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"/>
  </p:notesMasterIdLst>
  <p:sldIdLst>
    <p:sldId id="256" r:id="rId3"/>
    <p:sldId id="258" r:id="rId5"/>
    <p:sldId id="259" r:id="rId6"/>
    <p:sldId id="266" r:id="rId7"/>
    <p:sldId id="272" r:id="rId8"/>
    <p:sldId id="271" r:id="rId9"/>
    <p:sldId id="276" r:id="rId10"/>
    <p:sldId id="284" r:id="rId11"/>
    <p:sldId id="289" r:id="rId12"/>
    <p:sldId id="277" r:id="rId13"/>
    <p:sldId id="270" r:id="rId14"/>
    <p:sldId id="268" r:id="rId15"/>
    <p:sldId id="278" r:id="rId16"/>
    <p:sldId id="273" r:id="rId17"/>
    <p:sldId id="290" r:id="rId18"/>
    <p:sldId id="280" r:id="rId19"/>
    <p:sldId id="286" r:id="rId20"/>
    <p:sldId id="274" r:id="rId21"/>
    <p:sldId id="282" r:id="rId22"/>
    <p:sldId id="267" r:id="rId23"/>
    <p:sldId id="291" r:id="rId24"/>
    <p:sldId id="288" r:id="rId25"/>
    <p:sldId id="287" r:id="rId26"/>
    <p:sldId id="275" r:id="rId27"/>
    <p:sldId id="281" r:id="rId28"/>
    <p:sldId id="285" r:id="rId29"/>
    <p:sldId id="265" r:id="rId30"/>
    <p:sldId id="263" r:id="rId31"/>
    <p:sldId id="264" r:id="rId32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7E58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 showGuides="1">
      <p:cViewPr varScale="1">
        <p:scale>
          <a:sx n="84" d="100"/>
          <a:sy n="84" d="100"/>
        </p:scale>
        <p:origin x="595" y="58"/>
      </p:cViewPr>
      <p:guideLst>
        <p:guide orient="horz" pos="2160"/>
        <p:guide pos="3849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" Type="http://schemas.openxmlformats.org/officeDocument/2006/relationships/notesMaster" Target="notesMasters/notesMaster1.xml"/><Relationship Id="rId35" Type="http://schemas.openxmlformats.org/officeDocument/2006/relationships/tableStyles" Target="tableStyles.xml"/><Relationship Id="rId34" Type="http://schemas.openxmlformats.org/officeDocument/2006/relationships/viewProps" Target="viewProps.xml"/><Relationship Id="rId33" Type="http://schemas.openxmlformats.org/officeDocument/2006/relationships/presProps" Target="presProps.xml"/><Relationship Id="rId32" Type="http://schemas.openxmlformats.org/officeDocument/2006/relationships/slide" Target="slides/slide29.xml"/><Relationship Id="rId31" Type="http://schemas.openxmlformats.org/officeDocument/2006/relationships/slide" Target="slides/slide28.xml"/><Relationship Id="rId30" Type="http://schemas.openxmlformats.org/officeDocument/2006/relationships/slide" Target="slides/slide27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F17F8DA-2127-4CCE-A730-89B0F5AD51C6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229D459-E2F9-4F66-959E-3FF9FDB256D2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2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r>
              <a:rPr lang="zh-CN" altLang="en-US"/>
              <a:t>更多模板请关注：https://haosc.taobao.com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1CDDB6-9008-4A4D-86C6-F2AA4FBCEC3D}" type="slidenum">
              <a:rPr lang="zh-CN" altLang="en-US" smtClean="0">
                <a:solidFill>
                  <a:prstClr val="black"/>
                </a:solidFill>
              </a:rPr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1CDDB6-9008-4A4D-86C6-F2AA4FBCEC3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296908-3A81-4AFB-8EC8-0E32DEDE3E4B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3E462E-5F18-476B-97CE-9C687868D5E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296908-3A81-4AFB-8EC8-0E32DEDE3E4B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3E462E-5F18-476B-97CE-9C687868D5E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296908-3A81-4AFB-8EC8-0E32DEDE3E4B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3E462E-5F18-476B-97CE-9C687868D5E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ull Screen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5167"/>
            <a:ext cx="10972800" cy="11430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460CB959-3F8B-4280-A93D-18E6E9FD2942}" type="datetime1">
              <a:rPr lang="zh-CN" altLang="en-US">
                <a:solidFill>
                  <a:prstClr val="black">
                    <a:tint val="75000"/>
                  </a:prstClr>
                </a:solidFill>
              </a:rPr>
            </a:fld>
            <a:endParaRPr lang="en-US" sz="2400">
              <a:solidFill>
                <a:prstClr val="black"/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84805DCF-1577-42CE-B254-4FF01F8E256C}" type="slidenum">
              <a:rPr lang="zh-CN" altLang="en-US">
                <a:solidFill>
                  <a:prstClr val="black">
                    <a:tint val="75000"/>
                  </a:prstClr>
                </a:solidFill>
              </a:rPr>
            </a:fld>
            <a:endParaRPr lang="en-US" sz="2400">
              <a:solidFill>
                <a:prstClr val="black"/>
              </a:solidFill>
            </a:endParaRPr>
          </a:p>
        </p:txBody>
      </p:sp>
    </p:spTree>
  </p:cSld>
  <p:clrMapOvr>
    <a:masterClrMapping/>
  </p:clrMapOvr>
  <p:transition spd="med">
    <p:pull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296908-3A81-4AFB-8EC8-0E32DEDE3E4B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3E462E-5F18-476B-97CE-9C687868D5E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296908-3A81-4AFB-8EC8-0E32DEDE3E4B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3E462E-5F18-476B-97CE-9C687868D5E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296908-3A81-4AFB-8EC8-0E32DEDE3E4B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3E462E-5F18-476B-97CE-9C687868D5E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296908-3A81-4AFB-8EC8-0E32DEDE3E4B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3E462E-5F18-476B-97CE-9C687868D5E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296908-3A81-4AFB-8EC8-0E32DEDE3E4B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3E462E-5F18-476B-97CE-9C687868D5E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296908-3A81-4AFB-8EC8-0E32DEDE3E4B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3E462E-5F18-476B-97CE-9C687868D5E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296908-3A81-4AFB-8EC8-0E32DEDE3E4B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3E462E-5F18-476B-97CE-9C687868D5E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296908-3A81-4AFB-8EC8-0E32DEDE3E4B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3E462E-5F18-476B-97CE-9C687868D5E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7" Type="http://schemas.openxmlformats.org/officeDocument/2006/relationships/theme" Target="../theme/theme1.xml"/><Relationship Id="rId16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7296908-3A81-4AFB-8EC8-0E32DEDE3E4B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83E462E-5F18-476B-97CE-9C687868D5E4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.xml"/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4.png"/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14.xml"/><Relationship Id="rId1" Type="http://schemas.openxmlformats.org/officeDocument/2006/relationships/image" Target="../media/image8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8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image" Target="../media/image6.png"/><Relationship Id="rId1" Type="http://schemas.openxmlformats.org/officeDocument/2006/relationships/image" Target="../media/image8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3.xml"/><Relationship Id="rId1" Type="http://schemas.openxmlformats.org/officeDocument/2006/relationships/image" Target="../media/image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7.png"/><Relationship Id="rId1" Type="http://schemas.openxmlformats.org/officeDocument/2006/relationships/image" Target="../media/image6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8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8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3.xml"/><Relationship Id="rId1" Type="http://schemas.openxmlformats.org/officeDocument/2006/relationships/image" Target="../media/image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2" Type="http://schemas.openxmlformats.org/officeDocument/2006/relationships/image" Target="../media/image8.png"/><Relationship Id="rId1" Type="http://schemas.openxmlformats.org/officeDocument/2006/relationships/image" Target="../media/image10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3.png"/><Relationship Id="rId1" Type="http://schemas.openxmlformats.org/officeDocument/2006/relationships/image" Target="../media/image5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3.xml"/><Relationship Id="rId1" Type="http://schemas.openxmlformats.org/officeDocument/2006/relationships/image" Target="../media/image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7.png"/><Relationship Id="rId1" Type="http://schemas.openxmlformats.org/officeDocument/2006/relationships/image" Target="../media/image6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16.xml"/><Relationship Id="rId1" Type="http://schemas.openxmlformats.org/officeDocument/2006/relationships/image" Target="../media/image8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3.xml"/><Relationship Id="rId1" Type="http://schemas.openxmlformats.org/officeDocument/2006/relationships/image" Target="../media/image8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3.xml"/><Relationship Id="rId1" Type="http://schemas.openxmlformats.org/officeDocument/2006/relationships/image" Target="../media/image8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2" Type="http://schemas.openxmlformats.org/officeDocument/2006/relationships/image" Target="../media/image8.png"/><Relationship Id="rId1" Type="http://schemas.openxmlformats.org/officeDocument/2006/relationships/image" Target="../media/image11.jpeg"/></Relationships>
</file>

<file path=ppt/slides/_rels/slide27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4.png"/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image" Target="../media/image1.pn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7.png"/><Relationship Id="rId1" Type="http://schemas.openxmlformats.org/officeDocument/2006/relationships/image" Target="../media/image6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2.xml"/><Relationship Id="rId1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3.xml"/><Relationship Id="rId1" Type="http://schemas.openxmlformats.org/officeDocument/2006/relationships/image" Target="../media/image8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3.xml"/><Relationship Id="rId1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3.xml"/><Relationship Id="rId1" Type="http://schemas.openxmlformats.org/officeDocument/2006/relationships/image" Target="../media/image8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image" Target="../media/image8.png"/><Relationship Id="rId1" Type="http://schemas.openxmlformats.org/officeDocument/2006/relationships/image" Target="../media/image9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7.png"/><Relationship Id="rId1" Type="http://schemas.openxmlformats.org/officeDocument/2006/relationships/image" Target="../media/image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916" t="12475" r="10668" b="10465"/>
          <a:stretch>
            <a:fillRect/>
          </a:stretch>
        </p:blipFill>
        <p:spPr>
          <a:xfrm>
            <a:off x="172035" y="3180861"/>
            <a:ext cx="11847930" cy="3657600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8081" y="4099561"/>
            <a:ext cx="386660" cy="422909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2785874" y="1411316"/>
            <a:ext cx="662025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660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开学季手</a:t>
            </a:r>
            <a:r>
              <a:rPr lang="zh-CN" altLang="en-US" sz="66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绘模板</a:t>
            </a:r>
            <a:endParaRPr lang="zh-CN" altLang="en-US" sz="66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9" name="Freeform 34"/>
          <p:cNvSpPr>
            <a:spLocks noEditPoints="1"/>
          </p:cNvSpPr>
          <p:nvPr/>
        </p:nvSpPr>
        <p:spPr bwMode="auto">
          <a:xfrm rot="20785645">
            <a:off x="9134728" y="2132225"/>
            <a:ext cx="793394" cy="459363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0" name="组合 19"/>
          <p:cNvGrpSpPr/>
          <p:nvPr/>
        </p:nvGrpSpPr>
        <p:grpSpPr>
          <a:xfrm>
            <a:off x="5045092" y="3356301"/>
            <a:ext cx="2101816" cy="494537"/>
            <a:chOff x="5005531" y="3357603"/>
            <a:chExt cx="2180938" cy="513157"/>
          </a:xfrm>
        </p:grpSpPr>
        <p:sp>
          <p:nvSpPr>
            <p:cNvPr id="19" name="任意多边形 18"/>
            <p:cNvSpPr/>
            <p:nvPr/>
          </p:nvSpPr>
          <p:spPr>
            <a:xfrm>
              <a:off x="5005531" y="3357603"/>
              <a:ext cx="2087341" cy="513157"/>
            </a:xfrm>
            <a:custGeom>
              <a:avLst/>
              <a:gdLst>
                <a:gd name="connsiteX0" fmla="*/ 0 w 1339913"/>
                <a:gd name="connsiteY0" fmla="*/ 18107 h 298765"/>
                <a:gd name="connsiteX1" fmla="*/ 1339913 w 1339913"/>
                <a:gd name="connsiteY1" fmla="*/ 0 h 298765"/>
                <a:gd name="connsiteX2" fmla="*/ 1339913 w 1339913"/>
                <a:gd name="connsiteY2" fmla="*/ 298765 h 298765"/>
                <a:gd name="connsiteX3" fmla="*/ 18107 w 1339913"/>
                <a:gd name="connsiteY3" fmla="*/ 289711 h 298765"/>
                <a:gd name="connsiteX4" fmla="*/ 0 w 1339913"/>
                <a:gd name="connsiteY4" fmla="*/ 18107 h 298765"/>
                <a:gd name="connsiteX0-1" fmla="*/ 0 w 1328483"/>
                <a:gd name="connsiteY0-2" fmla="*/ 6677 h 298765"/>
                <a:gd name="connsiteX1-3" fmla="*/ 1328483 w 1328483"/>
                <a:gd name="connsiteY1-4" fmla="*/ 0 h 298765"/>
                <a:gd name="connsiteX2-5" fmla="*/ 1328483 w 1328483"/>
                <a:gd name="connsiteY2-6" fmla="*/ 298765 h 298765"/>
                <a:gd name="connsiteX3-7" fmla="*/ 6677 w 1328483"/>
                <a:gd name="connsiteY3-8" fmla="*/ 289711 h 298765"/>
                <a:gd name="connsiteX4-9" fmla="*/ 0 w 1328483"/>
                <a:gd name="connsiteY4-10" fmla="*/ 6677 h 298765"/>
                <a:gd name="connsiteX0-11" fmla="*/ 162336 w 1490819"/>
                <a:gd name="connsiteY0-12" fmla="*/ 39882 h 331970"/>
                <a:gd name="connsiteX1-13" fmla="*/ 1490819 w 1490819"/>
                <a:gd name="connsiteY1-14" fmla="*/ 33205 h 331970"/>
                <a:gd name="connsiteX2-15" fmla="*/ 1490819 w 1490819"/>
                <a:gd name="connsiteY2-16" fmla="*/ 331970 h 331970"/>
                <a:gd name="connsiteX3-17" fmla="*/ 169013 w 1490819"/>
                <a:gd name="connsiteY3-18" fmla="*/ 322916 h 331970"/>
                <a:gd name="connsiteX4-19" fmla="*/ 162336 w 1490819"/>
                <a:gd name="connsiteY4-20" fmla="*/ 39882 h 331970"/>
                <a:gd name="connsiteX0-21" fmla="*/ 100188 w 1428671"/>
                <a:gd name="connsiteY0-22" fmla="*/ 30672 h 322760"/>
                <a:gd name="connsiteX1-23" fmla="*/ 1428671 w 1428671"/>
                <a:gd name="connsiteY1-24" fmla="*/ 23995 h 322760"/>
                <a:gd name="connsiteX2-25" fmla="*/ 1428671 w 1428671"/>
                <a:gd name="connsiteY2-26" fmla="*/ 322760 h 322760"/>
                <a:gd name="connsiteX3-27" fmla="*/ 106865 w 1428671"/>
                <a:gd name="connsiteY3-28" fmla="*/ 313706 h 322760"/>
                <a:gd name="connsiteX4-29" fmla="*/ 100188 w 1428671"/>
                <a:gd name="connsiteY4-30" fmla="*/ 30672 h 322760"/>
                <a:gd name="connsiteX0-31" fmla="*/ 92731 w 1421214"/>
                <a:gd name="connsiteY0-32" fmla="*/ 30672 h 322760"/>
                <a:gd name="connsiteX1-33" fmla="*/ 1421214 w 1421214"/>
                <a:gd name="connsiteY1-34" fmla="*/ 23995 h 322760"/>
                <a:gd name="connsiteX2-35" fmla="*/ 1421214 w 1421214"/>
                <a:gd name="connsiteY2-36" fmla="*/ 322760 h 322760"/>
                <a:gd name="connsiteX3-37" fmla="*/ 99408 w 1421214"/>
                <a:gd name="connsiteY3-38" fmla="*/ 313706 h 322760"/>
                <a:gd name="connsiteX4-39" fmla="*/ 92731 w 1421214"/>
                <a:gd name="connsiteY4-40" fmla="*/ 30672 h 322760"/>
                <a:gd name="connsiteX0-41" fmla="*/ 162336 w 1490819"/>
                <a:gd name="connsiteY0-42" fmla="*/ 30672 h 354896"/>
                <a:gd name="connsiteX1-43" fmla="*/ 1490819 w 1490819"/>
                <a:gd name="connsiteY1-44" fmla="*/ 23995 h 354896"/>
                <a:gd name="connsiteX2-45" fmla="*/ 1490819 w 1490819"/>
                <a:gd name="connsiteY2-46" fmla="*/ 322760 h 354896"/>
                <a:gd name="connsiteX3-47" fmla="*/ 169013 w 1490819"/>
                <a:gd name="connsiteY3-48" fmla="*/ 313706 h 354896"/>
                <a:gd name="connsiteX4-49" fmla="*/ 162336 w 1490819"/>
                <a:gd name="connsiteY4-50" fmla="*/ 30672 h 354896"/>
                <a:gd name="connsiteX0-51" fmla="*/ 162336 w 1490819"/>
                <a:gd name="connsiteY0-52" fmla="*/ 30672 h 342969"/>
                <a:gd name="connsiteX1-53" fmla="*/ 1490819 w 1490819"/>
                <a:gd name="connsiteY1-54" fmla="*/ 23995 h 342969"/>
                <a:gd name="connsiteX2-55" fmla="*/ 1490819 w 1490819"/>
                <a:gd name="connsiteY2-56" fmla="*/ 322760 h 342969"/>
                <a:gd name="connsiteX3-57" fmla="*/ 169013 w 1490819"/>
                <a:gd name="connsiteY3-58" fmla="*/ 313706 h 342969"/>
                <a:gd name="connsiteX4-59" fmla="*/ 162336 w 1490819"/>
                <a:gd name="connsiteY4-60" fmla="*/ 30672 h 342969"/>
                <a:gd name="connsiteX0-61" fmla="*/ 96717 w 1425200"/>
                <a:gd name="connsiteY0-62" fmla="*/ 30672 h 342969"/>
                <a:gd name="connsiteX1-63" fmla="*/ 1425200 w 1425200"/>
                <a:gd name="connsiteY1-64" fmla="*/ 23995 h 342969"/>
                <a:gd name="connsiteX2-65" fmla="*/ 1425200 w 1425200"/>
                <a:gd name="connsiteY2-66" fmla="*/ 322760 h 342969"/>
                <a:gd name="connsiteX3-67" fmla="*/ 103394 w 1425200"/>
                <a:gd name="connsiteY3-68" fmla="*/ 313706 h 342969"/>
                <a:gd name="connsiteX4-69" fmla="*/ 96717 w 1425200"/>
                <a:gd name="connsiteY4-70" fmla="*/ 30672 h 342969"/>
                <a:gd name="connsiteX0-71" fmla="*/ 14667 w 1343150"/>
                <a:gd name="connsiteY0-72" fmla="*/ 30672 h 342969"/>
                <a:gd name="connsiteX1-73" fmla="*/ 1343150 w 1343150"/>
                <a:gd name="connsiteY1-74" fmla="*/ 23995 h 342969"/>
                <a:gd name="connsiteX2-75" fmla="*/ 1343150 w 1343150"/>
                <a:gd name="connsiteY2-76" fmla="*/ 322760 h 342969"/>
                <a:gd name="connsiteX3-77" fmla="*/ 21344 w 1343150"/>
                <a:gd name="connsiteY3-78" fmla="*/ 313706 h 342969"/>
                <a:gd name="connsiteX4-79" fmla="*/ 14667 w 1343150"/>
                <a:gd name="connsiteY4-80" fmla="*/ 30672 h 342969"/>
                <a:gd name="connsiteX0-81" fmla="*/ 14667 w 1343150"/>
                <a:gd name="connsiteY0-82" fmla="*/ 20620 h 332917"/>
                <a:gd name="connsiteX1-83" fmla="*/ 1343150 w 1343150"/>
                <a:gd name="connsiteY1-84" fmla="*/ 13943 h 332917"/>
                <a:gd name="connsiteX2-85" fmla="*/ 1343150 w 1343150"/>
                <a:gd name="connsiteY2-86" fmla="*/ 312708 h 332917"/>
                <a:gd name="connsiteX3-87" fmla="*/ 21344 w 1343150"/>
                <a:gd name="connsiteY3-88" fmla="*/ 303654 h 332917"/>
                <a:gd name="connsiteX4-89" fmla="*/ 14667 w 1343150"/>
                <a:gd name="connsiteY4-90" fmla="*/ 20620 h 332917"/>
                <a:gd name="connsiteX0-91" fmla="*/ 14667 w 1343150"/>
                <a:gd name="connsiteY0-92" fmla="*/ 20620 h 312708"/>
                <a:gd name="connsiteX1-93" fmla="*/ 1343150 w 1343150"/>
                <a:gd name="connsiteY1-94" fmla="*/ 13943 h 312708"/>
                <a:gd name="connsiteX2-95" fmla="*/ 1343150 w 1343150"/>
                <a:gd name="connsiteY2-96" fmla="*/ 312708 h 312708"/>
                <a:gd name="connsiteX3-97" fmla="*/ 21344 w 1343150"/>
                <a:gd name="connsiteY3-98" fmla="*/ 303654 h 312708"/>
                <a:gd name="connsiteX4-99" fmla="*/ 14667 w 1343150"/>
                <a:gd name="connsiteY4-100" fmla="*/ 20620 h 312708"/>
                <a:gd name="connsiteX0-101" fmla="*/ 14667 w 1343150"/>
                <a:gd name="connsiteY0-102" fmla="*/ 20620 h 322617"/>
                <a:gd name="connsiteX1-103" fmla="*/ 1343150 w 1343150"/>
                <a:gd name="connsiteY1-104" fmla="*/ 13943 h 322617"/>
                <a:gd name="connsiteX2-105" fmla="*/ 1343150 w 1343150"/>
                <a:gd name="connsiteY2-106" fmla="*/ 312708 h 322617"/>
                <a:gd name="connsiteX3-107" fmla="*/ 21344 w 1343150"/>
                <a:gd name="connsiteY3-108" fmla="*/ 303654 h 322617"/>
                <a:gd name="connsiteX4-109" fmla="*/ 14667 w 1343150"/>
                <a:gd name="connsiteY4-110" fmla="*/ 20620 h 322617"/>
                <a:gd name="connsiteX0-111" fmla="*/ 13863 w 1342346"/>
                <a:gd name="connsiteY0-112" fmla="*/ 20620 h 329379"/>
                <a:gd name="connsiteX1-113" fmla="*/ 1342346 w 1342346"/>
                <a:gd name="connsiteY1-114" fmla="*/ 13943 h 329379"/>
                <a:gd name="connsiteX2-115" fmla="*/ 1342346 w 1342346"/>
                <a:gd name="connsiteY2-116" fmla="*/ 312708 h 329379"/>
                <a:gd name="connsiteX3-117" fmla="*/ 24350 w 1342346"/>
                <a:gd name="connsiteY3-118" fmla="*/ 324609 h 329379"/>
                <a:gd name="connsiteX4-119" fmla="*/ 13863 w 1342346"/>
                <a:gd name="connsiteY4-120" fmla="*/ 20620 h 329379"/>
                <a:gd name="connsiteX0-121" fmla="*/ 18362 w 1346845"/>
                <a:gd name="connsiteY0-122" fmla="*/ 20620 h 324369"/>
                <a:gd name="connsiteX1-123" fmla="*/ 1346845 w 1346845"/>
                <a:gd name="connsiteY1-124" fmla="*/ 13943 h 324369"/>
                <a:gd name="connsiteX2-125" fmla="*/ 1346845 w 1346845"/>
                <a:gd name="connsiteY2-126" fmla="*/ 312708 h 324369"/>
                <a:gd name="connsiteX3-127" fmla="*/ 11704 w 1346845"/>
                <a:gd name="connsiteY3-128" fmla="*/ 311274 h 324369"/>
                <a:gd name="connsiteX4-129" fmla="*/ 18362 w 1346845"/>
                <a:gd name="connsiteY4-130" fmla="*/ 20620 h 324369"/>
                <a:gd name="connsiteX0-131" fmla="*/ 10514 w 1338997"/>
                <a:gd name="connsiteY0-132" fmla="*/ 20620 h 324369"/>
                <a:gd name="connsiteX1-133" fmla="*/ 1338997 w 1338997"/>
                <a:gd name="connsiteY1-134" fmla="*/ 13943 h 324369"/>
                <a:gd name="connsiteX2-135" fmla="*/ 1338997 w 1338997"/>
                <a:gd name="connsiteY2-136" fmla="*/ 312708 h 324369"/>
                <a:gd name="connsiteX3-137" fmla="*/ 3856 w 1338997"/>
                <a:gd name="connsiteY3-138" fmla="*/ 311274 h 324369"/>
                <a:gd name="connsiteX4-139" fmla="*/ 101954 w 1338997"/>
                <a:gd name="connsiteY4-140" fmla="*/ 112060 h 324369"/>
                <a:gd name="connsiteX0-141" fmla="*/ 6698 w 1335181"/>
                <a:gd name="connsiteY0-142" fmla="*/ 20620 h 324369"/>
                <a:gd name="connsiteX1-143" fmla="*/ 1335181 w 1335181"/>
                <a:gd name="connsiteY1-144" fmla="*/ 13943 h 324369"/>
                <a:gd name="connsiteX2-145" fmla="*/ 1335181 w 1335181"/>
                <a:gd name="connsiteY2-146" fmla="*/ 312708 h 324369"/>
                <a:gd name="connsiteX3-147" fmla="*/ 40 w 1335181"/>
                <a:gd name="connsiteY3-148" fmla="*/ 311274 h 324369"/>
                <a:gd name="connsiteX4-149" fmla="*/ 98138 w 1335181"/>
                <a:gd name="connsiteY4-150" fmla="*/ 112060 h 324369"/>
                <a:gd name="connsiteX0-151" fmla="*/ 11430 w 1339913"/>
                <a:gd name="connsiteY0-152" fmla="*/ 20620 h 324369"/>
                <a:gd name="connsiteX1-153" fmla="*/ 1339913 w 1339913"/>
                <a:gd name="connsiteY1-154" fmla="*/ 13943 h 324369"/>
                <a:gd name="connsiteX2-155" fmla="*/ 1339913 w 1339913"/>
                <a:gd name="connsiteY2-156" fmla="*/ 312708 h 324369"/>
                <a:gd name="connsiteX3-157" fmla="*/ 4772 w 1339913"/>
                <a:gd name="connsiteY3-158" fmla="*/ 311274 h 324369"/>
                <a:gd name="connsiteX4-159" fmla="*/ 0 w 1339913"/>
                <a:gd name="connsiteY4-160" fmla="*/ 62530 h 324369"/>
                <a:gd name="connsiteX0-161" fmla="*/ 11430 w 1339913"/>
                <a:gd name="connsiteY0-162" fmla="*/ 53229 h 356978"/>
                <a:gd name="connsiteX1-163" fmla="*/ 1339913 w 1339913"/>
                <a:gd name="connsiteY1-164" fmla="*/ 46552 h 356978"/>
                <a:gd name="connsiteX2-165" fmla="*/ 1339913 w 1339913"/>
                <a:gd name="connsiteY2-166" fmla="*/ 345317 h 356978"/>
                <a:gd name="connsiteX3-167" fmla="*/ 4772 w 1339913"/>
                <a:gd name="connsiteY3-168" fmla="*/ 343883 h 356978"/>
                <a:gd name="connsiteX4-169" fmla="*/ 0 w 1339913"/>
                <a:gd name="connsiteY4-170" fmla="*/ 95139 h 356978"/>
                <a:gd name="connsiteX0-171" fmla="*/ 11430 w 1350073"/>
                <a:gd name="connsiteY0-172" fmla="*/ 24560 h 328309"/>
                <a:gd name="connsiteX1-173" fmla="*/ 1339913 w 1350073"/>
                <a:gd name="connsiteY1-174" fmla="*/ 17883 h 328309"/>
                <a:gd name="connsiteX2-175" fmla="*/ 1339913 w 1350073"/>
                <a:gd name="connsiteY2-176" fmla="*/ 316648 h 328309"/>
                <a:gd name="connsiteX3-177" fmla="*/ 4772 w 1350073"/>
                <a:gd name="connsiteY3-178" fmla="*/ 315214 h 328309"/>
                <a:gd name="connsiteX4-179" fmla="*/ 0 w 1350073"/>
                <a:gd name="connsiteY4-180" fmla="*/ 66470 h 328309"/>
                <a:gd name="connsiteX0-181" fmla="*/ 11430 w 1341880"/>
                <a:gd name="connsiteY0-182" fmla="*/ 23276 h 327025"/>
                <a:gd name="connsiteX1-183" fmla="*/ 1326578 w 1341880"/>
                <a:gd name="connsiteY1-184" fmla="*/ 18504 h 327025"/>
                <a:gd name="connsiteX2-185" fmla="*/ 1339913 w 1341880"/>
                <a:gd name="connsiteY2-186" fmla="*/ 315364 h 327025"/>
                <a:gd name="connsiteX3-187" fmla="*/ 4772 w 1341880"/>
                <a:gd name="connsiteY3-188" fmla="*/ 313930 h 327025"/>
                <a:gd name="connsiteX4-189" fmla="*/ 0 w 1341880"/>
                <a:gd name="connsiteY4-190" fmla="*/ 65186 h 327025"/>
                <a:gd name="connsiteX0-191" fmla="*/ 11430 w 1508577"/>
                <a:gd name="connsiteY0-192" fmla="*/ 23276 h 327025"/>
                <a:gd name="connsiteX1-193" fmla="*/ 1326578 w 1508577"/>
                <a:gd name="connsiteY1-194" fmla="*/ 18504 h 327025"/>
                <a:gd name="connsiteX2-195" fmla="*/ 1339913 w 1508577"/>
                <a:gd name="connsiteY2-196" fmla="*/ 315364 h 327025"/>
                <a:gd name="connsiteX3-197" fmla="*/ 4772 w 1508577"/>
                <a:gd name="connsiteY3-198" fmla="*/ 313930 h 327025"/>
                <a:gd name="connsiteX4-199" fmla="*/ 0 w 1508577"/>
                <a:gd name="connsiteY4-200" fmla="*/ 65186 h 327025"/>
                <a:gd name="connsiteX0-201" fmla="*/ 11430 w 1348658"/>
                <a:gd name="connsiteY0-202" fmla="*/ 23276 h 325332"/>
                <a:gd name="connsiteX1-203" fmla="*/ 1326578 w 1348658"/>
                <a:gd name="connsiteY1-204" fmla="*/ 18504 h 325332"/>
                <a:gd name="connsiteX2-205" fmla="*/ 1339913 w 1348658"/>
                <a:gd name="connsiteY2-206" fmla="*/ 315364 h 325332"/>
                <a:gd name="connsiteX3-207" fmla="*/ 4772 w 1348658"/>
                <a:gd name="connsiteY3-208" fmla="*/ 313930 h 325332"/>
                <a:gd name="connsiteX4-209" fmla="*/ 0 w 1348658"/>
                <a:gd name="connsiteY4-210" fmla="*/ 65186 h 325332"/>
                <a:gd name="connsiteX0-211" fmla="*/ 11430 w 1348658"/>
                <a:gd name="connsiteY0-212" fmla="*/ 23276 h 383436"/>
                <a:gd name="connsiteX1-213" fmla="*/ 1326578 w 1348658"/>
                <a:gd name="connsiteY1-214" fmla="*/ 18504 h 383436"/>
                <a:gd name="connsiteX2-215" fmla="*/ 1339913 w 1348658"/>
                <a:gd name="connsiteY2-216" fmla="*/ 315364 h 383436"/>
                <a:gd name="connsiteX3-217" fmla="*/ 4772 w 1348658"/>
                <a:gd name="connsiteY3-218" fmla="*/ 313930 h 383436"/>
                <a:gd name="connsiteX4-219" fmla="*/ 0 w 1348658"/>
                <a:gd name="connsiteY4-220" fmla="*/ 65186 h 383436"/>
                <a:gd name="connsiteX0-221" fmla="*/ 15211 w 1352439"/>
                <a:gd name="connsiteY0-222" fmla="*/ 23276 h 332487"/>
                <a:gd name="connsiteX1-223" fmla="*/ 1330359 w 1352439"/>
                <a:gd name="connsiteY1-224" fmla="*/ 18504 h 332487"/>
                <a:gd name="connsiteX2-225" fmla="*/ 1343694 w 1352439"/>
                <a:gd name="connsiteY2-226" fmla="*/ 315364 h 332487"/>
                <a:gd name="connsiteX3-227" fmla="*/ 8553 w 1352439"/>
                <a:gd name="connsiteY3-228" fmla="*/ 313930 h 332487"/>
                <a:gd name="connsiteX4-229" fmla="*/ 3781 w 1352439"/>
                <a:gd name="connsiteY4-230" fmla="*/ 65186 h 33248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352439" h="332487">
                  <a:moveTo>
                    <a:pt x="15211" y="23276"/>
                  </a:moveTo>
                  <a:cubicBezTo>
                    <a:pt x="43107" y="5471"/>
                    <a:pt x="1307499" y="-16314"/>
                    <a:pt x="1330359" y="18504"/>
                  </a:cubicBezTo>
                  <a:cubicBezTo>
                    <a:pt x="1353219" y="53322"/>
                    <a:pt x="1359481" y="293617"/>
                    <a:pt x="1343694" y="315364"/>
                  </a:cubicBezTo>
                  <a:cubicBezTo>
                    <a:pt x="1327907" y="337111"/>
                    <a:pt x="26132" y="339751"/>
                    <a:pt x="8553" y="313930"/>
                  </a:cubicBezTo>
                  <a:cubicBezTo>
                    <a:pt x="-9026" y="288109"/>
                    <a:pt x="6365" y="121091"/>
                    <a:pt x="3781" y="65186"/>
                  </a:cubicBezTo>
                </a:path>
              </a:pathLst>
            </a:custGeom>
            <a:solidFill>
              <a:srgbClr val="F7E588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文本框 10"/>
            <p:cNvSpPr txBox="1"/>
            <p:nvPr/>
          </p:nvSpPr>
          <p:spPr>
            <a:xfrm>
              <a:off x="5005531" y="3366747"/>
              <a:ext cx="2180938" cy="4777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情缘素材</a:t>
              </a:r>
              <a:endParaRPr lang="zh-CN" altLang="en-US" sz="24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12" name="矩形 11"/>
          <p:cNvSpPr/>
          <p:nvPr/>
        </p:nvSpPr>
        <p:spPr>
          <a:xfrm>
            <a:off x="3419485" y="2659322"/>
            <a:ext cx="538147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3" name="组合 12"/>
          <p:cNvGrpSpPr/>
          <p:nvPr/>
        </p:nvGrpSpPr>
        <p:grpSpPr>
          <a:xfrm>
            <a:off x="10406673" y="2349383"/>
            <a:ext cx="620528" cy="542518"/>
            <a:chOff x="4686124" y="2670432"/>
            <a:chExt cx="620528" cy="542518"/>
          </a:xfrm>
        </p:grpSpPr>
        <p:pic>
          <p:nvPicPr>
            <p:cNvPr id="14" name="图片 13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5" name="任意多边形 14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" name="组合 15"/>
          <p:cNvGrpSpPr/>
          <p:nvPr/>
        </p:nvGrpSpPr>
        <p:grpSpPr>
          <a:xfrm rot="1381233">
            <a:off x="4408251" y="733403"/>
            <a:ext cx="462140" cy="404042"/>
            <a:chOff x="4686124" y="2670432"/>
            <a:chExt cx="620528" cy="542518"/>
          </a:xfrm>
        </p:grpSpPr>
        <p:pic>
          <p:nvPicPr>
            <p:cNvPr id="17" name="图片 1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8" name="任意多边形 17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3" name="任意多边形 22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任意多边形 23"/>
          <p:cNvSpPr/>
          <p:nvPr/>
        </p:nvSpPr>
        <p:spPr>
          <a:xfrm rot="10800000">
            <a:off x="11270958" y="6209323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任意多边形 24"/>
          <p:cNvSpPr/>
          <p:nvPr/>
        </p:nvSpPr>
        <p:spPr>
          <a:xfrm rot="10800000" flipH="1">
            <a:off x="427015" y="620932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任意多边形 25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任意多边形 27"/>
          <p:cNvSpPr/>
          <p:nvPr/>
        </p:nvSpPr>
        <p:spPr>
          <a:xfrm>
            <a:off x="2449869" y="2129659"/>
            <a:ext cx="6707818" cy="464495"/>
          </a:xfrm>
          <a:custGeom>
            <a:avLst/>
            <a:gdLst>
              <a:gd name="connsiteX0" fmla="*/ 0 w 6766560"/>
              <a:gd name="connsiteY0" fmla="*/ 39809 h 361457"/>
              <a:gd name="connsiteX1" fmla="*/ 4411980 w 6766560"/>
              <a:gd name="connsiteY1" fmla="*/ 28379 h 361457"/>
              <a:gd name="connsiteX2" fmla="*/ 4023360 w 6766560"/>
              <a:gd name="connsiteY2" fmla="*/ 359849 h 361457"/>
              <a:gd name="connsiteX3" fmla="*/ 6766560 w 6766560"/>
              <a:gd name="connsiteY3" fmla="*/ 131249 h 361457"/>
              <a:gd name="connsiteX0-1" fmla="*/ 0 w 6766560"/>
              <a:gd name="connsiteY0-2" fmla="*/ 75291 h 398381"/>
              <a:gd name="connsiteX1-3" fmla="*/ 4369154 w 6766560"/>
              <a:gd name="connsiteY1-4" fmla="*/ 18141 h 398381"/>
              <a:gd name="connsiteX2-5" fmla="*/ 4023360 w 6766560"/>
              <a:gd name="connsiteY2-6" fmla="*/ 395331 h 398381"/>
              <a:gd name="connsiteX3-7" fmla="*/ 6766560 w 6766560"/>
              <a:gd name="connsiteY3-8" fmla="*/ 166731 h 398381"/>
              <a:gd name="connsiteX0-9" fmla="*/ 0 w 6766560"/>
              <a:gd name="connsiteY0-10" fmla="*/ 71354 h 339035"/>
              <a:gd name="connsiteX1-11" fmla="*/ 4369154 w 6766560"/>
              <a:gd name="connsiteY1-12" fmla="*/ 14204 h 339035"/>
              <a:gd name="connsiteX2-13" fmla="*/ 4351696 w 6766560"/>
              <a:gd name="connsiteY2-14" fmla="*/ 334244 h 339035"/>
              <a:gd name="connsiteX3-15" fmla="*/ 6766560 w 6766560"/>
              <a:gd name="connsiteY3-16" fmla="*/ 162794 h 339035"/>
              <a:gd name="connsiteX0-17" fmla="*/ 0 w 7194823"/>
              <a:gd name="connsiteY0-18" fmla="*/ 71354 h 334304"/>
              <a:gd name="connsiteX1-19" fmla="*/ 4369154 w 7194823"/>
              <a:gd name="connsiteY1-20" fmla="*/ 14204 h 334304"/>
              <a:gd name="connsiteX2-21" fmla="*/ 4351696 w 7194823"/>
              <a:gd name="connsiteY2-22" fmla="*/ 334244 h 334304"/>
              <a:gd name="connsiteX3-23" fmla="*/ 7194823 w 7194823"/>
              <a:gd name="connsiteY3-24" fmla="*/ 37064 h 334304"/>
              <a:gd name="connsiteX0-25" fmla="*/ 0 w 7194823"/>
              <a:gd name="connsiteY0-26" fmla="*/ 72918 h 358721"/>
              <a:gd name="connsiteX1-27" fmla="*/ 4369154 w 7194823"/>
              <a:gd name="connsiteY1-28" fmla="*/ 15768 h 358721"/>
              <a:gd name="connsiteX2-29" fmla="*/ 4051911 w 7194823"/>
              <a:gd name="connsiteY2-30" fmla="*/ 358668 h 358721"/>
              <a:gd name="connsiteX3-31" fmla="*/ 7194823 w 7194823"/>
              <a:gd name="connsiteY3-32" fmla="*/ 38628 h 358721"/>
              <a:gd name="connsiteX0-33" fmla="*/ 0 w 6454042"/>
              <a:gd name="connsiteY0-34" fmla="*/ 72918 h 359955"/>
              <a:gd name="connsiteX1-35" fmla="*/ 4369154 w 6454042"/>
              <a:gd name="connsiteY1-36" fmla="*/ 15768 h 359955"/>
              <a:gd name="connsiteX2-37" fmla="*/ 4051911 w 6454042"/>
              <a:gd name="connsiteY2-38" fmla="*/ 358668 h 359955"/>
              <a:gd name="connsiteX3-39" fmla="*/ 6454042 w 6454042"/>
              <a:gd name="connsiteY3-40" fmla="*/ 112769 h 359955"/>
              <a:gd name="connsiteX0-41" fmla="*/ 0 w 6454042"/>
              <a:gd name="connsiteY0-42" fmla="*/ 62493 h 349247"/>
              <a:gd name="connsiteX1-43" fmla="*/ 4122228 w 6454042"/>
              <a:gd name="connsiteY1-44" fmla="*/ 17700 h 349247"/>
              <a:gd name="connsiteX2-45" fmla="*/ 4051911 w 6454042"/>
              <a:gd name="connsiteY2-46" fmla="*/ 348243 h 349247"/>
              <a:gd name="connsiteX3-47" fmla="*/ 6454042 w 6454042"/>
              <a:gd name="connsiteY3-48" fmla="*/ 102344 h 349247"/>
              <a:gd name="connsiteX0-49" fmla="*/ 0 w 4341830"/>
              <a:gd name="connsiteY0-50" fmla="*/ 62493 h 348243"/>
              <a:gd name="connsiteX1-51" fmla="*/ 4122228 w 4341830"/>
              <a:gd name="connsiteY1-52" fmla="*/ 17700 h 348243"/>
              <a:gd name="connsiteX2-53" fmla="*/ 4051911 w 4341830"/>
              <a:gd name="connsiteY2-54" fmla="*/ 348243 h 348243"/>
              <a:gd name="connsiteX0-55" fmla="*/ 0 w 4122228"/>
              <a:gd name="connsiteY0-56" fmla="*/ 62493 h 62493"/>
              <a:gd name="connsiteX1-57" fmla="*/ 4122228 w 4122228"/>
              <a:gd name="connsiteY1-58" fmla="*/ 17700 h 62493"/>
              <a:gd name="connsiteX0-59" fmla="*/ 0 w 4122228"/>
              <a:gd name="connsiteY0-60" fmla="*/ 44793 h 66159"/>
              <a:gd name="connsiteX1-61" fmla="*/ 4122228 w 4122228"/>
              <a:gd name="connsiteY1-62" fmla="*/ 0 h 66159"/>
              <a:gd name="connsiteX0-63" fmla="*/ 0 w 4245691"/>
              <a:gd name="connsiteY0-64" fmla="*/ 156004 h 156004"/>
              <a:gd name="connsiteX1-65" fmla="*/ 4245691 w 4245691"/>
              <a:gd name="connsiteY1-66" fmla="*/ 0 h 156004"/>
              <a:gd name="connsiteX0-67" fmla="*/ 0 w 4245691"/>
              <a:gd name="connsiteY0-68" fmla="*/ 156004 h 163985"/>
              <a:gd name="connsiteX1-69" fmla="*/ 4245691 w 4245691"/>
              <a:gd name="connsiteY1-70" fmla="*/ 0 h 163985"/>
              <a:gd name="connsiteX0-71" fmla="*/ 0 w 5449458"/>
              <a:gd name="connsiteY0-72" fmla="*/ 143648 h 143648"/>
              <a:gd name="connsiteX1-73" fmla="*/ 5449458 w 5449458"/>
              <a:gd name="connsiteY1-74" fmla="*/ 0 h 143648"/>
              <a:gd name="connsiteX0-75" fmla="*/ 0 w 5449458"/>
              <a:gd name="connsiteY0-76" fmla="*/ 143648 h 260913"/>
              <a:gd name="connsiteX1-77" fmla="*/ 1990356 w 5449458"/>
              <a:gd name="connsiteY1-78" fmla="*/ 260339 h 260913"/>
              <a:gd name="connsiteX2-79" fmla="*/ 5449458 w 5449458"/>
              <a:gd name="connsiteY2-80" fmla="*/ 0 h 260913"/>
              <a:gd name="connsiteX0-81" fmla="*/ 0 w 4693246"/>
              <a:gd name="connsiteY0-82" fmla="*/ 169 h 463018"/>
              <a:gd name="connsiteX1-83" fmla="*/ 1234144 w 4693246"/>
              <a:gd name="connsiteY1-84" fmla="*/ 462849 h 463018"/>
              <a:gd name="connsiteX2-85" fmla="*/ 4693246 w 4693246"/>
              <a:gd name="connsiteY2-86" fmla="*/ 202510 h 463018"/>
              <a:gd name="connsiteX0-87" fmla="*/ 153395 w 4846641"/>
              <a:gd name="connsiteY0-88" fmla="*/ 0 h 462988"/>
              <a:gd name="connsiteX1-89" fmla="*/ 1387539 w 4846641"/>
              <a:gd name="connsiteY1-90" fmla="*/ 462680 h 462988"/>
              <a:gd name="connsiteX2-91" fmla="*/ 4846641 w 4846641"/>
              <a:gd name="connsiteY2-92" fmla="*/ 202341 h 462988"/>
              <a:gd name="connsiteX0-93" fmla="*/ 212160 w 4457851"/>
              <a:gd name="connsiteY0-94" fmla="*/ 0 h 462988"/>
              <a:gd name="connsiteX1-95" fmla="*/ 998749 w 4457851"/>
              <a:gd name="connsiteY1-96" fmla="*/ 462680 h 462988"/>
              <a:gd name="connsiteX2-97" fmla="*/ 4457851 w 4457851"/>
              <a:gd name="connsiteY2-98" fmla="*/ 202341 h 462988"/>
              <a:gd name="connsiteX0-99" fmla="*/ 238795 w 4484486"/>
              <a:gd name="connsiteY0-100" fmla="*/ 0 h 462868"/>
              <a:gd name="connsiteX1-101" fmla="*/ 1025384 w 4484486"/>
              <a:gd name="connsiteY1-102" fmla="*/ 462680 h 462868"/>
              <a:gd name="connsiteX2-103" fmla="*/ 4484486 w 4484486"/>
              <a:gd name="connsiteY2-104" fmla="*/ 202341 h 462868"/>
              <a:gd name="connsiteX0-105" fmla="*/ 410770 w 4656461"/>
              <a:gd name="connsiteY0-106" fmla="*/ 0 h 425815"/>
              <a:gd name="connsiteX1-107" fmla="*/ 595476 w 4656461"/>
              <a:gd name="connsiteY1-108" fmla="*/ 425610 h 425815"/>
              <a:gd name="connsiteX2-109" fmla="*/ 4656461 w 4656461"/>
              <a:gd name="connsiteY2-110" fmla="*/ 202341 h 425815"/>
              <a:gd name="connsiteX0-111" fmla="*/ 410770 w 4656461"/>
              <a:gd name="connsiteY0-112" fmla="*/ 0 h 364069"/>
              <a:gd name="connsiteX1-113" fmla="*/ 595476 w 4656461"/>
              <a:gd name="connsiteY1-114" fmla="*/ 363827 h 364069"/>
              <a:gd name="connsiteX2-115" fmla="*/ 4656461 w 4656461"/>
              <a:gd name="connsiteY2-116" fmla="*/ 202341 h 364069"/>
              <a:gd name="connsiteX0-117" fmla="*/ 558636 w 4511100"/>
              <a:gd name="connsiteY0-118" fmla="*/ 0 h 388767"/>
              <a:gd name="connsiteX1-119" fmla="*/ 450115 w 4511100"/>
              <a:gd name="connsiteY1-120" fmla="*/ 388541 h 388767"/>
              <a:gd name="connsiteX2-121" fmla="*/ 4511100 w 4511100"/>
              <a:gd name="connsiteY2-122" fmla="*/ 227055 h 388767"/>
              <a:gd name="connsiteX0-123" fmla="*/ 445007 w 4613533"/>
              <a:gd name="connsiteY0-124" fmla="*/ 0 h 413467"/>
              <a:gd name="connsiteX1-125" fmla="*/ 552548 w 4613533"/>
              <a:gd name="connsiteY1-126" fmla="*/ 413255 h 413467"/>
              <a:gd name="connsiteX2-127" fmla="*/ 4613533 w 4613533"/>
              <a:gd name="connsiteY2-128" fmla="*/ 251769 h 413467"/>
              <a:gd name="connsiteX0-129" fmla="*/ 437894 w 4606420"/>
              <a:gd name="connsiteY0-130" fmla="*/ 0 h 351722"/>
              <a:gd name="connsiteX1-131" fmla="*/ 560868 w 4606420"/>
              <a:gd name="connsiteY1-132" fmla="*/ 351471 h 351722"/>
              <a:gd name="connsiteX2-133" fmla="*/ 4606420 w 4606420"/>
              <a:gd name="connsiteY2-134" fmla="*/ 251769 h 351722"/>
              <a:gd name="connsiteX0-135" fmla="*/ 424068 w 4592594"/>
              <a:gd name="connsiteY0-136" fmla="*/ 0 h 401116"/>
              <a:gd name="connsiteX1-137" fmla="*/ 577907 w 4592594"/>
              <a:gd name="connsiteY1-138" fmla="*/ 400898 h 401116"/>
              <a:gd name="connsiteX2-139" fmla="*/ 4592594 w 4592594"/>
              <a:gd name="connsiteY2-140" fmla="*/ 251769 h 401116"/>
              <a:gd name="connsiteX0-141" fmla="*/ 424068 w 4592594"/>
              <a:gd name="connsiteY0-142" fmla="*/ 0 h 401116"/>
              <a:gd name="connsiteX1-143" fmla="*/ 577907 w 4592594"/>
              <a:gd name="connsiteY1-144" fmla="*/ 400898 h 401116"/>
              <a:gd name="connsiteX2-145" fmla="*/ 4592594 w 4592594"/>
              <a:gd name="connsiteY2-146" fmla="*/ 338266 h 401116"/>
              <a:gd name="connsiteX0-147" fmla="*/ 391353 w 4638179"/>
              <a:gd name="connsiteY0-148" fmla="*/ 0 h 401116"/>
              <a:gd name="connsiteX1-149" fmla="*/ 623492 w 4638179"/>
              <a:gd name="connsiteY1-150" fmla="*/ 400898 h 401116"/>
              <a:gd name="connsiteX2-151" fmla="*/ 4638179 w 4638179"/>
              <a:gd name="connsiteY2-152" fmla="*/ 338266 h 401116"/>
              <a:gd name="connsiteX0-153" fmla="*/ 391353 w 4904398"/>
              <a:gd name="connsiteY0-154" fmla="*/ 0 h 401116"/>
              <a:gd name="connsiteX1-155" fmla="*/ 623492 w 4904398"/>
              <a:gd name="connsiteY1-156" fmla="*/ 400898 h 401116"/>
              <a:gd name="connsiteX2-157" fmla="*/ 4904398 w 4904398"/>
              <a:gd name="connsiteY2-158" fmla="*/ 322224 h 40111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4904398" h="401116">
                <a:moveTo>
                  <a:pt x="391353" y="0"/>
                </a:moveTo>
                <a:cubicBezTo>
                  <a:pt x="-226127" y="38897"/>
                  <a:pt x="-86259" y="411428"/>
                  <a:pt x="623492" y="400898"/>
                </a:cubicBezTo>
                <a:lnTo>
                  <a:pt x="4904398" y="322224"/>
                </a:lnTo>
              </a:path>
            </a:pathLst>
          </a:custGeom>
          <a:noFill/>
          <a:ln w="25400" cap="rnd">
            <a:solidFill>
              <a:schemeClr val="tx1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Oval 113"/>
          <p:cNvSpPr/>
          <p:nvPr/>
        </p:nvSpPr>
        <p:spPr>
          <a:xfrm>
            <a:off x="4732098" y="3508413"/>
            <a:ext cx="140124" cy="140124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tx1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2" name="Oval 116"/>
          <p:cNvSpPr/>
          <p:nvPr/>
        </p:nvSpPr>
        <p:spPr>
          <a:xfrm>
            <a:off x="3971389" y="2800648"/>
            <a:ext cx="604855" cy="60485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tx1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4" name="Oval 118"/>
          <p:cNvSpPr/>
          <p:nvPr/>
        </p:nvSpPr>
        <p:spPr>
          <a:xfrm>
            <a:off x="4312476" y="3890094"/>
            <a:ext cx="546990" cy="54699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tx1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312897" y="2486821"/>
            <a:ext cx="4200670" cy="2398368"/>
            <a:chOff x="3848953" y="3070470"/>
            <a:chExt cx="4200670" cy="2398368"/>
          </a:xfrm>
          <a:solidFill>
            <a:schemeClr val="bg1"/>
          </a:solidFill>
        </p:grpSpPr>
        <p:sp>
          <p:nvSpPr>
            <p:cNvPr id="151" name="Oval 94"/>
            <p:cNvSpPr/>
            <p:nvPr/>
          </p:nvSpPr>
          <p:spPr>
            <a:xfrm>
              <a:off x="3848953" y="3854155"/>
              <a:ext cx="299430" cy="299430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54" name="Oval 97"/>
            <p:cNvSpPr/>
            <p:nvPr/>
          </p:nvSpPr>
          <p:spPr>
            <a:xfrm>
              <a:off x="6093615" y="4128038"/>
              <a:ext cx="381699" cy="381699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56" name="Oval 99"/>
            <p:cNvSpPr/>
            <p:nvPr/>
          </p:nvSpPr>
          <p:spPr>
            <a:xfrm>
              <a:off x="6475314" y="4982696"/>
              <a:ext cx="486142" cy="486142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45" name="Oval 108"/>
            <p:cNvSpPr/>
            <p:nvPr/>
          </p:nvSpPr>
          <p:spPr>
            <a:xfrm>
              <a:off x="7815317" y="3862705"/>
              <a:ext cx="234306" cy="234306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47" name="Oval 110"/>
            <p:cNvSpPr/>
            <p:nvPr/>
          </p:nvSpPr>
          <p:spPr>
            <a:xfrm>
              <a:off x="6013331" y="3114600"/>
              <a:ext cx="234306" cy="234306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49" name="Oval 112"/>
            <p:cNvSpPr/>
            <p:nvPr/>
          </p:nvSpPr>
          <p:spPr>
            <a:xfrm>
              <a:off x="5581076" y="4443724"/>
              <a:ext cx="140124" cy="140124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33" name="Oval 117"/>
            <p:cNvSpPr/>
            <p:nvPr/>
          </p:nvSpPr>
          <p:spPr>
            <a:xfrm>
              <a:off x="4758419" y="4567452"/>
              <a:ext cx="546990" cy="546990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35" name="Oval 119"/>
            <p:cNvSpPr/>
            <p:nvPr/>
          </p:nvSpPr>
          <p:spPr>
            <a:xfrm>
              <a:off x="4321252" y="3070470"/>
              <a:ext cx="494695" cy="494695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38" name="Oval 122"/>
            <p:cNvSpPr/>
            <p:nvPr/>
          </p:nvSpPr>
          <p:spPr>
            <a:xfrm>
              <a:off x="7739731" y="3378204"/>
              <a:ext cx="302499" cy="302499"/>
            </a:xfrm>
            <a:prstGeom prst="ellips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  <p:sp>
        <p:nvSpPr>
          <p:cNvPr id="115" name="Freeform 56"/>
          <p:cNvSpPr/>
          <p:nvPr/>
        </p:nvSpPr>
        <p:spPr bwMode="auto">
          <a:xfrm>
            <a:off x="2007254" y="3101259"/>
            <a:ext cx="2717522" cy="3784125"/>
          </a:xfrm>
          <a:custGeom>
            <a:avLst/>
            <a:gdLst>
              <a:gd name="T0" fmla="*/ 197 w 454"/>
              <a:gd name="T1" fmla="*/ 254 h 569"/>
              <a:gd name="T2" fmla="*/ 200 w 454"/>
              <a:gd name="T3" fmla="*/ 449 h 569"/>
              <a:gd name="T4" fmla="*/ 148 w 454"/>
              <a:gd name="T5" fmla="*/ 559 h 569"/>
              <a:gd name="T6" fmla="*/ 122 w 454"/>
              <a:gd name="T7" fmla="*/ 569 h 569"/>
              <a:gd name="T8" fmla="*/ 339 w 454"/>
              <a:gd name="T9" fmla="*/ 569 h 569"/>
              <a:gd name="T10" fmla="*/ 304 w 454"/>
              <a:gd name="T11" fmla="*/ 557 h 569"/>
              <a:gd name="T12" fmla="*/ 277 w 454"/>
              <a:gd name="T13" fmla="*/ 354 h 569"/>
              <a:gd name="T14" fmla="*/ 282 w 454"/>
              <a:gd name="T15" fmla="*/ 261 h 569"/>
              <a:gd name="T16" fmla="*/ 315 w 454"/>
              <a:gd name="T17" fmla="*/ 247 h 569"/>
              <a:gd name="T18" fmla="*/ 454 w 454"/>
              <a:gd name="T19" fmla="*/ 120 h 569"/>
              <a:gd name="T20" fmla="*/ 451 w 454"/>
              <a:gd name="T21" fmla="*/ 117 h 569"/>
              <a:gd name="T22" fmla="*/ 451 w 454"/>
              <a:gd name="T23" fmla="*/ 117 h 569"/>
              <a:gd name="T24" fmla="*/ 389 w 454"/>
              <a:gd name="T25" fmla="*/ 164 h 569"/>
              <a:gd name="T26" fmla="*/ 400 w 454"/>
              <a:gd name="T27" fmla="*/ 82 h 569"/>
              <a:gd name="T28" fmla="*/ 399 w 454"/>
              <a:gd name="T29" fmla="*/ 82 h 569"/>
              <a:gd name="T30" fmla="*/ 398 w 454"/>
              <a:gd name="T31" fmla="*/ 82 h 569"/>
              <a:gd name="T32" fmla="*/ 362 w 454"/>
              <a:gd name="T33" fmla="*/ 182 h 569"/>
              <a:gd name="T34" fmla="*/ 257 w 454"/>
              <a:gd name="T35" fmla="*/ 234 h 569"/>
              <a:gd name="T36" fmla="*/ 241 w 454"/>
              <a:gd name="T37" fmla="*/ 146 h 569"/>
              <a:gd name="T38" fmla="*/ 296 w 454"/>
              <a:gd name="T39" fmla="*/ 54 h 569"/>
              <a:gd name="T40" fmla="*/ 295 w 454"/>
              <a:gd name="T41" fmla="*/ 54 h 569"/>
              <a:gd name="T42" fmla="*/ 294 w 454"/>
              <a:gd name="T43" fmla="*/ 52 h 569"/>
              <a:gd name="T44" fmla="*/ 238 w 454"/>
              <a:gd name="T45" fmla="*/ 113 h 569"/>
              <a:gd name="T46" fmla="*/ 235 w 454"/>
              <a:gd name="T47" fmla="*/ 35 h 569"/>
              <a:gd name="T48" fmla="*/ 235 w 454"/>
              <a:gd name="T49" fmla="*/ 35 h 569"/>
              <a:gd name="T50" fmla="*/ 230 w 454"/>
              <a:gd name="T51" fmla="*/ 35 h 569"/>
              <a:gd name="T52" fmla="*/ 219 w 454"/>
              <a:gd name="T53" fmla="*/ 223 h 569"/>
              <a:gd name="T54" fmla="*/ 122 w 454"/>
              <a:gd name="T55" fmla="*/ 132 h 569"/>
              <a:gd name="T56" fmla="*/ 137 w 454"/>
              <a:gd name="T57" fmla="*/ 64 h 569"/>
              <a:gd name="T58" fmla="*/ 135 w 454"/>
              <a:gd name="T59" fmla="*/ 63 h 569"/>
              <a:gd name="T60" fmla="*/ 135 w 454"/>
              <a:gd name="T61" fmla="*/ 63 h 569"/>
              <a:gd name="T62" fmla="*/ 113 w 454"/>
              <a:gd name="T63" fmla="*/ 118 h 569"/>
              <a:gd name="T64" fmla="*/ 52 w 454"/>
              <a:gd name="T65" fmla="*/ 1 h 569"/>
              <a:gd name="T66" fmla="*/ 50 w 454"/>
              <a:gd name="T67" fmla="*/ 0 h 569"/>
              <a:gd name="T68" fmla="*/ 46 w 454"/>
              <a:gd name="T69" fmla="*/ 1 h 569"/>
              <a:gd name="T70" fmla="*/ 74 w 454"/>
              <a:gd name="T71" fmla="*/ 91 h 569"/>
              <a:gd name="T72" fmla="*/ 74 w 454"/>
              <a:gd name="T73" fmla="*/ 91 h 569"/>
              <a:gd name="T74" fmla="*/ 149 w 454"/>
              <a:gd name="T75" fmla="*/ 208 h 569"/>
              <a:gd name="T76" fmla="*/ 3 w 454"/>
              <a:gd name="T77" fmla="*/ 195 h 569"/>
              <a:gd name="T78" fmla="*/ 3 w 454"/>
              <a:gd name="T79" fmla="*/ 196 h 569"/>
              <a:gd name="T80" fmla="*/ 0 w 454"/>
              <a:gd name="T81" fmla="*/ 201 h 569"/>
              <a:gd name="T82" fmla="*/ 172 w 454"/>
              <a:gd name="T83" fmla="*/ 237 h 569"/>
              <a:gd name="T84" fmla="*/ 197 w 454"/>
              <a:gd name="T85" fmla="*/ 254 h 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4" h="569">
                <a:moveTo>
                  <a:pt x="197" y="254"/>
                </a:moveTo>
                <a:cubicBezTo>
                  <a:pt x="209" y="304"/>
                  <a:pt x="213" y="368"/>
                  <a:pt x="200" y="449"/>
                </a:cubicBezTo>
                <a:cubicBezTo>
                  <a:pt x="191" y="518"/>
                  <a:pt x="199" y="559"/>
                  <a:pt x="148" y="559"/>
                </a:cubicBezTo>
                <a:cubicBezTo>
                  <a:pt x="148" y="559"/>
                  <a:pt x="138" y="555"/>
                  <a:pt x="122" y="569"/>
                </a:cubicBezTo>
                <a:cubicBezTo>
                  <a:pt x="339" y="569"/>
                  <a:pt x="339" y="569"/>
                  <a:pt x="339" y="569"/>
                </a:cubicBezTo>
                <a:cubicBezTo>
                  <a:pt x="328" y="564"/>
                  <a:pt x="315" y="559"/>
                  <a:pt x="304" y="557"/>
                </a:cubicBezTo>
                <a:cubicBezTo>
                  <a:pt x="292" y="529"/>
                  <a:pt x="279" y="475"/>
                  <a:pt x="277" y="354"/>
                </a:cubicBezTo>
                <a:cubicBezTo>
                  <a:pt x="276" y="318"/>
                  <a:pt x="278" y="287"/>
                  <a:pt x="282" y="261"/>
                </a:cubicBezTo>
                <a:cubicBezTo>
                  <a:pt x="315" y="247"/>
                  <a:pt x="315" y="247"/>
                  <a:pt x="315" y="247"/>
                </a:cubicBezTo>
                <a:cubicBezTo>
                  <a:pt x="404" y="194"/>
                  <a:pt x="433" y="147"/>
                  <a:pt x="454" y="120"/>
                </a:cubicBezTo>
                <a:cubicBezTo>
                  <a:pt x="451" y="117"/>
                  <a:pt x="451" y="117"/>
                  <a:pt x="451" y="117"/>
                </a:cubicBezTo>
                <a:cubicBezTo>
                  <a:pt x="451" y="117"/>
                  <a:pt x="451" y="117"/>
                  <a:pt x="451" y="117"/>
                </a:cubicBezTo>
                <a:cubicBezTo>
                  <a:pt x="428" y="135"/>
                  <a:pt x="407" y="151"/>
                  <a:pt x="389" y="164"/>
                </a:cubicBezTo>
                <a:cubicBezTo>
                  <a:pt x="396" y="133"/>
                  <a:pt x="398" y="121"/>
                  <a:pt x="400" y="82"/>
                </a:cubicBezTo>
                <a:cubicBezTo>
                  <a:pt x="399" y="82"/>
                  <a:pt x="399" y="82"/>
                  <a:pt x="399" y="82"/>
                </a:cubicBezTo>
                <a:cubicBezTo>
                  <a:pt x="399" y="82"/>
                  <a:pt x="398" y="82"/>
                  <a:pt x="398" y="82"/>
                </a:cubicBezTo>
                <a:cubicBezTo>
                  <a:pt x="393" y="101"/>
                  <a:pt x="379" y="147"/>
                  <a:pt x="362" y="182"/>
                </a:cubicBezTo>
                <a:cubicBezTo>
                  <a:pt x="312" y="215"/>
                  <a:pt x="278" y="228"/>
                  <a:pt x="257" y="234"/>
                </a:cubicBezTo>
                <a:cubicBezTo>
                  <a:pt x="251" y="213"/>
                  <a:pt x="245" y="185"/>
                  <a:pt x="241" y="146"/>
                </a:cubicBezTo>
                <a:cubicBezTo>
                  <a:pt x="257" y="110"/>
                  <a:pt x="284" y="70"/>
                  <a:pt x="296" y="54"/>
                </a:cubicBezTo>
                <a:cubicBezTo>
                  <a:pt x="295" y="54"/>
                  <a:pt x="295" y="54"/>
                  <a:pt x="295" y="54"/>
                </a:cubicBezTo>
                <a:cubicBezTo>
                  <a:pt x="294" y="52"/>
                  <a:pt x="294" y="52"/>
                  <a:pt x="294" y="52"/>
                </a:cubicBezTo>
                <a:cubicBezTo>
                  <a:pt x="265" y="79"/>
                  <a:pt x="258" y="88"/>
                  <a:pt x="238" y="113"/>
                </a:cubicBezTo>
                <a:cubicBezTo>
                  <a:pt x="236" y="91"/>
                  <a:pt x="235" y="64"/>
                  <a:pt x="235" y="35"/>
                </a:cubicBezTo>
                <a:cubicBezTo>
                  <a:pt x="235" y="35"/>
                  <a:pt x="235" y="35"/>
                  <a:pt x="235" y="35"/>
                </a:cubicBezTo>
                <a:cubicBezTo>
                  <a:pt x="230" y="35"/>
                  <a:pt x="230" y="35"/>
                  <a:pt x="230" y="35"/>
                </a:cubicBezTo>
                <a:cubicBezTo>
                  <a:pt x="223" y="69"/>
                  <a:pt x="210" y="143"/>
                  <a:pt x="219" y="223"/>
                </a:cubicBezTo>
                <a:cubicBezTo>
                  <a:pt x="219" y="223"/>
                  <a:pt x="175" y="205"/>
                  <a:pt x="122" y="132"/>
                </a:cubicBezTo>
                <a:cubicBezTo>
                  <a:pt x="123" y="120"/>
                  <a:pt x="125" y="90"/>
                  <a:pt x="137" y="64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27" y="75"/>
                  <a:pt x="118" y="94"/>
                  <a:pt x="113" y="118"/>
                </a:cubicBezTo>
                <a:cubicBezTo>
                  <a:pt x="93" y="88"/>
                  <a:pt x="72" y="50"/>
                  <a:pt x="52" y="1"/>
                </a:cubicBezTo>
                <a:cubicBezTo>
                  <a:pt x="51" y="1"/>
                  <a:pt x="51" y="1"/>
                  <a:pt x="50" y="0"/>
                </a:cubicBezTo>
                <a:cubicBezTo>
                  <a:pt x="46" y="1"/>
                  <a:pt x="46" y="1"/>
                  <a:pt x="46" y="1"/>
                </a:cubicBezTo>
                <a:cubicBezTo>
                  <a:pt x="49" y="17"/>
                  <a:pt x="74" y="91"/>
                  <a:pt x="74" y="91"/>
                </a:cubicBezTo>
                <a:cubicBezTo>
                  <a:pt x="74" y="91"/>
                  <a:pt x="74" y="91"/>
                  <a:pt x="74" y="91"/>
                </a:cubicBezTo>
                <a:cubicBezTo>
                  <a:pt x="91" y="132"/>
                  <a:pt x="115" y="175"/>
                  <a:pt x="149" y="208"/>
                </a:cubicBezTo>
                <a:cubicBezTo>
                  <a:pt x="149" y="208"/>
                  <a:pt x="89" y="222"/>
                  <a:pt x="3" y="195"/>
                </a:cubicBezTo>
                <a:cubicBezTo>
                  <a:pt x="3" y="196"/>
                  <a:pt x="3" y="196"/>
                  <a:pt x="3" y="196"/>
                </a:cubicBezTo>
                <a:cubicBezTo>
                  <a:pt x="0" y="201"/>
                  <a:pt x="0" y="201"/>
                  <a:pt x="0" y="201"/>
                </a:cubicBezTo>
                <a:cubicBezTo>
                  <a:pt x="37" y="218"/>
                  <a:pt x="97" y="238"/>
                  <a:pt x="172" y="237"/>
                </a:cubicBezTo>
                <a:cubicBezTo>
                  <a:pt x="178" y="238"/>
                  <a:pt x="187" y="243"/>
                  <a:pt x="197" y="254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70" name="椭圆 31"/>
          <p:cNvSpPr/>
          <p:nvPr/>
        </p:nvSpPr>
        <p:spPr>
          <a:xfrm rot="15654318">
            <a:off x="2028673" y="1741597"/>
            <a:ext cx="1465933" cy="145131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1" name="椭圆 31"/>
          <p:cNvSpPr/>
          <p:nvPr/>
        </p:nvSpPr>
        <p:spPr>
          <a:xfrm rot="15654318">
            <a:off x="1073397" y="3313274"/>
            <a:ext cx="1326436" cy="131320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2" name="椭圆 31"/>
          <p:cNvSpPr/>
          <p:nvPr/>
        </p:nvSpPr>
        <p:spPr>
          <a:xfrm rot="15654318">
            <a:off x="3659117" y="2065503"/>
            <a:ext cx="1254210" cy="124170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3" name="椭圆 31"/>
          <p:cNvSpPr/>
          <p:nvPr/>
        </p:nvSpPr>
        <p:spPr>
          <a:xfrm rot="15654318">
            <a:off x="4013693" y="3393018"/>
            <a:ext cx="1521587" cy="150641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280" name="组合 279"/>
          <p:cNvGrpSpPr/>
          <p:nvPr/>
        </p:nvGrpSpPr>
        <p:grpSpPr>
          <a:xfrm>
            <a:off x="4409864" y="3792916"/>
            <a:ext cx="674484" cy="711466"/>
            <a:chOff x="4197350" y="2182813"/>
            <a:chExt cx="608013" cy="641350"/>
          </a:xfrm>
          <a:solidFill>
            <a:schemeClr val="tx1"/>
          </a:solidFill>
        </p:grpSpPr>
        <p:sp>
          <p:nvSpPr>
            <p:cNvPr id="281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2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3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4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5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6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7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8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9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0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1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2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3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4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5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6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7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8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9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0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1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2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3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4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5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6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7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8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9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0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1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2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3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4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5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6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7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8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9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0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1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2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3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4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5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6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327" name="组合 326"/>
          <p:cNvGrpSpPr/>
          <p:nvPr/>
        </p:nvGrpSpPr>
        <p:grpSpPr>
          <a:xfrm>
            <a:off x="1367421" y="3590701"/>
            <a:ext cx="723795" cy="739644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328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9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0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1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2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3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4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5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6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7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8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9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0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1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2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3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4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5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6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7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348" name="组合 347"/>
          <p:cNvGrpSpPr/>
          <p:nvPr/>
        </p:nvGrpSpPr>
        <p:grpSpPr>
          <a:xfrm>
            <a:off x="4038528" y="2455907"/>
            <a:ext cx="483459" cy="489186"/>
            <a:chOff x="4194175" y="1193800"/>
            <a:chExt cx="669926" cy="677863"/>
          </a:xfrm>
          <a:solidFill>
            <a:schemeClr val="tx1"/>
          </a:solidFill>
        </p:grpSpPr>
        <p:sp>
          <p:nvSpPr>
            <p:cNvPr id="349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0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1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2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3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4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5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6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7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8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9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0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1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2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3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4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5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6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7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8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9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0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1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2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3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4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5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6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7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8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9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0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1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2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3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4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5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6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387" name="组合 386"/>
          <p:cNvGrpSpPr/>
          <p:nvPr/>
        </p:nvGrpSpPr>
        <p:grpSpPr>
          <a:xfrm>
            <a:off x="2392380" y="2062288"/>
            <a:ext cx="774866" cy="794236"/>
            <a:chOff x="3282950" y="1154113"/>
            <a:chExt cx="698501" cy="715963"/>
          </a:xfrm>
          <a:solidFill>
            <a:schemeClr val="tx1"/>
          </a:solidFill>
        </p:grpSpPr>
        <p:sp>
          <p:nvSpPr>
            <p:cNvPr id="388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9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0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1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2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3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4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5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6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7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8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9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0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1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2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3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4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5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6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7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8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9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0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68" name="文本框 167"/>
          <p:cNvSpPr txBox="1"/>
          <p:nvPr/>
        </p:nvSpPr>
        <p:spPr>
          <a:xfrm>
            <a:off x="7209957" y="1681554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9" name="文本框 168"/>
          <p:cNvSpPr txBox="1"/>
          <p:nvPr/>
        </p:nvSpPr>
        <p:spPr>
          <a:xfrm>
            <a:off x="7301611" y="2051576"/>
            <a:ext cx="3825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180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1" name="文本框 170"/>
          <p:cNvSpPr txBox="1"/>
          <p:nvPr/>
        </p:nvSpPr>
        <p:spPr>
          <a:xfrm>
            <a:off x="7235885" y="275028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2" name="文本框 171"/>
          <p:cNvSpPr txBox="1"/>
          <p:nvPr/>
        </p:nvSpPr>
        <p:spPr>
          <a:xfrm>
            <a:off x="7327539" y="3120302"/>
            <a:ext cx="3825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180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" name="文本框 173"/>
          <p:cNvSpPr txBox="1"/>
          <p:nvPr/>
        </p:nvSpPr>
        <p:spPr>
          <a:xfrm>
            <a:off x="7253157" y="3818814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5" name="文本框 174"/>
          <p:cNvSpPr txBox="1"/>
          <p:nvPr/>
        </p:nvSpPr>
        <p:spPr>
          <a:xfrm>
            <a:off x="7344811" y="4188836"/>
            <a:ext cx="3825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180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7" name="文本框 176"/>
          <p:cNvSpPr txBox="1"/>
          <p:nvPr/>
        </p:nvSpPr>
        <p:spPr>
          <a:xfrm>
            <a:off x="7281965" y="488754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8" name="文本框 177"/>
          <p:cNvSpPr txBox="1"/>
          <p:nvPr/>
        </p:nvSpPr>
        <p:spPr>
          <a:xfrm>
            <a:off x="7373619" y="5257562"/>
            <a:ext cx="3825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180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441" name="组合 440"/>
          <p:cNvGrpSpPr/>
          <p:nvPr/>
        </p:nvGrpSpPr>
        <p:grpSpPr>
          <a:xfrm>
            <a:off x="6086985" y="2039807"/>
            <a:ext cx="1166813" cy="577851"/>
            <a:chOff x="7239000" y="2012949"/>
            <a:chExt cx="1166813" cy="577851"/>
          </a:xfrm>
        </p:grpSpPr>
        <p:sp>
          <p:nvSpPr>
            <p:cNvPr id="442" name="矩形 441"/>
            <p:cNvSpPr/>
            <p:nvPr/>
          </p:nvSpPr>
          <p:spPr>
            <a:xfrm>
              <a:off x="7239000" y="2012949"/>
              <a:ext cx="1079500" cy="484810"/>
            </a:xfrm>
            <a:prstGeom prst="rect">
              <a:avLst/>
            </a:pr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cxnSp>
          <p:nvCxnSpPr>
            <p:cNvPr id="443" name="直接连接符 442"/>
            <p:cNvCxnSpPr/>
            <p:nvPr/>
          </p:nvCxnSpPr>
          <p:spPr>
            <a:xfrm>
              <a:off x="8318498" y="2485157"/>
              <a:ext cx="0" cy="10564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4" name="直接连接符 443"/>
            <p:cNvCxnSpPr/>
            <p:nvPr/>
          </p:nvCxnSpPr>
          <p:spPr>
            <a:xfrm>
              <a:off x="8318498" y="2497759"/>
              <a:ext cx="87315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5" name="组合 444"/>
          <p:cNvGrpSpPr/>
          <p:nvPr/>
        </p:nvGrpSpPr>
        <p:grpSpPr>
          <a:xfrm>
            <a:off x="6086985" y="3088244"/>
            <a:ext cx="1166813" cy="577851"/>
            <a:chOff x="7239000" y="2012949"/>
            <a:chExt cx="1166813" cy="577851"/>
          </a:xfrm>
        </p:grpSpPr>
        <p:sp>
          <p:nvSpPr>
            <p:cNvPr id="446" name="矩形 445"/>
            <p:cNvSpPr/>
            <p:nvPr/>
          </p:nvSpPr>
          <p:spPr>
            <a:xfrm>
              <a:off x="7239000" y="2012949"/>
              <a:ext cx="1079500" cy="484810"/>
            </a:xfrm>
            <a:prstGeom prst="rect">
              <a:avLst/>
            </a:pr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cxnSp>
          <p:nvCxnSpPr>
            <p:cNvPr id="447" name="直接连接符 446"/>
            <p:cNvCxnSpPr/>
            <p:nvPr/>
          </p:nvCxnSpPr>
          <p:spPr>
            <a:xfrm>
              <a:off x="8318498" y="2485157"/>
              <a:ext cx="0" cy="10564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8" name="直接连接符 447"/>
            <p:cNvCxnSpPr/>
            <p:nvPr/>
          </p:nvCxnSpPr>
          <p:spPr>
            <a:xfrm>
              <a:off x="8318498" y="2497759"/>
              <a:ext cx="87315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9" name="组合 448"/>
          <p:cNvGrpSpPr/>
          <p:nvPr/>
        </p:nvGrpSpPr>
        <p:grpSpPr>
          <a:xfrm>
            <a:off x="6086985" y="4055401"/>
            <a:ext cx="1166813" cy="577851"/>
            <a:chOff x="7239000" y="2012949"/>
            <a:chExt cx="1166813" cy="577851"/>
          </a:xfrm>
        </p:grpSpPr>
        <p:sp>
          <p:nvSpPr>
            <p:cNvPr id="450" name="矩形 449"/>
            <p:cNvSpPr/>
            <p:nvPr/>
          </p:nvSpPr>
          <p:spPr>
            <a:xfrm>
              <a:off x="7239000" y="2012949"/>
              <a:ext cx="1079500" cy="484810"/>
            </a:xfrm>
            <a:prstGeom prst="rect">
              <a:avLst/>
            </a:pr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cxnSp>
          <p:nvCxnSpPr>
            <p:cNvPr id="451" name="直接连接符 450"/>
            <p:cNvCxnSpPr/>
            <p:nvPr/>
          </p:nvCxnSpPr>
          <p:spPr>
            <a:xfrm>
              <a:off x="8318498" y="2485157"/>
              <a:ext cx="0" cy="10564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2" name="直接连接符 451"/>
            <p:cNvCxnSpPr/>
            <p:nvPr/>
          </p:nvCxnSpPr>
          <p:spPr>
            <a:xfrm>
              <a:off x="8318498" y="2497759"/>
              <a:ext cx="87315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3" name="组合 452"/>
          <p:cNvGrpSpPr/>
          <p:nvPr/>
        </p:nvGrpSpPr>
        <p:grpSpPr>
          <a:xfrm>
            <a:off x="6086985" y="5136151"/>
            <a:ext cx="1166813" cy="577851"/>
            <a:chOff x="7239000" y="2012949"/>
            <a:chExt cx="1166813" cy="577851"/>
          </a:xfrm>
        </p:grpSpPr>
        <p:sp>
          <p:nvSpPr>
            <p:cNvPr id="454" name="矩形 453"/>
            <p:cNvSpPr/>
            <p:nvPr/>
          </p:nvSpPr>
          <p:spPr>
            <a:xfrm>
              <a:off x="7239000" y="2012949"/>
              <a:ext cx="1079500" cy="484810"/>
            </a:xfrm>
            <a:prstGeom prst="rect">
              <a:avLst/>
            </a:pr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cxnSp>
          <p:nvCxnSpPr>
            <p:cNvPr id="455" name="直接连接符 454"/>
            <p:cNvCxnSpPr/>
            <p:nvPr/>
          </p:nvCxnSpPr>
          <p:spPr>
            <a:xfrm>
              <a:off x="8318498" y="2485157"/>
              <a:ext cx="0" cy="10564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6" name="直接连接符 455"/>
            <p:cNvCxnSpPr/>
            <p:nvPr/>
          </p:nvCxnSpPr>
          <p:spPr>
            <a:xfrm>
              <a:off x="8318498" y="2497759"/>
              <a:ext cx="87315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57" name="文本框 456"/>
          <p:cNvSpPr txBox="1"/>
          <p:nvPr/>
        </p:nvSpPr>
        <p:spPr>
          <a:xfrm>
            <a:off x="6171613" y="1935880"/>
            <a:ext cx="1082185" cy="64633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36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step1</a:t>
            </a:r>
            <a:endParaRPr lang="zh-CN" altLang="en-US" sz="36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58" name="文本框 457"/>
          <p:cNvSpPr txBox="1"/>
          <p:nvPr/>
        </p:nvSpPr>
        <p:spPr>
          <a:xfrm>
            <a:off x="6171613" y="3021839"/>
            <a:ext cx="1082185" cy="64633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36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step2</a:t>
            </a:r>
            <a:endParaRPr lang="zh-CN" altLang="en-US" sz="36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59" name="文本框 458"/>
          <p:cNvSpPr txBox="1"/>
          <p:nvPr/>
        </p:nvSpPr>
        <p:spPr>
          <a:xfrm>
            <a:off x="6128679" y="3980479"/>
            <a:ext cx="1082185" cy="64633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36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step3</a:t>
            </a:r>
            <a:endParaRPr lang="zh-CN" altLang="en-US" sz="36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60" name="文本框 459"/>
          <p:cNvSpPr txBox="1"/>
          <p:nvPr/>
        </p:nvSpPr>
        <p:spPr>
          <a:xfrm>
            <a:off x="6171612" y="5030521"/>
            <a:ext cx="1082185" cy="64633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36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step4</a:t>
            </a:r>
            <a:endParaRPr lang="zh-CN" altLang="en-US" sz="36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9" name="任意多边形 178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0" name="任意多边形 179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1" name="任意多边形 180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2" name="任意多边形 181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83" name="组合 182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184" name="图片 183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85" name="任意多边形 184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86" name="矩形 185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87" name="组合 186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188" name="图片 187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89" name="任意多边形 188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1036186" y="2376774"/>
            <a:ext cx="2100713" cy="310962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42636" y="2207284"/>
            <a:ext cx="80870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 spc="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54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1055440" y="3789040"/>
            <a:ext cx="21007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添加您的标题</a:t>
            </a:r>
            <a:endParaRPr lang="zh-CN" altLang="en-US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" name="矩形 1"/>
          <p:cNvSpPr>
            <a:spLocks noChangeArrowheads="1"/>
          </p:cNvSpPr>
          <p:nvPr/>
        </p:nvSpPr>
        <p:spPr bwMode="auto">
          <a:xfrm>
            <a:off x="1099685" y="4190200"/>
            <a:ext cx="2049914" cy="830997"/>
          </a:xfrm>
          <a:prstGeom prst="rect">
            <a:avLst/>
          </a:prstGeom>
          <a:noFill/>
          <a:ln w="9525">
            <a:noFill/>
            <a:bevel/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9" name="任意多边形 68"/>
          <p:cNvSpPr/>
          <p:nvPr/>
        </p:nvSpPr>
        <p:spPr>
          <a:xfrm>
            <a:off x="3706571" y="2376774"/>
            <a:ext cx="2100713" cy="310962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0" name="文本框 69"/>
          <p:cNvSpPr txBox="1"/>
          <p:nvPr/>
        </p:nvSpPr>
        <p:spPr>
          <a:xfrm>
            <a:off x="3413021" y="2207284"/>
            <a:ext cx="80870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 spc="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54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2" name="文本框 71"/>
          <p:cNvSpPr txBox="1"/>
          <p:nvPr/>
        </p:nvSpPr>
        <p:spPr>
          <a:xfrm>
            <a:off x="3725825" y="3789040"/>
            <a:ext cx="21007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添加您的标题</a:t>
            </a:r>
            <a:endParaRPr lang="zh-CN" altLang="en-US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3" name="矩形 1"/>
          <p:cNvSpPr>
            <a:spLocks noChangeArrowheads="1"/>
          </p:cNvSpPr>
          <p:nvPr/>
        </p:nvSpPr>
        <p:spPr bwMode="auto">
          <a:xfrm>
            <a:off x="3770070" y="4190200"/>
            <a:ext cx="2049914" cy="830997"/>
          </a:xfrm>
          <a:prstGeom prst="rect">
            <a:avLst/>
          </a:prstGeom>
          <a:noFill/>
          <a:ln w="9525">
            <a:noFill/>
            <a:bevel/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5" name="任意多边形 74"/>
          <p:cNvSpPr/>
          <p:nvPr/>
        </p:nvSpPr>
        <p:spPr>
          <a:xfrm>
            <a:off x="6400840" y="2376774"/>
            <a:ext cx="2100713" cy="310962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6" name="文本框 75"/>
          <p:cNvSpPr txBox="1"/>
          <p:nvPr/>
        </p:nvSpPr>
        <p:spPr>
          <a:xfrm>
            <a:off x="6107290" y="2207284"/>
            <a:ext cx="80870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 spc="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54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6420094" y="3789040"/>
            <a:ext cx="21007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添加您的标题</a:t>
            </a:r>
            <a:endParaRPr lang="zh-CN" altLang="en-US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9" name="矩形 1"/>
          <p:cNvSpPr>
            <a:spLocks noChangeArrowheads="1"/>
          </p:cNvSpPr>
          <p:nvPr/>
        </p:nvSpPr>
        <p:spPr bwMode="auto">
          <a:xfrm>
            <a:off x="6464339" y="4190200"/>
            <a:ext cx="2049914" cy="830997"/>
          </a:xfrm>
          <a:prstGeom prst="rect">
            <a:avLst/>
          </a:prstGeom>
          <a:noFill/>
          <a:ln w="9525">
            <a:noFill/>
            <a:bevel/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1" name="任意多边形 80"/>
          <p:cNvSpPr/>
          <p:nvPr/>
        </p:nvSpPr>
        <p:spPr>
          <a:xfrm>
            <a:off x="9071225" y="2376774"/>
            <a:ext cx="2100713" cy="310962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82" name="文本框 81"/>
          <p:cNvSpPr txBox="1"/>
          <p:nvPr/>
        </p:nvSpPr>
        <p:spPr>
          <a:xfrm>
            <a:off x="8777675" y="2207284"/>
            <a:ext cx="80870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 spc="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54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4" name="文本框 83"/>
          <p:cNvSpPr txBox="1"/>
          <p:nvPr/>
        </p:nvSpPr>
        <p:spPr>
          <a:xfrm>
            <a:off x="9090479" y="3789040"/>
            <a:ext cx="21007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添加您的标题</a:t>
            </a:r>
            <a:endParaRPr lang="zh-CN" altLang="en-US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5" name="矩形 1"/>
          <p:cNvSpPr>
            <a:spLocks noChangeArrowheads="1"/>
          </p:cNvSpPr>
          <p:nvPr/>
        </p:nvSpPr>
        <p:spPr bwMode="auto">
          <a:xfrm>
            <a:off x="9134724" y="4190200"/>
            <a:ext cx="2049914" cy="830997"/>
          </a:xfrm>
          <a:prstGeom prst="rect">
            <a:avLst/>
          </a:prstGeom>
          <a:noFill/>
          <a:ln w="9525">
            <a:noFill/>
            <a:bevel/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44" name="组合 43"/>
          <p:cNvGrpSpPr/>
          <p:nvPr/>
        </p:nvGrpSpPr>
        <p:grpSpPr>
          <a:xfrm>
            <a:off x="7022932" y="2864301"/>
            <a:ext cx="674484" cy="711466"/>
            <a:chOff x="4197350" y="2182813"/>
            <a:chExt cx="608013" cy="641350"/>
          </a:xfrm>
          <a:solidFill>
            <a:schemeClr val="tx1"/>
          </a:solidFill>
        </p:grpSpPr>
        <p:sp>
          <p:nvSpPr>
            <p:cNvPr id="45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4" name="组合 103"/>
          <p:cNvGrpSpPr/>
          <p:nvPr/>
        </p:nvGrpSpPr>
        <p:grpSpPr>
          <a:xfrm>
            <a:off x="9879927" y="2794403"/>
            <a:ext cx="723795" cy="739644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105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5" name="组合 124"/>
          <p:cNvGrpSpPr/>
          <p:nvPr/>
        </p:nvGrpSpPr>
        <p:grpSpPr>
          <a:xfrm>
            <a:off x="4441370" y="2926131"/>
            <a:ext cx="627725" cy="649636"/>
            <a:chOff x="4194175" y="1193800"/>
            <a:chExt cx="669926" cy="677863"/>
          </a:xfrm>
          <a:solidFill>
            <a:schemeClr val="tx1"/>
          </a:solidFill>
        </p:grpSpPr>
        <p:sp>
          <p:nvSpPr>
            <p:cNvPr id="126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4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5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6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7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8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9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0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1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2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3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4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85" name="组合 184"/>
          <p:cNvGrpSpPr/>
          <p:nvPr/>
        </p:nvGrpSpPr>
        <p:grpSpPr>
          <a:xfrm>
            <a:off x="1660822" y="2864301"/>
            <a:ext cx="774866" cy="794236"/>
            <a:chOff x="3282950" y="1154113"/>
            <a:chExt cx="698501" cy="715963"/>
          </a:xfrm>
          <a:solidFill>
            <a:schemeClr val="tx1"/>
          </a:solidFill>
        </p:grpSpPr>
        <p:sp>
          <p:nvSpPr>
            <p:cNvPr id="186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7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8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9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0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1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2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3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4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5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6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7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8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9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0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1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2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3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4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5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6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7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8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49" name="任意多边形 148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0" name="任意多边形 149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2" name="任意多边形 151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3" name="任意多边形 152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4" name="组合 153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155" name="图片 154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56" name="任意多边形 155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57" name="矩形 156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58" name="组合 157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159" name="图片 158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60" name="任意多边形 159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 rot="20434167">
            <a:off x="4088867" y="2513302"/>
            <a:ext cx="1848730" cy="2022651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chemeClr val="tx1"/>
              </a:solidFill>
            </a:endParaRPr>
          </a:p>
        </p:txBody>
      </p:sp>
      <p:sp>
        <p:nvSpPr>
          <p:cNvPr id="3" name="任意多边形 2"/>
          <p:cNvSpPr/>
          <p:nvPr/>
        </p:nvSpPr>
        <p:spPr>
          <a:xfrm rot="19144893">
            <a:off x="1505994" y="1926626"/>
            <a:ext cx="1908135" cy="2087645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chemeClr val="tx1"/>
              </a:solidFill>
            </a:endParaRPr>
          </a:p>
        </p:txBody>
      </p:sp>
      <p:sp>
        <p:nvSpPr>
          <p:cNvPr id="4" name="任意多边形 3"/>
          <p:cNvSpPr/>
          <p:nvPr/>
        </p:nvSpPr>
        <p:spPr>
          <a:xfrm rot="18803393">
            <a:off x="6397546" y="1983946"/>
            <a:ext cx="1848730" cy="2022651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chemeClr val="tx1"/>
              </a:solidFill>
            </a:endParaRPr>
          </a:p>
        </p:txBody>
      </p:sp>
      <p:sp>
        <p:nvSpPr>
          <p:cNvPr id="5" name="任意多边形 4"/>
          <p:cNvSpPr/>
          <p:nvPr/>
        </p:nvSpPr>
        <p:spPr>
          <a:xfrm rot="20820775">
            <a:off x="8863649" y="2204865"/>
            <a:ext cx="1751212" cy="1915959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chemeClr val="tx1"/>
              </a:solidFill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9460788" y="2627095"/>
            <a:ext cx="513151" cy="541287"/>
            <a:chOff x="4197350" y="2182813"/>
            <a:chExt cx="608013" cy="641350"/>
          </a:xfrm>
          <a:solidFill>
            <a:schemeClr val="tx1"/>
          </a:solidFill>
        </p:grpSpPr>
        <p:sp>
          <p:nvSpPr>
            <p:cNvPr id="9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2320031" y="2374177"/>
            <a:ext cx="550667" cy="562725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56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76" name="组合 75"/>
          <p:cNvGrpSpPr/>
          <p:nvPr/>
        </p:nvGrpSpPr>
        <p:grpSpPr>
          <a:xfrm>
            <a:off x="4918108" y="2979893"/>
            <a:ext cx="565405" cy="572103"/>
            <a:chOff x="4194175" y="1193800"/>
            <a:chExt cx="669926" cy="677863"/>
          </a:xfrm>
          <a:solidFill>
            <a:schemeClr val="tx1"/>
          </a:solidFill>
        </p:grpSpPr>
        <p:sp>
          <p:nvSpPr>
            <p:cNvPr id="77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15" name="组合 114"/>
          <p:cNvGrpSpPr/>
          <p:nvPr/>
        </p:nvGrpSpPr>
        <p:grpSpPr>
          <a:xfrm>
            <a:off x="7015411" y="2441678"/>
            <a:ext cx="589522" cy="604259"/>
            <a:chOff x="3282950" y="1154113"/>
            <a:chExt cx="698501" cy="715963"/>
          </a:xfrm>
          <a:solidFill>
            <a:schemeClr val="tx1"/>
          </a:solidFill>
        </p:grpSpPr>
        <p:sp>
          <p:nvSpPr>
            <p:cNvPr id="116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40" name="Freeform 5"/>
          <p:cNvSpPr/>
          <p:nvPr/>
        </p:nvSpPr>
        <p:spPr bwMode="auto">
          <a:xfrm>
            <a:off x="2028555" y="2991418"/>
            <a:ext cx="945250" cy="5743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1" name="文本框 140"/>
          <p:cNvSpPr txBox="1"/>
          <p:nvPr/>
        </p:nvSpPr>
        <p:spPr>
          <a:xfrm>
            <a:off x="2058894" y="3065172"/>
            <a:ext cx="916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文字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2" name="Freeform 5"/>
          <p:cNvSpPr/>
          <p:nvPr/>
        </p:nvSpPr>
        <p:spPr bwMode="auto">
          <a:xfrm>
            <a:off x="4532624" y="3599040"/>
            <a:ext cx="945250" cy="5743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3" name="文本框 142"/>
          <p:cNvSpPr txBox="1"/>
          <p:nvPr/>
        </p:nvSpPr>
        <p:spPr>
          <a:xfrm>
            <a:off x="4562963" y="3672794"/>
            <a:ext cx="916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文字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4" name="Freeform 5"/>
          <p:cNvSpPr/>
          <p:nvPr/>
        </p:nvSpPr>
        <p:spPr bwMode="auto">
          <a:xfrm>
            <a:off x="6879691" y="3054552"/>
            <a:ext cx="945250" cy="5743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5" name="文本框 144"/>
          <p:cNvSpPr txBox="1"/>
          <p:nvPr/>
        </p:nvSpPr>
        <p:spPr>
          <a:xfrm>
            <a:off x="6910030" y="3128306"/>
            <a:ext cx="916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文字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6" name="Freeform 5"/>
          <p:cNvSpPr/>
          <p:nvPr/>
        </p:nvSpPr>
        <p:spPr bwMode="auto">
          <a:xfrm>
            <a:off x="9247046" y="3158240"/>
            <a:ext cx="945250" cy="5743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7" name="文本框 146"/>
          <p:cNvSpPr txBox="1"/>
          <p:nvPr/>
        </p:nvSpPr>
        <p:spPr>
          <a:xfrm>
            <a:off x="9277385" y="3231994"/>
            <a:ext cx="916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文字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7" name="文本框 156"/>
          <p:cNvSpPr txBox="1"/>
          <p:nvPr/>
        </p:nvSpPr>
        <p:spPr>
          <a:xfrm>
            <a:off x="2115535" y="424604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8" name="文本框 157"/>
          <p:cNvSpPr txBox="1"/>
          <p:nvPr/>
        </p:nvSpPr>
        <p:spPr>
          <a:xfrm>
            <a:off x="1419749" y="4720788"/>
            <a:ext cx="226929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9" name="Freeform 30"/>
          <p:cNvSpPr>
            <a:spLocks noEditPoints="1"/>
          </p:cNvSpPr>
          <p:nvPr/>
        </p:nvSpPr>
        <p:spPr bwMode="auto">
          <a:xfrm>
            <a:off x="1842411" y="434099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sp>
        <p:nvSpPr>
          <p:cNvPr id="160" name="文本框 159"/>
          <p:cNvSpPr txBox="1"/>
          <p:nvPr/>
        </p:nvSpPr>
        <p:spPr>
          <a:xfrm>
            <a:off x="4631546" y="4643535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1" name="文本框 160"/>
          <p:cNvSpPr txBox="1"/>
          <p:nvPr/>
        </p:nvSpPr>
        <p:spPr>
          <a:xfrm>
            <a:off x="3935760" y="5118283"/>
            <a:ext cx="226929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2" name="Freeform 30"/>
          <p:cNvSpPr>
            <a:spLocks noEditPoints="1"/>
          </p:cNvSpPr>
          <p:nvPr/>
        </p:nvSpPr>
        <p:spPr bwMode="auto">
          <a:xfrm>
            <a:off x="4358422" y="473849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sp>
        <p:nvSpPr>
          <p:cNvPr id="163" name="文本框 162"/>
          <p:cNvSpPr txBox="1"/>
          <p:nvPr/>
        </p:nvSpPr>
        <p:spPr>
          <a:xfrm>
            <a:off x="7079560" y="4243999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4" name="文本框 163"/>
          <p:cNvSpPr txBox="1"/>
          <p:nvPr/>
        </p:nvSpPr>
        <p:spPr>
          <a:xfrm>
            <a:off x="6383774" y="4718747"/>
            <a:ext cx="226929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5" name="Freeform 30"/>
          <p:cNvSpPr>
            <a:spLocks noEditPoints="1"/>
          </p:cNvSpPr>
          <p:nvPr/>
        </p:nvSpPr>
        <p:spPr bwMode="auto">
          <a:xfrm>
            <a:off x="6806436" y="433895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sp>
        <p:nvSpPr>
          <p:cNvPr id="166" name="文本框 165"/>
          <p:cNvSpPr txBox="1"/>
          <p:nvPr/>
        </p:nvSpPr>
        <p:spPr>
          <a:xfrm>
            <a:off x="9528090" y="4365104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7" name="文本框 166"/>
          <p:cNvSpPr txBox="1"/>
          <p:nvPr/>
        </p:nvSpPr>
        <p:spPr>
          <a:xfrm>
            <a:off x="8832304" y="4839852"/>
            <a:ext cx="226929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8" name="Freeform 30"/>
          <p:cNvSpPr>
            <a:spLocks noEditPoints="1"/>
          </p:cNvSpPr>
          <p:nvPr/>
        </p:nvSpPr>
        <p:spPr bwMode="auto">
          <a:xfrm>
            <a:off x="9254966" y="446006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sp>
        <p:nvSpPr>
          <p:cNvPr id="169" name="任意多边形 168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0" name="任意多边形 169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1" name="任意多边形 170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2" name="任意多边形 171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73" name="组合 172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174" name="图片 173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75" name="任意多边形 174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76" name="矩形 175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77" name="组合 176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178" name="图片 177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79" name="任意多边形 178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任意多边形 4"/>
          <p:cNvSpPr/>
          <p:nvPr/>
        </p:nvSpPr>
        <p:spPr>
          <a:xfrm>
            <a:off x="2011680" y="2115312"/>
            <a:ext cx="2772425" cy="2740152"/>
          </a:xfrm>
          <a:custGeom>
            <a:avLst/>
            <a:gdLst>
              <a:gd name="connsiteX0" fmla="*/ 0 w 2772425"/>
              <a:gd name="connsiteY0" fmla="*/ 216408 h 2740152"/>
              <a:gd name="connsiteX1" fmla="*/ 219456 w 2772425"/>
              <a:gd name="connsiteY1" fmla="*/ 88392 h 2740152"/>
              <a:gd name="connsiteX2" fmla="*/ 557784 w 2772425"/>
              <a:gd name="connsiteY2" fmla="*/ 6096 h 2740152"/>
              <a:gd name="connsiteX3" fmla="*/ 841248 w 2772425"/>
              <a:gd name="connsiteY3" fmla="*/ 6096 h 2740152"/>
              <a:gd name="connsiteX4" fmla="*/ 1060704 w 2772425"/>
              <a:gd name="connsiteY4" fmla="*/ 6096 h 2740152"/>
              <a:gd name="connsiteX5" fmla="*/ 1307592 w 2772425"/>
              <a:gd name="connsiteY5" fmla="*/ 42672 h 2740152"/>
              <a:gd name="connsiteX6" fmla="*/ 1600200 w 2772425"/>
              <a:gd name="connsiteY6" fmla="*/ 124968 h 2740152"/>
              <a:gd name="connsiteX7" fmla="*/ 1883664 w 2772425"/>
              <a:gd name="connsiteY7" fmla="*/ 262128 h 2740152"/>
              <a:gd name="connsiteX8" fmla="*/ 2157984 w 2772425"/>
              <a:gd name="connsiteY8" fmla="*/ 527304 h 2740152"/>
              <a:gd name="connsiteX9" fmla="*/ 2331720 w 2772425"/>
              <a:gd name="connsiteY9" fmla="*/ 664464 h 2740152"/>
              <a:gd name="connsiteX10" fmla="*/ 2514600 w 2772425"/>
              <a:gd name="connsiteY10" fmla="*/ 865632 h 2740152"/>
              <a:gd name="connsiteX11" fmla="*/ 2606040 w 2772425"/>
              <a:gd name="connsiteY11" fmla="*/ 1048512 h 2740152"/>
              <a:gd name="connsiteX12" fmla="*/ 2715768 w 2772425"/>
              <a:gd name="connsiteY12" fmla="*/ 1249680 h 2740152"/>
              <a:gd name="connsiteX13" fmla="*/ 2761488 w 2772425"/>
              <a:gd name="connsiteY13" fmla="*/ 1432560 h 2740152"/>
              <a:gd name="connsiteX14" fmla="*/ 2770632 w 2772425"/>
              <a:gd name="connsiteY14" fmla="*/ 1615440 h 2740152"/>
              <a:gd name="connsiteX15" fmla="*/ 2734056 w 2772425"/>
              <a:gd name="connsiteY15" fmla="*/ 1898904 h 2740152"/>
              <a:gd name="connsiteX16" fmla="*/ 2670048 w 2772425"/>
              <a:gd name="connsiteY16" fmla="*/ 2182368 h 2740152"/>
              <a:gd name="connsiteX17" fmla="*/ 2560320 w 2772425"/>
              <a:gd name="connsiteY17" fmla="*/ 2502408 h 2740152"/>
              <a:gd name="connsiteX18" fmla="*/ 2450592 w 2772425"/>
              <a:gd name="connsiteY18" fmla="*/ 2740152 h 2740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772425" h="2740152">
                <a:moveTo>
                  <a:pt x="0" y="216408"/>
                </a:moveTo>
                <a:cubicBezTo>
                  <a:pt x="63246" y="169926"/>
                  <a:pt x="126492" y="123444"/>
                  <a:pt x="219456" y="88392"/>
                </a:cubicBezTo>
                <a:cubicBezTo>
                  <a:pt x="312420" y="53340"/>
                  <a:pt x="454152" y="19812"/>
                  <a:pt x="557784" y="6096"/>
                </a:cubicBezTo>
                <a:cubicBezTo>
                  <a:pt x="661416" y="-7620"/>
                  <a:pt x="841248" y="6096"/>
                  <a:pt x="841248" y="6096"/>
                </a:cubicBezTo>
                <a:cubicBezTo>
                  <a:pt x="925068" y="6096"/>
                  <a:pt x="982980" y="0"/>
                  <a:pt x="1060704" y="6096"/>
                </a:cubicBezTo>
                <a:cubicBezTo>
                  <a:pt x="1138428" y="12192"/>
                  <a:pt x="1217676" y="22860"/>
                  <a:pt x="1307592" y="42672"/>
                </a:cubicBezTo>
                <a:cubicBezTo>
                  <a:pt x="1397508" y="62484"/>
                  <a:pt x="1504188" y="88392"/>
                  <a:pt x="1600200" y="124968"/>
                </a:cubicBezTo>
                <a:cubicBezTo>
                  <a:pt x="1696212" y="161544"/>
                  <a:pt x="1790700" y="195072"/>
                  <a:pt x="1883664" y="262128"/>
                </a:cubicBezTo>
                <a:cubicBezTo>
                  <a:pt x="1976628" y="329184"/>
                  <a:pt x="2083308" y="460248"/>
                  <a:pt x="2157984" y="527304"/>
                </a:cubicBezTo>
                <a:cubicBezTo>
                  <a:pt x="2232660" y="594360"/>
                  <a:pt x="2272284" y="608076"/>
                  <a:pt x="2331720" y="664464"/>
                </a:cubicBezTo>
                <a:cubicBezTo>
                  <a:pt x="2391156" y="720852"/>
                  <a:pt x="2468880" y="801624"/>
                  <a:pt x="2514600" y="865632"/>
                </a:cubicBezTo>
                <a:cubicBezTo>
                  <a:pt x="2560320" y="929640"/>
                  <a:pt x="2572512" y="984504"/>
                  <a:pt x="2606040" y="1048512"/>
                </a:cubicBezTo>
                <a:cubicBezTo>
                  <a:pt x="2639568" y="1112520"/>
                  <a:pt x="2689860" y="1185672"/>
                  <a:pt x="2715768" y="1249680"/>
                </a:cubicBezTo>
                <a:cubicBezTo>
                  <a:pt x="2741676" y="1313688"/>
                  <a:pt x="2752344" y="1371600"/>
                  <a:pt x="2761488" y="1432560"/>
                </a:cubicBezTo>
                <a:cubicBezTo>
                  <a:pt x="2770632" y="1493520"/>
                  <a:pt x="2775204" y="1537716"/>
                  <a:pt x="2770632" y="1615440"/>
                </a:cubicBezTo>
                <a:cubicBezTo>
                  <a:pt x="2766060" y="1693164"/>
                  <a:pt x="2750820" y="1804416"/>
                  <a:pt x="2734056" y="1898904"/>
                </a:cubicBezTo>
                <a:cubicBezTo>
                  <a:pt x="2717292" y="1993392"/>
                  <a:pt x="2699004" y="2081784"/>
                  <a:pt x="2670048" y="2182368"/>
                </a:cubicBezTo>
                <a:cubicBezTo>
                  <a:pt x="2641092" y="2282952"/>
                  <a:pt x="2596896" y="2409444"/>
                  <a:pt x="2560320" y="2502408"/>
                </a:cubicBezTo>
                <a:cubicBezTo>
                  <a:pt x="2523744" y="2595372"/>
                  <a:pt x="2487168" y="2667762"/>
                  <a:pt x="2450592" y="2740152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Freeform 100"/>
          <p:cNvSpPr>
            <a:spLocks noEditPoints="1"/>
          </p:cNvSpPr>
          <p:nvPr/>
        </p:nvSpPr>
        <p:spPr bwMode="auto">
          <a:xfrm flipH="1" flipV="1">
            <a:off x="3840352" y="2282560"/>
            <a:ext cx="318188" cy="318189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7" name="Freeform 100"/>
          <p:cNvSpPr>
            <a:spLocks noEditPoints="1"/>
          </p:cNvSpPr>
          <p:nvPr/>
        </p:nvSpPr>
        <p:spPr bwMode="auto">
          <a:xfrm flipH="1" flipV="1">
            <a:off x="4552483" y="3148911"/>
            <a:ext cx="318188" cy="318189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8" name="Freeform 100"/>
          <p:cNvSpPr>
            <a:spLocks noEditPoints="1"/>
          </p:cNvSpPr>
          <p:nvPr/>
        </p:nvSpPr>
        <p:spPr bwMode="auto">
          <a:xfrm flipH="1" flipV="1">
            <a:off x="4515907" y="4264136"/>
            <a:ext cx="318188" cy="318189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9" name="矩形 8"/>
          <p:cNvSpPr/>
          <p:nvPr/>
        </p:nvSpPr>
        <p:spPr>
          <a:xfrm>
            <a:off x="5454730" y="2018351"/>
            <a:ext cx="4292773" cy="6524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4590604" y="2144539"/>
            <a:ext cx="101256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Freeform 30"/>
          <p:cNvSpPr>
            <a:spLocks noEditPoints="1"/>
          </p:cNvSpPr>
          <p:nvPr/>
        </p:nvSpPr>
        <p:spPr bwMode="auto">
          <a:xfrm>
            <a:off x="4376677" y="218448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" name="矩形 11"/>
          <p:cNvSpPr/>
          <p:nvPr/>
        </p:nvSpPr>
        <p:spPr>
          <a:xfrm>
            <a:off x="6134713" y="2980944"/>
            <a:ext cx="4292773" cy="6524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5270587" y="3107132"/>
            <a:ext cx="101256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Freeform 30"/>
          <p:cNvSpPr>
            <a:spLocks noEditPoints="1"/>
          </p:cNvSpPr>
          <p:nvPr/>
        </p:nvSpPr>
        <p:spPr bwMode="auto">
          <a:xfrm>
            <a:off x="5056660" y="3147073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矩形 14"/>
          <p:cNvSpPr/>
          <p:nvPr/>
        </p:nvSpPr>
        <p:spPr>
          <a:xfrm>
            <a:off x="6075009" y="4105365"/>
            <a:ext cx="4292773" cy="6524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5210883" y="4231553"/>
            <a:ext cx="101256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" name="Freeform 30"/>
          <p:cNvSpPr>
            <a:spLocks noEditPoints="1"/>
          </p:cNvSpPr>
          <p:nvPr/>
        </p:nvSpPr>
        <p:spPr bwMode="auto">
          <a:xfrm>
            <a:off x="4996956" y="427149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任意多边形 17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任意多边形 18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任意多边形 19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任意多边形 20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2" name="组合 21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23" name="图片 22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24" name="任意多边形 23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5" name="矩形 24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6" name="组合 25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27" name="图片 26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28" name="任意多边形 27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29" name="图片 2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66" y="2471912"/>
            <a:ext cx="5004883" cy="431950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841057" y="4051029"/>
            <a:ext cx="3070903" cy="2330299"/>
            <a:chOff x="2220992" y="3244739"/>
            <a:chExt cx="3858753" cy="2928144"/>
          </a:xfrm>
        </p:grpSpPr>
        <p:sp>
          <p:nvSpPr>
            <p:cNvPr id="3" name="Freeform 5"/>
            <p:cNvSpPr/>
            <p:nvPr/>
          </p:nvSpPr>
          <p:spPr bwMode="auto">
            <a:xfrm>
              <a:off x="2220992" y="3959115"/>
              <a:ext cx="2264904" cy="2213768"/>
            </a:xfrm>
            <a:custGeom>
              <a:avLst/>
              <a:gdLst>
                <a:gd name="T0" fmla="*/ 112 w 604"/>
                <a:gd name="T1" fmla="*/ 11 h 650"/>
                <a:gd name="T2" fmla="*/ 103 w 604"/>
                <a:gd name="T3" fmla="*/ 58 h 650"/>
                <a:gd name="T4" fmla="*/ 103 w 604"/>
                <a:gd name="T5" fmla="*/ 59 h 650"/>
                <a:gd name="T6" fmla="*/ 103 w 604"/>
                <a:gd name="T7" fmla="*/ 60 h 650"/>
                <a:gd name="T8" fmla="*/ 103 w 604"/>
                <a:gd name="T9" fmla="*/ 63 h 650"/>
                <a:gd name="T10" fmla="*/ 91 w 604"/>
                <a:gd name="T11" fmla="*/ 88 h 650"/>
                <a:gd name="T12" fmla="*/ 84 w 604"/>
                <a:gd name="T13" fmla="*/ 96 h 650"/>
                <a:gd name="T14" fmla="*/ 60 w 604"/>
                <a:gd name="T15" fmla="*/ 114 h 650"/>
                <a:gd name="T16" fmla="*/ 58 w 604"/>
                <a:gd name="T17" fmla="*/ 115 h 650"/>
                <a:gd name="T18" fmla="*/ 5 w 604"/>
                <a:gd name="T19" fmla="*/ 167 h 650"/>
                <a:gd name="T20" fmla="*/ 5 w 604"/>
                <a:gd name="T21" fmla="*/ 169 h 650"/>
                <a:gd name="T22" fmla="*/ 4 w 604"/>
                <a:gd name="T23" fmla="*/ 170 h 650"/>
                <a:gd name="T24" fmla="*/ 2 w 604"/>
                <a:gd name="T25" fmla="*/ 185 h 650"/>
                <a:gd name="T26" fmla="*/ 13 w 604"/>
                <a:gd name="T27" fmla="*/ 196 h 650"/>
                <a:gd name="T28" fmla="*/ 16 w 604"/>
                <a:gd name="T29" fmla="*/ 197 h 650"/>
                <a:gd name="T30" fmla="*/ 25 w 604"/>
                <a:gd name="T31" fmla="*/ 203 h 650"/>
                <a:gd name="T32" fmla="*/ 34 w 604"/>
                <a:gd name="T33" fmla="*/ 210 h 650"/>
                <a:gd name="T34" fmla="*/ 45 w 604"/>
                <a:gd name="T35" fmla="*/ 248 h 650"/>
                <a:gd name="T36" fmla="*/ 43 w 604"/>
                <a:gd name="T37" fmla="*/ 263 h 650"/>
                <a:gd name="T38" fmla="*/ 40 w 604"/>
                <a:gd name="T39" fmla="*/ 276 h 650"/>
                <a:gd name="T40" fmla="*/ 51 w 604"/>
                <a:gd name="T41" fmla="*/ 286 h 650"/>
                <a:gd name="T42" fmla="*/ 62 w 604"/>
                <a:gd name="T43" fmla="*/ 291 h 650"/>
                <a:gd name="T44" fmla="*/ 49 w 604"/>
                <a:gd name="T45" fmla="*/ 314 h 650"/>
                <a:gd name="T46" fmla="*/ 49 w 604"/>
                <a:gd name="T47" fmla="*/ 317 h 650"/>
                <a:gd name="T48" fmla="*/ 56 w 604"/>
                <a:gd name="T49" fmla="*/ 340 h 650"/>
                <a:gd name="T50" fmla="*/ 56 w 604"/>
                <a:gd name="T51" fmla="*/ 341 h 650"/>
                <a:gd name="T52" fmla="*/ 56 w 604"/>
                <a:gd name="T53" fmla="*/ 343 h 650"/>
                <a:gd name="T54" fmla="*/ 63 w 604"/>
                <a:gd name="T55" fmla="*/ 375 h 650"/>
                <a:gd name="T56" fmla="*/ 69 w 604"/>
                <a:gd name="T57" fmla="*/ 439 h 650"/>
                <a:gd name="T58" fmla="*/ 131 w 604"/>
                <a:gd name="T59" fmla="*/ 453 h 650"/>
                <a:gd name="T60" fmla="*/ 166 w 604"/>
                <a:gd name="T61" fmla="*/ 449 h 650"/>
                <a:gd name="T62" fmla="*/ 167 w 604"/>
                <a:gd name="T63" fmla="*/ 449 h 650"/>
                <a:gd name="T64" fmla="*/ 168 w 604"/>
                <a:gd name="T65" fmla="*/ 449 h 650"/>
                <a:gd name="T66" fmla="*/ 174 w 604"/>
                <a:gd name="T67" fmla="*/ 448 h 650"/>
                <a:gd name="T68" fmla="*/ 209 w 604"/>
                <a:gd name="T69" fmla="*/ 465 h 650"/>
                <a:gd name="T70" fmla="*/ 222 w 604"/>
                <a:gd name="T71" fmla="*/ 486 h 650"/>
                <a:gd name="T72" fmla="*/ 223 w 604"/>
                <a:gd name="T73" fmla="*/ 487 h 650"/>
                <a:gd name="T74" fmla="*/ 310 w 604"/>
                <a:gd name="T75" fmla="*/ 650 h 650"/>
                <a:gd name="T76" fmla="*/ 396 w 604"/>
                <a:gd name="T77" fmla="*/ 487 h 650"/>
                <a:gd name="T78" fmla="*/ 474 w 604"/>
                <a:gd name="T79" fmla="*/ 339 h 650"/>
                <a:gd name="T80" fmla="*/ 475 w 604"/>
                <a:gd name="T81" fmla="*/ 337 h 650"/>
                <a:gd name="T82" fmla="*/ 476 w 604"/>
                <a:gd name="T83" fmla="*/ 336 h 650"/>
                <a:gd name="T84" fmla="*/ 563 w 604"/>
                <a:gd name="T85" fmla="*/ 222 h 650"/>
                <a:gd name="T86" fmla="*/ 563 w 604"/>
                <a:gd name="T87" fmla="*/ 221 h 650"/>
                <a:gd name="T88" fmla="*/ 604 w 604"/>
                <a:gd name="T89" fmla="*/ 99 h 650"/>
                <a:gd name="T90" fmla="*/ 604 w 604"/>
                <a:gd name="T91" fmla="*/ 85 h 650"/>
                <a:gd name="T92" fmla="*/ 591 w 604"/>
                <a:gd name="T93" fmla="*/ 0 h 650"/>
                <a:gd name="T94" fmla="*/ 118 w 604"/>
                <a:gd name="T95" fmla="*/ 0 h 650"/>
                <a:gd name="T96" fmla="*/ 112 w 604"/>
                <a:gd name="T97" fmla="*/ 11 h 650"/>
                <a:gd name="connsiteX0" fmla="*/ 1831 w 9977"/>
                <a:gd name="connsiteY0" fmla="*/ 169 h 10076"/>
                <a:gd name="connsiteX1" fmla="*/ 1682 w 9977"/>
                <a:gd name="connsiteY1" fmla="*/ 892 h 10076"/>
                <a:gd name="connsiteX2" fmla="*/ 1682 w 9977"/>
                <a:gd name="connsiteY2" fmla="*/ 908 h 10076"/>
                <a:gd name="connsiteX3" fmla="*/ 1682 w 9977"/>
                <a:gd name="connsiteY3" fmla="*/ 923 h 10076"/>
                <a:gd name="connsiteX4" fmla="*/ 1682 w 9977"/>
                <a:gd name="connsiteY4" fmla="*/ 969 h 10076"/>
                <a:gd name="connsiteX5" fmla="*/ 1484 w 9977"/>
                <a:gd name="connsiteY5" fmla="*/ 1354 h 10076"/>
                <a:gd name="connsiteX6" fmla="*/ 1368 w 9977"/>
                <a:gd name="connsiteY6" fmla="*/ 1477 h 10076"/>
                <a:gd name="connsiteX7" fmla="*/ 970 w 9977"/>
                <a:gd name="connsiteY7" fmla="*/ 1754 h 10076"/>
                <a:gd name="connsiteX8" fmla="*/ 937 w 9977"/>
                <a:gd name="connsiteY8" fmla="*/ 1769 h 10076"/>
                <a:gd name="connsiteX9" fmla="*/ 60 w 9977"/>
                <a:gd name="connsiteY9" fmla="*/ 2569 h 10076"/>
                <a:gd name="connsiteX10" fmla="*/ 60 w 9977"/>
                <a:gd name="connsiteY10" fmla="*/ 2600 h 10076"/>
                <a:gd name="connsiteX11" fmla="*/ 43 w 9977"/>
                <a:gd name="connsiteY11" fmla="*/ 2615 h 10076"/>
                <a:gd name="connsiteX12" fmla="*/ 10 w 9977"/>
                <a:gd name="connsiteY12" fmla="*/ 2846 h 10076"/>
                <a:gd name="connsiteX13" fmla="*/ 192 w 9977"/>
                <a:gd name="connsiteY13" fmla="*/ 3015 h 10076"/>
                <a:gd name="connsiteX14" fmla="*/ 242 w 9977"/>
                <a:gd name="connsiteY14" fmla="*/ 3031 h 10076"/>
                <a:gd name="connsiteX15" fmla="*/ 391 w 9977"/>
                <a:gd name="connsiteY15" fmla="*/ 3123 h 10076"/>
                <a:gd name="connsiteX16" fmla="*/ 540 w 9977"/>
                <a:gd name="connsiteY16" fmla="*/ 3231 h 10076"/>
                <a:gd name="connsiteX17" fmla="*/ 722 w 9977"/>
                <a:gd name="connsiteY17" fmla="*/ 3815 h 10076"/>
                <a:gd name="connsiteX18" fmla="*/ 689 w 9977"/>
                <a:gd name="connsiteY18" fmla="*/ 4046 h 10076"/>
                <a:gd name="connsiteX19" fmla="*/ 639 w 9977"/>
                <a:gd name="connsiteY19" fmla="*/ 4246 h 10076"/>
                <a:gd name="connsiteX20" fmla="*/ 821 w 9977"/>
                <a:gd name="connsiteY20" fmla="*/ 4400 h 10076"/>
                <a:gd name="connsiteX21" fmla="*/ 1003 w 9977"/>
                <a:gd name="connsiteY21" fmla="*/ 4477 h 10076"/>
                <a:gd name="connsiteX22" fmla="*/ 788 w 9977"/>
                <a:gd name="connsiteY22" fmla="*/ 4831 h 10076"/>
                <a:gd name="connsiteX23" fmla="*/ 788 w 9977"/>
                <a:gd name="connsiteY23" fmla="*/ 4877 h 10076"/>
                <a:gd name="connsiteX24" fmla="*/ 904 w 9977"/>
                <a:gd name="connsiteY24" fmla="*/ 5231 h 10076"/>
                <a:gd name="connsiteX25" fmla="*/ 904 w 9977"/>
                <a:gd name="connsiteY25" fmla="*/ 5246 h 10076"/>
                <a:gd name="connsiteX26" fmla="*/ 904 w 9977"/>
                <a:gd name="connsiteY26" fmla="*/ 5277 h 10076"/>
                <a:gd name="connsiteX27" fmla="*/ 1020 w 9977"/>
                <a:gd name="connsiteY27" fmla="*/ 5769 h 10076"/>
                <a:gd name="connsiteX28" fmla="*/ 1119 w 9977"/>
                <a:gd name="connsiteY28" fmla="*/ 6754 h 10076"/>
                <a:gd name="connsiteX29" fmla="*/ 2146 w 9977"/>
                <a:gd name="connsiteY29" fmla="*/ 6969 h 10076"/>
                <a:gd name="connsiteX30" fmla="*/ 2725 w 9977"/>
                <a:gd name="connsiteY30" fmla="*/ 6908 h 10076"/>
                <a:gd name="connsiteX31" fmla="*/ 2742 w 9977"/>
                <a:gd name="connsiteY31" fmla="*/ 6908 h 10076"/>
                <a:gd name="connsiteX32" fmla="*/ 2758 w 9977"/>
                <a:gd name="connsiteY32" fmla="*/ 6908 h 10076"/>
                <a:gd name="connsiteX33" fmla="*/ 2858 w 9977"/>
                <a:gd name="connsiteY33" fmla="*/ 6892 h 10076"/>
                <a:gd name="connsiteX34" fmla="*/ 3437 w 9977"/>
                <a:gd name="connsiteY34" fmla="*/ 7154 h 10076"/>
                <a:gd name="connsiteX35" fmla="*/ 3652 w 9977"/>
                <a:gd name="connsiteY35" fmla="*/ 7477 h 10076"/>
                <a:gd name="connsiteX36" fmla="*/ 3669 w 9977"/>
                <a:gd name="connsiteY36" fmla="*/ 7492 h 10076"/>
                <a:gd name="connsiteX37" fmla="*/ 5109 w 9977"/>
                <a:gd name="connsiteY37" fmla="*/ 10000 h 10076"/>
                <a:gd name="connsiteX38" fmla="*/ 8458 w 9977"/>
                <a:gd name="connsiteY38" fmla="*/ 9479 h 10076"/>
                <a:gd name="connsiteX39" fmla="*/ 7825 w 9977"/>
                <a:gd name="connsiteY39" fmla="*/ 5215 h 10076"/>
                <a:gd name="connsiteX40" fmla="*/ 7841 w 9977"/>
                <a:gd name="connsiteY40" fmla="*/ 5185 h 10076"/>
                <a:gd name="connsiteX41" fmla="*/ 7858 w 9977"/>
                <a:gd name="connsiteY41" fmla="*/ 5169 h 10076"/>
                <a:gd name="connsiteX42" fmla="*/ 9298 w 9977"/>
                <a:gd name="connsiteY42" fmla="*/ 3415 h 10076"/>
                <a:gd name="connsiteX43" fmla="*/ 9298 w 9977"/>
                <a:gd name="connsiteY43" fmla="*/ 3400 h 10076"/>
                <a:gd name="connsiteX44" fmla="*/ 9977 w 9977"/>
                <a:gd name="connsiteY44" fmla="*/ 1523 h 10076"/>
                <a:gd name="connsiteX45" fmla="*/ 9977 w 9977"/>
                <a:gd name="connsiteY45" fmla="*/ 1308 h 10076"/>
                <a:gd name="connsiteX46" fmla="*/ 9762 w 9977"/>
                <a:gd name="connsiteY46" fmla="*/ 0 h 10076"/>
                <a:gd name="connsiteX47" fmla="*/ 1931 w 9977"/>
                <a:gd name="connsiteY47" fmla="*/ 0 h 10076"/>
                <a:gd name="connsiteX48" fmla="*/ 1831 w 9977"/>
                <a:gd name="connsiteY48" fmla="*/ 169 h 10076"/>
                <a:gd name="connsiteX0-1" fmla="*/ 1835 w 10000"/>
                <a:gd name="connsiteY0-2" fmla="*/ 168 h 9630"/>
                <a:gd name="connsiteX1-3" fmla="*/ 1686 w 10000"/>
                <a:gd name="connsiteY1-4" fmla="*/ 885 h 9630"/>
                <a:gd name="connsiteX2-5" fmla="*/ 1686 w 10000"/>
                <a:gd name="connsiteY2-6" fmla="*/ 901 h 9630"/>
                <a:gd name="connsiteX3-7" fmla="*/ 1686 w 10000"/>
                <a:gd name="connsiteY3-8" fmla="*/ 916 h 9630"/>
                <a:gd name="connsiteX4-9" fmla="*/ 1686 w 10000"/>
                <a:gd name="connsiteY4-10" fmla="*/ 962 h 9630"/>
                <a:gd name="connsiteX5-11" fmla="*/ 1487 w 10000"/>
                <a:gd name="connsiteY5-12" fmla="*/ 1344 h 9630"/>
                <a:gd name="connsiteX6-13" fmla="*/ 1371 w 10000"/>
                <a:gd name="connsiteY6-14" fmla="*/ 1466 h 9630"/>
                <a:gd name="connsiteX7-15" fmla="*/ 972 w 10000"/>
                <a:gd name="connsiteY7-16" fmla="*/ 1741 h 9630"/>
                <a:gd name="connsiteX8-17" fmla="*/ 939 w 10000"/>
                <a:gd name="connsiteY8-18" fmla="*/ 1756 h 9630"/>
                <a:gd name="connsiteX9-19" fmla="*/ 60 w 10000"/>
                <a:gd name="connsiteY9-20" fmla="*/ 2550 h 9630"/>
                <a:gd name="connsiteX10-21" fmla="*/ 60 w 10000"/>
                <a:gd name="connsiteY10-22" fmla="*/ 2580 h 9630"/>
                <a:gd name="connsiteX11-23" fmla="*/ 43 w 10000"/>
                <a:gd name="connsiteY11-24" fmla="*/ 2595 h 9630"/>
                <a:gd name="connsiteX12-25" fmla="*/ 10 w 10000"/>
                <a:gd name="connsiteY12-26" fmla="*/ 2825 h 9630"/>
                <a:gd name="connsiteX13-27" fmla="*/ 192 w 10000"/>
                <a:gd name="connsiteY13-28" fmla="*/ 2992 h 9630"/>
                <a:gd name="connsiteX14-29" fmla="*/ 243 w 10000"/>
                <a:gd name="connsiteY14-30" fmla="*/ 3008 h 9630"/>
                <a:gd name="connsiteX15-31" fmla="*/ 392 w 10000"/>
                <a:gd name="connsiteY15-32" fmla="*/ 3099 h 9630"/>
                <a:gd name="connsiteX16-33" fmla="*/ 541 w 10000"/>
                <a:gd name="connsiteY16-34" fmla="*/ 3207 h 9630"/>
                <a:gd name="connsiteX17-35" fmla="*/ 724 w 10000"/>
                <a:gd name="connsiteY17-36" fmla="*/ 3786 h 9630"/>
                <a:gd name="connsiteX18-37" fmla="*/ 691 w 10000"/>
                <a:gd name="connsiteY18-38" fmla="*/ 4015 h 9630"/>
                <a:gd name="connsiteX19-39" fmla="*/ 640 w 10000"/>
                <a:gd name="connsiteY19-40" fmla="*/ 4214 h 9630"/>
                <a:gd name="connsiteX20-41" fmla="*/ 823 w 10000"/>
                <a:gd name="connsiteY20-42" fmla="*/ 4367 h 9630"/>
                <a:gd name="connsiteX21-43" fmla="*/ 1005 w 10000"/>
                <a:gd name="connsiteY21-44" fmla="*/ 4443 h 9630"/>
                <a:gd name="connsiteX22-45" fmla="*/ 790 w 10000"/>
                <a:gd name="connsiteY22-46" fmla="*/ 4795 h 9630"/>
                <a:gd name="connsiteX23-47" fmla="*/ 790 w 10000"/>
                <a:gd name="connsiteY23-48" fmla="*/ 4840 h 9630"/>
                <a:gd name="connsiteX24-49" fmla="*/ 906 w 10000"/>
                <a:gd name="connsiteY24-50" fmla="*/ 5192 h 9630"/>
                <a:gd name="connsiteX25-51" fmla="*/ 906 w 10000"/>
                <a:gd name="connsiteY25-52" fmla="*/ 5206 h 9630"/>
                <a:gd name="connsiteX26-53" fmla="*/ 906 w 10000"/>
                <a:gd name="connsiteY26-54" fmla="*/ 5237 h 9630"/>
                <a:gd name="connsiteX27-55" fmla="*/ 1022 w 10000"/>
                <a:gd name="connsiteY27-56" fmla="*/ 5725 h 9630"/>
                <a:gd name="connsiteX28-57" fmla="*/ 1122 w 10000"/>
                <a:gd name="connsiteY28-58" fmla="*/ 6703 h 9630"/>
                <a:gd name="connsiteX29-59" fmla="*/ 2151 w 10000"/>
                <a:gd name="connsiteY29-60" fmla="*/ 6916 h 9630"/>
                <a:gd name="connsiteX30-61" fmla="*/ 2731 w 10000"/>
                <a:gd name="connsiteY30-62" fmla="*/ 6856 h 9630"/>
                <a:gd name="connsiteX31-63" fmla="*/ 2748 w 10000"/>
                <a:gd name="connsiteY31-64" fmla="*/ 6856 h 9630"/>
                <a:gd name="connsiteX32-65" fmla="*/ 2764 w 10000"/>
                <a:gd name="connsiteY32-66" fmla="*/ 6856 h 9630"/>
                <a:gd name="connsiteX33-67" fmla="*/ 2865 w 10000"/>
                <a:gd name="connsiteY33-68" fmla="*/ 6840 h 9630"/>
                <a:gd name="connsiteX34-69" fmla="*/ 3445 w 10000"/>
                <a:gd name="connsiteY34-70" fmla="*/ 7100 h 9630"/>
                <a:gd name="connsiteX35-71" fmla="*/ 3660 w 10000"/>
                <a:gd name="connsiteY35-72" fmla="*/ 7421 h 9630"/>
                <a:gd name="connsiteX36-73" fmla="*/ 3677 w 10000"/>
                <a:gd name="connsiteY36-74" fmla="*/ 7435 h 9630"/>
                <a:gd name="connsiteX37-75" fmla="*/ 4406 w 10000"/>
                <a:gd name="connsiteY37-76" fmla="*/ 8873 h 9630"/>
                <a:gd name="connsiteX38-77" fmla="*/ 8477 w 10000"/>
                <a:gd name="connsiteY38-78" fmla="*/ 9408 h 9630"/>
                <a:gd name="connsiteX39-79" fmla="*/ 7843 w 10000"/>
                <a:gd name="connsiteY39-80" fmla="*/ 5176 h 9630"/>
                <a:gd name="connsiteX40-81" fmla="*/ 7859 w 10000"/>
                <a:gd name="connsiteY40-82" fmla="*/ 5146 h 9630"/>
                <a:gd name="connsiteX41-83" fmla="*/ 7876 w 10000"/>
                <a:gd name="connsiteY41-84" fmla="*/ 5130 h 9630"/>
                <a:gd name="connsiteX42-85" fmla="*/ 9319 w 10000"/>
                <a:gd name="connsiteY42-86" fmla="*/ 3389 h 9630"/>
                <a:gd name="connsiteX43-87" fmla="*/ 9319 w 10000"/>
                <a:gd name="connsiteY43-88" fmla="*/ 3374 h 9630"/>
                <a:gd name="connsiteX44-89" fmla="*/ 10000 w 10000"/>
                <a:gd name="connsiteY44-90" fmla="*/ 1512 h 9630"/>
                <a:gd name="connsiteX45-91" fmla="*/ 10000 w 10000"/>
                <a:gd name="connsiteY45-92" fmla="*/ 1298 h 9630"/>
                <a:gd name="connsiteX46-93" fmla="*/ 9785 w 10000"/>
                <a:gd name="connsiteY46-94" fmla="*/ 0 h 9630"/>
                <a:gd name="connsiteX47-95" fmla="*/ 1935 w 10000"/>
                <a:gd name="connsiteY47-96" fmla="*/ 0 h 9630"/>
                <a:gd name="connsiteX48-97" fmla="*/ 1835 w 10000"/>
                <a:gd name="connsiteY48-98" fmla="*/ 168 h 9630"/>
                <a:gd name="connsiteX0-99" fmla="*/ 1835 w 10000"/>
                <a:gd name="connsiteY0-100" fmla="*/ 174 h 9289"/>
                <a:gd name="connsiteX1-101" fmla="*/ 1686 w 10000"/>
                <a:gd name="connsiteY1-102" fmla="*/ 919 h 9289"/>
                <a:gd name="connsiteX2-103" fmla="*/ 1686 w 10000"/>
                <a:gd name="connsiteY2-104" fmla="*/ 936 h 9289"/>
                <a:gd name="connsiteX3-105" fmla="*/ 1686 w 10000"/>
                <a:gd name="connsiteY3-106" fmla="*/ 951 h 9289"/>
                <a:gd name="connsiteX4-107" fmla="*/ 1686 w 10000"/>
                <a:gd name="connsiteY4-108" fmla="*/ 999 h 9289"/>
                <a:gd name="connsiteX5-109" fmla="*/ 1487 w 10000"/>
                <a:gd name="connsiteY5-110" fmla="*/ 1396 h 9289"/>
                <a:gd name="connsiteX6-111" fmla="*/ 1371 w 10000"/>
                <a:gd name="connsiteY6-112" fmla="*/ 1522 h 9289"/>
                <a:gd name="connsiteX7-113" fmla="*/ 972 w 10000"/>
                <a:gd name="connsiteY7-114" fmla="*/ 1808 h 9289"/>
                <a:gd name="connsiteX8-115" fmla="*/ 939 w 10000"/>
                <a:gd name="connsiteY8-116" fmla="*/ 1823 h 9289"/>
                <a:gd name="connsiteX9-117" fmla="*/ 60 w 10000"/>
                <a:gd name="connsiteY9-118" fmla="*/ 2648 h 9289"/>
                <a:gd name="connsiteX10-119" fmla="*/ 60 w 10000"/>
                <a:gd name="connsiteY10-120" fmla="*/ 2679 h 9289"/>
                <a:gd name="connsiteX11-121" fmla="*/ 43 w 10000"/>
                <a:gd name="connsiteY11-122" fmla="*/ 2695 h 9289"/>
                <a:gd name="connsiteX12-123" fmla="*/ 10 w 10000"/>
                <a:gd name="connsiteY12-124" fmla="*/ 2934 h 9289"/>
                <a:gd name="connsiteX13-125" fmla="*/ 192 w 10000"/>
                <a:gd name="connsiteY13-126" fmla="*/ 3107 h 9289"/>
                <a:gd name="connsiteX14-127" fmla="*/ 243 w 10000"/>
                <a:gd name="connsiteY14-128" fmla="*/ 3124 h 9289"/>
                <a:gd name="connsiteX15-129" fmla="*/ 392 w 10000"/>
                <a:gd name="connsiteY15-130" fmla="*/ 3218 h 9289"/>
                <a:gd name="connsiteX16-131" fmla="*/ 541 w 10000"/>
                <a:gd name="connsiteY16-132" fmla="*/ 3330 h 9289"/>
                <a:gd name="connsiteX17-133" fmla="*/ 724 w 10000"/>
                <a:gd name="connsiteY17-134" fmla="*/ 3931 h 9289"/>
                <a:gd name="connsiteX18-135" fmla="*/ 691 w 10000"/>
                <a:gd name="connsiteY18-136" fmla="*/ 4169 h 9289"/>
                <a:gd name="connsiteX19-137" fmla="*/ 640 w 10000"/>
                <a:gd name="connsiteY19-138" fmla="*/ 4376 h 9289"/>
                <a:gd name="connsiteX20-139" fmla="*/ 823 w 10000"/>
                <a:gd name="connsiteY20-140" fmla="*/ 4535 h 9289"/>
                <a:gd name="connsiteX21-141" fmla="*/ 1005 w 10000"/>
                <a:gd name="connsiteY21-142" fmla="*/ 4614 h 9289"/>
                <a:gd name="connsiteX22-143" fmla="*/ 790 w 10000"/>
                <a:gd name="connsiteY22-144" fmla="*/ 4979 h 9289"/>
                <a:gd name="connsiteX23-145" fmla="*/ 790 w 10000"/>
                <a:gd name="connsiteY23-146" fmla="*/ 5026 h 9289"/>
                <a:gd name="connsiteX24-147" fmla="*/ 906 w 10000"/>
                <a:gd name="connsiteY24-148" fmla="*/ 5391 h 9289"/>
                <a:gd name="connsiteX25-149" fmla="*/ 906 w 10000"/>
                <a:gd name="connsiteY25-150" fmla="*/ 5406 h 9289"/>
                <a:gd name="connsiteX26-151" fmla="*/ 906 w 10000"/>
                <a:gd name="connsiteY26-152" fmla="*/ 5438 h 9289"/>
                <a:gd name="connsiteX27-153" fmla="*/ 1022 w 10000"/>
                <a:gd name="connsiteY27-154" fmla="*/ 5945 h 9289"/>
                <a:gd name="connsiteX28-155" fmla="*/ 1122 w 10000"/>
                <a:gd name="connsiteY28-156" fmla="*/ 6961 h 9289"/>
                <a:gd name="connsiteX29-157" fmla="*/ 2151 w 10000"/>
                <a:gd name="connsiteY29-158" fmla="*/ 7182 h 9289"/>
                <a:gd name="connsiteX30-159" fmla="*/ 2731 w 10000"/>
                <a:gd name="connsiteY30-160" fmla="*/ 7119 h 9289"/>
                <a:gd name="connsiteX31-161" fmla="*/ 2748 w 10000"/>
                <a:gd name="connsiteY31-162" fmla="*/ 7119 h 9289"/>
                <a:gd name="connsiteX32-163" fmla="*/ 2764 w 10000"/>
                <a:gd name="connsiteY32-164" fmla="*/ 7119 h 9289"/>
                <a:gd name="connsiteX33-165" fmla="*/ 2865 w 10000"/>
                <a:gd name="connsiteY33-166" fmla="*/ 7103 h 9289"/>
                <a:gd name="connsiteX34-167" fmla="*/ 3445 w 10000"/>
                <a:gd name="connsiteY34-168" fmla="*/ 7373 h 9289"/>
                <a:gd name="connsiteX35-169" fmla="*/ 3660 w 10000"/>
                <a:gd name="connsiteY35-170" fmla="*/ 7706 h 9289"/>
                <a:gd name="connsiteX36-171" fmla="*/ 3677 w 10000"/>
                <a:gd name="connsiteY36-172" fmla="*/ 7721 h 9289"/>
                <a:gd name="connsiteX37-173" fmla="*/ 4406 w 10000"/>
                <a:gd name="connsiteY37-174" fmla="*/ 9214 h 9289"/>
                <a:gd name="connsiteX38-175" fmla="*/ 7905 w 10000"/>
                <a:gd name="connsiteY38-176" fmla="*/ 8677 h 9289"/>
                <a:gd name="connsiteX39-177" fmla="*/ 7843 w 10000"/>
                <a:gd name="connsiteY39-178" fmla="*/ 5375 h 9289"/>
                <a:gd name="connsiteX40-179" fmla="*/ 7859 w 10000"/>
                <a:gd name="connsiteY40-180" fmla="*/ 5344 h 9289"/>
                <a:gd name="connsiteX41-181" fmla="*/ 7876 w 10000"/>
                <a:gd name="connsiteY41-182" fmla="*/ 5327 h 9289"/>
                <a:gd name="connsiteX42-183" fmla="*/ 9319 w 10000"/>
                <a:gd name="connsiteY42-184" fmla="*/ 3519 h 9289"/>
                <a:gd name="connsiteX43-185" fmla="*/ 9319 w 10000"/>
                <a:gd name="connsiteY43-186" fmla="*/ 3504 h 9289"/>
                <a:gd name="connsiteX44-187" fmla="*/ 10000 w 10000"/>
                <a:gd name="connsiteY44-188" fmla="*/ 1570 h 9289"/>
                <a:gd name="connsiteX45-189" fmla="*/ 10000 w 10000"/>
                <a:gd name="connsiteY45-190" fmla="*/ 1348 h 9289"/>
                <a:gd name="connsiteX46-191" fmla="*/ 9785 w 10000"/>
                <a:gd name="connsiteY46-192" fmla="*/ 0 h 9289"/>
                <a:gd name="connsiteX47-193" fmla="*/ 1935 w 10000"/>
                <a:gd name="connsiteY47-194" fmla="*/ 0 h 9289"/>
                <a:gd name="connsiteX48-195" fmla="*/ 1835 w 10000"/>
                <a:gd name="connsiteY48-196" fmla="*/ 174 h 9289"/>
                <a:gd name="connsiteX0-197" fmla="*/ 1835 w 10000"/>
                <a:gd name="connsiteY0-198" fmla="*/ 187 h 10023"/>
                <a:gd name="connsiteX1-199" fmla="*/ 1686 w 10000"/>
                <a:gd name="connsiteY1-200" fmla="*/ 989 h 10023"/>
                <a:gd name="connsiteX2-201" fmla="*/ 1686 w 10000"/>
                <a:gd name="connsiteY2-202" fmla="*/ 1008 h 10023"/>
                <a:gd name="connsiteX3-203" fmla="*/ 1686 w 10000"/>
                <a:gd name="connsiteY3-204" fmla="*/ 1024 h 10023"/>
                <a:gd name="connsiteX4-205" fmla="*/ 1686 w 10000"/>
                <a:gd name="connsiteY4-206" fmla="*/ 1075 h 10023"/>
                <a:gd name="connsiteX5-207" fmla="*/ 1487 w 10000"/>
                <a:gd name="connsiteY5-208" fmla="*/ 1503 h 10023"/>
                <a:gd name="connsiteX6-209" fmla="*/ 1371 w 10000"/>
                <a:gd name="connsiteY6-210" fmla="*/ 1638 h 10023"/>
                <a:gd name="connsiteX7-211" fmla="*/ 972 w 10000"/>
                <a:gd name="connsiteY7-212" fmla="*/ 1946 h 10023"/>
                <a:gd name="connsiteX8-213" fmla="*/ 939 w 10000"/>
                <a:gd name="connsiteY8-214" fmla="*/ 1963 h 10023"/>
                <a:gd name="connsiteX9-215" fmla="*/ 60 w 10000"/>
                <a:gd name="connsiteY9-216" fmla="*/ 2851 h 10023"/>
                <a:gd name="connsiteX10-217" fmla="*/ 60 w 10000"/>
                <a:gd name="connsiteY10-218" fmla="*/ 2884 h 10023"/>
                <a:gd name="connsiteX11-219" fmla="*/ 43 w 10000"/>
                <a:gd name="connsiteY11-220" fmla="*/ 2901 h 10023"/>
                <a:gd name="connsiteX12-221" fmla="*/ 10 w 10000"/>
                <a:gd name="connsiteY12-222" fmla="*/ 3159 h 10023"/>
                <a:gd name="connsiteX13-223" fmla="*/ 192 w 10000"/>
                <a:gd name="connsiteY13-224" fmla="*/ 3345 h 10023"/>
                <a:gd name="connsiteX14-225" fmla="*/ 243 w 10000"/>
                <a:gd name="connsiteY14-226" fmla="*/ 3363 h 10023"/>
                <a:gd name="connsiteX15-227" fmla="*/ 392 w 10000"/>
                <a:gd name="connsiteY15-228" fmla="*/ 3464 h 10023"/>
                <a:gd name="connsiteX16-229" fmla="*/ 541 w 10000"/>
                <a:gd name="connsiteY16-230" fmla="*/ 3585 h 10023"/>
                <a:gd name="connsiteX17-231" fmla="*/ 724 w 10000"/>
                <a:gd name="connsiteY17-232" fmla="*/ 4232 h 10023"/>
                <a:gd name="connsiteX18-233" fmla="*/ 691 w 10000"/>
                <a:gd name="connsiteY18-234" fmla="*/ 4488 h 10023"/>
                <a:gd name="connsiteX19-235" fmla="*/ 640 w 10000"/>
                <a:gd name="connsiteY19-236" fmla="*/ 4711 h 10023"/>
                <a:gd name="connsiteX20-237" fmla="*/ 823 w 10000"/>
                <a:gd name="connsiteY20-238" fmla="*/ 4882 h 10023"/>
                <a:gd name="connsiteX21-239" fmla="*/ 1005 w 10000"/>
                <a:gd name="connsiteY21-240" fmla="*/ 4967 h 10023"/>
                <a:gd name="connsiteX22-241" fmla="*/ 790 w 10000"/>
                <a:gd name="connsiteY22-242" fmla="*/ 5360 h 10023"/>
                <a:gd name="connsiteX23-243" fmla="*/ 790 w 10000"/>
                <a:gd name="connsiteY23-244" fmla="*/ 5411 h 10023"/>
                <a:gd name="connsiteX24-245" fmla="*/ 906 w 10000"/>
                <a:gd name="connsiteY24-246" fmla="*/ 5804 h 10023"/>
                <a:gd name="connsiteX25-247" fmla="*/ 906 w 10000"/>
                <a:gd name="connsiteY25-248" fmla="*/ 5820 h 10023"/>
                <a:gd name="connsiteX26-249" fmla="*/ 906 w 10000"/>
                <a:gd name="connsiteY26-250" fmla="*/ 5854 h 10023"/>
                <a:gd name="connsiteX27-251" fmla="*/ 1022 w 10000"/>
                <a:gd name="connsiteY27-252" fmla="*/ 6400 h 10023"/>
                <a:gd name="connsiteX28-253" fmla="*/ 1122 w 10000"/>
                <a:gd name="connsiteY28-254" fmla="*/ 7494 h 10023"/>
                <a:gd name="connsiteX29-255" fmla="*/ 2151 w 10000"/>
                <a:gd name="connsiteY29-256" fmla="*/ 7732 h 10023"/>
                <a:gd name="connsiteX30-257" fmla="*/ 2731 w 10000"/>
                <a:gd name="connsiteY30-258" fmla="*/ 7664 h 10023"/>
                <a:gd name="connsiteX31-259" fmla="*/ 2748 w 10000"/>
                <a:gd name="connsiteY31-260" fmla="*/ 7664 h 10023"/>
                <a:gd name="connsiteX32-261" fmla="*/ 2764 w 10000"/>
                <a:gd name="connsiteY32-262" fmla="*/ 7664 h 10023"/>
                <a:gd name="connsiteX33-263" fmla="*/ 2865 w 10000"/>
                <a:gd name="connsiteY33-264" fmla="*/ 7647 h 10023"/>
                <a:gd name="connsiteX34-265" fmla="*/ 3445 w 10000"/>
                <a:gd name="connsiteY34-266" fmla="*/ 7937 h 10023"/>
                <a:gd name="connsiteX35-267" fmla="*/ 3660 w 10000"/>
                <a:gd name="connsiteY35-268" fmla="*/ 8296 h 10023"/>
                <a:gd name="connsiteX36-269" fmla="*/ 3677 w 10000"/>
                <a:gd name="connsiteY36-270" fmla="*/ 8312 h 10023"/>
                <a:gd name="connsiteX37-271" fmla="*/ 4406 w 10000"/>
                <a:gd name="connsiteY37-272" fmla="*/ 9919 h 10023"/>
                <a:gd name="connsiteX38-273" fmla="*/ 7548 w 10000"/>
                <a:gd name="connsiteY38-274" fmla="*/ 9414 h 10023"/>
                <a:gd name="connsiteX39-275" fmla="*/ 7843 w 10000"/>
                <a:gd name="connsiteY39-276" fmla="*/ 5786 h 10023"/>
                <a:gd name="connsiteX40-277" fmla="*/ 7859 w 10000"/>
                <a:gd name="connsiteY40-278" fmla="*/ 5753 h 10023"/>
                <a:gd name="connsiteX41-279" fmla="*/ 7876 w 10000"/>
                <a:gd name="connsiteY41-280" fmla="*/ 5735 h 10023"/>
                <a:gd name="connsiteX42-281" fmla="*/ 9319 w 10000"/>
                <a:gd name="connsiteY42-282" fmla="*/ 3788 h 10023"/>
                <a:gd name="connsiteX43-283" fmla="*/ 9319 w 10000"/>
                <a:gd name="connsiteY43-284" fmla="*/ 3772 h 10023"/>
                <a:gd name="connsiteX44-285" fmla="*/ 10000 w 10000"/>
                <a:gd name="connsiteY44-286" fmla="*/ 1690 h 10023"/>
                <a:gd name="connsiteX45-287" fmla="*/ 10000 w 10000"/>
                <a:gd name="connsiteY45-288" fmla="*/ 1451 h 10023"/>
                <a:gd name="connsiteX46-289" fmla="*/ 9785 w 10000"/>
                <a:gd name="connsiteY46-290" fmla="*/ 0 h 10023"/>
                <a:gd name="connsiteX47-291" fmla="*/ 1935 w 10000"/>
                <a:gd name="connsiteY47-292" fmla="*/ 0 h 10023"/>
                <a:gd name="connsiteX48-293" fmla="*/ 1835 w 10000"/>
                <a:gd name="connsiteY48-294" fmla="*/ 187 h 10023"/>
                <a:gd name="connsiteX0-295" fmla="*/ 1835 w 10000"/>
                <a:gd name="connsiteY0-296" fmla="*/ 187 h 10023"/>
                <a:gd name="connsiteX1-297" fmla="*/ 1686 w 10000"/>
                <a:gd name="connsiteY1-298" fmla="*/ 989 h 10023"/>
                <a:gd name="connsiteX2-299" fmla="*/ 1686 w 10000"/>
                <a:gd name="connsiteY2-300" fmla="*/ 1008 h 10023"/>
                <a:gd name="connsiteX3-301" fmla="*/ 1686 w 10000"/>
                <a:gd name="connsiteY3-302" fmla="*/ 1024 h 10023"/>
                <a:gd name="connsiteX4-303" fmla="*/ 1686 w 10000"/>
                <a:gd name="connsiteY4-304" fmla="*/ 1075 h 10023"/>
                <a:gd name="connsiteX5-305" fmla="*/ 1487 w 10000"/>
                <a:gd name="connsiteY5-306" fmla="*/ 1503 h 10023"/>
                <a:gd name="connsiteX6-307" fmla="*/ 1371 w 10000"/>
                <a:gd name="connsiteY6-308" fmla="*/ 1638 h 10023"/>
                <a:gd name="connsiteX7-309" fmla="*/ 972 w 10000"/>
                <a:gd name="connsiteY7-310" fmla="*/ 1946 h 10023"/>
                <a:gd name="connsiteX8-311" fmla="*/ 939 w 10000"/>
                <a:gd name="connsiteY8-312" fmla="*/ 1963 h 10023"/>
                <a:gd name="connsiteX9-313" fmla="*/ 60 w 10000"/>
                <a:gd name="connsiteY9-314" fmla="*/ 2851 h 10023"/>
                <a:gd name="connsiteX10-315" fmla="*/ 60 w 10000"/>
                <a:gd name="connsiteY10-316" fmla="*/ 2884 h 10023"/>
                <a:gd name="connsiteX11-317" fmla="*/ 43 w 10000"/>
                <a:gd name="connsiteY11-318" fmla="*/ 2901 h 10023"/>
                <a:gd name="connsiteX12-319" fmla="*/ 10 w 10000"/>
                <a:gd name="connsiteY12-320" fmla="*/ 3159 h 10023"/>
                <a:gd name="connsiteX13-321" fmla="*/ 192 w 10000"/>
                <a:gd name="connsiteY13-322" fmla="*/ 3345 h 10023"/>
                <a:gd name="connsiteX14-323" fmla="*/ 243 w 10000"/>
                <a:gd name="connsiteY14-324" fmla="*/ 3363 h 10023"/>
                <a:gd name="connsiteX15-325" fmla="*/ 392 w 10000"/>
                <a:gd name="connsiteY15-326" fmla="*/ 3464 h 10023"/>
                <a:gd name="connsiteX16-327" fmla="*/ 541 w 10000"/>
                <a:gd name="connsiteY16-328" fmla="*/ 3585 h 10023"/>
                <a:gd name="connsiteX17-329" fmla="*/ 724 w 10000"/>
                <a:gd name="connsiteY17-330" fmla="*/ 4232 h 10023"/>
                <a:gd name="connsiteX18-331" fmla="*/ 691 w 10000"/>
                <a:gd name="connsiteY18-332" fmla="*/ 4488 h 10023"/>
                <a:gd name="connsiteX19-333" fmla="*/ 640 w 10000"/>
                <a:gd name="connsiteY19-334" fmla="*/ 4711 h 10023"/>
                <a:gd name="connsiteX20-335" fmla="*/ 823 w 10000"/>
                <a:gd name="connsiteY20-336" fmla="*/ 4882 h 10023"/>
                <a:gd name="connsiteX21-337" fmla="*/ 1005 w 10000"/>
                <a:gd name="connsiteY21-338" fmla="*/ 4967 h 10023"/>
                <a:gd name="connsiteX22-339" fmla="*/ 790 w 10000"/>
                <a:gd name="connsiteY22-340" fmla="*/ 5360 h 10023"/>
                <a:gd name="connsiteX23-341" fmla="*/ 790 w 10000"/>
                <a:gd name="connsiteY23-342" fmla="*/ 5411 h 10023"/>
                <a:gd name="connsiteX24-343" fmla="*/ 906 w 10000"/>
                <a:gd name="connsiteY24-344" fmla="*/ 5804 h 10023"/>
                <a:gd name="connsiteX25-345" fmla="*/ 906 w 10000"/>
                <a:gd name="connsiteY25-346" fmla="*/ 5820 h 10023"/>
                <a:gd name="connsiteX26-347" fmla="*/ 906 w 10000"/>
                <a:gd name="connsiteY26-348" fmla="*/ 5854 h 10023"/>
                <a:gd name="connsiteX27-349" fmla="*/ 1022 w 10000"/>
                <a:gd name="connsiteY27-350" fmla="*/ 6400 h 10023"/>
                <a:gd name="connsiteX28-351" fmla="*/ 1122 w 10000"/>
                <a:gd name="connsiteY28-352" fmla="*/ 7494 h 10023"/>
                <a:gd name="connsiteX29-353" fmla="*/ 2151 w 10000"/>
                <a:gd name="connsiteY29-354" fmla="*/ 7732 h 10023"/>
                <a:gd name="connsiteX30-355" fmla="*/ 2731 w 10000"/>
                <a:gd name="connsiteY30-356" fmla="*/ 7664 h 10023"/>
                <a:gd name="connsiteX31-357" fmla="*/ 2748 w 10000"/>
                <a:gd name="connsiteY31-358" fmla="*/ 7664 h 10023"/>
                <a:gd name="connsiteX32-359" fmla="*/ 2764 w 10000"/>
                <a:gd name="connsiteY32-360" fmla="*/ 7664 h 10023"/>
                <a:gd name="connsiteX33-361" fmla="*/ 2865 w 10000"/>
                <a:gd name="connsiteY33-362" fmla="*/ 7647 h 10023"/>
                <a:gd name="connsiteX34-363" fmla="*/ 3445 w 10000"/>
                <a:gd name="connsiteY34-364" fmla="*/ 7937 h 10023"/>
                <a:gd name="connsiteX35-365" fmla="*/ 3660 w 10000"/>
                <a:gd name="connsiteY35-366" fmla="*/ 8296 h 10023"/>
                <a:gd name="connsiteX36-367" fmla="*/ 3677 w 10000"/>
                <a:gd name="connsiteY36-368" fmla="*/ 8312 h 10023"/>
                <a:gd name="connsiteX37-369" fmla="*/ 4406 w 10000"/>
                <a:gd name="connsiteY37-370" fmla="*/ 9919 h 10023"/>
                <a:gd name="connsiteX38-371" fmla="*/ 7548 w 10000"/>
                <a:gd name="connsiteY38-372" fmla="*/ 9414 h 10023"/>
                <a:gd name="connsiteX39-373" fmla="*/ 7843 w 10000"/>
                <a:gd name="connsiteY39-374" fmla="*/ 5786 h 10023"/>
                <a:gd name="connsiteX40-375" fmla="*/ 7859 w 10000"/>
                <a:gd name="connsiteY40-376" fmla="*/ 5753 h 10023"/>
                <a:gd name="connsiteX41-377" fmla="*/ 7947 w 10000"/>
                <a:gd name="connsiteY41-378" fmla="*/ 6029 h 10023"/>
                <a:gd name="connsiteX42-379" fmla="*/ 9319 w 10000"/>
                <a:gd name="connsiteY42-380" fmla="*/ 3788 h 10023"/>
                <a:gd name="connsiteX43-381" fmla="*/ 9319 w 10000"/>
                <a:gd name="connsiteY43-382" fmla="*/ 3772 h 10023"/>
                <a:gd name="connsiteX44-383" fmla="*/ 10000 w 10000"/>
                <a:gd name="connsiteY44-384" fmla="*/ 1690 h 10023"/>
                <a:gd name="connsiteX45-385" fmla="*/ 10000 w 10000"/>
                <a:gd name="connsiteY45-386" fmla="*/ 1451 h 10023"/>
                <a:gd name="connsiteX46-387" fmla="*/ 9785 w 10000"/>
                <a:gd name="connsiteY46-388" fmla="*/ 0 h 10023"/>
                <a:gd name="connsiteX47-389" fmla="*/ 1935 w 10000"/>
                <a:gd name="connsiteY47-390" fmla="*/ 0 h 10023"/>
                <a:gd name="connsiteX48-391" fmla="*/ 1835 w 10000"/>
                <a:gd name="connsiteY48-392" fmla="*/ 187 h 10023"/>
                <a:gd name="connsiteX0-393" fmla="*/ 1835 w 10000"/>
                <a:gd name="connsiteY0-394" fmla="*/ 187 h 10023"/>
                <a:gd name="connsiteX1-395" fmla="*/ 1686 w 10000"/>
                <a:gd name="connsiteY1-396" fmla="*/ 989 h 10023"/>
                <a:gd name="connsiteX2-397" fmla="*/ 1686 w 10000"/>
                <a:gd name="connsiteY2-398" fmla="*/ 1008 h 10023"/>
                <a:gd name="connsiteX3-399" fmla="*/ 1686 w 10000"/>
                <a:gd name="connsiteY3-400" fmla="*/ 1024 h 10023"/>
                <a:gd name="connsiteX4-401" fmla="*/ 1686 w 10000"/>
                <a:gd name="connsiteY4-402" fmla="*/ 1075 h 10023"/>
                <a:gd name="connsiteX5-403" fmla="*/ 1487 w 10000"/>
                <a:gd name="connsiteY5-404" fmla="*/ 1503 h 10023"/>
                <a:gd name="connsiteX6-405" fmla="*/ 1371 w 10000"/>
                <a:gd name="connsiteY6-406" fmla="*/ 1638 h 10023"/>
                <a:gd name="connsiteX7-407" fmla="*/ 972 w 10000"/>
                <a:gd name="connsiteY7-408" fmla="*/ 1946 h 10023"/>
                <a:gd name="connsiteX8-409" fmla="*/ 939 w 10000"/>
                <a:gd name="connsiteY8-410" fmla="*/ 1963 h 10023"/>
                <a:gd name="connsiteX9-411" fmla="*/ 60 w 10000"/>
                <a:gd name="connsiteY9-412" fmla="*/ 2851 h 10023"/>
                <a:gd name="connsiteX10-413" fmla="*/ 60 w 10000"/>
                <a:gd name="connsiteY10-414" fmla="*/ 2884 h 10023"/>
                <a:gd name="connsiteX11-415" fmla="*/ 43 w 10000"/>
                <a:gd name="connsiteY11-416" fmla="*/ 2901 h 10023"/>
                <a:gd name="connsiteX12-417" fmla="*/ 10 w 10000"/>
                <a:gd name="connsiteY12-418" fmla="*/ 3159 h 10023"/>
                <a:gd name="connsiteX13-419" fmla="*/ 192 w 10000"/>
                <a:gd name="connsiteY13-420" fmla="*/ 3345 h 10023"/>
                <a:gd name="connsiteX14-421" fmla="*/ 243 w 10000"/>
                <a:gd name="connsiteY14-422" fmla="*/ 3363 h 10023"/>
                <a:gd name="connsiteX15-423" fmla="*/ 392 w 10000"/>
                <a:gd name="connsiteY15-424" fmla="*/ 3464 h 10023"/>
                <a:gd name="connsiteX16-425" fmla="*/ 541 w 10000"/>
                <a:gd name="connsiteY16-426" fmla="*/ 3585 h 10023"/>
                <a:gd name="connsiteX17-427" fmla="*/ 724 w 10000"/>
                <a:gd name="connsiteY17-428" fmla="*/ 4232 h 10023"/>
                <a:gd name="connsiteX18-429" fmla="*/ 691 w 10000"/>
                <a:gd name="connsiteY18-430" fmla="*/ 4488 h 10023"/>
                <a:gd name="connsiteX19-431" fmla="*/ 640 w 10000"/>
                <a:gd name="connsiteY19-432" fmla="*/ 4711 h 10023"/>
                <a:gd name="connsiteX20-433" fmla="*/ 823 w 10000"/>
                <a:gd name="connsiteY20-434" fmla="*/ 4882 h 10023"/>
                <a:gd name="connsiteX21-435" fmla="*/ 1005 w 10000"/>
                <a:gd name="connsiteY21-436" fmla="*/ 4967 h 10023"/>
                <a:gd name="connsiteX22-437" fmla="*/ 790 w 10000"/>
                <a:gd name="connsiteY22-438" fmla="*/ 5360 h 10023"/>
                <a:gd name="connsiteX23-439" fmla="*/ 790 w 10000"/>
                <a:gd name="connsiteY23-440" fmla="*/ 5411 h 10023"/>
                <a:gd name="connsiteX24-441" fmla="*/ 906 w 10000"/>
                <a:gd name="connsiteY24-442" fmla="*/ 5804 h 10023"/>
                <a:gd name="connsiteX25-443" fmla="*/ 906 w 10000"/>
                <a:gd name="connsiteY25-444" fmla="*/ 5820 h 10023"/>
                <a:gd name="connsiteX26-445" fmla="*/ 906 w 10000"/>
                <a:gd name="connsiteY26-446" fmla="*/ 5854 h 10023"/>
                <a:gd name="connsiteX27-447" fmla="*/ 1022 w 10000"/>
                <a:gd name="connsiteY27-448" fmla="*/ 6400 h 10023"/>
                <a:gd name="connsiteX28-449" fmla="*/ 1122 w 10000"/>
                <a:gd name="connsiteY28-450" fmla="*/ 7494 h 10023"/>
                <a:gd name="connsiteX29-451" fmla="*/ 2151 w 10000"/>
                <a:gd name="connsiteY29-452" fmla="*/ 7732 h 10023"/>
                <a:gd name="connsiteX30-453" fmla="*/ 2731 w 10000"/>
                <a:gd name="connsiteY30-454" fmla="*/ 7664 h 10023"/>
                <a:gd name="connsiteX31-455" fmla="*/ 2748 w 10000"/>
                <a:gd name="connsiteY31-456" fmla="*/ 7664 h 10023"/>
                <a:gd name="connsiteX32-457" fmla="*/ 2764 w 10000"/>
                <a:gd name="connsiteY32-458" fmla="*/ 7664 h 10023"/>
                <a:gd name="connsiteX33-459" fmla="*/ 2865 w 10000"/>
                <a:gd name="connsiteY33-460" fmla="*/ 7647 h 10023"/>
                <a:gd name="connsiteX34-461" fmla="*/ 3445 w 10000"/>
                <a:gd name="connsiteY34-462" fmla="*/ 7937 h 10023"/>
                <a:gd name="connsiteX35-463" fmla="*/ 3660 w 10000"/>
                <a:gd name="connsiteY35-464" fmla="*/ 8296 h 10023"/>
                <a:gd name="connsiteX36-465" fmla="*/ 3677 w 10000"/>
                <a:gd name="connsiteY36-466" fmla="*/ 8312 h 10023"/>
                <a:gd name="connsiteX37-467" fmla="*/ 4406 w 10000"/>
                <a:gd name="connsiteY37-468" fmla="*/ 9919 h 10023"/>
                <a:gd name="connsiteX38-469" fmla="*/ 7548 w 10000"/>
                <a:gd name="connsiteY38-470" fmla="*/ 9414 h 10023"/>
                <a:gd name="connsiteX39-471" fmla="*/ 7843 w 10000"/>
                <a:gd name="connsiteY39-472" fmla="*/ 5786 h 10023"/>
                <a:gd name="connsiteX40-473" fmla="*/ 7859 w 10000"/>
                <a:gd name="connsiteY40-474" fmla="*/ 5753 h 10023"/>
                <a:gd name="connsiteX41-475" fmla="*/ 9319 w 10000"/>
                <a:gd name="connsiteY41-476" fmla="*/ 3788 h 10023"/>
                <a:gd name="connsiteX42-477" fmla="*/ 9319 w 10000"/>
                <a:gd name="connsiteY42-478" fmla="*/ 3772 h 10023"/>
                <a:gd name="connsiteX43-479" fmla="*/ 10000 w 10000"/>
                <a:gd name="connsiteY43-480" fmla="*/ 1690 h 10023"/>
                <a:gd name="connsiteX44-481" fmla="*/ 10000 w 10000"/>
                <a:gd name="connsiteY44-482" fmla="*/ 1451 h 10023"/>
                <a:gd name="connsiteX45-483" fmla="*/ 9785 w 10000"/>
                <a:gd name="connsiteY45-484" fmla="*/ 0 h 10023"/>
                <a:gd name="connsiteX46-485" fmla="*/ 1935 w 10000"/>
                <a:gd name="connsiteY46-486" fmla="*/ 0 h 10023"/>
                <a:gd name="connsiteX47-487" fmla="*/ 1835 w 10000"/>
                <a:gd name="connsiteY47-488" fmla="*/ 187 h 10023"/>
                <a:gd name="connsiteX0-489" fmla="*/ 1835 w 10000"/>
                <a:gd name="connsiteY0-490" fmla="*/ 187 h 10023"/>
                <a:gd name="connsiteX1-491" fmla="*/ 1686 w 10000"/>
                <a:gd name="connsiteY1-492" fmla="*/ 989 h 10023"/>
                <a:gd name="connsiteX2-493" fmla="*/ 1686 w 10000"/>
                <a:gd name="connsiteY2-494" fmla="*/ 1008 h 10023"/>
                <a:gd name="connsiteX3-495" fmla="*/ 1686 w 10000"/>
                <a:gd name="connsiteY3-496" fmla="*/ 1024 h 10023"/>
                <a:gd name="connsiteX4-497" fmla="*/ 1686 w 10000"/>
                <a:gd name="connsiteY4-498" fmla="*/ 1075 h 10023"/>
                <a:gd name="connsiteX5-499" fmla="*/ 1487 w 10000"/>
                <a:gd name="connsiteY5-500" fmla="*/ 1503 h 10023"/>
                <a:gd name="connsiteX6-501" fmla="*/ 1371 w 10000"/>
                <a:gd name="connsiteY6-502" fmla="*/ 1638 h 10023"/>
                <a:gd name="connsiteX7-503" fmla="*/ 972 w 10000"/>
                <a:gd name="connsiteY7-504" fmla="*/ 1946 h 10023"/>
                <a:gd name="connsiteX8-505" fmla="*/ 939 w 10000"/>
                <a:gd name="connsiteY8-506" fmla="*/ 1963 h 10023"/>
                <a:gd name="connsiteX9-507" fmla="*/ 60 w 10000"/>
                <a:gd name="connsiteY9-508" fmla="*/ 2851 h 10023"/>
                <a:gd name="connsiteX10-509" fmla="*/ 60 w 10000"/>
                <a:gd name="connsiteY10-510" fmla="*/ 2884 h 10023"/>
                <a:gd name="connsiteX11-511" fmla="*/ 43 w 10000"/>
                <a:gd name="connsiteY11-512" fmla="*/ 2901 h 10023"/>
                <a:gd name="connsiteX12-513" fmla="*/ 10 w 10000"/>
                <a:gd name="connsiteY12-514" fmla="*/ 3159 h 10023"/>
                <a:gd name="connsiteX13-515" fmla="*/ 192 w 10000"/>
                <a:gd name="connsiteY13-516" fmla="*/ 3345 h 10023"/>
                <a:gd name="connsiteX14-517" fmla="*/ 243 w 10000"/>
                <a:gd name="connsiteY14-518" fmla="*/ 3363 h 10023"/>
                <a:gd name="connsiteX15-519" fmla="*/ 392 w 10000"/>
                <a:gd name="connsiteY15-520" fmla="*/ 3464 h 10023"/>
                <a:gd name="connsiteX16-521" fmla="*/ 541 w 10000"/>
                <a:gd name="connsiteY16-522" fmla="*/ 3585 h 10023"/>
                <a:gd name="connsiteX17-523" fmla="*/ 724 w 10000"/>
                <a:gd name="connsiteY17-524" fmla="*/ 4232 h 10023"/>
                <a:gd name="connsiteX18-525" fmla="*/ 691 w 10000"/>
                <a:gd name="connsiteY18-526" fmla="*/ 4488 h 10023"/>
                <a:gd name="connsiteX19-527" fmla="*/ 640 w 10000"/>
                <a:gd name="connsiteY19-528" fmla="*/ 4711 h 10023"/>
                <a:gd name="connsiteX20-529" fmla="*/ 823 w 10000"/>
                <a:gd name="connsiteY20-530" fmla="*/ 4882 h 10023"/>
                <a:gd name="connsiteX21-531" fmla="*/ 1005 w 10000"/>
                <a:gd name="connsiteY21-532" fmla="*/ 4967 h 10023"/>
                <a:gd name="connsiteX22-533" fmla="*/ 790 w 10000"/>
                <a:gd name="connsiteY22-534" fmla="*/ 5360 h 10023"/>
                <a:gd name="connsiteX23-535" fmla="*/ 790 w 10000"/>
                <a:gd name="connsiteY23-536" fmla="*/ 5411 h 10023"/>
                <a:gd name="connsiteX24-537" fmla="*/ 906 w 10000"/>
                <a:gd name="connsiteY24-538" fmla="*/ 5804 h 10023"/>
                <a:gd name="connsiteX25-539" fmla="*/ 906 w 10000"/>
                <a:gd name="connsiteY25-540" fmla="*/ 5820 h 10023"/>
                <a:gd name="connsiteX26-541" fmla="*/ 906 w 10000"/>
                <a:gd name="connsiteY26-542" fmla="*/ 5854 h 10023"/>
                <a:gd name="connsiteX27-543" fmla="*/ 1022 w 10000"/>
                <a:gd name="connsiteY27-544" fmla="*/ 6400 h 10023"/>
                <a:gd name="connsiteX28-545" fmla="*/ 1122 w 10000"/>
                <a:gd name="connsiteY28-546" fmla="*/ 7494 h 10023"/>
                <a:gd name="connsiteX29-547" fmla="*/ 2151 w 10000"/>
                <a:gd name="connsiteY29-548" fmla="*/ 7732 h 10023"/>
                <a:gd name="connsiteX30-549" fmla="*/ 2731 w 10000"/>
                <a:gd name="connsiteY30-550" fmla="*/ 7664 h 10023"/>
                <a:gd name="connsiteX31-551" fmla="*/ 2748 w 10000"/>
                <a:gd name="connsiteY31-552" fmla="*/ 7664 h 10023"/>
                <a:gd name="connsiteX32-553" fmla="*/ 2764 w 10000"/>
                <a:gd name="connsiteY32-554" fmla="*/ 7664 h 10023"/>
                <a:gd name="connsiteX33-555" fmla="*/ 2865 w 10000"/>
                <a:gd name="connsiteY33-556" fmla="*/ 7647 h 10023"/>
                <a:gd name="connsiteX34-557" fmla="*/ 3445 w 10000"/>
                <a:gd name="connsiteY34-558" fmla="*/ 7937 h 10023"/>
                <a:gd name="connsiteX35-559" fmla="*/ 3660 w 10000"/>
                <a:gd name="connsiteY35-560" fmla="*/ 8296 h 10023"/>
                <a:gd name="connsiteX36-561" fmla="*/ 3677 w 10000"/>
                <a:gd name="connsiteY36-562" fmla="*/ 8312 h 10023"/>
                <a:gd name="connsiteX37-563" fmla="*/ 4406 w 10000"/>
                <a:gd name="connsiteY37-564" fmla="*/ 9919 h 10023"/>
                <a:gd name="connsiteX38-565" fmla="*/ 7548 w 10000"/>
                <a:gd name="connsiteY38-566" fmla="*/ 9414 h 10023"/>
                <a:gd name="connsiteX39-567" fmla="*/ 7843 w 10000"/>
                <a:gd name="connsiteY39-568" fmla="*/ 5786 h 10023"/>
                <a:gd name="connsiteX40-569" fmla="*/ 7910 w 10000"/>
                <a:gd name="connsiteY40-570" fmla="*/ 6094 h 10023"/>
                <a:gd name="connsiteX41-571" fmla="*/ 9319 w 10000"/>
                <a:gd name="connsiteY41-572" fmla="*/ 3788 h 10023"/>
                <a:gd name="connsiteX42-573" fmla="*/ 9319 w 10000"/>
                <a:gd name="connsiteY42-574" fmla="*/ 3772 h 10023"/>
                <a:gd name="connsiteX43-575" fmla="*/ 10000 w 10000"/>
                <a:gd name="connsiteY43-576" fmla="*/ 1690 h 10023"/>
                <a:gd name="connsiteX44-577" fmla="*/ 10000 w 10000"/>
                <a:gd name="connsiteY44-578" fmla="*/ 1451 h 10023"/>
                <a:gd name="connsiteX45-579" fmla="*/ 9785 w 10000"/>
                <a:gd name="connsiteY45-580" fmla="*/ 0 h 10023"/>
                <a:gd name="connsiteX46-581" fmla="*/ 1935 w 10000"/>
                <a:gd name="connsiteY46-582" fmla="*/ 0 h 10023"/>
                <a:gd name="connsiteX47-583" fmla="*/ 1835 w 10000"/>
                <a:gd name="connsiteY47-584" fmla="*/ 187 h 10023"/>
                <a:gd name="connsiteX0-585" fmla="*/ 1835 w 10000"/>
                <a:gd name="connsiteY0-586" fmla="*/ 187 h 10023"/>
                <a:gd name="connsiteX1-587" fmla="*/ 1686 w 10000"/>
                <a:gd name="connsiteY1-588" fmla="*/ 989 h 10023"/>
                <a:gd name="connsiteX2-589" fmla="*/ 1686 w 10000"/>
                <a:gd name="connsiteY2-590" fmla="*/ 1008 h 10023"/>
                <a:gd name="connsiteX3-591" fmla="*/ 1686 w 10000"/>
                <a:gd name="connsiteY3-592" fmla="*/ 1024 h 10023"/>
                <a:gd name="connsiteX4-593" fmla="*/ 1686 w 10000"/>
                <a:gd name="connsiteY4-594" fmla="*/ 1075 h 10023"/>
                <a:gd name="connsiteX5-595" fmla="*/ 1487 w 10000"/>
                <a:gd name="connsiteY5-596" fmla="*/ 1503 h 10023"/>
                <a:gd name="connsiteX6-597" fmla="*/ 1371 w 10000"/>
                <a:gd name="connsiteY6-598" fmla="*/ 1638 h 10023"/>
                <a:gd name="connsiteX7-599" fmla="*/ 972 w 10000"/>
                <a:gd name="connsiteY7-600" fmla="*/ 1946 h 10023"/>
                <a:gd name="connsiteX8-601" fmla="*/ 939 w 10000"/>
                <a:gd name="connsiteY8-602" fmla="*/ 1963 h 10023"/>
                <a:gd name="connsiteX9-603" fmla="*/ 60 w 10000"/>
                <a:gd name="connsiteY9-604" fmla="*/ 2851 h 10023"/>
                <a:gd name="connsiteX10-605" fmla="*/ 60 w 10000"/>
                <a:gd name="connsiteY10-606" fmla="*/ 2884 h 10023"/>
                <a:gd name="connsiteX11-607" fmla="*/ 43 w 10000"/>
                <a:gd name="connsiteY11-608" fmla="*/ 2901 h 10023"/>
                <a:gd name="connsiteX12-609" fmla="*/ 10 w 10000"/>
                <a:gd name="connsiteY12-610" fmla="*/ 3159 h 10023"/>
                <a:gd name="connsiteX13-611" fmla="*/ 192 w 10000"/>
                <a:gd name="connsiteY13-612" fmla="*/ 3345 h 10023"/>
                <a:gd name="connsiteX14-613" fmla="*/ 243 w 10000"/>
                <a:gd name="connsiteY14-614" fmla="*/ 3363 h 10023"/>
                <a:gd name="connsiteX15-615" fmla="*/ 392 w 10000"/>
                <a:gd name="connsiteY15-616" fmla="*/ 3464 h 10023"/>
                <a:gd name="connsiteX16-617" fmla="*/ 541 w 10000"/>
                <a:gd name="connsiteY16-618" fmla="*/ 3585 h 10023"/>
                <a:gd name="connsiteX17-619" fmla="*/ 724 w 10000"/>
                <a:gd name="connsiteY17-620" fmla="*/ 4232 h 10023"/>
                <a:gd name="connsiteX18-621" fmla="*/ 691 w 10000"/>
                <a:gd name="connsiteY18-622" fmla="*/ 4488 h 10023"/>
                <a:gd name="connsiteX19-623" fmla="*/ 640 w 10000"/>
                <a:gd name="connsiteY19-624" fmla="*/ 4711 h 10023"/>
                <a:gd name="connsiteX20-625" fmla="*/ 823 w 10000"/>
                <a:gd name="connsiteY20-626" fmla="*/ 4882 h 10023"/>
                <a:gd name="connsiteX21-627" fmla="*/ 1005 w 10000"/>
                <a:gd name="connsiteY21-628" fmla="*/ 4967 h 10023"/>
                <a:gd name="connsiteX22-629" fmla="*/ 790 w 10000"/>
                <a:gd name="connsiteY22-630" fmla="*/ 5360 h 10023"/>
                <a:gd name="connsiteX23-631" fmla="*/ 790 w 10000"/>
                <a:gd name="connsiteY23-632" fmla="*/ 5411 h 10023"/>
                <a:gd name="connsiteX24-633" fmla="*/ 906 w 10000"/>
                <a:gd name="connsiteY24-634" fmla="*/ 5804 h 10023"/>
                <a:gd name="connsiteX25-635" fmla="*/ 906 w 10000"/>
                <a:gd name="connsiteY25-636" fmla="*/ 5820 h 10023"/>
                <a:gd name="connsiteX26-637" fmla="*/ 906 w 10000"/>
                <a:gd name="connsiteY26-638" fmla="*/ 5854 h 10023"/>
                <a:gd name="connsiteX27-639" fmla="*/ 1022 w 10000"/>
                <a:gd name="connsiteY27-640" fmla="*/ 6400 h 10023"/>
                <a:gd name="connsiteX28-641" fmla="*/ 1122 w 10000"/>
                <a:gd name="connsiteY28-642" fmla="*/ 7494 h 10023"/>
                <a:gd name="connsiteX29-643" fmla="*/ 2151 w 10000"/>
                <a:gd name="connsiteY29-644" fmla="*/ 7732 h 10023"/>
                <a:gd name="connsiteX30-645" fmla="*/ 2731 w 10000"/>
                <a:gd name="connsiteY30-646" fmla="*/ 7664 h 10023"/>
                <a:gd name="connsiteX31-647" fmla="*/ 2748 w 10000"/>
                <a:gd name="connsiteY31-648" fmla="*/ 7664 h 10023"/>
                <a:gd name="connsiteX32-649" fmla="*/ 2764 w 10000"/>
                <a:gd name="connsiteY32-650" fmla="*/ 7664 h 10023"/>
                <a:gd name="connsiteX33-651" fmla="*/ 2865 w 10000"/>
                <a:gd name="connsiteY33-652" fmla="*/ 7647 h 10023"/>
                <a:gd name="connsiteX34-653" fmla="*/ 3445 w 10000"/>
                <a:gd name="connsiteY34-654" fmla="*/ 7937 h 10023"/>
                <a:gd name="connsiteX35-655" fmla="*/ 3660 w 10000"/>
                <a:gd name="connsiteY35-656" fmla="*/ 8296 h 10023"/>
                <a:gd name="connsiteX36-657" fmla="*/ 3677 w 10000"/>
                <a:gd name="connsiteY36-658" fmla="*/ 8312 h 10023"/>
                <a:gd name="connsiteX37-659" fmla="*/ 4406 w 10000"/>
                <a:gd name="connsiteY37-660" fmla="*/ 9919 h 10023"/>
                <a:gd name="connsiteX38-661" fmla="*/ 7548 w 10000"/>
                <a:gd name="connsiteY38-662" fmla="*/ 9414 h 10023"/>
                <a:gd name="connsiteX39-663" fmla="*/ 7843 w 10000"/>
                <a:gd name="connsiteY39-664" fmla="*/ 5786 h 10023"/>
                <a:gd name="connsiteX40-665" fmla="*/ 9319 w 10000"/>
                <a:gd name="connsiteY40-666" fmla="*/ 3788 h 10023"/>
                <a:gd name="connsiteX41-667" fmla="*/ 9319 w 10000"/>
                <a:gd name="connsiteY41-668" fmla="*/ 3772 h 10023"/>
                <a:gd name="connsiteX42-669" fmla="*/ 10000 w 10000"/>
                <a:gd name="connsiteY42-670" fmla="*/ 1690 h 10023"/>
                <a:gd name="connsiteX43-671" fmla="*/ 10000 w 10000"/>
                <a:gd name="connsiteY43-672" fmla="*/ 1451 h 10023"/>
                <a:gd name="connsiteX44-673" fmla="*/ 9785 w 10000"/>
                <a:gd name="connsiteY44-674" fmla="*/ 0 h 10023"/>
                <a:gd name="connsiteX45-675" fmla="*/ 1935 w 10000"/>
                <a:gd name="connsiteY45-676" fmla="*/ 0 h 10023"/>
                <a:gd name="connsiteX46-677" fmla="*/ 1835 w 10000"/>
                <a:gd name="connsiteY46-678" fmla="*/ 187 h 10023"/>
                <a:gd name="connsiteX0-679" fmla="*/ 1835 w 10000"/>
                <a:gd name="connsiteY0-680" fmla="*/ 187 h 10023"/>
                <a:gd name="connsiteX1-681" fmla="*/ 1686 w 10000"/>
                <a:gd name="connsiteY1-682" fmla="*/ 989 h 10023"/>
                <a:gd name="connsiteX2-683" fmla="*/ 1686 w 10000"/>
                <a:gd name="connsiteY2-684" fmla="*/ 1008 h 10023"/>
                <a:gd name="connsiteX3-685" fmla="*/ 1686 w 10000"/>
                <a:gd name="connsiteY3-686" fmla="*/ 1024 h 10023"/>
                <a:gd name="connsiteX4-687" fmla="*/ 1686 w 10000"/>
                <a:gd name="connsiteY4-688" fmla="*/ 1075 h 10023"/>
                <a:gd name="connsiteX5-689" fmla="*/ 1487 w 10000"/>
                <a:gd name="connsiteY5-690" fmla="*/ 1503 h 10023"/>
                <a:gd name="connsiteX6-691" fmla="*/ 1371 w 10000"/>
                <a:gd name="connsiteY6-692" fmla="*/ 1638 h 10023"/>
                <a:gd name="connsiteX7-693" fmla="*/ 972 w 10000"/>
                <a:gd name="connsiteY7-694" fmla="*/ 1946 h 10023"/>
                <a:gd name="connsiteX8-695" fmla="*/ 939 w 10000"/>
                <a:gd name="connsiteY8-696" fmla="*/ 1963 h 10023"/>
                <a:gd name="connsiteX9-697" fmla="*/ 60 w 10000"/>
                <a:gd name="connsiteY9-698" fmla="*/ 2851 h 10023"/>
                <a:gd name="connsiteX10-699" fmla="*/ 60 w 10000"/>
                <a:gd name="connsiteY10-700" fmla="*/ 2884 h 10023"/>
                <a:gd name="connsiteX11-701" fmla="*/ 43 w 10000"/>
                <a:gd name="connsiteY11-702" fmla="*/ 2901 h 10023"/>
                <a:gd name="connsiteX12-703" fmla="*/ 10 w 10000"/>
                <a:gd name="connsiteY12-704" fmla="*/ 3159 h 10023"/>
                <a:gd name="connsiteX13-705" fmla="*/ 192 w 10000"/>
                <a:gd name="connsiteY13-706" fmla="*/ 3345 h 10023"/>
                <a:gd name="connsiteX14-707" fmla="*/ 243 w 10000"/>
                <a:gd name="connsiteY14-708" fmla="*/ 3363 h 10023"/>
                <a:gd name="connsiteX15-709" fmla="*/ 392 w 10000"/>
                <a:gd name="connsiteY15-710" fmla="*/ 3464 h 10023"/>
                <a:gd name="connsiteX16-711" fmla="*/ 541 w 10000"/>
                <a:gd name="connsiteY16-712" fmla="*/ 3585 h 10023"/>
                <a:gd name="connsiteX17-713" fmla="*/ 724 w 10000"/>
                <a:gd name="connsiteY17-714" fmla="*/ 4232 h 10023"/>
                <a:gd name="connsiteX18-715" fmla="*/ 691 w 10000"/>
                <a:gd name="connsiteY18-716" fmla="*/ 4488 h 10023"/>
                <a:gd name="connsiteX19-717" fmla="*/ 640 w 10000"/>
                <a:gd name="connsiteY19-718" fmla="*/ 4711 h 10023"/>
                <a:gd name="connsiteX20-719" fmla="*/ 823 w 10000"/>
                <a:gd name="connsiteY20-720" fmla="*/ 4882 h 10023"/>
                <a:gd name="connsiteX21-721" fmla="*/ 1005 w 10000"/>
                <a:gd name="connsiteY21-722" fmla="*/ 4967 h 10023"/>
                <a:gd name="connsiteX22-723" fmla="*/ 790 w 10000"/>
                <a:gd name="connsiteY22-724" fmla="*/ 5360 h 10023"/>
                <a:gd name="connsiteX23-725" fmla="*/ 790 w 10000"/>
                <a:gd name="connsiteY23-726" fmla="*/ 5411 h 10023"/>
                <a:gd name="connsiteX24-727" fmla="*/ 906 w 10000"/>
                <a:gd name="connsiteY24-728" fmla="*/ 5804 h 10023"/>
                <a:gd name="connsiteX25-729" fmla="*/ 906 w 10000"/>
                <a:gd name="connsiteY25-730" fmla="*/ 5820 h 10023"/>
                <a:gd name="connsiteX26-731" fmla="*/ 906 w 10000"/>
                <a:gd name="connsiteY26-732" fmla="*/ 5854 h 10023"/>
                <a:gd name="connsiteX27-733" fmla="*/ 1022 w 10000"/>
                <a:gd name="connsiteY27-734" fmla="*/ 6400 h 10023"/>
                <a:gd name="connsiteX28-735" fmla="*/ 1122 w 10000"/>
                <a:gd name="connsiteY28-736" fmla="*/ 7494 h 10023"/>
                <a:gd name="connsiteX29-737" fmla="*/ 2151 w 10000"/>
                <a:gd name="connsiteY29-738" fmla="*/ 7732 h 10023"/>
                <a:gd name="connsiteX30-739" fmla="*/ 2731 w 10000"/>
                <a:gd name="connsiteY30-740" fmla="*/ 7664 h 10023"/>
                <a:gd name="connsiteX31-741" fmla="*/ 2748 w 10000"/>
                <a:gd name="connsiteY31-742" fmla="*/ 7664 h 10023"/>
                <a:gd name="connsiteX32-743" fmla="*/ 2764 w 10000"/>
                <a:gd name="connsiteY32-744" fmla="*/ 7664 h 10023"/>
                <a:gd name="connsiteX33-745" fmla="*/ 2865 w 10000"/>
                <a:gd name="connsiteY33-746" fmla="*/ 7647 h 10023"/>
                <a:gd name="connsiteX34-747" fmla="*/ 3445 w 10000"/>
                <a:gd name="connsiteY34-748" fmla="*/ 7937 h 10023"/>
                <a:gd name="connsiteX35-749" fmla="*/ 3660 w 10000"/>
                <a:gd name="connsiteY35-750" fmla="*/ 8296 h 10023"/>
                <a:gd name="connsiteX36-751" fmla="*/ 3677 w 10000"/>
                <a:gd name="connsiteY36-752" fmla="*/ 8312 h 10023"/>
                <a:gd name="connsiteX37-753" fmla="*/ 4406 w 10000"/>
                <a:gd name="connsiteY37-754" fmla="*/ 9919 h 10023"/>
                <a:gd name="connsiteX38-755" fmla="*/ 7548 w 10000"/>
                <a:gd name="connsiteY38-756" fmla="*/ 9414 h 10023"/>
                <a:gd name="connsiteX39-757" fmla="*/ 7843 w 10000"/>
                <a:gd name="connsiteY39-758" fmla="*/ 5786 h 10023"/>
                <a:gd name="connsiteX40-759" fmla="*/ 9319 w 10000"/>
                <a:gd name="connsiteY40-760" fmla="*/ 3788 h 10023"/>
                <a:gd name="connsiteX41-761" fmla="*/ 9319 w 10000"/>
                <a:gd name="connsiteY41-762" fmla="*/ 3772 h 10023"/>
                <a:gd name="connsiteX42-763" fmla="*/ 10000 w 10000"/>
                <a:gd name="connsiteY42-764" fmla="*/ 1690 h 10023"/>
                <a:gd name="connsiteX43-765" fmla="*/ 10000 w 10000"/>
                <a:gd name="connsiteY43-766" fmla="*/ 1451 h 10023"/>
                <a:gd name="connsiteX44-767" fmla="*/ 9785 w 10000"/>
                <a:gd name="connsiteY44-768" fmla="*/ 0 h 10023"/>
                <a:gd name="connsiteX45-769" fmla="*/ 1935 w 10000"/>
                <a:gd name="connsiteY45-770" fmla="*/ 0 h 10023"/>
                <a:gd name="connsiteX46-771" fmla="*/ 1835 w 10000"/>
                <a:gd name="connsiteY46-772" fmla="*/ 187 h 10023"/>
                <a:gd name="connsiteX0-773" fmla="*/ 1835 w 10000"/>
                <a:gd name="connsiteY0-774" fmla="*/ 187 h 10006"/>
                <a:gd name="connsiteX1-775" fmla="*/ 1686 w 10000"/>
                <a:gd name="connsiteY1-776" fmla="*/ 989 h 10006"/>
                <a:gd name="connsiteX2-777" fmla="*/ 1686 w 10000"/>
                <a:gd name="connsiteY2-778" fmla="*/ 1008 h 10006"/>
                <a:gd name="connsiteX3-779" fmla="*/ 1686 w 10000"/>
                <a:gd name="connsiteY3-780" fmla="*/ 1024 h 10006"/>
                <a:gd name="connsiteX4-781" fmla="*/ 1686 w 10000"/>
                <a:gd name="connsiteY4-782" fmla="*/ 1075 h 10006"/>
                <a:gd name="connsiteX5-783" fmla="*/ 1487 w 10000"/>
                <a:gd name="connsiteY5-784" fmla="*/ 1503 h 10006"/>
                <a:gd name="connsiteX6-785" fmla="*/ 1371 w 10000"/>
                <a:gd name="connsiteY6-786" fmla="*/ 1638 h 10006"/>
                <a:gd name="connsiteX7-787" fmla="*/ 972 w 10000"/>
                <a:gd name="connsiteY7-788" fmla="*/ 1946 h 10006"/>
                <a:gd name="connsiteX8-789" fmla="*/ 939 w 10000"/>
                <a:gd name="connsiteY8-790" fmla="*/ 1963 h 10006"/>
                <a:gd name="connsiteX9-791" fmla="*/ 60 w 10000"/>
                <a:gd name="connsiteY9-792" fmla="*/ 2851 h 10006"/>
                <a:gd name="connsiteX10-793" fmla="*/ 60 w 10000"/>
                <a:gd name="connsiteY10-794" fmla="*/ 2884 h 10006"/>
                <a:gd name="connsiteX11-795" fmla="*/ 43 w 10000"/>
                <a:gd name="connsiteY11-796" fmla="*/ 2901 h 10006"/>
                <a:gd name="connsiteX12-797" fmla="*/ 10 w 10000"/>
                <a:gd name="connsiteY12-798" fmla="*/ 3159 h 10006"/>
                <a:gd name="connsiteX13-799" fmla="*/ 192 w 10000"/>
                <a:gd name="connsiteY13-800" fmla="*/ 3345 h 10006"/>
                <a:gd name="connsiteX14-801" fmla="*/ 243 w 10000"/>
                <a:gd name="connsiteY14-802" fmla="*/ 3363 h 10006"/>
                <a:gd name="connsiteX15-803" fmla="*/ 392 w 10000"/>
                <a:gd name="connsiteY15-804" fmla="*/ 3464 h 10006"/>
                <a:gd name="connsiteX16-805" fmla="*/ 541 w 10000"/>
                <a:gd name="connsiteY16-806" fmla="*/ 3585 h 10006"/>
                <a:gd name="connsiteX17-807" fmla="*/ 724 w 10000"/>
                <a:gd name="connsiteY17-808" fmla="*/ 4232 h 10006"/>
                <a:gd name="connsiteX18-809" fmla="*/ 691 w 10000"/>
                <a:gd name="connsiteY18-810" fmla="*/ 4488 h 10006"/>
                <a:gd name="connsiteX19-811" fmla="*/ 640 w 10000"/>
                <a:gd name="connsiteY19-812" fmla="*/ 4711 h 10006"/>
                <a:gd name="connsiteX20-813" fmla="*/ 823 w 10000"/>
                <a:gd name="connsiteY20-814" fmla="*/ 4882 h 10006"/>
                <a:gd name="connsiteX21-815" fmla="*/ 1005 w 10000"/>
                <a:gd name="connsiteY21-816" fmla="*/ 4967 h 10006"/>
                <a:gd name="connsiteX22-817" fmla="*/ 790 w 10000"/>
                <a:gd name="connsiteY22-818" fmla="*/ 5360 h 10006"/>
                <a:gd name="connsiteX23-819" fmla="*/ 790 w 10000"/>
                <a:gd name="connsiteY23-820" fmla="*/ 5411 h 10006"/>
                <a:gd name="connsiteX24-821" fmla="*/ 906 w 10000"/>
                <a:gd name="connsiteY24-822" fmla="*/ 5804 h 10006"/>
                <a:gd name="connsiteX25-823" fmla="*/ 906 w 10000"/>
                <a:gd name="connsiteY25-824" fmla="*/ 5820 h 10006"/>
                <a:gd name="connsiteX26-825" fmla="*/ 906 w 10000"/>
                <a:gd name="connsiteY26-826" fmla="*/ 5854 h 10006"/>
                <a:gd name="connsiteX27-827" fmla="*/ 1022 w 10000"/>
                <a:gd name="connsiteY27-828" fmla="*/ 6400 h 10006"/>
                <a:gd name="connsiteX28-829" fmla="*/ 1122 w 10000"/>
                <a:gd name="connsiteY28-830" fmla="*/ 7494 h 10006"/>
                <a:gd name="connsiteX29-831" fmla="*/ 2151 w 10000"/>
                <a:gd name="connsiteY29-832" fmla="*/ 7732 h 10006"/>
                <a:gd name="connsiteX30-833" fmla="*/ 2731 w 10000"/>
                <a:gd name="connsiteY30-834" fmla="*/ 7664 h 10006"/>
                <a:gd name="connsiteX31-835" fmla="*/ 2748 w 10000"/>
                <a:gd name="connsiteY31-836" fmla="*/ 7664 h 10006"/>
                <a:gd name="connsiteX32-837" fmla="*/ 2764 w 10000"/>
                <a:gd name="connsiteY32-838" fmla="*/ 7664 h 10006"/>
                <a:gd name="connsiteX33-839" fmla="*/ 2865 w 10000"/>
                <a:gd name="connsiteY33-840" fmla="*/ 7647 h 10006"/>
                <a:gd name="connsiteX34-841" fmla="*/ 3445 w 10000"/>
                <a:gd name="connsiteY34-842" fmla="*/ 7937 h 10006"/>
                <a:gd name="connsiteX35-843" fmla="*/ 3660 w 10000"/>
                <a:gd name="connsiteY35-844" fmla="*/ 8296 h 10006"/>
                <a:gd name="connsiteX36-845" fmla="*/ 3677 w 10000"/>
                <a:gd name="connsiteY36-846" fmla="*/ 8312 h 10006"/>
                <a:gd name="connsiteX37-847" fmla="*/ 4406 w 10000"/>
                <a:gd name="connsiteY37-848" fmla="*/ 9919 h 10006"/>
                <a:gd name="connsiteX38-849" fmla="*/ 7548 w 10000"/>
                <a:gd name="connsiteY38-850" fmla="*/ 9414 h 10006"/>
                <a:gd name="connsiteX39-851" fmla="*/ 8174 w 10000"/>
                <a:gd name="connsiteY39-852" fmla="*/ 6258 h 10006"/>
                <a:gd name="connsiteX40-853" fmla="*/ 9319 w 10000"/>
                <a:gd name="connsiteY40-854" fmla="*/ 3788 h 10006"/>
                <a:gd name="connsiteX41-855" fmla="*/ 9319 w 10000"/>
                <a:gd name="connsiteY41-856" fmla="*/ 3772 h 10006"/>
                <a:gd name="connsiteX42-857" fmla="*/ 10000 w 10000"/>
                <a:gd name="connsiteY42-858" fmla="*/ 1690 h 10006"/>
                <a:gd name="connsiteX43-859" fmla="*/ 10000 w 10000"/>
                <a:gd name="connsiteY43-860" fmla="*/ 1451 h 10006"/>
                <a:gd name="connsiteX44-861" fmla="*/ 9785 w 10000"/>
                <a:gd name="connsiteY44-862" fmla="*/ 0 h 10006"/>
                <a:gd name="connsiteX45-863" fmla="*/ 1935 w 10000"/>
                <a:gd name="connsiteY45-864" fmla="*/ 0 h 10006"/>
                <a:gd name="connsiteX46-865" fmla="*/ 1835 w 10000"/>
                <a:gd name="connsiteY46-866" fmla="*/ 187 h 10006"/>
                <a:gd name="connsiteX0-867" fmla="*/ 1835 w 10000"/>
                <a:gd name="connsiteY0-868" fmla="*/ 187 h 9997"/>
                <a:gd name="connsiteX1-869" fmla="*/ 1686 w 10000"/>
                <a:gd name="connsiteY1-870" fmla="*/ 989 h 9997"/>
                <a:gd name="connsiteX2-871" fmla="*/ 1686 w 10000"/>
                <a:gd name="connsiteY2-872" fmla="*/ 1008 h 9997"/>
                <a:gd name="connsiteX3-873" fmla="*/ 1686 w 10000"/>
                <a:gd name="connsiteY3-874" fmla="*/ 1024 h 9997"/>
                <a:gd name="connsiteX4-875" fmla="*/ 1686 w 10000"/>
                <a:gd name="connsiteY4-876" fmla="*/ 1075 h 9997"/>
                <a:gd name="connsiteX5-877" fmla="*/ 1487 w 10000"/>
                <a:gd name="connsiteY5-878" fmla="*/ 1503 h 9997"/>
                <a:gd name="connsiteX6-879" fmla="*/ 1371 w 10000"/>
                <a:gd name="connsiteY6-880" fmla="*/ 1638 h 9997"/>
                <a:gd name="connsiteX7-881" fmla="*/ 972 w 10000"/>
                <a:gd name="connsiteY7-882" fmla="*/ 1946 h 9997"/>
                <a:gd name="connsiteX8-883" fmla="*/ 939 w 10000"/>
                <a:gd name="connsiteY8-884" fmla="*/ 1963 h 9997"/>
                <a:gd name="connsiteX9-885" fmla="*/ 60 w 10000"/>
                <a:gd name="connsiteY9-886" fmla="*/ 2851 h 9997"/>
                <a:gd name="connsiteX10-887" fmla="*/ 60 w 10000"/>
                <a:gd name="connsiteY10-888" fmla="*/ 2884 h 9997"/>
                <a:gd name="connsiteX11-889" fmla="*/ 43 w 10000"/>
                <a:gd name="connsiteY11-890" fmla="*/ 2901 h 9997"/>
                <a:gd name="connsiteX12-891" fmla="*/ 10 w 10000"/>
                <a:gd name="connsiteY12-892" fmla="*/ 3159 h 9997"/>
                <a:gd name="connsiteX13-893" fmla="*/ 192 w 10000"/>
                <a:gd name="connsiteY13-894" fmla="*/ 3345 h 9997"/>
                <a:gd name="connsiteX14-895" fmla="*/ 243 w 10000"/>
                <a:gd name="connsiteY14-896" fmla="*/ 3363 h 9997"/>
                <a:gd name="connsiteX15-897" fmla="*/ 392 w 10000"/>
                <a:gd name="connsiteY15-898" fmla="*/ 3464 h 9997"/>
                <a:gd name="connsiteX16-899" fmla="*/ 541 w 10000"/>
                <a:gd name="connsiteY16-900" fmla="*/ 3585 h 9997"/>
                <a:gd name="connsiteX17-901" fmla="*/ 724 w 10000"/>
                <a:gd name="connsiteY17-902" fmla="*/ 4232 h 9997"/>
                <a:gd name="connsiteX18-903" fmla="*/ 691 w 10000"/>
                <a:gd name="connsiteY18-904" fmla="*/ 4488 h 9997"/>
                <a:gd name="connsiteX19-905" fmla="*/ 640 w 10000"/>
                <a:gd name="connsiteY19-906" fmla="*/ 4711 h 9997"/>
                <a:gd name="connsiteX20-907" fmla="*/ 823 w 10000"/>
                <a:gd name="connsiteY20-908" fmla="*/ 4882 h 9997"/>
                <a:gd name="connsiteX21-909" fmla="*/ 1005 w 10000"/>
                <a:gd name="connsiteY21-910" fmla="*/ 4967 h 9997"/>
                <a:gd name="connsiteX22-911" fmla="*/ 790 w 10000"/>
                <a:gd name="connsiteY22-912" fmla="*/ 5360 h 9997"/>
                <a:gd name="connsiteX23-913" fmla="*/ 790 w 10000"/>
                <a:gd name="connsiteY23-914" fmla="*/ 5411 h 9997"/>
                <a:gd name="connsiteX24-915" fmla="*/ 906 w 10000"/>
                <a:gd name="connsiteY24-916" fmla="*/ 5804 h 9997"/>
                <a:gd name="connsiteX25-917" fmla="*/ 906 w 10000"/>
                <a:gd name="connsiteY25-918" fmla="*/ 5820 h 9997"/>
                <a:gd name="connsiteX26-919" fmla="*/ 906 w 10000"/>
                <a:gd name="connsiteY26-920" fmla="*/ 5854 h 9997"/>
                <a:gd name="connsiteX27-921" fmla="*/ 1022 w 10000"/>
                <a:gd name="connsiteY27-922" fmla="*/ 6400 h 9997"/>
                <a:gd name="connsiteX28-923" fmla="*/ 1122 w 10000"/>
                <a:gd name="connsiteY28-924" fmla="*/ 7494 h 9997"/>
                <a:gd name="connsiteX29-925" fmla="*/ 2151 w 10000"/>
                <a:gd name="connsiteY29-926" fmla="*/ 7732 h 9997"/>
                <a:gd name="connsiteX30-927" fmla="*/ 2731 w 10000"/>
                <a:gd name="connsiteY30-928" fmla="*/ 7664 h 9997"/>
                <a:gd name="connsiteX31-929" fmla="*/ 2748 w 10000"/>
                <a:gd name="connsiteY31-930" fmla="*/ 7664 h 9997"/>
                <a:gd name="connsiteX32-931" fmla="*/ 2764 w 10000"/>
                <a:gd name="connsiteY32-932" fmla="*/ 7664 h 9997"/>
                <a:gd name="connsiteX33-933" fmla="*/ 2865 w 10000"/>
                <a:gd name="connsiteY33-934" fmla="*/ 7647 h 9997"/>
                <a:gd name="connsiteX34-935" fmla="*/ 3445 w 10000"/>
                <a:gd name="connsiteY34-936" fmla="*/ 7937 h 9997"/>
                <a:gd name="connsiteX35-937" fmla="*/ 3660 w 10000"/>
                <a:gd name="connsiteY35-938" fmla="*/ 8296 h 9997"/>
                <a:gd name="connsiteX36-939" fmla="*/ 3677 w 10000"/>
                <a:gd name="connsiteY36-940" fmla="*/ 8312 h 9997"/>
                <a:gd name="connsiteX37-941" fmla="*/ 4406 w 10000"/>
                <a:gd name="connsiteY37-942" fmla="*/ 9919 h 9997"/>
                <a:gd name="connsiteX38-943" fmla="*/ 7548 w 10000"/>
                <a:gd name="connsiteY38-944" fmla="*/ 9414 h 9997"/>
                <a:gd name="connsiteX39-945" fmla="*/ 8225 w 10000"/>
                <a:gd name="connsiteY39-946" fmla="*/ 6573 h 9997"/>
                <a:gd name="connsiteX40-947" fmla="*/ 9319 w 10000"/>
                <a:gd name="connsiteY40-948" fmla="*/ 3788 h 9997"/>
                <a:gd name="connsiteX41-949" fmla="*/ 9319 w 10000"/>
                <a:gd name="connsiteY41-950" fmla="*/ 3772 h 9997"/>
                <a:gd name="connsiteX42-951" fmla="*/ 10000 w 10000"/>
                <a:gd name="connsiteY42-952" fmla="*/ 1690 h 9997"/>
                <a:gd name="connsiteX43-953" fmla="*/ 10000 w 10000"/>
                <a:gd name="connsiteY43-954" fmla="*/ 1451 h 9997"/>
                <a:gd name="connsiteX44-955" fmla="*/ 9785 w 10000"/>
                <a:gd name="connsiteY44-956" fmla="*/ 0 h 9997"/>
                <a:gd name="connsiteX45-957" fmla="*/ 1935 w 10000"/>
                <a:gd name="connsiteY45-958" fmla="*/ 0 h 9997"/>
                <a:gd name="connsiteX46-959" fmla="*/ 1835 w 10000"/>
                <a:gd name="connsiteY46-960" fmla="*/ 187 h 9997"/>
                <a:gd name="connsiteX0-961" fmla="*/ 1835 w 10000"/>
                <a:gd name="connsiteY0-962" fmla="*/ 187 h 10125"/>
                <a:gd name="connsiteX1-963" fmla="*/ 1686 w 10000"/>
                <a:gd name="connsiteY1-964" fmla="*/ 989 h 10125"/>
                <a:gd name="connsiteX2-965" fmla="*/ 1686 w 10000"/>
                <a:gd name="connsiteY2-966" fmla="*/ 1008 h 10125"/>
                <a:gd name="connsiteX3-967" fmla="*/ 1686 w 10000"/>
                <a:gd name="connsiteY3-968" fmla="*/ 1024 h 10125"/>
                <a:gd name="connsiteX4-969" fmla="*/ 1686 w 10000"/>
                <a:gd name="connsiteY4-970" fmla="*/ 1075 h 10125"/>
                <a:gd name="connsiteX5-971" fmla="*/ 1487 w 10000"/>
                <a:gd name="connsiteY5-972" fmla="*/ 1503 h 10125"/>
                <a:gd name="connsiteX6-973" fmla="*/ 1371 w 10000"/>
                <a:gd name="connsiteY6-974" fmla="*/ 1638 h 10125"/>
                <a:gd name="connsiteX7-975" fmla="*/ 972 w 10000"/>
                <a:gd name="connsiteY7-976" fmla="*/ 1947 h 10125"/>
                <a:gd name="connsiteX8-977" fmla="*/ 939 w 10000"/>
                <a:gd name="connsiteY8-978" fmla="*/ 1964 h 10125"/>
                <a:gd name="connsiteX9-979" fmla="*/ 60 w 10000"/>
                <a:gd name="connsiteY9-980" fmla="*/ 2852 h 10125"/>
                <a:gd name="connsiteX10-981" fmla="*/ 60 w 10000"/>
                <a:gd name="connsiteY10-982" fmla="*/ 2885 h 10125"/>
                <a:gd name="connsiteX11-983" fmla="*/ 43 w 10000"/>
                <a:gd name="connsiteY11-984" fmla="*/ 2902 h 10125"/>
                <a:gd name="connsiteX12-985" fmla="*/ 10 w 10000"/>
                <a:gd name="connsiteY12-986" fmla="*/ 3160 h 10125"/>
                <a:gd name="connsiteX13-987" fmla="*/ 192 w 10000"/>
                <a:gd name="connsiteY13-988" fmla="*/ 3346 h 10125"/>
                <a:gd name="connsiteX14-989" fmla="*/ 243 w 10000"/>
                <a:gd name="connsiteY14-990" fmla="*/ 3364 h 10125"/>
                <a:gd name="connsiteX15-991" fmla="*/ 392 w 10000"/>
                <a:gd name="connsiteY15-992" fmla="*/ 3465 h 10125"/>
                <a:gd name="connsiteX16-993" fmla="*/ 541 w 10000"/>
                <a:gd name="connsiteY16-994" fmla="*/ 3586 h 10125"/>
                <a:gd name="connsiteX17-995" fmla="*/ 724 w 10000"/>
                <a:gd name="connsiteY17-996" fmla="*/ 4233 h 10125"/>
                <a:gd name="connsiteX18-997" fmla="*/ 691 w 10000"/>
                <a:gd name="connsiteY18-998" fmla="*/ 4489 h 10125"/>
                <a:gd name="connsiteX19-999" fmla="*/ 640 w 10000"/>
                <a:gd name="connsiteY19-1000" fmla="*/ 4712 h 10125"/>
                <a:gd name="connsiteX20-1001" fmla="*/ 823 w 10000"/>
                <a:gd name="connsiteY20-1002" fmla="*/ 4883 h 10125"/>
                <a:gd name="connsiteX21-1003" fmla="*/ 1005 w 10000"/>
                <a:gd name="connsiteY21-1004" fmla="*/ 4968 h 10125"/>
                <a:gd name="connsiteX22-1005" fmla="*/ 790 w 10000"/>
                <a:gd name="connsiteY22-1006" fmla="*/ 5362 h 10125"/>
                <a:gd name="connsiteX23-1007" fmla="*/ 790 w 10000"/>
                <a:gd name="connsiteY23-1008" fmla="*/ 5413 h 10125"/>
                <a:gd name="connsiteX24-1009" fmla="*/ 906 w 10000"/>
                <a:gd name="connsiteY24-1010" fmla="*/ 5806 h 10125"/>
                <a:gd name="connsiteX25-1011" fmla="*/ 906 w 10000"/>
                <a:gd name="connsiteY25-1012" fmla="*/ 5822 h 10125"/>
                <a:gd name="connsiteX26-1013" fmla="*/ 906 w 10000"/>
                <a:gd name="connsiteY26-1014" fmla="*/ 5856 h 10125"/>
                <a:gd name="connsiteX27-1015" fmla="*/ 1022 w 10000"/>
                <a:gd name="connsiteY27-1016" fmla="*/ 6402 h 10125"/>
                <a:gd name="connsiteX28-1017" fmla="*/ 1122 w 10000"/>
                <a:gd name="connsiteY28-1018" fmla="*/ 7496 h 10125"/>
                <a:gd name="connsiteX29-1019" fmla="*/ 2151 w 10000"/>
                <a:gd name="connsiteY29-1020" fmla="*/ 7734 h 10125"/>
                <a:gd name="connsiteX30-1021" fmla="*/ 2731 w 10000"/>
                <a:gd name="connsiteY30-1022" fmla="*/ 7666 h 10125"/>
                <a:gd name="connsiteX31-1023" fmla="*/ 2748 w 10000"/>
                <a:gd name="connsiteY31-1024" fmla="*/ 7666 h 10125"/>
                <a:gd name="connsiteX32-1025" fmla="*/ 2764 w 10000"/>
                <a:gd name="connsiteY32-1026" fmla="*/ 7666 h 10125"/>
                <a:gd name="connsiteX33-1027" fmla="*/ 2865 w 10000"/>
                <a:gd name="connsiteY33-1028" fmla="*/ 7649 h 10125"/>
                <a:gd name="connsiteX34-1029" fmla="*/ 3445 w 10000"/>
                <a:gd name="connsiteY34-1030" fmla="*/ 7939 h 10125"/>
                <a:gd name="connsiteX35-1031" fmla="*/ 3660 w 10000"/>
                <a:gd name="connsiteY35-1032" fmla="*/ 8298 h 10125"/>
                <a:gd name="connsiteX36-1033" fmla="*/ 3677 w 10000"/>
                <a:gd name="connsiteY36-1034" fmla="*/ 8314 h 10125"/>
                <a:gd name="connsiteX37-1035" fmla="*/ 4406 w 10000"/>
                <a:gd name="connsiteY37-1036" fmla="*/ 9922 h 10125"/>
                <a:gd name="connsiteX38-1037" fmla="*/ 7675 w 10000"/>
                <a:gd name="connsiteY38-1038" fmla="*/ 9732 h 10125"/>
                <a:gd name="connsiteX39-1039" fmla="*/ 8225 w 10000"/>
                <a:gd name="connsiteY39-1040" fmla="*/ 6575 h 10125"/>
                <a:gd name="connsiteX40-1041" fmla="*/ 9319 w 10000"/>
                <a:gd name="connsiteY40-1042" fmla="*/ 3789 h 10125"/>
                <a:gd name="connsiteX41-1043" fmla="*/ 9319 w 10000"/>
                <a:gd name="connsiteY41-1044" fmla="*/ 3773 h 10125"/>
                <a:gd name="connsiteX42-1045" fmla="*/ 10000 w 10000"/>
                <a:gd name="connsiteY42-1046" fmla="*/ 1691 h 10125"/>
                <a:gd name="connsiteX43-1047" fmla="*/ 10000 w 10000"/>
                <a:gd name="connsiteY43-1048" fmla="*/ 1451 h 10125"/>
                <a:gd name="connsiteX44-1049" fmla="*/ 9785 w 10000"/>
                <a:gd name="connsiteY44-1050" fmla="*/ 0 h 10125"/>
                <a:gd name="connsiteX45-1051" fmla="*/ 1935 w 10000"/>
                <a:gd name="connsiteY45-1052" fmla="*/ 0 h 10125"/>
                <a:gd name="connsiteX46-1053" fmla="*/ 1835 w 10000"/>
                <a:gd name="connsiteY46-1054" fmla="*/ 187 h 10125"/>
                <a:gd name="connsiteX0-1055" fmla="*/ 1835 w 10000"/>
                <a:gd name="connsiteY0-1056" fmla="*/ 187 h 10079"/>
                <a:gd name="connsiteX1-1057" fmla="*/ 1686 w 10000"/>
                <a:gd name="connsiteY1-1058" fmla="*/ 989 h 10079"/>
                <a:gd name="connsiteX2-1059" fmla="*/ 1686 w 10000"/>
                <a:gd name="connsiteY2-1060" fmla="*/ 1008 h 10079"/>
                <a:gd name="connsiteX3-1061" fmla="*/ 1686 w 10000"/>
                <a:gd name="connsiteY3-1062" fmla="*/ 1024 h 10079"/>
                <a:gd name="connsiteX4-1063" fmla="*/ 1686 w 10000"/>
                <a:gd name="connsiteY4-1064" fmla="*/ 1075 h 10079"/>
                <a:gd name="connsiteX5-1065" fmla="*/ 1487 w 10000"/>
                <a:gd name="connsiteY5-1066" fmla="*/ 1503 h 10079"/>
                <a:gd name="connsiteX6-1067" fmla="*/ 1371 w 10000"/>
                <a:gd name="connsiteY6-1068" fmla="*/ 1638 h 10079"/>
                <a:gd name="connsiteX7-1069" fmla="*/ 972 w 10000"/>
                <a:gd name="connsiteY7-1070" fmla="*/ 1947 h 10079"/>
                <a:gd name="connsiteX8-1071" fmla="*/ 939 w 10000"/>
                <a:gd name="connsiteY8-1072" fmla="*/ 1964 h 10079"/>
                <a:gd name="connsiteX9-1073" fmla="*/ 60 w 10000"/>
                <a:gd name="connsiteY9-1074" fmla="*/ 2852 h 10079"/>
                <a:gd name="connsiteX10-1075" fmla="*/ 60 w 10000"/>
                <a:gd name="connsiteY10-1076" fmla="*/ 2885 h 10079"/>
                <a:gd name="connsiteX11-1077" fmla="*/ 43 w 10000"/>
                <a:gd name="connsiteY11-1078" fmla="*/ 2902 h 10079"/>
                <a:gd name="connsiteX12-1079" fmla="*/ 10 w 10000"/>
                <a:gd name="connsiteY12-1080" fmla="*/ 3160 h 10079"/>
                <a:gd name="connsiteX13-1081" fmla="*/ 192 w 10000"/>
                <a:gd name="connsiteY13-1082" fmla="*/ 3346 h 10079"/>
                <a:gd name="connsiteX14-1083" fmla="*/ 243 w 10000"/>
                <a:gd name="connsiteY14-1084" fmla="*/ 3364 h 10079"/>
                <a:gd name="connsiteX15-1085" fmla="*/ 392 w 10000"/>
                <a:gd name="connsiteY15-1086" fmla="*/ 3465 h 10079"/>
                <a:gd name="connsiteX16-1087" fmla="*/ 541 w 10000"/>
                <a:gd name="connsiteY16-1088" fmla="*/ 3586 h 10079"/>
                <a:gd name="connsiteX17-1089" fmla="*/ 724 w 10000"/>
                <a:gd name="connsiteY17-1090" fmla="*/ 4233 h 10079"/>
                <a:gd name="connsiteX18-1091" fmla="*/ 691 w 10000"/>
                <a:gd name="connsiteY18-1092" fmla="*/ 4489 h 10079"/>
                <a:gd name="connsiteX19-1093" fmla="*/ 640 w 10000"/>
                <a:gd name="connsiteY19-1094" fmla="*/ 4712 h 10079"/>
                <a:gd name="connsiteX20-1095" fmla="*/ 823 w 10000"/>
                <a:gd name="connsiteY20-1096" fmla="*/ 4883 h 10079"/>
                <a:gd name="connsiteX21-1097" fmla="*/ 1005 w 10000"/>
                <a:gd name="connsiteY21-1098" fmla="*/ 4968 h 10079"/>
                <a:gd name="connsiteX22-1099" fmla="*/ 790 w 10000"/>
                <a:gd name="connsiteY22-1100" fmla="*/ 5362 h 10079"/>
                <a:gd name="connsiteX23-1101" fmla="*/ 790 w 10000"/>
                <a:gd name="connsiteY23-1102" fmla="*/ 5413 h 10079"/>
                <a:gd name="connsiteX24-1103" fmla="*/ 906 w 10000"/>
                <a:gd name="connsiteY24-1104" fmla="*/ 5806 h 10079"/>
                <a:gd name="connsiteX25-1105" fmla="*/ 906 w 10000"/>
                <a:gd name="connsiteY25-1106" fmla="*/ 5822 h 10079"/>
                <a:gd name="connsiteX26-1107" fmla="*/ 906 w 10000"/>
                <a:gd name="connsiteY26-1108" fmla="*/ 5856 h 10079"/>
                <a:gd name="connsiteX27-1109" fmla="*/ 1022 w 10000"/>
                <a:gd name="connsiteY27-1110" fmla="*/ 6402 h 10079"/>
                <a:gd name="connsiteX28-1111" fmla="*/ 1122 w 10000"/>
                <a:gd name="connsiteY28-1112" fmla="*/ 7496 h 10079"/>
                <a:gd name="connsiteX29-1113" fmla="*/ 2151 w 10000"/>
                <a:gd name="connsiteY29-1114" fmla="*/ 7734 h 10079"/>
                <a:gd name="connsiteX30-1115" fmla="*/ 2731 w 10000"/>
                <a:gd name="connsiteY30-1116" fmla="*/ 7666 h 10079"/>
                <a:gd name="connsiteX31-1117" fmla="*/ 2748 w 10000"/>
                <a:gd name="connsiteY31-1118" fmla="*/ 7666 h 10079"/>
                <a:gd name="connsiteX32-1119" fmla="*/ 2764 w 10000"/>
                <a:gd name="connsiteY32-1120" fmla="*/ 7666 h 10079"/>
                <a:gd name="connsiteX33-1121" fmla="*/ 2865 w 10000"/>
                <a:gd name="connsiteY33-1122" fmla="*/ 7649 h 10079"/>
                <a:gd name="connsiteX34-1123" fmla="*/ 3445 w 10000"/>
                <a:gd name="connsiteY34-1124" fmla="*/ 7939 h 10079"/>
                <a:gd name="connsiteX35-1125" fmla="*/ 3660 w 10000"/>
                <a:gd name="connsiteY35-1126" fmla="*/ 8298 h 10079"/>
                <a:gd name="connsiteX36-1127" fmla="*/ 3677 w 10000"/>
                <a:gd name="connsiteY36-1128" fmla="*/ 8314 h 10079"/>
                <a:gd name="connsiteX37-1129" fmla="*/ 4406 w 10000"/>
                <a:gd name="connsiteY37-1130" fmla="*/ 9922 h 10079"/>
                <a:gd name="connsiteX38-1131" fmla="*/ 7675 w 10000"/>
                <a:gd name="connsiteY38-1132" fmla="*/ 9732 h 10079"/>
                <a:gd name="connsiteX39-1133" fmla="*/ 8225 w 10000"/>
                <a:gd name="connsiteY39-1134" fmla="*/ 6575 h 10079"/>
                <a:gd name="connsiteX40-1135" fmla="*/ 9319 w 10000"/>
                <a:gd name="connsiteY40-1136" fmla="*/ 3789 h 10079"/>
                <a:gd name="connsiteX41-1137" fmla="*/ 9319 w 10000"/>
                <a:gd name="connsiteY41-1138" fmla="*/ 3773 h 10079"/>
                <a:gd name="connsiteX42-1139" fmla="*/ 10000 w 10000"/>
                <a:gd name="connsiteY42-1140" fmla="*/ 1691 h 10079"/>
                <a:gd name="connsiteX43-1141" fmla="*/ 10000 w 10000"/>
                <a:gd name="connsiteY43-1142" fmla="*/ 1451 h 10079"/>
                <a:gd name="connsiteX44-1143" fmla="*/ 9785 w 10000"/>
                <a:gd name="connsiteY44-1144" fmla="*/ 0 h 10079"/>
                <a:gd name="connsiteX45-1145" fmla="*/ 1935 w 10000"/>
                <a:gd name="connsiteY45-1146" fmla="*/ 0 h 10079"/>
                <a:gd name="connsiteX46-1147" fmla="*/ 1835 w 10000"/>
                <a:gd name="connsiteY46-1148" fmla="*/ 187 h 10079"/>
                <a:gd name="connsiteX0-1149" fmla="*/ 1835 w 10000"/>
                <a:gd name="connsiteY0-1150" fmla="*/ 187 h 10056"/>
                <a:gd name="connsiteX1-1151" fmla="*/ 1686 w 10000"/>
                <a:gd name="connsiteY1-1152" fmla="*/ 989 h 10056"/>
                <a:gd name="connsiteX2-1153" fmla="*/ 1686 w 10000"/>
                <a:gd name="connsiteY2-1154" fmla="*/ 1008 h 10056"/>
                <a:gd name="connsiteX3-1155" fmla="*/ 1686 w 10000"/>
                <a:gd name="connsiteY3-1156" fmla="*/ 1024 h 10056"/>
                <a:gd name="connsiteX4-1157" fmla="*/ 1686 w 10000"/>
                <a:gd name="connsiteY4-1158" fmla="*/ 1075 h 10056"/>
                <a:gd name="connsiteX5-1159" fmla="*/ 1487 w 10000"/>
                <a:gd name="connsiteY5-1160" fmla="*/ 1503 h 10056"/>
                <a:gd name="connsiteX6-1161" fmla="*/ 1371 w 10000"/>
                <a:gd name="connsiteY6-1162" fmla="*/ 1638 h 10056"/>
                <a:gd name="connsiteX7-1163" fmla="*/ 972 w 10000"/>
                <a:gd name="connsiteY7-1164" fmla="*/ 1947 h 10056"/>
                <a:gd name="connsiteX8-1165" fmla="*/ 939 w 10000"/>
                <a:gd name="connsiteY8-1166" fmla="*/ 1964 h 10056"/>
                <a:gd name="connsiteX9-1167" fmla="*/ 60 w 10000"/>
                <a:gd name="connsiteY9-1168" fmla="*/ 2852 h 10056"/>
                <a:gd name="connsiteX10-1169" fmla="*/ 60 w 10000"/>
                <a:gd name="connsiteY10-1170" fmla="*/ 2885 h 10056"/>
                <a:gd name="connsiteX11-1171" fmla="*/ 43 w 10000"/>
                <a:gd name="connsiteY11-1172" fmla="*/ 2902 h 10056"/>
                <a:gd name="connsiteX12-1173" fmla="*/ 10 w 10000"/>
                <a:gd name="connsiteY12-1174" fmla="*/ 3160 h 10056"/>
                <a:gd name="connsiteX13-1175" fmla="*/ 192 w 10000"/>
                <a:gd name="connsiteY13-1176" fmla="*/ 3346 h 10056"/>
                <a:gd name="connsiteX14-1177" fmla="*/ 243 w 10000"/>
                <a:gd name="connsiteY14-1178" fmla="*/ 3364 h 10056"/>
                <a:gd name="connsiteX15-1179" fmla="*/ 392 w 10000"/>
                <a:gd name="connsiteY15-1180" fmla="*/ 3465 h 10056"/>
                <a:gd name="connsiteX16-1181" fmla="*/ 541 w 10000"/>
                <a:gd name="connsiteY16-1182" fmla="*/ 3586 h 10056"/>
                <a:gd name="connsiteX17-1183" fmla="*/ 724 w 10000"/>
                <a:gd name="connsiteY17-1184" fmla="*/ 4233 h 10056"/>
                <a:gd name="connsiteX18-1185" fmla="*/ 691 w 10000"/>
                <a:gd name="connsiteY18-1186" fmla="*/ 4489 h 10056"/>
                <a:gd name="connsiteX19-1187" fmla="*/ 640 w 10000"/>
                <a:gd name="connsiteY19-1188" fmla="*/ 4712 h 10056"/>
                <a:gd name="connsiteX20-1189" fmla="*/ 823 w 10000"/>
                <a:gd name="connsiteY20-1190" fmla="*/ 4883 h 10056"/>
                <a:gd name="connsiteX21-1191" fmla="*/ 1005 w 10000"/>
                <a:gd name="connsiteY21-1192" fmla="*/ 4968 h 10056"/>
                <a:gd name="connsiteX22-1193" fmla="*/ 790 w 10000"/>
                <a:gd name="connsiteY22-1194" fmla="*/ 5362 h 10056"/>
                <a:gd name="connsiteX23-1195" fmla="*/ 790 w 10000"/>
                <a:gd name="connsiteY23-1196" fmla="*/ 5413 h 10056"/>
                <a:gd name="connsiteX24-1197" fmla="*/ 906 w 10000"/>
                <a:gd name="connsiteY24-1198" fmla="*/ 5806 h 10056"/>
                <a:gd name="connsiteX25-1199" fmla="*/ 906 w 10000"/>
                <a:gd name="connsiteY25-1200" fmla="*/ 5822 h 10056"/>
                <a:gd name="connsiteX26-1201" fmla="*/ 906 w 10000"/>
                <a:gd name="connsiteY26-1202" fmla="*/ 5856 h 10056"/>
                <a:gd name="connsiteX27-1203" fmla="*/ 1022 w 10000"/>
                <a:gd name="connsiteY27-1204" fmla="*/ 6402 h 10056"/>
                <a:gd name="connsiteX28-1205" fmla="*/ 1122 w 10000"/>
                <a:gd name="connsiteY28-1206" fmla="*/ 7496 h 10056"/>
                <a:gd name="connsiteX29-1207" fmla="*/ 2151 w 10000"/>
                <a:gd name="connsiteY29-1208" fmla="*/ 7734 h 10056"/>
                <a:gd name="connsiteX30-1209" fmla="*/ 2731 w 10000"/>
                <a:gd name="connsiteY30-1210" fmla="*/ 7666 h 10056"/>
                <a:gd name="connsiteX31-1211" fmla="*/ 2748 w 10000"/>
                <a:gd name="connsiteY31-1212" fmla="*/ 7666 h 10056"/>
                <a:gd name="connsiteX32-1213" fmla="*/ 2764 w 10000"/>
                <a:gd name="connsiteY32-1214" fmla="*/ 7666 h 10056"/>
                <a:gd name="connsiteX33-1215" fmla="*/ 2865 w 10000"/>
                <a:gd name="connsiteY33-1216" fmla="*/ 7649 h 10056"/>
                <a:gd name="connsiteX34-1217" fmla="*/ 3445 w 10000"/>
                <a:gd name="connsiteY34-1218" fmla="*/ 7939 h 10056"/>
                <a:gd name="connsiteX35-1219" fmla="*/ 3660 w 10000"/>
                <a:gd name="connsiteY35-1220" fmla="*/ 8298 h 10056"/>
                <a:gd name="connsiteX36-1221" fmla="*/ 3677 w 10000"/>
                <a:gd name="connsiteY36-1222" fmla="*/ 8314 h 10056"/>
                <a:gd name="connsiteX37-1223" fmla="*/ 4406 w 10000"/>
                <a:gd name="connsiteY37-1224" fmla="*/ 9922 h 10056"/>
                <a:gd name="connsiteX38-1225" fmla="*/ 7675 w 10000"/>
                <a:gd name="connsiteY38-1226" fmla="*/ 9732 h 10056"/>
                <a:gd name="connsiteX39-1227" fmla="*/ 8225 w 10000"/>
                <a:gd name="connsiteY39-1228" fmla="*/ 6575 h 10056"/>
                <a:gd name="connsiteX40-1229" fmla="*/ 9319 w 10000"/>
                <a:gd name="connsiteY40-1230" fmla="*/ 3789 h 10056"/>
                <a:gd name="connsiteX41-1231" fmla="*/ 9319 w 10000"/>
                <a:gd name="connsiteY41-1232" fmla="*/ 3773 h 10056"/>
                <a:gd name="connsiteX42-1233" fmla="*/ 10000 w 10000"/>
                <a:gd name="connsiteY42-1234" fmla="*/ 1691 h 10056"/>
                <a:gd name="connsiteX43-1235" fmla="*/ 10000 w 10000"/>
                <a:gd name="connsiteY43-1236" fmla="*/ 1451 h 10056"/>
                <a:gd name="connsiteX44-1237" fmla="*/ 9785 w 10000"/>
                <a:gd name="connsiteY44-1238" fmla="*/ 0 h 10056"/>
                <a:gd name="connsiteX45-1239" fmla="*/ 1935 w 10000"/>
                <a:gd name="connsiteY45-1240" fmla="*/ 0 h 10056"/>
                <a:gd name="connsiteX46-1241" fmla="*/ 1835 w 10000"/>
                <a:gd name="connsiteY46-1242" fmla="*/ 187 h 1005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</a:cxnLst>
              <a:rect l="l" t="t" r="r" b="b"/>
              <a:pathLst>
                <a:path w="10000" h="10056">
                  <a:moveTo>
                    <a:pt x="1835" y="187"/>
                  </a:moveTo>
                  <a:cubicBezTo>
                    <a:pt x="1802" y="256"/>
                    <a:pt x="1686" y="615"/>
                    <a:pt x="1686" y="989"/>
                  </a:cubicBezTo>
                  <a:lnTo>
                    <a:pt x="1686" y="1008"/>
                  </a:lnTo>
                  <a:lnTo>
                    <a:pt x="1686" y="1024"/>
                  </a:lnTo>
                  <a:lnTo>
                    <a:pt x="1686" y="1075"/>
                  </a:lnTo>
                  <a:cubicBezTo>
                    <a:pt x="1653" y="1161"/>
                    <a:pt x="1604" y="1314"/>
                    <a:pt x="1487" y="1503"/>
                  </a:cubicBezTo>
                  <a:cubicBezTo>
                    <a:pt x="1454" y="1537"/>
                    <a:pt x="1404" y="1588"/>
                    <a:pt x="1371" y="1638"/>
                  </a:cubicBezTo>
                  <a:cubicBezTo>
                    <a:pt x="1271" y="1742"/>
                    <a:pt x="1139" y="1844"/>
                    <a:pt x="972" y="1947"/>
                  </a:cubicBezTo>
                  <a:cubicBezTo>
                    <a:pt x="956" y="1947"/>
                    <a:pt x="956" y="1964"/>
                    <a:pt x="939" y="1964"/>
                  </a:cubicBezTo>
                  <a:cubicBezTo>
                    <a:pt x="640" y="2185"/>
                    <a:pt x="126" y="2613"/>
                    <a:pt x="60" y="2852"/>
                  </a:cubicBezTo>
                  <a:lnTo>
                    <a:pt x="60" y="2885"/>
                  </a:lnTo>
                  <a:cubicBezTo>
                    <a:pt x="54" y="2890"/>
                    <a:pt x="49" y="2897"/>
                    <a:pt x="43" y="2902"/>
                  </a:cubicBezTo>
                  <a:cubicBezTo>
                    <a:pt x="43" y="2902"/>
                    <a:pt x="-23" y="3038"/>
                    <a:pt x="10" y="3160"/>
                  </a:cubicBezTo>
                  <a:cubicBezTo>
                    <a:pt x="27" y="3227"/>
                    <a:pt x="93" y="3295"/>
                    <a:pt x="192" y="3346"/>
                  </a:cubicBezTo>
                  <a:cubicBezTo>
                    <a:pt x="209" y="3364"/>
                    <a:pt x="226" y="3364"/>
                    <a:pt x="243" y="3364"/>
                  </a:cubicBezTo>
                  <a:cubicBezTo>
                    <a:pt x="293" y="3397"/>
                    <a:pt x="342" y="3432"/>
                    <a:pt x="392" y="3465"/>
                  </a:cubicBezTo>
                  <a:cubicBezTo>
                    <a:pt x="458" y="3500"/>
                    <a:pt x="508" y="3551"/>
                    <a:pt x="541" y="3586"/>
                  </a:cubicBezTo>
                  <a:cubicBezTo>
                    <a:pt x="757" y="3789"/>
                    <a:pt x="757" y="4029"/>
                    <a:pt x="724" y="4233"/>
                  </a:cubicBezTo>
                  <a:cubicBezTo>
                    <a:pt x="724" y="4319"/>
                    <a:pt x="707" y="4422"/>
                    <a:pt x="691" y="4489"/>
                  </a:cubicBezTo>
                  <a:cubicBezTo>
                    <a:pt x="674" y="4559"/>
                    <a:pt x="640" y="4660"/>
                    <a:pt x="640" y="4712"/>
                  </a:cubicBezTo>
                  <a:cubicBezTo>
                    <a:pt x="674" y="4764"/>
                    <a:pt x="790" y="4866"/>
                    <a:pt x="823" y="4883"/>
                  </a:cubicBezTo>
                  <a:lnTo>
                    <a:pt x="1005" y="4968"/>
                  </a:lnTo>
                  <a:cubicBezTo>
                    <a:pt x="933" y="5099"/>
                    <a:pt x="862" y="5232"/>
                    <a:pt x="790" y="5362"/>
                  </a:cubicBezTo>
                  <a:lnTo>
                    <a:pt x="790" y="5413"/>
                  </a:lnTo>
                  <a:cubicBezTo>
                    <a:pt x="939" y="5549"/>
                    <a:pt x="923" y="5737"/>
                    <a:pt x="906" y="5806"/>
                  </a:cubicBezTo>
                  <a:lnTo>
                    <a:pt x="906" y="5822"/>
                  </a:lnTo>
                  <a:lnTo>
                    <a:pt x="906" y="5856"/>
                  </a:lnTo>
                  <a:cubicBezTo>
                    <a:pt x="972" y="5993"/>
                    <a:pt x="1072" y="6216"/>
                    <a:pt x="1022" y="6402"/>
                  </a:cubicBezTo>
                  <a:cubicBezTo>
                    <a:pt x="972" y="6589"/>
                    <a:pt x="840" y="7205"/>
                    <a:pt x="1122" y="7496"/>
                  </a:cubicBezTo>
                  <a:cubicBezTo>
                    <a:pt x="1255" y="7631"/>
                    <a:pt x="1653" y="7734"/>
                    <a:pt x="2151" y="7734"/>
                  </a:cubicBezTo>
                  <a:cubicBezTo>
                    <a:pt x="2450" y="7734"/>
                    <a:pt x="2682" y="7700"/>
                    <a:pt x="2731" y="7666"/>
                  </a:cubicBezTo>
                  <a:lnTo>
                    <a:pt x="2748" y="7666"/>
                  </a:lnTo>
                  <a:lnTo>
                    <a:pt x="2764" y="7666"/>
                  </a:lnTo>
                  <a:cubicBezTo>
                    <a:pt x="2781" y="7666"/>
                    <a:pt x="2814" y="7649"/>
                    <a:pt x="2865" y="7649"/>
                  </a:cubicBezTo>
                  <a:cubicBezTo>
                    <a:pt x="2964" y="7649"/>
                    <a:pt x="3229" y="7683"/>
                    <a:pt x="3445" y="7939"/>
                  </a:cubicBezTo>
                  <a:cubicBezTo>
                    <a:pt x="3495" y="8024"/>
                    <a:pt x="3578" y="8144"/>
                    <a:pt x="3660" y="8298"/>
                  </a:cubicBezTo>
                  <a:cubicBezTo>
                    <a:pt x="3666" y="8303"/>
                    <a:pt x="3553" y="8043"/>
                    <a:pt x="3677" y="8314"/>
                  </a:cubicBezTo>
                  <a:cubicBezTo>
                    <a:pt x="3801" y="8585"/>
                    <a:pt x="3740" y="9686"/>
                    <a:pt x="4406" y="9922"/>
                  </a:cubicBezTo>
                  <a:cubicBezTo>
                    <a:pt x="5072" y="10158"/>
                    <a:pt x="7248" y="10076"/>
                    <a:pt x="7675" y="9732"/>
                  </a:cubicBezTo>
                  <a:cubicBezTo>
                    <a:pt x="7973" y="9492"/>
                    <a:pt x="7951" y="7565"/>
                    <a:pt x="8225" y="6575"/>
                  </a:cubicBezTo>
                  <a:cubicBezTo>
                    <a:pt x="8499" y="5585"/>
                    <a:pt x="9073" y="4125"/>
                    <a:pt x="9319" y="3789"/>
                  </a:cubicBezTo>
                  <a:lnTo>
                    <a:pt x="9319" y="3773"/>
                  </a:lnTo>
                  <a:cubicBezTo>
                    <a:pt x="9718" y="3160"/>
                    <a:pt x="9950" y="2425"/>
                    <a:pt x="10000" y="1691"/>
                  </a:cubicBezTo>
                  <a:lnTo>
                    <a:pt x="10000" y="1451"/>
                  </a:lnTo>
                  <a:cubicBezTo>
                    <a:pt x="10000" y="1058"/>
                    <a:pt x="9950" y="529"/>
                    <a:pt x="9785" y="0"/>
                  </a:cubicBezTo>
                  <a:lnTo>
                    <a:pt x="1935" y="0"/>
                  </a:lnTo>
                  <a:cubicBezTo>
                    <a:pt x="1885" y="101"/>
                    <a:pt x="1852" y="171"/>
                    <a:pt x="1835" y="187"/>
                  </a:cubicBez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chemeClr val="bg1"/>
              </a:bgClr>
            </a:pattFill>
            <a:ln w="34925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6"/>
            <p:cNvSpPr/>
            <p:nvPr/>
          </p:nvSpPr>
          <p:spPr bwMode="auto">
            <a:xfrm>
              <a:off x="4447795" y="3244739"/>
              <a:ext cx="1631950" cy="950913"/>
            </a:xfrm>
            <a:custGeom>
              <a:avLst/>
              <a:gdLst>
                <a:gd name="T0" fmla="*/ 129 w 434"/>
                <a:gd name="T1" fmla="*/ 253 h 253"/>
                <a:gd name="T2" fmla="*/ 255 w 434"/>
                <a:gd name="T3" fmla="*/ 236 h 253"/>
                <a:gd name="T4" fmla="*/ 288 w 434"/>
                <a:gd name="T5" fmla="*/ 222 h 253"/>
                <a:gd name="T6" fmla="*/ 317 w 434"/>
                <a:gd name="T7" fmla="*/ 208 h 253"/>
                <a:gd name="T8" fmla="*/ 384 w 434"/>
                <a:gd name="T9" fmla="*/ 156 h 253"/>
                <a:gd name="T10" fmla="*/ 393 w 434"/>
                <a:gd name="T11" fmla="*/ 147 h 253"/>
                <a:gd name="T12" fmla="*/ 402 w 434"/>
                <a:gd name="T13" fmla="*/ 136 h 253"/>
                <a:gd name="T14" fmla="*/ 409 w 434"/>
                <a:gd name="T15" fmla="*/ 125 h 253"/>
                <a:gd name="T16" fmla="*/ 421 w 434"/>
                <a:gd name="T17" fmla="*/ 94 h 253"/>
                <a:gd name="T18" fmla="*/ 421 w 434"/>
                <a:gd name="T19" fmla="*/ 93 h 253"/>
                <a:gd name="T20" fmla="*/ 432 w 434"/>
                <a:gd name="T21" fmla="*/ 6 h 253"/>
                <a:gd name="T22" fmla="*/ 432 w 434"/>
                <a:gd name="T23" fmla="*/ 5 h 253"/>
                <a:gd name="T24" fmla="*/ 433 w 434"/>
                <a:gd name="T25" fmla="*/ 4 h 253"/>
                <a:gd name="T26" fmla="*/ 433 w 434"/>
                <a:gd name="T27" fmla="*/ 0 h 253"/>
                <a:gd name="T28" fmla="*/ 0 w 434"/>
                <a:gd name="T29" fmla="*/ 191 h 253"/>
                <a:gd name="T30" fmla="*/ 129 w 434"/>
                <a:gd name="T31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4" h="253">
                  <a:moveTo>
                    <a:pt x="129" y="253"/>
                  </a:moveTo>
                  <a:cubicBezTo>
                    <a:pt x="168" y="252"/>
                    <a:pt x="218" y="249"/>
                    <a:pt x="255" y="236"/>
                  </a:cubicBezTo>
                  <a:cubicBezTo>
                    <a:pt x="266" y="232"/>
                    <a:pt x="277" y="227"/>
                    <a:pt x="288" y="222"/>
                  </a:cubicBezTo>
                  <a:cubicBezTo>
                    <a:pt x="305" y="215"/>
                    <a:pt x="316" y="209"/>
                    <a:pt x="317" y="208"/>
                  </a:cubicBezTo>
                  <a:cubicBezTo>
                    <a:pt x="329" y="201"/>
                    <a:pt x="359" y="182"/>
                    <a:pt x="384" y="156"/>
                  </a:cubicBezTo>
                  <a:cubicBezTo>
                    <a:pt x="387" y="153"/>
                    <a:pt x="390" y="150"/>
                    <a:pt x="393" y="147"/>
                  </a:cubicBezTo>
                  <a:cubicBezTo>
                    <a:pt x="396" y="143"/>
                    <a:pt x="399" y="139"/>
                    <a:pt x="402" y="136"/>
                  </a:cubicBezTo>
                  <a:cubicBezTo>
                    <a:pt x="404" y="132"/>
                    <a:pt x="406" y="129"/>
                    <a:pt x="409" y="125"/>
                  </a:cubicBezTo>
                  <a:cubicBezTo>
                    <a:pt x="415" y="115"/>
                    <a:pt x="419" y="104"/>
                    <a:pt x="421" y="94"/>
                  </a:cubicBezTo>
                  <a:cubicBezTo>
                    <a:pt x="421" y="93"/>
                    <a:pt x="421" y="93"/>
                    <a:pt x="421" y="93"/>
                  </a:cubicBezTo>
                  <a:cubicBezTo>
                    <a:pt x="430" y="65"/>
                    <a:pt x="434" y="35"/>
                    <a:pt x="432" y="6"/>
                  </a:cubicBezTo>
                  <a:cubicBezTo>
                    <a:pt x="432" y="5"/>
                    <a:pt x="432" y="5"/>
                    <a:pt x="432" y="5"/>
                  </a:cubicBezTo>
                  <a:cubicBezTo>
                    <a:pt x="433" y="4"/>
                    <a:pt x="433" y="4"/>
                    <a:pt x="433" y="4"/>
                  </a:cubicBezTo>
                  <a:cubicBezTo>
                    <a:pt x="433" y="3"/>
                    <a:pt x="433" y="1"/>
                    <a:pt x="433" y="0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29" y="224"/>
                    <a:pt x="71" y="252"/>
                    <a:pt x="129" y="253"/>
                  </a:cubicBezTo>
                  <a:close/>
                </a:path>
              </a:pathLst>
            </a:custGeom>
            <a:pattFill prst="pct25">
              <a:fgClr>
                <a:schemeClr val="tx1"/>
              </a:fgClr>
              <a:bgClr>
                <a:schemeClr val="bg1"/>
              </a:bgClr>
            </a:pattFill>
            <a:ln w="34925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" name="任意多边形 4"/>
          <p:cNvSpPr/>
          <p:nvPr/>
        </p:nvSpPr>
        <p:spPr>
          <a:xfrm rot="15847239">
            <a:off x="4025313" y="3017932"/>
            <a:ext cx="1321092" cy="1267957"/>
          </a:xfrm>
          <a:custGeom>
            <a:avLst/>
            <a:gdLst>
              <a:gd name="connsiteX0" fmla="*/ 6111936 w 6416813"/>
              <a:gd name="connsiteY0" fmla="*/ 519638 h 3001581"/>
              <a:gd name="connsiteX1" fmla="*/ 3290358 w 6416813"/>
              <a:gd name="connsiteY1" fmla="*/ 23250 h 3001581"/>
              <a:gd name="connsiteX2" fmla="*/ 103021 w 6416813"/>
              <a:gd name="connsiteY2" fmla="*/ 1029090 h 3001581"/>
              <a:gd name="connsiteX3" fmla="*/ 769227 w 6416813"/>
              <a:gd name="connsiteY3" fmla="*/ 2531318 h 3001581"/>
              <a:gd name="connsiteX4" fmla="*/ 272838 w 6416813"/>
              <a:gd name="connsiteY4" fmla="*/ 3001581 h 3001581"/>
              <a:gd name="connsiteX5" fmla="*/ 1539936 w 6416813"/>
              <a:gd name="connsiteY5" fmla="*/ 2688072 h 3001581"/>
              <a:gd name="connsiteX6" fmla="*/ 5824553 w 6416813"/>
              <a:gd name="connsiteY6" fmla="*/ 2648884 h 3001581"/>
              <a:gd name="connsiteX7" fmla="*/ 6111936 w 6416813"/>
              <a:gd name="connsiteY7" fmla="*/ 519638 h 3001581"/>
              <a:gd name="connsiteX0-1" fmla="*/ 6111936 w 6416813"/>
              <a:gd name="connsiteY0-2" fmla="*/ 519638 h 3001581"/>
              <a:gd name="connsiteX1-3" fmla="*/ 3290358 w 6416813"/>
              <a:gd name="connsiteY1-4" fmla="*/ 23250 h 3001581"/>
              <a:gd name="connsiteX2-5" fmla="*/ 103021 w 6416813"/>
              <a:gd name="connsiteY2-6" fmla="*/ 1029090 h 3001581"/>
              <a:gd name="connsiteX3-7" fmla="*/ 769227 w 6416813"/>
              <a:gd name="connsiteY3-8" fmla="*/ 2531318 h 3001581"/>
              <a:gd name="connsiteX4-9" fmla="*/ 272838 w 6416813"/>
              <a:gd name="connsiteY4-10" fmla="*/ 3001581 h 3001581"/>
              <a:gd name="connsiteX5-11" fmla="*/ 1539936 w 6416813"/>
              <a:gd name="connsiteY5-12" fmla="*/ 2688072 h 3001581"/>
              <a:gd name="connsiteX6-13" fmla="*/ 5824553 w 6416813"/>
              <a:gd name="connsiteY6-14" fmla="*/ 2648884 h 3001581"/>
              <a:gd name="connsiteX7-15" fmla="*/ 6111936 w 6416813"/>
              <a:gd name="connsiteY7-16" fmla="*/ 519638 h 3001581"/>
              <a:gd name="connsiteX0-17" fmla="*/ 6111936 w 6416813"/>
              <a:gd name="connsiteY0-18" fmla="*/ 519638 h 3001581"/>
              <a:gd name="connsiteX1-19" fmla="*/ 3290358 w 6416813"/>
              <a:gd name="connsiteY1-20" fmla="*/ 23250 h 3001581"/>
              <a:gd name="connsiteX2-21" fmla="*/ 103021 w 6416813"/>
              <a:gd name="connsiteY2-22" fmla="*/ 1029090 h 3001581"/>
              <a:gd name="connsiteX3-23" fmla="*/ 769227 w 6416813"/>
              <a:gd name="connsiteY3-24" fmla="*/ 2531318 h 3001581"/>
              <a:gd name="connsiteX4-25" fmla="*/ 272838 w 6416813"/>
              <a:gd name="connsiteY4-26" fmla="*/ 3001581 h 3001581"/>
              <a:gd name="connsiteX5-27" fmla="*/ 1539936 w 6416813"/>
              <a:gd name="connsiteY5-28" fmla="*/ 2688072 h 3001581"/>
              <a:gd name="connsiteX6-29" fmla="*/ 5824553 w 6416813"/>
              <a:gd name="connsiteY6-30" fmla="*/ 2648884 h 3001581"/>
              <a:gd name="connsiteX7-31" fmla="*/ 6111936 w 6416813"/>
              <a:gd name="connsiteY7-32" fmla="*/ 519638 h 3001581"/>
              <a:gd name="connsiteX0-33" fmla="*/ 6072123 w 6377000"/>
              <a:gd name="connsiteY0-34" fmla="*/ 519638 h 3001581"/>
              <a:gd name="connsiteX1-35" fmla="*/ 3250545 w 6377000"/>
              <a:gd name="connsiteY1-36" fmla="*/ 23250 h 3001581"/>
              <a:gd name="connsiteX2-37" fmla="*/ 63208 w 6377000"/>
              <a:gd name="connsiteY2-38" fmla="*/ 1029090 h 3001581"/>
              <a:gd name="connsiteX3-39" fmla="*/ 729414 w 6377000"/>
              <a:gd name="connsiteY3-40" fmla="*/ 2531318 h 3001581"/>
              <a:gd name="connsiteX4-41" fmla="*/ 233025 w 6377000"/>
              <a:gd name="connsiteY4-42" fmla="*/ 3001581 h 3001581"/>
              <a:gd name="connsiteX5-43" fmla="*/ 1500123 w 6377000"/>
              <a:gd name="connsiteY5-44" fmla="*/ 2688072 h 3001581"/>
              <a:gd name="connsiteX6-45" fmla="*/ 5784740 w 6377000"/>
              <a:gd name="connsiteY6-46" fmla="*/ 2648884 h 3001581"/>
              <a:gd name="connsiteX7-47" fmla="*/ 6072123 w 6377000"/>
              <a:gd name="connsiteY7-48" fmla="*/ 519638 h 3001581"/>
              <a:gd name="connsiteX0-49" fmla="*/ 6202752 w 6463800"/>
              <a:gd name="connsiteY0-50" fmla="*/ 673348 h 2985474"/>
              <a:gd name="connsiteX1-51" fmla="*/ 3250545 w 6463800"/>
              <a:gd name="connsiteY1-52" fmla="*/ 7143 h 2985474"/>
              <a:gd name="connsiteX2-53" fmla="*/ 63208 w 6463800"/>
              <a:gd name="connsiteY2-54" fmla="*/ 1012983 h 2985474"/>
              <a:gd name="connsiteX3-55" fmla="*/ 729414 w 6463800"/>
              <a:gd name="connsiteY3-56" fmla="*/ 2515211 h 2985474"/>
              <a:gd name="connsiteX4-57" fmla="*/ 233025 w 6463800"/>
              <a:gd name="connsiteY4-58" fmla="*/ 2985474 h 2985474"/>
              <a:gd name="connsiteX5-59" fmla="*/ 1500123 w 6463800"/>
              <a:gd name="connsiteY5-60" fmla="*/ 2671965 h 2985474"/>
              <a:gd name="connsiteX6-61" fmla="*/ 5784740 w 6463800"/>
              <a:gd name="connsiteY6-62" fmla="*/ 2632777 h 2985474"/>
              <a:gd name="connsiteX7-63" fmla="*/ 6202752 w 6463800"/>
              <a:gd name="connsiteY7-64" fmla="*/ 673348 h 2985474"/>
              <a:gd name="connsiteX0-65" fmla="*/ 6202752 w 6463800"/>
              <a:gd name="connsiteY0-66" fmla="*/ 673348 h 3037725"/>
              <a:gd name="connsiteX1-67" fmla="*/ 3250545 w 6463800"/>
              <a:gd name="connsiteY1-68" fmla="*/ 7143 h 3037725"/>
              <a:gd name="connsiteX2-69" fmla="*/ 63208 w 6463800"/>
              <a:gd name="connsiteY2-70" fmla="*/ 1012983 h 3037725"/>
              <a:gd name="connsiteX3-71" fmla="*/ 729414 w 6463800"/>
              <a:gd name="connsiteY3-72" fmla="*/ 2515211 h 3037725"/>
              <a:gd name="connsiteX4-73" fmla="*/ 533471 w 6463800"/>
              <a:gd name="connsiteY4-74" fmla="*/ 3037725 h 3037725"/>
              <a:gd name="connsiteX5-75" fmla="*/ 1500123 w 6463800"/>
              <a:gd name="connsiteY5-76" fmla="*/ 2671965 h 3037725"/>
              <a:gd name="connsiteX6-77" fmla="*/ 5784740 w 6463800"/>
              <a:gd name="connsiteY6-78" fmla="*/ 2632777 h 3037725"/>
              <a:gd name="connsiteX7-79" fmla="*/ 6202752 w 6463800"/>
              <a:gd name="connsiteY7-80" fmla="*/ 673348 h 3037725"/>
              <a:gd name="connsiteX0-81" fmla="*/ 6202752 w 6399662"/>
              <a:gd name="connsiteY0-82" fmla="*/ 673568 h 3037945"/>
              <a:gd name="connsiteX1-83" fmla="*/ 3250545 w 6399662"/>
              <a:gd name="connsiteY1-84" fmla="*/ 7363 h 3037945"/>
              <a:gd name="connsiteX2-85" fmla="*/ 63208 w 6399662"/>
              <a:gd name="connsiteY2-86" fmla="*/ 1013203 h 3037945"/>
              <a:gd name="connsiteX3-87" fmla="*/ 729414 w 6399662"/>
              <a:gd name="connsiteY3-88" fmla="*/ 2515431 h 3037945"/>
              <a:gd name="connsiteX4-89" fmla="*/ 533471 w 6399662"/>
              <a:gd name="connsiteY4-90" fmla="*/ 3037945 h 3037945"/>
              <a:gd name="connsiteX5-91" fmla="*/ 1500123 w 6399662"/>
              <a:gd name="connsiteY5-92" fmla="*/ 2672185 h 3037945"/>
              <a:gd name="connsiteX6-93" fmla="*/ 5614923 w 6399662"/>
              <a:gd name="connsiteY6-94" fmla="*/ 2698311 h 3037945"/>
              <a:gd name="connsiteX7-95" fmla="*/ 6202752 w 6399662"/>
              <a:gd name="connsiteY7-96" fmla="*/ 673568 h 3037945"/>
              <a:gd name="connsiteX0-97" fmla="*/ 6202752 w 6427727"/>
              <a:gd name="connsiteY0-98" fmla="*/ 673568 h 3037945"/>
              <a:gd name="connsiteX1-99" fmla="*/ 3250545 w 6427727"/>
              <a:gd name="connsiteY1-100" fmla="*/ 7363 h 3037945"/>
              <a:gd name="connsiteX2-101" fmla="*/ 63208 w 6427727"/>
              <a:gd name="connsiteY2-102" fmla="*/ 1013203 h 3037945"/>
              <a:gd name="connsiteX3-103" fmla="*/ 729414 w 6427727"/>
              <a:gd name="connsiteY3-104" fmla="*/ 2515431 h 3037945"/>
              <a:gd name="connsiteX4-105" fmla="*/ 533471 w 6427727"/>
              <a:gd name="connsiteY4-106" fmla="*/ 3037945 h 3037945"/>
              <a:gd name="connsiteX5-107" fmla="*/ 1500123 w 6427727"/>
              <a:gd name="connsiteY5-108" fmla="*/ 2672185 h 3037945"/>
              <a:gd name="connsiteX6-109" fmla="*/ 5614923 w 6427727"/>
              <a:gd name="connsiteY6-110" fmla="*/ 2698311 h 3037945"/>
              <a:gd name="connsiteX7-111" fmla="*/ 6202752 w 6427727"/>
              <a:gd name="connsiteY7-112" fmla="*/ 673568 h 3037945"/>
              <a:gd name="connsiteX0-113" fmla="*/ 6202752 w 6427727"/>
              <a:gd name="connsiteY0-114" fmla="*/ 666268 h 3030645"/>
              <a:gd name="connsiteX1-115" fmla="*/ 3250545 w 6427727"/>
              <a:gd name="connsiteY1-116" fmla="*/ 63 h 3030645"/>
              <a:gd name="connsiteX2-117" fmla="*/ 63208 w 6427727"/>
              <a:gd name="connsiteY2-118" fmla="*/ 1005903 h 3030645"/>
              <a:gd name="connsiteX3-119" fmla="*/ 729414 w 6427727"/>
              <a:gd name="connsiteY3-120" fmla="*/ 2508131 h 3030645"/>
              <a:gd name="connsiteX4-121" fmla="*/ 533471 w 6427727"/>
              <a:gd name="connsiteY4-122" fmla="*/ 3030645 h 3030645"/>
              <a:gd name="connsiteX5-123" fmla="*/ 1500123 w 6427727"/>
              <a:gd name="connsiteY5-124" fmla="*/ 2664885 h 3030645"/>
              <a:gd name="connsiteX6-125" fmla="*/ 5614923 w 6427727"/>
              <a:gd name="connsiteY6-126" fmla="*/ 2691011 h 3030645"/>
              <a:gd name="connsiteX7-127" fmla="*/ 6202752 w 6427727"/>
              <a:gd name="connsiteY7-128" fmla="*/ 666268 h 3030645"/>
              <a:gd name="connsiteX0-129" fmla="*/ 6202752 w 6445028"/>
              <a:gd name="connsiteY0-130" fmla="*/ 666309 h 3030686"/>
              <a:gd name="connsiteX1-131" fmla="*/ 3250545 w 6445028"/>
              <a:gd name="connsiteY1-132" fmla="*/ 104 h 3030686"/>
              <a:gd name="connsiteX2-133" fmla="*/ 63208 w 6445028"/>
              <a:gd name="connsiteY2-134" fmla="*/ 1005944 h 3030686"/>
              <a:gd name="connsiteX3-135" fmla="*/ 729414 w 6445028"/>
              <a:gd name="connsiteY3-136" fmla="*/ 2508172 h 3030686"/>
              <a:gd name="connsiteX4-137" fmla="*/ 533471 w 6445028"/>
              <a:gd name="connsiteY4-138" fmla="*/ 3030686 h 3030686"/>
              <a:gd name="connsiteX5-139" fmla="*/ 1500123 w 6445028"/>
              <a:gd name="connsiteY5-140" fmla="*/ 2664926 h 3030686"/>
              <a:gd name="connsiteX6-141" fmla="*/ 5614923 w 6445028"/>
              <a:gd name="connsiteY6-142" fmla="*/ 2691052 h 3030686"/>
              <a:gd name="connsiteX7-143" fmla="*/ 6202752 w 6445028"/>
              <a:gd name="connsiteY7-144" fmla="*/ 666309 h 3030686"/>
              <a:gd name="connsiteX0-145" fmla="*/ 6202752 w 6445028"/>
              <a:gd name="connsiteY0-146" fmla="*/ 666309 h 2805650"/>
              <a:gd name="connsiteX1-147" fmla="*/ 3250545 w 6445028"/>
              <a:gd name="connsiteY1-148" fmla="*/ 104 h 2805650"/>
              <a:gd name="connsiteX2-149" fmla="*/ 63208 w 6445028"/>
              <a:gd name="connsiteY2-150" fmla="*/ 1005944 h 2805650"/>
              <a:gd name="connsiteX3-151" fmla="*/ 729414 w 6445028"/>
              <a:gd name="connsiteY3-152" fmla="*/ 2508172 h 2805650"/>
              <a:gd name="connsiteX4-153" fmla="*/ 23517 w 6445028"/>
              <a:gd name="connsiteY4-154" fmla="*/ 2731748 h 2805650"/>
              <a:gd name="connsiteX5-155" fmla="*/ 1500123 w 6445028"/>
              <a:gd name="connsiteY5-156" fmla="*/ 2664926 h 2805650"/>
              <a:gd name="connsiteX6-157" fmla="*/ 5614923 w 6445028"/>
              <a:gd name="connsiteY6-158" fmla="*/ 2691052 h 2805650"/>
              <a:gd name="connsiteX7-159" fmla="*/ 6202752 w 6445028"/>
              <a:gd name="connsiteY7-160" fmla="*/ 666309 h 2805650"/>
              <a:gd name="connsiteX0-161" fmla="*/ 6293740 w 6536016"/>
              <a:gd name="connsiteY0-162" fmla="*/ 666309 h 2805650"/>
              <a:gd name="connsiteX1-163" fmla="*/ 3341533 w 6536016"/>
              <a:gd name="connsiteY1-164" fmla="*/ 104 h 2805650"/>
              <a:gd name="connsiteX2-165" fmla="*/ 154196 w 6536016"/>
              <a:gd name="connsiteY2-166" fmla="*/ 1005944 h 2805650"/>
              <a:gd name="connsiteX3-167" fmla="*/ 521464 w 6536016"/>
              <a:gd name="connsiteY3-168" fmla="*/ 2121311 h 2805650"/>
              <a:gd name="connsiteX4-169" fmla="*/ 114505 w 6536016"/>
              <a:gd name="connsiteY4-170" fmla="*/ 2731748 h 2805650"/>
              <a:gd name="connsiteX5-171" fmla="*/ 1591111 w 6536016"/>
              <a:gd name="connsiteY5-172" fmla="*/ 2664926 h 2805650"/>
              <a:gd name="connsiteX6-173" fmla="*/ 5705911 w 6536016"/>
              <a:gd name="connsiteY6-174" fmla="*/ 2691052 h 2805650"/>
              <a:gd name="connsiteX7-175" fmla="*/ 6293740 w 6536016"/>
              <a:gd name="connsiteY7-176" fmla="*/ 666309 h 2805650"/>
              <a:gd name="connsiteX0-177" fmla="*/ 6293740 w 6524352"/>
              <a:gd name="connsiteY0-178" fmla="*/ 666309 h 2813024"/>
              <a:gd name="connsiteX1-179" fmla="*/ 3341533 w 6524352"/>
              <a:gd name="connsiteY1-180" fmla="*/ 104 h 2813024"/>
              <a:gd name="connsiteX2-181" fmla="*/ 154196 w 6524352"/>
              <a:gd name="connsiteY2-182" fmla="*/ 1005944 h 2813024"/>
              <a:gd name="connsiteX3-183" fmla="*/ 521464 w 6524352"/>
              <a:gd name="connsiteY3-184" fmla="*/ 2121311 h 2813024"/>
              <a:gd name="connsiteX4-185" fmla="*/ 114505 w 6524352"/>
              <a:gd name="connsiteY4-186" fmla="*/ 2731748 h 2813024"/>
              <a:gd name="connsiteX5-187" fmla="*/ 1169081 w 6524352"/>
              <a:gd name="connsiteY5-188" fmla="*/ 2541833 h 2813024"/>
              <a:gd name="connsiteX6-189" fmla="*/ 5705911 w 6524352"/>
              <a:gd name="connsiteY6-190" fmla="*/ 2691052 h 2813024"/>
              <a:gd name="connsiteX7-191" fmla="*/ 6293740 w 6524352"/>
              <a:gd name="connsiteY7-192" fmla="*/ 666309 h 2813024"/>
              <a:gd name="connsiteX0-193" fmla="*/ 6293740 w 6524352"/>
              <a:gd name="connsiteY0-194" fmla="*/ 666309 h 2813024"/>
              <a:gd name="connsiteX1-195" fmla="*/ 3341533 w 6524352"/>
              <a:gd name="connsiteY1-196" fmla="*/ 104 h 2813024"/>
              <a:gd name="connsiteX2-197" fmla="*/ 154196 w 6524352"/>
              <a:gd name="connsiteY2-198" fmla="*/ 1005944 h 2813024"/>
              <a:gd name="connsiteX3-199" fmla="*/ 521464 w 6524352"/>
              <a:gd name="connsiteY3-200" fmla="*/ 2121311 h 2813024"/>
              <a:gd name="connsiteX4-201" fmla="*/ 114505 w 6524352"/>
              <a:gd name="connsiteY4-202" fmla="*/ 2731748 h 2813024"/>
              <a:gd name="connsiteX5-203" fmla="*/ 1169081 w 6524352"/>
              <a:gd name="connsiteY5-204" fmla="*/ 2541833 h 2813024"/>
              <a:gd name="connsiteX6-205" fmla="*/ 5705911 w 6524352"/>
              <a:gd name="connsiteY6-206" fmla="*/ 2691052 h 2813024"/>
              <a:gd name="connsiteX7-207" fmla="*/ 6293740 w 6524352"/>
              <a:gd name="connsiteY7-208" fmla="*/ 666309 h 2813024"/>
              <a:gd name="connsiteX0-209" fmla="*/ 6179235 w 6409847"/>
              <a:gd name="connsiteY0-210" fmla="*/ 677805 h 2824520"/>
              <a:gd name="connsiteX1-211" fmla="*/ 3227028 w 6409847"/>
              <a:gd name="connsiteY1-212" fmla="*/ 11600 h 2824520"/>
              <a:gd name="connsiteX2-213" fmla="*/ 180368 w 6409847"/>
              <a:gd name="connsiteY2-214" fmla="*/ 401978 h 2824520"/>
              <a:gd name="connsiteX3-215" fmla="*/ 406959 w 6409847"/>
              <a:gd name="connsiteY3-216" fmla="*/ 2132807 h 2824520"/>
              <a:gd name="connsiteX4-217" fmla="*/ 0 w 6409847"/>
              <a:gd name="connsiteY4-218" fmla="*/ 2743244 h 2824520"/>
              <a:gd name="connsiteX5-219" fmla="*/ 1054576 w 6409847"/>
              <a:gd name="connsiteY5-220" fmla="*/ 2553329 h 2824520"/>
              <a:gd name="connsiteX6-221" fmla="*/ 5591406 w 6409847"/>
              <a:gd name="connsiteY6-222" fmla="*/ 2702548 h 2824520"/>
              <a:gd name="connsiteX7-223" fmla="*/ 6179235 w 6409847"/>
              <a:gd name="connsiteY7-224" fmla="*/ 677805 h 2824520"/>
              <a:gd name="connsiteX0-225" fmla="*/ 6283237 w 6513849"/>
              <a:gd name="connsiteY0-226" fmla="*/ 707296 h 2854011"/>
              <a:gd name="connsiteX1-227" fmla="*/ 3331030 w 6513849"/>
              <a:gd name="connsiteY1-228" fmla="*/ 41091 h 2854011"/>
              <a:gd name="connsiteX2-229" fmla="*/ 284370 w 6513849"/>
              <a:gd name="connsiteY2-230" fmla="*/ 431469 h 2854011"/>
              <a:gd name="connsiteX3-231" fmla="*/ 510961 w 6513849"/>
              <a:gd name="connsiteY3-232" fmla="*/ 2162298 h 2854011"/>
              <a:gd name="connsiteX4-233" fmla="*/ 104002 w 6513849"/>
              <a:gd name="connsiteY4-234" fmla="*/ 2772735 h 2854011"/>
              <a:gd name="connsiteX5-235" fmla="*/ 1158578 w 6513849"/>
              <a:gd name="connsiteY5-236" fmla="*/ 2582820 h 2854011"/>
              <a:gd name="connsiteX6-237" fmla="*/ 5695408 w 6513849"/>
              <a:gd name="connsiteY6-238" fmla="*/ 2732039 h 2854011"/>
              <a:gd name="connsiteX7-239" fmla="*/ 6283237 w 6513849"/>
              <a:gd name="connsiteY7-240" fmla="*/ 707296 h 2854011"/>
              <a:gd name="connsiteX0-241" fmla="*/ 6283237 w 6513849"/>
              <a:gd name="connsiteY0-242" fmla="*/ 707296 h 2854011"/>
              <a:gd name="connsiteX1-243" fmla="*/ 3331030 w 6513849"/>
              <a:gd name="connsiteY1-244" fmla="*/ 41091 h 2854011"/>
              <a:gd name="connsiteX2-245" fmla="*/ 284370 w 6513849"/>
              <a:gd name="connsiteY2-246" fmla="*/ 431469 h 2854011"/>
              <a:gd name="connsiteX3-247" fmla="*/ 510961 w 6513849"/>
              <a:gd name="connsiteY3-248" fmla="*/ 2162298 h 2854011"/>
              <a:gd name="connsiteX4-249" fmla="*/ 104002 w 6513849"/>
              <a:gd name="connsiteY4-250" fmla="*/ 2772735 h 2854011"/>
              <a:gd name="connsiteX5-251" fmla="*/ 1158578 w 6513849"/>
              <a:gd name="connsiteY5-252" fmla="*/ 2582820 h 2854011"/>
              <a:gd name="connsiteX6-253" fmla="*/ 5695408 w 6513849"/>
              <a:gd name="connsiteY6-254" fmla="*/ 2732039 h 2854011"/>
              <a:gd name="connsiteX7-255" fmla="*/ 6283237 w 6513849"/>
              <a:gd name="connsiteY7-256" fmla="*/ 707296 h 2854011"/>
              <a:gd name="connsiteX0-257" fmla="*/ 6283237 w 6513849"/>
              <a:gd name="connsiteY0-258" fmla="*/ 707296 h 2854011"/>
              <a:gd name="connsiteX1-259" fmla="*/ 3331030 w 6513849"/>
              <a:gd name="connsiteY1-260" fmla="*/ 41091 h 2854011"/>
              <a:gd name="connsiteX2-261" fmla="*/ 284370 w 6513849"/>
              <a:gd name="connsiteY2-262" fmla="*/ 431469 h 2854011"/>
              <a:gd name="connsiteX3-263" fmla="*/ 510961 w 6513849"/>
              <a:gd name="connsiteY3-264" fmla="*/ 2162298 h 2854011"/>
              <a:gd name="connsiteX4-265" fmla="*/ 104002 w 6513849"/>
              <a:gd name="connsiteY4-266" fmla="*/ 2772735 h 2854011"/>
              <a:gd name="connsiteX5-267" fmla="*/ 1158578 w 6513849"/>
              <a:gd name="connsiteY5-268" fmla="*/ 2582820 h 2854011"/>
              <a:gd name="connsiteX6-269" fmla="*/ 5695408 w 6513849"/>
              <a:gd name="connsiteY6-270" fmla="*/ 2732039 h 2854011"/>
              <a:gd name="connsiteX7-271" fmla="*/ 6283237 w 6513849"/>
              <a:gd name="connsiteY7-272" fmla="*/ 707296 h 2854011"/>
              <a:gd name="connsiteX0-273" fmla="*/ 6283237 w 6513849"/>
              <a:gd name="connsiteY0-274" fmla="*/ 707296 h 2891114"/>
              <a:gd name="connsiteX1-275" fmla="*/ 3331030 w 6513849"/>
              <a:gd name="connsiteY1-276" fmla="*/ 41091 h 2891114"/>
              <a:gd name="connsiteX2-277" fmla="*/ 284370 w 6513849"/>
              <a:gd name="connsiteY2-278" fmla="*/ 431469 h 2891114"/>
              <a:gd name="connsiteX3-279" fmla="*/ 510961 w 6513849"/>
              <a:gd name="connsiteY3-280" fmla="*/ 2162298 h 2891114"/>
              <a:gd name="connsiteX4-281" fmla="*/ 104002 w 6513849"/>
              <a:gd name="connsiteY4-282" fmla="*/ 2772735 h 2891114"/>
              <a:gd name="connsiteX5-283" fmla="*/ 1158578 w 6513849"/>
              <a:gd name="connsiteY5-284" fmla="*/ 2582820 h 2891114"/>
              <a:gd name="connsiteX6-285" fmla="*/ 5695408 w 6513849"/>
              <a:gd name="connsiteY6-286" fmla="*/ 2732039 h 2891114"/>
              <a:gd name="connsiteX7-287" fmla="*/ 6283237 w 6513849"/>
              <a:gd name="connsiteY7-288" fmla="*/ 707296 h 2891114"/>
              <a:gd name="connsiteX0-289" fmla="*/ 6179235 w 6409847"/>
              <a:gd name="connsiteY0-290" fmla="*/ 707296 h 2891114"/>
              <a:gd name="connsiteX1-291" fmla="*/ 3227028 w 6409847"/>
              <a:gd name="connsiteY1-292" fmla="*/ 41091 h 2891114"/>
              <a:gd name="connsiteX2-293" fmla="*/ 444137 w 6409847"/>
              <a:gd name="connsiteY2-294" fmla="*/ 431469 h 2891114"/>
              <a:gd name="connsiteX3-295" fmla="*/ 406959 w 6409847"/>
              <a:gd name="connsiteY3-296" fmla="*/ 2162298 h 2891114"/>
              <a:gd name="connsiteX4-297" fmla="*/ 0 w 6409847"/>
              <a:gd name="connsiteY4-298" fmla="*/ 2772735 h 2891114"/>
              <a:gd name="connsiteX5-299" fmla="*/ 1054576 w 6409847"/>
              <a:gd name="connsiteY5-300" fmla="*/ 2582820 h 2891114"/>
              <a:gd name="connsiteX6-301" fmla="*/ 5591406 w 6409847"/>
              <a:gd name="connsiteY6-302" fmla="*/ 2732039 h 2891114"/>
              <a:gd name="connsiteX7-303" fmla="*/ 6179235 w 6409847"/>
              <a:gd name="connsiteY7-304" fmla="*/ 707296 h 2891114"/>
              <a:gd name="connsiteX0-305" fmla="*/ 6179235 w 6409847"/>
              <a:gd name="connsiteY0-306" fmla="*/ 691737 h 2875555"/>
              <a:gd name="connsiteX1-307" fmla="*/ 3227028 w 6409847"/>
              <a:gd name="connsiteY1-308" fmla="*/ 25532 h 2875555"/>
              <a:gd name="connsiteX2-309" fmla="*/ 444137 w 6409847"/>
              <a:gd name="connsiteY2-310" fmla="*/ 415910 h 2875555"/>
              <a:gd name="connsiteX3-311" fmla="*/ 406959 w 6409847"/>
              <a:gd name="connsiteY3-312" fmla="*/ 2146739 h 2875555"/>
              <a:gd name="connsiteX4-313" fmla="*/ 0 w 6409847"/>
              <a:gd name="connsiteY4-314" fmla="*/ 2757176 h 2875555"/>
              <a:gd name="connsiteX5-315" fmla="*/ 1054576 w 6409847"/>
              <a:gd name="connsiteY5-316" fmla="*/ 2567261 h 2875555"/>
              <a:gd name="connsiteX6-317" fmla="*/ 5591406 w 6409847"/>
              <a:gd name="connsiteY6-318" fmla="*/ 2716480 h 2875555"/>
              <a:gd name="connsiteX7-319" fmla="*/ 6179235 w 6409847"/>
              <a:gd name="connsiteY7-320" fmla="*/ 691737 h 2875555"/>
              <a:gd name="connsiteX0-321" fmla="*/ 6179235 w 6392473"/>
              <a:gd name="connsiteY0-322" fmla="*/ 719790 h 2903608"/>
              <a:gd name="connsiteX1-323" fmla="*/ 3227028 w 6392473"/>
              <a:gd name="connsiteY1-324" fmla="*/ 831 h 2903608"/>
              <a:gd name="connsiteX2-325" fmla="*/ 444137 w 6392473"/>
              <a:gd name="connsiteY2-326" fmla="*/ 443963 h 2903608"/>
              <a:gd name="connsiteX3-327" fmla="*/ 406959 w 6392473"/>
              <a:gd name="connsiteY3-328" fmla="*/ 2174792 h 2903608"/>
              <a:gd name="connsiteX4-329" fmla="*/ 0 w 6392473"/>
              <a:gd name="connsiteY4-330" fmla="*/ 2785229 h 2903608"/>
              <a:gd name="connsiteX5-331" fmla="*/ 1054576 w 6392473"/>
              <a:gd name="connsiteY5-332" fmla="*/ 2595314 h 2903608"/>
              <a:gd name="connsiteX6-333" fmla="*/ 5591406 w 6392473"/>
              <a:gd name="connsiteY6-334" fmla="*/ 2744533 h 2903608"/>
              <a:gd name="connsiteX7-335" fmla="*/ 6179235 w 6392473"/>
              <a:gd name="connsiteY7-336" fmla="*/ 719790 h 2903608"/>
              <a:gd name="connsiteX0-337" fmla="*/ 6179235 w 6392473"/>
              <a:gd name="connsiteY0-338" fmla="*/ 721488 h 2905306"/>
              <a:gd name="connsiteX1-339" fmla="*/ 3227028 w 6392473"/>
              <a:gd name="connsiteY1-340" fmla="*/ 2529 h 2905306"/>
              <a:gd name="connsiteX2-341" fmla="*/ 444137 w 6392473"/>
              <a:gd name="connsiteY2-342" fmla="*/ 445661 h 2905306"/>
              <a:gd name="connsiteX3-343" fmla="*/ 406959 w 6392473"/>
              <a:gd name="connsiteY3-344" fmla="*/ 2176490 h 2905306"/>
              <a:gd name="connsiteX4-345" fmla="*/ 0 w 6392473"/>
              <a:gd name="connsiteY4-346" fmla="*/ 2786927 h 2905306"/>
              <a:gd name="connsiteX5-347" fmla="*/ 1054576 w 6392473"/>
              <a:gd name="connsiteY5-348" fmla="*/ 2597012 h 2905306"/>
              <a:gd name="connsiteX6-349" fmla="*/ 5591406 w 6392473"/>
              <a:gd name="connsiteY6-350" fmla="*/ 2746231 h 2905306"/>
              <a:gd name="connsiteX7-351" fmla="*/ 6179235 w 6392473"/>
              <a:gd name="connsiteY7-352" fmla="*/ 721488 h 2905306"/>
              <a:gd name="connsiteX0-353" fmla="*/ 6167660 w 6380898"/>
              <a:gd name="connsiteY0-354" fmla="*/ 721488 h 2905306"/>
              <a:gd name="connsiteX1-355" fmla="*/ 3215453 w 6380898"/>
              <a:gd name="connsiteY1-356" fmla="*/ 2529 h 2905306"/>
              <a:gd name="connsiteX2-357" fmla="*/ 432562 w 6380898"/>
              <a:gd name="connsiteY2-358" fmla="*/ 445661 h 2905306"/>
              <a:gd name="connsiteX3-359" fmla="*/ 395384 w 6380898"/>
              <a:gd name="connsiteY3-360" fmla="*/ 2176490 h 2905306"/>
              <a:gd name="connsiteX4-361" fmla="*/ 0 w 6380898"/>
              <a:gd name="connsiteY4-362" fmla="*/ 2416537 h 2905306"/>
              <a:gd name="connsiteX5-363" fmla="*/ 1043001 w 6380898"/>
              <a:gd name="connsiteY5-364" fmla="*/ 2597012 h 2905306"/>
              <a:gd name="connsiteX6-365" fmla="*/ 5579831 w 6380898"/>
              <a:gd name="connsiteY6-366" fmla="*/ 2746231 h 2905306"/>
              <a:gd name="connsiteX7-367" fmla="*/ 6167660 w 6380898"/>
              <a:gd name="connsiteY7-368" fmla="*/ 721488 h 2905306"/>
              <a:gd name="connsiteX0-369" fmla="*/ 6167660 w 6380898"/>
              <a:gd name="connsiteY0-370" fmla="*/ 719649 h 2903467"/>
              <a:gd name="connsiteX1-371" fmla="*/ 3215453 w 6380898"/>
              <a:gd name="connsiteY1-372" fmla="*/ 690 h 2903467"/>
              <a:gd name="connsiteX2-373" fmla="*/ 432562 w 6380898"/>
              <a:gd name="connsiteY2-374" fmla="*/ 443822 h 2903467"/>
              <a:gd name="connsiteX3-375" fmla="*/ 418534 w 6380898"/>
              <a:gd name="connsiteY3-376" fmla="*/ 2035755 h 2903467"/>
              <a:gd name="connsiteX4-377" fmla="*/ 0 w 6380898"/>
              <a:gd name="connsiteY4-378" fmla="*/ 2414698 h 2903467"/>
              <a:gd name="connsiteX5-379" fmla="*/ 1043001 w 6380898"/>
              <a:gd name="connsiteY5-380" fmla="*/ 2595173 h 2903467"/>
              <a:gd name="connsiteX6-381" fmla="*/ 5579831 w 6380898"/>
              <a:gd name="connsiteY6-382" fmla="*/ 2744392 h 2903467"/>
              <a:gd name="connsiteX7-383" fmla="*/ 6167660 w 6380898"/>
              <a:gd name="connsiteY7-384" fmla="*/ 719649 h 2903467"/>
              <a:gd name="connsiteX0-385" fmla="*/ 6167660 w 6380898"/>
              <a:gd name="connsiteY0-386" fmla="*/ 719649 h 2903467"/>
              <a:gd name="connsiteX1-387" fmla="*/ 3215453 w 6380898"/>
              <a:gd name="connsiteY1-388" fmla="*/ 690 h 2903467"/>
              <a:gd name="connsiteX2-389" fmla="*/ 432562 w 6380898"/>
              <a:gd name="connsiteY2-390" fmla="*/ 443822 h 2903467"/>
              <a:gd name="connsiteX3-391" fmla="*/ 418534 w 6380898"/>
              <a:gd name="connsiteY3-392" fmla="*/ 2035755 h 2903467"/>
              <a:gd name="connsiteX4-393" fmla="*/ 0 w 6380898"/>
              <a:gd name="connsiteY4-394" fmla="*/ 2414698 h 2903467"/>
              <a:gd name="connsiteX5-395" fmla="*/ 1043001 w 6380898"/>
              <a:gd name="connsiteY5-396" fmla="*/ 2595173 h 2903467"/>
              <a:gd name="connsiteX6-397" fmla="*/ 5579831 w 6380898"/>
              <a:gd name="connsiteY6-398" fmla="*/ 2744392 h 2903467"/>
              <a:gd name="connsiteX7-399" fmla="*/ 6167660 w 6380898"/>
              <a:gd name="connsiteY7-400" fmla="*/ 719649 h 2903467"/>
              <a:gd name="connsiteX0-401" fmla="*/ 6167660 w 6383718"/>
              <a:gd name="connsiteY0-402" fmla="*/ 719649 h 2869136"/>
              <a:gd name="connsiteX1-403" fmla="*/ 3215453 w 6383718"/>
              <a:gd name="connsiteY1-404" fmla="*/ 690 h 2869136"/>
              <a:gd name="connsiteX2-405" fmla="*/ 432562 w 6383718"/>
              <a:gd name="connsiteY2-406" fmla="*/ 443822 h 2869136"/>
              <a:gd name="connsiteX3-407" fmla="*/ 418534 w 6383718"/>
              <a:gd name="connsiteY3-408" fmla="*/ 2035755 h 2869136"/>
              <a:gd name="connsiteX4-409" fmla="*/ 0 w 6383718"/>
              <a:gd name="connsiteY4-410" fmla="*/ 2414698 h 2869136"/>
              <a:gd name="connsiteX5-411" fmla="*/ 973553 w 6383718"/>
              <a:gd name="connsiteY5-412" fmla="*/ 2491000 h 2869136"/>
              <a:gd name="connsiteX6-413" fmla="*/ 5579831 w 6383718"/>
              <a:gd name="connsiteY6-414" fmla="*/ 2744392 h 2869136"/>
              <a:gd name="connsiteX7-415" fmla="*/ 6167660 w 6383718"/>
              <a:gd name="connsiteY7-416" fmla="*/ 719649 h 2869136"/>
              <a:gd name="connsiteX0-417" fmla="*/ 6167660 w 6383718"/>
              <a:gd name="connsiteY0-418" fmla="*/ 719649 h 3254840"/>
              <a:gd name="connsiteX1-419" fmla="*/ 3215453 w 6383718"/>
              <a:gd name="connsiteY1-420" fmla="*/ 690 h 3254840"/>
              <a:gd name="connsiteX2-421" fmla="*/ 432562 w 6383718"/>
              <a:gd name="connsiteY2-422" fmla="*/ 443822 h 3254840"/>
              <a:gd name="connsiteX3-423" fmla="*/ 418534 w 6383718"/>
              <a:gd name="connsiteY3-424" fmla="*/ 2035755 h 3254840"/>
              <a:gd name="connsiteX4-425" fmla="*/ 0 w 6383718"/>
              <a:gd name="connsiteY4-426" fmla="*/ 2414698 h 3254840"/>
              <a:gd name="connsiteX5-427" fmla="*/ 973553 w 6383718"/>
              <a:gd name="connsiteY5-428" fmla="*/ 2491000 h 3254840"/>
              <a:gd name="connsiteX6-429" fmla="*/ 5579831 w 6383718"/>
              <a:gd name="connsiteY6-430" fmla="*/ 2744392 h 3254840"/>
              <a:gd name="connsiteX7-431" fmla="*/ 6167660 w 6383718"/>
              <a:gd name="connsiteY7-432" fmla="*/ 719649 h 3254840"/>
              <a:gd name="connsiteX0-433" fmla="*/ 6167660 w 6383718"/>
              <a:gd name="connsiteY0-434" fmla="*/ 719649 h 3254840"/>
              <a:gd name="connsiteX1-435" fmla="*/ 3215453 w 6383718"/>
              <a:gd name="connsiteY1-436" fmla="*/ 690 h 3254840"/>
              <a:gd name="connsiteX2-437" fmla="*/ 432562 w 6383718"/>
              <a:gd name="connsiteY2-438" fmla="*/ 443822 h 3254840"/>
              <a:gd name="connsiteX3-439" fmla="*/ 418534 w 6383718"/>
              <a:gd name="connsiteY3-440" fmla="*/ 2035755 h 3254840"/>
              <a:gd name="connsiteX4-441" fmla="*/ 0 w 6383718"/>
              <a:gd name="connsiteY4-442" fmla="*/ 2414698 h 3254840"/>
              <a:gd name="connsiteX5-443" fmla="*/ 973553 w 6383718"/>
              <a:gd name="connsiteY5-444" fmla="*/ 2491000 h 3254840"/>
              <a:gd name="connsiteX6-445" fmla="*/ 5579831 w 6383718"/>
              <a:gd name="connsiteY6-446" fmla="*/ 2744392 h 3254840"/>
              <a:gd name="connsiteX7-447" fmla="*/ 6167660 w 6383718"/>
              <a:gd name="connsiteY7-448" fmla="*/ 719649 h 3254840"/>
              <a:gd name="connsiteX0-449" fmla="*/ 6167660 w 6383718"/>
              <a:gd name="connsiteY0-450" fmla="*/ 719649 h 3254840"/>
              <a:gd name="connsiteX1-451" fmla="*/ 3215453 w 6383718"/>
              <a:gd name="connsiteY1-452" fmla="*/ 690 h 3254840"/>
              <a:gd name="connsiteX2-453" fmla="*/ 432562 w 6383718"/>
              <a:gd name="connsiteY2-454" fmla="*/ 443822 h 3254840"/>
              <a:gd name="connsiteX3-455" fmla="*/ 418534 w 6383718"/>
              <a:gd name="connsiteY3-456" fmla="*/ 2035755 h 3254840"/>
              <a:gd name="connsiteX4-457" fmla="*/ 0 w 6383718"/>
              <a:gd name="connsiteY4-458" fmla="*/ 2414698 h 3254840"/>
              <a:gd name="connsiteX5-459" fmla="*/ 973553 w 6383718"/>
              <a:gd name="connsiteY5-460" fmla="*/ 2491000 h 3254840"/>
              <a:gd name="connsiteX6-461" fmla="*/ 5579831 w 6383718"/>
              <a:gd name="connsiteY6-462" fmla="*/ 2744392 h 3254840"/>
              <a:gd name="connsiteX7-463" fmla="*/ 6167660 w 6383718"/>
              <a:gd name="connsiteY7-464" fmla="*/ 719649 h 3254840"/>
              <a:gd name="connsiteX0-465" fmla="*/ 6167660 w 6383718"/>
              <a:gd name="connsiteY0-466" fmla="*/ 719611 h 3254802"/>
              <a:gd name="connsiteX1-467" fmla="*/ 3215453 w 6383718"/>
              <a:gd name="connsiteY1-468" fmla="*/ 652 h 3254802"/>
              <a:gd name="connsiteX2-469" fmla="*/ 432562 w 6383718"/>
              <a:gd name="connsiteY2-470" fmla="*/ 443784 h 3254802"/>
              <a:gd name="connsiteX3-471" fmla="*/ 406960 w 6383718"/>
              <a:gd name="connsiteY3-472" fmla="*/ 1989418 h 3254802"/>
              <a:gd name="connsiteX4-473" fmla="*/ 0 w 6383718"/>
              <a:gd name="connsiteY4-474" fmla="*/ 2414660 h 3254802"/>
              <a:gd name="connsiteX5-475" fmla="*/ 973553 w 6383718"/>
              <a:gd name="connsiteY5-476" fmla="*/ 2490962 h 3254802"/>
              <a:gd name="connsiteX6-477" fmla="*/ 5579831 w 6383718"/>
              <a:gd name="connsiteY6-478" fmla="*/ 2744354 h 3254802"/>
              <a:gd name="connsiteX7-479" fmla="*/ 6167660 w 6383718"/>
              <a:gd name="connsiteY7-480" fmla="*/ 719611 h 3254802"/>
              <a:gd name="connsiteX0-481" fmla="*/ 6167660 w 6383718"/>
              <a:gd name="connsiteY0-482" fmla="*/ 719611 h 3254802"/>
              <a:gd name="connsiteX1-483" fmla="*/ 3215453 w 6383718"/>
              <a:gd name="connsiteY1-484" fmla="*/ 652 h 3254802"/>
              <a:gd name="connsiteX2-485" fmla="*/ 432562 w 6383718"/>
              <a:gd name="connsiteY2-486" fmla="*/ 443784 h 3254802"/>
              <a:gd name="connsiteX3-487" fmla="*/ 406960 w 6383718"/>
              <a:gd name="connsiteY3-488" fmla="*/ 1989418 h 3254802"/>
              <a:gd name="connsiteX4-489" fmla="*/ 0 w 6383718"/>
              <a:gd name="connsiteY4-490" fmla="*/ 2414660 h 3254802"/>
              <a:gd name="connsiteX5-491" fmla="*/ 973553 w 6383718"/>
              <a:gd name="connsiteY5-492" fmla="*/ 2490962 h 3254802"/>
              <a:gd name="connsiteX6-493" fmla="*/ 5579831 w 6383718"/>
              <a:gd name="connsiteY6-494" fmla="*/ 2744354 h 3254802"/>
              <a:gd name="connsiteX7-495" fmla="*/ 6167660 w 6383718"/>
              <a:gd name="connsiteY7-496" fmla="*/ 719611 h 3254802"/>
              <a:gd name="connsiteX0-497" fmla="*/ 6167660 w 6414938"/>
              <a:gd name="connsiteY0-498" fmla="*/ 719611 h 3413186"/>
              <a:gd name="connsiteX1-499" fmla="*/ 3215453 w 6414938"/>
              <a:gd name="connsiteY1-500" fmla="*/ 652 h 3413186"/>
              <a:gd name="connsiteX2-501" fmla="*/ 432562 w 6414938"/>
              <a:gd name="connsiteY2-502" fmla="*/ 443784 h 3413186"/>
              <a:gd name="connsiteX3-503" fmla="*/ 406960 w 6414938"/>
              <a:gd name="connsiteY3-504" fmla="*/ 1989418 h 3413186"/>
              <a:gd name="connsiteX4-505" fmla="*/ 0 w 6414938"/>
              <a:gd name="connsiteY4-506" fmla="*/ 2414660 h 3413186"/>
              <a:gd name="connsiteX5-507" fmla="*/ 973553 w 6414938"/>
              <a:gd name="connsiteY5-508" fmla="*/ 2490962 h 3413186"/>
              <a:gd name="connsiteX6-509" fmla="*/ 5660854 w 6414938"/>
              <a:gd name="connsiteY6-510" fmla="*/ 3091595 h 3413186"/>
              <a:gd name="connsiteX7-511" fmla="*/ 6167660 w 6414938"/>
              <a:gd name="connsiteY7-512" fmla="*/ 719611 h 3413186"/>
              <a:gd name="connsiteX0-513" fmla="*/ 6167660 w 6414938"/>
              <a:gd name="connsiteY0-514" fmla="*/ 726786 h 3420361"/>
              <a:gd name="connsiteX1-515" fmla="*/ 3215453 w 6414938"/>
              <a:gd name="connsiteY1-516" fmla="*/ 7827 h 3420361"/>
              <a:gd name="connsiteX2-517" fmla="*/ 710354 w 6414938"/>
              <a:gd name="connsiteY2-518" fmla="*/ 450959 h 3420361"/>
              <a:gd name="connsiteX3-519" fmla="*/ 406960 w 6414938"/>
              <a:gd name="connsiteY3-520" fmla="*/ 1996593 h 3420361"/>
              <a:gd name="connsiteX4-521" fmla="*/ 0 w 6414938"/>
              <a:gd name="connsiteY4-522" fmla="*/ 2421835 h 3420361"/>
              <a:gd name="connsiteX5-523" fmla="*/ 973553 w 6414938"/>
              <a:gd name="connsiteY5-524" fmla="*/ 2498137 h 3420361"/>
              <a:gd name="connsiteX6-525" fmla="*/ 5660854 w 6414938"/>
              <a:gd name="connsiteY6-526" fmla="*/ 3098770 h 3420361"/>
              <a:gd name="connsiteX7-527" fmla="*/ 6167660 w 6414938"/>
              <a:gd name="connsiteY7-528" fmla="*/ 726786 h 3420361"/>
              <a:gd name="connsiteX0-529" fmla="*/ 6167660 w 6409050"/>
              <a:gd name="connsiteY0-530" fmla="*/ 715578 h 3409153"/>
              <a:gd name="connsiteX1-531" fmla="*/ 3296476 w 6409050"/>
              <a:gd name="connsiteY1-532" fmla="*/ 8193 h 3409153"/>
              <a:gd name="connsiteX2-533" fmla="*/ 710354 w 6409050"/>
              <a:gd name="connsiteY2-534" fmla="*/ 439751 h 3409153"/>
              <a:gd name="connsiteX3-535" fmla="*/ 406960 w 6409050"/>
              <a:gd name="connsiteY3-536" fmla="*/ 1985385 h 3409153"/>
              <a:gd name="connsiteX4-537" fmla="*/ 0 w 6409050"/>
              <a:gd name="connsiteY4-538" fmla="*/ 2410627 h 3409153"/>
              <a:gd name="connsiteX5-539" fmla="*/ 973553 w 6409050"/>
              <a:gd name="connsiteY5-540" fmla="*/ 2486929 h 3409153"/>
              <a:gd name="connsiteX6-541" fmla="*/ 5660854 w 6409050"/>
              <a:gd name="connsiteY6-542" fmla="*/ 3087562 h 3409153"/>
              <a:gd name="connsiteX7-543" fmla="*/ 6167660 w 6409050"/>
              <a:gd name="connsiteY7-544" fmla="*/ 715578 h 3409153"/>
              <a:gd name="connsiteX0-545" fmla="*/ 6167660 w 6409050"/>
              <a:gd name="connsiteY0-546" fmla="*/ 715578 h 3409153"/>
              <a:gd name="connsiteX1-547" fmla="*/ 3296476 w 6409050"/>
              <a:gd name="connsiteY1-548" fmla="*/ 8193 h 3409153"/>
              <a:gd name="connsiteX2-549" fmla="*/ 710354 w 6409050"/>
              <a:gd name="connsiteY2-550" fmla="*/ 439751 h 3409153"/>
              <a:gd name="connsiteX3-551" fmla="*/ 406960 w 6409050"/>
              <a:gd name="connsiteY3-552" fmla="*/ 1985385 h 3409153"/>
              <a:gd name="connsiteX4-553" fmla="*/ 0 w 6409050"/>
              <a:gd name="connsiteY4-554" fmla="*/ 2410627 h 3409153"/>
              <a:gd name="connsiteX5-555" fmla="*/ 973553 w 6409050"/>
              <a:gd name="connsiteY5-556" fmla="*/ 2486929 h 3409153"/>
              <a:gd name="connsiteX6-557" fmla="*/ 5660854 w 6409050"/>
              <a:gd name="connsiteY6-558" fmla="*/ 3087562 h 3409153"/>
              <a:gd name="connsiteX7-559" fmla="*/ 6167660 w 6409050"/>
              <a:gd name="connsiteY7-560" fmla="*/ 715578 h 3409153"/>
              <a:gd name="connsiteX0-561" fmla="*/ 6167660 w 6409050"/>
              <a:gd name="connsiteY0-562" fmla="*/ 709094 h 3402669"/>
              <a:gd name="connsiteX1-563" fmla="*/ 3296476 w 6409050"/>
              <a:gd name="connsiteY1-564" fmla="*/ 1709 h 3402669"/>
              <a:gd name="connsiteX2-565" fmla="*/ 710354 w 6409050"/>
              <a:gd name="connsiteY2-566" fmla="*/ 433267 h 3402669"/>
              <a:gd name="connsiteX3-567" fmla="*/ 406960 w 6409050"/>
              <a:gd name="connsiteY3-568" fmla="*/ 1978901 h 3402669"/>
              <a:gd name="connsiteX4-569" fmla="*/ 0 w 6409050"/>
              <a:gd name="connsiteY4-570" fmla="*/ 2404143 h 3402669"/>
              <a:gd name="connsiteX5-571" fmla="*/ 973553 w 6409050"/>
              <a:gd name="connsiteY5-572" fmla="*/ 2480445 h 3402669"/>
              <a:gd name="connsiteX6-573" fmla="*/ 5660854 w 6409050"/>
              <a:gd name="connsiteY6-574" fmla="*/ 3081078 h 3402669"/>
              <a:gd name="connsiteX7-575" fmla="*/ 6167660 w 6409050"/>
              <a:gd name="connsiteY7-576" fmla="*/ 709094 h 3402669"/>
              <a:gd name="connsiteX0-577" fmla="*/ 6167660 w 6409050"/>
              <a:gd name="connsiteY0-578" fmla="*/ 707386 h 3400961"/>
              <a:gd name="connsiteX1-579" fmla="*/ 3296476 w 6409050"/>
              <a:gd name="connsiteY1-580" fmla="*/ 1 h 3400961"/>
              <a:gd name="connsiteX2-581" fmla="*/ 710354 w 6409050"/>
              <a:gd name="connsiteY2-582" fmla="*/ 431559 h 3400961"/>
              <a:gd name="connsiteX3-583" fmla="*/ 406960 w 6409050"/>
              <a:gd name="connsiteY3-584" fmla="*/ 1977193 h 3400961"/>
              <a:gd name="connsiteX4-585" fmla="*/ 0 w 6409050"/>
              <a:gd name="connsiteY4-586" fmla="*/ 2402435 h 3400961"/>
              <a:gd name="connsiteX5-587" fmla="*/ 973553 w 6409050"/>
              <a:gd name="connsiteY5-588" fmla="*/ 2478737 h 3400961"/>
              <a:gd name="connsiteX6-589" fmla="*/ 5660854 w 6409050"/>
              <a:gd name="connsiteY6-590" fmla="*/ 3079370 h 3400961"/>
              <a:gd name="connsiteX7-591" fmla="*/ 6167660 w 6409050"/>
              <a:gd name="connsiteY7-592" fmla="*/ 707386 h 3400961"/>
              <a:gd name="connsiteX0-593" fmla="*/ 6167660 w 6409050"/>
              <a:gd name="connsiteY0-594" fmla="*/ 707386 h 3400961"/>
              <a:gd name="connsiteX1-595" fmla="*/ 3296476 w 6409050"/>
              <a:gd name="connsiteY1-596" fmla="*/ 1 h 3400961"/>
              <a:gd name="connsiteX2-597" fmla="*/ 710354 w 6409050"/>
              <a:gd name="connsiteY2-598" fmla="*/ 431559 h 3400961"/>
              <a:gd name="connsiteX3-599" fmla="*/ 557431 w 6409050"/>
              <a:gd name="connsiteY3-600" fmla="*/ 1930894 h 3400961"/>
              <a:gd name="connsiteX4-601" fmla="*/ 0 w 6409050"/>
              <a:gd name="connsiteY4-602" fmla="*/ 2402435 h 3400961"/>
              <a:gd name="connsiteX5-603" fmla="*/ 973553 w 6409050"/>
              <a:gd name="connsiteY5-604" fmla="*/ 2478737 h 3400961"/>
              <a:gd name="connsiteX6-605" fmla="*/ 5660854 w 6409050"/>
              <a:gd name="connsiteY6-606" fmla="*/ 3079370 h 3400961"/>
              <a:gd name="connsiteX7-607" fmla="*/ 6167660 w 6409050"/>
              <a:gd name="connsiteY7-608" fmla="*/ 707386 h 3400961"/>
              <a:gd name="connsiteX0-609" fmla="*/ 6167660 w 6409050"/>
              <a:gd name="connsiteY0-610" fmla="*/ 707386 h 3400961"/>
              <a:gd name="connsiteX1-611" fmla="*/ 3296476 w 6409050"/>
              <a:gd name="connsiteY1-612" fmla="*/ 1 h 3400961"/>
              <a:gd name="connsiteX2-613" fmla="*/ 710354 w 6409050"/>
              <a:gd name="connsiteY2-614" fmla="*/ 431559 h 3400961"/>
              <a:gd name="connsiteX3-615" fmla="*/ 557431 w 6409050"/>
              <a:gd name="connsiteY3-616" fmla="*/ 1930894 h 3400961"/>
              <a:gd name="connsiteX4-617" fmla="*/ 0 w 6409050"/>
              <a:gd name="connsiteY4-618" fmla="*/ 2402435 h 3400961"/>
              <a:gd name="connsiteX5-619" fmla="*/ 973553 w 6409050"/>
              <a:gd name="connsiteY5-620" fmla="*/ 2478737 h 3400961"/>
              <a:gd name="connsiteX6-621" fmla="*/ 5660854 w 6409050"/>
              <a:gd name="connsiteY6-622" fmla="*/ 3079370 h 3400961"/>
              <a:gd name="connsiteX7-623" fmla="*/ 6167660 w 6409050"/>
              <a:gd name="connsiteY7-624" fmla="*/ 707386 h 3400961"/>
              <a:gd name="connsiteX0-625" fmla="*/ 6167660 w 6409050"/>
              <a:gd name="connsiteY0-626" fmla="*/ 719911 h 3413486"/>
              <a:gd name="connsiteX1-627" fmla="*/ 3296476 w 6409050"/>
              <a:gd name="connsiteY1-628" fmla="*/ 12526 h 3413486"/>
              <a:gd name="connsiteX2-629" fmla="*/ 837676 w 6409050"/>
              <a:gd name="connsiteY2-630" fmla="*/ 397786 h 3413486"/>
              <a:gd name="connsiteX3-631" fmla="*/ 557431 w 6409050"/>
              <a:gd name="connsiteY3-632" fmla="*/ 1943419 h 3413486"/>
              <a:gd name="connsiteX4-633" fmla="*/ 0 w 6409050"/>
              <a:gd name="connsiteY4-634" fmla="*/ 2414960 h 3413486"/>
              <a:gd name="connsiteX5-635" fmla="*/ 973553 w 6409050"/>
              <a:gd name="connsiteY5-636" fmla="*/ 2491262 h 3413486"/>
              <a:gd name="connsiteX6-637" fmla="*/ 5660854 w 6409050"/>
              <a:gd name="connsiteY6-638" fmla="*/ 3091895 h 3413486"/>
              <a:gd name="connsiteX7-639" fmla="*/ 6167660 w 6409050"/>
              <a:gd name="connsiteY7-640" fmla="*/ 719911 h 3413486"/>
              <a:gd name="connsiteX0-641" fmla="*/ 6167660 w 6416077"/>
              <a:gd name="connsiteY0-642" fmla="*/ 719911 h 3407339"/>
              <a:gd name="connsiteX1-643" fmla="*/ 3296476 w 6416077"/>
              <a:gd name="connsiteY1-644" fmla="*/ 12526 h 3407339"/>
              <a:gd name="connsiteX2-645" fmla="*/ 837676 w 6416077"/>
              <a:gd name="connsiteY2-646" fmla="*/ 397786 h 3407339"/>
              <a:gd name="connsiteX3-647" fmla="*/ 557431 w 6416077"/>
              <a:gd name="connsiteY3-648" fmla="*/ 1943419 h 3407339"/>
              <a:gd name="connsiteX4-649" fmla="*/ 0 w 6416077"/>
              <a:gd name="connsiteY4-650" fmla="*/ 2414960 h 3407339"/>
              <a:gd name="connsiteX5-651" fmla="*/ 823082 w 6416077"/>
              <a:gd name="connsiteY5-652" fmla="*/ 2479687 h 3407339"/>
              <a:gd name="connsiteX6-653" fmla="*/ 5660854 w 6416077"/>
              <a:gd name="connsiteY6-654" fmla="*/ 3091895 h 3407339"/>
              <a:gd name="connsiteX7-655" fmla="*/ 6167660 w 6416077"/>
              <a:gd name="connsiteY7-656" fmla="*/ 719911 h 3407339"/>
              <a:gd name="connsiteX0-657" fmla="*/ 6167660 w 6418824"/>
              <a:gd name="connsiteY0-658" fmla="*/ 719911 h 3395212"/>
              <a:gd name="connsiteX1-659" fmla="*/ 3296476 w 6418824"/>
              <a:gd name="connsiteY1-660" fmla="*/ 12526 h 3395212"/>
              <a:gd name="connsiteX2-661" fmla="*/ 837676 w 6418824"/>
              <a:gd name="connsiteY2-662" fmla="*/ 397786 h 3395212"/>
              <a:gd name="connsiteX3-663" fmla="*/ 557431 w 6418824"/>
              <a:gd name="connsiteY3-664" fmla="*/ 1943419 h 3395212"/>
              <a:gd name="connsiteX4-665" fmla="*/ 0 w 6418824"/>
              <a:gd name="connsiteY4-666" fmla="*/ 2414960 h 3395212"/>
              <a:gd name="connsiteX5-667" fmla="*/ 765208 w 6418824"/>
              <a:gd name="connsiteY5-668" fmla="*/ 2456538 h 3395212"/>
              <a:gd name="connsiteX6-669" fmla="*/ 5660854 w 6418824"/>
              <a:gd name="connsiteY6-670" fmla="*/ 3091895 h 3395212"/>
              <a:gd name="connsiteX7-671" fmla="*/ 6167660 w 6418824"/>
              <a:gd name="connsiteY7-672" fmla="*/ 719911 h 3395212"/>
              <a:gd name="connsiteX0-673" fmla="*/ 6167660 w 6418824"/>
              <a:gd name="connsiteY0-674" fmla="*/ 719911 h 3395212"/>
              <a:gd name="connsiteX1-675" fmla="*/ 3296476 w 6418824"/>
              <a:gd name="connsiteY1-676" fmla="*/ 12526 h 3395212"/>
              <a:gd name="connsiteX2-677" fmla="*/ 837676 w 6418824"/>
              <a:gd name="connsiteY2-678" fmla="*/ 397786 h 3395212"/>
              <a:gd name="connsiteX3-679" fmla="*/ 557431 w 6418824"/>
              <a:gd name="connsiteY3-680" fmla="*/ 1943419 h 3395212"/>
              <a:gd name="connsiteX4-681" fmla="*/ 0 w 6418824"/>
              <a:gd name="connsiteY4-682" fmla="*/ 2414960 h 3395212"/>
              <a:gd name="connsiteX5-683" fmla="*/ 765208 w 6418824"/>
              <a:gd name="connsiteY5-684" fmla="*/ 2456538 h 3395212"/>
              <a:gd name="connsiteX6-685" fmla="*/ 5660854 w 6418824"/>
              <a:gd name="connsiteY6-686" fmla="*/ 3091895 h 3395212"/>
              <a:gd name="connsiteX7-687" fmla="*/ 6167660 w 6418824"/>
              <a:gd name="connsiteY7-688" fmla="*/ 719911 h 3395212"/>
              <a:gd name="connsiteX0-689" fmla="*/ 6132936 w 6384100"/>
              <a:gd name="connsiteY0-690" fmla="*/ 719911 h 3395212"/>
              <a:gd name="connsiteX1-691" fmla="*/ 3261752 w 6384100"/>
              <a:gd name="connsiteY1-692" fmla="*/ 12526 h 3395212"/>
              <a:gd name="connsiteX2-693" fmla="*/ 802952 w 6384100"/>
              <a:gd name="connsiteY2-694" fmla="*/ 397786 h 3395212"/>
              <a:gd name="connsiteX3-695" fmla="*/ 522707 w 6384100"/>
              <a:gd name="connsiteY3-696" fmla="*/ 1943419 h 3395212"/>
              <a:gd name="connsiteX4-697" fmla="*/ 0 w 6384100"/>
              <a:gd name="connsiteY4-698" fmla="*/ 2171892 h 3395212"/>
              <a:gd name="connsiteX5-699" fmla="*/ 730484 w 6384100"/>
              <a:gd name="connsiteY5-700" fmla="*/ 2456538 h 3395212"/>
              <a:gd name="connsiteX6-701" fmla="*/ 5626130 w 6384100"/>
              <a:gd name="connsiteY6-702" fmla="*/ 3091895 h 3395212"/>
              <a:gd name="connsiteX7-703" fmla="*/ 6132936 w 6384100"/>
              <a:gd name="connsiteY7-704" fmla="*/ 719911 h 3395212"/>
              <a:gd name="connsiteX0-705" fmla="*/ 6132936 w 6384100"/>
              <a:gd name="connsiteY0-706" fmla="*/ 717888 h 3393189"/>
              <a:gd name="connsiteX1-707" fmla="*/ 3261752 w 6384100"/>
              <a:gd name="connsiteY1-708" fmla="*/ 10503 h 3393189"/>
              <a:gd name="connsiteX2-709" fmla="*/ 802952 w 6384100"/>
              <a:gd name="connsiteY2-710" fmla="*/ 395763 h 3393189"/>
              <a:gd name="connsiteX3-711" fmla="*/ 487982 w 6384100"/>
              <a:gd name="connsiteY3-712" fmla="*/ 1709902 h 3393189"/>
              <a:gd name="connsiteX4-713" fmla="*/ 0 w 6384100"/>
              <a:gd name="connsiteY4-714" fmla="*/ 2169869 h 3393189"/>
              <a:gd name="connsiteX5-715" fmla="*/ 730484 w 6384100"/>
              <a:gd name="connsiteY5-716" fmla="*/ 2454515 h 3393189"/>
              <a:gd name="connsiteX6-717" fmla="*/ 5626130 w 6384100"/>
              <a:gd name="connsiteY6-718" fmla="*/ 3089872 h 3393189"/>
              <a:gd name="connsiteX7-719" fmla="*/ 6132936 w 6384100"/>
              <a:gd name="connsiteY7-720" fmla="*/ 717888 h 3393189"/>
              <a:gd name="connsiteX0-721" fmla="*/ 6132936 w 6384100"/>
              <a:gd name="connsiteY0-722" fmla="*/ 717888 h 3393189"/>
              <a:gd name="connsiteX1-723" fmla="*/ 3261752 w 6384100"/>
              <a:gd name="connsiteY1-724" fmla="*/ 10503 h 3393189"/>
              <a:gd name="connsiteX2-725" fmla="*/ 802952 w 6384100"/>
              <a:gd name="connsiteY2-726" fmla="*/ 395763 h 3393189"/>
              <a:gd name="connsiteX3-727" fmla="*/ 487982 w 6384100"/>
              <a:gd name="connsiteY3-728" fmla="*/ 1709902 h 3393189"/>
              <a:gd name="connsiteX4-729" fmla="*/ 0 w 6384100"/>
              <a:gd name="connsiteY4-730" fmla="*/ 2169869 h 3393189"/>
              <a:gd name="connsiteX5-731" fmla="*/ 730484 w 6384100"/>
              <a:gd name="connsiteY5-732" fmla="*/ 2454515 h 3393189"/>
              <a:gd name="connsiteX6-733" fmla="*/ 5626130 w 6384100"/>
              <a:gd name="connsiteY6-734" fmla="*/ 3089872 h 3393189"/>
              <a:gd name="connsiteX7-735" fmla="*/ 6132936 w 6384100"/>
              <a:gd name="connsiteY7-736" fmla="*/ 717888 h 3393189"/>
              <a:gd name="connsiteX0-737" fmla="*/ 6132936 w 6384100"/>
              <a:gd name="connsiteY0-738" fmla="*/ 717888 h 3393189"/>
              <a:gd name="connsiteX1-739" fmla="*/ 3261752 w 6384100"/>
              <a:gd name="connsiteY1-740" fmla="*/ 10503 h 3393189"/>
              <a:gd name="connsiteX2-741" fmla="*/ 802952 w 6384100"/>
              <a:gd name="connsiteY2-742" fmla="*/ 395763 h 3393189"/>
              <a:gd name="connsiteX3-743" fmla="*/ 487982 w 6384100"/>
              <a:gd name="connsiteY3-744" fmla="*/ 1709902 h 3393189"/>
              <a:gd name="connsiteX4-745" fmla="*/ 0 w 6384100"/>
              <a:gd name="connsiteY4-746" fmla="*/ 2169869 h 3393189"/>
              <a:gd name="connsiteX5-747" fmla="*/ 730484 w 6384100"/>
              <a:gd name="connsiteY5-748" fmla="*/ 2454515 h 3393189"/>
              <a:gd name="connsiteX6-749" fmla="*/ 5626130 w 6384100"/>
              <a:gd name="connsiteY6-750" fmla="*/ 3089872 h 3393189"/>
              <a:gd name="connsiteX7-751" fmla="*/ 6132936 w 6384100"/>
              <a:gd name="connsiteY7-752" fmla="*/ 717888 h 3393189"/>
              <a:gd name="connsiteX0-753" fmla="*/ 6132936 w 6384100"/>
              <a:gd name="connsiteY0-754" fmla="*/ 717888 h 3393189"/>
              <a:gd name="connsiteX1-755" fmla="*/ 3261752 w 6384100"/>
              <a:gd name="connsiteY1-756" fmla="*/ 10503 h 3393189"/>
              <a:gd name="connsiteX2-757" fmla="*/ 802952 w 6384100"/>
              <a:gd name="connsiteY2-758" fmla="*/ 395763 h 3393189"/>
              <a:gd name="connsiteX3-759" fmla="*/ 487982 w 6384100"/>
              <a:gd name="connsiteY3-760" fmla="*/ 1709902 h 3393189"/>
              <a:gd name="connsiteX4-761" fmla="*/ 0 w 6384100"/>
              <a:gd name="connsiteY4-762" fmla="*/ 2169869 h 3393189"/>
              <a:gd name="connsiteX5-763" fmla="*/ 730484 w 6384100"/>
              <a:gd name="connsiteY5-764" fmla="*/ 2454515 h 3393189"/>
              <a:gd name="connsiteX6-765" fmla="*/ 5626130 w 6384100"/>
              <a:gd name="connsiteY6-766" fmla="*/ 3089872 h 3393189"/>
              <a:gd name="connsiteX7-767" fmla="*/ 6132936 w 6384100"/>
              <a:gd name="connsiteY7-768" fmla="*/ 717888 h 3393189"/>
              <a:gd name="connsiteX0-769" fmla="*/ 6132936 w 6384100"/>
              <a:gd name="connsiteY0-770" fmla="*/ 717888 h 3393189"/>
              <a:gd name="connsiteX1-771" fmla="*/ 3261752 w 6384100"/>
              <a:gd name="connsiteY1-772" fmla="*/ 10503 h 3393189"/>
              <a:gd name="connsiteX2-773" fmla="*/ 802952 w 6384100"/>
              <a:gd name="connsiteY2-774" fmla="*/ 395763 h 3393189"/>
              <a:gd name="connsiteX3-775" fmla="*/ 487982 w 6384100"/>
              <a:gd name="connsiteY3-776" fmla="*/ 1709902 h 3393189"/>
              <a:gd name="connsiteX4-777" fmla="*/ 0 w 6384100"/>
              <a:gd name="connsiteY4-778" fmla="*/ 2169869 h 3393189"/>
              <a:gd name="connsiteX5-779" fmla="*/ 730484 w 6384100"/>
              <a:gd name="connsiteY5-780" fmla="*/ 2454515 h 3393189"/>
              <a:gd name="connsiteX6-781" fmla="*/ 5626130 w 6384100"/>
              <a:gd name="connsiteY6-782" fmla="*/ 3089872 h 3393189"/>
              <a:gd name="connsiteX7-783" fmla="*/ 6132936 w 6384100"/>
              <a:gd name="connsiteY7-784" fmla="*/ 717888 h 3393189"/>
              <a:gd name="connsiteX0-785" fmla="*/ 6132936 w 6384100"/>
              <a:gd name="connsiteY0-786" fmla="*/ 717888 h 3393189"/>
              <a:gd name="connsiteX1-787" fmla="*/ 3261752 w 6384100"/>
              <a:gd name="connsiteY1-788" fmla="*/ 10503 h 3393189"/>
              <a:gd name="connsiteX2-789" fmla="*/ 802952 w 6384100"/>
              <a:gd name="connsiteY2-790" fmla="*/ 395763 h 3393189"/>
              <a:gd name="connsiteX3-791" fmla="*/ 487982 w 6384100"/>
              <a:gd name="connsiteY3-792" fmla="*/ 1709902 h 3393189"/>
              <a:gd name="connsiteX4-793" fmla="*/ 0 w 6384100"/>
              <a:gd name="connsiteY4-794" fmla="*/ 2169869 h 3393189"/>
              <a:gd name="connsiteX5-795" fmla="*/ 730484 w 6384100"/>
              <a:gd name="connsiteY5-796" fmla="*/ 2454515 h 3393189"/>
              <a:gd name="connsiteX6-797" fmla="*/ 5626130 w 6384100"/>
              <a:gd name="connsiteY6-798" fmla="*/ 3089872 h 3393189"/>
              <a:gd name="connsiteX7-799" fmla="*/ 6132936 w 6384100"/>
              <a:gd name="connsiteY7-800" fmla="*/ 717888 h 3393189"/>
              <a:gd name="connsiteX0-801" fmla="*/ 6132936 w 6384100"/>
              <a:gd name="connsiteY0-802" fmla="*/ 717888 h 3393189"/>
              <a:gd name="connsiteX1-803" fmla="*/ 3261752 w 6384100"/>
              <a:gd name="connsiteY1-804" fmla="*/ 10503 h 3393189"/>
              <a:gd name="connsiteX2-805" fmla="*/ 802952 w 6384100"/>
              <a:gd name="connsiteY2-806" fmla="*/ 395763 h 3393189"/>
              <a:gd name="connsiteX3-807" fmla="*/ 487982 w 6384100"/>
              <a:gd name="connsiteY3-808" fmla="*/ 1709902 h 3393189"/>
              <a:gd name="connsiteX4-809" fmla="*/ 0 w 6384100"/>
              <a:gd name="connsiteY4-810" fmla="*/ 2169869 h 3393189"/>
              <a:gd name="connsiteX5-811" fmla="*/ 730484 w 6384100"/>
              <a:gd name="connsiteY5-812" fmla="*/ 2454515 h 3393189"/>
              <a:gd name="connsiteX6-813" fmla="*/ 5626130 w 6384100"/>
              <a:gd name="connsiteY6-814" fmla="*/ 3089872 h 3393189"/>
              <a:gd name="connsiteX7-815" fmla="*/ 6132936 w 6384100"/>
              <a:gd name="connsiteY7-816" fmla="*/ 717888 h 3393189"/>
              <a:gd name="connsiteX0-817" fmla="*/ 6132936 w 6340891"/>
              <a:gd name="connsiteY0-818" fmla="*/ 695744 h 3371045"/>
              <a:gd name="connsiteX1-819" fmla="*/ 3863635 w 6340891"/>
              <a:gd name="connsiteY1-820" fmla="*/ 11508 h 3371045"/>
              <a:gd name="connsiteX2-821" fmla="*/ 802952 w 6340891"/>
              <a:gd name="connsiteY2-822" fmla="*/ 373619 h 3371045"/>
              <a:gd name="connsiteX3-823" fmla="*/ 487982 w 6340891"/>
              <a:gd name="connsiteY3-824" fmla="*/ 1687758 h 3371045"/>
              <a:gd name="connsiteX4-825" fmla="*/ 0 w 6340891"/>
              <a:gd name="connsiteY4-826" fmla="*/ 2147725 h 3371045"/>
              <a:gd name="connsiteX5-827" fmla="*/ 730484 w 6340891"/>
              <a:gd name="connsiteY5-828" fmla="*/ 2432371 h 3371045"/>
              <a:gd name="connsiteX6-829" fmla="*/ 5626130 w 6340891"/>
              <a:gd name="connsiteY6-830" fmla="*/ 3067728 h 3371045"/>
              <a:gd name="connsiteX7-831" fmla="*/ 6132936 w 6340891"/>
              <a:gd name="connsiteY7-832" fmla="*/ 695744 h 3371045"/>
              <a:gd name="connsiteX0-833" fmla="*/ 7366827 w 7574782"/>
              <a:gd name="connsiteY0-834" fmla="*/ 695744 h 3371045"/>
              <a:gd name="connsiteX1-835" fmla="*/ 5097526 w 7574782"/>
              <a:gd name="connsiteY1-836" fmla="*/ 11508 h 3371045"/>
              <a:gd name="connsiteX2-837" fmla="*/ 2036843 w 7574782"/>
              <a:gd name="connsiteY2-838" fmla="*/ 373619 h 3371045"/>
              <a:gd name="connsiteX3-839" fmla="*/ 1721873 w 7574782"/>
              <a:gd name="connsiteY3-840" fmla="*/ 1687758 h 3371045"/>
              <a:gd name="connsiteX4-841" fmla="*/ -1 w 7574782"/>
              <a:gd name="connsiteY4-842" fmla="*/ 2466507 h 3371045"/>
              <a:gd name="connsiteX5-843" fmla="*/ 1964375 w 7574782"/>
              <a:gd name="connsiteY5-844" fmla="*/ 2432371 h 3371045"/>
              <a:gd name="connsiteX6-845" fmla="*/ 6860021 w 7574782"/>
              <a:gd name="connsiteY6-846" fmla="*/ 3067728 h 3371045"/>
              <a:gd name="connsiteX7-847" fmla="*/ 7366827 w 7574782"/>
              <a:gd name="connsiteY7-848" fmla="*/ 695744 h 3371045"/>
              <a:gd name="connsiteX0-849" fmla="*/ 6573289 w 6781244"/>
              <a:gd name="connsiteY0-850" fmla="*/ 695744 h 3371045"/>
              <a:gd name="connsiteX1-851" fmla="*/ 4303988 w 6781244"/>
              <a:gd name="connsiteY1-852" fmla="*/ 11508 h 3371045"/>
              <a:gd name="connsiteX2-853" fmla="*/ 1243305 w 6781244"/>
              <a:gd name="connsiteY2-854" fmla="*/ 373619 h 3371045"/>
              <a:gd name="connsiteX3-855" fmla="*/ 928335 w 6781244"/>
              <a:gd name="connsiteY3-856" fmla="*/ 1687758 h 3371045"/>
              <a:gd name="connsiteX4-857" fmla="*/ 1 w 6781244"/>
              <a:gd name="connsiteY4-858" fmla="*/ 2392227 h 3371045"/>
              <a:gd name="connsiteX5-859" fmla="*/ 1170837 w 6781244"/>
              <a:gd name="connsiteY5-860" fmla="*/ 2432371 h 3371045"/>
              <a:gd name="connsiteX6-861" fmla="*/ 6066483 w 6781244"/>
              <a:gd name="connsiteY6-862" fmla="*/ 3067728 h 3371045"/>
              <a:gd name="connsiteX7-863" fmla="*/ 6573289 w 6781244"/>
              <a:gd name="connsiteY7-864" fmla="*/ 695744 h 3371045"/>
              <a:gd name="connsiteX0-865" fmla="*/ 7632835 w 7840790"/>
              <a:gd name="connsiteY0-866" fmla="*/ 695744 h 3371045"/>
              <a:gd name="connsiteX1-867" fmla="*/ 5363534 w 7840790"/>
              <a:gd name="connsiteY1-868" fmla="*/ 11508 h 3371045"/>
              <a:gd name="connsiteX2-869" fmla="*/ 2302851 w 7840790"/>
              <a:gd name="connsiteY2-870" fmla="*/ 373619 h 3371045"/>
              <a:gd name="connsiteX3-871" fmla="*/ 1987881 w 7840790"/>
              <a:gd name="connsiteY3-872" fmla="*/ 1687758 h 3371045"/>
              <a:gd name="connsiteX4-873" fmla="*/ -1 w 7840790"/>
              <a:gd name="connsiteY4-874" fmla="*/ 2338787 h 3371045"/>
              <a:gd name="connsiteX5-875" fmla="*/ 2230383 w 7840790"/>
              <a:gd name="connsiteY5-876" fmla="*/ 2432371 h 3371045"/>
              <a:gd name="connsiteX6-877" fmla="*/ 7126029 w 7840790"/>
              <a:gd name="connsiteY6-878" fmla="*/ 3067728 h 3371045"/>
              <a:gd name="connsiteX7-879" fmla="*/ 7632835 w 7840790"/>
              <a:gd name="connsiteY7-880" fmla="*/ 695744 h 3371045"/>
              <a:gd name="connsiteX0-881" fmla="*/ 7632835 w 7840790"/>
              <a:gd name="connsiteY0-882" fmla="*/ 695744 h 3371045"/>
              <a:gd name="connsiteX1-883" fmla="*/ 5363534 w 7840790"/>
              <a:gd name="connsiteY1-884" fmla="*/ 11508 h 3371045"/>
              <a:gd name="connsiteX2-885" fmla="*/ 2302851 w 7840790"/>
              <a:gd name="connsiteY2-886" fmla="*/ 373619 h 3371045"/>
              <a:gd name="connsiteX3-887" fmla="*/ 1987881 w 7840790"/>
              <a:gd name="connsiteY3-888" fmla="*/ 1687758 h 3371045"/>
              <a:gd name="connsiteX4-889" fmla="*/ -1 w 7840790"/>
              <a:gd name="connsiteY4-890" fmla="*/ 2338787 h 3371045"/>
              <a:gd name="connsiteX5-891" fmla="*/ 2230383 w 7840790"/>
              <a:gd name="connsiteY5-892" fmla="*/ 2432371 h 3371045"/>
              <a:gd name="connsiteX6-893" fmla="*/ 7126029 w 7840790"/>
              <a:gd name="connsiteY6-894" fmla="*/ 3067728 h 3371045"/>
              <a:gd name="connsiteX7-895" fmla="*/ 7632835 w 7840790"/>
              <a:gd name="connsiteY7-896" fmla="*/ 695744 h 3371045"/>
              <a:gd name="connsiteX0-897" fmla="*/ 7632835 w 7840790"/>
              <a:gd name="connsiteY0-898" fmla="*/ 695744 h 3371045"/>
              <a:gd name="connsiteX1-899" fmla="*/ 5363534 w 7840790"/>
              <a:gd name="connsiteY1-900" fmla="*/ 11508 h 3371045"/>
              <a:gd name="connsiteX2-901" fmla="*/ 2302851 w 7840790"/>
              <a:gd name="connsiteY2-902" fmla="*/ 373619 h 3371045"/>
              <a:gd name="connsiteX3-903" fmla="*/ 1987881 w 7840790"/>
              <a:gd name="connsiteY3-904" fmla="*/ 1687758 h 3371045"/>
              <a:gd name="connsiteX4-905" fmla="*/ -1 w 7840790"/>
              <a:gd name="connsiteY4-906" fmla="*/ 2338787 h 3371045"/>
              <a:gd name="connsiteX5-907" fmla="*/ 2230383 w 7840790"/>
              <a:gd name="connsiteY5-908" fmla="*/ 2432371 h 3371045"/>
              <a:gd name="connsiteX6-909" fmla="*/ 7126029 w 7840790"/>
              <a:gd name="connsiteY6-910" fmla="*/ 3067728 h 3371045"/>
              <a:gd name="connsiteX7-911" fmla="*/ 7632835 w 7840790"/>
              <a:gd name="connsiteY7-912" fmla="*/ 695744 h 3371045"/>
              <a:gd name="connsiteX0-913" fmla="*/ 7632835 w 7840790"/>
              <a:gd name="connsiteY0-914" fmla="*/ 694373 h 3369674"/>
              <a:gd name="connsiteX1-915" fmla="*/ 5363534 w 7840790"/>
              <a:gd name="connsiteY1-916" fmla="*/ 10137 h 3369674"/>
              <a:gd name="connsiteX2-917" fmla="*/ 2302851 w 7840790"/>
              <a:gd name="connsiteY2-918" fmla="*/ 372248 h 3369674"/>
              <a:gd name="connsiteX3-919" fmla="*/ 2024248 w 7840790"/>
              <a:gd name="connsiteY3-920" fmla="*/ 1513400 h 3369674"/>
              <a:gd name="connsiteX4-921" fmla="*/ -1 w 7840790"/>
              <a:gd name="connsiteY4-922" fmla="*/ 2337416 h 3369674"/>
              <a:gd name="connsiteX5-923" fmla="*/ 2230383 w 7840790"/>
              <a:gd name="connsiteY5-924" fmla="*/ 2431000 h 3369674"/>
              <a:gd name="connsiteX6-925" fmla="*/ 7126029 w 7840790"/>
              <a:gd name="connsiteY6-926" fmla="*/ 3066357 h 3369674"/>
              <a:gd name="connsiteX7-927" fmla="*/ 7632835 w 7840790"/>
              <a:gd name="connsiteY7-928" fmla="*/ 694373 h 3369674"/>
              <a:gd name="connsiteX0-929" fmla="*/ 7632835 w 7841692"/>
              <a:gd name="connsiteY0-930" fmla="*/ 694373 h 3416097"/>
              <a:gd name="connsiteX1-931" fmla="*/ 5363534 w 7841692"/>
              <a:gd name="connsiteY1-932" fmla="*/ 10137 h 3416097"/>
              <a:gd name="connsiteX2-933" fmla="*/ 2302851 w 7841692"/>
              <a:gd name="connsiteY2-934" fmla="*/ 372248 h 3416097"/>
              <a:gd name="connsiteX3-935" fmla="*/ 2024248 w 7841692"/>
              <a:gd name="connsiteY3-936" fmla="*/ 1513400 h 3416097"/>
              <a:gd name="connsiteX4-937" fmla="*/ -1 w 7841692"/>
              <a:gd name="connsiteY4-938" fmla="*/ 2337416 h 3416097"/>
              <a:gd name="connsiteX5-939" fmla="*/ 2212197 w 7841692"/>
              <a:gd name="connsiteY5-940" fmla="*/ 2517494 h 3416097"/>
              <a:gd name="connsiteX6-941" fmla="*/ 7126029 w 7841692"/>
              <a:gd name="connsiteY6-942" fmla="*/ 3066357 h 3416097"/>
              <a:gd name="connsiteX7-943" fmla="*/ 7632835 w 7841692"/>
              <a:gd name="connsiteY7-944" fmla="*/ 694373 h 3416097"/>
              <a:gd name="connsiteX0-945" fmla="*/ 7989523 w 8198380"/>
              <a:gd name="connsiteY0-946" fmla="*/ 694373 h 3416097"/>
              <a:gd name="connsiteX1-947" fmla="*/ 5720222 w 8198380"/>
              <a:gd name="connsiteY1-948" fmla="*/ 10137 h 3416097"/>
              <a:gd name="connsiteX2-949" fmla="*/ 2659539 w 8198380"/>
              <a:gd name="connsiteY2-950" fmla="*/ 372248 h 3416097"/>
              <a:gd name="connsiteX3-951" fmla="*/ 2380936 w 8198380"/>
              <a:gd name="connsiteY3-952" fmla="*/ 1513400 h 3416097"/>
              <a:gd name="connsiteX4-953" fmla="*/ 0 w 8198380"/>
              <a:gd name="connsiteY4-954" fmla="*/ 2902152 h 3416097"/>
              <a:gd name="connsiteX5-955" fmla="*/ 2568885 w 8198380"/>
              <a:gd name="connsiteY5-956" fmla="*/ 2517494 h 3416097"/>
              <a:gd name="connsiteX6-957" fmla="*/ 7482717 w 8198380"/>
              <a:gd name="connsiteY6-958" fmla="*/ 3066357 h 3416097"/>
              <a:gd name="connsiteX7-959" fmla="*/ 7989523 w 8198380"/>
              <a:gd name="connsiteY7-960" fmla="*/ 694373 h 3416097"/>
              <a:gd name="connsiteX0-961" fmla="*/ 7989523 w 8198380"/>
              <a:gd name="connsiteY0-962" fmla="*/ 694373 h 3416097"/>
              <a:gd name="connsiteX1-963" fmla="*/ 5720222 w 8198380"/>
              <a:gd name="connsiteY1-964" fmla="*/ 10137 h 3416097"/>
              <a:gd name="connsiteX2-965" fmla="*/ 2659539 w 8198380"/>
              <a:gd name="connsiteY2-966" fmla="*/ 372248 h 3416097"/>
              <a:gd name="connsiteX3-967" fmla="*/ 2380936 w 8198380"/>
              <a:gd name="connsiteY3-968" fmla="*/ 1513400 h 3416097"/>
              <a:gd name="connsiteX4-969" fmla="*/ 0 w 8198380"/>
              <a:gd name="connsiteY4-970" fmla="*/ 2902152 h 3416097"/>
              <a:gd name="connsiteX5-971" fmla="*/ 2568885 w 8198380"/>
              <a:gd name="connsiteY5-972" fmla="*/ 2517494 h 3416097"/>
              <a:gd name="connsiteX6-973" fmla="*/ 7482717 w 8198380"/>
              <a:gd name="connsiteY6-974" fmla="*/ 3066357 h 3416097"/>
              <a:gd name="connsiteX7-975" fmla="*/ 7989523 w 8198380"/>
              <a:gd name="connsiteY7-976" fmla="*/ 694373 h 3416097"/>
              <a:gd name="connsiteX0-977" fmla="*/ 7058083 w 7266940"/>
              <a:gd name="connsiteY0-978" fmla="*/ 694373 h 3416097"/>
              <a:gd name="connsiteX1-979" fmla="*/ 4788782 w 7266940"/>
              <a:gd name="connsiteY1-980" fmla="*/ 10137 h 3416097"/>
              <a:gd name="connsiteX2-981" fmla="*/ 1728099 w 7266940"/>
              <a:gd name="connsiteY2-982" fmla="*/ 372248 h 3416097"/>
              <a:gd name="connsiteX3-983" fmla="*/ 1449496 w 7266940"/>
              <a:gd name="connsiteY3-984" fmla="*/ 1513400 h 3416097"/>
              <a:gd name="connsiteX4-985" fmla="*/ 2 w 7266940"/>
              <a:gd name="connsiteY4-986" fmla="*/ 2716041 h 3416097"/>
              <a:gd name="connsiteX5-987" fmla="*/ 1637445 w 7266940"/>
              <a:gd name="connsiteY5-988" fmla="*/ 2517494 h 3416097"/>
              <a:gd name="connsiteX6-989" fmla="*/ 6551277 w 7266940"/>
              <a:gd name="connsiteY6-990" fmla="*/ 3066357 h 3416097"/>
              <a:gd name="connsiteX7-991" fmla="*/ 7058083 w 7266940"/>
              <a:gd name="connsiteY7-992" fmla="*/ 694373 h 3416097"/>
              <a:gd name="connsiteX0-993" fmla="*/ 7058083 w 7266940"/>
              <a:gd name="connsiteY0-994" fmla="*/ 694373 h 3416097"/>
              <a:gd name="connsiteX1-995" fmla="*/ 4788782 w 7266940"/>
              <a:gd name="connsiteY1-996" fmla="*/ 10137 h 3416097"/>
              <a:gd name="connsiteX2-997" fmla="*/ 1728099 w 7266940"/>
              <a:gd name="connsiteY2-998" fmla="*/ 372248 h 3416097"/>
              <a:gd name="connsiteX3-999" fmla="*/ 1449496 w 7266940"/>
              <a:gd name="connsiteY3-1000" fmla="*/ 1513400 h 3416097"/>
              <a:gd name="connsiteX4-1001" fmla="*/ 2 w 7266940"/>
              <a:gd name="connsiteY4-1002" fmla="*/ 2716041 h 3416097"/>
              <a:gd name="connsiteX5-1003" fmla="*/ 1637445 w 7266940"/>
              <a:gd name="connsiteY5-1004" fmla="*/ 2517494 h 3416097"/>
              <a:gd name="connsiteX6-1005" fmla="*/ 6551277 w 7266940"/>
              <a:gd name="connsiteY6-1006" fmla="*/ 3066357 h 3416097"/>
              <a:gd name="connsiteX7-1007" fmla="*/ 7058083 w 7266940"/>
              <a:gd name="connsiteY7-1008" fmla="*/ 694373 h 341609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</a:cxnLst>
            <a:rect l="l" t="t" r="r" b="b"/>
            <a:pathLst>
              <a:path w="7266940" h="3416097">
                <a:moveTo>
                  <a:pt x="7058083" y="694373"/>
                </a:moveTo>
                <a:cubicBezTo>
                  <a:pt x="6764334" y="185003"/>
                  <a:pt x="5677113" y="63825"/>
                  <a:pt x="4788782" y="10137"/>
                </a:cubicBezTo>
                <a:cubicBezTo>
                  <a:pt x="3900451" y="-43551"/>
                  <a:pt x="2284647" y="121704"/>
                  <a:pt x="1728099" y="372248"/>
                </a:cubicBezTo>
                <a:cubicBezTo>
                  <a:pt x="1171551" y="622792"/>
                  <a:pt x="1462228" y="1145793"/>
                  <a:pt x="1449496" y="1513400"/>
                </a:cubicBezTo>
                <a:cubicBezTo>
                  <a:pt x="1313843" y="1716879"/>
                  <a:pt x="605347" y="2166691"/>
                  <a:pt x="2" y="2716041"/>
                </a:cubicBezTo>
                <a:cubicBezTo>
                  <a:pt x="1242990" y="2558977"/>
                  <a:pt x="1487067" y="2452885"/>
                  <a:pt x="1637445" y="2517494"/>
                </a:cubicBezTo>
                <a:cubicBezTo>
                  <a:pt x="1861439" y="3877844"/>
                  <a:pt x="5647837" y="3370210"/>
                  <a:pt x="6551277" y="3066357"/>
                </a:cubicBezTo>
                <a:cubicBezTo>
                  <a:pt x="7454717" y="2762504"/>
                  <a:pt x="7351832" y="1203743"/>
                  <a:pt x="7058083" y="694373"/>
                </a:cubicBezTo>
                <a:close/>
              </a:path>
            </a:pathLst>
          </a:custGeom>
          <a:noFill/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6" name="任意多边形 5"/>
          <p:cNvSpPr/>
          <p:nvPr/>
        </p:nvSpPr>
        <p:spPr>
          <a:xfrm rot="5752761" flipH="1">
            <a:off x="6732934" y="2633678"/>
            <a:ext cx="1321092" cy="1267957"/>
          </a:xfrm>
          <a:custGeom>
            <a:avLst/>
            <a:gdLst>
              <a:gd name="connsiteX0" fmla="*/ 6111936 w 6416813"/>
              <a:gd name="connsiteY0" fmla="*/ 519638 h 3001581"/>
              <a:gd name="connsiteX1" fmla="*/ 3290358 w 6416813"/>
              <a:gd name="connsiteY1" fmla="*/ 23250 h 3001581"/>
              <a:gd name="connsiteX2" fmla="*/ 103021 w 6416813"/>
              <a:gd name="connsiteY2" fmla="*/ 1029090 h 3001581"/>
              <a:gd name="connsiteX3" fmla="*/ 769227 w 6416813"/>
              <a:gd name="connsiteY3" fmla="*/ 2531318 h 3001581"/>
              <a:gd name="connsiteX4" fmla="*/ 272838 w 6416813"/>
              <a:gd name="connsiteY4" fmla="*/ 3001581 h 3001581"/>
              <a:gd name="connsiteX5" fmla="*/ 1539936 w 6416813"/>
              <a:gd name="connsiteY5" fmla="*/ 2688072 h 3001581"/>
              <a:gd name="connsiteX6" fmla="*/ 5824553 w 6416813"/>
              <a:gd name="connsiteY6" fmla="*/ 2648884 h 3001581"/>
              <a:gd name="connsiteX7" fmla="*/ 6111936 w 6416813"/>
              <a:gd name="connsiteY7" fmla="*/ 519638 h 3001581"/>
              <a:gd name="connsiteX0-1" fmla="*/ 6111936 w 6416813"/>
              <a:gd name="connsiteY0-2" fmla="*/ 519638 h 3001581"/>
              <a:gd name="connsiteX1-3" fmla="*/ 3290358 w 6416813"/>
              <a:gd name="connsiteY1-4" fmla="*/ 23250 h 3001581"/>
              <a:gd name="connsiteX2-5" fmla="*/ 103021 w 6416813"/>
              <a:gd name="connsiteY2-6" fmla="*/ 1029090 h 3001581"/>
              <a:gd name="connsiteX3-7" fmla="*/ 769227 w 6416813"/>
              <a:gd name="connsiteY3-8" fmla="*/ 2531318 h 3001581"/>
              <a:gd name="connsiteX4-9" fmla="*/ 272838 w 6416813"/>
              <a:gd name="connsiteY4-10" fmla="*/ 3001581 h 3001581"/>
              <a:gd name="connsiteX5-11" fmla="*/ 1539936 w 6416813"/>
              <a:gd name="connsiteY5-12" fmla="*/ 2688072 h 3001581"/>
              <a:gd name="connsiteX6-13" fmla="*/ 5824553 w 6416813"/>
              <a:gd name="connsiteY6-14" fmla="*/ 2648884 h 3001581"/>
              <a:gd name="connsiteX7-15" fmla="*/ 6111936 w 6416813"/>
              <a:gd name="connsiteY7-16" fmla="*/ 519638 h 3001581"/>
              <a:gd name="connsiteX0-17" fmla="*/ 6111936 w 6416813"/>
              <a:gd name="connsiteY0-18" fmla="*/ 519638 h 3001581"/>
              <a:gd name="connsiteX1-19" fmla="*/ 3290358 w 6416813"/>
              <a:gd name="connsiteY1-20" fmla="*/ 23250 h 3001581"/>
              <a:gd name="connsiteX2-21" fmla="*/ 103021 w 6416813"/>
              <a:gd name="connsiteY2-22" fmla="*/ 1029090 h 3001581"/>
              <a:gd name="connsiteX3-23" fmla="*/ 769227 w 6416813"/>
              <a:gd name="connsiteY3-24" fmla="*/ 2531318 h 3001581"/>
              <a:gd name="connsiteX4-25" fmla="*/ 272838 w 6416813"/>
              <a:gd name="connsiteY4-26" fmla="*/ 3001581 h 3001581"/>
              <a:gd name="connsiteX5-27" fmla="*/ 1539936 w 6416813"/>
              <a:gd name="connsiteY5-28" fmla="*/ 2688072 h 3001581"/>
              <a:gd name="connsiteX6-29" fmla="*/ 5824553 w 6416813"/>
              <a:gd name="connsiteY6-30" fmla="*/ 2648884 h 3001581"/>
              <a:gd name="connsiteX7-31" fmla="*/ 6111936 w 6416813"/>
              <a:gd name="connsiteY7-32" fmla="*/ 519638 h 3001581"/>
              <a:gd name="connsiteX0-33" fmla="*/ 6072123 w 6377000"/>
              <a:gd name="connsiteY0-34" fmla="*/ 519638 h 3001581"/>
              <a:gd name="connsiteX1-35" fmla="*/ 3250545 w 6377000"/>
              <a:gd name="connsiteY1-36" fmla="*/ 23250 h 3001581"/>
              <a:gd name="connsiteX2-37" fmla="*/ 63208 w 6377000"/>
              <a:gd name="connsiteY2-38" fmla="*/ 1029090 h 3001581"/>
              <a:gd name="connsiteX3-39" fmla="*/ 729414 w 6377000"/>
              <a:gd name="connsiteY3-40" fmla="*/ 2531318 h 3001581"/>
              <a:gd name="connsiteX4-41" fmla="*/ 233025 w 6377000"/>
              <a:gd name="connsiteY4-42" fmla="*/ 3001581 h 3001581"/>
              <a:gd name="connsiteX5-43" fmla="*/ 1500123 w 6377000"/>
              <a:gd name="connsiteY5-44" fmla="*/ 2688072 h 3001581"/>
              <a:gd name="connsiteX6-45" fmla="*/ 5784740 w 6377000"/>
              <a:gd name="connsiteY6-46" fmla="*/ 2648884 h 3001581"/>
              <a:gd name="connsiteX7-47" fmla="*/ 6072123 w 6377000"/>
              <a:gd name="connsiteY7-48" fmla="*/ 519638 h 3001581"/>
              <a:gd name="connsiteX0-49" fmla="*/ 6202752 w 6463800"/>
              <a:gd name="connsiteY0-50" fmla="*/ 673348 h 2985474"/>
              <a:gd name="connsiteX1-51" fmla="*/ 3250545 w 6463800"/>
              <a:gd name="connsiteY1-52" fmla="*/ 7143 h 2985474"/>
              <a:gd name="connsiteX2-53" fmla="*/ 63208 w 6463800"/>
              <a:gd name="connsiteY2-54" fmla="*/ 1012983 h 2985474"/>
              <a:gd name="connsiteX3-55" fmla="*/ 729414 w 6463800"/>
              <a:gd name="connsiteY3-56" fmla="*/ 2515211 h 2985474"/>
              <a:gd name="connsiteX4-57" fmla="*/ 233025 w 6463800"/>
              <a:gd name="connsiteY4-58" fmla="*/ 2985474 h 2985474"/>
              <a:gd name="connsiteX5-59" fmla="*/ 1500123 w 6463800"/>
              <a:gd name="connsiteY5-60" fmla="*/ 2671965 h 2985474"/>
              <a:gd name="connsiteX6-61" fmla="*/ 5784740 w 6463800"/>
              <a:gd name="connsiteY6-62" fmla="*/ 2632777 h 2985474"/>
              <a:gd name="connsiteX7-63" fmla="*/ 6202752 w 6463800"/>
              <a:gd name="connsiteY7-64" fmla="*/ 673348 h 2985474"/>
              <a:gd name="connsiteX0-65" fmla="*/ 6202752 w 6463800"/>
              <a:gd name="connsiteY0-66" fmla="*/ 673348 h 3037725"/>
              <a:gd name="connsiteX1-67" fmla="*/ 3250545 w 6463800"/>
              <a:gd name="connsiteY1-68" fmla="*/ 7143 h 3037725"/>
              <a:gd name="connsiteX2-69" fmla="*/ 63208 w 6463800"/>
              <a:gd name="connsiteY2-70" fmla="*/ 1012983 h 3037725"/>
              <a:gd name="connsiteX3-71" fmla="*/ 729414 w 6463800"/>
              <a:gd name="connsiteY3-72" fmla="*/ 2515211 h 3037725"/>
              <a:gd name="connsiteX4-73" fmla="*/ 533471 w 6463800"/>
              <a:gd name="connsiteY4-74" fmla="*/ 3037725 h 3037725"/>
              <a:gd name="connsiteX5-75" fmla="*/ 1500123 w 6463800"/>
              <a:gd name="connsiteY5-76" fmla="*/ 2671965 h 3037725"/>
              <a:gd name="connsiteX6-77" fmla="*/ 5784740 w 6463800"/>
              <a:gd name="connsiteY6-78" fmla="*/ 2632777 h 3037725"/>
              <a:gd name="connsiteX7-79" fmla="*/ 6202752 w 6463800"/>
              <a:gd name="connsiteY7-80" fmla="*/ 673348 h 3037725"/>
              <a:gd name="connsiteX0-81" fmla="*/ 6202752 w 6399662"/>
              <a:gd name="connsiteY0-82" fmla="*/ 673568 h 3037945"/>
              <a:gd name="connsiteX1-83" fmla="*/ 3250545 w 6399662"/>
              <a:gd name="connsiteY1-84" fmla="*/ 7363 h 3037945"/>
              <a:gd name="connsiteX2-85" fmla="*/ 63208 w 6399662"/>
              <a:gd name="connsiteY2-86" fmla="*/ 1013203 h 3037945"/>
              <a:gd name="connsiteX3-87" fmla="*/ 729414 w 6399662"/>
              <a:gd name="connsiteY3-88" fmla="*/ 2515431 h 3037945"/>
              <a:gd name="connsiteX4-89" fmla="*/ 533471 w 6399662"/>
              <a:gd name="connsiteY4-90" fmla="*/ 3037945 h 3037945"/>
              <a:gd name="connsiteX5-91" fmla="*/ 1500123 w 6399662"/>
              <a:gd name="connsiteY5-92" fmla="*/ 2672185 h 3037945"/>
              <a:gd name="connsiteX6-93" fmla="*/ 5614923 w 6399662"/>
              <a:gd name="connsiteY6-94" fmla="*/ 2698311 h 3037945"/>
              <a:gd name="connsiteX7-95" fmla="*/ 6202752 w 6399662"/>
              <a:gd name="connsiteY7-96" fmla="*/ 673568 h 3037945"/>
              <a:gd name="connsiteX0-97" fmla="*/ 6202752 w 6427727"/>
              <a:gd name="connsiteY0-98" fmla="*/ 673568 h 3037945"/>
              <a:gd name="connsiteX1-99" fmla="*/ 3250545 w 6427727"/>
              <a:gd name="connsiteY1-100" fmla="*/ 7363 h 3037945"/>
              <a:gd name="connsiteX2-101" fmla="*/ 63208 w 6427727"/>
              <a:gd name="connsiteY2-102" fmla="*/ 1013203 h 3037945"/>
              <a:gd name="connsiteX3-103" fmla="*/ 729414 w 6427727"/>
              <a:gd name="connsiteY3-104" fmla="*/ 2515431 h 3037945"/>
              <a:gd name="connsiteX4-105" fmla="*/ 533471 w 6427727"/>
              <a:gd name="connsiteY4-106" fmla="*/ 3037945 h 3037945"/>
              <a:gd name="connsiteX5-107" fmla="*/ 1500123 w 6427727"/>
              <a:gd name="connsiteY5-108" fmla="*/ 2672185 h 3037945"/>
              <a:gd name="connsiteX6-109" fmla="*/ 5614923 w 6427727"/>
              <a:gd name="connsiteY6-110" fmla="*/ 2698311 h 3037945"/>
              <a:gd name="connsiteX7-111" fmla="*/ 6202752 w 6427727"/>
              <a:gd name="connsiteY7-112" fmla="*/ 673568 h 3037945"/>
              <a:gd name="connsiteX0-113" fmla="*/ 6202752 w 6427727"/>
              <a:gd name="connsiteY0-114" fmla="*/ 666268 h 3030645"/>
              <a:gd name="connsiteX1-115" fmla="*/ 3250545 w 6427727"/>
              <a:gd name="connsiteY1-116" fmla="*/ 63 h 3030645"/>
              <a:gd name="connsiteX2-117" fmla="*/ 63208 w 6427727"/>
              <a:gd name="connsiteY2-118" fmla="*/ 1005903 h 3030645"/>
              <a:gd name="connsiteX3-119" fmla="*/ 729414 w 6427727"/>
              <a:gd name="connsiteY3-120" fmla="*/ 2508131 h 3030645"/>
              <a:gd name="connsiteX4-121" fmla="*/ 533471 w 6427727"/>
              <a:gd name="connsiteY4-122" fmla="*/ 3030645 h 3030645"/>
              <a:gd name="connsiteX5-123" fmla="*/ 1500123 w 6427727"/>
              <a:gd name="connsiteY5-124" fmla="*/ 2664885 h 3030645"/>
              <a:gd name="connsiteX6-125" fmla="*/ 5614923 w 6427727"/>
              <a:gd name="connsiteY6-126" fmla="*/ 2691011 h 3030645"/>
              <a:gd name="connsiteX7-127" fmla="*/ 6202752 w 6427727"/>
              <a:gd name="connsiteY7-128" fmla="*/ 666268 h 3030645"/>
              <a:gd name="connsiteX0-129" fmla="*/ 6202752 w 6445028"/>
              <a:gd name="connsiteY0-130" fmla="*/ 666309 h 3030686"/>
              <a:gd name="connsiteX1-131" fmla="*/ 3250545 w 6445028"/>
              <a:gd name="connsiteY1-132" fmla="*/ 104 h 3030686"/>
              <a:gd name="connsiteX2-133" fmla="*/ 63208 w 6445028"/>
              <a:gd name="connsiteY2-134" fmla="*/ 1005944 h 3030686"/>
              <a:gd name="connsiteX3-135" fmla="*/ 729414 w 6445028"/>
              <a:gd name="connsiteY3-136" fmla="*/ 2508172 h 3030686"/>
              <a:gd name="connsiteX4-137" fmla="*/ 533471 w 6445028"/>
              <a:gd name="connsiteY4-138" fmla="*/ 3030686 h 3030686"/>
              <a:gd name="connsiteX5-139" fmla="*/ 1500123 w 6445028"/>
              <a:gd name="connsiteY5-140" fmla="*/ 2664926 h 3030686"/>
              <a:gd name="connsiteX6-141" fmla="*/ 5614923 w 6445028"/>
              <a:gd name="connsiteY6-142" fmla="*/ 2691052 h 3030686"/>
              <a:gd name="connsiteX7-143" fmla="*/ 6202752 w 6445028"/>
              <a:gd name="connsiteY7-144" fmla="*/ 666309 h 3030686"/>
              <a:gd name="connsiteX0-145" fmla="*/ 6202752 w 6445028"/>
              <a:gd name="connsiteY0-146" fmla="*/ 666309 h 2805650"/>
              <a:gd name="connsiteX1-147" fmla="*/ 3250545 w 6445028"/>
              <a:gd name="connsiteY1-148" fmla="*/ 104 h 2805650"/>
              <a:gd name="connsiteX2-149" fmla="*/ 63208 w 6445028"/>
              <a:gd name="connsiteY2-150" fmla="*/ 1005944 h 2805650"/>
              <a:gd name="connsiteX3-151" fmla="*/ 729414 w 6445028"/>
              <a:gd name="connsiteY3-152" fmla="*/ 2508172 h 2805650"/>
              <a:gd name="connsiteX4-153" fmla="*/ 23517 w 6445028"/>
              <a:gd name="connsiteY4-154" fmla="*/ 2731748 h 2805650"/>
              <a:gd name="connsiteX5-155" fmla="*/ 1500123 w 6445028"/>
              <a:gd name="connsiteY5-156" fmla="*/ 2664926 h 2805650"/>
              <a:gd name="connsiteX6-157" fmla="*/ 5614923 w 6445028"/>
              <a:gd name="connsiteY6-158" fmla="*/ 2691052 h 2805650"/>
              <a:gd name="connsiteX7-159" fmla="*/ 6202752 w 6445028"/>
              <a:gd name="connsiteY7-160" fmla="*/ 666309 h 2805650"/>
              <a:gd name="connsiteX0-161" fmla="*/ 6293740 w 6536016"/>
              <a:gd name="connsiteY0-162" fmla="*/ 666309 h 2805650"/>
              <a:gd name="connsiteX1-163" fmla="*/ 3341533 w 6536016"/>
              <a:gd name="connsiteY1-164" fmla="*/ 104 h 2805650"/>
              <a:gd name="connsiteX2-165" fmla="*/ 154196 w 6536016"/>
              <a:gd name="connsiteY2-166" fmla="*/ 1005944 h 2805650"/>
              <a:gd name="connsiteX3-167" fmla="*/ 521464 w 6536016"/>
              <a:gd name="connsiteY3-168" fmla="*/ 2121311 h 2805650"/>
              <a:gd name="connsiteX4-169" fmla="*/ 114505 w 6536016"/>
              <a:gd name="connsiteY4-170" fmla="*/ 2731748 h 2805650"/>
              <a:gd name="connsiteX5-171" fmla="*/ 1591111 w 6536016"/>
              <a:gd name="connsiteY5-172" fmla="*/ 2664926 h 2805650"/>
              <a:gd name="connsiteX6-173" fmla="*/ 5705911 w 6536016"/>
              <a:gd name="connsiteY6-174" fmla="*/ 2691052 h 2805650"/>
              <a:gd name="connsiteX7-175" fmla="*/ 6293740 w 6536016"/>
              <a:gd name="connsiteY7-176" fmla="*/ 666309 h 2805650"/>
              <a:gd name="connsiteX0-177" fmla="*/ 6293740 w 6524352"/>
              <a:gd name="connsiteY0-178" fmla="*/ 666309 h 2813024"/>
              <a:gd name="connsiteX1-179" fmla="*/ 3341533 w 6524352"/>
              <a:gd name="connsiteY1-180" fmla="*/ 104 h 2813024"/>
              <a:gd name="connsiteX2-181" fmla="*/ 154196 w 6524352"/>
              <a:gd name="connsiteY2-182" fmla="*/ 1005944 h 2813024"/>
              <a:gd name="connsiteX3-183" fmla="*/ 521464 w 6524352"/>
              <a:gd name="connsiteY3-184" fmla="*/ 2121311 h 2813024"/>
              <a:gd name="connsiteX4-185" fmla="*/ 114505 w 6524352"/>
              <a:gd name="connsiteY4-186" fmla="*/ 2731748 h 2813024"/>
              <a:gd name="connsiteX5-187" fmla="*/ 1169081 w 6524352"/>
              <a:gd name="connsiteY5-188" fmla="*/ 2541833 h 2813024"/>
              <a:gd name="connsiteX6-189" fmla="*/ 5705911 w 6524352"/>
              <a:gd name="connsiteY6-190" fmla="*/ 2691052 h 2813024"/>
              <a:gd name="connsiteX7-191" fmla="*/ 6293740 w 6524352"/>
              <a:gd name="connsiteY7-192" fmla="*/ 666309 h 2813024"/>
              <a:gd name="connsiteX0-193" fmla="*/ 6293740 w 6524352"/>
              <a:gd name="connsiteY0-194" fmla="*/ 666309 h 2813024"/>
              <a:gd name="connsiteX1-195" fmla="*/ 3341533 w 6524352"/>
              <a:gd name="connsiteY1-196" fmla="*/ 104 h 2813024"/>
              <a:gd name="connsiteX2-197" fmla="*/ 154196 w 6524352"/>
              <a:gd name="connsiteY2-198" fmla="*/ 1005944 h 2813024"/>
              <a:gd name="connsiteX3-199" fmla="*/ 521464 w 6524352"/>
              <a:gd name="connsiteY3-200" fmla="*/ 2121311 h 2813024"/>
              <a:gd name="connsiteX4-201" fmla="*/ 114505 w 6524352"/>
              <a:gd name="connsiteY4-202" fmla="*/ 2731748 h 2813024"/>
              <a:gd name="connsiteX5-203" fmla="*/ 1169081 w 6524352"/>
              <a:gd name="connsiteY5-204" fmla="*/ 2541833 h 2813024"/>
              <a:gd name="connsiteX6-205" fmla="*/ 5705911 w 6524352"/>
              <a:gd name="connsiteY6-206" fmla="*/ 2691052 h 2813024"/>
              <a:gd name="connsiteX7-207" fmla="*/ 6293740 w 6524352"/>
              <a:gd name="connsiteY7-208" fmla="*/ 666309 h 2813024"/>
              <a:gd name="connsiteX0-209" fmla="*/ 6179235 w 6409847"/>
              <a:gd name="connsiteY0-210" fmla="*/ 677805 h 2824520"/>
              <a:gd name="connsiteX1-211" fmla="*/ 3227028 w 6409847"/>
              <a:gd name="connsiteY1-212" fmla="*/ 11600 h 2824520"/>
              <a:gd name="connsiteX2-213" fmla="*/ 180368 w 6409847"/>
              <a:gd name="connsiteY2-214" fmla="*/ 401978 h 2824520"/>
              <a:gd name="connsiteX3-215" fmla="*/ 406959 w 6409847"/>
              <a:gd name="connsiteY3-216" fmla="*/ 2132807 h 2824520"/>
              <a:gd name="connsiteX4-217" fmla="*/ 0 w 6409847"/>
              <a:gd name="connsiteY4-218" fmla="*/ 2743244 h 2824520"/>
              <a:gd name="connsiteX5-219" fmla="*/ 1054576 w 6409847"/>
              <a:gd name="connsiteY5-220" fmla="*/ 2553329 h 2824520"/>
              <a:gd name="connsiteX6-221" fmla="*/ 5591406 w 6409847"/>
              <a:gd name="connsiteY6-222" fmla="*/ 2702548 h 2824520"/>
              <a:gd name="connsiteX7-223" fmla="*/ 6179235 w 6409847"/>
              <a:gd name="connsiteY7-224" fmla="*/ 677805 h 2824520"/>
              <a:gd name="connsiteX0-225" fmla="*/ 6283237 w 6513849"/>
              <a:gd name="connsiteY0-226" fmla="*/ 707296 h 2854011"/>
              <a:gd name="connsiteX1-227" fmla="*/ 3331030 w 6513849"/>
              <a:gd name="connsiteY1-228" fmla="*/ 41091 h 2854011"/>
              <a:gd name="connsiteX2-229" fmla="*/ 284370 w 6513849"/>
              <a:gd name="connsiteY2-230" fmla="*/ 431469 h 2854011"/>
              <a:gd name="connsiteX3-231" fmla="*/ 510961 w 6513849"/>
              <a:gd name="connsiteY3-232" fmla="*/ 2162298 h 2854011"/>
              <a:gd name="connsiteX4-233" fmla="*/ 104002 w 6513849"/>
              <a:gd name="connsiteY4-234" fmla="*/ 2772735 h 2854011"/>
              <a:gd name="connsiteX5-235" fmla="*/ 1158578 w 6513849"/>
              <a:gd name="connsiteY5-236" fmla="*/ 2582820 h 2854011"/>
              <a:gd name="connsiteX6-237" fmla="*/ 5695408 w 6513849"/>
              <a:gd name="connsiteY6-238" fmla="*/ 2732039 h 2854011"/>
              <a:gd name="connsiteX7-239" fmla="*/ 6283237 w 6513849"/>
              <a:gd name="connsiteY7-240" fmla="*/ 707296 h 2854011"/>
              <a:gd name="connsiteX0-241" fmla="*/ 6283237 w 6513849"/>
              <a:gd name="connsiteY0-242" fmla="*/ 707296 h 2854011"/>
              <a:gd name="connsiteX1-243" fmla="*/ 3331030 w 6513849"/>
              <a:gd name="connsiteY1-244" fmla="*/ 41091 h 2854011"/>
              <a:gd name="connsiteX2-245" fmla="*/ 284370 w 6513849"/>
              <a:gd name="connsiteY2-246" fmla="*/ 431469 h 2854011"/>
              <a:gd name="connsiteX3-247" fmla="*/ 510961 w 6513849"/>
              <a:gd name="connsiteY3-248" fmla="*/ 2162298 h 2854011"/>
              <a:gd name="connsiteX4-249" fmla="*/ 104002 w 6513849"/>
              <a:gd name="connsiteY4-250" fmla="*/ 2772735 h 2854011"/>
              <a:gd name="connsiteX5-251" fmla="*/ 1158578 w 6513849"/>
              <a:gd name="connsiteY5-252" fmla="*/ 2582820 h 2854011"/>
              <a:gd name="connsiteX6-253" fmla="*/ 5695408 w 6513849"/>
              <a:gd name="connsiteY6-254" fmla="*/ 2732039 h 2854011"/>
              <a:gd name="connsiteX7-255" fmla="*/ 6283237 w 6513849"/>
              <a:gd name="connsiteY7-256" fmla="*/ 707296 h 2854011"/>
              <a:gd name="connsiteX0-257" fmla="*/ 6283237 w 6513849"/>
              <a:gd name="connsiteY0-258" fmla="*/ 707296 h 2854011"/>
              <a:gd name="connsiteX1-259" fmla="*/ 3331030 w 6513849"/>
              <a:gd name="connsiteY1-260" fmla="*/ 41091 h 2854011"/>
              <a:gd name="connsiteX2-261" fmla="*/ 284370 w 6513849"/>
              <a:gd name="connsiteY2-262" fmla="*/ 431469 h 2854011"/>
              <a:gd name="connsiteX3-263" fmla="*/ 510961 w 6513849"/>
              <a:gd name="connsiteY3-264" fmla="*/ 2162298 h 2854011"/>
              <a:gd name="connsiteX4-265" fmla="*/ 104002 w 6513849"/>
              <a:gd name="connsiteY4-266" fmla="*/ 2772735 h 2854011"/>
              <a:gd name="connsiteX5-267" fmla="*/ 1158578 w 6513849"/>
              <a:gd name="connsiteY5-268" fmla="*/ 2582820 h 2854011"/>
              <a:gd name="connsiteX6-269" fmla="*/ 5695408 w 6513849"/>
              <a:gd name="connsiteY6-270" fmla="*/ 2732039 h 2854011"/>
              <a:gd name="connsiteX7-271" fmla="*/ 6283237 w 6513849"/>
              <a:gd name="connsiteY7-272" fmla="*/ 707296 h 2854011"/>
              <a:gd name="connsiteX0-273" fmla="*/ 6283237 w 6513849"/>
              <a:gd name="connsiteY0-274" fmla="*/ 707296 h 2891114"/>
              <a:gd name="connsiteX1-275" fmla="*/ 3331030 w 6513849"/>
              <a:gd name="connsiteY1-276" fmla="*/ 41091 h 2891114"/>
              <a:gd name="connsiteX2-277" fmla="*/ 284370 w 6513849"/>
              <a:gd name="connsiteY2-278" fmla="*/ 431469 h 2891114"/>
              <a:gd name="connsiteX3-279" fmla="*/ 510961 w 6513849"/>
              <a:gd name="connsiteY3-280" fmla="*/ 2162298 h 2891114"/>
              <a:gd name="connsiteX4-281" fmla="*/ 104002 w 6513849"/>
              <a:gd name="connsiteY4-282" fmla="*/ 2772735 h 2891114"/>
              <a:gd name="connsiteX5-283" fmla="*/ 1158578 w 6513849"/>
              <a:gd name="connsiteY5-284" fmla="*/ 2582820 h 2891114"/>
              <a:gd name="connsiteX6-285" fmla="*/ 5695408 w 6513849"/>
              <a:gd name="connsiteY6-286" fmla="*/ 2732039 h 2891114"/>
              <a:gd name="connsiteX7-287" fmla="*/ 6283237 w 6513849"/>
              <a:gd name="connsiteY7-288" fmla="*/ 707296 h 2891114"/>
              <a:gd name="connsiteX0-289" fmla="*/ 6179235 w 6409847"/>
              <a:gd name="connsiteY0-290" fmla="*/ 707296 h 2891114"/>
              <a:gd name="connsiteX1-291" fmla="*/ 3227028 w 6409847"/>
              <a:gd name="connsiteY1-292" fmla="*/ 41091 h 2891114"/>
              <a:gd name="connsiteX2-293" fmla="*/ 444137 w 6409847"/>
              <a:gd name="connsiteY2-294" fmla="*/ 431469 h 2891114"/>
              <a:gd name="connsiteX3-295" fmla="*/ 406959 w 6409847"/>
              <a:gd name="connsiteY3-296" fmla="*/ 2162298 h 2891114"/>
              <a:gd name="connsiteX4-297" fmla="*/ 0 w 6409847"/>
              <a:gd name="connsiteY4-298" fmla="*/ 2772735 h 2891114"/>
              <a:gd name="connsiteX5-299" fmla="*/ 1054576 w 6409847"/>
              <a:gd name="connsiteY5-300" fmla="*/ 2582820 h 2891114"/>
              <a:gd name="connsiteX6-301" fmla="*/ 5591406 w 6409847"/>
              <a:gd name="connsiteY6-302" fmla="*/ 2732039 h 2891114"/>
              <a:gd name="connsiteX7-303" fmla="*/ 6179235 w 6409847"/>
              <a:gd name="connsiteY7-304" fmla="*/ 707296 h 2891114"/>
              <a:gd name="connsiteX0-305" fmla="*/ 6179235 w 6409847"/>
              <a:gd name="connsiteY0-306" fmla="*/ 691737 h 2875555"/>
              <a:gd name="connsiteX1-307" fmla="*/ 3227028 w 6409847"/>
              <a:gd name="connsiteY1-308" fmla="*/ 25532 h 2875555"/>
              <a:gd name="connsiteX2-309" fmla="*/ 444137 w 6409847"/>
              <a:gd name="connsiteY2-310" fmla="*/ 415910 h 2875555"/>
              <a:gd name="connsiteX3-311" fmla="*/ 406959 w 6409847"/>
              <a:gd name="connsiteY3-312" fmla="*/ 2146739 h 2875555"/>
              <a:gd name="connsiteX4-313" fmla="*/ 0 w 6409847"/>
              <a:gd name="connsiteY4-314" fmla="*/ 2757176 h 2875555"/>
              <a:gd name="connsiteX5-315" fmla="*/ 1054576 w 6409847"/>
              <a:gd name="connsiteY5-316" fmla="*/ 2567261 h 2875555"/>
              <a:gd name="connsiteX6-317" fmla="*/ 5591406 w 6409847"/>
              <a:gd name="connsiteY6-318" fmla="*/ 2716480 h 2875555"/>
              <a:gd name="connsiteX7-319" fmla="*/ 6179235 w 6409847"/>
              <a:gd name="connsiteY7-320" fmla="*/ 691737 h 2875555"/>
              <a:gd name="connsiteX0-321" fmla="*/ 6179235 w 6392473"/>
              <a:gd name="connsiteY0-322" fmla="*/ 719790 h 2903608"/>
              <a:gd name="connsiteX1-323" fmla="*/ 3227028 w 6392473"/>
              <a:gd name="connsiteY1-324" fmla="*/ 831 h 2903608"/>
              <a:gd name="connsiteX2-325" fmla="*/ 444137 w 6392473"/>
              <a:gd name="connsiteY2-326" fmla="*/ 443963 h 2903608"/>
              <a:gd name="connsiteX3-327" fmla="*/ 406959 w 6392473"/>
              <a:gd name="connsiteY3-328" fmla="*/ 2174792 h 2903608"/>
              <a:gd name="connsiteX4-329" fmla="*/ 0 w 6392473"/>
              <a:gd name="connsiteY4-330" fmla="*/ 2785229 h 2903608"/>
              <a:gd name="connsiteX5-331" fmla="*/ 1054576 w 6392473"/>
              <a:gd name="connsiteY5-332" fmla="*/ 2595314 h 2903608"/>
              <a:gd name="connsiteX6-333" fmla="*/ 5591406 w 6392473"/>
              <a:gd name="connsiteY6-334" fmla="*/ 2744533 h 2903608"/>
              <a:gd name="connsiteX7-335" fmla="*/ 6179235 w 6392473"/>
              <a:gd name="connsiteY7-336" fmla="*/ 719790 h 2903608"/>
              <a:gd name="connsiteX0-337" fmla="*/ 6179235 w 6392473"/>
              <a:gd name="connsiteY0-338" fmla="*/ 721488 h 2905306"/>
              <a:gd name="connsiteX1-339" fmla="*/ 3227028 w 6392473"/>
              <a:gd name="connsiteY1-340" fmla="*/ 2529 h 2905306"/>
              <a:gd name="connsiteX2-341" fmla="*/ 444137 w 6392473"/>
              <a:gd name="connsiteY2-342" fmla="*/ 445661 h 2905306"/>
              <a:gd name="connsiteX3-343" fmla="*/ 406959 w 6392473"/>
              <a:gd name="connsiteY3-344" fmla="*/ 2176490 h 2905306"/>
              <a:gd name="connsiteX4-345" fmla="*/ 0 w 6392473"/>
              <a:gd name="connsiteY4-346" fmla="*/ 2786927 h 2905306"/>
              <a:gd name="connsiteX5-347" fmla="*/ 1054576 w 6392473"/>
              <a:gd name="connsiteY5-348" fmla="*/ 2597012 h 2905306"/>
              <a:gd name="connsiteX6-349" fmla="*/ 5591406 w 6392473"/>
              <a:gd name="connsiteY6-350" fmla="*/ 2746231 h 2905306"/>
              <a:gd name="connsiteX7-351" fmla="*/ 6179235 w 6392473"/>
              <a:gd name="connsiteY7-352" fmla="*/ 721488 h 2905306"/>
              <a:gd name="connsiteX0-353" fmla="*/ 6167660 w 6380898"/>
              <a:gd name="connsiteY0-354" fmla="*/ 721488 h 2905306"/>
              <a:gd name="connsiteX1-355" fmla="*/ 3215453 w 6380898"/>
              <a:gd name="connsiteY1-356" fmla="*/ 2529 h 2905306"/>
              <a:gd name="connsiteX2-357" fmla="*/ 432562 w 6380898"/>
              <a:gd name="connsiteY2-358" fmla="*/ 445661 h 2905306"/>
              <a:gd name="connsiteX3-359" fmla="*/ 395384 w 6380898"/>
              <a:gd name="connsiteY3-360" fmla="*/ 2176490 h 2905306"/>
              <a:gd name="connsiteX4-361" fmla="*/ 0 w 6380898"/>
              <a:gd name="connsiteY4-362" fmla="*/ 2416537 h 2905306"/>
              <a:gd name="connsiteX5-363" fmla="*/ 1043001 w 6380898"/>
              <a:gd name="connsiteY5-364" fmla="*/ 2597012 h 2905306"/>
              <a:gd name="connsiteX6-365" fmla="*/ 5579831 w 6380898"/>
              <a:gd name="connsiteY6-366" fmla="*/ 2746231 h 2905306"/>
              <a:gd name="connsiteX7-367" fmla="*/ 6167660 w 6380898"/>
              <a:gd name="connsiteY7-368" fmla="*/ 721488 h 2905306"/>
              <a:gd name="connsiteX0-369" fmla="*/ 6167660 w 6380898"/>
              <a:gd name="connsiteY0-370" fmla="*/ 719649 h 2903467"/>
              <a:gd name="connsiteX1-371" fmla="*/ 3215453 w 6380898"/>
              <a:gd name="connsiteY1-372" fmla="*/ 690 h 2903467"/>
              <a:gd name="connsiteX2-373" fmla="*/ 432562 w 6380898"/>
              <a:gd name="connsiteY2-374" fmla="*/ 443822 h 2903467"/>
              <a:gd name="connsiteX3-375" fmla="*/ 418534 w 6380898"/>
              <a:gd name="connsiteY3-376" fmla="*/ 2035755 h 2903467"/>
              <a:gd name="connsiteX4-377" fmla="*/ 0 w 6380898"/>
              <a:gd name="connsiteY4-378" fmla="*/ 2414698 h 2903467"/>
              <a:gd name="connsiteX5-379" fmla="*/ 1043001 w 6380898"/>
              <a:gd name="connsiteY5-380" fmla="*/ 2595173 h 2903467"/>
              <a:gd name="connsiteX6-381" fmla="*/ 5579831 w 6380898"/>
              <a:gd name="connsiteY6-382" fmla="*/ 2744392 h 2903467"/>
              <a:gd name="connsiteX7-383" fmla="*/ 6167660 w 6380898"/>
              <a:gd name="connsiteY7-384" fmla="*/ 719649 h 2903467"/>
              <a:gd name="connsiteX0-385" fmla="*/ 6167660 w 6380898"/>
              <a:gd name="connsiteY0-386" fmla="*/ 719649 h 2903467"/>
              <a:gd name="connsiteX1-387" fmla="*/ 3215453 w 6380898"/>
              <a:gd name="connsiteY1-388" fmla="*/ 690 h 2903467"/>
              <a:gd name="connsiteX2-389" fmla="*/ 432562 w 6380898"/>
              <a:gd name="connsiteY2-390" fmla="*/ 443822 h 2903467"/>
              <a:gd name="connsiteX3-391" fmla="*/ 418534 w 6380898"/>
              <a:gd name="connsiteY3-392" fmla="*/ 2035755 h 2903467"/>
              <a:gd name="connsiteX4-393" fmla="*/ 0 w 6380898"/>
              <a:gd name="connsiteY4-394" fmla="*/ 2414698 h 2903467"/>
              <a:gd name="connsiteX5-395" fmla="*/ 1043001 w 6380898"/>
              <a:gd name="connsiteY5-396" fmla="*/ 2595173 h 2903467"/>
              <a:gd name="connsiteX6-397" fmla="*/ 5579831 w 6380898"/>
              <a:gd name="connsiteY6-398" fmla="*/ 2744392 h 2903467"/>
              <a:gd name="connsiteX7-399" fmla="*/ 6167660 w 6380898"/>
              <a:gd name="connsiteY7-400" fmla="*/ 719649 h 2903467"/>
              <a:gd name="connsiteX0-401" fmla="*/ 6167660 w 6383718"/>
              <a:gd name="connsiteY0-402" fmla="*/ 719649 h 2869136"/>
              <a:gd name="connsiteX1-403" fmla="*/ 3215453 w 6383718"/>
              <a:gd name="connsiteY1-404" fmla="*/ 690 h 2869136"/>
              <a:gd name="connsiteX2-405" fmla="*/ 432562 w 6383718"/>
              <a:gd name="connsiteY2-406" fmla="*/ 443822 h 2869136"/>
              <a:gd name="connsiteX3-407" fmla="*/ 418534 w 6383718"/>
              <a:gd name="connsiteY3-408" fmla="*/ 2035755 h 2869136"/>
              <a:gd name="connsiteX4-409" fmla="*/ 0 w 6383718"/>
              <a:gd name="connsiteY4-410" fmla="*/ 2414698 h 2869136"/>
              <a:gd name="connsiteX5-411" fmla="*/ 973553 w 6383718"/>
              <a:gd name="connsiteY5-412" fmla="*/ 2491000 h 2869136"/>
              <a:gd name="connsiteX6-413" fmla="*/ 5579831 w 6383718"/>
              <a:gd name="connsiteY6-414" fmla="*/ 2744392 h 2869136"/>
              <a:gd name="connsiteX7-415" fmla="*/ 6167660 w 6383718"/>
              <a:gd name="connsiteY7-416" fmla="*/ 719649 h 2869136"/>
              <a:gd name="connsiteX0-417" fmla="*/ 6167660 w 6383718"/>
              <a:gd name="connsiteY0-418" fmla="*/ 719649 h 3254840"/>
              <a:gd name="connsiteX1-419" fmla="*/ 3215453 w 6383718"/>
              <a:gd name="connsiteY1-420" fmla="*/ 690 h 3254840"/>
              <a:gd name="connsiteX2-421" fmla="*/ 432562 w 6383718"/>
              <a:gd name="connsiteY2-422" fmla="*/ 443822 h 3254840"/>
              <a:gd name="connsiteX3-423" fmla="*/ 418534 w 6383718"/>
              <a:gd name="connsiteY3-424" fmla="*/ 2035755 h 3254840"/>
              <a:gd name="connsiteX4-425" fmla="*/ 0 w 6383718"/>
              <a:gd name="connsiteY4-426" fmla="*/ 2414698 h 3254840"/>
              <a:gd name="connsiteX5-427" fmla="*/ 973553 w 6383718"/>
              <a:gd name="connsiteY5-428" fmla="*/ 2491000 h 3254840"/>
              <a:gd name="connsiteX6-429" fmla="*/ 5579831 w 6383718"/>
              <a:gd name="connsiteY6-430" fmla="*/ 2744392 h 3254840"/>
              <a:gd name="connsiteX7-431" fmla="*/ 6167660 w 6383718"/>
              <a:gd name="connsiteY7-432" fmla="*/ 719649 h 3254840"/>
              <a:gd name="connsiteX0-433" fmla="*/ 6167660 w 6383718"/>
              <a:gd name="connsiteY0-434" fmla="*/ 719649 h 3254840"/>
              <a:gd name="connsiteX1-435" fmla="*/ 3215453 w 6383718"/>
              <a:gd name="connsiteY1-436" fmla="*/ 690 h 3254840"/>
              <a:gd name="connsiteX2-437" fmla="*/ 432562 w 6383718"/>
              <a:gd name="connsiteY2-438" fmla="*/ 443822 h 3254840"/>
              <a:gd name="connsiteX3-439" fmla="*/ 418534 w 6383718"/>
              <a:gd name="connsiteY3-440" fmla="*/ 2035755 h 3254840"/>
              <a:gd name="connsiteX4-441" fmla="*/ 0 w 6383718"/>
              <a:gd name="connsiteY4-442" fmla="*/ 2414698 h 3254840"/>
              <a:gd name="connsiteX5-443" fmla="*/ 973553 w 6383718"/>
              <a:gd name="connsiteY5-444" fmla="*/ 2491000 h 3254840"/>
              <a:gd name="connsiteX6-445" fmla="*/ 5579831 w 6383718"/>
              <a:gd name="connsiteY6-446" fmla="*/ 2744392 h 3254840"/>
              <a:gd name="connsiteX7-447" fmla="*/ 6167660 w 6383718"/>
              <a:gd name="connsiteY7-448" fmla="*/ 719649 h 3254840"/>
              <a:gd name="connsiteX0-449" fmla="*/ 6167660 w 6383718"/>
              <a:gd name="connsiteY0-450" fmla="*/ 719649 h 3254840"/>
              <a:gd name="connsiteX1-451" fmla="*/ 3215453 w 6383718"/>
              <a:gd name="connsiteY1-452" fmla="*/ 690 h 3254840"/>
              <a:gd name="connsiteX2-453" fmla="*/ 432562 w 6383718"/>
              <a:gd name="connsiteY2-454" fmla="*/ 443822 h 3254840"/>
              <a:gd name="connsiteX3-455" fmla="*/ 418534 w 6383718"/>
              <a:gd name="connsiteY3-456" fmla="*/ 2035755 h 3254840"/>
              <a:gd name="connsiteX4-457" fmla="*/ 0 w 6383718"/>
              <a:gd name="connsiteY4-458" fmla="*/ 2414698 h 3254840"/>
              <a:gd name="connsiteX5-459" fmla="*/ 973553 w 6383718"/>
              <a:gd name="connsiteY5-460" fmla="*/ 2491000 h 3254840"/>
              <a:gd name="connsiteX6-461" fmla="*/ 5579831 w 6383718"/>
              <a:gd name="connsiteY6-462" fmla="*/ 2744392 h 3254840"/>
              <a:gd name="connsiteX7-463" fmla="*/ 6167660 w 6383718"/>
              <a:gd name="connsiteY7-464" fmla="*/ 719649 h 3254840"/>
              <a:gd name="connsiteX0-465" fmla="*/ 6167660 w 6383718"/>
              <a:gd name="connsiteY0-466" fmla="*/ 719611 h 3254802"/>
              <a:gd name="connsiteX1-467" fmla="*/ 3215453 w 6383718"/>
              <a:gd name="connsiteY1-468" fmla="*/ 652 h 3254802"/>
              <a:gd name="connsiteX2-469" fmla="*/ 432562 w 6383718"/>
              <a:gd name="connsiteY2-470" fmla="*/ 443784 h 3254802"/>
              <a:gd name="connsiteX3-471" fmla="*/ 406960 w 6383718"/>
              <a:gd name="connsiteY3-472" fmla="*/ 1989418 h 3254802"/>
              <a:gd name="connsiteX4-473" fmla="*/ 0 w 6383718"/>
              <a:gd name="connsiteY4-474" fmla="*/ 2414660 h 3254802"/>
              <a:gd name="connsiteX5-475" fmla="*/ 973553 w 6383718"/>
              <a:gd name="connsiteY5-476" fmla="*/ 2490962 h 3254802"/>
              <a:gd name="connsiteX6-477" fmla="*/ 5579831 w 6383718"/>
              <a:gd name="connsiteY6-478" fmla="*/ 2744354 h 3254802"/>
              <a:gd name="connsiteX7-479" fmla="*/ 6167660 w 6383718"/>
              <a:gd name="connsiteY7-480" fmla="*/ 719611 h 3254802"/>
              <a:gd name="connsiteX0-481" fmla="*/ 6167660 w 6383718"/>
              <a:gd name="connsiteY0-482" fmla="*/ 719611 h 3254802"/>
              <a:gd name="connsiteX1-483" fmla="*/ 3215453 w 6383718"/>
              <a:gd name="connsiteY1-484" fmla="*/ 652 h 3254802"/>
              <a:gd name="connsiteX2-485" fmla="*/ 432562 w 6383718"/>
              <a:gd name="connsiteY2-486" fmla="*/ 443784 h 3254802"/>
              <a:gd name="connsiteX3-487" fmla="*/ 406960 w 6383718"/>
              <a:gd name="connsiteY3-488" fmla="*/ 1989418 h 3254802"/>
              <a:gd name="connsiteX4-489" fmla="*/ 0 w 6383718"/>
              <a:gd name="connsiteY4-490" fmla="*/ 2414660 h 3254802"/>
              <a:gd name="connsiteX5-491" fmla="*/ 973553 w 6383718"/>
              <a:gd name="connsiteY5-492" fmla="*/ 2490962 h 3254802"/>
              <a:gd name="connsiteX6-493" fmla="*/ 5579831 w 6383718"/>
              <a:gd name="connsiteY6-494" fmla="*/ 2744354 h 3254802"/>
              <a:gd name="connsiteX7-495" fmla="*/ 6167660 w 6383718"/>
              <a:gd name="connsiteY7-496" fmla="*/ 719611 h 3254802"/>
              <a:gd name="connsiteX0-497" fmla="*/ 6167660 w 6414938"/>
              <a:gd name="connsiteY0-498" fmla="*/ 719611 h 3413186"/>
              <a:gd name="connsiteX1-499" fmla="*/ 3215453 w 6414938"/>
              <a:gd name="connsiteY1-500" fmla="*/ 652 h 3413186"/>
              <a:gd name="connsiteX2-501" fmla="*/ 432562 w 6414938"/>
              <a:gd name="connsiteY2-502" fmla="*/ 443784 h 3413186"/>
              <a:gd name="connsiteX3-503" fmla="*/ 406960 w 6414938"/>
              <a:gd name="connsiteY3-504" fmla="*/ 1989418 h 3413186"/>
              <a:gd name="connsiteX4-505" fmla="*/ 0 w 6414938"/>
              <a:gd name="connsiteY4-506" fmla="*/ 2414660 h 3413186"/>
              <a:gd name="connsiteX5-507" fmla="*/ 973553 w 6414938"/>
              <a:gd name="connsiteY5-508" fmla="*/ 2490962 h 3413186"/>
              <a:gd name="connsiteX6-509" fmla="*/ 5660854 w 6414938"/>
              <a:gd name="connsiteY6-510" fmla="*/ 3091595 h 3413186"/>
              <a:gd name="connsiteX7-511" fmla="*/ 6167660 w 6414938"/>
              <a:gd name="connsiteY7-512" fmla="*/ 719611 h 3413186"/>
              <a:gd name="connsiteX0-513" fmla="*/ 6167660 w 6414938"/>
              <a:gd name="connsiteY0-514" fmla="*/ 726786 h 3420361"/>
              <a:gd name="connsiteX1-515" fmla="*/ 3215453 w 6414938"/>
              <a:gd name="connsiteY1-516" fmla="*/ 7827 h 3420361"/>
              <a:gd name="connsiteX2-517" fmla="*/ 710354 w 6414938"/>
              <a:gd name="connsiteY2-518" fmla="*/ 450959 h 3420361"/>
              <a:gd name="connsiteX3-519" fmla="*/ 406960 w 6414938"/>
              <a:gd name="connsiteY3-520" fmla="*/ 1996593 h 3420361"/>
              <a:gd name="connsiteX4-521" fmla="*/ 0 w 6414938"/>
              <a:gd name="connsiteY4-522" fmla="*/ 2421835 h 3420361"/>
              <a:gd name="connsiteX5-523" fmla="*/ 973553 w 6414938"/>
              <a:gd name="connsiteY5-524" fmla="*/ 2498137 h 3420361"/>
              <a:gd name="connsiteX6-525" fmla="*/ 5660854 w 6414938"/>
              <a:gd name="connsiteY6-526" fmla="*/ 3098770 h 3420361"/>
              <a:gd name="connsiteX7-527" fmla="*/ 6167660 w 6414938"/>
              <a:gd name="connsiteY7-528" fmla="*/ 726786 h 3420361"/>
              <a:gd name="connsiteX0-529" fmla="*/ 6167660 w 6409050"/>
              <a:gd name="connsiteY0-530" fmla="*/ 715578 h 3409153"/>
              <a:gd name="connsiteX1-531" fmla="*/ 3296476 w 6409050"/>
              <a:gd name="connsiteY1-532" fmla="*/ 8193 h 3409153"/>
              <a:gd name="connsiteX2-533" fmla="*/ 710354 w 6409050"/>
              <a:gd name="connsiteY2-534" fmla="*/ 439751 h 3409153"/>
              <a:gd name="connsiteX3-535" fmla="*/ 406960 w 6409050"/>
              <a:gd name="connsiteY3-536" fmla="*/ 1985385 h 3409153"/>
              <a:gd name="connsiteX4-537" fmla="*/ 0 w 6409050"/>
              <a:gd name="connsiteY4-538" fmla="*/ 2410627 h 3409153"/>
              <a:gd name="connsiteX5-539" fmla="*/ 973553 w 6409050"/>
              <a:gd name="connsiteY5-540" fmla="*/ 2486929 h 3409153"/>
              <a:gd name="connsiteX6-541" fmla="*/ 5660854 w 6409050"/>
              <a:gd name="connsiteY6-542" fmla="*/ 3087562 h 3409153"/>
              <a:gd name="connsiteX7-543" fmla="*/ 6167660 w 6409050"/>
              <a:gd name="connsiteY7-544" fmla="*/ 715578 h 3409153"/>
              <a:gd name="connsiteX0-545" fmla="*/ 6167660 w 6409050"/>
              <a:gd name="connsiteY0-546" fmla="*/ 715578 h 3409153"/>
              <a:gd name="connsiteX1-547" fmla="*/ 3296476 w 6409050"/>
              <a:gd name="connsiteY1-548" fmla="*/ 8193 h 3409153"/>
              <a:gd name="connsiteX2-549" fmla="*/ 710354 w 6409050"/>
              <a:gd name="connsiteY2-550" fmla="*/ 439751 h 3409153"/>
              <a:gd name="connsiteX3-551" fmla="*/ 406960 w 6409050"/>
              <a:gd name="connsiteY3-552" fmla="*/ 1985385 h 3409153"/>
              <a:gd name="connsiteX4-553" fmla="*/ 0 w 6409050"/>
              <a:gd name="connsiteY4-554" fmla="*/ 2410627 h 3409153"/>
              <a:gd name="connsiteX5-555" fmla="*/ 973553 w 6409050"/>
              <a:gd name="connsiteY5-556" fmla="*/ 2486929 h 3409153"/>
              <a:gd name="connsiteX6-557" fmla="*/ 5660854 w 6409050"/>
              <a:gd name="connsiteY6-558" fmla="*/ 3087562 h 3409153"/>
              <a:gd name="connsiteX7-559" fmla="*/ 6167660 w 6409050"/>
              <a:gd name="connsiteY7-560" fmla="*/ 715578 h 3409153"/>
              <a:gd name="connsiteX0-561" fmla="*/ 6167660 w 6409050"/>
              <a:gd name="connsiteY0-562" fmla="*/ 709094 h 3402669"/>
              <a:gd name="connsiteX1-563" fmla="*/ 3296476 w 6409050"/>
              <a:gd name="connsiteY1-564" fmla="*/ 1709 h 3402669"/>
              <a:gd name="connsiteX2-565" fmla="*/ 710354 w 6409050"/>
              <a:gd name="connsiteY2-566" fmla="*/ 433267 h 3402669"/>
              <a:gd name="connsiteX3-567" fmla="*/ 406960 w 6409050"/>
              <a:gd name="connsiteY3-568" fmla="*/ 1978901 h 3402669"/>
              <a:gd name="connsiteX4-569" fmla="*/ 0 w 6409050"/>
              <a:gd name="connsiteY4-570" fmla="*/ 2404143 h 3402669"/>
              <a:gd name="connsiteX5-571" fmla="*/ 973553 w 6409050"/>
              <a:gd name="connsiteY5-572" fmla="*/ 2480445 h 3402669"/>
              <a:gd name="connsiteX6-573" fmla="*/ 5660854 w 6409050"/>
              <a:gd name="connsiteY6-574" fmla="*/ 3081078 h 3402669"/>
              <a:gd name="connsiteX7-575" fmla="*/ 6167660 w 6409050"/>
              <a:gd name="connsiteY7-576" fmla="*/ 709094 h 3402669"/>
              <a:gd name="connsiteX0-577" fmla="*/ 6167660 w 6409050"/>
              <a:gd name="connsiteY0-578" fmla="*/ 707386 h 3400961"/>
              <a:gd name="connsiteX1-579" fmla="*/ 3296476 w 6409050"/>
              <a:gd name="connsiteY1-580" fmla="*/ 1 h 3400961"/>
              <a:gd name="connsiteX2-581" fmla="*/ 710354 w 6409050"/>
              <a:gd name="connsiteY2-582" fmla="*/ 431559 h 3400961"/>
              <a:gd name="connsiteX3-583" fmla="*/ 406960 w 6409050"/>
              <a:gd name="connsiteY3-584" fmla="*/ 1977193 h 3400961"/>
              <a:gd name="connsiteX4-585" fmla="*/ 0 w 6409050"/>
              <a:gd name="connsiteY4-586" fmla="*/ 2402435 h 3400961"/>
              <a:gd name="connsiteX5-587" fmla="*/ 973553 w 6409050"/>
              <a:gd name="connsiteY5-588" fmla="*/ 2478737 h 3400961"/>
              <a:gd name="connsiteX6-589" fmla="*/ 5660854 w 6409050"/>
              <a:gd name="connsiteY6-590" fmla="*/ 3079370 h 3400961"/>
              <a:gd name="connsiteX7-591" fmla="*/ 6167660 w 6409050"/>
              <a:gd name="connsiteY7-592" fmla="*/ 707386 h 3400961"/>
              <a:gd name="connsiteX0-593" fmla="*/ 6167660 w 6409050"/>
              <a:gd name="connsiteY0-594" fmla="*/ 707386 h 3400961"/>
              <a:gd name="connsiteX1-595" fmla="*/ 3296476 w 6409050"/>
              <a:gd name="connsiteY1-596" fmla="*/ 1 h 3400961"/>
              <a:gd name="connsiteX2-597" fmla="*/ 710354 w 6409050"/>
              <a:gd name="connsiteY2-598" fmla="*/ 431559 h 3400961"/>
              <a:gd name="connsiteX3-599" fmla="*/ 557431 w 6409050"/>
              <a:gd name="connsiteY3-600" fmla="*/ 1930894 h 3400961"/>
              <a:gd name="connsiteX4-601" fmla="*/ 0 w 6409050"/>
              <a:gd name="connsiteY4-602" fmla="*/ 2402435 h 3400961"/>
              <a:gd name="connsiteX5-603" fmla="*/ 973553 w 6409050"/>
              <a:gd name="connsiteY5-604" fmla="*/ 2478737 h 3400961"/>
              <a:gd name="connsiteX6-605" fmla="*/ 5660854 w 6409050"/>
              <a:gd name="connsiteY6-606" fmla="*/ 3079370 h 3400961"/>
              <a:gd name="connsiteX7-607" fmla="*/ 6167660 w 6409050"/>
              <a:gd name="connsiteY7-608" fmla="*/ 707386 h 3400961"/>
              <a:gd name="connsiteX0-609" fmla="*/ 6167660 w 6409050"/>
              <a:gd name="connsiteY0-610" fmla="*/ 707386 h 3400961"/>
              <a:gd name="connsiteX1-611" fmla="*/ 3296476 w 6409050"/>
              <a:gd name="connsiteY1-612" fmla="*/ 1 h 3400961"/>
              <a:gd name="connsiteX2-613" fmla="*/ 710354 w 6409050"/>
              <a:gd name="connsiteY2-614" fmla="*/ 431559 h 3400961"/>
              <a:gd name="connsiteX3-615" fmla="*/ 557431 w 6409050"/>
              <a:gd name="connsiteY3-616" fmla="*/ 1930894 h 3400961"/>
              <a:gd name="connsiteX4-617" fmla="*/ 0 w 6409050"/>
              <a:gd name="connsiteY4-618" fmla="*/ 2402435 h 3400961"/>
              <a:gd name="connsiteX5-619" fmla="*/ 973553 w 6409050"/>
              <a:gd name="connsiteY5-620" fmla="*/ 2478737 h 3400961"/>
              <a:gd name="connsiteX6-621" fmla="*/ 5660854 w 6409050"/>
              <a:gd name="connsiteY6-622" fmla="*/ 3079370 h 3400961"/>
              <a:gd name="connsiteX7-623" fmla="*/ 6167660 w 6409050"/>
              <a:gd name="connsiteY7-624" fmla="*/ 707386 h 3400961"/>
              <a:gd name="connsiteX0-625" fmla="*/ 6167660 w 6409050"/>
              <a:gd name="connsiteY0-626" fmla="*/ 719911 h 3413486"/>
              <a:gd name="connsiteX1-627" fmla="*/ 3296476 w 6409050"/>
              <a:gd name="connsiteY1-628" fmla="*/ 12526 h 3413486"/>
              <a:gd name="connsiteX2-629" fmla="*/ 837676 w 6409050"/>
              <a:gd name="connsiteY2-630" fmla="*/ 397786 h 3413486"/>
              <a:gd name="connsiteX3-631" fmla="*/ 557431 w 6409050"/>
              <a:gd name="connsiteY3-632" fmla="*/ 1943419 h 3413486"/>
              <a:gd name="connsiteX4-633" fmla="*/ 0 w 6409050"/>
              <a:gd name="connsiteY4-634" fmla="*/ 2414960 h 3413486"/>
              <a:gd name="connsiteX5-635" fmla="*/ 973553 w 6409050"/>
              <a:gd name="connsiteY5-636" fmla="*/ 2491262 h 3413486"/>
              <a:gd name="connsiteX6-637" fmla="*/ 5660854 w 6409050"/>
              <a:gd name="connsiteY6-638" fmla="*/ 3091895 h 3413486"/>
              <a:gd name="connsiteX7-639" fmla="*/ 6167660 w 6409050"/>
              <a:gd name="connsiteY7-640" fmla="*/ 719911 h 3413486"/>
              <a:gd name="connsiteX0-641" fmla="*/ 6167660 w 6416077"/>
              <a:gd name="connsiteY0-642" fmla="*/ 719911 h 3407339"/>
              <a:gd name="connsiteX1-643" fmla="*/ 3296476 w 6416077"/>
              <a:gd name="connsiteY1-644" fmla="*/ 12526 h 3407339"/>
              <a:gd name="connsiteX2-645" fmla="*/ 837676 w 6416077"/>
              <a:gd name="connsiteY2-646" fmla="*/ 397786 h 3407339"/>
              <a:gd name="connsiteX3-647" fmla="*/ 557431 w 6416077"/>
              <a:gd name="connsiteY3-648" fmla="*/ 1943419 h 3407339"/>
              <a:gd name="connsiteX4-649" fmla="*/ 0 w 6416077"/>
              <a:gd name="connsiteY4-650" fmla="*/ 2414960 h 3407339"/>
              <a:gd name="connsiteX5-651" fmla="*/ 823082 w 6416077"/>
              <a:gd name="connsiteY5-652" fmla="*/ 2479687 h 3407339"/>
              <a:gd name="connsiteX6-653" fmla="*/ 5660854 w 6416077"/>
              <a:gd name="connsiteY6-654" fmla="*/ 3091895 h 3407339"/>
              <a:gd name="connsiteX7-655" fmla="*/ 6167660 w 6416077"/>
              <a:gd name="connsiteY7-656" fmla="*/ 719911 h 3407339"/>
              <a:gd name="connsiteX0-657" fmla="*/ 6167660 w 6418824"/>
              <a:gd name="connsiteY0-658" fmla="*/ 719911 h 3395212"/>
              <a:gd name="connsiteX1-659" fmla="*/ 3296476 w 6418824"/>
              <a:gd name="connsiteY1-660" fmla="*/ 12526 h 3395212"/>
              <a:gd name="connsiteX2-661" fmla="*/ 837676 w 6418824"/>
              <a:gd name="connsiteY2-662" fmla="*/ 397786 h 3395212"/>
              <a:gd name="connsiteX3-663" fmla="*/ 557431 w 6418824"/>
              <a:gd name="connsiteY3-664" fmla="*/ 1943419 h 3395212"/>
              <a:gd name="connsiteX4-665" fmla="*/ 0 w 6418824"/>
              <a:gd name="connsiteY4-666" fmla="*/ 2414960 h 3395212"/>
              <a:gd name="connsiteX5-667" fmla="*/ 765208 w 6418824"/>
              <a:gd name="connsiteY5-668" fmla="*/ 2456538 h 3395212"/>
              <a:gd name="connsiteX6-669" fmla="*/ 5660854 w 6418824"/>
              <a:gd name="connsiteY6-670" fmla="*/ 3091895 h 3395212"/>
              <a:gd name="connsiteX7-671" fmla="*/ 6167660 w 6418824"/>
              <a:gd name="connsiteY7-672" fmla="*/ 719911 h 3395212"/>
              <a:gd name="connsiteX0-673" fmla="*/ 6167660 w 6418824"/>
              <a:gd name="connsiteY0-674" fmla="*/ 719911 h 3395212"/>
              <a:gd name="connsiteX1-675" fmla="*/ 3296476 w 6418824"/>
              <a:gd name="connsiteY1-676" fmla="*/ 12526 h 3395212"/>
              <a:gd name="connsiteX2-677" fmla="*/ 837676 w 6418824"/>
              <a:gd name="connsiteY2-678" fmla="*/ 397786 h 3395212"/>
              <a:gd name="connsiteX3-679" fmla="*/ 557431 w 6418824"/>
              <a:gd name="connsiteY3-680" fmla="*/ 1943419 h 3395212"/>
              <a:gd name="connsiteX4-681" fmla="*/ 0 w 6418824"/>
              <a:gd name="connsiteY4-682" fmla="*/ 2414960 h 3395212"/>
              <a:gd name="connsiteX5-683" fmla="*/ 765208 w 6418824"/>
              <a:gd name="connsiteY5-684" fmla="*/ 2456538 h 3395212"/>
              <a:gd name="connsiteX6-685" fmla="*/ 5660854 w 6418824"/>
              <a:gd name="connsiteY6-686" fmla="*/ 3091895 h 3395212"/>
              <a:gd name="connsiteX7-687" fmla="*/ 6167660 w 6418824"/>
              <a:gd name="connsiteY7-688" fmla="*/ 719911 h 3395212"/>
              <a:gd name="connsiteX0-689" fmla="*/ 6132936 w 6384100"/>
              <a:gd name="connsiteY0-690" fmla="*/ 719911 h 3395212"/>
              <a:gd name="connsiteX1-691" fmla="*/ 3261752 w 6384100"/>
              <a:gd name="connsiteY1-692" fmla="*/ 12526 h 3395212"/>
              <a:gd name="connsiteX2-693" fmla="*/ 802952 w 6384100"/>
              <a:gd name="connsiteY2-694" fmla="*/ 397786 h 3395212"/>
              <a:gd name="connsiteX3-695" fmla="*/ 522707 w 6384100"/>
              <a:gd name="connsiteY3-696" fmla="*/ 1943419 h 3395212"/>
              <a:gd name="connsiteX4-697" fmla="*/ 0 w 6384100"/>
              <a:gd name="connsiteY4-698" fmla="*/ 2171892 h 3395212"/>
              <a:gd name="connsiteX5-699" fmla="*/ 730484 w 6384100"/>
              <a:gd name="connsiteY5-700" fmla="*/ 2456538 h 3395212"/>
              <a:gd name="connsiteX6-701" fmla="*/ 5626130 w 6384100"/>
              <a:gd name="connsiteY6-702" fmla="*/ 3091895 h 3395212"/>
              <a:gd name="connsiteX7-703" fmla="*/ 6132936 w 6384100"/>
              <a:gd name="connsiteY7-704" fmla="*/ 719911 h 3395212"/>
              <a:gd name="connsiteX0-705" fmla="*/ 6132936 w 6384100"/>
              <a:gd name="connsiteY0-706" fmla="*/ 717888 h 3393189"/>
              <a:gd name="connsiteX1-707" fmla="*/ 3261752 w 6384100"/>
              <a:gd name="connsiteY1-708" fmla="*/ 10503 h 3393189"/>
              <a:gd name="connsiteX2-709" fmla="*/ 802952 w 6384100"/>
              <a:gd name="connsiteY2-710" fmla="*/ 395763 h 3393189"/>
              <a:gd name="connsiteX3-711" fmla="*/ 487982 w 6384100"/>
              <a:gd name="connsiteY3-712" fmla="*/ 1709902 h 3393189"/>
              <a:gd name="connsiteX4-713" fmla="*/ 0 w 6384100"/>
              <a:gd name="connsiteY4-714" fmla="*/ 2169869 h 3393189"/>
              <a:gd name="connsiteX5-715" fmla="*/ 730484 w 6384100"/>
              <a:gd name="connsiteY5-716" fmla="*/ 2454515 h 3393189"/>
              <a:gd name="connsiteX6-717" fmla="*/ 5626130 w 6384100"/>
              <a:gd name="connsiteY6-718" fmla="*/ 3089872 h 3393189"/>
              <a:gd name="connsiteX7-719" fmla="*/ 6132936 w 6384100"/>
              <a:gd name="connsiteY7-720" fmla="*/ 717888 h 3393189"/>
              <a:gd name="connsiteX0-721" fmla="*/ 6132936 w 6384100"/>
              <a:gd name="connsiteY0-722" fmla="*/ 717888 h 3393189"/>
              <a:gd name="connsiteX1-723" fmla="*/ 3261752 w 6384100"/>
              <a:gd name="connsiteY1-724" fmla="*/ 10503 h 3393189"/>
              <a:gd name="connsiteX2-725" fmla="*/ 802952 w 6384100"/>
              <a:gd name="connsiteY2-726" fmla="*/ 395763 h 3393189"/>
              <a:gd name="connsiteX3-727" fmla="*/ 487982 w 6384100"/>
              <a:gd name="connsiteY3-728" fmla="*/ 1709902 h 3393189"/>
              <a:gd name="connsiteX4-729" fmla="*/ 0 w 6384100"/>
              <a:gd name="connsiteY4-730" fmla="*/ 2169869 h 3393189"/>
              <a:gd name="connsiteX5-731" fmla="*/ 730484 w 6384100"/>
              <a:gd name="connsiteY5-732" fmla="*/ 2454515 h 3393189"/>
              <a:gd name="connsiteX6-733" fmla="*/ 5626130 w 6384100"/>
              <a:gd name="connsiteY6-734" fmla="*/ 3089872 h 3393189"/>
              <a:gd name="connsiteX7-735" fmla="*/ 6132936 w 6384100"/>
              <a:gd name="connsiteY7-736" fmla="*/ 717888 h 3393189"/>
              <a:gd name="connsiteX0-737" fmla="*/ 6132936 w 6384100"/>
              <a:gd name="connsiteY0-738" fmla="*/ 717888 h 3393189"/>
              <a:gd name="connsiteX1-739" fmla="*/ 3261752 w 6384100"/>
              <a:gd name="connsiteY1-740" fmla="*/ 10503 h 3393189"/>
              <a:gd name="connsiteX2-741" fmla="*/ 802952 w 6384100"/>
              <a:gd name="connsiteY2-742" fmla="*/ 395763 h 3393189"/>
              <a:gd name="connsiteX3-743" fmla="*/ 487982 w 6384100"/>
              <a:gd name="connsiteY3-744" fmla="*/ 1709902 h 3393189"/>
              <a:gd name="connsiteX4-745" fmla="*/ 0 w 6384100"/>
              <a:gd name="connsiteY4-746" fmla="*/ 2169869 h 3393189"/>
              <a:gd name="connsiteX5-747" fmla="*/ 730484 w 6384100"/>
              <a:gd name="connsiteY5-748" fmla="*/ 2454515 h 3393189"/>
              <a:gd name="connsiteX6-749" fmla="*/ 5626130 w 6384100"/>
              <a:gd name="connsiteY6-750" fmla="*/ 3089872 h 3393189"/>
              <a:gd name="connsiteX7-751" fmla="*/ 6132936 w 6384100"/>
              <a:gd name="connsiteY7-752" fmla="*/ 717888 h 3393189"/>
              <a:gd name="connsiteX0-753" fmla="*/ 6132936 w 6384100"/>
              <a:gd name="connsiteY0-754" fmla="*/ 717888 h 3393189"/>
              <a:gd name="connsiteX1-755" fmla="*/ 3261752 w 6384100"/>
              <a:gd name="connsiteY1-756" fmla="*/ 10503 h 3393189"/>
              <a:gd name="connsiteX2-757" fmla="*/ 802952 w 6384100"/>
              <a:gd name="connsiteY2-758" fmla="*/ 395763 h 3393189"/>
              <a:gd name="connsiteX3-759" fmla="*/ 487982 w 6384100"/>
              <a:gd name="connsiteY3-760" fmla="*/ 1709902 h 3393189"/>
              <a:gd name="connsiteX4-761" fmla="*/ 0 w 6384100"/>
              <a:gd name="connsiteY4-762" fmla="*/ 2169869 h 3393189"/>
              <a:gd name="connsiteX5-763" fmla="*/ 730484 w 6384100"/>
              <a:gd name="connsiteY5-764" fmla="*/ 2454515 h 3393189"/>
              <a:gd name="connsiteX6-765" fmla="*/ 5626130 w 6384100"/>
              <a:gd name="connsiteY6-766" fmla="*/ 3089872 h 3393189"/>
              <a:gd name="connsiteX7-767" fmla="*/ 6132936 w 6384100"/>
              <a:gd name="connsiteY7-768" fmla="*/ 717888 h 3393189"/>
              <a:gd name="connsiteX0-769" fmla="*/ 6132936 w 6384100"/>
              <a:gd name="connsiteY0-770" fmla="*/ 717888 h 3393189"/>
              <a:gd name="connsiteX1-771" fmla="*/ 3261752 w 6384100"/>
              <a:gd name="connsiteY1-772" fmla="*/ 10503 h 3393189"/>
              <a:gd name="connsiteX2-773" fmla="*/ 802952 w 6384100"/>
              <a:gd name="connsiteY2-774" fmla="*/ 395763 h 3393189"/>
              <a:gd name="connsiteX3-775" fmla="*/ 487982 w 6384100"/>
              <a:gd name="connsiteY3-776" fmla="*/ 1709902 h 3393189"/>
              <a:gd name="connsiteX4-777" fmla="*/ 0 w 6384100"/>
              <a:gd name="connsiteY4-778" fmla="*/ 2169869 h 3393189"/>
              <a:gd name="connsiteX5-779" fmla="*/ 730484 w 6384100"/>
              <a:gd name="connsiteY5-780" fmla="*/ 2454515 h 3393189"/>
              <a:gd name="connsiteX6-781" fmla="*/ 5626130 w 6384100"/>
              <a:gd name="connsiteY6-782" fmla="*/ 3089872 h 3393189"/>
              <a:gd name="connsiteX7-783" fmla="*/ 6132936 w 6384100"/>
              <a:gd name="connsiteY7-784" fmla="*/ 717888 h 3393189"/>
              <a:gd name="connsiteX0-785" fmla="*/ 6132936 w 6384100"/>
              <a:gd name="connsiteY0-786" fmla="*/ 717888 h 3393189"/>
              <a:gd name="connsiteX1-787" fmla="*/ 3261752 w 6384100"/>
              <a:gd name="connsiteY1-788" fmla="*/ 10503 h 3393189"/>
              <a:gd name="connsiteX2-789" fmla="*/ 802952 w 6384100"/>
              <a:gd name="connsiteY2-790" fmla="*/ 395763 h 3393189"/>
              <a:gd name="connsiteX3-791" fmla="*/ 487982 w 6384100"/>
              <a:gd name="connsiteY3-792" fmla="*/ 1709902 h 3393189"/>
              <a:gd name="connsiteX4-793" fmla="*/ 0 w 6384100"/>
              <a:gd name="connsiteY4-794" fmla="*/ 2169869 h 3393189"/>
              <a:gd name="connsiteX5-795" fmla="*/ 730484 w 6384100"/>
              <a:gd name="connsiteY5-796" fmla="*/ 2454515 h 3393189"/>
              <a:gd name="connsiteX6-797" fmla="*/ 5626130 w 6384100"/>
              <a:gd name="connsiteY6-798" fmla="*/ 3089872 h 3393189"/>
              <a:gd name="connsiteX7-799" fmla="*/ 6132936 w 6384100"/>
              <a:gd name="connsiteY7-800" fmla="*/ 717888 h 3393189"/>
              <a:gd name="connsiteX0-801" fmla="*/ 6132936 w 6384100"/>
              <a:gd name="connsiteY0-802" fmla="*/ 717888 h 3393189"/>
              <a:gd name="connsiteX1-803" fmla="*/ 3261752 w 6384100"/>
              <a:gd name="connsiteY1-804" fmla="*/ 10503 h 3393189"/>
              <a:gd name="connsiteX2-805" fmla="*/ 802952 w 6384100"/>
              <a:gd name="connsiteY2-806" fmla="*/ 395763 h 3393189"/>
              <a:gd name="connsiteX3-807" fmla="*/ 487982 w 6384100"/>
              <a:gd name="connsiteY3-808" fmla="*/ 1709902 h 3393189"/>
              <a:gd name="connsiteX4-809" fmla="*/ 0 w 6384100"/>
              <a:gd name="connsiteY4-810" fmla="*/ 2169869 h 3393189"/>
              <a:gd name="connsiteX5-811" fmla="*/ 730484 w 6384100"/>
              <a:gd name="connsiteY5-812" fmla="*/ 2454515 h 3393189"/>
              <a:gd name="connsiteX6-813" fmla="*/ 5626130 w 6384100"/>
              <a:gd name="connsiteY6-814" fmla="*/ 3089872 h 3393189"/>
              <a:gd name="connsiteX7-815" fmla="*/ 6132936 w 6384100"/>
              <a:gd name="connsiteY7-816" fmla="*/ 717888 h 3393189"/>
              <a:gd name="connsiteX0-817" fmla="*/ 6132936 w 6340891"/>
              <a:gd name="connsiteY0-818" fmla="*/ 695744 h 3371045"/>
              <a:gd name="connsiteX1-819" fmla="*/ 3863635 w 6340891"/>
              <a:gd name="connsiteY1-820" fmla="*/ 11508 h 3371045"/>
              <a:gd name="connsiteX2-821" fmla="*/ 802952 w 6340891"/>
              <a:gd name="connsiteY2-822" fmla="*/ 373619 h 3371045"/>
              <a:gd name="connsiteX3-823" fmla="*/ 487982 w 6340891"/>
              <a:gd name="connsiteY3-824" fmla="*/ 1687758 h 3371045"/>
              <a:gd name="connsiteX4-825" fmla="*/ 0 w 6340891"/>
              <a:gd name="connsiteY4-826" fmla="*/ 2147725 h 3371045"/>
              <a:gd name="connsiteX5-827" fmla="*/ 730484 w 6340891"/>
              <a:gd name="connsiteY5-828" fmla="*/ 2432371 h 3371045"/>
              <a:gd name="connsiteX6-829" fmla="*/ 5626130 w 6340891"/>
              <a:gd name="connsiteY6-830" fmla="*/ 3067728 h 3371045"/>
              <a:gd name="connsiteX7-831" fmla="*/ 6132936 w 6340891"/>
              <a:gd name="connsiteY7-832" fmla="*/ 695744 h 3371045"/>
              <a:gd name="connsiteX0-833" fmla="*/ 7366827 w 7574782"/>
              <a:gd name="connsiteY0-834" fmla="*/ 695744 h 3371045"/>
              <a:gd name="connsiteX1-835" fmla="*/ 5097526 w 7574782"/>
              <a:gd name="connsiteY1-836" fmla="*/ 11508 h 3371045"/>
              <a:gd name="connsiteX2-837" fmla="*/ 2036843 w 7574782"/>
              <a:gd name="connsiteY2-838" fmla="*/ 373619 h 3371045"/>
              <a:gd name="connsiteX3-839" fmla="*/ 1721873 w 7574782"/>
              <a:gd name="connsiteY3-840" fmla="*/ 1687758 h 3371045"/>
              <a:gd name="connsiteX4-841" fmla="*/ -1 w 7574782"/>
              <a:gd name="connsiteY4-842" fmla="*/ 2466507 h 3371045"/>
              <a:gd name="connsiteX5-843" fmla="*/ 1964375 w 7574782"/>
              <a:gd name="connsiteY5-844" fmla="*/ 2432371 h 3371045"/>
              <a:gd name="connsiteX6-845" fmla="*/ 6860021 w 7574782"/>
              <a:gd name="connsiteY6-846" fmla="*/ 3067728 h 3371045"/>
              <a:gd name="connsiteX7-847" fmla="*/ 7366827 w 7574782"/>
              <a:gd name="connsiteY7-848" fmla="*/ 695744 h 3371045"/>
              <a:gd name="connsiteX0-849" fmla="*/ 6573289 w 6781244"/>
              <a:gd name="connsiteY0-850" fmla="*/ 695744 h 3371045"/>
              <a:gd name="connsiteX1-851" fmla="*/ 4303988 w 6781244"/>
              <a:gd name="connsiteY1-852" fmla="*/ 11508 h 3371045"/>
              <a:gd name="connsiteX2-853" fmla="*/ 1243305 w 6781244"/>
              <a:gd name="connsiteY2-854" fmla="*/ 373619 h 3371045"/>
              <a:gd name="connsiteX3-855" fmla="*/ 928335 w 6781244"/>
              <a:gd name="connsiteY3-856" fmla="*/ 1687758 h 3371045"/>
              <a:gd name="connsiteX4-857" fmla="*/ 1 w 6781244"/>
              <a:gd name="connsiteY4-858" fmla="*/ 2392227 h 3371045"/>
              <a:gd name="connsiteX5-859" fmla="*/ 1170837 w 6781244"/>
              <a:gd name="connsiteY5-860" fmla="*/ 2432371 h 3371045"/>
              <a:gd name="connsiteX6-861" fmla="*/ 6066483 w 6781244"/>
              <a:gd name="connsiteY6-862" fmla="*/ 3067728 h 3371045"/>
              <a:gd name="connsiteX7-863" fmla="*/ 6573289 w 6781244"/>
              <a:gd name="connsiteY7-864" fmla="*/ 695744 h 3371045"/>
              <a:gd name="connsiteX0-865" fmla="*/ 7632835 w 7840790"/>
              <a:gd name="connsiteY0-866" fmla="*/ 695744 h 3371045"/>
              <a:gd name="connsiteX1-867" fmla="*/ 5363534 w 7840790"/>
              <a:gd name="connsiteY1-868" fmla="*/ 11508 h 3371045"/>
              <a:gd name="connsiteX2-869" fmla="*/ 2302851 w 7840790"/>
              <a:gd name="connsiteY2-870" fmla="*/ 373619 h 3371045"/>
              <a:gd name="connsiteX3-871" fmla="*/ 1987881 w 7840790"/>
              <a:gd name="connsiteY3-872" fmla="*/ 1687758 h 3371045"/>
              <a:gd name="connsiteX4-873" fmla="*/ -1 w 7840790"/>
              <a:gd name="connsiteY4-874" fmla="*/ 2338787 h 3371045"/>
              <a:gd name="connsiteX5-875" fmla="*/ 2230383 w 7840790"/>
              <a:gd name="connsiteY5-876" fmla="*/ 2432371 h 3371045"/>
              <a:gd name="connsiteX6-877" fmla="*/ 7126029 w 7840790"/>
              <a:gd name="connsiteY6-878" fmla="*/ 3067728 h 3371045"/>
              <a:gd name="connsiteX7-879" fmla="*/ 7632835 w 7840790"/>
              <a:gd name="connsiteY7-880" fmla="*/ 695744 h 3371045"/>
              <a:gd name="connsiteX0-881" fmla="*/ 7632835 w 7840790"/>
              <a:gd name="connsiteY0-882" fmla="*/ 695744 h 3371045"/>
              <a:gd name="connsiteX1-883" fmla="*/ 5363534 w 7840790"/>
              <a:gd name="connsiteY1-884" fmla="*/ 11508 h 3371045"/>
              <a:gd name="connsiteX2-885" fmla="*/ 2302851 w 7840790"/>
              <a:gd name="connsiteY2-886" fmla="*/ 373619 h 3371045"/>
              <a:gd name="connsiteX3-887" fmla="*/ 1987881 w 7840790"/>
              <a:gd name="connsiteY3-888" fmla="*/ 1687758 h 3371045"/>
              <a:gd name="connsiteX4-889" fmla="*/ -1 w 7840790"/>
              <a:gd name="connsiteY4-890" fmla="*/ 2338787 h 3371045"/>
              <a:gd name="connsiteX5-891" fmla="*/ 2230383 w 7840790"/>
              <a:gd name="connsiteY5-892" fmla="*/ 2432371 h 3371045"/>
              <a:gd name="connsiteX6-893" fmla="*/ 7126029 w 7840790"/>
              <a:gd name="connsiteY6-894" fmla="*/ 3067728 h 3371045"/>
              <a:gd name="connsiteX7-895" fmla="*/ 7632835 w 7840790"/>
              <a:gd name="connsiteY7-896" fmla="*/ 695744 h 3371045"/>
              <a:gd name="connsiteX0-897" fmla="*/ 7632835 w 7840790"/>
              <a:gd name="connsiteY0-898" fmla="*/ 695744 h 3371045"/>
              <a:gd name="connsiteX1-899" fmla="*/ 5363534 w 7840790"/>
              <a:gd name="connsiteY1-900" fmla="*/ 11508 h 3371045"/>
              <a:gd name="connsiteX2-901" fmla="*/ 2302851 w 7840790"/>
              <a:gd name="connsiteY2-902" fmla="*/ 373619 h 3371045"/>
              <a:gd name="connsiteX3-903" fmla="*/ 1987881 w 7840790"/>
              <a:gd name="connsiteY3-904" fmla="*/ 1687758 h 3371045"/>
              <a:gd name="connsiteX4-905" fmla="*/ -1 w 7840790"/>
              <a:gd name="connsiteY4-906" fmla="*/ 2338787 h 3371045"/>
              <a:gd name="connsiteX5-907" fmla="*/ 2230383 w 7840790"/>
              <a:gd name="connsiteY5-908" fmla="*/ 2432371 h 3371045"/>
              <a:gd name="connsiteX6-909" fmla="*/ 7126029 w 7840790"/>
              <a:gd name="connsiteY6-910" fmla="*/ 3067728 h 3371045"/>
              <a:gd name="connsiteX7-911" fmla="*/ 7632835 w 7840790"/>
              <a:gd name="connsiteY7-912" fmla="*/ 695744 h 3371045"/>
              <a:gd name="connsiteX0-913" fmla="*/ 7632835 w 7840790"/>
              <a:gd name="connsiteY0-914" fmla="*/ 694373 h 3369674"/>
              <a:gd name="connsiteX1-915" fmla="*/ 5363534 w 7840790"/>
              <a:gd name="connsiteY1-916" fmla="*/ 10137 h 3369674"/>
              <a:gd name="connsiteX2-917" fmla="*/ 2302851 w 7840790"/>
              <a:gd name="connsiteY2-918" fmla="*/ 372248 h 3369674"/>
              <a:gd name="connsiteX3-919" fmla="*/ 2024248 w 7840790"/>
              <a:gd name="connsiteY3-920" fmla="*/ 1513400 h 3369674"/>
              <a:gd name="connsiteX4-921" fmla="*/ -1 w 7840790"/>
              <a:gd name="connsiteY4-922" fmla="*/ 2337416 h 3369674"/>
              <a:gd name="connsiteX5-923" fmla="*/ 2230383 w 7840790"/>
              <a:gd name="connsiteY5-924" fmla="*/ 2431000 h 3369674"/>
              <a:gd name="connsiteX6-925" fmla="*/ 7126029 w 7840790"/>
              <a:gd name="connsiteY6-926" fmla="*/ 3066357 h 3369674"/>
              <a:gd name="connsiteX7-927" fmla="*/ 7632835 w 7840790"/>
              <a:gd name="connsiteY7-928" fmla="*/ 694373 h 3369674"/>
              <a:gd name="connsiteX0-929" fmla="*/ 7632835 w 7841692"/>
              <a:gd name="connsiteY0-930" fmla="*/ 694373 h 3416097"/>
              <a:gd name="connsiteX1-931" fmla="*/ 5363534 w 7841692"/>
              <a:gd name="connsiteY1-932" fmla="*/ 10137 h 3416097"/>
              <a:gd name="connsiteX2-933" fmla="*/ 2302851 w 7841692"/>
              <a:gd name="connsiteY2-934" fmla="*/ 372248 h 3416097"/>
              <a:gd name="connsiteX3-935" fmla="*/ 2024248 w 7841692"/>
              <a:gd name="connsiteY3-936" fmla="*/ 1513400 h 3416097"/>
              <a:gd name="connsiteX4-937" fmla="*/ -1 w 7841692"/>
              <a:gd name="connsiteY4-938" fmla="*/ 2337416 h 3416097"/>
              <a:gd name="connsiteX5-939" fmla="*/ 2212197 w 7841692"/>
              <a:gd name="connsiteY5-940" fmla="*/ 2517494 h 3416097"/>
              <a:gd name="connsiteX6-941" fmla="*/ 7126029 w 7841692"/>
              <a:gd name="connsiteY6-942" fmla="*/ 3066357 h 3416097"/>
              <a:gd name="connsiteX7-943" fmla="*/ 7632835 w 7841692"/>
              <a:gd name="connsiteY7-944" fmla="*/ 694373 h 3416097"/>
              <a:gd name="connsiteX0-945" fmla="*/ 7989523 w 8198380"/>
              <a:gd name="connsiteY0-946" fmla="*/ 694373 h 3416097"/>
              <a:gd name="connsiteX1-947" fmla="*/ 5720222 w 8198380"/>
              <a:gd name="connsiteY1-948" fmla="*/ 10137 h 3416097"/>
              <a:gd name="connsiteX2-949" fmla="*/ 2659539 w 8198380"/>
              <a:gd name="connsiteY2-950" fmla="*/ 372248 h 3416097"/>
              <a:gd name="connsiteX3-951" fmla="*/ 2380936 w 8198380"/>
              <a:gd name="connsiteY3-952" fmla="*/ 1513400 h 3416097"/>
              <a:gd name="connsiteX4-953" fmla="*/ 0 w 8198380"/>
              <a:gd name="connsiteY4-954" fmla="*/ 2902152 h 3416097"/>
              <a:gd name="connsiteX5-955" fmla="*/ 2568885 w 8198380"/>
              <a:gd name="connsiteY5-956" fmla="*/ 2517494 h 3416097"/>
              <a:gd name="connsiteX6-957" fmla="*/ 7482717 w 8198380"/>
              <a:gd name="connsiteY6-958" fmla="*/ 3066357 h 3416097"/>
              <a:gd name="connsiteX7-959" fmla="*/ 7989523 w 8198380"/>
              <a:gd name="connsiteY7-960" fmla="*/ 694373 h 3416097"/>
              <a:gd name="connsiteX0-961" fmla="*/ 7989523 w 8198380"/>
              <a:gd name="connsiteY0-962" fmla="*/ 694373 h 3416097"/>
              <a:gd name="connsiteX1-963" fmla="*/ 5720222 w 8198380"/>
              <a:gd name="connsiteY1-964" fmla="*/ 10137 h 3416097"/>
              <a:gd name="connsiteX2-965" fmla="*/ 2659539 w 8198380"/>
              <a:gd name="connsiteY2-966" fmla="*/ 372248 h 3416097"/>
              <a:gd name="connsiteX3-967" fmla="*/ 2380936 w 8198380"/>
              <a:gd name="connsiteY3-968" fmla="*/ 1513400 h 3416097"/>
              <a:gd name="connsiteX4-969" fmla="*/ 0 w 8198380"/>
              <a:gd name="connsiteY4-970" fmla="*/ 2902152 h 3416097"/>
              <a:gd name="connsiteX5-971" fmla="*/ 2568885 w 8198380"/>
              <a:gd name="connsiteY5-972" fmla="*/ 2517494 h 3416097"/>
              <a:gd name="connsiteX6-973" fmla="*/ 7482717 w 8198380"/>
              <a:gd name="connsiteY6-974" fmla="*/ 3066357 h 3416097"/>
              <a:gd name="connsiteX7-975" fmla="*/ 7989523 w 8198380"/>
              <a:gd name="connsiteY7-976" fmla="*/ 694373 h 3416097"/>
              <a:gd name="connsiteX0-977" fmla="*/ 7058083 w 7266940"/>
              <a:gd name="connsiteY0-978" fmla="*/ 694373 h 3416097"/>
              <a:gd name="connsiteX1-979" fmla="*/ 4788782 w 7266940"/>
              <a:gd name="connsiteY1-980" fmla="*/ 10137 h 3416097"/>
              <a:gd name="connsiteX2-981" fmla="*/ 1728099 w 7266940"/>
              <a:gd name="connsiteY2-982" fmla="*/ 372248 h 3416097"/>
              <a:gd name="connsiteX3-983" fmla="*/ 1449496 w 7266940"/>
              <a:gd name="connsiteY3-984" fmla="*/ 1513400 h 3416097"/>
              <a:gd name="connsiteX4-985" fmla="*/ 2 w 7266940"/>
              <a:gd name="connsiteY4-986" fmla="*/ 2716041 h 3416097"/>
              <a:gd name="connsiteX5-987" fmla="*/ 1637445 w 7266940"/>
              <a:gd name="connsiteY5-988" fmla="*/ 2517494 h 3416097"/>
              <a:gd name="connsiteX6-989" fmla="*/ 6551277 w 7266940"/>
              <a:gd name="connsiteY6-990" fmla="*/ 3066357 h 3416097"/>
              <a:gd name="connsiteX7-991" fmla="*/ 7058083 w 7266940"/>
              <a:gd name="connsiteY7-992" fmla="*/ 694373 h 3416097"/>
              <a:gd name="connsiteX0-993" fmla="*/ 7058083 w 7266940"/>
              <a:gd name="connsiteY0-994" fmla="*/ 694373 h 3416097"/>
              <a:gd name="connsiteX1-995" fmla="*/ 4788782 w 7266940"/>
              <a:gd name="connsiteY1-996" fmla="*/ 10137 h 3416097"/>
              <a:gd name="connsiteX2-997" fmla="*/ 1728099 w 7266940"/>
              <a:gd name="connsiteY2-998" fmla="*/ 372248 h 3416097"/>
              <a:gd name="connsiteX3-999" fmla="*/ 1449496 w 7266940"/>
              <a:gd name="connsiteY3-1000" fmla="*/ 1513400 h 3416097"/>
              <a:gd name="connsiteX4-1001" fmla="*/ 2 w 7266940"/>
              <a:gd name="connsiteY4-1002" fmla="*/ 2716041 h 3416097"/>
              <a:gd name="connsiteX5-1003" fmla="*/ 1637445 w 7266940"/>
              <a:gd name="connsiteY5-1004" fmla="*/ 2517494 h 3416097"/>
              <a:gd name="connsiteX6-1005" fmla="*/ 6551277 w 7266940"/>
              <a:gd name="connsiteY6-1006" fmla="*/ 3066357 h 3416097"/>
              <a:gd name="connsiteX7-1007" fmla="*/ 7058083 w 7266940"/>
              <a:gd name="connsiteY7-1008" fmla="*/ 694373 h 341609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</a:cxnLst>
            <a:rect l="l" t="t" r="r" b="b"/>
            <a:pathLst>
              <a:path w="7266940" h="3416097">
                <a:moveTo>
                  <a:pt x="7058083" y="694373"/>
                </a:moveTo>
                <a:cubicBezTo>
                  <a:pt x="6764334" y="185003"/>
                  <a:pt x="5677113" y="63825"/>
                  <a:pt x="4788782" y="10137"/>
                </a:cubicBezTo>
                <a:cubicBezTo>
                  <a:pt x="3900451" y="-43551"/>
                  <a:pt x="2284647" y="121704"/>
                  <a:pt x="1728099" y="372248"/>
                </a:cubicBezTo>
                <a:cubicBezTo>
                  <a:pt x="1171551" y="622792"/>
                  <a:pt x="1462228" y="1145793"/>
                  <a:pt x="1449496" y="1513400"/>
                </a:cubicBezTo>
                <a:cubicBezTo>
                  <a:pt x="1313843" y="1716879"/>
                  <a:pt x="605347" y="2166691"/>
                  <a:pt x="2" y="2716041"/>
                </a:cubicBezTo>
                <a:cubicBezTo>
                  <a:pt x="1242990" y="2558977"/>
                  <a:pt x="1487067" y="2452885"/>
                  <a:pt x="1637445" y="2517494"/>
                </a:cubicBezTo>
                <a:cubicBezTo>
                  <a:pt x="1861439" y="3877844"/>
                  <a:pt x="5647837" y="3370210"/>
                  <a:pt x="6551277" y="3066357"/>
                </a:cubicBezTo>
                <a:cubicBezTo>
                  <a:pt x="7454717" y="2762504"/>
                  <a:pt x="7351832" y="1203743"/>
                  <a:pt x="7058083" y="694373"/>
                </a:cubicBezTo>
                <a:close/>
              </a:path>
            </a:pathLst>
          </a:custGeom>
          <a:noFill/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" name="任意多边形 6"/>
          <p:cNvSpPr/>
          <p:nvPr/>
        </p:nvSpPr>
        <p:spPr>
          <a:xfrm rot="5400000" flipH="1">
            <a:off x="5386304" y="3205513"/>
            <a:ext cx="1332144" cy="1285594"/>
          </a:xfrm>
          <a:custGeom>
            <a:avLst/>
            <a:gdLst>
              <a:gd name="connsiteX0" fmla="*/ 6111936 w 6416813"/>
              <a:gd name="connsiteY0" fmla="*/ 519638 h 3001581"/>
              <a:gd name="connsiteX1" fmla="*/ 3290358 w 6416813"/>
              <a:gd name="connsiteY1" fmla="*/ 23250 h 3001581"/>
              <a:gd name="connsiteX2" fmla="*/ 103021 w 6416813"/>
              <a:gd name="connsiteY2" fmla="*/ 1029090 h 3001581"/>
              <a:gd name="connsiteX3" fmla="*/ 769227 w 6416813"/>
              <a:gd name="connsiteY3" fmla="*/ 2531318 h 3001581"/>
              <a:gd name="connsiteX4" fmla="*/ 272838 w 6416813"/>
              <a:gd name="connsiteY4" fmla="*/ 3001581 h 3001581"/>
              <a:gd name="connsiteX5" fmla="*/ 1539936 w 6416813"/>
              <a:gd name="connsiteY5" fmla="*/ 2688072 h 3001581"/>
              <a:gd name="connsiteX6" fmla="*/ 5824553 w 6416813"/>
              <a:gd name="connsiteY6" fmla="*/ 2648884 h 3001581"/>
              <a:gd name="connsiteX7" fmla="*/ 6111936 w 6416813"/>
              <a:gd name="connsiteY7" fmla="*/ 519638 h 3001581"/>
              <a:gd name="connsiteX0-1" fmla="*/ 6111936 w 6416813"/>
              <a:gd name="connsiteY0-2" fmla="*/ 519638 h 3001581"/>
              <a:gd name="connsiteX1-3" fmla="*/ 3290358 w 6416813"/>
              <a:gd name="connsiteY1-4" fmla="*/ 23250 h 3001581"/>
              <a:gd name="connsiteX2-5" fmla="*/ 103021 w 6416813"/>
              <a:gd name="connsiteY2-6" fmla="*/ 1029090 h 3001581"/>
              <a:gd name="connsiteX3-7" fmla="*/ 769227 w 6416813"/>
              <a:gd name="connsiteY3-8" fmla="*/ 2531318 h 3001581"/>
              <a:gd name="connsiteX4-9" fmla="*/ 272838 w 6416813"/>
              <a:gd name="connsiteY4-10" fmla="*/ 3001581 h 3001581"/>
              <a:gd name="connsiteX5-11" fmla="*/ 1539936 w 6416813"/>
              <a:gd name="connsiteY5-12" fmla="*/ 2688072 h 3001581"/>
              <a:gd name="connsiteX6-13" fmla="*/ 5824553 w 6416813"/>
              <a:gd name="connsiteY6-14" fmla="*/ 2648884 h 3001581"/>
              <a:gd name="connsiteX7-15" fmla="*/ 6111936 w 6416813"/>
              <a:gd name="connsiteY7-16" fmla="*/ 519638 h 3001581"/>
              <a:gd name="connsiteX0-17" fmla="*/ 6111936 w 6416813"/>
              <a:gd name="connsiteY0-18" fmla="*/ 519638 h 3001581"/>
              <a:gd name="connsiteX1-19" fmla="*/ 3290358 w 6416813"/>
              <a:gd name="connsiteY1-20" fmla="*/ 23250 h 3001581"/>
              <a:gd name="connsiteX2-21" fmla="*/ 103021 w 6416813"/>
              <a:gd name="connsiteY2-22" fmla="*/ 1029090 h 3001581"/>
              <a:gd name="connsiteX3-23" fmla="*/ 769227 w 6416813"/>
              <a:gd name="connsiteY3-24" fmla="*/ 2531318 h 3001581"/>
              <a:gd name="connsiteX4-25" fmla="*/ 272838 w 6416813"/>
              <a:gd name="connsiteY4-26" fmla="*/ 3001581 h 3001581"/>
              <a:gd name="connsiteX5-27" fmla="*/ 1539936 w 6416813"/>
              <a:gd name="connsiteY5-28" fmla="*/ 2688072 h 3001581"/>
              <a:gd name="connsiteX6-29" fmla="*/ 5824553 w 6416813"/>
              <a:gd name="connsiteY6-30" fmla="*/ 2648884 h 3001581"/>
              <a:gd name="connsiteX7-31" fmla="*/ 6111936 w 6416813"/>
              <a:gd name="connsiteY7-32" fmla="*/ 519638 h 3001581"/>
              <a:gd name="connsiteX0-33" fmla="*/ 6072123 w 6377000"/>
              <a:gd name="connsiteY0-34" fmla="*/ 519638 h 3001581"/>
              <a:gd name="connsiteX1-35" fmla="*/ 3250545 w 6377000"/>
              <a:gd name="connsiteY1-36" fmla="*/ 23250 h 3001581"/>
              <a:gd name="connsiteX2-37" fmla="*/ 63208 w 6377000"/>
              <a:gd name="connsiteY2-38" fmla="*/ 1029090 h 3001581"/>
              <a:gd name="connsiteX3-39" fmla="*/ 729414 w 6377000"/>
              <a:gd name="connsiteY3-40" fmla="*/ 2531318 h 3001581"/>
              <a:gd name="connsiteX4-41" fmla="*/ 233025 w 6377000"/>
              <a:gd name="connsiteY4-42" fmla="*/ 3001581 h 3001581"/>
              <a:gd name="connsiteX5-43" fmla="*/ 1500123 w 6377000"/>
              <a:gd name="connsiteY5-44" fmla="*/ 2688072 h 3001581"/>
              <a:gd name="connsiteX6-45" fmla="*/ 5784740 w 6377000"/>
              <a:gd name="connsiteY6-46" fmla="*/ 2648884 h 3001581"/>
              <a:gd name="connsiteX7-47" fmla="*/ 6072123 w 6377000"/>
              <a:gd name="connsiteY7-48" fmla="*/ 519638 h 3001581"/>
              <a:gd name="connsiteX0-49" fmla="*/ 6202752 w 6463800"/>
              <a:gd name="connsiteY0-50" fmla="*/ 673348 h 2985474"/>
              <a:gd name="connsiteX1-51" fmla="*/ 3250545 w 6463800"/>
              <a:gd name="connsiteY1-52" fmla="*/ 7143 h 2985474"/>
              <a:gd name="connsiteX2-53" fmla="*/ 63208 w 6463800"/>
              <a:gd name="connsiteY2-54" fmla="*/ 1012983 h 2985474"/>
              <a:gd name="connsiteX3-55" fmla="*/ 729414 w 6463800"/>
              <a:gd name="connsiteY3-56" fmla="*/ 2515211 h 2985474"/>
              <a:gd name="connsiteX4-57" fmla="*/ 233025 w 6463800"/>
              <a:gd name="connsiteY4-58" fmla="*/ 2985474 h 2985474"/>
              <a:gd name="connsiteX5-59" fmla="*/ 1500123 w 6463800"/>
              <a:gd name="connsiteY5-60" fmla="*/ 2671965 h 2985474"/>
              <a:gd name="connsiteX6-61" fmla="*/ 5784740 w 6463800"/>
              <a:gd name="connsiteY6-62" fmla="*/ 2632777 h 2985474"/>
              <a:gd name="connsiteX7-63" fmla="*/ 6202752 w 6463800"/>
              <a:gd name="connsiteY7-64" fmla="*/ 673348 h 2985474"/>
              <a:gd name="connsiteX0-65" fmla="*/ 6202752 w 6463800"/>
              <a:gd name="connsiteY0-66" fmla="*/ 673348 h 3037725"/>
              <a:gd name="connsiteX1-67" fmla="*/ 3250545 w 6463800"/>
              <a:gd name="connsiteY1-68" fmla="*/ 7143 h 3037725"/>
              <a:gd name="connsiteX2-69" fmla="*/ 63208 w 6463800"/>
              <a:gd name="connsiteY2-70" fmla="*/ 1012983 h 3037725"/>
              <a:gd name="connsiteX3-71" fmla="*/ 729414 w 6463800"/>
              <a:gd name="connsiteY3-72" fmla="*/ 2515211 h 3037725"/>
              <a:gd name="connsiteX4-73" fmla="*/ 533471 w 6463800"/>
              <a:gd name="connsiteY4-74" fmla="*/ 3037725 h 3037725"/>
              <a:gd name="connsiteX5-75" fmla="*/ 1500123 w 6463800"/>
              <a:gd name="connsiteY5-76" fmla="*/ 2671965 h 3037725"/>
              <a:gd name="connsiteX6-77" fmla="*/ 5784740 w 6463800"/>
              <a:gd name="connsiteY6-78" fmla="*/ 2632777 h 3037725"/>
              <a:gd name="connsiteX7-79" fmla="*/ 6202752 w 6463800"/>
              <a:gd name="connsiteY7-80" fmla="*/ 673348 h 3037725"/>
              <a:gd name="connsiteX0-81" fmla="*/ 6202752 w 6399662"/>
              <a:gd name="connsiteY0-82" fmla="*/ 673568 h 3037945"/>
              <a:gd name="connsiteX1-83" fmla="*/ 3250545 w 6399662"/>
              <a:gd name="connsiteY1-84" fmla="*/ 7363 h 3037945"/>
              <a:gd name="connsiteX2-85" fmla="*/ 63208 w 6399662"/>
              <a:gd name="connsiteY2-86" fmla="*/ 1013203 h 3037945"/>
              <a:gd name="connsiteX3-87" fmla="*/ 729414 w 6399662"/>
              <a:gd name="connsiteY3-88" fmla="*/ 2515431 h 3037945"/>
              <a:gd name="connsiteX4-89" fmla="*/ 533471 w 6399662"/>
              <a:gd name="connsiteY4-90" fmla="*/ 3037945 h 3037945"/>
              <a:gd name="connsiteX5-91" fmla="*/ 1500123 w 6399662"/>
              <a:gd name="connsiteY5-92" fmla="*/ 2672185 h 3037945"/>
              <a:gd name="connsiteX6-93" fmla="*/ 5614923 w 6399662"/>
              <a:gd name="connsiteY6-94" fmla="*/ 2698311 h 3037945"/>
              <a:gd name="connsiteX7-95" fmla="*/ 6202752 w 6399662"/>
              <a:gd name="connsiteY7-96" fmla="*/ 673568 h 3037945"/>
              <a:gd name="connsiteX0-97" fmla="*/ 6202752 w 6427727"/>
              <a:gd name="connsiteY0-98" fmla="*/ 673568 h 3037945"/>
              <a:gd name="connsiteX1-99" fmla="*/ 3250545 w 6427727"/>
              <a:gd name="connsiteY1-100" fmla="*/ 7363 h 3037945"/>
              <a:gd name="connsiteX2-101" fmla="*/ 63208 w 6427727"/>
              <a:gd name="connsiteY2-102" fmla="*/ 1013203 h 3037945"/>
              <a:gd name="connsiteX3-103" fmla="*/ 729414 w 6427727"/>
              <a:gd name="connsiteY3-104" fmla="*/ 2515431 h 3037945"/>
              <a:gd name="connsiteX4-105" fmla="*/ 533471 w 6427727"/>
              <a:gd name="connsiteY4-106" fmla="*/ 3037945 h 3037945"/>
              <a:gd name="connsiteX5-107" fmla="*/ 1500123 w 6427727"/>
              <a:gd name="connsiteY5-108" fmla="*/ 2672185 h 3037945"/>
              <a:gd name="connsiteX6-109" fmla="*/ 5614923 w 6427727"/>
              <a:gd name="connsiteY6-110" fmla="*/ 2698311 h 3037945"/>
              <a:gd name="connsiteX7-111" fmla="*/ 6202752 w 6427727"/>
              <a:gd name="connsiteY7-112" fmla="*/ 673568 h 3037945"/>
              <a:gd name="connsiteX0-113" fmla="*/ 6202752 w 6427727"/>
              <a:gd name="connsiteY0-114" fmla="*/ 666268 h 3030645"/>
              <a:gd name="connsiteX1-115" fmla="*/ 3250545 w 6427727"/>
              <a:gd name="connsiteY1-116" fmla="*/ 63 h 3030645"/>
              <a:gd name="connsiteX2-117" fmla="*/ 63208 w 6427727"/>
              <a:gd name="connsiteY2-118" fmla="*/ 1005903 h 3030645"/>
              <a:gd name="connsiteX3-119" fmla="*/ 729414 w 6427727"/>
              <a:gd name="connsiteY3-120" fmla="*/ 2508131 h 3030645"/>
              <a:gd name="connsiteX4-121" fmla="*/ 533471 w 6427727"/>
              <a:gd name="connsiteY4-122" fmla="*/ 3030645 h 3030645"/>
              <a:gd name="connsiteX5-123" fmla="*/ 1500123 w 6427727"/>
              <a:gd name="connsiteY5-124" fmla="*/ 2664885 h 3030645"/>
              <a:gd name="connsiteX6-125" fmla="*/ 5614923 w 6427727"/>
              <a:gd name="connsiteY6-126" fmla="*/ 2691011 h 3030645"/>
              <a:gd name="connsiteX7-127" fmla="*/ 6202752 w 6427727"/>
              <a:gd name="connsiteY7-128" fmla="*/ 666268 h 3030645"/>
              <a:gd name="connsiteX0-129" fmla="*/ 6202752 w 6445028"/>
              <a:gd name="connsiteY0-130" fmla="*/ 666309 h 3030686"/>
              <a:gd name="connsiteX1-131" fmla="*/ 3250545 w 6445028"/>
              <a:gd name="connsiteY1-132" fmla="*/ 104 h 3030686"/>
              <a:gd name="connsiteX2-133" fmla="*/ 63208 w 6445028"/>
              <a:gd name="connsiteY2-134" fmla="*/ 1005944 h 3030686"/>
              <a:gd name="connsiteX3-135" fmla="*/ 729414 w 6445028"/>
              <a:gd name="connsiteY3-136" fmla="*/ 2508172 h 3030686"/>
              <a:gd name="connsiteX4-137" fmla="*/ 533471 w 6445028"/>
              <a:gd name="connsiteY4-138" fmla="*/ 3030686 h 3030686"/>
              <a:gd name="connsiteX5-139" fmla="*/ 1500123 w 6445028"/>
              <a:gd name="connsiteY5-140" fmla="*/ 2664926 h 3030686"/>
              <a:gd name="connsiteX6-141" fmla="*/ 5614923 w 6445028"/>
              <a:gd name="connsiteY6-142" fmla="*/ 2691052 h 3030686"/>
              <a:gd name="connsiteX7-143" fmla="*/ 6202752 w 6445028"/>
              <a:gd name="connsiteY7-144" fmla="*/ 666309 h 3030686"/>
              <a:gd name="connsiteX0-145" fmla="*/ 6202752 w 6445028"/>
              <a:gd name="connsiteY0-146" fmla="*/ 666309 h 2805650"/>
              <a:gd name="connsiteX1-147" fmla="*/ 3250545 w 6445028"/>
              <a:gd name="connsiteY1-148" fmla="*/ 104 h 2805650"/>
              <a:gd name="connsiteX2-149" fmla="*/ 63208 w 6445028"/>
              <a:gd name="connsiteY2-150" fmla="*/ 1005944 h 2805650"/>
              <a:gd name="connsiteX3-151" fmla="*/ 729414 w 6445028"/>
              <a:gd name="connsiteY3-152" fmla="*/ 2508172 h 2805650"/>
              <a:gd name="connsiteX4-153" fmla="*/ 23517 w 6445028"/>
              <a:gd name="connsiteY4-154" fmla="*/ 2731748 h 2805650"/>
              <a:gd name="connsiteX5-155" fmla="*/ 1500123 w 6445028"/>
              <a:gd name="connsiteY5-156" fmla="*/ 2664926 h 2805650"/>
              <a:gd name="connsiteX6-157" fmla="*/ 5614923 w 6445028"/>
              <a:gd name="connsiteY6-158" fmla="*/ 2691052 h 2805650"/>
              <a:gd name="connsiteX7-159" fmla="*/ 6202752 w 6445028"/>
              <a:gd name="connsiteY7-160" fmla="*/ 666309 h 2805650"/>
              <a:gd name="connsiteX0-161" fmla="*/ 6293740 w 6536016"/>
              <a:gd name="connsiteY0-162" fmla="*/ 666309 h 2805650"/>
              <a:gd name="connsiteX1-163" fmla="*/ 3341533 w 6536016"/>
              <a:gd name="connsiteY1-164" fmla="*/ 104 h 2805650"/>
              <a:gd name="connsiteX2-165" fmla="*/ 154196 w 6536016"/>
              <a:gd name="connsiteY2-166" fmla="*/ 1005944 h 2805650"/>
              <a:gd name="connsiteX3-167" fmla="*/ 521464 w 6536016"/>
              <a:gd name="connsiteY3-168" fmla="*/ 2121311 h 2805650"/>
              <a:gd name="connsiteX4-169" fmla="*/ 114505 w 6536016"/>
              <a:gd name="connsiteY4-170" fmla="*/ 2731748 h 2805650"/>
              <a:gd name="connsiteX5-171" fmla="*/ 1591111 w 6536016"/>
              <a:gd name="connsiteY5-172" fmla="*/ 2664926 h 2805650"/>
              <a:gd name="connsiteX6-173" fmla="*/ 5705911 w 6536016"/>
              <a:gd name="connsiteY6-174" fmla="*/ 2691052 h 2805650"/>
              <a:gd name="connsiteX7-175" fmla="*/ 6293740 w 6536016"/>
              <a:gd name="connsiteY7-176" fmla="*/ 666309 h 2805650"/>
              <a:gd name="connsiteX0-177" fmla="*/ 6293740 w 6524352"/>
              <a:gd name="connsiteY0-178" fmla="*/ 666309 h 2813024"/>
              <a:gd name="connsiteX1-179" fmla="*/ 3341533 w 6524352"/>
              <a:gd name="connsiteY1-180" fmla="*/ 104 h 2813024"/>
              <a:gd name="connsiteX2-181" fmla="*/ 154196 w 6524352"/>
              <a:gd name="connsiteY2-182" fmla="*/ 1005944 h 2813024"/>
              <a:gd name="connsiteX3-183" fmla="*/ 521464 w 6524352"/>
              <a:gd name="connsiteY3-184" fmla="*/ 2121311 h 2813024"/>
              <a:gd name="connsiteX4-185" fmla="*/ 114505 w 6524352"/>
              <a:gd name="connsiteY4-186" fmla="*/ 2731748 h 2813024"/>
              <a:gd name="connsiteX5-187" fmla="*/ 1169081 w 6524352"/>
              <a:gd name="connsiteY5-188" fmla="*/ 2541833 h 2813024"/>
              <a:gd name="connsiteX6-189" fmla="*/ 5705911 w 6524352"/>
              <a:gd name="connsiteY6-190" fmla="*/ 2691052 h 2813024"/>
              <a:gd name="connsiteX7-191" fmla="*/ 6293740 w 6524352"/>
              <a:gd name="connsiteY7-192" fmla="*/ 666309 h 2813024"/>
              <a:gd name="connsiteX0-193" fmla="*/ 6293740 w 6524352"/>
              <a:gd name="connsiteY0-194" fmla="*/ 666309 h 2813024"/>
              <a:gd name="connsiteX1-195" fmla="*/ 3341533 w 6524352"/>
              <a:gd name="connsiteY1-196" fmla="*/ 104 h 2813024"/>
              <a:gd name="connsiteX2-197" fmla="*/ 154196 w 6524352"/>
              <a:gd name="connsiteY2-198" fmla="*/ 1005944 h 2813024"/>
              <a:gd name="connsiteX3-199" fmla="*/ 521464 w 6524352"/>
              <a:gd name="connsiteY3-200" fmla="*/ 2121311 h 2813024"/>
              <a:gd name="connsiteX4-201" fmla="*/ 114505 w 6524352"/>
              <a:gd name="connsiteY4-202" fmla="*/ 2731748 h 2813024"/>
              <a:gd name="connsiteX5-203" fmla="*/ 1169081 w 6524352"/>
              <a:gd name="connsiteY5-204" fmla="*/ 2541833 h 2813024"/>
              <a:gd name="connsiteX6-205" fmla="*/ 5705911 w 6524352"/>
              <a:gd name="connsiteY6-206" fmla="*/ 2691052 h 2813024"/>
              <a:gd name="connsiteX7-207" fmla="*/ 6293740 w 6524352"/>
              <a:gd name="connsiteY7-208" fmla="*/ 666309 h 2813024"/>
              <a:gd name="connsiteX0-209" fmla="*/ 6179235 w 6409847"/>
              <a:gd name="connsiteY0-210" fmla="*/ 677805 h 2824520"/>
              <a:gd name="connsiteX1-211" fmla="*/ 3227028 w 6409847"/>
              <a:gd name="connsiteY1-212" fmla="*/ 11600 h 2824520"/>
              <a:gd name="connsiteX2-213" fmla="*/ 180368 w 6409847"/>
              <a:gd name="connsiteY2-214" fmla="*/ 401978 h 2824520"/>
              <a:gd name="connsiteX3-215" fmla="*/ 406959 w 6409847"/>
              <a:gd name="connsiteY3-216" fmla="*/ 2132807 h 2824520"/>
              <a:gd name="connsiteX4-217" fmla="*/ 0 w 6409847"/>
              <a:gd name="connsiteY4-218" fmla="*/ 2743244 h 2824520"/>
              <a:gd name="connsiteX5-219" fmla="*/ 1054576 w 6409847"/>
              <a:gd name="connsiteY5-220" fmla="*/ 2553329 h 2824520"/>
              <a:gd name="connsiteX6-221" fmla="*/ 5591406 w 6409847"/>
              <a:gd name="connsiteY6-222" fmla="*/ 2702548 h 2824520"/>
              <a:gd name="connsiteX7-223" fmla="*/ 6179235 w 6409847"/>
              <a:gd name="connsiteY7-224" fmla="*/ 677805 h 2824520"/>
              <a:gd name="connsiteX0-225" fmla="*/ 6283237 w 6513849"/>
              <a:gd name="connsiteY0-226" fmla="*/ 707296 h 2854011"/>
              <a:gd name="connsiteX1-227" fmla="*/ 3331030 w 6513849"/>
              <a:gd name="connsiteY1-228" fmla="*/ 41091 h 2854011"/>
              <a:gd name="connsiteX2-229" fmla="*/ 284370 w 6513849"/>
              <a:gd name="connsiteY2-230" fmla="*/ 431469 h 2854011"/>
              <a:gd name="connsiteX3-231" fmla="*/ 510961 w 6513849"/>
              <a:gd name="connsiteY3-232" fmla="*/ 2162298 h 2854011"/>
              <a:gd name="connsiteX4-233" fmla="*/ 104002 w 6513849"/>
              <a:gd name="connsiteY4-234" fmla="*/ 2772735 h 2854011"/>
              <a:gd name="connsiteX5-235" fmla="*/ 1158578 w 6513849"/>
              <a:gd name="connsiteY5-236" fmla="*/ 2582820 h 2854011"/>
              <a:gd name="connsiteX6-237" fmla="*/ 5695408 w 6513849"/>
              <a:gd name="connsiteY6-238" fmla="*/ 2732039 h 2854011"/>
              <a:gd name="connsiteX7-239" fmla="*/ 6283237 w 6513849"/>
              <a:gd name="connsiteY7-240" fmla="*/ 707296 h 2854011"/>
              <a:gd name="connsiteX0-241" fmla="*/ 6283237 w 6513849"/>
              <a:gd name="connsiteY0-242" fmla="*/ 707296 h 2854011"/>
              <a:gd name="connsiteX1-243" fmla="*/ 3331030 w 6513849"/>
              <a:gd name="connsiteY1-244" fmla="*/ 41091 h 2854011"/>
              <a:gd name="connsiteX2-245" fmla="*/ 284370 w 6513849"/>
              <a:gd name="connsiteY2-246" fmla="*/ 431469 h 2854011"/>
              <a:gd name="connsiteX3-247" fmla="*/ 510961 w 6513849"/>
              <a:gd name="connsiteY3-248" fmla="*/ 2162298 h 2854011"/>
              <a:gd name="connsiteX4-249" fmla="*/ 104002 w 6513849"/>
              <a:gd name="connsiteY4-250" fmla="*/ 2772735 h 2854011"/>
              <a:gd name="connsiteX5-251" fmla="*/ 1158578 w 6513849"/>
              <a:gd name="connsiteY5-252" fmla="*/ 2582820 h 2854011"/>
              <a:gd name="connsiteX6-253" fmla="*/ 5695408 w 6513849"/>
              <a:gd name="connsiteY6-254" fmla="*/ 2732039 h 2854011"/>
              <a:gd name="connsiteX7-255" fmla="*/ 6283237 w 6513849"/>
              <a:gd name="connsiteY7-256" fmla="*/ 707296 h 2854011"/>
              <a:gd name="connsiteX0-257" fmla="*/ 6283237 w 6513849"/>
              <a:gd name="connsiteY0-258" fmla="*/ 707296 h 2854011"/>
              <a:gd name="connsiteX1-259" fmla="*/ 3331030 w 6513849"/>
              <a:gd name="connsiteY1-260" fmla="*/ 41091 h 2854011"/>
              <a:gd name="connsiteX2-261" fmla="*/ 284370 w 6513849"/>
              <a:gd name="connsiteY2-262" fmla="*/ 431469 h 2854011"/>
              <a:gd name="connsiteX3-263" fmla="*/ 510961 w 6513849"/>
              <a:gd name="connsiteY3-264" fmla="*/ 2162298 h 2854011"/>
              <a:gd name="connsiteX4-265" fmla="*/ 104002 w 6513849"/>
              <a:gd name="connsiteY4-266" fmla="*/ 2772735 h 2854011"/>
              <a:gd name="connsiteX5-267" fmla="*/ 1158578 w 6513849"/>
              <a:gd name="connsiteY5-268" fmla="*/ 2582820 h 2854011"/>
              <a:gd name="connsiteX6-269" fmla="*/ 5695408 w 6513849"/>
              <a:gd name="connsiteY6-270" fmla="*/ 2732039 h 2854011"/>
              <a:gd name="connsiteX7-271" fmla="*/ 6283237 w 6513849"/>
              <a:gd name="connsiteY7-272" fmla="*/ 707296 h 2854011"/>
              <a:gd name="connsiteX0-273" fmla="*/ 6283237 w 6513849"/>
              <a:gd name="connsiteY0-274" fmla="*/ 707296 h 2891114"/>
              <a:gd name="connsiteX1-275" fmla="*/ 3331030 w 6513849"/>
              <a:gd name="connsiteY1-276" fmla="*/ 41091 h 2891114"/>
              <a:gd name="connsiteX2-277" fmla="*/ 284370 w 6513849"/>
              <a:gd name="connsiteY2-278" fmla="*/ 431469 h 2891114"/>
              <a:gd name="connsiteX3-279" fmla="*/ 510961 w 6513849"/>
              <a:gd name="connsiteY3-280" fmla="*/ 2162298 h 2891114"/>
              <a:gd name="connsiteX4-281" fmla="*/ 104002 w 6513849"/>
              <a:gd name="connsiteY4-282" fmla="*/ 2772735 h 2891114"/>
              <a:gd name="connsiteX5-283" fmla="*/ 1158578 w 6513849"/>
              <a:gd name="connsiteY5-284" fmla="*/ 2582820 h 2891114"/>
              <a:gd name="connsiteX6-285" fmla="*/ 5695408 w 6513849"/>
              <a:gd name="connsiteY6-286" fmla="*/ 2732039 h 2891114"/>
              <a:gd name="connsiteX7-287" fmla="*/ 6283237 w 6513849"/>
              <a:gd name="connsiteY7-288" fmla="*/ 707296 h 2891114"/>
              <a:gd name="connsiteX0-289" fmla="*/ 6179235 w 6409847"/>
              <a:gd name="connsiteY0-290" fmla="*/ 707296 h 2891114"/>
              <a:gd name="connsiteX1-291" fmla="*/ 3227028 w 6409847"/>
              <a:gd name="connsiteY1-292" fmla="*/ 41091 h 2891114"/>
              <a:gd name="connsiteX2-293" fmla="*/ 444137 w 6409847"/>
              <a:gd name="connsiteY2-294" fmla="*/ 431469 h 2891114"/>
              <a:gd name="connsiteX3-295" fmla="*/ 406959 w 6409847"/>
              <a:gd name="connsiteY3-296" fmla="*/ 2162298 h 2891114"/>
              <a:gd name="connsiteX4-297" fmla="*/ 0 w 6409847"/>
              <a:gd name="connsiteY4-298" fmla="*/ 2772735 h 2891114"/>
              <a:gd name="connsiteX5-299" fmla="*/ 1054576 w 6409847"/>
              <a:gd name="connsiteY5-300" fmla="*/ 2582820 h 2891114"/>
              <a:gd name="connsiteX6-301" fmla="*/ 5591406 w 6409847"/>
              <a:gd name="connsiteY6-302" fmla="*/ 2732039 h 2891114"/>
              <a:gd name="connsiteX7-303" fmla="*/ 6179235 w 6409847"/>
              <a:gd name="connsiteY7-304" fmla="*/ 707296 h 2891114"/>
              <a:gd name="connsiteX0-305" fmla="*/ 6179235 w 6409847"/>
              <a:gd name="connsiteY0-306" fmla="*/ 691737 h 2875555"/>
              <a:gd name="connsiteX1-307" fmla="*/ 3227028 w 6409847"/>
              <a:gd name="connsiteY1-308" fmla="*/ 25532 h 2875555"/>
              <a:gd name="connsiteX2-309" fmla="*/ 444137 w 6409847"/>
              <a:gd name="connsiteY2-310" fmla="*/ 415910 h 2875555"/>
              <a:gd name="connsiteX3-311" fmla="*/ 406959 w 6409847"/>
              <a:gd name="connsiteY3-312" fmla="*/ 2146739 h 2875555"/>
              <a:gd name="connsiteX4-313" fmla="*/ 0 w 6409847"/>
              <a:gd name="connsiteY4-314" fmla="*/ 2757176 h 2875555"/>
              <a:gd name="connsiteX5-315" fmla="*/ 1054576 w 6409847"/>
              <a:gd name="connsiteY5-316" fmla="*/ 2567261 h 2875555"/>
              <a:gd name="connsiteX6-317" fmla="*/ 5591406 w 6409847"/>
              <a:gd name="connsiteY6-318" fmla="*/ 2716480 h 2875555"/>
              <a:gd name="connsiteX7-319" fmla="*/ 6179235 w 6409847"/>
              <a:gd name="connsiteY7-320" fmla="*/ 691737 h 2875555"/>
              <a:gd name="connsiteX0-321" fmla="*/ 6179235 w 6392473"/>
              <a:gd name="connsiteY0-322" fmla="*/ 719790 h 2903608"/>
              <a:gd name="connsiteX1-323" fmla="*/ 3227028 w 6392473"/>
              <a:gd name="connsiteY1-324" fmla="*/ 831 h 2903608"/>
              <a:gd name="connsiteX2-325" fmla="*/ 444137 w 6392473"/>
              <a:gd name="connsiteY2-326" fmla="*/ 443963 h 2903608"/>
              <a:gd name="connsiteX3-327" fmla="*/ 406959 w 6392473"/>
              <a:gd name="connsiteY3-328" fmla="*/ 2174792 h 2903608"/>
              <a:gd name="connsiteX4-329" fmla="*/ 0 w 6392473"/>
              <a:gd name="connsiteY4-330" fmla="*/ 2785229 h 2903608"/>
              <a:gd name="connsiteX5-331" fmla="*/ 1054576 w 6392473"/>
              <a:gd name="connsiteY5-332" fmla="*/ 2595314 h 2903608"/>
              <a:gd name="connsiteX6-333" fmla="*/ 5591406 w 6392473"/>
              <a:gd name="connsiteY6-334" fmla="*/ 2744533 h 2903608"/>
              <a:gd name="connsiteX7-335" fmla="*/ 6179235 w 6392473"/>
              <a:gd name="connsiteY7-336" fmla="*/ 719790 h 2903608"/>
              <a:gd name="connsiteX0-337" fmla="*/ 6179235 w 6392473"/>
              <a:gd name="connsiteY0-338" fmla="*/ 721488 h 2905306"/>
              <a:gd name="connsiteX1-339" fmla="*/ 3227028 w 6392473"/>
              <a:gd name="connsiteY1-340" fmla="*/ 2529 h 2905306"/>
              <a:gd name="connsiteX2-341" fmla="*/ 444137 w 6392473"/>
              <a:gd name="connsiteY2-342" fmla="*/ 445661 h 2905306"/>
              <a:gd name="connsiteX3-343" fmla="*/ 406959 w 6392473"/>
              <a:gd name="connsiteY3-344" fmla="*/ 2176490 h 2905306"/>
              <a:gd name="connsiteX4-345" fmla="*/ 0 w 6392473"/>
              <a:gd name="connsiteY4-346" fmla="*/ 2786927 h 2905306"/>
              <a:gd name="connsiteX5-347" fmla="*/ 1054576 w 6392473"/>
              <a:gd name="connsiteY5-348" fmla="*/ 2597012 h 2905306"/>
              <a:gd name="connsiteX6-349" fmla="*/ 5591406 w 6392473"/>
              <a:gd name="connsiteY6-350" fmla="*/ 2746231 h 2905306"/>
              <a:gd name="connsiteX7-351" fmla="*/ 6179235 w 6392473"/>
              <a:gd name="connsiteY7-352" fmla="*/ 721488 h 2905306"/>
              <a:gd name="connsiteX0-353" fmla="*/ 6167660 w 6380898"/>
              <a:gd name="connsiteY0-354" fmla="*/ 721488 h 2905306"/>
              <a:gd name="connsiteX1-355" fmla="*/ 3215453 w 6380898"/>
              <a:gd name="connsiteY1-356" fmla="*/ 2529 h 2905306"/>
              <a:gd name="connsiteX2-357" fmla="*/ 432562 w 6380898"/>
              <a:gd name="connsiteY2-358" fmla="*/ 445661 h 2905306"/>
              <a:gd name="connsiteX3-359" fmla="*/ 395384 w 6380898"/>
              <a:gd name="connsiteY3-360" fmla="*/ 2176490 h 2905306"/>
              <a:gd name="connsiteX4-361" fmla="*/ 0 w 6380898"/>
              <a:gd name="connsiteY4-362" fmla="*/ 2416537 h 2905306"/>
              <a:gd name="connsiteX5-363" fmla="*/ 1043001 w 6380898"/>
              <a:gd name="connsiteY5-364" fmla="*/ 2597012 h 2905306"/>
              <a:gd name="connsiteX6-365" fmla="*/ 5579831 w 6380898"/>
              <a:gd name="connsiteY6-366" fmla="*/ 2746231 h 2905306"/>
              <a:gd name="connsiteX7-367" fmla="*/ 6167660 w 6380898"/>
              <a:gd name="connsiteY7-368" fmla="*/ 721488 h 2905306"/>
              <a:gd name="connsiteX0-369" fmla="*/ 6167660 w 6380898"/>
              <a:gd name="connsiteY0-370" fmla="*/ 719649 h 2903467"/>
              <a:gd name="connsiteX1-371" fmla="*/ 3215453 w 6380898"/>
              <a:gd name="connsiteY1-372" fmla="*/ 690 h 2903467"/>
              <a:gd name="connsiteX2-373" fmla="*/ 432562 w 6380898"/>
              <a:gd name="connsiteY2-374" fmla="*/ 443822 h 2903467"/>
              <a:gd name="connsiteX3-375" fmla="*/ 418534 w 6380898"/>
              <a:gd name="connsiteY3-376" fmla="*/ 2035755 h 2903467"/>
              <a:gd name="connsiteX4-377" fmla="*/ 0 w 6380898"/>
              <a:gd name="connsiteY4-378" fmla="*/ 2414698 h 2903467"/>
              <a:gd name="connsiteX5-379" fmla="*/ 1043001 w 6380898"/>
              <a:gd name="connsiteY5-380" fmla="*/ 2595173 h 2903467"/>
              <a:gd name="connsiteX6-381" fmla="*/ 5579831 w 6380898"/>
              <a:gd name="connsiteY6-382" fmla="*/ 2744392 h 2903467"/>
              <a:gd name="connsiteX7-383" fmla="*/ 6167660 w 6380898"/>
              <a:gd name="connsiteY7-384" fmla="*/ 719649 h 2903467"/>
              <a:gd name="connsiteX0-385" fmla="*/ 6167660 w 6380898"/>
              <a:gd name="connsiteY0-386" fmla="*/ 719649 h 2903467"/>
              <a:gd name="connsiteX1-387" fmla="*/ 3215453 w 6380898"/>
              <a:gd name="connsiteY1-388" fmla="*/ 690 h 2903467"/>
              <a:gd name="connsiteX2-389" fmla="*/ 432562 w 6380898"/>
              <a:gd name="connsiteY2-390" fmla="*/ 443822 h 2903467"/>
              <a:gd name="connsiteX3-391" fmla="*/ 418534 w 6380898"/>
              <a:gd name="connsiteY3-392" fmla="*/ 2035755 h 2903467"/>
              <a:gd name="connsiteX4-393" fmla="*/ 0 w 6380898"/>
              <a:gd name="connsiteY4-394" fmla="*/ 2414698 h 2903467"/>
              <a:gd name="connsiteX5-395" fmla="*/ 1043001 w 6380898"/>
              <a:gd name="connsiteY5-396" fmla="*/ 2595173 h 2903467"/>
              <a:gd name="connsiteX6-397" fmla="*/ 5579831 w 6380898"/>
              <a:gd name="connsiteY6-398" fmla="*/ 2744392 h 2903467"/>
              <a:gd name="connsiteX7-399" fmla="*/ 6167660 w 6380898"/>
              <a:gd name="connsiteY7-400" fmla="*/ 719649 h 2903467"/>
              <a:gd name="connsiteX0-401" fmla="*/ 6167660 w 6383718"/>
              <a:gd name="connsiteY0-402" fmla="*/ 719649 h 2869136"/>
              <a:gd name="connsiteX1-403" fmla="*/ 3215453 w 6383718"/>
              <a:gd name="connsiteY1-404" fmla="*/ 690 h 2869136"/>
              <a:gd name="connsiteX2-405" fmla="*/ 432562 w 6383718"/>
              <a:gd name="connsiteY2-406" fmla="*/ 443822 h 2869136"/>
              <a:gd name="connsiteX3-407" fmla="*/ 418534 w 6383718"/>
              <a:gd name="connsiteY3-408" fmla="*/ 2035755 h 2869136"/>
              <a:gd name="connsiteX4-409" fmla="*/ 0 w 6383718"/>
              <a:gd name="connsiteY4-410" fmla="*/ 2414698 h 2869136"/>
              <a:gd name="connsiteX5-411" fmla="*/ 973553 w 6383718"/>
              <a:gd name="connsiteY5-412" fmla="*/ 2491000 h 2869136"/>
              <a:gd name="connsiteX6-413" fmla="*/ 5579831 w 6383718"/>
              <a:gd name="connsiteY6-414" fmla="*/ 2744392 h 2869136"/>
              <a:gd name="connsiteX7-415" fmla="*/ 6167660 w 6383718"/>
              <a:gd name="connsiteY7-416" fmla="*/ 719649 h 2869136"/>
              <a:gd name="connsiteX0-417" fmla="*/ 6167660 w 6383718"/>
              <a:gd name="connsiteY0-418" fmla="*/ 719649 h 3254840"/>
              <a:gd name="connsiteX1-419" fmla="*/ 3215453 w 6383718"/>
              <a:gd name="connsiteY1-420" fmla="*/ 690 h 3254840"/>
              <a:gd name="connsiteX2-421" fmla="*/ 432562 w 6383718"/>
              <a:gd name="connsiteY2-422" fmla="*/ 443822 h 3254840"/>
              <a:gd name="connsiteX3-423" fmla="*/ 418534 w 6383718"/>
              <a:gd name="connsiteY3-424" fmla="*/ 2035755 h 3254840"/>
              <a:gd name="connsiteX4-425" fmla="*/ 0 w 6383718"/>
              <a:gd name="connsiteY4-426" fmla="*/ 2414698 h 3254840"/>
              <a:gd name="connsiteX5-427" fmla="*/ 973553 w 6383718"/>
              <a:gd name="connsiteY5-428" fmla="*/ 2491000 h 3254840"/>
              <a:gd name="connsiteX6-429" fmla="*/ 5579831 w 6383718"/>
              <a:gd name="connsiteY6-430" fmla="*/ 2744392 h 3254840"/>
              <a:gd name="connsiteX7-431" fmla="*/ 6167660 w 6383718"/>
              <a:gd name="connsiteY7-432" fmla="*/ 719649 h 3254840"/>
              <a:gd name="connsiteX0-433" fmla="*/ 6167660 w 6383718"/>
              <a:gd name="connsiteY0-434" fmla="*/ 719649 h 3254840"/>
              <a:gd name="connsiteX1-435" fmla="*/ 3215453 w 6383718"/>
              <a:gd name="connsiteY1-436" fmla="*/ 690 h 3254840"/>
              <a:gd name="connsiteX2-437" fmla="*/ 432562 w 6383718"/>
              <a:gd name="connsiteY2-438" fmla="*/ 443822 h 3254840"/>
              <a:gd name="connsiteX3-439" fmla="*/ 418534 w 6383718"/>
              <a:gd name="connsiteY3-440" fmla="*/ 2035755 h 3254840"/>
              <a:gd name="connsiteX4-441" fmla="*/ 0 w 6383718"/>
              <a:gd name="connsiteY4-442" fmla="*/ 2414698 h 3254840"/>
              <a:gd name="connsiteX5-443" fmla="*/ 973553 w 6383718"/>
              <a:gd name="connsiteY5-444" fmla="*/ 2491000 h 3254840"/>
              <a:gd name="connsiteX6-445" fmla="*/ 5579831 w 6383718"/>
              <a:gd name="connsiteY6-446" fmla="*/ 2744392 h 3254840"/>
              <a:gd name="connsiteX7-447" fmla="*/ 6167660 w 6383718"/>
              <a:gd name="connsiteY7-448" fmla="*/ 719649 h 3254840"/>
              <a:gd name="connsiteX0-449" fmla="*/ 6167660 w 6383718"/>
              <a:gd name="connsiteY0-450" fmla="*/ 719649 h 3254840"/>
              <a:gd name="connsiteX1-451" fmla="*/ 3215453 w 6383718"/>
              <a:gd name="connsiteY1-452" fmla="*/ 690 h 3254840"/>
              <a:gd name="connsiteX2-453" fmla="*/ 432562 w 6383718"/>
              <a:gd name="connsiteY2-454" fmla="*/ 443822 h 3254840"/>
              <a:gd name="connsiteX3-455" fmla="*/ 418534 w 6383718"/>
              <a:gd name="connsiteY3-456" fmla="*/ 2035755 h 3254840"/>
              <a:gd name="connsiteX4-457" fmla="*/ 0 w 6383718"/>
              <a:gd name="connsiteY4-458" fmla="*/ 2414698 h 3254840"/>
              <a:gd name="connsiteX5-459" fmla="*/ 973553 w 6383718"/>
              <a:gd name="connsiteY5-460" fmla="*/ 2491000 h 3254840"/>
              <a:gd name="connsiteX6-461" fmla="*/ 5579831 w 6383718"/>
              <a:gd name="connsiteY6-462" fmla="*/ 2744392 h 3254840"/>
              <a:gd name="connsiteX7-463" fmla="*/ 6167660 w 6383718"/>
              <a:gd name="connsiteY7-464" fmla="*/ 719649 h 3254840"/>
              <a:gd name="connsiteX0-465" fmla="*/ 6167660 w 6383718"/>
              <a:gd name="connsiteY0-466" fmla="*/ 719611 h 3254802"/>
              <a:gd name="connsiteX1-467" fmla="*/ 3215453 w 6383718"/>
              <a:gd name="connsiteY1-468" fmla="*/ 652 h 3254802"/>
              <a:gd name="connsiteX2-469" fmla="*/ 432562 w 6383718"/>
              <a:gd name="connsiteY2-470" fmla="*/ 443784 h 3254802"/>
              <a:gd name="connsiteX3-471" fmla="*/ 406960 w 6383718"/>
              <a:gd name="connsiteY3-472" fmla="*/ 1989418 h 3254802"/>
              <a:gd name="connsiteX4-473" fmla="*/ 0 w 6383718"/>
              <a:gd name="connsiteY4-474" fmla="*/ 2414660 h 3254802"/>
              <a:gd name="connsiteX5-475" fmla="*/ 973553 w 6383718"/>
              <a:gd name="connsiteY5-476" fmla="*/ 2490962 h 3254802"/>
              <a:gd name="connsiteX6-477" fmla="*/ 5579831 w 6383718"/>
              <a:gd name="connsiteY6-478" fmla="*/ 2744354 h 3254802"/>
              <a:gd name="connsiteX7-479" fmla="*/ 6167660 w 6383718"/>
              <a:gd name="connsiteY7-480" fmla="*/ 719611 h 3254802"/>
              <a:gd name="connsiteX0-481" fmla="*/ 6167660 w 6383718"/>
              <a:gd name="connsiteY0-482" fmla="*/ 719611 h 3254802"/>
              <a:gd name="connsiteX1-483" fmla="*/ 3215453 w 6383718"/>
              <a:gd name="connsiteY1-484" fmla="*/ 652 h 3254802"/>
              <a:gd name="connsiteX2-485" fmla="*/ 432562 w 6383718"/>
              <a:gd name="connsiteY2-486" fmla="*/ 443784 h 3254802"/>
              <a:gd name="connsiteX3-487" fmla="*/ 406960 w 6383718"/>
              <a:gd name="connsiteY3-488" fmla="*/ 1989418 h 3254802"/>
              <a:gd name="connsiteX4-489" fmla="*/ 0 w 6383718"/>
              <a:gd name="connsiteY4-490" fmla="*/ 2414660 h 3254802"/>
              <a:gd name="connsiteX5-491" fmla="*/ 973553 w 6383718"/>
              <a:gd name="connsiteY5-492" fmla="*/ 2490962 h 3254802"/>
              <a:gd name="connsiteX6-493" fmla="*/ 5579831 w 6383718"/>
              <a:gd name="connsiteY6-494" fmla="*/ 2744354 h 3254802"/>
              <a:gd name="connsiteX7-495" fmla="*/ 6167660 w 6383718"/>
              <a:gd name="connsiteY7-496" fmla="*/ 719611 h 3254802"/>
              <a:gd name="connsiteX0-497" fmla="*/ 6167660 w 6414938"/>
              <a:gd name="connsiteY0-498" fmla="*/ 719611 h 3413186"/>
              <a:gd name="connsiteX1-499" fmla="*/ 3215453 w 6414938"/>
              <a:gd name="connsiteY1-500" fmla="*/ 652 h 3413186"/>
              <a:gd name="connsiteX2-501" fmla="*/ 432562 w 6414938"/>
              <a:gd name="connsiteY2-502" fmla="*/ 443784 h 3413186"/>
              <a:gd name="connsiteX3-503" fmla="*/ 406960 w 6414938"/>
              <a:gd name="connsiteY3-504" fmla="*/ 1989418 h 3413186"/>
              <a:gd name="connsiteX4-505" fmla="*/ 0 w 6414938"/>
              <a:gd name="connsiteY4-506" fmla="*/ 2414660 h 3413186"/>
              <a:gd name="connsiteX5-507" fmla="*/ 973553 w 6414938"/>
              <a:gd name="connsiteY5-508" fmla="*/ 2490962 h 3413186"/>
              <a:gd name="connsiteX6-509" fmla="*/ 5660854 w 6414938"/>
              <a:gd name="connsiteY6-510" fmla="*/ 3091595 h 3413186"/>
              <a:gd name="connsiteX7-511" fmla="*/ 6167660 w 6414938"/>
              <a:gd name="connsiteY7-512" fmla="*/ 719611 h 3413186"/>
              <a:gd name="connsiteX0-513" fmla="*/ 6167660 w 6414938"/>
              <a:gd name="connsiteY0-514" fmla="*/ 726786 h 3420361"/>
              <a:gd name="connsiteX1-515" fmla="*/ 3215453 w 6414938"/>
              <a:gd name="connsiteY1-516" fmla="*/ 7827 h 3420361"/>
              <a:gd name="connsiteX2-517" fmla="*/ 710354 w 6414938"/>
              <a:gd name="connsiteY2-518" fmla="*/ 450959 h 3420361"/>
              <a:gd name="connsiteX3-519" fmla="*/ 406960 w 6414938"/>
              <a:gd name="connsiteY3-520" fmla="*/ 1996593 h 3420361"/>
              <a:gd name="connsiteX4-521" fmla="*/ 0 w 6414938"/>
              <a:gd name="connsiteY4-522" fmla="*/ 2421835 h 3420361"/>
              <a:gd name="connsiteX5-523" fmla="*/ 973553 w 6414938"/>
              <a:gd name="connsiteY5-524" fmla="*/ 2498137 h 3420361"/>
              <a:gd name="connsiteX6-525" fmla="*/ 5660854 w 6414938"/>
              <a:gd name="connsiteY6-526" fmla="*/ 3098770 h 3420361"/>
              <a:gd name="connsiteX7-527" fmla="*/ 6167660 w 6414938"/>
              <a:gd name="connsiteY7-528" fmla="*/ 726786 h 3420361"/>
              <a:gd name="connsiteX0-529" fmla="*/ 6167660 w 6409050"/>
              <a:gd name="connsiteY0-530" fmla="*/ 715578 h 3409153"/>
              <a:gd name="connsiteX1-531" fmla="*/ 3296476 w 6409050"/>
              <a:gd name="connsiteY1-532" fmla="*/ 8193 h 3409153"/>
              <a:gd name="connsiteX2-533" fmla="*/ 710354 w 6409050"/>
              <a:gd name="connsiteY2-534" fmla="*/ 439751 h 3409153"/>
              <a:gd name="connsiteX3-535" fmla="*/ 406960 w 6409050"/>
              <a:gd name="connsiteY3-536" fmla="*/ 1985385 h 3409153"/>
              <a:gd name="connsiteX4-537" fmla="*/ 0 w 6409050"/>
              <a:gd name="connsiteY4-538" fmla="*/ 2410627 h 3409153"/>
              <a:gd name="connsiteX5-539" fmla="*/ 973553 w 6409050"/>
              <a:gd name="connsiteY5-540" fmla="*/ 2486929 h 3409153"/>
              <a:gd name="connsiteX6-541" fmla="*/ 5660854 w 6409050"/>
              <a:gd name="connsiteY6-542" fmla="*/ 3087562 h 3409153"/>
              <a:gd name="connsiteX7-543" fmla="*/ 6167660 w 6409050"/>
              <a:gd name="connsiteY7-544" fmla="*/ 715578 h 3409153"/>
              <a:gd name="connsiteX0-545" fmla="*/ 6167660 w 6409050"/>
              <a:gd name="connsiteY0-546" fmla="*/ 715578 h 3409153"/>
              <a:gd name="connsiteX1-547" fmla="*/ 3296476 w 6409050"/>
              <a:gd name="connsiteY1-548" fmla="*/ 8193 h 3409153"/>
              <a:gd name="connsiteX2-549" fmla="*/ 710354 w 6409050"/>
              <a:gd name="connsiteY2-550" fmla="*/ 439751 h 3409153"/>
              <a:gd name="connsiteX3-551" fmla="*/ 406960 w 6409050"/>
              <a:gd name="connsiteY3-552" fmla="*/ 1985385 h 3409153"/>
              <a:gd name="connsiteX4-553" fmla="*/ 0 w 6409050"/>
              <a:gd name="connsiteY4-554" fmla="*/ 2410627 h 3409153"/>
              <a:gd name="connsiteX5-555" fmla="*/ 973553 w 6409050"/>
              <a:gd name="connsiteY5-556" fmla="*/ 2486929 h 3409153"/>
              <a:gd name="connsiteX6-557" fmla="*/ 5660854 w 6409050"/>
              <a:gd name="connsiteY6-558" fmla="*/ 3087562 h 3409153"/>
              <a:gd name="connsiteX7-559" fmla="*/ 6167660 w 6409050"/>
              <a:gd name="connsiteY7-560" fmla="*/ 715578 h 3409153"/>
              <a:gd name="connsiteX0-561" fmla="*/ 6167660 w 6409050"/>
              <a:gd name="connsiteY0-562" fmla="*/ 709094 h 3402669"/>
              <a:gd name="connsiteX1-563" fmla="*/ 3296476 w 6409050"/>
              <a:gd name="connsiteY1-564" fmla="*/ 1709 h 3402669"/>
              <a:gd name="connsiteX2-565" fmla="*/ 710354 w 6409050"/>
              <a:gd name="connsiteY2-566" fmla="*/ 433267 h 3402669"/>
              <a:gd name="connsiteX3-567" fmla="*/ 406960 w 6409050"/>
              <a:gd name="connsiteY3-568" fmla="*/ 1978901 h 3402669"/>
              <a:gd name="connsiteX4-569" fmla="*/ 0 w 6409050"/>
              <a:gd name="connsiteY4-570" fmla="*/ 2404143 h 3402669"/>
              <a:gd name="connsiteX5-571" fmla="*/ 973553 w 6409050"/>
              <a:gd name="connsiteY5-572" fmla="*/ 2480445 h 3402669"/>
              <a:gd name="connsiteX6-573" fmla="*/ 5660854 w 6409050"/>
              <a:gd name="connsiteY6-574" fmla="*/ 3081078 h 3402669"/>
              <a:gd name="connsiteX7-575" fmla="*/ 6167660 w 6409050"/>
              <a:gd name="connsiteY7-576" fmla="*/ 709094 h 3402669"/>
              <a:gd name="connsiteX0-577" fmla="*/ 6167660 w 6409050"/>
              <a:gd name="connsiteY0-578" fmla="*/ 707386 h 3400961"/>
              <a:gd name="connsiteX1-579" fmla="*/ 3296476 w 6409050"/>
              <a:gd name="connsiteY1-580" fmla="*/ 1 h 3400961"/>
              <a:gd name="connsiteX2-581" fmla="*/ 710354 w 6409050"/>
              <a:gd name="connsiteY2-582" fmla="*/ 431559 h 3400961"/>
              <a:gd name="connsiteX3-583" fmla="*/ 406960 w 6409050"/>
              <a:gd name="connsiteY3-584" fmla="*/ 1977193 h 3400961"/>
              <a:gd name="connsiteX4-585" fmla="*/ 0 w 6409050"/>
              <a:gd name="connsiteY4-586" fmla="*/ 2402435 h 3400961"/>
              <a:gd name="connsiteX5-587" fmla="*/ 973553 w 6409050"/>
              <a:gd name="connsiteY5-588" fmla="*/ 2478737 h 3400961"/>
              <a:gd name="connsiteX6-589" fmla="*/ 5660854 w 6409050"/>
              <a:gd name="connsiteY6-590" fmla="*/ 3079370 h 3400961"/>
              <a:gd name="connsiteX7-591" fmla="*/ 6167660 w 6409050"/>
              <a:gd name="connsiteY7-592" fmla="*/ 707386 h 3400961"/>
              <a:gd name="connsiteX0-593" fmla="*/ 6167660 w 6409050"/>
              <a:gd name="connsiteY0-594" fmla="*/ 707386 h 3400961"/>
              <a:gd name="connsiteX1-595" fmla="*/ 3296476 w 6409050"/>
              <a:gd name="connsiteY1-596" fmla="*/ 1 h 3400961"/>
              <a:gd name="connsiteX2-597" fmla="*/ 710354 w 6409050"/>
              <a:gd name="connsiteY2-598" fmla="*/ 431559 h 3400961"/>
              <a:gd name="connsiteX3-599" fmla="*/ 557431 w 6409050"/>
              <a:gd name="connsiteY3-600" fmla="*/ 1930894 h 3400961"/>
              <a:gd name="connsiteX4-601" fmla="*/ 0 w 6409050"/>
              <a:gd name="connsiteY4-602" fmla="*/ 2402435 h 3400961"/>
              <a:gd name="connsiteX5-603" fmla="*/ 973553 w 6409050"/>
              <a:gd name="connsiteY5-604" fmla="*/ 2478737 h 3400961"/>
              <a:gd name="connsiteX6-605" fmla="*/ 5660854 w 6409050"/>
              <a:gd name="connsiteY6-606" fmla="*/ 3079370 h 3400961"/>
              <a:gd name="connsiteX7-607" fmla="*/ 6167660 w 6409050"/>
              <a:gd name="connsiteY7-608" fmla="*/ 707386 h 3400961"/>
              <a:gd name="connsiteX0-609" fmla="*/ 6167660 w 6409050"/>
              <a:gd name="connsiteY0-610" fmla="*/ 707386 h 3400961"/>
              <a:gd name="connsiteX1-611" fmla="*/ 3296476 w 6409050"/>
              <a:gd name="connsiteY1-612" fmla="*/ 1 h 3400961"/>
              <a:gd name="connsiteX2-613" fmla="*/ 710354 w 6409050"/>
              <a:gd name="connsiteY2-614" fmla="*/ 431559 h 3400961"/>
              <a:gd name="connsiteX3-615" fmla="*/ 557431 w 6409050"/>
              <a:gd name="connsiteY3-616" fmla="*/ 1930894 h 3400961"/>
              <a:gd name="connsiteX4-617" fmla="*/ 0 w 6409050"/>
              <a:gd name="connsiteY4-618" fmla="*/ 2402435 h 3400961"/>
              <a:gd name="connsiteX5-619" fmla="*/ 973553 w 6409050"/>
              <a:gd name="connsiteY5-620" fmla="*/ 2478737 h 3400961"/>
              <a:gd name="connsiteX6-621" fmla="*/ 5660854 w 6409050"/>
              <a:gd name="connsiteY6-622" fmla="*/ 3079370 h 3400961"/>
              <a:gd name="connsiteX7-623" fmla="*/ 6167660 w 6409050"/>
              <a:gd name="connsiteY7-624" fmla="*/ 707386 h 3400961"/>
              <a:gd name="connsiteX0-625" fmla="*/ 6167660 w 6409050"/>
              <a:gd name="connsiteY0-626" fmla="*/ 719911 h 3413486"/>
              <a:gd name="connsiteX1-627" fmla="*/ 3296476 w 6409050"/>
              <a:gd name="connsiteY1-628" fmla="*/ 12526 h 3413486"/>
              <a:gd name="connsiteX2-629" fmla="*/ 837676 w 6409050"/>
              <a:gd name="connsiteY2-630" fmla="*/ 397786 h 3413486"/>
              <a:gd name="connsiteX3-631" fmla="*/ 557431 w 6409050"/>
              <a:gd name="connsiteY3-632" fmla="*/ 1943419 h 3413486"/>
              <a:gd name="connsiteX4-633" fmla="*/ 0 w 6409050"/>
              <a:gd name="connsiteY4-634" fmla="*/ 2414960 h 3413486"/>
              <a:gd name="connsiteX5-635" fmla="*/ 973553 w 6409050"/>
              <a:gd name="connsiteY5-636" fmla="*/ 2491262 h 3413486"/>
              <a:gd name="connsiteX6-637" fmla="*/ 5660854 w 6409050"/>
              <a:gd name="connsiteY6-638" fmla="*/ 3091895 h 3413486"/>
              <a:gd name="connsiteX7-639" fmla="*/ 6167660 w 6409050"/>
              <a:gd name="connsiteY7-640" fmla="*/ 719911 h 3413486"/>
              <a:gd name="connsiteX0-641" fmla="*/ 6167660 w 6416077"/>
              <a:gd name="connsiteY0-642" fmla="*/ 719911 h 3407339"/>
              <a:gd name="connsiteX1-643" fmla="*/ 3296476 w 6416077"/>
              <a:gd name="connsiteY1-644" fmla="*/ 12526 h 3407339"/>
              <a:gd name="connsiteX2-645" fmla="*/ 837676 w 6416077"/>
              <a:gd name="connsiteY2-646" fmla="*/ 397786 h 3407339"/>
              <a:gd name="connsiteX3-647" fmla="*/ 557431 w 6416077"/>
              <a:gd name="connsiteY3-648" fmla="*/ 1943419 h 3407339"/>
              <a:gd name="connsiteX4-649" fmla="*/ 0 w 6416077"/>
              <a:gd name="connsiteY4-650" fmla="*/ 2414960 h 3407339"/>
              <a:gd name="connsiteX5-651" fmla="*/ 823082 w 6416077"/>
              <a:gd name="connsiteY5-652" fmla="*/ 2479687 h 3407339"/>
              <a:gd name="connsiteX6-653" fmla="*/ 5660854 w 6416077"/>
              <a:gd name="connsiteY6-654" fmla="*/ 3091895 h 3407339"/>
              <a:gd name="connsiteX7-655" fmla="*/ 6167660 w 6416077"/>
              <a:gd name="connsiteY7-656" fmla="*/ 719911 h 3407339"/>
              <a:gd name="connsiteX0-657" fmla="*/ 6167660 w 6418824"/>
              <a:gd name="connsiteY0-658" fmla="*/ 719911 h 3395212"/>
              <a:gd name="connsiteX1-659" fmla="*/ 3296476 w 6418824"/>
              <a:gd name="connsiteY1-660" fmla="*/ 12526 h 3395212"/>
              <a:gd name="connsiteX2-661" fmla="*/ 837676 w 6418824"/>
              <a:gd name="connsiteY2-662" fmla="*/ 397786 h 3395212"/>
              <a:gd name="connsiteX3-663" fmla="*/ 557431 w 6418824"/>
              <a:gd name="connsiteY3-664" fmla="*/ 1943419 h 3395212"/>
              <a:gd name="connsiteX4-665" fmla="*/ 0 w 6418824"/>
              <a:gd name="connsiteY4-666" fmla="*/ 2414960 h 3395212"/>
              <a:gd name="connsiteX5-667" fmla="*/ 765208 w 6418824"/>
              <a:gd name="connsiteY5-668" fmla="*/ 2456538 h 3395212"/>
              <a:gd name="connsiteX6-669" fmla="*/ 5660854 w 6418824"/>
              <a:gd name="connsiteY6-670" fmla="*/ 3091895 h 3395212"/>
              <a:gd name="connsiteX7-671" fmla="*/ 6167660 w 6418824"/>
              <a:gd name="connsiteY7-672" fmla="*/ 719911 h 3395212"/>
              <a:gd name="connsiteX0-673" fmla="*/ 6167660 w 6418824"/>
              <a:gd name="connsiteY0-674" fmla="*/ 719911 h 3395212"/>
              <a:gd name="connsiteX1-675" fmla="*/ 3296476 w 6418824"/>
              <a:gd name="connsiteY1-676" fmla="*/ 12526 h 3395212"/>
              <a:gd name="connsiteX2-677" fmla="*/ 837676 w 6418824"/>
              <a:gd name="connsiteY2-678" fmla="*/ 397786 h 3395212"/>
              <a:gd name="connsiteX3-679" fmla="*/ 557431 w 6418824"/>
              <a:gd name="connsiteY3-680" fmla="*/ 1943419 h 3395212"/>
              <a:gd name="connsiteX4-681" fmla="*/ 0 w 6418824"/>
              <a:gd name="connsiteY4-682" fmla="*/ 2414960 h 3395212"/>
              <a:gd name="connsiteX5-683" fmla="*/ 765208 w 6418824"/>
              <a:gd name="connsiteY5-684" fmla="*/ 2456538 h 3395212"/>
              <a:gd name="connsiteX6-685" fmla="*/ 5660854 w 6418824"/>
              <a:gd name="connsiteY6-686" fmla="*/ 3091895 h 3395212"/>
              <a:gd name="connsiteX7-687" fmla="*/ 6167660 w 6418824"/>
              <a:gd name="connsiteY7-688" fmla="*/ 719911 h 3395212"/>
              <a:gd name="connsiteX0-689" fmla="*/ 6132936 w 6384100"/>
              <a:gd name="connsiteY0-690" fmla="*/ 719911 h 3395212"/>
              <a:gd name="connsiteX1-691" fmla="*/ 3261752 w 6384100"/>
              <a:gd name="connsiteY1-692" fmla="*/ 12526 h 3395212"/>
              <a:gd name="connsiteX2-693" fmla="*/ 802952 w 6384100"/>
              <a:gd name="connsiteY2-694" fmla="*/ 397786 h 3395212"/>
              <a:gd name="connsiteX3-695" fmla="*/ 522707 w 6384100"/>
              <a:gd name="connsiteY3-696" fmla="*/ 1943419 h 3395212"/>
              <a:gd name="connsiteX4-697" fmla="*/ 0 w 6384100"/>
              <a:gd name="connsiteY4-698" fmla="*/ 2171892 h 3395212"/>
              <a:gd name="connsiteX5-699" fmla="*/ 730484 w 6384100"/>
              <a:gd name="connsiteY5-700" fmla="*/ 2456538 h 3395212"/>
              <a:gd name="connsiteX6-701" fmla="*/ 5626130 w 6384100"/>
              <a:gd name="connsiteY6-702" fmla="*/ 3091895 h 3395212"/>
              <a:gd name="connsiteX7-703" fmla="*/ 6132936 w 6384100"/>
              <a:gd name="connsiteY7-704" fmla="*/ 719911 h 3395212"/>
              <a:gd name="connsiteX0-705" fmla="*/ 6132936 w 6384100"/>
              <a:gd name="connsiteY0-706" fmla="*/ 717888 h 3393189"/>
              <a:gd name="connsiteX1-707" fmla="*/ 3261752 w 6384100"/>
              <a:gd name="connsiteY1-708" fmla="*/ 10503 h 3393189"/>
              <a:gd name="connsiteX2-709" fmla="*/ 802952 w 6384100"/>
              <a:gd name="connsiteY2-710" fmla="*/ 395763 h 3393189"/>
              <a:gd name="connsiteX3-711" fmla="*/ 487982 w 6384100"/>
              <a:gd name="connsiteY3-712" fmla="*/ 1709902 h 3393189"/>
              <a:gd name="connsiteX4-713" fmla="*/ 0 w 6384100"/>
              <a:gd name="connsiteY4-714" fmla="*/ 2169869 h 3393189"/>
              <a:gd name="connsiteX5-715" fmla="*/ 730484 w 6384100"/>
              <a:gd name="connsiteY5-716" fmla="*/ 2454515 h 3393189"/>
              <a:gd name="connsiteX6-717" fmla="*/ 5626130 w 6384100"/>
              <a:gd name="connsiteY6-718" fmla="*/ 3089872 h 3393189"/>
              <a:gd name="connsiteX7-719" fmla="*/ 6132936 w 6384100"/>
              <a:gd name="connsiteY7-720" fmla="*/ 717888 h 3393189"/>
              <a:gd name="connsiteX0-721" fmla="*/ 6132936 w 6384100"/>
              <a:gd name="connsiteY0-722" fmla="*/ 717888 h 3393189"/>
              <a:gd name="connsiteX1-723" fmla="*/ 3261752 w 6384100"/>
              <a:gd name="connsiteY1-724" fmla="*/ 10503 h 3393189"/>
              <a:gd name="connsiteX2-725" fmla="*/ 802952 w 6384100"/>
              <a:gd name="connsiteY2-726" fmla="*/ 395763 h 3393189"/>
              <a:gd name="connsiteX3-727" fmla="*/ 487982 w 6384100"/>
              <a:gd name="connsiteY3-728" fmla="*/ 1709902 h 3393189"/>
              <a:gd name="connsiteX4-729" fmla="*/ 0 w 6384100"/>
              <a:gd name="connsiteY4-730" fmla="*/ 2169869 h 3393189"/>
              <a:gd name="connsiteX5-731" fmla="*/ 730484 w 6384100"/>
              <a:gd name="connsiteY5-732" fmla="*/ 2454515 h 3393189"/>
              <a:gd name="connsiteX6-733" fmla="*/ 5626130 w 6384100"/>
              <a:gd name="connsiteY6-734" fmla="*/ 3089872 h 3393189"/>
              <a:gd name="connsiteX7-735" fmla="*/ 6132936 w 6384100"/>
              <a:gd name="connsiteY7-736" fmla="*/ 717888 h 3393189"/>
              <a:gd name="connsiteX0-737" fmla="*/ 6132936 w 6384100"/>
              <a:gd name="connsiteY0-738" fmla="*/ 717888 h 3393189"/>
              <a:gd name="connsiteX1-739" fmla="*/ 3261752 w 6384100"/>
              <a:gd name="connsiteY1-740" fmla="*/ 10503 h 3393189"/>
              <a:gd name="connsiteX2-741" fmla="*/ 802952 w 6384100"/>
              <a:gd name="connsiteY2-742" fmla="*/ 395763 h 3393189"/>
              <a:gd name="connsiteX3-743" fmla="*/ 487982 w 6384100"/>
              <a:gd name="connsiteY3-744" fmla="*/ 1709902 h 3393189"/>
              <a:gd name="connsiteX4-745" fmla="*/ 0 w 6384100"/>
              <a:gd name="connsiteY4-746" fmla="*/ 2169869 h 3393189"/>
              <a:gd name="connsiteX5-747" fmla="*/ 730484 w 6384100"/>
              <a:gd name="connsiteY5-748" fmla="*/ 2454515 h 3393189"/>
              <a:gd name="connsiteX6-749" fmla="*/ 5626130 w 6384100"/>
              <a:gd name="connsiteY6-750" fmla="*/ 3089872 h 3393189"/>
              <a:gd name="connsiteX7-751" fmla="*/ 6132936 w 6384100"/>
              <a:gd name="connsiteY7-752" fmla="*/ 717888 h 3393189"/>
              <a:gd name="connsiteX0-753" fmla="*/ 6132936 w 6384100"/>
              <a:gd name="connsiteY0-754" fmla="*/ 717888 h 3393189"/>
              <a:gd name="connsiteX1-755" fmla="*/ 3261752 w 6384100"/>
              <a:gd name="connsiteY1-756" fmla="*/ 10503 h 3393189"/>
              <a:gd name="connsiteX2-757" fmla="*/ 802952 w 6384100"/>
              <a:gd name="connsiteY2-758" fmla="*/ 395763 h 3393189"/>
              <a:gd name="connsiteX3-759" fmla="*/ 487982 w 6384100"/>
              <a:gd name="connsiteY3-760" fmla="*/ 1709902 h 3393189"/>
              <a:gd name="connsiteX4-761" fmla="*/ 0 w 6384100"/>
              <a:gd name="connsiteY4-762" fmla="*/ 2169869 h 3393189"/>
              <a:gd name="connsiteX5-763" fmla="*/ 730484 w 6384100"/>
              <a:gd name="connsiteY5-764" fmla="*/ 2454515 h 3393189"/>
              <a:gd name="connsiteX6-765" fmla="*/ 5626130 w 6384100"/>
              <a:gd name="connsiteY6-766" fmla="*/ 3089872 h 3393189"/>
              <a:gd name="connsiteX7-767" fmla="*/ 6132936 w 6384100"/>
              <a:gd name="connsiteY7-768" fmla="*/ 717888 h 3393189"/>
              <a:gd name="connsiteX0-769" fmla="*/ 6132936 w 6384100"/>
              <a:gd name="connsiteY0-770" fmla="*/ 717888 h 3393189"/>
              <a:gd name="connsiteX1-771" fmla="*/ 3261752 w 6384100"/>
              <a:gd name="connsiteY1-772" fmla="*/ 10503 h 3393189"/>
              <a:gd name="connsiteX2-773" fmla="*/ 802952 w 6384100"/>
              <a:gd name="connsiteY2-774" fmla="*/ 395763 h 3393189"/>
              <a:gd name="connsiteX3-775" fmla="*/ 487982 w 6384100"/>
              <a:gd name="connsiteY3-776" fmla="*/ 1709902 h 3393189"/>
              <a:gd name="connsiteX4-777" fmla="*/ 0 w 6384100"/>
              <a:gd name="connsiteY4-778" fmla="*/ 2169869 h 3393189"/>
              <a:gd name="connsiteX5-779" fmla="*/ 730484 w 6384100"/>
              <a:gd name="connsiteY5-780" fmla="*/ 2454515 h 3393189"/>
              <a:gd name="connsiteX6-781" fmla="*/ 5626130 w 6384100"/>
              <a:gd name="connsiteY6-782" fmla="*/ 3089872 h 3393189"/>
              <a:gd name="connsiteX7-783" fmla="*/ 6132936 w 6384100"/>
              <a:gd name="connsiteY7-784" fmla="*/ 717888 h 3393189"/>
              <a:gd name="connsiteX0-785" fmla="*/ 6132936 w 6384100"/>
              <a:gd name="connsiteY0-786" fmla="*/ 717888 h 3393189"/>
              <a:gd name="connsiteX1-787" fmla="*/ 3261752 w 6384100"/>
              <a:gd name="connsiteY1-788" fmla="*/ 10503 h 3393189"/>
              <a:gd name="connsiteX2-789" fmla="*/ 802952 w 6384100"/>
              <a:gd name="connsiteY2-790" fmla="*/ 395763 h 3393189"/>
              <a:gd name="connsiteX3-791" fmla="*/ 487982 w 6384100"/>
              <a:gd name="connsiteY3-792" fmla="*/ 1709902 h 3393189"/>
              <a:gd name="connsiteX4-793" fmla="*/ 0 w 6384100"/>
              <a:gd name="connsiteY4-794" fmla="*/ 2169869 h 3393189"/>
              <a:gd name="connsiteX5-795" fmla="*/ 730484 w 6384100"/>
              <a:gd name="connsiteY5-796" fmla="*/ 2454515 h 3393189"/>
              <a:gd name="connsiteX6-797" fmla="*/ 5626130 w 6384100"/>
              <a:gd name="connsiteY6-798" fmla="*/ 3089872 h 3393189"/>
              <a:gd name="connsiteX7-799" fmla="*/ 6132936 w 6384100"/>
              <a:gd name="connsiteY7-800" fmla="*/ 717888 h 3393189"/>
              <a:gd name="connsiteX0-801" fmla="*/ 6132936 w 6384100"/>
              <a:gd name="connsiteY0-802" fmla="*/ 717888 h 3393189"/>
              <a:gd name="connsiteX1-803" fmla="*/ 3261752 w 6384100"/>
              <a:gd name="connsiteY1-804" fmla="*/ 10503 h 3393189"/>
              <a:gd name="connsiteX2-805" fmla="*/ 802952 w 6384100"/>
              <a:gd name="connsiteY2-806" fmla="*/ 395763 h 3393189"/>
              <a:gd name="connsiteX3-807" fmla="*/ 487982 w 6384100"/>
              <a:gd name="connsiteY3-808" fmla="*/ 1709902 h 3393189"/>
              <a:gd name="connsiteX4-809" fmla="*/ 0 w 6384100"/>
              <a:gd name="connsiteY4-810" fmla="*/ 2169869 h 3393189"/>
              <a:gd name="connsiteX5-811" fmla="*/ 730484 w 6384100"/>
              <a:gd name="connsiteY5-812" fmla="*/ 2454515 h 3393189"/>
              <a:gd name="connsiteX6-813" fmla="*/ 5626130 w 6384100"/>
              <a:gd name="connsiteY6-814" fmla="*/ 3089872 h 3393189"/>
              <a:gd name="connsiteX7-815" fmla="*/ 6132936 w 6384100"/>
              <a:gd name="connsiteY7-816" fmla="*/ 717888 h 3393189"/>
              <a:gd name="connsiteX0-817" fmla="*/ 6132936 w 6340891"/>
              <a:gd name="connsiteY0-818" fmla="*/ 695744 h 3371045"/>
              <a:gd name="connsiteX1-819" fmla="*/ 3863635 w 6340891"/>
              <a:gd name="connsiteY1-820" fmla="*/ 11508 h 3371045"/>
              <a:gd name="connsiteX2-821" fmla="*/ 802952 w 6340891"/>
              <a:gd name="connsiteY2-822" fmla="*/ 373619 h 3371045"/>
              <a:gd name="connsiteX3-823" fmla="*/ 487982 w 6340891"/>
              <a:gd name="connsiteY3-824" fmla="*/ 1687758 h 3371045"/>
              <a:gd name="connsiteX4-825" fmla="*/ 0 w 6340891"/>
              <a:gd name="connsiteY4-826" fmla="*/ 2147725 h 3371045"/>
              <a:gd name="connsiteX5-827" fmla="*/ 730484 w 6340891"/>
              <a:gd name="connsiteY5-828" fmla="*/ 2432371 h 3371045"/>
              <a:gd name="connsiteX6-829" fmla="*/ 5626130 w 6340891"/>
              <a:gd name="connsiteY6-830" fmla="*/ 3067728 h 3371045"/>
              <a:gd name="connsiteX7-831" fmla="*/ 6132936 w 6340891"/>
              <a:gd name="connsiteY7-832" fmla="*/ 695744 h 3371045"/>
              <a:gd name="connsiteX0-833" fmla="*/ 7366827 w 7574782"/>
              <a:gd name="connsiteY0-834" fmla="*/ 695744 h 3371045"/>
              <a:gd name="connsiteX1-835" fmla="*/ 5097526 w 7574782"/>
              <a:gd name="connsiteY1-836" fmla="*/ 11508 h 3371045"/>
              <a:gd name="connsiteX2-837" fmla="*/ 2036843 w 7574782"/>
              <a:gd name="connsiteY2-838" fmla="*/ 373619 h 3371045"/>
              <a:gd name="connsiteX3-839" fmla="*/ 1721873 w 7574782"/>
              <a:gd name="connsiteY3-840" fmla="*/ 1687758 h 3371045"/>
              <a:gd name="connsiteX4-841" fmla="*/ -1 w 7574782"/>
              <a:gd name="connsiteY4-842" fmla="*/ 2466507 h 3371045"/>
              <a:gd name="connsiteX5-843" fmla="*/ 1964375 w 7574782"/>
              <a:gd name="connsiteY5-844" fmla="*/ 2432371 h 3371045"/>
              <a:gd name="connsiteX6-845" fmla="*/ 6860021 w 7574782"/>
              <a:gd name="connsiteY6-846" fmla="*/ 3067728 h 3371045"/>
              <a:gd name="connsiteX7-847" fmla="*/ 7366827 w 7574782"/>
              <a:gd name="connsiteY7-848" fmla="*/ 695744 h 3371045"/>
              <a:gd name="connsiteX0-849" fmla="*/ 6573289 w 6781244"/>
              <a:gd name="connsiteY0-850" fmla="*/ 695744 h 3371045"/>
              <a:gd name="connsiteX1-851" fmla="*/ 4303988 w 6781244"/>
              <a:gd name="connsiteY1-852" fmla="*/ 11508 h 3371045"/>
              <a:gd name="connsiteX2-853" fmla="*/ 1243305 w 6781244"/>
              <a:gd name="connsiteY2-854" fmla="*/ 373619 h 3371045"/>
              <a:gd name="connsiteX3-855" fmla="*/ 928335 w 6781244"/>
              <a:gd name="connsiteY3-856" fmla="*/ 1687758 h 3371045"/>
              <a:gd name="connsiteX4-857" fmla="*/ 1 w 6781244"/>
              <a:gd name="connsiteY4-858" fmla="*/ 2392227 h 3371045"/>
              <a:gd name="connsiteX5-859" fmla="*/ 1170837 w 6781244"/>
              <a:gd name="connsiteY5-860" fmla="*/ 2432371 h 3371045"/>
              <a:gd name="connsiteX6-861" fmla="*/ 6066483 w 6781244"/>
              <a:gd name="connsiteY6-862" fmla="*/ 3067728 h 3371045"/>
              <a:gd name="connsiteX7-863" fmla="*/ 6573289 w 6781244"/>
              <a:gd name="connsiteY7-864" fmla="*/ 695744 h 3371045"/>
              <a:gd name="connsiteX0-865" fmla="*/ 7632835 w 7840790"/>
              <a:gd name="connsiteY0-866" fmla="*/ 695744 h 3371045"/>
              <a:gd name="connsiteX1-867" fmla="*/ 5363534 w 7840790"/>
              <a:gd name="connsiteY1-868" fmla="*/ 11508 h 3371045"/>
              <a:gd name="connsiteX2-869" fmla="*/ 2302851 w 7840790"/>
              <a:gd name="connsiteY2-870" fmla="*/ 373619 h 3371045"/>
              <a:gd name="connsiteX3-871" fmla="*/ 1987881 w 7840790"/>
              <a:gd name="connsiteY3-872" fmla="*/ 1687758 h 3371045"/>
              <a:gd name="connsiteX4-873" fmla="*/ -1 w 7840790"/>
              <a:gd name="connsiteY4-874" fmla="*/ 2338787 h 3371045"/>
              <a:gd name="connsiteX5-875" fmla="*/ 2230383 w 7840790"/>
              <a:gd name="connsiteY5-876" fmla="*/ 2432371 h 3371045"/>
              <a:gd name="connsiteX6-877" fmla="*/ 7126029 w 7840790"/>
              <a:gd name="connsiteY6-878" fmla="*/ 3067728 h 3371045"/>
              <a:gd name="connsiteX7-879" fmla="*/ 7632835 w 7840790"/>
              <a:gd name="connsiteY7-880" fmla="*/ 695744 h 3371045"/>
              <a:gd name="connsiteX0-881" fmla="*/ 7632835 w 7840790"/>
              <a:gd name="connsiteY0-882" fmla="*/ 695744 h 3371045"/>
              <a:gd name="connsiteX1-883" fmla="*/ 5363534 w 7840790"/>
              <a:gd name="connsiteY1-884" fmla="*/ 11508 h 3371045"/>
              <a:gd name="connsiteX2-885" fmla="*/ 2302851 w 7840790"/>
              <a:gd name="connsiteY2-886" fmla="*/ 373619 h 3371045"/>
              <a:gd name="connsiteX3-887" fmla="*/ 1987881 w 7840790"/>
              <a:gd name="connsiteY3-888" fmla="*/ 1687758 h 3371045"/>
              <a:gd name="connsiteX4-889" fmla="*/ -1 w 7840790"/>
              <a:gd name="connsiteY4-890" fmla="*/ 2338787 h 3371045"/>
              <a:gd name="connsiteX5-891" fmla="*/ 2230383 w 7840790"/>
              <a:gd name="connsiteY5-892" fmla="*/ 2432371 h 3371045"/>
              <a:gd name="connsiteX6-893" fmla="*/ 7126029 w 7840790"/>
              <a:gd name="connsiteY6-894" fmla="*/ 3067728 h 3371045"/>
              <a:gd name="connsiteX7-895" fmla="*/ 7632835 w 7840790"/>
              <a:gd name="connsiteY7-896" fmla="*/ 695744 h 3371045"/>
              <a:gd name="connsiteX0-897" fmla="*/ 7632835 w 7840790"/>
              <a:gd name="connsiteY0-898" fmla="*/ 695744 h 3371045"/>
              <a:gd name="connsiteX1-899" fmla="*/ 5363534 w 7840790"/>
              <a:gd name="connsiteY1-900" fmla="*/ 11508 h 3371045"/>
              <a:gd name="connsiteX2-901" fmla="*/ 2302851 w 7840790"/>
              <a:gd name="connsiteY2-902" fmla="*/ 373619 h 3371045"/>
              <a:gd name="connsiteX3-903" fmla="*/ 1987881 w 7840790"/>
              <a:gd name="connsiteY3-904" fmla="*/ 1687758 h 3371045"/>
              <a:gd name="connsiteX4-905" fmla="*/ -1 w 7840790"/>
              <a:gd name="connsiteY4-906" fmla="*/ 2338787 h 3371045"/>
              <a:gd name="connsiteX5-907" fmla="*/ 2230383 w 7840790"/>
              <a:gd name="connsiteY5-908" fmla="*/ 2432371 h 3371045"/>
              <a:gd name="connsiteX6-909" fmla="*/ 7126029 w 7840790"/>
              <a:gd name="connsiteY6-910" fmla="*/ 3067728 h 3371045"/>
              <a:gd name="connsiteX7-911" fmla="*/ 7632835 w 7840790"/>
              <a:gd name="connsiteY7-912" fmla="*/ 695744 h 3371045"/>
              <a:gd name="connsiteX0-913" fmla="*/ 7632835 w 7840790"/>
              <a:gd name="connsiteY0-914" fmla="*/ 694373 h 3369674"/>
              <a:gd name="connsiteX1-915" fmla="*/ 5363534 w 7840790"/>
              <a:gd name="connsiteY1-916" fmla="*/ 10137 h 3369674"/>
              <a:gd name="connsiteX2-917" fmla="*/ 2302851 w 7840790"/>
              <a:gd name="connsiteY2-918" fmla="*/ 372248 h 3369674"/>
              <a:gd name="connsiteX3-919" fmla="*/ 2024248 w 7840790"/>
              <a:gd name="connsiteY3-920" fmla="*/ 1513400 h 3369674"/>
              <a:gd name="connsiteX4-921" fmla="*/ -1 w 7840790"/>
              <a:gd name="connsiteY4-922" fmla="*/ 2337416 h 3369674"/>
              <a:gd name="connsiteX5-923" fmla="*/ 2230383 w 7840790"/>
              <a:gd name="connsiteY5-924" fmla="*/ 2431000 h 3369674"/>
              <a:gd name="connsiteX6-925" fmla="*/ 7126029 w 7840790"/>
              <a:gd name="connsiteY6-926" fmla="*/ 3066357 h 3369674"/>
              <a:gd name="connsiteX7-927" fmla="*/ 7632835 w 7840790"/>
              <a:gd name="connsiteY7-928" fmla="*/ 694373 h 3369674"/>
              <a:gd name="connsiteX0-929" fmla="*/ 7632835 w 7841692"/>
              <a:gd name="connsiteY0-930" fmla="*/ 694373 h 3416097"/>
              <a:gd name="connsiteX1-931" fmla="*/ 5363534 w 7841692"/>
              <a:gd name="connsiteY1-932" fmla="*/ 10137 h 3416097"/>
              <a:gd name="connsiteX2-933" fmla="*/ 2302851 w 7841692"/>
              <a:gd name="connsiteY2-934" fmla="*/ 372248 h 3416097"/>
              <a:gd name="connsiteX3-935" fmla="*/ 2024248 w 7841692"/>
              <a:gd name="connsiteY3-936" fmla="*/ 1513400 h 3416097"/>
              <a:gd name="connsiteX4-937" fmla="*/ -1 w 7841692"/>
              <a:gd name="connsiteY4-938" fmla="*/ 2337416 h 3416097"/>
              <a:gd name="connsiteX5-939" fmla="*/ 2212197 w 7841692"/>
              <a:gd name="connsiteY5-940" fmla="*/ 2517494 h 3416097"/>
              <a:gd name="connsiteX6-941" fmla="*/ 7126029 w 7841692"/>
              <a:gd name="connsiteY6-942" fmla="*/ 3066357 h 3416097"/>
              <a:gd name="connsiteX7-943" fmla="*/ 7632835 w 7841692"/>
              <a:gd name="connsiteY7-944" fmla="*/ 694373 h 3416097"/>
              <a:gd name="connsiteX0-945" fmla="*/ 7989523 w 8198380"/>
              <a:gd name="connsiteY0-946" fmla="*/ 694373 h 3416097"/>
              <a:gd name="connsiteX1-947" fmla="*/ 5720222 w 8198380"/>
              <a:gd name="connsiteY1-948" fmla="*/ 10137 h 3416097"/>
              <a:gd name="connsiteX2-949" fmla="*/ 2659539 w 8198380"/>
              <a:gd name="connsiteY2-950" fmla="*/ 372248 h 3416097"/>
              <a:gd name="connsiteX3-951" fmla="*/ 2380936 w 8198380"/>
              <a:gd name="connsiteY3-952" fmla="*/ 1513400 h 3416097"/>
              <a:gd name="connsiteX4-953" fmla="*/ 0 w 8198380"/>
              <a:gd name="connsiteY4-954" fmla="*/ 2902152 h 3416097"/>
              <a:gd name="connsiteX5-955" fmla="*/ 2568885 w 8198380"/>
              <a:gd name="connsiteY5-956" fmla="*/ 2517494 h 3416097"/>
              <a:gd name="connsiteX6-957" fmla="*/ 7482717 w 8198380"/>
              <a:gd name="connsiteY6-958" fmla="*/ 3066357 h 3416097"/>
              <a:gd name="connsiteX7-959" fmla="*/ 7989523 w 8198380"/>
              <a:gd name="connsiteY7-960" fmla="*/ 694373 h 3416097"/>
              <a:gd name="connsiteX0-961" fmla="*/ 7989523 w 8198380"/>
              <a:gd name="connsiteY0-962" fmla="*/ 694373 h 3416097"/>
              <a:gd name="connsiteX1-963" fmla="*/ 5720222 w 8198380"/>
              <a:gd name="connsiteY1-964" fmla="*/ 10137 h 3416097"/>
              <a:gd name="connsiteX2-965" fmla="*/ 2659539 w 8198380"/>
              <a:gd name="connsiteY2-966" fmla="*/ 372248 h 3416097"/>
              <a:gd name="connsiteX3-967" fmla="*/ 2380936 w 8198380"/>
              <a:gd name="connsiteY3-968" fmla="*/ 1513400 h 3416097"/>
              <a:gd name="connsiteX4-969" fmla="*/ 0 w 8198380"/>
              <a:gd name="connsiteY4-970" fmla="*/ 2902152 h 3416097"/>
              <a:gd name="connsiteX5-971" fmla="*/ 2568885 w 8198380"/>
              <a:gd name="connsiteY5-972" fmla="*/ 2517494 h 3416097"/>
              <a:gd name="connsiteX6-973" fmla="*/ 7482717 w 8198380"/>
              <a:gd name="connsiteY6-974" fmla="*/ 3066357 h 3416097"/>
              <a:gd name="connsiteX7-975" fmla="*/ 7989523 w 8198380"/>
              <a:gd name="connsiteY7-976" fmla="*/ 694373 h 3416097"/>
              <a:gd name="connsiteX0-977" fmla="*/ 7058083 w 7266940"/>
              <a:gd name="connsiteY0-978" fmla="*/ 694373 h 3416097"/>
              <a:gd name="connsiteX1-979" fmla="*/ 4788782 w 7266940"/>
              <a:gd name="connsiteY1-980" fmla="*/ 10137 h 3416097"/>
              <a:gd name="connsiteX2-981" fmla="*/ 1728099 w 7266940"/>
              <a:gd name="connsiteY2-982" fmla="*/ 372248 h 3416097"/>
              <a:gd name="connsiteX3-983" fmla="*/ 1449496 w 7266940"/>
              <a:gd name="connsiteY3-984" fmla="*/ 1513400 h 3416097"/>
              <a:gd name="connsiteX4-985" fmla="*/ 2 w 7266940"/>
              <a:gd name="connsiteY4-986" fmla="*/ 2716041 h 3416097"/>
              <a:gd name="connsiteX5-987" fmla="*/ 1637445 w 7266940"/>
              <a:gd name="connsiteY5-988" fmla="*/ 2517494 h 3416097"/>
              <a:gd name="connsiteX6-989" fmla="*/ 6551277 w 7266940"/>
              <a:gd name="connsiteY6-990" fmla="*/ 3066357 h 3416097"/>
              <a:gd name="connsiteX7-991" fmla="*/ 7058083 w 7266940"/>
              <a:gd name="connsiteY7-992" fmla="*/ 694373 h 3416097"/>
              <a:gd name="connsiteX0-993" fmla="*/ 7058083 w 7266940"/>
              <a:gd name="connsiteY0-994" fmla="*/ 694373 h 3416097"/>
              <a:gd name="connsiteX1-995" fmla="*/ 4788782 w 7266940"/>
              <a:gd name="connsiteY1-996" fmla="*/ 10137 h 3416097"/>
              <a:gd name="connsiteX2-997" fmla="*/ 1728099 w 7266940"/>
              <a:gd name="connsiteY2-998" fmla="*/ 372248 h 3416097"/>
              <a:gd name="connsiteX3-999" fmla="*/ 1449496 w 7266940"/>
              <a:gd name="connsiteY3-1000" fmla="*/ 1513400 h 3416097"/>
              <a:gd name="connsiteX4-1001" fmla="*/ 2 w 7266940"/>
              <a:gd name="connsiteY4-1002" fmla="*/ 2716041 h 3416097"/>
              <a:gd name="connsiteX5-1003" fmla="*/ 1637445 w 7266940"/>
              <a:gd name="connsiteY5-1004" fmla="*/ 2517494 h 3416097"/>
              <a:gd name="connsiteX6-1005" fmla="*/ 6551277 w 7266940"/>
              <a:gd name="connsiteY6-1006" fmla="*/ 3066357 h 3416097"/>
              <a:gd name="connsiteX7-1007" fmla="*/ 7058083 w 7266940"/>
              <a:gd name="connsiteY7-1008" fmla="*/ 694373 h 3416097"/>
              <a:gd name="connsiteX0-1009" fmla="*/ 7176431 w 7385288"/>
              <a:gd name="connsiteY0-1010" fmla="*/ 694373 h 3416097"/>
              <a:gd name="connsiteX1-1011" fmla="*/ 4907130 w 7385288"/>
              <a:gd name="connsiteY1-1012" fmla="*/ 10137 h 3416097"/>
              <a:gd name="connsiteX2-1013" fmla="*/ 1846447 w 7385288"/>
              <a:gd name="connsiteY2-1014" fmla="*/ 372248 h 3416097"/>
              <a:gd name="connsiteX3-1015" fmla="*/ 1567844 w 7385288"/>
              <a:gd name="connsiteY3-1016" fmla="*/ 1513400 h 3416097"/>
              <a:gd name="connsiteX4-1017" fmla="*/ -2 w 7385288"/>
              <a:gd name="connsiteY4-1018" fmla="*/ 2339261 h 3416097"/>
              <a:gd name="connsiteX5-1019" fmla="*/ 1755793 w 7385288"/>
              <a:gd name="connsiteY5-1020" fmla="*/ 2517494 h 3416097"/>
              <a:gd name="connsiteX6-1021" fmla="*/ 6669625 w 7385288"/>
              <a:gd name="connsiteY6-1022" fmla="*/ 3066357 h 3416097"/>
              <a:gd name="connsiteX7-1023" fmla="*/ 7176431 w 7385288"/>
              <a:gd name="connsiteY7-1024" fmla="*/ 694373 h 3416097"/>
              <a:gd name="connsiteX0-1025" fmla="*/ 7176431 w 7385288"/>
              <a:gd name="connsiteY0-1026" fmla="*/ 694373 h 3416097"/>
              <a:gd name="connsiteX1-1027" fmla="*/ 4907130 w 7385288"/>
              <a:gd name="connsiteY1-1028" fmla="*/ 10137 h 3416097"/>
              <a:gd name="connsiteX2-1029" fmla="*/ 1846447 w 7385288"/>
              <a:gd name="connsiteY2-1030" fmla="*/ 372248 h 3416097"/>
              <a:gd name="connsiteX3-1031" fmla="*/ 1567844 w 7385288"/>
              <a:gd name="connsiteY3-1032" fmla="*/ 1513400 h 3416097"/>
              <a:gd name="connsiteX4-1033" fmla="*/ -2 w 7385288"/>
              <a:gd name="connsiteY4-1034" fmla="*/ 2339261 h 3416097"/>
              <a:gd name="connsiteX5-1035" fmla="*/ 1755793 w 7385288"/>
              <a:gd name="connsiteY5-1036" fmla="*/ 2517494 h 3416097"/>
              <a:gd name="connsiteX6-1037" fmla="*/ 6669625 w 7385288"/>
              <a:gd name="connsiteY6-1038" fmla="*/ 3066357 h 3416097"/>
              <a:gd name="connsiteX7-1039" fmla="*/ 7176431 w 7385288"/>
              <a:gd name="connsiteY7-1040" fmla="*/ 694373 h 3416097"/>
              <a:gd name="connsiteX0-1041" fmla="*/ 7176431 w 7385288"/>
              <a:gd name="connsiteY0-1042" fmla="*/ 694373 h 3416097"/>
              <a:gd name="connsiteX1-1043" fmla="*/ 4907130 w 7385288"/>
              <a:gd name="connsiteY1-1044" fmla="*/ 10137 h 3416097"/>
              <a:gd name="connsiteX2-1045" fmla="*/ 1846447 w 7385288"/>
              <a:gd name="connsiteY2-1046" fmla="*/ 372248 h 3416097"/>
              <a:gd name="connsiteX3-1047" fmla="*/ 1567844 w 7385288"/>
              <a:gd name="connsiteY3-1048" fmla="*/ 1513400 h 3416097"/>
              <a:gd name="connsiteX4-1049" fmla="*/ -2 w 7385288"/>
              <a:gd name="connsiteY4-1050" fmla="*/ 2339261 h 3416097"/>
              <a:gd name="connsiteX5-1051" fmla="*/ 1755793 w 7385288"/>
              <a:gd name="connsiteY5-1052" fmla="*/ 2517494 h 3416097"/>
              <a:gd name="connsiteX6-1053" fmla="*/ 6669625 w 7385288"/>
              <a:gd name="connsiteY6-1054" fmla="*/ 3066357 h 3416097"/>
              <a:gd name="connsiteX7-1055" fmla="*/ 7176431 w 7385288"/>
              <a:gd name="connsiteY7-1056" fmla="*/ 694373 h 3416097"/>
              <a:gd name="connsiteX0-1057" fmla="*/ 6998907 w 7207764"/>
              <a:gd name="connsiteY0-1058" fmla="*/ 694373 h 3416097"/>
              <a:gd name="connsiteX1-1059" fmla="*/ 4729606 w 7207764"/>
              <a:gd name="connsiteY1-1060" fmla="*/ 10137 h 3416097"/>
              <a:gd name="connsiteX2-1061" fmla="*/ 1668923 w 7207764"/>
              <a:gd name="connsiteY2-1062" fmla="*/ 372248 h 3416097"/>
              <a:gd name="connsiteX3-1063" fmla="*/ 1390320 w 7207764"/>
              <a:gd name="connsiteY3-1064" fmla="*/ 1513400 h 3416097"/>
              <a:gd name="connsiteX4-1065" fmla="*/ 0 w 7207764"/>
              <a:gd name="connsiteY4-1066" fmla="*/ 2136378 h 3416097"/>
              <a:gd name="connsiteX5-1067" fmla="*/ 1578269 w 7207764"/>
              <a:gd name="connsiteY5-1068" fmla="*/ 2517494 h 3416097"/>
              <a:gd name="connsiteX6-1069" fmla="*/ 6492101 w 7207764"/>
              <a:gd name="connsiteY6-1070" fmla="*/ 3066357 h 3416097"/>
              <a:gd name="connsiteX7-1071" fmla="*/ 6998907 w 7207764"/>
              <a:gd name="connsiteY7-1072" fmla="*/ 694373 h 3416097"/>
              <a:gd name="connsiteX0-1073" fmla="*/ 6998907 w 7207764"/>
              <a:gd name="connsiteY0-1074" fmla="*/ 694373 h 3416097"/>
              <a:gd name="connsiteX1-1075" fmla="*/ 4729606 w 7207764"/>
              <a:gd name="connsiteY1-1076" fmla="*/ 10137 h 3416097"/>
              <a:gd name="connsiteX2-1077" fmla="*/ 1668923 w 7207764"/>
              <a:gd name="connsiteY2-1078" fmla="*/ 372248 h 3416097"/>
              <a:gd name="connsiteX3-1079" fmla="*/ 1390320 w 7207764"/>
              <a:gd name="connsiteY3-1080" fmla="*/ 1513400 h 3416097"/>
              <a:gd name="connsiteX4-1081" fmla="*/ 0 w 7207764"/>
              <a:gd name="connsiteY4-1082" fmla="*/ 2136378 h 3416097"/>
              <a:gd name="connsiteX5-1083" fmla="*/ 1578269 w 7207764"/>
              <a:gd name="connsiteY5-1084" fmla="*/ 2517494 h 3416097"/>
              <a:gd name="connsiteX6-1085" fmla="*/ 6492101 w 7207764"/>
              <a:gd name="connsiteY6-1086" fmla="*/ 3066357 h 3416097"/>
              <a:gd name="connsiteX7-1087" fmla="*/ 6998907 w 7207764"/>
              <a:gd name="connsiteY7-1088" fmla="*/ 694373 h 3416097"/>
              <a:gd name="connsiteX0-1089" fmla="*/ 6998907 w 7207764"/>
              <a:gd name="connsiteY0-1090" fmla="*/ 694373 h 3416097"/>
              <a:gd name="connsiteX1-1091" fmla="*/ 4729606 w 7207764"/>
              <a:gd name="connsiteY1-1092" fmla="*/ 10137 h 3416097"/>
              <a:gd name="connsiteX2-1093" fmla="*/ 1668923 w 7207764"/>
              <a:gd name="connsiteY2-1094" fmla="*/ 372248 h 3416097"/>
              <a:gd name="connsiteX3-1095" fmla="*/ 1390320 w 7207764"/>
              <a:gd name="connsiteY3-1096" fmla="*/ 1513400 h 3416097"/>
              <a:gd name="connsiteX4-1097" fmla="*/ 0 w 7207764"/>
              <a:gd name="connsiteY4-1098" fmla="*/ 2136378 h 3416097"/>
              <a:gd name="connsiteX5-1099" fmla="*/ 1578269 w 7207764"/>
              <a:gd name="connsiteY5-1100" fmla="*/ 2517494 h 3416097"/>
              <a:gd name="connsiteX6-1101" fmla="*/ 6492101 w 7207764"/>
              <a:gd name="connsiteY6-1102" fmla="*/ 3066357 h 3416097"/>
              <a:gd name="connsiteX7-1103" fmla="*/ 6998907 w 7207764"/>
              <a:gd name="connsiteY7-1104" fmla="*/ 694373 h 3416097"/>
              <a:gd name="connsiteX0-1105" fmla="*/ 6998907 w 7207764"/>
              <a:gd name="connsiteY0-1106" fmla="*/ 694373 h 3416097"/>
              <a:gd name="connsiteX1-1107" fmla="*/ 4729606 w 7207764"/>
              <a:gd name="connsiteY1-1108" fmla="*/ 10137 h 3416097"/>
              <a:gd name="connsiteX2-1109" fmla="*/ 1668923 w 7207764"/>
              <a:gd name="connsiteY2-1110" fmla="*/ 372248 h 3416097"/>
              <a:gd name="connsiteX3-1111" fmla="*/ 1390320 w 7207764"/>
              <a:gd name="connsiteY3-1112" fmla="*/ 1513400 h 3416097"/>
              <a:gd name="connsiteX4-1113" fmla="*/ 0 w 7207764"/>
              <a:gd name="connsiteY4-1114" fmla="*/ 2136378 h 3416097"/>
              <a:gd name="connsiteX5-1115" fmla="*/ 1578269 w 7207764"/>
              <a:gd name="connsiteY5-1116" fmla="*/ 2517494 h 3416097"/>
              <a:gd name="connsiteX6-1117" fmla="*/ 6492101 w 7207764"/>
              <a:gd name="connsiteY6-1118" fmla="*/ 3066357 h 3416097"/>
              <a:gd name="connsiteX7-1119" fmla="*/ 6998907 w 7207764"/>
              <a:gd name="connsiteY7-1120" fmla="*/ 694373 h 3416097"/>
              <a:gd name="connsiteX0-1121" fmla="*/ 6998907 w 7207764"/>
              <a:gd name="connsiteY0-1122" fmla="*/ 694373 h 3416097"/>
              <a:gd name="connsiteX1-1123" fmla="*/ 4729606 w 7207764"/>
              <a:gd name="connsiteY1-1124" fmla="*/ 10137 h 3416097"/>
              <a:gd name="connsiteX2-1125" fmla="*/ 1668923 w 7207764"/>
              <a:gd name="connsiteY2-1126" fmla="*/ 372248 h 3416097"/>
              <a:gd name="connsiteX3-1127" fmla="*/ 1390320 w 7207764"/>
              <a:gd name="connsiteY3-1128" fmla="*/ 1513400 h 3416097"/>
              <a:gd name="connsiteX4-1129" fmla="*/ 0 w 7207764"/>
              <a:gd name="connsiteY4-1130" fmla="*/ 2136378 h 3416097"/>
              <a:gd name="connsiteX5-1131" fmla="*/ 1578269 w 7207764"/>
              <a:gd name="connsiteY5-1132" fmla="*/ 2517494 h 3416097"/>
              <a:gd name="connsiteX6-1133" fmla="*/ 6492101 w 7207764"/>
              <a:gd name="connsiteY6-1134" fmla="*/ 3066357 h 3416097"/>
              <a:gd name="connsiteX7-1135" fmla="*/ 6998907 w 7207764"/>
              <a:gd name="connsiteY7-1136" fmla="*/ 694373 h 3416097"/>
              <a:gd name="connsiteX0-1137" fmla="*/ 6998907 w 7207764"/>
              <a:gd name="connsiteY0-1138" fmla="*/ 694373 h 3369434"/>
              <a:gd name="connsiteX1-1139" fmla="*/ 4729606 w 7207764"/>
              <a:gd name="connsiteY1-1140" fmla="*/ 10137 h 3369434"/>
              <a:gd name="connsiteX2-1141" fmla="*/ 1668923 w 7207764"/>
              <a:gd name="connsiteY2-1142" fmla="*/ 372248 h 3369434"/>
              <a:gd name="connsiteX3-1143" fmla="*/ 1390320 w 7207764"/>
              <a:gd name="connsiteY3-1144" fmla="*/ 1513400 h 3369434"/>
              <a:gd name="connsiteX4-1145" fmla="*/ 0 w 7207764"/>
              <a:gd name="connsiteY4-1146" fmla="*/ 2136378 h 3369434"/>
              <a:gd name="connsiteX5-1147" fmla="*/ 1578266 w 7207764"/>
              <a:gd name="connsiteY5-1148" fmla="*/ 2430540 h 3369434"/>
              <a:gd name="connsiteX6-1149" fmla="*/ 6492101 w 7207764"/>
              <a:gd name="connsiteY6-1150" fmla="*/ 3066357 h 3369434"/>
              <a:gd name="connsiteX7-1151" fmla="*/ 6998907 w 7207764"/>
              <a:gd name="connsiteY7-1152" fmla="*/ 694373 h 3369434"/>
              <a:gd name="connsiteX0-1153" fmla="*/ 6998907 w 7327734"/>
              <a:gd name="connsiteY0-1154" fmla="*/ 694373 h 3463614"/>
              <a:gd name="connsiteX1-1155" fmla="*/ 4729606 w 7327734"/>
              <a:gd name="connsiteY1-1156" fmla="*/ 10137 h 3463614"/>
              <a:gd name="connsiteX2-1157" fmla="*/ 1668923 w 7327734"/>
              <a:gd name="connsiteY2-1158" fmla="*/ 372248 h 3463614"/>
              <a:gd name="connsiteX3-1159" fmla="*/ 1390320 w 7327734"/>
              <a:gd name="connsiteY3-1160" fmla="*/ 1513400 h 3463614"/>
              <a:gd name="connsiteX4-1161" fmla="*/ 0 w 7327734"/>
              <a:gd name="connsiteY4-1162" fmla="*/ 2136378 h 3463614"/>
              <a:gd name="connsiteX5-1163" fmla="*/ 1578266 w 7327734"/>
              <a:gd name="connsiteY5-1164" fmla="*/ 2430540 h 3463614"/>
              <a:gd name="connsiteX6-1165" fmla="*/ 6492101 w 7327734"/>
              <a:gd name="connsiteY6-1166" fmla="*/ 3066357 h 3463614"/>
              <a:gd name="connsiteX7-1167" fmla="*/ 6998907 w 7327734"/>
              <a:gd name="connsiteY7-1168" fmla="*/ 694373 h 3463614"/>
              <a:gd name="connsiteX0-1169" fmla="*/ 6998907 w 7327740"/>
              <a:gd name="connsiteY0-1170" fmla="*/ 694373 h 3463614"/>
              <a:gd name="connsiteX1-1171" fmla="*/ 4729606 w 7327740"/>
              <a:gd name="connsiteY1-1172" fmla="*/ 10137 h 3463614"/>
              <a:gd name="connsiteX2-1173" fmla="*/ 1668923 w 7327740"/>
              <a:gd name="connsiteY2-1174" fmla="*/ 372248 h 3463614"/>
              <a:gd name="connsiteX3-1175" fmla="*/ 1390320 w 7327740"/>
              <a:gd name="connsiteY3-1176" fmla="*/ 1513400 h 3463614"/>
              <a:gd name="connsiteX4-1177" fmla="*/ 0 w 7327740"/>
              <a:gd name="connsiteY4-1178" fmla="*/ 2136378 h 3463614"/>
              <a:gd name="connsiteX5-1179" fmla="*/ 1578266 w 7327740"/>
              <a:gd name="connsiteY5-1180" fmla="*/ 2430540 h 3463614"/>
              <a:gd name="connsiteX6-1181" fmla="*/ 6492101 w 7327740"/>
              <a:gd name="connsiteY6-1182" fmla="*/ 3066357 h 3463614"/>
              <a:gd name="connsiteX7-1183" fmla="*/ 6998907 w 7327740"/>
              <a:gd name="connsiteY7-1184" fmla="*/ 694373 h 3463614"/>
              <a:gd name="connsiteX0-1185" fmla="*/ 6998907 w 7327734"/>
              <a:gd name="connsiteY0-1186" fmla="*/ 694373 h 3463614"/>
              <a:gd name="connsiteX1-1187" fmla="*/ 4729606 w 7327734"/>
              <a:gd name="connsiteY1-1188" fmla="*/ 10137 h 3463614"/>
              <a:gd name="connsiteX2-1189" fmla="*/ 1668923 w 7327734"/>
              <a:gd name="connsiteY2-1190" fmla="*/ 372248 h 3463614"/>
              <a:gd name="connsiteX3-1191" fmla="*/ 1390320 w 7327734"/>
              <a:gd name="connsiteY3-1192" fmla="*/ 1513400 h 3463614"/>
              <a:gd name="connsiteX4-1193" fmla="*/ 0 w 7327734"/>
              <a:gd name="connsiteY4-1194" fmla="*/ 2136378 h 3463614"/>
              <a:gd name="connsiteX5-1195" fmla="*/ 1578266 w 7327734"/>
              <a:gd name="connsiteY5-1196" fmla="*/ 2430540 h 3463614"/>
              <a:gd name="connsiteX6-1197" fmla="*/ 6492101 w 7327734"/>
              <a:gd name="connsiteY6-1198" fmla="*/ 3066357 h 3463614"/>
              <a:gd name="connsiteX7-1199" fmla="*/ 6998907 w 7327734"/>
              <a:gd name="connsiteY7-1200" fmla="*/ 694373 h 346361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</a:cxnLst>
            <a:rect l="l" t="t" r="r" b="b"/>
            <a:pathLst>
              <a:path w="7327734" h="3463614">
                <a:moveTo>
                  <a:pt x="6998907" y="694373"/>
                </a:moveTo>
                <a:cubicBezTo>
                  <a:pt x="6705158" y="185003"/>
                  <a:pt x="5617937" y="63825"/>
                  <a:pt x="4729606" y="10137"/>
                </a:cubicBezTo>
                <a:cubicBezTo>
                  <a:pt x="3841275" y="-43551"/>
                  <a:pt x="2225471" y="121704"/>
                  <a:pt x="1668923" y="372248"/>
                </a:cubicBezTo>
                <a:cubicBezTo>
                  <a:pt x="1112375" y="622792"/>
                  <a:pt x="1403052" y="1145793"/>
                  <a:pt x="1390320" y="1513400"/>
                </a:cubicBezTo>
                <a:cubicBezTo>
                  <a:pt x="899616" y="1774845"/>
                  <a:pt x="901217" y="1673970"/>
                  <a:pt x="0" y="2136378"/>
                </a:cubicBezTo>
                <a:cubicBezTo>
                  <a:pt x="769576" y="2240155"/>
                  <a:pt x="1427888" y="2365931"/>
                  <a:pt x="1578266" y="2430540"/>
                </a:cubicBezTo>
                <a:cubicBezTo>
                  <a:pt x="1802260" y="3790890"/>
                  <a:pt x="5233614" y="3587588"/>
                  <a:pt x="6492101" y="3066357"/>
                </a:cubicBezTo>
                <a:cubicBezTo>
                  <a:pt x="7750588" y="2545126"/>
                  <a:pt x="7292656" y="1203743"/>
                  <a:pt x="6998907" y="694373"/>
                </a:cubicBezTo>
                <a:close/>
              </a:path>
            </a:pathLst>
          </a:custGeom>
          <a:noFill/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8" name="文本框 7"/>
          <p:cNvSpPr txBox="1"/>
          <p:nvPr/>
        </p:nvSpPr>
        <p:spPr>
          <a:xfrm rot="21139261">
            <a:off x="4129456" y="3339933"/>
            <a:ext cx="1112805" cy="461665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CN" altLang="en-US" sz="2400" b="1" dirty="0" smtClean="0"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关键词</a:t>
            </a:r>
            <a:endParaRPr lang="zh-CN" altLang="en-US" sz="2400" b="1" dirty="0"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 rot="814216">
            <a:off x="6831575" y="2919540"/>
            <a:ext cx="1112805" cy="461665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CN" altLang="en-US" sz="2400" b="1" dirty="0" smtClean="0"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关键词</a:t>
            </a:r>
            <a:endParaRPr lang="zh-CN" altLang="en-US" sz="2400" b="1" dirty="0"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 rot="351367">
            <a:off x="5489647" y="3533302"/>
            <a:ext cx="1112805" cy="461665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CN" altLang="en-US" sz="2400" b="1" dirty="0" smtClean="0"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关键词</a:t>
            </a:r>
            <a:endParaRPr lang="zh-CN" altLang="en-US" sz="2400" b="1" dirty="0"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2060573" y="3820196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1343472" y="4240589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Freeform 30"/>
          <p:cNvSpPr>
            <a:spLocks noEditPoints="1"/>
          </p:cNvSpPr>
          <p:nvPr/>
        </p:nvSpPr>
        <p:spPr bwMode="auto">
          <a:xfrm>
            <a:off x="1787449" y="391515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sp>
        <p:nvSpPr>
          <p:cNvPr id="14" name="文本框 13"/>
          <p:cNvSpPr txBox="1"/>
          <p:nvPr/>
        </p:nvSpPr>
        <p:spPr>
          <a:xfrm>
            <a:off x="5420573" y="136824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4703472" y="1788633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Freeform 30"/>
          <p:cNvSpPr>
            <a:spLocks noEditPoints="1"/>
          </p:cNvSpPr>
          <p:nvPr/>
        </p:nvSpPr>
        <p:spPr bwMode="auto">
          <a:xfrm>
            <a:off x="5147449" y="146319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sp>
        <p:nvSpPr>
          <p:cNvPr id="17" name="文本框 16"/>
          <p:cNvSpPr txBox="1"/>
          <p:nvPr/>
        </p:nvSpPr>
        <p:spPr>
          <a:xfrm>
            <a:off x="9168976" y="4027826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8451875" y="4448219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" name="Freeform 30"/>
          <p:cNvSpPr>
            <a:spLocks noEditPoints="1"/>
          </p:cNvSpPr>
          <p:nvPr/>
        </p:nvSpPr>
        <p:spPr bwMode="auto">
          <a:xfrm>
            <a:off x="8895852" y="412278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cxnSp>
        <p:nvCxnSpPr>
          <p:cNvPr id="20" name="肘形连接符 19"/>
          <p:cNvCxnSpPr/>
          <p:nvPr/>
        </p:nvCxnSpPr>
        <p:spPr>
          <a:xfrm rot="10800000">
            <a:off x="7958950" y="3621546"/>
            <a:ext cx="767356" cy="617911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肘形连接符 20"/>
          <p:cNvCxnSpPr/>
          <p:nvPr/>
        </p:nvCxnSpPr>
        <p:spPr>
          <a:xfrm rot="16200000" flipV="1">
            <a:off x="5590070" y="2668334"/>
            <a:ext cx="601826" cy="297373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肘形连接符 21"/>
          <p:cNvCxnSpPr/>
          <p:nvPr/>
        </p:nvCxnSpPr>
        <p:spPr>
          <a:xfrm rot="10800000" flipV="1">
            <a:off x="3130034" y="3704996"/>
            <a:ext cx="720789" cy="337759"/>
          </a:xfrm>
          <a:prstGeom prst="bentConnector3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任意多边形 22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任意多边形 23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任意多边形 24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任意多边形 25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7" name="组合 26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28" name="图片 27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29" name="任意多边形 28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0" name="矩形 29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31" name="组合 30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32" name="图片 31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33" name="任意多边形 32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390" y="1834673"/>
            <a:ext cx="3770750" cy="3254374"/>
          </a:xfrm>
          <a:prstGeom prst="rect">
            <a:avLst/>
          </a:prstGeom>
        </p:spPr>
      </p:pic>
      <p:sp>
        <p:nvSpPr>
          <p:cNvPr id="9" name="文本框 8"/>
          <p:cNvSpPr txBox="1"/>
          <p:nvPr/>
        </p:nvSpPr>
        <p:spPr>
          <a:xfrm>
            <a:off x="4249517" y="2315525"/>
            <a:ext cx="550177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540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3/</a:t>
            </a:r>
            <a:r>
              <a:rPr lang="zh-CN" altLang="en-US" sz="540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添加</a:t>
            </a:r>
            <a:r>
              <a:rPr lang="zh-CN" altLang="en-US" sz="54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本章标题</a:t>
            </a:r>
            <a:endParaRPr lang="zh-CN" altLang="en-US" sz="54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10" name="Freeform 21"/>
          <p:cNvSpPr/>
          <p:nvPr/>
        </p:nvSpPr>
        <p:spPr bwMode="auto">
          <a:xfrm>
            <a:off x="4184071" y="3299106"/>
            <a:ext cx="5672566" cy="12144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文本框 59"/>
          <p:cNvSpPr txBox="1"/>
          <p:nvPr/>
        </p:nvSpPr>
        <p:spPr>
          <a:xfrm>
            <a:off x="4816322" y="3518906"/>
            <a:ext cx="2253822" cy="458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在此添加补充内容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4816322" y="4005793"/>
            <a:ext cx="2253822" cy="458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在此添加补充内容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6" name="文本框 65"/>
          <p:cNvSpPr txBox="1"/>
          <p:nvPr/>
        </p:nvSpPr>
        <p:spPr>
          <a:xfrm>
            <a:off x="7633766" y="3518906"/>
            <a:ext cx="2253822" cy="458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在此添加补充内容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9" name="文本框 68"/>
          <p:cNvSpPr txBox="1"/>
          <p:nvPr/>
        </p:nvSpPr>
        <p:spPr>
          <a:xfrm>
            <a:off x="7633766" y="4005793"/>
            <a:ext cx="2253822" cy="458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在此添加补充内容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71" name="组合 70"/>
          <p:cNvGrpSpPr/>
          <p:nvPr/>
        </p:nvGrpSpPr>
        <p:grpSpPr>
          <a:xfrm>
            <a:off x="4430238" y="3596377"/>
            <a:ext cx="401146" cy="350716"/>
            <a:chOff x="4686124" y="2670432"/>
            <a:chExt cx="620528" cy="542518"/>
          </a:xfrm>
        </p:grpSpPr>
        <p:pic>
          <p:nvPicPr>
            <p:cNvPr id="72" name="图片 7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3" name="任意多边形 72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4450056" y="4075366"/>
            <a:ext cx="401146" cy="350716"/>
            <a:chOff x="4686124" y="2670432"/>
            <a:chExt cx="620528" cy="542518"/>
          </a:xfrm>
        </p:grpSpPr>
        <p:pic>
          <p:nvPicPr>
            <p:cNvPr id="75" name="图片 7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6" name="任意多边形 75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77" name="组合 76"/>
          <p:cNvGrpSpPr/>
          <p:nvPr/>
        </p:nvGrpSpPr>
        <p:grpSpPr>
          <a:xfrm>
            <a:off x="7251005" y="3586314"/>
            <a:ext cx="401146" cy="350716"/>
            <a:chOff x="4686124" y="2670432"/>
            <a:chExt cx="620528" cy="542518"/>
          </a:xfrm>
        </p:grpSpPr>
        <p:pic>
          <p:nvPicPr>
            <p:cNvPr id="78" name="图片 77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9" name="任意多边形 78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80" name="组合 79"/>
          <p:cNvGrpSpPr/>
          <p:nvPr/>
        </p:nvGrpSpPr>
        <p:grpSpPr>
          <a:xfrm>
            <a:off x="7270823" y="4065303"/>
            <a:ext cx="401146" cy="350716"/>
            <a:chOff x="4686124" y="2670432"/>
            <a:chExt cx="620528" cy="542518"/>
          </a:xfrm>
        </p:grpSpPr>
        <p:pic>
          <p:nvPicPr>
            <p:cNvPr id="81" name="图片 8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82" name="任意多边形 81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89" name="Freeform 34"/>
          <p:cNvSpPr>
            <a:spLocks noEditPoints="1"/>
          </p:cNvSpPr>
          <p:nvPr/>
        </p:nvSpPr>
        <p:spPr bwMode="auto">
          <a:xfrm rot="20785645">
            <a:off x="1355261" y="4027574"/>
            <a:ext cx="793394" cy="459363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0" name="任意多边形 89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1" name="任意多边形 90"/>
          <p:cNvSpPr/>
          <p:nvPr/>
        </p:nvSpPr>
        <p:spPr>
          <a:xfrm rot="10800000">
            <a:off x="11270958" y="6209323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2" name="任意多边形 91"/>
          <p:cNvSpPr/>
          <p:nvPr/>
        </p:nvSpPr>
        <p:spPr>
          <a:xfrm rot="10800000" flipH="1">
            <a:off x="427015" y="620932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3" name="任意多边形 92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文本框 61"/>
          <p:cNvSpPr txBox="1"/>
          <p:nvPr/>
        </p:nvSpPr>
        <p:spPr>
          <a:xfrm>
            <a:off x="7410954" y="2965298"/>
            <a:ext cx="320375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180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文本框 87"/>
          <p:cNvSpPr txBox="1"/>
          <p:nvPr/>
        </p:nvSpPr>
        <p:spPr>
          <a:xfrm>
            <a:off x="7410954" y="3817037"/>
            <a:ext cx="320375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180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9" name="文本框 88"/>
          <p:cNvSpPr txBox="1"/>
          <p:nvPr/>
        </p:nvSpPr>
        <p:spPr>
          <a:xfrm>
            <a:off x="7410954" y="4668775"/>
            <a:ext cx="320375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180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7" name="矩形 45"/>
          <p:cNvSpPr>
            <a:spLocks noChangeArrowheads="1"/>
          </p:cNvSpPr>
          <p:nvPr/>
        </p:nvSpPr>
        <p:spPr bwMode="auto">
          <a:xfrm>
            <a:off x="7325622" y="2214140"/>
            <a:ext cx="1826141" cy="5847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dist"/>
            <a:r>
              <a:rPr lang="zh-CN" altLang="en-US" sz="3200" smtClean="0"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rPr>
              <a:t>数据说明</a:t>
            </a:r>
            <a:endParaRPr lang="zh-CN" altLang="en-US" sz="3200" dirty="0"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1520173" y="2341299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6057547" y="2330603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520173" y="3255482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5438569" y="3244786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1520173" y="4098157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4819596" y="4117305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1520173" y="4977319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5956491" y="4990947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9" name="Freeform 5"/>
          <p:cNvSpPr/>
          <p:nvPr/>
        </p:nvSpPr>
        <p:spPr bwMode="auto">
          <a:xfrm>
            <a:off x="7101346" y="2766792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0" name="Freeform 5"/>
          <p:cNvSpPr/>
          <p:nvPr/>
        </p:nvSpPr>
        <p:spPr bwMode="auto">
          <a:xfrm rot="5400000">
            <a:off x="5644907" y="3888841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任意多边形 40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任意多边形 41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任意多边形 42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任意多边形 43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5" name="组合 44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46" name="图片 45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47" name="任意多边形 46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8" name="矩形 47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49" name="组合 48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50" name="图片 49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51" name="任意多边形 50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2" name="组合 51"/>
          <p:cNvGrpSpPr/>
          <p:nvPr/>
        </p:nvGrpSpPr>
        <p:grpSpPr>
          <a:xfrm>
            <a:off x="2431319" y="2399420"/>
            <a:ext cx="443140" cy="387431"/>
            <a:chOff x="4686124" y="2670432"/>
            <a:chExt cx="620528" cy="542518"/>
          </a:xfrm>
        </p:grpSpPr>
        <p:pic>
          <p:nvPicPr>
            <p:cNvPr id="53" name="图片 52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54" name="任意多边形 53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2932008" y="2406637"/>
            <a:ext cx="443140" cy="387431"/>
            <a:chOff x="4686124" y="2670432"/>
            <a:chExt cx="620528" cy="542518"/>
          </a:xfrm>
        </p:grpSpPr>
        <p:pic>
          <p:nvPicPr>
            <p:cNvPr id="56" name="图片 55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57" name="任意多边形 56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3428743" y="2399420"/>
            <a:ext cx="443140" cy="387431"/>
            <a:chOff x="4686124" y="2670432"/>
            <a:chExt cx="620528" cy="542518"/>
          </a:xfrm>
        </p:grpSpPr>
        <p:pic>
          <p:nvPicPr>
            <p:cNvPr id="59" name="图片 58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60" name="任意多边形 59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3929432" y="2406637"/>
            <a:ext cx="443140" cy="387431"/>
            <a:chOff x="4686124" y="2670432"/>
            <a:chExt cx="620528" cy="542518"/>
          </a:xfrm>
        </p:grpSpPr>
        <p:pic>
          <p:nvPicPr>
            <p:cNvPr id="63" name="图片 62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64" name="任意多边形 63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5" name="组合 64"/>
          <p:cNvGrpSpPr/>
          <p:nvPr/>
        </p:nvGrpSpPr>
        <p:grpSpPr>
          <a:xfrm>
            <a:off x="4405267" y="2406637"/>
            <a:ext cx="443140" cy="387431"/>
            <a:chOff x="4686124" y="2670432"/>
            <a:chExt cx="620528" cy="542518"/>
          </a:xfrm>
        </p:grpSpPr>
        <p:pic>
          <p:nvPicPr>
            <p:cNvPr id="66" name="图片 65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67" name="任意多边形 66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8" name="组合 67"/>
          <p:cNvGrpSpPr/>
          <p:nvPr/>
        </p:nvGrpSpPr>
        <p:grpSpPr>
          <a:xfrm>
            <a:off x="4905956" y="2413854"/>
            <a:ext cx="443140" cy="387431"/>
            <a:chOff x="4686124" y="2670432"/>
            <a:chExt cx="620528" cy="542518"/>
          </a:xfrm>
        </p:grpSpPr>
        <p:pic>
          <p:nvPicPr>
            <p:cNvPr id="69" name="图片 68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0" name="任意多边形 69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1" name="组合 70"/>
          <p:cNvGrpSpPr/>
          <p:nvPr/>
        </p:nvGrpSpPr>
        <p:grpSpPr>
          <a:xfrm>
            <a:off x="5402949" y="2406637"/>
            <a:ext cx="443140" cy="387431"/>
            <a:chOff x="4686124" y="2670432"/>
            <a:chExt cx="620528" cy="542518"/>
          </a:xfrm>
        </p:grpSpPr>
        <p:pic>
          <p:nvPicPr>
            <p:cNvPr id="72" name="图片 71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3" name="任意多边形 72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7" name="组合 76"/>
          <p:cNvGrpSpPr/>
          <p:nvPr/>
        </p:nvGrpSpPr>
        <p:grpSpPr>
          <a:xfrm>
            <a:off x="2438867" y="3294200"/>
            <a:ext cx="443140" cy="387431"/>
            <a:chOff x="4686124" y="2670432"/>
            <a:chExt cx="620528" cy="542518"/>
          </a:xfrm>
        </p:grpSpPr>
        <p:pic>
          <p:nvPicPr>
            <p:cNvPr id="78" name="图片 77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9" name="任意多边形 78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0" name="组合 79"/>
          <p:cNvGrpSpPr/>
          <p:nvPr/>
        </p:nvGrpSpPr>
        <p:grpSpPr>
          <a:xfrm>
            <a:off x="2939556" y="3301417"/>
            <a:ext cx="443140" cy="387431"/>
            <a:chOff x="4686124" y="2670432"/>
            <a:chExt cx="620528" cy="542518"/>
          </a:xfrm>
        </p:grpSpPr>
        <p:pic>
          <p:nvPicPr>
            <p:cNvPr id="81" name="图片 80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82" name="任意多边形 81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3436291" y="3294200"/>
            <a:ext cx="443140" cy="387431"/>
            <a:chOff x="4686124" y="2670432"/>
            <a:chExt cx="620528" cy="542518"/>
          </a:xfrm>
        </p:grpSpPr>
        <p:pic>
          <p:nvPicPr>
            <p:cNvPr id="84" name="图片 83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85" name="任意多边形 84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6" name="组合 85"/>
          <p:cNvGrpSpPr/>
          <p:nvPr/>
        </p:nvGrpSpPr>
        <p:grpSpPr>
          <a:xfrm>
            <a:off x="3936980" y="3301417"/>
            <a:ext cx="443140" cy="387431"/>
            <a:chOff x="4686124" y="2670432"/>
            <a:chExt cx="620528" cy="542518"/>
          </a:xfrm>
        </p:grpSpPr>
        <p:pic>
          <p:nvPicPr>
            <p:cNvPr id="87" name="图片 86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90" name="任意多边形 89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1" name="组合 90"/>
          <p:cNvGrpSpPr/>
          <p:nvPr/>
        </p:nvGrpSpPr>
        <p:grpSpPr>
          <a:xfrm>
            <a:off x="4412815" y="3301417"/>
            <a:ext cx="443140" cy="387431"/>
            <a:chOff x="4686124" y="2670432"/>
            <a:chExt cx="620528" cy="542518"/>
          </a:xfrm>
        </p:grpSpPr>
        <p:pic>
          <p:nvPicPr>
            <p:cNvPr id="99" name="图片 98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00" name="任意多边形 99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2" name="组合 111"/>
          <p:cNvGrpSpPr/>
          <p:nvPr/>
        </p:nvGrpSpPr>
        <p:grpSpPr>
          <a:xfrm>
            <a:off x="4913504" y="3308634"/>
            <a:ext cx="443140" cy="387431"/>
            <a:chOff x="4686124" y="2670432"/>
            <a:chExt cx="620528" cy="542518"/>
          </a:xfrm>
        </p:grpSpPr>
        <p:pic>
          <p:nvPicPr>
            <p:cNvPr id="120" name="图片 119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21" name="任意多边形 120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5" name="组合 124"/>
          <p:cNvGrpSpPr/>
          <p:nvPr/>
        </p:nvGrpSpPr>
        <p:grpSpPr>
          <a:xfrm>
            <a:off x="2438866" y="4154285"/>
            <a:ext cx="443140" cy="387431"/>
            <a:chOff x="4686124" y="2670432"/>
            <a:chExt cx="620528" cy="542518"/>
          </a:xfrm>
        </p:grpSpPr>
        <p:pic>
          <p:nvPicPr>
            <p:cNvPr id="126" name="图片 125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27" name="任意多边形 126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8" name="组合 127"/>
          <p:cNvGrpSpPr/>
          <p:nvPr/>
        </p:nvGrpSpPr>
        <p:grpSpPr>
          <a:xfrm>
            <a:off x="2939555" y="4161502"/>
            <a:ext cx="443140" cy="387431"/>
            <a:chOff x="4686124" y="2670432"/>
            <a:chExt cx="620528" cy="542518"/>
          </a:xfrm>
        </p:grpSpPr>
        <p:pic>
          <p:nvPicPr>
            <p:cNvPr id="129" name="图片 128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30" name="任意多边形 129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1" name="组合 130"/>
          <p:cNvGrpSpPr/>
          <p:nvPr/>
        </p:nvGrpSpPr>
        <p:grpSpPr>
          <a:xfrm>
            <a:off x="3436290" y="4154285"/>
            <a:ext cx="443140" cy="387431"/>
            <a:chOff x="4686124" y="2670432"/>
            <a:chExt cx="620528" cy="542518"/>
          </a:xfrm>
        </p:grpSpPr>
        <p:pic>
          <p:nvPicPr>
            <p:cNvPr id="132" name="图片 131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33" name="任意多边形 132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4" name="组合 133"/>
          <p:cNvGrpSpPr/>
          <p:nvPr/>
        </p:nvGrpSpPr>
        <p:grpSpPr>
          <a:xfrm>
            <a:off x="3936979" y="4161502"/>
            <a:ext cx="443140" cy="387431"/>
            <a:chOff x="4686124" y="2670432"/>
            <a:chExt cx="620528" cy="542518"/>
          </a:xfrm>
        </p:grpSpPr>
        <p:pic>
          <p:nvPicPr>
            <p:cNvPr id="135" name="图片 134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36" name="任意多边形 135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7" name="组合 136"/>
          <p:cNvGrpSpPr/>
          <p:nvPr/>
        </p:nvGrpSpPr>
        <p:grpSpPr>
          <a:xfrm>
            <a:off x="4412814" y="4161502"/>
            <a:ext cx="443140" cy="387431"/>
            <a:chOff x="4686124" y="2670432"/>
            <a:chExt cx="620528" cy="542518"/>
          </a:xfrm>
        </p:grpSpPr>
        <p:pic>
          <p:nvPicPr>
            <p:cNvPr id="138" name="图片 137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39" name="任意多边形 138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6" name="组合 145"/>
          <p:cNvGrpSpPr/>
          <p:nvPr/>
        </p:nvGrpSpPr>
        <p:grpSpPr>
          <a:xfrm>
            <a:off x="2438866" y="5002177"/>
            <a:ext cx="443140" cy="387431"/>
            <a:chOff x="4686124" y="2670432"/>
            <a:chExt cx="620528" cy="542518"/>
          </a:xfrm>
        </p:grpSpPr>
        <p:pic>
          <p:nvPicPr>
            <p:cNvPr id="147" name="图片 146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48" name="任意多边形 147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9" name="组合 148"/>
          <p:cNvGrpSpPr/>
          <p:nvPr/>
        </p:nvGrpSpPr>
        <p:grpSpPr>
          <a:xfrm>
            <a:off x="2939555" y="5009394"/>
            <a:ext cx="443140" cy="387431"/>
            <a:chOff x="4686124" y="2670432"/>
            <a:chExt cx="620528" cy="542518"/>
          </a:xfrm>
        </p:grpSpPr>
        <p:pic>
          <p:nvPicPr>
            <p:cNvPr id="150" name="图片 149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51" name="任意多边形 150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2" name="组合 151"/>
          <p:cNvGrpSpPr/>
          <p:nvPr/>
        </p:nvGrpSpPr>
        <p:grpSpPr>
          <a:xfrm>
            <a:off x="3436290" y="5002177"/>
            <a:ext cx="443140" cy="387431"/>
            <a:chOff x="4686124" y="2670432"/>
            <a:chExt cx="620528" cy="542518"/>
          </a:xfrm>
        </p:grpSpPr>
        <p:pic>
          <p:nvPicPr>
            <p:cNvPr id="153" name="图片 152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54" name="任意多边形 153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5" name="组合 154"/>
          <p:cNvGrpSpPr/>
          <p:nvPr/>
        </p:nvGrpSpPr>
        <p:grpSpPr>
          <a:xfrm>
            <a:off x="3936979" y="5009394"/>
            <a:ext cx="443140" cy="387431"/>
            <a:chOff x="4686124" y="2670432"/>
            <a:chExt cx="620528" cy="542518"/>
          </a:xfrm>
        </p:grpSpPr>
        <p:pic>
          <p:nvPicPr>
            <p:cNvPr id="156" name="图片 155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57" name="任意多边形 156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8" name="组合 157"/>
          <p:cNvGrpSpPr/>
          <p:nvPr/>
        </p:nvGrpSpPr>
        <p:grpSpPr>
          <a:xfrm>
            <a:off x="4412814" y="5009394"/>
            <a:ext cx="443140" cy="387431"/>
            <a:chOff x="4686124" y="2670432"/>
            <a:chExt cx="620528" cy="542518"/>
          </a:xfrm>
        </p:grpSpPr>
        <p:pic>
          <p:nvPicPr>
            <p:cNvPr id="159" name="图片 158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60" name="任意多边形 159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1" name="组合 160"/>
          <p:cNvGrpSpPr/>
          <p:nvPr/>
        </p:nvGrpSpPr>
        <p:grpSpPr>
          <a:xfrm>
            <a:off x="4913503" y="5016611"/>
            <a:ext cx="443140" cy="387431"/>
            <a:chOff x="4686124" y="2670432"/>
            <a:chExt cx="620528" cy="542518"/>
          </a:xfrm>
        </p:grpSpPr>
        <p:pic>
          <p:nvPicPr>
            <p:cNvPr id="162" name="图片 161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63" name="任意多边形 162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4" name="组合 163"/>
          <p:cNvGrpSpPr/>
          <p:nvPr/>
        </p:nvGrpSpPr>
        <p:grpSpPr>
          <a:xfrm>
            <a:off x="5410496" y="5009394"/>
            <a:ext cx="443140" cy="387431"/>
            <a:chOff x="4686124" y="2670432"/>
            <a:chExt cx="620528" cy="542518"/>
          </a:xfrm>
        </p:grpSpPr>
        <p:pic>
          <p:nvPicPr>
            <p:cNvPr id="165" name="图片 164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66" name="任意多边形 165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Freeform 101"/>
          <p:cNvSpPr>
            <a:spLocks noEditPoints="1"/>
          </p:cNvSpPr>
          <p:nvPr/>
        </p:nvSpPr>
        <p:spPr bwMode="auto">
          <a:xfrm>
            <a:off x="3650355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80" name="Freeform 105"/>
          <p:cNvSpPr>
            <a:spLocks noEditPoints="1"/>
          </p:cNvSpPr>
          <p:nvPr/>
        </p:nvSpPr>
        <p:spPr bwMode="auto">
          <a:xfrm>
            <a:off x="2694851" y="2412662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83" name="Freeform 101"/>
          <p:cNvSpPr>
            <a:spLocks noEditPoints="1"/>
          </p:cNvSpPr>
          <p:nvPr/>
        </p:nvSpPr>
        <p:spPr bwMode="auto">
          <a:xfrm>
            <a:off x="3171104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84" name="Freeform 101"/>
          <p:cNvSpPr>
            <a:spLocks noEditPoints="1"/>
          </p:cNvSpPr>
          <p:nvPr/>
        </p:nvSpPr>
        <p:spPr bwMode="auto">
          <a:xfrm>
            <a:off x="4599864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85" name="Freeform 101"/>
          <p:cNvSpPr>
            <a:spLocks noEditPoints="1"/>
          </p:cNvSpPr>
          <p:nvPr/>
        </p:nvSpPr>
        <p:spPr bwMode="auto">
          <a:xfrm>
            <a:off x="4120614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86" name="Freeform 105"/>
          <p:cNvSpPr>
            <a:spLocks noEditPoints="1"/>
          </p:cNvSpPr>
          <p:nvPr/>
        </p:nvSpPr>
        <p:spPr bwMode="auto">
          <a:xfrm>
            <a:off x="2215600" y="2412662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87" name="Freeform 105"/>
          <p:cNvSpPr>
            <a:spLocks noEditPoints="1"/>
          </p:cNvSpPr>
          <p:nvPr/>
        </p:nvSpPr>
        <p:spPr bwMode="auto">
          <a:xfrm>
            <a:off x="1745342" y="2412662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88" name="Freeform 105"/>
          <p:cNvSpPr>
            <a:spLocks noEditPoints="1"/>
          </p:cNvSpPr>
          <p:nvPr/>
        </p:nvSpPr>
        <p:spPr bwMode="auto">
          <a:xfrm>
            <a:off x="1266091" y="2412662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89" name="Freeform 101"/>
          <p:cNvSpPr>
            <a:spLocks noEditPoints="1"/>
          </p:cNvSpPr>
          <p:nvPr/>
        </p:nvSpPr>
        <p:spPr bwMode="auto">
          <a:xfrm>
            <a:off x="5549374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90" name="Freeform 101"/>
          <p:cNvSpPr>
            <a:spLocks noEditPoints="1"/>
          </p:cNvSpPr>
          <p:nvPr/>
        </p:nvSpPr>
        <p:spPr bwMode="auto">
          <a:xfrm>
            <a:off x="5070123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03" name="TextBox 19"/>
          <p:cNvSpPr>
            <a:spLocks noChangeArrowheads="1"/>
          </p:cNvSpPr>
          <p:nvPr/>
        </p:nvSpPr>
        <p:spPr bwMode="auto">
          <a:xfrm>
            <a:off x="7718267" y="2299720"/>
            <a:ext cx="3429024" cy="74879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13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135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06" name="Freeform 105"/>
          <p:cNvSpPr>
            <a:spLocks noEditPoints="1"/>
          </p:cNvSpPr>
          <p:nvPr/>
        </p:nvSpPr>
        <p:spPr bwMode="auto">
          <a:xfrm>
            <a:off x="2697848" y="37265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08" name="Freeform 101"/>
          <p:cNvSpPr>
            <a:spLocks noEditPoints="1"/>
          </p:cNvSpPr>
          <p:nvPr/>
        </p:nvSpPr>
        <p:spPr bwMode="auto">
          <a:xfrm>
            <a:off x="4602862" y="3726506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09" name="Freeform 101"/>
          <p:cNvSpPr>
            <a:spLocks noEditPoints="1"/>
          </p:cNvSpPr>
          <p:nvPr/>
        </p:nvSpPr>
        <p:spPr bwMode="auto">
          <a:xfrm>
            <a:off x="4123611" y="3726506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10" name="Freeform 105"/>
          <p:cNvSpPr>
            <a:spLocks noEditPoints="1"/>
          </p:cNvSpPr>
          <p:nvPr/>
        </p:nvSpPr>
        <p:spPr bwMode="auto">
          <a:xfrm>
            <a:off x="2218598" y="37265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11" name="Freeform 105"/>
          <p:cNvSpPr>
            <a:spLocks noEditPoints="1"/>
          </p:cNvSpPr>
          <p:nvPr/>
        </p:nvSpPr>
        <p:spPr bwMode="auto">
          <a:xfrm>
            <a:off x="1748339" y="37265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12" name="Freeform 105"/>
          <p:cNvSpPr>
            <a:spLocks noEditPoints="1"/>
          </p:cNvSpPr>
          <p:nvPr/>
        </p:nvSpPr>
        <p:spPr bwMode="auto">
          <a:xfrm>
            <a:off x="1269088" y="37265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13" name="Freeform 101"/>
          <p:cNvSpPr>
            <a:spLocks noEditPoints="1"/>
          </p:cNvSpPr>
          <p:nvPr/>
        </p:nvSpPr>
        <p:spPr bwMode="auto">
          <a:xfrm>
            <a:off x="5552371" y="3726506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14" name="Freeform 101"/>
          <p:cNvSpPr>
            <a:spLocks noEditPoints="1"/>
          </p:cNvSpPr>
          <p:nvPr/>
        </p:nvSpPr>
        <p:spPr bwMode="auto">
          <a:xfrm>
            <a:off x="5073120" y="3726506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17" name="TextBox 19"/>
          <p:cNvSpPr>
            <a:spLocks noChangeArrowheads="1"/>
          </p:cNvSpPr>
          <p:nvPr/>
        </p:nvSpPr>
        <p:spPr bwMode="auto">
          <a:xfrm>
            <a:off x="7721264" y="3613564"/>
            <a:ext cx="3429024" cy="74879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13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135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20" name="Freeform 105"/>
          <p:cNvSpPr>
            <a:spLocks noEditPoints="1"/>
          </p:cNvSpPr>
          <p:nvPr/>
        </p:nvSpPr>
        <p:spPr bwMode="auto">
          <a:xfrm>
            <a:off x="2697848" y="5128539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22" name="Freeform 101"/>
          <p:cNvSpPr>
            <a:spLocks noEditPoints="1"/>
          </p:cNvSpPr>
          <p:nvPr/>
        </p:nvSpPr>
        <p:spPr bwMode="auto">
          <a:xfrm>
            <a:off x="4602862" y="5128539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24" name="Freeform 105"/>
          <p:cNvSpPr>
            <a:spLocks noEditPoints="1"/>
          </p:cNvSpPr>
          <p:nvPr/>
        </p:nvSpPr>
        <p:spPr bwMode="auto">
          <a:xfrm>
            <a:off x="2218598" y="5128539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25" name="Freeform 105"/>
          <p:cNvSpPr>
            <a:spLocks noEditPoints="1"/>
          </p:cNvSpPr>
          <p:nvPr/>
        </p:nvSpPr>
        <p:spPr bwMode="auto">
          <a:xfrm>
            <a:off x="1748339" y="5128539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26" name="Freeform 105"/>
          <p:cNvSpPr>
            <a:spLocks noEditPoints="1"/>
          </p:cNvSpPr>
          <p:nvPr/>
        </p:nvSpPr>
        <p:spPr bwMode="auto">
          <a:xfrm>
            <a:off x="1269088" y="5128539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27" name="Freeform 101"/>
          <p:cNvSpPr>
            <a:spLocks noEditPoints="1"/>
          </p:cNvSpPr>
          <p:nvPr/>
        </p:nvSpPr>
        <p:spPr bwMode="auto">
          <a:xfrm>
            <a:off x="5552371" y="5128539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28" name="Freeform 101"/>
          <p:cNvSpPr>
            <a:spLocks noEditPoints="1"/>
          </p:cNvSpPr>
          <p:nvPr/>
        </p:nvSpPr>
        <p:spPr bwMode="auto">
          <a:xfrm>
            <a:off x="5073120" y="5128539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31" name="TextBox 19"/>
          <p:cNvSpPr>
            <a:spLocks noChangeArrowheads="1"/>
          </p:cNvSpPr>
          <p:nvPr/>
        </p:nvSpPr>
        <p:spPr bwMode="auto">
          <a:xfrm>
            <a:off x="7721264" y="5015598"/>
            <a:ext cx="3429024" cy="74879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13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135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47" name="Freeform 105"/>
          <p:cNvSpPr>
            <a:spLocks noEditPoints="1"/>
          </p:cNvSpPr>
          <p:nvPr/>
        </p:nvSpPr>
        <p:spPr bwMode="auto">
          <a:xfrm>
            <a:off x="3644360" y="3708343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48" name="Freeform 105"/>
          <p:cNvSpPr>
            <a:spLocks noEditPoints="1"/>
          </p:cNvSpPr>
          <p:nvPr/>
        </p:nvSpPr>
        <p:spPr bwMode="auto">
          <a:xfrm>
            <a:off x="3165110" y="3708343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49" name="Freeform 105"/>
          <p:cNvSpPr>
            <a:spLocks noEditPoints="1"/>
          </p:cNvSpPr>
          <p:nvPr/>
        </p:nvSpPr>
        <p:spPr bwMode="auto">
          <a:xfrm>
            <a:off x="4120614" y="5120118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50" name="Freeform 105"/>
          <p:cNvSpPr>
            <a:spLocks noEditPoints="1"/>
          </p:cNvSpPr>
          <p:nvPr/>
        </p:nvSpPr>
        <p:spPr bwMode="auto">
          <a:xfrm>
            <a:off x="3641363" y="5120118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551" name="Freeform 105"/>
          <p:cNvSpPr>
            <a:spLocks noEditPoints="1"/>
          </p:cNvSpPr>
          <p:nvPr/>
        </p:nvSpPr>
        <p:spPr bwMode="auto">
          <a:xfrm>
            <a:off x="3171104" y="5120118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94" name="文本框 93"/>
          <p:cNvSpPr txBox="1"/>
          <p:nvPr/>
        </p:nvSpPr>
        <p:spPr>
          <a:xfrm>
            <a:off x="8016475" y="1889442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Freeform 30"/>
          <p:cNvSpPr>
            <a:spLocks noEditPoints="1"/>
          </p:cNvSpPr>
          <p:nvPr/>
        </p:nvSpPr>
        <p:spPr bwMode="auto">
          <a:xfrm>
            <a:off x="7723537" y="198864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6" name="文本框 95"/>
          <p:cNvSpPr txBox="1"/>
          <p:nvPr/>
        </p:nvSpPr>
        <p:spPr>
          <a:xfrm>
            <a:off x="8019472" y="3185123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Freeform 30"/>
          <p:cNvSpPr>
            <a:spLocks noEditPoints="1"/>
          </p:cNvSpPr>
          <p:nvPr/>
        </p:nvSpPr>
        <p:spPr bwMode="auto">
          <a:xfrm>
            <a:off x="7726534" y="328433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8" name="文本框 97"/>
          <p:cNvSpPr txBox="1"/>
          <p:nvPr/>
        </p:nvSpPr>
        <p:spPr>
          <a:xfrm>
            <a:off x="8034558" y="4610917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9" name="Freeform 30"/>
          <p:cNvSpPr>
            <a:spLocks noEditPoints="1"/>
          </p:cNvSpPr>
          <p:nvPr/>
        </p:nvSpPr>
        <p:spPr bwMode="auto">
          <a:xfrm>
            <a:off x="7741620" y="471012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4" name="文本框 18"/>
          <p:cNvSpPr txBox="1">
            <a:spLocks noChangeArrowheads="1"/>
          </p:cNvSpPr>
          <p:nvPr/>
        </p:nvSpPr>
        <p:spPr bwMode="auto">
          <a:xfrm>
            <a:off x="5970889" y="2216684"/>
            <a:ext cx="1737783" cy="70788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lang="en-US" altLang="zh-CN" sz="4000" dirty="0">
                <a:latin typeface="新蒂黑板报" panose="03000600000000000000" pitchFamily="66" charset="-122"/>
                <a:ea typeface="新蒂黑板报" panose="03000600000000000000" pitchFamily="66" charset="-122"/>
              </a:rPr>
              <a:t>40</a:t>
            </a:r>
            <a:r>
              <a:rPr lang="en-US" altLang="zh-CN" sz="1200" dirty="0">
                <a:latin typeface="新蒂黑板报" panose="03000600000000000000" pitchFamily="66" charset="-122"/>
                <a:ea typeface="新蒂黑板报" panose="03000600000000000000" pitchFamily="66" charset="-122"/>
              </a:rPr>
              <a:t>%</a:t>
            </a:r>
            <a:endParaRPr lang="zh-CN" altLang="en-US" sz="16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45" name="文本框 18"/>
          <p:cNvSpPr txBox="1">
            <a:spLocks noChangeArrowheads="1"/>
          </p:cNvSpPr>
          <p:nvPr/>
        </p:nvSpPr>
        <p:spPr bwMode="auto">
          <a:xfrm>
            <a:off x="5973886" y="3516880"/>
            <a:ext cx="1737783" cy="70788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lang="en-US" altLang="zh-CN" sz="4000" dirty="0">
                <a:latin typeface="新蒂黑板报" panose="03000600000000000000" pitchFamily="66" charset="-122"/>
                <a:ea typeface="新蒂黑板报" panose="03000600000000000000" pitchFamily="66" charset="-122"/>
              </a:rPr>
              <a:t>60</a:t>
            </a:r>
            <a:r>
              <a:rPr lang="en-US" altLang="zh-CN" sz="1200" dirty="0">
                <a:latin typeface="新蒂黑板报" panose="03000600000000000000" pitchFamily="66" charset="-122"/>
                <a:ea typeface="新蒂黑板报" panose="03000600000000000000" pitchFamily="66" charset="-122"/>
              </a:rPr>
              <a:t>%</a:t>
            </a:r>
            <a:endParaRPr lang="zh-CN" altLang="en-US" sz="16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46" name="文本框 18"/>
          <p:cNvSpPr txBox="1">
            <a:spLocks noChangeArrowheads="1"/>
          </p:cNvSpPr>
          <p:nvPr/>
        </p:nvSpPr>
        <p:spPr bwMode="auto">
          <a:xfrm>
            <a:off x="5973886" y="4932561"/>
            <a:ext cx="1737783" cy="70788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lang="en-US" altLang="zh-CN" sz="4000" dirty="0">
                <a:latin typeface="新蒂黑板报" panose="03000600000000000000" pitchFamily="66" charset="-122"/>
                <a:ea typeface="新蒂黑板报" panose="03000600000000000000" pitchFamily="66" charset="-122"/>
              </a:rPr>
              <a:t>70</a:t>
            </a:r>
            <a:r>
              <a:rPr lang="en-US" altLang="zh-CN" sz="1200" dirty="0">
                <a:latin typeface="新蒂黑板报" panose="03000600000000000000" pitchFamily="66" charset="-122"/>
                <a:ea typeface="新蒂黑板报" panose="03000600000000000000" pitchFamily="66" charset="-122"/>
              </a:rPr>
              <a:t>%</a:t>
            </a:r>
            <a:endParaRPr lang="zh-CN" altLang="en-US" sz="16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47" name="任意多边形 46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任意多边形 47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任意多边形 48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任意多边形 49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1" name="组合 50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52" name="图片 51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53" name="任意多边形 52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4" name="矩形 53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5" name="组合 54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56" name="图片 55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57" name="任意多边形 56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" name="Freeform 62"/>
          <p:cNvSpPr/>
          <p:nvPr/>
        </p:nvSpPr>
        <p:spPr bwMode="auto">
          <a:xfrm rot="892924">
            <a:off x="1266056" y="2103703"/>
            <a:ext cx="1635932" cy="1383758"/>
          </a:xfrm>
          <a:custGeom>
            <a:avLst/>
            <a:gdLst>
              <a:gd name="T0" fmla="*/ 98 w 539"/>
              <a:gd name="T1" fmla="*/ 439 h 456"/>
              <a:gd name="T2" fmla="*/ 224 w 539"/>
              <a:gd name="T3" fmla="*/ 450 h 456"/>
              <a:gd name="T4" fmla="*/ 243 w 539"/>
              <a:gd name="T5" fmla="*/ 417 h 456"/>
              <a:gd name="T6" fmla="*/ 282 w 539"/>
              <a:gd name="T7" fmla="*/ 349 h 456"/>
              <a:gd name="T8" fmla="*/ 334 w 539"/>
              <a:gd name="T9" fmla="*/ 407 h 456"/>
              <a:gd name="T10" fmla="*/ 360 w 539"/>
              <a:gd name="T11" fmla="*/ 436 h 456"/>
              <a:gd name="T12" fmla="*/ 481 w 539"/>
              <a:gd name="T13" fmla="*/ 399 h 456"/>
              <a:gd name="T14" fmla="*/ 444 w 539"/>
              <a:gd name="T15" fmla="*/ 279 h 456"/>
              <a:gd name="T16" fmla="*/ 472 w 539"/>
              <a:gd name="T17" fmla="*/ 252 h 456"/>
              <a:gd name="T18" fmla="*/ 530 w 539"/>
              <a:gd name="T19" fmla="*/ 201 h 456"/>
              <a:gd name="T20" fmla="*/ 463 w 539"/>
              <a:gd name="T21" fmla="*/ 162 h 456"/>
              <a:gd name="T22" fmla="*/ 429 w 539"/>
              <a:gd name="T23" fmla="*/ 142 h 456"/>
              <a:gd name="T24" fmla="*/ 440 w 539"/>
              <a:gd name="T25" fmla="*/ 17 h 456"/>
              <a:gd name="T26" fmla="*/ 315 w 539"/>
              <a:gd name="T27" fmla="*/ 6 h 456"/>
              <a:gd name="T28" fmla="*/ 295 w 539"/>
              <a:gd name="T29" fmla="*/ 39 h 456"/>
              <a:gd name="T30" fmla="*/ 257 w 539"/>
              <a:gd name="T31" fmla="*/ 107 h 456"/>
              <a:gd name="T32" fmla="*/ 205 w 539"/>
              <a:gd name="T33" fmla="*/ 49 h 456"/>
              <a:gd name="T34" fmla="*/ 178 w 539"/>
              <a:gd name="T35" fmla="*/ 20 h 456"/>
              <a:gd name="T36" fmla="*/ 58 w 539"/>
              <a:gd name="T37" fmla="*/ 57 h 456"/>
              <a:gd name="T38" fmla="*/ 95 w 539"/>
              <a:gd name="T39" fmla="*/ 177 h 456"/>
              <a:gd name="T40" fmla="*/ 66 w 539"/>
              <a:gd name="T41" fmla="*/ 204 h 456"/>
              <a:gd name="T42" fmla="*/ 8 w 539"/>
              <a:gd name="T43" fmla="*/ 255 h 456"/>
              <a:gd name="T44" fmla="*/ 76 w 539"/>
              <a:gd name="T45" fmla="*/ 294 h 456"/>
              <a:gd name="T46" fmla="*/ 109 w 539"/>
              <a:gd name="T47" fmla="*/ 314 h 456"/>
              <a:gd name="T48" fmla="*/ 98 w 539"/>
              <a:gd name="T49" fmla="*/ 439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39" h="456">
                <a:moveTo>
                  <a:pt x="98" y="439"/>
                </a:moveTo>
                <a:cubicBezTo>
                  <a:pt x="153" y="456"/>
                  <a:pt x="201" y="453"/>
                  <a:pt x="224" y="450"/>
                </a:cubicBezTo>
                <a:cubicBezTo>
                  <a:pt x="240" y="449"/>
                  <a:pt x="260" y="434"/>
                  <a:pt x="243" y="417"/>
                </a:cubicBezTo>
                <a:cubicBezTo>
                  <a:pt x="231" y="404"/>
                  <a:pt x="204" y="357"/>
                  <a:pt x="282" y="349"/>
                </a:cubicBezTo>
                <a:cubicBezTo>
                  <a:pt x="360" y="341"/>
                  <a:pt x="343" y="393"/>
                  <a:pt x="334" y="407"/>
                </a:cubicBezTo>
                <a:cubicBezTo>
                  <a:pt x="321" y="427"/>
                  <a:pt x="343" y="438"/>
                  <a:pt x="360" y="436"/>
                </a:cubicBezTo>
                <a:cubicBezTo>
                  <a:pt x="383" y="434"/>
                  <a:pt x="430" y="427"/>
                  <a:pt x="481" y="399"/>
                </a:cubicBezTo>
                <a:cubicBezTo>
                  <a:pt x="453" y="349"/>
                  <a:pt x="446" y="302"/>
                  <a:pt x="444" y="279"/>
                </a:cubicBezTo>
                <a:cubicBezTo>
                  <a:pt x="442" y="262"/>
                  <a:pt x="452" y="240"/>
                  <a:pt x="472" y="252"/>
                </a:cubicBezTo>
                <a:cubicBezTo>
                  <a:pt x="487" y="262"/>
                  <a:pt x="539" y="279"/>
                  <a:pt x="530" y="201"/>
                </a:cubicBezTo>
                <a:cubicBezTo>
                  <a:pt x="522" y="123"/>
                  <a:pt x="475" y="150"/>
                  <a:pt x="463" y="162"/>
                </a:cubicBezTo>
                <a:cubicBezTo>
                  <a:pt x="446" y="179"/>
                  <a:pt x="431" y="159"/>
                  <a:pt x="429" y="142"/>
                </a:cubicBezTo>
                <a:cubicBezTo>
                  <a:pt x="427" y="119"/>
                  <a:pt x="424" y="72"/>
                  <a:pt x="440" y="17"/>
                </a:cubicBezTo>
                <a:cubicBezTo>
                  <a:pt x="385" y="0"/>
                  <a:pt x="338" y="3"/>
                  <a:pt x="315" y="6"/>
                </a:cubicBezTo>
                <a:cubicBezTo>
                  <a:pt x="298" y="8"/>
                  <a:pt x="279" y="23"/>
                  <a:pt x="295" y="39"/>
                </a:cubicBezTo>
                <a:cubicBezTo>
                  <a:pt x="308" y="52"/>
                  <a:pt x="335" y="99"/>
                  <a:pt x="257" y="107"/>
                </a:cubicBezTo>
                <a:cubicBezTo>
                  <a:pt x="179" y="115"/>
                  <a:pt x="195" y="64"/>
                  <a:pt x="205" y="49"/>
                </a:cubicBezTo>
                <a:cubicBezTo>
                  <a:pt x="218" y="29"/>
                  <a:pt x="195" y="18"/>
                  <a:pt x="178" y="20"/>
                </a:cubicBezTo>
                <a:cubicBezTo>
                  <a:pt x="156" y="22"/>
                  <a:pt x="109" y="29"/>
                  <a:pt x="58" y="57"/>
                </a:cubicBezTo>
                <a:cubicBezTo>
                  <a:pt x="86" y="107"/>
                  <a:pt x="93" y="154"/>
                  <a:pt x="95" y="177"/>
                </a:cubicBezTo>
                <a:cubicBezTo>
                  <a:pt x="97" y="194"/>
                  <a:pt x="86" y="217"/>
                  <a:pt x="66" y="204"/>
                </a:cubicBezTo>
                <a:cubicBezTo>
                  <a:pt x="52" y="194"/>
                  <a:pt x="0" y="177"/>
                  <a:pt x="8" y="255"/>
                </a:cubicBezTo>
                <a:cubicBezTo>
                  <a:pt x="16" y="333"/>
                  <a:pt x="63" y="306"/>
                  <a:pt x="76" y="294"/>
                </a:cubicBezTo>
                <a:cubicBezTo>
                  <a:pt x="93" y="277"/>
                  <a:pt x="108" y="297"/>
                  <a:pt x="109" y="314"/>
                </a:cubicBezTo>
                <a:cubicBezTo>
                  <a:pt x="112" y="337"/>
                  <a:pt x="115" y="384"/>
                  <a:pt x="98" y="439"/>
                </a:cubicBezTo>
              </a:path>
            </a:pathLst>
          </a:custGeom>
          <a:solidFill>
            <a:schemeClr val="bg1"/>
          </a:solidFill>
          <a:ln w="34925">
            <a:solidFill>
              <a:schemeClr val="tx1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" name="椭圆 31"/>
          <p:cNvSpPr/>
          <p:nvPr/>
        </p:nvSpPr>
        <p:spPr>
          <a:xfrm>
            <a:off x="1594044" y="2258678"/>
            <a:ext cx="977960" cy="96820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noFill/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en-US" altLang="zh-CN" sz="7200" b="1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</a:t>
            </a:r>
            <a:endParaRPr lang="zh-CN" altLang="en-US" sz="7200" b="1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46" name="文本框 245"/>
          <p:cNvSpPr txBox="1"/>
          <p:nvPr/>
        </p:nvSpPr>
        <p:spPr>
          <a:xfrm>
            <a:off x="3501309" y="2050287"/>
            <a:ext cx="18789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spc="3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strength</a:t>
            </a:r>
            <a:endParaRPr lang="zh-CN" altLang="en-US" sz="28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0" name="Freeform 30"/>
          <p:cNvSpPr>
            <a:spLocks noEditPoints="1"/>
          </p:cNvSpPr>
          <p:nvPr/>
        </p:nvSpPr>
        <p:spPr bwMode="auto">
          <a:xfrm>
            <a:off x="3130341" y="218148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6" name="文本框 255"/>
          <p:cNvSpPr txBox="1"/>
          <p:nvPr/>
        </p:nvSpPr>
        <p:spPr>
          <a:xfrm>
            <a:off x="3086066" y="2575021"/>
            <a:ext cx="26298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180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7" name="Freeform 62"/>
          <p:cNvSpPr/>
          <p:nvPr/>
        </p:nvSpPr>
        <p:spPr bwMode="auto">
          <a:xfrm rot="892924">
            <a:off x="6398669" y="2103703"/>
            <a:ext cx="1635932" cy="1383758"/>
          </a:xfrm>
          <a:custGeom>
            <a:avLst/>
            <a:gdLst>
              <a:gd name="T0" fmla="*/ 98 w 539"/>
              <a:gd name="T1" fmla="*/ 439 h 456"/>
              <a:gd name="T2" fmla="*/ 224 w 539"/>
              <a:gd name="T3" fmla="*/ 450 h 456"/>
              <a:gd name="T4" fmla="*/ 243 w 539"/>
              <a:gd name="T5" fmla="*/ 417 h 456"/>
              <a:gd name="T6" fmla="*/ 282 w 539"/>
              <a:gd name="T7" fmla="*/ 349 h 456"/>
              <a:gd name="T8" fmla="*/ 334 w 539"/>
              <a:gd name="T9" fmla="*/ 407 h 456"/>
              <a:gd name="T10" fmla="*/ 360 w 539"/>
              <a:gd name="T11" fmla="*/ 436 h 456"/>
              <a:gd name="T12" fmla="*/ 481 w 539"/>
              <a:gd name="T13" fmla="*/ 399 h 456"/>
              <a:gd name="T14" fmla="*/ 444 w 539"/>
              <a:gd name="T15" fmla="*/ 279 h 456"/>
              <a:gd name="T16" fmla="*/ 472 w 539"/>
              <a:gd name="T17" fmla="*/ 252 h 456"/>
              <a:gd name="T18" fmla="*/ 530 w 539"/>
              <a:gd name="T19" fmla="*/ 201 h 456"/>
              <a:gd name="T20" fmla="*/ 463 w 539"/>
              <a:gd name="T21" fmla="*/ 162 h 456"/>
              <a:gd name="T22" fmla="*/ 429 w 539"/>
              <a:gd name="T23" fmla="*/ 142 h 456"/>
              <a:gd name="T24" fmla="*/ 440 w 539"/>
              <a:gd name="T25" fmla="*/ 17 h 456"/>
              <a:gd name="T26" fmla="*/ 315 w 539"/>
              <a:gd name="T27" fmla="*/ 6 h 456"/>
              <a:gd name="T28" fmla="*/ 295 w 539"/>
              <a:gd name="T29" fmla="*/ 39 h 456"/>
              <a:gd name="T30" fmla="*/ 257 w 539"/>
              <a:gd name="T31" fmla="*/ 107 h 456"/>
              <a:gd name="T32" fmla="*/ 205 w 539"/>
              <a:gd name="T33" fmla="*/ 49 h 456"/>
              <a:gd name="T34" fmla="*/ 178 w 539"/>
              <a:gd name="T35" fmla="*/ 20 h 456"/>
              <a:gd name="T36" fmla="*/ 58 w 539"/>
              <a:gd name="T37" fmla="*/ 57 h 456"/>
              <a:gd name="T38" fmla="*/ 95 w 539"/>
              <a:gd name="T39" fmla="*/ 177 h 456"/>
              <a:gd name="T40" fmla="*/ 66 w 539"/>
              <a:gd name="T41" fmla="*/ 204 h 456"/>
              <a:gd name="T42" fmla="*/ 8 w 539"/>
              <a:gd name="T43" fmla="*/ 255 h 456"/>
              <a:gd name="T44" fmla="*/ 76 w 539"/>
              <a:gd name="T45" fmla="*/ 294 h 456"/>
              <a:gd name="T46" fmla="*/ 109 w 539"/>
              <a:gd name="T47" fmla="*/ 314 h 456"/>
              <a:gd name="T48" fmla="*/ 98 w 539"/>
              <a:gd name="T49" fmla="*/ 439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39" h="456">
                <a:moveTo>
                  <a:pt x="98" y="439"/>
                </a:moveTo>
                <a:cubicBezTo>
                  <a:pt x="153" y="456"/>
                  <a:pt x="201" y="453"/>
                  <a:pt x="224" y="450"/>
                </a:cubicBezTo>
                <a:cubicBezTo>
                  <a:pt x="240" y="449"/>
                  <a:pt x="260" y="434"/>
                  <a:pt x="243" y="417"/>
                </a:cubicBezTo>
                <a:cubicBezTo>
                  <a:pt x="231" y="404"/>
                  <a:pt x="204" y="357"/>
                  <a:pt x="282" y="349"/>
                </a:cubicBezTo>
                <a:cubicBezTo>
                  <a:pt x="360" y="341"/>
                  <a:pt x="343" y="393"/>
                  <a:pt x="334" y="407"/>
                </a:cubicBezTo>
                <a:cubicBezTo>
                  <a:pt x="321" y="427"/>
                  <a:pt x="343" y="438"/>
                  <a:pt x="360" y="436"/>
                </a:cubicBezTo>
                <a:cubicBezTo>
                  <a:pt x="383" y="434"/>
                  <a:pt x="430" y="427"/>
                  <a:pt x="481" y="399"/>
                </a:cubicBezTo>
                <a:cubicBezTo>
                  <a:pt x="453" y="349"/>
                  <a:pt x="446" y="302"/>
                  <a:pt x="444" y="279"/>
                </a:cubicBezTo>
                <a:cubicBezTo>
                  <a:pt x="442" y="262"/>
                  <a:pt x="452" y="240"/>
                  <a:pt x="472" y="252"/>
                </a:cubicBezTo>
                <a:cubicBezTo>
                  <a:pt x="487" y="262"/>
                  <a:pt x="539" y="279"/>
                  <a:pt x="530" y="201"/>
                </a:cubicBezTo>
                <a:cubicBezTo>
                  <a:pt x="522" y="123"/>
                  <a:pt x="475" y="150"/>
                  <a:pt x="463" y="162"/>
                </a:cubicBezTo>
                <a:cubicBezTo>
                  <a:pt x="446" y="179"/>
                  <a:pt x="431" y="159"/>
                  <a:pt x="429" y="142"/>
                </a:cubicBezTo>
                <a:cubicBezTo>
                  <a:pt x="427" y="119"/>
                  <a:pt x="424" y="72"/>
                  <a:pt x="440" y="17"/>
                </a:cubicBezTo>
                <a:cubicBezTo>
                  <a:pt x="385" y="0"/>
                  <a:pt x="338" y="3"/>
                  <a:pt x="315" y="6"/>
                </a:cubicBezTo>
                <a:cubicBezTo>
                  <a:pt x="298" y="8"/>
                  <a:pt x="279" y="23"/>
                  <a:pt x="295" y="39"/>
                </a:cubicBezTo>
                <a:cubicBezTo>
                  <a:pt x="308" y="52"/>
                  <a:pt x="335" y="99"/>
                  <a:pt x="257" y="107"/>
                </a:cubicBezTo>
                <a:cubicBezTo>
                  <a:pt x="179" y="115"/>
                  <a:pt x="195" y="64"/>
                  <a:pt x="205" y="49"/>
                </a:cubicBezTo>
                <a:cubicBezTo>
                  <a:pt x="218" y="29"/>
                  <a:pt x="195" y="18"/>
                  <a:pt x="178" y="20"/>
                </a:cubicBezTo>
                <a:cubicBezTo>
                  <a:pt x="156" y="22"/>
                  <a:pt x="109" y="29"/>
                  <a:pt x="58" y="57"/>
                </a:cubicBezTo>
                <a:cubicBezTo>
                  <a:pt x="86" y="107"/>
                  <a:pt x="93" y="154"/>
                  <a:pt x="95" y="177"/>
                </a:cubicBezTo>
                <a:cubicBezTo>
                  <a:pt x="97" y="194"/>
                  <a:pt x="86" y="217"/>
                  <a:pt x="66" y="204"/>
                </a:cubicBezTo>
                <a:cubicBezTo>
                  <a:pt x="52" y="194"/>
                  <a:pt x="0" y="177"/>
                  <a:pt x="8" y="255"/>
                </a:cubicBezTo>
                <a:cubicBezTo>
                  <a:pt x="16" y="333"/>
                  <a:pt x="63" y="306"/>
                  <a:pt x="76" y="294"/>
                </a:cubicBezTo>
                <a:cubicBezTo>
                  <a:pt x="93" y="277"/>
                  <a:pt x="108" y="297"/>
                  <a:pt x="109" y="314"/>
                </a:cubicBezTo>
                <a:cubicBezTo>
                  <a:pt x="112" y="337"/>
                  <a:pt x="115" y="384"/>
                  <a:pt x="98" y="439"/>
                </a:cubicBezTo>
              </a:path>
            </a:pathLst>
          </a:custGeom>
          <a:solidFill>
            <a:schemeClr val="bg1"/>
          </a:solidFill>
          <a:ln w="34925">
            <a:solidFill>
              <a:schemeClr val="tx1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8" name="椭圆 31"/>
          <p:cNvSpPr/>
          <p:nvPr/>
        </p:nvSpPr>
        <p:spPr>
          <a:xfrm>
            <a:off x="6600056" y="2258678"/>
            <a:ext cx="977960" cy="96820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noFill/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en-US" altLang="zh-CN" sz="7200" b="1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W</a:t>
            </a:r>
            <a:endParaRPr lang="zh-CN" altLang="en-US" sz="7200" b="1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9" name="文本框 258"/>
          <p:cNvSpPr txBox="1"/>
          <p:nvPr/>
        </p:nvSpPr>
        <p:spPr>
          <a:xfrm>
            <a:off x="8633922" y="2050287"/>
            <a:ext cx="18789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spc="3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weakness</a:t>
            </a:r>
            <a:endParaRPr lang="zh-CN" altLang="en-US" sz="28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0" name="Freeform 30"/>
          <p:cNvSpPr>
            <a:spLocks noEditPoints="1"/>
          </p:cNvSpPr>
          <p:nvPr/>
        </p:nvSpPr>
        <p:spPr bwMode="auto">
          <a:xfrm>
            <a:off x="8262954" y="218148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1" name="文本框 260"/>
          <p:cNvSpPr txBox="1"/>
          <p:nvPr/>
        </p:nvSpPr>
        <p:spPr>
          <a:xfrm>
            <a:off x="8218679" y="2575021"/>
            <a:ext cx="26298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180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2" name="Freeform 62"/>
          <p:cNvSpPr/>
          <p:nvPr/>
        </p:nvSpPr>
        <p:spPr bwMode="auto">
          <a:xfrm rot="892924">
            <a:off x="1266057" y="4159160"/>
            <a:ext cx="1635932" cy="1383758"/>
          </a:xfrm>
          <a:custGeom>
            <a:avLst/>
            <a:gdLst>
              <a:gd name="T0" fmla="*/ 98 w 539"/>
              <a:gd name="T1" fmla="*/ 439 h 456"/>
              <a:gd name="T2" fmla="*/ 224 w 539"/>
              <a:gd name="T3" fmla="*/ 450 h 456"/>
              <a:gd name="T4" fmla="*/ 243 w 539"/>
              <a:gd name="T5" fmla="*/ 417 h 456"/>
              <a:gd name="T6" fmla="*/ 282 w 539"/>
              <a:gd name="T7" fmla="*/ 349 h 456"/>
              <a:gd name="T8" fmla="*/ 334 w 539"/>
              <a:gd name="T9" fmla="*/ 407 h 456"/>
              <a:gd name="T10" fmla="*/ 360 w 539"/>
              <a:gd name="T11" fmla="*/ 436 h 456"/>
              <a:gd name="T12" fmla="*/ 481 w 539"/>
              <a:gd name="T13" fmla="*/ 399 h 456"/>
              <a:gd name="T14" fmla="*/ 444 w 539"/>
              <a:gd name="T15" fmla="*/ 279 h 456"/>
              <a:gd name="T16" fmla="*/ 472 w 539"/>
              <a:gd name="T17" fmla="*/ 252 h 456"/>
              <a:gd name="T18" fmla="*/ 530 w 539"/>
              <a:gd name="T19" fmla="*/ 201 h 456"/>
              <a:gd name="T20" fmla="*/ 463 w 539"/>
              <a:gd name="T21" fmla="*/ 162 h 456"/>
              <a:gd name="T22" fmla="*/ 429 w 539"/>
              <a:gd name="T23" fmla="*/ 142 h 456"/>
              <a:gd name="T24" fmla="*/ 440 w 539"/>
              <a:gd name="T25" fmla="*/ 17 h 456"/>
              <a:gd name="T26" fmla="*/ 315 w 539"/>
              <a:gd name="T27" fmla="*/ 6 h 456"/>
              <a:gd name="T28" fmla="*/ 295 w 539"/>
              <a:gd name="T29" fmla="*/ 39 h 456"/>
              <a:gd name="T30" fmla="*/ 257 w 539"/>
              <a:gd name="T31" fmla="*/ 107 h 456"/>
              <a:gd name="T32" fmla="*/ 205 w 539"/>
              <a:gd name="T33" fmla="*/ 49 h 456"/>
              <a:gd name="T34" fmla="*/ 178 w 539"/>
              <a:gd name="T35" fmla="*/ 20 h 456"/>
              <a:gd name="T36" fmla="*/ 58 w 539"/>
              <a:gd name="T37" fmla="*/ 57 h 456"/>
              <a:gd name="T38" fmla="*/ 95 w 539"/>
              <a:gd name="T39" fmla="*/ 177 h 456"/>
              <a:gd name="T40" fmla="*/ 66 w 539"/>
              <a:gd name="T41" fmla="*/ 204 h 456"/>
              <a:gd name="T42" fmla="*/ 8 w 539"/>
              <a:gd name="T43" fmla="*/ 255 h 456"/>
              <a:gd name="T44" fmla="*/ 76 w 539"/>
              <a:gd name="T45" fmla="*/ 294 h 456"/>
              <a:gd name="T46" fmla="*/ 109 w 539"/>
              <a:gd name="T47" fmla="*/ 314 h 456"/>
              <a:gd name="T48" fmla="*/ 98 w 539"/>
              <a:gd name="T49" fmla="*/ 439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39" h="456">
                <a:moveTo>
                  <a:pt x="98" y="439"/>
                </a:moveTo>
                <a:cubicBezTo>
                  <a:pt x="153" y="456"/>
                  <a:pt x="201" y="453"/>
                  <a:pt x="224" y="450"/>
                </a:cubicBezTo>
                <a:cubicBezTo>
                  <a:pt x="240" y="449"/>
                  <a:pt x="260" y="434"/>
                  <a:pt x="243" y="417"/>
                </a:cubicBezTo>
                <a:cubicBezTo>
                  <a:pt x="231" y="404"/>
                  <a:pt x="204" y="357"/>
                  <a:pt x="282" y="349"/>
                </a:cubicBezTo>
                <a:cubicBezTo>
                  <a:pt x="360" y="341"/>
                  <a:pt x="343" y="393"/>
                  <a:pt x="334" y="407"/>
                </a:cubicBezTo>
                <a:cubicBezTo>
                  <a:pt x="321" y="427"/>
                  <a:pt x="343" y="438"/>
                  <a:pt x="360" y="436"/>
                </a:cubicBezTo>
                <a:cubicBezTo>
                  <a:pt x="383" y="434"/>
                  <a:pt x="430" y="427"/>
                  <a:pt x="481" y="399"/>
                </a:cubicBezTo>
                <a:cubicBezTo>
                  <a:pt x="453" y="349"/>
                  <a:pt x="446" y="302"/>
                  <a:pt x="444" y="279"/>
                </a:cubicBezTo>
                <a:cubicBezTo>
                  <a:pt x="442" y="262"/>
                  <a:pt x="452" y="240"/>
                  <a:pt x="472" y="252"/>
                </a:cubicBezTo>
                <a:cubicBezTo>
                  <a:pt x="487" y="262"/>
                  <a:pt x="539" y="279"/>
                  <a:pt x="530" y="201"/>
                </a:cubicBezTo>
                <a:cubicBezTo>
                  <a:pt x="522" y="123"/>
                  <a:pt x="475" y="150"/>
                  <a:pt x="463" y="162"/>
                </a:cubicBezTo>
                <a:cubicBezTo>
                  <a:pt x="446" y="179"/>
                  <a:pt x="431" y="159"/>
                  <a:pt x="429" y="142"/>
                </a:cubicBezTo>
                <a:cubicBezTo>
                  <a:pt x="427" y="119"/>
                  <a:pt x="424" y="72"/>
                  <a:pt x="440" y="17"/>
                </a:cubicBezTo>
                <a:cubicBezTo>
                  <a:pt x="385" y="0"/>
                  <a:pt x="338" y="3"/>
                  <a:pt x="315" y="6"/>
                </a:cubicBezTo>
                <a:cubicBezTo>
                  <a:pt x="298" y="8"/>
                  <a:pt x="279" y="23"/>
                  <a:pt x="295" y="39"/>
                </a:cubicBezTo>
                <a:cubicBezTo>
                  <a:pt x="308" y="52"/>
                  <a:pt x="335" y="99"/>
                  <a:pt x="257" y="107"/>
                </a:cubicBezTo>
                <a:cubicBezTo>
                  <a:pt x="179" y="115"/>
                  <a:pt x="195" y="64"/>
                  <a:pt x="205" y="49"/>
                </a:cubicBezTo>
                <a:cubicBezTo>
                  <a:pt x="218" y="29"/>
                  <a:pt x="195" y="18"/>
                  <a:pt x="178" y="20"/>
                </a:cubicBezTo>
                <a:cubicBezTo>
                  <a:pt x="156" y="22"/>
                  <a:pt x="109" y="29"/>
                  <a:pt x="58" y="57"/>
                </a:cubicBezTo>
                <a:cubicBezTo>
                  <a:pt x="86" y="107"/>
                  <a:pt x="93" y="154"/>
                  <a:pt x="95" y="177"/>
                </a:cubicBezTo>
                <a:cubicBezTo>
                  <a:pt x="97" y="194"/>
                  <a:pt x="86" y="217"/>
                  <a:pt x="66" y="204"/>
                </a:cubicBezTo>
                <a:cubicBezTo>
                  <a:pt x="52" y="194"/>
                  <a:pt x="0" y="177"/>
                  <a:pt x="8" y="255"/>
                </a:cubicBezTo>
                <a:cubicBezTo>
                  <a:pt x="16" y="333"/>
                  <a:pt x="63" y="306"/>
                  <a:pt x="76" y="294"/>
                </a:cubicBezTo>
                <a:cubicBezTo>
                  <a:pt x="93" y="277"/>
                  <a:pt x="108" y="297"/>
                  <a:pt x="109" y="314"/>
                </a:cubicBezTo>
                <a:cubicBezTo>
                  <a:pt x="112" y="337"/>
                  <a:pt x="115" y="384"/>
                  <a:pt x="98" y="439"/>
                </a:cubicBezTo>
              </a:path>
            </a:pathLst>
          </a:custGeom>
          <a:solidFill>
            <a:schemeClr val="bg1"/>
          </a:solidFill>
          <a:ln w="34925">
            <a:solidFill>
              <a:schemeClr val="tx1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3" name="椭圆 31"/>
          <p:cNvSpPr/>
          <p:nvPr/>
        </p:nvSpPr>
        <p:spPr>
          <a:xfrm>
            <a:off x="1594045" y="4314135"/>
            <a:ext cx="977960" cy="96820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noFill/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en-US" altLang="zh-CN" sz="7200" b="1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O</a:t>
            </a:r>
            <a:endParaRPr lang="zh-CN" altLang="en-US" sz="7200" b="1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4" name="文本框 263"/>
          <p:cNvSpPr txBox="1"/>
          <p:nvPr/>
        </p:nvSpPr>
        <p:spPr>
          <a:xfrm>
            <a:off x="3501310" y="4105744"/>
            <a:ext cx="233351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spc="3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opportunities</a:t>
            </a:r>
            <a:endParaRPr lang="zh-CN" altLang="en-US" sz="28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5" name="Freeform 30"/>
          <p:cNvSpPr>
            <a:spLocks noEditPoints="1"/>
          </p:cNvSpPr>
          <p:nvPr/>
        </p:nvSpPr>
        <p:spPr bwMode="auto">
          <a:xfrm>
            <a:off x="3130342" y="423694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6" name="文本框 265"/>
          <p:cNvSpPr txBox="1"/>
          <p:nvPr/>
        </p:nvSpPr>
        <p:spPr>
          <a:xfrm>
            <a:off x="3086067" y="4630478"/>
            <a:ext cx="26298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180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7" name="Freeform 62"/>
          <p:cNvSpPr/>
          <p:nvPr/>
        </p:nvSpPr>
        <p:spPr bwMode="auto">
          <a:xfrm rot="892924">
            <a:off x="6398670" y="4159160"/>
            <a:ext cx="1635932" cy="1383758"/>
          </a:xfrm>
          <a:custGeom>
            <a:avLst/>
            <a:gdLst>
              <a:gd name="T0" fmla="*/ 98 w 539"/>
              <a:gd name="T1" fmla="*/ 439 h 456"/>
              <a:gd name="T2" fmla="*/ 224 w 539"/>
              <a:gd name="T3" fmla="*/ 450 h 456"/>
              <a:gd name="T4" fmla="*/ 243 w 539"/>
              <a:gd name="T5" fmla="*/ 417 h 456"/>
              <a:gd name="T6" fmla="*/ 282 w 539"/>
              <a:gd name="T7" fmla="*/ 349 h 456"/>
              <a:gd name="T8" fmla="*/ 334 w 539"/>
              <a:gd name="T9" fmla="*/ 407 h 456"/>
              <a:gd name="T10" fmla="*/ 360 w 539"/>
              <a:gd name="T11" fmla="*/ 436 h 456"/>
              <a:gd name="T12" fmla="*/ 481 w 539"/>
              <a:gd name="T13" fmla="*/ 399 h 456"/>
              <a:gd name="T14" fmla="*/ 444 w 539"/>
              <a:gd name="T15" fmla="*/ 279 h 456"/>
              <a:gd name="T16" fmla="*/ 472 w 539"/>
              <a:gd name="T17" fmla="*/ 252 h 456"/>
              <a:gd name="T18" fmla="*/ 530 w 539"/>
              <a:gd name="T19" fmla="*/ 201 h 456"/>
              <a:gd name="T20" fmla="*/ 463 w 539"/>
              <a:gd name="T21" fmla="*/ 162 h 456"/>
              <a:gd name="T22" fmla="*/ 429 w 539"/>
              <a:gd name="T23" fmla="*/ 142 h 456"/>
              <a:gd name="T24" fmla="*/ 440 w 539"/>
              <a:gd name="T25" fmla="*/ 17 h 456"/>
              <a:gd name="T26" fmla="*/ 315 w 539"/>
              <a:gd name="T27" fmla="*/ 6 h 456"/>
              <a:gd name="T28" fmla="*/ 295 w 539"/>
              <a:gd name="T29" fmla="*/ 39 h 456"/>
              <a:gd name="T30" fmla="*/ 257 w 539"/>
              <a:gd name="T31" fmla="*/ 107 h 456"/>
              <a:gd name="T32" fmla="*/ 205 w 539"/>
              <a:gd name="T33" fmla="*/ 49 h 456"/>
              <a:gd name="T34" fmla="*/ 178 w 539"/>
              <a:gd name="T35" fmla="*/ 20 h 456"/>
              <a:gd name="T36" fmla="*/ 58 w 539"/>
              <a:gd name="T37" fmla="*/ 57 h 456"/>
              <a:gd name="T38" fmla="*/ 95 w 539"/>
              <a:gd name="T39" fmla="*/ 177 h 456"/>
              <a:gd name="T40" fmla="*/ 66 w 539"/>
              <a:gd name="T41" fmla="*/ 204 h 456"/>
              <a:gd name="T42" fmla="*/ 8 w 539"/>
              <a:gd name="T43" fmla="*/ 255 h 456"/>
              <a:gd name="T44" fmla="*/ 76 w 539"/>
              <a:gd name="T45" fmla="*/ 294 h 456"/>
              <a:gd name="T46" fmla="*/ 109 w 539"/>
              <a:gd name="T47" fmla="*/ 314 h 456"/>
              <a:gd name="T48" fmla="*/ 98 w 539"/>
              <a:gd name="T49" fmla="*/ 439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39" h="456">
                <a:moveTo>
                  <a:pt x="98" y="439"/>
                </a:moveTo>
                <a:cubicBezTo>
                  <a:pt x="153" y="456"/>
                  <a:pt x="201" y="453"/>
                  <a:pt x="224" y="450"/>
                </a:cubicBezTo>
                <a:cubicBezTo>
                  <a:pt x="240" y="449"/>
                  <a:pt x="260" y="434"/>
                  <a:pt x="243" y="417"/>
                </a:cubicBezTo>
                <a:cubicBezTo>
                  <a:pt x="231" y="404"/>
                  <a:pt x="204" y="357"/>
                  <a:pt x="282" y="349"/>
                </a:cubicBezTo>
                <a:cubicBezTo>
                  <a:pt x="360" y="341"/>
                  <a:pt x="343" y="393"/>
                  <a:pt x="334" y="407"/>
                </a:cubicBezTo>
                <a:cubicBezTo>
                  <a:pt x="321" y="427"/>
                  <a:pt x="343" y="438"/>
                  <a:pt x="360" y="436"/>
                </a:cubicBezTo>
                <a:cubicBezTo>
                  <a:pt x="383" y="434"/>
                  <a:pt x="430" y="427"/>
                  <a:pt x="481" y="399"/>
                </a:cubicBezTo>
                <a:cubicBezTo>
                  <a:pt x="453" y="349"/>
                  <a:pt x="446" y="302"/>
                  <a:pt x="444" y="279"/>
                </a:cubicBezTo>
                <a:cubicBezTo>
                  <a:pt x="442" y="262"/>
                  <a:pt x="452" y="240"/>
                  <a:pt x="472" y="252"/>
                </a:cubicBezTo>
                <a:cubicBezTo>
                  <a:pt x="487" y="262"/>
                  <a:pt x="539" y="279"/>
                  <a:pt x="530" y="201"/>
                </a:cubicBezTo>
                <a:cubicBezTo>
                  <a:pt x="522" y="123"/>
                  <a:pt x="475" y="150"/>
                  <a:pt x="463" y="162"/>
                </a:cubicBezTo>
                <a:cubicBezTo>
                  <a:pt x="446" y="179"/>
                  <a:pt x="431" y="159"/>
                  <a:pt x="429" y="142"/>
                </a:cubicBezTo>
                <a:cubicBezTo>
                  <a:pt x="427" y="119"/>
                  <a:pt x="424" y="72"/>
                  <a:pt x="440" y="17"/>
                </a:cubicBezTo>
                <a:cubicBezTo>
                  <a:pt x="385" y="0"/>
                  <a:pt x="338" y="3"/>
                  <a:pt x="315" y="6"/>
                </a:cubicBezTo>
                <a:cubicBezTo>
                  <a:pt x="298" y="8"/>
                  <a:pt x="279" y="23"/>
                  <a:pt x="295" y="39"/>
                </a:cubicBezTo>
                <a:cubicBezTo>
                  <a:pt x="308" y="52"/>
                  <a:pt x="335" y="99"/>
                  <a:pt x="257" y="107"/>
                </a:cubicBezTo>
                <a:cubicBezTo>
                  <a:pt x="179" y="115"/>
                  <a:pt x="195" y="64"/>
                  <a:pt x="205" y="49"/>
                </a:cubicBezTo>
                <a:cubicBezTo>
                  <a:pt x="218" y="29"/>
                  <a:pt x="195" y="18"/>
                  <a:pt x="178" y="20"/>
                </a:cubicBezTo>
                <a:cubicBezTo>
                  <a:pt x="156" y="22"/>
                  <a:pt x="109" y="29"/>
                  <a:pt x="58" y="57"/>
                </a:cubicBezTo>
                <a:cubicBezTo>
                  <a:pt x="86" y="107"/>
                  <a:pt x="93" y="154"/>
                  <a:pt x="95" y="177"/>
                </a:cubicBezTo>
                <a:cubicBezTo>
                  <a:pt x="97" y="194"/>
                  <a:pt x="86" y="217"/>
                  <a:pt x="66" y="204"/>
                </a:cubicBezTo>
                <a:cubicBezTo>
                  <a:pt x="52" y="194"/>
                  <a:pt x="0" y="177"/>
                  <a:pt x="8" y="255"/>
                </a:cubicBezTo>
                <a:cubicBezTo>
                  <a:pt x="16" y="333"/>
                  <a:pt x="63" y="306"/>
                  <a:pt x="76" y="294"/>
                </a:cubicBezTo>
                <a:cubicBezTo>
                  <a:pt x="93" y="277"/>
                  <a:pt x="108" y="297"/>
                  <a:pt x="109" y="314"/>
                </a:cubicBezTo>
                <a:cubicBezTo>
                  <a:pt x="112" y="337"/>
                  <a:pt x="115" y="384"/>
                  <a:pt x="98" y="439"/>
                </a:cubicBezTo>
              </a:path>
            </a:pathLst>
          </a:custGeom>
          <a:solidFill>
            <a:schemeClr val="bg1"/>
          </a:solidFill>
          <a:ln w="34925">
            <a:solidFill>
              <a:schemeClr val="tx1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8" name="椭圆 31"/>
          <p:cNvSpPr/>
          <p:nvPr/>
        </p:nvSpPr>
        <p:spPr>
          <a:xfrm>
            <a:off x="6726658" y="4333000"/>
            <a:ext cx="977960" cy="96820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noFill/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en-US" altLang="zh-CN" sz="7200" b="1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</a:t>
            </a:r>
            <a:endParaRPr lang="zh-CN" altLang="en-US" sz="7200" b="1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9" name="文本框 268"/>
          <p:cNvSpPr txBox="1"/>
          <p:nvPr/>
        </p:nvSpPr>
        <p:spPr>
          <a:xfrm>
            <a:off x="8633923" y="4105744"/>
            <a:ext cx="18789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spc="3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threats</a:t>
            </a:r>
            <a:endParaRPr lang="zh-CN" altLang="en-US" sz="28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70" name="Freeform 30"/>
          <p:cNvSpPr>
            <a:spLocks noEditPoints="1"/>
          </p:cNvSpPr>
          <p:nvPr/>
        </p:nvSpPr>
        <p:spPr bwMode="auto">
          <a:xfrm>
            <a:off x="8262955" y="423694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1" name="文本框 270"/>
          <p:cNvSpPr txBox="1"/>
          <p:nvPr/>
        </p:nvSpPr>
        <p:spPr>
          <a:xfrm>
            <a:off x="8218680" y="4630478"/>
            <a:ext cx="26298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180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任意多边形 21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任意多边形 22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任意多边形 23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任意多边形 24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6" name="组合 25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27" name="图片 26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28" name="任意多边形 27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9" name="矩形 28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30" name="组合 29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31" name="图片 30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32" name="任意多边形 31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6" grpId="0"/>
      <p:bldP spid="259" grpId="0"/>
      <p:bldP spid="264" grpId="0"/>
      <p:bldP spid="26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任意多边形 24"/>
          <p:cNvSpPr/>
          <p:nvPr/>
        </p:nvSpPr>
        <p:spPr>
          <a:xfrm>
            <a:off x="4101820" y="2284059"/>
            <a:ext cx="3600450" cy="2759180"/>
          </a:xfrm>
          <a:custGeom>
            <a:avLst/>
            <a:gdLst>
              <a:gd name="connsiteX0" fmla="*/ 276225 w 3600450"/>
              <a:gd name="connsiteY0" fmla="*/ 0 h 2733675"/>
              <a:gd name="connsiteX1" fmla="*/ 171450 w 3600450"/>
              <a:gd name="connsiteY1" fmla="*/ 19050 h 2733675"/>
              <a:gd name="connsiteX2" fmla="*/ 114300 w 3600450"/>
              <a:gd name="connsiteY2" fmla="*/ 114300 h 2733675"/>
              <a:gd name="connsiteX3" fmla="*/ 19050 w 3600450"/>
              <a:gd name="connsiteY3" fmla="*/ 381000 h 2733675"/>
              <a:gd name="connsiteX4" fmla="*/ 0 w 3600450"/>
              <a:gd name="connsiteY4" fmla="*/ 1066800 h 2733675"/>
              <a:gd name="connsiteX5" fmla="*/ 47625 w 3600450"/>
              <a:gd name="connsiteY5" fmla="*/ 2219325 h 2733675"/>
              <a:gd name="connsiteX6" fmla="*/ 76200 w 3600450"/>
              <a:gd name="connsiteY6" fmla="*/ 2505075 h 2733675"/>
              <a:gd name="connsiteX7" fmla="*/ 180975 w 3600450"/>
              <a:gd name="connsiteY7" fmla="*/ 2619375 h 2733675"/>
              <a:gd name="connsiteX8" fmla="*/ 600075 w 3600450"/>
              <a:gd name="connsiteY8" fmla="*/ 2686050 h 2733675"/>
              <a:gd name="connsiteX9" fmla="*/ 2266950 w 3600450"/>
              <a:gd name="connsiteY9" fmla="*/ 2733675 h 2733675"/>
              <a:gd name="connsiteX10" fmla="*/ 3162300 w 3600450"/>
              <a:gd name="connsiteY10" fmla="*/ 2724150 h 2733675"/>
              <a:gd name="connsiteX11" fmla="*/ 3381375 w 3600450"/>
              <a:gd name="connsiteY11" fmla="*/ 2686050 h 2733675"/>
              <a:gd name="connsiteX12" fmla="*/ 3495675 w 3600450"/>
              <a:gd name="connsiteY12" fmla="*/ 2533650 h 2733675"/>
              <a:gd name="connsiteX13" fmla="*/ 3581400 w 3600450"/>
              <a:gd name="connsiteY13" fmla="*/ 1885950 h 2733675"/>
              <a:gd name="connsiteX14" fmla="*/ 3600450 w 3600450"/>
              <a:gd name="connsiteY14" fmla="*/ 581025 h 2733675"/>
              <a:gd name="connsiteX15" fmla="*/ 3562350 w 3600450"/>
              <a:gd name="connsiteY15" fmla="*/ 238125 h 2733675"/>
              <a:gd name="connsiteX16" fmla="*/ 3457575 w 3600450"/>
              <a:gd name="connsiteY16" fmla="*/ 76200 h 2733675"/>
              <a:gd name="connsiteX17" fmla="*/ 3295650 w 3600450"/>
              <a:gd name="connsiteY17" fmla="*/ 38100 h 2733675"/>
              <a:gd name="connsiteX18" fmla="*/ 2981325 w 3600450"/>
              <a:gd name="connsiteY18" fmla="*/ 9525 h 2733675"/>
              <a:gd name="connsiteX19" fmla="*/ 1038225 w 3600450"/>
              <a:gd name="connsiteY19" fmla="*/ 9525 h 2733675"/>
              <a:gd name="connsiteX20" fmla="*/ 276225 w 3600450"/>
              <a:gd name="connsiteY20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600450" h="2733675">
                <a:moveTo>
                  <a:pt x="276225" y="0"/>
                </a:moveTo>
                <a:lnTo>
                  <a:pt x="171450" y="19050"/>
                </a:lnTo>
                <a:lnTo>
                  <a:pt x="114300" y="114300"/>
                </a:lnTo>
                <a:lnTo>
                  <a:pt x="19050" y="381000"/>
                </a:lnTo>
                <a:lnTo>
                  <a:pt x="0" y="1066800"/>
                </a:lnTo>
                <a:lnTo>
                  <a:pt x="47625" y="2219325"/>
                </a:lnTo>
                <a:lnTo>
                  <a:pt x="76200" y="2505075"/>
                </a:lnTo>
                <a:lnTo>
                  <a:pt x="180975" y="2619375"/>
                </a:lnTo>
                <a:lnTo>
                  <a:pt x="600075" y="2686050"/>
                </a:lnTo>
                <a:lnTo>
                  <a:pt x="2266950" y="2733675"/>
                </a:lnTo>
                <a:lnTo>
                  <a:pt x="3162300" y="2724150"/>
                </a:lnTo>
                <a:lnTo>
                  <a:pt x="3381375" y="2686050"/>
                </a:lnTo>
                <a:lnTo>
                  <a:pt x="3495675" y="2533650"/>
                </a:lnTo>
                <a:lnTo>
                  <a:pt x="3581400" y="1885950"/>
                </a:lnTo>
                <a:lnTo>
                  <a:pt x="3600450" y="581025"/>
                </a:lnTo>
                <a:lnTo>
                  <a:pt x="3562350" y="238125"/>
                </a:lnTo>
                <a:lnTo>
                  <a:pt x="3457575" y="76200"/>
                </a:lnTo>
                <a:lnTo>
                  <a:pt x="3295650" y="38100"/>
                </a:lnTo>
                <a:lnTo>
                  <a:pt x="2981325" y="9525"/>
                </a:lnTo>
                <a:lnTo>
                  <a:pt x="1038225" y="9525"/>
                </a:lnTo>
                <a:lnTo>
                  <a:pt x="276225" y="0"/>
                </a:lnTo>
                <a:close/>
              </a:path>
            </a:pathLst>
          </a:custGeom>
          <a:blipFill dpi="0" rotWithShape="1">
            <a:blip r:embed="rId1"/>
            <a:srcRect/>
            <a:stretch>
              <a:fillRect r="-21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" name="任意多边形 25"/>
          <p:cNvSpPr/>
          <p:nvPr/>
        </p:nvSpPr>
        <p:spPr>
          <a:xfrm>
            <a:off x="3791744" y="2060848"/>
            <a:ext cx="4233329" cy="3227560"/>
          </a:xfrm>
          <a:custGeom>
            <a:avLst/>
            <a:gdLst>
              <a:gd name="connsiteX0" fmla="*/ 692107 w 4233329"/>
              <a:gd name="connsiteY0" fmla="*/ 230189 h 3227560"/>
              <a:gd name="connsiteX1" fmla="*/ 606311 w 4233329"/>
              <a:gd name="connsiteY1" fmla="*/ 232933 h 3227560"/>
              <a:gd name="connsiteX2" fmla="*/ 330515 w 4233329"/>
              <a:gd name="connsiteY2" fmla="*/ 632928 h 3227560"/>
              <a:gd name="connsiteX3" fmla="*/ 403145 w 4233329"/>
              <a:gd name="connsiteY3" fmla="*/ 2772901 h 3227560"/>
              <a:gd name="connsiteX4" fmla="*/ 1440706 w 4233329"/>
              <a:gd name="connsiteY4" fmla="*/ 2952899 h 3227560"/>
              <a:gd name="connsiteX5" fmla="*/ 3703068 w 4233329"/>
              <a:gd name="connsiteY5" fmla="*/ 2920902 h 3227560"/>
              <a:gd name="connsiteX6" fmla="*/ 3906009 w 4233329"/>
              <a:gd name="connsiteY6" fmla="*/ 1782913 h 3227560"/>
              <a:gd name="connsiteX7" fmla="*/ 3775220 w 4233329"/>
              <a:gd name="connsiteY7" fmla="*/ 332932 h 3227560"/>
              <a:gd name="connsiteX8" fmla="*/ 1824604 w 4233329"/>
              <a:gd name="connsiteY8" fmla="*/ 262933 h 3227560"/>
              <a:gd name="connsiteX9" fmla="*/ 692107 w 4233329"/>
              <a:gd name="connsiteY9" fmla="*/ 230189 h 3227560"/>
              <a:gd name="connsiteX10" fmla="*/ 442503 w 4233329"/>
              <a:gd name="connsiteY10" fmla="*/ 300 h 3227560"/>
              <a:gd name="connsiteX11" fmla="*/ 1773431 w 4233329"/>
              <a:gd name="connsiteY11" fmla="*/ 38781 h 3227560"/>
              <a:gd name="connsiteX12" fmla="*/ 4065824 w 4233329"/>
              <a:gd name="connsiteY12" fmla="*/ 121045 h 3227560"/>
              <a:gd name="connsiteX13" fmla="*/ 4219530 w 4233329"/>
              <a:gd name="connsiteY13" fmla="*/ 1825085 h 3227560"/>
              <a:gd name="connsiteX14" fmla="*/ 3981031 w 4233329"/>
              <a:gd name="connsiteY14" fmla="*/ 3162467 h 3227560"/>
              <a:gd name="connsiteX15" fmla="*/ 1322268 w 4233329"/>
              <a:gd name="connsiteY15" fmla="*/ 3200070 h 3227560"/>
              <a:gd name="connsiteX16" fmla="*/ 102910 w 4233329"/>
              <a:gd name="connsiteY16" fmla="*/ 2988535 h 3227560"/>
              <a:gd name="connsiteX17" fmla="*/ 17555 w 4233329"/>
              <a:gd name="connsiteY17" fmla="*/ 473605 h 3227560"/>
              <a:gd name="connsiteX18" fmla="*/ 341674 w 4233329"/>
              <a:gd name="connsiteY18" fmla="*/ 3525 h 3227560"/>
              <a:gd name="connsiteX19" fmla="*/ 442503 w 4233329"/>
              <a:gd name="connsiteY19" fmla="*/ 300 h 3227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233329" h="3227560">
                <a:moveTo>
                  <a:pt x="692107" y="230189"/>
                </a:moveTo>
                <a:cubicBezTo>
                  <a:pt x="659083" y="230589"/>
                  <a:pt x="630305" y="231475"/>
                  <a:pt x="606311" y="232933"/>
                </a:cubicBezTo>
                <a:cubicBezTo>
                  <a:pt x="414362" y="244600"/>
                  <a:pt x="374752" y="437931"/>
                  <a:pt x="330515" y="632928"/>
                </a:cubicBezTo>
                <a:cubicBezTo>
                  <a:pt x="296654" y="1056256"/>
                  <a:pt x="320155" y="2603079"/>
                  <a:pt x="403145" y="2772901"/>
                </a:cubicBezTo>
                <a:cubicBezTo>
                  <a:pt x="486134" y="2942724"/>
                  <a:pt x="890719" y="2928232"/>
                  <a:pt x="1440706" y="2952899"/>
                </a:cubicBezTo>
                <a:cubicBezTo>
                  <a:pt x="1990693" y="2977566"/>
                  <a:pt x="3547289" y="3001102"/>
                  <a:pt x="3703068" y="2920902"/>
                </a:cubicBezTo>
                <a:cubicBezTo>
                  <a:pt x="3858848" y="2840703"/>
                  <a:pt x="3893984" y="2214242"/>
                  <a:pt x="3906009" y="1782913"/>
                </a:cubicBezTo>
                <a:cubicBezTo>
                  <a:pt x="3918035" y="1351585"/>
                  <a:pt x="3956302" y="484220"/>
                  <a:pt x="3775220" y="332932"/>
                </a:cubicBezTo>
                <a:cubicBezTo>
                  <a:pt x="3594137" y="181645"/>
                  <a:pt x="2352755" y="279599"/>
                  <a:pt x="1824604" y="262933"/>
                </a:cubicBezTo>
                <a:cubicBezTo>
                  <a:pt x="1362472" y="248350"/>
                  <a:pt x="923276" y="227386"/>
                  <a:pt x="692107" y="230189"/>
                </a:cubicBezTo>
                <a:close/>
                <a:moveTo>
                  <a:pt x="442503" y="300"/>
                </a:moveTo>
                <a:cubicBezTo>
                  <a:pt x="714176" y="-2994"/>
                  <a:pt x="1230326" y="21643"/>
                  <a:pt x="1773431" y="38781"/>
                </a:cubicBezTo>
                <a:cubicBezTo>
                  <a:pt x="2394122" y="58367"/>
                  <a:pt x="3853013" y="-56751"/>
                  <a:pt x="4065824" y="121045"/>
                </a:cubicBezTo>
                <a:cubicBezTo>
                  <a:pt x="4278635" y="298840"/>
                  <a:pt x="4233662" y="1318182"/>
                  <a:pt x="4219530" y="1825085"/>
                </a:cubicBezTo>
                <a:cubicBezTo>
                  <a:pt x="4205397" y="2331989"/>
                  <a:pt x="4164105" y="3068215"/>
                  <a:pt x="3981031" y="3162467"/>
                </a:cubicBezTo>
                <a:cubicBezTo>
                  <a:pt x="3797956" y="3256719"/>
                  <a:pt x="1968621" y="3229059"/>
                  <a:pt x="1322268" y="3200070"/>
                </a:cubicBezTo>
                <a:cubicBezTo>
                  <a:pt x="675915" y="3171082"/>
                  <a:pt x="200440" y="3188112"/>
                  <a:pt x="102910" y="2988535"/>
                </a:cubicBezTo>
                <a:cubicBezTo>
                  <a:pt x="5380" y="2788957"/>
                  <a:pt x="-22240" y="971107"/>
                  <a:pt x="17555" y="473605"/>
                </a:cubicBezTo>
                <a:cubicBezTo>
                  <a:pt x="69542" y="244441"/>
                  <a:pt x="116093" y="17235"/>
                  <a:pt x="341674" y="3525"/>
                </a:cubicBezTo>
                <a:cubicBezTo>
                  <a:pt x="369872" y="1811"/>
                  <a:pt x="403693" y="770"/>
                  <a:pt x="442503" y="300"/>
                </a:cubicBezTo>
                <a:close/>
              </a:path>
            </a:pathLst>
          </a:custGeom>
          <a:solidFill>
            <a:schemeClr val="bg1"/>
          </a:solidFill>
          <a:ln w="28575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7" name="任意多边形 26"/>
          <p:cNvSpPr/>
          <p:nvPr/>
        </p:nvSpPr>
        <p:spPr>
          <a:xfrm>
            <a:off x="4931100" y="5276216"/>
            <a:ext cx="1920382" cy="472541"/>
          </a:xfrm>
          <a:custGeom>
            <a:avLst/>
            <a:gdLst>
              <a:gd name="connsiteX0" fmla="*/ 735217 w 1920382"/>
              <a:gd name="connsiteY0" fmla="*/ 0 h 472541"/>
              <a:gd name="connsiteX1" fmla="*/ 750207 w 1920382"/>
              <a:gd name="connsiteY1" fmla="*/ 254833 h 472541"/>
              <a:gd name="connsiteX2" fmla="*/ 120620 w 1920382"/>
              <a:gd name="connsiteY2" fmla="*/ 254833 h 472541"/>
              <a:gd name="connsiteX3" fmla="*/ 699 w 1920382"/>
              <a:gd name="connsiteY3" fmla="*/ 449705 h 472541"/>
              <a:gd name="connsiteX4" fmla="*/ 1919440 w 1920382"/>
              <a:gd name="connsiteY4" fmla="*/ 464695 h 472541"/>
              <a:gd name="connsiteX5" fmla="*/ 1844489 w 1920382"/>
              <a:gd name="connsiteY5" fmla="*/ 254833 h 472541"/>
              <a:gd name="connsiteX6" fmla="*/ 1154941 w 1920382"/>
              <a:gd name="connsiteY6" fmla="*/ 224852 h 472541"/>
              <a:gd name="connsiteX7" fmla="*/ 1169931 w 1920382"/>
              <a:gd name="connsiteY7" fmla="*/ 14990 h 47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20382" h="472541">
                <a:moveTo>
                  <a:pt x="735217" y="0"/>
                </a:moveTo>
                <a:lnTo>
                  <a:pt x="750207" y="254833"/>
                </a:lnTo>
                <a:cubicBezTo>
                  <a:pt x="540345" y="254833"/>
                  <a:pt x="245538" y="222354"/>
                  <a:pt x="120620" y="254833"/>
                </a:cubicBezTo>
                <a:cubicBezTo>
                  <a:pt x="-4298" y="287312"/>
                  <a:pt x="-1800" y="368508"/>
                  <a:pt x="699" y="449705"/>
                </a:cubicBezTo>
                <a:cubicBezTo>
                  <a:pt x="640279" y="454702"/>
                  <a:pt x="1609643" y="487180"/>
                  <a:pt x="1919440" y="464695"/>
                </a:cubicBezTo>
                <a:cubicBezTo>
                  <a:pt x="1894456" y="394741"/>
                  <a:pt x="1971906" y="294807"/>
                  <a:pt x="1844489" y="254833"/>
                </a:cubicBezTo>
                <a:lnTo>
                  <a:pt x="1154941" y="224852"/>
                </a:lnTo>
                <a:lnTo>
                  <a:pt x="1169931" y="14990"/>
                </a:lnTo>
              </a:path>
            </a:pathLst>
          </a:custGeom>
          <a:noFill/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" name="任意多边形 1"/>
          <p:cNvSpPr/>
          <p:nvPr/>
        </p:nvSpPr>
        <p:spPr>
          <a:xfrm>
            <a:off x="7872729" y="4931993"/>
            <a:ext cx="1481072" cy="458948"/>
          </a:xfrm>
          <a:custGeom>
            <a:avLst/>
            <a:gdLst>
              <a:gd name="connsiteX0" fmla="*/ 1094705 w 1094705"/>
              <a:gd name="connsiteY0" fmla="*/ 269687 h 815443"/>
              <a:gd name="connsiteX1" fmla="*/ 862885 w 1094705"/>
              <a:gd name="connsiteY1" fmla="*/ 115141 h 815443"/>
              <a:gd name="connsiteX2" fmla="*/ 746975 w 1094705"/>
              <a:gd name="connsiteY2" fmla="*/ 359839 h 815443"/>
              <a:gd name="connsiteX3" fmla="*/ 914400 w 1094705"/>
              <a:gd name="connsiteY3" fmla="*/ 308324 h 815443"/>
              <a:gd name="connsiteX4" fmla="*/ 927279 w 1094705"/>
              <a:gd name="connsiteY4" fmla="*/ 12110 h 815443"/>
              <a:gd name="connsiteX5" fmla="*/ 373488 w 1094705"/>
              <a:gd name="connsiteY5" fmla="*/ 771963 h 815443"/>
              <a:gd name="connsiteX6" fmla="*/ 0 w 1094705"/>
              <a:gd name="connsiteY6" fmla="*/ 656053 h 815443"/>
              <a:gd name="connsiteX0-1" fmla="*/ 1481072 w 1481072"/>
              <a:gd name="connsiteY0-2" fmla="*/ 553022 h 815443"/>
              <a:gd name="connsiteX1-3" fmla="*/ 862885 w 1481072"/>
              <a:gd name="connsiteY1-4" fmla="*/ 115141 h 815443"/>
              <a:gd name="connsiteX2-5" fmla="*/ 746975 w 1481072"/>
              <a:gd name="connsiteY2-6" fmla="*/ 359839 h 815443"/>
              <a:gd name="connsiteX3-7" fmla="*/ 914400 w 1481072"/>
              <a:gd name="connsiteY3-8" fmla="*/ 308324 h 815443"/>
              <a:gd name="connsiteX4-9" fmla="*/ 927279 w 1481072"/>
              <a:gd name="connsiteY4-10" fmla="*/ 12110 h 815443"/>
              <a:gd name="connsiteX5-11" fmla="*/ 373488 w 1481072"/>
              <a:gd name="connsiteY5-12" fmla="*/ 771963 h 815443"/>
              <a:gd name="connsiteX6-13" fmla="*/ 0 w 1481072"/>
              <a:gd name="connsiteY6-14" fmla="*/ 656053 h 815443"/>
              <a:gd name="connsiteX0-15" fmla="*/ 1481072 w 1481072"/>
              <a:gd name="connsiteY0-16" fmla="*/ 548904 h 811325"/>
              <a:gd name="connsiteX1-17" fmla="*/ 862885 w 1481072"/>
              <a:gd name="connsiteY1-18" fmla="*/ 111023 h 811325"/>
              <a:gd name="connsiteX2-19" fmla="*/ 746975 w 1481072"/>
              <a:gd name="connsiteY2-20" fmla="*/ 355721 h 811325"/>
              <a:gd name="connsiteX3-21" fmla="*/ 1068947 w 1481072"/>
              <a:gd name="connsiteY3-22" fmla="*/ 368600 h 811325"/>
              <a:gd name="connsiteX4-23" fmla="*/ 927279 w 1481072"/>
              <a:gd name="connsiteY4-24" fmla="*/ 7992 h 811325"/>
              <a:gd name="connsiteX5-25" fmla="*/ 373488 w 1481072"/>
              <a:gd name="connsiteY5-26" fmla="*/ 767845 h 811325"/>
              <a:gd name="connsiteX6-27" fmla="*/ 0 w 1481072"/>
              <a:gd name="connsiteY6-28" fmla="*/ 651935 h 811325"/>
              <a:gd name="connsiteX0-29" fmla="*/ 1481072 w 1481072"/>
              <a:gd name="connsiteY0-30" fmla="*/ 549065 h 811486"/>
              <a:gd name="connsiteX1-31" fmla="*/ 862885 w 1481072"/>
              <a:gd name="connsiteY1-32" fmla="*/ 111184 h 811486"/>
              <a:gd name="connsiteX2-33" fmla="*/ 862885 w 1481072"/>
              <a:gd name="connsiteY2-34" fmla="*/ 407397 h 811486"/>
              <a:gd name="connsiteX3-35" fmla="*/ 1068947 w 1481072"/>
              <a:gd name="connsiteY3-36" fmla="*/ 368761 h 811486"/>
              <a:gd name="connsiteX4-37" fmla="*/ 927279 w 1481072"/>
              <a:gd name="connsiteY4-38" fmla="*/ 8153 h 811486"/>
              <a:gd name="connsiteX5-39" fmla="*/ 373488 w 1481072"/>
              <a:gd name="connsiteY5-40" fmla="*/ 768006 h 811486"/>
              <a:gd name="connsiteX6-41" fmla="*/ 0 w 1481072"/>
              <a:gd name="connsiteY6-42" fmla="*/ 652096 h 811486"/>
              <a:gd name="connsiteX0-43" fmla="*/ 1481072 w 1481072"/>
              <a:gd name="connsiteY0-44" fmla="*/ 473324 h 730121"/>
              <a:gd name="connsiteX1-45" fmla="*/ 862885 w 1481072"/>
              <a:gd name="connsiteY1-46" fmla="*/ 35443 h 730121"/>
              <a:gd name="connsiteX2-47" fmla="*/ 862885 w 1481072"/>
              <a:gd name="connsiteY2-48" fmla="*/ 331656 h 730121"/>
              <a:gd name="connsiteX3-49" fmla="*/ 1068947 w 1481072"/>
              <a:gd name="connsiteY3-50" fmla="*/ 293020 h 730121"/>
              <a:gd name="connsiteX4-51" fmla="*/ 695459 w 1481072"/>
              <a:gd name="connsiteY4-52" fmla="*/ 9685 h 730121"/>
              <a:gd name="connsiteX5-53" fmla="*/ 373488 w 1481072"/>
              <a:gd name="connsiteY5-54" fmla="*/ 692265 h 730121"/>
              <a:gd name="connsiteX6-55" fmla="*/ 0 w 1481072"/>
              <a:gd name="connsiteY6-56" fmla="*/ 576355 h 730121"/>
              <a:gd name="connsiteX0-57" fmla="*/ 1481072 w 1481072"/>
              <a:gd name="connsiteY0-58" fmla="*/ 473324 h 730121"/>
              <a:gd name="connsiteX1-59" fmla="*/ 875764 w 1481072"/>
              <a:gd name="connsiteY1-60" fmla="*/ 164232 h 730121"/>
              <a:gd name="connsiteX2-61" fmla="*/ 862885 w 1481072"/>
              <a:gd name="connsiteY2-62" fmla="*/ 331656 h 730121"/>
              <a:gd name="connsiteX3-63" fmla="*/ 1068947 w 1481072"/>
              <a:gd name="connsiteY3-64" fmla="*/ 293020 h 730121"/>
              <a:gd name="connsiteX4-65" fmla="*/ 695459 w 1481072"/>
              <a:gd name="connsiteY4-66" fmla="*/ 9685 h 730121"/>
              <a:gd name="connsiteX5-67" fmla="*/ 373488 w 1481072"/>
              <a:gd name="connsiteY5-68" fmla="*/ 692265 h 730121"/>
              <a:gd name="connsiteX6-69" fmla="*/ 0 w 1481072"/>
              <a:gd name="connsiteY6-70" fmla="*/ 576355 h 730121"/>
              <a:gd name="connsiteX0-71" fmla="*/ 1481072 w 1481072"/>
              <a:gd name="connsiteY0-72" fmla="*/ 473324 h 730121"/>
              <a:gd name="connsiteX1-73" fmla="*/ 875764 w 1481072"/>
              <a:gd name="connsiteY1-74" fmla="*/ 164232 h 730121"/>
              <a:gd name="connsiteX2-75" fmla="*/ 862885 w 1481072"/>
              <a:gd name="connsiteY2-76" fmla="*/ 331656 h 730121"/>
              <a:gd name="connsiteX3-77" fmla="*/ 1068947 w 1481072"/>
              <a:gd name="connsiteY3-78" fmla="*/ 293020 h 730121"/>
              <a:gd name="connsiteX4-79" fmla="*/ 695459 w 1481072"/>
              <a:gd name="connsiteY4-80" fmla="*/ 9685 h 730121"/>
              <a:gd name="connsiteX5-81" fmla="*/ 373488 w 1481072"/>
              <a:gd name="connsiteY5-82" fmla="*/ 692265 h 730121"/>
              <a:gd name="connsiteX6-83" fmla="*/ 0 w 1481072"/>
              <a:gd name="connsiteY6-84" fmla="*/ 576355 h 730121"/>
              <a:gd name="connsiteX0-85" fmla="*/ 1481072 w 1481072"/>
              <a:gd name="connsiteY0-86" fmla="*/ 463654 h 720451"/>
              <a:gd name="connsiteX1-87" fmla="*/ 875764 w 1481072"/>
              <a:gd name="connsiteY1-88" fmla="*/ 154562 h 720451"/>
              <a:gd name="connsiteX2-89" fmla="*/ 862885 w 1481072"/>
              <a:gd name="connsiteY2-90" fmla="*/ 321986 h 720451"/>
              <a:gd name="connsiteX3-91" fmla="*/ 1068947 w 1481072"/>
              <a:gd name="connsiteY3-92" fmla="*/ 283350 h 720451"/>
              <a:gd name="connsiteX4-93" fmla="*/ 695459 w 1481072"/>
              <a:gd name="connsiteY4-94" fmla="*/ 15 h 720451"/>
              <a:gd name="connsiteX5-95" fmla="*/ 373488 w 1481072"/>
              <a:gd name="connsiteY5-96" fmla="*/ 682595 h 720451"/>
              <a:gd name="connsiteX6-97" fmla="*/ 0 w 1481072"/>
              <a:gd name="connsiteY6-98" fmla="*/ 566685 h 720451"/>
              <a:gd name="connsiteX0-99" fmla="*/ 1481072 w 1481072"/>
              <a:gd name="connsiteY0-100" fmla="*/ 412142 h 665201"/>
              <a:gd name="connsiteX1-101" fmla="*/ 875764 w 1481072"/>
              <a:gd name="connsiteY1-102" fmla="*/ 103050 h 665201"/>
              <a:gd name="connsiteX2-103" fmla="*/ 862885 w 1481072"/>
              <a:gd name="connsiteY2-104" fmla="*/ 270474 h 665201"/>
              <a:gd name="connsiteX3-105" fmla="*/ 1068947 w 1481072"/>
              <a:gd name="connsiteY3-106" fmla="*/ 231838 h 665201"/>
              <a:gd name="connsiteX4-107" fmla="*/ 708338 w 1481072"/>
              <a:gd name="connsiteY4-108" fmla="*/ 19 h 665201"/>
              <a:gd name="connsiteX5-109" fmla="*/ 373488 w 1481072"/>
              <a:gd name="connsiteY5-110" fmla="*/ 631083 h 665201"/>
              <a:gd name="connsiteX6-111" fmla="*/ 0 w 1481072"/>
              <a:gd name="connsiteY6-112" fmla="*/ 515173 h 665201"/>
              <a:gd name="connsiteX0-113" fmla="*/ 1481072 w 1481072"/>
              <a:gd name="connsiteY0-114" fmla="*/ 419889 h 672948"/>
              <a:gd name="connsiteX1-115" fmla="*/ 875764 w 1481072"/>
              <a:gd name="connsiteY1-116" fmla="*/ 110797 h 672948"/>
              <a:gd name="connsiteX2-117" fmla="*/ 862885 w 1481072"/>
              <a:gd name="connsiteY2-118" fmla="*/ 278221 h 672948"/>
              <a:gd name="connsiteX3-119" fmla="*/ 1068947 w 1481072"/>
              <a:gd name="connsiteY3-120" fmla="*/ 239585 h 672948"/>
              <a:gd name="connsiteX4-121" fmla="*/ 708338 w 1481072"/>
              <a:gd name="connsiteY4-122" fmla="*/ 7766 h 672948"/>
              <a:gd name="connsiteX5-123" fmla="*/ 373488 w 1481072"/>
              <a:gd name="connsiteY5-124" fmla="*/ 638830 h 672948"/>
              <a:gd name="connsiteX6-125" fmla="*/ 0 w 1481072"/>
              <a:gd name="connsiteY6-126" fmla="*/ 522920 h 672948"/>
              <a:gd name="connsiteX0-127" fmla="*/ 1481072 w 1481072"/>
              <a:gd name="connsiteY0-128" fmla="*/ 421560 h 674619"/>
              <a:gd name="connsiteX1-129" fmla="*/ 875764 w 1481072"/>
              <a:gd name="connsiteY1-130" fmla="*/ 112468 h 674619"/>
              <a:gd name="connsiteX2-131" fmla="*/ 948947 w 1481072"/>
              <a:gd name="connsiteY2-132" fmla="*/ 591864 h 674619"/>
              <a:gd name="connsiteX3-133" fmla="*/ 1068947 w 1481072"/>
              <a:gd name="connsiteY3-134" fmla="*/ 241256 h 674619"/>
              <a:gd name="connsiteX4-135" fmla="*/ 708338 w 1481072"/>
              <a:gd name="connsiteY4-136" fmla="*/ 9437 h 674619"/>
              <a:gd name="connsiteX5-137" fmla="*/ 373488 w 1481072"/>
              <a:gd name="connsiteY5-138" fmla="*/ 640501 h 674619"/>
              <a:gd name="connsiteX6-139" fmla="*/ 0 w 1481072"/>
              <a:gd name="connsiteY6-140" fmla="*/ 524591 h 674619"/>
              <a:gd name="connsiteX0-141" fmla="*/ 1481072 w 1481072"/>
              <a:gd name="connsiteY0-142" fmla="*/ 311304 h 549690"/>
              <a:gd name="connsiteX1-143" fmla="*/ 875764 w 1481072"/>
              <a:gd name="connsiteY1-144" fmla="*/ 2212 h 549690"/>
              <a:gd name="connsiteX2-145" fmla="*/ 948947 w 1481072"/>
              <a:gd name="connsiteY2-146" fmla="*/ 481608 h 549690"/>
              <a:gd name="connsiteX3-147" fmla="*/ 1068947 w 1481072"/>
              <a:gd name="connsiteY3-148" fmla="*/ 131000 h 549690"/>
              <a:gd name="connsiteX4-149" fmla="*/ 708338 w 1481072"/>
              <a:gd name="connsiteY4-150" fmla="*/ 103577 h 549690"/>
              <a:gd name="connsiteX5-151" fmla="*/ 373488 w 1481072"/>
              <a:gd name="connsiteY5-152" fmla="*/ 530245 h 549690"/>
              <a:gd name="connsiteX6-153" fmla="*/ 0 w 1481072"/>
              <a:gd name="connsiteY6-154" fmla="*/ 414335 h 549690"/>
              <a:gd name="connsiteX0-155" fmla="*/ 1481072 w 1481072"/>
              <a:gd name="connsiteY0-156" fmla="*/ 311304 h 549690"/>
              <a:gd name="connsiteX1-157" fmla="*/ 875764 w 1481072"/>
              <a:gd name="connsiteY1-158" fmla="*/ 2212 h 549690"/>
              <a:gd name="connsiteX2-159" fmla="*/ 948947 w 1481072"/>
              <a:gd name="connsiteY2-160" fmla="*/ 481608 h 549690"/>
              <a:gd name="connsiteX3-161" fmla="*/ 1047432 w 1481072"/>
              <a:gd name="connsiteY3-162" fmla="*/ 297743 h 549690"/>
              <a:gd name="connsiteX4-163" fmla="*/ 708338 w 1481072"/>
              <a:gd name="connsiteY4-164" fmla="*/ 103577 h 549690"/>
              <a:gd name="connsiteX5-165" fmla="*/ 373488 w 1481072"/>
              <a:gd name="connsiteY5-166" fmla="*/ 530245 h 549690"/>
              <a:gd name="connsiteX6-167" fmla="*/ 0 w 1481072"/>
              <a:gd name="connsiteY6-168" fmla="*/ 414335 h 549690"/>
              <a:gd name="connsiteX0-169" fmla="*/ 1481072 w 1481072"/>
              <a:gd name="connsiteY0-170" fmla="*/ 310706 h 549092"/>
              <a:gd name="connsiteX1-171" fmla="*/ 875764 w 1481072"/>
              <a:gd name="connsiteY1-172" fmla="*/ 1614 h 549092"/>
              <a:gd name="connsiteX2-173" fmla="*/ 895158 w 1481072"/>
              <a:gd name="connsiteY2-174" fmla="*/ 454116 h 549092"/>
              <a:gd name="connsiteX3-175" fmla="*/ 1047432 w 1481072"/>
              <a:gd name="connsiteY3-176" fmla="*/ 297145 h 549092"/>
              <a:gd name="connsiteX4-177" fmla="*/ 708338 w 1481072"/>
              <a:gd name="connsiteY4-178" fmla="*/ 102979 h 549092"/>
              <a:gd name="connsiteX5-179" fmla="*/ 373488 w 1481072"/>
              <a:gd name="connsiteY5-180" fmla="*/ 529647 h 549092"/>
              <a:gd name="connsiteX6-181" fmla="*/ 0 w 1481072"/>
              <a:gd name="connsiteY6-182" fmla="*/ 413737 h 549092"/>
              <a:gd name="connsiteX0-183" fmla="*/ 1481072 w 1481072"/>
              <a:gd name="connsiteY0-184" fmla="*/ 310706 h 549092"/>
              <a:gd name="connsiteX1-185" fmla="*/ 875764 w 1481072"/>
              <a:gd name="connsiteY1-186" fmla="*/ 1614 h 549092"/>
              <a:gd name="connsiteX2-187" fmla="*/ 895158 w 1481072"/>
              <a:gd name="connsiteY2-188" fmla="*/ 454116 h 549092"/>
              <a:gd name="connsiteX3-189" fmla="*/ 1047432 w 1481072"/>
              <a:gd name="connsiteY3-190" fmla="*/ 297145 h 549092"/>
              <a:gd name="connsiteX4-191" fmla="*/ 708338 w 1481072"/>
              <a:gd name="connsiteY4-192" fmla="*/ 102979 h 549092"/>
              <a:gd name="connsiteX5-193" fmla="*/ 373488 w 1481072"/>
              <a:gd name="connsiteY5-194" fmla="*/ 529647 h 549092"/>
              <a:gd name="connsiteX6-195" fmla="*/ 0 w 1481072"/>
              <a:gd name="connsiteY6-196" fmla="*/ 413737 h 549092"/>
              <a:gd name="connsiteX0-197" fmla="*/ 1481072 w 1481072"/>
              <a:gd name="connsiteY0-198" fmla="*/ 310706 h 539006"/>
              <a:gd name="connsiteX1-199" fmla="*/ 875764 w 1481072"/>
              <a:gd name="connsiteY1-200" fmla="*/ 1614 h 539006"/>
              <a:gd name="connsiteX2-201" fmla="*/ 895158 w 1481072"/>
              <a:gd name="connsiteY2-202" fmla="*/ 454116 h 539006"/>
              <a:gd name="connsiteX3-203" fmla="*/ 1047432 w 1481072"/>
              <a:gd name="connsiteY3-204" fmla="*/ 297145 h 539006"/>
              <a:gd name="connsiteX4-205" fmla="*/ 686823 w 1481072"/>
              <a:gd name="connsiteY4-206" fmla="*/ 248207 h 539006"/>
              <a:gd name="connsiteX5-207" fmla="*/ 373488 w 1481072"/>
              <a:gd name="connsiteY5-208" fmla="*/ 529647 h 539006"/>
              <a:gd name="connsiteX6-209" fmla="*/ 0 w 1481072"/>
              <a:gd name="connsiteY6-210" fmla="*/ 413737 h 539006"/>
              <a:gd name="connsiteX0-211" fmla="*/ 1481072 w 1481072"/>
              <a:gd name="connsiteY0-212" fmla="*/ 230720 h 459020"/>
              <a:gd name="connsiteX1-213" fmla="*/ 999477 w 1481072"/>
              <a:gd name="connsiteY1-214" fmla="*/ 2310 h 459020"/>
              <a:gd name="connsiteX2-215" fmla="*/ 895158 w 1481072"/>
              <a:gd name="connsiteY2-216" fmla="*/ 374130 h 459020"/>
              <a:gd name="connsiteX3-217" fmla="*/ 1047432 w 1481072"/>
              <a:gd name="connsiteY3-218" fmla="*/ 217159 h 459020"/>
              <a:gd name="connsiteX4-219" fmla="*/ 686823 w 1481072"/>
              <a:gd name="connsiteY4-220" fmla="*/ 168221 h 459020"/>
              <a:gd name="connsiteX5-221" fmla="*/ 373488 w 1481072"/>
              <a:gd name="connsiteY5-222" fmla="*/ 449661 h 459020"/>
              <a:gd name="connsiteX6-223" fmla="*/ 0 w 1481072"/>
              <a:gd name="connsiteY6-224" fmla="*/ 333751 h 459020"/>
              <a:gd name="connsiteX0-225" fmla="*/ 1481072 w 1481072"/>
              <a:gd name="connsiteY0-226" fmla="*/ 230768 h 459068"/>
              <a:gd name="connsiteX1-227" fmla="*/ 999477 w 1481072"/>
              <a:gd name="connsiteY1-228" fmla="*/ 2358 h 459068"/>
              <a:gd name="connsiteX2-229" fmla="*/ 895158 w 1481072"/>
              <a:gd name="connsiteY2-230" fmla="*/ 374178 h 459068"/>
              <a:gd name="connsiteX3-231" fmla="*/ 1047432 w 1481072"/>
              <a:gd name="connsiteY3-232" fmla="*/ 217207 h 459068"/>
              <a:gd name="connsiteX4-233" fmla="*/ 686823 w 1481072"/>
              <a:gd name="connsiteY4-234" fmla="*/ 168269 h 459068"/>
              <a:gd name="connsiteX5-235" fmla="*/ 373488 w 1481072"/>
              <a:gd name="connsiteY5-236" fmla="*/ 449709 h 459068"/>
              <a:gd name="connsiteX6-237" fmla="*/ 0 w 1481072"/>
              <a:gd name="connsiteY6-238" fmla="*/ 333799 h 459068"/>
              <a:gd name="connsiteX0-239" fmla="*/ 1481072 w 1481072"/>
              <a:gd name="connsiteY0-240" fmla="*/ 230768 h 459068"/>
              <a:gd name="connsiteX1-241" fmla="*/ 999477 w 1481072"/>
              <a:gd name="connsiteY1-242" fmla="*/ 2358 h 459068"/>
              <a:gd name="connsiteX2-243" fmla="*/ 895158 w 1481072"/>
              <a:gd name="connsiteY2-244" fmla="*/ 374178 h 459068"/>
              <a:gd name="connsiteX3-245" fmla="*/ 1047432 w 1481072"/>
              <a:gd name="connsiteY3-246" fmla="*/ 217207 h 459068"/>
              <a:gd name="connsiteX4-247" fmla="*/ 686823 w 1481072"/>
              <a:gd name="connsiteY4-248" fmla="*/ 168269 h 459068"/>
              <a:gd name="connsiteX5-249" fmla="*/ 373488 w 1481072"/>
              <a:gd name="connsiteY5-250" fmla="*/ 449709 h 459068"/>
              <a:gd name="connsiteX6-251" fmla="*/ 0 w 1481072"/>
              <a:gd name="connsiteY6-252" fmla="*/ 333799 h 459068"/>
              <a:gd name="connsiteX0-253" fmla="*/ 1481072 w 1481072"/>
              <a:gd name="connsiteY0-254" fmla="*/ 230649 h 458949"/>
              <a:gd name="connsiteX1-255" fmla="*/ 999477 w 1481072"/>
              <a:gd name="connsiteY1-256" fmla="*/ 2239 h 458949"/>
              <a:gd name="connsiteX2-257" fmla="*/ 895158 w 1481072"/>
              <a:gd name="connsiteY2-258" fmla="*/ 374059 h 458949"/>
              <a:gd name="connsiteX3-259" fmla="*/ 1047432 w 1481072"/>
              <a:gd name="connsiteY3-260" fmla="*/ 217088 h 458949"/>
              <a:gd name="connsiteX4-261" fmla="*/ 686823 w 1481072"/>
              <a:gd name="connsiteY4-262" fmla="*/ 168150 h 458949"/>
              <a:gd name="connsiteX5-263" fmla="*/ 373488 w 1481072"/>
              <a:gd name="connsiteY5-264" fmla="*/ 449590 h 458949"/>
              <a:gd name="connsiteX6-265" fmla="*/ 0 w 1481072"/>
              <a:gd name="connsiteY6-266" fmla="*/ 333680 h 458949"/>
              <a:gd name="connsiteX0-267" fmla="*/ 1481072 w 1481072"/>
              <a:gd name="connsiteY0-268" fmla="*/ 230541 h 458841"/>
              <a:gd name="connsiteX1-269" fmla="*/ 999477 w 1481072"/>
              <a:gd name="connsiteY1-270" fmla="*/ 2131 h 458841"/>
              <a:gd name="connsiteX2-271" fmla="*/ 895158 w 1481072"/>
              <a:gd name="connsiteY2-272" fmla="*/ 373951 h 458841"/>
              <a:gd name="connsiteX3-273" fmla="*/ 1047432 w 1481072"/>
              <a:gd name="connsiteY3-274" fmla="*/ 216980 h 458841"/>
              <a:gd name="connsiteX4-275" fmla="*/ 686823 w 1481072"/>
              <a:gd name="connsiteY4-276" fmla="*/ 168042 h 458841"/>
              <a:gd name="connsiteX5-277" fmla="*/ 373488 w 1481072"/>
              <a:gd name="connsiteY5-278" fmla="*/ 449482 h 458841"/>
              <a:gd name="connsiteX6-279" fmla="*/ 0 w 1481072"/>
              <a:gd name="connsiteY6-280" fmla="*/ 333572 h 458841"/>
              <a:gd name="connsiteX0-281" fmla="*/ 1481072 w 1481072"/>
              <a:gd name="connsiteY0-282" fmla="*/ 230541 h 458841"/>
              <a:gd name="connsiteX1-283" fmla="*/ 999477 w 1481072"/>
              <a:gd name="connsiteY1-284" fmla="*/ 2131 h 458841"/>
              <a:gd name="connsiteX2-285" fmla="*/ 895158 w 1481072"/>
              <a:gd name="connsiteY2-286" fmla="*/ 373951 h 458841"/>
              <a:gd name="connsiteX3-287" fmla="*/ 1047432 w 1481072"/>
              <a:gd name="connsiteY3-288" fmla="*/ 216980 h 458841"/>
              <a:gd name="connsiteX4-289" fmla="*/ 686823 w 1481072"/>
              <a:gd name="connsiteY4-290" fmla="*/ 168042 h 458841"/>
              <a:gd name="connsiteX5-291" fmla="*/ 373488 w 1481072"/>
              <a:gd name="connsiteY5-292" fmla="*/ 449482 h 458841"/>
              <a:gd name="connsiteX6-293" fmla="*/ 0 w 1481072"/>
              <a:gd name="connsiteY6-294" fmla="*/ 333572 h 458841"/>
              <a:gd name="connsiteX0-295" fmla="*/ 1481072 w 1481072"/>
              <a:gd name="connsiteY0-296" fmla="*/ 230541 h 458841"/>
              <a:gd name="connsiteX1-297" fmla="*/ 999477 w 1481072"/>
              <a:gd name="connsiteY1-298" fmla="*/ 2131 h 458841"/>
              <a:gd name="connsiteX2-299" fmla="*/ 895158 w 1481072"/>
              <a:gd name="connsiteY2-300" fmla="*/ 373951 h 458841"/>
              <a:gd name="connsiteX3-301" fmla="*/ 1047432 w 1481072"/>
              <a:gd name="connsiteY3-302" fmla="*/ 216980 h 458841"/>
              <a:gd name="connsiteX4-303" fmla="*/ 686823 w 1481072"/>
              <a:gd name="connsiteY4-304" fmla="*/ 168042 h 458841"/>
              <a:gd name="connsiteX5-305" fmla="*/ 373488 w 1481072"/>
              <a:gd name="connsiteY5-306" fmla="*/ 449482 h 458841"/>
              <a:gd name="connsiteX6-307" fmla="*/ 0 w 1481072"/>
              <a:gd name="connsiteY6-308" fmla="*/ 333572 h 458841"/>
              <a:gd name="connsiteX0-309" fmla="*/ 1481072 w 1481072"/>
              <a:gd name="connsiteY0-310" fmla="*/ 230648 h 458948"/>
              <a:gd name="connsiteX1-311" fmla="*/ 999477 w 1481072"/>
              <a:gd name="connsiteY1-312" fmla="*/ 2238 h 458948"/>
              <a:gd name="connsiteX2-313" fmla="*/ 895158 w 1481072"/>
              <a:gd name="connsiteY2-314" fmla="*/ 374058 h 458948"/>
              <a:gd name="connsiteX3-315" fmla="*/ 1047432 w 1481072"/>
              <a:gd name="connsiteY3-316" fmla="*/ 217087 h 458948"/>
              <a:gd name="connsiteX4-317" fmla="*/ 686823 w 1481072"/>
              <a:gd name="connsiteY4-318" fmla="*/ 168149 h 458948"/>
              <a:gd name="connsiteX5-319" fmla="*/ 373488 w 1481072"/>
              <a:gd name="connsiteY5-320" fmla="*/ 449589 h 458948"/>
              <a:gd name="connsiteX6-321" fmla="*/ 0 w 1481072"/>
              <a:gd name="connsiteY6-322" fmla="*/ 333679 h 45894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481072" h="458948">
                <a:moveTo>
                  <a:pt x="1481072" y="230648"/>
                </a:moveTo>
                <a:cubicBezTo>
                  <a:pt x="1340350" y="113590"/>
                  <a:pt x="1317661" y="37503"/>
                  <a:pt x="999477" y="2238"/>
                </a:cubicBezTo>
                <a:cubicBezTo>
                  <a:pt x="681293" y="-33027"/>
                  <a:pt x="779589" y="359765"/>
                  <a:pt x="895158" y="374058"/>
                </a:cubicBezTo>
                <a:cubicBezTo>
                  <a:pt x="1010727" y="388351"/>
                  <a:pt x="1076775" y="315950"/>
                  <a:pt x="1047432" y="217087"/>
                </a:cubicBezTo>
                <a:cubicBezTo>
                  <a:pt x="1018089" y="118224"/>
                  <a:pt x="799147" y="129399"/>
                  <a:pt x="686823" y="168149"/>
                </a:cubicBezTo>
                <a:cubicBezTo>
                  <a:pt x="574499" y="206899"/>
                  <a:pt x="487958" y="422001"/>
                  <a:pt x="373488" y="449589"/>
                </a:cubicBezTo>
                <a:cubicBezTo>
                  <a:pt x="259018" y="477177"/>
                  <a:pt x="109470" y="445296"/>
                  <a:pt x="0" y="333679"/>
                </a:cubicBezTo>
              </a:path>
            </a:pathLst>
          </a:custGeom>
          <a:noFill/>
          <a:ln w="15875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8" name="任意多边形 7"/>
          <p:cNvSpPr/>
          <p:nvPr/>
        </p:nvSpPr>
        <p:spPr>
          <a:xfrm>
            <a:off x="7624009" y="3005782"/>
            <a:ext cx="2198762" cy="376512"/>
          </a:xfrm>
          <a:custGeom>
            <a:avLst/>
            <a:gdLst>
              <a:gd name="connsiteX0" fmla="*/ 0 w 2368061"/>
              <a:gd name="connsiteY0" fmla="*/ 351693 h 351693"/>
              <a:gd name="connsiteX1" fmla="*/ 890953 w 2368061"/>
              <a:gd name="connsiteY1" fmla="*/ 351693 h 351693"/>
              <a:gd name="connsiteX2" fmla="*/ 890953 w 2368061"/>
              <a:gd name="connsiteY2" fmla="*/ 0 h 351693"/>
              <a:gd name="connsiteX3" fmla="*/ 2368061 w 2368061"/>
              <a:gd name="connsiteY3" fmla="*/ 0 h 351693"/>
              <a:gd name="connsiteX0-1" fmla="*/ 0 w 2560825"/>
              <a:gd name="connsiteY0-2" fmla="*/ 360590 h 360590"/>
              <a:gd name="connsiteX1-3" fmla="*/ 1083717 w 2560825"/>
              <a:gd name="connsiteY1-4" fmla="*/ 351693 h 360590"/>
              <a:gd name="connsiteX2-5" fmla="*/ 1083717 w 2560825"/>
              <a:gd name="connsiteY2-6" fmla="*/ 0 h 360590"/>
              <a:gd name="connsiteX3-7" fmla="*/ 2560825 w 2560825"/>
              <a:gd name="connsiteY3-8" fmla="*/ 0 h 360590"/>
              <a:gd name="connsiteX0-9" fmla="*/ 0 w 2617520"/>
              <a:gd name="connsiteY0-10" fmla="*/ 369487 h 369487"/>
              <a:gd name="connsiteX1-11" fmla="*/ 1140412 w 2617520"/>
              <a:gd name="connsiteY1-12" fmla="*/ 351693 h 369487"/>
              <a:gd name="connsiteX2-13" fmla="*/ 1140412 w 2617520"/>
              <a:gd name="connsiteY2-14" fmla="*/ 0 h 369487"/>
              <a:gd name="connsiteX3-15" fmla="*/ 2617520 w 2617520"/>
              <a:gd name="connsiteY3-16" fmla="*/ 0 h 369487"/>
              <a:gd name="connsiteX0-17" fmla="*/ 0 w 2617520"/>
              <a:gd name="connsiteY0-18" fmla="*/ 351693 h 351693"/>
              <a:gd name="connsiteX1-19" fmla="*/ 1140412 w 2617520"/>
              <a:gd name="connsiteY1-20" fmla="*/ 351693 h 351693"/>
              <a:gd name="connsiteX2-21" fmla="*/ 1140412 w 2617520"/>
              <a:gd name="connsiteY2-22" fmla="*/ 0 h 351693"/>
              <a:gd name="connsiteX3-23" fmla="*/ 2617520 w 2617520"/>
              <a:gd name="connsiteY3-24" fmla="*/ 0 h 35169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2617520" h="351693">
                <a:moveTo>
                  <a:pt x="0" y="351693"/>
                </a:moveTo>
                <a:lnTo>
                  <a:pt x="1140412" y="351693"/>
                </a:lnTo>
                <a:lnTo>
                  <a:pt x="1140412" y="0"/>
                </a:lnTo>
                <a:lnTo>
                  <a:pt x="2617520" y="0"/>
                </a:lnTo>
              </a:path>
            </a:pathLst>
          </a:custGeom>
          <a:noFill/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9" name="组合 8"/>
          <p:cNvGrpSpPr/>
          <p:nvPr/>
        </p:nvGrpSpPr>
        <p:grpSpPr>
          <a:xfrm>
            <a:off x="4200896" y="3755471"/>
            <a:ext cx="556974" cy="551420"/>
            <a:chOff x="6992688" y="2732543"/>
            <a:chExt cx="556974" cy="551420"/>
          </a:xfrm>
        </p:grpSpPr>
        <p:sp>
          <p:nvSpPr>
            <p:cNvPr id="10" name="椭圆 31"/>
            <p:cNvSpPr/>
            <p:nvPr/>
          </p:nvSpPr>
          <p:spPr>
            <a:xfrm>
              <a:off x="6992688" y="2732543"/>
              <a:ext cx="556974" cy="551420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rgbClr val="F7E58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" name="椭圆 31"/>
            <p:cNvSpPr/>
            <p:nvPr/>
          </p:nvSpPr>
          <p:spPr>
            <a:xfrm>
              <a:off x="7141339" y="2879712"/>
              <a:ext cx="259672" cy="257083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rgbClr val="F7E58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14" name="任意多边形 13"/>
          <p:cNvSpPr/>
          <p:nvPr/>
        </p:nvSpPr>
        <p:spPr>
          <a:xfrm>
            <a:off x="1863620" y="4019162"/>
            <a:ext cx="2588087" cy="746974"/>
          </a:xfrm>
          <a:custGeom>
            <a:avLst/>
            <a:gdLst>
              <a:gd name="connsiteX0" fmla="*/ 0 w 2421228"/>
              <a:gd name="connsiteY0" fmla="*/ 746974 h 746974"/>
              <a:gd name="connsiteX1" fmla="*/ 1519707 w 2421228"/>
              <a:gd name="connsiteY1" fmla="*/ 746974 h 746974"/>
              <a:gd name="connsiteX2" fmla="*/ 1519707 w 2421228"/>
              <a:gd name="connsiteY2" fmla="*/ 0 h 746974"/>
              <a:gd name="connsiteX3" fmla="*/ 2421228 w 2421228"/>
              <a:gd name="connsiteY3" fmla="*/ 0 h 746974"/>
              <a:gd name="connsiteX0-1" fmla="*/ 0 w 2634539"/>
              <a:gd name="connsiteY0-2" fmla="*/ 746974 h 746974"/>
              <a:gd name="connsiteX1-3" fmla="*/ 1519707 w 2634539"/>
              <a:gd name="connsiteY1-4" fmla="*/ 746974 h 746974"/>
              <a:gd name="connsiteX2-5" fmla="*/ 1519707 w 2634539"/>
              <a:gd name="connsiteY2-6" fmla="*/ 0 h 746974"/>
              <a:gd name="connsiteX3-7" fmla="*/ 2634539 w 2634539"/>
              <a:gd name="connsiteY3-8" fmla="*/ 19050 h 74697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2634539" h="746974">
                <a:moveTo>
                  <a:pt x="0" y="746974"/>
                </a:moveTo>
                <a:lnTo>
                  <a:pt x="1519707" y="746974"/>
                </a:lnTo>
                <a:lnTo>
                  <a:pt x="1519707" y="0"/>
                </a:lnTo>
                <a:lnTo>
                  <a:pt x="2634539" y="19050"/>
                </a:lnTo>
              </a:path>
            </a:pathLst>
          </a:custGeom>
          <a:noFill/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6962031" y="3156713"/>
            <a:ext cx="556974" cy="551420"/>
            <a:chOff x="6992688" y="2732543"/>
            <a:chExt cx="556974" cy="551420"/>
          </a:xfrm>
        </p:grpSpPr>
        <p:sp>
          <p:nvSpPr>
            <p:cNvPr id="16" name="椭圆 31"/>
            <p:cNvSpPr/>
            <p:nvPr/>
          </p:nvSpPr>
          <p:spPr>
            <a:xfrm>
              <a:off x="6992688" y="2732543"/>
              <a:ext cx="556974" cy="551420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rgbClr val="F7E58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7" name="椭圆 31"/>
            <p:cNvSpPr/>
            <p:nvPr/>
          </p:nvSpPr>
          <p:spPr>
            <a:xfrm>
              <a:off x="7141339" y="2879712"/>
              <a:ext cx="259672" cy="257083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rgbClr val="F7E58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8" name="组合 17"/>
          <p:cNvGrpSpPr/>
          <p:nvPr/>
        </p:nvGrpSpPr>
        <p:grpSpPr>
          <a:xfrm rot="19404174" flipH="1">
            <a:off x="9709326" y="4751351"/>
            <a:ext cx="296243" cy="363449"/>
            <a:chOff x="954749" y="2563756"/>
            <a:chExt cx="569585" cy="698801"/>
          </a:xfrm>
          <a:noFill/>
        </p:grpSpPr>
        <p:sp>
          <p:nvSpPr>
            <p:cNvPr id="19" name="任意多边形 18"/>
            <p:cNvSpPr/>
            <p:nvPr/>
          </p:nvSpPr>
          <p:spPr>
            <a:xfrm rot="1141462">
              <a:off x="1155974" y="2563756"/>
              <a:ext cx="368360" cy="248469"/>
            </a:xfrm>
            <a:custGeom>
              <a:avLst/>
              <a:gdLst>
                <a:gd name="connsiteX0" fmla="*/ 0 w 789710"/>
                <a:gd name="connsiteY0" fmla="*/ 304800 h 512618"/>
                <a:gd name="connsiteX1" fmla="*/ 27710 w 789710"/>
                <a:gd name="connsiteY1" fmla="*/ 0 h 512618"/>
                <a:gd name="connsiteX2" fmla="*/ 789710 w 789710"/>
                <a:gd name="connsiteY2" fmla="*/ 512618 h 512618"/>
                <a:gd name="connsiteX3" fmla="*/ 0 w 789710"/>
                <a:gd name="connsiteY3" fmla="*/ 304800 h 51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9710" h="512618">
                  <a:moveTo>
                    <a:pt x="0" y="304800"/>
                  </a:moveTo>
                  <a:lnTo>
                    <a:pt x="27710" y="0"/>
                  </a:lnTo>
                  <a:lnTo>
                    <a:pt x="789710" y="512618"/>
                  </a:lnTo>
                  <a:lnTo>
                    <a:pt x="0" y="304800"/>
                  </a:lnTo>
                  <a:close/>
                </a:path>
              </a:pathLst>
            </a:custGeom>
            <a:grpFill/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0" name="任意多边形 19"/>
            <p:cNvSpPr/>
            <p:nvPr/>
          </p:nvSpPr>
          <p:spPr>
            <a:xfrm rot="20546342">
              <a:off x="954749" y="3052094"/>
              <a:ext cx="424567" cy="210463"/>
            </a:xfrm>
            <a:custGeom>
              <a:avLst/>
              <a:gdLst>
                <a:gd name="connsiteX0" fmla="*/ 0 w 789710"/>
                <a:gd name="connsiteY0" fmla="*/ 304800 h 512618"/>
                <a:gd name="connsiteX1" fmla="*/ 27710 w 789710"/>
                <a:gd name="connsiteY1" fmla="*/ 0 h 512618"/>
                <a:gd name="connsiteX2" fmla="*/ 789710 w 789710"/>
                <a:gd name="connsiteY2" fmla="*/ 512618 h 512618"/>
                <a:gd name="connsiteX3" fmla="*/ 0 w 789710"/>
                <a:gd name="connsiteY3" fmla="*/ 304800 h 512618"/>
                <a:gd name="connsiteX0-1" fmla="*/ 0 w 823169"/>
                <a:gd name="connsiteY0-2" fmla="*/ 304800 h 434208"/>
                <a:gd name="connsiteX1-3" fmla="*/ 27710 w 823169"/>
                <a:gd name="connsiteY1-4" fmla="*/ 0 h 434208"/>
                <a:gd name="connsiteX2-5" fmla="*/ 823169 w 823169"/>
                <a:gd name="connsiteY2-6" fmla="*/ 434208 h 434208"/>
                <a:gd name="connsiteX3-7" fmla="*/ 0 w 823169"/>
                <a:gd name="connsiteY3-8" fmla="*/ 304800 h 434208"/>
                <a:gd name="connsiteX0-9" fmla="*/ 0 w 910209"/>
                <a:gd name="connsiteY0-10" fmla="*/ 359506 h 434208"/>
                <a:gd name="connsiteX1-11" fmla="*/ 114750 w 910209"/>
                <a:gd name="connsiteY1-12" fmla="*/ 0 h 434208"/>
                <a:gd name="connsiteX2-13" fmla="*/ 910209 w 910209"/>
                <a:gd name="connsiteY2-14" fmla="*/ 434208 h 434208"/>
                <a:gd name="connsiteX3-15" fmla="*/ 0 w 910209"/>
                <a:gd name="connsiteY3-16" fmla="*/ 359506 h 43420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910209" h="434208">
                  <a:moveTo>
                    <a:pt x="0" y="359506"/>
                  </a:moveTo>
                  <a:lnTo>
                    <a:pt x="114750" y="0"/>
                  </a:lnTo>
                  <a:lnTo>
                    <a:pt x="910209" y="434208"/>
                  </a:lnTo>
                  <a:lnTo>
                    <a:pt x="0" y="359506"/>
                  </a:lnTo>
                  <a:close/>
                </a:path>
              </a:pathLst>
            </a:custGeom>
            <a:grpFill/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21" name="组合 20"/>
          <p:cNvGrpSpPr/>
          <p:nvPr/>
        </p:nvGrpSpPr>
        <p:grpSpPr>
          <a:xfrm>
            <a:off x="9219376" y="5100299"/>
            <a:ext cx="724480" cy="800020"/>
            <a:chOff x="8638425" y="4751673"/>
            <a:chExt cx="1040214" cy="1148675"/>
          </a:xfrm>
        </p:grpSpPr>
        <p:sp>
          <p:nvSpPr>
            <p:cNvPr id="22" name="椭圆 16"/>
            <p:cNvSpPr/>
            <p:nvPr/>
          </p:nvSpPr>
          <p:spPr>
            <a:xfrm>
              <a:off x="8638425" y="4751673"/>
              <a:ext cx="1040214" cy="1148675"/>
            </a:xfrm>
            <a:custGeom>
              <a:avLst/>
              <a:gdLst>
                <a:gd name="connsiteX0" fmla="*/ 0 w 1244213"/>
                <a:gd name="connsiteY0" fmla="*/ 700358 h 1400716"/>
                <a:gd name="connsiteX1" fmla="*/ 622107 w 1244213"/>
                <a:gd name="connsiteY1" fmla="*/ 0 h 1400716"/>
                <a:gd name="connsiteX2" fmla="*/ 1244214 w 1244213"/>
                <a:gd name="connsiteY2" fmla="*/ 700358 h 1400716"/>
                <a:gd name="connsiteX3" fmla="*/ 622107 w 1244213"/>
                <a:gd name="connsiteY3" fmla="*/ 1400716 h 1400716"/>
                <a:gd name="connsiteX4" fmla="*/ 0 w 1244213"/>
                <a:gd name="connsiteY4" fmla="*/ 700358 h 1400716"/>
                <a:gd name="connsiteX0-1" fmla="*/ 0 w 1334366"/>
                <a:gd name="connsiteY0-2" fmla="*/ 700726 h 1401560"/>
                <a:gd name="connsiteX1-3" fmla="*/ 622107 w 1334366"/>
                <a:gd name="connsiteY1-4" fmla="*/ 368 h 1401560"/>
                <a:gd name="connsiteX2-5" fmla="*/ 1334366 w 1334366"/>
                <a:gd name="connsiteY2-6" fmla="*/ 777999 h 1401560"/>
                <a:gd name="connsiteX3-7" fmla="*/ 622107 w 1334366"/>
                <a:gd name="connsiteY3-8" fmla="*/ 1401084 h 1401560"/>
                <a:gd name="connsiteX4-9" fmla="*/ 0 w 1334366"/>
                <a:gd name="connsiteY4-10" fmla="*/ 700726 h 1401560"/>
                <a:gd name="connsiteX0-11" fmla="*/ 0 w 1334366"/>
                <a:gd name="connsiteY0-12" fmla="*/ 701494 h 1402328"/>
                <a:gd name="connsiteX1-13" fmla="*/ 622107 w 1334366"/>
                <a:gd name="connsiteY1-14" fmla="*/ 1136 h 1402328"/>
                <a:gd name="connsiteX2-15" fmla="*/ 1334366 w 1334366"/>
                <a:gd name="connsiteY2-16" fmla="*/ 778767 h 1402328"/>
                <a:gd name="connsiteX3-17" fmla="*/ 622107 w 1334366"/>
                <a:gd name="connsiteY3-18" fmla="*/ 1401852 h 1402328"/>
                <a:gd name="connsiteX4-19" fmla="*/ 0 w 1334366"/>
                <a:gd name="connsiteY4-20" fmla="*/ 701494 h 1402328"/>
                <a:gd name="connsiteX0-21" fmla="*/ 49 w 1334415"/>
                <a:gd name="connsiteY0-22" fmla="*/ 624463 h 1325297"/>
                <a:gd name="connsiteX1-23" fmla="*/ 596398 w 1334415"/>
                <a:gd name="connsiteY1-24" fmla="*/ 1378 h 1325297"/>
                <a:gd name="connsiteX2-25" fmla="*/ 1334415 w 1334415"/>
                <a:gd name="connsiteY2-26" fmla="*/ 701736 h 1325297"/>
                <a:gd name="connsiteX3-27" fmla="*/ 622156 w 1334415"/>
                <a:gd name="connsiteY3-28" fmla="*/ 1324821 h 1325297"/>
                <a:gd name="connsiteX4-29" fmla="*/ 49 w 1334415"/>
                <a:gd name="connsiteY4-30" fmla="*/ 624463 h 1325297"/>
                <a:gd name="connsiteX0-31" fmla="*/ 133 w 1334499"/>
                <a:gd name="connsiteY0-32" fmla="*/ 624463 h 1325297"/>
                <a:gd name="connsiteX1-33" fmla="*/ 596482 w 1334499"/>
                <a:gd name="connsiteY1-34" fmla="*/ 1378 h 1325297"/>
                <a:gd name="connsiteX2-35" fmla="*/ 1334499 w 1334499"/>
                <a:gd name="connsiteY2-36" fmla="*/ 701736 h 1325297"/>
                <a:gd name="connsiteX3-37" fmla="*/ 622240 w 1334499"/>
                <a:gd name="connsiteY3-38" fmla="*/ 1324821 h 1325297"/>
                <a:gd name="connsiteX4-39" fmla="*/ 133 w 1334499"/>
                <a:gd name="connsiteY4-40" fmla="*/ 624463 h 1325297"/>
                <a:gd name="connsiteX0-41" fmla="*/ 0 w 1334366"/>
                <a:gd name="connsiteY0-42" fmla="*/ 598809 h 1299643"/>
                <a:gd name="connsiteX1-43" fmla="*/ 622107 w 1334366"/>
                <a:gd name="connsiteY1-44" fmla="*/ 1482 h 1299643"/>
                <a:gd name="connsiteX2-45" fmla="*/ 1334366 w 1334366"/>
                <a:gd name="connsiteY2-46" fmla="*/ 676082 h 1299643"/>
                <a:gd name="connsiteX3-47" fmla="*/ 622107 w 1334366"/>
                <a:gd name="connsiteY3-48" fmla="*/ 1299167 h 1299643"/>
                <a:gd name="connsiteX4-49" fmla="*/ 0 w 1334366"/>
                <a:gd name="connsiteY4-50" fmla="*/ 598809 h 1299643"/>
                <a:gd name="connsiteX0-51" fmla="*/ 294 w 1334660"/>
                <a:gd name="connsiteY0-52" fmla="*/ 598809 h 1299643"/>
                <a:gd name="connsiteX1-53" fmla="*/ 622401 w 1334660"/>
                <a:gd name="connsiteY1-54" fmla="*/ 1482 h 1299643"/>
                <a:gd name="connsiteX2-55" fmla="*/ 1334660 w 1334660"/>
                <a:gd name="connsiteY2-56" fmla="*/ 676082 h 1299643"/>
                <a:gd name="connsiteX3-57" fmla="*/ 622401 w 1334660"/>
                <a:gd name="connsiteY3-58" fmla="*/ 1299167 h 1299643"/>
                <a:gd name="connsiteX4-59" fmla="*/ 294 w 1334660"/>
                <a:gd name="connsiteY4-60" fmla="*/ 598809 h 1299643"/>
                <a:gd name="connsiteX0-61" fmla="*/ 292 w 1308900"/>
                <a:gd name="connsiteY0-62" fmla="*/ 599942 h 1303788"/>
                <a:gd name="connsiteX1-63" fmla="*/ 622399 w 1308900"/>
                <a:gd name="connsiteY1-64" fmla="*/ 2615 h 1303788"/>
                <a:gd name="connsiteX2-65" fmla="*/ 1308900 w 1308900"/>
                <a:gd name="connsiteY2-66" fmla="*/ 780246 h 1303788"/>
                <a:gd name="connsiteX3-67" fmla="*/ 622399 w 1308900"/>
                <a:gd name="connsiteY3-68" fmla="*/ 1300300 h 1303788"/>
                <a:gd name="connsiteX4-69" fmla="*/ 292 w 1308900"/>
                <a:gd name="connsiteY4-70" fmla="*/ 599942 h 1303788"/>
                <a:gd name="connsiteX0-71" fmla="*/ 292 w 1308900"/>
                <a:gd name="connsiteY0-72" fmla="*/ 599942 h 1303788"/>
                <a:gd name="connsiteX1-73" fmla="*/ 622399 w 1308900"/>
                <a:gd name="connsiteY1-74" fmla="*/ 2615 h 1303788"/>
                <a:gd name="connsiteX2-75" fmla="*/ 1308900 w 1308900"/>
                <a:gd name="connsiteY2-76" fmla="*/ 780246 h 1303788"/>
                <a:gd name="connsiteX3-77" fmla="*/ 622399 w 1308900"/>
                <a:gd name="connsiteY3-78" fmla="*/ 1300300 h 1303788"/>
                <a:gd name="connsiteX4-79" fmla="*/ 292 w 1308900"/>
                <a:gd name="connsiteY4-80" fmla="*/ 599942 h 1303788"/>
                <a:gd name="connsiteX0-81" fmla="*/ 0 w 1308608"/>
                <a:gd name="connsiteY0-82" fmla="*/ 573212 h 1277058"/>
                <a:gd name="connsiteX1-83" fmla="*/ 622107 w 1308608"/>
                <a:gd name="connsiteY1-84" fmla="*/ 1643 h 1277058"/>
                <a:gd name="connsiteX2-85" fmla="*/ 1308608 w 1308608"/>
                <a:gd name="connsiteY2-86" fmla="*/ 753516 h 1277058"/>
                <a:gd name="connsiteX3-87" fmla="*/ 622107 w 1308608"/>
                <a:gd name="connsiteY3-88" fmla="*/ 1273570 h 1277058"/>
                <a:gd name="connsiteX4-89" fmla="*/ 0 w 1308608"/>
                <a:gd name="connsiteY4-90" fmla="*/ 573212 h 1277058"/>
                <a:gd name="connsiteX0-91" fmla="*/ 0 w 1308608"/>
                <a:gd name="connsiteY0-92" fmla="*/ 572137 h 1275983"/>
                <a:gd name="connsiteX1-93" fmla="*/ 622107 w 1308608"/>
                <a:gd name="connsiteY1-94" fmla="*/ 568 h 1275983"/>
                <a:gd name="connsiteX2-95" fmla="*/ 1308608 w 1308608"/>
                <a:gd name="connsiteY2-96" fmla="*/ 752441 h 1275983"/>
                <a:gd name="connsiteX3-97" fmla="*/ 622107 w 1308608"/>
                <a:gd name="connsiteY3-98" fmla="*/ 1272495 h 1275983"/>
                <a:gd name="connsiteX4-99" fmla="*/ 0 w 1308608"/>
                <a:gd name="connsiteY4-100" fmla="*/ 572137 h 1275983"/>
                <a:gd name="connsiteX0-101" fmla="*/ 500 w 1309108"/>
                <a:gd name="connsiteY0-102" fmla="*/ 572246 h 1276092"/>
                <a:gd name="connsiteX1-103" fmla="*/ 622607 w 1309108"/>
                <a:gd name="connsiteY1-104" fmla="*/ 677 h 1276092"/>
                <a:gd name="connsiteX2-105" fmla="*/ 1309108 w 1309108"/>
                <a:gd name="connsiteY2-106" fmla="*/ 752550 h 1276092"/>
                <a:gd name="connsiteX3-107" fmla="*/ 622607 w 1309108"/>
                <a:gd name="connsiteY3-108" fmla="*/ 1272604 h 1276092"/>
                <a:gd name="connsiteX4-109" fmla="*/ 500 w 1309108"/>
                <a:gd name="connsiteY4-110" fmla="*/ 572246 h 1276092"/>
                <a:gd name="connsiteX0-111" fmla="*/ 500 w 1309108"/>
                <a:gd name="connsiteY0-112" fmla="*/ 572246 h 1276092"/>
                <a:gd name="connsiteX1-113" fmla="*/ 622607 w 1309108"/>
                <a:gd name="connsiteY1-114" fmla="*/ 677 h 1276092"/>
                <a:gd name="connsiteX2-115" fmla="*/ 1309108 w 1309108"/>
                <a:gd name="connsiteY2-116" fmla="*/ 752550 h 1276092"/>
                <a:gd name="connsiteX3-117" fmla="*/ 622607 w 1309108"/>
                <a:gd name="connsiteY3-118" fmla="*/ 1272604 h 1276092"/>
                <a:gd name="connsiteX4-119" fmla="*/ 500 w 1309108"/>
                <a:gd name="connsiteY4-120" fmla="*/ 572246 h 1276092"/>
                <a:gd name="connsiteX0-121" fmla="*/ 301 w 1395294"/>
                <a:gd name="connsiteY0-122" fmla="*/ 574437 h 1280975"/>
                <a:gd name="connsiteX1-123" fmla="*/ 622408 w 1395294"/>
                <a:gd name="connsiteY1-124" fmla="*/ 2868 h 1280975"/>
                <a:gd name="connsiteX2-125" fmla="*/ 1395294 w 1395294"/>
                <a:gd name="connsiteY2-126" fmla="*/ 797778 h 1280975"/>
                <a:gd name="connsiteX3-127" fmla="*/ 622408 w 1395294"/>
                <a:gd name="connsiteY3-128" fmla="*/ 1274795 h 1280975"/>
                <a:gd name="connsiteX4-129" fmla="*/ 301 w 1395294"/>
                <a:gd name="connsiteY4-130" fmla="*/ 574437 h 1280975"/>
                <a:gd name="connsiteX0-131" fmla="*/ 402 w 1395395"/>
                <a:gd name="connsiteY0-132" fmla="*/ 572736 h 1279274"/>
                <a:gd name="connsiteX1-133" fmla="*/ 622509 w 1395395"/>
                <a:gd name="connsiteY1-134" fmla="*/ 1167 h 1279274"/>
                <a:gd name="connsiteX2-135" fmla="*/ 1395395 w 1395395"/>
                <a:gd name="connsiteY2-136" fmla="*/ 796077 h 1279274"/>
                <a:gd name="connsiteX3-137" fmla="*/ 622509 w 1395395"/>
                <a:gd name="connsiteY3-138" fmla="*/ 1273094 h 1279274"/>
                <a:gd name="connsiteX4-139" fmla="*/ 402 w 1395395"/>
                <a:gd name="connsiteY4-140" fmla="*/ 572736 h 1279274"/>
                <a:gd name="connsiteX0-141" fmla="*/ 462 w 1395455"/>
                <a:gd name="connsiteY0-142" fmla="*/ 572949 h 1279487"/>
                <a:gd name="connsiteX1-143" fmla="*/ 622569 w 1395455"/>
                <a:gd name="connsiteY1-144" fmla="*/ 1380 h 1279487"/>
                <a:gd name="connsiteX2-145" fmla="*/ 1395455 w 1395455"/>
                <a:gd name="connsiteY2-146" fmla="*/ 796290 h 1279487"/>
                <a:gd name="connsiteX3-147" fmla="*/ 622569 w 1395455"/>
                <a:gd name="connsiteY3-148" fmla="*/ 1273307 h 1279487"/>
                <a:gd name="connsiteX4-149" fmla="*/ 462 w 1395455"/>
                <a:gd name="connsiteY4-150" fmla="*/ 572949 h 127948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395455" h="1279487">
                  <a:moveTo>
                    <a:pt x="462" y="572949"/>
                  </a:moveTo>
                  <a:cubicBezTo>
                    <a:pt x="-12417" y="296566"/>
                    <a:pt x="244662" y="30494"/>
                    <a:pt x="622569" y="1380"/>
                  </a:cubicBezTo>
                  <a:cubicBezTo>
                    <a:pt x="1000476" y="-27734"/>
                    <a:pt x="1395455" y="409493"/>
                    <a:pt x="1395455" y="796290"/>
                  </a:cubicBezTo>
                  <a:cubicBezTo>
                    <a:pt x="1395455" y="1183087"/>
                    <a:pt x="855068" y="1310531"/>
                    <a:pt x="622569" y="1273307"/>
                  </a:cubicBezTo>
                  <a:cubicBezTo>
                    <a:pt x="390070" y="1236084"/>
                    <a:pt x="13341" y="849332"/>
                    <a:pt x="462" y="572949"/>
                  </a:cubicBezTo>
                  <a:close/>
                </a:path>
              </a:pathLst>
            </a:custGeom>
            <a:noFill/>
            <a:ln w="349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3" name="任意多边形 22"/>
            <p:cNvSpPr/>
            <p:nvPr/>
          </p:nvSpPr>
          <p:spPr>
            <a:xfrm rot="21131467">
              <a:off x="8718996" y="5074276"/>
              <a:ext cx="798490" cy="373488"/>
            </a:xfrm>
            <a:custGeom>
              <a:avLst/>
              <a:gdLst>
                <a:gd name="connsiteX0" fmla="*/ 0 w 798490"/>
                <a:gd name="connsiteY0" fmla="*/ 373487 h 373487"/>
                <a:gd name="connsiteX1" fmla="*/ 386366 w 798490"/>
                <a:gd name="connsiteY1" fmla="*/ 128789 h 373487"/>
                <a:gd name="connsiteX2" fmla="*/ 798490 w 798490"/>
                <a:gd name="connsiteY2" fmla="*/ 0 h 37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8490" h="373487">
                  <a:moveTo>
                    <a:pt x="0" y="373487"/>
                  </a:moveTo>
                  <a:cubicBezTo>
                    <a:pt x="126642" y="282262"/>
                    <a:pt x="253284" y="191037"/>
                    <a:pt x="386366" y="128789"/>
                  </a:cubicBezTo>
                  <a:cubicBezTo>
                    <a:pt x="519448" y="66541"/>
                    <a:pt x="658969" y="33270"/>
                    <a:pt x="798490" y="0"/>
                  </a:cubicBezTo>
                </a:path>
              </a:pathLst>
            </a:custGeom>
            <a:noFill/>
            <a:ln w="349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4" name="任意多边形 23"/>
            <p:cNvSpPr/>
            <p:nvPr/>
          </p:nvSpPr>
          <p:spPr>
            <a:xfrm>
              <a:off x="8873544" y="4868214"/>
              <a:ext cx="257577" cy="309093"/>
            </a:xfrm>
            <a:custGeom>
              <a:avLst/>
              <a:gdLst>
                <a:gd name="connsiteX0" fmla="*/ 0 w 257577"/>
                <a:gd name="connsiteY0" fmla="*/ 0 h 309093"/>
                <a:gd name="connsiteX1" fmla="*/ 141667 w 257577"/>
                <a:gd name="connsiteY1" fmla="*/ 128789 h 309093"/>
                <a:gd name="connsiteX2" fmla="*/ 257577 w 257577"/>
                <a:gd name="connsiteY2" fmla="*/ 309093 h 30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77" h="309093">
                  <a:moveTo>
                    <a:pt x="0" y="0"/>
                  </a:moveTo>
                  <a:cubicBezTo>
                    <a:pt x="49369" y="38637"/>
                    <a:pt x="98738" y="77274"/>
                    <a:pt x="141667" y="128789"/>
                  </a:cubicBezTo>
                  <a:cubicBezTo>
                    <a:pt x="184596" y="180304"/>
                    <a:pt x="221086" y="244698"/>
                    <a:pt x="257577" y="309093"/>
                  </a:cubicBezTo>
                </a:path>
              </a:pathLst>
            </a:custGeom>
            <a:noFill/>
            <a:ln w="349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28" name="文本框 49"/>
          <p:cNvSpPr txBox="1">
            <a:spLocks noChangeArrowheads="1"/>
          </p:cNvSpPr>
          <p:nvPr/>
        </p:nvSpPr>
        <p:spPr bwMode="auto">
          <a:xfrm>
            <a:off x="8665345" y="3101827"/>
            <a:ext cx="2559114" cy="923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12" tIns="45719" rIns="91412" bIns="45719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</a:t>
            </a:r>
            <a:r>
              <a:rPr lang="en-US" altLang="zh-CN" sz="18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 </a:t>
            </a:r>
            <a:endParaRPr lang="en-US" altLang="zh-CN" sz="180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8951877" y="2478228"/>
            <a:ext cx="10816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结论</a:t>
            </a:r>
            <a:r>
              <a:rPr lang="en-US" altLang="zh-CN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2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0" name="Freeform 30"/>
          <p:cNvSpPr>
            <a:spLocks noEditPoints="1"/>
          </p:cNvSpPr>
          <p:nvPr/>
        </p:nvSpPr>
        <p:spPr bwMode="auto">
          <a:xfrm>
            <a:off x="8642384" y="2525763"/>
            <a:ext cx="370533" cy="358732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文本框 30"/>
          <p:cNvSpPr txBox="1"/>
          <p:nvPr/>
        </p:nvSpPr>
        <p:spPr>
          <a:xfrm>
            <a:off x="2374182" y="4276861"/>
            <a:ext cx="10816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结论</a:t>
            </a:r>
            <a:r>
              <a:rPr lang="en-US" altLang="zh-CN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2" name="Freeform 30"/>
          <p:cNvSpPr>
            <a:spLocks noEditPoints="1"/>
          </p:cNvSpPr>
          <p:nvPr/>
        </p:nvSpPr>
        <p:spPr bwMode="auto">
          <a:xfrm>
            <a:off x="2064689" y="4324396"/>
            <a:ext cx="370533" cy="358732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文本框 49"/>
          <p:cNvSpPr txBox="1">
            <a:spLocks noChangeArrowheads="1"/>
          </p:cNvSpPr>
          <p:nvPr/>
        </p:nvSpPr>
        <p:spPr bwMode="auto">
          <a:xfrm>
            <a:off x="695400" y="4870252"/>
            <a:ext cx="2615950" cy="923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12" tIns="45719" rIns="91412" bIns="45719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</a:t>
            </a:r>
            <a:r>
              <a:rPr lang="en-US" altLang="zh-CN" sz="18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 </a:t>
            </a:r>
            <a:endParaRPr lang="en-US" altLang="zh-CN" sz="180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4" name="任意多边形 33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任意多边形 34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任意多边形 35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任意多边形 36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8" name="组合 37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40" name="任意多边形 39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1" name="矩形 40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42" name="组合 41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43" name="图片 4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44" name="任意多边形 43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 spd="med">
    <p:pull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6326" y="1406633"/>
            <a:ext cx="4968870" cy="4288420"/>
          </a:xfrm>
          <a:prstGeom prst="rect">
            <a:avLst/>
          </a:prstGeom>
        </p:spPr>
      </p:pic>
      <p:sp>
        <p:nvSpPr>
          <p:cNvPr id="3" name="Freeform 21"/>
          <p:cNvSpPr/>
          <p:nvPr/>
        </p:nvSpPr>
        <p:spPr bwMode="auto">
          <a:xfrm>
            <a:off x="6614938" y="2507035"/>
            <a:ext cx="4254496" cy="176212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4" name="Freeform 21"/>
          <p:cNvSpPr/>
          <p:nvPr/>
        </p:nvSpPr>
        <p:spPr bwMode="auto">
          <a:xfrm>
            <a:off x="6600829" y="3390859"/>
            <a:ext cx="4254496" cy="176212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5" name="Freeform 21"/>
          <p:cNvSpPr/>
          <p:nvPr/>
        </p:nvSpPr>
        <p:spPr bwMode="auto">
          <a:xfrm>
            <a:off x="6692191" y="4327637"/>
            <a:ext cx="4254496" cy="176212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6" name="Freeform 21"/>
          <p:cNvSpPr/>
          <p:nvPr/>
        </p:nvSpPr>
        <p:spPr bwMode="auto">
          <a:xfrm>
            <a:off x="6638471" y="5268008"/>
            <a:ext cx="4254496" cy="176212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7" name="文本框 6"/>
          <p:cNvSpPr txBox="1"/>
          <p:nvPr/>
        </p:nvSpPr>
        <p:spPr>
          <a:xfrm>
            <a:off x="7570501" y="1834012"/>
            <a:ext cx="34675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1.</a:t>
            </a:r>
            <a:r>
              <a:rPr lang="zh-CN" altLang="en-US" sz="36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36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7520963" y="2733006"/>
            <a:ext cx="34675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2</a:t>
            </a:r>
            <a:r>
              <a:rPr lang="en-US" altLang="zh-CN" sz="36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r>
              <a:rPr lang="zh-CN" altLang="en-US" sz="36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36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7587683" y="3676948"/>
            <a:ext cx="34675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3.</a:t>
            </a:r>
            <a:r>
              <a:rPr lang="zh-CN" altLang="en-US" sz="36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36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7587683" y="4653670"/>
            <a:ext cx="34675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</a:t>
            </a:r>
            <a:r>
              <a:rPr lang="en-US" altLang="zh-CN" sz="36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r>
              <a:rPr lang="zh-CN" altLang="en-US" sz="36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36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71" name="组合 70"/>
          <p:cNvGrpSpPr/>
          <p:nvPr/>
        </p:nvGrpSpPr>
        <p:grpSpPr>
          <a:xfrm>
            <a:off x="6796236" y="1918715"/>
            <a:ext cx="620112" cy="542155"/>
            <a:chOff x="4686124" y="2670432"/>
            <a:chExt cx="620528" cy="542518"/>
          </a:xfrm>
        </p:grpSpPr>
        <p:pic>
          <p:nvPicPr>
            <p:cNvPr id="72" name="图片 7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3" name="任意多边形 72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6796236" y="2803554"/>
            <a:ext cx="620112" cy="542155"/>
            <a:chOff x="4686124" y="2670432"/>
            <a:chExt cx="620528" cy="542518"/>
          </a:xfrm>
        </p:grpSpPr>
        <p:pic>
          <p:nvPicPr>
            <p:cNvPr id="75" name="图片 7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6" name="任意多边形 75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77" name="组合 76"/>
          <p:cNvGrpSpPr/>
          <p:nvPr/>
        </p:nvGrpSpPr>
        <p:grpSpPr>
          <a:xfrm>
            <a:off x="6805974" y="3699469"/>
            <a:ext cx="620112" cy="542155"/>
            <a:chOff x="4686124" y="2670432"/>
            <a:chExt cx="620528" cy="542518"/>
          </a:xfrm>
        </p:grpSpPr>
        <p:pic>
          <p:nvPicPr>
            <p:cNvPr id="78" name="图片 77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9" name="任意多边形 78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80" name="组合 79"/>
          <p:cNvGrpSpPr/>
          <p:nvPr/>
        </p:nvGrpSpPr>
        <p:grpSpPr>
          <a:xfrm>
            <a:off x="6805974" y="4625138"/>
            <a:ext cx="620112" cy="542155"/>
            <a:chOff x="4686124" y="2670432"/>
            <a:chExt cx="620528" cy="542518"/>
          </a:xfrm>
        </p:grpSpPr>
        <p:pic>
          <p:nvPicPr>
            <p:cNvPr id="81" name="图片 8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82" name="任意多边形 81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84" name="任意多边形 83"/>
          <p:cNvSpPr/>
          <p:nvPr/>
        </p:nvSpPr>
        <p:spPr>
          <a:xfrm>
            <a:off x="1250959" y="4572043"/>
            <a:ext cx="1692123" cy="948377"/>
          </a:xfrm>
          <a:custGeom>
            <a:avLst/>
            <a:gdLst>
              <a:gd name="connsiteX0" fmla="*/ 0 w 1339913"/>
              <a:gd name="connsiteY0" fmla="*/ 18107 h 298765"/>
              <a:gd name="connsiteX1" fmla="*/ 1339913 w 1339913"/>
              <a:gd name="connsiteY1" fmla="*/ 0 h 298765"/>
              <a:gd name="connsiteX2" fmla="*/ 1339913 w 1339913"/>
              <a:gd name="connsiteY2" fmla="*/ 298765 h 298765"/>
              <a:gd name="connsiteX3" fmla="*/ 18107 w 1339913"/>
              <a:gd name="connsiteY3" fmla="*/ 289711 h 298765"/>
              <a:gd name="connsiteX4" fmla="*/ 0 w 1339913"/>
              <a:gd name="connsiteY4" fmla="*/ 18107 h 298765"/>
              <a:gd name="connsiteX0-1" fmla="*/ 0 w 1328483"/>
              <a:gd name="connsiteY0-2" fmla="*/ 6677 h 298765"/>
              <a:gd name="connsiteX1-3" fmla="*/ 1328483 w 1328483"/>
              <a:gd name="connsiteY1-4" fmla="*/ 0 h 298765"/>
              <a:gd name="connsiteX2-5" fmla="*/ 1328483 w 1328483"/>
              <a:gd name="connsiteY2-6" fmla="*/ 298765 h 298765"/>
              <a:gd name="connsiteX3-7" fmla="*/ 6677 w 1328483"/>
              <a:gd name="connsiteY3-8" fmla="*/ 289711 h 298765"/>
              <a:gd name="connsiteX4-9" fmla="*/ 0 w 1328483"/>
              <a:gd name="connsiteY4-10" fmla="*/ 6677 h 298765"/>
              <a:gd name="connsiteX0-11" fmla="*/ 162336 w 1490819"/>
              <a:gd name="connsiteY0-12" fmla="*/ 39882 h 331970"/>
              <a:gd name="connsiteX1-13" fmla="*/ 1490819 w 1490819"/>
              <a:gd name="connsiteY1-14" fmla="*/ 33205 h 331970"/>
              <a:gd name="connsiteX2-15" fmla="*/ 1490819 w 1490819"/>
              <a:gd name="connsiteY2-16" fmla="*/ 331970 h 331970"/>
              <a:gd name="connsiteX3-17" fmla="*/ 169013 w 1490819"/>
              <a:gd name="connsiteY3-18" fmla="*/ 322916 h 331970"/>
              <a:gd name="connsiteX4-19" fmla="*/ 162336 w 1490819"/>
              <a:gd name="connsiteY4-20" fmla="*/ 39882 h 331970"/>
              <a:gd name="connsiteX0-21" fmla="*/ 100188 w 1428671"/>
              <a:gd name="connsiteY0-22" fmla="*/ 30672 h 322760"/>
              <a:gd name="connsiteX1-23" fmla="*/ 1428671 w 1428671"/>
              <a:gd name="connsiteY1-24" fmla="*/ 23995 h 322760"/>
              <a:gd name="connsiteX2-25" fmla="*/ 1428671 w 1428671"/>
              <a:gd name="connsiteY2-26" fmla="*/ 322760 h 322760"/>
              <a:gd name="connsiteX3-27" fmla="*/ 106865 w 1428671"/>
              <a:gd name="connsiteY3-28" fmla="*/ 313706 h 322760"/>
              <a:gd name="connsiteX4-29" fmla="*/ 100188 w 1428671"/>
              <a:gd name="connsiteY4-30" fmla="*/ 30672 h 322760"/>
              <a:gd name="connsiteX0-31" fmla="*/ 92731 w 1421214"/>
              <a:gd name="connsiteY0-32" fmla="*/ 30672 h 322760"/>
              <a:gd name="connsiteX1-33" fmla="*/ 1421214 w 1421214"/>
              <a:gd name="connsiteY1-34" fmla="*/ 23995 h 322760"/>
              <a:gd name="connsiteX2-35" fmla="*/ 1421214 w 1421214"/>
              <a:gd name="connsiteY2-36" fmla="*/ 322760 h 322760"/>
              <a:gd name="connsiteX3-37" fmla="*/ 99408 w 1421214"/>
              <a:gd name="connsiteY3-38" fmla="*/ 313706 h 322760"/>
              <a:gd name="connsiteX4-39" fmla="*/ 92731 w 1421214"/>
              <a:gd name="connsiteY4-40" fmla="*/ 30672 h 322760"/>
              <a:gd name="connsiteX0-41" fmla="*/ 162336 w 1490819"/>
              <a:gd name="connsiteY0-42" fmla="*/ 30672 h 354896"/>
              <a:gd name="connsiteX1-43" fmla="*/ 1490819 w 1490819"/>
              <a:gd name="connsiteY1-44" fmla="*/ 23995 h 354896"/>
              <a:gd name="connsiteX2-45" fmla="*/ 1490819 w 1490819"/>
              <a:gd name="connsiteY2-46" fmla="*/ 322760 h 354896"/>
              <a:gd name="connsiteX3-47" fmla="*/ 169013 w 1490819"/>
              <a:gd name="connsiteY3-48" fmla="*/ 313706 h 354896"/>
              <a:gd name="connsiteX4-49" fmla="*/ 162336 w 1490819"/>
              <a:gd name="connsiteY4-50" fmla="*/ 30672 h 354896"/>
              <a:gd name="connsiteX0-51" fmla="*/ 162336 w 1490819"/>
              <a:gd name="connsiteY0-52" fmla="*/ 30672 h 342969"/>
              <a:gd name="connsiteX1-53" fmla="*/ 1490819 w 1490819"/>
              <a:gd name="connsiteY1-54" fmla="*/ 23995 h 342969"/>
              <a:gd name="connsiteX2-55" fmla="*/ 1490819 w 1490819"/>
              <a:gd name="connsiteY2-56" fmla="*/ 322760 h 342969"/>
              <a:gd name="connsiteX3-57" fmla="*/ 169013 w 1490819"/>
              <a:gd name="connsiteY3-58" fmla="*/ 313706 h 342969"/>
              <a:gd name="connsiteX4-59" fmla="*/ 162336 w 1490819"/>
              <a:gd name="connsiteY4-60" fmla="*/ 30672 h 342969"/>
              <a:gd name="connsiteX0-61" fmla="*/ 96717 w 1425200"/>
              <a:gd name="connsiteY0-62" fmla="*/ 30672 h 342969"/>
              <a:gd name="connsiteX1-63" fmla="*/ 1425200 w 1425200"/>
              <a:gd name="connsiteY1-64" fmla="*/ 23995 h 342969"/>
              <a:gd name="connsiteX2-65" fmla="*/ 1425200 w 1425200"/>
              <a:gd name="connsiteY2-66" fmla="*/ 322760 h 342969"/>
              <a:gd name="connsiteX3-67" fmla="*/ 103394 w 1425200"/>
              <a:gd name="connsiteY3-68" fmla="*/ 313706 h 342969"/>
              <a:gd name="connsiteX4-69" fmla="*/ 96717 w 1425200"/>
              <a:gd name="connsiteY4-70" fmla="*/ 30672 h 342969"/>
              <a:gd name="connsiteX0-71" fmla="*/ 14667 w 1343150"/>
              <a:gd name="connsiteY0-72" fmla="*/ 30672 h 342969"/>
              <a:gd name="connsiteX1-73" fmla="*/ 1343150 w 1343150"/>
              <a:gd name="connsiteY1-74" fmla="*/ 23995 h 342969"/>
              <a:gd name="connsiteX2-75" fmla="*/ 1343150 w 1343150"/>
              <a:gd name="connsiteY2-76" fmla="*/ 322760 h 342969"/>
              <a:gd name="connsiteX3-77" fmla="*/ 21344 w 1343150"/>
              <a:gd name="connsiteY3-78" fmla="*/ 313706 h 342969"/>
              <a:gd name="connsiteX4-79" fmla="*/ 14667 w 1343150"/>
              <a:gd name="connsiteY4-80" fmla="*/ 30672 h 342969"/>
              <a:gd name="connsiteX0-81" fmla="*/ 14667 w 1343150"/>
              <a:gd name="connsiteY0-82" fmla="*/ 20620 h 332917"/>
              <a:gd name="connsiteX1-83" fmla="*/ 1343150 w 1343150"/>
              <a:gd name="connsiteY1-84" fmla="*/ 13943 h 332917"/>
              <a:gd name="connsiteX2-85" fmla="*/ 1343150 w 1343150"/>
              <a:gd name="connsiteY2-86" fmla="*/ 312708 h 332917"/>
              <a:gd name="connsiteX3-87" fmla="*/ 21344 w 1343150"/>
              <a:gd name="connsiteY3-88" fmla="*/ 303654 h 332917"/>
              <a:gd name="connsiteX4-89" fmla="*/ 14667 w 1343150"/>
              <a:gd name="connsiteY4-90" fmla="*/ 20620 h 332917"/>
              <a:gd name="connsiteX0-91" fmla="*/ 14667 w 1343150"/>
              <a:gd name="connsiteY0-92" fmla="*/ 20620 h 312708"/>
              <a:gd name="connsiteX1-93" fmla="*/ 1343150 w 1343150"/>
              <a:gd name="connsiteY1-94" fmla="*/ 13943 h 312708"/>
              <a:gd name="connsiteX2-95" fmla="*/ 1343150 w 1343150"/>
              <a:gd name="connsiteY2-96" fmla="*/ 312708 h 312708"/>
              <a:gd name="connsiteX3-97" fmla="*/ 21344 w 1343150"/>
              <a:gd name="connsiteY3-98" fmla="*/ 303654 h 312708"/>
              <a:gd name="connsiteX4-99" fmla="*/ 14667 w 1343150"/>
              <a:gd name="connsiteY4-100" fmla="*/ 20620 h 312708"/>
              <a:gd name="connsiteX0-101" fmla="*/ 14667 w 1343150"/>
              <a:gd name="connsiteY0-102" fmla="*/ 20620 h 322617"/>
              <a:gd name="connsiteX1-103" fmla="*/ 1343150 w 1343150"/>
              <a:gd name="connsiteY1-104" fmla="*/ 13943 h 322617"/>
              <a:gd name="connsiteX2-105" fmla="*/ 1343150 w 1343150"/>
              <a:gd name="connsiteY2-106" fmla="*/ 312708 h 322617"/>
              <a:gd name="connsiteX3-107" fmla="*/ 21344 w 1343150"/>
              <a:gd name="connsiteY3-108" fmla="*/ 303654 h 322617"/>
              <a:gd name="connsiteX4-109" fmla="*/ 14667 w 1343150"/>
              <a:gd name="connsiteY4-110" fmla="*/ 20620 h 322617"/>
              <a:gd name="connsiteX0-111" fmla="*/ 13863 w 1342346"/>
              <a:gd name="connsiteY0-112" fmla="*/ 20620 h 329379"/>
              <a:gd name="connsiteX1-113" fmla="*/ 1342346 w 1342346"/>
              <a:gd name="connsiteY1-114" fmla="*/ 13943 h 329379"/>
              <a:gd name="connsiteX2-115" fmla="*/ 1342346 w 1342346"/>
              <a:gd name="connsiteY2-116" fmla="*/ 312708 h 329379"/>
              <a:gd name="connsiteX3-117" fmla="*/ 24350 w 1342346"/>
              <a:gd name="connsiteY3-118" fmla="*/ 324609 h 329379"/>
              <a:gd name="connsiteX4-119" fmla="*/ 13863 w 1342346"/>
              <a:gd name="connsiteY4-120" fmla="*/ 20620 h 329379"/>
              <a:gd name="connsiteX0-121" fmla="*/ 18362 w 1346845"/>
              <a:gd name="connsiteY0-122" fmla="*/ 20620 h 324369"/>
              <a:gd name="connsiteX1-123" fmla="*/ 1346845 w 1346845"/>
              <a:gd name="connsiteY1-124" fmla="*/ 13943 h 324369"/>
              <a:gd name="connsiteX2-125" fmla="*/ 1346845 w 1346845"/>
              <a:gd name="connsiteY2-126" fmla="*/ 312708 h 324369"/>
              <a:gd name="connsiteX3-127" fmla="*/ 11704 w 1346845"/>
              <a:gd name="connsiteY3-128" fmla="*/ 311274 h 324369"/>
              <a:gd name="connsiteX4-129" fmla="*/ 18362 w 1346845"/>
              <a:gd name="connsiteY4-130" fmla="*/ 20620 h 324369"/>
              <a:gd name="connsiteX0-131" fmla="*/ 10514 w 1338997"/>
              <a:gd name="connsiteY0-132" fmla="*/ 20620 h 324369"/>
              <a:gd name="connsiteX1-133" fmla="*/ 1338997 w 1338997"/>
              <a:gd name="connsiteY1-134" fmla="*/ 13943 h 324369"/>
              <a:gd name="connsiteX2-135" fmla="*/ 1338997 w 1338997"/>
              <a:gd name="connsiteY2-136" fmla="*/ 312708 h 324369"/>
              <a:gd name="connsiteX3-137" fmla="*/ 3856 w 1338997"/>
              <a:gd name="connsiteY3-138" fmla="*/ 311274 h 324369"/>
              <a:gd name="connsiteX4-139" fmla="*/ 101954 w 1338997"/>
              <a:gd name="connsiteY4-140" fmla="*/ 112060 h 324369"/>
              <a:gd name="connsiteX0-141" fmla="*/ 6698 w 1335181"/>
              <a:gd name="connsiteY0-142" fmla="*/ 20620 h 324369"/>
              <a:gd name="connsiteX1-143" fmla="*/ 1335181 w 1335181"/>
              <a:gd name="connsiteY1-144" fmla="*/ 13943 h 324369"/>
              <a:gd name="connsiteX2-145" fmla="*/ 1335181 w 1335181"/>
              <a:gd name="connsiteY2-146" fmla="*/ 312708 h 324369"/>
              <a:gd name="connsiteX3-147" fmla="*/ 40 w 1335181"/>
              <a:gd name="connsiteY3-148" fmla="*/ 311274 h 324369"/>
              <a:gd name="connsiteX4-149" fmla="*/ 98138 w 1335181"/>
              <a:gd name="connsiteY4-150" fmla="*/ 112060 h 324369"/>
              <a:gd name="connsiteX0-151" fmla="*/ 11430 w 1339913"/>
              <a:gd name="connsiteY0-152" fmla="*/ 20620 h 324369"/>
              <a:gd name="connsiteX1-153" fmla="*/ 1339913 w 1339913"/>
              <a:gd name="connsiteY1-154" fmla="*/ 13943 h 324369"/>
              <a:gd name="connsiteX2-155" fmla="*/ 1339913 w 1339913"/>
              <a:gd name="connsiteY2-156" fmla="*/ 312708 h 324369"/>
              <a:gd name="connsiteX3-157" fmla="*/ 4772 w 1339913"/>
              <a:gd name="connsiteY3-158" fmla="*/ 311274 h 324369"/>
              <a:gd name="connsiteX4-159" fmla="*/ 0 w 1339913"/>
              <a:gd name="connsiteY4-160" fmla="*/ 62530 h 324369"/>
              <a:gd name="connsiteX0-161" fmla="*/ 11430 w 1339913"/>
              <a:gd name="connsiteY0-162" fmla="*/ 53229 h 356978"/>
              <a:gd name="connsiteX1-163" fmla="*/ 1339913 w 1339913"/>
              <a:gd name="connsiteY1-164" fmla="*/ 46552 h 356978"/>
              <a:gd name="connsiteX2-165" fmla="*/ 1339913 w 1339913"/>
              <a:gd name="connsiteY2-166" fmla="*/ 345317 h 356978"/>
              <a:gd name="connsiteX3-167" fmla="*/ 4772 w 1339913"/>
              <a:gd name="connsiteY3-168" fmla="*/ 343883 h 356978"/>
              <a:gd name="connsiteX4-169" fmla="*/ 0 w 1339913"/>
              <a:gd name="connsiteY4-170" fmla="*/ 95139 h 356978"/>
              <a:gd name="connsiteX0-171" fmla="*/ 11430 w 1350073"/>
              <a:gd name="connsiteY0-172" fmla="*/ 24560 h 328309"/>
              <a:gd name="connsiteX1-173" fmla="*/ 1339913 w 1350073"/>
              <a:gd name="connsiteY1-174" fmla="*/ 17883 h 328309"/>
              <a:gd name="connsiteX2-175" fmla="*/ 1339913 w 1350073"/>
              <a:gd name="connsiteY2-176" fmla="*/ 316648 h 328309"/>
              <a:gd name="connsiteX3-177" fmla="*/ 4772 w 1350073"/>
              <a:gd name="connsiteY3-178" fmla="*/ 315214 h 328309"/>
              <a:gd name="connsiteX4-179" fmla="*/ 0 w 1350073"/>
              <a:gd name="connsiteY4-180" fmla="*/ 66470 h 328309"/>
              <a:gd name="connsiteX0-181" fmla="*/ 11430 w 1341880"/>
              <a:gd name="connsiteY0-182" fmla="*/ 23276 h 327025"/>
              <a:gd name="connsiteX1-183" fmla="*/ 1326578 w 1341880"/>
              <a:gd name="connsiteY1-184" fmla="*/ 18504 h 327025"/>
              <a:gd name="connsiteX2-185" fmla="*/ 1339913 w 1341880"/>
              <a:gd name="connsiteY2-186" fmla="*/ 315364 h 327025"/>
              <a:gd name="connsiteX3-187" fmla="*/ 4772 w 1341880"/>
              <a:gd name="connsiteY3-188" fmla="*/ 313930 h 327025"/>
              <a:gd name="connsiteX4-189" fmla="*/ 0 w 1341880"/>
              <a:gd name="connsiteY4-190" fmla="*/ 65186 h 327025"/>
              <a:gd name="connsiteX0-191" fmla="*/ 11430 w 1508577"/>
              <a:gd name="connsiteY0-192" fmla="*/ 23276 h 327025"/>
              <a:gd name="connsiteX1-193" fmla="*/ 1326578 w 1508577"/>
              <a:gd name="connsiteY1-194" fmla="*/ 18504 h 327025"/>
              <a:gd name="connsiteX2-195" fmla="*/ 1339913 w 1508577"/>
              <a:gd name="connsiteY2-196" fmla="*/ 315364 h 327025"/>
              <a:gd name="connsiteX3-197" fmla="*/ 4772 w 1508577"/>
              <a:gd name="connsiteY3-198" fmla="*/ 313930 h 327025"/>
              <a:gd name="connsiteX4-199" fmla="*/ 0 w 1508577"/>
              <a:gd name="connsiteY4-200" fmla="*/ 65186 h 327025"/>
              <a:gd name="connsiteX0-201" fmla="*/ 11430 w 1348658"/>
              <a:gd name="connsiteY0-202" fmla="*/ 23276 h 325332"/>
              <a:gd name="connsiteX1-203" fmla="*/ 1326578 w 1348658"/>
              <a:gd name="connsiteY1-204" fmla="*/ 18504 h 325332"/>
              <a:gd name="connsiteX2-205" fmla="*/ 1339913 w 1348658"/>
              <a:gd name="connsiteY2-206" fmla="*/ 315364 h 325332"/>
              <a:gd name="connsiteX3-207" fmla="*/ 4772 w 1348658"/>
              <a:gd name="connsiteY3-208" fmla="*/ 313930 h 325332"/>
              <a:gd name="connsiteX4-209" fmla="*/ 0 w 1348658"/>
              <a:gd name="connsiteY4-210" fmla="*/ 65186 h 325332"/>
              <a:gd name="connsiteX0-211" fmla="*/ 11430 w 1348658"/>
              <a:gd name="connsiteY0-212" fmla="*/ 23276 h 383436"/>
              <a:gd name="connsiteX1-213" fmla="*/ 1326578 w 1348658"/>
              <a:gd name="connsiteY1-214" fmla="*/ 18504 h 383436"/>
              <a:gd name="connsiteX2-215" fmla="*/ 1339913 w 1348658"/>
              <a:gd name="connsiteY2-216" fmla="*/ 315364 h 383436"/>
              <a:gd name="connsiteX3-217" fmla="*/ 4772 w 1348658"/>
              <a:gd name="connsiteY3-218" fmla="*/ 313930 h 383436"/>
              <a:gd name="connsiteX4-219" fmla="*/ 0 w 1348658"/>
              <a:gd name="connsiteY4-220" fmla="*/ 65186 h 383436"/>
              <a:gd name="connsiteX0-221" fmla="*/ 15211 w 1352439"/>
              <a:gd name="connsiteY0-222" fmla="*/ 23276 h 332487"/>
              <a:gd name="connsiteX1-223" fmla="*/ 1330359 w 1352439"/>
              <a:gd name="connsiteY1-224" fmla="*/ 18504 h 332487"/>
              <a:gd name="connsiteX2-225" fmla="*/ 1343694 w 1352439"/>
              <a:gd name="connsiteY2-226" fmla="*/ 315364 h 332487"/>
              <a:gd name="connsiteX3-227" fmla="*/ 8553 w 1352439"/>
              <a:gd name="connsiteY3-228" fmla="*/ 313930 h 332487"/>
              <a:gd name="connsiteX4-229" fmla="*/ 3781 w 1352439"/>
              <a:gd name="connsiteY4-230" fmla="*/ 65186 h 33248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352439" h="332487">
                <a:moveTo>
                  <a:pt x="15211" y="23276"/>
                </a:moveTo>
                <a:cubicBezTo>
                  <a:pt x="43107" y="5471"/>
                  <a:pt x="1307499" y="-16314"/>
                  <a:pt x="1330359" y="18504"/>
                </a:cubicBezTo>
                <a:cubicBezTo>
                  <a:pt x="1353219" y="53322"/>
                  <a:pt x="1359481" y="293617"/>
                  <a:pt x="1343694" y="315364"/>
                </a:cubicBezTo>
                <a:cubicBezTo>
                  <a:pt x="1327907" y="337111"/>
                  <a:pt x="26132" y="339751"/>
                  <a:pt x="8553" y="313930"/>
                </a:cubicBezTo>
                <a:cubicBezTo>
                  <a:pt x="-9026" y="288109"/>
                  <a:pt x="6365" y="121091"/>
                  <a:pt x="3781" y="65186"/>
                </a:cubicBezTo>
              </a:path>
            </a:pathLst>
          </a:custGeom>
          <a:solidFill>
            <a:srgbClr val="F7E588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文本框 85"/>
          <p:cNvSpPr txBox="1"/>
          <p:nvPr/>
        </p:nvSpPr>
        <p:spPr>
          <a:xfrm>
            <a:off x="1018627" y="4474277"/>
            <a:ext cx="217966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6000">
                <a:latin typeface="新蒂黑板报" panose="03000600000000000000" pitchFamily="66" charset="-122"/>
                <a:ea typeface="新蒂黑板报" panose="03000600000000000000" pitchFamily="66" charset="-122"/>
              </a:rPr>
              <a:t>目录</a:t>
            </a:r>
            <a:endParaRPr lang="zh-CN" altLang="en-US" sz="60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87" name="Freeform 34"/>
          <p:cNvSpPr>
            <a:spLocks noEditPoints="1"/>
          </p:cNvSpPr>
          <p:nvPr/>
        </p:nvSpPr>
        <p:spPr bwMode="auto">
          <a:xfrm rot="20785645">
            <a:off x="1061449" y="2082585"/>
            <a:ext cx="793394" cy="459363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任意多边形 25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任意多边形 26"/>
          <p:cNvSpPr/>
          <p:nvPr/>
        </p:nvSpPr>
        <p:spPr>
          <a:xfrm rot="10800000">
            <a:off x="11270958" y="6209323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任意多边形 27"/>
          <p:cNvSpPr/>
          <p:nvPr/>
        </p:nvSpPr>
        <p:spPr>
          <a:xfrm rot="10800000" flipH="1">
            <a:off x="427015" y="620932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任意多边形 28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任意多边形 4"/>
          <p:cNvSpPr/>
          <p:nvPr/>
        </p:nvSpPr>
        <p:spPr>
          <a:xfrm>
            <a:off x="3916813" y="2957495"/>
            <a:ext cx="1807340" cy="1472684"/>
          </a:xfrm>
          <a:custGeom>
            <a:avLst/>
            <a:gdLst>
              <a:gd name="connsiteX0" fmla="*/ 135802 w 4644428"/>
              <a:gd name="connsiteY0" fmla="*/ 9054 h 3883937"/>
              <a:gd name="connsiteX1" fmla="*/ 3141552 w 4644428"/>
              <a:gd name="connsiteY1" fmla="*/ 0 h 3883937"/>
              <a:gd name="connsiteX2" fmla="*/ 4644428 w 4644428"/>
              <a:gd name="connsiteY2" fmla="*/ 1629624 h 3883937"/>
              <a:gd name="connsiteX3" fmla="*/ 4617267 w 4644428"/>
              <a:gd name="connsiteY3" fmla="*/ 2209046 h 3883937"/>
              <a:gd name="connsiteX4" fmla="*/ 3232087 w 4644428"/>
              <a:gd name="connsiteY4" fmla="*/ 3856776 h 3883937"/>
              <a:gd name="connsiteX5" fmla="*/ 172016 w 4644428"/>
              <a:gd name="connsiteY5" fmla="*/ 3883937 h 3883937"/>
              <a:gd name="connsiteX6" fmla="*/ 0 w 4644428"/>
              <a:gd name="connsiteY6" fmla="*/ 3576119 h 3883937"/>
              <a:gd name="connsiteX7" fmla="*/ 99588 w 4644428"/>
              <a:gd name="connsiteY7" fmla="*/ 3313568 h 3883937"/>
              <a:gd name="connsiteX8" fmla="*/ 1258432 w 4644428"/>
              <a:gd name="connsiteY8" fmla="*/ 2000816 h 3883937"/>
              <a:gd name="connsiteX9" fmla="*/ 1276539 w 4644428"/>
              <a:gd name="connsiteY9" fmla="*/ 1810693 h 3883937"/>
              <a:gd name="connsiteX10" fmla="*/ 90535 w 4644428"/>
              <a:gd name="connsiteY10" fmla="*/ 543208 h 3883937"/>
              <a:gd name="connsiteX11" fmla="*/ 54321 w 4644428"/>
              <a:gd name="connsiteY11" fmla="*/ 190123 h 3883937"/>
              <a:gd name="connsiteX12" fmla="*/ 135802 w 4644428"/>
              <a:gd name="connsiteY12" fmla="*/ 9054 h 3883937"/>
              <a:gd name="connsiteX0-1" fmla="*/ 249942 w 4758568"/>
              <a:gd name="connsiteY0-2" fmla="*/ 133909 h 4008792"/>
              <a:gd name="connsiteX1-3" fmla="*/ 3255692 w 4758568"/>
              <a:gd name="connsiteY1-4" fmla="*/ 124855 h 4008792"/>
              <a:gd name="connsiteX2-5" fmla="*/ 4758568 w 4758568"/>
              <a:gd name="connsiteY2-6" fmla="*/ 1754479 h 4008792"/>
              <a:gd name="connsiteX3-7" fmla="*/ 4731407 w 4758568"/>
              <a:gd name="connsiteY3-8" fmla="*/ 2333901 h 4008792"/>
              <a:gd name="connsiteX4-9" fmla="*/ 3346227 w 4758568"/>
              <a:gd name="connsiteY4-10" fmla="*/ 3981631 h 4008792"/>
              <a:gd name="connsiteX5-11" fmla="*/ 286156 w 4758568"/>
              <a:gd name="connsiteY5-12" fmla="*/ 4008792 h 4008792"/>
              <a:gd name="connsiteX6-13" fmla="*/ 114140 w 4758568"/>
              <a:gd name="connsiteY6-14" fmla="*/ 3700974 h 4008792"/>
              <a:gd name="connsiteX7-15" fmla="*/ 213728 w 4758568"/>
              <a:gd name="connsiteY7-16" fmla="*/ 3438423 h 4008792"/>
              <a:gd name="connsiteX8-17" fmla="*/ 1372572 w 4758568"/>
              <a:gd name="connsiteY8-18" fmla="*/ 2125671 h 4008792"/>
              <a:gd name="connsiteX9-19" fmla="*/ 1390679 w 4758568"/>
              <a:gd name="connsiteY9-20" fmla="*/ 1935548 h 4008792"/>
              <a:gd name="connsiteX10-21" fmla="*/ 204675 w 4758568"/>
              <a:gd name="connsiteY10-22" fmla="*/ 668063 h 4008792"/>
              <a:gd name="connsiteX11-23" fmla="*/ 168461 w 4758568"/>
              <a:gd name="connsiteY11-24" fmla="*/ 314978 h 4008792"/>
              <a:gd name="connsiteX12-25" fmla="*/ 249942 w 4758568"/>
              <a:gd name="connsiteY12-26" fmla="*/ 133909 h 4008792"/>
              <a:gd name="connsiteX0-27" fmla="*/ 135802 w 4644428"/>
              <a:gd name="connsiteY0-28" fmla="*/ 142815 h 4017698"/>
              <a:gd name="connsiteX1-29" fmla="*/ 3141552 w 4644428"/>
              <a:gd name="connsiteY1-30" fmla="*/ 133761 h 4017698"/>
              <a:gd name="connsiteX2-31" fmla="*/ 4644428 w 4644428"/>
              <a:gd name="connsiteY2-32" fmla="*/ 1763385 h 4017698"/>
              <a:gd name="connsiteX3-33" fmla="*/ 4617267 w 4644428"/>
              <a:gd name="connsiteY3-34" fmla="*/ 2342807 h 4017698"/>
              <a:gd name="connsiteX4-35" fmla="*/ 3232087 w 4644428"/>
              <a:gd name="connsiteY4-36" fmla="*/ 3990537 h 4017698"/>
              <a:gd name="connsiteX5-37" fmla="*/ 172016 w 4644428"/>
              <a:gd name="connsiteY5-38" fmla="*/ 4017698 h 4017698"/>
              <a:gd name="connsiteX6-39" fmla="*/ 0 w 4644428"/>
              <a:gd name="connsiteY6-40" fmla="*/ 3709880 h 4017698"/>
              <a:gd name="connsiteX7-41" fmla="*/ 99588 w 4644428"/>
              <a:gd name="connsiteY7-42" fmla="*/ 3447329 h 4017698"/>
              <a:gd name="connsiteX8-43" fmla="*/ 1258432 w 4644428"/>
              <a:gd name="connsiteY8-44" fmla="*/ 2134577 h 4017698"/>
              <a:gd name="connsiteX9-45" fmla="*/ 1276539 w 4644428"/>
              <a:gd name="connsiteY9-46" fmla="*/ 1944454 h 4017698"/>
              <a:gd name="connsiteX10-47" fmla="*/ 90535 w 4644428"/>
              <a:gd name="connsiteY10-48" fmla="*/ 676969 h 4017698"/>
              <a:gd name="connsiteX11-49" fmla="*/ 54321 w 4644428"/>
              <a:gd name="connsiteY11-50" fmla="*/ 323884 h 4017698"/>
              <a:gd name="connsiteX12-51" fmla="*/ 135802 w 4644428"/>
              <a:gd name="connsiteY12-52" fmla="*/ 142815 h 4017698"/>
              <a:gd name="connsiteX0-53" fmla="*/ 249942 w 4758568"/>
              <a:gd name="connsiteY0-54" fmla="*/ 142815 h 4017698"/>
              <a:gd name="connsiteX1-55" fmla="*/ 3255692 w 4758568"/>
              <a:gd name="connsiteY1-56" fmla="*/ 133761 h 4017698"/>
              <a:gd name="connsiteX2-57" fmla="*/ 4758568 w 4758568"/>
              <a:gd name="connsiteY2-58" fmla="*/ 1763385 h 4017698"/>
              <a:gd name="connsiteX3-59" fmla="*/ 4731407 w 4758568"/>
              <a:gd name="connsiteY3-60" fmla="*/ 2342807 h 4017698"/>
              <a:gd name="connsiteX4-61" fmla="*/ 3346227 w 4758568"/>
              <a:gd name="connsiteY4-62" fmla="*/ 3990537 h 4017698"/>
              <a:gd name="connsiteX5-63" fmla="*/ 286156 w 4758568"/>
              <a:gd name="connsiteY5-64" fmla="*/ 4017698 h 4017698"/>
              <a:gd name="connsiteX6-65" fmla="*/ 114140 w 4758568"/>
              <a:gd name="connsiteY6-66" fmla="*/ 3709880 h 4017698"/>
              <a:gd name="connsiteX7-67" fmla="*/ 213728 w 4758568"/>
              <a:gd name="connsiteY7-68" fmla="*/ 3447329 h 4017698"/>
              <a:gd name="connsiteX8-69" fmla="*/ 1372572 w 4758568"/>
              <a:gd name="connsiteY8-70" fmla="*/ 2134577 h 4017698"/>
              <a:gd name="connsiteX9-71" fmla="*/ 1390679 w 4758568"/>
              <a:gd name="connsiteY9-72" fmla="*/ 1944454 h 4017698"/>
              <a:gd name="connsiteX10-73" fmla="*/ 204675 w 4758568"/>
              <a:gd name="connsiteY10-74" fmla="*/ 676969 h 4017698"/>
              <a:gd name="connsiteX11-75" fmla="*/ 168461 w 4758568"/>
              <a:gd name="connsiteY11-76" fmla="*/ 323884 h 4017698"/>
              <a:gd name="connsiteX12-77" fmla="*/ 249942 w 4758568"/>
              <a:gd name="connsiteY12-78" fmla="*/ 142815 h 4017698"/>
              <a:gd name="connsiteX0-79" fmla="*/ 543345 w 5051971"/>
              <a:gd name="connsiteY0-80" fmla="*/ 133910 h 4008793"/>
              <a:gd name="connsiteX1-81" fmla="*/ 3549095 w 5051971"/>
              <a:gd name="connsiteY1-82" fmla="*/ 124856 h 4008793"/>
              <a:gd name="connsiteX2-83" fmla="*/ 5051971 w 5051971"/>
              <a:gd name="connsiteY2-84" fmla="*/ 1754480 h 4008793"/>
              <a:gd name="connsiteX3-85" fmla="*/ 5024810 w 5051971"/>
              <a:gd name="connsiteY3-86" fmla="*/ 2333902 h 4008793"/>
              <a:gd name="connsiteX4-87" fmla="*/ 3639630 w 5051971"/>
              <a:gd name="connsiteY4-88" fmla="*/ 3981632 h 4008793"/>
              <a:gd name="connsiteX5-89" fmla="*/ 579559 w 5051971"/>
              <a:gd name="connsiteY5-90" fmla="*/ 4008793 h 4008793"/>
              <a:gd name="connsiteX6-91" fmla="*/ 407543 w 5051971"/>
              <a:gd name="connsiteY6-92" fmla="*/ 3700975 h 4008793"/>
              <a:gd name="connsiteX7-93" fmla="*/ 507131 w 5051971"/>
              <a:gd name="connsiteY7-94" fmla="*/ 3438424 h 4008793"/>
              <a:gd name="connsiteX8-95" fmla="*/ 1665975 w 5051971"/>
              <a:gd name="connsiteY8-96" fmla="*/ 2125672 h 4008793"/>
              <a:gd name="connsiteX9-97" fmla="*/ 1684082 w 5051971"/>
              <a:gd name="connsiteY9-98" fmla="*/ 1935549 h 4008793"/>
              <a:gd name="connsiteX10-99" fmla="*/ 498078 w 5051971"/>
              <a:gd name="connsiteY10-100" fmla="*/ 668064 h 4008793"/>
              <a:gd name="connsiteX11-101" fmla="*/ 138 w 5051971"/>
              <a:gd name="connsiteY11-102" fmla="*/ 314979 h 4008793"/>
              <a:gd name="connsiteX12-103" fmla="*/ 543345 w 5051971"/>
              <a:gd name="connsiteY12-104" fmla="*/ 133910 h 4008793"/>
              <a:gd name="connsiteX0-105" fmla="*/ 595689 w 5104315"/>
              <a:gd name="connsiteY0-106" fmla="*/ 133910 h 4008793"/>
              <a:gd name="connsiteX1-107" fmla="*/ 3601439 w 5104315"/>
              <a:gd name="connsiteY1-108" fmla="*/ 124856 h 4008793"/>
              <a:gd name="connsiteX2-109" fmla="*/ 5104315 w 5104315"/>
              <a:gd name="connsiteY2-110" fmla="*/ 1754480 h 4008793"/>
              <a:gd name="connsiteX3-111" fmla="*/ 5077154 w 5104315"/>
              <a:gd name="connsiteY3-112" fmla="*/ 2333902 h 4008793"/>
              <a:gd name="connsiteX4-113" fmla="*/ 3691974 w 5104315"/>
              <a:gd name="connsiteY4-114" fmla="*/ 3981632 h 4008793"/>
              <a:gd name="connsiteX5-115" fmla="*/ 631903 w 5104315"/>
              <a:gd name="connsiteY5-116" fmla="*/ 4008793 h 4008793"/>
              <a:gd name="connsiteX6-117" fmla="*/ 459887 w 5104315"/>
              <a:gd name="connsiteY6-118" fmla="*/ 3700975 h 4008793"/>
              <a:gd name="connsiteX7-119" fmla="*/ 559475 w 5104315"/>
              <a:gd name="connsiteY7-120" fmla="*/ 3438424 h 4008793"/>
              <a:gd name="connsiteX8-121" fmla="*/ 1718319 w 5104315"/>
              <a:gd name="connsiteY8-122" fmla="*/ 2125672 h 4008793"/>
              <a:gd name="connsiteX9-123" fmla="*/ 1736426 w 5104315"/>
              <a:gd name="connsiteY9-124" fmla="*/ 1935549 h 4008793"/>
              <a:gd name="connsiteX10-125" fmla="*/ 550422 w 5104315"/>
              <a:gd name="connsiteY10-126" fmla="*/ 668064 h 4008793"/>
              <a:gd name="connsiteX11-127" fmla="*/ 52482 w 5104315"/>
              <a:gd name="connsiteY11-128" fmla="*/ 314979 h 4008793"/>
              <a:gd name="connsiteX12-129" fmla="*/ 595689 w 5104315"/>
              <a:gd name="connsiteY12-130" fmla="*/ 133910 h 4008793"/>
              <a:gd name="connsiteX0-131" fmla="*/ 544637 w 5053263"/>
              <a:gd name="connsiteY0-132" fmla="*/ 133910 h 4008793"/>
              <a:gd name="connsiteX1-133" fmla="*/ 3550387 w 5053263"/>
              <a:gd name="connsiteY1-134" fmla="*/ 124856 h 4008793"/>
              <a:gd name="connsiteX2-135" fmla="*/ 5053263 w 5053263"/>
              <a:gd name="connsiteY2-136" fmla="*/ 1754480 h 4008793"/>
              <a:gd name="connsiteX3-137" fmla="*/ 5026102 w 5053263"/>
              <a:gd name="connsiteY3-138" fmla="*/ 2333902 h 4008793"/>
              <a:gd name="connsiteX4-139" fmla="*/ 3640922 w 5053263"/>
              <a:gd name="connsiteY4-140" fmla="*/ 3981632 h 4008793"/>
              <a:gd name="connsiteX5-141" fmla="*/ 580851 w 5053263"/>
              <a:gd name="connsiteY5-142" fmla="*/ 4008793 h 4008793"/>
              <a:gd name="connsiteX6-143" fmla="*/ 408835 w 5053263"/>
              <a:gd name="connsiteY6-144" fmla="*/ 3700975 h 4008793"/>
              <a:gd name="connsiteX7-145" fmla="*/ 508423 w 5053263"/>
              <a:gd name="connsiteY7-146" fmla="*/ 3438424 h 4008793"/>
              <a:gd name="connsiteX8-147" fmla="*/ 1667267 w 5053263"/>
              <a:gd name="connsiteY8-148" fmla="*/ 2125672 h 4008793"/>
              <a:gd name="connsiteX9-149" fmla="*/ 1685374 w 5053263"/>
              <a:gd name="connsiteY9-150" fmla="*/ 1935549 h 4008793"/>
              <a:gd name="connsiteX10-151" fmla="*/ 499370 w 5053263"/>
              <a:gd name="connsiteY10-152" fmla="*/ 668064 h 4008793"/>
              <a:gd name="connsiteX11-153" fmla="*/ 1430 w 5053263"/>
              <a:gd name="connsiteY11-154" fmla="*/ 314979 h 4008793"/>
              <a:gd name="connsiteX12-155" fmla="*/ 544637 w 5053263"/>
              <a:gd name="connsiteY12-156" fmla="*/ 133910 h 4008793"/>
              <a:gd name="connsiteX0-157" fmla="*/ 312321 w 4820947"/>
              <a:gd name="connsiteY0-158" fmla="*/ 134976 h 4009859"/>
              <a:gd name="connsiteX1-159" fmla="*/ 3318071 w 4820947"/>
              <a:gd name="connsiteY1-160" fmla="*/ 125922 h 4009859"/>
              <a:gd name="connsiteX2-161" fmla="*/ 4820947 w 4820947"/>
              <a:gd name="connsiteY2-162" fmla="*/ 1755546 h 4009859"/>
              <a:gd name="connsiteX3-163" fmla="*/ 4793786 w 4820947"/>
              <a:gd name="connsiteY3-164" fmla="*/ 2334968 h 4009859"/>
              <a:gd name="connsiteX4-165" fmla="*/ 3408606 w 4820947"/>
              <a:gd name="connsiteY4-166" fmla="*/ 3982698 h 4009859"/>
              <a:gd name="connsiteX5-167" fmla="*/ 348535 w 4820947"/>
              <a:gd name="connsiteY5-168" fmla="*/ 4009859 h 4009859"/>
              <a:gd name="connsiteX6-169" fmla="*/ 176519 w 4820947"/>
              <a:gd name="connsiteY6-170" fmla="*/ 3702041 h 4009859"/>
              <a:gd name="connsiteX7-171" fmla="*/ 276107 w 4820947"/>
              <a:gd name="connsiteY7-172" fmla="*/ 3439490 h 4009859"/>
              <a:gd name="connsiteX8-173" fmla="*/ 1434951 w 4820947"/>
              <a:gd name="connsiteY8-174" fmla="*/ 2126738 h 4009859"/>
              <a:gd name="connsiteX9-175" fmla="*/ 1453058 w 4820947"/>
              <a:gd name="connsiteY9-176" fmla="*/ 1936615 h 4009859"/>
              <a:gd name="connsiteX10-177" fmla="*/ 267054 w 4820947"/>
              <a:gd name="connsiteY10-178" fmla="*/ 669130 h 4009859"/>
              <a:gd name="connsiteX11-179" fmla="*/ 95038 w 4820947"/>
              <a:gd name="connsiteY11-180" fmla="*/ 343206 h 4009859"/>
              <a:gd name="connsiteX12-181" fmla="*/ 312321 w 4820947"/>
              <a:gd name="connsiteY12-182" fmla="*/ 134976 h 4009859"/>
              <a:gd name="connsiteX0-183" fmla="*/ 312321 w 4820947"/>
              <a:gd name="connsiteY0-184" fmla="*/ 134976 h 4009859"/>
              <a:gd name="connsiteX1-185" fmla="*/ 3318071 w 4820947"/>
              <a:gd name="connsiteY1-186" fmla="*/ 125922 h 4009859"/>
              <a:gd name="connsiteX2-187" fmla="*/ 4820947 w 4820947"/>
              <a:gd name="connsiteY2-188" fmla="*/ 1755546 h 4009859"/>
              <a:gd name="connsiteX3-189" fmla="*/ 4793786 w 4820947"/>
              <a:gd name="connsiteY3-190" fmla="*/ 2334968 h 4009859"/>
              <a:gd name="connsiteX4-191" fmla="*/ 3408606 w 4820947"/>
              <a:gd name="connsiteY4-192" fmla="*/ 3982698 h 4009859"/>
              <a:gd name="connsiteX5-193" fmla="*/ 348535 w 4820947"/>
              <a:gd name="connsiteY5-194" fmla="*/ 4009859 h 4009859"/>
              <a:gd name="connsiteX6-195" fmla="*/ 176519 w 4820947"/>
              <a:gd name="connsiteY6-196" fmla="*/ 3702041 h 4009859"/>
              <a:gd name="connsiteX7-197" fmla="*/ 276107 w 4820947"/>
              <a:gd name="connsiteY7-198" fmla="*/ 3439490 h 4009859"/>
              <a:gd name="connsiteX8-199" fmla="*/ 1434951 w 4820947"/>
              <a:gd name="connsiteY8-200" fmla="*/ 2126738 h 4009859"/>
              <a:gd name="connsiteX9-201" fmla="*/ 1453058 w 4820947"/>
              <a:gd name="connsiteY9-202" fmla="*/ 1936615 h 4009859"/>
              <a:gd name="connsiteX10-203" fmla="*/ 267054 w 4820947"/>
              <a:gd name="connsiteY10-204" fmla="*/ 669130 h 4009859"/>
              <a:gd name="connsiteX11-205" fmla="*/ 95038 w 4820947"/>
              <a:gd name="connsiteY11-206" fmla="*/ 343206 h 4009859"/>
              <a:gd name="connsiteX12-207" fmla="*/ 312321 w 4820947"/>
              <a:gd name="connsiteY12-208" fmla="*/ 134976 h 4009859"/>
              <a:gd name="connsiteX0-209" fmla="*/ 291176 w 4799802"/>
              <a:gd name="connsiteY0-210" fmla="*/ 134976 h 4009859"/>
              <a:gd name="connsiteX1-211" fmla="*/ 3296926 w 4799802"/>
              <a:gd name="connsiteY1-212" fmla="*/ 125922 h 4009859"/>
              <a:gd name="connsiteX2-213" fmla="*/ 4799802 w 4799802"/>
              <a:gd name="connsiteY2-214" fmla="*/ 1755546 h 4009859"/>
              <a:gd name="connsiteX3-215" fmla="*/ 4772641 w 4799802"/>
              <a:gd name="connsiteY3-216" fmla="*/ 2334968 h 4009859"/>
              <a:gd name="connsiteX4-217" fmla="*/ 3387461 w 4799802"/>
              <a:gd name="connsiteY4-218" fmla="*/ 3982698 h 4009859"/>
              <a:gd name="connsiteX5-219" fmla="*/ 327390 w 4799802"/>
              <a:gd name="connsiteY5-220" fmla="*/ 4009859 h 4009859"/>
              <a:gd name="connsiteX6-221" fmla="*/ 155374 w 4799802"/>
              <a:gd name="connsiteY6-222" fmla="*/ 3702041 h 4009859"/>
              <a:gd name="connsiteX7-223" fmla="*/ 254962 w 4799802"/>
              <a:gd name="connsiteY7-224" fmla="*/ 3439490 h 4009859"/>
              <a:gd name="connsiteX8-225" fmla="*/ 1413806 w 4799802"/>
              <a:gd name="connsiteY8-226" fmla="*/ 2126738 h 4009859"/>
              <a:gd name="connsiteX9-227" fmla="*/ 1431913 w 4799802"/>
              <a:gd name="connsiteY9-228" fmla="*/ 1936615 h 4009859"/>
              <a:gd name="connsiteX10-229" fmla="*/ 245909 w 4799802"/>
              <a:gd name="connsiteY10-230" fmla="*/ 669130 h 4009859"/>
              <a:gd name="connsiteX11-231" fmla="*/ 291176 w 4799802"/>
              <a:gd name="connsiteY11-232" fmla="*/ 134976 h 4009859"/>
              <a:gd name="connsiteX0-233" fmla="*/ 291176 w 4799802"/>
              <a:gd name="connsiteY0-234" fmla="*/ 256269 h 4131152"/>
              <a:gd name="connsiteX1-235" fmla="*/ 3296926 w 4799802"/>
              <a:gd name="connsiteY1-236" fmla="*/ 247215 h 4131152"/>
              <a:gd name="connsiteX2-237" fmla="*/ 4799802 w 4799802"/>
              <a:gd name="connsiteY2-238" fmla="*/ 1876839 h 4131152"/>
              <a:gd name="connsiteX3-239" fmla="*/ 4772641 w 4799802"/>
              <a:gd name="connsiteY3-240" fmla="*/ 2456261 h 4131152"/>
              <a:gd name="connsiteX4-241" fmla="*/ 3387461 w 4799802"/>
              <a:gd name="connsiteY4-242" fmla="*/ 4103991 h 4131152"/>
              <a:gd name="connsiteX5-243" fmla="*/ 327390 w 4799802"/>
              <a:gd name="connsiteY5-244" fmla="*/ 4131152 h 4131152"/>
              <a:gd name="connsiteX6-245" fmla="*/ 155374 w 4799802"/>
              <a:gd name="connsiteY6-246" fmla="*/ 3823334 h 4131152"/>
              <a:gd name="connsiteX7-247" fmla="*/ 254962 w 4799802"/>
              <a:gd name="connsiteY7-248" fmla="*/ 3560783 h 4131152"/>
              <a:gd name="connsiteX8-249" fmla="*/ 1413806 w 4799802"/>
              <a:gd name="connsiteY8-250" fmla="*/ 2248031 h 4131152"/>
              <a:gd name="connsiteX9-251" fmla="*/ 1431913 w 4799802"/>
              <a:gd name="connsiteY9-252" fmla="*/ 2057908 h 4131152"/>
              <a:gd name="connsiteX10-253" fmla="*/ 245909 w 4799802"/>
              <a:gd name="connsiteY10-254" fmla="*/ 790423 h 4131152"/>
              <a:gd name="connsiteX11-255" fmla="*/ 291176 w 4799802"/>
              <a:gd name="connsiteY11-256" fmla="*/ 256269 h 4131152"/>
              <a:gd name="connsiteX0-257" fmla="*/ 291176 w 4799802"/>
              <a:gd name="connsiteY0-258" fmla="*/ 90520 h 3965403"/>
              <a:gd name="connsiteX1-259" fmla="*/ 3296926 w 4799802"/>
              <a:gd name="connsiteY1-260" fmla="*/ 81466 h 3965403"/>
              <a:gd name="connsiteX2-261" fmla="*/ 4799802 w 4799802"/>
              <a:gd name="connsiteY2-262" fmla="*/ 1711090 h 3965403"/>
              <a:gd name="connsiteX3-263" fmla="*/ 4772641 w 4799802"/>
              <a:gd name="connsiteY3-264" fmla="*/ 2290512 h 3965403"/>
              <a:gd name="connsiteX4-265" fmla="*/ 3387461 w 4799802"/>
              <a:gd name="connsiteY4-266" fmla="*/ 3938242 h 3965403"/>
              <a:gd name="connsiteX5-267" fmla="*/ 327390 w 4799802"/>
              <a:gd name="connsiteY5-268" fmla="*/ 3965403 h 3965403"/>
              <a:gd name="connsiteX6-269" fmla="*/ 155374 w 4799802"/>
              <a:gd name="connsiteY6-270" fmla="*/ 3657585 h 3965403"/>
              <a:gd name="connsiteX7-271" fmla="*/ 254962 w 4799802"/>
              <a:gd name="connsiteY7-272" fmla="*/ 3395034 h 3965403"/>
              <a:gd name="connsiteX8-273" fmla="*/ 1413806 w 4799802"/>
              <a:gd name="connsiteY8-274" fmla="*/ 2082282 h 3965403"/>
              <a:gd name="connsiteX9-275" fmla="*/ 1431913 w 4799802"/>
              <a:gd name="connsiteY9-276" fmla="*/ 1892159 h 3965403"/>
              <a:gd name="connsiteX10-277" fmla="*/ 245909 w 4799802"/>
              <a:gd name="connsiteY10-278" fmla="*/ 624674 h 3965403"/>
              <a:gd name="connsiteX11-279" fmla="*/ 291176 w 4799802"/>
              <a:gd name="connsiteY11-280" fmla="*/ 90520 h 3965403"/>
              <a:gd name="connsiteX0-281" fmla="*/ 295997 w 4804623"/>
              <a:gd name="connsiteY0-282" fmla="*/ 67951 h 3942834"/>
              <a:gd name="connsiteX1-283" fmla="*/ 3370327 w 4804623"/>
              <a:gd name="connsiteY1-284" fmla="*/ 119857 h 3942834"/>
              <a:gd name="connsiteX2-285" fmla="*/ 4804623 w 4804623"/>
              <a:gd name="connsiteY2-286" fmla="*/ 1688521 h 3942834"/>
              <a:gd name="connsiteX3-287" fmla="*/ 4777462 w 4804623"/>
              <a:gd name="connsiteY3-288" fmla="*/ 2267943 h 3942834"/>
              <a:gd name="connsiteX4-289" fmla="*/ 3392282 w 4804623"/>
              <a:gd name="connsiteY4-290" fmla="*/ 3915673 h 3942834"/>
              <a:gd name="connsiteX5-291" fmla="*/ 332211 w 4804623"/>
              <a:gd name="connsiteY5-292" fmla="*/ 3942834 h 3942834"/>
              <a:gd name="connsiteX6-293" fmla="*/ 160195 w 4804623"/>
              <a:gd name="connsiteY6-294" fmla="*/ 3635016 h 3942834"/>
              <a:gd name="connsiteX7-295" fmla="*/ 259783 w 4804623"/>
              <a:gd name="connsiteY7-296" fmla="*/ 3372465 h 3942834"/>
              <a:gd name="connsiteX8-297" fmla="*/ 1418627 w 4804623"/>
              <a:gd name="connsiteY8-298" fmla="*/ 2059713 h 3942834"/>
              <a:gd name="connsiteX9-299" fmla="*/ 1436734 w 4804623"/>
              <a:gd name="connsiteY9-300" fmla="*/ 1869590 h 3942834"/>
              <a:gd name="connsiteX10-301" fmla="*/ 250730 w 4804623"/>
              <a:gd name="connsiteY10-302" fmla="*/ 602105 h 3942834"/>
              <a:gd name="connsiteX11-303" fmla="*/ 295997 w 4804623"/>
              <a:gd name="connsiteY11-304" fmla="*/ 67951 h 3942834"/>
              <a:gd name="connsiteX0-305" fmla="*/ 295997 w 4804623"/>
              <a:gd name="connsiteY0-306" fmla="*/ 67951 h 3942834"/>
              <a:gd name="connsiteX1-307" fmla="*/ 3370327 w 4804623"/>
              <a:gd name="connsiteY1-308" fmla="*/ 119857 h 3942834"/>
              <a:gd name="connsiteX2-309" fmla="*/ 4804623 w 4804623"/>
              <a:gd name="connsiteY2-310" fmla="*/ 1688521 h 3942834"/>
              <a:gd name="connsiteX3-311" fmla="*/ 4777462 w 4804623"/>
              <a:gd name="connsiteY3-312" fmla="*/ 2267943 h 3942834"/>
              <a:gd name="connsiteX4-313" fmla="*/ 3392282 w 4804623"/>
              <a:gd name="connsiteY4-314" fmla="*/ 3915673 h 3942834"/>
              <a:gd name="connsiteX5-315" fmla="*/ 332211 w 4804623"/>
              <a:gd name="connsiteY5-316" fmla="*/ 3942834 h 3942834"/>
              <a:gd name="connsiteX6-317" fmla="*/ 160195 w 4804623"/>
              <a:gd name="connsiteY6-318" fmla="*/ 3635016 h 3942834"/>
              <a:gd name="connsiteX7-319" fmla="*/ 259783 w 4804623"/>
              <a:gd name="connsiteY7-320" fmla="*/ 3372465 h 3942834"/>
              <a:gd name="connsiteX8-321" fmla="*/ 1418627 w 4804623"/>
              <a:gd name="connsiteY8-322" fmla="*/ 2059713 h 3942834"/>
              <a:gd name="connsiteX9-323" fmla="*/ 1436734 w 4804623"/>
              <a:gd name="connsiteY9-324" fmla="*/ 1869590 h 3942834"/>
              <a:gd name="connsiteX10-325" fmla="*/ 250730 w 4804623"/>
              <a:gd name="connsiteY10-326" fmla="*/ 602105 h 3942834"/>
              <a:gd name="connsiteX11-327" fmla="*/ 295997 w 4804623"/>
              <a:gd name="connsiteY11-328" fmla="*/ 67951 h 3942834"/>
              <a:gd name="connsiteX0-329" fmla="*/ 293231 w 4801857"/>
              <a:gd name="connsiteY0-330" fmla="*/ 69917 h 3944800"/>
              <a:gd name="connsiteX1-331" fmla="*/ 3367561 w 4801857"/>
              <a:gd name="connsiteY1-332" fmla="*/ 121823 h 3944800"/>
              <a:gd name="connsiteX2-333" fmla="*/ 4801857 w 4801857"/>
              <a:gd name="connsiteY2-334" fmla="*/ 1690487 h 3944800"/>
              <a:gd name="connsiteX3-335" fmla="*/ 4774696 w 4801857"/>
              <a:gd name="connsiteY3-336" fmla="*/ 2269909 h 3944800"/>
              <a:gd name="connsiteX4-337" fmla="*/ 3389516 w 4801857"/>
              <a:gd name="connsiteY4-338" fmla="*/ 3917639 h 3944800"/>
              <a:gd name="connsiteX5-339" fmla="*/ 329445 w 4801857"/>
              <a:gd name="connsiteY5-340" fmla="*/ 3944800 h 3944800"/>
              <a:gd name="connsiteX6-341" fmla="*/ 157429 w 4801857"/>
              <a:gd name="connsiteY6-342" fmla="*/ 3636982 h 3944800"/>
              <a:gd name="connsiteX7-343" fmla="*/ 257017 w 4801857"/>
              <a:gd name="connsiteY7-344" fmla="*/ 3374431 h 3944800"/>
              <a:gd name="connsiteX8-345" fmla="*/ 1415861 w 4801857"/>
              <a:gd name="connsiteY8-346" fmla="*/ 2061679 h 3944800"/>
              <a:gd name="connsiteX9-347" fmla="*/ 1433968 w 4801857"/>
              <a:gd name="connsiteY9-348" fmla="*/ 1871556 h 3944800"/>
              <a:gd name="connsiteX10-349" fmla="*/ 254060 w 4801857"/>
              <a:gd name="connsiteY10-350" fmla="*/ 634551 h 3944800"/>
              <a:gd name="connsiteX11-351" fmla="*/ 293231 w 4801857"/>
              <a:gd name="connsiteY11-352" fmla="*/ 69917 h 3944800"/>
              <a:gd name="connsiteX0-353" fmla="*/ 266627 w 4775253"/>
              <a:gd name="connsiteY0-354" fmla="*/ 69917 h 3944800"/>
              <a:gd name="connsiteX1-355" fmla="*/ 3340957 w 4775253"/>
              <a:gd name="connsiteY1-356" fmla="*/ 121823 h 3944800"/>
              <a:gd name="connsiteX2-357" fmla="*/ 4775253 w 4775253"/>
              <a:gd name="connsiteY2-358" fmla="*/ 1690487 h 3944800"/>
              <a:gd name="connsiteX3-359" fmla="*/ 4748092 w 4775253"/>
              <a:gd name="connsiteY3-360" fmla="*/ 2269909 h 3944800"/>
              <a:gd name="connsiteX4-361" fmla="*/ 3362912 w 4775253"/>
              <a:gd name="connsiteY4-362" fmla="*/ 3917639 h 3944800"/>
              <a:gd name="connsiteX5-363" fmla="*/ 302841 w 4775253"/>
              <a:gd name="connsiteY5-364" fmla="*/ 3944800 h 3944800"/>
              <a:gd name="connsiteX6-365" fmla="*/ 130825 w 4775253"/>
              <a:gd name="connsiteY6-366" fmla="*/ 3636982 h 3944800"/>
              <a:gd name="connsiteX7-367" fmla="*/ 230413 w 4775253"/>
              <a:gd name="connsiteY7-368" fmla="*/ 3374431 h 3944800"/>
              <a:gd name="connsiteX8-369" fmla="*/ 1389257 w 4775253"/>
              <a:gd name="connsiteY8-370" fmla="*/ 2061679 h 3944800"/>
              <a:gd name="connsiteX9-371" fmla="*/ 1407364 w 4775253"/>
              <a:gd name="connsiteY9-372" fmla="*/ 1871556 h 3944800"/>
              <a:gd name="connsiteX10-373" fmla="*/ 227456 w 4775253"/>
              <a:gd name="connsiteY10-374" fmla="*/ 634551 h 3944800"/>
              <a:gd name="connsiteX11-375" fmla="*/ 266627 w 4775253"/>
              <a:gd name="connsiteY11-376" fmla="*/ 69917 h 3944800"/>
              <a:gd name="connsiteX0-377" fmla="*/ 261739 w 4770365"/>
              <a:gd name="connsiteY0-378" fmla="*/ 69130 h 3944013"/>
              <a:gd name="connsiteX1-379" fmla="*/ 3336069 w 4770365"/>
              <a:gd name="connsiteY1-380" fmla="*/ 121036 h 3944013"/>
              <a:gd name="connsiteX2-381" fmla="*/ 4770365 w 4770365"/>
              <a:gd name="connsiteY2-382" fmla="*/ 1689700 h 3944013"/>
              <a:gd name="connsiteX3-383" fmla="*/ 4743204 w 4770365"/>
              <a:gd name="connsiteY3-384" fmla="*/ 2269122 h 3944013"/>
              <a:gd name="connsiteX4-385" fmla="*/ 3358024 w 4770365"/>
              <a:gd name="connsiteY4-386" fmla="*/ 3916852 h 3944013"/>
              <a:gd name="connsiteX5-387" fmla="*/ 297953 w 4770365"/>
              <a:gd name="connsiteY5-388" fmla="*/ 3944013 h 3944013"/>
              <a:gd name="connsiteX6-389" fmla="*/ 125937 w 4770365"/>
              <a:gd name="connsiteY6-390" fmla="*/ 3636195 h 3944013"/>
              <a:gd name="connsiteX7-391" fmla="*/ 225525 w 4770365"/>
              <a:gd name="connsiteY7-392" fmla="*/ 3373644 h 3944013"/>
              <a:gd name="connsiteX8-393" fmla="*/ 1384369 w 4770365"/>
              <a:gd name="connsiteY8-394" fmla="*/ 2060892 h 3944013"/>
              <a:gd name="connsiteX9-395" fmla="*/ 1402476 w 4770365"/>
              <a:gd name="connsiteY9-396" fmla="*/ 1870769 h 3944013"/>
              <a:gd name="connsiteX10-397" fmla="*/ 234760 w 4770365"/>
              <a:gd name="connsiteY10-398" fmla="*/ 621572 h 3944013"/>
              <a:gd name="connsiteX11-399" fmla="*/ 261739 w 4770365"/>
              <a:gd name="connsiteY11-400" fmla="*/ 69130 h 3944013"/>
              <a:gd name="connsiteX0-401" fmla="*/ 261739 w 4770414"/>
              <a:gd name="connsiteY0-402" fmla="*/ 69130 h 3944013"/>
              <a:gd name="connsiteX1-403" fmla="*/ 3336069 w 4770414"/>
              <a:gd name="connsiteY1-404" fmla="*/ 121036 h 3944013"/>
              <a:gd name="connsiteX2-405" fmla="*/ 4770365 w 4770414"/>
              <a:gd name="connsiteY2-406" fmla="*/ 1689700 h 3944013"/>
              <a:gd name="connsiteX3-407" fmla="*/ 4743204 w 4770414"/>
              <a:gd name="connsiteY3-408" fmla="*/ 2269122 h 3944013"/>
              <a:gd name="connsiteX4-409" fmla="*/ 3358024 w 4770414"/>
              <a:gd name="connsiteY4-410" fmla="*/ 3916852 h 3944013"/>
              <a:gd name="connsiteX5-411" fmla="*/ 297953 w 4770414"/>
              <a:gd name="connsiteY5-412" fmla="*/ 3944013 h 3944013"/>
              <a:gd name="connsiteX6-413" fmla="*/ 125937 w 4770414"/>
              <a:gd name="connsiteY6-414" fmla="*/ 3636195 h 3944013"/>
              <a:gd name="connsiteX7-415" fmla="*/ 225525 w 4770414"/>
              <a:gd name="connsiteY7-416" fmla="*/ 3373644 h 3944013"/>
              <a:gd name="connsiteX8-417" fmla="*/ 1384369 w 4770414"/>
              <a:gd name="connsiteY8-418" fmla="*/ 2060892 h 3944013"/>
              <a:gd name="connsiteX9-419" fmla="*/ 1402476 w 4770414"/>
              <a:gd name="connsiteY9-420" fmla="*/ 1870769 h 3944013"/>
              <a:gd name="connsiteX10-421" fmla="*/ 234760 w 4770414"/>
              <a:gd name="connsiteY10-422" fmla="*/ 621572 h 3944013"/>
              <a:gd name="connsiteX11-423" fmla="*/ 261739 w 4770414"/>
              <a:gd name="connsiteY11-424" fmla="*/ 69130 h 3944013"/>
              <a:gd name="connsiteX0-425" fmla="*/ 261739 w 4786737"/>
              <a:gd name="connsiteY0-426" fmla="*/ 69130 h 3944013"/>
              <a:gd name="connsiteX1-427" fmla="*/ 3336069 w 4786737"/>
              <a:gd name="connsiteY1-428" fmla="*/ 121036 h 3944013"/>
              <a:gd name="connsiteX2-429" fmla="*/ 4770365 w 4786737"/>
              <a:gd name="connsiteY2-430" fmla="*/ 1689700 h 3944013"/>
              <a:gd name="connsiteX3-431" fmla="*/ 4743204 w 4786737"/>
              <a:gd name="connsiteY3-432" fmla="*/ 2269122 h 3944013"/>
              <a:gd name="connsiteX4-433" fmla="*/ 3358024 w 4786737"/>
              <a:gd name="connsiteY4-434" fmla="*/ 3916852 h 3944013"/>
              <a:gd name="connsiteX5-435" fmla="*/ 297953 w 4786737"/>
              <a:gd name="connsiteY5-436" fmla="*/ 3944013 h 3944013"/>
              <a:gd name="connsiteX6-437" fmla="*/ 125937 w 4786737"/>
              <a:gd name="connsiteY6-438" fmla="*/ 3636195 h 3944013"/>
              <a:gd name="connsiteX7-439" fmla="*/ 225525 w 4786737"/>
              <a:gd name="connsiteY7-440" fmla="*/ 3373644 h 3944013"/>
              <a:gd name="connsiteX8-441" fmla="*/ 1384369 w 4786737"/>
              <a:gd name="connsiteY8-442" fmla="*/ 2060892 h 3944013"/>
              <a:gd name="connsiteX9-443" fmla="*/ 1402476 w 4786737"/>
              <a:gd name="connsiteY9-444" fmla="*/ 1870769 h 3944013"/>
              <a:gd name="connsiteX10-445" fmla="*/ 234760 w 4786737"/>
              <a:gd name="connsiteY10-446" fmla="*/ 621572 h 3944013"/>
              <a:gd name="connsiteX11-447" fmla="*/ 261739 w 4786737"/>
              <a:gd name="connsiteY11-448" fmla="*/ 69130 h 3944013"/>
              <a:gd name="connsiteX0-449" fmla="*/ 261739 w 4966911"/>
              <a:gd name="connsiteY0-450" fmla="*/ 69130 h 3944013"/>
              <a:gd name="connsiteX1-451" fmla="*/ 3336069 w 4966911"/>
              <a:gd name="connsiteY1-452" fmla="*/ 121036 h 3944013"/>
              <a:gd name="connsiteX2-453" fmla="*/ 4770365 w 4966911"/>
              <a:gd name="connsiteY2-454" fmla="*/ 1689700 h 3944013"/>
              <a:gd name="connsiteX3-455" fmla="*/ 4743204 w 4966911"/>
              <a:gd name="connsiteY3-456" fmla="*/ 2269122 h 3944013"/>
              <a:gd name="connsiteX4-457" fmla="*/ 3358024 w 4966911"/>
              <a:gd name="connsiteY4-458" fmla="*/ 3916852 h 3944013"/>
              <a:gd name="connsiteX5-459" fmla="*/ 297953 w 4966911"/>
              <a:gd name="connsiteY5-460" fmla="*/ 3944013 h 3944013"/>
              <a:gd name="connsiteX6-461" fmla="*/ 125937 w 4966911"/>
              <a:gd name="connsiteY6-462" fmla="*/ 3636195 h 3944013"/>
              <a:gd name="connsiteX7-463" fmla="*/ 225525 w 4966911"/>
              <a:gd name="connsiteY7-464" fmla="*/ 3373644 h 3944013"/>
              <a:gd name="connsiteX8-465" fmla="*/ 1384369 w 4966911"/>
              <a:gd name="connsiteY8-466" fmla="*/ 2060892 h 3944013"/>
              <a:gd name="connsiteX9-467" fmla="*/ 1402476 w 4966911"/>
              <a:gd name="connsiteY9-468" fmla="*/ 1870769 h 3944013"/>
              <a:gd name="connsiteX10-469" fmla="*/ 234760 w 4966911"/>
              <a:gd name="connsiteY10-470" fmla="*/ 621572 h 3944013"/>
              <a:gd name="connsiteX11-471" fmla="*/ 261739 w 4966911"/>
              <a:gd name="connsiteY11-472" fmla="*/ 69130 h 3944013"/>
              <a:gd name="connsiteX0-473" fmla="*/ 261739 w 4867987"/>
              <a:gd name="connsiteY0-474" fmla="*/ 69130 h 3944013"/>
              <a:gd name="connsiteX1-475" fmla="*/ 3336069 w 4867987"/>
              <a:gd name="connsiteY1-476" fmla="*/ 121036 h 3944013"/>
              <a:gd name="connsiteX2-477" fmla="*/ 4770365 w 4867987"/>
              <a:gd name="connsiteY2-478" fmla="*/ 1689700 h 3944013"/>
              <a:gd name="connsiteX3-479" fmla="*/ 4743204 w 4867987"/>
              <a:gd name="connsiteY3-480" fmla="*/ 2269122 h 3944013"/>
              <a:gd name="connsiteX4-481" fmla="*/ 3358024 w 4867987"/>
              <a:gd name="connsiteY4-482" fmla="*/ 3916852 h 3944013"/>
              <a:gd name="connsiteX5-483" fmla="*/ 297953 w 4867987"/>
              <a:gd name="connsiteY5-484" fmla="*/ 3944013 h 3944013"/>
              <a:gd name="connsiteX6-485" fmla="*/ 125937 w 4867987"/>
              <a:gd name="connsiteY6-486" fmla="*/ 3636195 h 3944013"/>
              <a:gd name="connsiteX7-487" fmla="*/ 225525 w 4867987"/>
              <a:gd name="connsiteY7-488" fmla="*/ 3373644 h 3944013"/>
              <a:gd name="connsiteX8-489" fmla="*/ 1384369 w 4867987"/>
              <a:gd name="connsiteY8-490" fmla="*/ 2060892 h 3944013"/>
              <a:gd name="connsiteX9-491" fmla="*/ 1402476 w 4867987"/>
              <a:gd name="connsiteY9-492" fmla="*/ 1870769 h 3944013"/>
              <a:gd name="connsiteX10-493" fmla="*/ 234760 w 4867987"/>
              <a:gd name="connsiteY10-494" fmla="*/ 621572 h 3944013"/>
              <a:gd name="connsiteX11-495" fmla="*/ 261739 w 4867987"/>
              <a:gd name="connsiteY11-496" fmla="*/ 69130 h 3944013"/>
              <a:gd name="connsiteX0-497" fmla="*/ 261739 w 4930678"/>
              <a:gd name="connsiteY0-498" fmla="*/ 69130 h 3944013"/>
              <a:gd name="connsiteX1-499" fmla="*/ 3336069 w 4930678"/>
              <a:gd name="connsiteY1-500" fmla="*/ 121036 h 3944013"/>
              <a:gd name="connsiteX2-501" fmla="*/ 4770365 w 4930678"/>
              <a:gd name="connsiteY2-502" fmla="*/ 1689700 h 3944013"/>
              <a:gd name="connsiteX3-503" fmla="*/ 4737108 w 4930678"/>
              <a:gd name="connsiteY3-504" fmla="*/ 2311794 h 3944013"/>
              <a:gd name="connsiteX4-505" fmla="*/ 3358024 w 4930678"/>
              <a:gd name="connsiteY4-506" fmla="*/ 3916852 h 3944013"/>
              <a:gd name="connsiteX5-507" fmla="*/ 297953 w 4930678"/>
              <a:gd name="connsiteY5-508" fmla="*/ 3944013 h 3944013"/>
              <a:gd name="connsiteX6-509" fmla="*/ 125937 w 4930678"/>
              <a:gd name="connsiteY6-510" fmla="*/ 3636195 h 3944013"/>
              <a:gd name="connsiteX7-511" fmla="*/ 225525 w 4930678"/>
              <a:gd name="connsiteY7-512" fmla="*/ 3373644 h 3944013"/>
              <a:gd name="connsiteX8-513" fmla="*/ 1384369 w 4930678"/>
              <a:gd name="connsiteY8-514" fmla="*/ 2060892 h 3944013"/>
              <a:gd name="connsiteX9-515" fmla="*/ 1402476 w 4930678"/>
              <a:gd name="connsiteY9-516" fmla="*/ 1870769 h 3944013"/>
              <a:gd name="connsiteX10-517" fmla="*/ 234760 w 4930678"/>
              <a:gd name="connsiteY10-518" fmla="*/ 621572 h 3944013"/>
              <a:gd name="connsiteX11-519" fmla="*/ 261739 w 4930678"/>
              <a:gd name="connsiteY11-520" fmla="*/ 69130 h 3944013"/>
              <a:gd name="connsiteX0-521" fmla="*/ 261739 w 4914344"/>
              <a:gd name="connsiteY0-522" fmla="*/ 69130 h 3944013"/>
              <a:gd name="connsiteX1-523" fmla="*/ 3336069 w 4914344"/>
              <a:gd name="connsiteY1-524" fmla="*/ 121036 h 3944013"/>
              <a:gd name="connsiteX2-525" fmla="*/ 4770365 w 4914344"/>
              <a:gd name="connsiteY2-526" fmla="*/ 1689700 h 3944013"/>
              <a:gd name="connsiteX3-527" fmla="*/ 4737108 w 4914344"/>
              <a:gd name="connsiteY3-528" fmla="*/ 2311794 h 3944013"/>
              <a:gd name="connsiteX4-529" fmla="*/ 3358024 w 4914344"/>
              <a:gd name="connsiteY4-530" fmla="*/ 3916852 h 3944013"/>
              <a:gd name="connsiteX5-531" fmla="*/ 297953 w 4914344"/>
              <a:gd name="connsiteY5-532" fmla="*/ 3944013 h 3944013"/>
              <a:gd name="connsiteX6-533" fmla="*/ 125937 w 4914344"/>
              <a:gd name="connsiteY6-534" fmla="*/ 3636195 h 3944013"/>
              <a:gd name="connsiteX7-535" fmla="*/ 225525 w 4914344"/>
              <a:gd name="connsiteY7-536" fmla="*/ 3373644 h 3944013"/>
              <a:gd name="connsiteX8-537" fmla="*/ 1384369 w 4914344"/>
              <a:gd name="connsiteY8-538" fmla="*/ 2060892 h 3944013"/>
              <a:gd name="connsiteX9-539" fmla="*/ 1402476 w 4914344"/>
              <a:gd name="connsiteY9-540" fmla="*/ 1870769 h 3944013"/>
              <a:gd name="connsiteX10-541" fmla="*/ 234760 w 4914344"/>
              <a:gd name="connsiteY10-542" fmla="*/ 621572 h 3944013"/>
              <a:gd name="connsiteX11-543" fmla="*/ 261739 w 4914344"/>
              <a:gd name="connsiteY11-544" fmla="*/ 69130 h 3944013"/>
              <a:gd name="connsiteX0-545" fmla="*/ 261739 w 4903241"/>
              <a:gd name="connsiteY0-546" fmla="*/ 69130 h 3944013"/>
              <a:gd name="connsiteX1-547" fmla="*/ 3336069 w 4903241"/>
              <a:gd name="connsiteY1-548" fmla="*/ 121036 h 3944013"/>
              <a:gd name="connsiteX2-549" fmla="*/ 4770365 w 4903241"/>
              <a:gd name="connsiteY2-550" fmla="*/ 1689700 h 3944013"/>
              <a:gd name="connsiteX3-551" fmla="*/ 4712724 w 4903241"/>
              <a:gd name="connsiteY3-552" fmla="*/ 2336178 h 3944013"/>
              <a:gd name="connsiteX4-553" fmla="*/ 3358024 w 4903241"/>
              <a:gd name="connsiteY4-554" fmla="*/ 3916852 h 3944013"/>
              <a:gd name="connsiteX5-555" fmla="*/ 297953 w 4903241"/>
              <a:gd name="connsiteY5-556" fmla="*/ 3944013 h 3944013"/>
              <a:gd name="connsiteX6-557" fmla="*/ 125937 w 4903241"/>
              <a:gd name="connsiteY6-558" fmla="*/ 3636195 h 3944013"/>
              <a:gd name="connsiteX7-559" fmla="*/ 225525 w 4903241"/>
              <a:gd name="connsiteY7-560" fmla="*/ 3373644 h 3944013"/>
              <a:gd name="connsiteX8-561" fmla="*/ 1384369 w 4903241"/>
              <a:gd name="connsiteY8-562" fmla="*/ 2060892 h 3944013"/>
              <a:gd name="connsiteX9-563" fmla="*/ 1402476 w 4903241"/>
              <a:gd name="connsiteY9-564" fmla="*/ 1870769 h 3944013"/>
              <a:gd name="connsiteX10-565" fmla="*/ 234760 w 4903241"/>
              <a:gd name="connsiteY10-566" fmla="*/ 621572 h 3944013"/>
              <a:gd name="connsiteX11-567" fmla="*/ 261739 w 4903241"/>
              <a:gd name="connsiteY11-568" fmla="*/ 69130 h 3944013"/>
              <a:gd name="connsiteX0-569" fmla="*/ 261739 w 4894471"/>
              <a:gd name="connsiteY0-570" fmla="*/ 69130 h 3944013"/>
              <a:gd name="connsiteX1-571" fmla="*/ 3336069 w 4894471"/>
              <a:gd name="connsiteY1-572" fmla="*/ 121036 h 3944013"/>
              <a:gd name="connsiteX2-573" fmla="*/ 4770365 w 4894471"/>
              <a:gd name="connsiteY2-574" fmla="*/ 1689700 h 3944013"/>
              <a:gd name="connsiteX3-575" fmla="*/ 4712724 w 4894471"/>
              <a:gd name="connsiteY3-576" fmla="*/ 2336178 h 3944013"/>
              <a:gd name="connsiteX4-577" fmla="*/ 3358024 w 4894471"/>
              <a:gd name="connsiteY4-578" fmla="*/ 3916852 h 3944013"/>
              <a:gd name="connsiteX5-579" fmla="*/ 297953 w 4894471"/>
              <a:gd name="connsiteY5-580" fmla="*/ 3944013 h 3944013"/>
              <a:gd name="connsiteX6-581" fmla="*/ 125937 w 4894471"/>
              <a:gd name="connsiteY6-582" fmla="*/ 3636195 h 3944013"/>
              <a:gd name="connsiteX7-583" fmla="*/ 225525 w 4894471"/>
              <a:gd name="connsiteY7-584" fmla="*/ 3373644 h 3944013"/>
              <a:gd name="connsiteX8-585" fmla="*/ 1384369 w 4894471"/>
              <a:gd name="connsiteY8-586" fmla="*/ 2060892 h 3944013"/>
              <a:gd name="connsiteX9-587" fmla="*/ 1402476 w 4894471"/>
              <a:gd name="connsiteY9-588" fmla="*/ 1870769 h 3944013"/>
              <a:gd name="connsiteX10-589" fmla="*/ 234760 w 4894471"/>
              <a:gd name="connsiteY10-590" fmla="*/ 621572 h 3944013"/>
              <a:gd name="connsiteX11-591" fmla="*/ 261739 w 4894471"/>
              <a:gd name="connsiteY11-592" fmla="*/ 69130 h 3944013"/>
              <a:gd name="connsiteX0-593" fmla="*/ 261739 w 4894471"/>
              <a:gd name="connsiteY0-594" fmla="*/ 69130 h 3944013"/>
              <a:gd name="connsiteX1-595" fmla="*/ 3336069 w 4894471"/>
              <a:gd name="connsiteY1-596" fmla="*/ 121036 h 3944013"/>
              <a:gd name="connsiteX2-597" fmla="*/ 4770365 w 4894471"/>
              <a:gd name="connsiteY2-598" fmla="*/ 1689700 h 3944013"/>
              <a:gd name="connsiteX3-599" fmla="*/ 4712724 w 4894471"/>
              <a:gd name="connsiteY3-600" fmla="*/ 2336178 h 3944013"/>
              <a:gd name="connsiteX4-601" fmla="*/ 3358024 w 4894471"/>
              <a:gd name="connsiteY4-602" fmla="*/ 3916852 h 3944013"/>
              <a:gd name="connsiteX5-603" fmla="*/ 297953 w 4894471"/>
              <a:gd name="connsiteY5-604" fmla="*/ 3944013 h 3944013"/>
              <a:gd name="connsiteX6-605" fmla="*/ 125937 w 4894471"/>
              <a:gd name="connsiteY6-606" fmla="*/ 3636195 h 3944013"/>
              <a:gd name="connsiteX7-607" fmla="*/ 225525 w 4894471"/>
              <a:gd name="connsiteY7-608" fmla="*/ 3373644 h 3944013"/>
              <a:gd name="connsiteX8-609" fmla="*/ 1384369 w 4894471"/>
              <a:gd name="connsiteY8-610" fmla="*/ 2060892 h 3944013"/>
              <a:gd name="connsiteX9-611" fmla="*/ 1402476 w 4894471"/>
              <a:gd name="connsiteY9-612" fmla="*/ 1870769 h 3944013"/>
              <a:gd name="connsiteX10-613" fmla="*/ 234760 w 4894471"/>
              <a:gd name="connsiteY10-614" fmla="*/ 621572 h 3944013"/>
              <a:gd name="connsiteX11-615" fmla="*/ 261739 w 4894471"/>
              <a:gd name="connsiteY11-616" fmla="*/ 69130 h 3944013"/>
              <a:gd name="connsiteX0-617" fmla="*/ 261739 w 4894471"/>
              <a:gd name="connsiteY0-618" fmla="*/ 69130 h 3944148"/>
              <a:gd name="connsiteX1-619" fmla="*/ 3336069 w 4894471"/>
              <a:gd name="connsiteY1-620" fmla="*/ 121036 h 3944148"/>
              <a:gd name="connsiteX2-621" fmla="*/ 4770365 w 4894471"/>
              <a:gd name="connsiteY2-622" fmla="*/ 1689700 h 3944148"/>
              <a:gd name="connsiteX3-623" fmla="*/ 4712724 w 4894471"/>
              <a:gd name="connsiteY3-624" fmla="*/ 2336178 h 3944148"/>
              <a:gd name="connsiteX4-625" fmla="*/ 3358024 w 4894471"/>
              <a:gd name="connsiteY4-626" fmla="*/ 3916852 h 3944148"/>
              <a:gd name="connsiteX5-627" fmla="*/ 297953 w 4894471"/>
              <a:gd name="connsiteY5-628" fmla="*/ 3944013 h 3944148"/>
              <a:gd name="connsiteX6-629" fmla="*/ 125937 w 4894471"/>
              <a:gd name="connsiteY6-630" fmla="*/ 3636195 h 3944148"/>
              <a:gd name="connsiteX7-631" fmla="*/ 225525 w 4894471"/>
              <a:gd name="connsiteY7-632" fmla="*/ 3373644 h 3944148"/>
              <a:gd name="connsiteX8-633" fmla="*/ 1384369 w 4894471"/>
              <a:gd name="connsiteY8-634" fmla="*/ 2060892 h 3944148"/>
              <a:gd name="connsiteX9-635" fmla="*/ 1402476 w 4894471"/>
              <a:gd name="connsiteY9-636" fmla="*/ 1870769 h 3944148"/>
              <a:gd name="connsiteX10-637" fmla="*/ 234760 w 4894471"/>
              <a:gd name="connsiteY10-638" fmla="*/ 621572 h 3944148"/>
              <a:gd name="connsiteX11-639" fmla="*/ 261739 w 4894471"/>
              <a:gd name="connsiteY11-640" fmla="*/ 69130 h 3944148"/>
              <a:gd name="connsiteX0-641" fmla="*/ 261739 w 4921936"/>
              <a:gd name="connsiteY0-642" fmla="*/ 69130 h 3955723"/>
              <a:gd name="connsiteX1-643" fmla="*/ 3336069 w 4921936"/>
              <a:gd name="connsiteY1-644" fmla="*/ 121036 h 3955723"/>
              <a:gd name="connsiteX2-645" fmla="*/ 4770365 w 4921936"/>
              <a:gd name="connsiteY2-646" fmla="*/ 1689700 h 3955723"/>
              <a:gd name="connsiteX3-647" fmla="*/ 4712724 w 4921936"/>
              <a:gd name="connsiteY3-648" fmla="*/ 2336178 h 3955723"/>
              <a:gd name="connsiteX4-649" fmla="*/ 3290968 w 4921936"/>
              <a:gd name="connsiteY4-650" fmla="*/ 3935140 h 3955723"/>
              <a:gd name="connsiteX5-651" fmla="*/ 297953 w 4921936"/>
              <a:gd name="connsiteY5-652" fmla="*/ 3944013 h 3955723"/>
              <a:gd name="connsiteX6-653" fmla="*/ 125937 w 4921936"/>
              <a:gd name="connsiteY6-654" fmla="*/ 3636195 h 3955723"/>
              <a:gd name="connsiteX7-655" fmla="*/ 225525 w 4921936"/>
              <a:gd name="connsiteY7-656" fmla="*/ 3373644 h 3955723"/>
              <a:gd name="connsiteX8-657" fmla="*/ 1384369 w 4921936"/>
              <a:gd name="connsiteY8-658" fmla="*/ 2060892 h 3955723"/>
              <a:gd name="connsiteX9-659" fmla="*/ 1402476 w 4921936"/>
              <a:gd name="connsiteY9-660" fmla="*/ 1870769 h 3955723"/>
              <a:gd name="connsiteX10-661" fmla="*/ 234760 w 4921936"/>
              <a:gd name="connsiteY10-662" fmla="*/ 621572 h 3955723"/>
              <a:gd name="connsiteX11-663" fmla="*/ 261739 w 4921936"/>
              <a:gd name="connsiteY11-664" fmla="*/ 69130 h 3955723"/>
              <a:gd name="connsiteX0-665" fmla="*/ 261739 w 4921936"/>
              <a:gd name="connsiteY0-666" fmla="*/ 69130 h 3998388"/>
              <a:gd name="connsiteX1-667" fmla="*/ 3336069 w 4921936"/>
              <a:gd name="connsiteY1-668" fmla="*/ 121036 h 3998388"/>
              <a:gd name="connsiteX2-669" fmla="*/ 4770365 w 4921936"/>
              <a:gd name="connsiteY2-670" fmla="*/ 1689700 h 3998388"/>
              <a:gd name="connsiteX3-671" fmla="*/ 4712724 w 4921936"/>
              <a:gd name="connsiteY3-672" fmla="*/ 2336178 h 3998388"/>
              <a:gd name="connsiteX4-673" fmla="*/ 3290968 w 4921936"/>
              <a:gd name="connsiteY4-674" fmla="*/ 3935140 h 3998388"/>
              <a:gd name="connsiteX5-675" fmla="*/ 297953 w 4921936"/>
              <a:gd name="connsiteY5-676" fmla="*/ 3944013 h 3998388"/>
              <a:gd name="connsiteX6-677" fmla="*/ 125937 w 4921936"/>
              <a:gd name="connsiteY6-678" fmla="*/ 3636195 h 3998388"/>
              <a:gd name="connsiteX7-679" fmla="*/ 225525 w 4921936"/>
              <a:gd name="connsiteY7-680" fmla="*/ 3373644 h 3998388"/>
              <a:gd name="connsiteX8-681" fmla="*/ 1384369 w 4921936"/>
              <a:gd name="connsiteY8-682" fmla="*/ 2060892 h 3998388"/>
              <a:gd name="connsiteX9-683" fmla="*/ 1402476 w 4921936"/>
              <a:gd name="connsiteY9-684" fmla="*/ 1870769 h 3998388"/>
              <a:gd name="connsiteX10-685" fmla="*/ 234760 w 4921936"/>
              <a:gd name="connsiteY10-686" fmla="*/ 621572 h 3998388"/>
              <a:gd name="connsiteX11-687" fmla="*/ 261739 w 4921936"/>
              <a:gd name="connsiteY11-688" fmla="*/ 69130 h 3998388"/>
              <a:gd name="connsiteX0-689" fmla="*/ 261739 w 4921936"/>
              <a:gd name="connsiteY0-690" fmla="*/ 69130 h 3977500"/>
              <a:gd name="connsiteX1-691" fmla="*/ 3336069 w 4921936"/>
              <a:gd name="connsiteY1-692" fmla="*/ 121036 h 3977500"/>
              <a:gd name="connsiteX2-693" fmla="*/ 4770365 w 4921936"/>
              <a:gd name="connsiteY2-694" fmla="*/ 1689700 h 3977500"/>
              <a:gd name="connsiteX3-695" fmla="*/ 4712724 w 4921936"/>
              <a:gd name="connsiteY3-696" fmla="*/ 2336178 h 3977500"/>
              <a:gd name="connsiteX4-697" fmla="*/ 3290968 w 4921936"/>
              <a:gd name="connsiteY4-698" fmla="*/ 3935140 h 3977500"/>
              <a:gd name="connsiteX5-699" fmla="*/ 297953 w 4921936"/>
              <a:gd name="connsiteY5-700" fmla="*/ 3944013 h 3977500"/>
              <a:gd name="connsiteX6-701" fmla="*/ 125937 w 4921936"/>
              <a:gd name="connsiteY6-702" fmla="*/ 3636195 h 3977500"/>
              <a:gd name="connsiteX7-703" fmla="*/ 225525 w 4921936"/>
              <a:gd name="connsiteY7-704" fmla="*/ 3373644 h 3977500"/>
              <a:gd name="connsiteX8-705" fmla="*/ 1384369 w 4921936"/>
              <a:gd name="connsiteY8-706" fmla="*/ 2060892 h 3977500"/>
              <a:gd name="connsiteX9-707" fmla="*/ 1402476 w 4921936"/>
              <a:gd name="connsiteY9-708" fmla="*/ 1870769 h 3977500"/>
              <a:gd name="connsiteX10-709" fmla="*/ 234760 w 4921936"/>
              <a:gd name="connsiteY10-710" fmla="*/ 621572 h 3977500"/>
              <a:gd name="connsiteX11-711" fmla="*/ 261739 w 4921936"/>
              <a:gd name="connsiteY11-712" fmla="*/ 69130 h 3977500"/>
              <a:gd name="connsiteX0-713" fmla="*/ 261739 w 4921936"/>
              <a:gd name="connsiteY0-714" fmla="*/ 69130 h 4060721"/>
              <a:gd name="connsiteX1-715" fmla="*/ 3336069 w 4921936"/>
              <a:gd name="connsiteY1-716" fmla="*/ 121036 h 4060721"/>
              <a:gd name="connsiteX2-717" fmla="*/ 4770365 w 4921936"/>
              <a:gd name="connsiteY2-718" fmla="*/ 1689700 h 4060721"/>
              <a:gd name="connsiteX3-719" fmla="*/ 4712724 w 4921936"/>
              <a:gd name="connsiteY3-720" fmla="*/ 2336178 h 4060721"/>
              <a:gd name="connsiteX4-721" fmla="*/ 3290968 w 4921936"/>
              <a:gd name="connsiteY4-722" fmla="*/ 3935140 h 4060721"/>
              <a:gd name="connsiteX5-723" fmla="*/ 285761 w 4921936"/>
              <a:gd name="connsiteY5-724" fmla="*/ 3919629 h 4060721"/>
              <a:gd name="connsiteX6-725" fmla="*/ 125937 w 4921936"/>
              <a:gd name="connsiteY6-726" fmla="*/ 3636195 h 4060721"/>
              <a:gd name="connsiteX7-727" fmla="*/ 225525 w 4921936"/>
              <a:gd name="connsiteY7-728" fmla="*/ 3373644 h 4060721"/>
              <a:gd name="connsiteX8-729" fmla="*/ 1384369 w 4921936"/>
              <a:gd name="connsiteY8-730" fmla="*/ 2060892 h 4060721"/>
              <a:gd name="connsiteX9-731" fmla="*/ 1402476 w 4921936"/>
              <a:gd name="connsiteY9-732" fmla="*/ 1870769 h 4060721"/>
              <a:gd name="connsiteX10-733" fmla="*/ 234760 w 4921936"/>
              <a:gd name="connsiteY10-734" fmla="*/ 621572 h 4060721"/>
              <a:gd name="connsiteX11-735" fmla="*/ 261739 w 4921936"/>
              <a:gd name="connsiteY11-736" fmla="*/ 69130 h 4060721"/>
              <a:gd name="connsiteX0-737" fmla="*/ 261739 w 4921936"/>
              <a:gd name="connsiteY0-738" fmla="*/ 69130 h 4060721"/>
              <a:gd name="connsiteX1-739" fmla="*/ 3336069 w 4921936"/>
              <a:gd name="connsiteY1-740" fmla="*/ 121036 h 4060721"/>
              <a:gd name="connsiteX2-741" fmla="*/ 4770365 w 4921936"/>
              <a:gd name="connsiteY2-742" fmla="*/ 1689700 h 4060721"/>
              <a:gd name="connsiteX3-743" fmla="*/ 4712724 w 4921936"/>
              <a:gd name="connsiteY3-744" fmla="*/ 2336178 h 4060721"/>
              <a:gd name="connsiteX4-745" fmla="*/ 3290968 w 4921936"/>
              <a:gd name="connsiteY4-746" fmla="*/ 3935140 h 4060721"/>
              <a:gd name="connsiteX5-747" fmla="*/ 285761 w 4921936"/>
              <a:gd name="connsiteY5-748" fmla="*/ 3919629 h 4060721"/>
              <a:gd name="connsiteX6-749" fmla="*/ 125937 w 4921936"/>
              <a:gd name="connsiteY6-750" fmla="*/ 3636195 h 4060721"/>
              <a:gd name="connsiteX7-751" fmla="*/ 225525 w 4921936"/>
              <a:gd name="connsiteY7-752" fmla="*/ 3373644 h 4060721"/>
              <a:gd name="connsiteX8-753" fmla="*/ 1384369 w 4921936"/>
              <a:gd name="connsiteY8-754" fmla="*/ 2060892 h 4060721"/>
              <a:gd name="connsiteX9-755" fmla="*/ 1402476 w 4921936"/>
              <a:gd name="connsiteY9-756" fmla="*/ 1870769 h 4060721"/>
              <a:gd name="connsiteX10-757" fmla="*/ 234760 w 4921936"/>
              <a:gd name="connsiteY10-758" fmla="*/ 621572 h 4060721"/>
              <a:gd name="connsiteX11-759" fmla="*/ 261739 w 4921936"/>
              <a:gd name="connsiteY11-760" fmla="*/ 69130 h 4060721"/>
              <a:gd name="connsiteX0-761" fmla="*/ 261739 w 4921936"/>
              <a:gd name="connsiteY0-762" fmla="*/ 69130 h 4060721"/>
              <a:gd name="connsiteX1-763" fmla="*/ 3336069 w 4921936"/>
              <a:gd name="connsiteY1-764" fmla="*/ 121036 h 4060721"/>
              <a:gd name="connsiteX2-765" fmla="*/ 4770365 w 4921936"/>
              <a:gd name="connsiteY2-766" fmla="*/ 1689700 h 4060721"/>
              <a:gd name="connsiteX3-767" fmla="*/ 4712724 w 4921936"/>
              <a:gd name="connsiteY3-768" fmla="*/ 2336178 h 4060721"/>
              <a:gd name="connsiteX4-769" fmla="*/ 3290968 w 4921936"/>
              <a:gd name="connsiteY4-770" fmla="*/ 3935140 h 4060721"/>
              <a:gd name="connsiteX5-771" fmla="*/ 285761 w 4921936"/>
              <a:gd name="connsiteY5-772" fmla="*/ 3919629 h 4060721"/>
              <a:gd name="connsiteX6-773" fmla="*/ 125937 w 4921936"/>
              <a:gd name="connsiteY6-774" fmla="*/ 3636195 h 4060721"/>
              <a:gd name="connsiteX7-775" fmla="*/ 225525 w 4921936"/>
              <a:gd name="connsiteY7-776" fmla="*/ 3373644 h 4060721"/>
              <a:gd name="connsiteX8-777" fmla="*/ 1384369 w 4921936"/>
              <a:gd name="connsiteY8-778" fmla="*/ 2060892 h 4060721"/>
              <a:gd name="connsiteX9-779" fmla="*/ 1402476 w 4921936"/>
              <a:gd name="connsiteY9-780" fmla="*/ 1870769 h 4060721"/>
              <a:gd name="connsiteX10-781" fmla="*/ 234760 w 4921936"/>
              <a:gd name="connsiteY10-782" fmla="*/ 621572 h 4060721"/>
              <a:gd name="connsiteX11-783" fmla="*/ 261739 w 4921936"/>
              <a:gd name="connsiteY11-784" fmla="*/ 69130 h 4060721"/>
              <a:gd name="connsiteX0-785" fmla="*/ 261739 w 4921936"/>
              <a:gd name="connsiteY0-786" fmla="*/ 69130 h 4017572"/>
              <a:gd name="connsiteX1-787" fmla="*/ 3336069 w 4921936"/>
              <a:gd name="connsiteY1-788" fmla="*/ 121036 h 4017572"/>
              <a:gd name="connsiteX2-789" fmla="*/ 4770365 w 4921936"/>
              <a:gd name="connsiteY2-790" fmla="*/ 1689700 h 4017572"/>
              <a:gd name="connsiteX3-791" fmla="*/ 4712724 w 4921936"/>
              <a:gd name="connsiteY3-792" fmla="*/ 2336178 h 4017572"/>
              <a:gd name="connsiteX4-793" fmla="*/ 3290968 w 4921936"/>
              <a:gd name="connsiteY4-794" fmla="*/ 3935140 h 4017572"/>
              <a:gd name="connsiteX5-795" fmla="*/ 285761 w 4921936"/>
              <a:gd name="connsiteY5-796" fmla="*/ 3919629 h 4017572"/>
              <a:gd name="connsiteX6-797" fmla="*/ 125937 w 4921936"/>
              <a:gd name="connsiteY6-798" fmla="*/ 3636195 h 4017572"/>
              <a:gd name="connsiteX7-799" fmla="*/ 225525 w 4921936"/>
              <a:gd name="connsiteY7-800" fmla="*/ 3373644 h 4017572"/>
              <a:gd name="connsiteX8-801" fmla="*/ 1384369 w 4921936"/>
              <a:gd name="connsiteY8-802" fmla="*/ 2060892 h 4017572"/>
              <a:gd name="connsiteX9-803" fmla="*/ 1402476 w 4921936"/>
              <a:gd name="connsiteY9-804" fmla="*/ 1870769 h 4017572"/>
              <a:gd name="connsiteX10-805" fmla="*/ 234760 w 4921936"/>
              <a:gd name="connsiteY10-806" fmla="*/ 621572 h 4017572"/>
              <a:gd name="connsiteX11-807" fmla="*/ 261739 w 4921936"/>
              <a:gd name="connsiteY11-808" fmla="*/ 69130 h 4017572"/>
              <a:gd name="connsiteX0-809" fmla="*/ 261739 w 4921936"/>
              <a:gd name="connsiteY0-810" fmla="*/ 69130 h 3990785"/>
              <a:gd name="connsiteX1-811" fmla="*/ 3336069 w 4921936"/>
              <a:gd name="connsiteY1-812" fmla="*/ 121036 h 3990785"/>
              <a:gd name="connsiteX2-813" fmla="*/ 4770365 w 4921936"/>
              <a:gd name="connsiteY2-814" fmla="*/ 1689700 h 3990785"/>
              <a:gd name="connsiteX3-815" fmla="*/ 4712724 w 4921936"/>
              <a:gd name="connsiteY3-816" fmla="*/ 2336178 h 3990785"/>
              <a:gd name="connsiteX4-817" fmla="*/ 3290968 w 4921936"/>
              <a:gd name="connsiteY4-818" fmla="*/ 3935140 h 3990785"/>
              <a:gd name="connsiteX5-819" fmla="*/ 285761 w 4921936"/>
              <a:gd name="connsiteY5-820" fmla="*/ 3919629 h 3990785"/>
              <a:gd name="connsiteX6-821" fmla="*/ 125937 w 4921936"/>
              <a:gd name="connsiteY6-822" fmla="*/ 3636195 h 3990785"/>
              <a:gd name="connsiteX7-823" fmla="*/ 225525 w 4921936"/>
              <a:gd name="connsiteY7-824" fmla="*/ 3373644 h 3990785"/>
              <a:gd name="connsiteX8-825" fmla="*/ 1384369 w 4921936"/>
              <a:gd name="connsiteY8-826" fmla="*/ 2060892 h 3990785"/>
              <a:gd name="connsiteX9-827" fmla="*/ 1402476 w 4921936"/>
              <a:gd name="connsiteY9-828" fmla="*/ 1870769 h 3990785"/>
              <a:gd name="connsiteX10-829" fmla="*/ 234760 w 4921936"/>
              <a:gd name="connsiteY10-830" fmla="*/ 621572 h 3990785"/>
              <a:gd name="connsiteX11-831" fmla="*/ 261739 w 4921936"/>
              <a:gd name="connsiteY11-832" fmla="*/ 69130 h 3990785"/>
              <a:gd name="connsiteX0-833" fmla="*/ 261739 w 4921936"/>
              <a:gd name="connsiteY0-834" fmla="*/ 69130 h 3990785"/>
              <a:gd name="connsiteX1-835" fmla="*/ 3336069 w 4921936"/>
              <a:gd name="connsiteY1-836" fmla="*/ 121036 h 3990785"/>
              <a:gd name="connsiteX2-837" fmla="*/ 4770365 w 4921936"/>
              <a:gd name="connsiteY2-838" fmla="*/ 1689700 h 3990785"/>
              <a:gd name="connsiteX3-839" fmla="*/ 4712724 w 4921936"/>
              <a:gd name="connsiteY3-840" fmla="*/ 2336178 h 3990785"/>
              <a:gd name="connsiteX4-841" fmla="*/ 3290968 w 4921936"/>
              <a:gd name="connsiteY4-842" fmla="*/ 3935140 h 3990785"/>
              <a:gd name="connsiteX5-843" fmla="*/ 285761 w 4921936"/>
              <a:gd name="connsiteY5-844" fmla="*/ 3919629 h 3990785"/>
              <a:gd name="connsiteX6-845" fmla="*/ 125937 w 4921936"/>
              <a:gd name="connsiteY6-846" fmla="*/ 3636195 h 3990785"/>
              <a:gd name="connsiteX7-847" fmla="*/ 225525 w 4921936"/>
              <a:gd name="connsiteY7-848" fmla="*/ 3373644 h 3990785"/>
              <a:gd name="connsiteX8-849" fmla="*/ 1384369 w 4921936"/>
              <a:gd name="connsiteY8-850" fmla="*/ 2060892 h 3990785"/>
              <a:gd name="connsiteX9-851" fmla="*/ 1402476 w 4921936"/>
              <a:gd name="connsiteY9-852" fmla="*/ 1870769 h 3990785"/>
              <a:gd name="connsiteX10-853" fmla="*/ 234760 w 4921936"/>
              <a:gd name="connsiteY10-854" fmla="*/ 621572 h 3990785"/>
              <a:gd name="connsiteX11-855" fmla="*/ 261739 w 4921936"/>
              <a:gd name="connsiteY11-856" fmla="*/ 69130 h 3990785"/>
              <a:gd name="connsiteX0-857" fmla="*/ 261739 w 4921936"/>
              <a:gd name="connsiteY0-858" fmla="*/ 69130 h 3989157"/>
              <a:gd name="connsiteX1-859" fmla="*/ 3336069 w 4921936"/>
              <a:gd name="connsiteY1-860" fmla="*/ 121036 h 3989157"/>
              <a:gd name="connsiteX2-861" fmla="*/ 4770365 w 4921936"/>
              <a:gd name="connsiteY2-862" fmla="*/ 1689700 h 3989157"/>
              <a:gd name="connsiteX3-863" fmla="*/ 4712724 w 4921936"/>
              <a:gd name="connsiteY3-864" fmla="*/ 2336178 h 3989157"/>
              <a:gd name="connsiteX4-865" fmla="*/ 3290968 w 4921936"/>
              <a:gd name="connsiteY4-866" fmla="*/ 3935140 h 3989157"/>
              <a:gd name="connsiteX5-867" fmla="*/ 285761 w 4921936"/>
              <a:gd name="connsiteY5-868" fmla="*/ 3919629 h 3989157"/>
              <a:gd name="connsiteX6-869" fmla="*/ 186897 w 4921936"/>
              <a:gd name="connsiteY6-870" fmla="*/ 3648387 h 3989157"/>
              <a:gd name="connsiteX7-871" fmla="*/ 225525 w 4921936"/>
              <a:gd name="connsiteY7-872" fmla="*/ 3373644 h 3989157"/>
              <a:gd name="connsiteX8-873" fmla="*/ 1384369 w 4921936"/>
              <a:gd name="connsiteY8-874" fmla="*/ 2060892 h 3989157"/>
              <a:gd name="connsiteX9-875" fmla="*/ 1402476 w 4921936"/>
              <a:gd name="connsiteY9-876" fmla="*/ 1870769 h 3989157"/>
              <a:gd name="connsiteX10-877" fmla="*/ 234760 w 4921936"/>
              <a:gd name="connsiteY10-878" fmla="*/ 621572 h 3989157"/>
              <a:gd name="connsiteX11-879" fmla="*/ 261739 w 4921936"/>
              <a:gd name="connsiteY11-880" fmla="*/ 69130 h 3989157"/>
              <a:gd name="connsiteX0-881" fmla="*/ 271838 w 4932035"/>
              <a:gd name="connsiteY0-882" fmla="*/ 69130 h 4002862"/>
              <a:gd name="connsiteX1-883" fmla="*/ 3346168 w 4932035"/>
              <a:gd name="connsiteY1-884" fmla="*/ 121036 h 4002862"/>
              <a:gd name="connsiteX2-885" fmla="*/ 4780464 w 4932035"/>
              <a:gd name="connsiteY2-886" fmla="*/ 1689700 h 4002862"/>
              <a:gd name="connsiteX3-887" fmla="*/ 4722823 w 4932035"/>
              <a:gd name="connsiteY3-888" fmla="*/ 2336178 h 4002862"/>
              <a:gd name="connsiteX4-889" fmla="*/ 3301067 w 4932035"/>
              <a:gd name="connsiteY4-890" fmla="*/ 3935140 h 4002862"/>
              <a:gd name="connsiteX5-891" fmla="*/ 295860 w 4932035"/>
              <a:gd name="connsiteY5-892" fmla="*/ 3919629 h 4002862"/>
              <a:gd name="connsiteX6-893" fmla="*/ 235624 w 4932035"/>
              <a:gd name="connsiteY6-894" fmla="*/ 3373644 h 4002862"/>
              <a:gd name="connsiteX7-895" fmla="*/ 1394468 w 4932035"/>
              <a:gd name="connsiteY7-896" fmla="*/ 2060892 h 4002862"/>
              <a:gd name="connsiteX8-897" fmla="*/ 1412575 w 4932035"/>
              <a:gd name="connsiteY8-898" fmla="*/ 1870769 h 4002862"/>
              <a:gd name="connsiteX9-899" fmla="*/ 244859 w 4932035"/>
              <a:gd name="connsiteY9-900" fmla="*/ 621572 h 4002862"/>
              <a:gd name="connsiteX10-901" fmla="*/ 271838 w 4932035"/>
              <a:gd name="connsiteY10-902" fmla="*/ 69130 h 4002862"/>
              <a:gd name="connsiteX0-903" fmla="*/ 342543 w 5002740"/>
              <a:gd name="connsiteY0-904" fmla="*/ 69130 h 4002862"/>
              <a:gd name="connsiteX1-905" fmla="*/ 3416873 w 5002740"/>
              <a:gd name="connsiteY1-906" fmla="*/ 121036 h 4002862"/>
              <a:gd name="connsiteX2-907" fmla="*/ 4851169 w 5002740"/>
              <a:gd name="connsiteY2-908" fmla="*/ 1689700 h 4002862"/>
              <a:gd name="connsiteX3-909" fmla="*/ 4793528 w 5002740"/>
              <a:gd name="connsiteY3-910" fmla="*/ 2336178 h 4002862"/>
              <a:gd name="connsiteX4-911" fmla="*/ 3371772 w 5002740"/>
              <a:gd name="connsiteY4-912" fmla="*/ 3935140 h 4002862"/>
              <a:gd name="connsiteX5-913" fmla="*/ 366565 w 5002740"/>
              <a:gd name="connsiteY5-914" fmla="*/ 3919629 h 4002862"/>
              <a:gd name="connsiteX6-915" fmla="*/ 306329 w 5002740"/>
              <a:gd name="connsiteY6-916" fmla="*/ 3373644 h 4002862"/>
              <a:gd name="connsiteX7-917" fmla="*/ 1465173 w 5002740"/>
              <a:gd name="connsiteY7-918" fmla="*/ 2060892 h 4002862"/>
              <a:gd name="connsiteX8-919" fmla="*/ 1483280 w 5002740"/>
              <a:gd name="connsiteY8-920" fmla="*/ 1870769 h 4002862"/>
              <a:gd name="connsiteX9-921" fmla="*/ 315564 w 5002740"/>
              <a:gd name="connsiteY9-922" fmla="*/ 621572 h 4002862"/>
              <a:gd name="connsiteX10-923" fmla="*/ 342543 w 5002740"/>
              <a:gd name="connsiteY10-924" fmla="*/ 69130 h 4002862"/>
              <a:gd name="connsiteX0-925" fmla="*/ 278350 w 4938547"/>
              <a:gd name="connsiteY0-926" fmla="*/ 69130 h 4002862"/>
              <a:gd name="connsiteX1-927" fmla="*/ 3352680 w 4938547"/>
              <a:gd name="connsiteY1-928" fmla="*/ 121036 h 4002862"/>
              <a:gd name="connsiteX2-929" fmla="*/ 4786976 w 4938547"/>
              <a:gd name="connsiteY2-930" fmla="*/ 1689700 h 4002862"/>
              <a:gd name="connsiteX3-931" fmla="*/ 4729335 w 4938547"/>
              <a:gd name="connsiteY3-932" fmla="*/ 2336178 h 4002862"/>
              <a:gd name="connsiteX4-933" fmla="*/ 3307579 w 4938547"/>
              <a:gd name="connsiteY4-934" fmla="*/ 3935140 h 4002862"/>
              <a:gd name="connsiteX5-935" fmla="*/ 302372 w 4938547"/>
              <a:gd name="connsiteY5-936" fmla="*/ 3919629 h 4002862"/>
              <a:gd name="connsiteX6-937" fmla="*/ 242136 w 4938547"/>
              <a:gd name="connsiteY6-938" fmla="*/ 3373644 h 4002862"/>
              <a:gd name="connsiteX7-939" fmla="*/ 1400980 w 4938547"/>
              <a:gd name="connsiteY7-940" fmla="*/ 2060892 h 4002862"/>
              <a:gd name="connsiteX8-941" fmla="*/ 1419087 w 4938547"/>
              <a:gd name="connsiteY8-942" fmla="*/ 1870769 h 4002862"/>
              <a:gd name="connsiteX9-943" fmla="*/ 251371 w 4938547"/>
              <a:gd name="connsiteY9-944" fmla="*/ 621572 h 4002862"/>
              <a:gd name="connsiteX10-945" fmla="*/ 278350 w 4938547"/>
              <a:gd name="connsiteY10-946" fmla="*/ 69130 h 4002862"/>
              <a:gd name="connsiteX0-947" fmla="*/ 261739 w 4921936"/>
              <a:gd name="connsiteY0-948" fmla="*/ 69130 h 4002862"/>
              <a:gd name="connsiteX1-949" fmla="*/ 3336069 w 4921936"/>
              <a:gd name="connsiteY1-950" fmla="*/ 121036 h 4002862"/>
              <a:gd name="connsiteX2-951" fmla="*/ 4770365 w 4921936"/>
              <a:gd name="connsiteY2-952" fmla="*/ 1689700 h 4002862"/>
              <a:gd name="connsiteX3-953" fmla="*/ 4712724 w 4921936"/>
              <a:gd name="connsiteY3-954" fmla="*/ 2336178 h 4002862"/>
              <a:gd name="connsiteX4-955" fmla="*/ 3290968 w 4921936"/>
              <a:gd name="connsiteY4-956" fmla="*/ 3935140 h 4002862"/>
              <a:gd name="connsiteX5-957" fmla="*/ 285761 w 4921936"/>
              <a:gd name="connsiteY5-958" fmla="*/ 3919629 h 4002862"/>
              <a:gd name="connsiteX6-959" fmla="*/ 225525 w 4921936"/>
              <a:gd name="connsiteY6-960" fmla="*/ 3373644 h 4002862"/>
              <a:gd name="connsiteX7-961" fmla="*/ 1384369 w 4921936"/>
              <a:gd name="connsiteY7-962" fmla="*/ 2060892 h 4002862"/>
              <a:gd name="connsiteX8-963" fmla="*/ 1402476 w 4921936"/>
              <a:gd name="connsiteY8-964" fmla="*/ 1870769 h 4002862"/>
              <a:gd name="connsiteX9-965" fmla="*/ 234760 w 4921936"/>
              <a:gd name="connsiteY9-966" fmla="*/ 621572 h 4002862"/>
              <a:gd name="connsiteX10-967" fmla="*/ 261739 w 4921936"/>
              <a:gd name="connsiteY10-968" fmla="*/ 69130 h 4002862"/>
              <a:gd name="connsiteX0-969" fmla="*/ 261739 w 4921936"/>
              <a:gd name="connsiteY0-970" fmla="*/ 69130 h 4010567"/>
              <a:gd name="connsiteX1-971" fmla="*/ 3336069 w 4921936"/>
              <a:gd name="connsiteY1-972" fmla="*/ 121036 h 4010567"/>
              <a:gd name="connsiteX2-973" fmla="*/ 4770365 w 4921936"/>
              <a:gd name="connsiteY2-974" fmla="*/ 1689700 h 4010567"/>
              <a:gd name="connsiteX3-975" fmla="*/ 4712724 w 4921936"/>
              <a:gd name="connsiteY3-976" fmla="*/ 2336178 h 4010567"/>
              <a:gd name="connsiteX4-977" fmla="*/ 3290968 w 4921936"/>
              <a:gd name="connsiteY4-978" fmla="*/ 3935140 h 4010567"/>
              <a:gd name="connsiteX5-979" fmla="*/ 285761 w 4921936"/>
              <a:gd name="connsiteY5-980" fmla="*/ 3919629 h 4010567"/>
              <a:gd name="connsiteX6-981" fmla="*/ 304773 w 4921936"/>
              <a:gd name="connsiteY6-982" fmla="*/ 3239532 h 4010567"/>
              <a:gd name="connsiteX7-983" fmla="*/ 1384369 w 4921936"/>
              <a:gd name="connsiteY7-984" fmla="*/ 2060892 h 4010567"/>
              <a:gd name="connsiteX8-985" fmla="*/ 1402476 w 4921936"/>
              <a:gd name="connsiteY8-986" fmla="*/ 1870769 h 4010567"/>
              <a:gd name="connsiteX9-987" fmla="*/ 234760 w 4921936"/>
              <a:gd name="connsiteY9-988" fmla="*/ 621572 h 4010567"/>
              <a:gd name="connsiteX10-989" fmla="*/ 261739 w 4921936"/>
              <a:gd name="connsiteY10-990" fmla="*/ 69130 h 4010567"/>
              <a:gd name="connsiteX0-991" fmla="*/ 261739 w 4921936"/>
              <a:gd name="connsiteY0-992" fmla="*/ 69130 h 4010567"/>
              <a:gd name="connsiteX1-993" fmla="*/ 3336069 w 4921936"/>
              <a:gd name="connsiteY1-994" fmla="*/ 121036 h 4010567"/>
              <a:gd name="connsiteX2-995" fmla="*/ 4770365 w 4921936"/>
              <a:gd name="connsiteY2-996" fmla="*/ 1689700 h 4010567"/>
              <a:gd name="connsiteX3-997" fmla="*/ 4712724 w 4921936"/>
              <a:gd name="connsiteY3-998" fmla="*/ 2336178 h 4010567"/>
              <a:gd name="connsiteX4-999" fmla="*/ 3290968 w 4921936"/>
              <a:gd name="connsiteY4-1000" fmla="*/ 3935140 h 4010567"/>
              <a:gd name="connsiteX5-1001" fmla="*/ 285761 w 4921936"/>
              <a:gd name="connsiteY5-1002" fmla="*/ 3919629 h 4010567"/>
              <a:gd name="connsiteX6-1003" fmla="*/ 304773 w 4921936"/>
              <a:gd name="connsiteY6-1004" fmla="*/ 3239532 h 4010567"/>
              <a:gd name="connsiteX7-1005" fmla="*/ 1384369 w 4921936"/>
              <a:gd name="connsiteY7-1006" fmla="*/ 2060892 h 4010567"/>
              <a:gd name="connsiteX8-1007" fmla="*/ 1402476 w 4921936"/>
              <a:gd name="connsiteY8-1008" fmla="*/ 1870769 h 4010567"/>
              <a:gd name="connsiteX9-1009" fmla="*/ 234760 w 4921936"/>
              <a:gd name="connsiteY9-1010" fmla="*/ 621572 h 4010567"/>
              <a:gd name="connsiteX10-1011" fmla="*/ 261739 w 4921936"/>
              <a:gd name="connsiteY10-1012" fmla="*/ 69130 h 4010567"/>
              <a:gd name="connsiteX0-1013" fmla="*/ 261739 w 4921936"/>
              <a:gd name="connsiteY0-1014" fmla="*/ 69130 h 4010567"/>
              <a:gd name="connsiteX1-1015" fmla="*/ 3336069 w 4921936"/>
              <a:gd name="connsiteY1-1016" fmla="*/ 121036 h 4010567"/>
              <a:gd name="connsiteX2-1017" fmla="*/ 4770365 w 4921936"/>
              <a:gd name="connsiteY2-1018" fmla="*/ 1689700 h 4010567"/>
              <a:gd name="connsiteX3-1019" fmla="*/ 4712724 w 4921936"/>
              <a:gd name="connsiteY3-1020" fmla="*/ 2336178 h 4010567"/>
              <a:gd name="connsiteX4-1021" fmla="*/ 3290968 w 4921936"/>
              <a:gd name="connsiteY4-1022" fmla="*/ 3935140 h 4010567"/>
              <a:gd name="connsiteX5-1023" fmla="*/ 285761 w 4921936"/>
              <a:gd name="connsiteY5-1024" fmla="*/ 3919629 h 4010567"/>
              <a:gd name="connsiteX6-1025" fmla="*/ 304773 w 4921936"/>
              <a:gd name="connsiteY6-1026" fmla="*/ 3239532 h 4010567"/>
              <a:gd name="connsiteX7-1027" fmla="*/ 1384369 w 4921936"/>
              <a:gd name="connsiteY7-1028" fmla="*/ 2060892 h 4010567"/>
              <a:gd name="connsiteX8-1029" fmla="*/ 1402476 w 4921936"/>
              <a:gd name="connsiteY8-1030" fmla="*/ 1870769 h 4010567"/>
              <a:gd name="connsiteX9-1031" fmla="*/ 234760 w 4921936"/>
              <a:gd name="connsiteY9-1032" fmla="*/ 621572 h 4010567"/>
              <a:gd name="connsiteX10-1033" fmla="*/ 261739 w 4921936"/>
              <a:gd name="connsiteY10-1034" fmla="*/ 69130 h 4010567"/>
              <a:gd name="connsiteX0-1035" fmla="*/ 261739 w 4921936"/>
              <a:gd name="connsiteY0-1036" fmla="*/ 69130 h 4010567"/>
              <a:gd name="connsiteX1-1037" fmla="*/ 3336069 w 4921936"/>
              <a:gd name="connsiteY1-1038" fmla="*/ 121036 h 4010567"/>
              <a:gd name="connsiteX2-1039" fmla="*/ 4770365 w 4921936"/>
              <a:gd name="connsiteY2-1040" fmla="*/ 1689700 h 4010567"/>
              <a:gd name="connsiteX3-1041" fmla="*/ 4712724 w 4921936"/>
              <a:gd name="connsiteY3-1042" fmla="*/ 2336178 h 4010567"/>
              <a:gd name="connsiteX4-1043" fmla="*/ 3290968 w 4921936"/>
              <a:gd name="connsiteY4-1044" fmla="*/ 3935140 h 4010567"/>
              <a:gd name="connsiteX5-1045" fmla="*/ 285761 w 4921936"/>
              <a:gd name="connsiteY5-1046" fmla="*/ 3919629 h 4010567"/>
              <a:gd name="connsiteX6-1047" fmla="*/ 304773 w 4921936"/>
              <a:gd name="connsiteY6-1048" fmla="*/ 3239532 h 4010567"/>
              <a:gd name="connsiteX7-1049" fmla="*/ 1384369 w 4921936"/>
              <a:gd name="connsiteY7-1050" fmla="*/ 2060892 h 4010567"/>
              <a:gd name="connsiteX8-1051" fmla="*/ 1402476 w 4921936"/>
              <a:gd name="connsiteY8-1052" fmla="*/ 1870769 h 4010567"/>
              <a:gd name="connsiteX9-1053" fmla="*/ 234760 w 4921936"/>
              <a:gd name="connsiteY9-1054" fmla="*/ 621572 h 4010567"/>
              <a:gd name="connsiteX10-1055" fmla="*/ 261739 w 4921936"/>
              <a:gd name="connsiteY10-1056" fmla="*/ 69130 h 4010567"/>
              <a:gd name="connsiteX0-1057" fmla="*/ 261739 w 4921936"/>
              <a:gd name="connsiteY0-1058" fmla="*/ 69130 h 4010567"/>
              <a:gd name="connsiteX1-1059" fmla="*/ 3336069 w 4921936"/>
              <a:gd name="connsiteY1-1060" fmla="*/ 121036 h 4010567"/>
              <a:gd name="connsiteX2-1061" fmla="*/ 4770365 w 4921936"/>
              <a:gd name="connsiteY2-1062" fmla="*/ 1689700 h 4010567"/>
              <a:gd name="connsiteX3-1063" fmla="*/ 4712724 w 4921936"/>
              <a:gd name="connsiteY3-1064" fmla="*/ 2336178 h 4010567"/>
              <a:gd name="connsiteX4-1065" fmla="*/ 3290968 w 4921936"/>
              <a:gd name="connsiteY4-1066" fmla="*/ 3935140 h 4010567"/>
              <a:gd name="connsiteX5-1067" fmla="*/ 285761 w 4921936"/>
              <a:gd name="connsiteY5-1068" fmla="*/ 3919629 h 4010567"/>
              <a:gd name="connsiteX6-1069" fmla="*/ 304773 w 4921936"/>
              <a:gd name="connsiteY6-1070" fmla="*/ 3239532 h 4010567"/>
              <a:gd name="connsiteX7-1071" fmla="*/ 1384369 w 4921936"/>
              <a:gd name="connsiteY7-1072" fmla="*/ 2060892 h 4010567"/>
              <a:gd name="connsiteX8-1073" fmla="*/ 1402476 w 4921936"/>
              <a:gd name="connsiteY8-1074" fmla="*/ 1870769 h 4010567"/>
              <a:gd name="connsiteX9-1075" fmla="*/ 234760 w 4921936"/>
              <a:gd name="connsiteY9-1076" fmla="*/ 621572 h 4010567"/>
              <a:gd name="connsiteX10-1077" fmla="*/ 261739 w 4921936"/>
              <a:gd name="connsiteY10-1078" fmla="*/ 69130 h 401056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</a:cxnLst>
            <a:rect l="l" t="t" r="r" b="b"/>
            <a:pathLst>
              <a:path w="4921936" h="4010567">
                <a:moveTo>
                  <a:pt x="261739" y="69130"/>
                </a:moveTo>
                <a:cubicBezTo>
                  <a:pt x="778624" y="-14293"/>
                  <a:pt x="3132290" y="-48792"/>
                  <a:pt x="3336069" y="121036"/>
                </a:cubicBezTo>
                <a:cubicBezTo>
                  <a:pt x="3539848" y="290864"/>
                  <a:pt x="4540923" y="1320510"/>
                  <a:pt x="4770365" y="1689700"/>
                </a:cubicBezTo>
                <a:cubicBezTo>
                  <a:pt x="4999808" y="2058890"/>
                  <a:pt x="4959290" y="1961938"/>
                  <a:pt x="4712724" y="2336178"/>
                </a:cubicBezTo>
                <a:cubicBezTo>
                  <a:pt x="4466158" y="2710418"/>
                  <a:pt x="3748379" y="3695616"/>
                  <a:pt x="3290968" y="3935140"/>
                </a:cubicBezTo>
                <a:cubicBezTo>
                  <a:pt x="2547045" y="4040552"/>
                  <a:pt x="783460" y="4035564"/>
                  <a:pt x="285761" y="3919629"/>
                </a:cubicBezTo>
                <a:cubicBezTo>
                  <a:pt x="-211938" y="3803694"/>
                  <a:pt x="174524" y="3384508"/>
                  <a:pt x="304773" y="3239532"/>
                </a:cubicBezTo>
                <a:cubicBezTo>
                  <a:pt x="435022" y="3094556"/>
                  <a:pt x="1328803" y="2116646"/>
                  <a:pt x="1384369" y="2060892"/>
                </a:cubicBezTo>
                <a:cubicBezTo>
                  <a:pt x="1439935" y="2005138"/>
                  <a:pt x="1479015" y="1987974"/>
                  <a:pt x="1402476" y="1870769"/>
                </a:cubicBezTo>
                <a:cubicBezTo>
                  <a:pt x="1325937" y="1753564"/>
                  <a:pt x="333443" y="732869"/>
                  <a:pt x="234760" y="621572"/>
                </a:cubicBezTo>
                <a:cubicBezTo>
                  <a:pt x="136077" y="510275"/>
                  <a:pt x="-255146" y="152553"/>
                  <a:pt x="261739" y="69130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7" name="直接连接符 6"/>
          <p:cNvCxnSpPr/>
          <p:nvPr/>
        </p:nvCxnSpPr>
        <p:spPr>
          <a:xfrm>
            <a:off x="4601017" y="3677575"/>
            <a:ext cx="89997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矩形 7"/>
          <p:cNvSpPr/>
          <p:nvPr/>
        </p:nvSpPr>
        <p:spPr>
          <a:xfrm>
            <a:off x="4348861" y="3147349"/>
            <a:ext cx="105276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8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 01</a:t>
            </a:r>
            <a:endParaRPr lang="en-US" altLang="zh-CN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4204845" y="3759753"/>
            <a:ext cx="12287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关键词</a:t>
            </a:r>
            <a:r>
              <a:rPr lang="en-US" altLang="zh-CN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4070410" y="4685687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Freeform 30"/>
          <p:cNvSpPr>
            <a:spLocks noEditPoints="1"/>
          </p:cNvSpPr>
          <p:nvPr/>
        </p:nvSpPr>
        <p:spPr bwMode="auto">
          <a:xfrm>
            <a:off x="3799518" y="472494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" name="文本框 13"/>
          <p:cNvSpPr txBox="1"/>
          <p:nvPr/>
        </p:nvSpPr>
        <p:spPr>
          <a:xfrm>
            <a:off x="3742183" y="4997289"/>
            <a:ext cx="26298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180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任意多边形 14"/>
          <p:cNvSpPr/>
          <p:nvPr/>
        </p:nvSpPr>
        <p:spPr>
          <a:xfrm>
            <a:off x="8631781" y="2934227"/>
            <a:ext cx="1807340" cy="1472684"/>
          </a:xfrm>
          <a:custGeom>
            <a:avLst/>
            <a:gdLst>
              <a:gd name="connsiteX0" fmla="*/ 135802 w 4644428"/>
              <a:gd name="connsiteY0" fmla="*/ 9054 h 3883937"/>
              <a:gd name="connsiteX1" fmla="*/ 3141552 w 4644428"/>
              <a:gd name="connsiteY1" fmla="*/ 0 h 3883937"/>
              <a:gd name="connsiteX2" fmla="*/ 4644428 w 4644428"/>
              <a:gd name="connsiteY2" fmla="*/ 1629624 h 3883937"/>
              <a:gd name="connsiteX3" fmla="*/ 4617267 w 4644428"/>
              <a:gd name="connsiteY3" fmla="*/ 2209046 h 3883937"/>
              <a:gd name="connsiteX4" fmla="*/ 3232087 w 4644428"/>
              <a:gd name="connsiteY4" fmla="*/ 3856776 h 3883937"/>
              <a:gd name="connsiteX5" fmla="*/ 172016 w 4644428"/>
              <a:gd name="connsiteY5" fmla="*/ 3883937 h 3883937"/>
              <a:gd name="connsiteX6" fmla="*/ 0 w 4644428"/>
              <a:gd name="connsiteY6" fmla="*/ 3576119 h 3883937"/>
              <a:gd name="connsiteX7" fmla="*/ 99588 w 4644428"/>
              <a:gd name="connsiteY7" fmla="*/ 3313568 h 3883937"/>
              <a:gd name="connsiteX8" fmla="*/ 1258432 w 4644428"/>
              <a:gd name="connsiteY8" fmla="*/ 2000816 h 3883937"/>
              <a:gd name="connsiteX9" fmla="*/ 1276539 w 4644428"/>
              <a:gd name="connsiteY9" fmla="*/ 1810693 h 3883937"/>
              <a:gd name="connsiteX10" fmla="*/ 90535 w 4644428"/>
              <a:gd name="connsiteY10" fmla="*/ 543208 h 3883937"/>
              <a:gd name="connsiteX11" fmla="*/ 54321 w 4644428"/>
              <a:gd name="connsiteY11" fmla="*/ 190123 h 3883937"/>
              <a:gd name="connsiteX12" fmla="*/ 135802 w 4644428"/>
              <a:gd name="connsiteY12" fmla="*/ 9054 h 3883937"/>
              <a:gd name="connsiteX0-1" fmla="*/ 249942 w 4758568"/>
              <a:gd name="connsiteY0-2" fmla="*/ 133909 h 4008792"/>
              <a:gd name="connsiteX1-3" fmla="*/ 3255692 w 4758568"/>
              <a:gd name="connsiteY1-4" fmla="*/ 124855 h 4008792"/>
              <a:gd name="connsiteX2-5" fmla="*/ 4758568 w 4758568"/>
              <a:gd name="connsiteY2-6" fmla="*/ 1754479 h 4008792"/>
              <a:gd name="connsiteX3-7" fmla="*/ 4731407 w 4758568"/>
              <a:gd name="connsiteY3-8" fmla="*/ 2333901 h 4008792"/>
              <a:gd name="connsiteX4-9" fmla="*/ 3346227 w 4758568"/>
              <a:gd name="connsiteY4-10" fmla="*/ 3981631 h 4008792"/>
              <a:gd name="connsiteX5-11" fmla="*/ 286156 w 4758568"/>
              <a:gd name="connsiteY5-12" fmla="*/ 4008792 h 4008792"/>
              <a:gd name="connsiteX6-13" fmla="*/ 114140 w 4758568"/>
              <a:gd name="connsiteY6-14" fmla="*/ 3700974 h 4008792"/>
              <a:gd name="connsiteX7-15" fmla="*/ 213728 w 4758568"/>
              <a:gd name="connsiteY7-16" fmla="*/ 3438423 h 4008792"/>
              <a:gd name="connsiteX8-17" fmla="*/ 1372572 w 4758568"/>
              <a:gd name="connsiteY8-18" fmla="*/ 2125671 h 4008792"/>
              <a:gd name="connsiteX9-19" fmla="*/ 1390679 w 4758568"/>
              <a:gd name="connsiteY9-20" fmla="*/ 1935548 h 4008792"/>
              <a:gd name="connsiteX10-21" fmla="*/ 204675 w 4758568"/>
              <a:gd name="connsiteY10-22" fmla="*/ 668063 h 4008792"/>
              <a:gd name="connsiteX11-23" fmla="*/ 168461 w 4758568"/>
              <a:gd name="connsiteY11-24" fmla="*/ 314978 h 4008792"/>
              <a:gd name="connsiteX12-25" fmla="*/ 249942 w 4758568"/>
              <a:gd name="connsiteY12-26" fmla="*/ 133909 h 4008792"/>
              <a:gd name="connsiteX0-27" fmla="*/ 135802 w 4644428"/>
              <a:gd name="connsiteY0-28" fmla="*/ 142815 h 4017698"/>
              <a:gd name="connsiteX1-29" fmla="*/ 3141552 w 4644428"/>
              <a:gd name="connsiteY1-30" fmla="*/ 133761 h 4017698"/>
              <a:gd name="connsiteX2-31" fmla="*/ 4644428 w 4644428"/>
              <a:gd name="connsiteY2-32" fmla="*/ 1763385 h 4017698"/>
              <a:gd name="connsiteX3-33" fmla="*/ 4617267 w 4644428"/>
              <a:gd name="connsiteY3-34" fmla="*/ 2342807 h 4017698"/>
              <a:gd name="connsiteX4-35" fmla="*/ 3232087 w 4644428"/>
              <a:gd name="connsiteY4-36" fmla="*/ 3990537 h 4017698"/>
              <a:gd name="connsiteX5-37" fmla="*/ 172016 w 4644428"/>
              <a:gd name="connsiteY5-38" fmla="*/ 4017698 h 4017698"/>
              <a:gd name="connsiteX6-39" fmla="*/ 0 w 4644428"/>
              <a:gd name="connsiteY6-40" fmla="*/ 3709880 h 4017698"/>
              <a:gd name="connsiteX7-41" fmla="*/ 99588 w 4644428"/>
              <a:gd name="connsiteY7-42" fmla="*/ 3447329 h 4017698"/>
              <a:gd name="connsiteX8-43" fmla="*/ 1258432 w 4644428"/>
              <a:gd name="connsiteY8-44" fmla="*/ 2134577 h 4017698"/>
              <a:gd name="connsiteX9-45" fmla="*/ 1276539 w 4644428"/>
              <a:gd name="connsiteY9-46" fmla="*/ 1944454 h 4017698"/>
              <a:gd name="connsiteX10-47" fmla="*/ 90535 w 4644428"/>
              <a:gd name="connsiteY10-48" fmla="*/ 676969 h 4017698"/>
              <a:gd name="connsiteX11-49" fmla="*/ 54321 w 4644428"/>
              <a:gd name="connsiteY11-50" fmla="*/ 323884 h 4017698"/>
              <a:gd name="connsiteX12-51" fmla="*/ 135802 w 4644428"/>
              <a:gd name="connsiteY12-52" fmla="*/ 142815 h 4017698"/>
              <a:gd name="connsiteX0-53" fmla="*/ 249942 w 4758568"/>
              <a:gd name="connsiteY0-54" fmla="*/ 142815 h 4017698"/>
              <a:gd name="connsiteX1-55" fmla="*/ 3255692 w 4758568"/>
              <a:gd name="connsiteY1-56" fmla="*/ 133761 h 4017698"/>
              <a:gd name="connsiteX2-57" fmla="*/ 4758568 w 4758568"/>
              <a:gd name="connsiteY2-58" fmla="*/ 1763385 h 4017698"/>
              <a:gd name="connsiteX3-59" fmla="*/ 4731407 w 4758568"/>
              <a:gd name="connsiteY3-60" fmla="*/ 2342807 h 4017698"/>
              <a:gd name="connsiteX4-61" fmla="*/ 3346227 w 4758568"/>
              <a:gd name="connsiteY4-62" fmla="*/ 3990537 h 4017698"/>
              <a:gd name="connsiteX5-63" fmla="*/ 286156 w 4758568"/>
              <a:gd name="connsiteY5-64" fmla="*/ 4017698 h 4017698"/>
              <a:gd name="connsiteX6-65" fmla="*/ 114140 w 4758568"/>
              <a:gd name="connsiteY6-66" fmla="*/ 3709880 h 4017698"/>
              <a:gd name="connsiteX7-67" fmla="*/ 213728 w 4758568"/>
              <a:gd name="connsiteY7-68" fmla="*/ 3447329 h 4017698"/>
              <a:gd name="connsiteX8-69" fmla="*/ 1372572 w 4758568"/>
              <a:gd name="connsiteY8-70" fmla="*/ 2134577 h 4017698"/>
              <a:gd name="connsiteX9-71" fmla="*/ 1390679 w 4758568"/>
              <a:gd name="connsiteY9-72" fmla="*/ 1944454 h 4017698"/>
              <a:gd name="connsiteX10-73" fmla="*/ 204675 w 4758568"/>
              <a:gd name="connsiteY10-74" fmla="*/ 676969 h 4017698"/>
              <a:gd name="connsiteX11-75" fmla="*/ 168461 w 4758568"/>
              <a:gd name="connsiteY11-76" fmla="*/ 323884 h 4017698"/>
              <a:gd name="connsiteX12-77" fmla="*/ 249942 w 4758568"/>
              <a:gd name="connsiteY12-78" fmla="*/ 142815 h 4017698"/>
              <a:gd name="connsiteX0-79" fmla="*/ 543345 w 5051971"/>
              <a:gd name="connsiteY0-80" fmla="*/ 133910 h 4008793"/>
              <a:gd name="connsiteX1-81" fmla="*/ 3549095 w 5051971"/>
              <a:gd name="connsiteY1-82" fmla="*/ 124856 h 4008793"/>
              <a:gd name="connsiteX2-83" fmla="*/ 5051971 w 5051971"/>
              <a:gd name="connsiteY2-84" fmla="*/ 1754480 h 4008793"/>
              <a:gd name="connsiteX3-85" fmla="*/ 5024810 w 5051971"/>
              <a:gd name="connsiteY3-86" fmla="*/ 2333902 h 4008793"/>
              <a:gd name="connsiteX4-87" fmla="*/ 3639630 w 5051971"/>
              <a:gd name="connsiteY4-88" fmla="*/ 3981632 h 4008793"/>
              <a:gd name="connsiteX5-89" fmla="*/ 579559 w 5051971"/>
              <a:gd name="connsiteY5-90" fmla="*/ 4008793 h 4008793"/>
              <a:gd name="connsiteX6-91" fmla="*/ 407543 w 5051971"/>
              <a:gd name="connsiteY6-92" fmla="*/ 3700975 h 4008793"/>
              <a:gd name="connsiteX7-93" fmla="*/ 507131 w 5051971"/>
              <a:gd name="connsiteY7-94" fmla="*/ 3438424 h 4008793"/>
              <a:gd name="connsiteX8-95" fmla="*/ 1665975 w 5051971"/>
              <a:gd name="connsiteY8-96" fmla="*/ 2125672 h 4008793"/>
              <a:gd name="connsiteX9-97" fmla="*/ 1684082 w 5051971"/>
              <a:gd name="connsiteY9-98" fmla="*/ 1935549 h 4008793"/>
              <a:gd name="connsiteX10-99" fmla="*/ 498078 w 5051971"/>
              <a:gd name="connsiteY10-100" fmla="*/ 668064 h 4008793"/>
              <a:gd name="connsiteX11-101" fmla="*/ 138 w 5051971"/>
              <a:gd name="connsiteY11-102" fmla="*/ 314979 h 4008793"/>
              <a:gd name="connsiteX12-103" fmla="*/ 543345 w 5051971"/>
              <a:gd name="connsiteY12-104" fmla="*/ 133910 h 4008793"/>
              <a:gd name="connsiteX0-105" fmla="*/ 595689 w 5104315"/>
              <a:gd name="connsiteY0-106" fmla="*/ 133910 h 4008793"/>
              <a:gd name="connsiteX1-107" fmla="*/ 3601439 w 5104315"/>
              <a:gd name="connsiteY1-108" fmla="*/ 124856 h 4008793"/>
              <a:gd name="connsiteX2-109" fmla="*/ 5104315 w 5104315"/>
              <a:gd name="connsiteY2-110" fmla="*/ 1754480 h 4008793"/>
              <a:gd name="connsiteX3-111" fmla="*/ 5077154 w 5104315"/>
              <a:gd name="connsiteY3-112" fmla="*/ 2333902 h 4008793"/>
              <a:gd name="connsiteX4-113" fmla="*/ 3691974 w 5104315"/>
              <a:gd name="connsiteY4-114" fmla="*/ 3981632 h 4008793"/>
              <a:gd name="connsiteX5-115" fmla="*/ 631903 w 5104315"/>
              <a:gd name="connsiteY5-116" fmla="*/ 4008793 h 4008793"/>
              <a:gd name="connsiteX6-117" fmla="*/ 459887 w 5104315"/>
              <a:gd name="connsiteY6-118" fmla="*/ 3700975 h 4008793"/>
              <a:gd name="connsiteX7-119" fmla="*/ 559475 w 5104315"/>
              <a:gd name="connsiteY7-120" fmla="*/ 3438424 h 4008793"/>
              <a:gd name="connsiteX8-121" fmla="*/ 1718319 w 5104315"/>
              <a:gd name="connsiteY8-122" fmla="*/ 2125672 h 4008793"/>
              <a:gd name="connsiteX9-123" fmla="*/ 1736426 w 5104315"/>
              <a:gd name="connsiteY9-124" fmla="*/ 1935549 h 4008793"/>
              <a:gd name="connsiteX10-125" fmla="*/ 550422 w 5104315"/>
              <a:gd name="connsiteY10-126" fmla="*/ 668064 h 4008793"/>
              <a:gd name="connsiteX11-127" fmla="*/ 52482 w 5104315"/>
              <a:gd name="connsiteY11-128" fmla="*/ 314979 h 4008793"/>
              <a:gd name="connsiteX12-129" fmla="*/ 595689 w 5104315"/>
              <a:gd name="connsiteY12-130" fmla="*/ 133910 h 4008793"/>
              <a:gd name="connsiteX0-131" fmla="*/ 544637 w 5053263"/>
              <a:gd name="connsiteY0-132" fmla="*/ 133910 h 4008793"/>
              <a:gd name="connsiteX1-133" fmla="*/ 3550387 w 5053263"/>
              <a:gd name="connsiteY1-134" fmla="*/ 124856 h 4008793"/>
              <a:gd name="connsiteX2-135" fmla="*/ 5053263 w 5053263"/>
              <a:gd name="connsiteY2-136" fmla="*/ 1754480 h 4008793"/>
              <a:gd name="connsiteX3-137" fmla="*/ 5026102 w 5053263"/>
              <a:gd name="connsiteY3-138" fmla="*/ 2333902 h 4008793"/>
              <a:gd name="connsiteX4-139" fmla="*/ 3640922 w 5053263"/>
              <a:gd name="connsiteY4-140" fmla="*/ 3981632 h 4008793"/>
              <a:gd name="connsiteX5-141" fmla="*/ 580851 w 5053263"/>
              <a:gd name="connsiteY5-142" fmla="*/ 4008793 h 4008793"/>
              <a:gd name="connsiteX6-143" fmla="*/ 408835 w 5053263"/>
              <a:gd name="connsiteY6-144" fmla="*/ 3700975 h 4008793"/>
              <a:gd name="connsiteX7-145" fmla="*/ 508423 w 5053263"/>
              <a:gd name="connsiteY7-146" fmla="*/ 3438424 h 4008793"/>
              <a:gd name="connsiteX8-147" fmla="*/ 1667267 w 5053263"/>
              <a:gd name="connsiteY8-148" fmla="*/ 2125672 h 4008793"/>
              <a:gd name="connsiteX9-149" fmla="*/ 1685374 w 5053263"/>
              <a:gd name="connsiteY9-150" fmla="*/ 1935549 h 4008793"/>
              <a:gd name="connsiteX10-151" fmla="*/ 499370 w 5053263"/>
              <a:gd name="connsiteY10-152" fmla="*/ 668064 h 4008793"/>
              <a:gd name="connsiteX11-153" fmla="*/ 1430 w 5053263"/>
              <a:gd name="connsiteY11-154" fmla="*/ 314979 h 4008793"/>
              <a:gd name="connsiteX12-155" fmla="*/ 544637 w 5053263"/>
              <a:gd name="connsiteY12-156" fmla="*/ 133910 h 4008793"/>
              <a:gd name="connsiteX0-157" fmla="*/ 312321 w 4820947"/>
              <a:gd name="connsiteY0-158" fmla="*/ 134976 h 4009859"/>
              <a:gd name="connsiteX1-159" fmla="*/ 3318071 w 4820947"/>
              <a:gd name="connsiteY1-160" fmla="*/ 125922 h 4009859"/>
              <a:gd name="connsiteX2-161" fmla="*/ 4820947 w 4820947"/>
              <a:gd name="connsiteY2-162" fmla="*/ 1755546 h 4009859"/>
              <a:gd name="connsiteX3-163" fmla="*/ 4793786 w 4820947"/>
              <a:gd name="connsiteY3-164" fmla="*/ 2334968 h 4009859"/>
              <a:gd name="connsiteX4-165" fmla="*/ 3408606 w 4820947"/>
              <a:gd name="connsiteY4-166" fmla="*/ 3982698 h 4009859"/>
              <a:gd name="connsiteX5-167" fmla="*/ 348535 w 4820947"/>
              <a:gd name="connsiteY5-168" fmla="*/ 4009859 h 4009859"/>
              <a:gd name="connsiteX6-169" fmla="*/ 176519 w 4820947"/>
              <a:gd name="connsiteY6-170" fmla="*/ 3702041 h 4009859"/>
              <a:gd name="connsiteX7-171" fmla="*/ 276107 w 4820947"/>
              <a:gd name="connsiteY7-172" fmla="*/ 3439490 h 4009859"/>
              <a:gd name="connsiteX8-173" fmla="*/ 1434951 w 4820947"/>
              <a:gd name="connsiteY8-174" fmla="*/ 2126738 h 4009859"/>
              <a:gd name="connsiteX9-175" fmla="*/ 1453058 w 4820947"/>
              <a:gd name="connsiteY9-176" fmla="*/ 1936615 h 4009859"/>
              <a:gd name="connsiteX10-177" fmla="*/ 267054 w 4820947"/>
              <a:gd name="connsiteY10-178" fmla="*/ 669130 h 4009859"/>
              <a:gd name="connsiteX11-179" fmla="*/ 95038 w 4820947"/>
              <a:gd name="connsiteY11-180" fmla="*/ 343206 h 4009859"/>
              <a:gd name="connsiteX12-181" fmla="*/ 312321 w 4820947"/>
              <a:gd name="connsiteY12-182" fmla="*/ 134976 h 4009859"/>
              <a:gd name="connsiteX0-183" fmla="*/ 312321 w 4820947"/>
              <a:gd name="connsiteY0-184" fmla="*/ 134976 h 4009859"/>
              <a:gd name="connsiteX1-185" fmla="*/ 3318071 w 4820947"/>
              <a:gd name="connsiteY1-186" fmla="*/ 125922 h 4009859"/>
              <a:gd name="connsiteX2-187" fmla="*/ 4820947 w 4820947"/>
              <a:gd name="connsiteY2-188" fmla="*/ 1755546 h 4009859"/>
              <a:gd name="connsiteX3-189" fmla="*/ 4793786 w 4820947"/>
              <a:gd name="connsiteY3-190" fmla="*/ 2334968 h 4009859"/>
              <a:gd name="connsiteX4-191" fmla="*/ 3408606 w 4820947"/>
              <a:gd name="connsiteY4-192" fmla="*/ 3982698 h 4009859"/>
              <a:gd name="connsiteX5-193" fmla="*/ 348535 w 4820947"/>
              <a:gd name="connsiteY5-194" fmla="*/ 4009859 h 4009859"/>
              <a:gd name="connsiteX6-195" fmla="*/ 176519 w 4820947"/>
              <a:gd name="connsiteY6-196" fmla="*/ 3702041 h 4009859"/>
              <a:gd name="connsiteX7-197" fmla="*/ 276107 w 4820947"/>
              <a:gd name="connsiteY7-198" fmla="*/ 3439490 h 4009859"/>
              <a:gd name="connsiteX8-199" fmla="*/ 1434951 w 4820947"/>
              <a:gd name="connsiteY8-200" fmla="*/ 2126738 h 4009859"/>
              <a:gd name="connsiteX9-201" fmla="*/ 1453058 w 4820947"/>
              <a:gd name="connsiteY9-202" fmla="*/ 1936615 h 4009859"/>
              <a:gd name="connsiteX10-203" fmla="*/ 267054 w 4820947"/>
              <a:gd name="connsiteY10-204" fmla="*/ 669130 h 4009859"/>
              <a:gd name="connsiteX11-205" fmla="*/ 95038 w 4820947"/>
              <a:gd name="connsiteY11-206" fmla="*/ 343206 h 4009859"/>
              <a:gd name="connsiteX12-207" fmla="*/ 312321 w 4820947"/>
              <a:gd name="connsiteY12-208" fmla="*/ 134976 h 4009859"/>
              <a:gd name="connsiteX0-209" fmla="*/ 291176 w 4799802"/>
              <a:gd name="connsiteY0-210" fmla="*/ 134976 h 4009859"/>
              <a:gd name="connsiteX1-211" fmla="*/ 3296926 w 4799802"/>
              <a:gd name="connsiteY1-212" fmla="*/ 125922 h 4009859"/>
              <a:gd name="connsiteX2-213" fmla="*/ 4799802 w 4799802"/>
              <a:gd name="connsiteY2-214" fmla="*/ 1755546 h 4009859"/>
              <a:gd name="connsiteX3-215" fmla="*/ 4772641 w 4799802"/>
              <a:gd name="connsiteY3-216" fmla="*/ 2334968 h 4009859"/>
              <a:gd name="connsiteX4-217" fmla="*/ 3387461 w 4799802"/>
              <a:gd name="connsiteY4-218" fmla="*/ 3982698 h 4009859"/>
              <a:gd name="connsiteX5-219" fmla="*/ 327390 w 4799802"/>
              <a:gd name="connsiteY5-220" fmla="*/ 4009859 h 4009859"/>
              <a:gd name="connsiteX6-221" fmla="*/ 155374 w 4799802"/>
              <a:gd name="connsiteY6-222" fmla="*/ 3702041 h 4009859"/>
              <a:gd name="connsiteX7-223" fmla="*/ 254962 w 4799802"/>
              <a:gd name="connsiteY7-224" fmla="*/ 3439490 h 4009859"/>
              <a:gd name="connsiteX8-225" fmla="*/ 1413806 w 4799802"/>
              <a:gd name="connsiteY8-226" fmla="*/ 2126738 h 4009859"/>
              <a:gd name="connsiteX9-227" fmla="*/ 1431913 w 4799802"/>
              <a:gd name="connsiteY9-228" fmla="*/ 1936615 h 4009859"/>
              <a:gd name="connsiteX10-229" fmla="*/ 245909 w 4799802"/>
              <a:gd name="connsiteY10-230" fmla="*/ 669130 h 4009859"/>
              <a:gd name="connsiteX11-231" fmla="*/ 291176 w 4799802"/>
              <a:gd name="connsiteY11-232" fmla="*/ 134976 h 4009859"/>
              <a:gd name="connsiteX0-233" fmla="*/ 291176 w 4799802"/>
              <a:gd name="connsiteY0-234" fmla="*/ 256269 h 4131152"/>
              <a:gd name="connsiteX1-235" fmla="*/ 3296926 w 4799802"/>
              <a:gd name="connsiteY1-236" fmla="*/ 247215 h 4131152"/>
              <a:gd name="connsiteX2-237" fmla="*/ 4799802 w 4799802"/>
              <a:gd name="connsiteY2-238" fmla="*/ 1876839 h 4131152"/>
              <a:gd name="connsiteX3-239" fmla="*/ 4772641 w 4799802"/>
              <a:gd name="connsiteY3-240" fmla="*/ 2456261 h 4131152"/>
              <a:gd name="connsiteX4-241" fmla="*/ 3387461 w 4799802"/>
              <a:gd name="connsiteY4-242" fmla="*/ 4103991 h 4131152"/>
              <a:gd name="connsiteX5-243" fmla="*/ 327390 w 4799802"/>
              <a:gd name="connsiteY5-244" fmla="*/ 4131152 h 4131152"/>
              <a:gd name="connsiteX6-245" fmla="*/ 155374 w 4799802"/>
              <a:gd name="connsiteY6-246" fmla="*/ 3823334 h 4131152"/>
              <a:gd name="connsiteX7-247" fmla="*/ 254962 w 4799802"/>
              <a:gd name="connsiteY7-248" fmla="*/ 3560783 h 4131152"/>
              <a:gd name="connsiteX8-249" fmla="*/ 1413806 w 4799802"/>
              <a:gd name="connsiteY8-250" fmla="*/ 2248031 h 4131152"/>
              <a:gd name="connsiteX9-251" fmla="*/ 1431913 w 4799802"/>
              <a:gd name="connsiteY9-252" fmla="*/ 2057908 h 4131152"/>
              <a:gd name="connsiteX10-253" fmla="*/ 245909 w 4799802"/>
              <a:gd name="connsiteY10-254" fmla="*/ 790423 h 4131152"/>
              <a:gd name="connsiteX11-255" fmla="*/ 291176 w 4799802"/>
              <a:gd name="connsiteY11-256" fmla="*/ 256269 h 4131152"/>
              <a:gd name="connsiteX0-257" fmla="*/ 291176 w 4799802"/>
              <a:gd name="connsiteY0-258" fmla="*/ 90520 h 3965403"/>
              <a:gd name="connsiteX1-259" fmla="*/ 3296926 w 4799802"/>
              <a:gd name="connsiteY1-260" fmla="*/ 81466 h 3965403"/>
              <a:gd name="connsiteX2-261" fmla="*/ 4799802 w 4799802"/>
              <a:gd name="connsiteY2-262" fmla="*/ 1711090 h 3965403"/>
              <a:gd name="connsiteX3-263" fmla="*/ 4772641 w 4799802"/>
              <a:gd name="connsiteY3-264" fmla="*/ 2290512 h 3965403"/>
              <a:gd name="connsiteX4-265" fmla="*/ 3387461 w 4799802"/>
              <a:gd name="connsiteY4-266" fmla="*/ 3938242 h 3965403"/>
              <a:gd name="connsiteX5-267" fmla="*/ 327390 w 4799802"/>
              <a:gd name="connsiteY5-268" fmla="*/ 3965403 h 3965403"/>
              <a:gd name="connsiteX6-269" fmla="*/ 155374 w 4799802"/>
              <a:gd name="connsiteY6-270" fmla="*/ 3657585 h 3965403"/>
              <a:gd name="connsiteX7-271" fmla="*/ 254962 w 4799802"/>
              <a:gd name="connsiteY7-272" fmla="*/ 3395034 h 3965403"/>
              <a:gd name="connsiteX8-273" fmla="*/ 1413806 w 4799802"/>
              <a:gd name="connsiteY8-274" fmla="*/ 2082282 h 3965403"/>
              <a:gd name="connsiteX9-275" fmla="*/ 1431913 w 4799802"/>
              <a:gd name="connsiteY9-276" fmla="*/ 1892159 h 3965403"/>
              <a:gd name="connsiteX10-277" fmla="*/ 245909 w 4799802"/>
              <a:gd name="connsiteY10-278" fmla="*/ 624674 h 3965403"/>
              <a:gd name="connsiteX11-279" fmla="*/ 291176 w 4799802"/>
              <a:gd name="connsiteY11-280" fmla="*/ 90520 h 3965403"/>
              <a:gd name="connsiteX0-281" fmla="*/ 295997 w 4804623"/>
              <a:gd name="connsiteY0-282" fmla="*/ 67951 h 3942834"/>
              <a:gd name="connsiteX1-283" fmla="*/ 3370327 w 4804623"/>
              <a:gd name="connsiteY1-284" fmla="*/ 119857 h 3942834"/>
              <a:gd name="connsiteX2-285" fmla="*/ 4804623 w 4804623"/>
              <a:gd name="connsiteY2-286" fmla="*/ 1688521 h 3942834"/>
              <a:gd name="connsiteX3-287" fmla="*/ 4777462 w 4804623"/>
              <a:gd name="connsiteY3-288" fmla="*/ 2267943 h 3942834"/>
              <a:gd name="connsiteX4-289" fmla="*/ 3392282 w 4804623"/>
              <a:gd name="connsiteY4-290" fmla="*/ 3915673 h 3942834"/>
              <a:gd name="connsiteX5-291" fmla="*/ 332211 w 4804623"/>
              <a:gd name="connsiteY5-292" fmla="*/ 3942834 h 3942834"/>
              <a:gd name="connsiteX6-293" fmla="*/ 160195 w 4804623"/>
              <a:gd name="connsiteY6-294" fmla="*/ 3635016 h 3942834"/>
              <a:gd name="connsiteX7-295" fmla="*/ 259783 w 4804623"/>
              <a:gd name="connsiteY7-296" fmla="*/ 3372465 h 3942834"/>
              <a:gd name="connsiteX8-297" fmla="*/ 1418627 w 4804623"/>
              <a:gd name="connsiteY8-298" fmla="*/ 2059713 h 3942834"/>
              <a:gd name="connsiteX9-299" fmla="*/ 1436734 w 4804623"/>
              <a:gd name="connsiteY9-300" fmla="*/ 1869590 h 3942834"/>
              <a:gd name="connsiteX10-301" fmla="*/ 250730 w 4804623"/>
              <a:gd name="connsiteY10-302" fmla="*/ 602105 h 3942834"/>
              <a:gd name="connsiteX11-303" fmla="*/ 295997 w 4804623"/>
              <a:gd name="connsiteY11-304" fmla="*/ 67951 h 3942834"/>
              <a:gd name="connsiteX0-305" fmla="*/ 295997 w 4804623"/>
              <a:gd name="connsiteY0-306" fmla="*/ 67951 h 3942834"/>
              <a:gd name="connsiteX1-307" fmla="*/ 3370327 w 4804623"/>
              <a:gd name="connsiteY1-308" fmla="*/ 119857 h 3942834"/>
              <a:gd name="connsiteX2-309" fmla="*/ 4804623 w 4804623"/>
              <a:gd name="connsiteY2-310" fmla="*/ 1688521 h 3942834"/>
              <a:gd name="connsiteX3-311" fmla="*/ 4777462 w 4804623"/>
              <a:gd name="connsiteY3-312" fmla="*/ 2267943 h 3942834"/>
              <a:gd name="connsiteX4-313" fmla="*/ 3392282 w 4804623"/>
              <a:gd name="connsiteY4-314" fmla="*/ 3915673 h 3942834"/>
              <a:gd name="connsiteX5-315" fmla="*/ 332211 w 4804623"/>
              <a:gd name="connsiteY5-316" fmla="*/ 3942834 h 3942834"/>
              <a:gd name="connsiteX6-317" fmla="*/ 160195 w 4804623"/>
              <a:gd name="connsiteY6-318" fmla="*/ 3635016 h 3942834"/>
              <a:gd name="connsiteX7-319" fmla="*/ 259783 w 4804623"/>
              <a:gd name="connsiteY7-320" fmla="*/ 3372465 h 3942834"/>
              <a:gd name="connsiteX8-321" fmla="*/ 1418627 w 4804623"/>
              <a:gd name="connsiteY8-322" fmla="*/ 2059713 h 3942834"/>
              <a:gd name="connsiteX9-323" fmla="*/ 1436734 w 4804623"/>
              <a:gd name="connsiteY9-324" fmla="*/ 1869590 h 3942834"/>
              <a:gd name="connsiteX10-325" fmla="*/ 250730 w 4804623"/>
              <a:gd name="connsiteY10-326" fmla="*/ 602105 h 3942834"/>
              <a:gd name="connsiteX11-327" fmla="*/ 295997 w 4804623"/>
              <a:gd name="connsiteY11-328" fmla="*/ 67951 h 3942834"/>
              <a:gd name="connsiteX0-329" fmla="*/ 293231 w 4801857"/>
              <a:gd name="connsiteY0-330" fmla="*/ 69917 h 3944800"/>
              <a:gd name="connsiteX1-331" fmla="*/ 3367561 w 4801857"/>
              <a:gd name="connsiteY1-332" fmla="*/ 121823 h 3944800"/>
              <a:gd name="connsiteX2-333" fmla="*/ 4801857 w 4801857"/>
              <a:gd name="connsiteY2-334" fmla="*/ 1690487 h 3944800"/>
              <a:gd name="connsiteX3-335" fmla="*/ 4774696 w 4801857"/>
              <a:gd name="connsiteY3-336" fmla="*/ 2269909 h 3944800"/>
              <a:gd name="connsiteX4-337" fmla="*/ 3389516 w 4801857"/>
              <a:gd name="connsiteY4-338" fmla="*/ 3917639 h 3944800"/>
              <a:gd name="connsiteX5-339" fmla="*/ 329445 w 4801857"/>
              <a:gd name="connsiteY5-340" fmla="*/ 3944800 h 3944800"/>
              <a:gd name="connsiteX6-341" fmla="*/ 157429 w 4801857"/>
              <a:gd name="connsiteY6-342" fmla="*/ 3636982 h 3944800"/>
              <a:gd name="connsiteX7-343" fmla="*/ 257017 w 4801857"/>
              <a:gd name="connsiteY7-344" fmla="*/ 3374431 h 3944800"/>
              <a:gd name="connsiteX8-345" fmla="*/ 1415861 w 4801857"/>
              <a:gd name="connsiteY8-346" fmla="*/ 2061679 h 3944800"/>
              <a:gd name="connsiteX9-347" fmla="*/ 1433968 w 4801857"/>
              <a:gd name="connsiteY9-348" fmla="*/ 1871556 h 3944800"/>
              <a:gd name="connsiteX10-349" fmla="*/ 254060 w 4801857"/>
              <a:gd name="connsiteY10-350" fmla="*/ 634551 h 3944800"/>
              <a:gd name="connsiteX11-351" fmla="*/ 293231 w 4801857"/>
              <a:gd name="connsiteY11-352" fmla="*/ 69917 h 3944800"/>
              <a:gd name="connsiteX0-353" fmla="*/ 266627 w 4775253"/>
              <a:gd name="connsiteY0-354" fmla="*/ 69917 h 3944800"/>
              <a:gd name="connsiteX1-355" fmla="*/ 3340957 w 4775253"/>
              <a:gd name="connsiteY1-356" fmla="*/ 121823 h 3944800"/>
              <a:gd name="connsiteX2-357" fmla="*/ 4775253 w 4775253"/>
              <a:gd name="connsiteY2-358" fmla="*/ 1690487 h 3944800"/>
              <a:gd name="connsiteX3-359" fmla="*/ 4748092 w 4775253"/>
              <a:gd name="connsiteY3-360" fmla="*/ 2269909 h 3944800"/>
              <a:gd name="connsiteX4-361" fmla="*/ 3362912 w 4775253"/>
              <a:gd name="connsiteY4-362" fmla="*/ 3917639 h 3944800"/>
              <a:gd name="connsiteX5-363" fmla="*/ 302841 w 4775253"/>
              <a:gd name="connsiteY5-364" fmla="*/ 3944800 h 3944800"/>
              <a:gd name="connsiteX6-365" fmla="*/ 130825 w 4775253"/>
              <a:gd name="connsiteY6-366" fmla="*/ 3636982 h 3944800"/>
              <a:gd name="connsiteX7-367" fmla="*/ 230413 w 4775253"/>
              <a:gd name="connsiteY7-368" fmla="*/ 3374431 h 3944800"/>
              <a:gd name="connsiteX8-369" fmla="*/ 1389257 w 4775253"/>
              <a:gd name="connsiteY8-370" fmla="*/ 2061679 h 3944800"/>
              <a:gd name="connsiteX9-371" fmla="*/ 1407364 w 4775253"/>
              <a:gd name="connsiteY9-372" fmla="*/ 1871556 h 3944800"/>
              <a:gd name="connsiteX10-373" fmla="*/ 227456 w 4775253"/>
              <a:gd name="connsiteY10-374" fmla="*/ 634551 h 3944800"/>
              <a:gd name="connsiteX11-375" fmla="*/ 266627 w 4775253"/>
              <a:gd name="connsiteY11-376" fmla="*/ 69917 h 3944800"/>
              <a:gd name="connsiteX0-377" fmla="*/ 261739 w 4770365"/>
              <a:gd name="connsiteY0-378" fmla="*/ 69130 h 3944013"/>
              <a:gd name="connsiteX1-379" fmla="*/ 3336069 w 4770365"/>
              <a:gd name="connsiteY1-380" fmla="*/ 121036 h 3944013"/>
              <a:gd name="connsiteX2-381" fmla="*/ 4770365 w 4770365"/>
              <a:gd name="connsiteY2-382" fmla="*/ 1689700 h 3944013"/>
              <a:gd name="connsiteX3-383" fmla="*/ 4743204 w 4770365"/>
              <a:gd name="connsiteY3-384" fmla="*/ 2269122 h 3944013"/>
              <a:gd name="connsiteX4-385" fmla="*/ 3358024 w 4770365"/>
              <a:gd name="connsiteY4-386" fmla="*/ 3916852 h 3944013"/>
              <a:gd name="connsiteX5-387" fmla="*/ 297953 w 4770365"/>
              <a:gd name="connsiteY5-388" fmla="*/ 3944013 h 3944013"/>
              <a:gd name="connsiteX6-389" fmla="*/ 125937 w 4770365"/>
              <a:gd name="connsiteY6-390" fmla="*/ 3636195 h 3944013"/>
              <a:gd name="connsiteX7-391" fmla="*/ 225525 w 4770365"/>
              <a:gd name="connsiteY7-392" fmla="*/ 3373644 h 3944013"/>
              <a:gd name="connsiteX8-393" fmla="*/ 1384369 w 4770365"/>
              <a:gd name="connsiteY8-394" fmla="*/ 2060892 h 3944013"/>
              <a:gd name="connsiteX9-395" fmla="*/ 1402476 w 4770365"/>
              <a:gd name="connsiteY9-396" fmla="*/ 1870769 h 3944013"/>
              <a:gd name="connsiteX10-397" fmla="*/ 234760 w 4770365"/>
              <a:gd name="connsiteY10-398" fmla="*/ 621572 h 3944013"/>
              <a:gd name="connsiteX11-399" fmla="*/ 261739 w 4770365"/>
              <a:gd name="connsiteY11-400" fmla="*/ 69130 h 3944013"/>
              <a:gd name="connsiteX0-401" fmla="*/ 261739 w 4770414"/>
              <a:gd name="connsiteY0-402" fmla="*/ 69130 h 3944013"/>
              <a:gd name="connsiteX1-403" fmla="*/ 3336069 w 4770414"/>
              <a:gd name="connsiteY1-404" fmla="*/ 121036 h 3944013"/>
              <a:gd name="connsiteX2-405" fmla="*/ 4770365 w 4770414"/>
              <a:gd name="connsiteY2-406" fmla="*/ 1689700 h 3944013"/>
              <a:gd name="connsiteX3-407" fmla="*/ 4743204 w 4770414"/>
              <a:gd name="connsiteY3-408" fmla="*/ 2269122 h 3944013"/>
              <a:gd name="connsiteX4-409" fmla="*/ 3358024 w 4770414"/>
              <a:gd name="connsiteY4-410" fmla="*/ 3916852 h 3944013"/>
              <a:gd name="connsiteX5-411" fmla="*/ 297953 w 4770414"/>
              <a:gd name="connsiteY5-412" fmla="*/ 3944013 h 3944013"/>
              <a:gd name="connsiteX6-413" fmla="*/ 125937 w 4770414"/>
              <a:gd name="connsiteY6-414" fmla="*/ 3636195 h 3944013"/>
              <a:gd name="connsiteX7-415" fmla="*/ 225525 w 4770414"/>
              <a:gd name="connsiteY7-416" fmla="*/ 3373644 h 3944013"/>
              <a:gd name="connsiteX8-417" fmla="*/ 1384369 w 4770414"/>
              <a:gd name="connsiteY8-418" fmla="*/ 2060892 h 3944013"/>
              <a:gd name="connsiteX9-419" fmla="*/ 1402476 w 4770414"/>
              <a:gd name="connsiteY9-420" fmla="*/ 1870769 h 3944013"/>
              <a:gd name="connsiteX10-421" fmla="*/ 234760 w 4770414"/>
              <a:gd name="connsiteY10-422" fmla="*/ 621572 h 3944013"/>
              <a:gd name="connsiteX11-423" fmla="*/ 261739 w 4770414"/>
              <a:gd name="connsiteY11-424" fmla="*/ 69130 h 3944013"/>
              <a:gd name="connsiteX0-425" fmla="*/ 261739 w 4786737"/>
              <a:gd name="connsiteY0-426" fmla="*/ 69130 h 3944013"/>
              <a:gd name="connsiteX1-427" fmla="*/ 3336069 w 4786737"/>
              <a:gd name="connsiteY1-428" fmla="*/ 121036 h 3944013"/>
              <a:gd name="connsiteX2-429" fmla="*/ 4770365 w 4786737"/>
              <a:gd name="connsiteY2-430" fmla="*/ 1689700 h 3944013"/>
              <a:gd name="connsiteX3-431" fmla="*/ 4743204 w 4786737"/>
              <a:gd name="connsiteY3-432" fmla="*/ 2269122 h 3944013"/>
              <a:gd name="connsiteX4-433" fmla="*/ 3358024 w 4786737"/>
              <a:gd name="connsiteY4-434" fmla="*/ 3916852 h 3944013"/>
              <a:gd name="connsiteX5-435" fmla="*/ 297953 w 4786737"/>
              <a:gd name="connsiteY5-436" fmla="*/ 3944013 h 3944013"/>
              <a:gd name="connsiteX6-437" fmla="*/ 125937 w 4786737"/>
              <a:gd name="connsiteY6-438" fmla="*/ 3636195 h 3944013"/>
              <a:gd name="connsiteX7-439" fmla="*/ 225525 w 4786737"/>
              <a:gd name="connsiteY7-440" fmla="*/ 3373644 h 3944013"/>
              <a:gd name="connsiteX8-441" fmla="*/ 1384369 w 4786737"/>
              <a:gd name="connsiteY8-442" fmla="*/ 2060892 h 3944013"/>
              <a:gd name="connsiteX9-443" fmla="*/ 1402476 w 4786737"/>
              <a:gd name="connsiteY9-444" fmla="*/ 1870769 h 3944013"/>
              <a:gd name="connsiteX10-445" fmla="*/ 234760 w 4786737"/>
              <a:gd name="connsiteY10-446" fmla="*/ 621572 h 3944013"/>
              <a:gd name="connsiteX11-447" fmla="*/ 261739 w 4786737"/>
              <a:gd name="connsiteY11-448" fmla="*/ 69130 h 3944013"/>
              <a:gd name="connsiteX0-449" fmla="*/ 261739 w 4966911"/>
              <a:gd name="connsiteY0-450" fmla="*/ 69130 h 3944013"/>
              <a:gd name="connsiteX1-451" fmla="*/ 3336069 w 4966911"/>
              <a:gd name="connsiteY1-452" fmla="*/ 121036 h 3944013"/>
              <a:gd name="connsiteX2-453" fmla="*/ 4770365 w 4966911"/>
              <a:gd name="connsiteY2-454" fmla="*/ 1689700 h 3944013"/>
              <a:gd name="connsiteX3-455" fmla="*/ 4743204 w 4966911"/>
              <a:gd name="connsiteY3-456" fmla="*/ 2269122 h 3944013"/>
              <a:gd name="connsiteX4-457" fmla="*/ 3358024 w 4966911"/>
              <a:gd name="connsiteY4-458" fmla="*/ 3916852 h 3944013"/>
              <a:gd name="connsiteX5-459" fmla="*/ 297953 w 4966911"/>
              <a:gd name="connsiteY5-460" fmla="*/ 3944013 h 3944013"/>
              <a:gd name="connsiteX6-461" fmla="*/ 125937 w 4966911"/>
              <a:gd name="connsiteY6-462" fmla="*/ 3636195 h 3944013"/>
              <a:gd name="connsiteX7-463" fmla="*/ 225525 w 4966911"/>
              <a:gd name="connsiteY7-464" fmla="*/ 3373644 h 3944013"/>
              <a:gd name="connsiteX8-465" fmla="*/ 1384369 w 4966911"/>
              <a:gd name="connsiteY8-466" fmla="*/ 2060892 h 3944013"/>
              <a:gd name="connsiteX9-467" fmla="*/ 1402476 w 4966911"/>
              <a:gd name="connsiteY9-468" fmla="*/ 1870769 h 3944013"/>
              <a:gd name="connsiteX10-469" fmla="*/ 234760 w 4966911"/>
              <a:gd name="connsiteY10-470" fmla="*/ 621572 h 3944013"/>
              <a:gd name="connsiteX11-471" fmla="*/ 261739 w 4966911"/>
              <a:gd name="connsiteY11-472" fmla="*/ 69130 h 3944013"/>
              <a:gd name="connsiteX0-473" fmla="*/ 261739 w 4867987"/>
              <a:gd name="connsiteY0-474" fmla="*/ 69130 h 3944013"/>
              <a:gd name="connsiteX1-475" fmla="*/ 3336069 w 4867987"/>
              <a:gd name="connsiteY1-476" fmla="*/ 121036 h 3944013"/>
              <a:gd name="connsiteX2-477" fmla="*/ 4770365 w 4867987"/>
              <a:gd name="connsiteY2-478" fmla="*/ 1689700 h 3944013"/>
              <a:gd name="connsiteX3-479" fmla="*/ 4743204 w 4867987"/>
              <a:gd name="connsiteY3-480" fmla="*/ 2269122 h 3944013"/>
              <a:gd name="connsiteX4-481" fmla="*/ 3358024 w 4867987"/>
              <a:gd name="connsiteY4-482" fmla="*/ 3916852 h 3944013"/>
              <a:gd name="connsiteX5-483" fmla="*/ 297953 w 4867987"/>
              <a:gd name="connsiteY5-484" fmla="*/ 3944013 h 3944013"/>
              <a:gd name="connsiteX6-485" fmla="*/ 125937 w 4867987"/>
              <a:gd name="connsiteY6-486" fmla="*/ 3636195 h 3944013"/>
              <a:gd name="connsiteX7-487" fmla="*/ 225525 w 4867987"/>
              <a:gd name="connsiteY7-488" fmla="*/ 3373644 h 3944013"/>
              <a:gd name="connsiteX8-489" fmla="*/ 1384369 w 4867987"/>
              <a:gd name="connsiteY8-490" fmla="*/ 2060892 h 3944013"/>
              <a:gd name="connsiteX9-491" fmla="*/ 1402476 w 4867987"/>
              <a:gd name="connsiteY9-492" fmla="*/ 1870769 h 3944013"/>
              <a:gd name="connsiteX10-493" fmla="*/ 234760 w 4867987"/>
              <a:gd name="connsiteY10-494" fmla="*/ 621572 h 3944013"/>
              <a:gd name="connsiteX11-495" fmla="*/ 261739 w 4867987"/>
              <a:gd name="connsiteY11-496" fmla="*/ 69130 h 3944013"/>
              <a:gd name="connsiteX0-497" fmla="*/ 261739 w 4930678"/>
              <a:gd name="connsiteY0-498" fmla="*/ 69130 h 3944013"/>
              <a:gd name="connsiteX1-499" fmla="*/ 3336069 w 4930678"/>
              <a:gd name="connsiteY1-500" fmla="*/ 121036 h 3944013"/>
              <a:gd name="connsiteX2-501" fmla="*/ 4770365 w 4930678"/>
              <a:gd name="connsiteY2-502" fmla="*/ 1689700 h 3944013"/>
              <a:gd name="connsiteX3-503" fmla="*/ 4737108 w 4930678"/>
              <a:gd name="connsiteY3-504" fmla="*/ 2311794 h 3944013"/>
              <a:gd name="connsiteX4-505" fmla="*/ 3358024 w 4930678"/>
              <a:gd name="connsiteY4-506" fmla="*/ 3916852 h 3944013"/>
              <a:gd name="connsiteX5-507" fmla="*/ 297953 w 4930678"/>
              <a:gd name="connsiteY5-508" fmla="*/ 3944013 h 3944013"/>
              <a:gd name="connsiteX6-509" fmla="*/ 125937 w 4930678"/>
              <a:gd name="connsiteY6-510" fmla="*/ 3636195 h 3944013"/>
              <a:gd name="connsiteX7-511" fmla="*/ 225525 w 4930678"/>
              <a:gd name="connsiteY7-512" fmla="*/ 3373644 h 3944013"/>
              <a:gd name="connsiteX8-513" fmla="*/ 1384369 w 4930678"/>
              <a:gd name="connsiteY8-514" fmla="*/ 2060892 h 3944013"/>
              <a:gd name="connsiteX9-515" fmla="*/ 1402476 w 4930678"/>
              <a:gd name="connsiteY9-516" fmla="*/ 1870769 h 3944013"/>
              <a:gd name="connsiteX10-517" fmla="*/ 234760 w 4930678"/>
              <a:gd name="connsiteY10-518" fmla="*/ 621572 h 3944013"/>
              <a:gd name="connsiteX11-519" fmla="*/ 261739 w 4930678"/>
              <a:gd name="connsiteY11-520" fmla="*/ 69130 h 3944013"/>
              <a:gd name="connsiteX0-521" fmla="*/ 261739 w 4914344"/>
              <a:gd name="connsiteY0-522" fmla="*/ 69130 h 3944013"/>
              <a:gd name="connsiteX1-523" fmla="*/ 3336069 w 4914344"/>
              <a:gd name="connsiteY1-524" fmla="*/ 121036 h 3944013"/>
              <a:gd name="connsiteX2-525" fmla="*/ 4770365 w 4914344"/>
              <a:gd name="connsiteY2-526" fmla="*/ 1689700 h 3944013"/>
              <a:gd name="connsiteX3-527" fmla="*/ 4737108 w 4914344"/>
              <a:gd name="connsiteY3-528" fmla="*/ 2311794 h 3944013"/>
              <a:gd name="connsiteX4-529" fmla="*/ 3358024 w 4914344"/>
              <a:gd name="connsiteY4-530" fmla="*/ 3916852 h 3944013"/>
              <a:gd name="connsiteX5-531" fmla="*/ 297953 w 4914344"/>
              <a:gd name="connsiteY5-532" fmla="*/ 3944013 h 3944013"/>
              <a:gd name="connsiteX6-533" fmla="*/ 125937 w 4914344"/>
              <a:gd name="connsiteY6-534" fmla="*/ 3636195 h 3944013"/>
              <a:gd name="connsiteX7-535" fmla="*/ 225525 w 4914344"/>
              <a:gd name="connsiteY7-536" fmla="*/ 3373644 h 3944013"/>
              <a:gd name="connsiteX8-537" fmla="*/ 1384369 w 4914344"/>
              <a:gd name="connsiteY8-538" fmla="*/ 2060892 h 3944013"/>
              <a:gd name="connsiteX9-539" fmla="*/ 1402476 w 4914344"/>
              <a:gd name="connsiteY9-540" fmla="*/ 1870769 h 3944013"/>
              <a:gd name="connsiteX10-541" fmla="*/ 234760 w 4914344"/>
              <a:gd name="connsiteY10-542" fmla="*/ 621572 h 3944013"/>
              <a:gd name="connsiteX11-543" fmla="*/ 261739 w 4914344"/>
              <a:gd name="connsiteY11-544" fmla="*/ 69130 h 3944013"/>
              <a:gd name="connsiteX0-545" fmla="*/ 261739 w 4903241"/>
              <a:gd name="connsiteY0-546" fmla="*/ 69130 h 3944013"/>
              <a:gd name="connsiteX1-547" fmla="*/ 3336069 w 4903241"/>
              <a:gd name="connsiteY1-548" fmla="*/ 121036 h 3944013"/>
              <a:gd name="connsiteX2-549" fmla="*/ 4770365 w 4903241"/>
              <a:gd name="connsiteY2-550" fmla="*/ 1689700 h 3944013"/>
              <a:gd name="connsiteX3-551" fmla="*/ 4712724 w 4903241"/>
              <a:gd name="connsiteY3-552" fmla="*/ 2336178 h 3944013"/>
              <a:gd name="connsiteX4-553" fmla="*/ 3358024 w 4903241"/>
              <a:gd name="connsiteY4-554" fmla="*/ 3916852 h 3944013"/>
              <a:gd name="connsiteX5-555" fmla="*/ 297953 w 4903241"/>
              <a:gd name="connsiteY5-556" fmla="*/ 3944013 h 3944013"/>
              <a:gd name="connsiteX6-557" fmla="*/ 125937 w 4903241"/>
              <a:gd name="connsiteY6-558" fmla="*/ 3636195 h 3944013"/>
              <a:gd name="connsiteX7-559" fmla="*/ 225525 w 4903241"/>
              <a:gd name="connsiteY7-560" fmla="*/ 3373644 h 3944013"/>
              <a:gd name="connsiteX8-561" fmla="*/ 1384369 w 4903241"/>
              <a:gd name="connsiteY8-562" fmla="*/ 2060892 h 3944013"/>
              <a:gd name="connsiteX9-563" fmla="*/ 1402476 w 4903241"/>
              <a:gd name="connsiteY9-564" fmla="*/ 1870769 h 3944013"/>
              <a:gd name="connsiteX10-565" fmla="*/ 234760 w 4903241"/>
              <a:gd name="connsiteY10-566" fmla="*/ 621572 h 3944013"/>
              <a:gd name="connsiteX11-567" fmla="*/ 261739 w 4903241"/>
              <a:gd name="connsiteY11-568" fmla="*/ 69130 h 3944013"/>
              <a:gd name="connsiteX0-569" fmla="*/ 261739 w 4894471"/>
              <a:gd name="connsiteY0-570" fmla="*/ 69130 h 3944013"/>
              <a:gd name="connsiteX1-571" fmla="*/ 3336069 w 4894471"/>
              <a:gd name="connsiteY1-572" fmla="*/ 121036 h 3944013"/>
              <a:gd name="connsiteX2-573" fmla="*/ 4770365 w 4894471"/>
              <a:gd name="connsiteY2-574" fmla="*/ 1689700 h 3944013"/>
              <a:gd name="connsiteX3-575" fmla="*/ 4712724 w 4894471"/>
              <a:gd name="connsiteY3-576" fmla="*/ 2336178 h 3944013"/>
              <a:gd name="connsiteX4-577" fmla="*/ 3358024 w 4894471"/>
              <a:gd name="connsiteY4-578" fmla="*/ 3916852 h 3944013"/>
              <a:gd name="connsiteX5-579" fmla="*/ 297953 w 4894471"/>
              <a:gd name="connsiteY5-580" fmla="*/ 3944013 h 3944013"/>
              <a:gd name="connsiteX6-581" fmla="*/ 125937 w 4894471"/>
              <a:gd name="connsiteY6-582" fmla="*/ 3636195 h 3944013"/>
              <a:gd name="connsiteX7-583" fmla="*/ 225525 w 4894471"/>
              <a:gd name="connsiteY7-584" fmla="*/ 3373644 h 3944013"/>
              <a:gd name="connsiteX8-585" fmla="*/ 1384369 w 4894471"/>
              <a:gd name="connsiteY8-586" fmla="*/ 2060892 h 3944013"/>
              <a:gd name="connsiteX9-587" fmla="*/ 1402476 w 4894471"/>
              <a:gd name="connsiteY9-588" fmla="*/ 1870769 h 3944013"/>
              <a:gd name="connsiteX10-589" fmla="*/ 234760 w 4894471"/>
              <a:gd name="connsiteY10-590" fmla="*/ 621572 h 3944013"/>
              <a:gd name="connsiteX11-591" fmla="*/ 261739 w 4894471"/>
              <a:gd name="connsiteY11-592" fmla="*/ 69130 h 3944013"/>
              <a:gd name="connsiteX0-593" fmla="*/ 261739 w 4894471"/>
              <a:gd name="connsiteY0-594" fmla="*/ 69130 h 3944013"/>
              <a:gd name="connsiteX1-595" fmla="*/ 3336069 w 4894471"/>
              <a:gd name="connsiteY1-596" fmla="*/ 121036 h 3944013"/>
              <a:gd name="connsiteX2-597" fmla="*/ 4770365 w 4894471"/>
              <a:gd name="connsiteY2-598" fmla="*/ 1689700 h 3944013"/>
              <a:gd name="connsiteX3-599" fmla="*/ 4712724 w 4894471"/>
              <a:gd name="connsiteY3-600" fmla="*/ 2336178 h 3944013"/>
              <a:gd name="connsiteX4-601" fmla="*/ 3358024 w 4894471"/>
              <a:gd name="connsiteY4-602" fmla="*/ 3916852 h 3944013"/>
              <a:gd name="connsiteX5-603" fmla="*/ 297953 w 4894471"/>
              <a:gd name="connsiteY5-604" fmla="*/ 3944013 h 3944013"/>
              <a:gd name="connsiteX6-605" fmla="*/ 125937 w 4894471"/>
              <a:gd name="connsiteY6-606" fmla="*/ 3636195 h 3944013"/>
              <a:gd name="connsiteX7-607" fmla="*/ 225525 w 4894471"/>
              <a:gd name="connsiteY7-608" fmla="*/ 3373644 h 3944013"/>
              <a:gd name="connsiteX8-609" fmla="*/ 1384369 w 4894471"/>
              <a:gd name="connsiteY8-610" fmla="*/ 2060892 h 3944013"/>
              <a:gd name="connsiteX9-611" fmla="*/ 1402476 w 4894471"/>
              <a:gd name="connsiteY9-612" fmla="*/ 1870769 h 3944013"/>
              <a:gd name="connsiteX10-613" fmla="*/ 234760 w 4894471"/>
              <a:gd name="connsiteY10-614" fmla="*/ 621572 h 3944013"/>
              <a:gd name="connsiteX11-615" fmla="*/ 261739 w 4894471"/>
              <a:gd name="connsiteY11-616" fmla="*/ 69130 h 3944013"/>
              <a:gd name="connsiteX0-617" fmla="*/ 261739 w 4894471"/>
              <a:gd name="connsiteY0-618" fmla="*/ 69130 h 3944148"/>
              <a:gd name="connsiteX1-619" fmla="*/ 3336069 w 4894471"/>
              <a:gd name="connsiteY1-620" fmla="*/ 121036 h 3944148"/>
              <a:gd name="connsiteX2-621" fmla="*/ 4770365 w 4894471"/>
              <a:gd name="connsiteY2-622" fmla="*/ 1689700 h 3944148"/>
              <a:gd name="connsiteX3-623" fmla="*/ 4712724 w 4894471"/>
              <a:gd name="connsiteY3-624" fmla="*/ 2336178 h 3944148"/>
              <a:gd name="connsiteX4-625" fmla="*/ 3358024 w 4894471"/>
              <a:gd name="connsiteY4-626" fmla="*/ 3916852 h 3944148"/>
              <a:gd name="connsiteX5-627" fmla="*/ 297953 w 4894471"/>
              <a:gd name="connsiteY5-628" fmla="*/ 3944013 h 3944148"/>
              <a:gd name="connsiteX6-629" fmla="*/ 125937 w 4894471"/>
              <a:gd name="connsiteY6-630" fmla="*/ 3636195 h 3944148"/>
              <a:gd name="connsiteX7-631" fmla="*/ 225525 w 4894471"/>
              <a:gd name="connsiteY7-632" fmla="*/ 3373644 h 3944148"/>
              <a:gd name="connsiteX8-633" fmla="*/ 1384369 w 4894471"/>
              <a:gd name="connsiteY8-634" fmla="*/ 2060892 h 3944148"/>
              <a:gd name="connsiteX9-635" fmla="*/ 1402476 w 4894471"/>
              <a:gd name="connsiteY9-636" fmla="*/ 1870769 h 3944148"/>
              <a:gd name="connsiteX10-637" fmla="*/ 234760 w 4894471"/>
              <a:gd name="connsiteY10-638" fmla="*/ 621572 h 3944148"/>
              <a:gd name="connsiteX11-639" fmla="*/ 261739 w 4894471"/>
              <a:gd name="connsiteY11-640" fmla="*/ 69130 h 3944148"/>
              <a:gd name="connsiteX0-641" fmla="*/ 261739 w 4921936"/>
              <a:gd name="connsiteY0-642" fmla="*/ 69130 h 3955723"/>
              <a:gd name="connsiteX1-643" fmla="*/ 3336069 w 4921936"/>
              <a:gd name="connsiteY1-644" fmla="*/ 121036 h 3955723"/>
              <a:gd name="connsiteX2-645" fmla="*/ 4770365 w 4921936"/>
              <a:gd name="connsiteY2-646" fmla="*/ 1689700 h 3955723"/>
              <a:gd name="connsiteX3-647" fmla="*/ 4712724 w 4921936"/>
              <a:gd name="connsiteY3-648" fmla="*/ 2336178 h 3955723"/>
              <a:gd name="connsiteX4-649" fmla="*/ 3290968 w 4921936"/>
              <a:gd name="connsiteY4-650" fmla="*/ 3935140 h 3955723"/>
              <a:gd name="connsiteX5-651" fmla="*/ 297953 w 4921936"/>
              <a:gd name="connsiteY5-652" fmla="*/ 3944013 h 3955723"/>
              <a:gd name="connsiteX6-653" fmla="*/ 125937 w 4921936"/>
              <a:gd name="connsiteY6-654" fmla="*/ 3636195 h 3955723"/>
              <a:gd name="connsiteX7-655" fmla="*/ 225525 w 4921936"/>
              <a:gd name="connsiteY7-656" fmla="*/ 3373644 h 3955723"/>
              <a:gd name="connsiteX8-657" fmla="*/ 1384369 w 4921936"/>
              <a:gd name="connsiteY8-658" fmla="*/ 2060892 h 3955723"/>
              <a:gd name="connsiteX9-659" fmla="*/ 1402476 w 4921936"/>
              <a:gd name="connsiteY9-660" fmla="*/ 1870769 h 3955723"/>
              <a:gd name="connsiteX10-661" fmla="*/ 234760 w 4921936"/>
              <a:gd name="connsiteY10-662" fmla="*/ 621572 h 3955723"/>
              <a:gd name="connsiteX11-663" fmla="*/ 261739 w 4921936"/>
              <a:gd name="connsiteY11-664" fmla="*/ 69130 h 3955723"/>
              <a:gd name="connsiteX0-665" fmla="*/ 261739 w 4921936"/>
              <a:gd name="connsiteY0-666" fmla="*/ 69130 h 3998388"/>
              <a:gd name="connsiteX1-667" fmla="*/ 3336069 w 4921936"/>
              <a:gd name="connsiteY1-668" fmla="*/ 121036 h 3998388"/>
              <a:gd name="connsiteX2-669" fmla="*/ 4770365 w 4921936"/>
              <a:gd name="connsiteY2-670" fmla="*/ 1689700 h 3998388"/>
              <a:gd name="connsiteX3-671" fmla="*/ 4712724 w 4921936"/>
              <a:gd name="connsiteY3-672" fmla="*/ 2336178 h 3998388"/>
              <a:gd name="connsiteX4-673" fmla="*/ 3290968 w 4921936"/>
              <a:gd name="connsiteY4-674" fmla="*/ 3935140 h 3998388"/>
              <a:gd name="connsiteX5-675" fmla="*/ 297953 w 4921936"/>
              <a:gd name="connsiteY5-676" fmla="*/ 3944013 h 3998388"/>
              <a:gd name="connsiteX6-677" fmla="*/ 125937 w 4921936"/>
              <a:gd name="connsiteY6-678" fmla="*/ 3636195 h 3998388"/>
              <a:gd name="connsiteX7-679" fmla="*/ 225525 w 4921936"/>
              <a:gd name="connsiteY7-680" fmla="*/ 3373644 h 3998388"/>
              <a:gd name="connsiteX8-681" fmla="*/ 1384369 w 4921936"/>
              <a:gd name="connsiteY8-682" fmla="*/ 2060892 h 3998388"/>
              <a:gd name="connsiteX9-683" fmla="*/ 1402476 w 4921936"/>
              <a:gd name="connsiteY9-684" fmla="*/ 1870769 h 3998388"/>
              <a:gd name="connsiteX10-685" fmla="*/ 234760 w 4921936"/>
              <a:gd name="connsiteY10-686" fmla="*/ 621572 h 3998388"/>
              <a:gd name="connsiteX11-687" fmla="*/ 261739 w 4921936"/>
              <a:gd name="connsiteY11-688" fmla="*/ 69130 h 3998388"/>
              <a:gd name="connsiteX0-689" fmla="*/ 261739 w 4921936"/>
              <a:gd name="connsiteY0-690" fmla="*/ 69130 h 3977500"/>
              <a:gd name="connsiteX1-691" fmla="*/ 3336069 w 4921936"/>
              <a:gd name="connsiteY1-692" fmla="*/ 121036 h 3977500"/>
              <a:gd name="connsiteX2-693" fmla="*/ 4770365 w 4921936"/>
              <a:gd name="connsiteY2-694" fmla="*/ 1689700 h 3977500"/>
              <a:gd name="connsiteX3-695" fmla="*/ 4712724 w 4921936"/>
              <a:gd name="connsiteY3-696" fmla="*/ 2336178 h 3977500"/>
              <a:gd name="connsiteX4-697" fmla="*/ 3290968 w 4921936"/>
              <a:gd name="connsiteY4-698" fmla="*/ 3935140 h 3977500"/>
              <a:gd name="connsiteX5-699" fmla="*/ 297953 w 4921936"/>
              <a:gd name="connsiteY5-700" fmla="*/ 3944013 h 3977500"/>
              <a:gd name="connsiteX6-701" fmla="*/ 125937 w 4921936"/>
              <a:gd name="connsiteY6-702" fmla="*/ 3636195 h 3977500"/>
              <a:gd name="connsiteX7-703" fmla="*/ 225525 w 4921936"/>
              <a:gd name="connsiteY7-704" fmla="*/ 3373644 h 3977500"/>
              <a:gd name="connsiteX8-705" fmla="*/ 1384369 w 4921936"/>
              <a:gd name="connsiteY8-706" fmla="*/ 2060892 h 3977500"/>
              <a:gd name="connsiteX9-707" fmla="*/ 1402476 w 4921936"/>
              <a:gd name="connsiteY9-708" fmla="*/ 1870769 h 3977500"/>
              <a:gd name="connsiteX10-709" fmla="*/ 234760 w 4921936"/>
              <a:gd name="connsiteY10-710" fmla="*/ 621572 h 3977500"/>
              <a:gd name="connsiteX11-711" fmla="*/ 261739 w 4921936"/>
              <a:gd name="connsiteY11-712" fmla="*/ 69130 h 3977500"/>
              <a:gd name="connsiteX0-713" fmla="*/ 261739 w 4921936"/>
              <a:gd name="connsiteY0-714" fmla="*/ 69130 h 4060721"/>
              <a:gd name="connsiteX1-715" fmla="*/ 3336069 w 4921936"/>
              <a:gd name="connsiteY1-716" fmla="*/ 121036 h 4060721"/>
              <a:gd name="connsiteX2-717" fmla="*/ 4770365 w 4921936"/>
              <a:gd name="connsiteY2-718" fmla="*/ 1689700 h 4060721"/>
              <a:gd name="connsiteX3-719" fmla="*/ 4712724 w 4921936"/>
              <a:gd name="connsiteY3-720" fmla="*/ 2336178 h 4060721"/>
              <a:gd name="connsiteX4-721" fmla="*/ 3290968 w 4921936"/>
              <a:gd name="connsiteY4-722" fmla="*/ 3935140 h 4060721"/>
              <a:gd name="connsiteX5-723" fmla="*/ 285761 w 4921936"/>
              <a:gd name="connsiteY5-724" fmla="*/ 3919629 h 4060721"/>
              <a:gd name="connsiteX6-725" fmla="*/ 125937 w 4921936"/>
              <a:gd name="connsiteY6-726" fmla="*/ 3636195 h 4060721"/>
              <a:gd name="connsiteX7-727" fmla="*/ 225525 w 4921936"/>
              <a:gd name="connsiteY7-728" fmla="*/ 3373644 h 4060721"/>
              <a:gd name="connsiteX8-729" fmla="*/ 1384369 w 4921936"/>
              <a:gd name="connsiteY8-730" fmla="*/ 2060892 h 4060721"/>
              <a:gd name="connsiteX9-731" fmla="*/ 1402476 w 4921936"/>
              <a:gd name="connsiteY9-732" fmla="*/ 1870769 h 4060721"/>
              <a:gd name="connsiteX10-733" fmla="*/ 234760 w 4921936"/>
              <a:gd name="connsiteY10-734" fmla="*/ 621572 h 4060721"/>
              <a:gd name="connsiteX11-735" fmla="*/ 261739 w 4921936"/>
              <a:gd name="connsiteY11-736" fmla="*/ 69130 h 4060721"/>
              <a:gd name="connsiteX0-737" fmla="*/ 261739 w 4921936"/>
              <a:gd name="connsiteY0-738" fmla="*/ 69130 h 4060721"/>
              <a:gd name="connsiteX1-739" fmla="*/ 3336069 w 4921936"/>
              <a:gd name="connsiteY1-740" fmla="*/ 121036 h 4060721"/>
              <a:gd name="connsiteX2-741" fmla="*/ 4770365 w 4921936"/>
              <a:gd name="connsiteY2-742" fmla="*/ 1689700 h 4060721"/>
              <a:gd name="connsiteX3-743" fmla="*/ 4712724 w 4921936"/>
              <a:gd name="connsiteY3-744" fmla="*/ 2336178 h 4060721"/>
              <a:gd name="connsiteX4-745" fmla="*/ 3290968 w 4921936"/>
              <a:gd name="connsiteY4-746" fmla="*/ 3935140 h 4060721"/>
              <a:gd name="connsiteX5-747" fmla="*/ 285761 w 4921936"/>
              <a:gd name="connsiteY5-748" fmla="*/ 3919629 h 4060721"/>
              <a:gd name="connsiteX6-749" fmla="*/ 125937 w 4921936"/>
              <a:gd name="connsiteY6-750" fmla="*/ 3636195 h 4060721"/>
              <a:gd name="connsiteX7-751" fmla="*/ 225525 w 4921936"/>
              <a:gd name="connsiteY7-752" fmla="*/ 3373644 h 4060721"/>
              <a:gd name="connsiteX8-753" fmla="*/ 1384369 w 4921936"/>
              <a:gd name="connsiteY8-754" fmla="*/ 2060892 h 4060721"/>
              <a:gd name="connsiteX9-755" fmla="*/ 1402476 w 4921936"/>
              <a:gd name="connsiteY9-756" fmla="*/ 1870769 h 4060721"/>
              <a:gd name="connsiteX10-757" fmla="*/ 234760 w 4921936"/>
              <a:gd name="connsiteY10-758" fmla="*/ 621572 h 4060721"/>
              <a:gd name="connsiteX11-759" fmla="*/ 261739 w 4921936"/>
              <a:gd name="connsiteY11-760" fmla="*/ 69130 h 4060721"/>
              <a:gd name="connsiteX0-761" fmla="*/ 261739 w 4921936"/>
              <a:gd name="connsiteY0-762" fmla="*/ 69130 h 4060721"/>
              <a:gd name="connsiteX1-763" fmla="*/ 3336069 w 4921936"/>
              <a:gd name="connsiteY1-764" fmla="*/ 121036 h 4060721"/>
              <a:gd name="connsiteX2-765" fmla="*/ 4770365 w 4921936"/>
              <a:gd name="connsiteY2-766" fmla="*/ 1689700 h 4060721"/>
              <a:gd name="connsiteX3-767" fmla="*/ 4712724 w 4921936"/>
              <a:gd name="connsiteY3-768" fmla="*/ 2336178 h 4060721"/>
              <a:gd name="connsiteX4-769" fmla="*/ 3290968 w 4921936"/>
              <a:gd name="connsiteY4-770" fmla="*/ 3935140 h 4060721"/>
              <a:gd name="connsiteX5-771" fmla="*/ 285761 w 4921936"/>
              <a:gd name="connsiteY5-772" fmla="*/ 3919629 h 4060721"/>
              <a:gd name="connsiteX6-773" fmla="*/ 125937 w 4921936"/>
              <a:gd name="connsiteY6-774" fmla="*/ 3636195 h 4060721"/>
              <a:gd name="connsiteX7-775" fmla="*/ 225525 w 4921936"/>
              <a:gd name="connsiteY7-776" fmla="*/ 3373644 h 4060721"/>
              <a:gd name="connsiteX8-777" fmla="*/ 1384369 w 4921936"/>
              <a:gd name="connsiteY8-778" fmla="*/ 2060892 h 4060721"/>
              <a:gd name="connsiteX9-779" fmla="*/ 1402476 w 4921936"/>
              <a:gd name="connsiteY9-780" fmla="*/ 1870769 h 4060721"/>
              <a:gd name="connsiteX10-781" fmla="*/ 234760 w 4921936"/>
              <a:gd name="connsiteY10-782" fmla="*/ 621572 h 4060721"/>
              <a:gd name="connsiteX11-783" fmla="*/ 261739 w 4921936"/>
              <a:gd name="connsiteY11-784" fmla="*/ 69130 h 4060721"/>
              <a:gd name="connsiteX0-785" fmla="*/ 261739 w 4921936"/>
              <a:gd name="connsiteY0-786" fmla="*/ 69130 h 4017572"/>
              <a:gd name="connsiteX1-787" fmla="*/ 3336069 w 4921936"/>
              <a:gd name="connsiteY1-788" fmla="*/ 121036 h 4017572"/>
              <a:gd name="connsiteX2-789" fmla="*/ 4770365 w 4921936"/>
              <a:gd name="connsiteY2-790" fmla="*/ 1689700 h 4017572"/>
              <a:gd name="connsiteX3-791" fmla="*/ 4712724 w 4921936"/>
              <a:gd name="connsiteY3-792" fmla="*/ 2336178 h 4017572"/>
              <a:gd name="connsiteX4-793" fmla="*/ 3290968 w 4921936"/>
              <a:gd name="connsiteY4-794" fmla="*/ 3935140 h 4017572"/>
              <a:gd name="connsiteX5-795" fmla="*/ 285761 w 4921936"/>
              <a:gd name="connsiteY5-796" fmla="*/ 3919629 h 4017572"/>
              <a:gd name="connsiteX6-797" fmla="*/ 125937 w 4921936"/>
              <a:gd name="connsiteY6-798" fmla="*/ 3636195 h 4017572"/>
              <a:gd name="connsiteX7-799" fmla="*/ 225525 w 4921936"/>
              <a:gd name="connsiteY7-800" fmla="*/ 3373644 h 4017572"/>
              <a:gd name="connsiteX8-801" fmla="*/ 1384369 w 4921936"/>
              <a:gd name="connsiteY8-802" fmla="*/ 2060892 h 4017572"/>
              <a:gd name="connsiteX9-803" fmla="*/ 1402476 w 4921936"/>
              <a:gd name="connsiteY9-804" fmla="*/ 1870769 h 4017572"/>
              <a:gd name="connsiteX10-805" fmla="*/ 234760 w 4921936"/>
              <a:gd name="connsiteY10-806" fmla="*/ 621572 h 4017572"/>
              <a:gd name="connsiteX11-807" fmla="*/ 261739 w 4921936"/>
              <a:gd name="connsiteY11-808" fmla="*/ 69130 h 4017572"/>
              <a:gd name="connsiteX0-809" fmla="*/ 261739 w 4921936"/>
              <a:gd name="connsiteY0-810" fmla="*/ 69130 h 3990785"/>
              <a:gd name="connsiteX1-811" fmla="*/ 3336069 w 4921936"/>
              <a:gd name="connsiteY1-812" fmla="*/ 121036 h 3990785"/>
              <a:gd name="connsiteX2-813" fmla="*/ 4770365 w 4921936"/>
              <a:gd name="connsiteY2-814" fmla="*/ 1689700 h 3990785"/>
              <a:gd name="connsiteX3-815" fmla="*/ 4712724 w 4921936"/>
              <a:gd name="connsiteY3-816" fmla="*/ 2336178 h 3990785"/>
              <a:gd name="connsiteX4-817" fmla="*/ 3290968 w 4921936"/>
              <a:gd name="connsiteY4-818" fmla="*/ 3935140 h 3990785"/>
              <a:gd name="connsiteX5-819" fmla="*/ 285761 w 4921936"/>
              <a:gd name="connsiteY5-820" fmla="*/ 3919629 h 3990785"/>
              <a:gd name="connsiteX6-821" fmla="*/ 125937 w 4921936"/>
              <a:gd name="connsiteY6-822" fmla="*/ 3636195 h 3990785"/>
              <a:gd name="connsiteX7-823" fmla="*/ 225525 w 4921936"/>
              <a:gd name="connsiteY7-824" fmla="*/ 3373644 h 3990785"/>
              <a:gd name="connsiteX8-825" fmla="*/ 1384369 w 4921936"/>
              <a:gd name="connsiteY8-826" fmla="*/ 2060892 h 3990785"/>
              <a:gd name="connsiteX9-827" fmla="*/ 1402476 w 4921936"/>
              <a:gd name="connsiteY9-828" fmla="*/ 1870769 h 3990785"/>
              <a:gd name="connsiteX10-829" fmla="*/ 234760 w 4921936"/>
              <a:gd name="connsiteY10-830" fmla="*/ 621572 h 3990785"/>
              <a:gd name="connsiteX11-831" fmla="*/ 261739 w 4921936"/>
              <a:gd name="connsiteY11-832" fmla="*/ 69130 h 3990785"/>
              <a:gd name="connsiteX0-833" fmla="*/ 261739 w 4921936"/>
              <a:gd name="connsiteY0-834" fmla="*/ 69130 h 3990785"/>
              <a:gd name="connsiteX1-835" fmla="*/ 3336069 w 4921936"/>
              <a:gd name="connsiteY1-836" fmla="*/ 121036 h 3990785"/>
              <a:gd name="connsiteX2-837" fmla="*/ 4770365 w 4921936"/>
              <a:gd name="connsiteY2-838" fmla="*/ 1689700 h 3990785"/>
              <a:gd name="connsiteX3-839" fmla="*/ 4712724 w 4921936"/>
              <a:gd name="connsiteY3-840" fmla="*/ 2336178 h 3990785"/>
              <a:gd name="connsiteX4-841" fmla="*/ 3290968 w 4921936"/>
              <a:gd name="connsiteY4-842" fmla="*/ 3935140 h 3990785"/>
              <a:gd name="connsiteX5-843" fmla="*/ 285761 w 4921936"/>
              <a:gd name="connsiteY5-844" fmla="*/ 3919629 h 3990785"/>
              <a:gd name="connsiteX6-845" fmla="*/ 125937 w 4921936"/>
              <a:gd name="connsiteY6-846" fmla="*/ 3636195 h 3990785"/>
              <a:gd name="connsiteX7-847" fmla="*/ 225525 w 4921936"/>
              <a:gd name="connsiteY7-848" fmla="*/ 3373644 h 3990785"/>
              <a:gd name="connsiteX8-849" fmla="*/ 1384369 w 4921936"/>
              <a:gd name="connsiteY8-850" fmla="*/ 2060892 h 3990785"/>
              <a:gd name="connsiteX9-851" fmla="*/ 1402476 w 4921936"/>
              <a:gd name="connsiteY9-852" fmla="*/ 1870769 h 3990785"/>
              <a:gd name="connsiteX10-853" fmla="*/ 234760 w 4921936"/>
              <a:gd name="connsiteY10-854" fmla="*/ 621572 h 3990785"/>
              <a:gd name="connsiteX11-855" fmla="*/ 261739 w 4921936"/>
              <a:gd name="connsiteY11-856" fmla="*/ 69130 h 3990785"/>
              <a:gd name="connsiteX0-857" fmla="*/ 261739 w 4921936"/>
              <a:gd name="connsiteY0-858" fmla="*/ 69130 h 3989157"/>
              <a:gd name="connsiteX1-859" fmla="*/ 3336069 w 4921936"/>
              <a:gd name="connsiteY1-860" fmla="*/ 121036 h 3989157"/>
              <a:gd name="connsiteX2-861" fmla="*/ 4770365 w 4921936"/>
              <a:gd name="connsiteY2-862" fmla="*/ 1689700 h 3989157"/>
              <a:gd name="connsiteX3-863" fmla="*/ 4712724 w 4921936"/>
              <a:gd name="connsiteY3-864" fmla="*/ 2336178 h 3989157"/>
              <a:gd name="connsiteX4-865" fmla="*/ 3290968 w 4921936"/>
              <a:gd name="connsiteY4-866" fmla="*/ 3935140 h 3989157"/>
              <a:gd name="connsiteX5-867" fmla="*/ 285761 w 4921936"/>
              <a:gd name="connsiteY5-868" fmla="*/ 3919629 h 3989157"/>
              <a:gd name="connsiteX6-869" fmla="*/ 186897 w 4921936"/>
              <a:gd name="connsiteY6-870" fmla="*/ 3648387 h 3989157"/>
              <a:gd name="connsiteX7-871" fmla="*/ 225525 w 4921936"/>
              <a:gd name="connsiteY7-872" fmla="*/ 3373644 h 3989157"/>
              <a:gd name="connsiteX8-873" fmla="*/ 1384369 w 4921936"/>
              <a:gd name="connsiteY8-874" fmla="*/ 2060892 h 3989157"/>
              <a:gd name="connsiteX9-875" fmla="*/ 1402476 w 4921936"/>
              <a:gd name="connsiteY9-876" fmla="*/ 1870769 h 3989157"/>
              <a:gd name="connsiteX10-877" fmla="*/ 234760 w 4921936"/>
              <a:gd name="connsiteY10-878" fmla="*/ 621572 h 3989157"/>
              <a:gd name="connsiteX11-879" fmla="*/ 261739 w 4921936"/>
              <a:gd name="connsiteY11-880" fmla="*/ 69130 h 3989157"/>
              <a:gd name="connsiteX0-881" fmla="*/ 271838 w 4932035"/>
              <a:gd name="connsiteY0-882" fmla="*/ 69130 h 4002862"/>
              <a:gd name="connsiteX1-883" fmla="*/ 3346168 w 4932035"/>
              <a:gd name="connsiteY1-884" fmla="*/ 121036 h 4002862"/>
              <a:gd name="connsiteX2-885" fmla="*/ 4780464 w 4932035"/>
              <a:gd name="connsiteY2-886" fmla="*/ 1689700 h 4002862"/>
              <a:gd name="connsiteX3-887" fmla="*/ 4722823 w 4932035"/>
              <a:gd name="connsiteY3-888" fmla="*/ 2336178 h 4002862"/>
              <a:gd name="connsiteX4-889" fmla="*/ 3301067 w 4932035"/>
              <a:gd name="connsiteY4-890" fmla="*/ 3935140 h 4002862"/>
              <a:gd name="connsiteX5-891" fmla="*/ 295860 w 4932035"/>
              <a:gd name="connsiteY5-892" fmla="*/ 3919629 h 4002862"/>
              <a:gd name="connsiteX6-893" fmla="*/ 235624 w 4932035"/>
              <a:gd name="connsiteY6-894" fmla="*/ 3373644 h 4002862"/>
              <a:gd name="connsiteX7-895" fmla="*/ 1394468 w 4932035"/>
              <a:gd name="connsiteY7-896" fmla="*/ 2060892 h 4002862"/>
              <a:gd name="connsiteX8-897" fmla="*/ 1412575 w 4932035"/>
              <a:gd name="connsiteY8-898" fmla="*/ 1870769 h 4002862"/>
              <a:gd name="connsiteX9-899" fmla="*/ 244859 w 4932035"/>
              <a:gd name="connsiteY9-900" fmla="*/ 621572 h 4002862"/>
              <a:gd name="connsiteX10-901" fmla="*/ 271838 w 4932035"/>
              <a:gd name="connsiteY10-902" fmla="*/ 69130 h 4002862"/>
              <a:gd name="connsiteX0-903" fmla="*/ 342543 w 5002740"/>
              <a:gd name="connsiteY0-904" fmla="*/ 69130 h 4002862"/>
              <a:gd name="connsiteX1-905" fmla="*/ 3416873 w 5002740"/>
              <a:gd name="connsiteY1-906" fmla="*/ 121036 h 4002862"/>
              <a:gd name="connsiteX2-907" fmla="*/ 4851169 w 5002740"/>
              <a:gd name="connsiteY2-908" fmla="*/ 1689700 h 4002862"/>
              <a:gd name="connsiteX3-909" fmla="*/ 4793528 w 5002740"/>
              <a:gd name="connsiteY3-910" fmla="*/ 2336178 h 4002862"/>
              <a:gd name="connsiteX4-911" fmla="*/ 3371772 w 5002740"/>
              <a:gd name="connsiteY4-912" fmla="*/ 3935140 h 4002862"/>
              <a:gd name="connsiteX5-913" fmla="*/ 366565 w 5002740"/>
              <a:gd name="connsiteY5-914" fmla="*/ 3919629 h 4002862"/>
              <a:gd name="connsiteX6-915" fmla="*/ 306329 w 5002740"/>
              <a:gd name="connsiteY6-916" fmla="*/ 3373644 h 4002862"/>
              <a:gd name="connsiteX7-917" fmla="*/ 1465173 w 5002740"/>
              <a:gd name="connsiteY7-918" fmla="*/ 2060892 h 4002862"/>
              <a:gd name="connsiteX8-919" fmla="*/ 1483280 w 5002740"/>
              <a:gd name="connsiteY8-920" fmla="*/ 1870769 h 4002862"/>
              <a:gd name="connsiteX9-921" fmla="*/ 315564 w 5002740"/>
              <a:gd name="connsiteY9-922" fmla="*/ 621572 h 4002862"/>
              <a:gd name="connsiteX10-923" fmla="*/ 342543 w 5002740"/>
              <a:gd name="connsiteY10-924" fmla="*/ 69130 h 4002862"/>
              <a:gd name="connsiteX0-925" fmla="*/ 278350 w 4938547"/>
              <a:gd name="connsiteY0-926" fmla="*/ 69130 h 4002862"/>
              <a:gd name="connsiteX1-927" fmla="*/ 3352680 w 4938547"/>
              <a:gd name="connsiteY1-928" fmla="*/ 121036 h 4002862"/>
              <a:gd name="connsiteX2-929" fmla="*/ 4786976 w 4938547"/>
              <a:gd name="connsiteY2-930" fmla="*/ 1689700 h 4002862"/>
              <a:gd name="connsiteX3-931" fmla="*/ 4729335 w 4938547"/>
              <a:gd name="connsiteY3-932" fmla="*/ 2336178 h 4002862"/>
              <a:gd name="connsiteX4-933" fmla="*/ 3307579 w 4938547"/>
              <a:gd name="connsiteY4-934" fmla="*/ 3935140 h 4002862"/>
              <a:gd name="connsiteX5-935" fmla="*/ 302372 w 4938547"/>
              <a:gd name="connsiteY5-936" fmla="*/ 3919629 h 4002862"/>
              <a:gd name="connsiteX6-937" fmla="*/ 242136 w 4938547"/>
              <a:gd name="connsiteY6-938" fmla="*/ 3373644 h 4002862"/>
              <a:gd name="connsiteX7-939" fmla="*/ 1400980 w 4938547"/>
              <a:gd name="connsiteY7-940" fmla="*/ 2060892 h 4002862"/>
              <a:gd name="connsiteX8-941" fmla="*/ 1419087 w 4938547"/>
              <a:gd name="connsiteY8-942" fmla="*/ 1870769 h 4002862"/>
              <a:gd name="connsiteX9-943" fmla="*/ 251371 w 4938547"/>
              <a:gd name="connsiteY9-944" fmla="*/ 621572 h 4002862"/>
              <a:gd name="connsiteX10-945" fmla="*/ 278350 w 4938547"/>
              <a:gd name="connsiteY10-946" fmla="*/ 69130 h 4002862"/>
              <a:gd name="connsiteX0-947" fmla="*/ 261739 w 4921936"/>
              <a:gd name="connsiteY0-948" fmla="*/ 69130 h 4002862"/>
              <a:gd name="connsiteX1-949" fmla="*/ 3336069 w 4921936"/>
              <a:gd name="connsiteY1-950" fmla="*/ 121036 h 4002862"/>
              <a:gd name="connsiteX2-951" fmla="*/ 4770365 w 4921936"/>
              <a:gd name="connsiteY2-952" fmla="*/ 1689700 h 4002862"/>
              <a:gd name="connsiteX3-953" fmla="*/ 4712724 w 4921936"/>
              <a:gd name="connsiteY3-954" fmla="*/ 2336178 h 4002862"/>
              <a:gd name="connsiteX4-955" fmla="*/ 3290968 w 4921936"/>
              <a:gd name="connsiteY4-956" fmla="*/ 3935140 h 4002862"/>
              <a:gd name="connsiteX5-957" fmla="*/ 285761 w 4921936"/>
              <a:gd name="connsiteY5-958" fmla="*/ 3919629 h 4002862"/>
              <a:gd name="connsiteX6-959" fmla="*/ 225525 w 4921936"/>
              <a:gd name="connsiteY6-960" fmla="*/ 3373644 h 4002862"/>
              <a:gd name="connsiteX7-961" fmla="*/ 1384369 w 4921936"/>
              <a:gd name="connsiteY7-962" fmla="*/ 2060892 h 4002862"/>
              <a:gd name="connsiteX8-963" fmla="*/ 1402476 w 4921936"/>
              <a:gd name="connsiteY8-964" fmla="*/ 1870769 h 4002862"/>
              <a:gd name="connsiteX9-965" fmla="*/ 234760 w 4921936"/>
              <a:gd name="connsiteY9-966" fmla="*/ 621572 h 4002862"/>
              <a:gd name="connsiteX10-967" fmla="*/ 261739 w 4921936"/>
              <a:gd name="connsiteY10-968" fmla="*/ 69130 h 4002862"/>
              <a:gd name="connsiteX0-969" fmla="*/ 261739 w 4921936"/>
              <a:gd name="connsiteY0-970" fmla="*/ 69130 h 4010567"/>
              <a:gd name="connsiteX1-971" fmla="*/ 3336069 w 4921936"/>
              <a:gd name="connsiteY1-972" fmla="*/ 121036 h 4010567"/>
              <a:gd name="connsiteX2-973" fmla="*/ 4770365 w 4921936"/>
              <a:gd name="connsiteY2-974" fmla="*/ 1689700 h 4010567"/>
              <a:gd name="connsiteX3-975" fmla="*/ 4712724 w 4921936"/>
              <a:gd name="connsiteY3-976" fmla="*/ 2336178 h 4010567"/>
              <a:gd name="connsiteX4-977" fmla="*/ 3290968 w 4921936"/>
              <a:gd name="connsiteY4-978" fmla="*/ 3935140 h 4010567"/>
              <a:gd name="connsiteX5-979" fmla="*/ 285761 w 4921936"/>
              <a:gd name="connsiteY5-980" fmla="*/ 3919629 h 4010567"/>
              <a:gd name="connsiteX6-981" fmla="*/ 304773 w 4921936"/>
              <a:gd name="connsiteY6-982" fmla="*/ 3239532 h 4010567"/>
              <a:gd name="connsiteX7-983" fmla="*/ 1384369 w 4921936"/>
              <a:gd name="connsiteY7-984" fmla="*/ 2060892 h 4010567"/>
              <a:gd name="connsiteX8-985" fmla="*/ 1402476 w 4921936"/>
              <a:gd name="connsiteY8-986" fmla="*/ 1870769 h 4010567"/>
              <a:gd name="connsiteX9-987" fmla="*/ 234760 w 4921936"/>
              <a:gd name="connsiteY9-988" fmla="*/ 621572 h 4010567"/>
              <a:gd name="connsiteX10-989" fmla="*/ 261739 w 4921936"/>
              <a:gd name="connsiteY10-990" fmla="*/ 69130 h 4010567"/>
              <a:gd name="connsiteX0-991" fmla="*/ 261739 w 4921936"/>
              <a:gd name="connsiteY0-992" fmla="*/ 69130 h 4010567"/>
              <a:gd name="connsiteX1-993" fmla="*/ 3336069 w 4921936"/>
              <a:gd name="connsiteY1-994" fmla="*/ 121036 h 4010567"/>
              <a:gd name="connsiteX2-995" fmla="*/ 4770365 w 4921936"/>
              <a:gd name="connsiteY2-996" fmla="*/ 1689700 h 4010567"/>
              <a:gd name="connsiteX3-997" fmla="*/ 4712724 w 4921936"/>
              <a:gd name="connsiteY3-998" fmla="*/ 2336178 h 4010567"/>
              <a:gd name="connsiteX4-999" fmla="*/ 3290968 w 4921936"/>
              <a:gd name="connsiteY4-1000" fmla="*/ 3935140 h 4010567"/>
              <a:gd name="connsiteX5-1001" fmla="*/ 285761 w 4921936"/>
              <a:gd name="connsiteY5-1002" fmla="*/ 3919629 h 4010567"/>
              <a:gd name="connsiteX6-1003" fmla="*/ 304773 w 4921936"/>
              <a:gd name="connsiteY6-1004" fmla="*/ 3239532 h 4010567"/>
              <a:gd name="connsiteX7-1005" fmla="*/ 1384369 w 4921936"/>
              <a:gd name="connsiteY7-1006" fmla="*/ 2060892 h 4010567"/>
              <a:gd name="connsiteX8-1007" fmla="*/ 1402476 w 4921936"/>
              <a:gd name="connsiteY8-1008" fmla="*/ 1870769 h 4010567"/>
              <a:gd name="connsiteX9-1009" fmla="*/ 234760 w 4921936"/>
              <a:gd name="connsiteY9-1010" fmla="*/ 621572 h 4010567"/>
              <a:gd name="connsiteX10-1011" fmla="*/ 261739 w 4921936"/>
              <a:gd name="connsiteY10-1012" fmla="*/ 69130 h 4010567"/>
              <a:gd name="connsiteX0-1013" fmla="*/ 261739 w 4921936"/>
              <a:gd name="connsiteY0-1014" fmla="*/ 69130 h 4010567"/>
              <a:gd name="connsiteX1-1015" fmla="*/ 3336069 w 4921936"/>
              <a:gd name="connsiteY1-1016" fmla="*/ 121036 h 4010567"/>
              <a:gd name="connsiteX2-1017" fmla="*/ 4770365 w 4921936"/>
              <a:gd name="connsiteY2-1018" fmla="*/ 1689700 h 4010567"/>
              <a:gd name="connsiteX3-1019" fmla="*/ 4712724 w 4921936"/>
              <a:gd name="connsiteY3-1020" fmla="*/ 2336178 h 4010567"/>
              <a:gd name="connsiteX4-1021" fmla="*/ 3290968 w 4921936"/>
              <a:gd name="connsiteY4-1022" fmla="*/ 3935140 h 4010567"/>
              <a:gd name="connsiteX5-1023" fmla="*/ 285761 w 4921936"/>
              <a:gd name="connsiteY5-1024" fmla="*/ 3919629 h 4010567"/>
              <a:gd name="connsiteX6-1025" fmla="*/ 304773 w 4921936"/>
              <a:gd name="connsiteY6-1026" fmla="*/ 3239532 h 4010567"/>
              <a:gd name="connsiteX7-1027" fmla="*/ 1384369 w 4921936"/>
              <a:gd name="connsiteY7-1028" fmla="*/ 2060892 h 4010567"/>
              <a:gd name="connsiteX8-1029" fmla="*/ 1402476 w 4921936"/>
              <a:gd name="connsiteY8-1030" fmla="*/ 1870769 h 4010567"/>
              <a:gd name="connsiteX9-1031" fmla="*/ 234760 w 4921936"/>
              <a:gd name="connsiteY9-1032" fmla="*/ 621572 h 4010567"/>
              <a:gd name="connsiteX10-1033" fmla="*/ 261739 w 4921936"/>
              <a:gd name="connsiteY10-1034" fmla="*/ 69130 h 4010567"/>
              <a:gd name="connsiteX0-1035" fmla="*/ 261739 w 4921936"/>
              <a:gd name="connsiteY0-1036" fmla="*/ 69130 h 4010567"/>
              <a:gd name="connsiteX1-1037" fmla="*/ 3336069 w 4921936"/>
              <a:gd name="connsiteY1-1038" fmla="*/ 121036 h 4010567"/>
              <a:gd name="connsiteX2-1039" fmla="*/ 4770365 w 4921936"/>
              <a:gd name="connsiteY2-1040" fmla="*/ 1689700 h 4010567"/>
              <a:gd name="connsiteX3-1041" fmla="*/ 4712724 w 4921936"/>
              <a:gd name="connsiteY3-1042" fmla="*/ 2336178 h 4010567"/>
              <a:gd name="connsiteX4-1043" fmla="*/ 3290968 w 4921936"/>
              <a:gd name="connsiteY4-1044" fmla="*/ 3935140 h 4010567"/>
              <a:gd name="connsiteX5-1045" fmla="*/ 285761 w 4921936"/>
              <a:gd name="connsiteY5-1046" fmla="*/ 3919629 h 4010567"/>
              <a:gd name="connsiteX6-1047" fmla="*/ 304773 w 4921936"/>
              <a:gd name="connsiteY6-1048" fmla="*/ 3239532 h 4010567"/>
              <a:gd name="connsiteX7-1049" fmla="*/ 1384369 w 4921936"/>
              <a:gd name="connsiteY7-1050" fmla="*/ 2060892 h 4010567"/>
              <a:gd name="connsiteX8-1051" fmla="*/ 1402476 w 4921936"/>
              <a:gd name="connsiteY8-1052" fmla="*/ 1870769 h 4010567"/>
              <a:gd name="connsiteX9-1053" fmla="*/ 234760 w 4921936"/>
              <a:gd name="connsiteY9-1054" fmla="*/ 621572 h 4010567"/>
              <a:gd name="connsiteX10-1055" fmla="*/ 261739 w 4921936"/>
              <a:gd name="connsiteY10-1056" fmla="*/ 69130 h 4010567"/>
              <a:gd name="connsiteX0-1057" fmla="*/ 261739 w 4921936"/>
              <a:gd name="connsiteY0-1058" fmla="*/ 69130 h 4010567"/>
              <a:gd name="connsiteX1-1059" fmla="*/ 3336069 w 4921936"/>
              <a:gd name="connsiteY1-1060" fmla="*/ 121036 h 4010567"/>
              <a:gd name="connsiteX2-1061" fmla="*/ 4770365 w 4921936"/>
              <a:gd name="connsiteY2-1062" fmla="*/ 1689700 h 4010567"/>
              <a:gd name="connsiteX3-1063" fmla="*/ 4712724 w 4921936"/>
              <a:gd name="connsiteY3-1064" fmla="*/ 2336178 h 4010567"/>
              <a:gd name="connsiteX4-1065" fmla="*/ 3290968 w 4921936"/>
              <a:gd name="connsiteY4-1066" fmla="*/ 3935140 h 4010567"/>
              <a:gd name="connsiteX5-1067" fmla="*/ 285761 w 4921936"/>
              <a:gd name="connsiteY5-1068" fmla="*/ 3919629 h 4010567"/>
              <a:gd name="connsiteX6-1069" fmla="*/ 304773 w 4921936"/>
              <a:gd name="connsiteY6-1070" fmla="*/ 3239532 h 4010567"/>
              <a:gd name="connsiteX7-1071" fmla="*/ 1384369 w 4921936"/>
              <a:gd name="connsiteY7-1072" fmla="*/ 2060892 h 4010567"/>
              <a:gd name="connsiteX8-1073" fmla="*/ 1402476 w 4921936"/>
              <a:gd name="connsiteY8-1074" fmla="*/ 1870769 h 4010567"/>
              <a:gd name="connsiteX9-1075" fmla="*/ 234760 w 4921936"/>
              <a:gd name="connsiteY9-1076" fmla="*/ 621572 h 4010567"/>
              <a:gd name="connsiteX10-1077" fmla="*/ 261739 w 4921936"/>
              <a:gd name="connsiteY10-1078" fmla="*/ 69130 h 401056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</a:cxnLst>
            <a:rect l="l" t="t" r="r" b="b"/>
            <a:pathLst>
              <a:path w="4921936" h="4010567">
                <a:moveTo>
                  <a:pt x="261739" y="69130"/>
                </a:moveTo>
                <a:cubicBezTo>
                  <a:pt x="778624" y="-14293"/>
                  <a:pt x="3132290" y="-48792"/>
                  <a:pt x="3336069" y="121036"/>
                </a:cubicBezTo>
                <a:cubicBezTo>
                  <a:pt x="3539848" y="290864"/>
                  <a:pt x="4540923" y="1320510"/>
                  <a:pt x="4770365" y="1689700"/>
                </a:cubicBezTo>
                <a:cubicBezTo>
                  <a:pt x="4999808" y="2058890"/>
                  <a:pt x="4959290" y="1961938"/>
                  <a:pt x="4712724" y="2336178"/>
                </a:cubicBezTo>
                <a:cubicBezTo>
                  <a:pt x="4466158" y="2710418"/>
                  <a:pt x="3748379" y="3695616"/>
                  <a:pt x="3290968" y="3935140"/>
                </a:cubicBezTo>
                <a:cubicBezTo>
                  <a:pt x="2547045" y="4040552"/>
                  <a:pt x="783460" y="4035564"/>
                  <a:pt x="285761" y="3919629"/>
                </a:cubicBezTo>
                <a:cubicBezTo>
                  <a:pt x="-211938" y="3803694"/>
                  <a:pt x="174524" y="3384508"/>
                  <a:pt x="304773" y="3239532"/>
                </a:cubicBezTo>
                <a:cubicBezTo>
                  <a:pt x="435022" y="3094556"/>
                  <a:pt x="1328803" y="2116646"/>
                  <a:pt x="1384369" y="2060892"/>
                </a:cubicBezTo>
                <a:cubicBezTo>
                  <a:pt x="1439935" y="2005138"/>
                  <a:pt x="1479015" y="1987974"/>
                  <a:pt x="1402476" y="1870769"/>
                </a:cubicBezTo>
                <a:cubicBezTo>
                  <a:pt x="1325937" y="1753564"/>
                  <a:pt x="333443" y="732869"/>
                  <a:pt x="234760" y="621572"/>
                </a:cubicBezTo>
                <a:cubicBezTo>
                  <a:pt x="136077" y="510275"/>
                  <a:pt x="-255146" y="152553"/>
                  <a:pt x="261739" y="69130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6" name="直接连接符 15"/>
          <p:cNvCxnSpPr/>
          <p:nvPr/>
        </p:nvCxnSpPr>
        <p:spPr>
          <a:xfrm>
            <a:off x="9315985" y="3654307"/>
            <a:ext cx="89997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矩形 16"/>
          <p:cNvSpPr/>
          <p:nvPr/>
        </p:nvSpPr>
        <p:spPr>
          <a:xfrm>
            <a:off x="9063829" y="3124081"/>
            <a:ext cx="105276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8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 01</a:t>
            </a:r>
            <a:endParaRPr lang="en-US" altLang="zh-CN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8919813" y="3736485"/>
            <a:ext cx="12287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关键词</a:t>
            </a:r>
            <a:r>
              <a:rPr lang="en-US" altLang="zh-CN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8785378" y="4662419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" name="Freeform 30"/>
          <p:cNvSpPr>
            <a:spLocks noEditPoints="1"/>
          </p:cNvSpPr>
          <p:nvPr/>
        </p:nvSpPr>
        <p:spPr bwMode="auto">
          <a:xfrm>
            <a:off x="8514486" y="470167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" name="文本框 20"/>
          <p:cNvSpPr txBox="1"/>
          <p:nvPr/>
        </p:nvSpPr>
        <p:spPr>
          <a:xfrm>
            <a:off x="8457151" y="4974021"/>
            <a:ext cx="26298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180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任意多边形 21"/>
          <p:cNvSpPr/>
          <p:nvPr/>
        </p:nvSpPr>
        <p:spPr>
          <a:xfrm>
            <a:off x="6240016" y="2924944"/>
            <a:ext cx="1807340" cy="1472684"/>
          </a:xfrm>
          <a:custGeom>
            <a:avLst/>
            <a:gdLst>
              <a:gd name="connsiteX0" fmla="*/ 135802 w 4644428"/>
              <a:gd name="connsiteY0" fmla="*/ 9054 h 3883937"/>
              <a:gd name="connsiteX1" fmla="*/ 3141552 w 4644428"/>
              <a:gd name="connsiteY1" fmla="*/ 0 h 3883937"/>
              <a:gd name="connsiteX2" fmla="*/ 4644428 w 4644428"/>
              <a:gd name="connsiteY2" fmla="*/ 1629624 h 3883937"/>
              <a:gd name="connsiteX3" fmla="*/ 4617267 w 4644428"/>
              <a:gd name="connsiteY3" fmla="*/ 2209046 h 3883937"/>
              <a:gd name="connsiteX4" fmla="*/ 3232087 w 4644428"/>
              <a:gd name="connsiteY4" fmla="*/ 3856776 h 3883937"/>
              <a:gd name="connsiteX5" fmla="*/ 172016 w 4644428"/>
              <a:gd name="connsiteY5" fmla="*/ 3883937 h 3883937"/>
              <a:gd name="connsiteX6" fmla="*/ 0 w 4644428"/>
              <a:gd name="connsiteY6" fmla="*/ 3576119 h 3883937"/>
              <a:gd name="connsiteX7" fmla="*/ 99588 w 4644428"/>
              <a:gd name="connsiteY7" fmla="*/ 3313568 h 3883937"/>
              <a:gd name="connsiteX8" fmla="*/ 1258432 w 4644428"/>
              <a:gd name="connsiteY8" fmla="*/ 2000816 h 3883937"/>
              <a:gd name="connsiteX9" fmla="*/ 1276539 w 4644428"/>
              <a:gd name="connsiteY9" fmla="*/ 1810693 h 3883937"/>
              <a:gd name="connsiteX10" fmla="*/ 90535 w 4644428"/>
              <a:gd name="connsiteY10" fmla="*/ 543208 h 3883937"/>
              <a:gd name="connsiteX11" fmla="*/ 54321 w 4644428"/>
              <a:gd name="connsiteY11" fmla="*/ 190123 h 3883937"/>
              <a:gd name="connsiteX12" fmla="*/ 135802 w 4644428"/>
              <a:gd name="connsiteY12" fmla="*/ 9054 h 3883937"/>
              <a:gd name="connsiteX0-1" fmla="*/ 249942 w 4758568"/>
              <a:gd name="connsiteY0-2" fmla="*/ 133909 h 4008792"/>
              <a:gd name="connsiteX1-3" fmla="*/ 3255692 w 4758568"/>
              <a:gd name="connsiteY1-4" fmla="*/ 124855 h 4008792"/>
              <a:gd name="connsiteX2-5" fmla="*/ 4758568 w 4758568"/>
              <a:gd name="connsiteY2-6" fmla="*/ 1754479 h 4008792"/>
              <a:gd name="connsiteX3-7" fmla="*/ 4731407 w 4758568"/>
              <a:gd name="connsiteY3-8" fmla="*/ 2333901 h 4008792"/>
              <a:gd name="connsiteX4-9" fmla="*/ 3346227 w 4758568"/>
              <a:gd name="connsiteY4-10" fmla="*/ 3981631 h 4008792"/>
              <a:gd name="connsiteX5-11" fmla="*/ 286156 w 4758568"/>
              <a:gd name="connsiteY5-12" fmla="*/ 4008792 h 4008792"/>
              <a:gd name="connsiteX6-13" fmla="*/ 114140 w 4758568"/>
              <a:gd name="connsiteY6-14" fmla="*/ 3700974 h 4008792"/>
              <a:gd name="connsiteX7-15" fmla="*/ 213728 w 4758568"/>
              <a:gd name="connsiteY7-16" fmla="*/ 3438423 h 4008792"/>
              <a:gd name="connsiteX8-17" fmla="*/ 1372572 w 4758568"/>
              <a:gd name="connsiteY8-18" fmla="*/ 2125671 h 4008792"/>
              <a:gd name="connsiteX9-19" fmla="*/ 1390679 w 4758568"/>
              <a:gd name="connsiteY9-20" fmla="*/ 1935548 h 4008792"/>
              <a:gd name="connsiteX10-21" fmla="*/ 204675 w 4758568"/>
              <a:gd name="connsiteY10-22" fmla="*/ 668063 h 4008792"/>
              <a:gd name="connsiteX11-23" fmla="*/ 168461 w 4758568"/>
              <a:gd name="connsiteY11-24" fmla="*/ 314978 h 4008792"/>
              <a:gd name="connsiteX12-25" fmla="*/ 249942 w 4758568"/>
              <a:gd name="connsiteY12-26" fmla="*/ 133909 h 4008792"/>
              <a:gd name="connsiteX0-27" fmla="*/ 135802 w 4644428"/>
              <a:gd name="connsiteY0-28" fmla="*/ 142815 h 4017698"/>
              <a:gd name="connsiteX1-29" fmla="*/ 3141552 w 4644428"/>
              <a:gd name="connsiteY1-30" fmla="*/ 133761 h 4017698"/>
              <a:gd name="connsiteX2-31" fmla="*/ 4644428 w 4644428"/>
              <a:gd name="connsiteY2-32" fmla="*/ 1763385 h 4017698"/>
              <a:gd name="connsiteX3-33" fmla="*/ 4617267 w 4644428"/>
              <a:gd name="connsiteY3-34" fmla="*/ 2342807 h 4017698"/>
              <a:gd name="connsiteX4-35" fmla="*/ 3232087 w 4644428"/>
              <a:gd name="connsiteY4-36" fmla="*/ 3990537 h 4017698"/>
              <a:gd name="connsiteX5-37" fmla="*/ 172016 w 4644428"/>
              <a:gd name="connsiteY5-38" fmla="*/ 4017698 h 4017698"/>
              <a:gd name="connsiteX6-39" fmla="*/ 0 w 4644428"/>
              <a:gd name="connsiteY6-40" fmla="*/ 3709880 h 4017698"/>
              <a:gd name="connsiteX7-41" fmla="*/ 99588 w 4644428"/>
              <a:gd name="connsiteY7-42" fmla="*/ 3447329 h 4017698"/>
              <a:gd name="connsiteX8-43" fmla="*/ 1258432 w 4644428"/>
              <a:gd name="connsiteY8-44" fmla="*/ 2134577 h 4017698"/>
              <a:gd name="connsiteX9-45" fmla="*/ 1276539 w 4644428"/>
              <a:gd name="connsiteY9-46" fmla="*/ 1944454 h 4017698"/>
              <a:gd name="connsiteX10-47" fmla="*/ 90535 w 4644428"/>
              <a:gd name="connsiteY10-48" fmla="*/ 676969 h 4017698"/>
              <a:gd name="connsiteX11-49" fmla="*/ 54321 w 4644428"/>
              <a:gd name="connsiteY11-50" fmla="*/ 323884 h 4017698"/>
              <a:gd name="connsiteX12-51" fmla="*/ 135802 w 4644428"/>
              <a:gd name="connsiteY12-52" fmla="*/ 142815 h 4017698"/>
              <a:gd name="connsiteX0-53" fmla="*/ 249942 w 4758568"/>
              <a:gd name="connsiteY0-54" fmla="*/ 142815 h 4017698"/>
              <a:gd name="connsiteX1-55" fmla="*/ 3255692 w 4758568"/>
              <a:gd name="connsiteY1-56" fmla="*/ 133761 h 4017698"/>
              <a:gd name="connsiteX2-57" fmla="*/ 4758568 w 4758568"/>
              <a:gd name="connsiteY2-58" fmla="*/ 1763385 h 4017698"/>
              <a:gd name="connsiteX3-59" fmla="*/ 4731407 w 4758568"/>
              <a:gd name="connsiteY3-60" fmla="*/ 2342807 h 4017698"/>
              <a:gd name="connsiteX4-61" fmla="*/ 3346227 w 4758568"/>
              <a:gd name="connsiteY4-62" fmla="*/ 3990537 h 4017698"/>
              <a:gd name="connsiteX5-63" fmla="*/ 286156 w 4758568"/>
              <a:gd name="connsiteY5-64" fmla="*/ 4017698 h 4017698"/>
              <a:gd name="connsiteX6-65" fmla="*/ 114140 w 4758568"/>
              <a:gd name="connsiteY6-66" fmla="*/ 3709880 h 4017698"/>
              <a:gd name="connsiteX7-67" fmla="*/ 213728 w 4758568"/>
              <a:gd name="connsiteY7-68" fmla="*/ 3447329 h 4017698"/>
              <a:gd name="connsiteX8-69" fmla="*/ 1372572 w 4758568"/>
              <a:gd name="connsiteY8-70" fmla="*/ 2134577 h 4017698"/>
              <a:gd name="connsiteX9-71" fmla="*/ 1390679 w 4758568"/>
              <a:gd name="connsiteY9-72" fmla="*/ 1944454 h 4017698"/>
              <a:gd name="connsiteX10-73" fmla="*/ 204675 w 4758568"/>
              <a:gd name="connsiteY10-74" fmla="*/ 676969 h 4017698"/>
              <a:gd name="connsiteX11-75" fmla="*/ 168461 w 4758568"/>
              <a:gd name="connsiteY11-76" fmla="*/ 323884 h 4017698"/>
              <a:gd name="connsiteX12-77" fmla="*/ 249942 w 4758568"/>
              <a:gd name="connsiteY12-78" fmla="*/ 142815 h 4017698"/>
              <a:gd name="connsiteX0-79" fmla="*/ 543345 w 5051971"/>
              <a:gd name="connsiteY0-80" fmla="*/ 133910 h 4008793"/>
              <a:gd name="connsiteX1-81" fmla="*/ 3549095 w 5051971"/>
              <a:gd name="connsiteY1-82" fmla="*/ 124856 h 4008793"/>
              <a:gd name="connsiteX2-83" fmla="*/ 5051971 w 5051971"/>
              <a:gd name="connsiteY2-84" fmla="*/ 1754480 h 4008793"/>
              <a:gd name="connsiteX3-85" fmla="*/ 5024810 w 5051971"/>
              <a:gd name="connsiteY3-86" fmla="*/ 2333902 h 4008793"/>
              <a:gd name="connsiteX4-87" fmla="*/ 3639630 w 5051971"/>
              <a:gd name="connsiteY4-88" fmla="*/ 3981632 h 4008793"/>
              <a:gd name="connsiteX5-89" fmla="*/ 579559 w 5051971"/>
              <a:gd name="connsiteY5-90" fmla="*/ 4008793 h 4008793"/>
              <a:gd name="connsiteX6-91" fmla="*/ 407543 w 5051971"/>
              <a:gd name="connsiteY6-92" fmla="*/ 3700975 h 4008793"/>
              <a:gd name="connsiteX7-93" fmla="*/ 507131 w 5051971"/>
              <a:gd name="connsiteY7-94" fmla="*/ 3438424 h 4008793"/>
              <a:gd name="connsiteX8-95" fmla="*/ 1665975 w 5051971"/>
              <a:gd name="connsiteY8-96" fmla="*/ 2125672 h 4008793"/>
              <a:gd name="connsiteX9-97" fmla="*/ 1684082 w 5051971"/>
              <a:gd name="connsiteY9-98" fmla="*/ 1935549 h 4008793"/>
              <a:gd name="connsiteX10-99" fmla="*/ 498078 w 5051971"/>
              <a:gd name="connsiteY10-100" fmla="*/ 668064 h 4008793"/>
              <a:gd name="connsiteX11-101" fmla="*/ 138 w 5051971"/>
              <a:gd name="connsiteY11-102" fmla="*/ 314979 h 4008793"/>
              <a:gd name="connsiteX12-103" fmla="*/ 543345 w 5051971"/>
              <a:gd name="connsiteY12-104" fmla="*/ 133910 h 4008793"/>
              <a:gd name="connsiteX0-105" fmla="*/ 595689 w 5104315"/>
              <a:gd name="connsiteY0-106" fmla="*/ 133910 h 4008793"/>
              <a:gd name="connsiteX1-107" fmla="*/ 3601439 w 5104315"/>
              <a:gd name="connsiteY1-108" fmla="*/ 124856 h 4008793"/>
              <a:gd name="connsiteX2-109" fmla="*/ 5104315 w 5104315"/>
              <a:gd name="connsiteY2-110" fmla="*/ 1754480 h 4008793"/>
              <a:gd name="connsiteX3-111" fmla="*/ 5077154 w 5104315"/>
              <a:gd name="connsiteY3-112" fmla="*/ 2333902 h 4008793"/>
              <a:gd name="connsiteX4-113" fmla="*/ 3691974 w 5104315"/>
              <a:gd name="connsiteY4-114" fmla="*/ 3981632 h 4008793"/>
              <a:gd name="connsiteX5-115" fmla="*/ 631903 w 5104315"/>
              <a:gd name="connsiteY5-116" fmla="*/ 4008793 h 4008793"/>
              <a:gd name="connsiteX6-117" fmla="*/ 459887 w 5104315"/>
              <a:gd name="connsiteY6-118" fmla="*/ 3700975 h 4008793"/>
              <a:gd name="connsiteX7-119" fmla="*/ 559475 w 5104315"/>
              <a:gd name="connsiteY7-120" fmla="*/ 3438424 h 4008793"/>
              <a:gd name="connsiteX8-121" fmla="*/ 1718319 w 5104315"/>
              <a:gd name="connsiteY8-122" fmla="*/ 2125672 h 4008793"/>
              <a:gd name="connsiteX9-123" fmla="*/ 1736426 w 5104315"/>
              <a:gd name="connsiteY9-124" fmla="*/ 1935549 h 4008793"/>
              <a:gd name="connsiteX10-125" fmla="*/ 550422 w 5104315"/>
              <a:gd name="connsiteY10-126" fmla="*/ 668064 h 4008793"/>
              <a:gd name="connsiteX11-127" fmla="*/ 52482 w 5104315"/>
              <a:gd name="connsiteY11-128" fmla="*/ 314979 h 4008793"/>
              <a:gd name="connsiteX12-129" fmla="*/ 595689 w 5104315"/>
              <a:gd name="connsiteY12-130" fmla="*/ 133910 h 4008793"/>
              <a:gd name="connsiteX0-131" fmla="*/ 544637 w 5053263"/>
              <a:gd name="connsiteY0-132" fmla="*/ 133910 h 4008793"/>
              <a:gd name="connsiteX1-133" fmla="*/ 3550387 w 5053263"/>
              <a:gd name="connsiteY1-134" fmla="*/ 124856 h 4008793"/>
              <a:gd name="connsiteX2-135" fmla="*/ 5053263 w 5053263"/>
              <a:gd name="connsiteY2-136" fmla="*/ 1754480 h 4008793"/>
              <a:gd name="connsiteX3-137" fmla="*/ 5026102 w 5053263"/>
              <a:gd name="connsiteY3-138" fmla="*/ 2333902 h 4008793"/>
              <a:gd name="connsiteX4-139" fmla="*/ 3640922 w 5053263"/>
              <a:gd name="connsiteY4-140" fmla="*/ 3981632 h 4008793"/>
              <a:gd name="connsiteX5-141" fmla="*/ 580851 w 5053263"/>
              <a:gd name="connsiteY5-142" fmla="*/ 4008793 h 4008793"/>
              <a:gd name="connsiteX6-143" fmla="*/ 408835 w 5053263"/>
              <a:gd name="connsiteY6-144" fmla="*/ 3700975 h 4008793"/>
              <a:gd name="connsiteX7-145" fmla="*/ 508423 w 5053263"/>
              <a:gd name="connsiteY7-146" fmla="*/ 3438424 h 4008793"/>
              <a:gd name="connsiteX8-147" fmla="*/ 1667267 w 5053263"/>
              <a:gd name="connsiteY8-148" fmla="*/ 2125672 h 4008793"/>
              <a:gd name="connsiteX9-149" fmla="*/ 1685374 w 5053263"/>
              <a:gd name="connsiteY9-150" fmla="*/ 1935549 h 4008793"/>
              <a:gd name="connsiteX10-151" fmla="*/ 499370 w 5053263"/>
              <a:gd name="connsiteY10-152" fmla="*/ 668064 h 4008793"/>
              <a:gd name="connsiteX11-153" fmla="*/ 1430 w 5053263"/>
              <a:gd name="connsiteY11-154" fmla="*/ 314979 h 4008793"/>
              <a:gd name="connsiteX12-155" fmla="*/ 544637 w 5053263"/>
              <a:gd name="connsiteY12-156" fmla="*/ 133910 h 4008793"/>
              <a:gd name="connsiteX0-157" fmla="*/ 312321 w 4820947"/>
              <a:gd name="connsiteY0-158" fmla="*/ 134976 h 4009859"/>
              <a:gd name="connsiteX1-159" fmla="*/ 3318071 w 4820947"/>
              <a:gd name="connsiteY1-160" fmla="*/ 125922 h 4009859"/>
              <a:gd name="connsiteX2-161" fmla="*/ 4820947 w 4820947"/>
              <a:gd name="connsiteY2-162" fmla="*/ 1755546 h 4009859"/>
              <a:gd name="connsiteX3-163" fmla="*/ 4793786 w 4820947"/>
              <a:gd name="connsiteY3-164" fmla="*/ 2334968 h 4009859"/>
              <a:gd name="connsiteX4-165" fmla="*/ 3408606 w 4820947"/>
              <a:gd name="connsiteY4-166" fmla="*/ 3982698 h 4009859"/>
              <a:gd name="connsiteX5-167" fmla="*/ 348535 w 4820947"/>
              <a:gd name="connsiteY5-168" fmla="*/ 4009859 h 4009859"/>
              <a:gd name="connsiteX6-169" fmla="*/ 176519 w 4820947"/>
              <a:gd name="connsiteY6-170" fmla="*/ 3702041 h 4009859"/>
              <a:gd name="connsiteX7-171" fmla="*/ 276107 w 4820947"/>
              <a:gd name="connsiteY7-172" fmla="*/ 3439490 h 4009859"/>
              <a:gd name="connsiteX8-173" fmla="*/ 1434951 w 4820947"/>
              <a:gd name="connsiteY8-174" fmla="*/ 2126738 h 4009859"/>
              <a:gd name="connsiteX9-175" fmla="*/ 1453058 w 4820947"/>
              <a:gd name="connsiteY9-176" fmla="*/ 1936615 h 4009859"/>
              <a:gd name="connsiteX10-177" fmla="*/ 267054 w 4820947"/>
              <a:gd name="connsiteY10-178" fmla="*/ 669130 h 4009859"/>
              <a:gd name="connsiteX11-179" fmla="*/ 95038 w 4820947"/>
              <a:gd name="connsiteY11-180" fmla="*/ 343206 h 4009859"/>
              <a:gd name="connsiteX12-181" fmla="*/ 312321 w 4820947"/>
              <a:gd name="connsiteY12-182" fmla="*/ 134976 h 4009859"/>
              <a:gd name="connsiteX0-183" fmla="*/ 312321 w 4820947"/>
              <a:gd name="connsiteY0-184" fmla="*/ 134976 h 4009859"/>
              <a:gd name="connsiteX1-185" fmla="*/ 3318071 w 4820947"/>
              <a:gd name="connsiteY1-186" fmla="*/ 125922 h 4009859"/>
              <a:gd name="connsiteX2-187" fmla="*/ 4820947 w 4820947"/>
              <a:gd name="connsiteY2-188" fmla="*/ 1755546 h 4009859"/>
              <a:gd name="connsiteX3-189" fmla="*/ 4793786 w 4820947"/>
              <a:gd name="connsiteY3-190" fmla="*/ 2334968 h 4009859"/>
              <a:gd name="connsiteX4-191" fmla="*/ 3408606 w 4820947"/>
              <a:gd name="connsiteY4-192" fmla="*/ 3982698 h 4009859"/>
              <a:gd name="connsiteX5-193" fmla="*/ 348535 w 4820947"/>
              <a:gd name="connsiteY5-194" fmla="*/ 4009859 h 4009859"/>
              <a:gd name="connsiteX6-195" fmla="*/ 176519 w 4820947"/>
              <a:gd name="connsiteY6-196" fmla="*/ 3702041 h 4009859"/>
              <a:gd name="connsiteX7-197" fmla="*/ 276107 w 4820947"/>
              <a:gd name="connsiteY7-198" fmla="*/ 3439490 h 4009859"/>
              <a:gd name="connsiteX8-199" fmla="*/ 1434951 w 4820947"/>
              <a:gd name="connsiteY8-200" fmla="*/ 2126738 h 4009859"/>
              <a:gd name="connsiteX9-201" fmla="*/ 1453058 w 4820947"/>
              <a:gd name="connsiteY9-202" fmla="*/ 1936615 h 4009859"/>
              <a:gd name="connsiteX10-203" fmla="*/ 267054 w 4820947"/>
              <a:gd name="connsiteY10-204" fmla="*/ 669130 h 4009859"/>
              <a:gd name="connsiteX11-205" fmla="*/ 95038 w 4820947"/>
              <a:gd name="connsiteY11-206" fmla="*/ 343206 h 4009859"/>
              <a:gd name="connsiteX12-207" fmla="*/ 312321 w 4820947"/>
              <a:gd name="connsiteY12-208" fmla="*/ 134976 h 4009859"/>
              <a:gd name="connsiteX0-209" fmla="*/ 291176 w 4799802"/>
              <a:gd name="connsiteY0-210" fmla="*/ 134976 h 4009859"/>
              <a:gd name="connsiteX1-211" fmla="*/ 3296926 w 4799802"/>
              <a:gd name="connsiteY1-212" fmla="*/ 125922 h 4009859"/>
              <a:gd name="connsiteX2-213" fmla="*/ 4799802 w 4799802"/>
              <a:gd name="connsiteY2-214" fmla="*/ 1755546 h 4009859"/>
              <a:gd name="connsiteX3-215" fmla="*/ 4772641 w 4799802"/>
              <a:gd name="connsiteY3-216" fmla="*/ 2334968 h 4009859"/>
              <a:gd name="connsiteX4-217" fmla="*/ 3387461 w 4799802"/>
              <a:gd name="connsiteY4-218" fmla="*/ 3982698 h 4009859"/>
              <a:gd name="connsiteX5-219" fmla="*/ 327390 w 4799802"/>
              <a:gd name="connsiteY5-220" fmla="*/ 4009859 h 4009859"/>
              <a:gd name="connsiteX6-221" fmla="*/ 155374 w 4799802"/>
              <a:gd name="connsiteY6-222" fmla="*/ 3702041 h 4009859"/>
              <a:gd name="connsiteX7-223" fmla="*/ 254962 w 4799802"/>
              <a:gd name="connsiteY7-224" fmla="*/ 3439490 h 4009859"/>
              <a:gd name="connsiteX8-225" fmla="*/ 1413806 w 4799802"/>
              <a:gd name="connsiteY8-226" fmla="*/ 2126738 h 4009859"/>
              <a:gd name="connsiteX9-227" fmla="*/ 1431913 w 4799802"/>
              <a:gd name="connsiteY9-228" fmla="*/ 1936615 h 4009859"/>
              <a:gd name="connsiteX10-229" fmla="*/ 245909 w 4799802"/>
              <a:gd name="connsiteY10-230" fmla="*/ 669130 h 4009859"/>
              <a:gd name="connsiteX11-231" fmla="*/ 291176 w 4799802"/>
              <a:gd name="connsiteY11-232" fmla="*/ 134976 h 4009859"/>
              <a:gd name="connsiteX0-233" fmla="*/ 291176 w 4799802"/>
              <a:gd name="connsiteY0-234" fmla="*/ 256269 h 4131152"/>
              <a:gd name="connsiteX1-235" fmla="*/ 3296926 w 4799802"/>
              <a:gd name="connsiteY1-236" fmla="*/ 247215 h 4131152"/>
              <a:gd name="connsiteX2-237" fmla="*/ 4799802 w 4799802"/>
              <a:gd name="connsiteY2-238" fmla="*/ 1876839 h 4131152"/>
              <a:gd name="connsiteX3-239" fmla="*/ 4772641 w 4799802"/>
              <a:gd name="connsiteY3-240" fmla="*/ 2456261 h 4131152"/>
              <a:gd name="connsiteX4-241" fmla="*/ 3387461 w 4799802"/>
              <a:gd name="connsiteY4-242" fmla="*/ 4103991 h 4131152"/>
              <a:gd name="connsiteX5-243" fmla="*/ 327390 w 4799802"/>
              <a:gd name="connsiteY5-244" fmla="*/ 4131152 h 4131152"/>
              <a:gd name="connsiteX6-245" fmla="*/ 155374 w 4799802"/>
              <a:gd name="connsiteY6-246" fmla="*/ 3823334 h 4131152"/>
              <a:gd name="connsiteX7-247" fmla="*/ 254962 w 4799802"/>
              <a:gd name="connsiteY7-248" fmla="*/ 3560783 h 4131152"/>
              <a:gd name="connsiteX8-249" fmla="*/ 1413806 w 4799802"/>
              <a:gd name="connsiteY8-250" fmla="*/ 2248031 h 4131152"/>
              <a:gd name="connsiteX9-251" fmla="*/ 1431913 w 4799802"/>
              <a:gd name="connsiteY9-252" fmla="*/ 2057908 h 4131152"/>
              <a:gd name="connsiteX10-253" fmla="*/ 245909 w 4799802"/>
              <a:gd name="connsiteY10-254" fmla="*/ 790423 h 4131152"/>
              <a:gd name="connsiteX11-255" fmla="*/ 291176 w 4799802"/>
              <a:gd name="connsiteY11-256" fmla="*/ 256269 h 4131152"/>
              <a:gd name="connsiteX0-257" fmla="*/ 291176 w 4799802"/>
              <a:gd name="connsiteY0-258" fmla="*/ 90520 h 3965403"/>
              <a:gd name="connsiteX1-259" fmla="*/ 3296926 w 4799802"/>
              <a:gd name="connsiteY1-260" fmla="*/ 81466 h 3965403"/>
              <a:gd name="connsiteX2-261" fmla="*/ 4799802 w 4799802"/>
              <a:gd name="connsiteY2-262" fmla="*/ 1711090 h 3965403"/>
              <a:gd name="connsiteX3-263" fmla="*/ 4772641 w 4799802"/>
              <a:gd name="connsiteY3-264" fmla="*/ 2290512 h 3965403"/>
              <a:gd name="connsiteX4-265" fmla="*/ 3387461 w 4799802"/>
              <a:gd name="connsiteY4-266" fmla="*/ 3938242 h 3965403"/>
              <a:gd name="connsiteX5-267" fmla="*/ 327390 w 4799802"/>
              <a:gd name="connsiteY5-268" fmla="*/ 3965403 h 3965403"/>
              <a:gd name="connsiteX6-269" fmla="*/ 155374 w 4799802"/>
              <a:gd name="connsiteY6-270" fmla="*/ 3657585 h 3965403"/>
              <a:gd name="connsiteX7-271" fmla="*/ 254962 w 4799802"/>
              <a:gd name="connsiteY7-272" fmla="*/ 3395034 h 3965403"/>
              <a:gd name="connsiteX8-273" fmla="*/ 1413806 w 4799802"/>
              <a:gd name="connsiteY8-274" fmla="*/ 2082282 h 3965403"/>
              <a:gd name="connsiteX9-275" fmla="*/ 1431913 w 4799802"/>
              <a:gd name="connsiteY9-276" fmla="*/ 1892159 h 3965403"/>
              <a:gd name="connsiteX10-277" fmla="*/ 245909 w 4799802"/>
              <a:gd name="connsiteY10-278" fmla="*/ 624674 h 3965403"/>
              <a:gd name="connsiteX11-279" fmla="*/ 291176 w 4799802"/>
              <a:gd name="connsiteY11-280" fmla="*/ 90520 h 3965403"/>
              <a:gd name="connsiteX0-281" fmla="*/ 295997 w 4804623"/>
              <a:gd name="connsiteY0-282" fmla="*/ 67951 h 3942834"/>
              <a:gd name="connsiteX1-283" fmla="*/ 3370327 w 4804623"/>
              <a:gd name="connsiteY1-284" fmla="*/ 119857 h 3942834"/>
              <a:gd name="connsiteX2-285" fmla="*/ 4804623 w 4804623"/>
              <a:gd name="connsiteY2-286" fmla="*/ 1688521 h 3942834"/>
              <a:gd name="connsiteX3-287" fmla="*/ 4777462 w 4804623"/>
              <a:gd name="connsiteY3-288" fmla="*/ 2267943 h 3942834"/>
              <a:gd name="connsiteX4-289" fmla="*/ 3392282 w 4804623"/>
              <a:gd name="connsiteY4-290" fmla="*/ 3915673 h 3942834"/>
              <a:gd name="connsiteX5-291" fmla="*/ 332211 w 4804623"/>
              <a:gd name="connsiteY5-292" fmla="*/ 3942834 h 3942834"/>
              <a:gd name="connsiteX6-293" fmla="*/ 160195 w 4804623"/>
              <a:gd name="connsiteY6-294" fmla="*/ 3635016 h 3942834"/>
              <a:gd name="connsiteX7-295" fmla="*/ 259783 w 4804623"/>
              <a:gd name="connsiteY7-296" fmla="*/ 3372465 h 3942834"/>
              <a:gd name="connsiteX8-297" fmla="*/ 1418627 w 4804623"/>
              <a:gd name="connsiteY8-298" fmla="*/ 2059713 h 3942834"/>
              <a:gd name="connsiteX9-299" fmla="*/ 1436734 w 4804623"/>
              <a:gd name="connsiteY9-300" fmla="*/ 1869590 h 3942834"/>
              <a:gd name="connsiteX10-301" fmla="*/ 250730 w 4804623"/>
              <a:gd name="connsiteY10-302" fmla="*/ 602105 h 3942834"/>
              <a:gd name="connsiteX11-303" fmla="*/ 295997 w 4804623"/>
              <a:gd name="connsiteY11-304" fmla="*/ 67951 h 3942834"/>
              <a:gd name="connsiteX0-305" fmla="*/ 295997 w 4804623"/>
              <a:gd name="connsiteY0-306" fmla="*/ 67951 h 3942834"/>
              <a:gd name="connsiteX1-307" fmla="*/ 3370327 w 4804623"/>
              <a:gd name="connsiteY1-308" fmla="*/ 119857 h 3942834"/>
              <a:gd name="connsiteX2-309" fmla="*/ 4804623 w 4804623"/>
              <a:gd name="connsiteY2-310" fmla="*/ 1688521 h 3942834"/>
              <a:gd name="connsiteX3-311" fmla="*/ 4777462 w 4804623"/>
              <a:gd name="connsiteY3-312" fmla="*/ 2267943 h 3942834"/>
              <a:gd name="connsiteX4-313" fmla="*/ 3392282 w 4804623"/>
              <a:gd name="connsiteY4-314" fmla="*/ 3915673 h 3942834"/>
              <a:gd name="connsiteX5-315" fmla="*/ 332211 w 4804623"/>
              <a:gd name="connsiteY5-316" fmla="*/ 3942834 h 3942834"/>
              <a:gd name="connsiteX6-317" fmla="*/ 160195 w 4804623"/>
              <a:gd name="connsiteY6-318" fmla="*/ 3635016 h 3942834"/>
              <a:gd name="connsiteX7-319" fmla="*/ 259783 w 4804623"/>
              <a:gd name="connsiteY7-320" fmla="*/ 3372465 h 3942834"/>
              <a:gd name="connsiteX8-321" fmla="*/ 1418627 w 4804623"/>
              <a:gd name="connsiteY8-322" fmla="*/ 2059713 h 3942834"/>
              <a:gd name="connsiteX9-323" fmla="*/ 1436734 w 4804623"/>
              <a:gd name="connsiteY9-324" fmla="*/ 1869590 h 3942834"/>
              <a:gd name="connsiteX10-325" fmla="*/ 250730 w 4804623"/>
              <a:gd name="connsiteY10-326" fmla="*/ 602105 h 3942834"/>
              <a:gd name="connsiteX11-327" fmla="*/ 295997 w 4804623"/>
              <a:gd name="connsiteY11-328" fmla="*/ 67951 h 3942834"/>
              <a:gd name="connsiteX0-329" fmla="*/ 293231 w 4801857"/>
              <a:gd name="connsiteY0-330" fmla="*/ 69917 h 3944800"/>
              <a:gd name="connsiteX1-331" fmla="*/ 3367561 w 4801857"/>
              <a:gd name="connsiteY1-332" fmla="*/ 121823 h 3944800"/>
              <a:gd name="connsiteX2-333" fmla="*/ 4801857 w 4801857"/>
              <a:gd name="connsiteY2-334" fmla="*/ 1690487 h 3944800"/>
              <a:gd name="connsiteX3-335" fmla="*/ 4774696 w 4801857"/>
              <a:gd name="connsiteY3-336" fmla="*/ 2269909 h 3944800"/>
              <a:gd name="connsiteX4-337" fmla="*/ 3389516 w 4801857"/>
              <a:gd name="connsiteY4-338" fmla="*/ 3917639 h 3944800"/>
              <a:gd name="connsiteX5-339" fmla="*/ 329445 w 4801857"/>
              <a:gd name="connsiteY5-340" fmla="*/ 3944800 h 3944800"/>
              <a:gd name="connsiteX6-341" fmla="*/ 157429 w 4801857"/>
              <a:gd name="connsiteY6-342" fmla="*/ 3636982 h 3944800"/>
              <a:gd name="connsiteX7-343" fmla="*/ 257017 w 4801857"/>
              <a:gd name="connsiteY7-344" fmla="*/ 3374431 h 3944800"/>
              <a:gd name="connsiteX8-345" fmla="*/ 1415861 w 4801857"/>
              <a:gd name="connsiteY8-346" fmla="*/ 2061679 h 3944800"/>
              <a:gd name="connsiteX9-347" fmla="*/ 1433968 w 4801857"/>
              <a:gd name="connsiteY9-348" fmla="*/ 1871556 h 3944800"/>
              <a:gd name="connsiteX10-349" fmla="*/ 254060 w 4801857"/>
              <a:gd name="connsiteY10-350" fmla="*/ 634551 h 3944800"/>
              <a:gd name="connsiteX11-351" fmla="*/ 293231 w 4801857"/>
              <a:gd name="connsiteY11-352" fmla="*/ 69917 h 3944800"/>
              <a:gd name="connsiteX0-353" fmla="*/ 266627 w 4775253"/>
              <a:gd name="connsiteY0-354" fmla="*/ 69917 h 3944800"/>
              <a:gd name="connsiteX1-355" fmla="*/ 3340957 w 4775253"/>
              <a:gd name="connsiteY1-356" fmla="*/ 121823 h 3944800"/>
              <a:gd name="connsiteX2-357" fmla="*/ 4775253 w 4775253"/>
              <a:gd name="connsiteY2-358" fmla="*/ 1690487 h 3944800"/>
              <a:gd name="connsiteX3-359" fmla="*/ 4748092 w 4775253"/>
              <a:gd name="connsiteY3-360" fmla="*/ 2269909 h 3944800"/>
              <a:gd name="connsiteX4-361" fmla="*/ 3362912 w 4775253"/>
              <a:gd name="connsiteY4-362" fmla="*/ 3917639 h 3944800"/>
              <a:gd name="connsiteX5-363" fmla="*/ 302841 w 4775253"/>
              <a:gd name="connsiteY5-364" fmla="*/ 3944800 h 3944800"/>
              <a:gd name="connsiteX6-365" fmla="*/ 130825 w 4775253"/>
              <a:gd name="connsiteY6-366" fmla="*/ 3636982 h 3944800"/>
              <a:gd name="connsiteX7-367" fmla="*/ 230413 w 4775253"/>
              <a:gd name="connsiteY7-368" fmla="*/ 3374431 h 3944800"/>
              <a:gd name="connsiteX8-369" fmla="*/ 1389257 w 4775253"/>
              <a:gd name="connsiteY8-370" fmla="*/ 2061679 h 3944800"/>
              <a:gd name="connsiteX9-371" fmla="*/ 1407364 w 4775253"/>
              <a:gd name="connsiteY9-372" fmla="*/ 1871556 h 3944800"/>
              <a:gd name="connsiteX10-373" fmla="*/ 227456 w 4775253"/>
              <a:gd name="connsiteY10-374" fmla="*/ 634551 h 3944800"/>
              <a:gd name="connsiteX11-375" fmla="*/ 266627 w 4775253"/>
              <a:gd name="connsiteY11-376" fmla="*/ 69917 h 3944800"/>
              <a:gd name="connsiteX0-377" fmla="*/ 261739 w 4770365"/>
              <a:gd name="connsiteY0-378" fmla="*/ 69130 h 3944013"/>
              <a:gd name="connsiteX1-379" fmla="*/ 3336069 w 4770365"/>
              <a:gd name="connsiteY1-380" fmla="*/ 121036 h 3944013"/>
              <a:gd name="connsiteX2-381" fmla="*/ 4770365 w 4770365"/>
              <a:gd name="connsiteY2-382" fmla="*/ 1689700 h 3944013"/>
              <a:gd name="connsiteX3-383" fmla="*/ 4743204 w 4770365"/>
              <a:gd name="connsiteY3-384" fmla="*/ 2269122 h 3944013"/>
              <a:gd name="connsiteX4-385" fmla="*/ 3358024 w 4770365"/>
              <a:gd name="connsiteY4-386" fmla="*/ 3916852 h 3944013"/>
              <a:gd name="connsiteX5-387" fmla="*/ 297953 w 4770365"/>
              <a:gd name="connsiteY5-388" fmla="*/ 3944013 h 3944013"/>
              <a:gd name="connsiteX6-389" fmla="*/ 125937 w 4770365"/>
              <a:gd name="connsiteY6-390" fmla="*/ 3636195 h 3944013"/>
              <a:gd name="connsiteX7-391" fmla="*/ 225525 w 4770365"/>
              <a:gd name="connsiteY7-392" fmla="*/ 3373644 h 3944013"/>
              <a:gd name="connsiteX8-393" fmla="*/ 1384369 w 4770365"/>
              <a:gd name="connsiteY8-394" fmla="*/ 2060892 h 3944013"/>
              <a:gd name="connsiteX9-395" fmla="*/ 1402476 w 4770365"/>
              <a:gd name="connsiteY9-396" fmla="*/ 1870769 h 3944013"/>
              <a:gd name="connsiteX10-397" fmla="*/ 234760 w 4770365"/>
              <a:gd name="connsiteY10-398" fmla="*/ 621572 h 3944013"/>
              <a:gd name="connsiteX11-399" fmla="*/ 261739 w 4770365"/>
              <a:gd name="connsiteY11-400" fmla="*/ 69130 h 3944013"/>
              <a:gd name="connsiteX0-401" fmla="*/ 261739 w 4770414"/>
              <a:gd name="connsiteY0-402" fmla="*/ 69130 h 3944013"/>
              <a:gd name="connsiteX1-403" fmla="*/ 3336069 w 4770414"/>
              <a:gd name="connsiteY1-404" fmla="*/ 121036 h 3944013"/>
              <a:gd name="connsiteX2-405" fmla="*/ 4770365 w 4770414"/>
              <a:gd name="connsiteY2-406" fmla="*/ 1689700 h 3944013"/>
              <a:gd name="connsiteX3-407" fmla="*/ 4743204 w 4770414"/>
              <a:gd name="connsiteY3-408" fmla="*/ 2269122 h 3944013"/>
              <a:gd name="connsiteX4-409" fmla="*/ 3358024 w 4770414"/>
              <a:gd name="connsiteY4-410" fmla="*/ 3916852 h 3944013"/>
              <a:gd name="connsiteX5-411" fmla="*/ 297953 w 4770414"/>
              <a:gd name="connsiteY5-412" fmla="*/ 3944013 h 3944013"/>
              <a:gd name="connsiteX6-413" fmla="*/ 125937 w 4770414"/>
              <a:gd name="connsiteY6-414" fmla="*/ 3636195 h 3944013"/>
              <a:gd name="connsiteX7-415" fmla="*/ 225525 w 4770414"/>
              <a:gd name="connsiteY7-416" fmla="*/ 3373644 h 3944013"/>
              <a:gd name="connsiteX8-417" fmla="*/ 1384369 w 4770414"/>
              <a:gd name="connsiteY8-418" fmla="*/ 2060892 h 3944013"/>
              <a:gd name="connsiteX9-419" fmla="*/ 1402476 w 4770414"/>
              <a:gd name="connsiteY9-420" fmla="*/ 1870769 h 3944013"/>
              <a:gd name="connsiteX10-421" fmla="*/ 234760 w 4770414"/>
              <a:gd name="connsiteY10-422" fmla="*/ 621572 h 3944013"/>
              <a:gd name="connsiteX11-423" fmla="*/ 261739 w 4770414"/>
              <a:gd name="connsiteY11-424" fmla="*/ 69130 h 3944013"/>
              <a:gd name="connsiteX0-425" fmla="*/ 261739 w 4786737"/>
              <a:gd name="connsiteY0-426" fmla="*/ 69130 h 3944013"/>
              <a:gd name="connsiteX1-427" fmla="*/ 3336069 w 4786737"/>
              <a:gd name="connsiteY1-428" fmla="*/ 121036 h 3944013"/>
              <a:gd name="connsiteX2-429" fmla="*/ 4770365 w 4786737"/>
              <a:gd name="connsiteY2-430" fmla="*/ 1689700 h 3944013"/>
              <a:gd name="connsiteX3-431" fmla="*/ 4743204 w 4786737"/>
              <a:gd name="connsiteY3-432" fmla="*/ 2269122 h 3944013"/>
              <a:gd name="connsiteX4-433" fmla="*/ 3358024 w 4786737"/>
              <a:gd name="connsiteY4-434" fmla="*/ 3916852 h 3944013"/>
              <a:gd name="connsiteX5-435" fmla="*/ 297953 w 4786737"/>
              <a:gd name="connsiteY5-436" fmla="*/ 3944013 h 3944013"/>
              <a:gd name="connsiteX6-437" fmla="*/ 125937 w 4786737"/>
              <a:gd name="connsiteY6-438" fmla="*/ 3636195 h 3944013"/>
              <a:gd name="connsiteX7-439" fmla="*/ 225525 w 4786737"/>
              <a:gd name="connsiteY7-440" fmla="*/ 3373644 h 3944013"/>
              <a:gd name="connsiteX8-441" fmla="*/ 1384369 w 4786737"/>
              <a:gd name="connsiteY8-442" fmla="*/ 2060892 h 3944013"/>
              <a:gd name="connsiteX9-443" fmla="*/ 1402476 w 4786737"/>
              <a:gd name="connsiteY9-444" fmla="*/ 1870769 h 3944013"/>
              <a:gd name="connsiteX10-445" fmla="*/ 234760 w 4786737"/>
              <a:gd name="connsiteY10-446" fmla="*/ 621572 h 3944013"/>
              <a:gd name="connsiteX11-447" fmla="*/ 261739 w 4786737"/>
              <a:gd name="connsiteY11-448" fmla="*/ 69130 h 3944013"/>
              <a:gd name="connsiteX0-449" fmla="*/ 261739 w 4966911"/>
              <a:gd name="connsiteY0-450" fmla="*/ 69130 h 3944013"/>
              <a:gd name="connsiteX1-451" fmla="*/ 3336069 w 4966911"/>
              <a:gd name="connsiteY1-452" fmla="*/ 121036 h 3944013"/>
              <a:gd name="connsiteX2-453" fmla="*/ 4770365 w 4966911"/>
              <a:gd name="connsiteY2-454" fmla="*/ 1689700 h 3944013"/>
              <a:gd name="connsiteX3-455" fmla="*/ 4743204 w 4966911"/>
              <a:gd name="connsiteY3-456" fmla="*/ 2269122 h 3944013"/>
              <a:gd name="connsiteX4-457" fmla="*/ 3358024 w 4966911"/>
              <a:gd name="connsiteY4-458" fmla="*/ 3916852 h 3944013"/>
              <a:gd name="connsiteX5-459" fmla="*/ 297953 w 4966911"/>
              <a:gd name="connsiteY5-460" fmla="*/ 3944013 h 3944013"/>
              <a:gd name="connsiteX6-461" fmla="*/ 125937 w 4966911"/>
              <a:gd name="connsiteY6-462" fmla="*/ 3636195 h 3944013"/>
              <a:gd name="connsiteX7-463" fmla="*/ 225525 w 4966911"/>
              <a:gd name="connsiteY7-464" fmla="*/ 3373644 h 3944013"/>
              <a:gd name="connsiteX8-465" fmla="*/ 1384369 w 4966911"/>
              <a:gd name="connsiteY8-466" fmla="*/ 2060892 h 3944013"/>
              <a:gd name="connsiteX9-467" fmla="*/ 1402476 w 4966911"/>
              <a:gd name="connsiteY9-468" fmla="*/ 1870769 h 3944013"/>
              <a:gd name="connsiteX10-469" fmla="*/ 234760 w 4966911"/>
              <a:gd name="connsiteY10-470" fmla="*/ 621572 h 3944013"/>
              <a:gd name="connsiteX11-471" fmla="*/ 261739 w 4966911"/>
              <a:gd name="connsiteY11-472" fmla="*/ 69130 h 3944013"/>
              <a:gd name="connsiteX0-473" fmla="*/ 261739 w 4867987"/>
              <a:gd name="connsiteY0-474" fmla="*/ 69130 h 3944013"/>
              <a:gd name="connsiteX1-475" fmla="*/ 3336069 w 4867987"/>
              <a:gd name="connsiteY1-476" fmla="*/ 121036 h 3944013"/>
              <a:gd name="connsiteX2-477" fmla="*/ 4770365 w 4867987"/>
              <a:gd name="connsiteY2-478" fmla="*/ 1689700 h 3944013"/>
              <a:gd name="connsiteX3-479" fmla="*/ 4743204 w 4867987"/>
              <a:gd name="connsiteY3-480" fmla="*/ 2269122 h 3944013"/>
              <a:gd name="connsiteX4-481" fmla="*/ 3358024 w 4867987"/>
              <a:gd name="connsiteY4-482" fmla="*/ 3916852 h 3944013"/>
              <a:gd name="connsiteX5-483" fmla="*/ 297953 w 4867987"/>
              <a:gd name="connsiteY5-484" fmla="*/ 3944013 h 3944013"/>
              <a:gd name="connsiteX6-485" fmla="*/ 125937 w 4867987"/>
              <a:gd name="connsiteY6-486" fmla="*/ 3636195 h 3944013"/>
              <a:gd name="connsiteX7-487" fmla="*/ 225525 w 4867987"/>
              <a:gd name="connsiteY7-488" fmla="*/ 3373644 h 3944013"/>
              <a:gd name="connsiteX8-489" fmla="*/ 1384369 w 4867987"/>
              <a:gd name="connsiteY8-490" fmla="*/ 2060892 h 3944013"/>
              <a:gd name="connsiteX9-491" fmla="*/ 1402476 w 4867987"/>
              <a:gd name="connsiteY9-492" fmla="*/ 1870769 h 3944013"/>
              <a:gd name="connsiteX10-493" fmla="*/ 234760 w 4867987"/>
              <a:gd name="connsiteY10-494" fmla="*/ 621572 h 3944013"/>
              <a:gd name="connsiteX11-495" fmla="*/ 261739 w 4867987"/>
              <a:gd name="connsiteY11-496" fmla="*/ 69130 h 3944013"/>
              <a:gd name="connsiteX0-497" fmla="*/ 261739 w 4930678"/>
              <a:gd name="connsiteY0-498" fmla="*/ 69130 h 3944013"/>
              <a:gd name="connsiteX1-499" fmla="*/ 3336069 w 4930678"/>
              <a:gd name="connsiteY1-500" fmla="*/ 121036 h 3944013"/>
              <a:gd name="connsiteX2-501" fmla="*/ 4770365 w 4930678"/>
              <a:gd name="connsiteY2-502" fmla="*/ 1689700 h 3944013"/>
              <a:gd name="connsiteX3-503" fmla="*/ 4737108 w 4930678"/>
              <a:gd name="connsiteY3-504" fmla="*/ 2311794 h 3944013"/>
              <a:gd name="connsiteX4-505" fmla="*/ 3358024 w 4930678"/>
              <a:gd name="connsiteY4-506" fmla="*/ 3916852 h 3944013"/>
              <a:gd name="connsiteX5-507" fmla="*/ 297953 w 4930678"/>
              <a:gd name="connsiteY5-508" fmla="*/ 3944013 h 3944013"/>
              <a:gd name="connsiteX6-509" fmla="*/ 125937 w 4930678"/>
              <a:gd name="connsiteY6-510" fmla="*/ 3636195 h 3944013"/>
              <a:gd name="connsiteX7-511" fmla="*/ 225525 w 4930678"/>
              <a:gd name="connsiteY7-512" fmla="*/ 3373644 h 3944013"/>
              <a:gd name="connsiteX8-513" fmla="*/ 1384369 w 4930678"/>
              <a:gd name="connsiteY8-514" fmla="*/ 2060892 h 3944013"/>
              <a:gd name="connsiteX9-515" fmla="*/ 1402476 w 4930678"/>
              <a:gd name="connsiteY9-516" fmla="*/ 1870769 h 3944013"/>
              <a:gd name="connsiteX10-517" fmla="*/ 234760 w 4930678"/>
              <a:gd name="connsiteY10-518" fmla="*/ 621572 h 3944013"/>
              <a:gd name="connsiteX11-519" fmla="*/ 261739 w 4930678"/>
              <a:gd name="connsiteY11-520" fmla="*/ 69130 h 3944013"/>
              <a:gd name="connsiteX0-521" fmla="*/ 261739 w 4914344"/>
              <a:gd name="connsiteY0-522" fmla="*/ 69130 h 3944013"/>
              <a:gd name="connsiteX1-523" fmla="*/ 3336069 w 4914344"/>
              <a:gd name="connsiteY1-524" fmla="*/ 121036 h 3944013"/>
              <a:gd name="connsiteX2-525" fmla="*/ 4770365 w 4914344"/>
              <a:gd name="connsiteY2-526" fmla="*/ 1689700 h 3944013"/>
              <a:gd name="connsiteX3-527" fmla="*/ 4737108 w 4914344"/>
              <a:gd name="connsiteY3-528" fmla="*/ 2311794 h 3944013"/>
              <a:gd name="connsiteX4-529" fmla="*/ 3358024 w 4914344"/>
              <a:gd name="connsiteY4-530" fmla="*/ 3916852 h 3944013"/>
              <a:gd name="connsiteX5-531" fmla="*/ 297953 w 4914344"/>
              <a:gd name="connsiteY5-532" fmla="*/ 3944013 h 3944013"/>
              <a:gd name="connsiteX6-533" fmla="*/ 125937 w 4914344"/>
              <a:gd name="connsiteY6-534" fmla="*/ 3636195 h 3944013"/>
              <a:gd name="connsiteX7-535" fmla="*/ 225525 w 4914344"/>
              <a:gd name="connsiteY7-536" fmla="*/ 3373644 h 3944013"/>
              <a:gd name="connsiteX8-537" fmla="*/ 1384369 w 4914344"/>
              <a:gd name="connsiteY8-538" fmla="*/ 2060892 h 3944013"/>
              <a:gd name="connsiteX9-539" fmla="*/ 1402476 w 4914344"/>
              <a:gd name="connsiteY9-540" fmla="*/ 1870769 h 3944013"/>
              <a:gd name="connsiteX10-541" fmla="*/ 234760 w 4914344"/>
              <a:gd name="connsiteY10-542" fmla="*/ 621572 h 3944013"/>
              <a:gd name="connsiteX11-543" fmla="*/ 261739 w 4914344"/>
              <a:gd name="connsiteY11-544" fmla="*/ 69130 h 3944013"/>
              <a:gd name="connsiteX0-545" fmla="*/ 261739 w 4903241"/>
              <a:gd name="connsiteY0-546" fmla="*/ 69130 h 3944013"/>
              <a:gd name="connsiteX1-547" fmla="*/ 3336069 w 4903241"/>
              <a:gd name="connsiteY1-548" fmla="*/ 121036 h 3944013"/>
              <a:gd name="connsiteX2-549" fmla="*/ 4770365 w 4903241"/>
              <a:gd name="connsiteY2-550" fmla="*/ 1689700 h 3944013"/>
              <a:gd name="connsiteX3-551" fmla="*/ 4712724 w 4903241"/>
              <a:gd name="connsiteY3-552" fmla="*/ 2336178 h 3944013"/>
              <a:gd name="connsiteX4-553" fmla="*/ 3358024 w 4903241"/>
              <a:gd name="connsiteY4-554" fmla="*/ 3916852 h 3944013"/>
              <a:gd name="connsiteX5-555" fmla="*/ 297953 w 4903241"/>
              <a:gd name="connsiteY5-556" fmla="*/ 3944013 h 3944013"/>
              <a:gd name="connsiteX6-557" fmla="*/ 125937 w 4903241"/>
              <a:gd name="connsiteY6-558" fmla="*/ 3636195 h 3944013"/>
              <a:gd name="connsiteX7-559" fmla="*/ 225525 w 4903241"/>
              <a:gd name="connsiteY7-560" fmla="*/ 3373644 h 3944013"/>
              <a:gd name="connsiteX8-561" fmla="*/ 1384369 w 4903241"/>
              <a:gd name="connsiteY8-562" fmla="*/ 2060892 h 3944013"/>
              <a:gd name="connsiteX9-563" fmla="*/ 1402476 w 4903241"/>
              <a:gd name="connsiteY9-564" fmla="*/ 1870769 h 3944013"/>
              <a:gd name="connsiteX10-565" fmla="*/ 234760 w 4903241"/>
              <a:gd name="connsiteY10-566" fmla="*/ 621572 h 3944013"/>
              <a:gd name="connsiteX11-567" fmla="*/ 261739 w 4903241"/>
              <a:gd name="connsiteY11-568" fmla="*/ 69130 h 3944013"/>
              <a:gd name="connsiteX0-569" fmla="*/ 261739 w 4894471"/>
              <a:gd name="connsiteY0-570" fmla="*/ 69130 h 3944013"/>
              <a:gd name="connsiteX1-571" fmla="*/ 3336069 w 4894471"/>
              <a:gd name="connsiteY1-572" fmla="*/ 121036 h 3944013"/>
              <a:gd name="connsiteX2-573" fmla="*/ 4770365 w 4894471"/>
              <a:gd name="connsiteY2-574" fmla="*/ 1689700 h 3944013"/>
              <a:gd name="connsiteX3-575" fmla="*/ 4712724 w 4894471"/>
              <a:gd name="connsiteY3-576" fmla="*/ 2336178 h 3944013"/>
              <a:gd name="connsiteX4-577" fmla="*/ 3358024 w 4894471"/>
              <a:gd name="connsiteY4-578" fmla="*/ 3916852 h 3944013"/>
              <a:gd name="connsiteX5-579" fmla="*/ 297953 w 4894471"/>
              <a:gd name="connsiteY5-580" fmla="*/ 3944013 h 3944013"/>
              <a:gd name="connsiteX6-581" fmla="*/ 125937 w 4894471"/>
              <a:gd name="connsiteY6-582" fmla="*/ 3636195 h 3944013"/>
              <a:gd name="connsiteX7-583" fmla="*/ 225525 w 4894471"/>
              <a:gd name="connsiteY7-584" fmla="*/ 3373644 h 3944013"/>
              <a:gd name="connsiteX8-585" fmla="*/ 1384369 w 4894471"/>
              <a:gd name="connsiteY8-586" fmla="*/ 2060892 h 3944013"/>
              <a:gd name="connsiteX9-587" fmla="*/ 1402476 w 4894471"/>
              <a:gd name="connsiteY9-588" fmla="*/ 1870769 h 3944013"/>
              <a:gd name="connsiteX10-589" fmla="*/ 234760 w 4894471"/>
              <a:gd name="connsiteY10-590" fmla="*/ 621572 h 3944013"/>
              <a:gd name="connsiteX11-591" fmla="*/ 261739 w 4894471"/>
              <a:gd name="connsiteY11-592" fmla="*/ 69130 h 3944013"/>
              <a:gd name="connsiteX0-593" fmla="*/ 261739 w 4894471"/>
              <a:gd name="connsiteY0-594" fmla="*/ 69130 h 3944013"/>
              <a:gd name="connsiteX1-595" fmla="*/ 3336069 w 4894471"/>
              <a:gd name="connsiteY1-596" fmla="*/ 121036 h 3944013"/>
              <a:gd name="connsiteX2-597" fmla="*/ 4770365 w 4894471"/>
              <a:gd name="connsiteY2-598" fmla="*/ 1689700 h 3944013"/>
              <a:gd name="connsiteX3-599" fmla="*/ 4712724 w 4894471"/>
              <a:gd name="connsiteY3-600" fmla="*/ 2336178 h 3944013"/>
              <a:gd name="connsiteX4-601" fmla="*/ 3358024 w 4894471"/>
              <a:gd name="connsiteY4-602" fmla="*/ 3916852 h 3944013"/>
              <a:gd name="connsiteX5-603" fmla="*/ 297953 w 4894471"/>
              <a:gd name="connsiteY5-604" fmla="*/ 3944013 h 3944013"/>
              <a:gd name="connsiteX6-605" fmla="*/ 125937 w 4894471"/>
              <a:gd name="connsiteY6-606" fmla="*/ 3636195 h 3944013"/>
              <a:gd name="connsiteX7-607" fmla="*/ 225525 w 4894471"/>
              <a:gd name="connsiteY7-608" fmla="*/ 3373644 h 3944013"/>
              <a:gd name="connsiteX8-609" fmla="*/ 1384369 w 4894471"/>
              <a:gd name="connsiteY8-610" fmla="*/ 2060892 h 3944013"/>
              <a:gd name="connsiteX9-611" fmla="*/ 1402476 w 4894471"/>
              <a:gd name="connsiteY9-612" fmla="*/ 1870769 h 3944013"/>
              <a:gd name="connsiteX10-613" fmla="*/ 234760 w 4894471"/>
              <a:gd name="connsiteY10-614" fmla="*/ 621572 h 3944013"/>
              <a:gd name="connsiteX11-615" fmla="*/ 261739 w 4894471"/>
              <a:gd name="connsiteY11-616" fmla="*/ 69130 h 3944013"/>
              <a:gd name="connsiteX0-617" fmla="*/ 261739 w 4894471"/>
              <a:gd name="connsiteY0-618" fmla="*/ 69130 h 3944148"/>
              <a:gd name="connsiteX1-619" fmla="*/ 3336069 w 4894471"/>
              <a:gd name="connsiteY1-620" fmla="*/ 121036 h 3944148"/>
              <a:gd name="connsiteX2-621" fmla="*/ 4770365 w 4894471"/>
              <a:gd name="connsiteY2-622" fmla="*/ 1689700 h 3944148"/>
              <a:gd name="connsiteX3-623" fmla="*/ 4712724 w 4894471"/>
              <a:gd name="connsiteY3-624" fmla="*/ 2336178 h 3944148"/>
              <a:gd name="connsiteX4-625" fmla="*/ 3358024 w 4894471"/>
              <a:gd name="connsiteY4-626" fmla="*/ 3916852 h 3944148"/>
              <a:gd name="connsiteX5-627" fmla="*/ 297953 w 4894471"/>
              <a:gd name="connsiteY5-628" fmla="*/ 3944013 h 3944148"/>
              <a:gd name="connsiteX6-629" fmla="*/ 125937 w 4894471"/>
              <a:gd name="connsiteY6-630" fmla="*/ 3636195 h 3944148"/>
              <a:gd name="connsiteX7-631" fmla="*/ 225525 w 4894471"/>
              <a:gd name="connsiteY7-632" fmla="*/ 3373644 h 3944148"/>
              <a:gd name="connsiteX8-633" fmla="*/ 1384369 w 4894471"/>
              <a:gd name="connsiteY8-634" fmla="*/ 2060892 h 3944148"/>
              <a:gd name="connsiteX9-635" fmla="*/ 1402476 w 4894471"/>
              <a:gd name="connsiteY9-636" fmla="*/ 1870769 h 3944148"/>
              <a:gd name="connsiteX10-637" fmla="*/ 234760 w 4894471"/>
              <a:gd name="connsiteY10-638" fmla="*/ 621572 h 3944148"/>
              <a:gd name="connsiteX11-639" fmla="*/ 261739 w 4894471"/>
              <a:gd name="connsiteY11-640" fmla="*/ 69130 h 3944148"/>
              <a:gd name="connsiteX0-641" fmla="*/ 261739 w 4921936"/>
              <a:gd name="connsiteY0-642" fmla="*/ 69130 h 3955723"/>
              <a:gd name="connsiteX1-643" fmla="*/ 3336069 w 4921936"/>
              <a:gd name="connsiteY1-644" fmla="*/ 121036 h 3955723"/>
              <a:gd name="connsiteX2-645" fmla="*/ 4770365 w 4921936"/>
              <a:gd name="connsiteY2-646" fmla="*/ 1689700 h 3955723"/>
              <a:gd name="connsiteX3-647" fmla="*/ 4712724 w 4921936"/>
              <a:gd name="connsiteY3-648" fmla="*/ 2336178 h 3955723"/>
              <a:gd name="connsiteX4-649" fmla="*/ 3290968 w 4921936"/>
              <a:gd name="connsiteY4-650" fmla="*/ 3935140 h 3955723"/>
              <a:gd name="connsiteX5-651" fmla="*/ 297953 w 4921936"/>
              <a:gd name="connsiteY5-652" fmla="*/ 3944013 h 3955723"/>
              <a:gd name="connsiteX6-653" fmla="*/ 125937 w 4921936"/>
              <a:gd name="connsiteY6-654" fmla="*/ 3636195 h 3955723"/>
              <a:gd name="connsiteX7-655" fmla="*/ 225525 w 4921936"/>
              <a:gd name="connsiteY7-656" fmla="*/ 3373644 h 3955723"/>
              <a:gd name="connsiteX8-657" fmla="*/ 1384369 w 4921936"/>
              <a:gd name="connsiteY8-658" fmla="*/ 2060892 h 3955723"/>
              <a:gd name="connsiteX9-659" fmla="*/ 1402476 w 4921936"/>
              <a:gd name="connsiteY9-660" fmla="*/ 1870769 h 3955723"/>
              <a:gd name="connsiteX10-661" fmla="*/ 234760 w 4921936"/>
              <a:gd name="connsiteY10-662" fmla="*/ 621572 h 3955723"/>
              <a:gd name="connsiteX11-663" fmla="*/ 261739 w 4921936"/>
              <a:gd name="connsiteY11-664" fmla="*/ 69130 h 3955723"/>
              <a:gd name="connsiteX0-665" fmla="*/ 261739 w 4921936"/>
              <a:gd name="connsiteY0-666" fmla="*/ 69130 h 3998388"/>
              <a:gd name="connsiteX1-667" fmla="*/ 3336069 w 4921936"/>
              <a:gd name="connsiteY1-668" fmla="*/ 121036 h 3998388"/>
              <a:gd name="connsiteX2-669" fmla="*/ 4770365 w 4921936"/>
              <a:gd name="connsiteY2-670" fmla="*/ 1689700 h 3998388"/>
              <a:gd name="connsiteX3-671" fmla="*/ 4712724 w 4921936"/>
              <a:gd name="connsiteY3-672" fmla="*/ 2336178 h 3998388"/>
              <a:gd name="connsiteX4-673" fmla="*/ 3290968 w 4921936"/>
              <a:gd name="connsiteY4-674" fmla="*/ 3935140 h 3998388"/>
              <a:gd name="connsiteX5-675" fmla="*/ 297953 w 4921936"/>
              <a:gd name="connsiteY5-676" fmla="*/ 3944013 h 3998388"/>
              <a:gd name="connsiteX6-677" fmla="*/ 125937 w 4921936"/>
              <a:gd name="connsiteY6-678" fmla="*/ 3636195 h 3998388"/>
              <a:gd name="connsiteX7-679" fmla="*/ 225525 w 4921936"/>
              <a:gd name="connsiteY7-680" fmla="*/ 3373644 h 3998388"/>
              <a:gd name="connsiteX8-681" fmla="*/ 1384369 w 4921936"/>
              <a:gd name="connsiteY8-682" fmla="*/ 2060892 h 3998388"/>
              <a:gd name="connsiteX9-683" fmla="*/ 1402476 w 4921936"/>
              <a:gd name="connsiteY9-684" fmla="*/ 1870769 h 3998388"/>
              <a:gd name="connsiteX10-685" fmla="*/ 234760 w 4921936"/>
              <a:gd name="connsiteY10-686" fmla="*/ 621572 h 3998388"/>
              <a:gd name="connsiteX11-687" fmla="*/ 261739 w 4921936"/>
              <a:gd name="connsiteY11-688" fmla="*/ 69130 h 3998388"/>
              <a:gd name="connsiteX0-689" fmla="*/ 261739 w 4921936"/>
              <a:gd name="connsiteY0-690" fmla="*/ 69130 h 3977500"/>
              <a:gd name="connsiteX1-691" fmla="*/ 3336069 w 4921936"/>
              <a:gd name="connsiteY1-692" fmla="*/ 121036 h 3977500"/>
              <a:gd name="connsiteX2-693" fmla="*/ 4770365 w 4921936"/>
              <a:gd name="connsiteY2-694" fmla="*/ 1689700 h 3977500"/>
              <a:gd name="connsiteX3-695" fmla="*/ 4712724 w 4921936"/>
              <a:gd name="connsiteY3-696" fmla="*/ 2336178 h 3977500"/>
              <a:gd name="connsiteX4-697" fmla="*/ 3290968 w 4921936"/>
              <a:gd name="connsiteY4-698" fmla="*/ 3935140 h 3977500"/>
              <a:gd name="connsiteX5-699" fmla="*/ 297953 w 4921936"/>
              <a:gd name="connsiteY5-700" fmla="*/ 3944013 h 3977500"/>
              <a:gd name="connsiteX6-701" fmla="*/ 125937 w 4921936"/>
              <a:gd name="connsiteY6-702" fmla="*/ 3636195 h 3977500"/>
              <a:gd name="connsiteX7-703" fmla="*/ 225525 w 4921936"/>
              <a:gd name="connsiteY7-704" fmla="*/ 3373644 h 3977500"/>
              <a:gd name="connsiteX8-705" fmla="*/ 1384369 w 4921936"/>
              <a:gd name="connsiteY8-706" fmla="*/ 2060892 h 3977500"/>
              <a:gd name="connsiteX9-707" fmla="*/ 1402476 w 4921936"/>
              <a:gd name="connsiteY9-708" fmla="*/ 1870769 h 3977500"/>
              <a:gd name="connsiteX10-709" fmla="*/ 234760 w 4921936"/>
              <a:gd name="connsiteY10-710" fmla="*/ 621572 h 3977500"/>
              <a:gd name="connsiteX11-711" fmla="*/ 261739 w 4921936"/>
              <a:gd name="connsiteY11-712" fmla="*/ 69130 h 3977500"/>
              <a:gd name="connsiteX0-713" fmla="*/ 261739 w 4921936"/>
              <a:gd name="connsiteY0-714" fmla="*/ 69130 h 4060721"/>
              <a:gd name="connsiteX1-715" fmla="*/ 3336069 w 4921936"/>
              <a:gd name="connsiteY1-716" fmla="*/ 121036 h 4060721"/>
              <a:gd name="connsiteX2-717" fmla="*/ 4770365 w 4921936"/>
              <a:gd name="connsiteY2-718" fmla="*/ 1689700 h 4060721"/>
              <a:gd name="connsiteX3-719" fmla="*/ 4712724 w 4921936"/>
              <a:gd name="connsiteY3-720" fmla="*/ 2336178 h 4060721"/>
              <a:gd name="connsiteX4-721" fmla="*/ 3290968 w 4921936"/>
              <a:gd name="connsiteY4-722" fmla="*/ 3935140 h 4060721"/>
              <a:gd name="connsiteX5-723" fmla="*/ 285761 w 4921936"/>
              <a:gd name="connsiteY5-724" fmla="*/ 3919629 h 4060721"/>
              <a:gd name="connsiteX6-725" fmla="*/ 125937 w 4921936"/>
              <a:gd name="connsiteY6-726" fmla="*/ 3636195 h 4060721"/>
              <a:gd name="connsiteX7-727" fmla="*/ 225525 w 4921936"/>
              <a:gd name="connsiteY7-728" fmla="*/ 3373644 h 4060721"/>
              <a:gd name="connsiteX8-729" fmla="*/ 1384369 w 4921936"/>
              <a:gd name="connsiteY8-730" fmla="*/ 2060892 h 4060721"/>
              <a:gd name="connsiteX9-731" fmla="*/ 1402476 w 4921936"/>
              <a:gd name="connsiteY9-732" fmla="*/ 1870769 h 4060721"/>
              <a:gd name="connsiteX10-733" fmla="*/ 234760 w 4921936"/>
              <a:gd name="connsiteY10-734" fmla="*/ 621572 h 4060721"/>
              <a:gd name="connsiteX11-735" fmla="*/ 261739 w 4921936"/>
              <a:gd name="connsiteY11-736" fmla="*/ 69130 h 4060721"/>
              <a:gd name="connsiteX0-737" fmla="*/ 261739 w 4921936"/>
              <a:gd name="connsiteY0-738" fmla="*/ 69130 h 4060721"/>
              <a:gd name="connsiteX1-739" fmla="*/ 3336069 w 4921936"/>
              <a:gd name="connsiteY1-740" fmla="*/ 121036 h 4060721"/>
              <a:gd name="connsiteX2-741" fmla="*/ 4770365 w 4921936"/>
              <a:gd name="connsiteY2-742" fmla="*/ 1689700 h 4060721"/>
              <a:gd name="connsiteX3-743" fmla="*/ 4712724 w 4921936"/>
              <a:gd name="connsiteY3-744" fmla="*/ 2336178 h 4060721"/>
              <a:gd name="connsiteX4-745" fmla="*/ 3290968 w 4921936"/>
              <a:gd name="connsiteY4-746" fmla="*/ 3935140 h 4060721"/>
              <a:gd name="connsiteX5-747" fmla="*/ 285761 w 4921936"/>
              <a:gd name="connsiteY5-748" fmla="*/ 3919629 h 4060721"/>
              <a:gd name="connsiteX6-749" fmla="*/ 125937 w 4921936"/>
              <a:gd name="connsiteY6-750" fmla="*/ 3636195 h 4060721"/>
              <a:gd name="connsiteX7-751" fmla="*/ 225525 w 4921936"/>
              <a:gd name="connsiteY7-752" fmla="*/ 3373644 h 4060721"/>
              <a:gd name="connsiteX8-753" fmla="*/ 1384369 w 4921936"/>
              <a:gd name="connsiteY8-754" fmla="*/ 2060892 h 4060721"/>
              <a:gd name="connsiteX9-755" fmla="*/ 1402476 w 4921936"/>
              <a:gd name="connsiteY9-756" fmla="*/ 1870769 h 4060721"/>
              <a:gd name="connsiteX10-757" fmla="*/ 234760 w 4921936"/>
              <a:gd name="connsiteY10-758" fmla="*/ 621572 h 4060721"/>
              <a:gd name="connsiteX11-759" fmla="*/ 261739 w 4921936"/>
              <a:gd name="connsiteY11-760" fmla="*/ 69130 h 4060721"/>
              <a:gd name="connsiteX0-761" fmla="*/ 261739 w 4921936"/>
              <a:gd name="connsiteY0-762" fmla="*/ 69130 h 4060721"/>
              <a:gd name="connsiteX1-763" fmla="*/ 3336069 w 4921936"/>
              <a:gd name="connsiteY1-764" fmla="*/ 121036 h 4060721"/>
              <a:gd name="connsiteX2-765" fmla="*/ 4770365 w 4921936"/>
              <a:gd name="connsiteY2-766" fmla="*/ 1689700 h 4060721"/>
              <a:gd name="connsiteX3-767" fmla="*/ 4712724 w 4921936"/>
              <a:gd name="connsiteY3-768" fmla="*/ 2336178 h 4060721"/>
              <a:gd name="connsiteX4-769" fmla="*/ 3290968 w 4921936"/>
              <a:gd name="connsiteY4-770" fmla="*/ 3935140 h 4060721"/>
              <a:gd name="connsiteX5-771" fmla="*/ 285761 w 4921936"/>
              <a:gd name="connsiteY5-772" fmla="*/ 3919629 h 4060721"/>
              <a:gd name="connsiteX6-773" fmla="*/ 125937 w 4921936"/>
              <a:gd name="connsiteY6-774" fmla="*/ 3636195 h 4060721"/>
              <a:gd name="connsiteX7-775" fmla="*/ 225525 w 4921936"/>
              <a:gd name="connsiteY7-776" fmla="*/ 3373644 h 4060721"/>
              <a:gd name="connsiteX8-777" fmla="*/ 1384369 w 4921936"/>
              <a:gd name="connsiteY8-778" fmla="*/ 2060892 h 4060721"/>
              <a:gd name="connsiteX9-779" fmla="*/ 1402476 w 4921936"/>
              <a:gd name="connsiteY9-780" fmla="*/ 1870769 h 4060721"/>
              <a:gd name="connsiteX10-781" fmla="*/ 234760 w 4921936"/>
              <a:gd name="connsiteY10-782" fmla="*/ 621572 h 4060721"/>
              <a:gd name="connsiteX11-783" fmla="*/ 261739 w 4921936"/>
              <a:gd name="connsiteY11-784" fmla="*/ 69130 h 4060721"/>
              <a:gd name="connsiteX0-785" fmla="*/ 261739 w 4921936"/>
              <a:gd name="connsiteY0-786" fmla="*/ 69130 h 4017572"/>
              <a:gd name="connsiteX1-787" fmla="*/ 3336069 w 4921936"/>
              <a:gd name="connsiteY1-788" fmla="*/ 121036 h 4017572"/>
              <a:gd name="connsiteX2-789" fmla="*/ 4770365 w 4921936"/>
              <a:gd name="connsiteY2-790" fmla="*/ 1689700 h 4017572"/>
              <a:gd name="connsiteX3-791" fmla="*/ 4712724 w 4921936"/>
              <a:gd name="connsiteY3-792" fmla="*/ 2336178 h 4017572"/>
              <a:gd name="connsiteX4-793" fmla="*/ 3290968 w 4921936"/>
              <a:gd name="connsiteY4-794" fmla="*/ 3935140 h 4017572"/>
              <a:gd name="connsiteX5-795" fmla="*/ 285761 w 4921936"/>
              <a:gd name="connsiteY5-796" fmla="*/ 3919629 h 4017572"/>
              <a:gd name="connsiteX6-797" fmla="*/ 125937 w 4921936"/>
              <a:gd name="connsiteY6-798" fmla="*/ 3636195 h 4017572"/>
              <a:gd name="connsiteX7-799" fmla="*/ 225525 w 4921936"/>
              <a:gd name="connsiteY7-800" fmla="*/ 3373644 h 4017572"/>
              <a:gd name="connsiteX8-801" fmla="*/ 1384369 w 4921936"/>
              <a:gd name="connsiteY8-802" fmla="*/ 2060892 h 4017572"/>
              <a:gd name="connsiteX9-803" fmla="*/ 1402476 w 4921936"/>
              <a:gd name="connsiteY9-804" fmla="*/ 1870769 h 4017572"/>
              <a:gd name="connsiteX10-805" fmla="*/ 234760 w 4921936"/>
              <a:gd name="connsiteY10-806" fmla="*/ 621572 h 4017572"/>
              <a:gd name="connsiteX11-807" fmla="*/ 261739 w 4921936"/>
              <a:gd name="connsiteY11-808" fmla="*/ 69130 h 4017572"/>
              <a:gd name="connsiteX0-809" fmla="*/ 261739 w 4921936"/>
              <a:gd name="connsiteY0-810" fmla="*/ 69130 h 3990785"/>
              <a:gd name="connsiteX1-811" fmla="*/ 3336069 w 4921936"/>
              <a:gd name="connsiteY1-812" fmla="*/ 121036 h 3990785"/>
              <a:gd name="connsiteX2-813" fmla="*/ 4770365 w 4921936"/>
              <a:gd name="connsiteY2-814" fmla="*/ 1689700 h 3990785"/>
              <a:gd name="connsiteX3-815" fmla="*/ 4712724 w 4921936"/>
              <a:gd name="connsiteY3-816" fmla="*/ 2336178 h 3990785"/>
              <a:gd name="connsiteX4-817" fmla="*/ 3290968 w 4921936"/>
              <a:gd name="connsiteY4-818" fmla="*/ 3935140 h 3990785"/>
              <a:gd name="connsiteX5-819" fmla="*/ 285761 w 4921936"/>
              <a:gd name="connsiteY5-820" fmla="*/ 3919629 h 3990785"/>
              <a:gd name="connsiteX6-821" fmla="*/ 125937 w 4921936"/>
              <a:gd name="connsiteY6-822" fmla="*/ 3636195 h 3990785"/>
              <a:gd name="connsiteX7-823" fmla="*/ 225525 w 4921936"/>
              <a:gd name="connsiteY7-824" fmla="*/ 3373644 h 3990785"/>
              <a:gd name="connsiteX8-825" fmla="*/ 1384369 w 4921936"/>
              <a:gd name="connsiteY8-826" fmla="*/ 2060892 h 3990785"/>
              <a:gd name="connsiteX9-827" fmla="*/ 1402476 w 4921936"/>
              <a:gd name="connsiteY9-828" fmla="*/ 1870769 h 3990785"/>
              <a:gd name="connsiteX10-829" fmla="*/ 234760 w 4921936"/>
              <a:gd name="connsiteY10-830" fmla="*/ 621572 h 3990785"/>
              <a:gd name="connsiteX11-831" fmla="*/ 261739 w 4921936"/>
              <a:gd name="connsiteY11-832" fmla="*/ 69130 h 3990785"/>
              <a:gd name="connsiteX0-833" fmla="*/ 261739 w 4921936"/>
              <a:gd name="connsiteY0-834" fmla="*/ 69130 h 3990785"/>
              <a:gd name="connsiteX1-835" fmla="*/ 3336069 w 4921936"/>
              <a:gd name="connsiteY1-836" fmla="*/ 121036 h 3990785"/>
              <a:gd name="connsiteX2-837" fmla="*/ 4770365 w 4921936"/>
              <a:gd name="connsiteY2-838" fmla="*/ 1689700 h 3990785"/>
              <a:gd name="connsiteX3-839" fmla="*/ 4712724 w 4921936"/>
              <a:gd name="connsiteY3-840" fmla="*/ 2336178 h 3990785"/>
              <a:gd name="connsiteX4-841" fmla="*/ 3290968 w 4921936"/>
              <a:gd name="connsiteY4-842" fmla="*/ 3935140 h 3990785"/>
              <a:gd name="connsiteX5-843" fmla="*/ 285761 w 4921936"/>
              <a:gd name="connsiteY5-844" fmla="*/ 3919629 h 3990785"/>
              <a:gd name="connsiteX6-845" fmla="*/ 125937 w 4921936"/>
              <a:gd name="connsiteY6-846" fmla="*/ 3636195 h 3990785"/>
              <a:gd name="connsiteX7-847" fmla="*/ 225525 w 4921936"/>
              <a:gd name="connsiteY7-848" fmla="*/ 3373644 h 3990785"/>
              <a:gd name="connsiteX8-849" fmla="*/ 1384369 w 4921936"/>
              <a:gd name="connsiteY8-850" fmla="*/ 2060892 h 3990785"/>
              <a:gd name="connsiteX9-851" fmla="*/ 1402476 w 4921936"/>
              <a:gd name="connsiteY9-852" fmla="*/ 1870769 h 3990785"/>
              <a:gd name="connsiteX10-853" fmla="*/ 234760 w 4921936"/>
              <a:gd name="connsiteY10-854" fmla="*/ 621572 h 3990785"/>
              <a:gd name="connsiteX11-855" fmla="*/ 261739 w 4921936"/>
              <a:gd name="connsiteY11-856" fmla="*/ 69130 h 3990785"/>
              <a:gd name="connsiteX0-857" fmla="*/ 261739 w 4921936"/>
              <a:gd name="connsiteY0-858" fmla="*/ 69130 h 3989157"/>
              <a:gd name="connsiteX1-859" fmla="*/ 3336069 w 4921936"/>
              <a:gd name="connsiteY1-860" fmla="*/ 121036 h 3989157"/>
              <a:gd name="connsiteX2-861" fmla="*/ 4770365 w 4921936"/>
              <a:gd name="connsiteY2-862" fmla="*/ 1689700 h 3989157"/>
              <a:gd name="connsiteX3-863" fmla="*/ 4712724 w 4921936"/>
              <a:gd name="connsiteY3-864" fmla="*/ 2336178 h 3989157"/>
              <a:gd name="connsiteX4-865" fmla="*/ 3290968 w 4921936"/>
              <a:gd name="connsiteY4-866" fmla="*/ 3935140 h 3989157"/>
              <a:gd name="connsiteX5-867" fmla="*/ 285761 w 4921936"/>
              <a:gd name="connsiteY5-868" fmla="*/ 3919629 h 3989157"/>
              <a:gd name="connsiteX6-869" fmla="*/ 186897 w 4921936"/>
              <a:gd name="connsiteY6-870" fmla="*/ 3648387 h 3989157"/>
              <a:gd name="connsiteX7-871" fmla="*/ 225525 w 4921936"/>
              <a:gd name="connsiteY7-872" fmla="*/ 3373644 h 3989157"/>
              <a:gd name="connsiteX8-873" fmla="*/ 1384369 w 4921936"/>
              <a:gd name="connsiteY8-874" fmla="*/ 2060892 h 3989157"/>
              <a:gd name="connsiteX9-875" fmla="*/ 1402476 w 4921936"/>
              <a:gd name="connsiteY9-876" fmla="*/ 1870769 h 3989157"/>
              <a:gd name="connsiteX10-877" fmla="*/ 234760 w 4921936"/>
              <a:gd name="connsiteY10-878" fmla="*/ 621572 h 3989157"/>
              <a:gd name="connsiteX11-879" fmla="*/ 261739 w 4921936"/>
              <a:gd name="connsiteY11-880" fmla="*/ 69130 h 3989157"/>
              <a:gd name="connsiteX0-881" fmla="*/ 271838 w 4932035"/>
              <a:gd name="connsiteY0-882" fmla="*/ 69130 h 4002862"/>
              <a:gd name="connsiteX1-883" fmla="*/ 3346168 w 4932035"/>
              <a:gd name="connsiteY1-884" fmla="*/ 121036 h 4002862"/>
              <a:gd name="connsiteX2-885" fmla="*/ 4780464 w 4932035"/>
              <a:gd name="connsiteY2-886" fmla="*/ 1689700 h 4002862"/>
              <a:gd name="connsiteX3-887" fmla="*/ 4722823 w 4932035"/>
              <a:gd name="connsiteY3-888" fmla="*/ 2336178 h 4002862"/>
              <a:gd name="connsiteX4-889" fmla="*/ 3301067 w 4932035"/>
              <a:gd name="connsiteY4-890" fmla="*/ 3935140 h 4002862"/>
              <a:gd name="connsiteX5-891" fmla="*/ 295860 w 4932035"/>
              <a:gd name="connsiteY5-892" fmla="*/ 3919629 h 4002862"/>
              <a:gd name="connsiteX6-893" fmla="*/ 235624 w 4932035"/>
              <a:gd name="connsiteY6-894" fmla="*/ 3373644 h 4002862"/>
              <a:gd name="connsiteX7-895" fmla="*/ 1394468 w 4932035"/>
              <a:gd name="connsiteY7-896" fmla="*/ 2060892 h 4002862"/>
              <a:gd name="connsiteX8-897" fmla="*/ 1412575 w 4932035"/>
              <a:gd name="connsiteY8-898" fmla="*/ 1870769 h 4002862"/>
              <a:gd name="connsiteX9-899" fmla="*/ 244859 w 4932035"/>
              <a:gd name="connsiteY9-900" fmla="*/ 621572 h 4002862"/>
              <a:gd name="connsiteX10-901" fmla="*/ 271838 w 4932035"/>
              <a:gd name="connsiteY10-902" fmla="*/ 69130 h 4002862"/>
              <a:gd name="connsiteX0-903" fmla="*/ 342543 w 5002740"/>
              <a:gd name="connsiteY0-904" fmla="*/ 69130 h 4002862"/>
              <a:gd name="connsiteX1-905" fmla="*/ 3416873 w 5002740"/>
              <a:gd name="connsiteY1-906" fmla="*/ 121036 h 4002862"/>
              <a:gd name="connsiteX2-907" fmla="*/ 4851169 w 5002740"/>
              <a:gd name="connsiteY2-908" fmla="*/ 1689700 h 4002862"/>
              <a:gd name="connsiteX3-909" fmla="*/ 4793528 w 5002740"/>
              <a:gd name="connsiteY3-910" fmla="*/ 2336178 h 4002862"/>
              <a:gd name="connsiteX4-911" fmla="*/ 3371772 w 5002740"/>
              <a:gd name="connsiteY4-912" fmla="*/ 3935140 h 4002862"/>
              <a:gd name="connsiteX5-913" fmla="*/ 366565 w 5002740"/>
              <a:gd name="connsiteY5-914" fmla="*/ 3919629 h 4002862"/>
              <a:gd name="connsiteX6-915" fmla="*/ 306329 w 5002740"/>
              <a:gd name="connsiteY6-916" fmla="*/ 3373644 h 4002862"/>
              <a:gd name="connsiteX7-917" fmla="*/ 1465173 w 5002740"/>
              <a:gd name="connsiteY7-918" fmla="*/ 2060892 h 4002862"/>
              <a:gd name="connsiteX8-919" fmla="*/ 1483280 w 5002740"/>
              <a:gd name="connsiteY8-920" fmla="*/ 1870769 h 4002862"/>
              <a:gd name="connsiteX9-921" fmla="*/ 315564 w 5002740"/>
              <a:gd name="connsiteY9-922" fmla="*/ 621572 h 4002862"/>
              <a:gd name="connsiteX10-923" fmla="*/ 342543 w 5002740"/>
              <a:gd name="connsiteY10-924" fmla="*/ 69130 h 4002862"/>
              <a:gd name="connsiteX0-925" fmla="*/ 278350 w 4938547"/>
              <a:gd name="connsiteY0-926" fmla="*/ 69130 h 4002862"/>
              <a:gd name="connsiteX1-927" fmla="*/ 3352680 w 4938547"/>
              <a:gd name="connsiteY1-928" fmla="*/ 121036 h 4002862"/>
              <a:gd name="connsiteX2-929" fmla="*/ 4786976 w 4938547"/>
              <a:gd name="connsiteY2-930" fmla="*/ 1689700 h 4002862"/>
              <a:gd name="connsiteX3-931" fmla="*/ 4729335 w 4938547"/>
              <a:gd name="connsiteY3-932" fmla="*/ 2336178 h 4002862"/>
              <a:gd name="connsiteX4-933" fmla="*/ 3307579 w 4938547"/>
              <a:gd name="connsiteY4-934" fmla="*/ 3935140 h 4002862"/>
              <a:gd name="connsiteX5-935" fmla="*/ 302372 w 4938547"/>
              <a:gd name="connsiteY5-936" fmla="*/ 3919629 h 4002862"/>
              <a:gd name="connsiteX6-937" fmla="*/ 242136 w 4938547"/>
              <a:gd name="connsiteY6-938" fmla="*/ 3373644 h 4002862"/>
              <a:gd name="connsiteX7-939" fmla="*/ 1400980 w 4938547"/>
              <a:gd name="connsiteY7-940" fmla="*/ 2060892 h 4002862"/>
              <a:gd name="connsiteX8-941" fmla="*/ 1419087 w 4938547"/>
              <a:gd name="connsiteY8-942" fmla="*/ 1870769 h 4002862"/>
              <a:gd name="connsiteX9-943" fmla="*/ 251371 w 4938547"/>
              <a:gd name="connsiteY9-944" fmla="*/ 621572 h 4002862"/>
              <a:gd name="connsiteX10-945" fmla="*/ 278350 w 4938547"/>
              <a:gd name="connsiteY10-946" fmla="*/ 69130 h 4002862"/>
              <a:gd name="connsiteX0-947" fmla="*/ 261739 w 4921936"/>
              <a:gd name="connsiteY0-948" fmla="*/ 69130 h 4002862"/>
              <a:gd name="connsiteX1-949" fmla="*/ 3336069 w 4921936"/>
              <a:gd name="connsiteY1-950" fmla="*/ 121036 h 4002862"/>
              <a:gd name="connsiteX2-951" fmla="*/ 4770365 w 4921936"/>
              <a:gd name="connsiteY2-952" fmla="*/ 1689700 h 4002862"/>
              <a:gd name="connsiteX3-953" fmla="*/ 4712724 w 4921936"/>
              <a:gd name="connsiteY3-954" fmla="*/ 2336178 h 4002862"/>
              <a:gd name="connsiteX4-955" fmla="*/ 3290968 w 4921936"/>
              <a:gd name="connsiteY4-956" fmla="*/ 3935140 h 4002862"/>
              <a:gd name="connsiteX5-957" fmla="*/ 285761 w 4921936"/>
              <a:gd name="connsiteY5-958" fmla="*/ 3919629 h 4002862"/>
              <a:gd name="connsiteX6-959" fmla="*/ 225525 w 4921936"/>
              <a:gd name="connsiteY6-960" fmla="*/ 3373644 h 4002862"/>
              <a:gd name="connsiteX7-961" fmla="*/ 1384369 w 4921936"/>
              <a:gd name="connsiteY7-962" fmla="*/ 2060892 h 4002862"/>
              <a:gd name="connsiteX8-963" fmla="*/ 1402476 w 4921936"/>
              <a:gd name="connsiteY8-964" fmla="*/ 1870769 h 4002862"/>
              <a:gd name="connsiteX9-965" fmla="*/ 234760 w 4921936"/>
              <a:gd name="connsiteY9-966" fmla="*/ 621572 h 4002862"/>
              <a:gd name="connsiteX10-967" fmla="*/ 261739 w 4921936"/>
              <a:gd name="connsiteY10-968" fmla="*/ 69130 h 4002862"/>
              <a:gd name="connsiteX0-969" fmla="*/ 261739 w 4921936"/>
              <a:gd name="connsiteY0-970" fmla="*/ 69130 h 4010567"/>
              <a:gd name="connsiteX1-971" fmla="*/ 3336069 w 4921936"/>
              <a:gd name="connsiteY1-972" fmla="*/ 121036 h 4010567"/>
              <a:gd name="connsiteX2-973" fmla="*/ 4770365 w 4921936"/>
              <a:gd name="connsiteY2-974" fmla="*/ 1689700 h 4010567"/>
              <a:gd name="connsiteX3-975" fmla="*/ 4712724 w 4921936"/>
              <a:gd name="connsiteY3-976" fmla="*/ 2336178 h 4010567"/>
              <a:gd name="connsiteX4-977" fmla="*/ 3290968 w 4921936"/>
              <a:gd name="connsiteY4-978" fmla="*/ 3935140 h 4010567"/>
              <a:gd name="connsiteX5-979" fmla="*/ 285761 w 4921936"/>
              <a:gd name="connsiteY5-980" fmla="*/ 3919629 h 4010567"/>
              <a:gd name="connsiteX6-981" fmla="*/ 304773 w 4921936"/>
              <a:gd name="connsiteY6-982" fmla="*/ 3239532 h 4010567"/>
              <a:gd name="connsiteX7-983" fmla="*/ 1384369 w 4921936"/>
              <a:gd name="connsiteY7-984" fmla="*/ 2060892 h 4010567"/>
              <a:gd name="connsiteX8-985" fmla="*/ 1402476 w 4921936"/>
              <a:gd name="connsiteY8-986" fmla="*/ 1870769 h 4010567"/>
              <a:gd name="connsiteX9-987" fmla="*/ 234760 w 4921936"/>
              <a:gd name="connsiteY9-988" fmla="*/ 621572 h 4010567"/>
              <a:gd name="connsiteX10-989" fmla="*/ 261739 w 4921936"/>
              <a:gd name="connsiteY10-990" fmla="*/ 69130 h 4010567"/>
              <a:gd name="connsiteX0-991" fmla="*/ 261739 w 4921936"/>
              <a:gd name="connsiteY0-992" fmla="*/ 69130 h 4010567"/>
              <a:gd name="connsiteX1-993" fmla="*/ 3336069 w 4921936"/>
              <a:gd name="connsiteY1-994" fmla="*/ 121036 h 4010567"/>
              <a:gd name="connsiteX2-995" fmla="*/ 4770365 w 4921936"/>
              <a:gd name="connsiteY2-996" fmla="*/ 1689700 h 4010567"/>
              <a:gd name="connsiteX3-997" fmla="*/ 4712724 w 4921936"/>
              <a:gd name="connsiteY3-998" fmla="*/ 2336178 h 4010567"/>
              <a:gd name="connsiteX4-999" fmla="*/ 3290968 w 4921936"/>
              <a:gd name="connsiteY4-1000" fmla="*/ 3935140 h 4010567"/>
              <a:gd name="connsiteX5-1001" fmla="*/ 285761 w 4921936"/>
              <a:gd name="connsiteY5-1002" fmla="*/ 3919629 h 4010567"/>
              <a:gd name="connsiteX6-1003" fmla="*/ 304773 w 4921936"/>
              <a:gd name="connsiteY6-1004" fmla="*/ 3239532 h 4010567"/>
              <a:gd name="connsiteX7-1005" fmla="*/ 1384369 w 4921936"/>
              <a:gd name="connsiteY7-1006" fmla="*/ 2060892 h 4010567"/>
              <a:gd name="connsiteX8-1007" fmla="*/ 1402476 w 4921936"/>
              <a:gd name="connsiteY8-1008" fmla="*/ 1870769 h 4010567"/>
              <a:gd name="connsiteX9-1009" fmla="*/ 234760 w 4921936"/>
              <a:gd name="connsiteY9-1010" fmla="*/ 621572 h 4010567"/>
              <a:gd name="connsiteX10-1011" fmla="*/ 261739 w 4921936"/>
              <a:gd name="connsiteY10-1012" fmla="*/ 69130 h 4010567"/>
              <a:gd name="connsiteX0-1013" fmla="*/ 261739 w 4921936"/>
              <a:gd name="connsiteY0-1014" fmla="*/ 69130 h 4010567"/>
              <a:gd name="connsiteX1-1015" fmla="*/ 3336069 w 4921936"/>
              <a:gd name="connsiteY1-1016" fmla="*/ 121036 h 4010567"/>
              <a:gd name="connsiteX2-1017" fmla="*/ 4770365 w 4921936"/>
              <a:gd name="connsiteY2-1018" fmla="*/ 1689700 h 4010567"/>
              <a:gd name="connsiteX3-1019" fmla="*/ 4712724 w 4921936"/>
              <a:gd name="connsiteY3-1020" fmla="*/ 2336178 h 4010567"/>
              <a:gd name="connsiteX4-1021" fmla="*/ 3290968 w 4921936"/>
              <a:gd name="connsiteY4-1022" fmla="*/ 3935140 h 4010567"/>
              <a:gd name="connsiteX5-1023" fmla="*/ 285761 w 4921936"/>
              <a:gd name="connsiteY5-1024" fmla="*/ 3919629 h 4010567"/>
              <a:gd name="connsiteX6-1025" fmla="*/ 304773 w 4921936"/>
              <a:gd name="connsiteY6-1026" fmla="*/ 3239532 h 4010567"/>
              <a:gd name="connsiteX7-1027" fmla="*/ 1384369 w 4921936"/>
              <a:gd name="connsiteY7-1028" fmla="*/ 2060892 h 4010567"/>
              <a:gd name="connsiteX8-1029" fmla="*/ 1402476 w 4921936"/>
              <a:gd name="connsiteY8-1030" fmla="*/ 1870769 h 4010567"/>
              <a:gd name="connsiteX9-1031" fmla="*/ 234760 w 4921936"/>
              <a:gd name="connsiteY9-1032" fmla="*/ 621572 h 4010567"/>
              <a:gd name="connsiteX10-1033" fmla="*/ 261739 w 4921936"/>
              <a:gd name="connsiteY10-1034" fmla="*/ 69130 h 4010567"/>
              <a:gd name="connsiteX0-1035" fmla="*/ 261739 w 4921936"/>
              <a:gd name="connsiteY0-1036" fmla="*/ 69130 h 4010567"/>
              <a:gd name="connsiteX1-1037" fmla="*/ 3336069 w 4921936"/>
              <a:gd name="connsiteY1-1038" fmla="*/ 121036 h 4010567"/>
              <a:gd name="connsiteX2-1039" fmla="*/ 4770365 w 4921936"/>
              <a:gd name="connsiteY2-1040" fmla="*/ 1689700 h 4010567"/>
              <a:gd name="connsiteX3-1041" fmla="*/ 4712724 w 4921936"/>
              <a:gd name="connsiteY3-1042" fmla="*/ 2336178 h 4010567"/>
              <a:gd name="connsiteX4-1043" fmla="*/ 3290968 w 4921936"/>
              <a:gd name="connsiteY4-1044" fmla="*/ 3935140 h 4010567"/>
              <a:gd name="connsiteX5-1045" fmla="*/ 285761 w 4921936"/>
              <a:gd name="connsiteY5-1046" fmla="*/ 3919629 h 4010567"/>
              <a:gd name="connsiteX6-1047" fmla="*/ 304773 w 4921936"/>
              <a:gd name="connsiteY6-1048" fmla="*/ 3239532 h 4010567"/>
              <a:gd name="connsiteX7-1049" fmla="*/ 1384369 w 4921936"/>
              <a:gd name="connsiteY7-1050" fmla="*/ 2060892 h 4010567"/>
              <a:gd name="connsiteX8-1051" fmla="*/ 1402476 w 4921936"/>
              <a:gd name="connsiteY8-1052" fmla="*/ 1870769 h 4010567"/>
              <a:gd name="connsiteX9-1053" fmla="*/ 234760 w 4921936"/>
              <a:gd name="connsiteY9-1054" fmla="*/ 621572 h 4010567"/>
              <a:gd name="connsiteX10-1055" fmla="*/ 261739 w 4921936"/>
              <a:gd name="connsiteY10-1056" fmla="*/ 69130 h 4010567"/>
              <a:gd name="connsiteX0-1057" fmla="*/ 261739 w 4921936"/>
              <a:gd name="connsiteY0-1058" fmla="*/ 69130 h 4010567"/>
              <a:gd name="connsiteX1-1059" fmla="*/ 3336069 w 4921936"/>
              <a:gd name="connsiteY1-1060" fmla="*/ 121036 h 4010567"/>
              <a:gd name="connsiteX2-1061" fmla="*/ 4770365 w 4921936"/>
              <a:gd name="connsiteY2-1062" fmla="*/ 1689700 h 4010567"/>
              <a:gd name="connsiteX3-1063" fmla="*/ 4712724 w 4921936"/>
              <a:gd name="connsiteY3-1064" fmla="*/ 2336178 h 4010567"/>
              <a:gd name="connsiteX4-1065" fmla="*/ 3290968 w 4921936"/>
              <a:gd name="connsiteY4-1066" fmla="*/ 3935140 h 4010567"/>
              <a:gd name="connsiteX5-1067" fmla="*/ 285761 w 4921936"/>
              <a:gd name="connsiteY5-1068" fmla="*/ 3919629 h 4010567"/>
              <a:gd name="connsiteX6-1069" fmla="*/ 304773 w 4921936"/>
              <a:gd name="connsiteY6-1070" fmla="*/ 3239532 h 4010567"/>
              <a:gd name="connsiteX7-1071" fmla="*/ 1384369 w 4921936"/>
              <a:gd name="connsiteY7-1072" fmla="*/ 2060892 h 4010567"/>
              <a:gd name="connsiteX8-1073" fmla="*/ 1402476 w 4921936"/>
              <a:gd name="connsiteY8-1074" fmla="*/ 1870769 h 4010567"/>
              <a:gd name="connsiteX9-1075" fmla="*/ 234760 w 4921936"/>
              <a:gd name="connsiteY9-1076" fmla="*/ 621572 h 4010567"/>
              <a:gd name="connsiteX10-1077" fmla="*/ 261739 w 4921936"/>
              <a:gd name="connsiteY10-1078" fmla="*/ 69130 h 401056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</a:cxnLst>
            <a:rect l="l" t="t" r="r" b="b"/>
            <a:pathLst>
              <a:path w="4921936" h="4010567">
                <a:moveTo>
                  <a:pt x="261739" y="69130"/>
                </a:moveTo>
                <a:cubicBezTo>
                  <a:pt x="778624" y="-14293"/>
                  <a:pt x="3132290" y="-48792"/>
                  <a:pt x="3336069" y="121036"/>
                </a:cubicBezTo>
                <a:cubicBezTo>
                  <a:pt x="3539848" y="290864"/>
                  <a:pt x="4540923" y="1320510"/>
                  <a:pt x="4770365" y="1689700"/>
                </a:cubicBezTo>
                <a:cubicBezTo>
                  <a:pt x="4999808" y="2058890"/>
                  <a:pt x="4959290" y="1961938"/>
                  <a:pt x="4712724" y="2336178"/>
                </a:cubicBezTo>
                <a:cubicBezTo>
                  <a:pt x="4466158" y="2710418"/>
                  <a:pt x="3748379" y="3695616"/>
                  <a:pt x="3290968" y="3935140"/>
                </a:cubicBezTo>
                <a:cubicBezTo>
                  <a:pt x="2547045" y="4040552"/>
                  <a:pt x="783460" y="4035564"/>
                  <a:pt x="285761" y="3919629"/>
                </a:cubicBezTo>
                <a:cubicBezTo>
                  <a:pt x="-211938" y="3803694"/>
                  <a:pt x="174524" y="3384508"/>
                  <a:pt x="304773" y="3239532"/>
                </a:cubicBezTo>
                <a:cubicBezTo>
                  <a:pt x="435022" y="3094556"/>
                  <a:pt x="1328803" y="2116646"/>
                  <a:pt x="1384369" y="2060892"/>
                </a:cubicBezTo>
                <a:cubicBezTo>
                  <a:pt x="1439935" y="2005138"/>
                  <a:pt x="1479015" y="1987974"/>
                  <a:pt x="1402476" y="1870769"/>
                </a:cubicBezTo>
                <a:cubicBezTo>
                  <a:pt x="1325937" y="1753564"/>
                  <a:pt x="333443" y="732869"/>
                  <a:pt x="234760" y="621572"/>
                </a:cubicBezTo>
                <a:cubicBezTo>
                  <a:pt x="136077" y="510275"/>
                  <a:pt x="-255146" y="152553"/>
                  <a:pt x="261739" y="69130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3" name="直接连接符 22"/>
          <p:cNvCxnSpPr/>
          <p:nvPr/>
        </p:nvCxnSpPr>
        <p:spPr>
          <a:xfrm>
            <a:off x="6924220" y="3645024"/>
            <a:ext cx="89997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矩形 23"/>
          <p:cNvSpPr/>
          <p:nvPr/>
        </p:nvSpPr>
        <p:spPr>
          <a:xfrm>
            <a:off x="6672064" y="3114798"/>
            <a:ext cx="105276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8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 01</a:t>
            </a:r>
            <a:endParaRPr lang="en-US" altLang="zh-CN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6528048" y="3727202"/>
            <a:ext cx="12287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关键词</a:t>
            </a:r>
            <a:r>
              <a:rPr lang="en-US" altLang="zh-CN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6353569" y="1579879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7" name="Freeform 30"/>
          <p:cNvSpPr>
            <a:spLocks noEditPoints="1"/>
          </p:cNvSpPr>
          <p:nvPr/>
        </p:nvSpPr>
        <p:spPr bwMode="auto">
          <a:xfrm>
            <a:off x="6082677" y="161913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文本框 27"/>
          <p:cNvSpPr txBox="1"/>
          <p:nvPr/>
        </p:nvSpPr>
        <p:spPr>
          <a:xfrm>
            <a:off x="6025342" y="1891481"/>
            <a:ext cx="26298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180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任意多边形 28"/>
          <p:cNvSpPr/>
          <p:nvPr/>
        </p:nvSpPr>
        <p:spPr>
          <a:xfrm>
            <a:off x="1508585" y="2956384"/>
            <a:ext cx="1807340" cy="1472684"/>
          </a:xfrm>
          <a:custGeom>
            <a:avLst/>
            <a:gdLst>
              <a:gd name="connsiteX0" fmla="*/ 135802 w 4644428"/>
              <a:gd name="connsiteY0" fmla="*/ 9054 h 3883937"/>
              <a:gd name="connsiteX1" fmla="*/ 3141552 w 4644428"/>
              <a:gd name="connsiteY1" fmla="*/ 0 h 3883937"/>
              <a:gd name="connsiteX2" fmla="*/ 4644428 w 4644428"/>
              <a:gd name="connsiteY2" fmla="*/ 1629624 h 3883937"/>
              <a:gd name="connsiteX3" fmla="*/ 4617267 w 4644428"/>
              <a:gd name="connsiteY3" fmla="*/ 2209046 h 3883937"/>
              <a:gd name="connsiteX4" fmla="*/ 3232087 w 4644428"/>
              <a:gd name="connsiteY4" fmla="*/ 3856776 h 3883937"/>
              <a:gd name="connsiteX5" fmla="*/ 172016 w 4644428"/>
              <a:gd name="connsiteY5" fmla="*/ 3883937 h 3883937"/>
              <a:gd name="connsiteX6" fmla="*/ 0 w 4644428"/>
              <a:gd name="connsiteY6" fmla="*/ 3576119 h 3883937"/>
              <a:gd name="connsiteX7" fmla="*/ 99588 w 4644428"/>
              <a:gd name="connsiteY7" fmla="*/ 3313568 h 3883937"/>
              <a:gd name="connsiteX8" fmla="*/ 1258432 w 4644428"/>
              <a:gd name="connsiteY8" fmla="*/ 2000816 h 3883937"/>
              <a:gd name="connsiteX9" fmla="*/ 1276539 w 4644428"/>
              <a:gd name="connsiteY9" fmla="*/ 1810693 h 3883937"/>
              <a:gd name="connsiteX10" fmla="*/ 90535 w 4644428"/>
              <a:gd name="connsiteY10" fmla="*/ 543208 h 3883937"/>
              <a:gd name="connsiteX11" fmla="*/ 54321 w 4644428"/>
              <a:gd name="connsiteY11" fmla="*/ 190123 h 3883937"/>
              <a:gd name="connsiteX12" fmla="*/ 135802 w 4644428"/>
              <a:gd name="connsiteY12" fmla="*/ 9054 h 3883937"/>
              <a:gd name="connsiteX0-1" fmla="*/ 249942 w 4758568"/>
              <a:gd name="connsiteY0-2" fmla="*/ 133909 h 4008792"/>
              <a:gd name="connsiteX1-3" fmla="*/ 3255692 w 4758568"/>
              <a:gd name="connsiteY1-4" fmla="*/ 124855 h 4008792"/>
              <a:gd name="connsiteX2-5" fmla="*/ 4758568 w 4758568"/>
              <a:gd name="connsiteY2-6" fmla="*/ 1754479 h 4008792"/>
              <a:gd name="connsiteX3-7" fmla="*/ 4731407 w 4758568"/>
              <a:gd name="connsiteY3-8" fmla="*/ 2333901 h 4008792"/>
              <a:gd name="connsiteX4-9" fmla="*/ 3346227 w 4758568"/>
              <a:gd name="connsiteY4-10" fmla="*/ 3981631 h 4008792"/>
              <a:gd name="connsiteX5-11" fmla="*/ 286156 w 4758568"/>
              <a:gd name="connsiteY5-12" fmla="*/ 4008792 h 4008792"/>
              <a:gd name="connsiteX6-13" fmla="*/ 114140 w 4758568"/>
              <a:gd name="connsiteY6-14" fmla="*/ 3700974 h 4008792"/>
              <a:gd name="connsiteX7-15" fmla="*/ 213728 w 4758568"/>
              <a:gd name="connsiteY7-16" fmla="*/ 3438423 h 4008792"/>
              <a:gd name="connsiteX8-17" fmla="*/ 1372572 w 4758568"/>
              <a:gd name="connsiteY8-18" fmla="*/ 2125671 h 4008792"/>
              <a:gd name="connsiteX9-19" fmla="*/ 1390679 w 4758568"/>
              <a:gd name="connsiteY9-20" fmla="*/ 1935548 h 4008792"/>
              <a:gd name="connsiteX10-21" fmla="*/ 204675 w 4758568"/>
              <a:gd name="connsiteY10-22" fmla="*/ 668063 h 4008792"/>
              <a:gd name="connsiteX11-23" fmla="*/ 168461 w 4758568"/>
              <a:gd name="connsiteY11-24" fmla="*/ 314978 h 4008792"/>
              <a:gd name="connsiteX12-25" fmla="*/ 249942 w 4758568"/>
              <a:gd name="connsiteY12-26" fmla="*/ 133909 h 4008792"/>
              <a:gd name="connsiteX0-27" fmla="*/ 135802 w 4644428"/>
              <a:gd name="connsiteY0-28" fmla="*/ 142815 h 4017698"/>
              <a:gd name="connsiteX1-29" fmla="*/ 3141552 w 4644428"/>
              <a:gd name="connsiteY1-30" fmla="*/ 133761 h 4017698"/>
              <a:gd name="connsiteX2-31" fmla="*/ 4644428 w 4644428"/>
              <a:gd name="connsiteY2-32" fmla="*/ 1763385 h 4017698"/>
              <a:gd name="connsiteX3-33" fmla="*/ 4617267 w 4644428"/>
              <a:gd name="connsiteY3-34" fmla="*/ 2342807 h 4017698"/>
              <a:gd name="connsiteX4-35" fmla="*/ 3232087 w 4644428"/>
              <a:gd name="connsiteY4-36" fmla="*/ 3990537 h 4017698"/>
              <a:gd name="connsiteX5-37" fmla="*/ 172016 w 4644428"/>
              <a:gd name="connsiteY5-38" fmla="*/ 4017698 h 4017698"/>
              <a:gd name="connsiteX6-39" fmla="*/ 0 w 4644428"/>
              <a:gd name="connsiteY6-40" fmla="*/ 3709880 h 4017698"/>
              <a:gd name="connsiteX7-41" fmla="*/ 99588 w 4644428"/>
              <a:gd name="connsiteY7-42" fmla="*/ 3447329 h 4017698"/>
              <a:gd name="connsiteX8-43" fmla="*/ 1258432 w 4644428"/>
              <a:gd name="connsiteY8-44" fmla="*/ 2134577 h 4017698"/>
              <a:gd name="connsiteX9-45" fmla="*/ 1276539 w 4644428"/>
              <a:gd name="connsiteY9-46" fmla="*/ 1944454 h 4017698"/>
              <a:gd name="connsiteX10-47" fmla="*/ 90535 w 4644428"/>
              <a:gd name="connsiteY10-48" fmla="*/ 676969 h 4017698"/>
              <a:gd name="connsiteX11-49" fmla="*/ 54321 w 4644428"/>
              <a:gd name="connsiteY11-50" fmla="*/ 323884 h 4017698"/>
              <a:gd name="connsiteX12-51" fmla="*/ 135802 w 4644428"/>
              <a:gd name="connsiteY12-52" fmla="*/ 142815 h 4017698"/>
              <a:gd name="connsiteX0-53" fmla="*/ 249942 w 4758568"/>
              <a:gd name="connsiteY0-54" fmla="*/ 142815 h 4017698"/>
              <a:gd name="connsiteX1-55" fmla="*/ 3255692 w 4758568"/>
              <a:gd name="connsiteY1-56" fmla="*/ 133761 h 4017698"/>
              <a:gd name="connsiteX2-57" fmla="*/ 4758568 w 4758568"/>
              <a:gd name="connsiteY2-58" fmla="*/ 1763385 h 4017698"/>
              <a:gd name="connsiteX3-59" fmla="*/ 4731407 w 4758568"/>
              <a:gd name="connsiteY3-60" fmla="*/ 2342807 h 4017698"/>
              <a:gd name="connsiteX4-61" fmla="*/ 3346227 w 4758568"/>
              <a:gd name="connsiteY4-62" fmla="*/ 3990537 h 4017698"/>
              <a:gd name="connsiteX5-63" fmla="*/ 286156 w 4758568"/>
              <a:gd name="connsiteY5-64" fmla="*/ 4017698 h 4017698"/>
              <a:gd name="connsiteX6-65" fmla="*/ 114140 w 4758568"/>
              <a:gd name="connsiteY6-66" fmla="*/ 3709880 h 4017698"/>
              <a:gd name="connsiteX7-67" fmla="*/ 213728 w 4758568"/>
              <a:gd name="connsiteY7-68" fmla="*/ 3447329 h 4017698"/>
              <a:gd name="connsiteX8-69" fmla="*/ 1372572 w 4758568"/>
              <a:gd name="connsiteY8-70" fmla="*/ 2134577 h 4017698"/>
              <a:gd name="connsiteX9-71" fmla="*/ 1390679 w 4758568"/>
              <a:gd name="connsiteY9-72" fmla="*/ 1944454 h 4017698"/>
              <a:gd name="connsiteX10-73" fmla="*/ 204675 w 4758568"/>
              <a:gd name="connsiteY10-74" fmla="*/ 676969 h 4017698"/>
              <a:gd name="connsiteX11-75" fmla="*/ 168461 w 4758568"/>
              <a:gd name="connsiteY11-76" fmla="*/ 323884 h 4017698"/>
              <a:gd name="connsiteX12-77" fmla="*/ 249942 w 4758568"/>
              <a:gd name="connsiteY12-78" fmla="*/ 142815 h 4017698"/>
              <a:gd name="connsiteX0-79" fmla="*/ 543345 w 5051971"/>
              <a:gd name="connsiteY0-80" fmla="*/ 133910 h 4008793"/>
              <a:gd name="connsiteX1-81" fmla="*/ 3549095 w 5051971"/>
              <a:gd name="connsiteY1-82" fmla="*/ 124856 h 4008793"/>
              <a:gd name="connsiteX2-83" fmla="*/ 5051971 w 5051971"/>
              <a:gd name="connsiteY2-84" fmla="*/ 1754480 h 4008793"/>
              <a:gd name="connsiteX3-85" fmla="*/ 5024810 w 5051971"/>
              <a:gd name="connsiteY3-86" fmla="*/ 2333902 h 4008793"/>
              <a:gd name="connsiteX4-87" fmla="*/ 3639630 w 5051971"/>
              <a:gd name="connsiteY4-88" fmla="*/ 3981632 h 4008793"/>
              <a:gd name="connsiteX5-89" fmla="*/ 579559 w 5051971"/>
              <a:gd name="connsiteY5-90" fmla="*/ 4008793 h 4008793"/>
              <a:gd name="connsiteX6-91" fmla="*/ 407543 w 5051971"/>
              <a:gd name="connsiteY6-92" fmla="*/ 3700975 h 4008793"/>
              <a:gd name="connsiteX7-93" fmla="*/ 507131 w 5051971"/>
              <a:gd name="connsiteY7-94" fmla="*/ 3438424 h 4008793"/>
              <a:gd name="connsiteX8-95" fmla="*/ 1665975 w 5051971"/>
              <a:gd name="connsiteY8-96" fmla="*/ 2125672 h 4008793"/>
              <a:gd name="connsiteX9-97" fmla="*/ 1684082 w 5051971"/>
              <a:gd name="connsiteY9-98" fmla="*/ 1935549 h 4008793"/>
              <a:gd name="connsiteX10-99" fmla="*/ 498078 w 5051971"/>
              <a:gd name="connsiteY10-100" fmla="*/ 668064 h 4008793"/>
              <a:gd name="connsiteX11-101" fmla="*/ 138 w 5051971"/>
              <a:gd name="connsiteY11-102" fmla="*/ 314979 h 4008793"/>
              <a:gd name="connsiteX12-103" fmla="*/ 543345 w 5051971"/>
              <a:gd name="connsiteY12-104" fmla="*/ 133910 h 4008793"/>
              <a:gd name="connsiteX0-105" fmla="*/ 595689 w 5104315"/>
              <a:gd name="connsiteY0-106" fmla="*/ 133910 h 4008793"/>
              <a:gd name="connsiteX1-107" fmla="*/ 3601439 w 5104315"/>
              <a:gd name="connsiteY1-108" fmla="*/ 124856 h 4008793"/>
              <a:gd name="connsiteX2-109" fmla="*/ 5104315 w 5104315"/>
              <a:gd name="connsiteY2-110" fmla="*/ 1754480 h 4008793"/>
              <a:gd name="connsiteX3-111" fmla="*/ 5077154 w 5104315"/>
              <a:gd name="connsiteY3-112" fmla="*/ 2333902 h 4008793"/>
              <a:gd name="connsiteX4-113" fmla="*/ 3691974 w 5104315"/>
              <a:gd name="connsiteY4-114" fmla="*/ 3981632 h 4008793"/>
              <a:gd name="connsiteX5-115" fmla="*/ 631903 w 5104315"/>
              <a:gd name="connsiteY5-116" fmla="*/ 4008793 h 4008793"/>
              <a:gd name="connsiteX6-117" fmla="*/ 459887 w 5104315"/>
              <a:gd name="connsiteY6-118" fmla="*/ 3700975 h 4008793"/>
              <a:gd name="connsiteX7-119" fmla="*/ 559475 w 5104315"/>
              <a:gd name="connsiteY7-120" fmla="*/ 3438424 h 4008793"/>
              <a:gd name="connsiteX8-121" fmla="*/ 1718319 w 5104315"/>
              <a:gd name="connsiteY8-122" fmla="*/ 2125672 h 4008793"/>
              <a:gd name="connsiteX9-123" fmla="*/ 1736426 w 5104315"/>
              <a:gd name="connsiteY9-124" fmla="*/ 1935549 h 4008793"/>
              <a:gd name="connsiteX10-125" fmla="*/ 550422 w 5104315"/>
              <a:gd name="connsiteY10-126" fmla="*/ 668064 h 4008793"/>
              <a:gd name="connsiteX11-127" fmla="*/ 52482 w 5104315"/>
              <a:gd name="connsiteY11-128" fmla="*/ 314979 h 4008793"/>
              <a:gd name="connsiteX12-129" fmla="*/ 595689 w 5104315"/>
              <a:gd name="connsiteY12-130" fmla="*/ 133910 h 4008793"/>
              <a:gd name="connsiteX0-131" fmla="*/ 544637 w 5053263"/>
              <a:gd name="connsiteY0-132" fmla="*/ 133910 h 4008793"/>
              <a:gd name="connsiteX1-133" fmla="*/ 3550387 w 5053263"/>
              <a:gd name="connsiteY1-134" fmla="*/ 124856 h 4008793"/>
              <a:gd name="connsiteX2-135" fmla="*/ 5053263 w 5053263"/>
              <a:gd name="connsiteY2-136" fmla="*/ 1754480 h 4008793"/>
              <a:gd name="connsiteX3-137" fmla="*/ 5026102 w 5053263"/>
              <a:gd name="connsiteY3-138" fmla="*/ 2333902 h 4008793"/>
              <a:gd name="connsiteX4-139" fmla="*/ 3640922 w 5053263"/>
              <a:gd name="connsiteY4-140" fmla="*/ 3981632 h 4008793"/>
              <a:gd name="connsiteX5-141" fmla="*/ 580851 w 5053263"/>
              <a:gd name="connsiteY5-142" fmla="*/ 4008793 h 4008793"/>
              <a:gd name="connsiteX6-143" fmla="*/ 408835 w 5053263"/>
              <a:gd name="connsiteY6-144" fmla="*/ 3700975 h 4008793"/>
              <a:gd name="connsiteX7-145" fmla="*/ 508423 w 5053263"/>
              <a:gd name="connsiteY7-146" fmla="*/ 3438424 h 4008793"/>
              <a:gd name="connsiteX8-147" fmla="*/ 1667267 w 5053263"/>
              <a:gd name="connsiteY8-148" fmla="*/ 2125672 h 4008793"/>
              <a:gd name="connsiteX9-149" fmla="*/ 1685374 w 5053263"/>
              <a:gd name="connsiteY9-150" fmla="*/ 1935549 h 4008793"/>
              <a:gd name="connsiteX10-151" fmla="*/ 499370 w 5053263"/>
              <a:gd name="connsiteY10-152" fmla="*/ 668064 h 4008793"/>
              <a:gd name="connsiteX11-153" fmla="*/ 1430 w 5053263"/>
              <a:gd name="connsiteY11-154" fmla="*/ 314979 h 4008793"/>
              <a:gd name="connsiteX12-155" fmla="*/ 544637 w 5053263"/>
              <a:gd name="connsiteY12-156" fmla="*/ 133910 h 4008793"/>
              <a:gd name="connsiteX0-157" fmla="*/ 312321 w 4820947"/>
              <a:gd name="connsiteY0-158" fmla="*/ 134976 h 4009859"/>
              <a:gd name="connsiteX1-159" fmla="*/ 3318071 w 4820947"/>
              <a:gd name="connsiteY1-160" fmla="*/ 125922 h 4009859"/>
              <a:gd name="connsiteX2-161" fmla="*/ 4820947 w 4820947"/>
              <a:gd name="connsiteY2-162" fmla="*/ 1755546 h 4009859"/>
              <a:gd name="connsiteX3-163" fmla="*/ 4793786 w 4820947"/>
              <a:gd name="connsiteY3-164" fmla="*/ 2334968 h 4009859"/>
              <a:gd name="connsiteX4-165" fmla="*/ 3408606 w 4820947"/>
              <a:gd name="connsiteY4-166" fmla="*/ 3982698 h 4009859"/>
              <a:gd name="connsiteX5-167" fmla="*/ 348535 w 4820947"/>
              <a:gd name="connsiteY5-168" fmla="*/ 4009859 h 4009859"/>
              <a:gd name="connsiteX6-169" fmla="*/ 176519 w 4820947"/>
              <a:gd name="connsiteY6-170" fmla="*/ 3702041 h 4009859"/>
              <a:gd name="connsiteX7-171" fmla="*/ 276107 w 4820947"/>
              <a:gd name="connsiteY7-172" fmla="*/ 3439490 h 4009859"/>
              <a:gd name="connsiteX8-173" fmla="*/ 1434951 w 4820947"/>
              <a:gd name="connsiteY8-174" fmla="*/ 2126738 h 4009859"/>
              <a:gd name="connsiteX9-175" fmla="*/ 1453058 w 4820947"/>
              <a:gd name="connsiteY9-176" fmla="*/ 1936615 h 4009859"/>
              <a:gd name="connsiteX10-177" fmla="*/ 267054 w 4820947"/>
              <a:gd name="connsiteY10-178" fmla="*/ 669130 h 4009859"/>
              <a:gd name="connsiteX11-179" fmla="*/ 95038 w 4820947"/>
              <a:gd name="connsiteY11-180" fmla="*/ 343206 h 4009859"/>
              <a:gd name="connsiteX12-181" fmla="*/ 312321 w 4820947"/>
              <a:gd name="connsiteY12-182" fmla="*/ 134976 h 4009859"/>
              <a:gd name="connsiteX0-183" fmla="*/ 312321 w 4820947"/>
              <a:gd name="connsiteY0-184" fmla="*/ 134976 h 4009859"/>
              <a:gd name="connsiteX1-185" fmla="*/ 3318071 w 4820947"/>
              <a:gd name="connsiteY1-186" fmla="*/ 125922 h 4009859"/>
              <a:gd name="connsiteX2-187" fmla="*/ 4820947 w 4820947"/>
              <a:gd name="connsiteY2-188" fmla="*/ 1755546 h 4009859"/>
              <a:gd name="connsiteX3-189" fmla="*/ 4793786 w 4820947"/>
              <a:gd name="connsiteY3-190" fmla="*/ 2334968 h 4009859"/>
              <a:gd name="connsiteX4-191" fmla="*/ 3408606 w 4820947"/>
              <a:gd name="connsiteY4-192" fmla="*/ 3982698 h 4009859"/>
              <a:gd name="connsiteX5-193" fmla="*/ 348535 w 4820947"/>
              <a:gd name="connsiteY5-194" fmla="*/ 4009859 h 4009859"/>
              <a:gd name="connsiteX6-195" fmla="*/ 176519 w 4820947"/>
              <a:gd name="connsiteY6-196" fmla="*/ 3702041 h 4009859"/>
              <a:gd name="connsiteX7-197" fmla="*/ 276107 w 4820947"/>
              <a:gd name="connsiteY7-198" fmla="*/ 3439490 h 4009859"/>
              <a:gd name="connsiteX8-199" fmla="*/ 1434951 w 4820947"/>
              <a:gd name="connsiteY8-200" fmla="*/ 2126738 h 4009859"/>
              <a:gd name="connsiteX9-201" fmla="*/ 1453058 w 4820947"/>
              <a:gd name="connsiteY9-202" fmla="*/ 1936615 h 4009859"/>
              <a:gd name="connsiteX10-203" fmla="*/ 267054 w 4820947"/>
              <a:gd name="connsiteY10-204" fmla="*/ 669130 h 4009859"/>
              <a:gd name="connsiteX11-205" fmla="*/ 95038 w 4820947"/>
              <a:gd name="connsiteY11-206" fmla="*/ 343206 h 4009859"/>
              <a:gd name="connsiteX12-207" fmla="*/ 312321 w 4820947"/>
              <a:gd name="connsiteY12-208" fmla="*/ 134976 h 4009859"/>
              <a:gd name="connsiteX0-209" fmla="*/ 291176 w 4799802"/>
              <a:gd name="connsiteY0-210" fmla="*/ 134976 h 4009859"/>
              <a:gd name="connsiteX1-211" fmla="*/ 3296926 w 4799802"/>
              <a:gd name="connsiteY1-212" fmla="*/ 125922 h 4009859"/>
              <a:gd name="connsiteX2-213" fmla="*/ 4799802 w 4799802"/>
              <a:gd name="connsiteY2-214" fmla="*/ 1755546 h 4009859"/>
              <a:gd name="connsiteX3-215" fmla="*/ 4772641 w 4799802"/>
              <a:gd name="connsiteY3-216" fmla="*/ 2334968 h 4009859"/>
              <a:gd name="connsiteX4-217" fmla="*/ 3387461 w 4799802"/>
              <a:gd name="connsiteY4-218" fmla="*/ 3982698 h 4009859"/>
              <a:gd name="connsiteX5-219" fmla="*/ 327390 w 4799802"/>
              <a:gd name="connsiteY5-220" fmla="*/ 4009859 h 4009859"/>
              <a:gd name="connsiteX6-221" fmla="*/ 155374 w 4799802"/>
              <a:gd name="connsiteY6-222" fmla="*/ 3702041 h 4009859"/>
              <a:gd name="connsiteX7-223" fmla="*/ 254962 w 4799802"/>
              <a:gd name="connsiteY7-224" fmla="*/ 3439490 h 4009859"/>
              <a:gd name="connsiteX8-225" fmla="*/ 1413806 w 4799802"/>
              <a:gd name="connsiteY8-226" fmla="*/ 2126738 h 4009859"/>
              <a:gd name="connsiteX9-227" fmla="*/ 1431913 w 4799802"/>
              <a:gd name="connsiteY9-228" fmla="*/ 1936615 h 4009859"/>
              <a:gd name="connsiteX10-229" fmla="*/ 245909 w 4799802"/>
              <a:gd name="connsiteY10-230" fmla="*/ 669130 h 4009859"/>
              <a:gd name="connsiteX11-231" fmla="*/ 291176 w 4799802"/>
              <a:gd name="connsiteY11-232" fmla="*/ 134976 h 4009859"/>
              <a:gd name="connsiteX0-233" fmla="*/ 291176 w 4799802"/>
              <a:gd name="connsiteY0-234" fmla="*/ 256269 h 4131152"/>
              <a:gd name="connsiteX1-235" fmla="*/ 3296926 w 4799802"/>
              <a:gd name="connsiteY1-236" fmla="*/ 247215 h 4131152"/>
              <a:gd name="connsiteX2-237" fmla="*/ 4799802 w 4799802"/>
              <a:gd name="connsiteY2-238" fmla="*/ 1876839 h 4131152"/>
              <a:gd name="connsiteX3-239" fmla="*/ 4772641 w 4799802"/>
              <a:gd name="connsiteY3-240" fmla="*/ 2456261 h 4131152"/>
              <a:gd name="connsiteX4-241" fmla="*/ 3387461 w 4799802"/>
              <a:gd name="connsiteY4-242" fmla="*/ 4103991 h 4131152"/>
              <a:gd name="connsiteX5-243" fmla="*/ 327390 w 4799802"/>
              <a:gd name="connsiteY5-244" fmla="*/ 4131152 h 4131152"/>
              <a:gd name="connsiteX6-245" fmla="*/ 155374 w 4799802"/>
              <a:gd name="connsiteY6-246" fmla="*/ 3823334 h 4131152"/>
              <a:gd name="connsiteX7-247" fmla="*/ 254962 w 4799802"/>
              <a:gd name="connsiteY7-248" fmla="*/ 3560783 h 4131152"/>
              <a:gd name="connsiteX8-249" fmla="*/ 1413806 w 4799802"/>
              <a:gd name="connsiteY8-250" fmla="*/ 2248031 h 4131152"/>
              <a:gd name="connsiteX9-251" fmla="*/ 1431913 w 4799802"/>
              <a:gd name="connsiteY9-252" fmla="*/ 2057908 h 4131152"/>
              <a:gd name="connsiteX10-253" fmla="*/ 245909 w 4799802"/>
              <a:gd name="connsiteY10-254" fmla="*/ 790423 h 4131152"/>
              <a:gd name="connsiteX11-255" fmla="*/ 291176 w 4799802"/>
              <a:gd name="connsiteY11-256" fmla="*/ 256269 h 4131152"/>
              <a:gd name="connsiteX0-257" fmla="*/ 291176 w 4799802"/>
              <a:gd name="connsiteY0-258" fmla="*/ 90520 h 3965403"/>
              <a:gd name="connsiteX1-259" fmla="*/ 3296926 w 4799802"/>
              <a:gd name="connsiteY1-260" fmla="*/ 81466 h 3965403"/>
              <a:gd name="connsiteX2-261" fmla="*/ 4799802 w 4799802"/>
              <a:gd name="connsiteY2-262" fmla="*/ 1711090 h 3965403"/>
              <a:gd name="connsiteX3-263" fmla="*/ 4772641 w 4799802"/>
              <a:gd name="connsiteY3-264" fmla="*/ 2290512 h 3965403"/>
              <a:gd name="connsiteX4-265" fmla="*/ 3387461 w 4799802"/>
              <a:gd name="connsiteY4-266" fmla="*/ 3938242 h 3965403"/>
              <a:gd name="connsiteX5-267" fmla="*/ 327390 w 4799802"/>
              <a:gd name="connsiteY5-268" fmla="*/ 3965403 h 3965403"/>
              <a:gd name="connsiteX6-269" fmla="*/ 155374 w 4799802"/>
              <a:gd name="connsiteY6-270" fmla="*/ 3657585 h 3965403"/>
              <a:gd name="connsiteX7-271" fmla="*/ 254962 w 4799802"/>
              <a:gd name="connsiteY7-272" fmla="*/ 3395034 h 3965403"/>
              <a:gd name="connsiteX8-273" fmla="*/ 1413806 w 4799802"/>
              <a:gd name="connsiteY8-274" fmla="*/ 2082282 h 3965403"/>
              <a:gd name="connsiteX9-275" fmla="*/ 1431913 w 4799802"/>
              <a:gd name="connsiteY9-276" fmla="*/ 1892159 h 3965403"/>
              <a:gd name="connsiteX10-277" fmla="*/ 245909 w 4799802"/>
              <a:gd name="connsiteY10-278" fmla="*/ 624674 h 3965403"/>
              <a:gd name="connsiteX11-279" fmla="*/ 291176 w 4799802"/>
              <a:gd name="connsiteY11-280" fmla="*/ 90520 h 3965403"/>
              <a:gd name="connsiteX0-281" fmla="*/ 295997 w 4804623"/>
              <a:gd name="connsiteY0-282" fmla="*/ 67951 h 3942834"/>
              <a:gd name="connsiteX1-283" fmla="*/ 3370327 w 4804623"/>
              <a:gd name="connsiteY1-284" fmla="*/ 119857 h 3942834"/>
              <a:gd name="connsiteX2-285" fmla="*/ 4804623 w 4804623"/>
              <a:gd name="connsiteY2-286" fmla="*/ 1688521 h 3942834"/>
              <a:gd name="connsiteX3-287" fmla="*/ 4777462 w 4804623"/>
              <a:gd name="connsiteY3-288" fmla="*/ 2267943 h 3942834"/>
              <a:gd name="connsiteX4-289" fmla="*/ 3392282 w 4804623"/>
              <a:gd name="connsiteY4-290" fmla="*/ 3915673 h 3942834"/>
              <a:gd name="connsiteX5-291" fmla="*/ 332211 w 4804623"/>
              <a:gd name="connsiteY5-292" fmla="*/ 3942834 h 3942834"/>
              <a:gd name="connsiteX6-293" fmla="*/ 160195 w 4804623"/>
              <a:gd name="connsiteY6-294" fmla="*/ 3635016 h 3942834"/>
              <a:gd name="connsiteX7-295" fmla="*/ 259783 w 4804623"/>
              <a:gd name="connsiteY7-296" fmla="*/ 3372465 h 3942834"/>
              <a:gd name="connsiteX8-297" fmla="*/ 1418627 w 4804623"/>
              <a:gd name="connsiteY8-298" fmla="*/ 2059713 h 3942834"/>
              <a:gd name="connsiteX9-299" fmla="*/ 1436734 w 4804623"/>
              <a:gd name="connsiteY9-300" fmla="*/ 1869590 h 3942834"/>
              <a:gd name="connsiteX10-301" fmla="*/ 250730 w 4804623"/>
              <a:gd name="connsiteY10-302" fmla="*/ 602105 h 3942834"/>
              <a:gd name="connsiteX11-303" fmla="*/ 295997 w 4804623"/>
              <a:gd name="connsiteY11-304" fmla="*/ 67951 h 3942834"/>
              <a:gd name="connsiteX0-305" fmla="*/ 295997 w 4804623"/>
              <a:gd name="connsiteY0-306" fmla="*/ 67951 h 3942834"/>
              <a:gd name="connsiteX1-307" fmla="*/ 3370327 w 4804623"/>
              <a:gd name="connsiteY1-308" fmla="*/ 119857 h 3942834"/>
              <a:gd name="connsiteX2-309" fmla="*/ 4804623 w 4804623"/>
              <a:gd name="connsiteY2-310" fmla="*/ 1688521 h 3942834"/>
              <a:gd name="connsiteX3-311" fmla="*/ 4777462 w 4804623"/>
              <a:gd name="connsiteY3-312" fmla="*/ 2267943 h 3942834"/>
              <a:gd name="connsiteX4-313" fmla="*/ 3392282 w 4804623"/>
              <a:gd name="connsiteY4-314" fmla="*/ 3915673 h 3942834"/>
              <a:gd name="connsiteX5-315" fmla="*/ 332211 w 4804623"/>
              <a:gd name="connsiteY5-316" fmla="*/ 3942834 h 3942834"/>
              <a:gd name="connsiteX6-317" fmla="*/ 160195 w 4804623"/>
              <a:gd name="connsiteY6-318" fmla="*/ 3635016 h 3942834"/>
              <a:gd name="connsiteX7-319" fmla="*/ 259783 w 4804623"/>
              <a:gd name="connsiteY7-320" fmla="*/ 3372465 h 3942834"/>
              <a:gd name="connsiteX8-321" fmla="*/ 1418627 w 4804623"/>
              <a:gd name="connsiteY8-322" fmla="*/ 2059713 h 3942834"/>
              <a:gd name="connsiteX9-323" fmla="*/ 1436734 w 4804623"/>
              <a:gd name="connsiteY9-324" fmla="*/ 1869590 h 3942834"/>
              <a:gd name="connsiteX10-325" fmla="*/ 250730 w 4804623"/>
              <a:gd name="connsiteY10-326" fmla="*/ 602105 h 3942834"/>
              <a:gd name="connsiteX11-327" fmla="*/ 295997 w 4804623"/>
              <a:gd name="connsiteY11-328" fmla="*/ 67951 h 3942834"/>
              <a:gd name="connsiteX0-329" fmla="*/ 293231 w 4801857"/>
              <a:gd name="connsiteY0-330" fmla="*/ 69917 h 3944800"/>
              <a:gd name="connsiteX1-331" fmla="*/ 3367561 w 4801857"/>
              <a:gd name="connsiteY1-332" fmla="*/ 121823 h 3944800"/>
              <a:gd name="connsiteX2-333" fmla="*/ 4801857 w 4801857"/>
              <a:gd name="connsiteY2-334" fmla="*/ 1690487 h 3944800"/>
              <a:gd name="connsiteX3-335" fmla="*/ 4774696 w 4801857"/>
              <a:gd name="connsiteY3-336" fmla="*/ 2269909 h 3944800"/>
              <a:gd name="connsiteX4-337" fmla="*/ 3389516 w 4801857"/>
              <a:gd name="connsiteY4-338" fmla="*/ 3917639 h 3944800"/>
              <a:gd name="connsiteX5-339" fmla="*/ 329445 w 4801857"/>
              <a:gd name="connsiteY5-340" fmla="*/ 3944800 h 3944800"/>
              <a:gd name="connsiteX6-341" fmla="*/ 157429 w 4801857"/>
              <a:gd name="connsiteY6-342" fmla="*/ 3636982 h 3944800"/>
              <a:gd name="connsiteX7-343" fmla="*/ 257017 w 4801857"/>
              <a:gd name="connsiteY7-344" fmla="*/ 3374431 h 3944800"/>
              <a:gd name="connsiteX8-345" fmla="*/ 1415861 w 4801857"/>
              <a:gd name="connsiteY8-346" fmla="*/ 2061679 h 3944800"/>
              <a:gd name="connsiteX9-347" fmla="*/ 1433968 w 4801857"/>
              <a:gd name="connsiteY9-348" fmla="*/ 1871556 h 3944800"/>
              <a:gd name="connsiteX10-349" fmla="*/ 254060 w 4801857"/>
              <a:gd name="connsiteY10-350" fmla="*/ 634551 h 3944800"/>
              <a:gd name="connsiteX11-351" fmla="*/ 293231 w 4801857"/>
              <a:gd name="connsiteY11-352" fmla="*/ 69917 h 3944800"/>
              <a:gd name="connsiteX0-353" fmla="*/ 266627 w 4775253"/>
              <a:gd name="connsiteY0-354" fmla="*/ 69917 h 3944800"/>
              <a:gd name="connsiteX1-355" fmla="*/ 3340957 w 4775253"/>
              <a:gd name="connsiteY1-356" fmla="*/ 121823 h 3944800"/>
              <a:gd name="connsiteX2-357" fmla="*/ 4775253 w 4775253"/>
              <a:gd name="connsiteY2-358" fmla="*/ 1690487 h 3944800"/>
              <a:gd name="connsiteX3-359" fmla="*/ 4748092 w 4775253"/>
              <a:gd name="connsiteY3-360" fmla="*/ 2269909 h 3944800"/>
              <a:gd name="connsiteX4-361" fmla="*/ 3362912 w 4775253"/>
              <a:gd name="connsiteY4-362" fmla="*/ 3917639 h 3944800"/>
              <a:gd name="connsiteX5-363" fmla="*/ 302841 w 4775253"/>
              <a:gd name="connsiteY5-364" fmla="*/ 3944800 h 3944800"/>
              <a:gd name="connsiteX6-365" fmla="*/ 130825 w 4775253"/>
              <a:gd name="connsiteY6-366" fmla="*/ 3636982 h 3944800"/>
              <a:gd name="connsiteX7-367" fmla="*/ 230413 w 4775253"/>
              <a:gd name="connsiteY7-368" fmla="*/ 3374431 h 3944800"/>
              <a:gd name="connsiteX8-369" fmla="*/ 1389257 w 4775253"/>
              <a:gd name="connsiteY8-370" fmla="*/ 2061679 h 3944800"/>
              <a:gd name="connsiteX9-371" fmla="*/ 1407364 w 4775253"/>
              <a:gd name="connsiteY9-372" fmla="*/ 1871556 h 3944800"/>
              <a:gd name="connsiteX10-373" fmla="*/ 227456 w 4775253"/>
              <a:gd name="connsiteY10-374" fmla="*/ 634551 h 3944800"/>
              <a:gd name="connsiteX11-375" fmla="*/ 266627 w 4775253"/>
              <a:gd name="connsiteY11-376" fmla="*/ 69917 h 3944800"/>
              <a:gd name="connsiteX0-377" fmla="*/ 261739 w 4770365"/>
              <a:gd name="connsiteY0-378" fmla="*/ 69130 h 3944013"/>
              <a:gd name="connsiteX1-379" fmla="*/ 3336069 w 4770365"/>
              <a:gd name="connsiteY1-380" fmla="*/ 121036 h 3944013"/>
              <a:gd name="connsiteX2-381" fmla="*/ 4770365 w 4770365"/>
              <a:gd name="connsiteY2-382" fmla="*/ 1689700 h 3944013"/>
              <a:gd name="connsiteX3-383" fmla="*/ 4743204 w 4770365"/>
              <a:gd name="connsiteY3-384" fmla="*/ 2269122 h 3944013"/>
              <a:gd name="connsiteX4-385" fmla="*/ 3358024 w 4770365"/>
              <a:gd name="connsiteY4-386" fmla="*/ 3916852 h 3944013"/>
              <a:gd name="connsiteX5-387" fmla="*/ 297953 w 4770365"/>
              <a:gd name="connsiteY5-388" fmla="*/ 3944013 h 3944013"/>
              <a:gd name="connsiteX6-389" fmla="*/ 125937 w 4770365"/>
              <a:gd name="connsiteY6-390" fmla="*/ 3636195 h 3944013"/>
              <a:gd name="connsiteX7-391" fmla="*/ 225525 w 4770365"/>
              <a:gd name="connsiteY7-392" fmla="*/ 3373644 h 3944013"/>
              <a:gd name="connsiteX8-393" fmla="*/ 1384369 w 4770365"/>
              <a:gd name="connsiteY8-394" fmla="*/ 2060892 h 3944013"/>
              <a:gd name="connsiteX9-395" fmla="*/ 1402476 w 4770365"/>
              <a:gd name="connsiteY9-396" fmla="*/ 1870769 h 3944013"/>
              <a:gd name="connsiteX10-397" fmla="*/ 234760 w 4770365"/>
              <a:gd name="connsiteY10-398" fmla="*/ 621572 h 3944013"/>
              <a:gd name="connsiteX11-399" fmla="*/ 261739 w 4770365"/>
              <a:gd name="connsiteY11-400" fmla="*/ 69130 h 3944013"/>
              <a:gd name="connsiteX0-401" fmla="*/ 261739 w 4770414"/>
              <a:gd name="connsiteY0-402" fmla="*/ 69130 h 3944013"/>
              <a:gd name="connsiteX1-403" fmla="*/ 3336069 w 4770414"/>
              <a:gd name="connsiteY1-404" fmla="*/ 121036 h 3944013"/>
              <a:gd name="connsiteX2-405" fmla="*/ 4770365 w 4770414"/>
              <a:gd name="connsiteY2-406" fmla="*/ 1689700 h 3944013"/>
              <a:gd name="connsiteX3-407" fmla="*/ 4743204 w 4770414"/>
              <a:gd name="connsiteY3-408" fmla="*/ 2269122 h 3944013"/>
              <a:gd name="connsiteX4-409" fmla="*/ 3358024 w 4770414"/>
              <a:gd name="connsiteY4-410" fmla="*/ 3916852 h 3944013"/>
              <a:gd name="connsiteX5-411" fmla="*/ 297953 w 4770414"/>
              <a:gd name="connsiteY5-412" fmla="*/ 3944013 h 3944013"/>
              <a:gd name="connsiteX6-413" fmla="*/ 125937 w 4770414"/>
              <a:gd name="connsiteY6-414" fmla="*/ 3636195 h 3944013"/>
              <a:gd name="connsiteX7-415" fmla="*/ 225525 w 4770414"/>
              <a:gd name="connsiteY7-416" fmla="*/ 3373644 h 3944013"/>
              <a:gd name="connsiteX8-417" fmla="*/ 1384369 w 4770414"/>
              <a:gd name="connsiteY8-418" fmla="*/ 2060892 h 3944013"/>
              <a:gd name="connsiteX9-419" fmla="*/ 1402476 w 4770414"/>
              <a:gd name="connsiteY9-420" fmla="*/ 1870769 h 3944013"/>
              <a:gd name="connsiteX10-421" fmla="*/ 234760 w 4770414"/>
              <a:gd name="connsiteY10-422" fmla="*/ 621572 h 3944013"/>
              <a:gd name="connsiteX11-423" fmla="*/ 261739 w 4770414"/>
              <a:gd name="connsiteY11-424" fmla="*/ 69130 h 3944013"/>
              <a:gd name="connsiteX0-425" fmla="*/ 261739 w 4786737"/>
              <a:gd name="connsiteY0-426" fmla="*/ 69130 h 3944013"/>
              <a:gd name="connsiteX1-427" fmla="*/ 3336069 w 4786737"/>
              <a:gd name="connsiteY1-428" fmla="*/ 121036 h 3944013"/>
              <a:gd name="connsiteX2-429" fmla="*/ 4770365 w 4786737"/>
              <a:gd name="connsiteY2-430" fmla="*/ 1689700 h 3944013"/>
              <a:gd name="connsiteX3-431" fmla="*/ 4743204 w 4786737"/>
              <a:gd name="connsiteY3-432" fmla="*/ 2269122 h 3944013"/>
              <a:gd name="connsiteX4-433" fmla="*/ 3358024 w 4786737"/>
              <a:gd name="connsiteY4-434" fmla="*/ 3916852 h 3944013"/>
              <a:gd name="connsiteX5-435" fmla="*/ 297953 w 4786737"/>
              <a:gd name="connsiteY5-436" fmla="*/ 3944013 h 3944013"/>
              <a:gd name="connsiteX6-437" fmla="*/ 125937 w 4786737"/>
              <a:gd name="connsiteY6-438" fmla="*/ 3636195 h 3944013"/>
              <a:gd name="connsiteX7-439" fmla="*/ 225525 w 4786737"/>
              <a:gd name="connsiteY7-440" fmla="*/ 3373644 h 3944013"/>
              <a:gd name="connsiteX8-441" fmla="*/ 1384369 w 4786737"/>
              <a:gd name="connsiteY8-442" fmla="*/ 2060892 h 3944013"/>
              <a:gd name="connsiteX9-443" fmla="*/ 1402476 w 4786737"/>
              <a:gd name="connsiteY9-444" fmla="*/ 1870769 h 3944013"/>
              <a:gd name="connsiteX10-445" fmla="*/ 234760 w 4786737"/>
              <a:gd name="connsiteY10-446" fmla="*/ 621572 h 3944013"/>
              <a:gd name="connsiteX11-447" fmla="*/ 261739 w 4786737"/>
              <a:gd name="connsiteY11-448" fmla="*/ 69130 h 3944013"/>
              <a:gd name="connsiteX0-449" fmla="*/ 261739 w 4966911"/>
              <a:gd name="connsiteY0-450" fmla="*/ 69130 h 3944013"/>
              <a:gd name="connsiteX1-451" fmla="*/ 3336069 w 4966911"/>
              <a:gd name="connsiteY1-452" fmla="*/ 121036 h 3944013"/>
              <a:gd name="connsiteX2-453" fmla="*/ 4770365 w 4966911"/>
              <a:gd name="connsiteY2-454" fmla="*/ 1689700 h 3944013"/>
              <a:gd name="connsiteX3-455" fmla="*/ 4743204 w 4966911"/>
              <a:gd name="connsiteY3-456" fmla="*/ 2269122 h 3944013"/>
              <a:gd name="connsiteX4-457" fmla="*/ 3358024 w 4966911"/>
              <a:gd name="connsiteY4-458" fmla="*/ 3916852 h 3944013"/>
              <a:gd name="connsiteX5-459" fmla="*/ 297953 w 4966911"/>
              <a:gd name="connsiteY5-460" fmla="*/ 3944013 h 3944013"/>
              <a:gd name="connsiteX6-461" fmla="*/ 125937 w 4966911"/>
              <a:gd name="connsiteY6-462" fmla="*/ 3636195 h 3944013"/>
              <a:gd name="connsiteX7-463" fmla="*/ 225525 w 4966911"/>
              <a:gd name="connsiteY7-464" fmla="*/ 3373644 h 3944013"/>
              <a:gd name="connsiteX8-465" fmla="*/ 1384369 w 4966911"/>
              <a:gd name="connsiteY8-466" fmla="*/ 2060892 h 3944013"/>
              <a:gd name="connsiteX9-467" fmla="*/ 1402476 w 4966911"/>
              <a:gd name="connsiteY9-468" fmla="*/ 1870769 h 3944013"/>
              <a:gd name="connsiteX10-469" fmla="*/ 234760 w 4966911"/>
              <a:gd name="connsiteY10-470" fmla="*/ 621572 h 3944013"/>
              <a:gd name="connsiteX11-471" fmla="*/ 261739 w 4966911"/>
              <a:gd name="connsiteY11-472" fmla="*/ 69130 h 3944013"/>
              <a:gd name="connsiteX0-473" fmla="*/ 261739 w 4867987"/>
              <a:gd name="connsiteY0-474" fmla="*/ 69130 h 3944013"/>
              <a:gd name="connsiteX1-475" fmla="*/ 3336069 w 4867987"/>
              <a:gd name="connsiteY1-476" fmla="*/ 121036 h 3944013"/>
              <a:gd name="connsiteX2-477" fmla="*/ 4770365 w 4867987"/>
              <a:gd name="connsiteY2-478" fmla="*/ 1689700 h 3944013"/>
              <a:gd name="connsiteX3-479" fmla="*/ 4743204 w 4867987"/>
              <a:gd name="connsiteY3-480" fmla="*/ 2269122 h 3944013"/>
              <a:gd name="connsiteX4-481" fmla="*/ 3358024 w 4867987"/>
              <a:gd name="connsiteY4-482" fmla="*/ 3916852 h 3944013"/>
              <a:gd name="connsiteX5-483" fmla="*/ 297953 w 4867987"/>
              <a:gd name="connsiteY5-484" fmla="*/ 3944013 h 3944013"/>
              <a:gd name="connsiteX6-485" fmla="*/ 125937 w 4867987"/>
              <a:gd name="connsiteY6-486" fmla="*/ 3636195 h 3944013"/>
              <a:gd name="connsiteX7-487" fmla="*/ 225525 w 4867987"/>
              <a:gd name="connsiteY7-488" fmla="*/ 3373644 h 3944013"/>
              <a:gd name="connsiteX8-489" fmla="*/ 1384369 w 4867987"/>
              <a:gd name="connsiteY8-490" fmla="*/ 2060892 h 3944013"/>
              <a:gd name="connsiteX9-491" fmla="*/ 1402476 w 4867987"/>
              <a:gd name="connsiteY9-492" fmla="*/ 1870769 h 3944013"/>
              <a:gd name="connsiteX10-493" fmla="*/ 234760 w 4867987"/>
              <a:gd name="connsiteY10-494" fmla="*/ 621572 h 3944013"/>
              <a:gd name="connsiteX11-495" fmla="*/ 261739 w 4867987"/>
              <a:gd name="connsiteY11-496" fmla="*/ 69130 h 3944013"/>
              <a:gd name="connsiteX0-497" fmla="*/ 261739 w 4930678"/>
              <a:gd name="connsiteY0-498" fmla="*/ 69130 h 3944013"/>
              <a:gd name="connsiteX1-499" fmla="*/ 3336069 w 4930678"/>
              <a:gd name="connsiteY1-500" fmla="*/ 121036 h 3944013"/>
              <a:gd name="connsiteX2-501" fmla="*/ 4770365 w 4930678"/>
              <a:gd name="connsiteY2-502" fmla="*/ 1689700 h 3944013"/>
              <a:gd name="connsiteX3-503" fmla="*/ 4737108 w 4930678"/>
              <a:gd name="connsiteY3-504" fmla="*/ 2311794 h 3944013"/>
              <a:gd name="connsiteX4-505" fmla="*/ 3358024 w 4930678"/>
              <a:gd name="connsiteY4-506" fmla="*/ 3916852 h 3944013"/>
              <a:gd name="connsiteX5-507" fmla="*/ 297953 w 4930678"/>
              <a:gd name="connsiteY5-508" fmla="*/ 3944013 h 3944013"/>
              <a:gd name="connsiteX6-509" fmla="*/ 125937 w 4930678"/>
              <a:gd name="connsiteY6-510" fmla="*/ 3636195 h 3944013"/>
              <a:gd name="connsiteX7-511" fmla="*/ 225525 w 4930678"/>
              <a:gd name="connsiteY7-512" fmla="*/ 3373644 h 3944013"/>
              <a:gd name="connsiteX8-513" fmla="*/ 1384369 w 4930678"/>
              <a:gd name="connsiteY8-514" fmla="*/ 2060892 h 3944013"/>
              <a:gd name="connsiteX9-515" fmla="*/ 1402476 w 4930678"/>
              <a:gd name="connsiteY9-516" fmla="*/ 1870769 h 3944013"/>
              <a:gd name="connsiteX10-517" fmla="*/ 234760 w 4930678"/>
              <a:gd name="connsiteY10-518" fmla="*/ 621572 h 3944013"/>
              <a:gd name="connsiteX11-519" fmla="*/ 261739 w 4930678"/>
              <a:gd name="connsiteY11-520" fmla="*/ 69130 h 3944013"/>
              <a:gd name="connsiteX0-521" fmla="*/ 261739 w 4914344"/>
              <a:gd name="connsiteY0-522" fmla="*/ 69130 h 3944013"/>
              <a:gd name="connsiteX1-523" fmla="*/ 3336069 w 4914344"/>
              <a:gd name="connsiteY1-524" fmla="*/ 121036 h 3944013"/>
              <a:gd name="connsiteX2-525" fmla="*/ 4770365 w 4914344"/>
              <a:gd name="connsiteY2-526" fmla="*/ 1689700 h 3944013"/>
              <a:gd name="connsiteX3-527" fmla="*/ 4737108 w 4914344"/>
              <a:gd name="connsiteY3-528" fmla="*/ 2311794 h 3944013"/>
              <a:gd name="connsiteX4-529" fmla="*/ 3358024 w 4914344"/>
              <a:gd name="connsiteY4-530" fmla="*/ 3916852 h 3944013"/>
              <a:gd name="connsiteX5-531" fmla="*/ 297953 w 4914344"/>
              <a:gd name="connsiteY5-532" fmla="*/ 3944013 h 3944013"/>
              <a:gd name="connsiteX6-533" fmla="*/ 125937 w 4914344"/>
              <a:gd name="connsiteY6-534" fmla="*/ 3636195 h 3944013"/>
              <a:gd name="connsiteX7-535" fmla="*/ 225525 w 4914344"/>
              <a:gd name="connsiteY7-536" fmla="*/ 3373644 h 3944013"/>
              <a:gd name="connsiteX8-537" fmla="*/ 1384369 w 4914344"/>
              <a:gd name="connsiteY8-538" fmla="*/ 2060892 h 3944013"/>
              <a:gd name="connsiteX9-539" fmla="*/ 1402476 w 4914344"/>
              <a:gd name="connsiteY9-540" fmla="*/ 1870769 h 3944013"/>
              <a:gd name="connsiteX10-541" fmla="*/ 234760 w 4914344"/>
              <a:gd name="connsiteY10-542" fmla="*/ 621572 h 3944013"/>
              <a:gd name="connsiteX11-543" fmla="*/ 261739 w 4914344"/>
              <a:gd name="connsiteY11-544" fmla="*/ 69130 h 3944013"/>
              <a:gd name="connsiteX0-545" fmla="*/ 261739 w 4903241"/>
              <a:gd name="connsiteY0-546" fmla="*/ 69130 h 3944013"/>
              <a:gd name="connsiteX1-547" fmla="*/ 3336069 w 4903241"/>
              <a:gd name="connsiteY1-548" fmla="*/ 121036 h 3944013"/>
              <a:gd name="connsiteX2-549" fmla="*/ 4770365 w 4903241"/>
              <a:gd name="connsiteY2-550" fmla="*/ 1689700 h 3944013"/>
              <a:gd name="connsiteX3-551" fmla="*/ 4712724 w 4903241"/>
              <a:gd name="connsiteY3-552" fmla="*/ 2336178 h 3944013"/>
              <a:gd name="connsiteX4-553" fmla="*/ 3358024 w 4903241"/>
              <a:gd name="connsiteY4-554" fmla="*/ 3916852 h 3944013"/>
              <a:gd name="connsiteX5-555" fmla="*/ 297953 w 4903241"/>
              <a:gd name="connsiteY5-556" fmla="*/ 3944013 h 3944013"/>
              <a:gd name="connsiteX6-557" fmla="*/ 125937 w 4903241"/>
              <a:gd name="connsiteY6-558" fmla="*/ 3636195 h 3944013"/>
              <a:gd name="connsiteX7-559" fmla="*/ 225525 w 4903241"/>
              <a:gd name="connsiteY7-560" fmla="*/ 3373644 h 3944013"/>
              <a:gd name="connsiteX8-561" fmla="*/ 1384369 w 4903241"/>
              <a:gd name="connsiteY8-562" fmla="*/ 2060892 h 3944013"/>
              <a:gd name="connsiteX9-563" fmla="*/ 1402476 w 4903241"/>
              <a:gd name="connsiteY9-564" fmla="*/ 1870769 h 3944013"/>
              <a:gd name="connsiteX10-565" fmla="*/ 234760 w 4903241"/>
              <a:gd name="connsiteY10-566" fmla="*/ 621572 h 3944013"/>
              <a:gd name="connsiteX11-567" fmla="*/ 261739 w 4903241"/>
              <a:gd name="connsiteY11-568" fmla="*/ 69130 h 3944013"/>
              <a:gd name="connsiteX0-569" fmla="*/ 261739 w 4894471"/>
              <a:gd name="connsiteY0-570" fmla="*/ 69130 h 3944013"/>
              <a:gd name="connsiteX1-571" fmla="*/ 3336069 w 4894471"/>
              <a:gd name="connsiteY1-572" fmla="*/ 121036 h 3944013"/>
              <a:gd name="connsiteX2-573" fmla="*/ 4770365 w 4894471"/>
              <a:gd name="connsiteY2-574" fmla="*/ 1689700 h 3944013"/>
              <a:gd name="connsiteX3-575" fmla="*/ 4712724 w 4894471"/>
              <a:gd name="connsiteY3-576" fmla="*/ 2336178 h 3944013"/>
              <a:gd name="connsiteX4-577" fmla="*/ 3358024 w 4894471"/>
              <a:gd name="connsiteY4-578" fmla="*/ 3916852 h 3944013"/>
              <a:gd name="connsiteX5-579" fmla="*/ 297953 w 4894471"/>
              <a:gd name="connsiteY5-580" fmla="*/ 3944013 h 3944013"/>
              <a:gd name="connsiteX6-581" fmla="*/ 125937 w 4894471"/>
              <a:gd name="connsiteY6-582" fmla="*/ 3636195 h 3944013"/>
              <a:gd name="connsiteX7-583" fmla="*/ 225525 w 4894471"/>
              <a:gd name="connsiteY7-584" fmla="*/ 3373644 h 3944013"/>
              <a:gd name="connsiteX8-585" fmla="*/ 1384369 w 4894471"/>
              <a:gd name="connsiteY8-586" fmla="*/ 2060892 h 3944013"/>
              <a:gd name="connsiteX9-587" fmla="*/ 1402476 w 4894471"/>
              <a:gd name="connsiteY9-588" fmla="*/ 1870769 h 3944013"/>
              <a:gd name="connsiteX10-589" fmla="*/ 234760 w 4894471"/>
              <a:gd name="connsiteY10-590" fmla="*/ 621572 h 3944013"/>
              <a:gd name="connsiteX11-591" fmla="*/ 261739 w 4894471"/>
              <a:gd name="connsiteY11-592" fmla="*/ 69130 h 3944013"/>
              <a:gd name="connsiteX0-593" fmla="*/ 261739 w 4894471"/>
              <a:gd name="connsiteY0-594" fmla="*/ 69130 h 3944013"/>
              <a:gd name="connsiteX1-595" fmla="*/ 3336069 w 4894471"/>
              <a:gd name="connsiteY1-596" fmla="*/ 121036 h 3944013"/>
              <a:gd name="connsiteX2-597" fmla="*/ 4770365 w 4894471"/>
              <a:gd name="connsiteY2-598" fmla="*/ 1689700 h 3944013"/>
              <a:gd name="connsiteX3-599" fmla="*/ 4712724 w 4894471"/>
              <a:gd name="connsiteY3-600" fmla="*/ 2336178 h 3944013"/>
              <a:gd name="connsiteX4-601" fmla="*/ 3358024 w 4894471"/>
              <a:gd name="connsiteY4-602" fmla="*/ 3916852 h 3944013"/>
              <a:gd name="connsiteX5-603" fmla="*/ 297953 w 4894471"/>
              <a:gd name="connsiteY5-604" fmla="*/ 3944013 h 3944013"/>
              <a:gd name="connsiteX6-605" fmla="*/ 125937 w 4894471"/>
              <a:gd name="connsiteY6-606" fmla="*/ 3636195 h 3944013"/>
              <a:gd name="connsiteX7-607" fmla="*/ 225525 w 4894471"/>
              <a:gd name="connsiteY7-608" fmla="*/ 3373644 h 3944013"/>
              <a:gd name="connsiteX8-609" fmla="*/ 1384369 w 4894471"/>
              <a:gd name="connsiteY8-610" fmla="*/ 2060892 h 3944013"/>
              <a:gd name="connsiteX9-611" fmla="*/ 1402476 w 4894471"/>
              <a:gd name="connsiteY9-612" fmla="*/ 1870769 h 3944013"/>
              <a:gd name="connsiteX10-613" fmla="*/ 234760 w 4894471"/>
              <a:gd name="connsiteY10-614" fmla="*/ 621572 h 3944013"/>
              <a:gd name="connsiteX11-615" fmla="*/ 261739 w 4894471"/>
              <a:gd name="connsiteY11-616" fmla="*/ 69130 h 3944013"/>
              <a:gd name="connsiteX0-617" fmla="*/ 261739 w 4894471"/>
              <a:gd name="connsiteY0-618" fmla="*/ 69130 h 3944148"/>
              <a:gd name="connsiteX1-619" fmla="*/ 3336069 w 4894471"/>
              <a:gd name="connsiteY1-620" fmla="*/ 121036 h 3944148"/>
              <a:gd name="connsiteX2-621" fmla="*/ 4770365 w 4894471"/>
              <a:gd name="connsiteY2-622" fmla="*/ 1689700 h 3944148"/>
              <a:gd name="connsiteX3-623" fmla="*/ 4712724 w 4894471"/>
              <a:gd name="connsiteY3-624" fmla="*/ 2336178 h 3944148"/>
              <a:gd name="connsiteX4-625" fmla="*/ 3358024 w 4894471"/>
              <a:gd name="connsiteY4-626" fmla="*/ 3916852 h 3944148"/>
              <a:gd name="connsiteX5-627" fmla="*/ 297953 w 4894471"/>
              <a:gd name="connsiteY5-628" fmla="*/ 3944013 h 3944148"/>
              <a:gd name="connsiteX6-629" fmla="*/ 125937 w 4894471"/>
              <a:gd name="connsiteY6-630" fmla="*/ 3636195 h 3944148"/>
              <a:gd name="connsiteX7-631" fmla="*/ 225525 w 4894471"/>
              <a:gd name="connsiteY7-632" fmla="*/ 3373644 h 3944148"/>
              <a:gd name="connsiteX8-633" fmla="*/ 1384369 w 4894471"/>
              <a:gd name="connsiteY8-634" fmla="*/ 2060892 h 3944148"/>
              <a:gd name="connsiteX9-635" fmla="*/ 1402476 w 4894471"/>
              <a:gd name="connsiteY9-636" fmla="*/ 1870769 h 3944148"/>
              <a:gd name="connsiteX10-637" fmla="*/ 234760 w 4894471"/>
              <a:gd name="connsiteY10-638" fmla="*/ 621572 h 3944148"/>
              <a:gd name="connsiteX11-639" fmla="*/ 261739 w 4894471"/>
              <a:gd name="connsiteY11-640" fmla="*/ 69130 h 3944148"/>
              <a:gd name="connsiteX0-641" fmla="*/ 261739 w 4921936"/>
              <a:gd name="connsiteY0-642" fmla="*/ 69130 h 3955723"/>
              <a:gd name="connsiteX1-643" fmla="*/ 3336069 w 4921936"/>
              <a:gd name="connsiteY1-644" fmla="*/ 121036 h 3955723"/>
              <a:gd name="connsiteX2-645" fmla="*/ 4770365 w 4921936"/>
              <a:gd name="connsiteY2-646" fmla="*/ 1689700 h 3955723"/>
              <a:gd name="connsiteX3-647" fmla="*/ 4712724 w 4921936"/>
              <a:gd name="connsiteY3-648" fmla="*/ 2336178 h 3955723"/>
              <a:gd name="connsiteX4-649" fmla="*/ 3290968 w 4921936"/>
              <a:gd name="connsiteY4-650" fmla="*/ 3935140 h 3955723"/>
              <a:gd name="connsiteX5-651" fmla="*/ 297953 w 4921936"/>
              <a:gd name="connsiteY5-652" fmla="*/ 3944013 h 3955723"/>
              <a:gd name="connsiteX6-653" fmla="*/ 125937 w 4921936"/>
              <a:gd name="connsiteY6-654" fmla="*/ 3636195 h 3955723"/>
              <a:gd name="connsiteX7-655" fmla="*/ 225525 w 4921936"/>
              <a:gd name="connsiteY7-656" fmla="*/ 3373644 h 3955723"/>
              <a:gd name="connsiteX8-657" fmla="*/ 1384369 w 4921936"/>
              <a:gd name="connsiteY8-658" fmla="*/ 2060892 h 3955723"/>
              <a:gd name="connsiteX9-659" fmla="*/ 1402476 w 4921936"/>
              <a:gd name="connsiteY9-660" fmla="*/ 1870769 h 3955723"/>
              <a:gd name="connsiteX10-661" fmla="*/ 234760 w 4921936"/>
              <a:gd name="connsiteY10-662" fmla="*/ 621572 h 3955723"/>
              <a:gd name="connsiteX11-663" fmla="*/ 261739 w 4921936"/>
              <a:gd name="connsiteY11-664" fmla="*/ 69130 h 3955723"/>
              <a:gd name="connsiteX0-665" fmla="*/ 261739 w 4921936"/>
              <a:gd name="connsiteY0-666" fmla="*/ 69130 h 3998388"/>
              <a:gd name="connsiteX1-667" fmla="*/ 3336069 w 4921936"/>
              <a:gd name="connsiteY1-668" fmla="*/ 121036 h 3998388"/>
              <a:gd name="connsiteX2-669" fmla="*/ 4770365 w 4921936"/>
              <a:gd name="connsiteY2-670" fmla="*/ 1689700 h 3998388"/>
              <a:gd name="connsiteX3-671" fmla="*/ 4712724 w 4921936"/>
              <a:gd name="connsiteY3-672" fmla="*/ 2336178 h 3998388"/>
              <a:gd name="connsiteX4-673" fmla="*/ 3290968 w 4921936"/>
              <a:gd name="connsiteY4-674" fmla="*/ 3935140 h 3998388"/>
              <a:gd name="connsiteX5-675" fmla="*/ 297953 w 4921936"/>
              <a:gd name="connsiteY5-676" fmla="*/ 3944013 h 3998388"/>
              <a:gd name="connsiteX6-677" fmla="*/ 125937 w 4921936"/>
              <a:gd name="connsiteY6-678" fmla="*/ 3636195 h 3998388"/>
              <a:gd name="connsiteX7-679" fmla="*/ 225525 w 4921936"/>
              <a:gd name="connsiteY7-680" fmla="*/ 3373644 h 3998388"/>
              <a:gd name="connsiteX8-681" fmla="*/ 1384369 w 4921936"/>
              <a:gd name="connsiteY8-682" fmla="*/ 2060892 h 3998388"/>
              <a:gd name="connsiteX9-683" fmla="*/ 1402476 w 4921936"/>
              <a:gd name="connsiteY9-684" fmla="*/ 1870769 h 3998388"/>
              <a:gd name="connsiteX10-685" fmla="*/ 234760 w 4921936"/>
              <a:gd name="connsiteY10-686" fmla="*/ 621572 h 3998388"/>
              <a:gd name="connsiteX11-687" fmla="*/ 261739 w 4921936"/>
              <a:gd name="connsiteY11-688" fmla="*/ 69130 h 3998388"/>
              <a:gd name="connsiteX0-689" fmla="*/ 261739 w 4921936"/>
              <a:gd name="connsiteY0-690" fmla="*/ 69130 h 3977500"/>
              <a:gd name="connsiteX1-691" fmla="*/ 3336069 w 4921936"/>
              <a:gd name="connsiteY1-692" fmla="*/ 121036 h 3977500"/>
              <a:gd name="connsiteX2-693" fmla="*/ 4770365 w 4921936"/>
              <a:gd name="connsiteY2-694" fmla="*/ 1689700 h 3977500"/>
              <a:gd name="connsiteX3-695" fmla="*/ 4712724 w 4921936"/>
              <a:gd name="connsiteY3-696" fmla="*/ 2336178 h 3977500"/>
              <a:gd name="connsiteX4-697" fmla="*/ 3290968 w 4921936"/>
              <a:gd name="connsiteY4-698" fmla="*/ 3935140 h 3977500"/>
              <a:gd name="connsiteX5-699" fmla="*/ 297953 w 4921936"/>
              <a:gd name="connsiteY5-700" fmla="*/ 3944013 h 3977500"/>
              <a:gd name="connsiteX6-701" fmla="*/ 125937 w 4921936"/>
              <a:gd name="connsiteY6-702" fmla="*/ 3636195 h 3977500"/>
              <a:gd name="connsiteX7-703" fmla="*/ 225525 w 4921936"/>
              <a:gd name="connsiteY7-704" fmla="*/ 3373644 h 3977500"/>
              <a:gd name="connsiteX8-705" fmla="*/ 1384369 w 4921936"/>
              <a:gd name="connsiteY8-706" fmla="*/ 2060892 h 3977500"/>
              <a:gd name="connsiteX9-707" fmla="*/ 1402476 w 4921936"/>
              <a:gd name="connsiteY9-708" fmla="*/ 1870769 h 3977500"/>
              <a:gd name="connsiteX10-709" fmla="*/ 234760 w 4921936"/>
              <a:gd name="connsiteY10-710" fmla="*/ 621572 h 3977500"/>
              <a:gd name="connsiteX11-711" fmla="*/ 261739 w 4921936"/>
              <a:gd name="connsiteY11-712" fmla="*/ 69130 h 3977500"/>
              <a:gd name="connsiteX0-713" fmla="*/ 261739 w 4921936"/>
              <a:gd name="connsiteY0-714" fmla="*/ 69130 h 4060721"/>
              <a:gd name="connsiteX1-715" fmla="*/ 3336069 w 4921936"/>
              <a:gd name="connsiteY1-716" fmla="*/ 121036 h 4060721"/>
              <a:gd name="connsiteX2-717" fmla="*/ 4770365 w 4921936"/>
              <a:gd name="connsiteY2-718" fmla="*/ 1689700 h 4060721"/>
              <a:gd name="connsiteX3-719" fmla="*/ 4712724 w 4921936"/>
              <a:gd name="connsiteY3-720" fmla="*/ 2336178 h 4060721"/>
              <a:gd name="connsiteX4-721" fmla="*/ 3290968 w 4921936"/>
              <a:gd name="connsiteY4-722" fmla="*/ 3935140 h 4060721"/>
              <a:gd name="connsiteX5-723" fmla="*/ 285761 w 4921936"/>
              <a:gd name="connsiteY5-724" fmla="*/ 3919629 h 4060721"/>
              <a:gd name="connsiteX6-725" fmla="*/ 125937 w 4921936"/>
              <a:gd name="connsiteY6-726" fmla="*/ 3636195 h 4060721"/>
              <a:gd name="connsiteX7-727" fmla="*/ 225525 w 4921936"/>
              <a:gd name="connsiteY7-728" fmla="*/ 3373644 h 4060721"/>
              <a:gd name="connsiteX8-729" fmla="*/ 1384369 w 4921936"/>
              <a:gd name="connsiteY8-730" fmla="*/ 2060892 h 4060721"/>
              <a:gd name="connsiteX9-731" fmla="*/ 1402476 w 4921936"/>
              <a:gd name="connsiteY9-732" fmla="*/ 1870769 h 4060721"/>
              <a:gd name="connsiteX10-733" fmla="*/ 234760 w 4921936"/>
              <a:gd name="connsiteY10-734" fmla="*/ 621572 h 4060721"/>
              <a:gd name="connsiteX11-735" fmla="*/ 261739 w 4921936"/>
              <a:gd name="connsiteY11-736" fmla="*/ 69130 h 4060721"/>
              <a:gd name="connsiteX0-737" fmla="*/ 261739 w 4921936"/>
              <a:gd name="connsiteY0-738" fmla="*/ 69130 h 4060721"/>
              <a:gd name="connsiteX1-739" fmla="*/ 3336069 w 4921936"/>
              <a:gd name="connsiteY1-740" fmla="*/ 121036 h 4060721"/>
              <a:gd name="connsiteX2-741" fmla="*/ 4770365 w 4921936"/>
              <a:gd name="connsiteY2-742" fmla="*/ 1689700 h 4060721"/>
              <a:gd name="connsiteX3-743" fmla="*/ 4712724 w 4921936"/>
              <a:gd name="connsiteY3-744" fmla="*/ 2336178 h 4060721"/>
              <a:gd name="connsiteX4-745" fmla="*/ 3290968 w 4921936"/>
              <a:gd name="connsiteY4-746" fmla="*/ 3935140 h 4060721"/>
              <a:gd name="connsiteX5-747" fmla="*/ 285761 w 4921936"/>
              <a:gd name="connsiteY5-748" fmla="*/ 3919629 h 4060721"/>
              <a:gd name="connsiteX6-749" fmla="*/ 125937 w 4921936"/>
              <a:gd name="connsiteY6-750" fmla="*/ 3636195 h 4060721"/>
              <a:gd name="connsiteX7-751" fmla="*/ 225525 w 4921936"/>
              <a:gd name="connsiteY7-752" fmla="*/ 3373644 h 4060721"/>
              <a:gd name="connsiteX8-753" fmla="*/ 1384369 w 4921936"/>
              <a:gd name="connsiteY8-754" fmla="*/ 2060892 h 4060721"/>
              <a:gd name="connsiteX9-755" fmla="*/ 1402476 w 4921936"/>
              <a:gd name="connsiteY9-756" fmla="*/ 1870769 h 4060721"/>
              <a:gd name="connsiteX10-757" fmla="*/ 234760 w 4921936"/>
              <a:gd name="connsiteY10-758" fmla="*/ 621572 h 4060721"/>
              <a:gd name="connsiteX11-759" fmla="*/ 261739 w 4921936"/>
              <a:gd name="connsiteY11-760" fmla="*/ 69130 h 4060721"/>
              <a:gd name="connsiteX0-761" fmla="*/ 261739 w 4921936"/>
              <a:gd name="connsiteY0-762" fmla="*/ 69130 h 4060721"/>
              <a:gd name="connsiteX1-763" fmla="*/ 3336069 w 4921936"/>
              <a:gd name="connsiteY1-764" fmla="*/ 121036 h 4060721"/>
              <a:gd name="connsiteX2-765" fmla="*/ 4770365 w 4921936"/>
              <a:gd name="connsiteY2-766" fmla="*/ 1689700 h 4060721"/>
              <a:gd name="connsiteX3-767" fmla="*/ 4712724 w 4921936"/>
              <a:gd name="connsiteY3-768" fmla="*/ 2336178 h 4060721"/>
              <a:gd name="connsiteX4-769" fmla="*/ 3290968 w 4921936"/>
              <a:gd name="connsiteY4-770" fmla="*/ 3935140 h 4060721"/>
              <a:gd name="connsiteX5-771" fmla="*/ 285761 w 4921936"/>
              <a:gd name="connsiteY5-772" fmla="*/ 3919629 h 4060721"/>
              <a:gd name="connsiteX6-773" fmla="*/ 125937 w 4921936"/>
              <a:gd name="connsiteY6-774" fmla="*/ 3636195 h 4060721"/>
              <a:gd name="connsiteX7-775" fmla="*/ 225525 w 4921936"/>
              <a:gd name="connsiteY7-776" fmla="*/ 3373644 h 4060721"/>
              <a:gd name="connsiteX8-777" fmla="*/ 1384369 w 4921936"/>
              <a:gd name="connsiteY8-778" fmla="*/ 2060892 h 4060721"/>
              <a:gd name="connsiteX9-779" fmla="*/ 1402476 w 4921936"/>
              <a:gd name="connsiteY9-780" fmla="*/ 1870769 h 4060721"/>
              <a:gd name="connsiteX10-781" fmla="*/ 234760 w 4921936"/>
              <a:gd name="connsiteY10-782" fmla="*/ 621572 h 4060721"/>
              <a:gd name="connsiteX11-783" fmla="*/ 261739 w 4921936"/>
              <a:gd name="connsiteY11-784" fmla="*/ 69130 h 4060721"/>
              <a:gd name="connsiteX0-785" fmla="*/ 261739 w 4921936"/>
              <a:gd name="connsiteY0-786" fmla="*/ 69130 h 4017572"/>
              <a:gd name="connsiteX1-787" fmla="*/ 3336069 w 4921936"/>
              <a:gd name="connsiteY1-788" fmla="*/ 121036 h 4017572"/>
              <a:gd name="connsiteX2-789" fmla="*/ 4770365 w 4921936"/>
              <a:gd name="connsiteY2-790" fmla="*/ 1689700 h 4017572"/>
              <a:gd name="connsiteX3-791" fmla="*/ 4712724 w 4921936"/>
              <a:gd name="connsiteY3-792" fmla="*/ 2336178 h 4017572"/>
              <a:gd name="connsiteX4-793" fmla="*/ 3290968 w 4921936"/>
              <a:gd name="connsiteY4-794" fmla="*/ 3935140 h 4017572"/>
              <a:gd name="connsiteX5-795" fmla="*/ 285761 w 4921936"/>
              <a:gd name="connsiteY5-796" fmla="*/ 3919629 h 4017572"/>
              <a:gd name="connsiteX6-797" fmla="*/ 125937 w 4921936"/>
              <a:gd name="connsiteY6-798" fmla="*/ 3636195 h 4017572"/>
              <a:gd name="connsiteX7-799" fmla="*/ 225525 w 4921936"/>
              <a:gd name="connsiteY7-800" fmla="*/ 3373644 h 4017572"/>
              <a:gd name="connsiteX8-801" fmla="*/ 1384369 w 4921936"/>
              <a:gd name="connsiteY8-802" fmla="*/ 2060892 h 4017572"/>
              <a:gd name="connsiteX9-803" fmla="*/ 1402476 w 4921936"/>
              <a:gd name="connsiteY9-804" fmla="*/ 1870769 h 4017572"/>
              <a:gd name="connsiteX10-805" fmla="*/ 234760 w 4921936"/>
              <a:gd name="connsiteY10-806" fmla="*/ 621572 h 4017572"/>
              <a:gd name="connsiteX11-807" fmla="*/ 261739 w 4921936"/>
              <a:gd name="connsiteY11-808" fmla="*/ 69130 h 4017572"/>
              <a:gd name="connsiteX0-809" fmla="*/ 261739 w 4921936"/>
              <a:gd name="connsiteY0-810" fmla="*/ 69130 h 3990785"/>
              <a:gd name="connsiteX1-811" fmla="*/ 3336069 w 4921936"/>
              <a:gd name="connsiteY1-812" fmla="*/ 121036 h 3990785"/>
              <a:gd name="connsiteX2-813" fmla="*/ 4770365 w 4921936"/>
              <a:gd name="connsiteY2-814" fmla="*/ 1689700 h 3990785"/>
              <a:gd name="connsiteX3-815" fmla="*/ 4712724 w 4921936"/>
              <a:gd name="connsiteY3-816" fmla="*/ 2336178 h 3990785"/>
              <a:gd name="connsiteX4-817" fmla="*/ 3290968 w 4921936"/>
              <a:gd name="connsiteY4-818" fmla="*/ 3935140 h 3990785"/>
              <a:gd name="connsiteX5-819" fmla="*/ 285761 w 4921936"/>
              <a:gd name="connsiteY5-820" fmla="*/ 3919629 h 3990785"/>
              <a:gd name="connsiteX6-821" fmla="*/ 125937 w 4921936"/>
              <a:gd name="connsiteY6-822" fmla="*/ 3636195 h 3990785"/>
              <a:gd name="connsiteX7-823" fmla="*/ 225525 w 4921936"/>
              <a:gd name="connsiteY7-824" fmla="*/ 3373644 h 3990785"/>
              <a:gd name="connsiteX8-825" fmla="*/ 1384369 w 4921936"/>
              <a:gd name="connsiteY8-826" fmla="*/ 2060892 h 3990785"/>
              <a:gd name="connsiteX9-827" fmla="*/ 1402476 w 4921936"/>
              <a:gd name="connsiteY9-828" fmla="*/ 1870769 h 3990785"/>
              <a:gd name="connsiteX10-829" fmla="*/ 234760 w 4921936"/>
              <a:gd name="connsiteY10-830" fmla="*/ 621572 h 3990785"/>
              <a:gd name="connsiteX11-831" fmla="*/ 261739 w 4921936"/>
              <a:gd name="connsiteY11-832" fmla="*/ 69130 h 3990785"/>
              <a:gd name="connsiteX0-833" fmla="*/ 261739 w 4921936"/>
              <a:gd name="connsiteY0-834" fmla="*/ 69130 h 3990785"/>
              <a:gd name="connsiteX1-835" fmla="*/ 3336069 w 4921936"/>
              <a:gd name="connsiteY1-836" fmla="*/ 121036 h 3990785"/>
              <a:gd name="connsiteX2-837" fmla="*/ 4770365 w 4921936"/>
              <a:gd name="connsiteY2-838" fmla="*/ 1689700 h 3990785"/>
              <a:gd name="connsiteX3-839" fmla="*/ 4712724 w 4921936"/>
              <a:gd name="connsiteY3-840" fmla="*/ 2336178 h 3990785"/>
              <a:gd name="connsiteX4-841" fmla="*/ 3290968 w 4921936"/>
              <a:gd name="connsiteY4-842" fmla="*/ 3935140 h 3990785"/>
              <a:gd name="connsiteX5-843" fmla="*/ 285761 w 4921936"/>
              <a:gd name="connsiteY5-844" fmla="*/ 3919629 h 3990785"/>
              <a:gd name="connsiteX6-845" fmla="*/ 125937 w 4921936"/>
              <a:gd name="connsiteY6-846" fmla="*/ 3636195 h 3990785"/>
              <a:gd name="connsiteX7-847" fmla="*/ 225525 w 4921936"/>
              <a:gd name="connsiteY7-848" fmla="*/ 3373644 h 3990785"/>
              <a:gd name="connsiteX8-849" fmla="*/ 1384369 w 4921936"/>
              <a:gd name="connsiteY8-850" fmla="*/ 2060892 h 3990785"/>
              <a:gd name="connsiteX9-851" fmla="*/ 1402476 w 4921936"/>
              <a:gd name="connsiteY9-852" fmla="*/ 1870769 h 3990785"/>
              <a:gd name="connsiteX10-853" fmla="*/ 234760 w 4921936"/>
              <a:gd name="connsiteY10-854" fmla="*/ 621572 h 3990785"/>
              <a:gd name="connsiteX11-855" fmla="*/ 261739 w 4921936"/>
              <a:gd name="connsiteY11-856" fmla="*/ 69130 h 3990785"/>
              <a:gd name="connsiteX0-857" fmla="*/ 261739 w 4921936"/>
              <a:gd name="connsiteY0-858" fmla="*/ 69130 h 3989157"/>
              <a:gd name="connsiteX1-859" fmla="*/ 3336069 w 4921936"/>
              <a:gd name="connsiteY1-860" fmla="*/ 121036 h 3989157"/>
              <a:gd name="connsiteX2-861" fmla="*/ 4770365 w 4921936"/>
              <a:gd name="connsiteY2-862" fmla="*/ 1689700 h 3989157"/>
              <a:gd name="connsiteX3-863" fmla="*/ 4712724 w 4921936"/>
              <a:gd name="connsiteY3-864" fmla="*/ 2336178 h 3989157"/>
              <a:gd name="connsiteX4-865" fmla="*/ 3290968 w 4921936"/>
              <a:gd name="connsiteY4-866" fmla="*/ 3935140 h 3989157"/>
              <a:gd name="connsiteX5-867" fmla="*/ 285761 w 4921936"/>
              <a:gd name="connsiteY5-868" fmla="*/ 3919629 h 3989157"/>
              <a:gd name="connsiteX6-869" fmla="*/ 186897 w 4921936"/>
              <a:gd name="connsiteY6-870" fmla="*/ 3648387 h 3989157"/>
              <a:gd name="connsiteX7-871" fmla="*/ 225525 w 4921936"/>
              <a:gd name="connsiteY7-872" fmla="*/ 3373644 h 3989157"/>
              <a:gd name="connsiteX8-873" fmla="*/ 1384369 w 4921936"/>
              <a:gd name="connsiteY8-874" fmla="*/ 2060892 h 3989157"/>
              <a:gd name="connsiteX9-875" fmla="*/ 1402476 w 4921936"/>
              <a:gd name="connsiteY9-876" fmla="*/ 1870769 h 3989157"/>
              <a:gd name="connsiteX10-877" fmla="*/ 234760 w 4921936"/>
              <a:gd name="connsiteY10-878" fmla="*/ 621572 h 3989157"/>
              <a:gd name="connsiteX11-879" fmla="*/ 261739 w 4921936"/>
              <a:gd name="connsiteY11-880" fmla="*/ 69130 h 3989157"/>
              <a:gd name="connsiteX0-881" fmla="*/ 271838 w 4932035"/>
              <a:gd name="connsiteY0-882" fmla="*/ 69130 h 4002862"/>
              <a:gd name="connsiteX1-883" fmla="*/ 3346168 w 4932035"/>
              <a:gd name="connsiteY1-884" fmla="*/ 121036 h 4002862"/>
              <a:gd name="connsiteX2-885" fmla="*/ 4780464 w 4932035"/>
              <a:gd name="connsiteY2-886" fmla="*/ 1689700 h 4002862"/>
              <a:gd name="connsiteX3-887" fmla="*/ 4722823 w 4932035"/>
              <a:gd name="connsiteY3-888" fmla="*/ 2336178 h 4002862"/>
              <a:gd name="connsiteX4-889" fmla="*/ 3301067 w 4932035"/>
              <a:gd name="connsiteY4-890" fmla="*/ 3935140 h 4002862"/>
              <a:gd name="connsiteX5-891" fmla="*/ 295860 w 4932035"/>
              <a:gd name="connsiteY5-892" fmla="*/ 3919629 h 4002862"/>
              <a:gd name="connsiteX6-893" fmla="*/ 235624 w 4932035"/>
              <a:gd name="connsiteY6-894" fmla="*/ 3373644 h 4002862"/>
              <a:gd name="connsiteX7-895" fmla="*/ 1394468 w 4932035"/>
              <a:gd name="connsiteY7-896" fmla="*/ 2060892 h 4002862"/>
              <a:gd name="connsiteX8-897" fmla="*/ 1412575 w 4932035"/>
              <a:gd name="connsiteY8-898" fmla="*/ 1870769 h 4002862"/>
              <a:gd name="connsiteX9-899" fmla="*/ 244859 w 4932035"/>
              <a:gd name="connsiteY9-900" fmla="*/ 621572 h 4002862"/>
              <a:gd name="connsiteX10-901" fmla="*/ 271838 w 4932035"/>
              <a:gd name="connsiteY10-902" fmla="*/ 69130 h 4002862"/>
              <a:gd name="connsiteX0-903" fmla="*/ 342543 w 5002740"/>
              <a:gd name="connsiteY0-904" fmla="*/ 69130 h 4002862"/>
              <a:gd name="connsiteX1-905" fmla="*/ 3416873 w 5002740"/>
              <a:gd name="connsiteY1-906" fmla="*/ 121036 h 4002862"/>
              <a:gd name="connsiteX2-907" fmla="*/ 4851169 w 5002740"/>
              <a:gd name="connsiteY2-908" fmla="*/ 1689700 h 4002862"/>
              <a:gd name="connsiteX3-909" fmla="*/ 4793528 w 5002740"/>
              <a:gd name="connsiteY3-910" fmla="*/ 2336178 h 4002862"/>
              <a:gd name="connsiteX4-911" fmla="*/ 3371772 w 5002740"/>
              <a:gd name="connsiteY4-912" fmla="*/ 3935140 h 4002862"/>
              <a:gd name="connsiteX5-913" fmla="*/ 366565 w 5002740"/>
              <a:gd name="connsiteY5-914" fmla="*/ 3919629 h 4002862"/>
              <a:gd name="connsiteX6-915" fmla="*/ 306329 w 5002740"/>
              <a:gd name="connsiteY6-916" fmla="*/ 3373644 h 4002862"/>
              <a:gd name="connsiteX7-917" fmla="*/ 1465173 w 5002740"/>
              <a:gd name="connsiteY7-918" fmla="*/ 2060892 h 4002862"/>
              <a:gd name="connsiteX8-919" fmla="*/ 1483280 w 5002740"/>
              <a:gd name="connsiteY8-920" fmla="*/ 1870769 h 4002862"/>
              <a:gd name="connsiteX9-921" fmla="*/ 315564 w 5002740"/>
              <a:gd name="connsiteY9-922" fmla="*/ 621572 h 4002862"/>
              <a:gd name="connsiteX10-923" fmla="*/ 342543 w 5002740"/>
              <a:gd name="connsiteY10-924" fmla="*/ 69130 h 4002862"/>
              <a:gd name="connsiteX0-925" fmla="*/ 278350 w 4938547"/>
              <a:gd name="connsiteY0-926" fmla="*/ 69130 h 4002862"/>
              <a:gd name="connsiteX1-927" fmla="*/ 3352680 w 4938547"/>
              <a:gd name="connsiteY1-928" fmla="*/ 121036 h 4002862"/>
              <a:gd name="connsiteX2-929" fmla="*/ 4786976 w 4938547"/>
              <a:gd name="connsiteY2-930" fmla="*/ 1689700 h 4002862"/>
              <a:gd name="connsiteX3-931" fmla="*/ 4729335 w 4938547"/>
              <a:gd name="connsiteY3-932" fmla="*/ 2336178 h 4002862"/>
              <a:gd name="connsiteX4-933" fmla="*/ 3307579 w 4938547"/>
              <a:gd name="connsiteY4-934" fmla="*/ 3935140 h 4002862"/>
              <a:gd name="connsiteX5-935" fmla="*/ 302372 w 4938547"/>
              <a:gd name="connsiteY5-936" fmla="*/ 3919629 h 4002862"/>
              <a:gd name="connsiteX6-937" fmla="*/ 242136 w 4938547"/>
              <a:gd name="connsiteY6-938" fmla="*/ 3373644 h 4002862"/>
              <a:gd name="connsiteX7-939" fmla="*/ 1400980 w 4938547"/>
              <a:gd name="connsiteY7-940" fmla="*/ 2060892 h 4002862"/>
              <a:gd name="connsiteX8-941" fmla="*/ 1419087 w 4938547"/>
              <a:gd name="connsiteY8-942" fmla="*/ 1870769 h 4002862"/>
              <a:gd name="connsiteX9-943" fmla="*/ 251371 w 4938547"/>
              <a:gd name="connsiteY9-944" fmla="*/ 621572 h 4002862"/>
              <a:gd name="connsiteX10-945" fmla="*/ 278350 w 4938547"/>
              <a:gd name="connsiteY10-946" fmla="*/ 69130 h 4002862"/>
              <a:gd name="connsiteX0-947" fmla="*/ 261739 w 4921936"/>
              <a:gd name="connsiteY0-948" fmla="*/ 69130 h 4002862"/>
              <a:gd name="connsiteX1-949" fmla="*/ 3336069 w 4921936"/>
              <a:gd name="connsiteY1-950" fmla="*/ 121036 h 4002862"/>
              <a:gd name="connsiteX2-951" fmla="*/ 4770365 w 4921936"/>
              <a:gd name="connsiteY2-952" fmla="*/ 1689700 h 4002862"/>
              <a:gd name="connsiteX3-953" fmla="*/ 4712724 w 4921936"/>
              <a:gd name="connsiteY3-954" fmla="*/ 2336178 h 4002862"/>
              <a:gd name="connsiteX4-955" fmla="*/ 3290968 w 4921936"/>
              <a:gd name="connsiteY4-956" fmla="*/ 3935140 h 4002862"/>
              <a:gd name="connsiteX5-957" fmla="*/ 285761 w 4921936"/>
              <a:gd name="connsiteY5-958" fmla="*/ 3919629 h 4002862"/>
              <a:gd name="connsiteX6-959" fmla="*/ 225525 w 4921936"/>
              <a:gd name="connsiteY6-960" fmla="*/ 3373644 h 4002862"/>
              <a:gd name="connsiteX7-961" fmla="*/ 1384369 w 4921936"/>
              <a:gd name="connsiteY7-962" fmla="*/ 2060892 h 4002862"/>
              <a:gd name="connsiteX8-963" fmla="*/ 1402476 w 4921936"/>
              <a:gd name="connsiteY8-964" fmla="*/ 1870769 h 4002862"/>
              <a:gd name="connsiteX9-965" fmla="*/ 234760 w 4921936"/>
              <a:gd name="connsiteY9-966" fmla="*/ 621572 h 4002862"/>
              <a:gd name="connsiteX10-967" fmla="*/ 261739 w 4921936"/>
              <a:gd name="connsiteY10-968" fmla="*/ 69130 h 4002862"/>
              <a:gd name="connsiteX0-969" fmla="*/ 261739 w 4921936"/>
              <a:gd name="connsiteY0-970" fmla="*/ 69130 h 4010567"/>
              <a:gd name="connsiteX1-971" fmla="*/ 3336069 w 4921936"/>
              <a:gd name="connsiteY1-972" fmla="*/ 121036 h 4010567"/>
              <a:gd name="connsiteX2-973" fmla="*/ 4770365 w 4921936"/>
              <a:gd name="connsiteY2-974" fmla="*/ 1689700 h 4010567"/>
              <a:gd name="connsiteX3-975" fmla="*/ 4712724 w 4921936"/>
              <a:gd name="connsiteY3-976" fmla="*/ 2336178 h 4010567"/>
              <a:gd name="connsiteX4-977" fmla="*/ 3290968 w 4921936"/>
              <a:gd name="connsiteY4-978" fmla="*/ 3935140 h 4010567"/>
              <a:gd name="connsiteX5-979" fmla="*/ 285761 w 4921936"/>
              <a:gd name="connsiteY5-980" fmla="*/ 3919629 h 4010567"/>
              <a:gd name="connsiteX6-981" fmla="*/ 304773 w 4921936"/>
              <a:gd name="connsiteY6-982" fmla="*/ 3239532 h 4010567"/>
              <a:gd name="connsiteX7-983" fmla="*/ 1384369 w 4921936"/>
              <a:gd name="connsiteY7-984" fmla="*/ 2060892 h 4010567"/>
              <a:gd name="connsiteX8-985" fmla="*/ 1402476 w 4921936"/>
              <a:gd name="connsiteY8-986" fmla="*/ 1870769 h 4010567"/>
              <a:gd name="connsiteX9-987" fmla="*/ 234760 w 4921936"/>
              <a:gd name="connsiteY9-988" fmla="*/ 621572 h 4010567"/>
              <a:gd name="connsiteX10-989" fmla="*/ 261739 w 4921936"/>
              <a:gd name="connsiteY10-990" fmla="*/ 69130 h 4010567"/>
              <a:gd name="connsiteX0-991" fmla="*/ 261739 w 4921936"/>
              <a:gd name="connsiteY0-992" fmla="*/ 69130 h 4010567"/>
              <a:gd name="connsiteX1-993" fmla="*/ 3336069 w 4921936"/>
              <a:gd name="connsiteY1-994" fmla="*/ 121036 h 4010567"/>
              <a:gd name="connsiteX2-995" fmla="*/ 4770365 w 4921936"/>
              <a:gd name="connsiteY2-996" fmla="*/ 1689700 h 4010567"/>
              <a:gd name="connsiteX3-997" fmla="*/ 4712724 w 4921936"/>
              <a:gd name="connsiteY3-998" fmla="*/ 2336178 h 4010567"/>
              <a:gd name="connsiteX4-999" fmla="*/ 3290968 w 4921936"/>
              <a:gd name="connsiteY4-1000" fmla="*/ 3935140 h 4010567"/>
              <a:gd name="connsiteX5-1001" fmla="*/ 285761 w 4921936"/>
              <a:gd name="connsiteY5-1002" fmla="*/ 3919629 h 4010567"/>
              <a:gd name="connsiteX6-1003" fmla="*/ 304773 w 4921936"/>
              <a:gd name="connsiteY6-1004" fmla="*/ 3239532 h 4010567"/>
              <a:gd name="connsiteX7-1005" fmla="*/ 1384369 w 4921936"/>
              <a:gd name="connsiteY7-1006" fmla="*/ 2060892 h 4010567"/>
              <a:gd name="connsiteX8-1007" fmla="*/ 1402476 w 4921936"/>
              <a:gd name="connsiteY8-1008" fmla="*/ 1870769 h 4010567"/>
              <a:gd name="connsiteX9-1009" fmla="*/ 234760 w 4921936"/>
              <a:gd name="connsiteY9-1010" fmla="*/ 621572 h 4010567"/>
              <a:gd name="connsiteX10-1011" fmla="*/ 261739 w 4921936"/>
              <a:gd name="connsiteY10-1012" fmla="*/ 69130 h 4010567"/>
              <a:gd name="connsiteX0-1013" fmla="*/ 261739 w 4921936"/>
              <a:gd name="connsiteY0-1014" fmla="*/ 69130 h 4010567"/>
              <a:gd name="connsiteX1-1015" fmla="*/ 3336069 w 4921936"/>
              <a:gd name="connsiteY1-1016" fmla="*/ 121036 h 4010567"/>
              <a:gd name="connsiteX2-1017" fmla="*/ 4770365 w 4921936"/>
              <a:gd name="connsiteY2-1018" fmla="*/ 1689700 h 4010567"/>
              <a:gd name="connsiteX3-1019" fmla="*/ 4712724 w 4921936"/>
              <a:gd name="connsiteY3-1020" fmla="*/ 2336178 h 4010567"/>
              <a:gd name="connsiteX4-1021" fmla="*/ 3290968 w 4921936"/>
              <a:gd name="connsiteY4-1022" fmla="*/ 3935140 h 4010567"/>
              <a:gd name="connsiteX5-1023" fmla="*/ 285761 w 4921936"/>
              <a:gd name="connsiteY5-1024" fmla="*/ 3919629 h 4010567"/>
              <a:gd name="connsiteX6-1025" fmla="*/ 304773 w 4921936"/>
              <a:gd name="connsiteY6-1026" fmla="*/ 3239532 h 4010567"/>
              <a:gd name="connsiteX7-1027" fmla="*/ 1384369 w 4921936"/>
              <a:gd name="connsiteY7-1028" fmla="*/ 2060892 h 4010567"/>
              <a:gd name="connsiteX8-1029" fmla="*/ 1402476 w 4921936"/>
              <a:gd name="connsiteY8-1030" fmla="*/ 1870769 h 4010567"/>
              <a:gd name="connsiteX9-1031" fmla="*/ 234760 w 4921936"/>
              <a:gd name="connsiteY9-1032" fmla="*/ 621572 h 4010567"/>
              <a:gd name="connsiteX10-1033" fmla="*/ 261739 w 4921936"/>
              <a:gd name="connsiteY10-1034" fmla="*/ 69130 h 4010567"/>
              <a:gd name="connsiteX0-1035" fmla="*/ 261739 w 4921936"/>
              <a:gd name="connsiteY0-1036" fmla="*/ 69130 h 4010567"/>
              <a:gd name="connsiteX1-1037" fmla="*/ 3336069 w 4921936"/>
              <a:gd name="connsiteY1-1038" fmla="*/ 121036 h 4010567"/>
              <a:gd name="connsiteX2-1039" fmla="*/ 4770365 w 4921936"/>
              <a:gd name="connsiteY2-1040" fmla="*/ 1689700 h 4010567"/>
              <a:gd name="connsiteX3-1041" fmla="*/ 4712724 w 4921936"/>
              <a:gd name="connsiteY3-1042" fmla="*/ 2336178 h 4010567"/>
              <a:gd name="connsiteX4-1043" fmla="*/ 3290968 w 4921936"/>
              <a:gd name="connsiteY4-1044" fmla="*/ 3935140 h 4010567"/>
              <a:gd name="connsiteX5-1045" fmla="*/ 285761 w 4921936"/>
              <a:gd name="connsiteY5-1046" fmla="*/ 3919629 h 4010567"/>
              <a:gd name="connsiteX6-1047" fmla="*/ 304773 w 4921936"/>
              <a:gd name="connsiteY6-1048" fmla="*/ 3239532 h 4010567"/>
              <a:gd name="connsiteX7-1049" fmla="*/ 1384369 w 4921936"/>
              <a:gd name="connsiteY7-1050" fmla="*/ 2060892 h 4010567"/>
              <a:gd name="connsiteX8-1051" fmla="*/ 1402476 w 4921936"/>
              <a:gd name="connsiteY8-1052" fmla="*/ 1870769 h 4010567"/>
              <a:gd name="connsiteX9-1053" fmla="*/ 234760 w 4921936"/>
              <a:gd name="connsiteY9-1054" fmla="*/ 621572 h 4010567"/>
              <a:gd name="connsiteX10-1055" fmla="*/ 261739 w 4921936"/>
              <a:gd name="connsiteY10-1056" fmla="*/ 69130 h 4010567"/>
              <a:gd name="connsiteX0-1057" fmla="*/ 261739 w 4921936"/>
              <a:gd name="connsiteY0-1058" fmla="*/ 69130 h 4010567"/>
              <a:gd name="connsiteX1-1059" fmla="*/ 3336069 w 4921936"/>
              <a:gd name="connsiteY1-1060" fmla="*/ 121036 h 4010567"/>
              <a:gd name="connsiteX2-1061" fmla="*/ 4770365 w 4921936"/>
              <a:gd name="connsiteY2-1062" fmla="*/ 1689700 h 4010567"/>
              <a:gd name="connsiteX3-1063" fmla="*/ 4712724 w 4921936"/>
              <a:gd name="connsiteY3-1064" fmla="*/ 2336178 h 4010567"/>
              <a:gd name="connsiteX4-1065" fmla="*/ 3290968 w 4921936"/>
              <a:gd name="connsiteY4-1066" fmla="*/ 3935140 h 4010567"/>
              <a:gd name="connsiteX5-1067" fmla="*/ 285761 w 4921936"/>
              <a:gd name="connsiteY5-1068" fmla="*/ 3919629 h 4010567"/>
              <a:gd name="connsiteX6-1069" fmla="*/ 304773 w 4921936"/>
              <a:gd name="connsiteY6-1070" fmla="*/ 3239532 h 4010567"/>
              <a:gd name="connsiteX7-1071" fmla="*/ 1384369 w 4921936"/>
              <a:gd name="connsiteY7-1072" fmla="*/ 2060892 h 4010567"/>
              <a:gd name="connsiteX8-1073" fmla="*/ 1402476 w 4921936"/>
              <a:gd name="connsiteY8-1074" fmla="*/ 1870769 h 4010567"/>
              <a:gd name="connsiteX9-1075" fmla="*/ 234760 w 4921936"/>
              <a:gd name="connsiteY9-1076" fmla="*/ 621572 h 4010567"/>
              <a:gd name="connsiteX10-1077" fmla="*/ 261739 w 4921936"/>
              <a:gd name="connsiteY10-1078" fmla="*/ 69130 h 401056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</a:cxnLst>
            <a:rect l="l" t="t" r="r" b="b"/>
            <a:pathLst>
              <a:path w="4921936" h="4010567">
                <a:moveTo>
                  <a:pt x="261739" y="69130"/>
                </a:moveTo>
                <a:cubicBezTo>
                  <a:pt x="778624" y="-14293"/>
                  <a:pt x="3132290" y="-48792"/>
                  <a:pt x="3336069" y="121036"/>
                </a:cubicBezTo>
                <a:cubicBezTo>
                  <a:pt x="3539848" y="290864"/>
                  <a:pt x="4540923" y="1320510"/>
                  <a:pt x="4770365" y="1689700"/>
                </a:cubicBezTo>
                <a:cubicBezTo>
                  <a:pt x="4999808" y="2058890"/>
                  <a:pt x="4959290" y="1961938"/>
                  <a:pt x="4712724" y="2336178"/>
                </a:cubicBezTo>
                <a:cubicBezTo>
                  <a:pt x="4466158" y="2710418"/>
                  <a:pt x="3748379" y="3695616"/>
                  <a:pt x="3290968" y="3935140"/>
                </a:cubicBezTo>
                <a:cubicBezTo>
                  <a:pt x="2547045" y="4040552"/>
                  <a:pt x="783460" y="4035564"/>
                  <a:pt x="285761" y="3919629"/>
                </a:cubicBezTo>
                <a:cubicBezTo>
                  <a:pt x="-211938" y="3803694"/>
                  <a:pt x="174524" y="3384508"/>
                  <a:pt x="304773" y="3239532"/>
                </a:cubicBezTo>
                <a:cubicBezTo>
                  <a:pt x="435022" y="3094556"/>
                  <a:pt x="1328803" y="2116646"/>
                  <a:pt x="1384369" y="2060892"/>
                </a:cubicBezTo>
                <a:cubicBezTo>
                  <a:pt x="1439935" y="2005138"/>
                  <a:pt x="1479015" y="1987974"/>
                  <a:pt x="1402476" y="1870769"/>
                </a:cubicBezTo>
                <a:cubicBezTo>
                  <a:pt x="1325937" y="1753564"/>
                  <a:pt x="333443" y="732869"/>
                  <a:pt x="234760" y="621572"/>
                </a:cubicBezTo>
                <a:cubicBezTo>
                  <a:pt x="136077" y="510275"/>
                  <a:pt x="-255146" y="152553"/>
                  <a:pt x="261739" y="69130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0" name="直接连接符 29"/>
          <p:cNvCxnSpPr/>
          <p:nvPr/>
        </p:nvCxnSpPr>
        <p:spPr>
          <a:xfrm>
            <a:off x="2192789" y="3676464"/>
            <a:ext cx="89997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矩形 30"/>
          <p:cNvSpPr/>
          <p:nvPr/>
        </p:nvSpPr>
        <p:spPr>
          <a:xfrm>
            <a:off x="1940633" y="3146238"/>
            <a:ext cx="105276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8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 01</a:t>
            </a:r>
            <a:endParaRPr lang="en-US" altLang="zh-CN" sz="28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2" name="矩形 31"/>
          <p:cNvSpPr/>
          <p:nvPr/>
        </p:nvSpPr>
        <p:spPr>
          <a:xfrm>
            <a:off x="1796617" y="3758642"/>
            <a:ext cx="12287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关键词</a:t>
            </a:r>
            <a:r>
              <a:rPr lang="en-US" altLang="zh-CN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3" name="矩形 32"/>
          <p:cNvSpPr/>
          <p:nvPr/>
        </p:nvSpPr>
        <p:spPr>
          <a:xfrm>
            <a:off x="1622138" y="1611319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4" name="Freeform 30"/>
          <p:cNvSpPr>
            <a:spLocks noEditPoints="1"/>
          </p:cNvSpPr>
          <p:nvPr/>
        </p:nvSpPr>
        <p:spPr bwMode="auto">
          <a:xfrm>
            <a:off x="1351246" y="165057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文本框 34"/>
          <p:cNvSpPr txBox="1"/>
          <p:nvPr/>
        </p:nvSpPr>
        <p:spPr>
          <a:xfrm>
            <a:off x="1293911" y="1922921"/>
            <a:ext cx="26298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180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36" name="组合 35"/>
          <p:cNvGrpSpPr/>
          <p:nvPr/>
        </p:nvGrpSpPr>
        <p:grpSpPr>
          <a:xfrm>
            <a:off x="3575720" y="3522925"/>
            <a:ext cx="325939" cy="293066"/>
            <a:chOff x="3825591" y="3026085"/>
            <a:chExt cx="552143" cy="496456"/>
          </a:xfrm>
        </p:grpSpPr>
        <p:sp>
          <p:nvSpPr>
            <p:cNvPr id="37" name="任意多边形 36"/>
            <p:cNvSpPr/>
            <p:nvPr/>
          </p:nvSpPr>
          <p:spPr>
            <a:xfrm>
              <a:off x="4085411" y="3039941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8" name="任意多边形 37"/>
            <p:cNvSpPr/>
            <p:nvPr/>
          </p:nvSpPr>
          <p:spPr>
            <a:xfrm>
              <a:off x="3825591" y="3026085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5978945" y="3506208"/>
            <a:ext cx="325939" cy="293066"/>
            <a:chOff x="3825591" y="3026085"/>
            <a:chExt cx="552143" cy="496456"/>
          </a:xfrm>
        </p:grpSpPr>
        <p:sp>
          <p:nvSpPr>
            <p:cNvPr id="40" name="任意多边形 39"/>
            <p:cNvSpPr/>
            <p:nvPr/>
          </p:nvSpPr>
          <p:spPr>
            <a:xfrm>
              <a:off x="4085411" y="3039941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41" name="任意多边形 40"/>
            <p:cNvSpPr/>
            <p:nvPr/>
          </p:nvSpPr>
          <p:spPr>
            <a:xfrm>
              <a:off x="3825591" y="3026085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8334977" y="3502689"/>
            <a:ext cx="325939" cy="293066"/>
            <a:chOff x="3825591" y="3026085"/>
            <a:chExt cx="552143" cy="496456"/>
          </a:xfrm>
        </p:grpSpPr>
        <p:sp>
          <p:nvSpPr>
            <p:cNvPr id="43" name="任意多边形 42"/>
            <p:cNvSpPr/>
            <p:nvPr/>
          </p:nvSpPr>
          <p:spPr>
            <a:xfrm>
              <a:off x="4085411" y="3039941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44" name="任意多边形 43"/>
            <p:cNvSpPr/>
            <p:nvPr/>
          </p:nvSpPr>
          <p:spPr>
            <a:xfrm>
              <a:off x="3825591" y="3026085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45" name="任意多边形 44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任意多边形 45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任意多边形 46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任意多边形 47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9" name="组合 48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50" name="图片 49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51" name="任意多边形 50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2" name="矩形 51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3" name="组合 52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54" name="图片 53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55" name="任意多边形 54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390" y="1834673"/>
            <a:ext cx="3770750" cy="3254374"/>
          </a:xfrm>
          <a:prstGeom prst="rect">
            <a:avLst/>
          </a:prstGeom>
        </p:spPr>
      </p:pic>
      <p:sp>
        <p:nvSpPr>
          <p:cNvPr id="9" name="文本框 8"/>
          <p:cNvSpPr txBox="1"/>
          <p:nvPr/>
        </p:nvSpPr>
        <p:spPr>
          <a:xfrm>
            <a:off x="4249517" y="2315525"/>
            <a:ext cx="5501775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530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4/</a:t>
            </a:r>
            <a:r>
              <a:rPr lang="zh-CN" altLang="en-US" sz="530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添加</a:t>
            </a:r>
            <a:r>
              <a:rPr lang="zh-CN" altLang="en-US" sz="53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本章标题</a:t>
            </a:r>
            <a:endParaRPr lang="zh-CN" altLang="en-US" sz="53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10" name="Freeform 21"/>
          <p:cNvSpPr/>
          <p:nvPr/>
        </p:nvSpPr>
        <p:spPr bwMode="auto">
          <a:xfrm>
            <a:off x="4184071" y="3299106"/>
            <a:ext cx="5672566" cy="12144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文本框 59"/>
          <p:cNvSpPr txBox="1"/>
          <p:nvPr/>
        </p:nvSpPr>
        <p:spPr>
          <a:xfrm>
            <a:off x="4816322" y="3518906"/>
            <a:ext cx="2253822" cy="458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在此添加补充内容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4816322" y="4005793"/>
            <a:ext cx="2253822" cy="458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在此添加补充内容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6" name="文本框 65"/>
          <p:cNvSpPr txBox="1"/>
          <p:nvPr/>
        </p:nvSpPr>
        <p:spPr>
          <a:xfrm>
            <a:off x="7633766" y="3518906"/>
            <a:ext cx="2253822" cy="458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在此添加补充内容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9" name="文本框 68"/>
          <p:cNvSpPr txBox="1"/>
          <p:nvPr/>
        </p:nvSpPr>
        <p:spPr>
          <a:xfrm>
            <a:off x="7633766" y="4005793"/>
            <a:ext cx="2253822" cy="458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在此添加补充内容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71" name="组合 70"/>
          <p:cNvGrpSpPr/>
          <p:nvPr/>
        </p:nvGrpSpPr>
        <p:grpSpPr>
          <a:xfrm>
            <a:off x="4430238" y="3596377"/>
            <a:ext cx="401146" cy="350716"/>
            <a:chOff x="4686124" y="2670432"/>
            <a:chExt cx="620528" cy="542518"/>
          </a:xfrm>
        </p:grpSpPr>
        <p:pic>
          <p:nvPicPr>
            <p:cNvPr id="72" name="图片 7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3" name="任意多边形 72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4450056" y="4075366"/>
            <a:ext cx="401146" cy="350716"/>
            <a:chOff x="4686124" y="2670432"/>
            <a:chExt cx="620528" cy="542518"/>
          </a:xfrm>
        </p:grpSpPr>
        <p:pic>
          <p:nvPicPr>
            <p:cNvPr id="75" name="图片 7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6" name="任意多边形 75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77" name="组合 76"/>
          <p:cNvGrpSpPr/>
          <p:nvPr/>
        </p:nvGrpSpPr>
        <p:grpSpPr>
          <a:xfrm>
            <a:off x="7251005" y="3586314"/>
            <a:ext cx="401146" cy="350716"/>
            <a:chOff x="4686124" y="2670432"/>
            <a:chExt cx="620528" cy="542518"/>
          </a:xfrm>
        </p:grpSpPr>
        <p:pic>
          <p:nvPicPr>
            <p:cNvPr id="78" name="图片 77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9" name="任意多边形 78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80" name="组合 79"/>
          <p:cNvGrpSpPr/>
          <p:nvPr/>
        </p:nvGrpSpPr>
        <p:grpSpPr>
          <a:xfrm>
            <a:off x="7270823" y="4065303"/>
            <a:ext cx="401146" cy="350716"/>
            <a:chOff x="4686124" y="2670432"/>
            <a:chExt cx="620528" cy="542518"/>
          </a:xfrm>
        </p:grpSpPr>
        <p:pic>
          <p:nvPicPr>
            <p:cNvPr id="81" name="图片 8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82" name="任意多边形 81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89" name="Freeform 34"/>
          <p:cNvSpPr>
            <a:spLocks noEditPoints="1"/>
          </p:cNvSpPr>
          <p:nvPr/>
        </p:nvSpPr>
        <p:spPr bwMode="auto">
          <a:xfrm rot="20785645">
            <a:off x="1355261" y="4027574"/>
            <a:ext cx="793394" cy="459363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0" name="任意多边形 89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1" name="任意多边形 90"/>
          <p:cNvSpPr/>
          <p:nvPr/>
        </p:nvSpPr>
        <p:spPr>
          <a:xfrm rot="10800000">
            <a:off x="11270958" y="6209323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2" name="任意多边形 91"/>
          <p:cNvSpPr/>
          <p:nvPr/>
        </p:nvSpPr>
        <p:spPr>
          <a:xfrm rot="10800000" flipH="1">
            <a:off x="427015" y="620932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3" name="任意多边形 92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矩形 40"/>
          <p:cNvSpPr/>
          <p:nvPr/>
        </p:nvSpPr>
        <p:spPr>
          <a:xfrm>
            <a:off x="2816170" y="2210910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3130070" y="187670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2816170" y="3462746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3130070" y="312853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2816170" y="4781359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3130070" y="444715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4" name="矩形 63"/>
          <p:cNvSpPr/>
          <p:nvPr/>
        </p:nvSpPr>
        <p:spPr>
          <a:xfrm>
            <a:off x="7549322" y="2210910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5" name="矩形 64"/>
          <p:cNvSpPr/>
          <p:nvPr/>
        </p:nvSpPr>
        <p:spPr>
          <a:xfrm>
            <a:off x="7863222" y="187670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7" name="矩形 66"/>
          <p:cNvSpPr/>
          <p:nvPr/>
        </p:nvSpPr>
        <p:spPr>
          <a:xfrm>
            <a:off x="7549322" y="3462746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8" name="矩形 67"/>
          <p:cNvSpPr/>
          <p:nvPr/>
        </p:nvSpPr>
        <p:spPr>
          <a:xfrm>
            <a:off x="7863222" y="312853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0" name="矩形 69"/>
          <p:cNvSpPr/>
          <p:nvPr/>
        </p:nvSpPr>
        <p:spPr>
          <a:xfrm>
            <a:off x="7549322" y="4781359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1" name="矩形 70"/>
          <p:cNvSpPr/>
          <p:nvPr/>
        </p:nvSpPr>
        <p:spPr>
          <a:xfrm>
            <a:off x="7863222" y="444715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3" name="Freeform 30"/>
          <p:cNvSpPr>
            <a:spLocks noEditPoints="1"/>
          </p:cNvSpPr>
          <p:nvPr/>
        </p:nvSpPr>
        <p:spPr bwMode="auto">
          <a:xfrm>
            <a:off x="2859178" y="1980764"/>
            <a:ext cx="335491" cy="296579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" name="Freeform 30"/>
          <p:cNvSpPr>
            <a:spLocks noEditPoints="1"/>
          </p:cNvSpPr>
          <p:nvPr/>
        </p:nvSpPr>
        <p:spPr bwMode="auto">
          <a:xfrm>
            <a:off x="2860267" y="319696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9" name="Freeform 30"/>
          <p:cNvSpPr>
            <a:spLocks noEditPoints="1"/>
          </p:cNvSpPr>
          <p:nvPr/>
        </p:nvSpPr>
        <p:spPr bwMode="auto">
          <a:xfrm>
            <a:off x="2859178" y="452503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0" name="Freeform 30"/>
          <p:cNvSpPr>
            <a:spLocks noEditPoints="1"/>
          </p:cNvSpPr>
          <p:nvPr/>
        </p:nvSpPr>
        <p:spPr bwMode="auto">
          <a:xfrm>
            <a:off x="7592330" y="195253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Freeform 30"/>
          <p:cNvSpPr>
            <a:spLocks noEditPoints="1"/>
          </p:cNvSpPr>
          <p:nvPr/>
        </p:nvSpPr>
        <p:spPr bwMode="auto">
          <a:xfrm>
            <a:off x="7593419" y="319696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2" name="Freeform 30"/>
          <p:cNvSpPr>
            <a:spLocks noEditPoints="1"/>
          </p:cNvSpPr>
          <p:nvPr/>
        </p:nvSpPr>
        <p:spPr bwMode="auto">
          <a:xfrm>
            <a:off x="7592330" y="452503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" name="椭圆 31"/>
          <p:cNvSpPr/>
          <p:nvPr/>
        </p:nvSpPr>
        <p:spPr>
          <a:xfrm rot="15654318">
            <a:off x="1742332" y="4594194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59" name="组合 58"/>
          <p:cNvGrpSpPr/>
          <p:nvPr/>
        </p:nvGrpSpPr>
        <p:grpSpPr>
          <a:xfrm>
            <a:off x="1962266" y="4747295"/>
            <a:ext cx="493308" cy="512373"/>
            <a:chOff x="2254250" y="2162175"/>
            <a:chExt cx="657225" cy="682625"/>
          </a:xfrm>
          <a:solidFill>
            <a:schemeClr val="tx1"/>
          </a:solidFill>
        </p:grpSpPr>
        <p:sp>
          <p:nvSpPr>
            <p:cNvPr id="60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56" name="椭圆 31"/>
          <p:cNvSpPr/>
          <p:nvPr/>
        </p:nvSpPr>
        <p:spPr>
          <a:xfrm rot="15654318">
            <a:off x="6475569" y="1985987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93" name="组合 92"/>
          <p:cNvGrpSpPr/>
          <p:nvPr/>
        </p:nvGrpSpPr>
        <p:grpSpPr>
          <a:xfrm>
            <a:off x="6686480" y="2176528"/>
            <a:ext cx="499267" cy="527865"/>
            <a:chOff x="5181601" y="2120900"/>
            <a:chExt cx="665163" cy="703263"/>
          </a:xfrm>
          <a:solidFill>
            <a:schemeClr val="tx1"/>
          </a:solidFill>
        </p:grpSpPr>
        <p:sp>
          <p:nvSpPr>
            <p:cNvPr id="94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4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5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6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7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8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9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0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58" name="椭圆 31"/>
          <p:cNvSpPr/>
          <p:nvPr/>
        </p:nvSpPr>
        <p:spPr>
          <a:xfrm rot="15654318">
            <a:off x="6475569" y="4594194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161" name="组合 160"/>
          <p:cNvGrpSpPr/>
          <p:nvPr/>
        </p:nvGrpSpPr>
        <p:grpSpPr>
          <a:xfrm>
            <a:off x="6679330" y="4803299"/>
            <a:ext cx="489734" cy="500458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162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3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4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5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6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7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8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9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0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1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57" name="椭圆 31"/>
          <p:cNvSpPr/>
          <p:nvPr/>
        </p:nvSpPr>
        <p:spPr>
          <a:xfrm rot="15654318">
            <a:off x="6475570" y="3321495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182" name="组合 181"/>
          <p:cNvGrpSpPr/>
          <p:nvPr/>
        </p:nvGrpSpPr>
        <p:grpSpPr>
          <a:xfrm>
            <a:off x="6686480" y="3540620"/>
            <a:ext cx="530247" cy="465902"/>
            <a:chOff x="6208713" y="1243013"/>
            <a:chExt cx="706438" cy="620713"/>
          </a:xfrm>
          <a:solidFill>
            <a:schemeClr val="tx1"/>
          </a:solidFill>
        </p:grpSpPr>
        <p:sp>
          <p:nvSpPr>
            <p:cNvPr id="183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4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5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6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7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8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9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0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1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2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3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4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5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6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7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8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9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0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1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2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3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4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5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6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7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53" name="椭圆 31"/>
          <p:cNvSpPr/>
          <p:nvPr/>
        </p:nvSpPr>
        <p:spPr>
          <a:xfrm rot="15654318">
            <a:off x="1742332" y="1985987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208" name="组合 207"/>
          <p:cNvGrpSpPr/>
          <p:nvPr/>
        </p:nvGrpSpPr>
        <p:grpSpPr>
          <a:xfrm>
            <a:off x="1927519" y="2159252"/>
            <a:ext cx="555270" cy="543354"/>
            <a:chOff x="2159000" y="1141413"/>
            <a:chExt cx="739775" cy="723900"/>
          </a:xfrm>
          <a:solidFill>
            <a:schemeClr val="tx1"/>
          </a:solidFill>
        </p:grpSpPr>
        <p:sp>
          <p:nvSpPr>
            <p:cNvPr id="209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0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1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2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3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4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5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6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7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8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9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0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1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2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3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4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5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6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7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8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9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0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1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2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3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4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5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6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7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8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9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0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1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54" name="椭圆 31"/>
          <p:cNvSpPr/>
          <p:nvPr/>
        </p:nvSpPr>
        <p:spPr>
          <a:xfrm rot="15654318">
            <a:off x="1742333" y="3321495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242" name="组合 241"/>
          <p:cNvGrpSpPr/>
          <p:nvPr/>
        </p:nvGrpSpPr>
        <p:grpSpPr>
          <a:xfrm>
            <a:off x="1914411" y="3510469"/>
            <a:ext cx="524290" cy="537396"/>
            <a:chOff x="3282950" y="1154113"/>
            <a:chExt cx="698501" cy="715963"/>
          </a:xfrm>
          <a:solidFill>
            <a:schemeClr val="tx1"/>
          </a:solidFill>
        </p:grpSpPr>
        <p:sp>
          <p:nvSpPr>
            <p:cNvPr id="243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4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5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6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7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8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9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0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1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2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3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4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5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6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7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8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9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0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1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2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3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4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5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266" name="任意多边形 265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7" name="任意多边形 266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8" name="任意多边形 267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9" name="任意多边形 268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70" name="组合 269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271" name="图片 270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272" name="任意多边形 271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3" name="矩形 272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74" name="组合 273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275" name="图片 274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276" name="任意多边形 275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2392128" y="1907068"/>
            <a:ext cx="1888838" cy="1208053"/>
          </a:xfrm>
          <a:custGeom>
            <a:avLst/>
            <a:gdLst>
              <a:gd name="connsiteX0" fmla="*/ 85896 w 1888838"/>
              <a:gd name="connsiteY0" fmla="*/ 40604 h 1208053"/>
              <a:gd name="connsiteX1" fmla="*/ 21888 w 1888838"/>
              <a:gd name="connsiteY1" fmla="*/ 378932 h 1208053"/>
              <a:gd name="connsiteX2" fmla="*/ 21888 w 1888838"/>
              <a:gd name="connsiteY2" fmla="*/ 744692 h 1208053"/>
              <a:gd name="connsiteX3" fmla="*/ 67608 w 1888838"/>
              <a:gd name="connsiteY3" fmla="*/ 1009868 h 1208053"/>
              <a:gd name="connsiteX4" fmla="*/ 104184 w 1888838"/>
              <a:gd name="connsiteY4" fmla="*/ 1183604 h 1208053"/>
              <a:gd name="connsiteX5" fmla="*/ 497376 w 1888838"/>
              <a:gd name="connsiteY5" fmla="*/ 1201892 h 1208053"/>
              <a:gd name="connsiteX6" fmla="*/ 991152 w 1888838"/>
              <a:gd name="connsiteY6" fmla="*/ 1201892 h 1208053"/>
              <a:gd name="connsiteX7" fmla="*/ 1411776 w 1888838"/>
              <a:gd name="connsiteY7" fmla="*/ 1128740 h 1208053"/>
              <a:gd name="connsiteX8" fmla="*/ 1695240 w 1888838"/>
              <a:gd name="connsiteY8" fmla="*/ 973292 h 1208053"/>
              <a:gd name="connsiteX9" fmla="*/ 1841544 w 1888838"/>
              <a:gd name="connsiteY9" fmla="*/ 799556 h 1208053"/>
              <a:gd name="connsiteX10" fmla="*/ 1878120 w 1888838"/>
              <a:gd name="connsiteY10" fmla="*/ 662396 h 1208053"/>
              <a:gd name="connsiteX11" fmla="*/ 1887264 w 1888838"/>
              <a:gd name="connsiteY11" fmla="*/ 644108 h 1208053"/>
              <a:gd name="connsiteX12" fmla="*/ 1850688 w 1888838"/>
              <a:gd name="connsiteY12" fmla="*/ 497804 h 1208053"/>
              <a:gd name="connsiteX13" fmla="*/ 1750104 w 1888838"/>
              <a:gd name="connsiteY13" fmla="*/ 360644 h 1208053"/>
              <a:gd name="connsiteX14" fmla="*/ 1612944 w 1888838"/>
              <a:gd name="connsiteY14" fmla="*/ 241772 h 1208053"/>
              <a:gd name="connsiteX15" fmla="*/ 1356912 w 1888838"/>
              <a:gd name="connsiteY15" fmla="*/ 95468 h 1208053"/>
              <a:gd name="connsiteX16" fmla="*/ 936288 w 1888838"/>
              <a:gd name="connsiteY16" fmla="*/ 13172 h 1208053"/>
              <a:gd name="connsiteX17" fmla="*/ 85896 w 1888838"/>
              <a:gd name="connsiteY17" fmla="*/ 40604 h 1208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888838" h="1208053">
                <a:moveTo>
                  <a:pt x="85896" y="40604"/>
                </a:moveTo>
                <a:cubicBezTo>
                  <a:pt x="-66504" y="101564"/>
                  <a:pt x="32556" y="261584"/>
                  <a:pt x="21888" y="378932"/>
                </a:cubicBezTo>
                <a:cubicBezTo>
                  <a:pt x="11220" y="496280"/>
                  <a:pt x="14268" y="639536"/>
                  <a:pt x="21888" y="744692"/>
                </a:cubicBezTo>
                <a:cubicBezTo>
                  <a:pt x="29508" y="849848"/>
                  <a:pt x="53892" y="936716"/>
                  <a:pt x="67608" y="1009868"/>
                </a:cubicBezTo>
                <a:cubicBezTo>
                  <a:pt x="81324" y="1083020"/>
                  <a:pt x="32556" y="1151600"/>
                  <a:pt x="104184" y="1183604"/>
                </a:cubicBezTo>
                <a:cubicBezTo>
                  <a:pt x="175812" y="1215608"/>
                  <a:pt x="349548" y="1198844"/>
                  <a:pt x="497376" y="1201892"/>
                </a:cubicBezTo>
                <a:cubicBezTo>
                  <a:pt x="645204" y="1204940"/>
                  <a:pt x="838752" y="1214084"/>
                  <a:pt x="991152" y="1201892"/>
                </a:cubicBezTo>
                <a:cubicBezTo>
                  <a:pt x="1143552" y="1189700"/>
                  <a:pt x="1294428" y="1166840"/>
                  <a:pt x="1411776" y="1128740"/>
                </a:cubicBezTo>
                <a:cubicBezTo>
                  <a:pt x="1529124" y="1090640"/>
                  <a:pt x="1623612" y="1028156"/>
                  <a:pt x="1695240" y="973292"/>
                </a:cubicBezTo>
                <a:cubicBezTo>
                  <a:pt x="1766868" y="918428"/>
                  <a:pt x="1811064" y="851372"/>
                  <a:pt x="1841544" y="799556"/>
                </a:cubicBezTo>
                <a:cubicBezTo>
                  <a:pt x="1872024" y="747740"/>
                  <a:pt x="1870500" y="688304"/>
                  <a:pt x="1878120" y="662396"/>
                </a:cubicBezTo>
                <a:cubicBezTo>
                  <a:pt x="1885740" y="636488"/>
                  <a:pt x="1891836" y="671540"/>
                  <a:pt x="1887264" y="644108"/>
                </a:cubicBezTo>
                <a:cubicBezTo>
                  <a:pt x="1882692" y="616676"/>
                  <a:pt x="1873548" y="545048"/>
                  <a:pt x="1850688" y="497804"/>
                </a:cubicBezTo>
                <a:cubicBezTo>
                  <a:pt x="1827828" y="450560"/>
                  <a:pt x="1789728" y="403316"/>
                  <a:pt x="1750104" y="360644"/>
                </a:cubicBezTo>
                <a:cubicBezTo>
                  <a:pt x="1710480" y="317972"/>
                  <a:pt x="1678476" y="285968"/>
                  <a:pt x="1612944" y="241772"/>
                </a:cubicBezTo>
                <a:cubicBezTo>
                  <a:pt x="1547412" y="197576"/>
                  <a:pt x="1469688" y="133568"/>
                  <a:pt x="1356912" y="95468"/>
                </a:cubicBezTo>
                <a:cubicBezTo>
                  <a:pt x="1244136" y="57368"/>
                  <a:pt x="1149648" y="23840"/>
                  <a:pt x="936288" y="13172"/>
                </a:cubicBezTo>
                <a:cubicBezTo>
                  <a:pt x="722928" y="2504"/>
                  <a:pt x="238296" y="-20356"/>
                  <a:pt x="85896" y="40604"/>
                </a:cubicBezTo>
                <a:close/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任意多边形 3"/>
          <p:cNvSpPr/>
          <p:nvPr/>
        </p:nvSpPr>
        <p:spPr>
          <a:xfrm>
            <a:off x="4105656" y="1911096"/>
            <a:ext cx="1785752" cy="1195301"/>
          </a:xfrm>
          <a:custGeom>
            <a:avLst/>
            <a:gdLst>
              <a:gd name="connsiteX0" fmla="*/ 9144 w 1785752"/>
              <a:gd name="connsiteY0" fmla="*/ 1170432 h 1195301"/>
              <a:gd name="connsiteX1" fmla="*/ 1024128 w 1785752"/>
              <a:gd name="connsiteY1" fmla="*/ 1179576 h 1195301"/>
              <a:gd name="connsiteX2" fmla="*/ 1563624 w 1785752"/>
              <a:gd name="connsiteY2" fmla="*/ 987552 h 1195301"/>
              <a:gd name="connsiteX3" fmla="*/ 1746504 w 1785752"/>
              <a:gd name="connsiteY3" fmla="*/ 813816 h 1195301"/>
              <a:gd name="connsiteX4" fmla="*/ 1783080 w 1785752"/>
              <a:gd name="connsiteY4" fmla="*/ 612648 h 1195301"/>
              <a:gd name="connsiteX5" fmla="*/ 1700784 w 1785752"/>
              <a:gd name="connsiteY5" fmla="*/ 393192 h 1195301"/>
              <a:gd name="connsiteX6" fmla="*/ 1408176 w 1785752"/>
              <a:gd name="connsiteY6" fmla="*/ 155448 h 1195301"/>
              <a:gd name="connsiteX7" fmla="*/ 1033272 w 1785752"/>
              <a:gd name="connsiteY7" fmla="*/ 27432 h 1195301"/>
              <a:gd name="connsiteX8" fmla="*/ 384048 w 1785752"/>
              <a:gd name="connsiteY8" fmla="*/ 0 h 1195301"/>
              <a:gd name="connsiteX9" fmla="*/ 0 w 1785752"/>
              <a:gd name="connsiteY9" fmla="*/ 27432 h 1195301"/>
              <a:gd name="connsiteX10" fmla="*/ 0 w 1785752"/>
              <a:gd name="connsiteY10" fmla="*/ 27432 h 1195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5752" h="1195301">
                <a:moveTo>
                  <a:pt x="9144" y="1170432"/>
                </a:moveTo>
                <a:cubicBezTo>
                  <a:pt x="387096" y="1190244"/>
                  <a:pt x="765048" y="1210056"/>
                  <a:pt x="1024128" y="1179576"/>
                </a:cubicBezTo>
                <a:cubicBezTo>
                  <a:pt x="1283208" y="1149096"/>
                  <a:pt x="1443228" y="1048512"/>
                  <a:pt x="1563624" y="987552"/>
                </a:cubicBezTo>
                <a:cubicBezTo>
                  <a:pt x="1684020" y="926592"/>
                  <a:pt x="1709928" y="876300"/>
                  <a:pt x="1746504" y="813816"/>
                </a:cubicBezTo>
                <a:cubicBezTo>
                  <a:pt x="1783080" y="751332"/>
                  <a:pt x="1790700" y="682752"/>
                  <a:pt x="1783080" y="612648"/>
                </a:cubicBezTo>
                <a:cubicBezTo>
                  <a:pt x="1775460" y="542544"/>
                  <a:pt x="1763268" y="469392"/>
                  <a:pt x="1700784" y="393192"/>
                </a:cubicBezTo>
                <a:cubicBezTo>
                  <a:pt x="1638300" y="316992"/>
                  <a:pt x="1519428" y="216408"/>
                  <a:pt x="1408176" y="155448"/>
                </a:cubicBezTo>
                <a:cubicBezTo>
                  <a:pt x="1296924" y="94488"/>
                  <a:pt x="1203960" y="53340"/>
                  <a:pt x="1033272" y="27432"/>
                </a:cubicBezTo>
                <a:cubicBezTo>
                  <a:pt x="862584" y="1524"/>
                  <a:pt x="556260" y="0"/>
                  <a:pt x="384048" y="0"/>
                </a:cubicBezTo>
                <a:cubicBezTo>
                  <a:pt x="211836" y="0"/>
                  <a:pt x="0" y="27432"/>
                  <a:pt x="0" y="27432"/>
                </a:cubicBezTo>
                <a:lnTo>
                  <a:pt x="0" y="27432"/>
                </a:ln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9" name="任意多边形 168"/>
          <p:cNvSpPr/>
          <p:nvPr/>
        </p:nvSpPr>
        <p:spPr>
          <a:xfrm>
            <a:off x="5864904" y="1911095"/>
            <a:ext cx="1785752" cy="1195301"/>
          </a:xfrm>
          <a:custGeom>
            <a:avLst/>
            <a:gdLst>
              <a:gd name="connsiteX0" fmla="*/ 9144 w 1785752"/>
              <a:gd name="connsiteY0" fmla="*/ 1170432 h 1195301"/>
              <a:gd name="connsiteX1" fmla="*/ 1024128 w 1785752"/>
              <a:gd name="connsiteY1" fmla="*/ 1179576 h 1195301"/>
              <a:gd name="connsiteX2" fmla="*/ 1563624 w 1785752"/>
              <a:gd name="connsiteY2" fmla="*/ 987552 h 1195301"/>
              <a:gd name="connsiteX3" fmla="*/ 1746504 w 1785752"/>
              <a:gd name="connsiteY3" fmla="*/ 813816 h 1195301"/>
              <a:gd name="connsiteX4" fmla="*/ 1783080 w 1785752"/>
              <a:gd name="connsiteY4" fmla="*/ 612648 h 1195301"/>
              <a:gd name="connsiteX5" fmla="*/ 1700784 w 1785752"/>
              <a:gd name="connsiteY5" fmla="*/ 393192 h 1195301"/>
              <a:gd name="connsiteX6" fmla="*/ 1408176 w 1785752"/>
              <a:gd name="connsiteY6" fmla="*/ 155448 h 1195301"/>
              <a:gd name="connsiteX7" fmla="*/ 1033272 w 1785752"/>
              <a:gd name="connsiteY7" fmla="*/ 27432 h 1195301"/>
              <a:gd name="connsiteX8" fmla="*/ 384048 w 1785752"/>
              <a:gd name="connsiteY8" fmla="*/ 0 h 1195301"/>
              <a:gd name="connsiteX9" fmla="*/ 0 w 1785752"/>
              <a:gd name="connsiteY9" fmla="*/ 27432 h 1195301"/>
              <a:gd name="connsiteX10" fmla="*/ 0 w 1785752"/>
              <a:gd name="connsiteY10" fmla="*/ 27432 h 1195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5752" h="1195301">
                <a:moveTo>
                  <a:pt x="9144" y="1170432"/>
                </a:moveTo>
                <a:cubicBezTo>
                  <a:pt x="387096" y="1190244"/>
                  <a:pt x="765048" y="1210056"/>
                  <a:pt x="1024128" y="1179576"/>
                </a:cubicBezTo>
                <a:cubicBezTo>
                  <a:pt x="1283208" y="1149096"/>
                  <a:pt x="1443228" y="1048512"/>
                  <a:pt x="1563624" y="987552"/>
                </a:cubicBezTo>
                <a:cubicBezTo>
                  <a:pt x="1684020" y="926592"/>
                  <a:pt x="1709928" y="876300"/>
                  <a:pt x="1746504" y="813816"/>
                </a:cubicBezTo>
                <a:cubicBezTo>
                  <a:pt x="1783080" y="751332"/>
                  <a:pt x="1790700" y="682752"/>
                  <a:pt x="1783080" y="612648"/>
                </a:cubicBezTo>
                <a:cubicBezTo>
                  <a:pt x="1775460" y="542544"/>
                  <a:pt x="1763268" y="469392"/>
                  <a:pt x="1700784" y="393192"/>
                </a:cubicBezTo>
                <a:cubicBezTo>
                  <a:pt x="1638300" y="316992"/>
                  <a:pt x="1519428" y="216408"/>
                  <a:pt x="1408176" y="155448"/>
                </a:cubicBezTo>
                <a:cubicBezTo>
                  <a:pt x="1296924" y="94488"/>
                  <a:pt x="1203960" y="53340"/>
                  <a:pt x="1033272" y="27432"/>
                </a:cubicBezTo>
                <a:cubicBezTo>
                  <a:pt x="862584" y="1524"/>
                  <a:pt x="556260" y="0"/>
                  <a:pt x="384048" y="0"/>
                </a:cubicBezTo>
                <a:cubicBezTo>
                  <a:pt x="211836" y="0"/>
                  <a:pt x="0" y="27432"/>
                  <a:pt x="0" y="27432"/>
                </a:cubicBezTo>
                <a:lnTo>
                  <a:pt x="0" y="27432"/>
                </a:ln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0" name="任意多边形 169"/>
          <p:cNvSpPr/>
          <p:nvPr/>
        </p:nvSpPr>
        <p:spPr>
          <a:xfrm>
            <a:off x="7741920" y="1907068"/>
            <a:ext cx="1785752" cy="1195301"/>
          </a:xfrm>
          <a:custGeom>
            <a:avLst/>
            <a:gdLst>
              <a:gd name="connsiteX0" fmla="*/ 9144 w 1785752"/>
              <a:gd name="connsiteY0" fmla="*/ 1170432 h 1195301"/>
              <a:gd name="connsiteX1" fmla="*/ 1024128 w 1785752"/>
              <a:gd name="connsiteY1" fmla="*/ 1179576 h 1195301"/>
              <a:gd name="connsiteX2" fmla="*/ 1563624 w 1785752"/>
              <a:gd name="connsiteY2" fmla="*/ 987552 h 1195301"/>
              <a:gd name="connsiteX3" fmla="*/ 1746504 w 1785752"/>
              <a:gd name="connsiteY3" fmla="*/ 813816 h 1195301"/>
              <a:gd name="connsiteX4" fmla="*/ 1783080 w 1785752"/>
              <a:gd name="connsiteY4" fmla="*/ 612648 h 1195301"/>
              <a:gd name="connsiteX5" fmla="*/ 1700784 w 1785752"/>
              <a:gd name="connsiteY5" fmla="*/ 393192 h 1195301"/>
              <a:gd name="connsiteX6" fmla="*/ 1408176 w 1785752"/>
              <a:gd name="connsiteY6" fmla="*/ 155448 h 1195301"/>
              <a:gd name="connsiteX7" fmla="*/ 1033272 w 1785752"/>
              <a:gd name="connsiteY7" fmla="*/ 27432 h 1195301"/>
              <a:gd name="connsiteX8" fmla="*/ 384048 w 1785752"/>
              <a:gd name="connsiteY8" fmla="*/ 0 h 1195301"/>
              <a:gd name="connsiteX9" fmla="*/ 0 w 1785752"/>
              <a:gd name="connsiteY9" fmla="*/ 27432 h 1195301"/>
              <a:gd name="connsiteX10" fmla="*/ 0 w 1785752"/>
              <a:gd name="connsiteY10" fmla="*/ 27432 h 1195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5752" h="1195301">
                <a:moveTo>
                  <a:pt x="9144" y="1170432"/>
                </a:moveTo>
                <a:cubicBezTo>
                  <a:pt x="387096" y="1190244"/>
                  <a:pt x="765048" y="1210056"/>
                  <a:pt x="1024128" y="1179576"/>
                </a:cubicBezTo>
                <a:cubicBezTo>
                  <a:pt x="1283208" y="1149096"/>
                  <a:pt x="1443228" y="1048512"/>
                  <a:pt x="1563624" y="987552"/>
                </a:cubicBezTo>
                <a:cubicBezTo>
                  <a:pt x="1684020" y="926592"/>
                  <a:pt x="1709928" y="876300"/>
                  <a:pt x="1746504" y="813816"/>
                </a:cubicBezTo>
                <a:cubicBezTo>
                  <a:pt x="1783080" y="751332"/>
                  <a:pt x="1790700" y="682752"/>
                  <a:pt x="1783080" y="612648"/>
                </a:cubicBezTo>
                <a:cubicBezTo>
                  <a:pt x="1775460" y="542544"/>
                  <a:pt x="1763268" y="469392"/>
                  <a:pt x="1700784" y="393192"/>
                </a:cubicBezTo>
                <a:cubicBezTo>
                  <a:pt x="1638300" y="316992"/>
                  <a:pt x="1519428" y="216408"/>
                  <a:pt x="1408176" y="155448"/>
                </a:cubicBezTo>
                <a:cubicBezTo>
                  <a:pt x="1296924" y="94488"/>
                  <a:pt x="1203960" y="53340"/>
                  <a:pt x="1033272" y="27432"/>
                </a:cubicBezTo>
                <a:cubicBezTo>
                  <a:pt x="862584" y="1524"/>
                  <a:pt x="556260" y="0"/>
                  <a:pt x="384048" y="0"/>
                </a:cubicBezTo>
                <a:cubicBezTo>
                  <a:pt x="211836" y="0"/>
                  <a:pt x="0" y="27432"/>
                  <a:pt x="0" y="27432"/>
                </a:cubicBezTo>
                <a:lnTo>
                  <a:pt x="0" y="27432"/>
                </a:ln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/>
          <p:cNvCxnSpPr/>
          <p:nvPr/>
        </p:nvCxnSpPr>
        <p:spPr>
          <a:xfrm>
            <a:off x="2670048" y="2505456"/>
            <a:ext cx="1325880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矩形 170"/>
          <p:cNvSpPr/>
          <p:nvPr/>
        </p:nvSpPr>
        <p:spPr>
          <a:xfrm>
            <a:off x="2956442" y="1926319"/>
            <a:ext cx="47517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en-US" altLang="zh-CN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2" name="矩形 171"/>
          <p:cNvSpPr/>
          <p:nvPr/>
        </p:nvSpPr>
        <p:spPr>
          <a:xfrm>
            <a:off x="2502032" y="2505456"/>
            <a:ext cx="12287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关键词</a:t>
            </a:r>
            <a:r>
              <a:rPr lang="en-US" altLang="zh-CN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173" name="直接连接符 172"/>
          <p:cNvCxnSpPr/>
          <p:nvPr/>
        </p:nvCxnSpPr>
        <p:spPr>
          <a:xfrm>
            <a:off x="4495918" y="2499818"/>
            <a:ext cx="1325880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矩形 173"/>
          <p:cNvSpPr/>
          <p:nvPr/>
        </p:nvSpPr>
        <p:spPr>
          <a:xfrm>
            <a:off x="4782312" y="1920681"/>
            <a:ext cx="65172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en-US" altLang="zh-CN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5" name="矩形 174"/>
          <p:cNvSpPr/>
          <p:nvPr/>
        </p:nvSpPr>
        <p:spPr>
          <a:xfrm>
            <a:off x="4327902" y="2499818"/>
            <a:ext cx="12287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关键词</a:t>
            </a:r>
            <a:r>
              <a:rPr lang="en-US" altLang="zh-CN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176" name="直接连接符 175"/>
          <p:cNvCxnSpPr/>
          <p:nvPr/>
        </p:nvCxnSpPr>
        <p:spPr>
          <a:xfrm>
            <a:off x="6178247" y="2505456"/>
            <a:ext cx="1325880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7" name="矩形 176"/>
          <p:cNvSpPr/>
          <p:nvPr/>
        </p:nvSpPr>
        <p:spPr>
          <a:xfrm>
            <a:off x="6437209" y="1926319"/>
            <a:ext cx="47517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en-US" altLang="zh-CN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8" name="矩形 177"/>
          <p:cNvSpPr/>
          <p:nvPr/>
        </p:nvSpPr>
        <p:spPr>
          <a:xfrm>
            <a:off x="6010231" y="2505456"/>
            <a:ext cx="12287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关键词</a:t>
            </a:r>
            <a:r>
              <a:rPr lang="en-US" altLang="zh-CN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179" name="直接连接符 178"/>
          <p:cNvCxnSpPr/>
          <p:nvPr/>
        </p:nvCxnSpPr>
        <p:spPr>
          <a:xfrm>
            <a:off x="8099698" y="2505456"/>
            <a:ext cx="1325880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" name="矩形 179"/>
          <p:cNvSpPr/>
          <p:nvPr/>
        </p:nvSpPr>
        <p:spPr>
          <a:xfrm>
            <a:off x="8340371" y="1926319"/>
            <a:ext cx="54792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en-US" altLang="zh-CN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1" name="矩形 180"/>
          <p:cNvSpPr/>
          <p:nvPr/>
        </p:nvSpPr>
        <p:spPr>
          <a:xfrm>
            <a:off x="7931682" y="2505456"/>
            <a:ext cx="12287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关键词</a:t>
            </a:r>
            <a:r>
              <a:rPr lang="en-US" altLang="zh-CN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8" name="肘形连接符 7"/>
          <p:cNvCxnSpPr/>
          <p:nvPr/>
        </p:nvCxnSpPr>
        <p:spPr>
          <a:xfrm rot="16200000" flipV="1">
            <a:off x="6217752" y="3406034"/>
            <a:ext cx="749807" cy="310893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4" name="肘形连接符 183"/>
          <p:cNvCxnSpPr/>
          <p:nvPr/>
        </p:nvCxnSpPr>
        <p:spPr>
          <a:xfrm rot="5400000" flipH="1" flipV="1">
            <a:off x="4218524" y="3405511"/>
            <a:ext cx="749806" cy="311940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肘形连接符 188"/>
          <p:cNvCxnSpPr/>
          <p:nvPr/>
        </p:nvCxnSpPr>
        <p:spPr>
          <a:xfrm rot="5400000">
            <a:off x="2332152" y="3246552"/>
            <a:ext cx="599040" cy="479088"/>
          </a:xfrm>
          <a:prstGeom prst="bentConnector3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0" name="肘形连接符 189"/>
          <p:cNvCxnSpPr/>
          <p:nvPr/>
        </p:nvCxnSpPr>
        <p:spPr>
          <a:xfrm rot="16200000" flipH="1">
            <a:off x="8613648" y="3260820"/>
            <a:ext cx="451920" cy="450552"/>
          </a:xfrm>
          <a:prstGeom prst="bentConnector3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2" name="矩形 191"/>
          <p:cNvSpPr/>
          <p:nvPr/>
        </p:nvSpPr>
        <p:spPr>
          <a:xfrm>
            <a:off x="1285792" y="4310150"/>
            <a:ext cx="2234648" cy="12126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3" name="矩形 192"/>
          <p:cNvSpPr/>
          <p:nvPr/>
        </p:nvSpPr>
        <p:spPr>
          <a:xfrm>
            <a:off x="1599691" y="3893647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4" name="Freeform 30"/>
          <p:cNvSpPr>
            <a:spLocks noEditPoints="1"/>
          </p:cNvSpPr>
          <p:nvPr/>
        </p:nvSpPr>
        <p:spPr bwMode="auto">
          <a:xfrm>
            <a:off x="1328799" y="393290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5" name="矩形 194"/>
          <p:cNvSpPr/>
          <p:nvPr/>
        </p:nvSpPr>
        <p:spPr>
          <a:xfrm>
            <a:off x="3660184" y="4349409"/>
            <a:ext cx="2234648" cy="12126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6" name="矩形 195"/>
          <p:cNvSpPr/>
          <p:nvPr/>
        </p:nvSpPr>
        <p:spPr>
          <a:xfrm>
            <a:off x="3974083" y="3932906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7" name="Freeform 30"/>
          <p:cNvSpPr>
            <a:spLocks noEditPoints="1"/>
          </p:cNvSpPr>
          <p:nvPr/>
        </p:nvSpPr>
        <p:spPr bwMode="auto">
          <a:xfrm>
            <a:off x="3703191" y="397216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8" name="矩形 197"/>
          <p:cNvSpPr/>
          <p:nvPr/>
        </p:nvSpPr>
        <p:spPr>
          <a:xfrm>
            <a:off x="6034576" y="4388668"/>
            <a:ext cx="2234648" cy="12126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9" name="矩形 198"/>
          <p:cNvSpPr/>
          <p:nvPr/>
        </p:nvSpPr>
        <p:spPr>
          <a:xfrm>
            <a:off x="6348475" y="3972165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0" name="Freeform 30"/>
          <p:cNvSpPr>
            <a:spLocks noEditPoints="1"/>
          </p:cNvSpPr>
          <p:nvPr/>
        </p:nvSpPr>
        <p:spPr bwMode="auto">
          <a:xfrm>
            <a:off x="6077583" y="401142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1" name="矩形 200"/>
          <p:cNvSpPr/>
          <p:nvPr/>
        </p:nvSpPr>
        <p:spPr>
          <a:xfrm>
            <a:off x="8408968" y="4427927"/>
            <a:ext cx="2234648" cy="12126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2" name="矩形 201"/>
          <p:cNvSpPr/>
          <p:nvPr/>
        </p:nvSpPr>
        <p:spPr>
          <a:xfrm>
            <a:off x="8722867" y="4011424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3" name="Freeform 30"/>
          <p:cNvSpPr>
            <a:spLocks noEditPoints="1"/>
          </p:cNvSpPr>
          <p:nvPr/>
        </p:nvSpPr>
        <p:spPr bwMode="auto">
          <a:xfrm>
            <a:off x="8451975" y="4050683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" name="任意多边形 33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任意多边形 34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任意多边形 35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任意多边形 36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8" name="组合 37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40" name="任意多边形 39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1" name="矩形 40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42" name="组合 41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43" name="图片 42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44" name="任意多边形 43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4295800" y="1936813"/>
            <a:ext cx="1674117" cy="1665806"/>
            <a:chOff x="3608032" y="1030635"/>
            <a:chExt cx="4453386" cy="4431278"/>
          </a:xfrm>
        </p:grpSpPr>
        <p:sp>
          <p:nvSpPr>
            <p:cNvPr id="4" name="任意多边形 3"/>
            <p:cNvSpPr/>
            <p:nvPr/>
          </p:nvSpPr>
          <p:spPr>
            <a:xfrm>
              <a:off x="3608032" y="1030635"/>
              <a:ext cx="4453386" cy="4431278"/>
            </a:xfrm>
            <a:custGeom>
              <a:avLst/>
              <a:gdLst>
                <a:gd name="connsiteX0" fmla="*/ 4409038 w 4409038"/>
                <a:gd name="connsiteY0" fmla="*/ 4300396 h 4318502"/>
                <a:gd name="connsiteX1" fmla="*/ 4372824 w 4409038"/>
                <a:gd name="connsiteY1" fmla="*/ 1720158 h 4318502"/>
                <a:gd name="connsiteX2" fmla="*/ 3920151 w 4409038"/>
                <a:gd name="connsiteY2" fmla="*/ 679009 h 4318502"/>
                <a:gd name="connsiteX3" fmla="*/ 2969537 w 4409038"/>
                <a:gd name="connsiteY3" fmla="*/ 72427 h 4318502"/>
                <a:gd name="connsiteX4" fmla="*/ 1765426 w 4409038"/>
                <a:gd name="connsiteY4" fmla="*/ 0 h 4318502"/>
                <a:gd name="connsiteX5" fmla="*/ 461727 w 4409038"/>
                <a:gd name="connsiteY5" fmla="*/ 796704 h 4318502"/>
                <a:gd name="connsiteX6" fmla="*/ 0 w 4409038"/>
                <a:gd name="connsiteY6" fmla="*/ 2317687 h 4318502"/>
                <a:gd name="connsiteX7" fmla="*/ 525101 w 4409038"/>
                <a:gd name="connsiteY7" fmla="*/ 3585172 h 4318502"/>
                <a:gd name="connsiteX8" fmla="*/ 1846907 w 4409038"/>
                <a:gd name="connsiteY8" fmla="*/ 4318502 h 4318502"/>
                <a:gd name="connsiteX9" fmla="*/ 4409038 w 4409038"/>
                <a:gd name="connsiteY9" fmla="*/ 4300396 h 4318502"/>
                <a:gd name="connsiteX0-1" fmla="*/ 4409038 w 4409038"/>
                <a:gd name="connsiteY0-2" fmla="*/ 4300396 h 4318502"/>
                <a:gd name="connsiteX1-3" fmla="*/ 4372824 w 4409038"/>
                <a:gd name="connsiteY1-4" fmla="*/ 1720158 h 4318502"/>
                <a:gd name="connsiteX2-5" fmla="*/ 3920151 w 4409038"/>
                <a:gd name="connsiteY2-6" fmla="*/ 679009 h 4318502"/>
                <a:gd name="connsiteX3-7" fmla="*/ 2969537 w 4409038"/>
                <a:gd name="connsiteY3-8" fmla="*/ 72427 h 4318502"/>
                <a:gd name="connsiteX4-9" fmla="*/ 1765426 w 4409038"/>
                <a:gd name="connsiteY4-10" fmla="*/ 0 h 4318502"/>
                <a:gd name="connsiteX5-11" fmla="*/ 461727 w 4409038"/>
                <a:gd name="connsiteY5-12" fmla="*/ 796704 h 4318502"/>
                <a:gd name="connsiteX6-13" fmla="*/ 0 w 4409038"/>
                <a:gd name="connsiteY6-14" fmla="*/ 2317687 h 4318502"/>
                <a:gd name="connsiteX7-15" fmla="*/ 525101 w 4409038"/>
                <a:gd name="connsiteY7-16" fmla="*/ 3585172 h 4318502"/>
                <a:gd name="connsiteX8-17" fmla="*/ 1846907 w 4409038"/>
                <a:gd name="connsiteY8-18" fmla="*/ 4318502 h 4318502"/>
                <a:gd name="connsiteX9-19" fmla="*/ 4409038 w 4409038"/>
                <a:gd name="connsiteY9-20" fmla="*/ 4300396 h 4318502"/>
                <a:gd name="connsiteX0-21" fmla="*/ 4409038 w 4409038"/>
                <a:gd name="connsiteY0-22" fmla="*/ 4300396 h 4318502"/>
                <a:gd name="connsiteX1-23" fmla="*/ 4372824 w 4409038"/>
                <a:gd name="connsiteY1-24" fmla="*/ 1720158 h 4318502"/>
                <a:gd name="connsiteX2-25" fmla="*/ 3920151 w 4409038"/>
                <a:gd name="connsiteY2-26" fmla="*/ 679009 h 4318502"/>
                <a:gd name="connsiteX3-27" fmla="*/ 2969537 w 4409038"/>
                <a:gd name="connsiteY3-28" fmla="*/ 72427 h 4318502"/>
                <a:gd name="connsiteX4-29" fmla="*/ 1765426 w 4409038"/>
                <a:gd name="connsiteY4-30" fmla="*/ 0 h 4318502"/>
                <a:gd name="connsiteX5-31" fmla="*/ 461727 w 4409038"/>
                <a:gd name="connsiteY5-32" fmla="*/ 796704 h 4318502"/>
                <a:gd name="connsiteX6-33" fmla="*/ 0 w 4409038"/>
                <a:gd name="connsiteY6-34" fmla="*/ 2317687 h 4318502"/>
                <a:gd name="connsiteX7-35" fmla="*/ 525101 w 4409038"/>
                <a:gd name="connsiteY7-36" fmla="*/ 3585172 h 4318502"/>
                <a:gd name="connsiteX8-37" fmla="*/ 1846907 w 4409038"/>
                <a:gd name="connsiteY8-38" fmla="*/ 4318502 h 4318502"/>
                <a:gd name="connsiteX9-39" fmla="*/ 4409038 w 4409038"/>
                <a:gd name="connsiteY9-40" fmla="*/ 4300396 h 4318502"/>
                <a:gd name="connsiteX0-41" fmla="*/ 4409038 w 4409038"/>
                <a:gd name="connsiteY0-42" fmla="*/ 4301358 h 4319464"/>
                <a:gd name="connsiteX1-43" fmla="*/ 4372824 w 4409038"/>
                <a:gd name="connsiteY1-44" fmla="*/ 1721120 h 4319464"/>
                <a:gd name="connsiteX2-45" fmla="*/ 3920151 w 4409038"/>
                <a:gd name="connsiteY2-46" fmla="*/ 679971 h 4319464"/>
                <a:gd name="connsiteX3-47" fmla="*/ 2969537 w 4409038"/>
                <a:gd name="connsiteY3-48" fmla="*/ 73389 h 4319464"/>
                <a:gd name="connsiteX4-49" fmla="*/ 1765426 w 4409038"/>
                <a:gd name="connsiteY4-50" fmla="*/ 962 h 4319464"/>
                <a:gd name="connsiteX5-51" fmla="*/ 461727 w 4409038"/>
                <a:gd name="connsiteY5-52" fmla="*/ 797666 h 4319464"/>
                <a:gd name="connsiteX6-53" fmla="*/ 0 w 4409038"/>
                <a:gd name="connsiteY6-54" fmla="*/ 2318649 h 4319464"/>
                <a:gd name="connsiteX7-55" fmla="*/ 525101 w 4409038"/>
                <a:gd name="connsiteY7-56" fmla="*/ 3586134 h 4319464"/>
                <a:gd name="connsiteX8-57" fmla="*/ 1846907 w 4409038"/>
                <a:gd name="connsiteY8-58" fmla="*/ 4319464 h 4319464"/>
                <a:gd name="connsiteX9-59" fmla="*/ 4409038 w 4409038"/>
                <a:gd name="connsiteY9-60" fmla="*/ 4301358 h 4319464"/>
                <a:gd name="connsiteX0-61" fmla="*/ 4409038 w 4409038"/>
                <a:gd name="connsiteY0-62" fmla="*/ 4351193 h 4369299"/>
                <a:gd name="connsiteX1-63" fmla="*/ 4372824 w 4409038"/>
                <a:gd name="connsiteY1-64" fmla="*/ 1770955 h 4369299"/>
                <a:gd name="connsiteX2-65" fmla="*/ 3920151 w 4409038"/>
                <a:gd name="connsiteY2-66" fmla="*/ 729806 h 4369299"/>
                <a:gd name="connsiteX3-67" fmla="*/ 2664737 w 4409038"/>
                <a:gd name="connsiteY3-68" fmla="*/ 85124 h 4369299"/>
                <a:gd name="connsiteX4-69" fmla="*/ 1765426 w 4409038"/>
                <a:gd name="connsiteY4-70" fmla="*/ 50797 h 4369299"/>
                <a:gd name="connsiteX5-71" fmla="*/ 461727 w 4409038"/>
                <a:gd name="connsiteY5-72" fmla="*/ 847501 h 4369299"/>
                <a:gd name="connsiteX6-73" fmla="*/ 0 w 4409038"/>
                <a:gd name="connsiteY6-74" fmla="*/ 2368484 h 4369299"/>
                <a:gd name="connsiteX7-75" fmla="*/ 525101 w 4409038"/>
                <a:gd name="connsiteY7-76" fmla="*/ 3635969 h 4369299"/>
                <a:gd name="connsiteX8-77" fmla="*/ 1846907 w 4409038"/>
                <a:gd name="connsiteY8-78" fmla="*/ 4369299 h 4369299"/>
                <a:gd name="connsiteX9-79" fmla="*/ 4409038 w 4409038"/>
                <a:gd name="connsiteY9-80" fmla="*/ 4351193 h 4369299"/>
                <a:gd name="connsiteX0-81" fmla="*/ 4409038 w 4409038"/>
                <a:gd name="connsiteY0-82" fmla="*/ 4301072 h 4319178"/>
                <a:gd name="connsiteX1-83" fmla="*/ 4372824 w 4409038"/>
                <a:gd name="connsiteY1-84" fmla="*/ 1720834 h 4319178"/>
                <a:gd name="connsiteX2-85" fmla="*/ 3920151 w 4409038"/>
                <a:gd name="connsiteY2-86" fmla="*/ 679685 h 4319178"/>
                <a:gd name="connsiteX3-87" fmla="*/ 1765426 w 4409038"/>
                <a:gd name="connsiteY3-88" fmla="*/ 676 h 4319178"/>
                <a:gd name="connsiteX4-89" fmla="*/ 461727 w 4409038"/>
                <a:gd name="connsiteY4-90" fmla="*/ 797380 h 4319178"/>
                <a:gd name="connsiteX5-91" fmla="*/ 0 w 4409038"/>
                <a:gd name="connsiteY5-92" fmla="*/ 2318363 h 4319178"/>
                <a:gd name="connsiteX6-93" fmla="*/ 525101 w 4409038"/>
                <a:gd name="connsiteY6-94" fmla="*/ 3585848 h 4319178"/>
                <a:gd name="connsiteX7-95" fmla="*/ 1846907 w 4409038"/>
                <a:gd name="connsiteY7-96" fmla="*/ 4319178 h 4319178"/>
                <a:gd name="connsiteX8-97" fmla="*/ 4409038 w 4409038"/>
                <a:gd name="connsiteY8-98" fmla="*/ 4301072 h 4319178"/>
                <a:gd name="connsiteX0-99" fmla="*/ 4409038 w 4409038"/>
                <a:gd name="connsiteY0-100" fmla="*/ 4308506 h 4326612"/>
                <a:gd name="connsiteX1-101" fmla="*/ 4372824 w 4409038"/>
                <a:gd name="connsiteY1-102" fmla="*/ 1728268 h 4326612"/>
                <a:gd name="connsiteX2-103" fmla="*/ 3653451 w 4409038"/>
                <a:gd name="connsiteY2-104" fmla="*/ 473759 h 4326612"/>
                <a:gd name="connsiteX3-105" fmla="*/ 1765426 w 4409038"/>
                <a:gd name="connsiteY3-106" fmla="*/ 8110 h 4326612"/>
                <a:gd name="connsiteX4-107" fmla="*/ 461727 w 4409038"/>
                <a:gd name="connsiteY4-108" fmla="*/ 804814 h 4326612"/>
                <a:gd name="connsiteX5-109" fmla="*/ 0 w 4409038"/>
                <a:gd name="connsiteY5-110" fmla="*/ 2325797 h 4326612"/>
                <a:gd name="connsiteX6-111" fmla="*/ 525101 w 4409038"/>
                <a:gd name="connsiteY6-112" fmla="*/ 3593282 h 4326612"/>
                <a:gd name="connsiteX7-113" fmla="*/ 1846907 w 4409038"/>
                <a:gd name="connsiteY7-114" fmla="*/ 4326612 h 4326612"/>
                <a:gd name="connsiteX8-115" fmla="*/ 4409038 w 4409038"/>
                <a:gd name="connsiteY8-116" fmla="*/ 4308506 h 4326612"/>
                <a:gd name="connsiteX0-117" fmla="*/ 4409038 w 4409038"/>
                <a:gd name="connsiteY0-118" fmla="*/ 4330867 h 4348973"/>
                <a:gd name="connsiteX1-119" fmla="*/ 4372824 w 4409038"/>
                <a:gd name="connsiteY1-120" fmla="*/ 1750629 h 4348973"/>
                <a:gd name="connsiteX2-121" fmla="*/ 3653451 w 4409038"/>
                <a:gd name="connsiteY2-122" fmla="*/ 496120 h 4348973"/>
                <a:gd name="connsiteX3-123" fmla="*/ 2024506 w 4409038"/>
                <a:gd name="connsiteY3-124" fmla="*/ 7611 h 4348973"/>
                <a:gd name="connsiteX4-125" fmla="*/ 461727 w 4409038"/>
                <a:gd name="connsiteY4-126" fmla="*/ 827175 h 4348973"/>
                <a:gd name="connsiteX5-127" fmla="*/ 0 w 4409038"/>
                <a:gd name="connsiteY5-128" fmla="*/ 2348158 h 4348973"/>
                <a:gd name="connsiteX6-129" fmla="*/ 525101 w 4409038"/>
                <a:gd name="connsiteY6-130" fmla="*/ 3615643 h 4348973"/>
                <a:gd name="connsiteX7-131" fmla="*/ 1846907 w 4409038"/>
                <a:gd name="connsiteY7-132" fmla="*/ 4348973 h 4348973"/>
                <a:gd name="connsiteX8-133" fmla="*/ 4409038 w 4409038"/>
                <a:gd name="connsiteY8-134" fmla="*/ 4330867 h 4348973"/>
                <a:gd name="connsiteX0-135" fmla="*/ 4409038 w 4409038"/>
                <a:gd name="connsiteY0-136" fmla="*/ 4330867 h 4348973"/>
                <a:gd name="connsiteX1-137" fmla="*/ 4372824 w 4409038"/>
                <a:gd name="connsiteY1-138" fmla="*/ 1750629 h 4348973"/>
                <a:gd name="connsiteX2-139" fmla="*/ 3653451 w 4409038"/>
                <a:gd name="connsiteY2-140" fmla="*/ 496120 h 4348973"/>
                <a:gd name="connsiteX3-141" fmla="*/ 2024506 w 4409038"/>
                <a:gd name="connsiteY3-142" fmla="*/ 7611 h 4348973"/>
                <a:gd name="connsiteX4-143" fmla="*/ 461727 w 4409038"/>
                <a:gd name="connsiteY4-144" fmla="*/ 827175 h 4348973"/>
                <a:gd name="connsiteX5-145" fmla="*/ 0 w 4409038"/>
                <a:gd name="connsiteY5-146" fmla="*/ 2348158 h 4348973"/>
                <a:gd name="connsiteX6-147" fmla="*/ 525101 w 4409038"/>
                <a:gd name="connsiteY6-148" fmla="*/ 3615643 h 4348973"/>
                <a:gd name="connsiteX7-149" fmla="*/ 1846907 w 4409038"/>
                <a:gd name="connsiteY7-150" fmla="*/ 4348973 h 4348973"/>
                <a:gd name="connsiteX8-151" fmla="*/ 4409038 w 4409038"/>
                <a:gd name="connsiteY8-152" fmla="*/ 4330867 h 4348973"/>
                <a:gd name="connsiteX0-153" fmla="*/ 4409038 w 4409038"/>
                <a:gd name="connsiteY0-154" fmla="*/ 4330867 h 4348973"/>
                <a:gd name="connsiteX1-155" fmla="*/ 4372824 w 4409038"/>
                <a:gd name="connsiteY1-156" fmla="*/ 1750629 h 4348973"/>
                <a:gd name="connsiteX2-157" fmla="*/ 3653451 w 4409038"/>
                <a:gd name="connsiteY2-158" fmla="*/ 496120 h 4348973"/>
                <a:gd name="connsiteX3-159" fmla="*/ 2024506 w 4409038"/>
                <a:gd name="connsiteY3-160" fmla="*/ 7611 h 4348973"/>
                <a:gd name="connsiteX4-161" fmla="*/ 461727 w 4409038"/>
                <a:gd name="connsiteY4-162" fmla="*/ 827175 h 4348973"/>
                <a:gd name="connsiteX5-163" fmla="*/ 0 w 4409038"/>
                <a:gd name="connsiteY5-164" fmla="*/ 2348158 h 4348973"/>
                <a:gd name="connsiteX6-165" fmla="*/ 525101 w 4409038"/>
                <a:gd name="connsiteY6-166" fmla="*/ 3615643 h 4348973"/>
                <a:gd name="connsiteX7-167" fmla="*/ 1846907 w 4409038"/>
                <a:gd name="connsiteY7-168" fmla="*/ 4348973 h 4348973"/>
                <a:gd name="connsiteX8-169" fmla="*/ 4409038 w 4409038"/>
                <a:gd name="connsiteY8-170" fmla="*/ 4330867 h 4348973"/>
                <a:gd name="connsiteX0-171" fmla="*/ 4452148 w 4452148"/>
                <a:gd name="connsiteY0-172" fmla="*/ 4330867 h 4348973"/>
                <a:gd name="connsiteX1-173" fmla="*/ 4415934 w 4452148"/>
                <a:gd name="connsiteY1-174" fmla="*/ 1750629 h 4348973"/>
                <a:gd name="connsiteX2-175" fmla="*/ 3696561 w 4452148"/>
                <a:gd name="connsiteY2-176" fmla="*/ 496120 h 4348973"/>
                <a:gd name="connsiteX3-177" fmla="*/ 2067616 w 4452148"/>
                <a:gd name="connsiteY3-178" fmla="*/ 7611 h 4348973"/>
                <a:gd name="connsiteX4-179" fmla="*/ 504837 w 4452148"/>
                <a:gd name="connsiteY4-180" fmla="*/ 827175 h 4348973"/>
                <a:gd name="connsiteX5-181" fmla="*/ 43110 w 4452148"/>
                <a:gd name="connsiteY5-182" fmla="*/ 2348158 h 4348973"/>
                <a:gd name="connsiteX6-183" fmla="*/ 568211 w 4452148"/>
                <a:gd name="connsiteY6-184" fmla="*/ 3615643 h 4348973"/>
                <a:gd name="connsiteX7-185" fmla="*/ 1890017 w 4452148"/>
                <a:gd name="connsiteY7-186" fmla="*/ 4348973 h 4348973"/>
                <a:gd name="connsiteX8-187" fmla="*/ 4452148 w 4452148"/>
                <a:gd name="connsiteY8-188" fmla="*/ 4330867 h 4348973"/>
                <a:gd name="connsiteX0-189" fmla="*/ 4419139 w 4419139"/>
                <a:gd name="connsiteY0-190" fmla="*/ 4330867 h 4348973"/>
                <a:gd name="connsiteX1-191" fmla="*/ 4382925 w 4419139"/>
                <a:gd name="connsiteY1-192" fmla="*/ 1750629 h 4348973"/>
                <a:gd name="connsiteX2-193" fmla="*/ 3663552 w 4419139"/>
                <a:gd name="connsiteY2-194" fmla="*/ 496120 h 4348973"/>
                <a:gd name="connsiteX3-195" fmla="*/ 2034607 w 4419139"/>
                <a:gd name="connsiteY3-196" fmla="*/ 7611 h 4348973"/>
                <a:gd name="connsiteX4-197" fmla="*/ 471828 w 4419139"/>
                <a:gd name="connsiteY4-198" fmla="*/ 827175 h 4348973"/>
                <a:gd name="connsiteX5-199" fmla="*/ 10101 w 4419139"/>
                <a:gd name="connsiteY5-200" fmla="*/ 2348158 h 4348973"/>
                <a:gd name="connsiteX6-201" fmla="*/ 535202 w 4419139"/>
                <a:gd name="connsiteY6-202" fmla="*/ 3615643 h 4348973"/>
                <a:gd name="connsiteX7-203" fmla="*/ 1857008 w 4419139"/>
                <a:gd name="connsiteY7-204" fmla="*/ 4348973 h 4348973"/>
                <a:gd name="connsiteX8-205" fmla="*/ 4419139 w 4419139"/>
                <a:gd name="connsiteY8-206" fmla="*/ 4330867 h 4348973"/>
                <a:gd name="connsiteX0-207" fmla="*/ 4400900 w 4400900"/>
                <a:gd name="connsiteY0-208" fmla="*/ 4330867 h 4348973"/>
                <a:gd name="connsiteX1-209" fmla="*/ 4364686 w 4400900"/>
                <a:gd name="connsiteY1-210" fmla="*/ 1750629 h 4348973"/>
                <a:gd name="connsiteX2-211" fmla="*/ 3645313 w 4400900"/>
                <a:gd name="connsiteY2-212" fmla="*/ 496120 h 4348973"/>
                <a:gd name="connsiteX3-213" fmla="*/ 2016368 w 4400900"/>
                <a:gd name="connsiteY3-214" fmla="*/ 7611 h 4348973"/>
                <a:gd name="connsiteX4-215" fmla="*/ 453589 w 4400900"/>
                <a:gd name="connsiteY4-216" fmla="*/ 827175 h 4348973"/>
                <a:gd name="connsiteX5-217" fmla="*/ 14722 w 4400900"/>
                <a:gd name="connsiteY5-218" fmla="*/ 2150038 h 4348973"/>
                <a:gd name="connsiteX6-219" fmla="*/ 516963 w 4400900"/>
                <a:gd name="connsiteY6-220" fmla="*/ 3615643 h 4348973"/>
                <a:gd name="connsiteX7-221" fmla="*/ 1838769 w 4400900"/>
                <a:gd name="connsiteY7-222" fmla="*/ 4348973 h 4348973"/>
                <a:gd name="connsiteX8-223" fmla="*/ 4400900 w 4400900"/>
                <a:gd name="connsiteY8-224" fmla="*/ 4330867 h 4348973"/>
                <a:gd name="connsiteX0-225" fmla="*/ 4386180 w 4386180"/>
                <a:gd name="connsiteY0-226" fmla="*/ 4328142 h 4346248"/>
                <a:gd name="connsiteX1-227" fmla="*/ 4349966 w 4386180"/>
                <a:gd name="connsiteY1-228" fmla="*/ 1747904 h 4346248"/>
                <a:gd name="connsiteX2-229" fmla="*/ 3630593 w 4386180"/>
                <a:gd name="connsiteY2-230" fmla="*/ 493395 h 4346248"/>
                <a:gd name="connsiteX3-231" fmla="*/ 2001648 w 4386180"/>
                <a:gd name="connsiteY3-232" fmla="*/ 4886 h 4346248"/>
                <a:gd name="connsiteX4-233" fmla="*/ 507449 w 4386180"/>
                <a:gd name="connsiteY4-234" fmla="*/ 748250 h 4346248"/>
                <a:gd name="connsiteX5-235" fmla="*/ 2 w 4386180"/>
                <a:gd name="connsiteY5-236" fmla="*/ 2147313 h 4346248"/>
                <a:gd name="connsiteX6-237" fmla="*/ 502243 w 4386180"/>
                <a:gd name="connsiteY6-238" fmla="*/ 3612918 h 4346248"/>
                <a:gd name="connsiteX7-239" fmla="*/ 1824049 w 4386180"/>
                <a:gd name="connsiteY7-240" fmla="*/ 4346248 h 4346248"/>
                <a:gd name="connsiteX8-241" fmla="*/ 4386180 w 4386180"/>
                <a:gd name="connsiteY8-242" fmla="*/ 4328142 h 4346248"/>
                <a:gd name="connsiteX0-243" fmla="*/ 4386186 w 4386186"/>
                <a:gd name="connsiteY0-244" fmla="*/ 4328142 h 4346248"/>
                <a:gd name="connsiteX1-245" fmla="*/ 4349972 w 4386186"/>
                <a:gd name="connsiteY1-246" fmla="*/ 1747904 h 4346248"/>
                <a:gd name="connsiteX2-247" fmla="*/ 3630599 w 4386186"/>
                <a:gd name="connsiteY2-248" fmla="*/ 493395 h 4346248"/>
                <a:gd name="connsiteX3-249" fmla="*/ 2001654 w 4386186"/>
                <a:gd name="connsiteY3-250" fmla="*/ 4886 h 4346248"/>
                <a:gd name="connsiteX4-251" fmla="*/ 507455 w 4386186"/>
                <a:gd name="connsiteY4-252" fmla="*/ 748250 h 4346248"/>
                <a:gd name="connsiteX5-253" fmla="*/ 8 w 4386186"/>
                <a:gd name="connsiteY5-254" fmla="*/ 2147313 h 4346248"/>
                <a:gd name="connsiteX6-255" fmla="*/ 502249 w 4386186"/>
                <a:gd name="connsiteY6-256" fmla="*/ 3612918 h 4346248"/>
                <a:gd name="connsiteX7-257" fmla="*/ 1824055 w 4386186"/>
                <a:gd name="connsiteY7-258" fmla="*/ 4346248 h 4346248"/>
                <a:gd name="connsiteX8-259" fmla="*/ 4386186 w 4386186"/>
                <a:gd name="connsiteY8-260" fmla="*/ 4328142 h 4346248"/>
                <a:gd name="connsiteX0-261" fmla="*/ 4386182 w 4386182"/>
                <a:gd name="connsiteY0-262" fmla="*/ 4328142 h 4346248"/>
                <a:gd name="connsiteX1-263" fmla="*/ 4349968 w 4386182"/>
                <a:gd name="connsiteY1-264" fmla="*/ 1747904 h 4346248"/>
                <a:gd name="connsiteX2-265" fmla="*/ 3630595 w 4386182"/>
                <a:gd name="connsiteY2-266" fmla="*/ 493395 h 4346248"/>
                <a:gd name="connsiteX3-267" fmla="*/ 2001650 w 4386182"/>
                <a:gd name="connsiteY3-268" fmla="*/ 4886 h 4346248"/>
                <a:gd name="connsiteX4-269" fmla="*/ 507451 w 4386182"/>
                <a:gd name="connsiteY4-270" fmla="*/ 748250 h 4346248"/>
                <a:gd name="connsiteX5-271" fmla="*/ 4 w 4386182"/>
                <a:gd name="connsiteY5-272" fmla="*/ 2147313 h 4346248"/>
                <a:gd name="connsiteX6-273" fmla="*/ 502245 w 4386182"/>
                <a:gd name="connsiteY6-274" fmla="*/ 3612918 h 4346248"/>
                <a:gd name="connsiteX7-275" fmla="*/ 1824051 w 4386182"/>
                <a:gd name="connsiteY7-276" fmla="*/ 4346248 h 4346248"/>
                <a:gd name="connsiteX8-277" fmla="*/ 4386182 w 4386182"/>
                <a:gd name="connsiteY8-278" fmla="*/ 4328142 h 4346248"/>
                <a:gd name="connsiteX0-279" fmla="*/ 4386182 w 4386182"/>
                <a:gd name="connsiteY0-280" fmla="*/ 4328142 h 4346248"/>
                <a:gd name="connsiteX1-281" fmla="*/ 4349968 w 4386182"/>
                <a:gd name="connsiteY1-282" fmla="*/ 1747904 h 4346248"/>
                <a:gd name="connsiteX2-283" fmla="*/ 3630595 w 4386182"/>
                <a:gd name="connsiteY2-284" fmla="*/ 493395 h 4346248"/>
                <a:gd name="connsiteX3-285" fmla="*/ 2001650 w 4386182"/>
                <a:gd name="connsiteY3-286" fmla="*/ 4886 h 4346248"/>
                <a:gd name="connsiteX4-287" fmla="*/ 507451 w 4386182"/>
                <a:gd name="connsiteY4-288" fmla="*/ 748250 h 4346248"/>
                <a:gd name="connsiteX5-289" fmla="*/ 4 w 4386182"/>
                <a:gd name="connsiteY5-290" fmla="*/ 2147313 h 4346248"/>
                <a:gd name="connsiteX6-291" fmla="*/ 502245 w 4386182"/>
                <a:gd name="connsiteY6-292" fmla="*/ 3612918 h 4346248"/>
                <a:gd name="connsiteX7-293" fmla="*/ 1824051 w 4386182"/>
                <a:gd name="connsiteY7-294" fmla="*/ 4346248 h 4346248"/>
                <a:gd name="connsiteX8-295" fmla="*/ 4386182 w 4386182"/>
                <a:gd name="connsiteY8-296" fmla="*/ 4328142 h 4346248"/>
                <a:gd name="connsiteX0-297" fmla="*/ 4386179 w 4386179"/>
                <a:gd name="connsiteY0-298" fmla="*/ 4326288 h 4344394"/>
                <a:gd name="connsiteX1-299" fmla="*/ 4349965 w 4386179"/>
                <a:gd name="connsiteY1-300" fmla="*/ 1746050 h 4344394"/>
                <a:gd name="connsiteX2-301" fmla="*/ 3630592 w 4386179"/>
                <a:gd name="connsiteY2-302" fmla="*/ 491541 h 4344394"/>
                <a:gd name="connsiteX3-303" fmla="*/ 2001647 w 4386179"/>
                <a:gd name="connsiteY3-304" fmla="*/ 3032 h 4344394"/>
                <a:gd name="connsiteX4-305" fmla="*/ 499828 w 4386179"/>
                <a:gd name="connsiteY4-306" fmla="*/ 685436 h 4344394"/>
                <a:gd name="connsiteX5-307" fmla="*/ 1 w 4386179"/>
                <a:gd name="connsiteY5-308" fmla="*/ 2145459 h 4344394"/>
                <a:gd name="connsiteX6-309" fmla="*/ 502242 w 4386179"/>
                <a:gd name="connsiteY6-310" fmla="*/ 3611064 h 4344394"/>
                <a:gd name="connsiteX7-311" fmla="*/ 1824048 w 4386179"/>
                <a:gd name="connsiteY7-312" fmla="*/ 4344394 h 4344394"/>
                <a:gd name="connsiteX8-313" fmla="*/ 4386179 w 4386179"/>
                <a:gd name="connsiteY8-314" fmla="*/ 4326288 h 4344394"/>
                <a:gd name="connsiteX0-315" fmla="*/ 4386179 w 4386179"/>
                <a:gd name="connsiteY0-316" fmla="*/ 4326000 h 4344106"/>
                <a:gd name="connsiteX1-317" fmla="*/ 4349965 w 4386179"/>
                <a:gd name="connsiteY1-318" fmla="*/ 1745762 h 4344106"/>
                <a:gd name="connsiteX2-319" fmla="*/ 3607732 w 4386179"/>
                <a:gd name="connsiteY2-320" fmla="*/ 498873 h 4344106"/>
                <a:gd name="connsiteX3-321" fmla="*/ 2001647 w 4386179"/>
                <a:gd name="connsiteY3-322" fmla="*/ 2744 h 4344106"/>
                <a:gd name="connsiteX4-323" fmla="*/ 499828 w 4386179"/>
                <a:gd name="connsiteY4-324" fmla="*/ 685148 h 4344106"/>
                <a:gd name="connsiteX5-325" fmla="*/ 1 w 4386179"/>
                <a:gd name="connsiteY5-326" fmla="*/ 2145171 h 4344106"/>
                <a:gd name="connsiteX6-327" fmla="*/ 502242 w 4386179"/>
                <a:gd name="connsiteY6-328" fmla="*/ 3610776 h 4344106"/>
                <a:gd name="connsiteX7-329" fmla="*/ 1824048 w 4386179"/>
                <a:gd name="connsiteY7-330" fmla="*/ 4344106 h 4344106"/>
                <a:gd name="connsiteX8-331" fmla="*/ 4386179 w 4386179"/>
                <a:gd name="connsiteY8-332" fmla="*/ 4326000 h 4344106"/>
                <a:gd name="connsiteX0-333" fmla="*/ 4386179 w 4386179"/>
                <a:gd name="connsiteY0-334" fmla="*/ 4326012 h 4344118"/>
                <a:gd name="connsiteX1-335" fmla="*/ 4304245 w 4386179"/>
                <a:gd name="connsiteY1-336" fmla="*/ 1753394 h 4344118"/>
                <a:gd name="connsiteX2-337" fmla="*/ 3607732 w 4386179"/>
                <a:gd name="connsiteY2-338" fmla="*/ 498885 h 4344118"/>
                <a:gd name="connsiteX3-339" fmla="*/ 2001647 w 4386179"/>
                <a:gd name="connsiteY3-340" fmla="*/ 2756 h 4344118"/>
                <a:gd name="connsiteX4-341" fmla="*/ 499828 w 4386179"/>
                <a:gd name="connsiteY4-342" fmla="*/ 685160 h 4344118"/>
                <a:gd name="connsiteX5-343" fmla="*/ 1 w 4386179"/>
                <a:gd name="connsiteY5-344" fmla="*/ 2145183 h 4344118"/>
                <a:gd name="connsiteX6-345" fmla="*/ 502242 w 4386179"/>
                <a:gd name="connsiteY6-346" fmla="*/ 3610788 h 4344118"/>
                <a:gd name="connsiteX7-347" fmla="*/ 1824048 w 4386179"/>
                <a:gd name="connsiteY7-348" fmla="*/ 4344118 h 4344118"/>
                <a:gd name="connsiteX8-349" fmla="*/ 4386179 w 4386179"/>
                <a:gd name="connsiteY8-350" fmla="*/ 4326012 h 4344118"/>
                <a:gd name="connsiteX0-351" fmla="*/ 4386179 w 4386179"/>
                <a:gd name="connsiteY0-352" fmla="*/ 4326012 h 4344118"/>
                <a:gd name="connsiteX1-353" fmla="*/ 4304245 w 4386179"/>
                <a:gd name="connsiteY1-354" fmla="*/ 1753394 h 4344118"/>
                <a:gd name="connsiteX2-355" fmla="*/ 3607732 w 4386179"/>
                <a:gd name="connsiteY2-356" fmla="*/ 498885 h 4344118"/>
                <a:gd name="connsiteX3-357" fmla="*/ 2001647 w 4386179"/>
                <a:gd name="connsiteY3-358" fmla="*/ 2756 h 4344118"/>
                <a:gd name="connsiteX4-359" fmla="*/ 499828 w 4386179"/>
                <a:gd name="connsiteY4-360" fmla="*/ 685160 h 4344118"/>
                <a:gd name="connsiteX5-361" fmla="*/ 1 w 4386179"/>
                <a:gd name="connsiteY5-362" fmla="*/ 2145183 h 4344118"/>
                <a:gd name="connsiteX6-363" fmla="*/ 502242 w 4386179"/>
                <a:gd name="connsiteY6-364" fmla="*/ 3610788 h 4344118"/>
                <a:gd name="connsiteX7-365" fmla="*/ 1824048 w 4386179"/>
                <a:gd name="connsiteY7-366" fmla="*/ 4344118 h 4344118"/>
                <a:gd name="connsiteX8-367" fmla="*/ 4386179 w 4386179"/>
                <a:gd name="connsiteY8-368" fmla="*/ 4326012 h 4344118"/>
                <a:gd name="connsiteX0-369" fmla="*/ 4386179 w 4566906"/>
                <a:gd name="connsiteY0-370" fmla="*/ 4326012 h 4344118"/>
                <a:gd name="connsiteX1-371" fmla="*/ 4304245 w 4566906"/>
                <a:gd name="connsiteY1-372" fmla="*/ 1753394 h 4344118"/>
                <a:gd name="connsiteX2-373" fmla="*/ 3607732 w 4566906"/>
                <a:gd name="connsiteY2-374" fmla="*/ 498885 h 4344118"/>
                <a:gd name="connsiteX3-375" fmla="*/ 2001647 w 4566906"/>
                <a:gd name="connsiteY3-376" fmla="*/ 2756 h 4344118"/>
                <a:gd name="connsiteX4-377" fmla="*/ 499828 w 4566906"/>
                <a:gd name="connsiteY4-378" fmla="*/ 685160 h 4344118"/>
                <a:gd name="connsiteX5-379" fmla="*/ 1 w 4566906"/>
                <a:gd name="connsiteY5-380" fmla="*/ 2145183 h 4344118"/>
                <a:gd name="connsiteX6-381" fmla="*/ 502242 w 4566906"/>
                <a:gd name="connsiteY6-382" fmla="*/ 3610788 h 4344118"/>
                <a:gd name="connsiteX7-383" fmla="*/ 1824048 w 4566906"/>
                <a:gd name="connsiteY7-384" fmla="*/ 4344118 h 4344118"/>
                <a:gd name="connsiteX8-385" fmla="*/ 4386179 w 4566906"/>
                <a:gd name="connsiteY8-386" fmla="*/ 4326012 h 4344118"/>
                <a:gd name="connsiteX0-387" fmla="*/ 4386179 w 4386179"/>
                <a:gd name="connsiteY0-388" fmla="*/ 4326012 h 4344118"/>
                <a:gd name="connsiteX1-389" fmla="*/ 4304245 w 4386179"/>
                <a:gd name="connsiteY1-390" fmla="*/ 1753394 h 4344118"/>
                <a:gd name="connsiteX2-391" fmla="*/ 3607732 w 4386179"/>
                <a:gd name="connsiteY2-392" fmla="*/ 498885 h 4344118"/>
                <a:gd name="connsiteX3-393" fmla="*/ 2001647 w 4386179"/>
                <a:gd name="connsiteY3-394" fmla="*/ 2756 h 4344118"/>
                <a:gd name="connsiteX4-395" fmla="*/ 499828 w 4386179"/>
                <a:gd name="connsiteY4-396" fmla="*/ 685160 h 4344118"/>
                <a:gd name="connsiteX5-397" fmla="*/ 1 w 4386179"/>
                <a:gd name="connsiteY5-398" fmla="*/ 2145183 h 4344118"/>
                <a:gd name="connsiteX6-399" fmla="*/ 502242 w 4386179"/>
                <a:gd name="connsiteY6-400" fmla="*/ 3610788 h 4344118"/>
                <a:gd name="connsiteX7-401" fmla="*/ 1824048 w 4386179"/>
                <a:gd name="connsiteY7-402" fmla="*/ 4344118 h 4344118"/>
                <a:gd name="connsiteX8-403" fmla="*/ 4386179 w 4386179"/>
                <a:gd name="connsiteY8-404" fmla="*/ 4326012 h 4344118"/>
                <a:gd name="connsiteX0-405" fmla="*/ 4386179 w 4393307"/>
                <a:gd name="connsiteY0-406" fmla="*/ 4326012 h 4344118"/>
                <a:gd name="connsiteX1-407" fmla="*/ 4304245 w 4393307"/>
                <a:gd name="connsiteY1-408" fmla="*/ 1753394 h 4344118"/>
                <a:gd name="connsiteX2-409" fmla="*/ 3607732 w 4393307"/>
                <a:gd name="connsiteY2-410" fmla="*/ 498885 h 4344118"/>
                <a:gd name="connsiteX3-411" fmla="*/ 2001647 w 4393307"/>
                <a:gd name="connsiteY3-412" fmla="*/ 2756 h 4344118"/>
                <a:gd name="connsiteX4-413" fmla="*/ 499828 w 4393307"/>
                <a:gd name="connsiteY4-414" fmla="*/ 685160 h 4344118"/>
                <a:gd name="connsiteX5-415" fmla="*/ 1 w 4393307"/>
                <a:gd name="connsiteY5-416" fmla="*/ 2145183 h 4344118"/>
                <a:gd name="connsiteX6-417" fmla="*/ 502242 w 4393307"/>
                <a:gd name="connsiteY6-418" fmla="*/ 3610788 h 4344118"/>
                <a:gd name="connsiteX7-419" fmla="*/ 1824048 w 4393307"/>
                <a:gd name="connsiteY7-420" fmla="*/ 4344118 h 4344118"/>
                <a:gd name="connsiteX8-421" fmla="*/ 4386179 w 4393307"/>
                <a:gd name="connsiteY8-422" fmla="*/ 4326012 h 4344118"/>
                <a:gd name="connsiteX0-423" fmla="*/ 4386179 w 4393307"/>
                <a:gd name="connsiteY0-424" fmla="*/ 4326012 h 4366288"/>
                <a:gd name="connsiteX1-425" fmla="*/ 4304245 w 4393307"/>
                <a:gd name="connsiteY1-426" fmla="*/ 1753394 h 4366288"/>
                <a:gd name="connsiteX2-427" fmla="*/ 3607732 w 4393307"/>
                <a:gd name="connsiteY2-428" fmla="*/ 498885 h 4366288"/>
                <a:gd name="connsiteX3-429" fmla="*/ 2001647 w 4393307"/>
                <a:gd name="connsiteY3-430" fmla="*/ 2756 h 4366288"/>
                <a:gd name="connsiteX4-431" fmla="*/ 499828 w 4393307"/>
                <a:gd name="connsiteY4-432" fmla="*/ 685160 h 4366288"/>
                <a:gd name="connsiteX5-433" fmla="*/ 1 w 4393307"/>
                <a:gd name="connsiteY5-434" fmla="*/ 2145183 h 4366288"/>
                <a:gd name="connsiteX6-435" fmla="*/ 502242 w 4393307"/>
                <a:gd name="connsiteY6-436" fmla="*/ 3610788 h 4366288"/>
                <a:gd name="connsiteX7-437" fmla="*/ 1824048 w 4393307"/>
                <a:gd name="connsiteY7-438" fmla="*/ 4344118 h 4366288"/>
                <a:gd name="connsiteX8-439" fmla="*/ 4386179 w 4393307"/>
                <a:gd name="connsiteY8-440" fmla="*/ 4326012 h 4366288"/>
                <a:gd name="connsiteX0-441" fmla="*/ 4386179 w 4477619"/>
                <a:gd name="connsiteY0-442" fmla="*/ 4326012 h 4417452"/>
                <a:gd name="connsiteX1-443" fmla="*/ 4304245 w 4477619"/>
                <a:gd name="connsiteY1-444" fmla="*/ 1753394 h 4417452"/>
                <a:gd name="connsiteX2-445" fmla="*/ 3607732 w 4477619"/>
                <a:gd name="connsiteY2-446" fmla="*/ 498885 h 4417452"/>
                <a:gd name="connsiteX3-447" fmla="*/ 2001647 w 4477619"/>
                <a:gd name="connsiteY3-448" fmla="*/ 2756 h 4417452"/>
                <a:gd name="connsiteX4-449" fmla="*/ 499828 w 4477619"/>
                <a:gd name="connsiteY4-450" fmla="*/ 685160 h 4417452"/>
                <a:gd name="connsiteX5-451" fmla="*/ 1 w 4477619"/>
                <a:gd name="connsiteY5-452" fmla="*/ 2145183 h 4417452"/>
                <a:gd name="connsiteX6-453" fmla="*/ 502242 w 4477619"/>
                <a:gd name="connsiteY6-454" fmla="*/ 3610788 h 4417452"/>
                <a:gd name="connsiteX7-455" fmla="*/ 1824048 w 4477619"/>
                <a:gd name="connsiteY7-456" fmla="*/ 4344118 h 4417452"/>
                <a:gd name="connsiteX8-457" fmla="*/ 4477619 w 4477619"/>
                <a:gd name="connsiteY8-458" fmla="*/ 4417452 h 4417452"/>
                <a:gd name="connsiteX0-459" fmla="*/ 4454759 w 4477619"/>
                <a:gd name="connsiteY0-460" fmla="*/ 4280292 h 4417452"/>
                <a:gd name="connsiteX1-461" fmla="*/ 4304245 w 4477619"/>
                <a:gd name="connsiteY1-462" fmla="*/ 1753394 h 4417452"/>
                <a:gd name="connsiteX2-463" fmla="*/ 3607732 w 4477619"/>
                <a:gd name="connsiteY2-464" fmla="*/ 498885 h 4417452"/>
                <a:gd name="connsiteX3-465" fmla="*/ 2001647 w 4477619"/>
                <a:gd name="connsiteY3-466" fmla="*/ 2756 h 4417452"/>
                <a:gd name="connsiteX4-467" fmla="*/ 499828 w 4477619"/>
                <a:gd name="connsiteY4-468" fmla="*/ 685160 h 4417452"/>
                <a:gd name="connsiteX5-469" fmla="*/ 1 w 4477619"/>
                <a:gd name="connsiteY5-470" fmla="*/ 2145183 h 4417452"/>
                <a:gd name="connsiteX6-471" fmla="*/ 502242 w 4477619"/>
                <a:gd name="connsiteY6-472" fmla="*/ 3610788 h 4417452"/>
                <a:gd name="connsiteX7-473" fmla="*/ 1824048 w 4477619"/>
                <a:gd name="connsiteY7-474" fmla="*/ 4344118 h 4417452"/>
                <a:gd name="connsiteX8-475" fmla="*/ 4477619 w 4477619"/>
                <a:gd name="connsiteY8-476" fmla="*/ 4417452 h 4417452"/>
                <a:gd name="connsiteX0-477" fmla="*/ 4454759 w 4460396"/>
                <a:gd name="connsiteY0-478" fmla="*/ 4280292 h 4379352"/>
                <a:gd name="connsiteX1-479" fmla="*/ 4304245 w 4460396"/>
                <a:gd name="connsiteY1-480" fmla="*/ 1753394 h 4379352"/>
                <a:gd name="connsiteX2-481" fmla="*/ 3607732 w 4460396"/>
                <a:gd name="connsiteY2-482" fmla="*/ 498885 h 4379352"/>
                <a:gd name="connsiteX3-483" fmla="*/ 2001647 w 4460396"/>
                <a:gd name="connsiteY3-484" fmla="*/ 2756 h 4379352"/>
                <a:gd name="connsiteX4-485" fmla="*/ 499828 w 4460396"/>
                <a:gd name="connsiteY4-486" fmla="*/ 685160 h 4379352"/>
                <a:gd name="connsiteX5-487" fmla="*/ 1 w 4460396"/>
                <a:gd name="connsiteY5-488" fmla="*/ 2145183 h 4379352"/>
                <a:gd name="connsiteX6-489" fmla="*/ 502242 w 4460396"/>
                <a:gd name="connsiteY6-490" fmla="*/ 3610788 h 4379352"/>
                <a:gd name="connsiteX7-491" fmla="*/ 1824048 w 4460396"/>
                <a:gd name="connsiteY7-492" fmla="*/ 4344118 h 4379352"/>
                <a:gd name="connsiteX8-493" fmla="*/ 4332839 w 4460396"/>
                <a:gd name="connsiteY8-494" fmla="*/ 4379352 h 4379352"/>
                <a:gd name="connsiteX0-495" fmla="*/ 4454759 w 4460396"/>
                <a:gd name="connsiteY0-496" fmla="*/ 4280292 h 4409314"/>
                <a:gd name="connsiteX1-497" fmla="*/ 4304245 w 4460396"/>
                <a:gd name="connsiteY1-498" fmla="*/ 1753394 h 4409314"/>
                <a:gd name="connsiteX2-499" fmla="*/ 3607732 w 4460396"/>
                <a:gd name="connsiteY2-500" fmla="*/ 498885 h 4409314"/>
                <a:gd name="connsiteX3-501" fmla="*/ 2001647 w 4460396"/>
                <a:gd name="connsiteY3-502" fmla="*/ 2756 h 4409314"/>
                <a:gd name="connsiteX4-503" fmla="*/ 499828 w 4460396"/>
                <a:gd name="connsiteY4-504" fmla="*/ 685160 h 4409314"/>
                <a:gd name="connsiteX5-505" fmla="*/ 1 w 4460396"/>
                <a:gd name="connsiteY5-506" fmla="*/ 2145183 h 4409314"/>
                <a:gd name="connsiteX6-507" fmla="*/ 502242 w 4460396"/>
                <a:gd name="connsiteY6-508" fmla="*/ 3610788 h 4409314"/>
                <a:gd name="connsiteX7-509" fmla="*/ 1824048 w 4460396"/>
                <a:gd name="connsiteY7-510" fmla="*/ 4344118 h 4409314"/>
                <a:gd name="connsiteX8-511" fmla="*/ 4332839 w 4460396"/>
                <a:gd name="connsiteY8-512" fmla="*/ 4379352 h 4409314"/>
                <a:gd name="connsiteX0-513" fmla="*/ 4454759 w 4460396"/>
                <a:gd name="connsiteY0-514" fmla="*/ 4280292 h 4431446"/>
                <a:gd name="connsiteX1-515" fmla="*/ 4304245 w 4460396"/>
                <a:gd name="connsiteY1-516" fmla="*/ 1753394 h 4431446"/>
                <a:gd name="connsiteX2-517" fmla="*/ 3607732 w 4460396"/>
                <a:gd name="connsiteY2-518" fmla="*/ 498885 h 4431446"/>
                <a:gd name="connsiteX3-519" fmla="*/ 2001647 w 4460396"/>
                <a:gd name="connsiteY3-520" fmla="*/ 2756 h 4431446"/>
                <a:gd name="connsiteX4-521" fmla="*/ 499828 w 4460396"/>
                <a:gd name="connsiteY4-522" fmla="*/ 685160 h 4431446"/>
                <a:gd name="connsiteX5-523" fmla="*/ 1 w 4460396"/>
                <a:gd name="connsiteY5-524" fmla="*/ 2145183 h 4431446"/>
                <a:gd name="connsiteX6-525" fmla="*/ 502242 w 4460396"/>
                <a:gd name="connsiteY6-526" fmla="*/ 3610788 h 4431446"/>
                <a:gd name="connsiteX7-527" fmla="*/ 1824048 w 4460396"/>
                <a:gd name="connsiteY7-528" fmla="*/ 4344118 h 4431446"/>
                <a:gd name="connsiteX8-529" fmla="*/ 4332839 w 4460396"/>
                <a:gd name="connsiteY8-530" fmla="*/ 4379352 h 4431446"/>
                <a:gd name="connsiteX0-531" fmla="*/ 4447139 w 4453386"/>
                <a:gd name="connsiteY0-532" fmla="*/ 4386972 h 4431446"/>
                <a:gd name="connsiteX1-533" fmla="*/ 4304245 w 4453386"/>
                <a:gd name="connsiteY1-534" fmla="*/ 1753394 h 4431446"/>
                <a:gd name="connsiteX2-535" fmla="*/ 3607732 w 4453386"/>
                <a:gd name="connsiteY2-536" fmla="*/ 498885 h 4431446"/>
                <a:gd name="connsiteX3-537" fmla="*/ 2001647 w 4453386"/>
                <a:gd name="connsiteY3-538" fmla="*/ 2756 h 4431446"/>
                <a:gd name="connsiteX4-539" fmla="*/ 499828 w 4453386"/>
                <a:gd name="connsiteY4-540" fmla="*/ 685160 h 4431446"/>
                <a:gd name="connsiteX5-541" fmla="*/ 1 w 4453386"/>
                <a:gd name="connsiteY5-542" fmla="*/ 2145183 h 4431446"/>
                <a:gd name="connsiteX6-543" fmla="*/ 502242 w 4453386"/>
                <a:gd name="connsiteY6-544" fmla="*/ 3610788 h 4431446"/>
                <a:gd name="connsiteX7-545" fmla="*/ 1824048 w 4453386"/>
                <a:gd name="connsiteY7-546" fmla="*/ 4344118 h 4431446"/>
                <a:gd name="connsiteX8-547" fmla="*/ 4332839 w 4453386"/>
                <a:gd name="connsiteY8-548" fmla="*/ 4379352 h 4431446"/>
                <a:gd name="connsiteX0-549" fmla="*/ 4447139 w 4453386"/>
                <a:gd name="connsiteY0-550" fmla="*/ 4386972 h 4431446"/>
                <a:gd name="connsiteX1-551" fmla="*/ 4304245 w 4453386"/>
                <a:gd name="connsiteY1-552" fmla="*/ 1753394 h 4431446"/>
                <a:gd name="connsiteX2-553" fmla="*/ 3607732 w 4453386"/>
                <a:gd name="connsiteY2-554" fmla="*/ 498885 h 4431446"/>
                <a:gd name="connsiteX3-555" fmla="*/ 2001647 w 4453386"/>
                <a:gd name="connsiteY3-556" fmla="*/ 2756 h 4431446"/>
                <a:gd name="connsiteX4-557" fmla="*/ 499828 w 4453386"/>
                <a:gd name="connsiteY4-558" fmla="*/ 685160 h 4431446"/>
                <a:gd name="connsiteX5-559" fmla="*/ 1 w 4453386"/>
                <a:gd name="connsiteY5-560" fmla="*/ 2145183 h 4431446"/>
                <a:gd name="connsiteX6-561" fmla="*/ 502242 w 4453386"/>
                <a:gd name="connsiteY6-562" fmla="*/ 3610788 h 4431446"/>
                <a:gd name="connsiteX7-563" fmla="*/ 1824048 w 4453386"/>
                <a:gd name="connsiteY7-564" fmla="*/ 4344118 h 4431446"/>
                <a:gd name="connsiteX8-565" fmla="*/ 4332839 w 4453386"/>
                <a:gd name="connsiteY8-566" fmla="*/ 4379352 h 4431446"/>
                <a:gd name="connsiteX0-567" fmla="*/ 4447139 w 4453386"/>
                <a:gd name="connsiteY0-568" fmla="*/ 4386972 h 4453249"/>
                <a:gd name="connsiteX1-569" fmla="*/ 4304245 w 4453386"/>
                <a:gd name="connsiteY1-570" fmla="*/ 1753394 h 4453249"/>
                <a:gd name="connsiteX2-571" fmla="*/ 3607732 w 4453386"/>
                <a:gd name="connsiteY2-572" fmla="*/ 498885 h 4453249"/>
                <a:gd name="connsiteX3-573" fmla="*/ 2001647 w 4453386"/>
                <a:gd name="connsiteY3-574" fmla="*/ 2756 h 4453249"/>
                <a:gd name="connsiteX4-575" fmla="*/ 499828 w 4453386"/>
                <a:gd name="connsiteY4-576" fmla="*/ 685160 h 4453249"/>
                <a:gd name="connsiteX5-577" fmla="*/ 1 w 4453386"/>
                <a:gd name="connsiteY5-578" fmla="*/ 2145183 h 4453249"/>
                <a:gd name="connsiteX6-579" fmla="*/ 502242 w 4453386"/>
                <a:gd name="connsiteY6-580" fmla="*/ 3610788 h 4453249"/>
                <a:gd name="connsiteX7-581" fmla="*/ 1824048 w 4453386"/>
                <a:gd name="connsiteY7-582" fmla="*/ 4344118 h 4453249"/>
                <a:gd name="connsiteX8-583" fmla="*/ 4332839 w 4453386"/>
                <a:gd name="connsiteY8-584" fmla="*/ 4379352 h 4453249"/>
                <a:gd name="connsiteX0-585" fmla="*/ 4447139 w 4453386"/>
                <a:gd name="connsiteY0-586" fmla="*/ 4386972 h 4465927"/>
                <a:gd name="connsiteX1-587" fmla="*/ 4304245 w 4453386"/>
                <a:gd name="connsiteY1-588" fmla="*/ 1753394 h 4465927"/>
                <a:gd name="connsiteX2-589" fmla="*/ 3607732 w 4453386"/>
                <a:gd name="connsiteY2-590" fmla="*/ 498885 h 4465927"/>
                <a:gd name="connsiteX3-591" fmla="*/ 2001647 w 4453386"/>
                <a:gd name="connsiteY3-592" fmla="*/ 2756 h 4465927"/>
                <a:gd name="connsiteX4-593" fmla="*/ 499828 w 4453386"/>
                <a:gd name="connsiteY4-594" fmla="*/ 685160 h 4465927"/>
                <a:gd name="connsiteX5-595" fmla="*/ 1 w 4453386"/>
                <a:gd name="connsiteY5-596" fmla="*/ 2145183 h 4465927"/>
                <a:gd name="connsiteX6-597" fmla="*/ 502242 w 4453386"/>
                <a:gd name="connsiteY6-598" fmla="*/ 3610788 h 4465927"/>
                <a:gd name="connsiteX7-599" fmla="*/ 1808808 w 4453386"/>
                <a:gd name="connsiteY7-600" fmla="*/ 4366978 h 4465927"/>
                <a:gd name="connsiteX8-601" fmla="*/ 4332839 w 4453386"/>
                <a:gd name="connsiteY8-602" fmla="*/ 4379352 h 4465927"/>
                <a:gd name="connsiteX0-603" fmla="*/ 4447139 w 4453386"/>
                <a:gd name="connsiteY0-604" fmla="*/ 4386972 h 4465927"/>
                <a:gd name="connsiteX1-605" fmla="*/ 4304245 w 4453386"/>
                <a:gd name="connsiteY1-606" fmla="*/ 1753394 h 4465927"/>
                <a:gd name="connsiteX2-607" fmla="*/ 3607732 w 4453386"/>
                <a:gd name="connsiteY2-608" fmla="*/ 498885 h 4465927"/>
                <a:gd name="connsiteX3-609" fmla="*/ 2001647 w 4453386"/>
                <a:gd name="connsiteY3-610" fmla="*/ 2756 h 4465927"/>
                <a:gd name="connsiteX4-611" fmla="*/ 499828 w 4453386"/>
                <a:gd name="connsiteY4-612" fmla="*/ 685160 h 4465927"/>
                <a:gd name="connsiteX5-613" fmla="*/ 1 w 4453386"/>
                <a:gd name="connsiteY5-614" fmla="*/ 2145183 h 4465927"/>
                <a:gd name="connsiteX6-615" fmla="*/ 502242 w 4453386"/>
                <a:gd name="connsiteY6-616" fmla="*/ 3610788 h 4465927"/>
                <a:gd name="connsiteX7-617" fmla="*/ 1808808 w 4453386"/>
                <a:gd name="connsiteY7-618" fmla="*/ 4366978 h 4465927"/>
                <a:gd name="connsiteX8-619" fmla="*/ 4332839 w 4453386"/>
                <a:gd name="connsiteY8-620" fmla="*/ 4379352 h 4465927"/>
                <a:gd name="connsiteX0-621" fmla="*/ 4447139 w 4453386"/>
                <a:gd name="connsiteY0-622" fmla="*/ 4386972 h 4446380"/>
                <a:gd name="connsiteX1-623" fmla="*/ 4304245 w 4453386"/>
                <a:gd name="connsiteY1-624" fmla="*/ 1753394 h 4446380"/>
                <a:gd name="connsiteX2-625" fmla="*/ 3607732 w 4453386"/>
                <a:gd name="connsiteY2-626" fmla="*/ 498885 h 4446380"/>
                <a:gd name="connsiteX3-627" fmla="*/ 2001647 w 4453386"/>
                <a:gd name="connsiteY3-628" fmla="*/ 2756 h 4446380"/>
                <a:gd name="connsiteX4-629" fmla="*/ 499828 w 4453386"/>
                <a:gd name="connsiteY4-630" fmla="*/ 685160 h 4446380"/>
                <a:gd name="connsiteX5-631" fmla="*/ 1 w 4453386"/>
                <a:gd name="connsiteY5-632" fmla="*/ 2145183 h 4446380"/>
                <a:gd name="connsiteX6-633" fmla="*/ 502242 w 4453386"/>
                <a:gd name="connsiteY6-634" fmla="*/ 3686988 h 4446380"/>
                <a:gd name="connsiteX7-635" fmla="*/ 1808808 w 4453386"/>
                <a:gd name="connsiteY7-636" fmla="*/ 4366978 h 4446380"/>
                <a:gd name="connsiteX8-637" fmla="*/ 4332839 w 4453386"/>
                <a:gd name="connsiteY8-638" fmla="*/ 4379352 h 4446380"/>
                <a:gd name="connsiteX0-639" fmla="*/ 4447139 w 4453386"/>
                <a:gd name="connsiteY0-640" fmla="*/ 4371870 h 4431278"/>
                <a:gd name="connsiteX1-641" fmla="*/ 4304245 w 4453386"/>
                <a:gd name="connsiteY1-642" fmla="*/ 1738292 h 4431278"/>
                <a:gd name="connsiteX2-643" fmla="*/ 3607732 w 4453386"/>
                <a:gd name="connsiteY2-644" fmla="*/ 483783 h 4431278"/>
                <a:gd name="connsiteX3-645" fmla="*/ 2024507 w 4453386"/>
                <a:gd name="connsiteY3-646" fmla="*/ 2894 h 4431278"/>
                <a:gd name="connsiteX4-647" fmla="*/ 499828 w 4453386"/>
                <a:gd name="connsiteY4-648" fmla="*/ 670058 h 4431278"/>
                <a:gd name="connsiteX5-649" fmla="*/ 1 w 4453386"/>
                <a:gd name="connsiteY5-650" fmla="*/ 2130081 h 4431278"/>
                <a:gd name="connsiteX6-651" fmla="*/ 502242 w 4453386"/>
                <a:gd name="connsiteY6-652" fmla="*/ 3671886 h 4431278"/>
                <a:gd name="connsiteX7-653" fmla="*/ 1808808 w 4453386"/>
                <a:gd name="connsiteY7-654" fmla="*/ 4351876 h 4431278"/>
                <a:gd name="connsiteX8-655" fmla="*/ 4332839 w 4453386"/>
                <a:gd name="connsiteY8-656" fmla="*/ 4364250 h 443127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4453386" h="4431278">
                  <a:moveTo>
                    <a:pt x="4447139" y="4371870"/>
                  </a:moveTo>
                  <a:cubicBezTo>
                    <a:pt x="4467132" y="3085561"/>
                    <a:pt x="4444146" y="2386306"/>
                    <a:pt x="4304245" y="1738292"/>
                  </a:cubicBezTo>
                  <a:cubicBezTo>
                    <a:pt x="4164344" y="1090278"/>
                    <a:pt x="3987688" y="773016"/>
                    <a:pt x="3607732" y="483783"/>
                  </a:cubicBezTo>
                  <a:cubicBezTo>
                    <a:pt x="3227776" y="194550"/>
                    <a:pt x="2542491" y="-28152"/>
                    <a:pt x="2024507" y="2894"/>
                  </a:cubicBezTo>
                  <a:cubicBezTo>
                    <a:pt x="1506523" y="33940"/>
                    <a:pt x="837246" y="315527"/>
                    <a:pt x="499828" y="670058"/>
                  </a:cubicBezTo>
                  <a:cubicBezTo>
                    <a:pt x="162410" y="1024589"/>
                    <a:pt x="-401" y="1629776"/>
                    <a:pt x="1" y="2130081"/>
                  </a:cubicBezTo>
                  <a:cubicBezTo>
                    <a:pt x="403" y="2630386"/>
                    <a:pt x="170294" y="3324447"/>
                    <a:pt x="502242" y="3671886"/>
                  </a:cubicBezTo>
                  <a:cubicBezTo>
                    <a:pt x="834190" y="4019325"/>
                    <a:pt x="1170375" y="4236482"/>
                    <a:pt x="1808808" y="4351876"/>
                  </a:cubicBezTo>
                  <a:cubicBezTo>
                    <a:pt x="2447241" y="4467270"/>
                    <a:pt x="3450855" y="4443945"/>
                    <a:pt x="4332839" y="4364250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 useBgFill="1">
          <p:nvSpPr>
            <p:cNvPr id="36" name="椭圆 31"/>
            <p:cNvSpPr/>
            <p:nvPr/>
          </p:nvSpPr>
          <p:spPr bwMode="white">
            <a:xfrm rot="9775438">
              <a:off x="4186206" y="1666443"/>
              <a:ext cx="3150364" cy="3159662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3356 w 655716"/>
                <a:gd name="connsiteY0-334" fmla="*/ 64927 h 654301"/>
                <a:gd name="connsiteX1-335" fmla="*/ 405990 w 655716"/>
                <a:gd name="connsiteY1-336" fmla="*/ 15051 h 654301"/>
                <a:gd name="connsiteX2-337" fmla="*/ 654948 w 655716"/>
                <a:gd name="connsiteY2-338" fmla="*/ 337329 h 654301"/>
                <a:gd name="connsiteX3-339" fmla="*/ 326701 w 655716"/>
                <a:gd name="connsiteY3-340" fmla="*/ 653852 h 654301"/>
                <a:gd name="connsiteX4-341" fmla="*/ 3708 w 655716"/>
                <a:gd name="connsiteY4-342" fmla="*/ 395370 h 654301"/>
                <a:gd name="connsiteX5-343" fmla="*/ 57923 w 655716"/>
                <a:gd name="connsiteY5-344" fmla="*/ 134413 h 654301"/>
                <a:gd name="connsiteX0-345" fmla="*/ 123356 w 655716"/>
                <a:gd name="connsiteY0-346" fmla="*/ 64927 h 654608"/>
                <a:gd name="connsiteX1-347" fmla="*/ 405990 w 655716"/>
                <a:gd name="connsiteY1-348" fmla="*/ 15051 h 654608"/>
                <a:gd name="connsiteX2-349" fmla="*/ 654948 w 655716"/>
                <a:gd name="connsiteY2-350" fmla="*/ 337329 h 654608"/>
                <a:gd name="connsiteX3-351" fmla="*/ 326701 w 655716"/>
                <a:gd name="connsiteY3-352" fmla="*/ 653852 h 654608"/>
                <a:gd name="connsiteX4-353" fmla="*/ 3708 w 655716"/>
                <a:gd name="connsiteY4-354" fmla="*/ 395370 h 654608"/>
                <a:gd name="connsiteX5-355" fmla="*/ 57923 w 655716"/>
                <a:gd name="connsiteY5-356" fmla="*/ 134413 h 654608"/>
                <a:gd name="connsiteX0-357" fmla="*/ 123356 w 655010"/>
                <a:gd name="connsiteY0-358" fmla="*/ 64927 h 647763"/>
                <a:gd name="connsiteX1-359" fmla="*/ 405990 w 655010"/>
                <a:gd name="connsiteY1-360" fmla="*/ 15051 h 647763"/>
                <a:gd name="connsiteX2-361" fmla="*/ 654948 w 655010"/>
                <a:gd name="connsiteY2-362" fmla="*/ 337329 h 647763"/>
                <a:gd name="connsiteX3-363" fmla="*/ 387805 w 655010"/>
                <a:gd name="connsiteY3-364" fmla="*/ 646974 h 647763"/>
                <a:gd name="connsiteX4-365" fmla="*/ 3708 w 655010"/>
                <a:gd name="connsiteY4-366" fmla="*/ 395370 h 647763"/>
                <a:gd name="connsiteX5-367" fmla="*/ 57923 w 655010"/>
                <a:gd name="connsiteY5-368" fmla="*/ 134413 h 647763"/>
                <a:gd name="connsiteX0-369" fmla="*/ 123356 w 655124"/>
                <a:gd name="connsiteY0-370" fmla="*/ 64927 h 656560"/>
                <a:gd name="connsiteX1-371" fmla="*/ 405990 w 655124"/>
                <a:gd name="connsiteY1-372" fmla="*/ 15051 h 656560"/>
                <a:gd name="connsiteX2-373" fmla="*/ 654948 w 655124"/>
                <a:gd name="connsiteY2-374" fmla="*/ 337329 h 656560"/>
                <a:gd name="connsiteX3-375" fmla="*/ 374831 w 655124"/>
                <a:gd name="connsiteY3-376" fmla="*/ 655813 h 656560"/>
                <a:gd name="connsiteX4-377" fmla="*/ 3708 w 655124"/>
                <a:gd name="connsiteY4-378" fmla="*/ 395370 h 656560"/>
                <a:gd name="connsiteX5-379" fmla="*/ 57923 w 655124"/>
                <a:gd name="connsiteY5-380" fmla="*/ 134413 h 656560"/>
                <a:gd name="connsiteX0-381" fmla="*/ 122860 w 654628"/>
                <a:gd name="connsiteY0-382" fmla="*/ 64927 h 656560"/>
                <a:gd name="connsiteX1-383" fmla="*/ 405494 w 654628"/>
                <a:gd name="connsiteY1-384" fmla="*/ 15051 h 656560"/>
                <a:gd name="connsiteX2-385" fmla="*/ 654452 w 654628"/>
                <a:gd name="connsiteY2-386" fmla="*/ 337329 h 656560"/>
                <a:gd name="connsiteX3-387" fmla="*/ 374335 w 654628"/>
                <a:gd name="connsiteY3-388" fmla="*/ 655813 h 656560"/>
                <a:gd name="connsiteX4-389" fmla="*/ 3212 w 654628"/>
                <a:gd name="connsiteY4-390" fmla="*/ 395370 h 656560"/>
                <a:gd name="connsiteX5-391" fmla="*/ 62283 w 654628"/>
                <a:gd name="connsiteY5-392" fmla="*/ 110256 h 6565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54628" h="656560">
                  <a:moveTo>
                    <a:pt x="122860" y="64927"/>
                  </a:moveTo>
                  <a:cubicBezTo>
                    <a:pt x="195188" y="22404"/>
                    <a:pt x="261476" y="-24807"/>
                    <a:pt x="405494" y="15051"/>
                  </a:cubicBezTo>
                  <a:cubicBezTo>
                    <a:pt x="549512" y="54909"/>
                    <a:pt x="659645" y="230535"/>
                    <a:pt x="654452" y="337329"/>
                  </a:cubicBezTo>
                  <a:cubicBezTo>
                    <a:pt x="649259" y="444123"/>
                    <a:pt x="547947" y="643044"/>
                    <a:pt x="374335" y="655813"/>
                  </a:cubicBezTo>
                  <a:cubicBezTo>
                    <a:pt x="200723" y="668582"/>
                    <a:pt x="14757" y="515194"/>
                    <a:pt x="3212" y="395370"/>
                  </a:cubicBezTo>
                  <a:cubicBezTo>
                    <a:pt x="-8333" y="275546"/>
                    <a:pt x="11228" y="185070"/>
                    <a:pt x="62283" y="110256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7" name="组合 36"/>
          <p:cNvGrpSpPr/>
          <p:nvPr/>
        </p:nvGrpSpPr>
        <p:grpSpPr>
          <a:xfrm rot="5400000">
            <a:off x="6216139" y="1932658"/>
            <a:ext cx="1674117" cy="1665807"/>
            <a:chOff x="3608032" y="1030635"/>
            <a:chExt cx="4453386" cy="4431278"/>
          </a:xfrm>
        </p:grpSpPr>
        <p:sp>
          <p:nvSpPr>
            <p:cNvPr id="38" name="任意多边形 37"/>
            <p:cNvSpPr/>
            <p:nvPr/>
          </p:nvSpPr>
          <p:spPr>
            <a:xfrm>
              <a:off x="3608032" y="1030635"/>
              <a:ext cx="4453386" cy="4431278"/>
            </a:xfrm>
            <a:custGeom>
              <a:avLst/>
              <a:gdLst>
                <a:gd name="connsiteX0" fmla="*/ 4409038 w 4409038"/>
                <a:gd name="connsiteY0" fmla="*/ 4300396 h 4318502"/>
                <a:gd name="connsiteX1" fmla="*/ 4372824 w 4409038"/>
                <a:gd name="connsiteY1" fmla="*/ 1720158 h 4318502"/>
                <a:gd name="connsiteX2" fmla="*/ 3920151 w 4409038"/>
                <a:gd name="connsiteY2" fmla="*/ 679009 h 4318502"/>
                <a:gd name="connsiteX3" fmla="*/ 2969537 w 4409038"/>
                <a:gd name="connsiteY3" fmla="*/ 72427 h 4318502"/>
                <a:gd name="connsiteX4" fmla="*/ 1765426 w 4409038"/>
                <a:gd name="connsiteY4" fmla="*/ 0 h 4318502"/>
                <a:gd name="connsiteX5" fmla="*/ 461727 w 4409038"/>
                <a:gd name="connsiteY5" fmla="*/ 796704 h 4318502"/>
                <a:gd name="connsiteX6" fmla="*/ 0 w 4409038"/>
                <a:gd name="connsiteY6" fmla="*/ 2317687 h 4318502"/>
                <a:gd name="connsiteX7" fmla="*/ 525101 w 4409038"/>
                <a:gd name="connsiteY7" fmla="*/ 3585172 h 4318502"/>
                <a:gd name="connsiteX8" fmla="*/ 1846907 w 4409038"/>
                <a:gd name="connsiteY8" fmla="*/ 4318502 h 4318502"/>
                <a:gd name="connsiteX9" fmla="*/ 4409038 w 4409038"/>
                <a:gd name="connsiteY9" fmla="*/ 4300396 h 4318502"/>
                <a:gd name="connsiteX0-1" fmla="*/ 4409038 w 4409038"/>
                <a:gd name="connsiteY0-2" fmla="*/ 4300396 h 4318502"/>
                <a:gd name="connsiteX1-3" fmla="*/ 4372824 w 4409038"/>
                <a:gd name="connsiteY1-4" fmla="*/ 1720158 h 4318502"/>
                <a:gd name="connsiteX2-5" fmla="*/ 3920151 w 4409038"/>
                <a:gd name="connsiteY2-6" fmla="*/ 679009 h 4318502"/>
                <a:gd name="connsiteX3-7" fmla="*/ 2969537 w 4409038"/>
                <a:gd name="connsiteY3-8" fmla="*/ 72427 h 4318502"/>
                <a:gd name="connsiteX4-9" fmla="*/ 1765426 w 4409038"/>
                <a:gd name="connsiteY4-10" fmla="*/ 0 h 4318502"/>
                <a:gd name="connsiteX5-11" fmla="*/ 461727 w 4409038"/>
                <a:gd name="connsiteY5-12" fmla="*/ 796704 h 4318502"/>
                <a:gd name="connsiteX6-13" fmla="*/ 0 w 4409038"/>
                <a:gd name="connsiteY6-14" fmla="*/ 2317687 h 4318502"/>
                <a:gd name="connsiteX7-15" fmla="*/ 525101 w 4409038"/>
                <a:gd name="connsiteY7-16" fmla="*/ 3585172 h 4318502"/>
                <a:gd name="connsiteX8-17" fmla="*/ 1846907 w 4409038"/>
                <a:gd name="connsiteY8-18" fmla="*/ 4318502 h 4318502"/>
                <a:gd name="connsiteX9-19" fmla="*/ 4409038 w 4409038"/>
                <a:gd name="connsiteY9-20" fmla="*/ 4300396 h 4318502"/>
                <a:gd name="connsiteX0-21" fmla="*/ 4409038 w 4409038"/>
                <a:gd name="connsiteY0-22" fmla="*/ 4300396 h 4318502"/>
                <a:gd name="connsiteX1-23" fmla="*/ 4372824 w 4409038"/>
                <a:gd name="connsiteY1-24" fmla="*/ 1720158 h 4318502"/>
                <a:gd name="connsiteX2-25" fmla="*/ 3920151 w 4409038"/>
                <a:gd name="connsiteY2-26" fmla="*/ 679009 h 4318502"/>
                <a:gd name="connsiteX3-27" fmla="*/ 2969537 w 4409038"/>
                <a:gd name="connsiteY3-28" fmla="*/ 72427 h 4318502"/>
                <a:gd name="connsiteX4-29" fmla="*/ 1765426 w 4409038"/>
                <a:gd name="connsiteY4-30" fmla="*/ 0 h 4318502"/>
                <a:gd name="connsiteX5-31" fmla="*/ 461727 w 4409038"/>
                <a:gd name="connsiteY5-32" fmla="*/ 796704 h 4318502"/>
                <a:gd name="connsiteX6-33" fmla="*/ 0 w 4409038"/>
                <a:gd name="connsiteY6-34" fmla="*/ 2317687 h 4318502"/>
                <a:gd name="connsiteX7-35" fmla="*/ 525101 w 4409038"/>
                <a:gd name="connsiteY7-36" fmla="*/ 3585172 h 4318502"/>
                <a:gd name="connsiteX8-37" fmla="*/ 1846907 w 4409038"/>
                <a:gd name="connsiteY8-38" fmla="*/ 4318502 h 4318502"/>
                <a:gd name="connsiteX9-39" fmla="*/ 4409038 w 4409038"/>
                <a:gd name="connsiteY9-40" fmla="*/ 4300396 h 4318502"/>
                <a:gd name="connsiteX0-41" fmla="*/ 4409038 w 4409038"/>
                <a:gd name="connsiteY0-42" fmla="*/ 4301358 h 4319464"/>
                <a:gd name="connsiteX1-43" fmla="*/ 4372824 w 4409038"/>
                <a:gd name="connsiteY1-44" fmla="*/ 1721120 h 4319464"/>
                <a:gd name="connsiteX2-45" fmla="*/ 3920151 w 4409038"/>
                <a:gd name="connsiteY2-46" fmla="*/ 679971 h 4319464"/>
                <a:gd name="connsiteX3-47" fmla="*/ 2969537 w 4409038"/>
                <a:gd name="connsiteY3-48" fmla="*/ 73389 h 4319464"/>
                <a:gd name="connsiteX4-49" fmla="*/ 1765426 w 4409038"/>
                <a:gd name="connsiteY4-50" fmla="*/ 962 h 4319464"/>
                <a:gd name="connsiteX5-51" fmla="*/ 461727 w 4409038"/>
                <a:gd name="connsiteY5-52" fmla="*/ 797666 h 4319464"/>
                <a:gd name="connsiteX6-53" fmla="*/ 0 w 4409038"/>
                <a:gd name="connsiteY6-54" fmla="*/ 2318649 h 4319464"/>
                <a:gd name="connsiteX7-55" fmla="*/ 525101 w 4409038"/>
                <a:gd name="connsiteY7-56" fmla="*/ 3586134 h 4319464"/>
                <a:gd name="connsiteX8-57" fmla="*/ 1846907 w 4409038"/>
                <a:gd name="connsiteY8-58" fmla="*/ 4319464 h 4319464"/>
                <a:gd name="connsiteX9-59" fmla="*/ 4409038 w 4409038"/>
                <a:gd name="connsiteY9-60" fmla="*/ 4301358 h 4319464"/>
                <a:gd name="connsiteX0-61" fmla="*/ 4409038 w 4409038"/>
                <a:gd name="connsiteY0-62" fmla="*/ 4351193 h 4369299"/>
                <a:gd name="connsiteX1-63" fmla="*/ 4372824 w 4409038"/>
                <a:gd name="connsiteY1-64" fmla="*/ 1770955 h 4369299"/>
                <a:gd name="connsiteX2-65" fmla="*/ 3920151 w 4409038"/>
                <a:gd name="connsiteY2-66" fmla="*/ 729806 h 4369299"/>
                <a:gd name="connsiteX3-67" fmla="*/ 2664737 w 4409038"/>
                <a:gd name="connsiteY3-68" fmla="*/ 85124 h 4369299"/>
                <a:gd name="connsiteX4-69" fmla="*/ 1765426 w 4409038"/>
                <a:gd name="connsiteY4-70" fmla="*/ 50797 h 4369299"/>
                <a:gd name="connsiteX5-71" fmla="*/ 461727 w 4409038"/>
                <a:gd name="connsiteY5-72" fmla="*/ 847501 h 4369299"/>
                <a:gd name="connsiteX6-73" fmla="*/ 0 w 4409038"/>
                <a:gd name="connsiteY6-74" fmla="*/ 2368484 h 4369299"/>
                <a:gd name="connsiteX7-75" fmla="*/ 525101 w 4409038"/>
                <a:gd name="connsiteY7-76" fmla="*/ 3635969 h 4369299"/>
                <a:gd name="connsiteX8-77" fmla="*/ 1846907 w 4409038"/>
                <a:gd name="connsiteY8-78" fmla="*/ 4369299 h 4369299"/>
                <a:gd name="connsiteX9-79" fmla="*/ 4409038 w 4409038"/>
                <a:gd name="connsiteY9-80" fmla="*/ 4351193 h 4369299"/>
                <a:gd name="connsiteX0-81" fmla="*/ 4409038 w 4409038"/>
                <a:gd name="connsiteY0-82" fmla="*/ 4301072 h 4319178"/>
                <a:gd name="connsiteX1-83" fmla="*/ 4372824 w 4409038"/>
                <a:gd name="connsiteY1-84" fmla="*/ 1720834 h 4319178"/>
                <a:gd name="connsiteX2-85" fmla="*/ 3920151 w 4409038"/>
                <a:gd name="connsiteY2-86" fmla="*/ 679685 h 4319178"/>
                <a:gd name="connsiteX3-87" fmla="*/ 1765426 w 4409038"/>
                <a:gd name="connsiteY3-88" fmla="*/ 676 h 4319178"/>
                <a:gd name="connsiteX4-89" fmla="*/ 461727 w 4409038"/>
                <a:gd name="connsiteY4-90" fmla="*/ 797380 h 4319178"/>
                <a:gd name="connsiteX5-91" fmla="*/ 0 w 4409038"/>
                <a:gd name="connsiteY5-92" fmla="*/ 2318363 h 4319178"/>
                <a:gd name="connsiteX6-93" fmla="*/ 525101 w 4409038"/>
                <a:gd name="connsiteY6-94" fmla="*/ 3585848 h 4319178"/>
                <a:gd name="connsiteX7-95" fmla="*/ 1846907 w 4409038"/>
                <a:gd name="connsiteY7-96" fmla="*/ 4319178 h 4319178"/>
                <a:gd name="connsiteX8-97" fmla="*/ 4409038 w 4409038"/>
                <a:gd name="connsiteY8-98" fmla="*/ 4301072 h 4319178"/>
                <a:gd name="connsiteX0-99" fmla="*/ 4409038 w 4409038"/>
                <a:gd name="connsiteY0-100" fmla="*/ 4308506 h 4326612"/>
                <a:gd name="connsiteX1-101" fmla="*/ 4372824 w 4409038"/>
                <a:gd name="connsiteY1-102" fmla="*/ 1728268 h 4326612"/>
                <a:gd name="connsiteX2-103" fmla="*/ 3653451 w 4409038"/>
                <a:gd name="connsiteY2-104" fmla="*/ 473759 h 4326612"/>
                <a:gd name="connsiteX3-105" fmla="*/ 1765426 w 4409038"/>
                <a:gd name="connsiteY3-106" fmla="*/ 8110 h 4326612"/>
                <a:gd name="connsiteX4-107" fmla="*/ 461727 w 4409038"/>
                <a:gd name="connsiteY4-108" fmla="*/ 804814 h 4326612"/>
                <a:gd name="connsiteX5-109" fmla="*/ 0 w 4409038"/>
                <a:gd name="connsiteY5-110" fmla="*/ 2325797 h 4326612"/>
                <a:gd name="connsiteX6-111" fmla="*/ 525101 w 4409038"/>
                <a:gd name="connsiteY6-112" fmla="*/ 3593282 h 4326612"/>
                <a:gd name="connsiteX7-113" fmla="*/ 1846907 w 4409038"/>
                <a:gd name="connsiteY7-114" fmla="*/ 4326612 h 4326612"/>
                <a:gd name="connsiteX8-115" fmla="*/ 4409038 w 4409038"/>
                <a:gd name="connsiteY8-116" fmla="*/ 4308506 h 4326612"/>
                <a:gd name="connsiteX0-117" fmla="*/ 4409038 w 4409038"/>
                <a:gd name="connsiteY0-118" fmla="*/ 4330867 h 4348973"/>
                <a:gd name="connsiteX1-119" fmla="*/ 4372824 w 4409038"/>
                <a:gd name="connsiteY1-120" fmla="*/ 1750629 h 4348973"/>
                <a:gd name="connsiteX2-121" fmla="*/ 3653451 w 4409038"/>
                <a:gd name="connsiteY2-122" fmla="*/ 496120 h 4348973"/>
                <a:gd name="connsiteX3-123" fmla="*/ 2024506 w 4409038"/>
                <a:gd name="connsiteY3-124" fmla="*/ 7611 h 4348973"/>
                <a:gd name="connsiteX4-125" fmla="*/ 461727 w 4409038"/>
                <a:gd name="connsiteY4-126" fmla="*/ 827175 h 4348973"/>
                <a:gd name="connsiteX5-127" fmla="*/ 0 w 4409038"/>
                <a:gd name="connsiteY5-128" fmla="*/ 2348158 h 4348973"/>
                <a:gd name="connsiteX6-129" fmla="*/ 525101 w 4409038"/>
                <a:gd name="connsiteY6-130" fmla="*/ 3615643 h 4348973"/>
                <a:gd name="connsiteX7-131" fmla="*/ 1846907 w 4409038"/>
                <a:gd name="connsiteY7-132" fmla="*/ 4348973 h 4348973"/>
                <a:gd name="connsiteX8-133" fmla="*/ 4409038 w 4409038"/>
                <a:gd name="connsiteY8-134" fmla="*/ 4330867 h 4348973"/>
                <a:gd name="connsiteX0-135" fmla="*/ 4409038 w 4409038"/>
                <a:gd name="connsiteY0-136" fmla="*/ 4330867 h 4348973"/>
                <a:gd name="connsiteX1-137" fmla="*/ 4372824 w 4409038"/>
                <a:gd name="connsiteY1-138" fmla="*/ 1750629 h 4348973"/>
                <a:gd name="connsiteX2-139" fmla="*/ 3653451 w 4409038"/>
                <a:gd name="connsiteY2-140" fmla="*/ 496120 h 4348973"/>
                <a:gd name="connsiteX3-141" fmla="*/ 2024506 w 4409038"/>
                <a:gd name="connsiteY3-142" fmla="*/ 7611 h 4348973"/>
                <a:gd name="connsiteX4-143" fmla="*/ 461727 w 4409038"/>
                <a:gd name="connsiteY4-144" fmla="*/ 827175 h 4348973"/>
                <a:gd name="connsiteX5-145" fmla="*/ 0 w 4409038"/>
                <a:gd name="connsiteY5-146" fmla="*/ 2348158 h 4348973"/>
                <a:gd name="connsiteX6-147" fmla="*/ 525101 w 4409038"/>
                <a:gd name="connsiteY6-148" fmla="*/ 3615643 h 4348973"/>
                <a:gd name="connsiteX7-149" fmla="*/ 1846907 w 4409038"/>
                <a:gd name="connsiteY7-150" fmla="*/ 4348973 h 4348973"/>
                <a:gd name="connsiteX8-151" fmla="*/ 4409038 w 4409038"/>
                <a:gd name="connsiteY8-152" fmla="*/ 4330867 h 4348973"/>
                <a:gd name="connsiteX0-153" fmla="*/ 4409038 w 4409038"/>
                <a:gd name="connsiteY0-154" fmla="*/ 4330867 h 4348973"/>
                <a:gd name="connsiteX1-155" fmla="*/ 4372824 w 4409038"/>
                <a:gd name="connsiteY1-156" fmla="*/ 1750629 h 4348973"/>
                <a:gd name="connsiteX2-157" fmla="*/ 3653451 w 4409038"/>
                <a:gd name="connsiteY2-158" fmla="*/ 496120 h 4348973"/>
                <a:gd name="connsiteX3-159" fmla="*/ 2024506 w 4409038"/>
                <a:gd name="connsiteY3-160" fmla="*/ 7611 h 4348973"/>
                <a:gd name="connsiteX4-161" fmla="*/ 461727 w 4409038"/>
                <a:gd name="connsiteY4-162" fmla="*/ 827175 h 4348973"/>
                <a:gd name="connsiteX5-163" fmla="*/ 0 w 4409038"/>
                <a:gd name="connsiteY5-164" fmla="*/ 2348158 h 4348973"/>
                <a:gd name="connsiteX6-165" fmla="*/ 525101 w 4409038"/>
                <a:gd name="connsiteY6-166" fmla="*/ 3615643 h 4348973"/>
                <a:gd name="connsiteX7-167" fmla="*/ 1846907 w 4409038"/>
                <a:gd name="connsiteY7-168" fmla="*/ 4348973 h 4348973"/>
                <a:gd name="connsiteX8-169" fmla="*/ 4409038 w 4409038"/>
                <a:gd name="connsiteY8-170" fmla="*/ 4330867 h 4348973"/>
                <a:gd name="connsiteX0-171" fmla="*/ 4452148 w 4452148"/>
                <a:gd name="connsiteY0-172" fmla="*/ 4330867 h 4348973"/>
                <a:gd name="connsiteX1-173" fmla="*/ 4415934 w 4452148"/>
                <a:gd name="connsiteY1-174" fmla="*/ 1750629 h 4348973"/>
                <a:gd name="connsiteX2-175" fmla="*/ 3696561 w 4452148"/>
                <a:gd name="connsiteY2-176" fmla="*/ 496120 h 4348973"/>
                <a:gd name="connsiteX3-177" fmla="*/ 2067616 w 4452148"/>
                <a:gd name="connsiteY3-178" fmla="*/ 7611 h 4348973"/>
                <a:gd name="connsiteX4-179" fmla="*/ 504837 w 4452148"/>
                <a:gd name="connsiteY4-180" fmla="*/ 827175 h 4348973"/>
                <a:gd name="connsiteX5-181" fmla="*/ 43110 w 4452148"/>
                <a:gd name="connsiteY5-182" fmla="*/ 2348158 h 4348973"/>
                <a:gd name="connsiteX6-183" fmla="*/ 568211 w 4452148"/>
                <a:gd name="connsiteY6-184" fmla="*/ 3615643 h 4348973"/>
                <a:gd name="connsiteX7-185" fmla="*/ 1890017 w 4452148"/>
                <a:gd name="connsiteY7-186" fmla="*/ 4348973 h 4348973"/>
                <a:gd name="connsiteX8-187" fmla="*/ 4452148 w 4452148"/>
                <a:gd name="connsiteY8-188" fmla="*/ 4330867 h 4348973"/>
                <a:gd name="connsiteX0-189" fmla="*/ 4419139 w 4419139"/>
                <a:gd name="connsiteY0-190" fmla="*/ 4330867 h 4348973"/>
                <a:gd name="connsiteX1-191" fmla="*/ 4382925 w 4419139"/>
                <a:gd name="connsiteY1-192" fmla="*/ 1750629 h 4348973"/>
                <a:gd name="connsiteX2-193" fmla="*/ 3663552 w 4419139"/>
                <a:gd name="connsiteY2-194" fmla="*/ 496120 h 4348973"/>
                <a:gd name="connsiteX3-195" fmla="*/ 2034607 w 4419139"/>
                <a:gd name="connsiteY3-196" fmla="*/ 7611 h 4348973"/>
                <a:gd name="connsiteX4-197" fmla="*/ 471828 w 4419139"/>
                <a:gd name="connsiteY4-198" fmla="*/ 827175 h 4348973"/>
                <a:gd name="connsiteX5-199" fmla="*/ 10101 w 4419139"/>
                <a:gd name="connsiteY5-200" fmla="*/ 2348158 h 4348973"/>
                <a:gd name="connsiteX6-201" fmla="*/ 535202 w 4419139"/>
                <a:gd name="connsiteY6-202" fmla="*/ 3615643 h 4348973"/>
                <a:gd name="connsiteX7-203" fmla="*/ 1857008 w 4419139"/>
                <a:gd name="connsiteY7-204" fmla="*/ 4348973 h 4348973"/>
                <a:gd name="connsiteX8-205" fmla="*/ 4419139 w 4419139"/>
                <a:gd name="connsiteY8-206" fmla="*/ 4330867 h 4348973"/>
                <a:gd name="connsiteX0-207" fmla="*/ 4400900 w 4400900"/>
                <a:gd name="connsiteY0-208" fmla="*/ 4330867 h 4348973"/>
                <a:gd name="connsiteX1-209" fmla="*/ 4364686 w 4400900"/>
                <a:gd name="connsiteY1-210" fmla="*/ 1750629 h 4348973"/>
                <a:gd name="connsiteX2-211" fmla="*/ 3645313 w 4400900"/>
                <a:gd name="connsiteY2-212" fmla="*/ 496120 h 4348973"/>
                <a:gd name="connsiteX3-213" fmla="*/ 2016368 w 4400900"/>
                <a:gd name="connsiteY3-214" fmla="*/ 7611 h 4348973"/>
                <a:gd name="connsiteX4-215" fmla="*/ 453589 w 4400900"/>
                <a:gd name="connsiteY4-216" fmla="*/ 827175 h 4348973"/>
                <a:gd name="connsiteX5-217" fmla="*/ 14722 w 4400900"/>
                <a:gd name="connsiteY5-218" fmla="*/ 2150038 h 4348973"/>
                <a:gd name="connsiteX6-219" fmla="*/ 516963 w 4400900"/>
                <a:gd name="connsiteY6-220" fmla="*/ 3615643 h 4348973"/>
                <a:gd name="connsiteX7-221" fmla="*/ 1838769 w 4400900"/>
                <a:gd name="connsiteY7-222" fmla="*/ 4348973 h 4348973"/>
                <a:gd name="connsiteX8-223" fmla="*/ 4400900 w 4400900"/>
                <a:gd name="connsiteY8-224" fmla="*/ 4330867 h 4348973"/>
                <a:gd name="connsiteX0-225" fmla="*/ 4386180 w 4386180"/>
                <a:gd name="connsiteY0-226" fmla="*/ 4328142 h 4346248"/>
                <a:gd name="connsiteX1-227" fmla="*/ 4349966 w 4386180"/>
                <a:gd name="connsiteY1-228" fmla="*/ 1747904 h 4346248"/>
                <a:gd name="connsiteX2-229" fmla="*/ 3630593 w 4386180"/>
                <a:gd name="connsiteY2-230" fmla="*/ 493395 h 4346248"/>
                <a:gd name="connsiteX3-231" fmla="*/ 2001648 w 4386180"/>
                <a:gd name="connsiteY3-232" fmla="*/ 4886 h 4346248"/>
                <a:gd name="connsiteX4-233" fmla="*/ 507449 w 4386180"/>
                <a:gd name="connsiteY4-234" fmla="*/ 748250 h 4346248"/>
                <a:gd name="connsiteX5-235" fmla="*/ 2 w 4386180"/>
                <a:gd name="connsiteY5-236" fmla="*/ 2147313 h 4346248"/>
                <a:gd name="connsiteX6-237" fmla="*/ 502243 w 4386180"/>
                <a:gd name="connsiteY6-238" fmla="*/ 3612918 h 4346248"/>
                <a:gd name="connsiteX7-239" fmla="*/ 1824049 w 4386180"/>
                <a:gd name="connsiteY7-240" fmla="*/ 4346248 h 4346248"/>
                <a:gd name="connsiteX8-241" fmla="*/ 4386180 w 4386180"/>
                <a:gd name="connsiteY8-242" fmla="*/ 4328142 h 4346248"/>
                <a:gd name="connsiteX0-243" fmla="*/ 4386186 w 4386186"/>
                <a:gd name="connsiteY0-244" fmla="*/ 4328142 h 4346248"/>
                <a:gd name="connsiteX1-245" fmla="*/ 4349972 w 4386186"/>
                <a:gd name="connsiteY1-246" fmla="*/ 1747904 h 4346248"/>
                <a:gd name="connsiteX2-247" fmla="*/ 3630599 w 4386186"/>
                <a:gd name="connsiteY2-248" fmla="*/ 493395 h 4346248"/>
                <a:gd name="connsiteX3-249" fmla="*/ 2001654 w 4386186"/>
                <a:gd name="connsiteY3-250" fmla="*/ 4886 h 4346248"/>
                <a:gd name="connsiteX4-251" fmla="*/ 507455 w 4386186"/>
                <a:gd name="connsiteY4-252" fmla="*/ 748250 h 4346248"/>
                <a:gd name="connsiteX5-253" fmla="*/ 8 w 4386186"/>
                <a:gd name="connsiteY5-254" fmla="*/ 2147313 h 4346248"/>
                <a:gd name="connsiteX6-255" fmla="*/ 502249 w 4386186"/>
                <a:gd name="connsiteY6-256" fmla="*/ 3612918 h 4346248"/>
                <a:gd name="connsiteX7-257" fmla="*/ 1824055 w 4386186"/>
                <a:gd name="connsiteY7-258" fmla="*/ 4346248 h 4346248"/>
                <a:gd name="connsiteX8-259" fmla="*/ 4386186 w 4386186"/>
                <a:gd name="connsiteY8-260" fmla="*/ 4328142 h 4346248"/>
                <a:gd name="connsiteX0-261" fmla="*/ 4386182 w 4386182"/>
                <a:gd name="connsiteY0-262" fmla="*/ 4328142 h 4346248"/>
                <a:gd name="connsiteX1-263" fmla="*/ 4349968 w 4386182"/>
                <a:gd name="connsiteY1-264" fmla="*/ 1747904 h 4346248"/>
                <a:gd name="connsiteX2-265" fmla="*/ 3630595 w 4386182"/>
                <a:gd name="connsiteY2-266" fmla="*/ 493395 h 4346248"/>
                <a:gd name="connsiteX3-267" fmla="*/ 2001650 w 4386182"/>
                <a:gd name="connsiteY3-268" fmla="*/ 4886 h 4346248"/>
                <a:gd name="connsiteX4-269" fmla="*/ 507451 w 4386182"/>
                <a:gd name="connsiteY4-270" fmla="*/ 748250 h 4346248"/>
                <a:gd name="connsiteX5-271" fmla="*/ 4 w 4386182"/>
                <a:gd name="connsiteY5-272" fmla="*/ 2147313 h 4346248"/>
                <a:gd name="connsiteX6-273" fmla="*/ 502245 w 4386182"/>
                <a:gd name="connsiteY6-274" fmla="*/ 3612918 h 4346248"/>
                <a:gd name="connsiteX7-275" fmla="*/ 1824051 w 4386182"/>
                <a:gd name="connsiteY7-276" fmla="*/ 4346248 h 4346248"/>
                <a:gd name="connsiteX8-277" fmla="*/ 4386182 w 4386182"/>
                <a:gd name="connsiteY8-278" fmla="*/ 4328142 h 4346248"/>
                <a:gd name="connsiteX0-279" fmla="*/ 4386182 w 4386182"/>
                <a:gd name="connsiteY0-280" fmla="*/ 4328142 h 4346248"/>
                <a:gd name="connsiteX1-281" fmla="*/ 4349968 w 4386182"/>
                <a:gd name="connsiteY1-282" fmla="*/ 1747904 h 4346248"/>
                <a:gd name="connsiteX2-283" fmla="*/ 3630595 w 4386182"/>
                <a:gd name="connsiteY2-284" fmla="*/ 493395 h 4346248"/>
                <a:gd name="connsiteX3-285" fmla="*/ 2001650 w 4386182"/>
                <a:gd name="connsiteY3-286" fmla="*/ 4886 h 4346248"/>
                <a:gd name="connsiteX4-287" fmla="*/ 507451 w 4386182"/>
                <a:gd name="connsiteY4-288" fmla="*/ 748250 h 4346248"/>
                <a:gd name="connsiteX5-289" fmla="*/ 4 w 4386182"/>
                <a:gd name="connsiteY5-290" fmla="*/ 2147313 h 4346248"/>
                <a:gd name="connsiteX6-291" fmla="*/ 502245 w 4386182"/>
                <a:gd name="connsiteY6-292" fmla="*/ 3612918 h 4346248"/>
                <a:gd name="connsiteX7-293" fmla="*/ 1824051 w 4386182"/>
                <a:gd name="connsiteY7-294" fmla="*/ 4346248 h 4346248"/>
                <a:gd name="connsiteX8-295" fmla="*/ 4386182 w 4386182"/>
                <a:gd name="connsiteY8-296" fmla="*/ 4328142 h 4346248"/>
                <a:gd name="connsiteX0-297" fmla="*/ 4386179 w 4386179"/>
                <a:gd name="connsiteY0-298" fmla="*/ 4326288 h 4344394"/>
                <a:gd name="connsiteX1-299" fmla="*/ 4349965 w 4386179"/>
                <a:gd name="connsiteY1-300" fmla="*/ 1746050 h 4344394"/>
                <a:gd name="connsiteX2-301" fmla="*/ 3630592 w 4386179"/>
                <a:gd name="connsiteY2-302" fmla="*/ 491541 h 4344394"/>
                <a:gd name="connsiteX3-303" fmla="*/ 2001647 w 4386179"/>
                <a:gd name="connsiteY3-304" fmla="*/ 3032 h 4344394"/>
                <a:gd name="connsiteX4-305" fmla="*/ 499828 w 4386179"/>
                <a:gd name="connsiteY4-306" fmla="*/ 685436 h 4344394"/>
                <a:gd name="connsiteX5-307" fmla="*/ 1 w 4386179"/>
                <a:gd name="connsiteY5-308" fmla="*/ 2145459 h 4344394"/>
                <a:gd name="connsiteX6-309" fmla="*/ 502242 w 4386179"/>
                <a:gd name="connsiteY6-310" fmla="*/ 3611064 h 4344394"/>
                <a:gd name="connsiteX7-311" fmla="*/ 1824048 w 4386179"/>
                <a:gd name="connsiteY7-312" fmla="*/ 4344394 h 4344394"/>
                <a:gd name="connsiteX8-313" fmla="*/ 4386179 w 4386179"/>
                <a:gd name="connsiteY8-314" fmla="*/ 4326288 h 4344394"/>
                <a:gd name="connsiteX0-315" fmla="*/ 4386179 w 4386179"/>
                <a:gd name="connsiteY0-316" fmla="*/ 4326000 h 4344106"/>
                <a:gd name="connsiteX1-317" fmla="*/ 4349965 w 4386179"/>
                <a:gd name="connsiteY1-318" fmla="*/ 1745762 h 4344106"/>
                <a:gd name="connsiteX2-319" fmla="*/ 3607732 w 4386179"/>
                <a:gd name="connsiteY2-320" fmla="*/ 498873 h 4344106"/>
                <a:gd name="connsiteX3-321" fmla="*/ 2001647 w 4386179"/>
                <a:gd name="connsiteY3-322" fmla="*/ 2744 h 4344106"/>
                <a:gd name="connsiteX4-323" fmla="*/ 499828 w 4386179"/>
                <a:gd name="connsiteY4-324" fmla="*/ 685148 h 4344106"/>
                <a:gd name="connsiteX5-325" fmla="*/ 1 w 4386179"/>
                <a:gd name="connsiteY5-326" fmla="*/ 2145171 h 4344106"/>
                <a:gd name="connsiteX6-327" fmla="*/ 502242 w 4386179"/>
                <a:gd name="connsiteY6-328" fmla="*/ 3610776 h 4344106"/>
                <a:gd name="connsiteX7-329" fmla="*/ 1824048 w 4386179"/>
                <a:gd name="connsiteY7-330" fmla="*/ 4344106 h 4344106"/>
                <a:gd name="connsiteX8-331" fmla="*/ 4386179 w 4386179"/>
                <a:gd name="connsiteY8-332" fmla="*/ 4326000 h 4344106"/>
                <a:gd name="connsiteX0-333" fmla="*/ 4386179 w 4386179"/>
                <a:gd name="connsiteY0-334" fmla="*/ 4326012 h 4344118"/>
                <a:gd name="connsiteX1-335" fmla="*/ 4304245 w 4386179"/>
                <a:gd name="connsiteY1-336" fmla="*/ 1753394 h 4344118"/>
                <a:gd name="connsiteX2-337" fmla="*/ 3607732 w 4386179"/>
                <a:gd name="connsiteY2-338" fmla="*/ 498885 h 4344118"/>
                <a:gd name="connsiteX3-339" fmla="*/ 2001647 w 4386179"/>
                <a:gd name="connsiteY3-340" fmla="*/ 2756 h 4344118"/>
                <a:gd name="connsiteX4-341" fmla="*/ 499828 w 4386179"/>
                <a:gd name="connsiteY4-342" fmla="*/ 685160 h 4344118"/>
                <a:gd name="connsiteX5-343" fmla="*/ 1 w 4386179"/>
                <a:gd name="connsiteY5-344" fmla="*/ 2145183 h 4344118"/>
                <a:gd name="connsiteX6-345" fmla="*/ 502242 w 4386179"/>
                <a:gd name="connsiteY6-346" fmla="*/ 3610788 h 4344118"/>
                <a:gd name="connsiteX7-347" fmla="*/ 1824048 w 4386179"/>
                <a:gd name="connsiteY7-348" fmla="*/ 4344118 h 4344118"/>
                <a:gd name="connsiteX8-349" fmla="*/ 4386179 w 4386179"/>
                <a:gd name="connsiteY8-350" fmla="*/ 4326012 h 4344118"/>
                <a:gd name="connsiteX0-351" fmla="*/ 4386179 w 4386179"/>
                <a:gd name="connsiteY0-352" fmla="*/ 4326012 h 4344118"/>
                <a:gd name="connsiteX1-353" fmla="*/ 4304245 w 4386179"/>
                <a:gd name="connsiteY1-354" fmla="*/ 1753394 h 4344118"/>
                <a:gd name="connsiteX2-355" fmla="*/ 3607732 w 4386179"/>
                <a:gd name="connsiteY2-356" fmla="*/ 498885 h 4344118"/>
                <a:gd name="connsiteX3-357" fmla="*/ 2001647 w 4386179"/>
                <a:gd name="connsiteY3-358" fmla="*/ 2756 h 4344118"/>
                <a:gd name="connsiteX4-359" fmla="*/ 499828 w 4386179"/>
                <a:gd name="connsiteY4-360" fmla="*/ 685160 h 4344118"/>
                <a:gd name="connsiteX5-361" fmla="*/ 1 w 4386179"/>
                <a:gd name="connsiteY5-362" fmla="*/ 2145183 h 4344118"/>
                <a:gd name="connsiteX6-363" fmla="*/ 502242 w 4386179"/>
                <a:gd name="connsiteY6-364" fmla="*/ 3610788 h 4344118"/>
                <a:gd name="connsiteX7-365" fmla="*/ 1824048 w 4386179"/>
                <a:gd name="connsiteY7-366" fmla="*/ 4344118 h 4344118"/>
                <a:gd name="connsiteX8-367" fmla="*/ 4386179 w 4386179"/>
                <a:gd name="connsiteY8-368" fmla="*/ 4326012 h 4344118"/>
                <a:gd name="connsiteX0-369" fmla="*/ 4386179 w 4566906"/>
                <a:gd name="connsiteY0-370" fmla="*/ 4326012 h 4344118"/>
                <a:gd name="connsiteX1-371" fmla="*/ 4304245 w 4566906"/>
                <a:gd name="connsiteY1-372" fmla="*/ 1753394 h 4344118"/>
                <a:gd name="connsiteX2-373" fmla="*/ 3607732 w 4566906"/>
                <a:gd name="connsiteY2-374" fmla="*/ 498885 h 4344118"/>
                <a:gd name="connsiteX3-375" fmla="*/ 2001647 w 4566906"/>
                <a:gd name="connsiteY3-376" fmla="*/ 2756 h 4344118"/>
                <a:gd name="connsiteX4-377" fmla="*/ 499828 w 4566906"/>
                <a:gd name="connsiteY4-378" fmla="*/ 685160 h 4344118"/>
                <a:gd name="connsiteX5-379" fmla="*/ 1 w 4566906"/>
                <a:gd name="connsiteY5-380" fmla="*/ 2145183 h 4344118"/>
                <a:gd name="connsiteX6-381" fmla="*/ 502242 w 4566906"/>
                <a:gd name="connsiteY6-382" fmla="*/ 3610788 h 4344118"/>
                <a:gd name="connsiteX7-383" fmla="*/ 1824048 w 4566906"/>
                <a:gd name="connsiteY7-384" fmla="*/ 4344118 h 4344118"/>
                <a:gd name="connsiteX8-385" fmla="*/ 4386179 w 4566906"/>
                <a:gd name="connsiteY8-386" fmla="*/ 4326012 h 4344118"/>
                <a:gd name="connsiteX0-387" fmla="*/ 4386179 w 4386179"/>
                <a:gd name="connsiteY0-388" fmla="*/ 4326012 h 4344118"/>
                <a:gd name="connsiteX1-389" fmla="*/ 4304245 w 4386179"/>
                <a:gd name="connsiteY1-390" fmla="*/ 1753394 h 4344118"/>
                <a:gd name="connsiteX2-391" fmla="*/ 3607732 w 4386179"/>
                <a:gd name="connsiteY2-392" fmla="*/ 498885 h 4344118"/>
                <a:gd name="connsiteX3-393" fmla="*/ 2001647 w 4386179"/>
                <a:gd name="connsiteY3-394" fmla="*/ 2756 h 4344118"/>
                <a:gd name="connsiteX4-395" fmla="*/ 499828 w 4386179"/>
                <a:gd name="connsiteY4-396" fmla="*/ 685160 h 4344118"/>
                <a:gd name="connsiteX5-397" fmla="*/ 1 w 4386179"/>
                <a:gd name="connsiteY5-398" fmla="*/ 2145183 h 4344118"/>
                <a:gd name="connsiteX6-399" fmla="*/ 502242 w 4386179"/>
                <a:gd name="connsiteY6-400" fmla="*/ 3610788 h 4344118"/>
                <a:gd name="connsiteX7-401" fmla="*/ 1824048 w 4386179"/>
                <a:gd name="connsiteY7-402" fmla="*/ 4344118 h 4344118"/>
                <a:gd name="connsiteX8-403" fmla="*/ 4386179 w 4386179"/>
                <a:gd name="connsiteY8-404" fmla="*/ 4326012 h 4344118"/>
                <a:gd name="connsiteX0-405" fmla="*/ 4386179 w 4393307"/>
                <a:gd name="connsiteY0-406" fmla="*/ 4326012 h 4344118"/>
                <a:gd name="connsiteX1-407" fmla="*/ 4304245 w 4393307"/>
                <a:gd name="connsiteY1-408" fmla="*/ 1753394 h 4344118"/>
                <a:gd name="connsiteX2-409" fmla="*/ 3607732 w 4393307"/>
                <a:gd name="connsiteY2-410" fmla="*/ 498885 h 4344118"/>
                <a:gd name="connsiteX3-411" fmla="*/ 2001647 w 4393307"/>
                <a:gd name="connsiteY3-412" fmla="*/ 2756 h 4344118"/>
                <a:gd name="connsiteX4-413" fmla="*/ 499828 w 4393307"/>
                <a:gd name="connsiteY4-414" fmla="*/ 685160 h 4344118"/>
                <a:gd name="connsiteX5-415" fmla="*/ 1 w 4393307"/>
                <a:gd name="connsiteY5-416" fmla="*/ 2145183 h 4344118"/>
                <a:gd name="connsiteX6-417" fmla="*/ 502242 w 4393307"/>
                <a:gd name="connsiteY6-418" fmla="*/ 3610788 h 4344118"/>
                <a:gd name="connsiteX7-419" fmla="*/ 1824048 w 4393307"/>
                <a:gd name="connsiteY7-420" fmla="*/ 4344118 h 4344118"/>
                <a:gd name="connsiteX8-421" fmla="*/ 4386179 w 4393307"/>
                <a:gd name="connsiteY8-422" fmla="*/ 4326012 h 4344118"/>
                <a:gd name="connsiteX0-423" fmla="*/ 4386179 w 4393307"/>
                <a:gd name="connsiteY0-424" fmla="*/ 4326012 h 4366288"/>
                <a:gd name="connsiteX1-425" fmla="*/ 4304245 w 4393307"/>
                <a:gd name="connsiteY1-426" fmla="*/ 1753394 h 4366288"/>
                <a:gd name="connsiteX2-427" fmla="*/ 3607732 w 4393307"/>
                <a:gd name="connsiteY2-428" fmla="*/ 498885 h 4366288"/>
                <a:gd name="connsiteX3-429" fmla="*/ 2001647 w 4393307"/>
                <a:gd name="connsiteY3-430" fmla="*/ 2756 h 4366288"/>
                <a:gd name="connsiteX4-431" fmla="*/ 499828 w 4393307"/>
                <a:gd name="connsiteY4-432" fmla="*/ 685160 h 4366288"/>
                <a:gd name="connsiteX5-433" fmla="*/ 1 w 4393307"/>
                <a:gd name="connsiteY5-434" fmla="*/ 2145183 h 4366288"/>
                <a:gd name="connsiteX6-435" fmla="*/ 502242 w 4393307"/>
                <a:gd name="connsiteY6-436" fmla="*/ 3610788 h 4366288"/>
                <a:gd name="connsiteX7-437" fmla="*/ 1824048 w 4393307"/>
                <a:gd name="connsiteY7-438" fmla="*/ 4344118 h 4366288"/>
                <a:gd name="connsiteX8-439" fmla="*/ 4386179 w 4393307"/>
                <a:gd name="connsiteY8-440" fmla="*/ 4326012 h 4366288"/>
                <a:gd name="connsiteX0-441" fmla="*/ 4386179 w 4477619"/>
                <a:gd name="connsiteY0-442" fmla="*/ 4326012 h 4417452"/>
                <a:gd name="connsiteX1-443" fmla="*/ 4304245 w 4477619"/>
                <a:gd name="connsiteY1-444" fmla="*/ 1753394 h 4417452"/>
                <a:gd name="connsiteX2-445" fmla="*/ 3607732 w 4477619"/>
                <a:gd name="connsiteY2-446" fmla="*/ 498885 h 4417452"/>
                <a:gd name="connsiteX3-447" fmla="*/ 2001647 w 4477619"/>
                <a:gd name="connsiteY3-448" fmla="*/ 2756 h 4417452"/>
                <a:gd name="connsiteX4-449" fmla="*/ 499828 w 4477619"/>
                <a:gd name="connsiteY4-450" fmla="*/ 685160 h 4417452"/>
                <a:gd name="connsiteX5-451" fmla="*/ 1 w 4477619"/>
                <a:gd name="connsiteY5-452" fmla="*/ 2145183 h 4417452"/>
                <a:gd name="connsiteX6-453" fmla="*/ 502242 w 4477619"/>
                <a:gd name="connsiteY6-454" fmla="*/ 3610788 h 4417452"/>
                <a:gd name="connsiteX7-455" fmla="*/ 1824048 w 4477619"/>
                <a:gd name="connsiteY7-456" fmla="*/ 4344118 h 4417452"/>
                <a:gd name="connsiteX8-457" fmla="*/ 4477619 w 4477619"/>
                <a:gd name="connsiteY8-458" fmla="*/ 4417452 h 4417452"/>
                <a:gd name="connsiteX0-459" fmla="*/ 4454759 w 4477619"/>
                <a:gd name="connsiteY0-460" fmla="*/ 4280292 h 4417452"/>
                <a:gd name="connsiteX1-461" fmla="*/ 4304245 w 4477619"/>
                <a:gd name="connsiteY1-462" fmla="*/ 1753394 h 4417452"/>
                <a:gd name="connsiteX2-463" fmla="*/ 3607732 w 4477619"/>
                <a:gd name="connsiteY2-464" fmla="*/ 498885 h 4417452"/>
                <a:gd name="connsiteX3-465" fmla="*/ 2001647 w 4477619"/>
                <a:gd name="connsiteY3-466" fmla="*/ 2756 h 4417452"/>
                <a:gd name="connsiteX4-467" fmla="*/ 499828 w 4477619"/>
                <a:gd name="connsiteY4-468" fmla="*/ 685160 h 4417452"/>
                <a:gd name="connsiteX5-469" fmla="*/ 1 w 4477619"/>
                <a:gd name="connsiteY5-470" fmla="*/ 2145183 h 4417452"/>
                <a:gd name="connsiteX6-471" fmla="*/ 502242 w 4477619"/>
                <a:gd name="connsiteY6-472" fmla="*/ 3610788 h 4417452"/>
                <a:gd name="connsiteX7-473" fmla="*/ 1824048 w 4477619"/>
                <a:gd name="connsiteY7-474" fmla="*/ 4344118 h 4417452"/>
                <a:gd name="connsiteX8-475" fmla="*/ 4477619 w 4477619"/>
                <a:gd name="connsiteY8-476" fmla="*/ 4417452 h 4417452"/>
                <a:gd name="connsiteX0-477" fmla="*/ 4454759 w 4460396"/>
                <a:gd name="connsiteY0-478" fmla="*/ 4280292 h 4379352"/>
                <a:gd name="connsiteX1-479" fmla="*/ 4304245 w 4460396"/>
                <a:gd name="connsiteY1-480" fmla="*/ 1753394 h 4379352"/>
                <a:gd name="connsiteX2-481" fmla="*/ 3607732 w 4460396"/>
                <a:gd name="connsiteY2-482" fmla="*/ 498885 h 4379352"/>
                <a:gd name="connsiteX3-483" fmla="*/ 2001647 w 4460396"/>
                <a:gd name="connsiteY3-484" fmla="*/ 2756 h 4379352"/>
                <a:gd name="connsiteX4-485" fmla="*/ 499828 w 4460396"/>
                <a:gd name="connsiteY4-486" fmla="*/ 685160 h 4379352"/>
                <a:gd name="connsiteX5-487" fmla="*/ 1 w 4460396"/>
                <a:gd name="connsiteY5-488" fmla="*/ 2145183 h 4379352"/>
                <a:gd name="connsiteX6-489" fmla="*/ 502242 w 4460396"/>
                <a:gd name="connsiteY6-490" fmla="*/ 3610788 h 4379352"/>
                <a:gd name="connsiteX7-491" fmla="*/ 1824048 w 4460396"/>
                <a:gd name="connsiteY7-492" fmla="*/ 4344118 h 4379352"/>
                <a:gd name="connsiteX8-493" fmla="*/ 4332839 w 4460396"/>
                <a:gd name="connsiteY8-494" fmla="*/ 4379352 h 4379352"/>
                <a:gd name="connsiteX0-495" fmla="*/ 4454759 w 4460396"/>
                <a:gd name="connsiteY0-496" fmla="*/ 4280292 h 4409314"/>
                <a:gd name="connsiteX1-497" fmla="*/ 4304245 w 4460396"/>
                <a:gd name="connsiteY1-498" fmla="*/ 1753394 h 4409314"/>
                <a:gd name="connsiteX2-499" fmla="*/ 3607732 w 4460396"/>
                <a:gd name="connsiteY2-500" fmla="*/ 498885 h 4409314"/>
                <a:gd name="connsiteX3-501" fmla="*/ 2001647 w 4460396"/>
                <a:gd name="connsiteY3-502" fmla="*/ 2756 h 4409314"/>
                <a:gd name="connsiteX4-503" fmla="*/ 499828 w 4460396"/>
                <a:gd name="connsiteY4-504" fmla="*/ 685160 h 4409314"/>
                <a:gd name="connsiteX5-505" fmla="*/ 1 w 4460396"/>
                <a:gd name="connsiteY5-506" fmla="*/ 2145183 h 4409314"/>
                <a:gd name="connsiteX6-507" fmla="*/ 502242 w 4460396"/>
                <a:gd name="connsiteY6-508" fmla="*/ 3610788 h 4409314"/>
                <a:gd name="connsiteX7-509" fmla="*/ 1824048 w 4460396"/>
                <a:gd name="connsiteY7-510" fmla="*/ 4344118 h 4409314"/>
                <a:gd name="connsiteX8-511" fmla="*/ 4332839 w 4460396"/>
                <a:gd name="connsiteY8-512" fmla="*/ 4379352 h 4409314"/>
                <a:gd name="connsiteX0-513" fmla="*/ 4454759 w 4460396"/>
                <a:gd name="connsiteY0-514" fmla="*/ 4280292 h 4431446"/>
                <a:gd name="connsiteX1-515" fmla="*/ 4304245 w 4460396"/>
                <a:gd name="connsiteY1-516" fmla="*/ 1753394 h 4431446"/>
                <a:gd name="connsiteX2-517" fmla="*/ 3607732 w 4460396"/>
                <a:gd name="connsiteY2-518" fmla="*/ 498885 h 4431446"/>
                <a:gd name="connsiteX3-519" fmla="*/ 2001647 w 4460396"/>
                <a:gd name="connsiteY3-520" fmla="*/ 2756 h 4431446"/>
                <a:gd name="connsiteX4-521" fmla="*/ 499828 w 4460396"/>
                <a:gd name="connsiteY4-522" fmla="*/ 685160 h 4431446"/>
                <a:gd name="connsiteX5-523" fmla="*/ 1 w 4460396"/>
                <a:gd name="connsiteY5-524" fmla="*/ 2145183 h 4431446"/>
                <a:gd name="connsiteX6-525" fmla="*/ 502242 w 4460396"/>
                <a:gd name="connsiteY6-526" fmla="*/ 3610788 h 4431446"/>
                <a:gd name="connsiteX7-527" fmla="*/ 1824048 w 4460396"/>
                <a:gd name="connsiteY7-528" fmla="*/ 4344118 h 4431446"/>
                <a:gd name="connsiteX8-529" fmla="*/ 4332839 w 4460396"/>
                <a:gd name="connsiteY8-530" fmla="*/ 4379352 h 4431446"/>
                <a:gd name="connsiteX0-531" fmla="*/ 4447139 w 4453386"/>
                <a:gd name="connsiteY0-532" fmla="*/ 4386972 h 4431446"/>
                <a:gd name="connsiteX1-533" fmla="*/ 4304245 w 4453386"/>
                <a:gd name="connsiteY1-534" fmla="*/ 1753394 h 4431446"/>
                <a:gd name="connsiteX2-535" fmla="*/ 3607732 w 4453386"/>
                <a:gd name="connsiteY2-536" fmla="*/ 498885 h 4431446"/>
                <a:gd name="connsiteX3-537" fmla="*/ 2001647 w 4453386"/>
                <a:gd name="connsiteY3-538" fmla="*/ 2756 h 4431446"/>
                <a:gd name="connsiteX4-539" fmla="*/ 499828 w 4453386"/>
                <a:gd name="connsiteY4-540" fmla="*/ 685160 h 4431446"/>
                <a:gd name="connsiteX5-541" fmla="*/ 1 w 4453386"/>
                <a:gd name="connsiteY5-542" fmla="*/ 2145183 h 4431446"/>
                <a:gd name="connsiteX6-543" fmla="*/ 502242 w 4453386"/>
                <a:gd name="connsiteY6-544" fmla="*/ 3610788 h 4431446"/>
                <a:gd name="connsiteX7-545" fmla="*/ 1824048 w 4453386"/>
                <a:gd name="connsiteY7-546" fmla="*/ 4344118 h 4431446"/>
                <a:gd name="connsiteX8-547" fmla="*/ 4332839 w 4453386"/>
                <a:gd name="connsiteY8-548" fmla="*/ 4379352 h 4431446"/>
                <a:gd name="connsiteX0-549" fmla="*/ 4447139 w 4453386"/>
                <a:gd name="connsiteY0-550" fmla="*/ 4386972 h 4431446"/>
                <a:gd name="connsiteX1-551" fmla="*/ 4304245 w 4453386"/>
                <a:gd name="connsiteY1-552" fmla="*/ 1753394 h 4431446"/>
                <a:gd name="connsiteX2-553" fmla="*/ 3607732 w 4453386"/>
                <a:gd name="connsiteY2-554" fmla="*/ 498885 h 4431446"/>
                <a:gd name="connsiteX3-555" fmla="*/ 2001647 w 4453386"/>
                <a:gd name="connsiteY3-556" fmla="*/ 2756 h 4431446"/>
                <a:gd name="connsiteX4-557" fmla="*/ 499828 w 4453386"/>
                <a:gd name="connsiteY4-558" fmla="*/ 685160 h 4431446"/>
                <a:gd name="connsiteX5-559" fmla="*/ 1 w 4453386"/>
                <a:gd name="connsiteY5-560" fmla="*/ 2145183 h 4431446"/>
                <a:gd name="connsiteX6-561" fmla="*/ 502242 w 4453386"/>
                <a:gd name="connsiteY6-562" fmla="*/ 3610788 h 4431446"/>
                <a:gd name="connsiteX7-563" fmla="*/ 1824048 w 4453386"/>
                <a:gd name="connsiteY7-564" fmla="*/ 4344118 h 4431446"/>
                <a:gd name="connsiteX8-565" fmla="*/ 4332839 w 4453386"/>
                <a:gd name="connsiteY8-566" fmla="*/ 4379352 h 4431446"/>
                <a:gd name="connsiteX0-567" fmla="*/ 4447139 w 4453386"/>
                <a:gd name="connsiteY0-568" fmla="*/ 4386972 h 4453249"/>
                <a:gd name="connsiteX1-569" fmla="*/ 4304245 w 4453386"/>
                <a:gd name="connsiteY1-570" fmla="*/ 1753394 h 4453249"/>
                <a:gd name="connsiteX2-571" fmla="*/ 3607732 w 4453386"/>
                <a:gd name="connsiteY2-572" fmla="*/ 498885 h 4453249"/>
                <a:gd name="connsiteX3-573" fmla="*/ 2001647 w 4453386"/>
                <a:gd name="connsiteY3-574" fmla="*/ 2756 h 4453249"/>
                <a:gd name="connsiteX4-575" fmla="*/ 499828 w 4453386"/>
                <a:gd name="connsiteY4-576" fmla="*/ 685160 h 4453249"/>
                <a:gd name="connsiteX5-577" fmla="*/ 1 w 4453386"/>
                <a:gd name="connsiteY5-578" fmla="*/ 2145183 h 4453249"/>
                <a:gd name="connsiteX6-579" fmla="*/ 502242 w 4453386"/>
                <a:gd name="connsiteY6-580" fmla="*/ 3610788 h 4453249"/>
                <a:gd name="connsiteX7-581" fmla="*/ 1824048 w 4453386"/>
                <a:gd name="connsiteY7-582" fmla="*/ 4344118 h 4453249"/>
                <a:gd name="connsiteX8-583" fmla="*/ 4332839 w 4453386"/>
                <a:gd name="connsiteY8-584" fmla="*/ 4379352 h 4453249"/>
                <a:gd name="connsiteX0-585" fmla="*/ 4447139 w 4453386"/>
                <a:gd name="connsiteY0-586" fmla="*/ 4386972 h 4465927"/>
                <a:gd name="connsiteX1-587" fmla="*/ 4304245 w 4453386"/>
                <a:gd name="connsiteY1-588" fmla="*/ 1753394 h 4465927"/>
                <a:gd name="connsiteX2-589" fmla="*/ 3607732 w 4453386"/>
                <a:gd name="connsiteY2-590" fmla="*/ 498885 h 4465927"/>
                <a:gd name="connsiteX3-591" fmla="*/ 2001647 w 4453386"/>
                <a:gd name="connsiteY3-592" fmla="*/ 2756 h 4465927"/>
                <a:gd name="connsiteX4-593" fmla="*/ 499828 w 4453386"/>
                <a:gd name="connsiteY4-594" fmla="*/ 685160 h 4465927"/>
                <a:gd name="connsiteX5-595" fmla="*/ 1 w 4453386"/>
                <a:gd name="connsiteY5-596" fmla="*/ 2145183 h 4465927"/>
                <a:gd name="connsiteX6-597" fmla="*/ 502242 w 4453386"/>
                <a:gd name="connsiteY6-598" fmla="*/ 3610788 h 4465927"/>
                <a:gd name="connsiteX7-599" fmla="*/ 1808808 w 4453386"/>
                <a:gd name="connsiteY7-600" fmla="*/ 4366978 h 4465927"/>
                <a:gd name="connsiteX8-601" fmla="*/ 4332839 w 4453386"/>
                <a:gd name="connsiteY8-602" fmla="*/ 4379352 h 4465927"/>
                <a:gd name="connsiteX0-603" fmla="*/ 4447139 w 4453386"/>
                <a:gd name="connsiteY0-604" fmla="*/ 4386972 h 4465927"/>
                <a:gd name="connsiteX1-605" fmla="*/ 4304245 w 4453386"/>
                <a:gd name="connsiteY1-606" fmla="*/ 1753394 h 4465927"/>
                <a:gd name="connsiteX2-607" fmla="*/ 3607732 w 4453386"/>
                <a:gd name="connsiteY2-608" fmla="*/ 498885 h 4465927"/>
                <a:gd name="connsiteX3-609" fmla="*/ 2001647 w 4453386"/>
                <a:gd name="connsiteY3-610" fmla="*/ 2756 h 4465927"/>
                <a:gd name="connsiteX4-611" fmla="*/ 499828 w 4453386"/>
                <a:gd name="connsiteY4-612" fmla="*/ 685160 h 4465927"/>
                <a:gd name="connsiteX5-613" fmla="*/ 1 w 4453386"/>
                <a:gd name="connsiteY5-614" fmla="*/ 2145183 h 4465927"/>
                <a:gd name="connsiteX6-615" fmla="*/ 502242 w 4453386"/>
                <a:gd name="connsiteY6-616" fmla="*/ 3610788 h 4465927"/>
                <a:gd name="connsiteX7-617" fmla="*/ 1808808 w 4453386"/>
                <a:gd name="connsiteY7-618" fmla="*/ 4366978 h 4465927"/>
                <a:gd name="connsiteX8-619" fmla="*/ 4332839 w 4453386"/>
                <a:gd name="connsiteY8-620" fmla="*/ 4379352 h 4465927"/>
                <a:gd name="connsiteX0-621" fmla="*/ 4447139 w 4453386"/>
                <a:gd name="connsiteY0-622" fmla="*/ 4386972 h 4446380"/>
                <a:gd name="connsiteX1-623" fmla="*/ 4304245 w 4453386"/>
                <a:gd name="connsiteY1-624" fmla="*/ 1753394 h 4446380"/>
                <a:gd name="connsiteX2-625" fmla="*/ 3607732 w 4453386"/>
                <a:gd name="connsiteY2-626" fmla="*/ 498885 h 4446380"/>
                <a:gd name="connsiteX3-627" fmla="*/ 2001647 w 4453386"/>
                <a:gd name="connsiteY3-628" fmla="*/ 2756 h 4446380"/>
                <a:gd name="connsiteX4-629" fmla="*/ 499828 w 4453386"/>
                <a:gd name="connsiteY4-630" fmla="*/ 685160 h 4446380"/>
                <a:gd name="connsiteX5-631" fmla="*/ 1 w 4453386"/>
                <a:gd name="connsiteY5-632" fmla="*/ 2145183 h 4446380"/>
                <a:gd name="connsiteX6-633" fmla="*/ 502242 w 4453386"/>
                <a:gd name="connsiteY6-634" fmla="*/ 3686988 h 4446380"/>
                <a:gd name="connsiteX7-635" fmla="*/ 1808808 w 4453386"/>
                <a:gd name="connsiteY7-636" fmla="*/ 4366978 h 4446380"/>
                <a:gd name="connsiteX8-637" fmla="*/ 4332839 w 4453386"/>
                <a:gd name="connsiteY8-638" fmla="*/ 4379352 h 4446380"/>
                <a:gd name="connsiteX0-639" fmla="*/ 4447139 w 4453386"/>
                <a:gd name="connsiteY0-640" fmla="*/ 4371870 h 4431278"/>
                <a:gd name="connsiteX1-641" fmla="*/ 4304245 w 4453386"/>
                <a:gd name="connsiteY1-642" fmla="*/ 1738292 h 4431278"/>
                <a:gd name="connsiteX2-643" fmla="*/ 3607732 w 4453386"/>
                <a:gd name="connsiteY2-644" fmla="*/ 483783 h 4431278"/>
                <a:gd name="connsiteX3-645" fmla="*/ 2024507 w 4453386"/>
                <a:gd name="connsiteY3-646" fmla="*/ 2894 h 4431278"/>
                <a:gd name="connsiteX4-647" fmla="*/ 499828 w 4453386"/>
                <a:gd name="connsiteY4-648" fmla="*/ 670058 h 4431278"/>
                <a:gd name="connsiteX5-649" fmla="*/ 1 w 4453386"/>
                <a:gd name="connsiteY5-650" fmla="*/ 2130081 h 4431278"/>
                <a:gd name="connsiteX6-651" fmla="*/ 502242 w 4453386"/>
                <a:gd name="connsiteY6-652" fmla="*/ 3671886 h 4431278"/>
                <a:gd name="connsiteX7-653" fmla="*/ 1808808 w 4453386"/>
                <a:gd name="connsiteY7-654" fmla="*/ 4351876 h 4431278"/>
                <a:gd name="connsiteX8-655" fmla="*/ 4332839 w 4453386"/>
                <a:gd name="connsiteY8-656" fmla="*/ 4364250 h 443127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4453386" h="4431278">
                  <a:moveTo>
                    <a:pt x="4447139" y="4371870"/>
                  </a:moveTo>
                  <a:cubicBezTo>
                    <a:pt x="4467132" y="3085561"/>
                    <a:pt x="4444146" y="2386306"/>
                    <a:pt x="4304245" y="1738292"/>
                  </a:cubicBezTo>
                  <a:cubicBezTo>
                    <a:pt x="4164344" y="1090278"/>
                    <a:pt x="3987688" y="773016"/>
                    <a:pt x="3607732" y="483783"/>
                  </a:cubicBezTo>
                  <a:cubicBezTo>
                    <a:pt x="3227776" y="194550"/>
                    <a:pt x="2542491" y="-28152"/>
                    <a:pt x="2024507" y="2894"/>
                  </a:cubicBezTo>
                  <a:cubicBezTo>
                    <a:pt x="1506523" y="33940"/>
                    <a:pt x="837246" y="315527"/>
                    <a:pt x="499828" y="670058"/>
                  </a:cubicBezTo>
                  <a:cubicBezTo>
                    <a:pt x="162410" y="1024589"/>
                    <a:pt x="-401" y="1629776"/>
                    <a:pt x="1" y="2130081"/>
                  </a:cubicBezTo>
                  <a:cubicBezTo>
                    <a:pt x="403" y="2630386"/>
                    <a:pt x="170294" y="3324447"/>
                    <a:pt x="502242" y="3671886"/>
                  </a:cubicBezTo>
                  <a:cubicBezTo>
                    <a:pt x="834190" y="4019325"/>
                    <a:pt x="1170375" y="4236482"/>
                    <a:pt x="1808808" y="4351876"/>
                  </a:cubicBezTo>
                  <a:cubicBezTo>
                    <a:pt x="2447241" y="4467270"/>
                    <a:pt x="3450855" y="4443945"/>
                    <a:pt x="4332839" y="4364250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 useBgFill="1">
          <p:nvSpPr>
            <p:cNvPr id="39" name="椭圆 31"/>
            <p:cNvSpPr/>
            <p:nvPr/>
          </p:nvSpPr>
          <p:spPr bwMode="white">
            <a:xfrm rot="9775438">
              <a:off x="4186206" y="1666443"/>
              <a:ext cx="3150364" cy="3159662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3356 w 655716"/>
                <a:gd name="connsiteY0-334" fmla="*/ 64927 h 654301"/>
                <a:gd name="connsiteX1-335" fmla="*/ 405990 w 655716"/>
                <a:gd name="connsiteY1-336" fmla="*/ 15051 h 654301"/>
                <a:gd name="connsiteX2-337" fmla="*/ 654948 w 655716"/>
                <a:gd name="connsiteY2-338" fmla="*/ 337329 h 654301"/>
                <a:gd name="connsiteX3-339" fmla="*/ 326701 w 655716"/>
                <a:gd name="connsiteY3-340" fmla="*/ 653852 h 654301"/>
                <a:gd name="connsiteX4-341" fmla="*/ 3708 w 655716"/>
                <a:gd name="connsiteY4-342" fmla="*/ 395370 h 654301"/>
                <a:gd name="connsiteX5-343" fmla="*/ 57923 w 655716"/>
                <a:gd name="connsiteY5-344" fmla="*/ 134413 h 654301"/>
                <a:gd name="connsiteX0-345" fmla="*/ 123356 w 655716"/>
                <a:gd name="connsiteY0-346" fmla="*/ 64927 h 654608"/>
                <a:gd name="connsiteX1-347" fmla="*/ 405990 w 655716"/>
                <a:gd name="connsiteY1-348" fmla="*/ 15051 h 654608"/>
                <a:gd name="connsiteX2-349" fmla="*/ 654948 w 655716"/>
                <a:gd name="connsiteY2-350" fmla="*/ 337329 h 654608"/>
                <a:gd name="connsiteX3-351" fmla="*/ 326701 w 655716"/>
                <a:gd name="connsiteY3-352" fmla="*/ 653852 h 654608"/>
                <a:gd name="connsiteX4-353" fmla="*/ 3708 w 655716"/>
                <a:gd name="connsiteY4-354" fmla="*/ 395370 h 654608"/>
                <a:gd name="connsiteX5-355" fmla="*/ 57923 w 655716"/>
                <a:gd name="connsiteY5-356" fmla="*/ 134413 h 654608"/>
                <a:gd name="connsiteX0-357" fmla="*/ 123356 w 655010"/>
                <a:gd name="connsiteY0-358" fmla="*/ 64927 h 647763"/>
                <a:gd name="connsiteX1-359" fmla="*/ 405990 w 655010"/>
                <a:gd name="connsiteY1-360" fmla="*/ 15051 h 647763"/>
                <a:gd name="connsiteX2-361" fmla="*/ 654948 w 655010"/>
                <a:gd name="connsiteY2-362" fmla="*/ 337329 h 647763"/>
                <a:gd name="connsiteX3-363" fmla="*/ 387805 w 655010"/>
                <a:gd name="connsiteY3-364" fmla="*/ 646974 h 647763"/>
                <a:gd name="connsiteX4-365" fmla="*/ 3708 w 655010"/>
                <a:gd name="connsiteY4-366" fmla="*/ 395370 h 647763"/>
                <a:gd name="connsiteX5-367" fmla="*/ 57923 w 655010"/>
                <a:gd name="connsiteY5-368" fmla="*/ 134413 h 647763"/>
                <a:gd name="connsiteX0-369" fmla="*/ 123356 w 655124"/>
                <a:gd name="connsiteY0-370" fmla="*/ 64927 h 656560"/>
                <a:gd name="connsiteX1-371" fmla="*/ 405990 w 655124"/>
                <a:gd name="connsiteY1-372" fmla="*/ 15051 h 656560"/>
                <a:gd name="connsiteX2-373" fmla="*/ 654948 w 655124"/>
                <a:gd name="connsiteY2-374" fmla="*/ 337329 h 656560"/>
                <a:gd name="connsiteX3-375" fmla="*/ 374831 w 655124"/>
                <a:gd name="connsiteY3-376" fmla="*/ 655813 h 656560"/>
                <a:gd name="connsiteX4-377" fmla="*/ 3708 w 655124"/>
                <a:gd name="connsiteY4-378" fmla="*/ 395370 h 656560"/>
                <a:gd name="connsiteX5-379" fmla="*/ 57923 w 655124"/>
                <a:gd name="connsiteY5-380" fmla="*/ 134413 h 656560"/>
                <a:gd name="connsiteX0-381" fmla="*/ 122860 w 654628"/>
                <a:gd name="connsiteY0-382" fmla="*/ 64927 h 656560"/>
                <a:gd name="connsiteX1-383" fmla="*/ 405494 w 654628"/>
                <a:gd name="connsiteY1-384" fmla="*/ 15051 h 656560"/>
                <a:gd name="connsiteX2-385" fmla="*/ 654452 w 654628"/>
                <a:gd name="connsiteY2-386" fmla="*/ 337329 h 656560"/>
                <a:gd name="connsiteX3-387" fmla="*/ 374335 w 654628"/>
                <a:gd name="connsiteY3-388" fmla="*/ 655813 h 656560"/>
                <a:gd name="connsiteX4-389" fmla="*/ 3212 w 654628"/>
                <a:gd name="connsiteY4-390" fmla="*/ 395370 h 656560"/>
                <a:gd name="connsiteX5-391" fmla="*/ 62283 w 654628"/>
                <a:gd name="connsiteY5-392" fmla="*/ 110256 h 6565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54628" h="656560">
                  <a:moveTo>
                    <a:pt x="122860" y="64927"/>
                  </a:moveTo>
                  <a:cubicBezTo>
                    <a:pt x="195188" y="22404"/>
                    <a:pt x="261476" y="-24807"/>
                    <a:pt x="405494" y="15051"/>
                  </a:cubicBezTo>
                  <a:cubicBezTo>
                    <a:pt x="549512" y="54909"/>
                    <a:pt x="659645" y="230535"/>
                    <a:pt x="654452" y="337329"/>
                  </a:cubicBezTo>
                  <a:cubicBezTo>
                    <a:pt x="649259" y="444123"/>
                    <a:pt x="547947" y="643044"/>
                    <a:pt x="374335" y="655813"/>
                  </a:cubicBezTo>
                  <a:cubicBezTo>
                    <a:pt x="200723" y="668582"/>
                    <a:pt x="14757" y="515194"/>
                    <a:pt x="3212" y="395370"/>
                  </a:cubicBezTo>
                  <a:cubicBezTo>
                    <a:pt x="-8333" y="275546"/>
                    <a:pt x="11228" y="185070"/>
                    <a:pt x="62283" y="110256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0" name="组合 39"/>
          <p:cNvGrpSpPr/>
          <p:nvPr/>
        </p:nvGrpSpPr>
        <p:grpSpPr>
          <a:xfrm rot="10800000">
            <a:off x="6236105" y="3801355"/>
            <a:ext cx="1674117" cy="1665806"/>
            <a:chOff x="3608032" y="1030635"/>
            <a:chExt cx="4453386" cy="4431278"/>
          </a:xfrm>
        </p:grpSpPr>
        <p:sp>
          <p:nvSpPr>
            <p:cNvPr id="41" name="任意多边形 40"/>
            <p:cNvSpPr/>
            <p:nvPr/>
          </p:nvSpPr>
          <p:spPr>
            <a:xfrm>
              <a:off x="3608032" y="1030635"/>
              <a:ext cx="4453386" cy="4431278"/>
            </a:xfrm>
            <a:custGeom>
              <a:avLst/>
              <a:gdLst>
                <a:gd name="connsiteX0" fmla="*/ 4409038 w 4409038"/>
                <a:gd name="connsiteY0" fmla="*/ 4300396 h 4318502"/>
                <a:gd name="connsiteX1" fmla="*/ 4372824 w 4409038"/>
                <a:gd name="connsiteY1" fmla="*/ 1720158 h 4318502"/>
                <a:gd name="connsiteX2" fmla="*/ 3920151 w 4409038"/>
                <a:gd name="connsiteY2" fmla="*/ 679009 h 4318502"/>
                <a:gd name="connsiteX3" fmla="*/ 2969537 w 4409038"/>
                <a:gd name="connsiteY3" fmla="*/ 72427 h 4318502"/>
                <a:gd name="connsiteX4" fmla="*/ 1765426 w 4409038"/>
                <a:gd name="connsiteY4" fmla="*/ 0 h 4318502"/>
                <a:gd name="connsiteX5" fmla="*/ 461727 w 4409038"/>
                <a:gd name="connsiteY5" fmla="*/ 796704 h 4318502"/>
                <a:gd name="connsiteX6" fmla="*/ 0 w 4409038"/>
                <a:gd name="connsiteY6" fmla="*/ 2317687 h 4318502"/>
                <a:gd name="connsiteX7" fmla="*/ 525101 w 4409038"/>
                <a:gd name="connsiteY7" fmla="*/ 3585172 h 4318502"/>
                <a:gd name="connsiteX8" fmla="*/ 1846907 w 4409038"/>
                <a:gd name="connsiteY8" fmla="*/ 4318502 h 4318502"/>
                <a:gd name="connsiteX9" fmla="*/ 4409038 w 4409038"/>
                <a:gd name="connsiteY9" fmla="*/ 4300396 h 4318502"/>
                <a:gd name="connsiteX0-1" fmla="*/ 4409038 w 4409038"/>
                <a:gd name="connsiteY0-2" fmla="*/ 4300396 h 4318502"/>
                <a:gd name="connsiteX1-3" fmla="*/ 4372824 w 4409038"/>
                <a:gd name="connsiteY1-4" fmla="*/ 1720158 h 4318502"/>
                <a:gd name="connsiteX2-5" fmla="*/ 3920151 w 4409038"/>
                <a:gd name="connsiteY2-6" fmla="*/ 679009 h 4318502"/>
                <a:gd name="connsiteX3-7" fmla="*/ 2969537 w 4409038"/>
                <a:gd name="connsiteY3-8" fmla="*/ 72427 h 4318502"/>
                <a:gd name="connsiteX4-9" fmla="*/ 1765426 w 4409038"/>
                <a:gd name="connsiteY4-10" fmla="*/ 0 h 4318502"/>
                <a:gd name="connsiteX5-11" fmla="*/ 461727 w 4409038"/>
                <a:gd name="connsiteY5-12" fmla="*/ 796704 h 4318502"/>
                <a:gd name="connsiteX6-13" fmla="*/ 0 w 4409038"/>
                <a:gd name="connsiteY6-14" fmla="*/ 2317687 h 4318502"/>
                <a:gd name="connsiteX7-15" fmla="*/ 525101 w 4409038"/>
                <a:gd name="connsiteY7-16" fmla="*/ 3585172 h 4318502"/>
                <a:gd name="connsiteX8-17" fmla="*/ 1846907 w 4409038"/>
                <a:gd name="connsiteY8-18" fmla="*/ 4318502 h 4318502"/>
                <a:gd name="connsiteX9-19" fmla="*/ 4409038 w 4409038"/>
                <a:gd name="connsiteY9-20" fmla="*/ 4300396 h 4318502"/>
                <a:gd name="connsiteX0-21" fmla="*/ 4409038 w 4409038"/>
                <a:gd name="connsiteY0-22" fmla="*/ 4300396 h 4318502"/>
                <a:gd name="connsiteX1-23" fmla="*/ 4372824 w 4409038"/>
                <a:gd name="connsiteY1-24" fmla="*/ 1720158 h 4318502"/>
                <a:gd name="connsiteX2-25" fmla="*/ 3920151 w 4409038"/>
                <a:gd name="connsiteY2-26" fmla="*/ 679009 h 4318502"/>
                <a:gd name="connsiteX3-27" fmla="*/ 2969537 w 4409038"/>
                <a:gd name="connsiteY3-28" fmla="*/ 72427 h 4318502"/>
                <a:gd name="connsiteX4-29" fmla="*/ 1765426 w 4409038"/>
                <a:gd name="connsiteY4-30" fmla="*/ 0 h 4318502"/>
                <a:gd name="connsiteX5-31" fmla="*/ 461727 w 4409038"/>
                <a:gd name="connsiteY5-32" fmla="*/ 796704 h 4318502"/>
                <a:gd name="connsiteX6-33" fmla="*/ 0 w 4409038"/>
                <a:gd name="connsiteY6-34" fmla="*/ 2317687 h 4318502"/>
                <a:gd name="connsiteX7-35" fmla="*/ 525101 w 4409038"/>
                <a:gd name="connsiteY7-36" fmla="*/ 3585172 h 4318502"/>
                <a:gd name="connsiteX8-37" fmla="*/ 1846907 w 4409038"/>
                <a:gd name="connsiteY8-38" fmla="*/ 4318502 h 4318502"/>
                <a:gd name="connsiteX9-39" fmla="*/ 4409038 w 4409038"/>
                <a:gd name="connsiteY9-40" fmla="*/ 4300396 h 4318502"/>
                <a:gd name="connsiteX0-41" fmla="*/ 4409038 w 4409038"/>
                <a:gd name="connsiteY0-42" fmla="*/ 4301358 h 4319464"/>
                <a:gd name="connsiteX1-43" fmla="*/ 4372824 w 4409038"/>
                <a:gd name="connsiteY1-44" fmla="*/ 1721120 h 4319464"/>
                <a:gd name="connsiteX2-45" fmla="*/ 3920151 w 4409038"/>
                <a:gd name="connsiteY2-46" fmla="*/ 679971 h 4319464"/>
                <a:gd name="connsiteX3-47" fmla="*/ 2969537 w 4409038"/>
                <a:gd name="connsiteY3-48" fmla="*/ 73389 h 4319464"/>
                <a:gd name="connsiteX4-49" fmla="*/ 1765426 w 4409038"/>
                <a:gd name="connsiteY4-50" fmla="*/ 962 h 4319464"/>
                <a:gd name="connsiteX5-51" fmla="*/ 461727 w 4409038"/>
                <a:gd name="connsiteY5-52" fmla="*/ 797666 h 4319464"/>
                <a:gd name="connsiteX6-53" fmla="*/ 0 w 4409038"/>
                <a:gd name="connsiteY6-54" fmla="*/ 2318649 h 4319464"/>
                <a:gd name="connsiteX7-55" fmla="*/ 525101 w 4409038"/>
                <a:gd name="connsiteY7-56" fmla="*/ 3586134 h 4319464"/>
                <a:gd name="connsiteX8-57" fmla="*/ 1846907 w 4409038"/>
                <a:gd name="connsiteY8-58" fmla="*/ 4319464 h 4319464"/>
                <a:gd name="connsiteX9-59" fmla="*/ 4409038 w 4409038"/>
                <a:gd name="connsiteY9-60" fmla="*/ 4301358 h 4319464"/>
                <a:gd name="connsiteX0-61" fmla="*/ 4409038 w 4409038"/>
                <a:gd name="connsiteY0-62" fmla="*/ 4351193 h 4369299"/>
                <a:gd name="connsiteX1-63" fmla="*/ 4372824 w 4409038"/>
                <a:gd name="connsiteY1-64" fmla="*/ 1770955 h 4369299"/>
                <a:gd name="connsiteX2-65" fmla="*/ 3920151 w 4409038"/>
                <a:gd name="connsiteY2-66" fmla="*/ 729806 h 4369299"/>
                <a:gd name="connsiteX3-67" fmla="*/ 2664737 w 4409038"/>
                <a:gd name="connsiteY3-68" fmla="*/ 85124 h 4369299"/>
                <a:gd name="connsiteX4-69" fmla="*/ 1765426 w 4409038"/>
                <a:gd name="connsiteY4-70" fmla="*/ 50797 h 4369299"/>
                <a:gd name="connsiteX5-71" fmla="*/ 461727 w 4409038"/>
                <a:gd name="connsiteY5-72" fmla="*/ 847501 h 4369299"/>
                <a:gd name="connsiteX6-73" fmla="*/ 0 w 4409038"/>
                <a:gd name="connsiteY6-74" fmla="*/ 2368484 h 4369299"/>
                <a:gd name="connsiteX7-75" fmla="*/ 525101 w 4409038"/>
                <a:gd name="connsiteY7-76" fmla="*/ 3635969 h 4369299"/>
                <a:gd name="connsiteX8-77" fmla="*/ 1846907 w 4409038"/>
                <a:gd name="connsiteY8-78" fmla="*/ 4369299 h 4369299"/>
                <a:gd name="connsiteX9-79" fmla="*/ 4409038 w 4409038"/>
                <a:gd name="connsiteY9-80" fmla="*/ 4351193 h 4369299"/>
                <a:gd name="connsiteX0-81" fmla="*/ 4409038 w 4409038"/>
                <a:gd name="connsiteY0-82" fmla="*/ 4301072 h 4319178"/>
                <a:gd name="connsiteX1-83" fmla="*/ 4372824 w 4409038"/>
                <a:gd name="connsiteY1-84" fmla="*/ 1720834 h 4319178"/>
                <a:gd name="connsiteX2-85" fmla="*/ 3920151 w 4409038"/>
                <a:gd name="connsiteY2-86" fmla="*/ 679685 h 4319178"/>
                <a:gd name="connsiteX3-87" fmla="*/ 1765426 w 4409038"/>
                <a:gd name="connsiteY3-88" fmla="*/ 676 h 4319178"/>
                <a:gd name="connsiteX4-89" fmla="*/ 461727 w 4409038"/>
                <a:gd name="connsiteY4-90" fmla="*/ 797380 h 4319178"/>
                <a:gd name="connsiteX5-91" fmla="*/ 0 w 4409038"/>
                <a:gd name="connsiteY5-92" fmla="*/ 2318363 h 4319178"/>
                <a:gd name="connsiteX6-93" fmla="*/ 525101 w 4409038"/>
                <a:gd name="connsiteY6-94" fmla="*/ 3585848 h 4319178"/>
                <a:gd name="connsiteX7-95" fmla="*/ 1846907 w 4409038"/>
                <a:gd name="connsiteY7-96" fmla="*/ 4319178 h 4319178"/>
                <a:gd name="connsiteX8-97" fmla="*/ 4409038 w 4409038"/>
                <a:gd name="connsiteY8-98" fmla="*/ 4301072 h 4319178"/>
                <a:gd name="connsiteX0-99" fmla="*/ 4409038 w 4409038"/>
                <a:gd name="connsiteY0-100" fmla="*/ 4308506 h 4326612"/>
                <a:gd name="connsiteX1-101" fmla="*/ 4372824 w 4409038"/>
                <a:gd name="connsiteY1-102" fmla="*/ 1728268 h 4326612"/>
                <a:gd name="connsiteX2-103" fmla="*/ 3653451 w 4409038"/>
                <a:gd name="connsiteY2-104" fmla="*/ 473759 h 4326612"/>
                <a:gd name="connsiteX3-105" fmla="*/ 1765426 w 4409038"/>
                <a:gd name="connsiteY3-106" fmla="*/ 8110 h 4326612"/>
                <a:gd name="connsiteX4-107" fmla="*/ 461727 w 4409038"/>
                <a:gd name="connsiteY4-108" fmla="*/ 804814 h 4326612"/>
                <a:gd name="connsiteX5-109" fmla="*/ 0 w 4409038"/>
                <a:gd name="connsiteY5-110" fmla="*/ 2325797 h 4326612"/>
                <a:gd name="connsiteX6-111" fmla="*/ 525101 w 4409038"/>
                <a:gd name="connsiteY6-112" fmla="*/ 3593282 h 4326612"/>
                <a:gd name="connsiteX7-113" fmla="*/ 1846907 w 4409038"/>
                <a:gd name="connsiteY7-114" fmla="*/ 4326612 h 4326612"/>
                <a:gd name="connsiteX8-115" fmla="*/ 4409038 w 4409038"/>
                <a:gd name="connsiteY8-116" fmla="*/ 4308506 h 4326612"/>
                <a:gd name="connsiteX0-117" fmla="*/ 4409038 w 4409038"/>
                <a:gd name="connsiteY0-118" fmla="*/ 4330867 h 4348973"/>
                <a:gd name="connsiteX1-119" fmla="*/ 4372824 w 4409038"/>
                <a:gd name="connsiteY1-120" fmla="*/ 1750629 h 4348973"/>
                <a:gd name="connsiteX2-121" fmla="*/ 3653451 w 4409038"/>
                <a:gd name="connsiteY2-122" fmla="*/ 496120 h 4348973"/>
                <a:gd name="connsiteX3-123" fmla="*/ 2024506 w 4409038"/>
                <a:gd name="connsiteY3-124" fmla="*/ 7611 h 4348973"/>
                <a:gd name="connsiteX4-125" fmla="*/ 461727 w 4409038"/>
                <a:gd name="connsiteY4-126" fmla="*/ 827175 h 4348973"/>
                <a:gd name="connsiteX5-127" fmla="*/ 0 w 4409038"/>
                <a:gd name="connsiteY5-128" fmla="*/ 2348158 h 4348973"/>
                <a:gd name="connsiteX6-129" fmla="*/ 525101 w 4409038"/>
                <a:gd name="connsiteY6-130" fmla="*/ 3615643 h 4348973"/>
                <a:gd name="connsiteX7-131" fmla="*/ 1846907 w 4409038"/>
                <a:gd name="connsiteY7-132" fmla="*/ 4348973 h 4348973"/>
                <a:gd name="connsiteX8-133" fmla="*/ 4409038 w 4409038"/>
                <a:gd name="connsiteY8-134" fmla="*/ 4330867 h 4348973"/>
                <a:gd name="connsiteX0-135" fmla="*/ 4409038 w 4409038"/>
                <a:gd name="connsiteY0-136" fmla="*/ 4330867 h 4348973"/>
                <a:gd name="connsiteX1-137" fmla="*/ 4372824 w 4409038"/>
                <a:gd name="connsiteY1-138" fmla="*/ 1750629 h 4348973"/>
                <a:gd name="connsiteX2-139" fmla="*/ 3653451 w 4409038"/>
                <a:gd name="connsiteY2-140" fmla="*/ 496120 h 4348973"/>
                <a:gd name="connsiteX3-141" fmla="*/ 2024506 w 4409038"/>
                <a:gd name="connsiteY3-142" fmla="*/ 7611 h 4348973"/>
                <a:gd name="connsiteX4-143" fmla="*/ 461727 w 4409038"/>
                <a:gd name="connsiteY4-144" fmla="*/ 827175 h 4348973"/>
                <a:gd name="connsiteX5-145" fmla="*/ 0 w 4409038"/>
                <a:gd name="connsiteY5-146" fmla="*/ 2348158 h 4348973"/>
                <a:gd name="connsiteX6-147" fmla="*/ 525101 w 4409038"/>
                <a:gd name="connsiteY6-148" fmla="*/ 3615643 h 4348973"/>
                <a:gd name="connsiteX7-149" fmla="*/ 1846907 w 4409038"/>
                <a:gd name="connsiteY7-150" fmla="*/ 4348973 h 4348973"/>
                <a:gd name="connsiteX8-151" fmla="*/ 4409038 w 4409038"/>
                <a:gd name="connsiteY8-152" fmla="*/ 4330867 h 4348973"/>
                <a:gd name="connsiteX0-153" fmla="*/ 4409038 w 4409038"/>
                <a:gd name="connsiteY0-154" fmla="*/ 4330867 h 4348973"/>
                <a:gd name="connsiteX1-155" fmla="*/ 4372824 w 4409038"/>
                <a:gd name="connsiteY1-156" fmla="*/ 1750629 h 4348973"/>
                <a:gd name="connsiteX2-157" fmla="*/ 3653451 w 4409038"/>
                <a:gd name="connsiteY2-158" fmla="*/ 496120 h 4348973"/>
                <a:gd name="connsiteX3-159" fmla="*/ 2024506 w 4409038"/>
                <a:gd name="connsiteY3-160" fmla="*/ 7611 h 4348973"/>
                <a:gd name="connsiteX4-161" fmla="*/ 461727 w 4409038"/>
                <a:gd name="connsiteY4-162" fmla="*/ 827175 h 4348973"/>
                <a:gd name="connsiteX5-163" fmla="*/ 0 w 4409038"/>
                <a:gd name="connsiteY5-164" fmla="*/ 2348158 h 4348973"/>
                <a:gd name="connsiteX6-165" fmla="*/ 525101 w 4409038"/>
                <a:gd name="connsiteY6-166" fmla="*/ 3615643 h 4348973"/>
                <a:gd name="connsiteX7-167" fmla="*/ 1846907 w 4409038"/>
                <a:gd name="connsiteY7-168" fmla="*/ 4348973 h 4348973"/>
                <a:gd name="connsiteX8-169" fmla="*/ 4409038 w 4409038"/>
                <a:gd name="connsiteY8-170" fmla="*/ 4330867 h 4348973"/>
                <a:gd name="connsiteX0-171" fmla="*/ 4452148 w 4452148"/>
                <a:gd name="connsiteY0-172" fmla="*/ 4330867 h 4348973"/>
                <a:gd name="connsiteX1-173" fmla="*/ 4415934 w 4452148"/>
                <a:gd name="connsiteY1-174" fmla="*/ 1750629 h 4348973"/>
                <a:gd name="connsiteX2-175" fmla="*/ 3696561 w 4452148"/>
                <a:gd name="connsiteY2-176" fmla="*/ 496120 h 4348973"/>
                <a:gd name="connsiteX3-177" fmla="*/ 2067616 w 4452148"/>
                <a:gd name="connsiteY3-178" fmla="*/ 7611 h 4348973"/>
                <a:gd name="connsiteX4-179" fmla="*/ 504837 w 4452148"/>
                <a:gd name="connsiteY4-180" fmla="*/ 827175 h 4348973"/>
                <a:gd name="connsiteX5-181" fmla="*/ 43110 w 4452148"/>
                <a:gd name="connsiteY5-182" fmla="*/ 2348158 h 4348973"/>
                <a:gd name="connsiteX6-183" fmla="*/ 568211 w 4452148"/>
                <a:gd name="connsiteY6-184" fmla="*/ 3615643 h 4348973"/>
                <a:gd name="connsiteX7-185" fmla="*/ 1890017 w 4452148"/>
                <a:gd name="connsiteY7-186" fmla="*/ 4348973 h 4348973"/>
                <a:gd name="connsiteX8-187" fmla="*/ 4452148 w 4452148"/>
                <a:gd name="connsiteY8-188" fmla="*/ 4330867 h 4348973"/>
                <a:gd name="connsiteX0-189" fmla="*/ 4419139 w 4419139"/>
                <a:gd name="connsiteY0-190" fmla="*/ 4330867 h 4348973"/>
                <a:gd name="connsiteX1-191" fmla="*/ 4382925 w 4419139"/>
                <a:gd name="connsiteY1-192" fmla="*/ 1750629 h 4348973"/>
                <a:gd name="connsiteX2-193" fmla="*/ 3663552 w 4419139"/>
                <a:gd name="connsiteY2-194" fmla="*/ 496120 h 4348973"/>
                <a:gd name="connsiteX3-195" fmla="*/ 2034607 w 4419139"/>
                <a:gd name="connsiteY3-196" fmla="*/ 7611 h 4348973"/>
                <a:gd name="connsiteX4-197" fmla="*/ 471828 w 4419139"/>
                <a:gd name="connsiteY4-198" fmla="*/ 827175 h 4348973"/>
                <a:gd name="connsiteX5-199" fmla="*/ 10101 w 4419139"/>
                <a:gd name="connsiteY5-200" fmla="*/ 2348158 h 4348973"/>
                <a:gd name="connsiteX6-201" fmla="*/ 535202 w 4419139"/>
                <a:gd name="connsiteY6-202" fmla="*/ 3615643 h 4348973"/>
                <a:gd name="connsiteX7-203" fmla="*/ 1857008 w 4419139"/>
                <a:gd name="connsiteY7-204" fmla="*/ 4348973 h 4348973"/>
                <a:gd name="connsiteX8-205" fmla="*/ 4419139 w 4419139"/>
                <a:gd name="connsiteY8-206" fmla="*/ 4330867 h 4348973"/>
                <a:gd name="connsiteX0-207" fmla="*/ 4400900 w 4400900"/>
                <a:gd name="connsiteY0-208" fmla="*/ 4330867 h 4348973"/>
                <a:gd name="connsiteX1-209" fmla="*/ 4364686 w 4400900"/>
                <a:gd name="connsiteY1-210" fmla="*/ 1750629 h 4348973"/>
                <a:gd name="connsiteX2-211" fmla="*/ 3645313 w 4400900"/>
                <a:gd name="connsiteY2-212" fmla="*/ 496120 h 4348973"/>
                <a:gd name="connsiteX3-213" fmla="*/ 2016368 w 4400900"/>
                <a:gd name="connsiteY3-214" fmla="*/ 7611 h 4348973"/>
                <a:gd name="connsiteX4-215" fmla="*/ 453589 w 4400900"/>
                <a:gd name="connsiteY4-216" fmla="*/ 827175 h 4348973"/>
                <a:gd name="connsiteX5-217" fmla="*/ 14722 w 4400900"/>
                <a:gd name="connsiteY5-218" fmla="*/ 2150038 h 4348973"/>
                <a:gd name="connsiteX6-219" fmla="*/ 516963 w 4400900"/>
                <a:gd name="connsiteY6-220" fmla="*/ 3615643 h 4348973"/>
                <a:gd name="connsiteX7-221" fmla="*/ 1838769 w 4400900"/>
                <a:gd name="connsiteY7-222" fmla="*/ 4348973 h 4348973"/>
                <a:gd name="connsiteX8-223" fmla="*/ 4400900 w 4400900"/>
                <a:gd name="connsiteY8-224" fmla="*/ 4330867 h 4348973"/>
                <a:gd name="connsiteX0-225" fmla="*/ 4386180 w 4386180"/>
                <a:gd name="connsiteY0-226" fmla="*/ 4328142 h 4346248"/>
                <a:gd name="connsiteX1-227" fmla="*/ 4349966 w 4386180"/>
                <a:gd name="connsiteY1-228" fmla="*/ 1747904 h 4346248"/>
                <a:gd name="connsiteX2-229" fmla="*/ 3630593 w 4386180"/>
                <a:gd name="connsiteY2-230" fmla="*/ 493395 h 4346248"/>
                <a:gd name="connsiteX3-231" fmla="*/ 2001648 w 4386180"/>
                <a:gd name="connsiteY3-232" fmla="*/ 4886 h 4346248"/>
                <a:gd name="connsiteX4-233" fmla="*/ 507449 w 4386180"/>
                <a:gd name="connsiteY4-234" fmla="*/ 748250 h 4346248"/>
                <a:gd name="connsiteX5-235" fmla="*/ 2 w 4386180"/>
                <a:gd name="connsiteY5-236" fmla="*/ 2147313 h 4346248"/>
                <a:gd name="connsiteX6-237" fmla="*/ 502243 w 4386180"/>
                <a:gd name="connsiteY6-238" fmla="*/ 3612918 h 4346248"/>
                <a:gd name="connsiteX7-239" fmla="*/ 1824049 w 4386180"/>
                <a:gd name="connsiteY7-240" fmla="*/ 4346248 h 4346248"/>
                <a:gd name="connsiteX8-241" fmla="*/ 4386180 w 4386180"/>
                <a:gd name="connsiteY8-242" fmla="*/ 4328142 h 4346248"/>
                <a:gd name="connsiteX0-243" fmla="*/ 4386186 w 4386186"/>
                <a:gd name="connsiteY0-244" fmla="*/ 4328142 h 4346248"/>
                <a:gd name="connsiteX1-245" fmla="*/ 4349972 w 4386186"/>
                <a:gd name="connsiteY1-246" fmla="*/ 1747904 h 4346248"/>
                <a:gd name="connsiteX2-247" fmla="*/ 3630599 w 4386186"/>
                <a:gd name="connsiteY2-248" fmla="*/ 493395 h 4346248"/>
                <a:gd name="connsiteX3-249" fmla="*/ 2001654 w 4386186"/>
                <a:gd name="connsiteY3-250" fmla="*/ 4886 h 4346248"/>
                <a:gd name="connsiteX4-251" fmla="*/ 507455 w 4386186"/>
                <a:gd name="connsiteY4-252" fmla="*/ 748250 h 4346248"/>
                <a:gd name="connsiteX5-253" fmla="*/ 8 w 4386186"/>
                <a:gd name="connsiteY5-254" fmla="*/ 2147313 h 4346248"/>
                <a:gd name="connsiteX6-255" fmla="*/ 502249 w 4386186"/>
                <a:gd name="connsiteY6-256" fmla="*/ 3612918 h 4346248"/>
                <a:gd name="connsiteX7-257" fmla="*/ 1824055 w 4386186"/>
                <a:gd name="connsiteY7-258" fmla="*/ 4346248 h 4346248"/>
                <a:gd name="connsiteX8-259" fmla="*/ 4386186 w 4386186"/>
                <a:gd name="connsiteY8-260" fmla="*/ 4328142 h 4346248"/>
                <a:gd name="connsiteX0-261" fmla="*/ 4386182 w 4386182"/>
                <a:gd name="connsiteY0-262" fmla="*/ 4328142 h 4346248"/>
                <a:gd name="connsiteX1-263" fmla="*/ 4349968 w 4386182"/>
                <a:gd name="connsiteY1-264" fmla="*/ 1747904 h 4346248"/>
                <a:gd name="connsiteX2-265" fmla="*/ 3630595 w 4386182"/>
                <a:gd name="connsiteY2-266" fmla="*/ 493395 h 4346248"/>
                <a:gd name="connsiteX3-267" fmla="*/ 2001650 w 4386182"/>
                <a:gd name="connsiteY3-268" fmla="*/ 4886 h 4346248"/>
                <a:gd name="connsiteX4-269" fmla="*/ 507451 w 4386182"/>
                <a:gd name="connsiteY4-270" fmla="*/ 748250 h 4346248"/>
                <a:gd name="connsiteX5-271" fmla="*/ 4 w 4386182"/>
                <a:gd name="connsiteY5-272" fmla="*/ 2147313 h 4346248"/>
                <a:gd name="connsiteX6-273" fmla="*/ 502245 w 4386182"/>
                <a:gd name="connsiteY6-274" fmla="*/ 3612918 h 4346248"/>
                <a:gd name="connsiteX7-275" fmla="*/ 1824051 w 4386182"/>
                <a:gd name="connsiteY7-276" fmla="*/ 4346248 h 4346248"/>
                <a:gd name="connsiteX8-277" fmla="*/ 4386182 w 4386182"/>
                <a:gd name="connsiteY8-278" fmla="*/ 4328142 h 4346248"/>
                <a:gd name="connsiteX0-279" fmla="*/ 4386182 w 4386182"/>
                <a:gd name="connsiteY0-280" fmla="*/ 4328142 h 4346248"/>
                <a:gd name="connsiteX1-281" fmla="*/ 4349968 w 4386182"/>
                <a:gd name="connsiteY1-282" fmla="*/ 1747904 h 4346248"/>
                <a:gd name="connsiteX2-283" fmla="*/ 3630595 w 4386182"/>
                <a:gd name="connsiteY2-284" fmla="*/ 493395 h 4346248"/>
                <a:gd name="connsiteX3-285" fmla="*/ 2001650 w 4386182"/>
                <a:gd name="connsiteY3-286" fmla="*/ 4886 h 4346248"/>
                <a:gd name="connsiteX4-287" fmla="*/ 507451 w 4386182"/>
                <a:gd name="connsiteY4-288" fmla="*/ 748250 h 4346248"/>
                <a:gd name="connsiteX5-289" fmla="*/ 4 w 4386182"/>
                <a:gd name="connsiteY5-290" fmla="*/ 2147313 h 4346248"/>
                <a:gd name="connsiteX6-291" fmla="*/ 502245 w 4386182"/>
                <a:gd name="connsiteY6-292" fmla="*/ 3612918 h 4346248"/>
                <a:gd name="connsiteX7-293" fmla="*/ 1824051 w 4386182"/>
                <a:gd name="connsiteY7-294" fmla="*/ 4346248 h 4346248"/>
                <a:gd name="connsiteX8-295" fmla="*/ 4386182 w 4386182"/>
                <a:gd name="connsiteY8-296" fmla="*/ 4328142 h 4346248"/>
                <a:gd name="connsiteX0-297" fmla="*/ 4386179 w 4386179"/>
                <a:gd name="connsiteY0-298" fmla="*/ 4326288 h 4344394"/>
                <a:gd name="connsiteX1-299" fmla="*/ 4349965 w 4386179"/>
                <a:gd name="connsiteY1-300" fmla="*/ 1746050 h 4344394"/>
                <a:gd name="connsiteX2-301" fmla="*/ 3630592 w 4386179"/>
                <a:gd name="connsiteY2-302" fmla="*/ 491541 h 4344394"/>
                <a:gd name="connsiteX3-303" fmla="*/ 2001647 w 4386179"/>
                <a:gd name="connsiteY3-304" fmla="*/ 3032 h 4344394"/>
                <a:gd name="connsiteX4-305" fmla="*/ 499828 w 4386179"/>
                <a:gd name="connsiteY4-306" fmla="*/ 685436 h 4344394"/>
                <a:gd name="connsiteX5-307" fmla="*/ 1 w 4386179"/>
                <a:gd name="connsiteY5-308" fmla="*/ 2145459 h 4344394"/>
                <a:gd name="connsiteX6-309" fmla="*/ 502242 w 4386179"/>
                <a:gd name="connsiteY6-310" fmla="*/ 3611064 h 4344394"/>
                <a:gd name="connsiteX7-311" fmla="*/ 1824048 w 4386179"/>
                <a:gd name="connsiteY7-312" fmla="*/ 4344394 h 4344394"/>
                <a:gd name="connsiteX8-313" fmla="*/ 4386179 w 4386179"/>
                <a:gd name="connsiteY8-314" fmla="*/ 4326288 h 4344394"/>
                <a:gd name="connsiteX0-315" fmla="*/ 4386179 w 4386179"/>
                <a:gd name="connsiteY0-316" fmla="*/ 4326000 h 4344106"/>
                <a:gd name="connsiteX1-317" fmla="*/ 4349965 w 4386179"/>
                <a:gd name="connsiteY1-318" fmla="*/ 1745762 h 4344106"/>
                <a:gd name="connsiteX2-319" fmla="*/ 3607732 w 4386179"/>
                <a:gd name="connsiteY2-320" fmla="*/ 498873 h 4344106"/>
                <a:gd name="connsiteX3-321" fmla="*/ 2001647 w 4386179"/>
                <a:gd name="connsiteY3-322" fmla="*/ 2744 h 4344106"/>
                <a:gd name="connsiteX4-323" fmla="*/ 499828 w 4386179"/>
                <a:gd name="connsiteY4-324" fmla="*/ 685148 h 4344106"/>
                <a:gd name="connsiteX5-325" fmla="*/ 1 w 4386179"/>
                <a:gd name="connsiteY5-326" fmla="*/ 2145171 h 4344106"/>
                <a:gd name="connsiteX6-327" fmla="*/ 502242 w 4386179"/>
                <a:gd name="connsiteY6-328" fmla="*/ 3610776 h 4344106"/>
                <a:gd name="connsiteX7-329" fmla="*/ 1824048 w 4386179"/>
                <a:gd name="connsiteY7-330" fmla="*/ 4344106 h 4344106"/>
                <a:gd name="connsiteX8-331" fmla="*/ 4386179 w 4386179"/>
                <a:gd name="connsiteY8-332" fmla="*/ 4326000 h 4344106"/>
                <a:gd name="connsiteX0-333" fmla="*/ 4386179 w 4386179"/>
                <a:gd name="connsiteY0-334" fmla="*/ 4326012 h 4344118"/>
                <a:gd name="connsiteX1-335" fmla="*/ 4304245 w 4386179"/>
                <a:gd name="connsiteY1-336" fmla="*/ 1753394 h 4344118"/>
                <a:gd name="connsiteX2-337" fmla="*/ 3607732 w 4386179"/>
                <a:gd name="connsiteY2-338" fmla="*/ 498885 h 4344118"/>
                <a:gd name="connsiteX3-339" fmla="*/ 2001647 w 4386179"/>
                <a:gd name="connsiteY3-340" fmla="*/ 2756 h 4344118"/>
                <a:gd name="connsiteX4-341" fmla="*/ 499828 w 4386179"/>
                <a:gd name="connsiteY4-342" fmla="*/ 685160 h 4344118"/>
                <a:gd name="connsiteX5-343" fmla="*/ 1 w 4386179"/>
                <a:gd name="connsiteY5-344" fmla="*/ 2145183 h 4344118"/>
                <a:gd name="connsiteX6-345" fmla="*/ 502242 w 4386179"/>
                <a:gd name="connsiteY6-346" fmla="*/ 3610788 h 4344118"/>
                <a:gd name="connsiteX7-347" fmla="*/ 1824048 w 4386179"/>
                <a:gd name="connsiteY7-348" fmla="*/ 4344118 h 4344118"/>
                <a:gd name="connsiteX8-349" fmla="*/ 4386179 w 4386179"/>
                <a:gd name="connsiteY8-350" fmla="*/ 4326012 h 4344118"/>
                <a:gd name="connsiteX0-351" fmla="*/ 4386179 w 4386179"/>
                <a:gd name="connsiteY0-352" fmla="*/ 4326012 h 4344118"/>
                <a:gd name="connsiteX1-353" fmla="*/ 4304245 w 4386179"/>
                <a:gd name="connsiteY1-354" fmla="*/ 1753394 h 4344118"/>
                <a:gd name="connsiteX2-355" fmla="*/ 3607732 w 4386179"/>
                <a:gd name="connsiteY2-356" fmla="*/ 498885 h 4344118"/>
                <a:gd name="connsiteX3-357" fmla="*/ 2001647 w 4386179"/>
                <a:gd name="connsiteY3-358" fmla="*/ 2756 h 4344118"/>
                <a:gd name="connsiteX4-359" fmla="*/ 499828 w 4386179"/>
                <a:gd name="connsiteY4-360" fmla="*/ 685160 h 4344118"/>
                <a:gd name="connsiteX5-361" fmla="*/ 1 w 4386179"/>
                <a:gd name="connsiteY5-362" fmla="*/ 2145183 h 4344118"/>
                <a:gd name="connsiteX6-363" fmla="*/ 502242 w 4386179"/>
                <a:gd name="connsiteY6-364" fmla="*/ 3610788 h 4344118"/>
                <a:gd name="connsiteX7-365" fmla="*/ 1824048 w 4386179"/>
                <a:gd name="connsiteY7-366" fmla="*/ 4344118 h 4344118"/>
                <a:gd name="connsiteX8-367" fmla="*/ 4386179 w 4386179"/>
                <a:gd name="connsiteY8-368" fmla="*/ 4326012 h 4344118"/>
                <a:gd name="connsiteX0-369" fmla="*/ 4386179 w 4566906"/>
                <a:gd name="connsiteY0-370" fmla="*/ 4326012 h 4344118"/>
                <a:gd name="connsiteX1-371" fmla="*/ 4304245 w 4566906"/>
                <a:gd name="connsiteY1-372" fmla="*/ 1753394 h 4344118"/>
                <a:gd name="connsiteX2-373" fmla="*/ 3607732 w 4566906"/>
                <a:gd name="connsiteY2-374" fmla="*/ 498885 h 4344118"/>
                <a:gd name="connsiteX3-375" fmla="*/ 2001647 w 4566906"/>
                <a:gd name="connsiteY3-376" fmla="*/ 2756 h 4344118"/>
                <a:gd name="connsiteX4-377" fmla="*/ 499828 w 4566906"/>
                <a:gd name="connsiteY4-378" fmla="*/ 685160 h 4344118"/>
                <a:gd name="connsiteX5-379" fmla="*/ 1 w 4566906"/>
                <a:gd name="connsiteY5-380" fmla="*/ 2145183 h 4344118"/>
                <a:gd name="connsiteX6-381" fmla="*/ 502242 w 4566906"/>
                <a:gd name="connsiteY6-382" fmla="*/ 3610788 h 4344118"/>
                <a:gd name="connsiteX7-383" fmla="*/ 1824048 w 4566906"/>
                <a:gd name="connsiteY7-384" fmla="*/ 4344118 h 4344118"/>
                <a:gd name="connsiteX8-385" fmla="*/ 4386179 w 4566906"/>
                <a:gd name="connsiteY8-386" fmla="*/ 4326012 h 4344118"/>
                <a:gd name="connsiteX0-387" fmla="*/ 4386179 w 4386179"/>
                <a:gd name="connsiteY0-388" fmla="*/ 4326012 h 4344118"/>
                <a:gd name="connsiteX1-389" fmla="*/ 4304245 w 4386179"/>
                <a:gd name="connsiteY1-390" fmla="*/ 1753394 h 4344118"/>
                <a:gd name="connsiteX2-391" fmla="*/ 3607732 w 4386179"/>
                <a:gd name="connsiteY2-392" fmla="*/ 498885 h 4344118"/>
                <a:gd name="connsiteX3-393" fmla="*/ 2001647 w 4386179"/>
                <a:gd name="connsiteY3-394" fmla="*/ 2756 h 4344118"/>
                <a:gd name="connsiteX4-395" fmla="*/ 499828 w 4386179"/>
                <a:gd name="connsiteY4-396" fmla="*/ 685160 h 4344118"/>
                <a:gd name="connsiteX5-397" fmla="*/ 1 w 4386179"/>
                <a:gd name="connsiteY5-398" fmla="*/ 2145183 h 4344118"/>
                <a:gd name="connsiteX6-399" fmla="*/ 502242 w 4386179"/>
                <a:gd name="connsiteY6-400" fmla="*/ 3610788 h 4344118"/>
                <a:gd name="connsiteX7-401" fmla="*/ 1824048 w 4386179"/>
                <a:gd name="connsiteY7-402" fmla="*/ 4344118 h 4344118"/>
                <a:gd name="connsiteX8-403" fmla="*/ 4386179 w 4386179"/>
                <a:gd name="connsiteY8-404" fmla="*/ 4326012 h 4344118"/>
                <a:gd name="connsiteX0-405" fmla="*/ 4386179 w 4393307"/>
                <a:gd name="connsiteY0-406" fmla="*/ 4326012 h 4344118"/>
                <a:gd name="connsiteX1-407" fmla="*/ 4304245 w 4393307"/>
                <a:gd name="connsiteY1-408" fmla="*/ 1753394 h 4344118"/>
                <a:gd name="connsiteX2-409" fmla="*/ 3607732 w 4393307"/>
                <a:gd name="connsiteY2-410" fmla="*/ 498885 h 4344118"/>
                <a:gd name="connsiteX3-411" fmla="*/ 2001647 w 4393307"/>
                <a:gd name="connsiteY3-412" fmla="*/ 2756 h 4344118"/>
                <a:gd name="connsiteX4-413" fmla="*/ 499828 w 4393307"/>
                <a:gd name="connsiteY4-414" fmla="*/ 685160 h 4344118"/>
                <a:gd name="connsiteX5-415" fmla="*/ 1 w 4393307"/>
                <a:gd name="connsiteY5-416" fmla="*/ 2145183 h 4344118"/>
                <a:gd name="connsiteX6-417" fmla="*/ 502242 w 4393307"/>
                <a:gd name="connsiteY6-418" fmla="*/ 3610788 h 4344118"/>
                <a:gd name="connsiteX7-419" fmla="*/ 1824048 w 4393307"/>
                <a:gd name="connsiteY7-420" fmla="*/ 4344118 h 4344118"/>
                <a:gd name="connsiteX8-421" fmla="*/ 4386179 w 4393307"/>
                <a:gd name="connsiteY8-422" fmla="*/ 4326012 h 4344118"/>
                <a:gd name="connsiteX0-423" fmla="*/ 4386179 w 4393307"/>
                <a:gd name="connsiteY0-424" fmla="*/ 4326012 h 4366288"/>
                <a:gd name="connsiteX1-425" fmla="*/ 4304245 w 4393307"/>
                <a:gd name="connsiteY1-426" fmla="*/ 1753394 h 4366288"/>
                <a:gd name="connsiteX2-427" fmla="*/ 3607732 w 4393307"/>
                <a:gd name="connsiteY2-428" fmla="*/ 498885 h 4366288"/>
                <a:gd name="connsiteX3-429" fmla="*/ 2001647 w 4393307"/>
                <a:gd name="connsiteY3-430" fmla="*/ 2756 h 4366288"/>
                <a:gd name="connsiteX4-431" fmla="*/ 499828 w 4393307"/>
                <a:gd name="connsiteY4-432" fmla="*/ 685160 h 4366288"/>
                <a:gd name="connsiteX5-433" fmla="*/ 1 w 4393307"/>
                <a:gd name="connsiteY5-434" fmla="*/ 2145183 h 4366288"/>
                <a:gd name="connsiteX6-435" fmla="*/ 502242 w 4393307"/>
                <a:gd name="connsiteY6-436" fmla="*/ 3610788 h 4366288"/>
                <a:gd name="connsiteX7-437" fmla="*/ 1824048 w 4393307"/>
                <a:gd name="connsiteY7-438" fmla="*/ 4344118 h 4366288"/>
                <a:gd name="connsiteX8-439" fmla="*/ 4386179 w 4393307"/>
                <a:gd name="connsiteY8-440" fmla="*/ 4326012 h 4366288"/>
                <a:gd name="connsiteX0-441" fmla="*/ 4386179 w 4477619"/>
                <a:gd name="connsiteY0-442" fmla="*/ 4326012 h 4417452"/>
                <a:gd name="connsiteX1-443" fmla="*/ 4304245 w 4477619"/>
                <a:gd name="connsiteY1-444" fmla="*/ 1753394 h 4417452"/>
                <a:gd name="connsiteX2-445" fmla="*/ 3607732 w 4477619"/>
                <a:gd name="connsiteY2-446" fmla="*/ 498885 h 4417452"/>
                <a:gd name="connsiteX3-447" fmla="*/ 2001647 w 4477619"/>
                <a:gd name="connsiteY3-448" fmla="*/ 2756 h 4417452"/>
                <a:gd name="connsiteX4-449" fmla="*/ 499828 w 4477619"/>
                <a:gd name="connsiteY4-450" fmla="*/ 685160 h 4417452"/>
                <a:gd name="connsiteX5-451" fmla="*/ 1 w 4477619"/>
                <a:gd name="connsiteY5-452" fmla="*/ 2145183 h 4417452"/>
                <a:gd name="connsiteX6-453" fmla="*/ 502242 w 4477619"/>
                <a:gd name="connsiteY6-454" fmla="*/ 3610788 h 4417452"/>
                <a:gd name="connsiteX7-455" fmla="*/ 1824048 w 4477619"/>
                <a:gd name="connsiteY7-456" fmla="*/ 4344118 h 4417452"/>
                <a:gd name="connsiteX8-457" fmla="*/ 4477619 w 4477619"/>
                <a:gd name="connsiteY8-458" fmla="*/ 4417452 h 4417452"/>
                <a:gd name="connsiteX0-459" fmla="*/ 4454759 w 4477619"/>
                <a:gd name="connsiteY0-460" fmla="*/ 4280292 h 4417452"/>
                <a:gd name="connsiteX1-461" fmla="*/ 4304245 w 4477619"/>
                <a:gd name="connsiteY1-462" fmla="*/ 1753394 h 4417452"/>
                <a:gd name="connsiteX2-463" fmla="*/ 3607732 w 4477619"/>
                <a:gd name="connsiteY2-464" fmla="*/ 498885 h 4417452"/>
                <a:gd name="connsiteX3-465" fmla="*/ 2001647 w 4477619"/>
                <a:gd name="connsiteY3-466" fmla="*/ 2756 h 4417452"/>
                <a:gd name="connsiteX4-467" fmla="*/ 499828 w 4477619"/>
                <a:gd name="connsiteY4-468" fmla="*/ 685160 h 4417452"/>
                <a:gd name="connsiteX5-469" fmla="*/ 1 w 4477619"/>
                <a:gd name="connsiteY5-470" fmla="*/ 2145183 h 4417452"/>
                <a:gd name="connsiteX6-471" fmla="*/ 502242 w 4477619"/>
                <a:gd name="connsiteY6-472" fmla="*/ 3610788 h 4417452"/>
                <a:gd name="connsiteX7-473" fmla="*/ 1824048 w 4477619"/>
                <a:gd name="connsiteY7-474" fmla="*/ 4344118 h 4417452"/>
                <a:gd name="connsiteX8-475" fmla="*/ 4477619 w 4477619"/>
                <a:gd name="connsiteY8-476" fmla="*/ 4417452 h 4417452"/>
                <a:gd name="connsiteX0-477" fmla="*/ 4454759 w 4460396"/>
                <a:gd name="connsiteY0-478" fmla="*/ 4280292 h 4379352"/>
                <a:gd name="connsiteX1-479" fmla="*/ 4304245 w 4460396"/>
                <a:gd name="connsiteY1-480" fmla="*/ 1753394 h 4379352"/>
                <a:gd name="connsiteX2-481" fmla="*/ 3607732 w 4460396"/>
                <a:gd name="connsiteY2-482" fmla="*/ 498885 h 4379352"/>
                <a:gd name="connsiteX3-483" fmla="*/ 2001647 w 4460396"/>
                <a:gd name="connsiteY3-484" fmla="*/ 2756 h 4379352"/>
                <a:gd name="connsiteX4-485" fmla="*/ 499828 w 4460396"/>
                <a:gd name="connsiteY4-486" fmla="*/ 685160 h 4379352"/>
                <a:gd name="connsiteX5-487" fmla="*/ 1 w 4460396"/>
                <a:gd name="connsiteY5-488" fmla="*/ 2145183 h 4379352"/>
                <a:gd name="connsiteX6-489" fmla="*/ 502242 w 4460396"/>
                <a:gd name="connsiteY6-490" fmla="*/ 3610788 h 4379352"/>
                <a:gd name="connsiteX7-491" fmla="*/ 1824048 w 4460396"/>
                <a:gd name="connsiteY7-492" fmla="*/ 4344118 h 4379352"/>
                <a:gd name="connsiteX8-493" fmla="*/ 4332839 w 4460396"/>
                <a:gd name="connsiteY8-494" fmla="*/ 4379352 h 4379352"/>
                <a:gd name="connsiteX0-495" fmla="*/ 4454759 w 4460396"/>
                <a:gd name="connsiteY0-496" fmla="*/ 4280292 h 4409314"/>
                <a:gd name="connsiteX1-497" fmla="*/ 4304245 w 4460396"/>
                <a:gd name="connsiteY1-498" fmla="*/ 1753394 h 4409314"/>
                <a:gd name="connsiteX2-499" fmla="*/ 3607732 w 4460396"/>
                <a:gd name="connsiteY2-500" fmla="*/ 498885 h 4409314"/>
                <a:gd name="connsiteX3-501" fmla="*/ 2001647 w 4460396"/>
                <a:gd name="connsiteY3-502" fmla="*/ 2756 h 4409314"/>
                <a:gd name="connsiteX4-503" fmla="*/ 499828 w 4460396"/>
                <a:gd name="connsiteY4-504" fmla="*/ 685160 h 4409314"/>
                <a:gd name="connsiteX5-505" fmla="*/ 1 w 4460396"/>
                <a:gd name="connsiteY5-506" fmla="*/ 2145183 h 4409314"/>
                <a:gd name="connsiteX6-507" fmla="*/ 502242 w 4460396"/>
                <a:gd name="connsiteY6-508" fmla="*/ 3610788 h 4409314"/>
                <a:gd name="connsiteX7-509" fmla="*/ 1824048 w 4460396"/>
                <a:gd name="connsiteY7-510" fmla="*/ 4344118 h 4409314"/>
                <a:gd name="connsiteX8-511" fmla="*/ 4332839 w 4460396"/>
                <a:gd name="connsiteY8-512" fmla="*/ 4379352 h 4409314"/>
                <a:gd name="connsiteX0-513" fmla="*/ 4454759 w 4460396"/>
                <a:gd name="connsiteY0-514" fmla="*/ 4280292 h 4431446"/>
                <a:gd name="connsiteX1-515" fmla="*/ 4304245 w 4460396"/>
                <a:gd name="connsiteY1-516" fmla="*/ 1753394 h 4431446"/>
                <a:gd name="connsiteX2-517" fmla="*/ 3607732 w 4460396"/>
                <a:gd name="connsiteY2-518" fmla="*/ 498885 h 4431446"/>
                <a:gd name="connsiteX3-519" fmla="*/ 2001647 w 4460396"/>
                <a:gd name="connsiteY3-520" fmla="*/ 2756 h 4431446"/>
                <a:gd name="connsiteX4-521" fmla="*/ 499828 w 4460396"/>
                <a:gd name="connsiteY4-522" fmla="*/ 685160 h 4431446"/>
                <a:gd name="connsiteX5-523" fmla="*/ 1 w 4460396"/>
                <a:gd name="connsiteY5-524" fmla="*/ 2145183 h 4431446"/>
                <a:gd name="connsiteX6-525" fmla="*/ 502242 w 4460396"/>
                <a:gd name="connsiteY6-526" fmla="*/ 3610788 h 4431446"/>
                <a:gd name="connsiteX7-527" fmla="*/ 1824048 w 4460396"/>
                <a:gd name="connsiteY7-528" fmla="*/ 4344118 h 4431446"/>
                <a:gd name="connsiteX8-529" fmla="*/ 4332839 w 4460396"/>
                <a:gd name="connsiteY8-530" fmla="*/ 4379352 h 4431446"/>
                <a:gd name="connsiteX0-531" fmla="*/ 4447139 w 4453386"/>
                <a:gd name="connsiteY0-532" fmla="*/ 4386972 h 4431446"/>
                <a:gd name="connsiteX1-533" fmla="*/ 4304245 w 4453386"/>
                <a:gd name="connsiteY1-534" fmla="*/ 1753394 h 4431446"/>
                <a:gd name="connsiteX2-535" fmla="*/ 3607732 w 4453386"/>
                <a:gd name="connsiteY2-536" fmla="*/ 498885 h 4431446"/>
                <a:gd name="connsiteX3-537" fmla="*/ 2001647 w 4453386"/>
                <a:gd name="connsiteY3-538" fmla="*/ 2756 h 4431446"/>
                <a:gd name="connsiteX4-539" fmla="*/ 499828 w 4453386"/>
                <a:gd name="connsiteY4-540" fmla="*/ 685160 h 4431446"/>
                <a:gd name="connsiteX5-541" fmla="*/ 1 w 4453386"/>
                <a:gd name="connsiteY5-542" fmla="*/ 2145183 h 4431446"/>
                <a:gd name="connsiteX6-543" fmla="*/ 502242 w 4453386"/>
                <a:gd name="connsiteY6-544" fmla="*/ 3610788 h 4431446"/>
                <a:gd name="connsiteX7-545" fmla="*/ 1824048 w 4453386"/>
                <a:gd name="connsiteY7-546" fmla="*/ 4344118 h 4431446"/>
                <a:gd name="connsiteX8-547" fmla="*/ 4332839 w 4453386"/>
                <a:gd name="connsiteY8-548" fmla="*/ 4379352 h 4431446"/>
                <a:gd name="connsiteX0-549" fmla="*/ 4447139 w 4453386"/>
                <a:gd name="connsiteY0-550" fmla="*/ 4386972 h 4431446"/>
                <a:gd name="connsiteX1-551" fmla="*/ 4304245 w 4453386"/>
                <a:gd name="connsiteY1-552" fmla="*/ 1753394 h 4431446"/>
                <a:gd name="connsiteX2-553" fmla="*/ 3607732 w 4453386"/>
                <a:gd name="connsiteY2-554" fmla="*/ 498885 h 4431446"/>
                <a:gd name="connsiteX3-555" fmla="*/ 2001647 w 4453386"/>
                <a:gd name="connsiteY3-556" fmla="*/ 2756 h 4431446"/>
                <a:gd name="connsiteX4-557" fmla="*/ 499828 w 4453386"/>
                <a:gd name="connsiteY4-558" fmla="*/ 685160 h 4431446"/>
                <a:gd name="connsiteX5-559" fmla="*/ 1 w 4453386"/>
                <a:gd name="connsiteY5-560" fmla="*/ 2145183 h 4431446"/>
                <a:gd name="connsiteX6-561" fmla="*/ 502242 w 4453386"/>
                <a:gd name="connsiteY6-562" fmla="*/ 3610788 h 4431446"/>
                <a:gd name="connsiteX7-563" fmla="*/ 1824048 w 4453386"/>
                <a:gd name="connsiteY7-564" fmla="*/ 4344118 h 4431446"/>
                <a:gd name="connsiteX8-565" fmla="*/ 4332839 w 4453386"/>
                <a:gd name="connsiteY8-566" fmla="*/ 4379352 h 4431446"/>
                <a:gd name="connsiteX0-567" fmla="*/ 4447139 w 4453386"/>
                <a:gd name="connsiteY0-568" fmla="*/ 4386972 h 4453249"/>
                <a:gd name="connsiteX1-569" fmla="*/ 4304245 w 4453386"/>
                <a:gd name="connsiteY1-570" fmla="*/ 1753394 h 4453249"/>
                <a:gd name="connsiteX2-571" fmla="*/ 3607732 w 4453386"/>
                <a:gd name="connsiteY2-572" fmla="*/ 498885 h 4453249"/>
                <a:gd name="connsiteX3-573" fmla="*/ 2001647 w 4453386"/>
                <a:gd name="connsiteY3-574" fmla="*/ 2756 h 4453249"/>
                <a:gd name="connsiteX4-575" fmla="*/ 499828 w 4453386"/>
                <a:gd name="connsiteY4-576" fmla="*/ 685160 h 4453249"/>
                <a:gd name="connsiteX5-577" fmla="*/ 1 w 4453386"/>
                <a:gd name="connsiteY5-578" fmla="*/ 2145183 h 4453249"/>
                <a:gd name="connsiteX6-579" fmla="*/ 502242 w 4453386"/>
                <a:gd name="connsiteY6-580" fmla="*/ 3610788 h 4453249"/>
                <a:gd name="connsiteX7-581" fmla="*/ 1824048 w 4453386"/>
                <a:gd name="connsiteY7-582" fmla="*/ 4344118 h 4453249"/>
                <a:gd name="connsiteX8-583" fmla="*/ 4332839 w 4453386"/>
                <a:gd name="connsiteY8-584" fmla="*/ 4379352 h 4453249"/>
                <a:gd name="connsiteX0-585" fmla="*/ 4447139 w 4453386"/>
                <a:gd name="connsiteY0-586" fmla="*/ 4386972 h 4465927"/>
                <a:gd name="connsiteX1-587" fmla="*/ 4304245 w 4453386"/>
                <a:gd name="connsiteY1-588" fmla="*/ 1753394 h 4465927"/>
                <a:gd name="connsiteX2-589" fmla="*/ 3607732 w 4453386"/>
                <a:gd name="connsiteY2-590" fmla="*/ 498885 h 4465927"/>
                <a:gd name="connsiteX3-591" fmla="*/ 2001647 w 4453386"/>
                <a:gd name="connsiteY3-592" fmla="*/ 2756 h 4465927"/>
                <a:gd name="connsiteX4-593" fmla="*/ 499828 w 4453386"/>
                <a:gd name="connsiteY4-594" fmla="*/ 685160 h 4465927"/>
                <a:gd name="connsiteX5-595" fmla="*/ 1 w 4453386"/>
                <a:gd name="connsiteY5-596" fmla="*/ 2145183 h 4465927"/>
                <a:gd name="connsiteX6-597" fmla="*/ 502242 w 4453386"/>
                <a:gd name="connsiteY6-598" fmla="*/ 3610788 h 4465927"/>
                <a:gd name="connsiteX7-599" fmla="*/ 1808808 w 4453386"/>
                <a:gd name="connsiteY7-600" fmla="*/ 4366978 h 4465927"/>
                <a:gd name="connsiteX8-601" fmla="*/ 4332839 w 4453386"/>
                <a:gd name="connsiteY8-602" fmla="*/ 4379352 h 4465927"/>
                <a:gd name="connsiteX0-603" fmla="*/ 4447139 w 4453386"/>
                <a:gd name="connsiteY0-604" fmla="*/ 4386972 h 4465927"/>
                <a:gd name="connsiteX1-605" fmla="*/ 4304245 w 4453386"/>
                <a:gd name="connsiteY1-606" fmla="*/ 1753394 h 4465927"/>
                <a:gd name="connsiteX2-607" fmla="*/ 3607732 w 4453386"/>
                <a:gd name="connsiteY2-608" fmla="*/ 498885 h 4465927"/>
                <a:gd name="connsiteX3-609" fmla="*/ 2001647 w 4453386"/>
                <a:gd name="connsiteY3-610" fmla="*/ 2756 h 4465927"/>
                <a:gd name="connsiteX4-611" fmla="*/ 499828 w 4453386"/>
                <a:gd name="connsiteY4-612" fmla="*/ 685160 h 4465927"/>
                <a:gd name="connsiteX5-613" fmla="*/ 1 w 4453386"/>
                <a:gd name="connsiteY5-614" fmla="*/ 2145183 h 4465927"/>
                <a:gd name="connsiteX6-615" fmla="*/ 502242 w 4453386"/>
                <a:gd name="connsiteY6-616" fmla="*/ 3610788 h 4465927"/>
                <a:gd name="connsiteX7-617" fmla="*/ 1808808 w 4453386"/>
                <a:gd name="connsiteY7-618" fmla="*/ 4366978 h 4465927"/>
                <a:gd name="connsiteX8-619" fmla="*/ 4332839 w 4453386"/>
                <a:gd name="connsiteY8-620" fmla="*/ 4379352 h 4465927"/>
                <a:gd name="connsiteX0-621" fmla="*/ 4447139 w 4453386"/>
                <a:gd name="connsiteY0-622" fmla="*/ 4386972 h 4446380"/>
                <a:gd name="connsiteX1-623" fmla="*/ 4304245 w 4453386"/>
                <a:gd name="connsiteY1-624" fmla="*/ 1753394 h 4446380"/>
                <a:gd name="connsiteX2-625" fmla="*/ 3607732 w 4453386"/>
                <a:gd name="connsiteY2-626" fmla="*/ 498885 h 4446380"/>
                <a:gd name="connsiteX3-627" fmla="*/ 2001647 w 4453386"/>
                <a:gd name="connsiteY3-628" fmla="*/ 2756 h 4446380"/>
                <a:gd name="connsiteX4-629" fmla="*/ 499828 w 4453386"/>
                <a:gd name="connsiteY4-630" fmla="*/ 685160 h 4446380"/>
                <a:gd name="connsiteX5-631" fmla="*/ 1 w 4453386"/>
                <a:gd name="connsiteY5-632" fmla="*/ 2145183 h 4446380"/>
                <a:gd name="connsiteX6-633" fmla="*/ 502242 w 4453386"/>
                <a:gd name="connsiteY6-634" fmla="*/ 3686988 h 4446380"/>
                <a:gd name="connsiteX7-635" fmla="*/ 1808808 w 4453386"/>
                <a:gd name="connsiteY7-636" fmla="*/ 4366978 h 4446380"/>
                <a:gd name="connsiteX8-637" fmla="*/ 4332839 w 4453386"/>
                <a:gd name="connsiteY8-638" fmla="*/ 4379352 h 4446380"/>
                <a:gd name="connsiteX0-639" fmla="*/ 4447139 w 4453386"/>
                <a:gd name="connsiteY0-640" fmla="*/ 4371870 h 4431278"/>
                <a:gd name="connsiteX1-641" fmla="*/ 4304245 w 4453386"/>
                <a:gd name="connsiteY1-642" fmla="*/ 1738292 h 4431278"/>
                <a:gd name="connsiteX2-643" fmla="*/ 3607732 w 4453386"/>
                <a:gd name="connsiteY2-644" fmla="*/ 483783 h 4431278"/>
                <a:gd name="connsiteX3-645" fmla="*/ 2024507 w 4453386"/>
                <a:gd name="connsiteY3-646" fmla="*/ 2894 h 4431278"/>
                <a:gd name="connsiteX4-647" fmla="*/ 499828 w 4453386"/>
                <a:gd name="connsiteY4-648" fmla="*/ 670058 h 4431278"/>
                <a:gd name="connsiteX5-649" fmla="*/ 1 w 4453386"/>
                <a:gd name="connsiteY5-650" fmla="*/ 2130081 h 4431278"/>
                <a:gd name="connsiteX6-651" fmla="*/ 502242 w 4453386"/>
                <a:gd name="connsiteY6-652" fmla="*/ 3671886 h 4431278"/>
                <a:gd name="connsiteX7-653" fmla="*/ 1808808 w 4453386"/>
                <a:gd name="connsiteY7-654" fmla="*/ 4351876 h 4431278"/>
                <a:gd name="connsiteX8-655" fmla="*/ 4332839 w 4453386"/>
                <a:gd name="connsiteY8-656" fmla="*/ 4364250 h 443127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4453386" h="4431278">
                  <a:moveTo>
                    <a:pt x="4447139" y="4371870"/>
                  </a:moveTo>
                  <a:cubicBezTo>
                    <a:pt x="4467132" y="3085561"/>
                    <a:pt x="4444146" y="2386306"/>
                    <a:pt x="4304245" y="1738292"/>
                  </a:cubicBezTo>
                  <a:cubicBezTo>
                    <a:pt x="4164344" y="1090278"/>
                    <a:pt x="3987688" y="773016"/>
                    <a:pt x="3607732" y="483783"/>
                  </a:cubicBezTo>
                  <a:cubicBezTo>
                    <a:pt x="3227776" y="194550"/>
                    <a:pt x="2542491" y="-28152"/>
                    <a:pt x="2024507" y="2894"/>
                  </a:cubicBezTo>
                  <a:cubicBezTo>
                    <a:pt x="1506523" y="33940"/>
                    <a:pt x="837246" y="315527"/>
                    <a:pt x="499828" y="670058"/>
                  </a:cubicBezTo>
                  <a:cubicBezTo>
                    <a:pt x="162410" y="1024589"/>
                    <a:pt x="-401" y="1629776"/>
                    <a:pt x="1" y="2130081"/>
                  </a:cubicBezTo>
                  <a:cubicBezTo>
                    <a:pt x="403" y="2630386"/>
                    <a:pt x="170294" y="3324447"/>
                    <a:pt x="502242" y="3671886"/>
                  </a:cubicBezTo>
                  <a:cubicBezTo>
                    <a:pt x="834190" y="4019325"/>
                    <a:pt x="1170375" y="4236482"/>
                    <a:pt x="1808808" y="4351876"/>
                  </a:cubicBezTo>
                  <a:cubicBezTo>
                    <a:pt x="2447241" y="4467270"/>
                    <a:pt x="3450855" y="4443945"/>
                    <a:pt x="4332839" y="4364250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 useBgFill="1">
          <p:nvSpPr>
            <p:cNvPr id="42" name="椭圆 31"/>
            <p:cNvSpPr/>
            <p:nvPr/>
          </p:nvSpPr>
          <p:spPr bwMode="white">
            <a:xfrm rot="9775438">
              <a:off x="4186206" y="1666443"/>
              <a:ext cx="3150364" cy="3159662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3356 w 655716"/>
                <a:gd name="connsiteY0-334" fmla="*/ 64927 h 654301"/>
                <a:gd name="connsiteX1-335" fmla="*/ 405990 w 655716"/>
                <a:gd name="connsiteY1-336" fmla="*/ 15051 h 654301"/>
                <a:gd name="connsiteX2-337" fmla="*/ 654948 w 655716"/>
                <a:gd name="connsiteY2-338" fmla="*/ 337329 h 654301"/>
                <a:gd name="connsiteX3-339" fmla="*/ 326701 w 655716"/>
                <a:gd name="connsiteY3-340" fmla="*/ 653852 h 654301"/>
                <a:gd name="connsiteX4-341" fmla="*/ 3708 w 655716"/>
                <a:gd name="connsiteY4-342" fmla="*/ 395370 h 654301"/>
                <a:gd name="connsiteX5-343" fmla="*/ 57923 w 655716"/>
                <a:gd name="connsiteY5-344" fmla="*/ 134413 h 654301"/>
                <a:gd name="connsiteX0-345" fmla="*/ 123356 w 655716"/>
                <a:gd name="connsiteY0-346" fmla="*/ 64927 h 654608"/>
                <a:gd name="connsiteX1-347" fmla="*/ 405990 w 655716"/>
                <a:gd name="connsiteY1-348" fmla="*/ 15051 h 654608"/>
                <a:gd name="connsiteX2-349" fmla="*/ 654948 w 655716"/>
                <a:gd name="connsiteY2-350" fmla="*/ 337329 h 654608"/>
                <a:gd name="connsiteX3-351" fmla="*/ 326701 w 655716"/>
                <a:gd name="connsiteY3-352" fmla="*/ 653852 h 654608"/>
                <a:gd name="connsiteX4-353" fmla="*/ 3708 w 655716"/>
                <a:gd name="connsiteY4-354" fmla="*/ 395370 h 654608"/>
                <a:gd name="connsiteX5-355" fmla="*/ 57923 w 655716"/>
                <a:gd name="connsiteY5-356" fmla="*/ 134413 h 654608"/>
                <a:gd name="connsiteX0-357" fmla="*/ 123356 w 655010"/>
                <a:gd name="connsiteY0-358" fmla="*/ 64927 h 647763"/>
                <a:gd name="connsiteX1-359" fmla="*/ 405990 w 655010"/>
                <a:gd name="connsiteY1-360" fmla="*/ 15051 h 647763"/>
                <a:gd name="connsiteX2-361" fmla="*/ 654948 w 655010"/>
                <a:gd name="connsiteY2-362" fmla="*/ 337329 h 647763"/>
                <a:gd name="connsiteX3-363" fmla="*/ 387805 w 655010"/>
                <a:gd name="connsiteY3-364" fmla="*/ 646974 h 647763"/>
                <a:gd name="connsiteX4-365" fmla="*/ 3708 w 655010"/>
                <a:gd name="connsiteY4-366" fmla="*/ 395370 h 647763"/>
                <a:gd name="connsiteX5-367" fmla="*/ 57923 w 655010"/>
                <a:gd name="connsiteY5-368" fmla="*/ 134413 h 647763"/>
                <a:gd name="connsiteX0-369" fmla="*/ 123356 w 655124"/>
                <a:gd name="connsiteY0-370" fmla="*/ 64927 h 656560"/>
                <a:gd name="connsiteX1-371" fmla="*/ 405990 w 655124"/>
                <a:gd name="connsiteY1-372" fmla="*/ 15051 h 656560"/>
                <a:gd name="connsiteX2-373" fmla="*/ 654948 w 655124"/>
                <a:gd name="connsiteY2-374" fmla="*/ 337329 h 656560"/>
                <a:gd name="connsiteX3-375" fmla="*/ 374831 w 655124"/>
                <a:gd name="connsiteY3-376" fmla="*/ 655813 h 656560"/>
                <a:gd name="connsiteX4-377" fmla="*/ 3708 w 655124"/>
                <a:gd name="connsiteY4-378" fmla="*/ 395370 h 656560"/>
                <a:gd name="connsiteX5-379" fmla="*/ 57923 w 655124"/>
                <a:gd name="connsiteY5-380" fmla="*/ 134413 h 656560"/>
                <a:gd name="connsiteX0-381" fmla="*/ 122860 w 654628"/>
                <a:gd name="connsiteY0-382" fmla="*/ 64927 h 656560"/>
                <a:gd name="connsiteX1-383" fmla="*/ 405494 w 654628"/>
                <a:gd name="connsiteY1-384" fmla="*/ 15051 h 656560"/>
                <a:gd name="connsiteX2-385" fmla="*/ 654452 w 654628"/>
                <a:gd name="connsiteY2-386" fmla="*/ 337329 h 656560"/>
                <a:gd name="connsiteX3-387" fmla="*/ 374335 w 654628"/>
                <a:gd name="connsiteY3-388" fmla="*/ 655813 h 656560"/>
                <a:gd name="connsiteX4-389" fmla="*/ 3212 w 654628"/>
                <a:gd name="connsiteY4-390" fmla="*/ 395370 h 656560"/>
                <a:gd name="connsiteX5-391" fmla="*/ 62283 w 654628"/>
                <a:gd name="connsiteY5-392" fmla="*/ 110256 h 6565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54628" h="656560">
                  <a:moveTo>
                    <a:pt x="122860" y="64927"/>
                  </a:moveTo>
                  <a:cubicBezTo>
                    <a:pt x="195188" y="22404"/>
                    <a:pt x="261476" y="-24807"/>
                    <a:pt x="405494" y="15051"/>
                  </a:cubicBezTo>
                  <a:cubicBezTo>
                    <a:pt x="549512" y="54909"/>
                    <a:pt x="659645" y="230535"/>
                    <a:pt x="654452" y="337329"/>
                  </a:cubicBezTo>
                  <a:cubicBezTo>
                    <a:pt x="649259" y="444123"/>
                    <a:pt x="547947" y="643044"/>
                    <a:pt x="374335" y="655813"/>
                  </a:cubicBezTo>
                  <a:cubicBezTo>
                    <a:pt x="200723" y="668582"/>
                    <a:pt x="14757" y="515194"/>
                    <a:pt x="3212" y="395370"/>
                  </a:cubicBezTo>
                  <a:cubicBezTo>
                    <a:pt x="-8333" y="275546"/>
                    <a:pt x="11228" y="185070"/>
                    <a:pt x="62283" y="110256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3" name="组合 42"/>
          <p:cNvGrpSpPr/>
          <p:nvPr/>
        </p:nvGrpSpPr>
        <p:grpSpPr>
          <a:xfrm rot="16200000">
            <a:off x="4315766" y="3805510"/>
            <a:ext cx="1674117" cy="1665807"/>
            <a:chOff x="3608032" y="1030635"/>
            <a:chExt cx="4453386" cy="4431278"/>
          </a:xfrm>
        </p:grpSpPr>
        <p:sp>
          <p:nvSpPr>
            <p:cNvPr id="44" name="任意多边形 43"/>
            <p:cNvSpPr/>
            <p:nvPr/>
          </p:nvSpPr>
          <p:spPr>
            <a:xfrm>
              <a:off x="3608032" y="1030635"/>
              <a:ext cx="4453386" cy="4431278"/>
            </a:xfrm>
            <a:custGeom>
              <a:avLst/>
              <a:gdLst>
                <a:gd name="connsiteX0" fmla="*/ 4409038 w 4409038"/>
                <a:gd name="connsiteY0" fmla="*/ 4300396 h 4318502"/>
                <a:gd name="connsiteX1" fmla="*/ 4372824 w 4409038"/>
                <a:gd name="connsiteY1" fmla="*/ 1720158 h 4318502"/>
                <a:gd name="connsiteX2" fmla="*/ 3920151 w 4409038"/>
                <a:gd name="connsiteY2" fmla="*/ 679009 h 4318502"/>
                <a:gd name="connsiteX3" fmla="*/ 2969537 w 4409038"/>
                <a:gd name="connsiteY3" fmla="*/ 72427 h 4318502"/>
                <a:gd name="connsiteX4" fmla="*/ 1765426 w 4409038"/>
                <a:gd name="connsiteY4" fmla="*/ 0 h 4318502"/>
                <a:gd name="connsiteX5" fmla="*/ 461727 w 4409038"/>
                <a:gd name="connsiteY5" fmla="*/ 796704 h 4318502"/>
                <a:gd name="connsiteX6" fmla="*/ 0 w 4409038"/>
                <a:gd name="connsiteY6" fmla="*/ 2317687 h 4318502"/>
                <a:gd name="connsiteX7" fmla="*/ 525101 w 4409038"/>
                <a:gd name="connsiteY7" fmla="*/ 3585172 h 4318502"/>
                <a:gd name="connsiteX8" fmla="*/ 1846907 w 4409038"/>
                <a:gd name="connsiteY8" fmla="*/ 4318502 h 4318502"/>
                <a:gd name="connsiteX9" fmla="*/ 4409038 w 4409038"/>
                <a:gd name="connsiteY9" fmla="*/ 4300396 h 4318502"/>
                <a:gd name="connsiteX0-1" fmla="*/ 4409038 w 4409038"/>
                <a:gd name="connsiteY0-2" fmla="*/ 4300396 h 4318502"/>
                <a:gd name="connsiteX1-3" fmla="*/ 4372824 w 4409038"/>
                <a:gd name="connsiteY1-4" fmla="*/ 1720158 h 4318502"/>
                <a:gd name="connsiteX2-5" fmla="*/ 3920151 w 4409038"/>
                <a:gd name="connsiteY2-6" fmla="*/ 679009 h 4318502"/>
                <a:gd name="connsiteX3-7" fmla="*/ 2969537 w 4409038"/>
                <a:gd name="connsiteY3-8" fmla="*/ 72427 h 4318502"/>
                <a:gd name="connsiteX4-9" fmla="*/ 1765426 w 4409038"/>
                <a:gd name="connsiteY4-10" fmla="*/ 0 h 4318502"/>
                <a:gd name="connsiteX5-11" fmla="*/ 461727 w 4409038"/>
                <a:gd name="connsiteY5-12" fmla="*/ 796704 h 4318502"/>
                <a:gd name="connsiteX6-13" fmla="*/ 0 w 4409038"/>
                <a:gd name="connsiteY6-14" fmla="*/ 2317687 h 4318502"/>
                <a:gd name="connsiteX7-15" fmla="*/ 525101 w 4409038"/>
                <a:gd name="connsiteY7-16" fmla="*/ 3585172 h 4318502"/>
                <a:gd name="connsiteX8-17" fmla="*/ 1846907 w 4409038"/>
                <a:gd name="connsiteY8-18" fmla="*/ 4318502 h 4318502"/>
                <a:gd name="connsiteX9-19" fmla="*/ 4409038 w 4409038"/>
                <a:gd name="connsiteY9-20" fmla="*/ 4300396 h 4318502"/>
                <a:gd name="connsiteX0-21" fmla="*/ 4409038 w 4409038"/>
                <a:gd name="connsiteY0-22" fmla="*/ 4300396 h 4318502"/>
                <a:gd name="connsiteX1-23" fmla="*/ 4372824 w 4409038"/>
                <a:gd name="connsiteY1-24" fmla="*/ 1720158 h 4318502"/>
                <a:gd name="connsiteX2-25" fmla="*/ 3920151 w 4409038"/>
                <a:gd name="connsiteY2-26" fmla="*/ 679009 h 4318502"/>
                <a:gd name="connsiteX3-27" fmla="*/ 2969537 w 4409038"/>
                <a:gd name="connsiteY3-28" fmla="*/ 72427 h 4318502"/>
                <a:gd name="connsiteX4-29" fmla="*/ 1765426 w 4409038"/>
                <a:gd name="connsiteY4-30" fmla="*/ 0 h 4318502"/>
                <a:gd name="connsiteX5-31" fmla="*/ 461727 w 4409038"/>
                <a:gd name="connsiteY5-32" fmla="*/ 796704 h 4318502"/>
                <a:gd name="connsiteX6-33" fmla="*/ 0 w 4409038"/>
                <a:gd name="connsiteY6-34" fmla="*/ 2317687 h 4318502"/>
                <a:gd name="connsiteX7-35" fmla="*/ 525101 w 4409038"/>
                <a:gd name="connsiteY7-36" fmla="*/ 3585172 h 4318502"/>
                <a:gd name="connsiteX8-37" fmla="*/ 1846907 w 4409038"/>
                <a:gd name="connsiteY8-38" fmla="*/ 4318502 h 4318502"/>
                <a:gd name="connsiteX9-39" fmla="*/ 4409038 w 4409038"/>
                <a:gd name="connsiteY9-40" fmla="*/ 4300396 h 4318502"/>
                <a:gd name="connsiteX0-41" fmla="*/ 4409038 w 4409038"/>
                <a:gd name="connsiteY0-42" fmla="*/ 4301358 h 4319464"/>
                <a:gd name="connsiteX1-43" fmla="*/ 4372824 w 4409038"/>
                <a:gd name="connsiteY1-44" fmla="*/ 1721120 h 4319464"/>
                <a:gd name="connsiteX2-45" fmla="*/ 3920151 w 4409038"/>
                <a:gd name="connsiteY2-46" fmla="*/ 679971 h 4319464"/>
                <a:gd name="connsiteX3-47" fmla="*/ 2969537 w 4409038"/>
                <a:gd name="connsiteY3-48" fmla="*/ 73389 h 4319464"/>
                <a:gd name="connsiteX4-49" fmla="*/ 1765426 w 4409038"/>
                <a:gd name="connsiteY4-50" fmla="*/ 962 h 4319464"/>
                <a:gd name="connsiteX5-51" fmla="*/ 461727 w 4409038"/>
                <a:gd name="connsiteY5-52" fmla="*/ 797666 h 4319464"/>
                <a:gd name="connsiteX6-53" fmla="*/ 0 w 4409038"/>
                <a:gd name="connsiteY6-54" fmla="*/ 2318649 h 4319464"/>
                <a:gd name="connsiteX7-55" fmla="*/ 525101 w 4409038"/>
                <a:gd name="connsiteY7-56" fmla="*/ 3586134 h 4319464"/>
                <a:gd name="connsiteX8-57" fmla="*/ 1846907 w 4409038"/>
                <a:gd name="connsiteY8-58" fmla="*/ 4319464 h 4319464"/>
                <a:gd name="connsiteX9-59" fmla="*/ 4409038 w 4409038"/>
                <a:gd name="connsiteY9-60" fmla="*/ 4301358 h 4319464"/>
                <a:gd name="connsiteX0-61" fmla="*/ 4409038 w 4409038"/>
                <a:gd name="connsiteY0-62" fmla="*/ 4351193 h 4369299"/>
                <a:gd name="connsiteX1-63" fmla="*/ 4372824 w 4409038"/>
                <a:gd name="connsiteY1-64" fmla="*/ 1770955 h 4369299"/>
                <a:gd name="connsiteX2-65" fmla="*/ 3920151 w 4409038"/>
                <a:gd name="connsiteY2-66" fmla="*/ 729806 h 4369299"/>
                <a:gd name="connsiteX3-67" fmla="*/ 2664737 w 4409038"/>
                <a:gd name="connsiteY3-68" fmla="*/ 85124 h 4369299"/>
                <a:gd name="connsiteX4-69" fmla="*/ 1765426 w 4409038"/>
                <a:gd name="connsiteY4-70" fmla="*/ 50797 h 4369299"/>
                <a:gd name="connsiteX5-71" fmla="*/ 461727 w 4409038"/>
                <a:gd name="connsiteY5-72" fmla="*/ 847501 h 4369299"/>
                <a:gd name="connsiteX6-73" fmla="*/ 0 w 4409038"/>
                <a:gd name="connsiteY6-74" fmla="*/ 2368484 h 4369299"/>
                <a:gd name="connsiteX7-75" fmla="*/ 525101 w 4409038"/>
                <a:gd name="connsiteY7-76" fmla="*/ 3635969 h 4369299"/>
                <a:gd name="connsiteX8-77" fmla="*/ 1846907 w 4409038"/>
                <a:gd name="connsiteY8-78" fmla="*/ 4369299 h 4369299"/>
                <a:gd name="connsiteX9-79" fmla="*/ 4409038 w 4409038"/>
                <a:gd name="connsiteY9-80" fmla="*/ 4351193 h 4369299"/>
                <a:gd name="connsiteX0-81" fmla="*/ 4409038 w 4409038"/>
                <a:gd name="connsiteY0-82" fmla="*/ 4301072 h 4319178"/>
                <a:gd name="connsiteX1-83" fmla="*/ 4372824 w 4409038"/>
                <a:gd name="connsiteY1-84" fmla="*/ 1720834 h 4319178"/>
                <a:gd name="connsiteX2-85" fmla="*/ 3920151 w 4409038"/>
                <a:gd name="connsiteY2-86" fmla="*/ 679685 h 4319178"/>
                <a:gd name="connsiteX3-87" fmla="*/ 1765426 w 4409038"/>
                <a:gd name="connsiteY3-88" fmla="*/ 676 h 4319178"/>
                <a:gd name="connsiteX4-89" fmla="*/ 461727 w 4409038"/>
                <a:gd name="connsiteY4-90" fmla="*/ 797380 h 4319178"/>
                <a:gd name="connsiteX5-91" fmla="*/ 0 w 4409038"/>
                <a:gd name="connsiteY5-92" fmla="*/ 2318363 h 4319178"/>
                <a:gd name="connsiteX6-93" fmla="*/ 525101 w 4409038"/>
                <a:gd name="connsiteY6-94" fmla="*/ 3585848 h 4319178"/>
                <a:gd name="connsiteX7-95" fmla="*/ 1846907 w 4409038"/>
                <a:gd name="connsiteY7-96" fmla="*/ 4319178 h 4319178"/>
                <a:gd name="connsiteX8-97" fmla="*/ 4409038 w 4409038"/>
                <a:gd name="connsiteY8-98" fmla="*/ 4301072 h 4319178"/>
                <a:gd name="connsiteX0-99" fmla="*/ 4409038 w 4409038"/>
                <a:gd name="connsiteY0-100" fmla="*/ 4308506 h 4326612"/>
                <a:gd name="connsiteX1-101" fmla="*/ 4372824 w 4409038"/>
                <a:gd name="connsiteY1-102" fmla="*/ 1728268 h 4326612"/>
                <a:gd name="connsiteX2-103" fmla="*/ 3653451 w 4409038"/>
                <a:gd name="connsiteY2-104" fmla="*/ 473759 h 4326612"/>
                <a:gd name="connsiteX3-105" fmla="*/ 1765426 w 4409038"/>
                <a:gd name="connsiteY3-106" fmla="*/ 8110 h 4326612"/>
                <a:gd name="connsiteX4-107" fmla="*/ 461727 w 4409038"/>
                <a:gd name="connsiteY4-108" fmla="*/ 804814 h 4326612"/>
                <a:gd name="connsiteX5-109" fmla="*/ 0 w 4409038"/>
                <a:gd name="connsiteY5-110" fmla="*/ 2325797 h 4326612"/>
                <a:gd name="connsiteX6-111" fmla="*/ 525101 w 4409038"/>
                <a:gd name="connsiteY6-112" fmla="*/ 3593282 h 4326612"/>
                <a:gd name="connsiteX7-113" fmla="*/ 1846907 w 4409038"/>
                <a:gd name="connsiteY7-114" fmla="*/ 4326612 h 4326612"/>
                <a:gd name="connsiteX8-115" fmla="*/ 4409038 w 4409038"/>
                <a:gd name="connsiteY8-116" fmla="*/ 4308506 h 4326612"/>
                <a:gd name="connsiteX0-117" fmla="*/ 4409038 w 4409038"/>
                <a:gd name="connsiteY0-118" fmla="*/ 4330867 h 4348973"/>
                <a:gd name="connsiteX1-119" fmla="*/ 4372824 w 4409038"/>
                <a:gd name="connsiteY1-120" fmla="*/ 1750629 h 4348973"/>
                <a:gd name="connsiteX2-121" fmla="*/ 3653451 w 4409038"/>
                <a:gd name="connsiteY2-122" fmla="*/ 496120 h 4348973"/>
                <a:gd name="connsiteX3-123" fmla="*/ 2024506 w 4409038"/>
                <a:gd name="connsiteY3-124" fmla="*/ 7611 h 4348973"/>
                <a:gd name="connsiteX4-125" fmla="*/ 461727 w 4409038"/>
                <a:gd name="connsiteY4-126" fmla="*/ 827175 h 4348973"/>
                <a:gd name="connsiteX5-127" fmla="*/ 0 w 4409038"/>
                <a:gd name="connsiteY5-128" fmla="*/ 2348158 h 4348973"/>
                <a:gd name="connsiteX6-129" fmla="*/ 525101 w 4409038"/>
                <a:gd name="connsiteY6-130" fmla="*/ 3615643 h 4348973"/>
                <a:gd name="connsiteX7-131" fmla="*/ 1846907 w 4409038"/>
                <a:gd name="connsiteY7-132" fmla="*/ 4348973 h 4348973"/>
                <a:gd name="connsiteX8-133" fmla="*/ 4409038 w 4409038"/>
                <a:gd name="connsiteY8-134" fmla="*/ 4330867 h 4348973"/>
                <a:gd name="connsiteX0-135" fmla="*/ 4409038 w 4409038"/>
                <a:gd name="connsiteY0-136" fmla="*/ 4330867 h 4348973"/>
                <a:gd name="connsiteX1-137" fmla="*/ 4372824 w 4409038"/>
                <a:gd name="connsiteY1-138" fmla="*/ 1750629 h 4348973"/>
                <a:gd name="connsiteX2-139" fmla="*/ 3653451 w 4409038"/>
                <a:gd name="connsiteY2-140" fmla="*/ 496120 h 4348973"/>
                <a:gd name="connsiteX3-141" fmla="*/ 2024506 w 4409038"/>
                <a:gd name="connsiteY3-142" fmla="*/ 7611 h 4348973"/>
                <a:gd name="connsiteX4-143" fmla="*/ 461727 w 4409038"/>
                <a:gd name="connsiteY4-144" fmla="*/ 827175 h 4348973"/>
                <a:gd name="connsiteX5-145" fmla="*/ 0 w 4409038"/>
                <a:gd name="connsiteY5-146" fmla="*/ 2348158 h 4348973"/>
                <a:gd name="connsiteX6-147" fmla="*/ 525101 w 4409038"/>
                <a:gd name="connsiteY6-148" fmla="*/ 3615643 h 4348973"/>
                <a:gd name="connsiteX7-149" fmla="*/ 1846907 w 4409038"/>
                <a:gd name="connsiteY7-150" fmla="*/ 4348973 h 4348973"/>
                <a:gd name="connsiteX8-151" fmla="*/ 4409038 w 4409038"/>
                <a:gd name="connsiteY8-152" fmla="*/ 4330867 h 4348973"/>
                <a:gd name="connsiteX0-153" fmla="*/ 4409038 w 4409038"/>
                <a:gd name="connsiteY0-154" fmla="*/ 4330867 h 4348973"/>
                <a:gd name="connsiteX1-155" fmla="*/ 4372824 w 4409038"/>
                <a:gd name="connsiteY1-156" fmla="*/ 1750629 h 4348973"/>
                <a:gd name="connsiteX2-157" fmla="*/ 3653451 w 4409038"/>
                <a:gd name="connsiteY2-158" fmla="*/ 496120 h 4348973"/>
                <a:gd name="connsiteX3-159" fmla="*/ 2024506 w 4409038"/>
                <a:gd name="connsiteY3-160" fmla="*/ 7611 h 4348973"/>
                <a:gd name="connsiteX4-161" fmla="*/ 461727 w 4409038"/>
                <a:gd name="connsiteY4-162" fmla="*/ 827175 h 4348973"/>
                <a:gd name="connsiteX5-163" fmla="*/ 0 w 4409038"/>
                <a:gd name="connsiteY5-164" fmla="*/ 2348158 h 4348973"/>
                <a:gd name="connsiteX6-165" fmla="*/ 525101 w 4409038"/>
                <a:gd name="connsiteY6-166" fmla="*/ 3615643 h 4348973"/>
                <a:gd name="connsiteX7-167" fmla="*/ 1846907 w 4409038"/>
                <a:gd name="connsiteY7-168" fmla="*/ 4348973 h 4348973"/>
                <a:gd name="connsiteX8-169" fmla="*/ 4409038 w 4409038"/>
                <a:gd name="connsiteY8-170" fmla="*/ 4330867 h 4348973"/>
                <a:gd name="connsiteX0-171" fmla="*/ 4452148 w 4452148"/>
                <a:gd name="connsiteY0-172" fmla="*/ 4330867 h 4348973"/>
                <a:gd name="connsiteX1-173" fmla="*/ 4415934 w 4452148"/>
                <a:gd name="connsiteY1-174" fmla="*/ 1750629 h 4348973"/>
                <a:gd name="connsiteX2-175" fmla="*/ 3696561 w 4452148"/>
                <a:gd name="connsiteY2-176" fmla="*/ 496120 h 4348973"/>
                <a:gd name="connsiteX3-177" fmla="*/ 2067616 w 4452148"/>
                <a:gd name="connsiteY3-178" fmla="*/ 7611 h 4348973"/>
                <a:gd name="connsiteX4-179" fmla="*/ 504837 w 4452148"/>
                <a:gd name="connsiteY4-180" fmla="*/ 827175 h 4348973"/>
                <a:gd name="connsiteX5-181" fmla="*/ 43110 w 4452148"/>
                <a:gd name="connsiteY5-182" fmla="*/ 2348158 h 4348973"/>
                <a:gd name="connsiteX6-183" fmla="*/ 568211 w 4452148"/>
                <a:gd name="connsiteY6-184" fmla="*/ 3615643 h 4348973"/>
                <a:gd name="connsiteX7-185" fmla="*/ 1890017 w 4452148"/>
                <a:gd name="connsiteY7-186" fmla="*/ 4348973 h 4348973"/>
                <a:gd name="connsiteX8-187" fmla="*/ 4452148 w 4452148"/>
                <a:gd name="connsiteY8-188" fmla="*/ 4330867 h 4348973"/>
                <a:gd name="connsiteX0-189" fmla="*/ 4419139 w 4419139"/>
                <a:gd name="connsiteY0-190" fmla="*/ 4330867 h 4348973"/>
                <a:gd name="connsiteX1-191" fmla="*/ 4382925 w 4419139"/>
                <a:gd name="connsiteY1-192" fmla="*/ 1750629 h 4348973"/>
                <a:gd name="connsiteX2-193" fmla="*/ 3663552 w 4419139"/>
                <a:gd name="connsiteY2-194" fmla="*/ 496120 h 4348973"/>
                <a:gd name="connsiteX3-195" fmla="*/ 2034607 w 4419139"/>
                <a:gd name="connsiteY3-196" fmla="*/ 7611 h 4348973"/>
                <a:gd name="connsiteX4-197" fmla="*/ 471828 w 4419139"/>
                <a:gd name="connsiteY4-198" fmla="*/ 827175 h 4348973"/>
                <a:gd name="connsiteX5-199" fmla="*/ 10101 w 4419139"/>
                <a:gd name="connsiteY5-200" fmla="*/ 2348158 h 4348973"/>
                <a:gd name="connsiteX6-201" fmla="*/ 535202 w 4419139"/>
                <a:gd name="connsiteY6-202" fmla="*/ 3615643 h 4348973"/>
                <a:gd name="connsiteX7-203" fmla="*/ 1857008 w 4419139"/>
                <a:gd name="connsiteY7-204" fmla="*/ 4348973 h 4348973"/>
                <a:gd name="connsiteX8-205" fmla="*/ 4419139 w 4419139"/>
                <a:gd name="connsiteY8-206" fmla="*/ 4330867 h 4348973"/>
                <a:gd name="connsiteX0-207" fmla="*/ 4400900 w 4400900"/>
                <a:gd name="connsiteY0-208" fmla="*/ 4330867 h 4348973"/>
                <a:gd name="connsiteX1-209" fmla="*/ 4364686 w 4400900"/>
                <a:gd name="connsiteY1-210" fmla="*/ 1750629 h 4348973"/>
                <a:gd name="connsiteX2-211" fmla="*/ 3645313 w 4400900"/>
                <a:gd name="connsiteY2-212" fmla="*/ 496120 h 4348973"/>
                <a:gd name="connsiteX3-213" fmla="*/ 2016368 w 4400900"/>
                <a:gd name="connsiteY3-214" fmla="*/ 7611 h 4348973"/>
                <a:gd name="connsiteX4-215" fmla="*/ 453589 w 4400900"/>
                <a:gd name="connsiteY4-216" fmla="*/ 827175 h 4348973"/>
                <a:gd name="connsiteX5-217" fmla="*/ 14722 w 4400900"/>
                <a:gd name="connsiteY5-218" fmla="*/ 2150038 h 4348973"/>
                <a:gd name="connsiteX6-219" fmla="*/ 516963 w 4400900"/>
                <a:gd name="connsiteY6-220" fmla="*/ 3615643 h 4348973"/>
                <a:gd name="connsiteX7-221" fmla="*/ 1838769 w 4400900"/>
                <a:gd name="connsiteY7-222" fmla="*/ 4348973 h 4348973"/>
                <a:gd name="connsiteX8-223" fmla="*/ 4400900 w 4400900"/>
                <a:gd name="connsiteY8-224" fmla="*/ 4330867 h 4348973"/>
                <a:gd name="connsiteX0-225" fmla="*/ 4386180 w 4386180"/>
                <a:gd name="connsiteY0-226" fmla="*/ 4328142 h 4346248"/>
                <a:gd name="connsiteX1-227" fmla="*/ 4349966 w 4386180"/>
                <a:gd name="connsiteY1-228" fmla="*/ 1747904 h 4346248"/>
                <a:gd name="connsiteX2-229" fmla="*/ 3630593 w 4386180"/>
                <a:gd name="connsiteY2-230" fmla="*/ 493395 h 4346248"/>
                <a:gd name="connsiteX3-231" fmla="*/ 2001648 w 4386180"/>
                <a:gd name="connsiteY3-232" fmla="*/ 4886 h 4346248"/>
                <a:gd name="connsiteX4-233" fmla="*/ 507449 w 4386180"/>
                <a:gd name="connsiteY4-234" fmla="*/ 748250 h 4346248"/>
                <a:gd name="connsiteX5-235" fmla="*/ 2 w 4386180"/>
                <a:gd name="connsiteY5-236" fmla="*/ 2147313 h 4346248"/>
                <a:gd name="connsiteX6-237" fmla="*/ 502243 w 4386180"/>
                <a:gd name="connsiteY6-238" fmla="*/ 3612918 h 4346248"/>
                <a:gd name="connsiteX7-239" fmla="*/ 1824049 w 4386180"/>
                <a:gd name="connsiteY7-240" fmla="*/ 4346248 h 4346248"/>
                <a:gd name="connsiteX8-241" fmla="*/ 4386180 w 4386180"/>
                <a:gd name="connsiteY8-242" fmla="*/ 4328142 h 4346248"/>
                <a:gd name="connsiteX0-243" fmla="*/ 4386186 w 4386186"/>
                <a:gd name="connsiteY0-244" fmla="*/ 4328142 h 4346248"/>
                <a:gd name="connsiteX1-245" fmla="*/ 4349972 w 4386186"/>
                <a:gd name="connsiteY1-246" fmla="*/ 1747904 h 4346248"/>
                <a:gd name="connsiteX2-247" fmla="*/ 3630599 w 4386186"/>
                <a:gd name="connsiteY2-248" fmla="*/ 493395 h 4346248"/>
                <a:gd name="connsiteX3-249" fmla="*/ 2001654 w 4386186"/>
                <a:gd name="connsiteY3-250" fmla="*/ 4886 h 4346248"/>
                <a:gd name="connsiteX4-251" fmla="*/ 507455 w 4386186"/>
                <a:gd name="connsiteY4-252" fmla="*/ 748250 h 4346248"/>
                <a:gd name="connsiteX5-253" fmla="*/ 8 w 4386186"/>
                <a:gd name="connsiteY5-254" fmla="*/ 2147313 h 4346248"/>
                <a:gd name="connsiteX6-255" fmla="*/ 502249 w 4386186"/>
                <a:gd name="connsiteY6-256" fmla="*/ 3612918 h 4346248"/>
                <a:gd name="connsiteX7-257" fmla="*/ 1824055 w 4386186"/>
                <a:gd name="connsiteY7-258" fmla="*/ 4346248 h 4346248"/>
                <a:gd name="connsiteX8-259" fmla="*/ 4386186 w 4386186"/>
                <a:gd name="connsiteY8-260" fmla="*/ 4328142 h 4346248"/>
                <a:gd name="connsiteX0-261" fmla="*/ 4386182 w 4386182"/>
                <a:gd name="connsiteY0-262" fmla="*/ 4328142 h 4346248"/>
                <a:gd name="connsiteX1-263" fmla="*/ 4349968 w 4386182"/>
                <a:gd name="connsiteY1-264" fmla="*/ 1747904 h 4346248"/>
                <a:gd name="connsiteX2-265" fmla="*/ 3630595 w 4386182"/>
                <a:gd name="connsiteY2-266" fmla="*/ 493395 h 4346248"/>
                <a:gd name="connsiteX3-267" fmla="*/ 2001650 w 4386182"/>
                <a:gd name="connsiteY3-268" fmla="*/ 4886 h 4346248"/>
                <a:gd name="connsiteX4-269" fmla="*/ 507451 w 4386182"/>
                <a:gd name="connsiteY4-270" fmla="*/ 748250 h 4346248"/>
                <a:gd name="connsiteX5-271" fmla="*/ 4 w 4386182"/>
                <a:gd name="connsiteY5-272" fmla="*/ 2147313 h 4346248"/>
                <a:gd name="connsiteX6-273" fmla="*/ 502245 w 4386182"/>
                <a:gd name="connsiteY6-274" fmla="*/ 3612918 h 4346248"/>
                <a:gd name="connsiteX7-275" fmla="*/ 1824051 w 4386182"/>
                <a:gd name="connsiteY7-276" fmla="*/ 4346248 h 4346248"/>
                <a:gd name="connsiteX8-277" fmla="*/ 4386182 w 4386182"/>
                <a:gd name="connsiteY8-278" fmla="*/ 4328142 h 4346248"/>
                <a:gd name="connsiteX0-279" fmla="*/ 4386182 w 4386182"/>
                <a:gd name="connsiteY0-280" fmla="*/ 4328142 h 4346248"/>
                <a:gd name="connsiteX1-281" fmla="*/ 4349968 w 4386182"/>
                <a:gd name="connsiteY1-282" fmla="*/ 1747904 h 4346248"/>
                <a:gd name="connsiteX2-283" fmla="*/ 3630595 w 4386182"/>
                <a:gd name="connsiteY2-284" fmla="*/ 493395 h 4346248"/>
                <a:gd name="connsiteX3-285" fmla="*/ 2001650 w 4386182"/>
                <a:gd name="connsiteY3-286" fmla="*/ 4886 h 4346248"/>
                <a:gd name="connsiteX4-287" fmla="*/ 507451 w 4386182"/>
                <a:gd name="connsiteY4-288" fmla="*/ 748250 h 4346248"/>
                <a:gd name="connsiteX5-289" fmla="*/ 4 w 4386182"/>
                <a:gd name="connsiteY5-290" fmla="*/ 2147313 h 4346248"/>
                <a:gd name="connsiteX6-291" fmla="*/ 502245 w 4386182"/>
                <a:gd name="connsiteY6-292" fmla="*/ 3612918 h 4346248"/>
                <a:gd name="connsiteX7-293" fmla="*/ 1824051 w 4386182"/>
                <a:gd name="connsiteY7-294" fmla="*/ 4346248 h 4346248"/>
                <a:gd name="connsiteX8-295" fmla="*/ 4386182 w 4386182"/>
                <a:gd name="connsiteY8-296" fmla="*/ 4328142 h 4346248"/>
                <a:gd name="connsiteX0-297" fmla="*/ 4386179 w 4386179"/>
                <a:gd name="connsiteY0-298" fmla="*/ 4326288 h 4344394"/>
                <a:gd name="connsiteX1-299" fmla="*/ 4349965 w 4386179"/>
                <a:gd name="connsiteY1-300" fmla="*/ 1746050 h 4344394"/>
                <a:gd name="connsiteX2-301" fmla="*/ 3630592 w 4386179"/>
                <a:gd name="connsiteY2-302" fmla="*/ 491541 h 4344394"/>
                <a:gd name="connsiteX3-303" fmla="*/ 2001647 w 4386179"/>
                <a:gd name="connsiteY3-304" fmla="*/ 3032 h 4344394"/>
                <a:gd name="connsiteX4-305" fmla="*/ 499828 w 4386179"/>
                <a:gd name="connsiteY4-306" fmla="*/ 685436 h 4344394"/>
                <a:gd name="connsiteX5-307" fmla="*/ 1 w 4386179"/>
                <a:gd name="connsiteY5-308" fmla="*/ 2145459 h 4344394"/>
                <a:gd name="connsiteX6-309" fmla="*/ 502242 w 4386179"/>
                <a:gd name="connsiteY6-310" fmla="*/ 3611064 h 4344394"/>
                <a:gd name="connsiteX7-311" fmla="*/ 1824048 w 4386179"/>
                <a:gd name="connsiteY7-312" fmla="*/ 4344394 h 4344394"/>
                <a:gd name="connsiteX8-313" fmla="*/ 4386179 w 4386179"/>
                <a:gd name="connsiteY8-314" fmla="*/ 4326288 h 4344394"/>
                <a:gd name="connsiteX0-315" fmla="*/ 4386179 w 4386179"/>
                <a:gd name="connsiteY0-316" fmla="*/ 4326000 h 4344106"/>
                <a:gd name="connsiteX1-317" fmla="*/ 4349965 w 4386179"/>
                <a:gd name="connsiteY1-318" fmla="*/ 1745762 h 4344106"/>
                <a:gd name="connsiteX2-319" fmla="*/ 3607732 w 4386179"/>
                <a:gd name="connsiteY2-320" fmla="*/ 498873 h 4344106"/>
                <a:gd name="connsiteX3-321" fmla="*/ 2001647 w 4386179"/>
                <a:gd name="connsiteY3-322" fmla="*/ 2744 h 4344106"/>
                <a:gd name="connsiteX4-323" fmla="*/ 499828 w 4386179"/>
                <a:gd name="connsiteY4-324" fmla="*/ 685148 h 4344106"/>
                <a:gd name="connsiteX5-325" fmla="*/ 1 w 4386179"/>
                <a:gd name="connsiteY5-326" fmla="*/ 2145171 h 4344106"/>
                <a:gd name="connsiteX6-327" fmla="*/ 502242 w 4386179"/>
                <a:gd name="connsiteY6-328" fmla="*/ 3610776 h 4344106"/>
                <a:gd name="connsiteX7-329" fmla="*/ 1824048 w 4386179"/>
                <a:gd name="connsiteY7-330" fmla="*/ 4344106 h 4344106"/>
                <a:gd name="connsiteX8-331" fmla="*/ 4386179 w 4386179"/>
                <a:gd name="connsiteY8-332" fmla="*/ 4326000 h 4344106"/>
                <a:gd name="connsiteX0-333" fmla="*/ 4386179 w 4386179"/>
                <a:gd name="connsiteY0-334" fmla="*/ 4326012 h 4344118"/>
                <a:gd name="connsiteX1-335" fmla="*/ 4304245 w 4386179"/>
                <a:gd name="connsiteY1-336" fmla="*/ 1753394 h 4344118"/>
                <a:gd name="connsiteX2-337" fmla="*/ 3607732 w 4386179"/>
                <a:gd name="connsiteY2-338" fmla="*/ 498885 h 4344118"/>
                <a:gd name="connsiteX3-339" fmla="*/ 2001647 w 4386179"/>
                <a:gd name="connsiteY3-340" fmla="*/ 2756 h 4344118"/>
                <a:gd name="connsiteX4-341" fmla="*/ 499828 w 4386179"/>
                <a:gd name="connsiteY4-342" fmla="*/ 685160 h 4344118"/>
                <a:gd name="connsiteX5-343" fmla="*/ 1 w 4386179"/>
                <a:gd name="connsiteY5-344" fmla="*/ 2145183 h 4344118"/>
                <a:gd name="connsiteX6-345" fmla="*/ 502242 w 4386179"/>
                <a:gd name="connsiteY6-346" fmla="*/ 3610788 h 4344118"/>
                <a:gd name="connsiteX7-347" fmla="*/ 1824048 w 4386179"/>
                <a:gd name="connsiteY7-348" fmla="*/ 4344118 h 4344118"/>
                <a:gd name="connsiteX8-349" fmla="*/ 4386179 w 4386179"/>
                <a:gd name="connsiteY8-350" fmla="*/ 4326012 h 4344118"/>
                <a:gd name="connsiteX0-351" fmla="*/ 4386179 w 4386179"/>
                <a:gd name="connsiteY0-352" fmla="*/ 4326012 h 4344118"/>
                <a:gd name="connsiteX1-353" fmla="*/ 4304245 w 4386179"/>
                <a:gd name="connsiteY1-354" fmla="*/ 1753394 h 4344118"/>
                <a:gd name="connsiteX2-355" fmla="*/ 3607732 w 4386179"/>
                <a:gd name="connsiteY2-356" fmla="*/ 498885 h 4344118"/>
                <a:gd name="connsiteX3-357" fmla="*/ 2001647 w 4386179"/>
                <a:gd name="connsiteY3-358" fmla="*/ 2756 h 4344118"/>
                <a:gd name="connsiteX4-359" fmla="*/ 499828 w 4386179"/>
                <a:gd name="connsiteY4-360" fmla="*/ 685160 h 4344118"/>
                <a:gd name="connsiteX5-361" fmla="*/ 1 w 4386179"/>
                <a:gd name="connsiteY5-362" fmla="*/ 2145183 h 4344118"/>
                <a:gd name="connsiteX6-363" fmla="*/ 502242 w 4386179"/>
                <a:gd name="connsiteY6-364" fmla="*/ 3610788 h 4344118"/>
                <a:gd name="connsiteX7-365" fmla="*/ 1824048 w 4386179"/>
                <a:gd name="connsiteY7-366" fmla="*/ 4344118 h 4344118"/>
                <a:gd name="connsiteX8-367" fmla="*/ 4386179 w 4386179"/>
                <a:gd name="connsiteY8-368" fmla="*/ 4326012 h 4344118"/>
                <a:gd name="connsiteX0-369" fmla="*/ 4386179 w 4566906"/>
                <a:gd name="connsiteY0-370" fmla="*/ 4326012 h 4344118"/>
                <a:gd name="connsiteX1-371" fmla="*/ 4304245 w 4566906"/>
                <a:gd name="connsiteY1-372" fmla="*/ 1753394 h 4344118"/>
                <a:gd name="connsiteX2-373" fmla="*/ 3607732 w 4566906"/>
                <a:gd name="connsiteY2-374" fmla="*/ 498885 h 4344118"/>
                <a:gd name="connsiteX3-375" fmla="*/ 2001647 w 4566906"/>
                <a:gd name="connsiteY3-376" fmla="*/ 2756 h 4344118"/>
                <a:gd name="connsiteX4-377" fmla="*/ 499828 w 4566906"/>
                <a:gd name="connsiteY4-378" fmla="*/ 685160 h 4344118"/>
                <a:gd name="connsiteX5-379" fmla="*/ 1 w 4566906"/>
                <a:gd name="connsiteY5-380" fmla="*/ 2145183 h 4344118"/>
                <a:gd name="connsiteX6-381" fmla="*/ 502242 w 4566906"/>
                <a:gd name="connsiteY6-382" fmla="*/ 3610788 h 4344118"/>
                <a:gd name="connsiteX7-383" fmla="*/ 1824048 w 4566906"/>
                <a:gd name="connsiteY7-384" fmla="*/ 4344118 h 4344118"/>
                <a:gd name="connsiteX8-385" fmla="*/ 4386179 w 4566906"/>
                <a:gd name="connsiteY8-386" fmla="*/ 4326012 h 4344118"/>
                <a:gd name="connsiteX0-387" fmla="*/ 4386179 w 4386179"/>
                <a:gd name="connsiteY0-388" fmla="*/ 4326012 h 4344118"/>
                <a:gd name="connsiteX1-389" fmla="*/ 4304245 w 4386179"/>
                <a:gd name="connsiteY1-390" fmla="*/ 1753394 h 4344118"/>
                <a:gd name="connsiteX2-391" fmla="*/ 3607732 w 4386179"/>
                <a:gd name="connsiteY2-392" fmla="*/ 498885 h 4344118"/>
                <a:gd name="connsiteX3-393" fmla="*/ 2001647 w 4386179"/>
                <a:gd name="connsiteY3-394" fmla="*/ 2756 h 4344118"/>
                <a:gd name="connsiteX4-395" fmla="*/ 499828 w 4386179"/>
                <a:gd name="connsiteY4-396" fmla="*/ 685160 h 4344118"/>
                <a:gd name="connsiteX5-397" fmla="*/ 1 w 4386179"/>
                <a:gd name="connsiteY5-398" fmla="*/ 2145183 h 4344118"/>
                <a:gd name="connsiteX6-399" fmla="*/ 502242 w 4386179"/>
                <a:gd name="connsiteY6-400" fmla="*/ 3610788 h 4344118"/>
                <a:gd name="connsiteX7-401" fmla="*/ 1824048 w 4386179"/>
                <a:gd name="connsiteY7-402" fmla="*/ 4344118 h 4344118"/>
                <a:gd name="connsiteX8-403" fmla="*/ 4386179 w 4386179"/>
                <a:gd name="connsiteY8-404" fmla="*/ 4326012 h 4344118"/>
                <a:gd name="connsiteX0-405" fmla="*/ 4386179 w 4393307"/>
                <a:gd name="connsiteY0-406" fmla="*/ 4326012 h 4344118"/>
                <a:gd name="connsiteX1-407" fmla="*/ 4304245 w 4393307"/>
                <a:gd name="connsiteY1-408" fmla="*/ 1753394 h 4344118"/>
                <a:gd name="connsiteX2-409" fmla="*/ 3607732 w 4393307"/>
                <a:gd name="connsiteY2-410" fmla="*/ 498885 h 4344118"/>
                <a:gd name="connsiteX3-411" fmla="*/ 2001647 w 4393307"/>
                <a:gd name="connsiteY3-412" fmla="*/ 2756 h 4344118"/>
                <a:gd name="connsiteX4-413" fmla="*/ 499828 w 4393307"/>
                <a:gd name="connsiteY4-414" fmla="*/ 685160 h 4344118"/>
                <a:gd name="connsiteX5-415" fmla="*/ 1 w 4393307"/>
                <a:gd name="connsiteY5-416" fmla="*/ 2145183 h 4344118"/>
                <a:gd name="connsiteX6-417" fmla="*/ 502242 w 4393307"/>
                <a:gd name="connsiteY6-418" fmla="*/ 3610788 h 4344118"/>
                <a:gd name="connsiteX7-419" fmla="*/ 1824048 w 4393307"/>
                <a:gd name="connsiteY7-420" fmla="*/ 4344118 h 4344118"/>
                <a:gd name="connsiteX8-421" fmla="*/ 4386179 w 4393307"/>
                <a:gd name="connsiteY8-422" fmla="*/ 4326012 h 4344118"/>
                <a:gd name="connsiteX0-423" fmla="*/ 4386179 w 4393307"/>
                <a:gd name="connsiteY0-424" fmla="*/ 4326012 h 4366288"/>
                <a:gd name="connsiteX1-425" fmla="*/ 4304245 w 4393307"/>
                <a:gd name="connsiteY1-426" fmla="*/ 1753394 h 4366288"/>
                <a:gd name="connsiteX2-427" fmla="*/ 3607732 w 4393307"/>
                <a:gd name="connsiteY2-428" fmla="*/ 498885 h 4366288"/>
                <a:gd name="connsiteX3-429" fmla="*/ 2001647 w 4393307"/>
                <a:gd name="connsiteY3-430" fmla="*/ 2756 h 4366288"/>
                <a:gd name="connsiteX4-431" fmla="*/ 499828 w 4393307"/>
                <a:gd name="connsiteY4-432" fmla="*/ 685160 h 4366288"/>
                <a:gd name="connsiteX5-433" fmla="*/ 1 w 4393307"/>
                <a:gd name="connsiteY5-434" fmla="*/ 2145183 h 4366288"/>
                <a:gd name="connsiteX6-435" fmla="*/ 502242 w 4393307"/>
                <a:gd name="connsiteY6-436" fmla="*/ 3610788 h 4366288"/>
                <a:gd name="connsiteX7-437" fmla="*/ 1824048 w 4393307"/>
                <a:gd name="connsiteY7-438" fmla="*/ 4344118 h 4366288"/>
                <a:gd name="connsiteX8-439" fmla="*/ 4386179 w 4393307"/>
                <a:gd name="connsiteY8-440" fmla="*/ 4326012 h 4366288"/>
                <a:gd name="connsiteX0-441" fmla="*/ 4386179 w 4477619"/>
                <a:gd name="connsiteY0-442" fmla="*/ 4326012 h 4417452"/>
                <a:gd name="connsiteX1-443" fmla="*/ 4304245 w 4477619"/>
                <a:gd name="connsiteY1-444" fmla="*/ 1753394 h 4417452"/>
                <a:gd name="connsiteX2-445" fmla="*/ 3607732 w 4477619"/>
                <a:gd name="connsiteY2-446" fmla="*/ 498885 h 4417452"/>
                <a:gd name="connsiteX3-447" fmla="*/ 2001647 w 4477619"/>
                <a:gd name="connsiteY3-448" fmla="*/ 2756 h 4417452"/>
                <a:gd name="connsiteX4-449" fmla="*/ 499828 w 4477619"/>
                <a:gd name="connsiteY4-450" fmla="*/ 685160 h 4417452"/>
                <a:gd name="connsiteX5-451" fmla="*/ 1 w 4477619"/>
                <a:gd name="connsiteY5-452" fmla="*/ 2145183 h 4417452"/>
                <a:gd name="connsiteX6-453" fmla="*/ 502242 w 4477619"/>
                <a:gd name="connsiteY6-454" fmla="*/ 3610788 h 4417452"/>
                <a:gd name="connsiteX7-455" fmla="*/ 1824048 w 4477619"/>
                <a:gd name="connsiteY7-456" fmla="*/ 4344118 h 4417452"/>
                <a:gd name="connsiteX8-457" fmla="*/ 4477619 w 4477619"/>
                <a:gd name="connsiteY8-458" fmla="*/ 4417452 h 4417452"/>
                <a:gd name="connsiteX0-459" fmla="*/ 4454759 w 4477619"/>
                <a:gd name="connsiteY0-460" fmla="*/ 4280292 h 4417452"/>
                <a:gd name="connsiteX1-461" fmla="*/ 4304245 w 4477619"/>
                <a:gd name="connsiteY1-462" fmla="*/ 1753394 h 4417452"/>
                <a:gd name="connsiteX2-463" fmla="*/ 3607732 w 4477619"/>
                <a:gd name="connsiteY2-464" fmla="*/ 498885 h 4417452"/>
                <a:gd name="connsiteX3-465" fmla="*/ 2001647 w 4477619"/>
                <a:gd name="connsiteY3-466" fmla="*/ 2756 h 4417452"/>
                <a:gd name="connsiteX4-467" fmla="*/ 499828 w 4477619"/>
                <a:gd name="connsiteY4-468" fmla="*/ 685160 h 4417452"/>
                <a:gd name="connsiteX5-469" fmla="*/ 1 w 4477619"/>
                <a:gd name="connsiteY5-470" fmla="*/ 2145183 h 4417452"/>
                <a:gd name="connsiteX6-471" fmla="*/ 502242 w 4477619"/>
                <a:gd name="connsiteY6-472" fmla="*/ 3610788 h 4417452"/>
                <a:gd name="connsiteX7-473" fmla="*/ 1824048 w 4477619"/>
                <a:gd name="connsiteY7-474" fmla="*/ 4344118 h 4417452"/>
                <a:gd name="connsiteX8-475" fmla="*/ 4477619 w 4477619"/>
                <a:gd name="connsiteY8-476" fmla="*/ 4417452 h 4417452"/>
                <a:gd name="connsiteX0-477" fmla="*/ 4454759 w 4460396"/>
                <a:gd name="connsiteY0-478" fmla="*/ 4280292 h 4379352"/>
                <a:gd name="connsiteX1-479" fmla="*/ 4304245 w 4460396"/>
                <a:gd name="connsiteY1-480" fmla="*/ 1753394 h 4379352"/>
                <a:gd name="connsiteX2-481" fmla="*/ 3607732 w 4460396"/>
                <a:gd name="connsiteY2-482" fmla="*/ 498885 h 4379352"/>
                <a:gd name="connsiteX3-483" fmla="*/ 2001647 w 4460396"/>
                <a:gd name="connsiteY3-484" fmla="*/ 2756 h 4379352"/>
                <a:gd name="connsiteX4-485" fmla="*/ 499828 w 4460396"/>
                <a:gd name="connsiteY4-486" fmla="*/ 685160 h 4379352"/>
                <a:gd name="connsiteX5-487" fmla="*/ 1 w 4460396"/>
                <a:gd name="connsiteY5-488" fmla="*/ 2145183 h 4379352"/>
                <a:gd name="connsiteX6-489" fmla="*/ 502242 w 4460396"/>
                <a:gd name="connsiteY6-490" fmla="*/ 3610788 h 4379352"/>
                <a:gd name="connsiteX7-491" fmla="*/ 1824048 w 4460396"/>
                <a:gd name="connsiteY7-492" fmla="*/ 4344118 h 4379352"/>
                <a:gd name="connsiteX8-493" fmla="*/ 4332839 w 4460396"/>
                <a:gd name="connsiteY8-494" fmla="*/ 4379352 h 4379352"/>
                <a:gd name="connsiteX0-495" fmla="*/ 4454759 w 4460396"/>
                <a:gd name="connsiteY0-496" fmla="*/ 4280292 h 4409314"/>
                <a:gd name="connsiteX1-497" fmla="*/ 4304245 w 4460396"/>
                <a:gd name="connsiteY1-498" fmla="*/ 1753394 h 4409314"/>
                <a:gd name="connsiteX2-499" fmla="*/ 3607732 w 4460396"/>
                <a:gd name="connsiteY2-500" fmla="*/ 498885 h 4409314"/>
                <a:gd name="connsiteX3-501" fmla="*/ 2001647 w 4460396"/>
                <a:gd name="connsiteY3-502" fmla="*/ 2756 h 4409314"/>
                <a:gd name="connsiteX4-503" fmla="*/ 499828 w 4460396"/>
                <a:gd name="connsiteY4-504" fmla="*/ 685160 h 4409314"/>
                <a:gd name="connsiteX5-505" fmla="*/ 1 w 4460396"/>
                <a:gd name="connsiteY5-506" fmla="*/ 2145183 h 4409314"/>
                <a:gd name="connsiteX6-507" fmla="*/ 502242 w 4460396"/>
                <a:gd name="connsiteY6-508" fmla="*/ 3610788 h 4409314"/>
                <a:gd name="connsiteX7-509" fmla="*/ 1824048 w 4460396"/>
                <a:gd name="connsiteY7-510" fmla="*/ 4344118 h 4409314"/>
                <a:gd name="connsiteX8-511" fmla="*/ 4332839 w 4460396"/>
                <a:gd name="connsiteY8-512" fmla="*/ 4379352 h 4409314"/>
                <a:gd name="connsiteX0-513" fmla="*/ 4454759 w 4460396"/>
                <a:gd name="connsiteY0-514" fmla="*/ 4280292 h 4431446"/>
                <a:gd name="connsiteX1-515" fmla="*/ 4304245 w 4460396"/>
                <a:gd name="connsiteY1-516" fmla="*/ 1753394 h 4431446"/>
                <a:gd name="connsiteX2-517" fmla="*/ 3607732 w 4460396"/>
                <a:gd name="connsiteY2-518" fmla="*/ 498885 h 4431446"/>
                <a:gd name="connsiteX3-519" fmla="*/ 2001647 w 4460396"/>
                <a:gd name="connsiteY3-520" fmla="*/ 2756 h 4431446"/>
                <a:gd name="connsiteX4-521" fmla="*/ 499828 w 4460396"/>
                <a:gd name="connsiteY4-522" fmla="*/ 685160 h 4431446"/>
                <a:gd name="connsiteX5-523" fmla="*/ 1 w 4460396"/>
                <a:gd name="connsiteY5-524" fmla="*/ 2145183 h 4431446"/>
                <a:gd name="connsiteX6-525" fmla="*/ 502242 w 4460396"/>
                <a:gd name="connsiteY6-526" fmla="*/ 3610788 h 4431446"/>
                <a:gd name="connsiteX7-527" fmla="*/ 1824048 w 4460396"/>
                <a:gd name="connsiteY7-528" fmla="*/ 4344118 h 4431446"/>
                <a:gd name="connsiteX8-529" fmla="*/ 4332839 w 4460396"/>
                <a:gd name="connsiteY8-530" fmla="*/ 4379352 h 4431446"/>
                <a:gd name="connsiteX0-531" fmla="*/ 4447139 w 4453386"/>
                <a:gd name="connsiteY0-532" fmla="*/ 4386972 h 4431446"/>
                <a:gd name="connsiteX1-533" fmla="*/ 4304245 w 4453386"/>
                <a:gd name="connsiteY1-534" fmla="*/ 1753394 h 4431446"/>
                <a:gd name="connsiteX2-535" fmla="*/ 3607732 w 4453386"/>
                <a:gd name="connsiteY2-536" fmla="*/ 498885 h 4431446"/>
                <a:gd name="connsiteX3-537" fmla="*/ 2001647 w 4453386"/>
                <a:gd name="connsiteY3-538" fmla="*/ 2756 h 4431446"/>
                <a:gd name="connsiteX4-539" fmla="*/ 499828 w 4453386"/>
                <a:gd name="connsiteY4-540" fmla="*/ 685160 h 4431446"/>
                <a:gd name="connsiteX5-541" fmla="*/ 1 w 4453386"/>
                <a:gd name="connsiteY5-542" fmla="*/ 2145183 h 4431446"/>
                <a:gd name="connsiteX6-543" fmla="*/ 502242 w 4453386"/>
                <a:gd name="connsiteY6-544" fmla="*/ 3610788 h 4431446"/>
                <a:gd name="connsiteX7-545" fmla="*/ 1824048 w 4453386"/>
                <a:gd name="connsiteY7-546" fmla="*/ 4344118 h 4431446"/>
                <a:gd name="connsiteX8-547" fmla="*/ 4332839 w 4453386"/>
                <a:gd name="connsiteY8-548" fmla="*/ 4379352 h 4431446"/>
                <a:gd name="connsiteX0-549" fmla="*/ 4447139 w 4453386"/>
                <a:gd name="connsiteY0-550" fmla="*/ 4386972 h 4431446"/>
                <a:gd name="connsiteX1-551" fmla="*/ 4304245 w 4453386"/>
                <a:gd name="connsiteY1-552" fmla="*/ 1753394 h 4431446"/>
                <a:gd name="connsiteX2-553" fmla="*/ 3607732 w 4453386"/>
                <a:gd name="connsiteY2-554" fmla="*/ 498885 h 4431446"/>
                <a:gd name="connsiteX3-555" fmla="*/ 2001647 w 4453386"/>
                <a:gd name="connsiteY3-556" fmla="*/ 2756 h 4431446"/>
                <a:gd name="connsiteX4-557" fmla="*/ 499828 w 4453386"/>
                <a:gd name="connsiteY4-558" fmla="*/ 685160 h 4431446"/>
                <a:gd name="connsiteX5-559" fmla="*/ 1 w 4453386"/>
                <a:gd name="connsiteY5-560" fmla="*/ 2145183 h 4431446"/>
                <a:gd name="connsiteX6-561" fmla="*/ 502242 w 4453386"/>
                <a:gd name="connsiteY6-562" fmla="*/ 3610788 h 4431446"/>
                <a:gd name="connsiteX7-563" fmla="*/ 1824048 w 4453386"/>
                <a:gd name="connsiteY7-564" fmla="*/ 4344118 h 4431446"/>
                <a:gd name="connsiteX8-565" fmla="*/ 4332839 w 4453386"/>
                <a:gd name="connsiteY8-566" fmla="*/ 4379352 h 4431446"/>
                <a:gd name="connsiteX0-567" fmla="*/ 4447139 w 4453386"/>
                <a:gd name="connsiteY0-568" fmla="*/ 4386972 h 4453249"/>
                <a:gd name="connsiteX1-569" fmla="*/ 4304245 w 4453386"/>
                <a:gd name="connsiteY1-570" fmla="*/ 1753394 h 4453249"/>
                <a:gd name="connsiteX2-571" fmla="*/ 3607732 w 4453386"/>
                <a:gd name="connsiteY2-572" fmla="*/ 498885 h 4453249"/>
                <a:gd name="connsiteX3-573" fmla="*/ 2001647 w 4453386"/>
                <a:gd name="connsiteY3-574" fmla="*/ 2756 h 4453249"/>
                <a:gd name="connsiteX4-575" fmla="*/ 499828 w 4453386"/>
                <a:gd name="connsiteY4-576" fmla="*/ 685160 h 4453249"/>
                <a:gd name="connsiteX5-577" fmla="*/ 1 w 4453386"/>
                <a:gd name="connsiteY5-578" fmla="*/ 2145183 h 4453249"/>
                <a:gd name="connsiteX6-579" fmla="*/ 502242 w 4453386"/>
                <a:gd name="connsiteY6-580" fmla="*/ 3610788 h 4453249"/>
                <a:gd name="connsiteX7-581" fmla="*/ 1824048 w 4453386"/>
                <a:gd name="connsiteY7-582" fmla="*/ 4344118 h 4453249"/>
                <a:gd name="connsiteX8-583" fmla="*/ 4332839 w 4453386"/>
                <a:gd name="connsiteY8-584" fmla="*/ 4379352 h 4453249"/>
                <a:gd name="connsiteX0-585" fmla="*/ 4447139 w 4453386"/>
                <a:gd name="connsiteY0-586" fmla="*/ 4386972 h 4465927"/>
                <a:gd name="connsiteX1-587" fmla="*/ 4304245 w 4453386"/>
                <a:gd name="connsiteY1-588" fmla="*/ 1753394 h 4465927"/>
                <a:gd name="connsiteX2-589" fmla="*/ 3607732 w 4453386"/>
                <a:gd name="connsiteY2-590" fmla="*/ 498885 h 4465927"/>
                <a:gd name="connsiteX3-591" fmla="*/ 2001647 w 4453386"/>
                <a:gd name="connsiteY3-592" fmla="*/ 2756 h 4465927"/>
                <a:gd name="connsiteX4-593" fmla="*/ 499828 w 4453386"/>
                <a:gd name="connsiteY4-594" fmla="*/ 685160 h 4465927"/>
                <a:gd name="connsiteX5-595" fmla="*/ 1 w 4453386"/>
                <a:gd name="connsiteY5-596" fmla="*/ 2145183 h 4465927"/>
                <a:gd name="connsiteX6-597" fmla="*/ 502242 w 4453386"/>
                <a:gd name="connsiteY6-598" fmla="*/ 3610788 h 4465927"/>
                <a:gd name="connsiteX7-599" fmla="*/ 1808808 w 4453386"/>
                <a:gd name="connsiteY7-600" fmla="*/ 4366978 h 4465927"/>
                <a:gd name="connsiteX8-601" fmla="*/ 4332839 w 4453386"/>
                <a:gd name="connsiteY8-602" fmla="*/ 4379352 h 4465927"/>
                <a:gd name="connsiteX0-603" fmla="*/ 4447139 w 4453386"/>
                <a:gd name="connsiteY0-604" fmla="*/ 4386972 h 4465927"/>
                <a:gd name="connsiteX1-605" fmla="*/ 4304245 w 4453386"/>
                <a:gd name="connsiteY1-606" fmla="*/ 1753394 h 4465927"/>
                <a:gd name="connsiteX2-607" fmla="*/ 3607732 w 4453386"/>
                <a:gd name="connsiteY2-608" fmla="*/ 498885 h 4465927"/>
                <a:gd name="connsiteX3-609" fmla="*/ 2001647 w 4453386"/>
                <a:gd name="connsiteY3-610" fmla="*/ 2756 h 4465927"/>
                <a:gd name="connsiteX4-611" fmla="*/ 499828 w 4453386"/>
                <a:gd name="connsiteY4-612" fmla="*/ 685160 h 4465927"/>
                <a:gd name="connsiteX5-613" fmla="*/ 1 w 4453386"/>
                <a:gd name="connsiteY5-614" fmla="*/ 2145183 h 4465927"/>
                <a:gd name="connsiteX6-615" fmla="*/ 502242 w 4453386"/>
                <a:gd name="connsiteY6-616" fmla="*/ 3610788 h 4465927"/>
                <a:gd name="connsiteX7-617" fmla="*/ 1808808 w 4453386"/>
                <a:gd name="connsiteY7-618" fmla="*/ 4366978 h 4465927"/>
                <a:gd name="connsiteX8-619" fmla="*/ 4332839 w 4453386"/>
                <a:gd name="connsiteY8-620" fmla="*/ 4379352 h 4465927"/>
                <a:gd name="connsiteX0-621" fmla="*/ 4447139 w 4453386"/>
                <a:gd name="connsiteY0-622" fmla="*/ 4386972 h 4446380"/>
                <a:gd name="connsiteX1-623" fmla="*/ 4304245 w 4453386"/>
                <a:gd name="connsiteY1-624" fmla="*/ 1753394 h 4446380"/>
                <a:gd name="connsiteX2-625" fmla="*/ 3607732 w 4453386"/>
                <a:gd name="connsiteY2-626" fmla="*/ 498885 h 4446380"/>
                <a:gd name="connsiteX3-627" fmla="*/ 2001647 w 4453386"/>
                <a:gd name="connsiteY3-628" fmla="*/ 2756 h 4446380"/>
                <a:gd name="connsiteX4-629" fmla="*/ 499828 w 4453386"/>
                <a:gd name="connsiteY4-630" fmla="*/ 685160 h 4446380"/>
                <a:gd name="connsiteX5-631" fmla="*/ 1 w 4453386"/>
                <a:gd name="connsiteY5-632" fmla="*/ 2145183 h 4446380"/>
                <a:gd name="connsiteX6-633" fmla="*/ 502242 w 4453386"/>
                <a:gd name="connsiteY6-634" fmla="*/ 3686988 h 4446380"/>
                <a:gd name="connsiteX7-635" fmla="*/ 1808808 w 4453386"/>
                <a:gd name="connsiteY7-636" fmla="*/ 4366978 h 4446380"/>
                <a:gd name="connsiteX8-637" fmla="*/ 4332839 w 4453386"/>
                <a:gd name="connsiteY8-638" fmla="*/ 4379352 h 4446380"/>
                <a:gd name="connsiteX0-639" fmla="*/ 4447139 w 4453386"/>
                <a:gd name="connsiteY0-640" fmla="*/ 4371870 h 4431278"/>
                <a:gd name="connsiteX1-641" fmla="*/ 4304245 w 4453386"/>
                <a:gd name="connsiteY1-642" fmla="*/ 1738292 h 4431278"/>
                <a:gd name="connsiteX2-643" fmla="*/ 3607732 w 4453386"/>
                <a:gd name="connsiteY2-644" fmla="*/ 483783 h 4431278"/>
                <a:gd name="connsiteX3-645" fmla="*/ 2024507 w 4453386"/>
                <a:gd name="connsiteY3-646" fmla="*/ 2894 h 4431278"/>
                <a:gd name="connsiteX4-647" fmla="*/ 499828 w 4453386"/>
                <a:gd name="connsiteY4-648" fmla="*/ 670058 h 4431278"/>
                <a:gd name="connsiteX5-649" fmla="*/ 1 w 4453386"/>
                <a:gd name="connsiteY5-650" fmla="*/ 2130081 h 4431278"/>
                <a:gd name="connsiteX6-651" fmla="*/ 502242 w 4453386"/>
                <a:gd name="connsiteY6-652" fmla="*/ 3671886 h 4431278"/>
                <a:gd name="connsiteX7-653" fmla="*/ 1808808 w 4453386"/>
                <a:gd name="connsiteY7-654" fmla="*/ 4351876 h 4431278"/>
                <a:gd name="connsiteX8-655" fmla="*/ 4332839 w 4453386"/>
                <a:gd name="connsiteY8-656" fmla="*/ 4364250 h 443127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4453386" h="4431278">
                  <a:moveTo>
                    <a:pt x="4447139" y="4371870"/>
                  </a:moveTo>
                  <a:cubicBezTo>
                    <a:pt x="4467132" y="3085561"/>
                    <a:pt x="4444146" y="2386306"/>
                    <a:pt x="4304245" y="1738292"/>
                  </a:cubicBezTo>
                  <a:cubicBezTo>
                    <a:pt x="4164344" y="1090278"/>
                    <a:pt x="3987688" y="773016"/>
                    <a:pt x="3607732" y="483783"/>
                  </a:cubicBezTo>
                  <a:cubicBezTo>
                    <a:pt x="3227776" y="194550"/>
                    <a:pt x="2542491" y="-28152"/>
                    <a:pt x="2024507" y="2894"/>
                  </a:cubicBezTo>
                  <a:cubicBezTo>
                    <a:pt x="1506523" y="33940"/>
                    <a:pt x="837246" y="315527"/>
                    <a:pt x="499828" y="670058"/>
                  </a:cubicBezTo>
                  <a:cubicBezTo>
                    <a:pt x="162410" y="1024589"/>
                    <a:pt x="-401" y="1629776"/>
                    <a:pt x="1" y="2130081"/>
                  </a:cubicBezTo>
                  <a:cubicBezTo>
                    <a:pt x="403" y="2630386"/>
                    <a:pt x="170294" y="3324447"/>
                    <a:pt x="502242" y="3671886"/>
                  </a:cubicBezTo>
                  <a:cubicBezTo>
                    <a:pt x="834190" y="4019325"/>
                    <a:pt x="1170375" y="4236482"/>
                    <a:pt x="1808808" y="4351876"/>
                  </a:cubicBezTo>
                  <a:cubicBezTo>
                    <a:pt x="2447241" y="4467270"/>
                    <a:pt x="3450855" y="4443945"/>
                    <a:pt x="4332839" y="4364250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 useBgFill="1">
          <p:nvSpPr>
            <p:cNvPr id="45" name="椭圆 31"/>
            <p:cNvSpPr/>
            <p:nvPr/>
          </p:nvSpPr>
          <p:spPr bwMode="white">
            <a:xfrm rot="9775438">
              <a:off x="4186206" y="1666443"/>
              <a:ext cx="3150364" cy="3159662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3356 w 655716"/>
                <a:gd name="connsiteY0-334" fmla="*/ 64927 h 654301"/>
                <a:gd name="connsiteX1-335" fmla="*/ 405990 w 655716"/>
                <a:gd name="connsiteY1-336" fmla="*/ 15051 h 654301"/>
                <a:gd name="connsiteX2-337" fmla="*/ 654948 w 655716"/>
                <a:gd name="connsiteY2-338" fmla="*/ 337329 h 654301"/>
                <a:gd name="connsiteX3-339" fmla="*/ 326701 w 655716"/>
                <a:gd name="connsiteY3-340" fmla="*/ 653852 h 654301"/>
                <a:gd name="connsiteX4-341" fmla="*/ 3708 w 655716"/>
                <a:gd name="connsiteY4-342" fmla="*/ 395370 h 654301"/>
                <a:gd name="connsiteX5-343" fmla="*/ 57923 w 655716"/>
                <a:gd name="connsiteY5-344" fmla="*/ 134413 h 654301"/>
                <a:gd name="connsiteX0-345" fmla="*/ 123356 w 655716"/>
                <a:gd name="connsiteY0-346" fmla="*/ 64927 h 654608"/>
                <a:gd name="connsiteX1-347" fmla="*/ 405990 w 655716"/>
                <a:gd name="connsiteY1-348" fmla="*/ 15051 h 654608"/>
                <a:gd name="connsiteX2-349" fmla="*/ 654948 w 655716"/>
                <a:gd name="connsiteY2-350" fmla="*/ 337329 h 654608"/>
                <a:gd name="connsiteX3-351" fmla="*/ 326701 w 655716"/>
                <a:gd name="connsiteY3-352" fmla="*/ 653852 h 654608"/>
                <a:gd name="connsiteX4-353" fmla="*/ 3708 w 655716"/>
                <a:gd name="connsiteY4-354" fmla="*/ 395370 h 654608"/>
                <a:gd name="connsiteX5-355" fmla="*/ 57923 w 655716"/>
                <a:gd name="connsiteY5-356" fmla="*/ 134413 h 654608"/>
                <a:gd name="connsiteX0-357" fmla="*/ 123356 w 655010"/>
                <a:gd name="connsiteY0-358" fmla="*/ 64927 h 647763"/>
                <a:gd name="connsiteX1-359" fmla="*/ 405990 w 655010"/>
                <a:gd name="connsiteY1-360" fmla="*/ 15051 h 647763"/>
                <a:gd name="connsiteX2-361" fmla="*/ 654948 w 655010"/>
                <a:gd name="connsiteY2-362" fmla="*/ 337329 h 647763"/>
                <a:gd name="connsiteX3-363" fmla="*/ 387805 w 655010"/>
                <a:gd name="connsiteY3-364" fmla="*/ 646974 h 647763"/>
                <a:gd name="connsiteX4-365" fmla="*/ 3708 w 655010"/>
                <a:gd name="connsiteY4-366" fmla="*/ 395370 h 647763"/>
                <a:gd name="connsiteX5-367" fmla="*/ 57923 w 655010"/>
                <a:gd name="connsiteY5-368" fmla="*/ 134413 h 647763"/>
                <a:gd name="connsiteX0-369" fmla="*/ 123356 w 655124"/>
                <a:gd name="connsiteY0-370" fmla="*/ 64927 h 656560"/>
                <a:gd name="connsiteX1-371" fmla="*/ 405990 w 655124"/>
                <a:gd name="connsiteY1-372" fmla="*/ 15051 h 656560"/>
                <a:gd name="connsiteX2-373" fmla="*/ 654948 w 655124"/>
                <a:gd name="connsiteY2-374" fmla="*/ 337329 h 656560"/>
                <a:gd name="connsiteX3-375" fmla="*/ 374831 w 655124"/>
                <a:gd name="connsiteY3-376" fmla="*/ 655813 h 656560"/>
                <a:gd name="connsiteX4-377" fmla="*/ 3708 w 655124"/>
                <a:gd name="connsiteY4-378" fmla="*/ 395370 h 656560"/>
                <a:gd name="connsiteX5-379" fmla="*/ 57923 w 655124"/>
                <a:gd name="connsiteY5-380" fmla="*/ 134413 h 656560"/>
                <a:gd name="connsiteX0-381" fmla="*/ 122860 w 654628"/>
                <a:gd name="connsiteY0-382" fmla="*/ 64927 h 656560"/>
                <a:gd name="connsiteX1-383" fmla="*/ 405494 w 654628"/>
                <a:gd name="connsiteY1-384" fmla="*/ 15051 h 656560"/>
                <a:gd name="connsiteX2-385" fmla="*/ 654452 w 654628"/>
                <a:gd name="connsiteY2-386" fmla="*/ 337329 h 656560"/>
                <a:gd name="connsiteX3-387" fmla="*/ 374335 w 654628"/>
                <a:gd name="connsiteY3-388" fmla="*/ 655813 h 656560"/>
                <a:gd name="connsiteX4-389" fmla="*/ 3212 w 654628"/>
                <a:gd name="connsiteY4-390" fmla="*/ 395370 h 656560"/>
                <a:gd name="connsiteX5-391" fmla="*/ 62283 w 654628"/>
                <a:gd name="connsiteY5-392" fmla="*/ 110256 h 6565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54628" h="656560">
                  <a:moveTo>
                    <a:pt x="122860" y="64927"/>
                  </a:moveTo>
                  <a:cubicBezTo>
                    <a:pt x="195188" y="22404"/>
                    <a:pt x="261476" y="-24807"/>
                    <a:pt x="405494" y="15051"/>
                  </a:cubicBezTo>
                  <a:cubicBezTo>
                    <a:pt x="549512" y="54909"/>
                    <a:pt x="659645" y="230535"/>
                    <a:pt x="654452" y="337329"/>
                  </a:cubicBezTo>
                  <a:cubicBezTo>
                    <a:pt x="649259" y="444123"/>
                    <a:pt x="547947" y="643044"/>
                    <a:pt x="374335" y="655813"/>
                  </a:cubicBezTo>
                  <a:cubicBezTo>
                    <a:pt x="200723" y="668582"/>
                    <a:pt x="14757" y="515194"/>
                    <a:pt x="3212" y="395370"/>
                  </a:cubicBezTo>
                  <a:cubicBezTo>
                    <a:pt x="-8333" y="275546"/>
                    <a:pt x="11228" y="185070"/>
                    <a:pt x="62283" y="110256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6737887" y="2451394"/>
            <a:ext cx="632592" cy="668824"/>
            <a:chOff x="5181601" y="2120900"/>
            <a:chExt cx="665163" cy="703263"/>
          </a:xfrm>
          <a:solidFill>
            <a:schemeClr val="tx1"/>
          </a:solidFill>
        </p:grpSpPr>
        <p:sp>
          <p:nvSpPr>
            <p:cNvPr id="47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48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49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50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51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52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53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54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55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56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57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58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59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60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61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62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63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64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65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66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67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68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69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70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71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72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73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74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75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76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77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78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79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80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81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82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83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84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85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86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87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88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89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90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91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92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93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94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95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96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97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98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99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00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01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02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03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04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05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06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07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08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09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10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11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12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13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  <p:grpSp>
        <p:nvGrpSpPr>
          <p:cNvPr id="114" name="组合 113"/>
          <p:cNvGrpSpPr/>
          <p:nvPr/>
        </p:nvGrpSpPr>
        <p:grpSpPr>
          <a:xfrm>
            <a:off x="6815028" y="4348932"/>
            <a:ext cx="620512" cy="634100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115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16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17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18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19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20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21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22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23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24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25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26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27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28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29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30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31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32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33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34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  <p:grpSp>
        <p:nvGrpSpPr>
          <p:cNvPr id="135" name="组合 134"/>
          <p:cNvGrpSpPr/>
          <p:nvPr/>
        </p:nvGrpSpPr>
        <p:grpSpPr>
          <a:xfrm>
            <a:off x="4802375" y="4394708"/>
            <a:ext cx="671844" cy="590316"/>
            <a:chOff x="6208713" y="1243013"/>
            <a:chExt cx="706438" cy="620713"/>
          </a:xfrm>
          <a:solidFill>
            <a:schemeClr val="tx1"/>
          </a:solidFill>
        </p:grpSpPr>
        <p:sp>
          <p:nvSpPr>
            <p:cNvPr id="136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37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38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39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40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41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42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43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44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45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46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47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48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49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50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51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52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53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54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55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56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57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58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59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60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  <p:grpSp>
        <p:nvGrpSpPr>
          <p:cNvPr id="161" name="组合 160"/>
          <p:cNvGrpSpPr/>
          <p:nvPr/>
        </p:nvGrpSpPr>
        <p:grpSpPr>
          <a:xfrm>
            <a:off x="4765182" y="2485228"/>
            <a:ext cx="703550" cy="688452"/>
            <a:chOff x="2159000" y="1141413"/>
            <a:chExt cx="739775" cy="723900"/>
          </a:xfrm>
          <a:solidFill>
            <a:schemeClr val="tx1"/>
          </a:solidFill>
        </p:grpSpPr>
        <p:sp>
          <p:nvSpPr>
            <p:cNvPr id="162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63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64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65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66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67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68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69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70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71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72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73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74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75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76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77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78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79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80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81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82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83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84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85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86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87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88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89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90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91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92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93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94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  <p:sp>
        <p:nvSpPr>
          <p:cNvPr id="195" name="矩形 194"/>
          <p:cNvSpPr/>
          <p:nvPr/>
        </p:nvSpPr>
        <p:spPr>
          <a:xfrm>
            <a:off x="8144402" y="2604555"/>
            <a:ext cx="3116852" cy="9325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6" name="矩形 195"/>
          <p:cNvSpPr/>
          <p:nvPr/>
        </p:nvSpPr>
        <p:spPr>
          <a:xfrm>
            <a:off x="9784051" y="213433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7" name="Freeform 30"/>
          <p:cNvSpPr>
            <a:spLocks noEditPoints="1"/>
          </p:cNvSpPr>
          <p:nvPr/>
        </p:nvSpPr>
        <p:spPr bwMode="auto">
          <a:xfrm>
            <a:off x="9792957" y="221016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algn="ctr"/>
            <a:endParaRPr lang="zh-CN" altLang="en-US"/>
          </a:p>
        </p:txBody>
      </p:sp>
      <p:sp>
        <p:nvSpPr>
          <p:cNvPr id="198" name="矩形 197"/>
          <p:cNvSpPr/>
          <p:nvPr/>
        </p:nvSpPr>
        <p:spPr>
          <a:xfrm>
            <a:off x="8112300" y="4638600"/>
            <a:ext cx="3116852" cy="9325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9" name="矩形 198"/>
          <p:cNvSpPr/>
          <p:nvPr/>
        </p:nvSpPr>
        <p:spPr>
          <a:xfrm>
            <a:off x="9751949" y="4168378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0" name="Freeform 30"/>
          <p:cNvSpPr>
            <a:spLocks noEditPoints="1"/>
          </p:cNvSpPr>
          <p:nvPr/>
        </p:nvSpPr>
        <p:spPr bwMode="auto">
          <a:xfrm>
            <a:off x="9760855" y="4244213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algn="ctr"/>
            <a:endParaRPr lang="zh-CN" altLang="en-US"/>
          </a:p>
        </p:txBody>
      </p:sp>
      <p:sp>
        <p:nvSpPr>
          <p:cNvPr id="201" name="矩形 200"/>
          <p:cNvSpPr/>
          <p:nvPr/>
        </p:nvSpPr>
        <p:spPr>
          <a:xfrm>
            <a:off x="943526" y="2543531"/>
            <a:ext cx="3116852" cy="9325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2" name="矩形 201"/>
          <p:cNvSpPr/>
          <p:nvPr/>
        </p:nvSpPr>
        <p:spPr>
          <a:xfrm>
            <a:off x="1369153" y="2090452"/>
            <a:ext cx="11079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3" name="Freeform 30"/>
          <p:cNvSpPr>
            <a:spLocks noEditPoints="1"/>
          </p:cNvSpPr>
          <p:nvPr/>
        </p:nvSpPr>
        <p:spPr bwMode="auto">
          <a:xfrm>
            <a:off x="1069060" y="216628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4" name="矩形 203"/>
          <p:cNvSpPr/>
          <p:nvPr/>
        </p:nvSpPr>
        <p:spPr>
          <a:xfrm>
            <a:off x="911424" y="4577576"/>
            <a:ext cx="3116852" cy="9325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5" name="矩形 204"/>
          <p:cNvSpPr/>
          <p:nvPr/>
        </p:nvSpPr>
        <p:spPr>
          <a:xfrm>
            <a:off x="1337051" y="4124497"/>
            <a:ext cx="11079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6" name="Freeform 30"/>
          <p:cNvSpPr>
            <a:spLocks noEditPoints="1"/>
          </p:cNvSpPr>
          <p:nvPr/>
        </p:nvSpPr>
        <p:spPr bwMode="auto">
          <a:xfrm>
            <a:off x="1036958" y="420033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7" name="任意多边形 206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8" name="任意多边形 207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9" name="任意多边形 208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0" name="任意多边形 209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1" name="组合 210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212" name="图片 211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213" name="任意多边形 212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14" name="矩形 213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15" name="组合 214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216" name="图片 215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217" name="任意多边形 216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1580274" y="1988664"/>
            <a:ext cx="3687762" cy="3503612"/>
            <a:chOff x="1133" y="1545"/>
            <a:chExt cx="2323" cy="2207"/>
          </a:xfrm>
          <a:solidFill>
            <a:schemeClr val="tx1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1133" y="2148"/>
              <a:ext cx="2148" cy="1604"/>
            </a:xfrm>
            <a:custGeom>
              <a:avLst/>
              <a:gdLst>
                <a:gd name="T0" fmla="*/ 221 w 552"/>
                <a:gd name="T1" fmla="*/ 173 h 412"/>
                <a:gd name="T2" fmla="*/ 122 w 552"/>
                <a:gd name="T3" fmla="*/ 165 h 412"/>
                <a:gd name="T4" fmla="*/ 61 w 552"/>
                <a:gd name="T5" fmla="*/ 206 h 412"/>
                <a:gd name="T6" fmla="*/ 20 w 552"/>
                <a:gd name="T7" fmla="*/ 308 h 412"/>
                <a:gd name="T8" fmla="*/ 3 w 552"/>
                <a:gd name="T9" fmla="*/ 364 h 412"/>
                <a:gd name="T10" fmla="*/ 31 w 552"/>
                <a:gd name="T11" fmla="*/ 376 h 412"/>
                <a:gd name="T12" fmla="*/ 60 w 552"/>
                <a:gd name="T13" fmla="*/ 394 h 412"/>
                <a:gd name="T14" fmla="*/ 95 w 552"/>
                <a:gd name="T15" fmla="*/ 412 h 412"/>
                <a:gd name="T16" fmla="*/ 215 w 552"/>
                <a:gd name="T17" fmla="*/ 357 h 412"/>
                <a:gd name="T18" fmla="*/ 231 w 552"/>
                <a:gd name="T19" fmla="*/ 370 h 412"/>
                <a:gd name="T20" fmla="*/ 251 w 552"/>
                <a:gd name="T21" fmla="*/ 382 h 412"/>
                <a:gd name="T22" fmla="*/ 401 w 552"/>
                <a:gd name="T23" fmla="*/ 333 h 412"/>
                <a:gd name="T24" fmla="*/ 417 w 552"/>
                <a:gd name="T25" fmla="*/ 342 h 412"/>
                <a:gd name="T26" fmla="*/ 549 w 552"/>
                <a:gd name="T27" fmla="*/ 310 h 412"/>
                <a:gd name="T28" fmla="*/ 444 w 552"/>
                <a:gd name="T29" fmla="*/ 126 h 412"/>
                <a:gd name="T30" fmla="*/ 408 w 552"/>
                <a:gd name="T31" fmla="*/ 195 h 412"/>
                <a:gd name="T32" fmla="*/ 348 w 552"/>
                <a:gd name="T33" fmla="*/ 198 h 412"/>
                <a:gd name="T34" fmla="*/ 267 w 552"/>
                <a:gd name="T35" fmla="*/ 7 h 412"/>
                <a:gd name="T36" fmla="*/ 192 w 552"/>
                <a:gd name="T37" fmla="*/ 313 h 412"/>
                <a:gd name="T38" fmla="*/ 270 w 552"/>
                <a:gd name="T39" fmla="*/ 129 h 412"/>
                <a:gd name="T40" fmla="*/ 210 w 552"/>
                <a:gd name="T41" fmla="*/ 236 h 412"/>
                <a:gd name="T42" fmla="*/ 269 w 552"/>
                <a:gd name="T43" fmla="*/ 94 h 412"/>
                <a:gd name="T44" fmla="*/ 240 w 552"/>
                <a:gd name="T45" fmla="*/ 132 h 412"/>
                <a:gd name="T46" fmla="*/ 188 w 552"/>
                <a:gd name="T47" fmla="*/ 301 h 412"/>
                <a:gd name="T48" fmla="*/ 191 w 552"/>
                <a:gd name="T49" fmla="*/ 309 h 412"/>
                <a:gd name="T50" fmla="*/ 21 w 552"/>
                <a:gd name="T51" fmla="*/ 333 h 412"/>
                <a:gd name="T52" fmla="*/ 9 w 552"/>
                <a:gd name="T53" fmla="*/ 358 h 412"/>
                <a:gd name="T54" fmla="*/ 59 w 552"/>
                <a:gd name="T55" fmla="*/ 229 h 412"/>
                <a:gd name="T56" fmla="*/ 93 w 552"/>
                <a:gd name="T57" fmla="*/ 158 h 412"/>
                <a:gd name="T58" fmla="*/ 94 w 552"/>
                <a:gd name="T59" fmla="*/ 179 h 412"/>
                <a:gd name="T60" fmla="*/ 36 w 552"/>
                <a:gd name="T61" fmla="*/ 292 h 412"/>
                <a:gd name="T62" fmla="*/ 24 w 552"/>
                <a:gd name="T63" fmla="*/ 323 h 412"/>
                <a:gd name="T64" fmla="*/ 33 w 552"/>
                <a:gd name="T65" fmla="*/ 370 h 412"/>
                <a:gd name="T66" fmla="*/ 51 w 552"/>
                <a:gd name="T67" fmla="*/ 375 h 412"/>
                <a:gd name="T68" fmla="*/ 62 w 552"/>
                <a:gd name="T69" fmla="*/ 388 h 412"/>
                <a:gd name="T70" fmla="*/ 78 w 552"/>
                <a:gd name="T71" fmla="*/ 398 h 412"/>
                <a:gd name="T72" fmla="*/ 81 w 552"/>
                <a:gd name="T73" fmla="*/ 400 h 412"/>
                <a:gd name="T74" fmla="*/ 102 w 552"/>
                <a:gd name="T75" fmla="*/ 288 h 412"/>
                <a:gd name="T76" fmla="*/ 100 w 552"/>
                <a:gd name="T77" fmla="*/ 216 h 412"/>
                <a:gd name="T78" fmla="*/ 193 w 552"/>
                <a:gd name="T79" fmla="*/ 339 h 412"/>
                <a:gd name="T80" fmla="*/ 200 w 552"/>
                <a:gd name="T81" fmla="*/ 348 h 412"/>
                <a:gd name="T82" fmla="*/ 203 w 552"/>
                <a:gd name="T83" fmla="*/ 336 h 412"/>
                <a:gd name="T84" fmla="*/ 269 w 552"/>
                <a:gd name="T85" fmla="*/ 310 h 412"/>
                <a:gd name="T86" fmla="*/ 239 w 552"/>
                <a:gd name="T87" fmla="*/ 365 h 412"/>
                <a:gd name="T88" fmla="*/ 257 w 552"/>
                <a:gd name="T89" fmla="*/ 376 h 412"/>
                <a:gd name="T90" fmla="*/ 398 w 552"/>
                <a:gd name="T91" fmla="*/ 325 h 412"/>
                <a:gd name="T92" fmla="*/ 438 w 552"/>
                <a:gd name="T93" fmla="*/ 288 h 412"/>
                <a:gd name="T94" fmla="*/ 439 w 552"/>
                <a:gd name="T95" fmla="*/ 208 h 412"/>
                <a:gd name="T96" fmla="*/ 383 w 552"/>
                <a:gd name="T97" fmla="*/ 290 h 412"/>
                <a:gd name="T98" fmla="*/ 420 w 552"/>
                <a:gd name="T99" fmla="*/ 336 h 412"/>
                <a:gd name="T100" fmla="*/ 423 w 552"/>
                <a:gd name="T101" fmla="*/ 337 h 412"/>
                <a:gd name="T102" fmla="*/ 445 w 552"/>
                <a:gd name="T103" fmla="*/ 282 h 412"/>
                <a:gd name="T104" fmla="*/ 446 w 552"/>
                <a:gd name="T105" fmla="*/ 172 h 412"/>
                <a:gd name="T106" fmla="*/ 438 w 552"/>
                <a:gd name="T107" fmla="*/ 173 h 412"/>
                <a:gd name="T108" fmla="*/ 404 w 552"/>
                <a:gd name="T109" fmla="*/ 220 h 412"/>
                <a:gd name="T110" fmla="*/ 381 w 552"/>
                <a:gd name="T111" fmla="*/ 287 h 412"/>
                <a:gd name="T112" fmla="*/ 385 w 552"/>
                <a:gd name="T113" fmla="*/ 318 h 412"/>
                <a:gd name="T114" fmla="*/ 276 w 552"/>
                <a:gd name="T115" fmla="*/ 379 h 412"/>
                <a:gd name="T116" fmla="*/ 269 w 552"/>
                <a:gd name="T117" fmla="*/ 65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2" h="412">
                  <a:moveTo>
                    <a:pt x="240" y="100"/>
                  </a:moveTo>
                  <a:cubicBezTo>
                    <a:pt x="239" y="101"/>
                    <a:pt x="239" y="102"/>
                    <a:pt x="240" y="102"/>
                  </a:cubicBezTo>
                  <a:cubicBezTo>
                    <a:pt x="240" y="103"/>
                    <a:pt x="241" y="103"/>
                    <a:pt x="242" y="102"/>
                  </a:cubicBezTo>
                  <a:cubicBezTo>
                    <a:pt x="236" y="124"/>
                    <a:pt x="230" y="146"/>
                    <a:pt x="224" y="168"/>
                  </a:cubicBezTo>
                  <a:cubicBezTo>
                    <a:pt x="223" y="169"/>
                    <a:pt x="222" y="170"/>
                    <a:pt x="221" y="171"/>
                  </a:cubicBezTo>
                  <a:cubicBezTo>
                    <a:pt x="220" y="171"/>
                    <a:pt x="220" y="172"/>
                    <a:pt x="221" y="173"/>
                  </a:cubicBezTo>
                  <a:cubicBezTo>
                    <a:pt x="221" y="173"/>
                    <a:pt x="222" y="173"/>
                    <a:pt x="222" y="173"/>
                  </a:cubicBezTo>
                  <a:cubicBezTo>
                    <a:pt x="212" y="208"/>
                    <a:pt x="202" y="243"/>
                    <a:pt x="191" y="275"/>
                  </a:cubicBezTo>
                  <a:cubicBezTo>
                    <a:pt x="191" y="275"/>
                    <a:pt x="190" y="275"/>
                    <a:pt x="190" y="275"/>
                  </a:cubicBezTo>
                  <a:cubicBezTo>
                    <a:pt x="189" y="276"/>
                    <a:pt x="189" y="277"/>
                    <a:pt x="190" y="278"/>
                  </a:cubicBezTo>
                  <a:cubicBezTo>
                    <a:pt x="188" y="283"/>
                    <a:pt x="186" y="289"/>
                    <a:pt x="184" y="294"/>
                  </a:cubicBezTo>
                  <a:cubicBezTo>
                    <a:pt x="163" y="251"/>
                    <a:pt x="142" y="208"/>
                    <a:pt x="122" y="165"/>
                  </a:cubicBezTo>
                  <a:cubicBezTo>
                    <a:pt x="112" y="145"/>
                    <a:pt x="102" y="124"/>
                    <a:pt x="99" y="102"/>
                  </a:cubicBezTo>
                  <a:cubicBezTo>
                    <a:pt x="99" y="100"/>
                    <a:pt x="97" y="99"/>
                    <a:pt x="95" y="99"/>
                  </a:cubicBezTo>
                  <a:cubicBezTo>
                    <a:pt x="94" y="99"/>
                    <a:pt x="92" y="101"/>
                    <a:pt x="93" y="102"/>
                  </a:cubicBezTo>
                  <a:cubicBezTo>
                    <a:pt x="93" y="103"/>
                    <a:pt x="93" y="103"/>
                    <a:pt x="93" y="104"/>
                  </a:cubicBezTo>
                  <a:cubicBezTo>
                    <a:pt x="92" y="104"/>
                    <a:pt x="91" y="105"/>
                    <a:pt x="91" y="105"/>
                  </a:cubicBezTo>
                  <a:cubicBezTo>
                    <a:pt x="82" y="139"/>
                    <a:pt x="72" y="173"/>
                    <a:pt x="61" y="206"/>
                  </a:cubicBezTo>
                  <a:cubicBezTo>
                    <a:pt x="60" y="207"/>
                    <a:pt x="58" y="208"/>
                    <a:pt x="57" y="209"/>
                  </a:cubicBezTo>
                  <a:cubicBezTo>
                    <a:pt x="56" y="210"/>
                    <a:pt x="56" y="211"/>
                    <a:pt x="57" y="211"/>
                  </a:cubicBezTo>
                  <a:cubicBezTo>
                    <a:pt x="57" y="212"/>
                    <a:pt x="58" y="212"/>
                    <a:pt x="59" y="211"/>
                  </a:cubicBezTo>
                  <a:cubicBezTo>
                    <a:pt x="49" y="241"/>
                    <a:pt x="38" y="271"/>
                    <a:pt x="26" y="300"/>
                  </a:cubicBezTo>
                  <a:cubicBezTo>
                    <a:pt x="24" y="302"/>
                    <a:pt x="22" y="304"/>
                    <a:pt x="20" y="306"/>
                  </a:cubicBezTo>
                  <a:cubicBezTo>
                    <a:pt x="20" y="306"/>
                    <a:pt x="19" y="307"/>
                    <a:pt x="20" y="308"/>
                  </a:cubicBezTo>
                  <a:cubicBezTo>
                    <a:pt x="21" y="309"/>
                    <a:pt x="22" y="309"/>
                    <a:pt x="22" y="308"/>
                  </a:cubicBezTo>
                  <a:cubicBezTo>
                    <a:pt x="23" y="308"/>
                    <a:pt x="23" y="307"/>
                    <a:pt x="24" y="307"/>
                  </a:cubicBezTo>
                  <a:cubicBezTo>
                    <a:pt x="17" y="323"/>
                    <a:pt x="10" y="340"/>
                    <a:pt x="3" y="356"/>
                  </a:cubicBezTo>
                  <a:cubicBezTo>
                    <a:pt x="2" y="356"/>
                    <a:pt x="1" y="357"/>
                    <a:pt x="1" y="358"/>
                  </a:cubicBezTo>
                  <a:cubicBezTo>
                    <a:pt x="0" y="359"/>
                    <a:pt x="0" y="360"/>
                    <a:pt x="1" y="361"/>
                  </a:cubicBezTo>
                  <a:cubicBezTo>
                    <a:pt x="1" y="363"/>
                    <a:pt x="2" y="364"/>
                    <a:pt x="3" y="364"/>
                  </a:cubicBezTo>
                  <a:cubicBezTo>
                    <a:pt x="4" y="365"/>
                    <a:pt x="6" y="365"/>
                    <a:pt x="7" y="364"/>
                  </a:cubicBezTo>
                  <a:cubicBezTo>
                    <a:pt x="14" y="367"/>
                    <a:pt x="21" y="371"/>
                    <a:pt x="28" y="374"/>
                  </a:cubicBezTo>
                  <a:cubicBezTo>
                    <a:pt x="27" y="375"/>
                    <a:pt x="27" y="375"/>
                    <a:pt x="26" y="375"/>
                  </a:cubicBezTo>
                  <a:cubicBezTo>
                    <a:pt x="26" y="376"/>
                    <a:pt x="26" y="377"/>
                    <a:pt x="26" y="378"/>
                  </a:cubicBezTo>
                  <a:cubicBezTo>
                    <a:pt x="27" y="378"/>
                    <a:pt x="28" y="378"/>
                    <a:pt x="28" y="378"/>
                  </a:cubicBezTo>
                  <a:cubicBezTo>
                    <a:pt x="29" y="377"/>
                    <a:pt x="30" y="376"/>
                    <a:pt x="31" y="376"/>
                  </a:cubicBezTo>
                  <a:cubicBezTo>
                    <a:pt x="38" y="380"/>
                    <a:pt x="45" y="385"/>
                    <a:pt x="52" y="389"/>
                  </a:cubicBezTo>
                  <a:cubicBezTo>
                    <a:pt x="54" y="390"/>
                    <a:pt x="55" y="391"/>
                    <a:pt x="57" y="392"/>
                  </a:cubicBezTo>
                  <a:cubicBezTo>
                    <a:pt x="57" y="393"/>
                    <a:pt x="56" y="393"/>
                    <a:pt x="56" y="393"/>
                  </a:cubicBezTo>
                  <a:cubicBezTo>
                    <a:pt x="55" y="394"/>
                    <a:pt x="55" y="395"/>
                    <a:pt x="55" y="396"/>
                  </a:cubicBezTo>
                  <a:cubicBezTo>
                    <a:pt x="56" y="396"/>
                    <a:pt x="57" y="396"/>
                    <a:pt x="58" y="396"/>
                  </a:cubicBezTo>
                  <a:cubicBezTo>
                    <a:pt x="58" y="395"/>
                    <a:pt x="59" y="395"/>
                    <a:pt x="60" y="394"/>
                  </a:cubicBezTo>
                  <a:cubicBezTo>
                    <a:pt x="64" y="397"/>
                    <a:pt x="69" y="400"/>
                    <a:pt x="73" y="402"/>
                  </a:cubicBezTo>
                  <a:cubicBezTo>
                    <a:pt x="73" y="403"/>
                    <a:pt x="73" y="403"/>
                    <a:pt x="73" y="404"/>
                  </a:cubicBezTo>
                  <a:cubicBezTo>
                    <a:pt x="74" y="405"/>
                    <a:pt x="75" y="405"/>
                    <a:pt x="76" y="404"/>
                  </a:cubicBezTo>
                  <a:cubicBezTo>
                    <a:pt x="76" y="404"/>
                    <a:pt x="76" y="404"/>
                    <a:pt x="76" y="404"/>
                  </a:cubicBezTo>
                  <a:cubicBezTo>
                    <a:pt x="81" y="407"/>
                    <a:pt x="86" y="409"/>
                    <a:pt x="92" y="412"/>
                  </a:cubicBezTo>
                  <a:cubicBezTo>
                    <a:pt x="93" y="412"/>
                    <a:pt x="94" y="412"/>
                    <a:pt x="95" y="412"/>
                  </a:cubicBezTo>
                  <a:cubicBezTo>
                    <a:pt x="120" y="402"/>
                    <a:pt x="140" y="390"/>
                    <a:pt x="158" y="379"/>
                  </a:cubicBezTo>
                  <a:cubicBezTo>
                    <a:pt x="174" y="369"/>
                    <a:pt x="189" y="360"/>
                    <a:pt x="206" y="355"/>
                  </a:cubicBezTo>
                  <a:cubicBezTo>
                    <a:pt x="206" y="355"/>
                    <a:pt x="206" y="355"/>
                    <a:pt x="206" y="355"/>
                  </a:cubicBezTo>
                  <a:cubicBezTo>
                    <a:pt x="207" y="357"/>
                    <a:pt x="209" y="358"/>
                    <a:pt x="210" y="357"/>
                  </a:cubicBezTo>
                  <a:cubicBezTo>
                    <a:pt x="211" y="357"/>
                    <a:pt x="211" y="356"/>
                    <a:pt x="212" y="355"/>
                  </a:cubicBezTo>
                  <a:cubicBezTo>
                    <a:pt x="213" y="356"/>
                    <a:pt x="214" y="357"/>
                    <a:pt x="215" y="357"/>
                  </a:cubicBezTo>
                  <a:cubicBezTo>
                    <a:pt x="215" y="358"/>
                    <a:pt x="214" y="359"/>
                    <a:pt x="213" y="359"/>
                  </a:cubicBezTo>
                  <a:cubicBezTo>
                    <a:pt x="213" y="360"/>
                    <a:pt x="213" y="361"/>
                    <a:pt x="213" y="362"/>
                  </a:cubicBezTo>
                  <a:cubicBezTo>
                    <a:pt x="214" y="362"/>
                    <a:pt x="215" y="362"/>
                    <a:pt x="215" y="362"/>
                  </a:cubicBezTo>
                  <a:cubicBezTo>
                    <a:pt x="216" y="361"/>
                    <a:pt x="217" y="360"/>
                    <a:pt x="218" y="359"/>
                  </a:cubicBezTo>
                  <a:cubicBezTo>
                    <a:pt x="222" y="362"/>
                    <a:pt x="227" y="365"/>
                    <a:pt x="231" y="368"/>
                  </a:cubicBezTo>
                  <a:cubicBezTo>
                    <a:pt x="231" y="368"/>
                    <a:pt x="231" y="369"/>
                    <a:pt x="231" y="370"/>
                  </a:cubicBezTo>
                  <a:cubicBezTo>
                    <a:pt x="232" y="370"/>
                    <a:pt x="233" y="370"/>
                    <a:pt x="233" y="370"/>
                  </a:cubicBezTo>
                  <a:cubicBezTo>
                    <a:pt x="233" y="370"/>
                    <a:pt x="234" y="370"/>
                    <a:pt x="234" y="370"/>
                  </a:cubicBezTo>
                  <a:cubicBezTo>
                    <a:pt x="239" y="373"/>
                    <a:pt x="244" y="376"/>
                    <a:pt x="250" y="379"/>
                  </a:cubicBezTo>
                  <a:cubicBezTo>
                    <a:pt x="249" y="379"/>
                    <a:pt x="249" y="380"/>
                    <a:pt x="249" y="380"/>
                  </a:cubicBezTo>
                  <a:cubicBezTo>
                    <a:pt x="248" y="380"/>
                    <a:pt x="248" y="381"/>
                    <a:pt x="249" y="382"/>
                  </a:cubicBezTo>
                  <a:cubicBezTo>
                    <a:pt x="250" y="383"/>
                    <a:pt x="251" y="383"/>
                    <a:pt x="251" y="382"/>
                  </a:cubicBezTo>
                  <a:cubicBezTo>
                    <a:pt x="252" y="382"/>
                    <a:pt x="252" y="381"/>
                    <a:pt x="253" y="381"/>
                  </a:cubicBezTo>
                  <a:cubicBezTo>
                    <a:pt x="257" y="383"/>
                    <a:pt x="262" y="386"/>
                    <a:pt x="268" y="388"/>
                  </a:cubicBezTo>
                  <a:cubicBezTo>
                    <a:pt x="268" y="388"/>
                    <a:pt x="269" y="388"/>
                    <a:pt x="270" y="388"/>
                  </a:cubicBezTo>
                  <a:cubicBezTo>
                    <a:pt x="298" y="377"/>
                    <a:pt x="319" y="364"/>
                    <a:pt x="339" y="352"/>
                  </a:cubicBezTo>
                  <a:cubicBezTo>
                    <a:pt x="356" y="342"/>
                    <a:pt x="371" y="333"/>
                    <a:pt x="388" y="327"/>
                  </a:cubicBezTo>
                  <a:cubicBezTo>
                    <a:pt x="392" y="329"/>
                    <a:pt x="396" y="331"/>
                    <a:pt x="401" y="333"/>
                  </a:cubicBezTo>
                  <a:cubicBezTo>
                    <a:pt x="400" y="334"/>
                    <a:pt x="399" y="334"/>
                    <a:pt x="399" y="335"/>
                  </a:cubicBezTo>
                  <a:cubicBezTo>
                    <a:pt x="398" y="335"/>
                    <a:pt x="398" y="336"/>
                    <a:pt x="399" y="337"/>
                  </a:cubicBezTo>
                  <a:cubicBezTo>
                    <a:pt x="399" y="338"/>
                    <a:pt x="400" y="338"/>
                    <a:pt x="401" y="337"/>
                  </a:cubicBezTo>
                  <a:cubicBezTo>
                    <a:pt x="402" y="337"/>
                    <a:pt x="403" y="336"/>
                    <a:pt x="404" y="335"/>
                  </a:cubicBezTo>
                  <a:cubicBezTo>
                    <a:pt x="408" y="337"/>
                    <a:pt x="412" y="339"/>
                    <a:pt x="417" y="341"/>
                  </a:cubicBezTo>
                  <a:cubicBezTo>
                    <a:pt x="417" y="342"/>
                    <a:pt x="417" y="342"/>
                    <a:pt x="417" y="342"/>
                  </a:cubicBezTo>
                  <a:cubicBezTo>
                    <a:pt x="418" y="343"/>
                    <a:pt x="418" y="342"/>
                    <a:pt x="419" y="342"/>
                  </a:cubicBezTo>
                  <a:cubicBezTo>
                    <a:pt x="425" y="345"/>
                    <a:pt x="431" y="347"/>
                    <a:pt x="438" y="349"/>
                  </a:cubicBezTo>
                  <a:cubicBezTo>
                    <a:pt x="439" y="349"/>
                    <a:pt x="439" y="349"/>
                    <a:pt x="439" y="349"/>
                  </a:cubicBezTo>
                  <a:cubicBezTo>
                    <a:pt x="463" y="342"/>
                    <a:pt x="482" y="333"/>
                    <a:pt x="499" y="326"/>
                  </a:cubicBezTo>
                  <a:cubicBezTo>
                    <a:pt x="514" y="319"/>
                    <a:pt x="529" y="312"/>
                    <a:pt x="544" y="309"/>
                  </a:cubicBezTo>
                  <a:cubicBezTo>
                    <a:pt x="545" y="310"/>
                    <a:pt x="547" y="311"/>
                    <a:pt x="549" y="310"/>
                  </a:cubicBezTo>
                  <a:cubicBezTo>
                    <a:pt x="550" y="309"/>
                    <a:pt x="550" y="308"/>
                    <a:pt x="550" y="307"/>
                  </a:cubicBezTo>
                  <a:cubicBezTo>
                    <a:pt x="551" y="306"/>
                    <a:pt x="552" y="305"/>
                    <a:pt x="552" y="304"/>
                  </a:cubicBezTo>
                  <a:cubicBezTo>
                    <a:pt x="551" y="302"/>
                    <a:pt x="550" y="301"/>
                    <a:pt x="548" y="301"/>
                  </a:cubicBezTo>
                  <a:cubicBezTo>
                    <a:pt x="548" y="301"/>
                    <a:pt x="547" y="301"/>
                    <a:pt x="547" y="302"/>
                  </a:cubicBezTo>
                  <a:cubicBezTo>
                    <a:pt x="520" y="258"/>
                    <a:pt x="492" y="214"/>
                    <a:pt x="465" y="171"/>
                  </a:cubicBezTo>
                  <a:cubicBezTo>
                    <a:pt x="456" y="156"/>
                    <a:pt x="447" y="142"/>
                    <a:pt x="444" y="126"/>
                  </a:cubicBezTo>
                  <a:cubicBezTo>
                    <a:pt x="443" y="124"/>
                    <a:pt x="442" y="123"/>
                    <a:pt x="440" y="123"/>
                  </a:cubicBezTo>
                  <a:cubicBezTo>
                    <a:pt x="438" y="124"/>
                    <a:pt x="437" y="125"/>
                    <a:pt x="437" y="127"/>
                  </a:cubicBezTo>
                  <a:cubicBezTo>
                    <a:pt x="437" y="127"/>
                    <a:pt x="436" y="128"/>
                    <a:pt x="436" y="128"/>
                  </a:cubicBezTo>
                  <a:cubicBezTo>
                    <a:pt x="431" y="143"/>
                    <a:pt x="421" y="167"/>
                    <a:pt x="409" y="193"/>
                  </a:cubicBezTo>
                  <a:cubicBezTo>
                    <a:pt x="409" y="193"/>
                    <a:pt x="409" y="193"/>
                    <a:pt x="409" y="193"/>
                  </a:cubicBezTo>
                  <a:cubicBezTo>
                    <a:pt x="408" y="194"/>
                    <a:pt x="408" y="194"/>
                    <a:pt x="408" y="195"/>
                  </a:cubicBezTo>
                  <a:cubicBezTo>
                    <a:pt x="404" y="205"/>
                    <a:pt x="400" y="215"/>
                    <a:pt x="395" y="224"/>
                  </a:cubicBezTo>
                  <a:cubicBezTo>
                    <a:pt x="394" y="225"/>
                    <a:pt x="394" y="225"/>
                    <a:pt x="393" y="225"/>
                  </a:cubicBezTo>
                  <a:cubicBezTo>
                    <a:pt x="393" y="226"/>
                    <a:pt x="392" y="227"/>
                    <a:pt x="393" y="227"/>
                  </a:cubicBezTo>
                  <a:cubicBezTo>
                    <a:pt x="393" y="228"/>
                    <a:pt x="393" y="228"/>
                    <a:pt x="393" y="228"/>
                  </a:cubicBezTo>
                  <a:cubicBezTo>
                    <a:pt x="387" y="242"/>
                    <a:pt x="380" y="256"/>
                    <a:pt x="374" y="269"/>
                  </a:cubicBezTo>
                  <a:cubicBezTo>
                    <a:pt x="366" y="247"/>
                    <a:pt x="357" y="223"/>
                    <a:pt x="348" y="198"/>
                  </a:cubicBezTo>
                  <a:cubicBezTo>
                    <a:pt x="332" y="153"/>
                    <a:pt x="316" y="107"/>
                    <a:pt x="299" y="73"/>
                  </a:cubicBezTo>
                  <a:cubicBezTo>
                    <a:pt x="288" y="50"/>
                    <a:pt x="278" y="28"/>
                    <a:pt x="274" y="3"/>
                  </a:cubicBezTo>
                  <a:cubicBezTo>
                    <a:pt x="274" y="1"/>
                    <a:pt x="272" y="0"/>
                    <a:pt x="271" y="0"/>
                  </a:cubicBezTo>
                  <a:cubicBezTo>
                    <a:pt x="269" y="1"/>
                    <a:pt x="268" y="2"/>
                    <a:pt x="268" y="4"/>
                  </a:cubicBezTo>
                  <a:cubicBezTo>
                    <a:pt x="268" y="4"/>
                    <a:pt x="268" y="5"/>
                    <a:pt x="268" y="5"/>
                  </a:cubicBezTo>
                  <a:cubicBezTo>
                    <a:pt x="268" y="6"/>
                    <a:pt x="267" y="6"/>
                    <a:pt x="267" y="7"/>
                  </a:cubicBezTo>
                  <a:cubicBezTo>
                    <a:pt x="259" y="34"/>
                    <a:pt x="252" y="64"/>
                    <a:pt x="243" y="95"/>
                  </a:cubicBezTo>
                  <a:cubicBezTo>
                    <a:pt x="242" y="97"/>
                    <a:pt x="241" y="98"/>
                    <a:pt x="240" y="100"/>
                  </a:cubicBezTo>
                  <a:close/>
                  <a:moveTo>
                    <a:pt x="269" y="250"/>
                  </a:moveTo>
                  <a:cubicBezTo>
                    <a:pt x="269" y="277"/>
                    <a:pt x="269" y="277"/>
                    <a:pt x="269" y="277"/>
                  </a:cubicBezTo>
                  <a:cubicBezTo>
                    <a:pt x="247" y="295"/>
                    <a:pt x="224" y="314"/>
                    <a:pt x="202" y="333"/>
                  </a:cubicBezTo>
                  <a:cubicBezTo>
                    <a:pt x="199" y="326"/>
                    <a:pt x="196" y="319"/>
                    <a:pt x="192" y="313"/>
                  </a:cubicBezTo>
                  <a:cubicBezTo>
                    <a:pt x="216" y="290"/>
                    <a:pt x="242" y="269"/>
                    <a:pt x="269" y="250"/>
                  </a:cubicBezTo>
                  <a:close/>
                  <a:moveTo>
                    <a:pt x="270" y="155"/>
                  </a:moveTo>
                  <a:cubicBezTo>
                    <a:pt x="269" y="155"/>
                    <a:pt x="269" y="155"/>
                    <a:pt x="269" y="155"/>
                  </a:cubicBezTo>
                  <a:cubicBezTo>
                    <a:pt x="254" y="169"/>
                    <a:pt x="238" y="182"/>
                    <a:pt x="223" y="195"/>
                  </a:cubicBezTo>
                  <a:cubicBezTo>
                    <a:pt x="225" y="185"/>
                    <a:pt x="228" y="176"/>
                    <a:pt x="231" y="166"/>
                  </a:cubicBezTo>
                  <a:cubicBezTo>
                    <a:pt x="244" y="155"/>
                    <a:pt x="257" y="142"/>
                    <a:pt x="270" y="129"/>
                  </a:cubicBezTo>
                  <a:cubicBezTo>
                    <a:pt x="270" y="138"/>
                    <a:pt x="270" y="147"/>
                    <a:pt x="270" y="155"/>
                  </a:cubicBezTo>
                  <a:close/>
                  <a:moveTo>
                    <a:pt x="221" y="200"/>
                  </a:moveTo>
                  <a:cubicBezTo>
                    <a:pt x="238" y="186"/>
                    <a:pt x="254" y="173"/>
                    <a:pt x="270" y="158"/>
                  </a:cubicBezTo>
                  <a:cubicBezTo>
                    <a:pt x="270" y="160"/>
                    <a:pt x="270" y="162"/>
                    <a:pt x="270" y="164"/>
                  </a:cubicBezTo>
                  <a:cubicBezTo>
                    <a:pt x="270" y="170"/>
                    <a:pt x="270" y="176"/>
                    <a:pt x="270" y="182"/>
                  </a:cubicBezTo>
                  <a:cubicBezTo>
                    <a:pt x="250" y="200"/>
                    <a:pt x="230" y="218"/>
                    <a:pt x="210" y="236"/>
                  </a:cubicBezTo>
                  <a:cubicBezTo>
                    <a:pt x="214" y="224"/>
                    <a:pt x="217" y="212"/>
                    <a:pt x="221" y="200"/>
                  </a:cubicBezTo>
                  <a:close/>
                  <a:moveTo>
                    <a:pt x="269" y="94"/>
                  </a:moveTo>
                  <a:cubicBezTo>
                    <a:pt x="261" y="105"/>
                    <a:pt x="251" y="116"/>
                    <a:pt x="242" y="126"/>
                  </a:cubicBezTo>
                  <a:cubicBezTo>
                    <a:pt x="245" y="114"/>
                    <a:pt x="248" y="103"/>
                    <a:pt x="251" y="91"/>
                  </a:cubicBezTo>
                  <a:cubicBezTo>
                    <a:pt x="257" y="84"/>
                    <a:pt x="263" y="77"/>
                    <a:pt x="269" y="69"/>
                  </a:cubicBezTo>
                  <a:cubicBezTo>
                    <a:pt x="269" y="78"/>
                    <a:pt x="269" y="86"/>
                    <a:pt x="269" y="94"/>
                  </a:cubicBezTo>
                  <a:close/>
                  <a:moveTo>
                    <a:pt x="240" y="132"/>
                  </a:moveTo>
                  <a:cubicBezTo>
                    <a:pt x="250" y="122"/>
                    <a:pt x="260" y="111"/>
                    <a:pt x="269" y="99"/>
                  </a:cubicBezTo>
                  <a:cubicBezTo>
                    <a:pt x="269" y="108"/>
                    <a:pt x="270" y="117"/>
                    <a:pt x="270" y="126"/>
                  </a:cubicBezTo>
                  <a:cubicBezTo>
                    <a:pt x="269" y="126"/>
                    <a:pt x="269" y="126"/>
                    <a:pt x="269" y="126"/>
                  </a:cubicBezTo>
                  <a:cubicBezTo>
                    <a:pt x="257" y="138"/>
                    <a:pt x="245" y="150"/>
                    <a:pt x="232" y="161"/>
                  </a:cubicBezTo>
                  <a:cubicBezTo>
                    <a:pt x="235" y="151"/>
                    <a:pt x="237" y="142"/>
                    <a:pt x="240" y="132"/>
                  </a:cubicBezTo>
                  <a:close/>
                  <a:moveTo>
                    <a:pt x="208" y="242"/>
                  </a:moveTo>
                  <a:cubicBezTo>
                    <a:pt x="229" y="223"/>
                    <a:pt x="249" y="205"/>
                    <a:pt x="270" y="186"/>
                  </a:cubicBezTo>
                  <a:cubicBezTo>
                    <a:pt x="270" y="197"/>
                    <a:pt x="270" y="207"/>
                    <a:pt x="269" y="216"/>
                  </a:cubicBezTo>
                  <a:cubicBezTo>
                    <a:pt x="247" y="234"/>
                    <a:pt x="223" y="252"/>
                    <a:pt x="199" y="269"/>
                  </a:cubicBezTo>
                  <a:cubicBezTo>
                    <a:pt x="202" y="260"/>
                    <a:pt x="205" y="251"/>
                    <a:pt x="208" y="242"/>
                  </a:cubicBezTo>
                  <a:close/>
                  <a:moveTo>
                    <a:pt x="188" y="301"/>
                  </a:moveTo>
                  <a:cubicBezTo>
                    <a:pt x="191" y="292"/>
                    <a:pt x="195" y="283"/>
                    <a:pt x="198" y="274"/>
                  </a:cubicBezTo>
                  <a:cubicBezTo>
                    <a:pt x="222" y="257"/>
                    <a:pt x="246" y="239"/>
                    <a:pt x="269" y="220"/>
                  </a:cubicBezTo>
                  <a:cubicBezTo>
                    <a:pt x="269" y="223"/>
                    <a:pt x="269" y="226"/>
                    <a:pt x="269" y="228"/>
                  </a:cubicBezTo>
                  <a:cubicBezTo>
                    <a:pt x="269" y="228"/>
                    <a:pt x="269" y="247"/>
                    <a:pt x="269" y="247"/>
                  </a:cubicBezTo>
                  <a:cubicBezTo>
                    <a:pt x="242" y="265"/>
                    <a:pt x="216" y="286"/>
                    <a:pt x="192" y="308"/>
                  </a:cubicBezTo>
                  <a:cubicBezTo>
                    <a:pt x="192" y="308"/>
                    <a:pt x="191" y="308"/>
                    <a:pt x="191" y="309"/>
                  </a:cubicBezTo>
                  <a:cubicBezTo>
                    <a:pt x="190" y="307"/>
                    <a:pt x="188" y="304"/>
                    <a:pt x="187" y="302"/>
                  </a:cubicBezTo>
                  <a:cubicBezTo>
                    <a:pt x="188" y="302"/>
                    <a:pt x="188" y="301"/>
                    <a:pt x="188" y="301"/>
                  </a:cubicBezTo>
                  <a:close/>
                  <a:moveTo>
                    <a:pt x="9" y="358"/>
                  </a:moveTo>
                  <a:cubicBezTo>
                    <a:pt x="12" y="350"/>
                    <a:pt x="16" y="343"/>
                    <a:pt x="19" y="335"/>
                  </a:cubicBezTo>
                  <a:cubicBezTo>
                    <a:pt x="20" y="335"/>
                    <a:pt x="20" y="335"/>
                    <a:pt x="20" y="334"/>
                  </a:cubicBezTo>
                  <a:cubicBezTo>
                    <a:pt x="21" y="334"/>
                    <a:pt x="21" y="333"/>
                    <a:pt x="21" y="333"/>
                  </a:cubicBezTo>
                  <a:cubicBezTo>
                    <a:pt x="21" y="331"/>
                    <a:pt x="21" y="331"/>
                    <a:pt x="21" y="331"/>
                  </a:cubicBezTo>
                  <a:cubicBezTo>
                    <a:pt x="21" y="331"/>
                    <a:pt x="21" y="330"/>
                    <a:pt x="21" y="330"/>
                  </a:cubicBezTo>
                  <a:cubicBezTo>
                    <a:pt x="43" y="308"/>
                    <a:pt x="68" y="288"/>
                    <a:pt x="94" y="271"/>
                  </a:cubicBezTo>
                  <a:cubicBezTo>
                    <a:pt x="94" y="294"/>
                    <a:pt x="94" y="294"/>
                    <a:pt x="94" y="294"/>
                  </a:cubicBezTo>
                  <a:cubicBezTo>
                    <a:pt x="66" y="314"/>
                    <a:pt x="39" y="336"/>
                    <a:pt x="15" y="361"/>
                  </a:cubicBezTo>
                  <a:cubicBezTo>
                    <a:pt x="13" y="360"/>
                    <a:pt x="11" y="359"/>
                    <a:pt x="9" y="358"/>
                  </a:cubicBezTo>
                  <a:close/>
                  <a:moveTo>
                    <a:pt x="94" y="203"/>
                  </a:moveTo>
                  <a:cubicBezTo>
                    <a:pt x="83" y="210"/>
                    <a:pt x="72" y="217"/>
                    <a:pt x="61" y="224"/>
                  </a:cubicBezTo>
                  <a:cubicBezTo>
                    <a:pt x="63" y="218"/>
                    <a:pt x="66" y="211"/>
                    <a:pt x="68" y="204"/>
                  </a:cubicBezTo>
                  <a:cubicBezTo>
                    <a:pt x="77" y="197"/>
                    <a:pt x="85" y="190"/>
                    <a:pt x="94" y="183"/>
                  </a:cubicBezTo>
                  <a:cubicBezTo>
                    <a:pt x="94" y="190"/>
                    <a:pt x="94" y="197"/>
                    <a:pt x="94" y="203"/>
                  </a:cubicBezTo>
                  <a:close/>
                  <a:moveTo>
                    <a:pt x="59" y="229"/>
                  </a:moveTo>
                  <a:cubicBezTo>
                    <a:pt x="71" y="222"/>
                    <a:pt x="83" y="214"/>
                    <a:pt x="94" y="207"/>
                  </a:cubicBezTo>
                  <a:cubicBezTo>
                    <a:pt x="94" y="210"/>
                    <a:pt x="94" y="213"/>
                    <a:pt x="94" y="216"/>
                  </a:cubicBezTo>
                  <a:cubicBezTo>
                    <a:pt x="94" y="218"/>
                    <a:pt x="94" y="219"/>
                    <a:pt x="94" y="221"/>
                  </a:cubicBezTo>
                  <a:cubicBezTo>
                    <a:pt x="80" y="231"/>
                    <a:pt x="65" y="242"/>
                    <a:pt x="51" y="252"/>
                  </a:cubicBezTo>
                  <a:cubicBezTo>
                    <a:pt x="54" y="245"/>
                    <a:pt x="57" y="237"/>
                    <a:pt x="59" y="229"/>
                  </a:cubicBezTo>
                  <a:close/>
                  <a:moveTo>
                    <a:pt x="93" y="158"/>
                  </a:moveTo>
                  <a:cubicBezTo>
                    <a:pt x="88" y="163"/>
                    <a:pt x="83" y="168"/>
                    <a:pt x="78" y="173"/>
                  </a:cubicBezTo>
                  <a:cubicBezTo>
                    <a:pt x="83" y="157"/>
                    <a:pt x="88" y="141"/>
                    <a:pt x="92" y="126"/>
                  </a:cubicBezTo>
                  <a:cubicBezTo>
                    <a:pt x="92" y="136"/>
                    <a:pt x="93" y="147"/>
                    <a:pt x="93" y="158"/>
                  </a:cubicBezTo>
                  <a:close/>
                  <a:moveTo>
                    <a:pt x="76" y="179"/>
                  </a:moveTo>
                  <a:cubicBezTo>
                    <a:pt x="82" y="173"/>
                    <a:pt x="88" y="168"/>
                    <a:pt x="93" y="162"/>
                  </a:cubicBezTo>
                  <a:cubicBezTo>
                    <a:pt x="94" y="168"/>
                    <a:pt x="94" y="174"/>
                    <a:pt x="94" y="179"/>
                  </a:cubicBezTo>
                  <a:cubicBezTo>
                    <a:pt x="86" y="186"/>
                    <a:pt x="78" y="192"/>
                    <a:pt x="70" y="199"/>
                  </a:cubicBezTo>
                  <a:cubicBezTo>
                    <a:pt x="72" y="192"/>
                    <a:pt x="74" y="186"/>
                    <a:pt x="76" y="179"/>
                  </a:cubicBezTo>
                  <a:close/>
                  <a:moveTo>
                    <a:pt x="49" y="258"/>
                  </a:moveTo>
                  <a:cubicBezTo>
                    <a:pt x="64" y="247"/>
                    <a:pt x="79" y="236"/>
                    <a:pt x="94" y="225"/>
                  </a:cubicBezTo>
                  <a:cubicBezTo>
                    <a:pt x="94" y="232"/>
                    <a:pt x="94" y="239"/>
                    <a:pt x="94" y="246"/>
                  </a:cubicBezTo>
                  <a:cubicBezTo>
                    <a:pt x="74" y="261"/>
                    <a:pt x="55" y="276"/>
                    <a:pt x="36" y="292"/>
                  </a:cubicBezTo>
                  <a:cubicBezTo>
                    <a:pt x="41" y="280"/>
                    <a:pt x="45" y="269"/>
                    <a:pt x="49" y="258"/>
                  </a:cubicBezTo>
                  <a:close/>
                  <a:moveTo>
                    <a:pt x="94" y="250"/>
                  </a:moveTo>
                  <a:cubicBezTo>
                    <a:pt x="94" y="255"/>
                    <a:pt x="94" y="260"/>
                    <a:pt x="94" y="265"/>
                  </a:cubicBezTo>
                  <a:cubicBezTo>
                    <a:pt x="94" y="265"/>
                    <a:pt x="94" y="268"/>
                    <a:pt x="94" y="268"/>
                  </a:cubicBezTo>
                  <a:cubicBezTo>
                    <a:pt x="93" y="268"/>
                    <a:pt x="93" y="268"/>
                    <a:pt x="93" y="268"/>
                  </a:cubicBezTo>
                  <a:cubicBezTo>
                    <a:pt x="68" y="284"/>
                    <a:pt x="45" y="302"/>
                    <a:pt x="24" y="323"/>
                  </a:cubicBezTo>
                  <a:cubicBezTo>
                    <a:pt x="27" y="314"/>
                    <a:pt x="31" y="306"/>
                    <a:pt x="34" y="298"/>
                  </a:cubicBezTo>
                  <a:cubicBezTo>
                    <a:pt x="53" y="281"/>
                    <a:pt x="73" y="265"/>
                    <a:pt x="94" y="250"/>
                  </a:cubicBezTo>
                  <a:close/>
                  <a:moveTo>
                    <a:pt x="18" y="362"/>
                  </a:moveTo>
                  <a:cubicBezTo>
                    <a:pt x="42" y="339"/>
                    <a:pt x="67" y="317"/>
                    <a:pt x="94" y="298"/>
                  </a:cubicBezTo>
                  <a:cubicBezTo>
                    <a:pt x="94" y="318"/>
                    <a:pt x="94" y="318"/>
                    <a:pt x="94" y="318"/>
                  </a:cubicBezTo>
                  <a:cubicBezTo>
                    <a:pt x="73" y="335"/>
                    <a:pt x="53" y="352"/>
                    <a:pt x="33" y="370"/>
                  </a:cubicBezTo>
                  <a:cubicBezTo>
                    <a:pt x="28" y="367"/>
                    <a:pt x="23" y="365"/>
                    <a:pt x="18" y="362"/>
                  </a:cubicBezTo>
                  <a:close/>
                  <a:moveTo>
                    <a:pt x="55" y="384"/>
                  </a:moveTo>
                  <a:cubicBezTo>
                    <a:pt x="49" y="380"/>
                    <a:pt x="43" y="376"/>
                    <a:pt x="36" y="371"/>
                  </a:cubicBezTo>
                  <a:cubicBezTo>
                    <a:pt x="55" y="354"/>
                    <a:pt x="74" y="338"/>
                    <a:pt x="94" y="322"/>
                  </a:cubicBezTo>
                  <a:cubicBezTo>
                    <a:pt x="94" y="345"/>
                    <a:pt x="94" y="345"/>
                    <a:pt x="94" y="345"/>
                  </a:cubicBezTo>
                  <a:cubicBezTo>
                    <a:pt x="79" y="355"/>
                    <a:pt x="65" y="365"/>
                    <a:pt x="51" y="375"/>
                  </a:cubicBezTo>
                  <a:cubicBezTo>
                    <a:pt x="50" y="376"/>
                    <a:pt x="50" y="377"/>
                    <a:pt x="50" y="377"/>
                  </a:cubicBezTo>
                  <a:cubicBezTo>
                    <a:pt x="51" y="378"/>
                    <a:pt x="52" y="378"/>
                    <a:pt x="53" y="378"/>
                  </a:cubicBezTo>
                  <a:cubicBezTo>
                    <a:pt x="66" y="368"/>
                    <a:pt x="80" y="358"/>
                    <a:pt x="94" y="349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93" y="364"/>
                    <a:pt x="93" y="364"/>
                    <a:pt x="92" y="364"/>
                  </a:cubicBezTo>
                  <a:cubicBezTo>
                    <a:pt x="82" y="372"/>
                    <a:pt x="72" y="380"/>
                    <a:pt x="62" y="388"/>
                  </a:cubicBezTo>
                  <a:cubicBezTo>
                    <a:pt x="60" y="387"/>
                    <a:pt x="58" y="385"/>
                    <a:pt x="55" y="384"/>
                  </a:cubicBezTo>
                  <a:close/>
                  <a:moveTo>
                    <a:pt x="81" y="400"/>
                  </a:moveTo>
                  <a:cubicBezTo>
                    <a:pt x="85" y="396"/>
                    <a:pt x="89" y="393"/>
                    <a:pt x="92" y="389"/>
                  </a:cubicBezTo>
                  <a:cubicBezTo>
                    <a:pt x="92" y="388"/>
                    <a:pt x="92" y="387"/>
                    <a:pt x="92" y="387"/>
                  </a:cubicBezTo>
                  <a:cubicBezTo>
                    <a:pt x="91" y="386"/>
                    <a:pt x="90" y="386"/>
                    <a:pt x="89" y="387"/>
                  </a:cubicBezTo>
                  <a:cubicBezTo>
                    <a:pt x="86" y="391"/>
                    <a:pt x="82" y="395"/>
                    <a:pt x="78" y="398"/>
                  </a:cubicBezTo>
                  <a:cubicBezTo>
                    <a:pt x="74" y="395"/>
                    <a:pt x="69" y="393"/>
                    <a:pt x="65" y="390"/>
                  </a:cubicBezTo>
                  <a:cubicBezTo>
                    <a:pt x="75" y="382"/>
                    <a:pt x="84" y="375"/>
                    <a:pt x="94" y="367"/>
                  </a:cubicBezTo>
                  <a:cubicBezTo>
                    <a:pt x="94" y="404"/>
                    <a:pt x="94" y="404"/>
                    <a:pt x="94" y="404"/>
                  </a:cubicBezTo>
                  <a:cubicBezTo>
                    <a:pt x="94" y="404"/>
                    <a:pt x="94" y="405"/>
                    <a:pt x="94" y="405"/>
                  </a:cubicBezTo>
                  <a:cubicBezTo>
                    <a:pt x="94" y="405"/>
                    <a:pt x="94" y="405"/>
                    <a:pt x="94" y="406"/>
                  </a:cubicBezTo>
                  <a:cubicBezTo>
                    <a:pt x="89" y="404"/>
                    <a:pt x="85" y="402"/>
                    <a:pt x="81" y="400"/>
                  </a:cubicBezTo>
                  <a:close/>
                  <a:moveTo>
                    <a:pt x="155" y="373"/>
                  </a:moveTo>
                  <a:cubicBezTo>
                    <a:pt x="139" y="383"/>
                    <a:pt x="121" y="394"/>
                    <a:pt x="100" y="403"/>
                  </a:cubicBezTo>
                  <a:cubicBezTo>
                    <a:pt x="100" y="293"/>
                    <a:pt x="100" y="293"/>
                    <a:pt x="100" y="293"/>
                  </a:cubicBezTo>
                  <a:cubicBezTo>
                    <a:pt x="101" y="292"/>
                    <a:pt x="102" y="291"/>
                    <a:pt x="104" y="290"/>
                  </a:cubicBezTo>
                  <a:cubicBezTo>
                    <a:pt x="105" y="290"/>
                    <a:pt x="105" y="289"/>
                    <a:pt x="104" y="288"/>
                  </a:cubicBezTo>
                  <a:cubicBezTo>
                    <a:pt x="104" y="287"/>
                    <a:pt x="103" y="287"/>
                    <a:pt x="102" y="288"/>
                  </a:cubicBezTo>
                  <a:cubicBezTo>
                    <a:pt x="101" y="288"/>
                    <a:pt x="101" y="289"/>
                    <a:pt x="100" y="289"/>
                  </a:cubicBezTo>
                  <a:cubicBezTo>
                    <a:pt x="100" y="265"/>
                    <a:pt x="100" y="265"/>
                    <a:pt x="100" y="265"/>
                  </a:cubicBezTo>
                  <a:cubicBezTo>
                    <a:pt x="100" y="258"/>
                    <a:pt x="100" y="252"/>
                    <a:pt x="100" y="245"/>
                  </a:cubicBezTo>
                  <a:cubicBezTo>
                    <a:pt x="100" y="244"/>
                    <a:pt x="100" y="244"/>
                    <a:pt x="100" y="244"/>
                  </a:cubicBezTo>
                  <a:cubicBezTo>
                    <a:pt x="100" y="236"/>
                    <a:pt x="100" y="227"/>
                    <a:pt x="100" y="219"/>
                  </a:cubicBezTo>
                  <a:cubicBezTo>
                    <a:pt x="100" y="218"/>
                    <a:pt x="100" y="217"/>
                    <a:pt x="100" y="216"/>
                  </a:cubicBezTo>
                  <a:cubicBezTo>
                    <a:pt x="100" y="186"/>
                    <a:pt x="100" y="156"/>
                    <a:pt x="98" y="126"/>
                  </a:cubicBezTo>
                  <a:cubicBezTo>
                    <a:pt x="103" y="140"/>
                    <a:pt x="109" y="154"/>
                    <a:pt x="116" y="168"/>
                  </a:cubicBezTo>
                  <a:cubicBezTo>
                    <a:pt x="143" y="224"/>
                    <a:pt x="170" y="280"/>
                    <a:pt x="197" y="337"/>
                  </a:cubicBezTo>
                  <a:cubicBezTo>
                    <a:pt x="197" y="336"/>
                    <a:pt x="196" y="336"/>
                    <a:pt x="195" y="336"/>
                  </a:cubicBezTo>
                  <a:cubicBezTo>
                    <a:pt x="194" y="336"/>
                    <a:pt x="194" y="336"/>
                    <a:pt x="193" y="337"/>
                  </a:cubicBezTo>
                  <a:cubicBezTo>
                    <a:pt x="193" y="337"/>
                    <a:pt x="193" y="338"/>
                    <a:pt x="193" y="339"/>
                  </a:cubicBezTo>
                  <a:cubicBezTo>
                    <a:pt x="193" y="339"/>
                    <a:pt x="193" y="340"/>
                    <a:pt x="194" y="340"/>
                  </a:cubicBezTo>
                  <a:cubicBezTo>
                    <a:pt x="195" y="341"/>
                    <a:pt x="195" y="341"/>
                    <a:pt x="195" y="341"/>
                  </a:cubicBezTo>
                  <a:cubicBezTo>
                    <a:pt x="197" y="341"/>
                    <a:pt x="198" y="340"/>
                    <a:pt x="199" y="340"/>
                  </a:cubicBezTo>
                  <a:cubicBezTo>
                    <a:pt x="199" y="341"/>
                    <a:pt x="200" y="342"/>
                    <a:pt x="200" y="343"/>
                  </a:cubicBezTo>
                  <a:cubicBezTo>
                    <a:pt x="199" y="343"/>
                    <a:pt x="199" y="343"/>
                    <a:pt x="199" y="344"/>
                  </a:cubicBezTo>
                  <a:cubicBezTo>
                    <a:pt x="198" y="345"/>
                    <a:pt x="198" y="347"/>
                    <a:pt x="200" y="348"/>
                  </a:cubicBezTo>
                  <a:cubicBezTo>
                    <a:pt x="201" y="349"/>
                    <a:pt x="201" y="349"/>
                    <a:pt x="202" y="350"/>
                  </a:cubicBezTo>
                  <a:cubicBezTo>
                    <a:pt x="186" y="355"/>
                    <a:pt x="171" y="364"/>
                    <a:pt x="155" y="373"/>
                  </a:cubicBezTo>
                  <a:close/>
                  <a:moveTo>
                    <a:pt x="213" y="349"/>
                  </a:moveTo>
                  <a:cubicBezTo>
                    <a:pt x="213" y="348"/>
                    <a:pt x="212" y="347"/>
                    <a:pt x="210" y="347"/>
                  </a:cubicBezTo>
                  <a:cubicBezTo>
                    <a:pt x="210" y="347"/>
                    <a:pt x="209" y="347"/>
                    <a:pt x="209" y="346"/>
                  </a:cubicBezTo>
                  <a:cubicBezTo>
                    <a:pt x="207" y="343"/>
                    <a:pt x="205" y="339"/>
                    <a:pt x="203" y="336"/>
                  </a:cubicBezTo>
                  <a:cubicBezTo>
                    <a:pt x="225" y="317"/>
                    <a:pt x="247" y="299"/>
                    <a:pt x="269" y="281"/>
                  </a:cubicBezTo>
                  <a:cubicBezTo>
                    <a:pt x="269" y="306"/>
                    <a:pt x="269" y="306"/>
                    <a:pt x="269" y="306"/>
                  </a:cubicBezTo>
                  <a:cubicBezTo>
                    <a:pt x="269" y="306"/>
                    <a:pt x="268" y="306"/>
                    <a:pt x="268" y="307"/>
                  </a:cubicBezTo>
                  <a:cubicBezTo>
                    <a:pt x="251" y="322"/>
                    <a:pt x="235" y="337"/>
                    <a:pt x="220" y="353"/>
                  </a:cubicBezTo>
                  <a:cubicBezTo>
                    <a:pt x="218" y="352"/>
                    <a:pt x="216" y="350"/>
                    <a:pt x="213" y="349"/>
                  </a:cubicBezTo>
                  <a:close/>
                  <a:moveTo>
                    <a:pt x="269" y="310"/>
                  </a:moveTo>
                  <a:cubicBezTo>
                    <a:pt x="269" y="336"/>
                    <a:pt x="269" y="336"/>
                    <a:pt x="269" y="336"/>
                  </a:cubicBezTo>
                  <a:cubicBezTo>
                    <a:pt x="269" y="336"/>
                    <a:pt x="268" y="336"/>
                    <a:pt x="268" y="336"/>
                  </a:cubicBezTo>
                  <a:cubicBezTo>
                    <a:pt x="257" y="345"/>
                    <a:pt x="247" y="354"/>
                    <a:pt x="236" y="364"/>
                  </a:cubicBezTo>
                  <a:cubicBezTo>
                    <a:pt x="232" y="361"/>
                    <a:pt x="227" y="358"/>
                    <a:pt x="222" y="355"/>
                  </a:cubicBezTo>
                  <a:cubicBezTo>
                    <a:pt x="238" y="339"/>
                    <a:pt x="253" y="324"/>
                    <a:pt x="269" y="310"/>
                  </a:cubicBezTo>
                  <a:close/>
                  <a:moveTo>
                    <a:pt x="239" y="365"/>
                  </a:moveTo>
                  <a:cubicBezTo>
                    <a:pt x="249" y="356"/>
                    <a:pt x="259" y="348"/>
                    <a:pt x="269" y="339"/>
                  </a:cubicBezTo>
                  <a:cubicBezTo>
                    <a:pt x="269" y="360"/>
                    <a:pt x="269" y="360"/>
                    <a:pt x="269" y="360"/>
                  </a:cubicBezTo>
                  <a:cubicBezTo>
                    <a:pt x="269" y="360"/>
                    <a:pt x="269" y="360"/>
                    <a:pt x="269" y="360"/>
                  </a:cubicBezTo>
                  <a:cubicBezTo>
                    <a:pt x="264" y="365"/>
                    <a:pt x="259" y="370"/>
                    <a:pt x="254" y="375"/>
                  </a:cubicBezTo>
                  <a:cubicBezTo>
                    <a:pt x="249" y="372"/>
                    <a:pt x="244" y="369"/>
                    <a:pt x="239" y="365"/>
                  </a:cubicBezTo>
                  <a:close/>
                  <a:moveTo>
                    <a:pt x="257" y="376"/>
                  </a:moveTo>
                  <a:cubicBezTo>
                    <a:pt x="261" y="372"/>
                    <a:pt x="265" y="368"/>
                    <a:pt x="269" y="364"/>
                  </a:cubicBezTo>
                  <a:cubicBezTo>
                    <a:pt x="269" y="380"/>
                    <a:pt x="269" y="380"/>
                    <a:pt x="269" y="380"/>
                  </a:cubicBezTo>
                  <a:cubicBezTo>
                    <a:pt x="269" y="380"/>
                    <a:pt x="270" y="381"/>
                    <a:pt x="270" y="381"/>
                  </a:cubicBezTo>
                  <a:cubicBezTo>
                    <a:pt x="270" y="381"/>
                    <a:pt x="269" y="381"/>
                    <a:pt x="269" y="382"/>
                  </a:cubicBezTo>
                  <a:cubicBezTo>
                    <a:pt x="265" y="380"/>
                    <a:pt x="261" y="378"/>
                    <a:pt x="257" y="376"/>
                  </a:cubicBezTo>
                  <a:close/>
                  <a:moveTo>
                    <a:pt x="398" y="325"/>
                  </a:moveTo>
                  <a:cubicBezTo>
                    <a:pt x="398" y="325"/>
                    <a:pt x="398" y="324"/>
                    <a:pt x="398" y="324"/>
                  </a:cubicBezTo>
                  <a:cubicBezTo>
                    <a:pt x="399" y="323"/>
                    <a:pt x="400" y="322"/>
                    <a:pt x="400" y="320"/>
                  </a:cubicBezTo>
                  <a:cubicBezTo>
                    <a:pt x="399" y="319"/>
                    <a:pt x="397" y="318"/>
                    <a:pt x="396" y="318"/>
                  </a:cubicBezTo>
                  <a:cubicBezTo>
                    <a:pt x="396" y="318"/>
                    <a:pt x="395" y="318"/>
                    <a:pt x="395" y="318"/>
                  </a:cubicBezTo>
                  <a:cubicBezTo>
                    <a:pt x="395" y="318"/>
                    <a:pt x="394" y="317"/>
                    <a:pt x="394" y="316"/>
                  </a:cubicBezTo>
                  <a:cubicBezTo>
                    <a:pt x="409" y="307"/>
                    <a:pt x="424" y="297"/>
                    <a:pt x="438" y="288"/>
                  </a:cubicBezTo>
                  <a:cubicBezTo>
                    <a:pt x="438" y="303"/>
                    <a:pt x="438" y="303"/>
                    <a:pt x="438" y="303"/>
                  </a:cubicBezTo>
                  <a:cubicBezTo>
                    <a:pt x="428" y="312"/>
                    <a:pt x="417" y="321"/>
                    <a:pt x="406" y="329"/>
                  </a:cubicBezTo>
                  <a:cubicBezTo>
                    <a:pt x="403" y="328"/>
                    <a:pt x="401" y="327"/>
                    <a:pt x="398" y="325"/>
                  </a:cubicBezTo>
                  <a:close/>
                  <a:moveTo>
                    <a:pt x="402" y="225"/>
                  </a:moveTo>
                  <a:cubicBezTo>
                    <a:pt x="415" y="218"/>
                    <a:pt x="428" y="209"/>
                    <a:pt x="439" y="199"/>
                  </a:cubicBezTo>
                  <a:cubicBezTo>
                    <a:pt x="439" y="202"/>
                    <a:pt x="439" y="205"/>
                    <a:pt x="439" y="208"/>
                  </a:cubicBezTo>
                  <a:cubicBezTo>
                    <a:pt x="439" y="213"/>
                    <a:pt x="439" y="219"/>
                    <a:pt x="439" y="224"/>
                  </a:cubicBezTo>
                  <a:cubicBezTo>
                    <a:pt x="423" y="236"/>
                    <a:pt x="406" y="247"/>
                    <a:pt x="388" y="255"/>
                  </a:cubicBezTo>
                  <a:cubicBezTo>
                    <a:pt x="392" y="245"/>
                    <a:pt x="397" y="235"/>
                    <a:pt x="402" y="225"/>
                  </a:cubicBezTo>
                  <a:close/>
                  <a:moveTo>
                    <a:pt x="438" y="284"/>
                  </a:moveTo>
                  <a:cubicBezTo>
                    <a:pt x="423" y="294"/>
                    <a:pt x="408" y="304"/>
                    <a:pt x="393" y="313"/>
                  </a:cubicBezTo>
                  <a:cubicBezTo>
                    <a:pt x="389" y="306"/>
                    <a:pt x="386" y="298"/>
                    <a:pt x="383" y="290"/>
                  </a:cubicBezTo>
                  <a:cubicBezTo>
                    <a:pt x="383" y="290"/>
                    <a:pt x="383" y="290"/>
                    <a:pt x="383" y="290"/>
                  </a:cubicBezTo>
                  <a:cubicBezTo>
                    <a:pt x="401" y="278"/>
                    <a:pt x="420" y="267"/>
                    <a:pt x="438" y="255"/>
                  </a:cubicBezTo>
                  <a:lnTo>
                    <a:pt x="438" y="284"/>
                  </a:lnTo>
                  <a:close/>
                  <a:moveTo>
                    <a:pt x="438" y="307"/>
                  </a:moveTo>
                  <a:cubicBezTo>
                    <a:pt x="439" y="325"/>
                    <a:pt x="439" y="325"/>
                    <a:pt x="439" y="325"/>
                  </a:cubicBezTo>
                  <a:cubicBezTo>
                    <a:pt x="431" y="327"/>
                    <a:pt x="425" y="331"/>
                    <a:pt x="420" y="336"/>
                  </a:cubicBezTo>
                  <a:cubicBezTo>
                    <a:pt x="416" y="334"/>
                    <a:pt x="413" y="333"/>
                    <a:pt x="409" y="331"/>
                  </a:cubicBezTo>
                  <a:cubicBezTo>
                    <a:pt x="419" y="323"/>
                    <a:pt x="429" y="315"/>
                    <a:pt x="438" y="307"/>
                  </a:cubicBezTo>
                  <a:close/>
                  <a:moveTo>
                    <a:pt x="423" y="337"/>
                  </a:moveTo>
                  <a:cubicBezTo>
                    <a:pt x="427" y="333"/>
                    <a:pt x="433" y="330"/>
                    <a:pt x="439" y="329"/>
                  </a:cubicBezTo>
                  <a:cubicBezTo>
                    <a:pt x="439" y="343"/>
                    <a:pt x="439" y="343"/>
                    <a:pt x="439" y="343"/>
                  </a:cubicBezTo>
                  <a:cubicBezTo>
                    <a:pt x="433" y="341"/>
                    <a:pt x="428" y="339"/>
                    <a:pt x="423" y="337"/>
                  </a:cubicBezTo>
                  <a:close/>
                  <a:moveTo>
                    <a:pt x="460" y="174"/>
                  </a:moveTo>
                  <a:cubicBezTo>
                    <a:pt x="487" y="217"/>
                    <a:pt x="514" y="260"/>
                    <a:pt x="541" y="303"/>
                  </a:cubicBezTo>
                  <a:cubicBezTo>
                    <a:pt x="525" y="307"/>
                    <a:pt x="511" y="313"/>
                    <a:pt x="496" y="320"/>
                  </a:cubicBezTo>
                  <a:cubicBezTo>
                    <a:pt x="481" y="327"/>
                    <a:pt x="465" y="335"/>
                    <a:pt x="445" y="341"/>
                  </a:cubicBezTo>
                  <a:cubicBezTo>
                    <a:pt x="445" y="284"/>
                    <a:pt x="445" y="284"/>
                    <a:pt x="445" y="284"/>
                  </a:cubicBezTo>
                  <a:cubicBezTo>
                    <a:pt x="445" y="283"/>
                    <a:pt x="445" y="283"/>
                    <a:pt x="445" y="282"/>
                  </a:cubicBezTo>
                  <a:cubicBezTo>
                    <a:pt x="445" y="282"/>
                    <a:pt x="445" y="243"/>
                    <a:pt x="445" y="243"/>
                  </a:cubicBezTo>
                  <a:cubicBezTo>
                    <a:pt x="445" y="232"/>
                    <a:pt x="445" y="220"/>
                    <a:pt x="445" y="208"/>
                  </a:cubicBezTo>
                  <a:cubicBezTo>
                    <a:pt x="445" y="203"/>
                    <a:pt x="445" y="198"/>
                    <a:pt x="445" y="193"/>
                  </a:cubicBezTo>
                  <a:cubicBezTo>
                    <a:pt x="445" y="192"/>
                    <a:pt x="445" y="192"/>
                    <a:pt x="445" y="191"/>
                  </a:cubicBezTo>
                  <a:cubicBezTo>
                    <a:pt x="445" y="185"/>
                    <a:pt x="445" y="179"/>
                    <a:pt x="444" y="173"/>
                  </a:cubicBezTo>
                  <a:cubicBezTo>
                    <a:pt x="445" y="173"/>
                    <a:pt x="446" y="173"/>
                    <a:pt x="446" y="172"/>
                  </a:cubicBezTo>
                  <a:cubicBezTo>
                    <a:pt x="447" y="172"/>
                    <a:pt x="447" y="171"/>
                    <a:pt x="447" y="170"/>
                  </a:cubicBezTo>
                  <a:cubicBezTo>
                    <a:pt x="446" y="169"/>
                    <a:pt x="445" y="169"/>
                    <a:pt x="445" y="170"/>
                  </a:cubicBezTo>
                  <a:cubicBezTo>
                    <a:pt x="444" y="161"/>
                    <a:pt x="444" y="153"/>
                    <a:pt x="443" y="145"/>
                  </a:cubicBezTo>
                  <a:cubicBezTo>
                    <a:pt x="448" y="155"/>
                    <a:pt x="454" y="165"/>
                    <a:pt x="460" y="174"/>
                  </a:cubicBezTo>
                  <a:close/>
                  <a:moveTo>
                    <a:pt x="437" y="144"/>
                  </a:moveTo>
                  <a:cubicBezTo>
                    <a:pt x="437" y="154"/>
                    <a:pt x="438" y="164"/>
                    <a:pt x="438" y="173"/>
                  </a:cubicBezTo>
                  <a:cubicBezTo>
                    <a:pt x="432" y="177"/>
                    <a:pt x="425" y="181"/>
                    <a:pt x="419" y="185"/>
                  </a:cubicBezTo>
                  <a:cubicBezTo>
                    <a:pt x="426" y="170"/>
                    <a:pt x="432" y="156"/>
                    <a:pt x="437" y="144"/>
                  </a:cubicBezTo>
                  <a:close/>
                  <a:moveTo>
                    <a:pt x="417" y="191"/>
                  </a:moveTo>
                  <a:cubicBezTo>
                    <a:pt x="424" y="186"/>
                    <a:pt x="431" y="181"/>
                    <a:pt x="438" y="177"/>
                  </a:cubicBezTo>
                  <a:cubicBezTo>
                    <a:pt x="438" y="183"/>
                    <a:pt x="439" y="189"/>
                    <a:pt x="439" y="194"/>
                  </a:cubicBezTo>
                  <a:cubicBezTo>
                    <a:pt x="428" y="205"/>
                    <a:pt x="417" y="213"/>
                    <a:pt x="404" y="220"/>
                  </a:cubicBezTo>
                  <a:cubicBezTo>
                    <a:pt x="408" y="210"/>
                    <a:pt x="413" y="200"/>
                    <a:pt x="417" y="191"/>
                  </a:cubicBezTo>
                  <a:close/>
                  <a:moveTo>
                    <a:pt x="386" y="259"/>
                  </a:moveTo>
                  <a:cubicBezTo>
                    <a:pt x="404" y="251"/>
                    <a:pt x="422" y="241"/>
                    <a:pt x="439" y="228"/>
                  </a:cubicBezTo>
                  <a:cubicBezTo>
                    <a:pt x="438" y="233"/>
                    <a:pt x="438" y="238"/>
                    <a:pt x="438" y="243"/>
                  </a:cubicBezTo>
                  <a:cubicBezTo>
                    <a:pt x="438" y="243"/>
                    <a:pt x="438" y="252"/>
                    <a:pt x="438" y="252"/>
                  </a:cubicBezTo>
                  <a:cubicBezTo>
                    <a:pt x="419" y="263"/>
                    <a:pt x="400" y="275"/>
                    <a:pt x="381" y="287"/>
                  </a:cubicBezTo>
                  <a:cubicBezTo>
                    <a:pt x="380" y="284"/>
                    <a:pt x="379" y="280"/>
                    <a:pt x="377" y="277"/>
                  </a:cubicBezTo>
                  <a:cubicBezTo>
                    <a:pt x="380" y="271"/>
                    <a:pt x="383" y="265"/>
                    <a:pt x="386" y="259"/>
                  </a:cubicBezTo>
                  <a:close/>
                  <a:moveTo>
                    <a:pt x="294" y="75"/>
                  </a:moveTo>
                  <a:cubicBezTo>
                    <a:pt x="310" y="109"/>
                    <a:pt x="326" y="155"/>
                    <a:pt x="343" y="201"/>
                  </a:cubicBezTo>
                  <a:cubicBezTo>
                    <a:pt x="358" y="242"/>
                    <a:pt x="372" y="284"/>
                    <a:pt x="387" y="317"/>
                  </a:cubicBezTo>
                  <a:cubicBezTo>
                    <a:pt x="387" y="317"/>
                    <a:pt x="386" y="318"/>
                    <a:pt x="385" y="318"/>
                  </a:cubicBezTo>
                  <a:cubicBezTo>
                    <a:pt x="384" y="319"/>
                    <a:pt x="384" y="320"/>
                    <a:pt x="385" y="320"/>
                  </a:cubicBezTo>
                  <a:cubicBezTo>
                    <a:pt x="385" y="321"/>
                    <a:pt x="386" y="321"/>
                    <a:pt x="387" y="321"/>
                  </a:cubicBezTo>
                  <a:cubicBezTo>
                    <a:pt x="387" y="320"/>
                    <a:pt x="388" y="320"/>
                    <a:pt x="389" y="320"/>
                  </a:cubicBezTo>
                  <a:cubicBezTo>
                    <a:pt x="389" y="320"/>
                    <a:pt x="389" y="320"/>
                    <a:pt x="389" y="320"/>
                  </a:cubicBezTo>
                  <a:cubicBezTo>
                    <a:pt x="370" y="326"/>
                    <a:pt x="354" y="336"/>
                    <a:pt x="336" y="346"/>
                  </a:cubicBezTo>
                  <a:cubicBezTo>
                    <a:pt x="318" y="357"/>
                    <a:pt x="299" y="369"/>
                    <a:pt x="276" y="379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76" y="210"/>
                    <a:pt x="276" y="188"/>
                    <a:pt x="276" y="164"/>
                  </a:cubicBezTo>
                  <a:cubicBezTo>
                    <a:pt x="276" y="118"/>
                    <a:pt x="275" y="67"/>
                    <a:pt x="274" y="28"/>
                  </a:cubicBezTo>
                  <a:cubicBezTo>
                    <a:pt x="279" y="44"/>
                    <a:pt x="286" y="60"/>
                    <a:pt x="294" y="75"/>
                  </a:cubicBezTo>
                  <a:close/>
                  <a:moveTo>
                    <a:pt x="267" y="28"/>
                  </a:moveTo>
                  <a:cubicBezTo>
                    <a:pt x="268" y="40"/>
                    <a:pt x="268" y="52"/>
                    <a:pt x="269" y="65"/>
                  </a:cubicBezTo>
                  <a:cubicBezTo>
                    <a:pt x="268" y="65"/>
                    <a:pt x="268" y="66"/>
                    <a:pt x="268" y="66"/>
                  </a:cubicBezTo>
                  <a:cubicBezTo>
                    <a:pt x="263" y="72"/>
                    <a:pt x="258" y="78"/>
                    <a:pt x="253" y="84"/>
                  </a:cubicBezTo>
                  <a:cubicBezTo>
                    <a:pt x="258" y="65"/>
                    <a:pt x="263" y="46"/>
                    <a:pt x="267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1456" y="1860"/>
              <a:ext cx="634" cy="506"/>
            </a:xfrm>
            <a:custGeom>
              <a:avLst/>
              <a:gdLst>
                <a:gd name="T0" fmla="*/ 0 w 163"/>
                <a:gd name="T1" fmla="*/ 7 h 130"/>
                <a:gd name="T2" fmla="*/ 0 w 163"/>
                <a:gd name="T3" fmla="*/ 30 h 130"/>
                <a:gd name="T4" fmla="*/ 2 w 163"/>
                <a:gd name="T5" fmla="*/ 128 h 130"/>
                <a:gd name="T6" fmla="*/ 3 w 163"/>
                <a:gd name="T7" fmla="*/ 130 h 130"/>
                <a:gd name="T8" fmla="*/ 5 w 163"/>
                <a:gd name="T9" fmla="*/ 130 h 130"/>
                <a:gd name="T10" fmla="*/ 15 w 163"/>
                <a:gd name="T11" fmla="*/ 123 h 130"/>
                <a:gd name="T12" fmla="*/ 24 w 163"/>
                <a:gd name="T13" fmla="*/ 108 h 130"/>
                <a:gd name="T14" fmla="*/ 34 w 163"/>
                <a:gd name="T15" fmla="*/ 96 h 130"/>
                <a:gd name="T16" fmla="*/ 33 w 163"/>
                <a:gd name="T17" fmla="*/ 93 h 130"/>
                <a:gd name="T18" fmla="*/ 34 w 163"/>
                <a:gd name="T19" fmla="*/ 96 h 130"/>
                <a:gd name="T20" fmla="*/ 49 w 163"/>
                <a:gd name="T21" fmla="*/ 92 h 130"/>
                <a:gd name="T22" fmla="*/ 57 w 163"/>
                <a:gd name="T23" fmla="*/ 93 h 130"/>
                <a:gd name="T24" fmla="*/ 91 w 163"/>
                <a:gd name="T25" fmla="*/ 94 h 130"/>
                <a:gd name="T26" fmla="*/ 157 w 163"/>
                <a:gd name="T27" fmla="*/ 90 h 130"/>
                <a:gd name="T28" fmla="*/ 159 w 163"/>
                <a:gd name="T29" fmla="*/ 88 h 130"/>
                <a:gd name="T30" fmla="*/ 163 w 163"/>
                <a:gd name="T31" fmla="*/ 49 h 130"/>
                <a:gd name="T32" fmla="*/ 157 w 163"/>
                <a:gd name="T33" fmla="*/ 2 h 130"/>
                <a:gd name="T34" fmla="*/ 154 w 163"/>
                <a:gd name="T35" fmla="*/ 0 h 130"/>
                <a:gd name="T36" fmla="*/ 2 w 163"/>
                <a:gd name="T37" fmla="*/ 5 h 130"/>
                <a:gd name="T38" fmla="*/ 0 w 163"/>
                <a:gd name="T39" fmla="*/ 7 h 130"/>
                <a:gd name="T40" fmla="*/ 158 w 163"/>
                <a:gd name="T41" fmla="*/ 49 h 130"/>
                <a:gd name="T42" fmla="*/ 154 w 163"/>
                <a:gd name="T43" fmla="*/ 85 h 130"/>
                <a:gd name="T44" fmla="*/ 91 w 163"/>
                <a:gd name="T45" fmla="*/ 89 h 130"/>
                <a:gd name="T46" fmla="*/ 58 w 163"/>
                <a:gd name="T47" fmla="*/ 88 h 130"/>
                <a:gd name="T48" fmla="*/ 49 w 163"/>
                <a:gd name="T49" fmla="*/ 87 h 130"/>
                <a:gd name="T50" fmla="*/ 32 w 163"/>
                <a:gd name="T51" fmla="*/ 91 h 130"/>
                <a:gd name="T52" fmla="*/ 17 w 163"/>
                <a:gd name="T53" fmla="*/ 110 h 130"/>
                <a:gd name="T54" fmla="*/ 11 w 163"/>
                <a:gd name="T55" fmla="*/ 120 h 130"/>
                <a:gd name="T56" fmla="*/ 7 w 163"/>
                <a:gd name="T57" fmla="*/ 123 h 130"/>
                <a:gd name="T58" fmla="*/ 5 w 163"/>
                <a:gd name="T59" fmla="*/ 30 h 130"/>
                <a:gd name="T60" fmla="*/ 5 w 163"/>
                <a:gd name="T61" fmla="*/ 10 h 130"/>
                <a:gd name="T62" fmla="*/ 152 w 163"/>
                <a:gd name="T63" fmla="*/ 6 h 130"/>
                <a:gd name="T64" fmla="*/ 158 w 163"/>
                <a:gd name="T65" fmla="*/ 4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130">
                  <a:moveTo>
                    <a:pt x="0" y="7"/>
                  </a:moveTo>
                  <a:cubicBezTo>
                    <a:pt x="0" y="15"/>
                    <a:pt x="0" y="22"/>
                    <a:pt x="0" y="30"/>
                  </a:cubicBezTo>
                  <a:cubicBezTo>
                    <a:pt x="0" y="63"/>
                    <a:pt x="0" y="95"/>
                    <a:pt x="2" y="128"/>
                  </a:cubicBezTo>
                  <a:cubicBezTo>
                    <a:pt x="2" y="129"/>
                    <a:pt x="2" y="129"/>
                    <a:pt x="3" y="130"/>
                  </a:cubicBezTo>
                  <a:cubicBezTo>
                    <a:pt x="3" y="130"/>
                    <a:pt x="4" y="130"/>
                    <a:pt x="5" y="130"/>
                  </a:cubicBezTo>
                  <a:cubicBezTo>
                    <a:pt x="9" y="129"/>
                    <a:pt x="12" y="126"/>
                    <a:pt x="15" y="123"/>
                  </a:cubicBezTo>
                  <a:cubicBezTo>
                    <a:pt x="19" y="118"/>
                    <a:pt x="21" y="113"/>
                    <a:pt x="24" y="108"/>
                  </a:cubicBezTo>
                  <a:cubicBezTo>
                    <a:pt x="27" y="103"/>
                    <a:pt x="30" y="98"/>
                    <a:pt x="34" y="96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8" y="93"/>
                    <a:pt x="43" y="92"/>
                    <a:pt x="49" y="92"/>
                  </a:cubicBezTo>
                  <a:cubicBezTo>
                    <a:pt x="52" y="92"/>
                    <a:pt x="54" y="93"/>
                    <a:pt x="57" y="93"/>
                  </a:cubicBezTo>
                  <a:cubicBezTo>
                    <a:pt x="68" y="93"/>
                    <a:pt x="80" y="94"/>
                    <a:pt x="91" y="94"/>
                  </a:cubicBezTo>
                  <a:cubicBezTo>
                    <a:pt x="113" y="94"/>
                    <a:pt x="135" y="92"/>
                    <a:pt x="157" y="90"/>
                  </a:cubicBezTo>
                  <a:cubicBezTo>
                    <a:pt x="158" y="90"/>
                    <a:pt x="159" y="89"/>
                    <a:pt x="159" y="88"/>
                  </a:cubicBezTo>
                  <a:cubicBezTo>
                    <a:pt x="162" y="75"/>
                    <a:pt x="163" y="62"/>
                    <a:pt x="163" y="49"/>
                  </a:cubicBezTo>
                  <a:cubicBezTo>
                    <a:pt x="163" y="33"/>
                    <a:pt x="161" y="18"/>
                    <a:pt x="157" y="2"/>
                  </a:cubicBezTo>
                  <a:cubicBezTo>
                    <a:pt x="157" y="1"/>
                    <a:pt x="156" y="0"/>
                    <a:pt x="154" y="0"/>
                  </a:cubicBezTo>
                  <a:cubicBezTo>
                    <a:pt x="104" y="2"/>
                    <a:pt x="53" y="3"/>
                    <a:pt x="2" y="5"/>
                  </a:cubicBezTo>
                  <a:cubicBezTo>
                    <a:pt x="1" y="5"/>
                    <a:pt x="0" y="6"/>
                    <a:pt x="0" y="7"/>
                  </a:cubicBezTo>
                  <a:close/>
                  <a:moveTo>
                    <a:pt x="158" y="49"/>
                  </a:moveTo>
                  <a:cubicBezTo>
                    <a:pt x="158" y="61"/>
                    <a:pt x="157" y="73"/>
                    <a:pt x="154" y="85"/>
                  </a:cubicBezTo>
                  <a:cubicBezTo>
                    <a:pt x="133" y="87"/>
                    <a:pt x="112" y="89"/>
                    <a:pt x="91" y="89"/>
                  </a:cubicBezTo>
                  <a:cubicBezTo>
                    <a:pt x="80" y="89"/>
                    <a:pt x="69" y="88"/>
                    <a:pt x="58" y="88"/>
                  </a:cubicBezTo>
                  <a:cubicBezTo>
                    <a:pt x="55" y="88"/>
                    <a:pt x="52" y="87"/>
                    <a:pt x="49" y="87"/>
                  </a:cubicBezTo>
                  <a:cubicBezTo>
                    <a:pt x="43" y="87"/>
                    <a:pt x="37" y="88"/>
                    <a:pt x="32" y="91"/>
                  </a:cubicBezTo>
                  <a:cubicBezTo>
                    <a:pt x="24" y="96"/>
                    <a:pt x="21" y="104"/>
                    <a:pt x="17" y="110"/>
                  </a:cubicBezTo>
                  <a:cubicBezTo>
                    <a:pt x="15" y="114"/>
                    <a:pt x="13" y="117"/>
                    <a:pt x="11" y="120"/>
                  </a:cubicBezTo>
                  <a:cubicBezTo>
                    <a:pt x="10" y="121"/>
                    <a:pt x="8" y="122"/>
                    <a:pt x="7" y="123"/>
                  </a:cubicBezTo>
                  <a:cubicBezTo>
                    <a:pt x="5" y="92"/>
                    <a:pt x="5" y="61"/>
                    <a:pt x="5" y="30"/>
                  </a:cubicBezTo>
                  <a:cubicBezTo>
                    <a:pt x="5" y="23"/>
                    <a:pt x="5" y="16"/>
                    <a:pt x="5" y="10"/>
                  </a:cubicBezTo>
                  <a:cubicBezTo>
                    <a:pt x="54" y="8"/>
                    <a:pt x="103" y="7"/>
                    <a:pt x="152" y="6"/>
                  </a:cubicBezTo>
                  <a:cubicBezTo>
                    <a:pt x="156" y="20"/>
                    <a:pt x="158" y="35"/>
                    <a:pt x="158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2180" y="1545"/>
              <a:ext cx="634" cy="506"/>
            </a:xfrm>
            <a:custGeom>
              <a:avLst/>
              <a:gdLst>
                <a:gd name="T0" fmla="*/ 2 w 163"/>
                <a:gd name="T1" fmla="*/ 130 h 130"/>
                <a:gd name="T2" fmla="*/ 5 w 163"/>
                <a:gd name="T3" fmla="*/ 130 h 130"/>
                <a:gd name="T4" fmla="*/ 14 w 163"/>
                <a:gd name="T5" fmla="*/ 123 h 130"/>
                <a:gd name="T6" fmla="*/ 24 w 163"/>
                <a:gd name="T7" fmla="*/ 108 h 130"/>
                <a:gd name="T8" fmla="*/ 34 w 163"/>
                <a:gd name="T9" fmla="*/ 96 h 130"/>
                <a:gd name="T10" fmla="*/ 33 w 163"/>
                <a:gd name="T11" fmla="*/ 93 h 130"/>
                <a:gd name="T12" fmla="*/ 34 w 163"/>
                <a:gd name="T13" fmla="*/ 96 h 130"/>
                <a:gd name="T14" fmla="*/ 49 w 163"/>
                <a:gd name="T15" fmla="*/ 92 h 130"/>
                <a:gd name="T16" fmla="*/ 57 w 163"/>
                <a:gd name="T17" fmla="*/ 93 h 130"/>
                <a:gd name="T18" fmla="*/ 91 w 163"/>
                <a:gd name="T19" fmla="*/ 94 h 130"/>
                <a:gd name="T20" fmla="*/ 157 w 163"/>
                <a:gd name="T21" fmla="*/ 90 h 130"/>
                <a:gd name="T22" fmla="*/ 159 w 163"/>
                <a:gd name="T23" fmla="*/ 88 h 130"/>
                <a:gd name="T24" fmla="*/ 163 w 163"/>
                <a:gd name="T25" fmla="*/ 49 h 130"/>
                <a:gd name="T26" fmla="*/ 157 w 163"/>
                <a:gd name="T27" fmla="*/ 2 h 130"/>
                <a:gd name="T28" fmla="*/ 154 w 163"/>
                <a:gd name="T29" fmla="*/ 0 h 130"/>
                <a:gd name="T30" fmla="*/ 2 w 163"/>
                <a:gd name="T31" fmla="*/ 5 h 130"/>
                <a:gd name="T32" fmla="*/ 0 w 163"/>
                <a:gd name="T33" fmla="*/ 7 h 130"/>
                <a:gd name="T34" fmla="*/ 0 w 163"/>
                <a:gd name="T35" fmla="*/ 30 h 130"/>
                <a:gd name="T36" fmla="*/ 1 w 163"/>
                <a:gd name="T37" fmla="*/ 128 h 130"/>
                <a:gd name="T38" fmla="*/ 2 w 163"/>
                <a:gd name="T39" fmla="*/ 130 h 130"/>
                <a:gd name="T40" fmla="*/ 158 w 163"/>
                <a:gd name="T41" fmla="*/ 49 h 130"/>
                <a:gd name="T42" fmla="*/ 154 w 163"/>
                <a:gd name="T43" fmla="*/ 85 h 130"/>
                <a:gd name="T44" fmla="*/ 91 w 163"/>
                <a:gd name="T45" fmla="*/ 89 h 130"/>
                <a:gd name="T46" fmla="*/ 57 w 163"/>
                <a:gd name="T47" fmla="*/ 88 h 130"/>
                <a:gd name="T48" fmla="*/ 49 w 163"/>
                <a:gd name="T49" fmla="*/ 87 h 130"/>
                <a:gd name="T50" fmla="*/ 31 w 163"/>
                <a:gd name="T51" fmla="*/ 91 h 130"/>
                <a:gd name="T52" fmla="*/ 16 w 163"/>
                <a:gd name="T53" fmla="*/ 110 h 130"/>
                <a:gd name="T54" fmla="*/ 11 w 163"/>
                <a:gd name="T55" fmla="*/ 120 h 130"/>
                <a:gd name="T56" fmla="*/ 6 w 163"/>
                <a:gd name="T57" fmla="*/ 123 h 130"/>
                <a:gd name="T58" fmla="*/ 5 w 163"/>
                <a:gd name="T59" fmla="*/ 30 h 130"/>
                <a:gd name="T60" fmla="*/ 5 w 163"/>
                <a:gd name="T61" fmla="*/ 10 h 130"/>
                <a:gd name="T62" fmla="*/ 152 w 163"/>
                <a:gd name="T63" fmla="*/ 6 h 130"/>
                <a:gd name="T64" fmla="*/ 158 w 163"/>
                <a:gd name="T65" fmla="*/ 4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130">
                  <a:moveTo>
                    <a:pt x="2" y="130"/>
                  </a:moveTo>
                  <a:cubicBezTo>
                    <a:pt x="3" y="130"/>
                    <a:pt x="4" y="130"/>
                    <a:pt x="5" y="130"/>
                  </a:cubicBezTo>
                  <a:cubicBezTo>
                    <a:pt x="9" y="129"/>
                    <a:pt x="12" y="126"/>
                    <a:pt x="14" y="123"/>
                  </a:cubicBezTo>
                  <a:cubicBezTo>
                    <a:pt x="18" y="118"/>
                    <a:pt x="21" y="113"/>
                    <a:pt x="24" y="108"/>
                  </a:cubicBezTo>
                  <a:cubicBezTo>
                    <a:pt x="27" y="103"/>
                    <a:pt x="30" y="98"/>
                    <a:pt x="34" y="96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8" y="93"/>
                    <a:pt x="43" y="92"/>
                    <a:pt x="49" y="92"/>
                  </a:cubicBezTo>
                  <a:cubicBezTo>
                    <a:pt x="51" y="92"/>
                    <a:pt x="54" y="93"/>
                    <a:pt x="57" y="93"/>
                  </a:cubicBezTo>
                  <a:cubicBezTo>
                    <a:pt x="68" y="93"/>
                    <a:pt x="79" y="94"/>
                    <a:pt x="91" y="94"/>
                  </a:cubicBezTo>
                  <a:cubicBezTo>
                    <a:pt x="113" y="94"/>
                    <a:pt x="135" y="92"/>
                    <a:pt x="157" y="90"/>
                  </a:cubicBezTo>
                  <a:cubicBezTo>
                    <a:pt x="158" y="90"/>
                    <a:pt x="158" y="89"/>
                    <a:pt x="159" y="88"/>
                  </a:cubicBezTo>
                  <a:cubicBezTo>
                    <a:pt x="162" y="75"/>
                    <a:pt x="163" y="62"/>
                    <a:pt x="163" y="49"/>
                  </a:cubicBezTo>
                  <a:cubicBezTo>
                    <a:pt x="163" y="33"/>
                    <a:pt x="161" y="18"/>
                    <a:pt x="157" y="2"/>
                  </a:cubicBezTo>
                  <a:cubicBezTo>
                    <a:pt x="156" y="1"/>
                    <a:pt x="155" y="0"/>
                    <a:pt x="154" y="0"/>
                  </a:cubicBezTo>
                  <a:cubicBezTo>
                    <a:pt x="103" y="2"/>
                    <a:pt x="53" y="3"/>
                    <a:pt x="2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15"/>
                    <a:pt x="0" y="22"/>
                    <a:pt x="0" y="30"/>
                  </a:cubicBezTo>
                  <a:cubicBezTo>
                    <a:pt x="0" y="63"/>
                    <a:pt x="0" y="95"/>
                    <a:pt x="1" y="128"/>
                  </a:cubicBezTo>
                  <a:cubicBezTo>
                    <a:pt x="1" y="129"/>
                    <a:pt x="2" y="129"/>
                    <a:pt x="2" y="130"/>
                  </a:cubicBezTo>
                  <a:close/>
                  <a:moveTo>
                    <a:pt x="158" y="49"/>
                  </a:moveTo>
                  <a:cubicBezTo>
                    <a:pt x="158" y="61"/>
                    <a:pt x="157" y="73"/>
                    <a:pt x="154" y="85"/>
                  </a:cubicBezTo>
                  <a:cubicBezTo>
                    <a:pt x="133" y="87"/>
                    <a:pt x="112" y="89"/>
                    <a:pt x="91" y="89"/>
                  </a:cubicBezTo>
                  <a:cubicBezTo>
                    <a:pt x="79" y="89"/>
                    <a:pt x="68" y="88"/>
                    <a:pt x="57" y="88"/>
                  </a:cubicBezTo>
                  <a:cubicBezTo>
                    <a:pt x="54" y="88"/>
                    <a:pt x="52" y="87"/>
                    <a:pt x="49" y="87"/>
                  </a:cubicBezTo>
                  <a:cubicBezTo>
                    <a:pt x="43" y="87"/>
                    <a:pt x="37" y="88"/>
                    <a:pt x="31" y="91"/>
                  </a:cubicBezTo>
                  <a:cubicBezTo>
                    <a:pt x="24" y="96"/>
                    <a:pt x="20" y="103"/>
                    <a:pt x="16" y="110"/>
                  </a:cubicBezTo>
                  <a:cubicBezTo>
                    <a:pt x="15" y="114"/>
                    <a:pt x="13" y="117"/>
                    <a:pt x="11" y="120"/>
                  </a:cubicBezTo>
                  <a:cubicBezTo>
                    <a:pt x="9" y="121"/>
                    <a:pt x="8" y="122"/>
                    <a:pt x="6" y="123"/>
                  </a:cubicBezTo>
                  <a:cubicBezTo>
                    <a:pt x="5" y="92"/>
                    <a:pt x="5" y="61"/>
                    <a:pt x="5" y="30"/>
                  </a:cubicBezTo>
                  <a:cubicBezTo>
                    <a:pt x="5" y="23"/>
                    <a:pt x="5" y="16"/>
                    <a:pt x="5" y="10"/>
                  </a:cubicBezTo>
                  <a:cubicBezTo>
                    <a:pt x="54" y="8"/>
                    <a:pt x="103" y="7"/>
                    <a:pt x="152" y="6"/>
                  </a:cubicBezTo>
                  <a:cubicBezTo>
                    <a:pt x="156" y="20"/>
                    <a:pt x="158" y="35"/>
                    <a:pt x="158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2822" y="2031"/>
              <a:ext cx="634" cy="506"/>
            </a:xfrm>
            <a:custGeom>
              <a:avLst/>
              <a:gdLst>
                <a:gd name="T0" fmla="*/ 3 w 163"/>
                <a:gd name="T1" fmla="*/ 130 h 130"/>
                <a:gd name="T2" fmla="*/ 5 w 163"/>
                <a:gd name="T3" fmla="*/ 130 h 130"/>
                <a:gd name="T4" fmla="*/ 15 w 163"/>
                <a:gd name="T5" fmla="*/ 123 h 130"/>
                <a:gd name="T6" fmla="*/ 24 w 163"/>
                <a:gd name="T7" fmla="*/ 108 h 130"/>
                <a:gd name="T8" fmla="*/ 34 w 163"/>
                <a:gd name="T9" fmla="*/ 96 h 130"/>
                <a:gd name="T10" fmla="*/ 33 w 163"/>
                <a:gd name="T11" fmla="*/ 93 h 130"/>
                <a:gd name="T12" fmla="*/ 34 w 163"/>
                <a:gd name="T13" fmla="*/ 96 h 130"/>
                <a:gd name="T14" fmla="*/ 49 w 163"/>
                <a:gd name="T15" fmla="*/ 92 h 130"/>
                <a:gd name="T16" fmla="*/ 57 w 163"/>
                <a:gd name="T17" fmla="*/ 93 h 130"/>
                <a:gd name="T18" fmla="*/ 91 w 163"/>
                <a:gd name="T19" fmla="*/ 94 h 130"/>
                <a:gd name="T20" fmla="*/ 157 w 163"/>
                <a:gd name="T21" fmla="*/ 90 h 130"/>
                <a:gd name="T22" fmla="*/ 159 w 163"/>
                <a:gd name="T23" fmla="*/ 88 h 130"/>
                <a:gd name="T24" fmla="*/ 163 w 163"/>
                <a:gd name="T25" fmla="*/ 49 h 130"/>
                <a:gd name="T26" fmla="*/ 157 w 163"/>
                <a:gd name="T27" fmla="*/ 2 h 130"/>
                <a:gd name="T28" fmla="*/ 154 w 163"/>
                <a:gd name="T29" fmla="*/ 0 h 130"/>
                <a:gd name="T30" fmla="*/ 3 w 163"/>
                <a:gd name="T31" fmla="*/ 4 h 130"/>
                <a:gd name="T32" fmla="*/ 0 w 163"/>
                <a:gd name="T33" fmla="*/ 7 h 130"/>
                <a:gd name="T34" fmla="*/ 0 w 163"/>
                <a:gd name="T35" fmla="*/ 30 h 130"/>
                <a:gd name="T36" fmla="*/ 2 w 163"/>
                <a:gd name="T37" fmla="*/ 128 h 130"/>
                <a:gd name="T38" fmla="*/ 3 w 163"/>
                <a:gd name="T39" fmla="*/ 130 h 130"/>
                <a:gd name="T40" fmla="*/ 158 w 163"/>
                <a:gd name="T41" fmla="*/ 49 h 130"/>
                <a:gd name="T42" fmla="*/ 155 w 163"/>
                <a:gd name="T43" fmla="*/ 85 h 130"/>
                <a:gd name="T44" fmla="*/ 91 w 163"/>
                <a:gd name="T45" fmla="*/ 89 h 130"/>
                <a:gd name="T46" fmla="*/ 58 w 163"/>
                <a:gd name="T47" fmla="*/ 88 h 130"/>
                <a:gd name="T48" fmla="*/ 49 w 163"/>
                <a:gd name="T49" fmla="*/ 87 h 130"/>
                <a:gd name="T50" fmla="*/ 32 w 163"/>
                <a:gd name="T51" fmla="*/ 91 h 130"/>
                <a:gd name="T52" fmla="*/ 17 w 163"/>
                <a:gd name="T53" fmla="*/ 110 h 130"/>
                <a:gd name="T54" fmla="*/ 11 w 163"/>
                <a:gd name="T55" fmla="*/ 119 h 130"/>
                <a:gd name="T56" fmla="*/ 7 w 163"/>
                <a:gd name="T57" fmla="*/ 123 h 130"/>
                <a:gd name="T58" fmla="*/ 5 w 163"/>
                <a:gd name="T59" fmla="*/ 30 h 130"/>
                <a:gd name="T60" fmla="*/ 5 w 163"/>
                <a:gd name="T61" fmla="*/ 9 h 130"/>
                <a:gd name="T62" fmla="*/ 153 w 163"/>
                <a:gd name="T63" fmla="*/ 5 h 130"/>
                <a:gd name="T64" fmla="*/ 158 w 163"/>
                <a:gd name="T65" fmla="*/ 4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130">
                  <a:moveTo>
                    <a:pt x="3" y="130"/>
                  </a:moveTo>
                  <a:cubicBezTo>
                    <a:pt x="4" y="130"/>
                    <a:pt x="4" y="130"/>
                    <a:pt x="5" y="130"/>
                  </a:cubicBezTo>
                  <a:cubicBezTo>
                    <a:pt x="9" y="128"/>
                    <a:pt x="12" y="126"/>
                    <a:pt x="15" y="123"/>
                  </a:cubicBezTo>
                  <a:cubicBezTo>
                    <a:pt x="19" y="118"/>
                    <a:pt x="21" y="113"/>
                    <a:pt x="24" y="108"/>
                  </a:cubicBezTo>
                  <a:cubicBezTo>
                    <a:pt x="27" y="103"/>
                    <a:pt x="30" y="98"/>
                    <a:pt x="34" y="96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9" y="93"/>
                    <a:pt x="44" y="92"/>
                    <a:pt x="49" y="92"/>
                  </a:cubicBezTo>
                  <a:cubicBezTo>
                    <a:pt x="52" y="92"/>
                    <a:pt x="55" y="92"/>
                    <a:pt x="57" y="93"/>
                  </a:cubicBezTo>
                  <a:cubicBezTo>
                    <a:pt x="69" y="93"/>
                    <a:pt x="80" y="94"/>
                    <a:pt x="91" y="94"/>
                  </a:cubicBezTo>
                  <a:cubicBezTo>
                    <a:pt x="113" y="94"/>
                    <a:pt x="135" y="92"/>
                    <a:pt x="157" y="90"/>
                  </a:cubicBezTo>
                  <a:cubicBezTo>
                    <a:pt x="158" y="90"/>
                    <a:pt x="159" y="89"/>
                    <a:pt x="159" y="88"/>
                  </a:cubicBezTo>
                  <a:cubicBezTo>
                    <a:pt x="162" y="75"/>
                    <a:pt x="163" y="62"/>
                    <a:pt x="163" y="49"/>
                  </a:cubicBezTo>
                  <a:cubicBezTo>
                    <a:pt x="163" y="33"/>
                    <a:pt x="161" y="17"/>
                    <a:pt x="157" y="2"/>
                  </a:cubicBezTo>
                  <a:cubicBezTo>
                    <a:pt x="157" y="1"/>
                    <a:pt x="156" y="0"/>
                    <a:pt x="154" y="0"/>
                  </a:cubicBezTo>
                  <a:cubicBezTo>
                    <a:pt x="104" y="2"/>
                    <a:pt x="53" y="3"/>
                    <a:pt x="3" y="4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15"/>
                    <a:pt x="0" y="22"/>
                    <a:pt x="0" y="30"/>
                  </a:cubicBezTo>
                  <a:cubicBezTo>
                    <a:pt x="0" y="63"/>
                    <a:pt x="1" y="95"/>
                    <a:pt x="2" y="128"/>
                  </a:cubicBezTo>
                  <a:cubicBezTo>
                    <a:pt x="2" y="128"/>
                    <a:pt x="2" y="129"/>
                    <a:pt x="3" y="130"/>
                  </a:cubicBezTo>
                  <a:close/>
                  <a:moveTo>
                    <a:pt x="158" y="49"/>
                  </a:moveTo>
                  <a:cubicBezTo>
                    <a:pt x="158" y="61"/>
                    <a:pt x="157" y="73"/>
                    <a:pt x="155" y="85"/>
                  </a:cubicBezTo>
                  <a:cubicBezTo>
                    <a:pt x="133" y="87"/>
                    <a:pt x="112" y="89"/>
                    <a:pt x="91" y="89"/>
                  </a:cubicBezTo>
                  <a:cubicBezTo>
                    <a:pt x="80" y="89"/>
                    <a:pt x="69" y="88"/>
                    <a:pt x="58" y="88"/>
                  </a:cubicBezTo>
                  <a:cubicBezTo>
                    <a:pt x="55" y="87"/>
                    <a:pt x="52" y="87"/>
                    <a:pt x="49" y="87"/>
                  </a:cubicBezTo>
                  <a:cubicBezTo>
                    <a:pt x="43" y="87"/>
                    <a:pt x="37" y="88"/>
                    <a:pt x="32" y="91"/>
                  </a:cubicBezTo>
                  <a:cubicBezTo>
                    <a:pt x="24" y="96"/>
                    <a:pt x="21" y="103"/>
                    <a:pt x="17" y="110"/>
                  </a:cubicBezTo>
                  <a:cubicBezTo>
                    <a:pt x="15" y="114"/>
                    <a:pt x="13" y="117"/>
                    <a:pt x="11" y="119"/>
                  </a:cubicBezTo>
                  <a:cubicBezTo>
                    <a:pt x="10" y="121"/>
                    <a:pt x="8" y="122"/>
                    <a:pt x="7" y="123"/>
                  </a:cubicBezTo>
                  <a:cubicBezTo>
                    <a:pt x="6" y="92"/>
                    <a:pt x="5" y="61"/>
                    <a:pt x="5" y="30"/>
                  </a:cubicBezTo>
                  <a:cubicBezTo>
                    <a:pt x="5" y="23"/>
                    <a:pt x="5" y="16"/>
                    <a:pt x="5" y="9"/>
                  </a:cubicBezTo>
                  <a:cubicBezTo>
                    <a:pt x="54" y="8"/>
                    <a:pt x="103" y="7"/>
                    <a:pt x="153" y="5"/>
                  </a:cubicBezTo>
                  <a:cubicBezTo>
                    <a:pt x="156" y="20"/>
                    <a:pt x="158" y="34"/>
                    <a:pt x="158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78" name="文本框 77"/>
          <p:cNvSpPr txBox="1"/>
          <p:nvPr/>
        </p:nvSpPr>
        <p:spPr>
          <a:xfrm>
            <a:off x="3221790" y="2069924"/>
            <a:ext cx="12190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第一名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9" name="文本框 78"/>
          <p:cNvSpPr txBox="1"/>
          <p:nvPr/>
        </p:nvSpPr>
        <p:spPr>
          <a:xfrm>
            <a:off x="2017241" y="2561106"/>
            <a:ext cx="12190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第二名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0" name="文本框 79"/>
          <p:cNvSpPr txBox="1"/>
          <p:nvPr/>
        </p:nvSpPr>
        <p:spPr>
          <a:xfrm>
            <a:off x="4199963" y="2830336"/>
            <a:ext cx="12190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第三名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3" name="文本框 92"/>
          <p:cNvSpPr txBox="1"/>
          <p:nvPr/>
        </p:nvSpPr>
        <p:spPr>
          <a:xfrm>
            <a:off x="6722095" y="1832128"/>
            <a:ext cx="13051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32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6444283" y="2416903"/>
            <a:ext cx="4006233" cy="12464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20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200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Freeform 30"/>
          <p:cNvSpPr>
            <a:spLocks noEditPoints="1"/>
          </p:cNvSpPr>
          <p:nvPr/>
        </p:nvSpPr>
        <p:spPr bwMode="auto">
          <a:xfrm>
            <a:off x="6444283" y="193954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6" name="文本框 95"/>
          <p:cNvSpPr txBox="1"/>
          <p:nvPr/>
        </p:nvSpPr>
        <p:spPr>
          <a:xfrm>
            <a:off x="6722095" y="3821333"/>
            <a:ext cx="13051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32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文本框 96"/>
          <p:cNvSpPr txBox="1"/>
          <p:nvPr/>
        </p:nvSpPr>
        <p:spPr>
          <a:xfrm>
            <a:off x="6444283" y="4406108"/>
            <a:ext cx="4006233" cy="12107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20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200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8" name="Freeform 30"/>
          <p:cNvSpPr>
            <a:spLocks noEditPoints="1"/>
          </p:cNvSpPr>
          <p:nvPr/>
        </p:nvSpPr>
        <p:spPr bwMode="auto">
          <a:xfrm>
            <a:off x="6444283" y="392874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任意多边形 15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任意多边形 16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任意多边形 17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任意多边形 18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0" name="组合 19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21" name="图片 20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22" name="任意多边形 21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3" name="矩形 22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4" name="组合 23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25" name="图片 24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26" name="任意多边形 25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文本框 49"/>
          <p:cNvSpPr txBox="1">
            <a:spLocks noChangeArrowheads="1"/>
          </p:cNvSpPr>
          <p:nvPr/>
        </p:nvSpPr>
        <p:spPr bwMode="auto">
          <a:xfrm>
            <a:off x="1991015" y="3446482"/>
            <a:ext cx="4658687" cy="707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12" tIns="45719" rIns="91412" bIns="45719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</a:t>
            </a:r>
            <a:r>
              <a:rPr lang="en-US" altLang="zh-CN" sz="20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 </a:t>
            </a:r>
            <a:endParaRPr lang="en-US" altLang="zh-CN" sz="200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3215640" y="2257856"/>
            <a:ext cx="31214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3600" b="1">
                <a:latin typeface="方正静蕾简体" panose="02000000000000000000" pitchFamily="2" charset="-122"/>
                <a:ea typeface="方正静蕾简体" panose="02000000000000000000" pitchFamily="2" charset="-122"/>
              </a:rPr>
              <a:t>我</a:t>
            </a:r>
            <a:r>
              <a:rPr lang="zh-CN" altLang="en-US" sz="36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是一个标题</a:t>
            </a:r>
            <a:endParaRPr lang="en-US" altLang="zh-CN" sz="36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1991015" y="4350647"/>
            <a:ext cx="4658687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20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</a:t>
            </a:r>
            <a:endParaRPr lang="en-US" altLang="zh-CN" sz="20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5" name="组合 24"/>
          <p:cNvGrpSpPr/>
          <p:nvPr/>
        </p:nvGrpSpPr>
        <p:grpSpPr>
          <a:xfrm>
            <a:off x="7398068" y="1495303"/>
            <a:ext cx="3619501" cy="6999288"/>
            <a:chOff x="7276148" y="1495303"/>
            <a:chExt cx="3619501" cy="6999288"/>
          </a:xfrm>
        </p:grpSpPr>
        <p:sp>
          <p:nvSpPr>
            <p:cNvPr id="6" name="Freeform 5"/>
            <p:cNvSpPr/>
            <p:nvPr/>
          </p:nvSpPr>
          <p:spPr bwMode="auto">
            <a:xfrm>
              <a:off x="7314248" y="1495303"/>
              <a:ext cx="3563938" cy="6999288"/>
            </a:xfrm>
            <a:custGeom>
              <a:avLst/>
              <a:gdLst>
                <a:gd name="T0" fmla="*/ 1393 w 1393"/>
                <a:gd name="T1" fmla="*/ 2559 h 2739"/>
                <a:gd name="T2" fmla="*/ 1213 w 1393"/>
                <a:gd name="T3" fmla="*/ 2739 h 2739"/>
                <a:gd name="T4" fmla="*/ 180 w 1393"/>
                <a:gd name="T5" fmla="*/ 2739 h 2739"/>
                <a:gd name="T6" fmla="*/ 0 w 1393"/>
                <a:gd name="T7" fmla="*/ 2559 h 2739"/>
                <a:gd name="T8" fmla="*/ 0 w 1393"/>
                <a:gd name="T9" fmla="*/ 180 h 2739"/>
                <a:gd name="T10" fmla="*/ 180 w 1393"/>
                <a:gd name="T11" fmla="*/ 0 h 2739"/>
                <a:gd name="T12" fmla="*/ 1213 w 1393"/>
                <a:gd name="T13" fmla="*/ 0 h 2739"/>
                <a:gd name="T14" fmla="*/ 1393 w 1393"/>
                <a:gd name="T15" fmla="*/ 180 h 2739"/>
                <a:gd name="T16" fmla="*/ 1393 w 1393"/>
                <a:gd name="T17" fmla="*/ 2559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93" h="2739">
                  <a:moveTo>
                    <a:pt x="1393" y="2559"/>
                  </a:moveTo>
                  <a:cubicBezTo>
                    <a:pt x="1393" y="2658"/>
                    <a:pt x="1312" y="2739"/>
                    <a:pt x="1213" y="2739"/>
                  </a:cubicBezTo>
                  <a:cubicBezTo>
                    <a:pt x="180" y="2739"/>
                    <a:pt x="180" y="2739"/>
                    <a:pt x="180" y="2739"/>
                  </a:cubicBezTo>
                  <a:cubicBezTo>
                    <a:pt x="81" y="2739"/>
                    <a:pt x="0" y="2658"/>
                    <a:pt x="0" y="2559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81"/>
                    <a:pt x="81" y="0"/>
                    <a:pt x="180" y="0"/>
                  </a:cubicBezTo>
                  <a:cubicBezTo>
                    <a:pt x="1213" y="0"/>
                    <a:pt x="1213" y="0"/>
                    <a:pt x="1213" y="0"/>
                  </a:cubicBezTo>
                  <a:cubicBezTo>
                    <a:pt x="1312" y="0"/>
                    <a:pt x="1393" y="81"/>
                    <a:pt x="1393" y="180"/>
                  </a:cubicBezTo>
                  <a:cubicBezTo>
                    <a:pt x="1393" y="2559"/>
                    <a:pt x="1393" y="2559"/>
                    <a:pt x="1393" y="255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6"/>
            <p:cNvSpPr/>
            <p:nvPr/>
          </p:nvSpPr>
          <p:spPr bwMode="auto">
            <a:xfrm>
              <a:off x="7340283" y="1532766"/>
              <a:ext cx="3494088" cy="6912000"/>
            </a:xfrm>
            <a:custGeom>
              <a:avLst/>
              <a:gdLst>
                <a:gd name="T0" fmla="*/ 1366 w 1366"/>
                <a:gd name="T1" fmla="*/ 2542 h 2721"/>
                <a:gd name="T2" fmla="*/ 1189 w 1366"/>
                <a:gd name="T3" fmla="*/ 2721 h 2721"/>
                <a:gd name="T4" fmla="*/ 176 w 1366"/>
                <a:gd name="T5" fmla="*/ 2721 h 2721"/>
                <a:gd name="T6" fmla="*/ 0 w 1366"/>
                <a:gd name="T7" fmla="*/ 2542 h 2721"/>
                <a:gd name="T8" fmla="*/ 0 w 1366"/>
                <a:gd name="T9" fmla="*/ 179 h 2721"/>
                <a:gd name="T10" fmla="*/ 176 w 1366"/>
                <a:gd name="T11" fmla="*/ 0 h 2721"/>
                <a:gd name="T12" fmla="*/ 1189 w 1366"/>
                <a:gd name="T13" fmla="*/ 0 h 2721"/>
                <a:gd name="T14" fmla="*/ 1366 w 1366"/>
                <a:gd name="T15" fmla="*/ 179 h 2721"/>
                <a:gd name="T16" fmla="*/ 1366 w 1366"/>
                <a:gd name="T17" fmla="*/ 2542 h 2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66" h="2721">
                  <a:moveTo>
                    <a:pt x="1366" y="2542"/>
                  </a:moveTo>
                  <a:cubicBezTo>
                    <a:pt x="1366" y="2641"/>
                    <a:pt x="1287" y="2721"/>
                    <a:pt x="1189" y="2721"/>
                  </a:cubicBezTo>
                  <a:cubicBezTo>
                    <a:pt x="176" y="2721"/>
                    <a:pt x="176" y="2721"/>
                    <a:pt x="176" y="2721"/>
                  </a:cubicBezTo>
                  <a:cubicBezTo>
                    <a:pt x="79" y="2721"/>
                    <a:pt x="0" y="2641"/>
                    <a:pt x="0" y="2542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80"/>
                    <a:pt x="79" y="0"/>
                    <a:pt x="176" y="0"/>
                  </a:cubicBezTo>
                  <a:cubicBezTo>
                    <a:pt x="1189" y="0"/>
                    <a:pt x="1189" y="0"/>
                    <a:pt x="1189" y="0"/>
                  </a:cubicBezTo>
                  <a:cubicBezTo>
                    <a:pt x="1287" y="0"/>
                    <a:pt x="1366" y="80"/>
                    <a:pt x="1366" y="179"/>
                  </a:cubicBezTo>
                  <a:cubicBezTo>
                    <a:pt x="1366" y="2542"/>
                    <a:pt x="1366" y="2542"/>
                    <a:pt x="1366" y="25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Oval 7"/>
            <p:cNvSpPr>
              <a:spLocks noChangeArrowheads="1"/>
            </p:cNvSpPr>
            <p:nvPr/>
          </p:nvSpPr>
          <p:spPr bwMode="auto">
            <a:xfrm>
              <a:off x="8820786" y="7770691"/>
              <a:ext cx="581025" cy="579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Oval 8"/>
            <p:cNvSpPr>
              <a:spLocks noChangeArrowheads="1"/>
            </p:cNvSpPr>
            <p:nvPr/>
          </p:nvSpPr>
          <p:spPr bwMode="auto">
            <a:xfrm>
              <a:off x="8852536" y="7800853"/>
              <a:ext cx="519113" cy="5191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9070023" y="1677866"/>
              <a:ext cx="68263" cy="66675"/>
            </a:xfrm>
            <a:custGeom>
              <a:avLst/>
              <a:gdLst>
                <a:gd name="T0" fmla="*/ 13 w 27"/>
                <a:gd name="T1" fmla="*/ 0 h 26"/>
                <a:gd name="T2" fmla="*/ 0 w 27"/>
                <a:gd name="T3" fmla="*/ 13 h 26"/>
                <a:gd name="T4" fmla="*/ 13 w 27"/>
                <a:gd name="T5" fmla="*/ 26 h 26"/>
                <a:gd name="T6" fmla="*/ 25 w 27"/>
                <a:gd name="T7" fmla="*/ 13 h 26"/>
                <a:gd name="T8" fmla="*/ 27 w 27"/>
                <a:gd name="T9" fmla="*/ 13 h 26"/>
                <a:gd name="T10" fmla="*/ 27 w 27"/>
                <a:gd name="T11" fmla="*/ 13 h 26"/>
                <a:gd name="T12" fmla="*/ 25 w 27"/>
                <a:gd name="T13" fmla="*/ 13 h 26"/>
                <a:gd name="T14" fmla="*/ 13 w 27"/>
                <a:gd name="T1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0"/>
            <p:cNvSpPr>
              <a:spLocks noEditPoints="1"/>
            </p:cNvSpPr>
            <p:nvPr/>
          </p:nvSpPr>
          <p:spPr bwMode="auto">
            <a:xfrm>
              <a:off x="9058911" y="1668341"/>
              <a:ext cx="85725" cy="87313"/>
            </a:xfrm>
            <a:custGeom>
              <a:avLst/>
              <a:gdLst>
                <a:gd name="T0" fmla="*/ 33 w 33"/>
                <a:gd name="T1" fmla="*/ 17 h 34"/>
                <a:gd name="T2" fmla="*/ 33 w 33"/>
                <a:gd name="T3" fmla="*/ 17 h 34"/>
                <a:gd name="T4" fmla="*/ 33 w 33"/>
                <a:gd name="T5" fmla="*/ 17 h 34"/>
                <a:gd name="T6" fmla="*/ 17 w 33"/>
                <a:gd name="T7" fmla="*/ 0 h 34"/>
                <a:gd name="T8" fmla="*/ 0 w 33"/>
                <a:gd name="T9" fmla="*/ 17 h 34"/>
                <a:gd name="T10" fmla="*/ 17 w 33"/>
                <a:gd name="T11" fmla="*/ 34 h 34"/>
                <a:gd name="T12" fmla="*/ 33 w 33"/>
                <a:gd name="T13" fmla="*/ 17 h 34"/>
                <a:gd name="T14" fmla="*/ 31 w 33"/>
                <a:gd name="T15" fmla="*/ 17 h 34"/>
                <a:gd name="T16" fmla="*/ 29 w 33"/>
                <a:gd name="T17" fmla="*/ 17 h 34"/>
                <a:gd name="T18" fmla="*/ 17 w 33"/>
                <a:gd name="T19" fmla="*/ 30 h 34"/>
                <a:gd name="T20" fmla="*/ 4 w 33"/>
                <a:gd name="T21" fmla="*/ 17 h 34"/>
                <a:gd name="T22" fmla="*/ 17 w 33"/>
                <a:gd name="T23" fmla="*/ 4 h 34"/>
                <a:gd name="T24" fmla="*/ 29 w 33"/>
                <a:gd name="T25" fmla="*/ 17 h 34"/>
                <a:gd name="T26" fmla="*/ 31 w 33"/>
                <a:gd name="T27" fmla="*/ 17 h 34"/>
                <a:gd name="T28" fmla="*/ 33 w 33"/>
                <a:gd name="T29" fmla="*/ 17 h 34"/>
                <a:gd name="T30" fmla="*/ 33 w 33"/>
                <a:gd name="T31" fmla="*/ 17 h 34"/>
                <a:gd name="T32" fmla="*/ 17 w 33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34">
                  <a:moveTo>
                    <a:pt x="33" y="17"/>
                  </a:move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6"/>
                    <a:pt x="7" y="34"/>
                    <a:pt x="17" y="34"/>
                  </a:cubicBezTo>
                  <a:cubicBezTo>
                    <a:pt x="26" y="34"/>
                    <a:pt x="33" y="26"/>
                    <a:pt x="33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cubicBezTo>
                    <a:pt x="24" y="4"/>
                    <a:pt x="29" y="10"/>
                    <a:pt x="29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8"/>
                    <a:pt x="26" y="0"/>
                    <a:pt x="17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1"/>
            <p:cNvSpPr/>
            <p:nvPr/>
          </p:nvSpPr>
          <p:spPr bwMode="auto">
            <a:xfrm>
              <a:off x="8481061" y="1882653"/>
              <a:ext cx="112713" cy="107950"/>
            </a:xfrm>
            <a:custGeom>
              <a:avLst/>
              <a:gdLst>
                <a:gd name="T0" fmla="*/ 21 w 44"/>
                <a:gd name="T1" fmla="*/ 0 h 42"/>
                <a:gd name="T2" fmla="*/ 6 w 44"/>
                <a:gd name="T3" fmla="*/ 6 h 42"/>
                <a:gd name="T4" fmla="*/ 0 w 44"/>
                <a:gd name="T5" fmla="*/ 21 h 42"/>
                <a:gd name="T6" fmla="*/ 6 w 44"/>
                <a:gd name="T7" fmla="*/ 36 h 42"/>
                <a:gd name="T8" fmla="*/ 21 w 44"/>
                <a:gd name="T9" fmla="*/ 42 h 42"/>
                <a:gd name="T10" fmla="*/ 36 w 44"/>
                <a:gd name="T11" fmla="*/ 36 h 42"/>
                <a:gd name="T12" fmla="*/ 42 w 44"/>
                <a:gd name="T13" fmla="*/ 21 h 42"/>
                <a:gd name="T14" fmla="*/ 44 w 44"/>
                <a:gd name="T15" fmla="*/ 21 h 42"/>
                <a:gd name="T16" fmla="*/ 44 w 44"/>
                <a:gd name="T17" fmla="*/ 21 h 42"/>
                <a:gd name="T18" fmla="*/ 42 w 44"/>
                <a:gd name="T19" fmla="*/ 21 h 42"/>
                <a:gd name="T20" fmla="*/ 36 w 44"/>
                <a:gd name="T21" fmla="*/ 6 h 42"/>
                <a:gd name="T22" fmla="*/ 21 w 44"/>
                <a:gd name="T2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42">
                  <a:moveTo>
                    <a:pt x="21" y="0"/>
                  </a:moveTo>
                  <a:cubicBezTo>
                    <a:pt x="15" y="0"/>
                    <a:pt x="10" y="3"/>
                    <a:pt x="6" y="6"/>
                  </a:cubicBezTo>
                  <a:cubicBezTo>
                    <a:pt x="3" y="10"/>
                    <a:pt x="0" y="15"/>
                    <a:pt x="0" y="21"/>
                  </a:cubicBezTo>
                  <a:cubicBezTo>
                    <a:pt x="0" y="27"/>
                    <a:pt x="3" y="32"/>
                    <a:pt x="6" y="36"/>
                  </a:cubicBezTo>
                  <a:cubicBezTo>
                    <a:pt x="10" y="39"/>
                    <a:pt x="15" y="42"/>
                    <a:pt x="21" y="42"/>
                  </a:cubicBezTo>
                  <a:cubicBezTo>
                    <a:pt x="27" y="42"/>
                    <a:pt x="32" y="39"/>
                    <a:pt x="36" y="36"/>
                  </a:cubicBezTo>
                  <a:cubicBezTo>
                    <a:pt x="39" y="32"/>
                    <a:pt x="42" y="27"/>
                    <a:pt x="42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15"/>
                    <a:pt x="39" y="10"/>
                    <a:pt x="36" y="6"/>
                  </a:cubicBezTo>
                  <a:cubicBezTo>
                    <a:pt x="32" y="3"/>
                    <a:pt x="27" y="0"/>
                    <a:pt x="21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2"/>
            <p:cNvSpPr>
              <a:spLocks noEditPoints="1"/>
            </p:cNvSpPr>
            <p:nvPr/>
          </p:nvSpPr>
          <p:spPr bwMode="auto">
            <a:xfrm>
              <a:off x="8471536" y="1873128"/>
              <a:ext cx="127000" cy="127000"/>
            </a:xfrm>
            <a:custGeom>
              <a:avLst/>
              <a:gdLst>
                <a:gd name="T0" fmla="*/ 50 w 50"/>
                <a:gd name="T1" fmla="*/ 25 h 50"/>
                <a:gd name="T2" fmla="*/ 50 w 50"/>
                <a:gd name="T3" fmla="*/ 25 h 50"/>
                <a:gd name="T4" fmla="*/ 50 w 50"/>
                <a:gd name="T5" fmla="*/ 25 h 50"/>
                <a:gd name="T6" fmla="*/ 25 w 50"/>
                <a:gd name="T7" fmla="*/ 0 h 50"/>
                <a:gd name="T8" fmla="*/ 0 w 50"/>
                <a:gd name="T9" fmla="*/ 25 h 50"/>
                <a:gd name="T10" fmla="*/ 25 w 50"/>
                <a:gd name="T11" fmla="*/ 50 h 50"/>
                <a:gd name="T12" fmla="*/ 50 w 50"/>
                <a:gd name="T13" fmla="*/ 25 h 50"/>
                <a:gd name="T14" fmla="*/ 48 w 50"/>
                <a:gd name="T15" fmla="*/ 25 h 50"/>
                <a:gd name="T16" fmla="*/ 46 w 50"/>
                <a:gd name="T17" fmla="*/ 25 h 50"/>
                <a:gd name="T18" fmla="*/ 40 w 50"/>
                <a:gd name="T19" fmla="*/ 40 h 50"/>
                <a:gd name="T20" fmla="*/ 25 w 50"/>
                <a:gd name="T21" fmla="*/ 46 h 50"/>
                <a:gd name="T22" fmla="*/ 10 w 50"/>
                <a:gd name="T23" fmla="*/ 40 h 50"/>
                <a:gd name="T24" fmla="*/ 4 w 50"/>
                <a:gd name="T25" fmla="*/ 25 h 50"/>
                <a:gd name="T26" fmla="*/ 10 w 50"/>
                <a:gd name="T27" fmla="*/ 10 h 50"/>
                <a:gd name="T28" fmla="*/ 25 w 50"/>
                <a:gd name="T29" fmla="*/ 4 h 50"/>
                <a:gd name="T30" fmla="*/ 40 w 50"/>
                <a:gd name="T31" fmla="*/ 10 h 50"/>
                <a:gd name="T32" fmla="*/ 46 w 50"/>
                <a:gd name="T33" fmla="*/ 25 h 50"/>
                <a:gd name="T34" fmla="*/ 48 w 50"/>
                <a:gd name="T35" fmla="*/ 25 h 50"/>
                <a:gd name="T36" fmla="*/ 50 w 50"/>
                <a:gd name="T37" fmla="*/ 25 h 50"/>
                <a:gd name="T38" fmla="*/ 50 w 50"/>
                <a:gd name="T39" fmla="*/ 25 h 50"/>
                <a:gd name="T40" fmla="*/ 25 w 50"/>
                <a:gd name="T4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50">
                  <a:moveTo>
                    <a:pt x="50" y="25"/>
                  </a:moveTo>
                  <a:cubicBezTo>
                    <a:pt x="50" y="25"/>
                    <a:pt x="50" y="25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moveTo>
                    <a:pt x="25" y="0"/>
                  </a:moveTo>
                  <a:cubicBezTo>
                    <a:pt x="11" y="0"/>
                    <a:pt x="0" y="11"/>
                    <a:pt x="0" y="25"/>
                  </a:cubicBezTo>
                  <a:cubicBezTo>
                    <a:pt x="0" y="39"/>
                    <a:pt x="11" y="50"/>
                    <a:pt x="25" y="50"/>
                  </a:cubicBezTo>
                  <a:cubicBezTo>
                    <a:pt x="39" y="50"/>
                    <a:pt x="50" y="39"/>
                    <a:pt x="50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31"/>
                    <a:pt x="43" y="36"/>
                    <a:pt x="40" y="40"/>
                  </a:cubicBezTo>
                  <a:cubicBezTo>
                    <a:pt x="36" y="43"/>
                    <a:pt x="31" y="46"/>
                    <a:pt x="25" y="46"/>
                  </a:cubicBezTo>
                  <a:cubicBezTo>
                    <a:pt x="19" y="46"/>
                    <a:pt x="14" y="43"/>
                    <a:pt x="10" y="40"/>
                  </a:cubicBezTo>
                  <a:cubicBezTo>
                    <a:pt x="7" y="36"/>
                    <a:pt x="4" y="31"/>
                    <a:pt x="4" y="25"/>
                  </a:cubicBezTo>
                  <a:cubicBezTo>
                    <a:pt x="4" y="19"/>
                    <a:pt x="7" y="14"/>
                    <a:pt x="10" y="10"/>
                  </a:cubicBezTo>
                  <a:cubicBezTo>
                    <a:pt x="14" y="7"/>
                    <a:pt x="19" y="4"/>
                    <a:pt x="25" y="4"/>
                  </a:cubicBezTo>
                  <a:cubicBezTo>
                    <a:pt x="31" y="4"/>
                    <a:pt x="36" y="7"/>
                    <a:pt x="40" y="10"/>
                  </a:cubicBezTo>
                  <a:cubicBezTo>
                    <a:pt x="43" y="14"/>
                    <a:pt x="46" y="19"/>
                    <a:pt x="46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11"/>
                    <a:pt x="39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3"/>
            <p:cNvSpPr/>
            <p:nvPr/>
          </p:nvSpPr>
          <p:spPr bwMode="auto">
            <a:xfrm>
              <a:off x="8819198" y="1915991"/>
              <a:ext cx="565150" cy="58738"/>
            </a:xfrm>
            <a:custGeom>
              <a:avLst/>
              <a:gdLst>
                <a:gd name="T0" fmla="*/ 210 w 221"/>
                <a:gd name="T1" fmla="*/ 0 h 23"/>
                <a:gd name="T2" fmla="*/ 11 w 221"/>
                <a:gd name="T3" fmla="*/ 0 h 23"/>
                <a:gd name="T4" fmla="*/ 0 w 221"/>
                <a:gd name="T5" fmla="*/ 11 h 23"/>
                <a:gd name="T6" fmla="*/ 11 w 221"/>
                <a:gd name="T7" fmla="*/ 23 h 23"/>
                <a:gd name="T8" fmla="*/ 210 w 221"/>
                <a:gd name="T9" fmla="*/ 23 h 23"/>
                <a:gd name="T10" fmla="*/ 221 w 221"/>
                <a:gd name="T11" fmla="*/ 11 h 23"/>
                <a:gd name="T12" fmla="*/ 210 w 22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1" h="23">
                  <a:moveTo>
                    <a:pt x="210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8"/>
                    <a:pt x="5" y="23"/>
                    <a:pt x="11" y="23"/>
                  </a:cubicBezTo>
                  <a:cubicBezTo>
                    <a:pt x="210" y="23"/>
                    <a:pt x="210" y="23"/>
                    <a:pt x="210" y="23"/>
                  </a:cubicBezTo>
                  <a:cubicBezTo>
                    <a:pt x="216" y="23"/>
                    <a:pt x="221" y="18"/>
                    <a:pt x="221" y="11"/>
                  </a:cubicBezTo>
                  <a:cubicBezTo>
                    <a:pt x="221" y="5"/>
                    <a:pt x="216" y="0"/>
                    <a:pt x="21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Rectangle 14"/>
            <p:cNvSpPr>
              <a:spLocks noChangeArrowheads="1"/>
            </p:cNvSpPr>
            <p:nvPr/>
          </p:nvSpPr>
          <p:spPr bwMode="auto">
            <a:xfrm>
              <a:off x="7511098" y="2335091"/>
              <a:ext cx="3178175" cy="5321300"/>
            </a:xfrm>
            <a:prstGeom prst="rect">
              <a:avLst/>
            </a:prstGeom>
            <a:blipFill dpi="0" rotWithShape="1">
              <a:blip r:embed="rId1"/>
              <a:srcRect/>
              <a:stretch>
                <a:fillRect l="-98000" t="-17000" r="-155000"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5"/>
            <p:cNvSpPr/>
            <p:nvPr/>
          </p:nvSpPr>
          <p:spPr bwMode="auto">
            <a:xfrm>
              <a:off x="7501573" y="2325566"/>
              <a:ext cx="3197225" cy="5340350"/>
            </a:xfrm>
            <a:custGeom>
              <a:avLst/>
              <a:gdLst>
                <a:gd name="T0" fmla="*/ 2008 w 2014"/>
                <a:gd name="T1" fmla="*/ 3358 h 3364"/>
                <a:gd name="T2" fmla="*/ 2008 w 2014"/>
                <a:gd name="T3" fmla="*/ 3351 h 3364"/>
                <a:gd name="T4" fmla="*/ 13 w 2014"/>
                <a:gd name="T5" fmla="*/ 3351 h 3364"/>
                <a:gd name="T6" fmla="*/ 13 w 2014"/>
                <a:gd name="T7" fmla="*/ 13 h 3364"/>
                <a:gd name="T8" fmla="*/ 2001 w 2014"/>
                <a:gd name="T9" fmla="*/ 13 h 3364"/>
                <a:gd name="T10" fmla="*/ 2001 w 2014"/>
                <a:gd name="T11" fmla="*/ 3358 h 3364"/>
                <a:gd name="T12" fmla="*/ 2008 w 2014"/>
                <a:gd name="T13" fmla="*/ 3358 h 3364"/>
                <a:gd name="T14" fmla="*/ 2008 w 2014"/>
                <a:gd name="T15" fmla="*/ 3351 h 3364"/>
                <a:gd name="T16" fmla="*/ 2008 w 2014"/>
                <a:gd name="T17" fmla="*/ 3358 h 3364"/>
                <a:gd name="T18" fmla="*/ 2014 w 2014"/>
                <a:gd name="T19" fmla="*/ 3358 h 3364"/>
                <a:gd name="T20" fmla="*/ 2014 w 2014"/>
                <a:gd name="T21" fmla="*/ 0 h 3364"/>
                <a:gd name="T22" fmla="*/ 0 w 2014"/>
                <a:gd name="T23" fmla="*/ 0 h 3364"/>
                <a:gd name="T24" fmla="*/ 0 w 2014"/>
                <a:gd name="T25" fmla="*/ 3364 h 3364"/>
                <a:gd name="T26" fmla="*/ 2014 w 2014"/>
                <a:gd name="T27" fmla="*/ 3364 h 3364"/>
                <a:gd name="T28" fmla="*/ 2014 w 2014"/>
                <a:gd name="T29" fmla="*/ 3358 h 3364"/>
                <a:gd name="T30" fmla="*/ 2008 w 2014"/>
                <a:gd name="T31" fmla="*/ 3358 h 3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14" h="3364">
                  <a:moveTo>
                    <a:pt x="2008" y="3358"/>
                  </a:moveTo>
                  <a:lnTo>
                    <a:pt x="2008" y="3351"/>
                  </a:lnTo>
                  <a:lnTo>
                    <a:pt x="13" y="3351"/>
                  </a:lnTo>
                  <a:lnTo>
                    <a:pt x="13" y="13"/>
                  </a:lnTo>
                  <a:lnTo>
                    <a:pt x="2001" y="13"/>
                  </a:lnTo>
                  <a:lnTo>
                    <a:pt x="2001" y="3358"/>
                  </a:lnTo>
                  <a:lnTo>
                    <a:pt x="2008" y="3358"/>
                  </a:lnTo>
                  <a:lnTo>
                    <a:pt x="2008" y="3351"/>
                  </a:lnTo>
                  <a:lnTo>
                    <a:pt x="2008" y="3358"/>
                  </a:lnTo>
                  <a:lnTo>
                    <a:pt x="2014" y="3358"/>
                  </a:lnTo>
                  <a:lnTo>
                    <a:pt x="2014" y="0"/>
                  </a:lnTo>
                  <a:lnTo>
                    <a:pt x="0" y="0"/>
                  </a:lnTo>
                  <a:lnTo>
                    <a:pt x="0" y="3364"/>
                  </a:lnTo>
                  <a:lnTo>
                    <a:pt x="2014" y="3364"/>
                  </a:lnTo>
                  <a:lnTo>
                    <a:pt x="2014" y="3358"/>
                  </a:lnTo>
                  <a:lnTo>
                    <a:pt x="2008" y="33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6"/>
            <p:cNvSpPr/>
            <p:nvPr/>
          </p:nvSpPr>
          <p:spPr bwMode="auto">
            <a:xfrm>
              <a:off x="7276148" y="2373191"/>
              <a:ext cx="46038" cy="312738"/>
            </a:xfrm>
            <a:custGeom>
              <a:avLst/>
              <a:gdLst>
                <a:gd name="T0" fmla="*/ 18 w 18"/>
                <a:gd name="T1" fmla="*/ 113 h 122"/>
                <a:gd name="T2" fmla="*/ 9 w 18"/>
                <a:gd name="T3" fmla="*/ 122 h 122"/>
                <a:gd name="T4" fmla="*/ 0 w 18"/>
                <a:gd name="T5" fmla="*/ 113 h 122"/>
                <a:gd name="T6" fmla="*/ 0 w 18"/>
                <a:gd name="T7" fmla="*/ 9 h 122"/>
                <a:gd name="T8" fmla="*/ 9 w 18"/>
                <a:gd name="T9" fmla="*/ 0 h 122"/>
                <a:gd name="T10" fmla="*/ 18 w 18"/>
                <a:gd name="T11" fmla="*/ 9 h 122"/>
                <a:gd name="T12" fmla="*/ 18 w 18"/>
                <a:gd name="T13" fmla="*/ 11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2">
                  <a:moveTo>
                    <a:pt x="18" y="113"/>
                  </a:moveTo>
                  <a:cubicBezTo>
                    <a:pt x="18" y="118"/>
                    <a:pt x="14" y="122"/>
                    <a:pt x="9" y="122"/>
                  </a:cubicBezTo>
                  <a:cubicBezTo>
                    <a:pt x="4" y="122"/>
                    <a:pt x="0" y="118"/>
                    <a:pt x="0" y="11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lnTo>
                    <a:pt x="18" y="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7"/>
            <p:cNvSpPr/>
            <p:nvPr/>
          </p:nvSpPr>
          <p:spPr bwMode="auto">
            <a:xfrm>
              <a:off x="7276148" y="2966916"/>
              <a:ext cx="46038" cy="523875"/>
            </a:xfrm>
            <a:custGeom>
              <a:avLst/>
              <a:gdLst>
                <a:gd name="T0" fmla="*/ 18 w 18"/>
                <a:gd name="T1" fmla="*/ 190 h 205"/>
                <a:gd name="T2" fmla="*/ 9 w 18"/>
                <a:gd name="T3" fmla="*/ 205 h 205"/>
                <a:gd name="T4" fmla="*/ 0 w 18"/>
                <a:gd name="T5" fmla="*/ 190 h 205"/>
                <a:gd name="T6" fmla="*/ 0 w 18"/>
                <a:gd name="T7" fmla="*/ 15 h 205"/>
                <a:gd name="T8" fmla="*/ 9 w 18"/>
                <a:gd name="T9" fmla="*/ 0 h 205"/>
                <a:gd name="T10" fmla="*/ 18 w 18"/>
                <a:gd name="T11" fmla="*/ 15 h 205"/>
                <a:gd name="T12" fmla="*/ 18 w 18"/>
                <a:gd name="T13" fmla="*/ 19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5">
                  <a:moveTo>
                    <a:pt x="18" y="190"/>
                  </a:moveTo>
                  <a:cubicBezTo>
                    <a:pt x="18" y="198"/>
                    <a:pt x="14" y="205"/>
                    <a:pt x="9" y="205"/>
                  </a:cubicBezTo>
                  <a:cubicBezTo>
                    <a:pt x="4" y="205"/>
                    <a:pt x="0" y="198"/>
                    <a:pt x="0" y="19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4" y="0"/>
                    <a:pt x="9" y="0"/>
                  </a:cubicBezTo>
                  <a:cubicBezTo>
                    <a:pt x="14" y="0"/>
                    <a:pt x="18" y="7"/>
                    <a:pt x="18" y="15"/>
                  </a:cubicBezTo>
                  <a:lnTo>
                    <a:pt x="18" y="1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8"/>
            <p:cNvSpPr/>
            <p:nvPr/>
          </p:nvSpPr>
          <p:spPr bwMode="auto">
            <a:xfrm>
              <a:off x="7276148" y="3630491"/>
              <a:ext cx="46038" cy="523875"/>
            </a:xfrm>
            <a:custGeom>
              <a:avLst/>
              <a:gdLst>
                <a:gd name="T0" fmla="*/ 18 w 18"/>
                <a:gd name="T1" fmla="*/ 190 h 205"/>
                <a:gd name="T2" fmla="*/ 9 w 18"/>
                <a:gd name="T3" fmla="*/ 205 h 205"/>
                <a:gd name="T4" fmla="*/ 0 w 18"/>
                <a:gd name="T5" fmla="*/ 190 h 205"/>
                <a:gd name="T6" fmla="*/ 0 w 18"/>
                <a:gd name="T7" fmla="*/ 15 h 205"/>
                <a:gd name="T8" fmla="*/ 9 w 18"/>
                <a:gd name="T9" fmla="*/ 0 h 205"/>
                <a:gd name="T10" fmla="*/ 18 w 18"/>
                <a:gd name="T11" fmla="*/ 15 h 205"/>
                <a:gd name="T12" fmla="*/ 18 w 18"/>
                <a:gd name="T13" fmla="*/ 19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5">
                  <a:moveTo>
                    <a:pt x="18" y="190"/>
                  </a:moveTo>
                  <a:cubicBezTo>
                    <a:pt x="18" y="198"/>
                    <a:pt x="14" y="205"/>
                    <a:pt x="9" y="205"/>
                  </a:cubicBezTo>
                  <a:cubicBezTo>
                    <a:pt x="4" y="205"/>
                    <a:pt x="0" y="198"/>
                    <a:pt x="0" y="19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4" y="0"/>
                    <a:pt x="9" y="0"/>
                  </a:cubicBezTo>
                  <a:cubicBezTo>
                    <a:pt x="14" y="0"/>
                    <a:pt x="18" y="7"/>
                    <a:pt x="18" y="15"/>
                  </a:cubicBezTo>
                  <a:lnTo>
                    <a:pt x="18" y="1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9"/>
            <p:cNvSpPr/>
            <p:nvPr/>
          </p:nvSpPr>
          <p:spPr bwMode="auto">
            <a:xfrm>
              <a:off x="10849611" y="2966916"/>
              <a:ext cx="46038" cy="523875"/>
            </a:xfrm>
            <a:custGeom>
              <a:avLst/>
              <a:gdLst>
                <a:gd name="T0" fmla="*/ 18 w 18"/>
                <a:gd name="T1" fmla="*/ 190 h 205"/>
                <a:gd name="T2" fmla="*/ 9 w 18"/>
                <a:gd name="T3" fmla="*/ 205 h 205"/>
                <a:gd name="T4" fmla="*/ 0 w 18"/>
                <a:gd name="T5" fmla="*/ 190 h 205"/>
                <a:gd name="T6" fmla="*/ 0 w 18"/>
                <a:gd name="T7" fmla="*/ 15 h 205"/>
                <a:gd name="T8" fmla="*/ 9 w 18"/>
                <a:gd name="T9" fmla="*/ 0 h 205"/>
                <a:gd name="T10" fmla="*/ 18 w 18"/>
                <a:gd name="T11" fmla="*/ 15 h 205"/>
                <a:gd name="T12" fmla="*/ 18 w 18"/>
                <a:gd name="T13" fmla="*/ 19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5">
                  <a:moveTo>
                    <a:pt x="18" y="190"/>
                  </a:moveTo>
                  <a:cubicBezTo>
                    <a:pt x="18" y="198"/>
                    <a:pt x="14" y="205"/>
                    <a:pt x="9" y="205"/>
                  </a:cubicBezTo>
                  <a:cubicBezTo>
                    <a:pt x="4" y="205"/>
                    <a:pt x="0" y="198"/>
                    <a:pt x="0" y="19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4" y="0"/>
                    <a:pt x="9" y="0"/>
                  </a:cubicBezTo>
                  <a:cubicBezTo>
                    <a:pt x="14" y="0"/>
                    <a:pt x="18" y="7"/>
                    <a:pt x="18" y="15"/>
                  </a:cubicBezTo>
                  <a:lnTo>
                    <a:pt x="18" y="1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3" name="Freeform 5"/>
          <p:cNvSpPr/>
          <p:nvPr/>
        </p:nvSpPr>
        <p:spPr bwMode="auto">
          <a:xfrm>
            <a:off x="3438060" y="2927212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" name="Freeform 5"/>
          <p:cNvSpPr/>
          <p:nvPr/>
        </p:nvSpPr>
        <p:spPr bwMode="auto">
          <a:xfrm rot="5400000" flipV="1">
            <a:off x="5919819" y="2723500"/>
            <a:ext cx="1007585" cy="45818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Freeform 2541"/>
          <p:cNvSpPr>
            <a:spLocks noEditPoints="1"/>
          </p:cNvSpPr>
          <p:nvPr/>
        </p:nvSpPr>
        <p:spPr bwMode="auto">
          <a:xfrm>
            <a:off x="1089343" y="5047584"/>
            <a:ext cx="588415" cy="637451"/>
          </a:xfrm>
          <a:custGeom>
            <a:avLst/>
            <a:gdLst/>
            <a:ahLst/>
            <a:cxnLst>
              <a:cxn ang="0">
                <a:pos x="83" y="143"/>
              </a:cxn>
              <a:cxn ang="0">
                <a:pos x="88" y="98"/>
              </a:cxn>
              <a:cxn ang="0">
                <a:pos x="132" y="60"/>
              </a:cxn>
              <a:cxn ang="0">
                <a:pos x="120" y="54"/>
              </a:cxn>
              <a:cxn ang="0">
                <a:pos x="89" y="2"/>
              </a:cxn>
              <a:cxn ang="0">
                <a:pos x="49" y="5"/>
              </a:cxn>
              <a:cxn ang="0">
                <a:pos x="0" y="55"/>
              </a:cxn>
              <a:cxn ang="0">
                <a:pos x="5" y="93"/>
              </a:cxn>
              <a:cxn ang="0">
                <a:pos x="16" y="85"/>
              </a:cxn>
              <a:cxn ang="0">
                <a:pos x="17" y="84"/>
              </a:cxn>
              <a:cxn ang="0">
                <a:pos x="18" y="68"/>
              </a:cxn>
              <a:cxn ang="0">
                <a:pos x="10" y="63"/>
              </a:cxn>
              <a:cxn ang="0">
                <a:pos x="9" y="60"/>
              </a:cxn>
              <a:cxn ang="0">
                <a:pos x="43" y="60"/>
              </a:cxn>
              <a:cxn ang="0">
                <a:pos x="53" y="60"/>
              </a:cxn>
              <a:cxn ang="0">
                <a:pos x="57" y="58"/>
              </a:cxn>
              <a:cxn ang="0">
                <a:pos x="45" y="60"/>
              </a:cxn>
              <a:cxn ang="0">
                <a:pos x="59" y="53"/>
              </a:cxn>
              <a:cxn ang="0">
                <a:pos x="75" y="31"/>
              </a:cxn>
              <a:cxn ang="0">
                <a:pos x="81" y="14"/>
              </a:cxn>
              <a:cxn ang="0">
                <a:pos x="65" y="19"/>
              </a:cxn>
              <a:cxn ang="0">
                <a:pos x="79" y="90"/>
              </a:cxn>
              <a:cxn ang="0">
                <a:pos x="122" y="79"/>
              </a:cxn>
              <a:cxn ang="0">
                <a:pos x="123" y="63"/>
              </a:cxn>
              <a:cxn ang="0">
                <a:pos x="77" y="112"/>
              </a:cxn>
              <a:cxn ang="0">
                <a:pos x="67" y="127"/>
              </a:cxn>
              <a:cxn ang="0">
                <a:pos x="77" y="66"/>
              </a:cxn>
              <a:cxn ang="0">
                <a:pos x="87" y="62"/>
              </a:cxn>
              <a:cxn ang="0">
                <a:pos x="63" y="83"/>
              </a:cxn>
              <a:cxn ang="0">
                <a:pos x="69" y="107"/>
              </a:cxn>
              <a:cxn ang="0">
                <a:pos x="65" y="112"/>
              </a:cxn>
              <a:cxn ang="0">
                <a:pos x="80" y="92"/>
              </a:cxn>
              <a:cxn ang="0">
                <a:pos x="76" y="96"/>
              </a:cxn>
              <a:cxn ang="0">
                <a:pos x="76" y="96"/>
              </a:cxn>
              <a:cxn ang="0">
                <a:pos x="62" y="95"/>
              </a:cxn>
              <a:cxn ang="0">
                <a:pos x="75" y="92"/>
              </a:cxn>
              <a:cxn ang="0">
                <a:pos x="66" y="86"/>
              </a:cxn>
              <a:cxn ang="0">
                <a:pos x="72" y="50"/>
              </a:cxn>
              <a:cxn ang="0">
                <a:pos x="57" y="19"/>
              </a:cxn>
              <a:cxn ang="0">
                <a:pos x="77" y="18"/>
              </a:cxn>
              <a:cxn ang="0">
                <a:pos x="75" y="20"/>
              </a:cxn>
              <a:cxn ang="0">
                <a:pos x="57" y="51"/>
              </a:cxn>
              <a:cxn ang="0">
                <a:pos x="40" y="84"/>
              </a:cxn>
              <a:cxn ang="0">
                <a:pos x="82" y="44"/>
              </a:cxn>
              <a:cxn ang="0">
                <a:pos x="47" y="84"/>
              </a:cxn>
              <a:cxn ang="0">
                <a:pos x="59" y="80"/>
              </a:cxn>
              <a:cxn ang="0">
                <a:pos x="82" y="45"/>
              </a:cxn>
              <a:cxn ang="0">
                <a:pos x="63" y="129"/>
              </a:cxn>
              <a:cxn ang="0">
                <a:pos x="77" y="129"/>
              </a:cxn>
              <a:cxn ang="0">
                <a:pos x="84" y="89"/>
              </a:cxn>
              <a:cxn ang="0">
                <a:pos x="92" y="87"/>
              </a:cxn>
              <a:cxn ang="0">
                <a:pos x="116" y="74"/>
              </a:cxn>
              <a:cxn ang="0">
                <a:pos x="119" y="85"/>
              </a:cxn>
              <a:cxn ang="0">
                <a:pos x="84" y="89"/>
              </a:cxn>
              <a:cxn ang="0">
                <a:pos x="114" y="63"/>
              </a:cxn>
              <a:cxn ang="0">
                <a:pos x="33" y="59"/>
              </a:cxn>
              <a:cxn ang="0">
                <a:pos x="23" y="65"/>
              </a:cxn>
              <a:cxn ang="0">
                <a:pos x="11" y="67"/>
              </a:cxn>
              <a:cxn ang="0">
                <a:pos x="35" y="68"/>
              </a:cxn>
            </a:cxnLst>
            <a:rect l="0" t="0" r="r" b="b"/>
            <a:pathLst>
              <a:path w="132" h="143">
                <a:moveTo>
                  <a:pt x="46" y="136"/>
                </a:moveTo>
                <a:lnTo>
                  <a:pt x="46" y="136"/>
                </a:lnTo>
                <a:lnTo>
                  <a:pt x="46" y="138"/>
                </a:lnTo>
                <a:lnTo>
                  <a:pt x="48" y="140"/>
                </a:lnTo>
                <a:lnTo>
                  <a:pt x="48" y="140"/>
                </a:lnTo>
                <a:lnTo>
                  <a:pt x="49" y="141"/>
                </a:lnTo>
                <a:lnTo>
                  <a:pt x="51" y="142"/>
                </a:lnTo>
                <a:lnTo>
                  <a:pt x="51" y="142"/>
                </a:lnTo>
                <a:lnTo>
                  <a:pt x="59" y="141"/>
                </a:lnTo>
                <a:lnTo>
                  <a:pt x="67" y="142"/>
                </a:lnTo>
                <a:lnTo>
                  <a:pt x="83" y="143"/>
                </a:lnTo>
                <a:lnTo>
                  <a:pt x="83" y="143"/>
                </a:lnTo>
                <a:lnTo>
                  <a:pt x="85" y="142"/>
                </a:lnTo>
                <a:lnTo>
                  <a:pt x="87" y="141"/>
                </a:lnTo>
                <a:lnTo>
                  <a:pt x="87" y="139"/>
                </a:lnTo>
                <a:lnTo>
                  <a:pt x="88" y="138"/>
                </a:lnTo>
                <a:lnTo>
                  <a:pt x="88" y="138"/>
                </a:lnTo>
                <a:lnTo>
                  <a:pt x="88" y="136"/>
                </a:lnTo>
                <a:lnTo>
                  <a:pt x="88" y="136"/>
                </a:lnTo>
                <a:lnTo>
                  <a:pt x="87" y="127"/>
                </a:lnTo>
                <a:lnTo>
                  <a:pt x="87" y="117"/>
                </a:lnTo>
                <a:lnTo>
                  <a:pt x="88" y="98"/>
                </a:lnTo>
                <a:lnTo>
                  <a:pt x="88" y="98"/>
                </a:lnTo>
                <a:lnTo>
                  <a:pt x="108" y="99"/>
                </a:lnTo>
                <a:lnTo>
                  <a:pt x="126" y="98"/>
                </a:lnTo>
                <a:lnTo>
                  <a:pt x="126" y="98"/>
                </a:lnTo>
                <a:lnTo>
                  <a:pt x="128" y="97"/>
                </a:lnTo>
                <a:lnTo>
                  <a:pt x="128" y="97"/>
                </a:lnTo>
                <a:lnTo>
                  <a:pt x="129" y="96"/>
                </a:lnTo>
                <a:lnTo>
                  <a:pt x="130" y="94"/>
                </a:lnTo>
                <a:lnTo>
                  <a:pt x="130" y="94"/>
                </a:lnTo>
                <a:lnTo>
                  <a:pt x="131" y="77"/>
                </a:lnTo>
                <a:lnTo>
                  <a:pt x="132" y="60"/>
                </a:lnTo>
                <a:lnTo>
                  <a:pt x="132" y="60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1" y="57"/>
                </a:lnTo>
                <a:lnTo>
                  <a:pt x="129" y="56"/>
                </a:lnTo>
                <a:lnTo>
                  <a:pt x="129" y="56"/>
                </a:lnTo>
                <a:lnTo>
                  <a:pt x="120" y="54"/>
                </a:lnTo>
                <a:lnTo>
                  <a:pt x="111" y="54"/>
                </a:lnTo>
                <a:lnTo>
                  <a:pt x="101" y="54"/>
                </a:lnTo>
                <a:lnTo>
                  <a:pt x="91" y="54"/>
                </a:lnTo>
                <a:lnTo>
                  <a:pt x="91" y="54"/>
                </a:lnTo>
                <a:lnTo>
                  <a:pt x="91" y="30"/>
                </a:lnTo>
                <a:lnTo>
                  <a:pt x="91" y="18"/>
                </a:lnTo>
                <a:lnTo>
                  <a:pt x="91" y="6"/>
                </a:lnTo>
                <a:lnTo>
                  <a:pt x="91" y="6"/>
                </a:lnTo>
                <a:lnTo>
                  <a:pt x="90" y="4"/>
                </a:lnTo>
                <a:lnTo>
                  <a:pt x="90" y="4"/>
                </a:lnTo>
                <a:lnTo>
                  <a:pt x="89" y="2"/>
                </a:lnTo>
                <a:lnTo>
                  <a:pt x="87" y="1"/>
                </a:lnTo>
                <a:lnTo>
                  <a:pt x="87" y="1"/>
                </a:lnTo>
                <a:lnTo>
                  <a:pt x="70" y="0"/>
                </a:lnTo>
                <a:lnTo>
                  <a:pt x="62" y="0"/>
                </a:lnTo>
                <a:lnTo>
                  <a:pt x="53" y="1"/>
                </a:lnTo>
                <a:lnTo>
                  <a:pt x="53" y="1"/>
                </a:lnTo>
                <a:lnTo>
                  <a:pt x="51" y="2"/>
                </a:lnTo>
                <a:lnTo>
                  <a:pt x="51" y="2"/>
                </a:lnTo>
                <a:lnTo>
                  <a:pt x="49" y="3"/>
                </a:lnTo>
                <a:lnTo>
                  <a:pt x="49" y="5"/>
                </a:lnTo>
                <a:lnTo>
                  <a:pt x="49" y="5"/>
                </a:lnTo>
                <a:lnTo>
                  <a:pt x="48" y="28"/>
                </a:lnTo>
                <a:lnTo>
                  <a:pt x="48" y="51"/>
                </a:lnTo>
                <a:lnTo>
                  <a:pt x="48" y="51"/>
                </a:lnTo>
                <a:lnTo>
                  <a:pt x="27" y="50"/>
                </a:lnTo>
                <a:lnTo>
                  <a:pt x="6" y="50"/>
                </a:lnTo>
                <a:lnTo>
                  <a:pt x="6" y="50"/>
                </a:lnTo>
                <a:lnTo>
                  <a:pt x="4" y="51"/>
                </a:lnTo>
                <a:lnTo>
                  <a:pt x="4" y="51"/>
                </a:lnTo>
                <a:lnTo>
                  <a:pt x="1" y="52"/>
                </a:lnTo>
                <a:lnTo>
                  <a:pt x="0" y="53"/>
                </a:lnTo>
                <a:lnTo>
                  <a:pt x="0" y="55"/>
                </a:lnTo>
                <a:lnTo>
                  <a:pt x="0" y="55"/>
                </a:lnTo>
                <a:lnTo>
                  <a:pt x="0" y="63"/>
                </a:lnTo>
                <a:lnTo>
                  <a:pt x="0" y="72"/>
                </a:lnTo>
                <a:lnTo>
                  <a:pt x="0" y="81"/>
                </a:lnTo>
                <a:lnTo>
                  <a:pt x="1" y="90"/>
                </a:lnTo>
                <a:lnTo>
                  <a:pt x="1" y="90"/>
                </a:lnTo>
                <a:lnTo>
                  <a:pt x="2" y="91"/>
                </a:lnTo>
                <a:lnTo>
                  <a:pt x="3" y="92"/>
                </a:lnTo>
                <a:lnTo>
                  <a:pt x="5" y="93"/>
                </a:lnTo>
                <a:lnTo>
                  <a:pt x="5" y="93"/>
                </a:lnTo>
                <a:lnTo>
                  <a:pt x="5" y="93"/>
                </a:lnTo>
                <a:lnTo>
                  <a:pt x="5" y="93"/>
                </a:lnTo>
                <a:lnTo>
                  <a:pt x="16" y="93"/>
                </a:lnTo>
                <a:lnTo>
                  <a:pt x="26" y="93"/>
                </a:lnTo>
                <a:lnTo>
                  <a:pt x="46" y="93"/>
                </a:lnTo>
                <a:lnTo>
                  <a:pt x="46" y="93"/>
                </a:lnTo>
                <a:lnTo>
                  <a:pt x="46" y="115"/>
                </a:lnTo>
                <a:lnTo>
                  <a:pt x="46" y="125"/>
                </a:lnTo>
                <a:lnTo>
                  <a:pt x="46" y="136"/>
                </a:lnTo>
                <a:lnTo>
                  <a:pt x="46" y="136"/>
                </a:lnTo>
                <a:close/>
                <a:moveTo>
                  <a:pt x="16" y="85"/>
                </a:moveTo>
                <a:lnTo>
                  <a:pt x="16" y="85"/>
                </a:lnTo>
                <a:lnTo>
                  <a:pt x="9" y="84"/>
                </a:lnTo>
                <a:lnTo>
                  <a:pt x="9" y="84"/>
                </a:lnTo>
                <a:lnTo>
                  <a:pt x="9" y="84"/>
                </a:lnTo>
                <a:lnTo>
                  <a:pt x="9" y="84"/>
                </a:lnTo>
                <a:lnTo>
                  <a:pt x="10" y="84"/>
                </a:lnTo>
                <a:lnTo>
                  <a:pt x="10" y="84"/>
                </a:lnTo>
                <a:lnTo>
                  <a:pt x="17" y="79"/>
                </a:lnTo>
                <a:lnTo>
                  <a:pt x="22" y="74"/>
                </a:lnTo>
                <a:lnTo>
                  <a:pt x="22" y="74"/>
                </a:lnTo>
                <a:lnTo>
                  <a:pt x="19" y="79"/>
                </a:lnTo>
                <a:lnTo>
                  <a:pt x="17" y="84"/>
                </a:lnTo>
                <a:lnTo>
                  <a:pt x="17" y="84"/>
                </a:lnTo>
                <a:lnTo>
                  <a:pt x="16" y="85"/>
                </a:lnTo>
                <a:lnTo>
                  <a:pt x="16" y="85"/>
                </a:lnTo>
                <a:close/>
                <a:moveTo>
                  <a:pt x="9" y="75"/>
                </a:moveTo>
                <a:lnTo>
                  <a:pt x="9" y="75"/>
                </a:lnTo>
                <a:lnTo>
                  <a:pt x="10" y="75"/>
                </a:lnTo>
                <a:lnTo>
                  <a:pt x="10" y="75"/>
                </a:lnTo>
                <a:lnTo>
                  <a:pt x="20" y="65"/>
                </a:lnTo>
                <a:lnTo>
                  <a:pt x="22" y="63"/>
                </a:lnTo>
                <a:lnTo>
                  <a:pt x="18" y="68"/>
                </a:lnTo>
                <a:lnTo>
                  <a:pt x="18" y="68"/>
                </a:lnTo>
                <a:lnTo>
                  <a:pt x="14" y="75"/>
                </a:lnTo>
                <a:lnTo>
                  <a:pt x="9" y="81"/>
                </a:lnTo>
                <a:lnTo>
                  <a:pt x="9" y="81"/>
                </a:lnTo>
                <a:lnTo>
                  <a:pt x="9" y="75"/>
                </a:lnTo>
                <a:lnTo>
                  <a:pt x="9" y="75"/>
                </a:lnTo>
                <a:close/>
                <a:moveTo>
                  <a:pt x="9" y="71"/>
                </a:moveTo>
                <a:lnTo>
                  <a:pt x="9" y="71"/>
                </a:lnTo>
                <a:lnTo>
                  <a:pt x="9" y="63"/>
                </a:lnTo>
                <a:lnTo>
                  <a:pt x="9" y="63"/>
                </a:lnTo>
                <a:lnTo>
                  <a:pt x="10" y="63"/>
                </a:lnTo>
                <a:lnTo>
                  <a:pt x="10" y="63"/>
                </a:lnTo>
                <a:lnTo>
                  <a:pt x="12" y="62"/>
                </a:lnTo>
                <a:lnTo>
                  <a:pt x="12" y="64"/>
                </a:lnTo>
                <a:lnTo>
                  <a:pt x="9" y="71"/>
                </a:lnTo>
                <a:lnTo>
                  <a:pt x="9" y="71"/>
                </a:lnTo>
                <a:close/>
                <a:moveTo>
                  <a:pt x="9" y="60"/>
                </a:moveTo>
                <a:lnTo>
                  <a:pt x="9" y="60"/>
                </a:lnTo>
                <a:lnTo>
                  <a:pt x="9" y="59"/>
                </a:lnTo>
                <a:lnTo>
                  <a:pt x="9" y="59"/>
                </a:lnTo>
                <a:lnTo>
                  <a:pt x="12" y="59"/>
                </a:lnTo>
                <a:lnTo>
                  <a:pt x="12" y="59"/>
                </a:lnTo>
                <a:lnTo>
                  <a:pt x="9" y="60"/>
                </a:lnTo>
                <a:lnTo>
                  <a:pt x="9" y="60"/>
                </a:lnTo>
                <a:close/>
                <a:moveTo>
                  <a:pt x="23" y="77"/>
                </a:moveTo>
                <a:lnTo>
                  <a:pt x="23" y="77"/>
                </a:lnTo>
                <a:lnTo>
                  <a:pt x="28" y="68"/>
                </a:lnTo>
                <a:lnTo>
                  <a:pt x="34" y="61"/>
                </a:lnTo>
                <a:lnTo>
                  <a:pt x="34" y="61"/>
                </a:lnTo>
                <a:lnTo>
                  <a:pt x="35" y="60"/>
                </a:lnTo>
                <a:lnTo>
                  <a:pt x="34" y="59"/>
                </a:lnTo>
                <a:lnTo>
                  <a:pt x="34" y="59"/>
                </a:lnTo>
                <a:lnTo>
                  <a:pt x="43" y="60"/>
                </a:lnTo>
                <a:lnTo>
                  <a:pt x="43" y="60"/>
                </a:lnTo>
                <a:lnTo>
                  <a:pt x="35" y="66"/>
                </a:lnTo>
                <a:lnTo>
                  <a:pt x="29" y="74"/>
                </a:lnTo>
                <a:lnTo>
                  <a:pt x="29" y="74"/>
                </a:lnTo>
                <a:lnTo>
                  <a:pt x="22" y="81"/>
                </a:lnTo>
                <a:lnTo>
                  <a:pt x="21" y="82"/>
                </a:lnTo>
                <a:lnTo>
                  <a:pt x="20" y="82"/>
                </a:lnTo>
                <a:lnTo>
                  <a:pt x="23" y="77"/>
                </a:lnTo>
                <a:lnTo>
                  <a:pt x="23" y="77"/>
                </a:lnTo>
                <a:close/>
                <a:moveTo>
                  <a:pt x="45" y="60"/>
                </a:moveTo>
                <a:lnTo>
                  <a:pt x="45" y="60"/>
                </a:lnTo>
                <a:lnTo>
                  <a:pt x="53" y="60"/>
                </a:lnTo>
                <a:lnTo>
                  <a:pt x="53" y="60"/>
                </a:lnTo>
                <a:lnTo>
                  <a:pt x="55" y="59"/>
                </a:lnTo>
                <a:lnTo>
                  <a:pt x="55" y="59"/>
                </a:lnTo>
                <a:lnTo>
                  <a:pt x="57" y="58"/>
                </a:lnTo>
                <a:lnTo>
                  <a:pt x="57" y="55"/>
                </a:lnTo>
                <a:lnTo>
                  <a:pt x="57" y="55"/>
                </a:lnTo>
                <a:lnTo>
                  <a:pt x="57" y="55"/>
                </a:lnTo>
                <a:lnTo>
                  <a:pt x="57" y="55"/>
                </a:lnTo>
                <a:lnTo>
                  <a:pt x="68" y="51"/>
                </a:lnTo>
                <a:lnTo>
                  <a:pt x="68" y="51"/>
                </a:lnTo>
                <a:lnTo>
                  <a:pt x="57" y="58"/>
                </a:lnTo>
                <a:lnTo>
                  <a:pt x="46" y="67"/>
                </a:lnTo>
                <a:lnTo>
                  <a:pt x="46" y="67"/>
                </a:lnTo>
                <a:lnTo>
                  <a:pt x="37" y="74"/>
                </a:lnTo>
                <a:lnTo>
                  <a:pt x="33" y="77"/>
                </a:lnTo>
                <a:lnTo>
                  <a:pt x="30" y="81"/>
                </a:lnTo>
                <a:lnTo>
                  <a:pt x="30" y="81"/>
                </a:lnTo>
                <a:lnTo>
                  <a:pt x="37" y="70"/>
                </a:lnTo>
                <a:lnTo>
                  <a:pt x="44" y="61"/>
                </a:lnTo>
                <a:lnTo>
                  <a:pt x="44" y="61"/>
                </a:lnTo>
                <a:lnTo>
                  <a:pt x="45" y="60"/>
                </a:lnTo>
                <a:lnTo>
                  <a:pt x="45" y="60"/>
                </a:lnTo>
                <a:close/>
                <a:moveTo>
                  <a:pt x="83" y="10"/>
                </a:moveTo>
                <a:lnTo>
                  <a:pt x="83" y="10"/>
                </a:lnTo>
                <a:lnTo>
                  <a:pt x="83" y="27"/>
                </a:lnTo>
                <a:lnTo>
                  <a:pt x="82" y="44"/>
                </a:lnTo>
                <a:lnTo>
                  <a:pt x="82" y="44"/>
                </a:lnTo>
                <a:lnTo>
                  <a:pt x="82" y="43"/>
                </a:lnTo>
                <a:lnTo>
                  <a:pt x="81" y="43"/>
                </a:lnTo>
                <a:lnTo>
                  <a:pt x="81" y="43"/>
                </a:lnTo>
                <a:lnTo>
                  <a:pt x="65" y="50"/>
                </a:lnTo>
                <a:lnTo>
                  <a:pt x="65" y="50"/>
                </a:lnTo>
                <a:lnTo>
                  <a:pt x="59" y="53"/>
                </a:lnTo>
                <a:lnTo>
                  <a:pt x="61" y="51"/>
                </a:lnTo>
                <a:lnTo>
                  <a:pt x="61" y="51"/>
                </a:lnTo>
                <a:lnTo>
                  <a:pt x="68" y="47"/>
                </a:lnTo>
                <a:lnTo>
                  <a:pt x="73" y="42"/>
                </a:lnTo>
                <a:lnTo>
                  <a:pt x="78" y="36"/>
                </a:lnTo>
                <a:lnTo>
                  <a:pt x="82" y="30"/>
                </a:lnTo>
                <a:lnTo>
                  <a:pt x="82" y="30"/>
                </a:lnTo>
                <a:lnTo>
                  <a:pt x="82" y="29"/>
                </a:lnTo>
                <a:lnTo>
                  <a:pt x="81" y="29"/>
                </a:lnTo>
                <a:lnTo>
                  <a:pt x="81" y="29"/>
                </a:lnTo>
                <a:lnTo>
                  <a:pt x="75" y="31"/>
                </a:lnTo>
                <a:lnTo>
                  <a:pt x="69" y="34"/>
                </a:lnTo>
                <a:lnTo>
                  <a:pt x="69" y="34"/>
                </a:lnTo>
                <a:lnTo>
                  <a:pt x="60" y="41"/>
                </a:lnTo>
                <a:lnTo>
                  <a:pt x="57" y="43"/>
                </a:lnTo>
                <a:lnTo>
                  <a:pt x="59" y="41"/>
                </a:lnTo>
                <a:lnTo>
                  <a:pt x="59" y="41"/>
                </a:lnTo>
                <a:lnTo>
                  <a:pt x="71" y="29"/>
                </a:lnTo>
                <a:lnTo>
                  <a:pt x="76" y="23"/>
                </a:lnTo>
                <a:lnTo>
                  <a:pt x="81" y="16"/>
                </a:lnTo>
                <a:lnTo>
                  <a:pt x="81" y="16"/>
                </a:lnTo>
                <a:lnTo>
                  <a:pt x="81" y="14"/>
                </a:lnTo>
                <a:lnTo>
                  <a:pt x="79" y="14"/>
                </a:lnTo>
                <a:lnTo>
                  <a:pt x="79" y="14"/>
                </a:lnTo>
                <a:lnTo>
                  <a:pt x="73" y="18"/>
                </a:lnTo>
                <a:lnTo>
                  <a:pt x="68" y="22"/>
                </a:lnTo>
                <a:lnTo>
                  <a:pt x="62" y="26"/>
                </a:lnTo>
                <a:lnTo>
                  <a:pt x="56" y="30"/>
                </a:lnTo>
                <a:lnTo>
                  <a:pt x="56" y="30"/>
                </a:lnTo>
                <a:lnTo>
                  <a:pt x="56" y="29"/>
                </a:lnTo>
                <a:lnTo>
                  <a:pt x="56" y="29"/>
                </a:lnTo>
                <a:lnTo>
                  <a:pt x="65" y="19"/>
                </a:lnTo>
                <a:lnTo>
                  <a:pt x="65" y="19"/>
                </a:lnTo>
                <a:lnTo>
                  <a:pt x="69" y="14"/>
                </a:lnTo>
                <a:lnTo>
                  <a:pt x="73" y="9"/>
                </a:lnTo>
                <a:lnTo>
                  <a:pt x="73" y="9"/>
                </a:lnTo>
                <a:lnTo>
                  <a:pt x="83" y="10"/>
                </a:lnTo>
                <a:lnTo>
                  <a:pt x="83" y="10"/>
                </a:lnTo>
                <a:close/>
                <a:moveTo>
                  <a:pt x="108" y="63"/>
                </a:moveTo>
                <a:lnTo>
                  <a:pt x="108" y="63"/>
                </a:lnTo>
                <a:lnTo>
                  <a:pt x="98" y="72"/>
                </a:lnTo>
                <a:lnTo>
                  <a:pt x="88" y="82"/>
                </a:lnTo>
                <a:lnTo>
                  <a:pt x="88" y="82"/>
                </a:lnTo>
                <a:lnTo>
                  <a:pt x="79" y="90"/>
                </a:lnTo>
                <a:lnTo>
                  <a:pt x="79" y="90"/>
                </a:lnTo>
                <a:lnTo>
                  <a:pt x="80" y="88"/>
                </a:lnTo>
                <a:lnTo>
                  <a:pt x="82" y="86"/>
                </a:lnTo>
                <a:lnTo>
                  <a:pt x="85" y="81"/>
                </a:lnTo>
                <a:lnTo>
                  <a:pt x="85" y="81"/>
                </a:lnTo>
                <a:lnTo>
                  <a:pt x="98" y="63"/>
                </a:lnTo>
                <a:lnTo>
                  <a:pt x="98" y="63"/>
                </a:lnTo>
                <a:lnTo>
                  <a:pt x="108" y="63"/>
                </a:lnTo>
                <a:lnTo>
                  <a:pt x="108" y="63"/>
                </a:lnTo>
                <a:close/>
                <a:moveTo>
                  <a:pt x="122" y="79"/>
                </a:moveTo>
                <a:lnTo>
                  <a:pt x="122" y="79"/>
                </a:lnTo>
                <a:lnTo>
                  <a:pt x="121" y="79"/>
                </a:lnTo>
                <a:lnTo>
                  <a:pt x="121" y="79"/>
                </a:lnTo>
                <a:lnTo>
                  <a:pt x="115" y="82"/>
                </a:lnTo>
                <a:lnTo>
                  <a:pt x="113" y="82"/>
                </a:lnTo>
                <a:lnTo>
                  <a:pt x="113" y="82"/>
                </a:lnTo>
                <a:lnTo>
                  <a:pt x="115" y="79"/>
                </a:lnTo>
                <a:lnTo>
                  <a:pt x="115" y="79"/>
                </a:lnTo>
                <a:lnTo>
                  <a:pt x="120" y="71"/>
                </a:lnTo>
                <a:lnTo>
                  <a:pt x="123" y="63"/>
                </a:lnTo>
                <a:lnTo>
                  <a:pt x="123" y="63"/>
                </a:lnTo>
                <a:lnTo>
                  <a:pt x="123" y="63"/>
                </a:lnTo>
                <a:lnTo>
                  <a:pt x="123" y="63"/>
                </a:lnTo>
                <a:lnTo>
                  <a:pt x="122" y="79"/>
                </a:lnTo>
                <a:lnTo>
                  <a:pt x="122" y="79"/>
                </a:lnTo>
                <a:close/>
                <a:moveTo>
                  <a:pt x="67" y="127"/>
                </a:moveTo>
                <a:lnTo>
                  <a:pt x="67" y="127"/>
                </a:lnTo>
                <a:lnTo>
                  <a:pt x="73" y="120"/>
                </a:lnTo>
                <a:lnTo>
                  <a:pt x="78" y="114"/>
                </a:lnTo>
                <a:lnTo>
                  <a:pt x="78" y="114"/>
                </a:lnTo>
                <a:lnTo>
                  <a:pt x="78" y="113"/>
                </a:lnTo>
                <a:lnTo>
                  <a:pt x="77" y="112"/>
                </a:lnTo>
                <a:lnTo>
                  <a:pt x="77" y="112"/>
                </a:lnTo>
                <a:lnTo>
                  <a:pt x="69" y="118"/>
                </a:lnTo>
                <a:lnTo>
                  <a:pt x="61" y="123"/>
                </a:lnTo>
                <a:lnTo>
                  <a:pt x="61" y="123"/>
                </a:lnTo>
                <a:lnTo>
                  <a:pt x="71" y="114"/>
                </a:lnTo>
                <a:lnTo>
                  <a:pt x="75" y="109"/>
                </a:lnTo>
                <a:lnTo>
                  <a:pt x="79" y="104"/>
                </a:lnTo>
                <a:lnTo>
                  <a:pt x="79" y="104"/>
                </a:lnTo>
                <a:lnTo>
                  <a:pt x="78" y="122"/>
                </a:lnTo>
                <a:lnTo>
                  <a:pt x="78" y="122"/>
                </a:lnTo>
                <a:lnTo>
                  <a:pt x="73" y="124"/>
                </a:lnTo>
                <a:lnTo>
                  <a:pt x="67" y="127"/>
                </a:lnTo>
                <a:lnTo>
                  <a:pt x="67" y="127"/>
                </a:lnTo>
                <a:close/>
                <a:moveTo>
                  <a:pt x="83" y="55"/>
                </a:moveTo>
                <a:lnTo>
                  <a:pt x="83" y="55"/>
                </a:lnTo>
                <a:lnTo>
                  <a:pt x="83" y="57"/>
                </a:lnTo>
                <a:lnTo>
                  <a:pt x="83" y="57"/>
                </a:lnTo>
                <a:lnTo>
                  <a:pt x="83" y="58"/>
                </a:lnTo>
                <a:lnTo>
                  <a:pt x="83" y="58"/>
                </a:lnTo>
                <a:lnTo>
                  <a:pt x="83" y="59"/>
                </a:lnTo>
                <a:lnTo>
                  <a:pt x="84" y="61"/>
                </a:lnTo>
                <a:lnTo>
                  <a:pt x="84" y="61"/>
                </a:lnTo>
                <a:lnTo>
                  <a:pt x="77" y="66"/>
                </a:lnTo>
                <a:lnTo>
                  <a:pt x="71" y="72"/>
                </a:lnTo>
                <a:lnTo>
                  <a:pt x="64" y="79"/>
                </a:lnTo>
                <a:lnTo>
                  <a:pt x="58" y="84"/>
                </a:lnTo>
                <a:lnTo>
                  <a:pt x="58" y="84"/>
                </a:lnTo>
                <a:lnTo>
                  <a:pt x="64" y="78"/>
                </a:lnTo>
                <a:lnTo>
                  <a:pt x="70" y="70"/>
                </a:lnTo>
                <a:lnTo>
                  <a:pt x="76" y="62"/>
                </a:lnTo>
                <a:lnTo>
                  <a:pt x="83" y="55"/>
                </a:lnTo>
                <a:lnTo>
                  <a:pt x="83" y="55"/>
                </a:lnTo>
                <a:close/>
                <a:moveTo>
                  <a:pt x="87" y="62"/>
                </a:moveTo>
                <a:lnTo>
                  <a:pt x="87" y="62"/>
                </a:lnTo>
                <a:lnTo>
                  <a:pt x="87" y="62"/>
                </a:lnTo>
                <a:lnTo>
                  <a:pt x="87" y="62"/>
                </a:lnTo>
                <a:lnTo>
                  <a:pt x="83" y="65"/>
                </a:lnTo>
                <a:lnTo>
                  <a:pt x="79" y="69"/>
                </a:lnTo>
                <a:lnTo>
                  <a:pt x="72" y="77"/>
                </a:lnTo>
                <a:lnTo>
                  <a:pt x="72" y="77"/>
                </a:lnTo>
                <a:lnTo>
                  <a:pt x="54" y="95"/>
                </a:lnTo>
                <a:lnTo>
                  <a:pt x="54" y="95"/>
                </a:lnTo>
                <a:lnTo>
                  <a:pt x="54" y="89"/>
                </a:lnTo>
                <a:lnTo>
                  <a:pt x="54" y="89"/>
                </a:lnTo>
                <a:lnTo>
                  <a:pt x="63" y="83"/>
                </a:lnTo>
                <a:lnTo>
                  <a:pt x="71" y="76"/>
                </a:lnTo>
                <a:lnTo>
                  <a:pt x="78" y="68"/>
                </a:lnTo>
                <a:lnTo>
                  <a:pt x="87" y="62"/>
                </a:lnTo>
                <a:lnTo>
                  <a:pt x="87" y="62"/>
                </a:lnTo>
                <a:close/>
                <a:moveTo>
                  <a:pt x="79" y="103"/>
                </a:moveTo>
                <a:lnTo>
                  <a:pt x="79" y="103"/>
                </a:lnTo>
                <a:lnTo>
                  <a:pt x="79" y="102"/>
                </a:lnTo>
                <a:lnTo>
                  <a:pt x="78" y="102"/>
                </a:lnTo>
                <a:lnTo>
                  <a:pt x="78" y="102"/>
                </a:lnTo>
                <a:lnTo>
                  <a:pt x="73" y="104"/>
                </a:lnTo>
                <a:lnTo>
                  <a:pt x="69" y="107"/>
                </a:lnTo>
                <a:lnTo>
                  <a:pt x="60" y="113"/>
                </a:lnTo>
                <a:lnTo>
                  <a:pt x="60" y="113"/>
                </a:lnTo>
                <a:lnTo>
                  <a:pt x="70" y="104"/>
                </a:lnTo>
                <a:lnTo>
                  <a:pt x="75" y="100"/>
                </a:lnTo>
                <a:lnTo>
                  <a:pt x="80" y="95"/>
                </a:lnTo>
                <a:lnTo>
                  <a:pt x="80" y="95"/>
                </a:lnTo>
                <a:lnTo>
                  <a:pt x="79" y="103"/>
                </a:lnTo>
                <a:lnTo>
                  <a:pt x="79" y="103"/>
                </a:lnTo>
                <a:close/>
                <a:moveTo>
                  <a:pt x="55" y="118"/>
                </a:moveTo>
                <a:lnTo>
                  <a:pt x="55" y="118"/>
                </a:lnTo>
                <a:lnTo>
                  <a:pt x="65" y="112"/>
                </a:lnTo>
                <a:lnTo>
                  <a:pt x="70" y="108"/>
                </a:lnTo>
                <a:lnTo>
                  <a:pt x="76" y="105"/>
                </a:lnTo>
                <a:lnTo>
                  <a:pt x="76" y="105"/>
                </a:lnTo>
                <a:lnTo>
                  <a:pt x="71" y="111"/>
                </a:lnTo>
                <a:lnTo>
                  <a:pt x="66" y="116"/>
                </a:lnTo>
                <a:lnTo>
                  <a:pt x="55" y="125"/>
                </a:lnTo>
                <a:lnTo>
                  <a:pt x="55" y="125"/>
                </a:lnTo>
                <a:lnTo>
                  <a:pt x="55" y="118"/>
                </a:lnTo>
                <a:lnTo>
                  <a:pt x="55" y="118"/>
                </a:lnTo>
                <a:close/>
                <a:moveTo>
                  <a:pt x="80" y="92"/>
                </a:moveTo>
                <a:lnTo>
                  <a:pt x="80" y="92"/>
                </a:lnTo>
                <a:lnTo>
                  <a:pt x="80" y="92"/>
                </a:lnTo>
                <a:lnTo>
                  <a:pt x="80" y="92"/>
                </a:lnTo>
                <a:lnTo>
                  <a:pt x="79" y="92"/>
                </a:lnTo>
                <a:lnTo>
                  <a:pt x="79" y="92"/>
                </a:lnTo>
                <a:lnTo>
                  <a:pt x="81" y="91"/>
                </a:lnTo>
                <a:lnTo>
                  <a:pt x="81" y="91"/>
                </a:lnTo>
                <a:lnTo>
                  <a:pt x="81" y="91"/>
                </a:lnTo>
                <a:lnTo>
                  <a:pt x="81" y="91"/>
                </a:lnTo>
                <a:lnTo>
                  <a:pt x="80" y="92"/>
                </a:lnTo>
                <a:lnTo>
                  <a:pt x="80" y="92"/>
                </a:lnTo>
                <a:close/>
                <a:moveTo>
                  <a:pt x="76" y="96"/>
                </a:moveTo>
                <a:lnTo>
                  <a:pt x="76" y="96"/>
                </a:lnTo>
                <a:lnTo>
                  <a:pt x="71" y="101"/>
                </a:lnTo>
                <a:lnTo>
                  <a:pt x="65" y="105"/>
                </a:lnTo>
                <a:lnTo>
                  <a:pt x="60" y="110"/>
                </a:lnTo>
                <a:lnTo>
                  <a:pt x="55" y="115"/>
                </a:lnTo>
                <a:lnTo>
                  <a:pt x="55" y="115"/>
                </a:lnTo>
                <a:lnTo>
                  <a:pt x="54" y="108"/>
                </a:lnTo>
                <a:lnTo>
                  <a:pt x="54" y="108"/>
                </a:lnTo>
                <a:lnTo>
                  <a:pt x="65" y="101"/>
                </a:lnTo>
                <a:lnTo>
                  <a:pt x="76" y="96"/>
                </a:lnTo>
                <a:lnTo>
                  <a:pt x="76" y="96"/>
                </a:lnTo>
                <a:close/>
                <a:moveTo>
                  <a:pt x="75" y="92"/>
                </a:moveTo>
                <a:lnTo>
                  <a:pt x="75" y="92"/>
                </a:lnTo>
                <a:lnTo>
                  <a:pt x="75" y="93"/>
                </a:lnTo>
                <a:lnTo>
                  <a:pt x="75" y="94"/>
                </a:lnTo>
                <a:lnTo>
                  <a:pt x="75" y="94"/>
                </a:lnTo>
                <a:lnTo>
                  <a:pt x="65" y="99"/>
                </a:lnTo>
                <a:lnTo>
                  <a:pt x="54" y="105"/>
                </a:lnTo>
                <a:lnTo>
                  <a:pt x="54" y="105"/>
                </a:lnTo>
                <a:lnTo>
                  <a:pt x="54" y="100"/>
                </a:lnTo>
                <a:lnTo>
                  <a:pt x="54" y="100"/>
                </a:lnTo>
                <a:lnTo>
                  <a:pt x="62" y="95"/>
                </a:lnTo>
                <a:lnTo>
                  <a:pt x="69" y="89"/>
                </a:lnTo>
                <a:lnTo>
                  <a:pt x="81" y="75"/>
                </a:lnTo>
                <a:lnTo>
                  <a:pt x="81" y="75"/>
                </a:lnTo>
                <a:lnTo>
                  <a:pt x="88" y="67"/>
                </a:lnTo>
                <a:lnTo>
                  <a:pt x="88" y="67"/>
                </a:lnTo>
                <a:lnTo>
                  <a:pt x="93" y="62"/>
                </a:lnTo>
                <a:lnTo>
                  <a:pt x="93" y="62"/>
                </a:lnTo>
                <a:lnTo>
                  <a:pt x="96" y="62"/>
                </a:lnTo>
                <a:lnTo>
                  <a:pt x="96" y="62"/>
                </a:lnTo>
                <a:lnTo>
                  <a:pt x="85" y="78"/>
                </a:lnTo>
                <a:lnTo>
                  <a:pt x="75" y="92"/>
                </a:lnTo>
                <a:lnTo>
                  <a:pt x="75" y="92"/>
                </a:lnTo>
                <a:close/>
                <a:moveTo>
                  <a:pt x="67" y="87"/>
                </a:moveTo>
                <a:lnTo>
                  <a:pt x="67" y="87"/>
                </a:lnTo>
                <a:lnTo>
                  <a:pt x="62" y="92"/>
                </a:lnTo>
                <a:lnTo>
                  <a:pt x="57" y="96"/>
                </a:lnTo>
                <a:lnTo>
                  <a:pt x="57" y="96"/>
                </a:lnTo>
                <a:lnTo>
                  <a:pt x="55" y="97"/>
                </a:lnTo>
                <a:lnTo>
                  <a:pt x="59" y="93"/>
                </a:lnTo>
                <a:lnTo>
                  <a:pt x="59" y="93"/>
                </a:lnTo>
                <a:lnTo>
                  <a:pt x="66" y="86"/>
                </a:lnTo>
                <a:lnTo>
                  <a:pt x="66" y="86"/>
                </a:lnTo>
                <a:lnTo>
                  <a:pt x="78" y="75"/>
                </a:lnTo>
                <a:lnTo>
                  <a:pt x="89" y="62"/>
                </a:lnTo>
                <a:lnTo>
                  <a:pt x="89" y="62"/>
                </a:lnTo>
                <a:lnTo>
                  <a:pt x="91" y="62"/>
                </a:lnTo>
                <a:lnTo>
                  <a:pt x="91" y="62"/>
                </a:lnTo>
                <a:lnTo>
                  <a:pt x="84" y="68"/>
                </a:lnTo>
                <a:lnTo>
                  <a:pt x="79" y="75"/>
                </a:lnTo>
                <a:lnTo>
                  <a:pt x="67" y="87"/>
                </a:lnTo>
                <a:lnTo>
                  <a:pt x="67" y="87"/>
                </a:lnTo>
                <a:close/>
                <a:moveTo>
                  <a:pt x="72" y="50"/>
                </a:moveTo>
                <a:lnTo>
                  <a:pt x="72" y="50"/>
                </a:lnTo>
                <a:lnTo>
                  <a:pt x="72" y="49"/>
                </a:lnTo>
                <a:lnTo>
                  <a:pt x="72" y="49"/>
                </a:lnTo>
                <a:lnTo>
                  <a:pt x="78" y="47"/>
                </a:lnTo>
                <a:lnTo>
                  <a:pt x="78" y="47"/>
                </a:lnTo>
                <a:lnTo>
                  <a:pt x="72" y="50"/>
                </a:lnTo>
                <a:lnTo>
                  <a:pt x="72" y="50"/>
                </a:lnTo>
                <a:close/>
                <a:moveTo>
                  <a:pt x="64" y="17"/>
                </a:moveTo>
                <a:lnTo>
                  <a:pt x="64" y="17"/>
                </a:lnTo>
                <a:lnTo>
                  <a:pt x="56" y="25"/>
                </a:lnTo>
                <a:lnTo>
                  <a:pt x="56" y="25"/>
                </a:lnTo>
                <a:lnTo>
                  <a:pt x="57" y="19"/>
                </a:lnTo>
                <a:lnTo>
                  <a:pt x="57" y="19"/>
                </a:lnTo>
                <a:lnTo>
                  <a:pt x="66" y="14"/>
                </a:lnTo>
                <a:lnTo>
                  <a:pt x="66" y="14"/>
                </a:lnTo>
                <a:lnTo>
                  <a:pt x="70" y="12"/>
                </a:lnTo>
                <a:lnTo>
                  <a:pt x="69" y="13"/>
                </a:lnTo>
                <a:lnTo>
                  <a:pt x="64" y="17"/>
                </a:lnTo>
                <a:lnTo>
                  <a:pt x="64" y="17"/>
                </a:lnTo>
                <a:close/>
                <a:moveTo>
                  <a:pt x="75" y="20"/>
                </a:moveTo>
                <a:lnTo>
                  <a:pt x="75" y="20"/>
                </a:lnTo>
                <a:lnTo>
                  <a:pt x="77" y="18"/>
                </a:lnTo>
                <a:lnTo>
                  <a:pt x="77" y="18"/>
                </a:lnTo>
                <a:lnTo>
                  <a:pt x="74" y="22"/>
                </a:lnTo>
                <a:lnTo>
                  <a:pt x="66" y="31"/>
                </a:lnTo>
                <a:lnTo>
                  <a:pt x="66" y="31"/>
                </a:lnTo>
                <a:lnTo>
                  <a:pt x="57" y="40"/>
                </a:lnTo>
                <a:lnTo>
                  <a:pt x="57" y="40"/>
                </a:lnTo>
                <a:lnTo>
                  <a:pt x="56" y="33"/>
                </a:lnTo>
                <a:lnTo>
                  <a:pt x="56" y="33"/>
                </a:lnTo>
                <a:lnTo>
                  <a:pt x="61" y="30"/>
                </a:lnTo>
                <a:lnTo>
                  <a:pt x="66" y="27"/>
                </a:lnTo>
                <a:lnTo>
                  <a:pt x="75" y="20"/>
                </a:lnTo>
                <a:lnTo>
                  <a:pt x="75" y="20"/>
                </a:lnTo>
                <a:close/>
                <a:moveTo>
                  <a:pt x="74" y="34"/>
                </a:moveTo>
                <a:lnTo>
                  <a:pt x="74" y="34"/>
                </a:lnTo>
                <a:lnTo>
                  <a:pt x="77" y="32"/>
                </a:lnTo>
                <a:lnTo>
                  <a:pt x="78" y="32"/>
                </a:lnTo>
                <a:lnTo>
                  <a:pt x="78" y="33"/>
                </a:lnTo>
                <a:lnTo>
                  <a:pt x="77" y="34"/>
                </a:lnTo>
                <a:lnTo>
                  <a:pt x="71" y="41"/>
                </a:lnTo>
                <a:lnTo>
                  <a:pt x="71" y="41"/>
                </a:lnTo>
                <a:lnTo>
                  <a:pt x="64" y="47"/>
                </a:lnTo>
                <a:lnTo>
                  <a:pt x="57" y="51"/>
                </a:lnTo>
                <a:lnTo>
                  <a:pt x="57" y="51"/>
                </a:lnTo>
                <a:lnTo>
                  <a:pt x="57" y="45"/>
                </a:lnTo>
                <a:lnTo>
                  <a:pt x="57" y="45"/>
                </a:lnTo>
                <a:lnTo>
                  <a:pt x="65" y="40"/>
                </a:lnTo>
                <a:lnTo>
                  <a:pt x="74" y="34"/>
                </a:lnTo>
                <a:lnTo>
                  <a:pt x="74" y="34"/>
                </a:lnTo>
                <a:close/>
                <a:moveTo>
                  <a:pt x="68" y="52"/>
                </a:moveTo>
                <a:lnTo>
                  <a:pt x="68" y="52"/>
                </a:lnTo>
                <a:lnTo>
                  <a:pt x="53" y="66"/>
                </a:lnTo>
                <a:lnTo>
                  <a:pt x="46" y="75"/>
                </a:lnTo>
                <a:lnTo>
                  <a:pt x="40" y="84"/>
                </a:lnTo>
                <a:lnTo>
                  <a:pt x="40" y="84"/>
                </a:lnTo>
                <a:lnTo>
                  <a:pt x="40" y="84"/>
                </a:lnTo>
                <a:lnTo>
                  <a:pt x="40" y="84"/>
                </a:lnTo>
                <a:lnTo>
                  <a:pt x="28" y="85"/>
                </a:lnTo>
                <a:lnTo>
                  <a:pt x="28" y="85"/>
                </a:lnTo>
                <a:lnTo>
                  <a:pt x="48" y="68"/>
                </a:lnTo>
                <a:lnTo>
                  <a:pt x="58" y="60"/>
                </a:lnTo>
                <a:lnTo>
                  <a:pt x="68" y="52"/>
                </a:lnTo>
                <a:lnTo>
                  <a:pt x="68" y="52"/>
                </a:lnTo>
                <a:close/>
                <a:moveTo>
                  <a:pt x="82" y="45"/>
                </a:moveTo>
                <a:lnTo>
                  <a:pt x="82" y="45"/>
                </a:lnTo>
                <a:lnTo>
                  <a:pt x="82" y="44"/>
                </a:lnTo>
                <a:lnTo>
                  <a:pt x="82" y="44"/>
                </a:lnTo>
                <a:lnTo>
                  <a:pt x="83" y="52"/>
                </a:lnTo>
                <a:lnTo>
                  <a:pt x="83" y="52"/>
                </a:lnTo>
                <a:lnTo>
                  <a:pt x="82" y="52"/>
                </a:lnTo>
                <a:lnTo>
                  <a:pt x="82" y="52"/>
                </a:lnTo>
                <a:lnTo>
                  <a:pt x="64" y="66"/>
                </a:lnTo>
                <a:lnTo>
                  <a:pt x="55" y="74"/>
                </a:lnTo>
                <a:lnTo>
                  <a:pt x="47" y="82"/>
                </a:lnTo>
                <a:lnTo>
                  <a:pt x="47" y="82"/>
                </a:lnTo>
                <a:lnTo>
                  <a:pt x="47" y="83"/>
                </a:lnTo>
                <a:lnTo>
                  <a:pt x="47" y="84"/>
                </a:lnTo>
                <a:lnTo>
                  <a:pt x="48" y="84"/>
                </a:lnTo>
                <a:lnTo>
                  <a:pt x="49" y="84"/>
                </a:lnTo>
                <a:lnTo>
                  <a:pt x="49" y="84"/>
                </a:lnTo>
                <a:lnTo>
                  <a:pt x="62" y="70"/>
                </a:lnTo>
                <a:lnTo>
                  <a:pt x="62" y="70"/>
                </a:lnTo>
                <a:lnTo>
                  <a:pt x="73" y="62"/>
                </a:lnTo>
                <a:lnTo>
                  <a:pt x="73" y="62"/>
                </a:lnTo>
                <a:lnTo>
                  <a:pt x="73" y="61"/>
                </a:lnTo>
                <a:lnTo>
                  <a:pt x="73" y="61"/>
                </a:lnTo>
                <a:lnTo>
                  <a:pt x="64" y="74"/>
                </a:lnTo>
                <a:lnTo>
                  <a:pt x="59" y="80"/>
                </a:lnTo>
                <a:lnTo>
                  <a:pt x="54" y="86"/>
                </a:lnTo>
                <a:lnTo>
                  <a:pt x="54" y="86"/>
                </a:lnTo>
                <a:lnTo>
                  <a:pt x="52" y="85"/>
                </a:lnTo>
                <a:lnTo>
                  <a:pt x="52" y="85"/>
                </a:lnTo>
                <a:lnTo>
                  <a:pt x="50" y="84"/>
                </a:lnTo>
                <a:lnTo>
                  <a:pt x="50" y="84"/>
                </a:lnTo>
                <a:lnTo>
                  <a:pt x="42" y="84"/>
                </a:lnTo>
                <a:lnTo>
                  <a:pt x="42" y="84"/>
                </a:lnTo>
                <a:lnTo>
                  <a:pt x="52" y="74"/>
                </a:lnTo>
                <a:lnTo>
                  <a:pt x="61" y="63"/>
                </a:lnTo>
                <a:lnTo>
                  <a:pt x="82" y="45"/>
                </a:lnTo>
                <a:lnTo>
                  <a:pt x="82" y="45"/>
                </a:lnTo>
                <a:close/>
                <a:moveTo>
                  <a:pt x="55" y="133"/>
                </a:moveTo>
                <a:lnTo>
                  <a:pt x="55" y="133"/>
                </a:lnTo>
                <a:lnTo>
                  <a:pt x="55" y="129"/>
                </a:lnTo>
                <a:lnTo>
                  <a:pt x="55" y="129"/>
                </a:lnTo>
                <a:lnTo>
                  <a:pt x="60" y="126"/>
                </a:lnTo>
                <a:lnTo>
                  <a:pt x="64" y="123"/>
                </a:lnTo>
                <a:lnTo>
                  <a:pt x="73" y="117"/>
                </a:lnTo>
                <a:lnTo>
                  <a:pt x="73" y="117"/>
                </a:lnTo>
                <a:lnTo>
                  <a:pt x="68" y="123"/>
                </a:lnTo>
                <a:lnTo>
                  <a:pt x="63" y="129"/>
                </a:lnTo>
                <a:lnTo>
                  <a:pt x="63" y="129"/>
                </a:lnTo>
                <a:lnTo>
                  <a:pt x="63" y="130"/>
                </a:lnTo>
                <a:lnTo>
                  <a:pt x="64" y="130"/>
                </a:lnTo>
                <a:lnTo>
                  <a:pt x="64" y="130"/>
                </a:lnTo>
                <a:lnTo>
                  <a:pt x="70" y="128"/>
                </a:lnTo>
                <a:lnTo>
                  <a:pt x="70" y="128"/>
                </a:lnTo>
                <a:lnTo>
                  <a:pt x="75" y="125"/>
                </a:lnTo>
                <a:lnTo>
                  <a:pt x="75" y="125"/>
                </a:lnTo>
                <a:lnTo>
                  <a:pt x="77" y="125"/>
                </a:lnTo>
                <a:lnTo>
                  <a:pt x="78" y="126"/>
                </a:lnTo>
                <a:lnTo>
                  <a:pt x="77" y="129"/>
                </a:lnTo>
                <a:lnTo>
                  <a:pt x="77" y="129"/>
                </a:lnTo>
                <a:lnTo>
                  <a:pt x="78" y="130"/>
                </a:lnTo>
                <a:lnTo>
                  <a:pt x="78" y="130"/>
                </a:lnTo>
                <a:lnTo>
                  <a:pt x="78" y="130"/>
                </a:lnTo>
                <a:lnTo>
                  <a:pt x="79" y="134"/>
                </a:lnTo>
                <a:lnTo>
                  <a:pt x="79" y="134"/>
                </a:lnTo>
                <a:lnTo>
                  <a:pt x="67" y="133"/>
                </a:lnTo>
                <a:lnTo>
                  <a:pt x="55" y="133"/>
                </a:lnTo>
                <a:lnTo>
                  <a:pt x="55" y="133"/>
                </a:lnTo>
                <a:close/>
                <a:moveTo>
                  <a:pt x="84" y="89"/>
                </a:moveTo>
                <a:lnTo>
                  <a:pt x="84" y="89"/>
                </a:lnTo>
                <a:lnTo>
                  <a:pt x="83" y="90"/>
                </a:lnTo>
                <a:lnTo>
                  <a:pt x="83" y="90"/>
                </a:lnTo>
                <a:lnTo>
                  <a:pt x="93" y="81"/>
                </a:lnTo>
                <a:lnTo>
                  <a:pt x="103" y="70"/>
                </a:lnTo>
                <a:lnTo>
                  <a:pt x="103" y="70"/>
                </a:lnTo>
                <a:lnTo>
                  <a:pt x="109" y="65"/>
                </a:lnTo>
                <a:lnTo>
                  <a:pt x="110" y="65"/>
                </a:lnTo>
                <a:lnTo>
                  <a:pt x="109" y="66"/>
                </a:lnTo>
                <a:lnTo>
                  <a:pt x="105" y="72"/>
                </a:lnTo>
                <a:lnTo>
                  <a:pt x="105" y="72"/>
                </a:lnTo>
                <a:lnTo>
                  <a:pt x="92" y="87"/>
                </a:lnTo>
                <a:lnTo>
                  <a:pt x="92" y="87"/>
                </a:lnTo>
                <a:lnTo>
                  <a:pt x="92" y="88"/>
                </a:lnTo>
                <a:lnTo>
                  <a:pt x="95" y="88"/>
                </a:lnTo>
                <a:lnTo>
                  <a:pt x="95" y="88"/>
                </a:lnTo>
                <a:lnTo>
                  <a:pt x="104" y="81"/>
                </a:lnTo>
                <a:lnTo>
                  <a:pt x="112" y="74"/>
                </a:lnTo>
                <a:lnTo>
                  <a:pt x="112" y="74"/>
                </a:lnTo>
                <a:lnTo>
                  <a:pt x="116" y="69"/>
                </a:lnTo>
                <a:lnTo>
                  <a:pt x="117" y="69"/>
                </a:lnTo>
                <a:lnTo>
                  <a:pt x="117" y="70"/>
                </a:lnTo>
                <a:lnTo>
                  <a:pt x="116" y="74"/>
                </a:lnTo>
                <a:lnTo>
                  <a:pt x="116" y="74"/>
                </a:lnTo>
                <a:lnTo>
                  <a:pt x="106" y="87"/>
                </a:lnTo>
                <a:lnTo>
                  <a:pt x="106" y="87"/>
                </a:lnTo>
                <a:lnTo>
                  <a:pt x="106" y="88"/>
                </a:lnTo>
                <a:lnTo>
                  <a:pt x="107" y="88"/>
                </a:lnTo>
                <a:lnTo>
                  <a:pt x="107" y="88"/>
                </a:lnTo>
                <a:lnTo>
                  <a:pt x="115" y="84"/>
                </a:lnTo>
                <a:lnTo>
                  <a:pt x="118" y="83"/>
                </a:lnTo>
                <a:lnTo>
                  <a:pt x="119" y="84"/>
                </a:lnTo>
                <a:lnTo>
                  <a:pt x="119" y="85"/>
                </a:lnTo>
                <a:lnTo>
                  <a:pt x="119" y="85"/>
                </a:lnTo>
                <a:lnTo>
                  <a:pt x="119" y="86"/>
                </a:lnTo>
                <a:lnTo>
                  <a:pt x="120" y="87"/>
                </a:lnTo>
                <a:lnTo>
                  <a:pt x="121" y="87"/>
                </a:lnTo>
                <a:lnTo>
                  <a:pt x="121" y="86"/>
                </a:lnTo>
                <a:lnTo>
                  <a:pt x="121" y="86"/>
                </a:lnTo>
                <a:lnTo>
                  <a:pt x="122" y="83"/>
                </a:lnTo>
                <a:lnTo>
                  <a:pt x="122" y="83"/>
                </a:lnTo>
                <a:lnTo>
                  <a:pt x="122" y="90"/>
                </a:lnTo>
                <a:lnTo>
                  <a:pt x="122" y="90"/>
                </a:lnTo>
                <a:lnTo>
                  <a:pt x="103" y="90"/>
                </a:lnTo>
                <a:lnTo>
                  <a:pt x="84" y="89"/>
                </a:lnTo>
                <a:lnTo>
                  <a:pt x="84" y="89"/>
                </a:lnTo>
                <a:close/>
                <a:moveTo>
                  <a:pt x="114" y="63"/>
                </a:moveTo>
                <a:lnTo>
                  <a:pt x="114" y="63"/>
                </a:lnTo>
                <a:lnTo>
                  <a:pt x="120" y="63"/>
                </a:lnTo>
                <a:lnTo>
                  <a:pt x="120" y="63"/>
                </a:lnTo>
                <a:lnTo>
                  <a:pt x="109" y="71"/>
                </a:lnTo>
                <a:lnTo>
                  <a:pt x="100" y="81"/>
                </a:lnTo>
                <a:lnTo>
                  <a:pt x="100" y="81"/>
                </a:lnTo>
                <a:lnTo>
                  <a:pt x="107" y="72"/>
                </a:lnTo>
                <a:lnTo>
                  <a:pt x="111" y="67"/>
                </a:lnTo>
                <a:lnTo>
                  <a:pt x="114" y="63"/>
                </a:lnTo>
                <a:lnTo>
                  <a:pt x="114" y="63"/>
                </a:lnTo>
                <a:close/>
                <a:moveTo>
                  <a:pt x="69" y="9"/>
                </a:moveTo>
                <a:lnTo>
                  <a:pt x="69" y="9"/>
                </a:lnTo>
                <a:lnTo>
                  <a:pt x="57" y="17"/>
                </a:lnTo>
                <a:lnTo>
                  <a:pt x="57" y="17"/>
                </a:lnTo>
                <a:lnTo>
                  <a:pt x="57" y="9"/>
                </a:lnTo>
                <a:lnTo>
                  <a:pt x="57" y="9"/>
                </a:lnTo>
                <a:lnTo>
                  <a:pt x="69" y="9"/>
                </a:lnTo>
                <a:lnTo>
                  <a:pt x="69" y="9"/>
                </a:lnTo>
                <a:close/>
                <a:moveTo>
                  <a:pt x="33" y="59"/>
                </a:moveTo>
                <a:lnTo>
                  <a:pt x="33" y="59"/>
                </a:lnTo>
                <a:lnTo>
                  <a:pt x="33" y="59"/>
                </a:lnTo>
                <a:lnTo>
                  <a:pt x="33" y="59"/>
                </a:lnTo>
                <a:lnTo>
                  <a:pt x="28" y="63"/>
                </a:lnTo>
                <a:lnTo>
                  <a:pt x="24" y="68"/>
                </a:lnTo>
                <a:lnTo>
                  <a:pt x="16" y="78"/>
                </a:lnTo>
                <a:lnTo>
                  <a:pt x="16" y="78"/>
                </a:lnTo>
                <a:lnTo>
                  <a:pt x="12" y="80"/>
                </a:lnTo>
                <a:lnTo>
                  <a:pt x="15" y="77"/>
                </a:lnTo>
                <a:lnTo>
                  <a:pt x="20" y="70"/>
                </a:lnTo>
                <a:lnTo>
                  <a:pt x="20" y="70"/>
                </a:lnTo>
                <a:lnTo>
                  <a:pt x="23" y="65"/>
                </a:lnTo>
                <a:lnTo>
                  <a:pt x="26" y="61"/>
                </a:lnTo>
                <a:lnTo>
                  <a:pt x="26" y="61"/>
                </a:lnTo>
                <a:lnTo>
                  <a:pt x="26" y="59"/>
                </a:lnTo>
                <a:lnTo>
                  <a:pt x="24" y="59"/>
                </a:lnTo>
                <a:lnTo>
                  <a:pt x="24" y="59"/>
                </a:lnTo>
                <a:lnTo>
                  <a:pt x="20" y="63"/>
                </a:lnTo>
                <a:lnTo>
                  <a:pt x="15" y="67"/>
                </a:lnTo>
                <a:lnTo>
                  <a:pt x="15" y="67"/>
                </a:lnTo>
                <a:lnTo>
                  <a:pt x="11" y="69"/>
                </a:lnTo>
                <a:lnTo>
                  <a:pt x="11" y="69"/>
                </a:lnTo>
                <a:lnTo>
                  <a:pt x="11" y="67"/>
                </a:lnTo>
                <a:lnTo>
                  <a:pt x="16" y="59"/>
                </a:lnTo>
                <a:lnTo>
                  <a:pt x="16" y="59"/>
                </a:lnTo>
                <a:lnTo>
                  <a:pt x="16" y="59"/>
                </a:lnTo>
                <a:lnTo>
                  <a:pt x="16" y="59"/>
                </a:lnTo>
                <a:lnTo>
                  <a:pt x="33" y="59"/>
                </a:lnTo>
                <a:lnTo>
                  <a:pt x="33" y="59"/>
                </a:lnTo>
                <a:close/>
                <a:moveTo>
                  <a:pt x="19" y="85"/>
                </a:moveTo>
                <a:lnTo>
                  <a:pt x="19" y="85"/>
                </a:lnTo>
                <a:lnTo>
                  <a:pt x="24" y="81"/>
                </a:lnTo>
                <a:lnTo>
                  <a:pt x="28" y="78"/>
                </a:lnTo>
                <a:lnTo>
                  <a:pt x="35" y="68"/>
                </a:lnTo>
                <a:lnTo>
                  <a:pt x="35" y="68"/>
                </a:lnTo>
                <a:lnTo>
                  <a:pt x="39" y="65"/>
                </a:lnTo>
                <a:lnTo>
                  <a:pt x="34" y="71"/>
                </a:lnTo>
                <a:lnTo>
                  <a:pt x="34" y="71"/>
                </a:lnTo>
                <a:lnTo>
                  <a:pt x="25" y="84"/>
                </a:lnTo>
                <a:lnTo>
                  <a:pt x="25" y="84"/>
                </a:lnTo>
                <a:lnTo>
                  <a:pt x="25" y="85"/>
                </a:lnTo>
                <a:lnTo>
                  <a:pt x="25" y="85"/>
                </a:lnTo>
                <a:lnTo>
                  <a:pt x="19" y="85"/>
                </a:lnTo>
                <a:lnTo>
                  <a:pt x="19" y="85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任意多边形 25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任意多边形 26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任意多边形 27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任意多边形 28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0" name="组合 29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31" name="图片 3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32" name="任意多边形 31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6" name="矩形 35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37" name="组合 36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38" name="图片 37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39" name="任意多边形 38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 spd="med">
    <p:pull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916" t="12475" r="10668" b="10465"/>
          <a:stretch>
            <a:fillRect/>
          </a:stretch>
        </p:blipFill>
        <p:spPr>
          <a:xfrm>
            <a:off x="172035" y="3180861"/>
            <a:ext cx="11847930" cy="3657600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8081" y="4099561"/>
            <a:ext cx="386660" cy="422909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2809024" y="1341866"/>
            <a:ext cx="662025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720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感谢您的聆听</a:t>
            </a:r>
            <a:endParaRPr lang="zh-CN" altLang="en-US" sz="72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9" name="Freeform 34"/>
          <p:cNvSpPr>
            <a:spLocks noEditPoints="1"/>
          </p:cNvSpPr>
          <p:nvPr/>
        </p:nvSpPr>
        <p:spPr bwMode="auto">
          <a:xfrm rot="20785645">
            <a:off x="9134728" y="2132225"/>
            <a:ext cx="793394" cy="459363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0" name="组合 19"/>
          <p:cNvGrpSpPr/>
          <p:nvPr/>
        </p:nvGrpSpPr>
        <p:grpSpPr>
          <a:xfrm>
            <a:off x="5045092" y="3356301"/>
            <a:ext cx="2101816" cy="494537"/>
            <a:chOff x="5005531" y="3357603"/>
            <a:chExt cx="2180938" cy="513157"/>
          </a:xfrm>
        </p:grpSpPr>
        <p:sp>
          <p:nvSpPr>
            <p:cNvPr id="19" name="任意多边形 18"/>
            <p:cNvSpPr/>
            <p:nvPr/>
          </p:nvSpPr>
          <p:spPr>
            <a:xfrm>
              <a:off x="5005531" y="3357603"/>
              <a:ext cx="2087341" cy="513157"/>
            </a:xfrm>
            <a:custGeom>
              <a:avLst/>
              <a:gdLst>
                <a:gd name="connsiteX0" fmla="*/ 0 w 1339913"/>
                <a:gd name="connsiteY0" fmla="*/ 18107 h 298765"/>
                <a:gd name="connsiteX1" fmla="*/ 1339913 w 1339913"/>
                <a:gd name="connsiteY1" fmla="*/ 0 h 298765"/>
                <a:gd name="connsiteX2" fmla="*/ 1339913 w 1339913"/>
                <a:gd name="connsiteY2" fmla="*/ 298765 h 298765"/>
                <a:gd name="connsiteX3" fmla="*/ 18107 w 1339913"/>
                <a:gd name="connsiteY3" fmla="*/ 289711 h 298765"/>
                <a:gd name="connsiteX4" fmla="*/ 0 w 1339913"/>
                <a:gd name="connsiteY4" fmla="*/ 18107 h 298765"/>
                <a:gd name="connsiteX0-1" fmla="*/ 0 w 1328483"/>
                <a:gd name="connsiteY0-2" fmla="*/ 6677 h 298765"/>
                <a:gd name="connsiteX1-3" fmla="*/ 1328483 w 1328483"/>
                <a:gd name="connsiteY1-4" fmla="*/ 0 h 298765"/>
                <a:gd name="connsiteX2-5" fmla="*/ 1328483 w 1328483"/>
                <a:gd name="connsiteY2-6" fmla="*/ 298765 h 298765"/>
                <a:gd name="connsiteX3-7" fmla="*/ 6677 w 1328483"/>
                <a:gd name="connsiteY3-8" fmla="*/ 289711 h 298765"/>
                <a:gd name="connsiteX4-9" fmla="*/ 0 w 1328483"/>
                <a:gd name="connsiteY4-10" fmla="*/ 6677 h 298765"/>
                <a:gd name="connsiteX0-11" fmla="*/ 162336 w 1490819"/>
                <a:gd name="connsiteY0-12" fmla="*/ 39882 h 331970"/>
                <a:gd name="connsiteX1-13" fmla="*/ 1490819 w 1490819"/>
                <a:gd name="connsiteY1-14" fmla="*/ 33205 h 331970"/>
                <a:gd name="connsiteX2-15" fmla="*/ 1490819 w 1490819"/>
                <a:gd name="connsiteY2-16" fmla="*/ 331970 h 331970"/>
                <a:gd name="connsiteX3-17" fmla="*/ 169013 w 1490819"/>
                <a:gd name="connsiteY3-18" fmla="*/ 322916 h 331970"/>
                <a:gd name="connsiteX4-19" fmla="*/ 162336 w 1490819"/>
                <a:gd name="connsiteY4-20" fmla="*/ 39882 h 331970"/>
                <a:gd name="connsiteX0-21" fmla="*/ 100188 w 1428671"/>
                <a:gd name="connsiteY0-22" fmla="*/ 30672 h 322760"/>
                <a:gd name="connsiteX1-23" fmla="*/ 1428671 w 1428671"/>
                <a:gd name="connsiteY1-24" fmla="*/ 23995 h 322760"/>
                <a:gd name="connsiteX2-25" fmla="*/ 1428671 w 1428671"/>
                <a:gd name="connsiteY2-26" fmla="*/ 322760 h 322760"/>
                <a:gd name="connsiteX3-27" fmla="*/ 106865 w 1428671"/>
                <a:gd name="connsiteY3-28" fmla="*/ 313706 h 322760"/>
                <a:gd name="connsiteX4-29" fmla="*/ 100188 w 1428671"/>
                <a:gd name="connsiteY4-30" fmla="*/ 30672 h 322760"/>
                <a:gd name="connsiteX0-31" fmla="*/ 92731 w 1421214"/>
                <a:gd name="connsiteY0-32" fmla="*/ 30672 h 322760"/>
                <a:gd name="connsiteX1-33" fmla="*/ 1421214 w 1421214"/>
                <a:gd name="connsiteY1-34" fmla="*/ 23995 h 322760"/>
                <a:gd name="connsiteX2-35" fmla="*/ 1421214 w 1421214"/>
                <a:gd name="connsiteY2-36" fmla="*/ 322760 h 322760"/>
                <a:gd name="connsiteX3-37" fmla="*/ 99408 w 1421214"/>
                <a:gd name="connsiteY3-38" fmla="*/ 313706 h 322760"/>
                <a:gd name="connsiteX4-39" fmla="*/ 92731 w 1421214"/>
                <a:gd name="connsiteY4-40" fmla="*/ 30672 h 322760"/>
                <a:gd name="connsiteX0-41" fmla="*/ 162336 w 1490819"/>
                <a:gd name="connsiteY0-42" fmla="*/ 30672 h 354896"/>
                <a:gd name="connsiteX1-43" fmla="*/ 1490819 w 1490819"/>
                <a:gd name="connsiteY1-44" fmla="*/ 23995 h 354896"/>
                <a:gd name="connsiteX2-45" fmla="*/ 1490819 w 1490819"/>
                <a:gd name="connsiteY2-46" fmla="*/ 322760 h 354896"/>
                <a:gd name="connsiteX3-47" fmla="*/ 169013 w 1490819"/>
                <a:gd name="connsiteY3-48" fmla="*/ 313706 h 354896"/>
                <a:gd name="connsiteX4-49" fmla="*/ 162336 w 1490819"/>
                <a:gd name="connsiteY4-50" fmla="*/ 30672 h 354896"/>
                <a:gd name="connsiteX0-51" fmla="*/ 162336 w 1490819"/>
                <a:gd name="connsiteY0-52" fmla="*/ 30672 h 342969"/>
                <a:gd name="connsiteX1-53" fmla="*/ 1490819 w 1490819"/>
                <a:gd name="connsiteY1-54" fmla="*/ 23995 h 342969"/>
                <a:gd name="connsiteX2-55" fmla="*/ 1490819 w 1490819"/>
                <a:gd name="connsiteY2-56" fmla="*/ 322760 h 342969"/>
                <a:gd name="connsiteX3-57" fmla="*/ 169013 w 1490819"/>
                <a:gd name="connsiteY3-58" fmla="*/ 313706 h 342969"/>
                <a:gd name="connsiteX4-59" fmla="*/ 162336 w 1490819"/>
                <a:gd name="connsiteY4-60" fmla="*/ 30672 h 342969"/>
                <a:gd name="connsiteX0-61" fmla="*/ 96717 w 1425200"/>
                <a:gd name="connsiteY0-62" fmla="*/ 30672 h 342969"/>
                <a:gd name="connsiteX1-63" fmla="*/ 1425200 w 1425200"/>
                <a:gd name="connsiteY1-64" fmla="*/ 23995 h 342969"/>
                <a:gd name="connsiteX2-65" fmla="*/ 1425200 w 1425200"/>
                <a:gd name="connsiteY2-66" fmla="*/ 322760 h 342969"/>
                <a:gd name="connsiteX3-67" fmla="*/ 103394 w 1425200"/>
                <a:gd name="connsiteY3-68" fmla="*/ 313706 h 342969"/>
                <a:gd name="connsiteX4-69" fmla="*/ 96717 w 1425200"/>
                <a:gd name="connsiteY4-70" fmla="*/ 30672 h 342969"/>
                <a:gd name="connsiteX0-71" fmla="*/ 14667 w 1343150"/>
                <a:gd name="connsiteY0-72" fmla="*/ 30672 h 342969"/>
                <a:gd name="connsiteX1-73" fmla="*/ 1343150 w 1343150"/>
                <a:gd name="connsiteY1-74" fmla="*/ 23995 h 342969"/>
                <a:gd name="connsiteX2-75" fmla="*/ 1343150 w 1343150"/>
                <a:gd name="connsiteY2-76" fmla="*/ 322760 h 342969"/>
                <a:gd name="connsiteX3-77" fmla="*/ 21344 w 1343150"/>
                <a:gd name="connsiteY3-78" fmla="*/ 313706 h 342969"/>
                <a:gd name="connsiteX4-79" fmla="*/ 14667 w 1343150"/>
                <a:gd name="connsiteY4-80" fmla="*/ 30672 h 342969"/>
                <a:gd name="connsiteX0-81" fmla="*/ 14667 w 1343150"/>
                <a:gd name="connsiteY0-82" fmla="*/ 20620 h 332917"/>
                <a:gd name="connsiteX1-83" fmla="*/ 1343150 w 1343150"/>
                <a:gd name="connsiteY1-84" fmla="*/ 13943 h 332917"/>
                <a:gd name="connsiteX2-85" fmla="*/ 1343150 w 1343150"/>
                <a:gd name="connsiteY2-86" fmla="*/ 312708 h 332917"/>
                <a:gd name="connsiteX3-87" fmla="*/ 21344 w 1343150"/>
                <a:gd name="connsiteY3-88" fmla="*/ 303654 h 332917"/>
                <a:gd name="connsiteX4-89" fmla="*/ 14667 w 1343150"/>
                <a:gd name="connsiteY4-90" fmla="*/ 20620 h 332917"/>
                <a:gd name="connsiteX0-91" fmla="*/ 14667 w 1343150"/>
                <a:gd name="connsiteY0-92" fmla="*/ 20620 h 312708"/>
                <a:gd name="connsiteX1-93" fmla="*/ 1343150 w 1343150"/>
                <a:gd name="connsiteY1-94" fmla="*/ 13943 h 312708"/>
                <a:gd name="connsiteX2-95" fmla="*/ 1343150 w 1343150"/>
                <a:gd name="connsiteY2-96" fmla="*/ 312708 h 312708"/>
                <a:gd name="connsiteX3-97" fmla="*/ 21344 w 1343150"/>
                <a:gd name="connsiteY3-98" fmla="*/ 303654 h 312708"/>
                <a:gd name="connsiteX4-99" fmla="*/ 14667 w 1343150"/>
                <a:gd name="connsiteY4-100" fmla="*/ 20620 h 312708"/>
                <a:gd name="connsiteX0-101" fmla="*/ 14667 w 1343150"/>
                <a:gd name="connsiteY0-102" fmla="*/ 20620 h 322617"/>
                <a:gd name="connsiteX1-103" fmla="*/ 1343150 w 1343150"/>
                <a:gd name="connsiteY1-104" fmla="*/ 13943 h 322617"/>
                <a:gd name="connsiteX2-105" fmla="*/ 1343150 w 1343150"/>
                <a:gd name="connsiteY2-106" fmla="*/ 312708 h 322617"/>
                <a:gd name="connsiteX3-107" fmla="*/ 21344 w 1343150"/>
                <a:gd name="connsiteY3-108" fmla="*/ 303654 h 322617"/>
                <a:gd name="connsiteX4-109" fmla="*/ 14667 w 1343150"/>
                <a:gd name="connsiteY4-110" fmla="*/ 20620 h 322617"/>
                <a:gd name="connsiteX0-111" fmla="*/ 13863 w 1342346"/>
                <a:gd name="connsiteY0-112" fmla="*/ 20620 h 329379"/>
                <a:gd name="connsiteX1-113" fmla="*/ 1342346 w 1342346"/>
                <a:gd name="connsiteY1-114" fmla="*/ 13943 h 329379"/>
                <a:gd name="connsiteX2-115" fmla="*/ 1342346 w 1342346"/>
                <a:gd name="connsiteY2-116" fmla="*/ 312708 h 329379"/>
                <a:gd name="connsiteX3-117" fmla="*/ 24350 w 1342346"/>
                <a:gd name="connsiteY3-118" fmla="*/ 324609 h 329379"/>
                <a:gd name="connsiteX4-119" fmla="*/ 13863 w 1342346"/>
                <a:gd name="connsiteY4-120" fmla="*/ 20620 h 329379"/>
                <a:gd name="connsiteX0-121" fmla="*/ 18362 w 1346845"/>
                <a:gd name="connsiteY0-122" fmla="*/ 20620 h 324369"/>
                <a:gd name="connsiteX1-123" fmla="*/ 1346845 w 1346845"/>
                <a:gd name="connsiteY1-124" fmla="*/ 13943 h 324369"/>
                <a:gd name="connsiteX2-125" fmla="*/ 1346845 w 1346845"/>
                <a:gd name="connsiteY2-126" fmla="*/ 312708 h 324369"/>
                <a:gd name="connsiteX3-127" fmla="*/ 11704 w 1346845"/>
                <a:gd name="connsiteY3-128" fmla="*/ 311274 h 324369"/>
                <a:gd name="connsiteX4-129" fmla="*/ 18362 w 1346845"/>
                <a:gd name="connsiteY4-130" fmla="*/ 20620 h 324369"/>
                <a:gd name="connsiteX0-131" fmla="*/ 10514 w 1338997"/>
                <a:gd name="connsiteY0-132" fmla="*/ 20620 h 324369"/>
                <a:gd name="connsiteX1-133" fmla="*/ 1338997 w 1338997"/>
                <a:gd name="connsiteY1-134" fmla="*/ 13943 h 324369"/>
                <a:gd name="connsiteX2-135" fmla="*/ 1338997 w 1338997"/>
                <a:gd name="connsiteY2-136" fmla="*/ 312708 h 324369"/>
                <a:gd name="connsiteX3-137" fmla="*/ 3856 w 1338997"/>
                <a:gd name="connsiteY3-138" fmla="*/ 311274 h 324369"/>
                <a:gd name="connsiteX4-139" fmla="*/ 101954 w 1338997"/>
                <a:gd name="connsiteY4-140" fmla="*/ 112060 h 324369"/>
                <a:gd name="connsiteX0-141" fmla="*/ 6698 w 1335181"/>
                <a:gd name="connsiteY0-142" fmla="*/ 20620 h 324369"/>
                <a:gd name="connsiteX1-143" fmla="*/ 1335181 w 1335181"/>
                <a:gd name="connsiteY1-144" fmla="*/ 13943 h 324369"/>
                <a:gd name="connsiteX2-145" fmla="*/ 1335181 w 1335181"/>
                <a:gd name="connsiteY2-146" fmla="*/ 312708 h 324369"/>
                <a:gd name="connsiteX3-147" fmla="*/ 40 w 1335181"/>
                <a:gd name="connsiteY3-148" fmla="*/ 311274 h 324369"/>
                <a:gd name="connsiteX4-149" fmla="*/ 98138 w 1335181"/>
                <a:gd name="connsiteY4-150" fmla="*/ 112060 h 324369"/>
                <a:gd name="connsiteX0-151" fmla="*/ 11430 w 1339913"/>
                <a:gd name="connsiteY0-152" fmla="*/ 20620 h 324369"/>
                <a:gd name="connsiteX1-153" fmla="*/ 1339913 w 1339913"/>
                <a:gd name="connsiteY1-154" fmla="*/ 13943 h 324369"/>
                <a:gd name="connsiteX2-155" fmla="*/ 1339913 w 1339913"/>
                <a:gd name="connsiteY2-156" fmla="*/ 312708 h 324369"/>
                <a:gd name="connsiteX3-157" fmla="*/ 4772 w 1339913"/>
                <a:gd name="connsiteY3-158" fmla="*/ 311274 h 324369"/>
                <a:gd name="connsiteX4-159" fmla="*/ 0 w 1339913"/>
                <a:gd name="connsiteY4-160" fmla="*/ 62530 h 324369"/>
                <a:gd name="connsiteX0-161" fmla="*/ 11430 w 1339913"/>
                <a:gd name="connsiteY0-162" fmla="*/ 53229 h 356978"/>
                <a:gd name="connsiteX1-163" fmla="*/ 1339913 w 1339913"/>
                <a:gd name="connsiteY1-164" fmla="*/ 46552 h 356978"/>
                <a:gd name="connsiteX2-165" fmla="*/ 1339913 w 1339913"/>
                <a:gd name="connsiteY2-166" fmla="*/ 345317 h 356978"/>
                <a:gd name="connsiteX3-167" fmla="*/ 4772 w 1339913"/>
                <a:gd name="connsiteY3-168" fmla="*/ 343883 h 356978"/>
                <a:gd name="connsiteX4-169" fmla="*/ 0 w 1339913"/>
                <a:gd name="connsiteY4-170" fmla="*/ 95139 h 356978"/>
                <a:gd name="connsiteX0-171" fmla="*/ 11430 w 1350073"/>
                <a:gd name="connsiteY0-172" fmla="*/ 24560 h 328309"/>
                <a:gd name="connsiteX1-173" fmla="*/ 1339913 w 1350073"/>
                <a:gd name="connsiteY1-174" fmla="*/ 17883 h 328309"/>
                <a:gd name="connsiteX2-175" fmla="*/ 1339913 w 1350073"/>
                <a:gd name="connsiteY2-176" fmla="*/ 316648 h 328309"/>
                <a:gd name="connsiteX3-177" fmla="*/ 4772 w 1350073"/>
                <a:gd name="connsiteY3-178" fmla="*/ 315214 h 328309"/>
                <a:gd name="connsiteX4-179" fmla="*/ 0 w 1350073"/>
                <a:gd name="connsiteY4-180" fmla="*/ 66470 h 328309"/>
                <a:gd name="connsiteX0-181" fmla="*/ 11430 w 1341880"/>
                <a:gd name="connsiteY0-182" fmla="*/ 23276 h 327025"/>
                <a:gd name="connsiteX1-183" fmla="*/ 1326578 w 1341880"/>
                <a:gd name="connsiteY1-184" fmla="*/ 18504 h 327025"/>
                <a:gd name="connsiteX2-185" fmla="*/ 1339913 w 1341880"/>
                <a:gd name="connsiteY2-186" fmla="*/ 315364 h 327025"/>
                <a:gd name="connsiteX3-187" fmla="*/ 4772 w 1341880"/>
                <a:gd name="connsiteY3-188" fmla="*/ 313930 h 327025"/>
                <a:gd name="connsiteX4-189" fmla="*/ 0 w 1341880"/>
                <a:gd name="connsiteY4-190" fmla="*/ 65186 h 327025"/>
                <a:gd name="connsiteX0-191" fmla="*/ 11430 w 1508577"/>
                <a:gd name="connsiteY0-192" fmla="*/ 23276 h 327025"/>
                <a:gd name="connsiteX1-193" fmla="*/ 1326578 w 1508577"/>
                <a:gd name="connsiteY1-194" fmla="*/ 18504 h 327025"/>
                <a:gd name="connsiteX2-195" fmla="*/ 1339913 w 1508577"/>
                <a:gd name="connsiteY2-196" fmla="*/ 315364 h 327025"/>
                <a:gd name="connsiteX3-197" fmla="*/ 4772 w 1508577"/>
                <a:gd name="connsiteY3-198" fmla="*/ 313930 h 327025"/>
                <a:gd name="connsiteX4-199" fmla="*/ 0 w 1508577"/>
                <a:gd name="connsiteY4-200" fmla="*/ 65186 h 327025"/>
                <a:gd name="connsiteX0-201" fmla="*/ 11430 w 1348658"/>
                <a:gd name="connsiteY0-202" fmla="*/ 23276 h 325332"/>
                <a:gd name="connsiteX1-203" fmla="*/ 1326578 w 1348658"/>
                <a:gd name="connsiteY1-204" fmla="*/ 18504 h 325332"/>
                <a:gd name="connsiteX2-205" fmla="*/ 1339913 w 1348658"/>
                <a:gd name="connsiteY2-206" fmla="*/ 315364 h 325332"/>
                <a:gd name="connsiteX3-207" fmla="*/ 4772 w 1348658"/>
                <a:gd name="connsiteY3-208" fmla="*/ 313930 h 325332"/>
                <a:gd name="connsiteX4-209" fmla="*/ 0 w 1348658"/>
                <a:gd name="connsiteY4-210" fmla="*/ 65186 h 325332"/>
                <a:gd name="connsiteX0-211" fmla="*/ 11430 w 1348658"/>
                <a:gd name="connsiteY0-212" fmla="*/ 23276 h 383436"/>
                <a:gd name="connsiteX1-213" fmla="*/ 1326578 w 1348658"/>
                <a:gd name="connsiteY1-214" fmla="*/ 18504 h 383436"/>
                <a:gd name="connsiteX2-215" fmla="*/ 1339913 w 1348658"/>
                <a:gd name="connsiteY2-216" fmla="*/ 315364 h 383436"/>
                <a:gd name="connsiteX3-217" fmla="*/ 4772 w 1348658"/>
                <a:gd name="connsiteY3-218" fmla="*/ 313930 h 383436"/>
                <a:gd name="connsiteX4-219" fmla="*/ 0 w 1348658"/>
                <a:gd name="connsiteY4-220" fmla="*/ 65186 h 383436"/>
                <a:gd name="connsiteX0-221" fmla="*/ 15211 w 1352439"/>
                <a:gd name="connsiteY0-222" fmla="*/ 23276 h 332487"/>
                <a:gd name="connsiteX1-223" fmla="*/ 1330359 w 1352439"/>
                <a:gd name="connsiteY1-224" fmla="*/ 18504 h 332487"/>
                <a:gd name="connsiteX2-225" fmla="*/ 1343694 w 1352439"/>
                <a:gd name="connsiteY2-226" fmla="*/ 315364 h 332487"/>
                <a:gd name="connsiteX3-227" fmla="*/ 8553 w 1352439"/>
                <a:gd name="connsiteY3-228" fmla="*/ 313930 h 332487"/>
                <a:gd name="connsiteX4-229" fmla="*/ 3781 w 1352439"/>
                <a:gd name="connsiteY4-230" fmla="*/ 65186 h 33248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352439" h="332487">
                  <a:moveTo>
                    <a:pt x="15211" y="23276"/>
                  </a:moveTo>
                  <a:cubicBezTo>
                    <a:pt x="43107" y="5471"/>
                    <a:pt x="1307499" y="-16314"/>
                    <a:pt x="1330359" y="18504"/>
                  </a:cubicBezTo>
                  <a:cubicBezTo>
                    <a:pt x="1353219" y="53322"/>
                    <a:pt x="1359481" y="293617"/>
                    <a:pt x="1343694" y="315364"/>
                  </a:cubicBezTo>
                  <a:cubicBezTo>
                    <a:pt x="1327907" y="337111"/>
                    <a:pt x="26132" y="339751"/>
                    <a:pt x="8553" y="313930"/>
                  </a:cubicBezTo>
                  <a:cubicBezTo>
                    <a:pt x="-9026" y="288109"/>
                    <a:pt x="6365" y="121091"/>
                    <a:pt x="3781" y="65186"/>
                  </a:cubicBezTo>
                </a:path>
              </a:pathLst>
            </a:custGeom>
            <a:solidFill>
              <a:srgbClr val="F7E588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文本框 10"/>
            <p:cNvSpPr txBox="1"/>
            <p:nvPr/>
          </p:nvSpPr>
          <p:spPr>
            <a:xfrm>
              <a:off x="5005531" y="3366747"/>
              <a:ext cx="2180938" cy="4777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情缘素材</a:t>
              </a:r>
              <a:endParaRPr lang="zh-CN" altLang="en-US" sz="24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12" name="矩形 11"/>
          <p:cNvSpPr/>
          <p:nvPr/>
        </p:nvSpPr>
        <p:spPr>
          <a:xfrm>
            <a:off x="3419485" y="2659322"/>
            <a:ext cx="538147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3" name="组合 12"/>
          <p:cNvGrpSpPr/>
          <p:nvPr/>
        </p:nvGrpSpPr>
        <p:grpSpPr>
          <a:xfrm>
            <a:off x="10406673" y="2349383"/>
            <a:ext cx="620528" cy="542518"/>
            <a:chOff x="4686124" y="2670432"/>
            <a:chExt cx="620528" cy="542518"/>
          </a:xfrm>
        </p:grpSpPr>
        <p:pic>
          <p:nvPicPr>
            <p:cNvPr id="14" name="图片 13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5" name="任意多边形 14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" name="组合 15"/>
          <p:cNvGrpSpPr/>
          <p:nvPr/>
        </p:nvGrpSpPr>
        <p:grpSpPr>
          <a:xfrm rot="1381233">
            <a:off x="4408251" y="733403"/>
            <a:ext cx="462140" cy="404042"/>
            <a:chOff x="4686124" y="2670432"/>
            <a:chExt cx="620528" cy="542518"/>
          </a:xfrm>
        </p:grpSpPr>
        <p:pic>
          <p:nvPicPr>
            <p:cNvPr id="17" name="图片 1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8" name="任意多边形 17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3" name="任意多边形 22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任意多边形 23"/>
          <p:cNvSpPr/>
          <p:nvPr/>
        </p:nvSpPr>
        <p:spPr>
          <a:xfrm rot="10800000">
            <a:off x="11270958" y="6209323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任意多边形 24"/>
          <p:cNvSpPr/>
          <p:nvPr/>
        </p:nvSpPr>
        <p:spPr>
          <a:xfrm rot="10800000" flipH="1">
            <a:off x="427015" y="620932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任意多边形 25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任意多边形 27"/>
          <p:cNvSpPr/>
          <p:nvPr/>
        </p:nvSpPr>
        <p:spPr>
          <a:xfrm>
            <a:off x="2449869" y="2129659"/>
            <a:ext cx="6707818" cy="464495"/>
          </a:xfrm>
          <a:custGeom>
            <a:avLst/>
            <a:gdLst>
              <a:gd name="connsiteX0" fmla="*/ 0 w 6766560"/>
              <a:gd name="connsiteY0" fmla="*/ 39809 h 361457"/>
              <a:gd name="connsiteX1" fmla="*/ 4411980 w 6766560"/>
              <a:gd name="connsiteY1" fmla="*/ 28379 h 361457"/>
              <a:gd name="connsiteX2" fmla="*/ 4023360 w 6766560"/>
              <a:gd name="connsiteY2" fmla="*/ 359849 h 361457"/>
              <a:gd name="connsiteX3" fmla="*/ 6766560 w 6766560"/>
              <a:gd name="connsiteY3" fmla="*/ 131249 h 361457"/>
              <a:gd name="connsiteX0-1" fmla="*/ 0 w 6766560"/>
              <a:gd name="connsiteY0-2" fmla="*/ 75291 h 398381"/>
              <a:gd name="connsiteX1-3" fmla="*/ 4369154 w 6766560"/>
              <a:gd name="connsiteY1-4" fmla="*/ 18141 h 398381"/>
              <a:gd name="connsiteX2-5" fmla="*/ 4023360 w 6766560"/>
              <a:gd name="connsiteY2-6" fmla="*/ 395331 h 398381"/>
              <a:gd name="connsiteX3-7" fmla="*/ 6766560 w 6766560"/>
              <a:gd name="connsiteY3-8" fmla="*/ 166731 h 398381"/>
              <a:gd name="connsiteX0-9" fmla="*/ 0 w 6766560"/>
              <a:gd name="connsiteY0-10" fmla="*/ 71354 h 339035"/>
              <a:gd name="connsiteX1-11" fmla="*/ 4369154 w 6766560"/>
              <a:gd name="connsiteY1-12" fmla="*/ 14204 h 339035"/>
              <a:gd name="connsiteX2-13" fmla="*/ 4351696 w 6766560"/>
              <a:gd name="connsiteY2-14" fmla="*/ 334244 h 339035"/>
              <a:gd name="connsiteX3-15" fmla="*/ 6766560 w 6766560"/>
              <a:gd name="connsiteY3-16" fmla="*/ 162794 h 339035"/>
              <a:gd name="connsiteX0-17" fmla="*/ 0 w 7194823"/>
              <a:gd name="connsiteY0-18" fmla="*/ 71354 h 334304"/>
              <a:gd name="connsiteX1-19" fmla="*/ 4369154 w 7194823"/>
              <a:gd name="connsiteY1-20" fmla="*/ 14204 h 334304"/>
              <a:gd name="connsiteX2-21" fmla="*/ 4351696 w 7194823"/>
              <a:gd name="connsiteY2-22" fmla="*/ 334244 h 334304"/>
              <a:gd name="connsiteX3-23" fmla="*/ 7194823 w 7194823"/>
              <a:gd name="connsiteY3-24" fmla="*/ 37064 h 334304"/>
              <a:gd name="connsiteX0-25" fmla="*/ 0 w 7194823"/>
              <a:gd name="connsiteY0-26" fmla="*/ 72918 h 358721"/>
              <a:gd name="connsiteX1-27" fmla="*/ 4369154 w 7194823"/>
              <a:gd name="connsiteY1-28" fmla="*/ 15768 h 358721"/>
              <a:gd name="connsiteX2-29" fmla="*/ 4051911 w 7194823"/>
              <a:gd name="connsiteY2-30" fmla="*/ 358668 h 358721"/>
              <a:gd name="connsiteX3-31" fmla="*/ 7194823 w 7194823"/>
              <a:gd name="connsiteY3-32" fmla="*/ 38628 h 358721"/>
              <a:gd name="connsiteX0-33" fmla="*/ 0 w 6454042"/>
              <a:gd name="connsiteY0-34" fmla="*/ 72918 h 359955"/>
              <a:gd name="connsiteX1-35" fmla="*/ 4369154 w 6454042"/>
              <a:gd name="connsiteY1-36" fmla="*/ 15768 h 359955"/>
              <a:gd name="connsiteX2-37" fmla="*/ 4051911 w 6454042"/>
              <a:gd name="connsiteY2-38" fmla="*/ 358668 h 359955"/>
              <a:gd name="connsiteX3-39" fmla="*/ 6454042 w 6454042"/>
              <a:gd name="connsiteY3-40" fmla="*/ 112769 h 359955"/>
              <a:gd name="connsiteX0-41" fmla="*/ 0 w 6454042"/>
              <a:gd name="connsiteY0-42" fmla="*/ 62493 h 349247"/>
              <a:gd name="connsiteX1-43" fmla="*/ 4122228 w 6454042"/>
              <a:gd name="connsiteY1-44" fmla="*/ 17700 h 349247"/>
              <a:gd name="connsiteX2-45" fmla="*/ 4051911 w 6454042"/>
              <a:gd name="connsiteY2-46" fmla="*/ 348243 h 349247"/>
              <a:gd name="connsiteX3-47" fmla="*/ 6454042 w 6454042"/>
              <a:gd name="connsiteY3-48" fmla="*/ 102344 h 349247"/>
              <a:gd name="connsiteX0-49" fmla="*/ 0 w 4341830"/>
              <a:gd name="connsiteY0-50" fmla="*/ 62493 h 348243"/>
              <a:gd name="connsiteX1-51" fmla="*/ 4122228 w 4341830"/>
              <a:gd name="connsiteY1-52" fmla="*/ 17700 h 348243"/>
              <a:gd name="connsiteX2-53" fmla="*/ 4051911 w 4341830"/>
              <a:gd name="connsiteY2-54" fmla="*/ 348243 h 348243"/>
              <a:gd name="connsiteX0-55" fmla="*/ 0 w 4122228"/>
              <a:gd name="connsiteY0-56" fmla="*/ 62493 h 62493"/>
              <a:gd name="connsiteX1-57" fmla="*/ 4122228 w 4122228"/>
              <a:gd name="connsiteY1-58" fmla="*/ 17700 h 62493"/>
              <a:gd name="connsiteX0-59" fmla="*/ 0 w 4122228"/>
              <a:gd name="connsiteY0-60" fmla="*/ 44793 h 66159"/>
              <a:gd name="connsiteX1-61" fmla="*/ 4122228 w 4122228"/>
              <a:gd name="connsiteY1-62" fmla="*/ 0 h 66159"/>
              <a:gd name="connsiteX0-63" fmla="*/ 0 w 4245691"/>
              <a:gd name="connsiteY0-64" fmla="*/ 156004 h 156004"/>
              <a:gd name="connsiteX1-65" fmla="*/ 4245691 w 4245691"/>
              <a:gd name="connsiteY1-66" fmla="*/ 0 h 156004"/>
              <a:gd name="connsiteX0-67" fmla="*/ 0 w 4245691"/>
              <a:gd name="connsiteY0-68" fmla="*/ 156004 h 163985"/>
              <a:gd name="connsiteX1-69" fmla="*/ 4245691 w 4245691"/>
              <a:gd name="connsiteY1-70" fmla="*/ 0 h 163985"/>
              <a:gd name="connsiteX0-71" fmla="*/ 0 w 5449458"/>
              <a:gd name="connsiteY0-72" fmla="*/ 143648 h 143648"/>
              <a:gd name="connsiteX1-73" fmla="*/ 5449458 w 5449458"/>
              <a:gd name="connsiteY1-74" fmla="*/ 0 h 143648"/>
              <a:gd name="connsiteX0-75" fmla="*/ 0 w 5449458"/>
              <a:gd name="connsiteY0-76" fmla="*/ 143648 h 260913"/>
              <a:gd name="connsiteX1-77" fmla="*/ 1990356 w 5449458"/>
              <a:gd name="connsiteY1-78" fmla="*/ 260339 h 260913"/>
              <a:gd name="connsiteX2-79" fmla="*/ 5449458 w 5449458"/>
              <a:gd name="connsiteY2-80" fmla="*/ 0 h 260913"/>
              <a:gd name="connsiteX0-81" fmla="*/ 0 w 4693246"/>
              <a:gd name="connsiteY0-82" fmla="*/ 169 h 463018"/>
              <a:gd name="connsiteX1-83" fmla="*/ 1234144 w 4693246"/>
              <a:gd name="connsiteY1-84" fmla="*/ 462849 h 463018"/>
              <a:gd name="connsiteX2-85" fmla="*/ 4693246 w 4693246"/>
              <a:gd name="connsiteY2-86" fmla="*/ 202510 h 463018"/>
              <a:gd name="connsiteX0-87" fmla="*/ 153395 w 4846641"/>
              <a:gd name="connsiteY0-88" fmla="*/ 0 h 462988"/>
              <a:gd name="connsiteX1-89" fmla="*/ 1387539 w 4846641"/>
              <a:gd name="connsiteY1-90" fmla="*/ 462680 h 462988"/>
              <a:gd name="connsiteX2-91" fmla="*/ 4846641 w 4846641"/>
              <a:gd name="connsiteY2-92" fmla="*/ 202341 h 462988"/>
              <a:gd name="connsiteX0-93" fmla="*/ 212160 w 4457851"/>
              <a:gd name="connsiteY0-94" fmla="*/ 0 h 462988"/>
              <a:gd name="connsiteX1-95" fmla="*/ 998749 w 4457851"/>
              <a:gd name="connsiteY1-96" fmla="*/ 462680 h 462988"/>
              <a:gd name="connsiteX2-97" fmla="*/ 4457851 w 4457851"/>
              <a:gd name="connsiteY2-98" fmla="*/ 202341 h 462988"/>
              <a:gd name="connsiteX0-99" fmla="*/ 238795 w 4484486"/>
              <a:gd name="connsiteY0-100" fmla="*/ 0 h 462868"/>
              <a:gd name="connsiteX1-101" fmla="*/ 1025384 w 4484486"/>
              <a:gd name="connsiteY1-102" fmla="*/ 462680 h 462868"/>
              <a:gd name="connsiteX2-103" fmla="*/ 4484486 w 4484486"/>
              <a:gd name="connsiteY2-104" fmla="*/ 202341 h 462868"/>
              <a:gd name="connsiteX0-105" fmla="*/ 410770 w 4656461"/>
              <a:gd name="connsiteY0-106" fmla="*/ 0 h 425815"/>
              <a:gd name="connsiteX1-107" fmla="*/ 595476 w 4656461"/>
              <a:gd name="connsiteY1-108" fmla="*/ 425610 h 425815"/>
              <a:gd name="connsiteX2-109" fmla="*/ 4656461 w 4656461"/>
              <a:gd name="connsiteY2-110" fmla="*/ 202341 h 425815"/>
              <a:gd name="connsiteX0-111" fmla="*/ 410770 w 4656461"/>
              <a:gd name="connsiteY0-112" fmla="*/ 0 h 364069"/>
              <a:gd name="connsiteX1-113" fmla="*/ 595476 w 4656461"/>
              <a:gd name="connsiteY1-114" fmla="*/ 363827 h 364069"/>
              <a:gd name="connsiteX2-115" fmla="*/ 4656461 w 4656461"/>
              <a:gd name="connsiteY2-116" fmla="*/ 202341 h 364069"/>
              <a:gd name="connsiteX0-117" fmla="*/ 558636 w 4511100"/>
              <a:gd name="connsiteY0-118" fmla="*/ 0 h 388767"/>
              <a:gd name="connsiteX1-119" fmla="*/ 450115 w 4511100"/>
              <a:gd name="connsiteY1-120" fmla="*/ 388541 h 388767"/>
              <a:gd name="connsiteX2-121" fmla="*/ 4511100 w 4511100"/>
              <a:gd name="connsiteY2-122" fmla="*/ 227055 h 388767"/>
              <a:gd name="connsiteX0-123" fmla="*/ 445007 w 4613533"/>
              <a:gd name="connsiteY0-124" fmla="*/ 0 h 413467"/>
              <a:gd name="connsiteX1-125" fmla="*/ 552548 w 4613533"/>
              <a:gd name="connsiteY1-126" fmla="*/ 413255 h 413467"/>
              <a:gd name="connsiteX2-127" fmla="*/ 4613533 w 4613533"/>
              <a:gd name="connsiteY2-128" fmla="*/ 251769 h 413467"/>
              <a:gd name="connsiteX0-129" fmla="*/ 437894 w 4606420"/>
              <a:gd name="connsiteY0-130" fmla="*/ 0 h 351722"/>
              <a:gd name="connsiteX1-131" fmla="*/ 560868 w 4606420"/>
              <a:gd name="connsiteY1-132" fmla="*/ 351471 h 351722"/>
              <a:gd name="connsiteX2-133" fmla="*/ 4606420 w 4606420"/>
              <a:gd name="connsiteY2-134" fmla="*/ 251769 h 351722"/>
              <a:gd name="connsiteX0-135" fmla="*/ 424068 w 4592594"/>
              <a:gd name="connsiteY0-136" fmla="*/ 0 h 401116"/>
              <a:gd name="connsiteX1-137" fmla="*/ 577907 w 4592594"/>
              <a:gd name="connsiteY1-138" fmla="*/ 400898 h 401116"/>
              <a:gd name="connsiteX2-139" fmla="*/ 4592594 w 4592594"/>
              <a:gd name="connsiteY2-140" fmla="*/ 251769 h 401116"/>
              <a:gd name="connsiteX0-141" fmla="*/ 424068 w 4592594"/>
              <a:gd name="connsiteY0-142" fmla="*/ 0 h 401116"/>
              <a:gd name="connsiteX1-143" fmla="*/ 577907 w 4592594"/>
              <a:gd name="connsiteY1-144" fmla="*/ 400898 h 401116"/>
              <a:gd name="connsiteX2-145" fmla="*/ 4592594 w 4592594"/>
              <a:gd name="connsiteY2-146" fmla="*/ 338266 h 401116"/>
              <a:gd name="connsiteX0-147" fmla="*/ 391353 w 4638179"/>
              <a:gd name="connsiteY0-148" fmla="*/ 0 h 401116"/>
              <a:gd name="connsiteX1-149" fmla="*/ 623492 w 4638179"/>
              <a:gd name="connsiteY1-150" fmla="*/ 400898 h 401116"/>
              <a:gd name="connsiteX2-151" fmla="*/ 4638179 w 4638179"/>
              <a:gd name="connsiteY2-152" fmla="*/ 338266 h 401116"/>
              <a:gd name="connsiteX0-153" fmla="*/ 391353 w 4904398"/>
              <a:gd name="connsiteY0-154" fmla="*/ 0 h 401116"/>
              <a:gd name="connsiteX1-155" fmla="*/ 623492 w 4904398"/>
              <a:gd name="connsiteY1-156" fmla="*/ 400898 h 401116"/>
              <a:gd name="connsiteX2-157" fmla="*/ 4904398 w 4904398"/>
              <a:gd name="connsiteY2-158" fmla="*/ 322224 h 40111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4904398" h="401116">
                <a:moveTo>
                  <a:pt x="391353" y="0"/>
                </a:moveTo>
                <a:cubicBezTo>
                  <a:pt x="-226127" y="38897"/>
                  <a:pt x="-86259" y="411428"/>
                  <a:pt x="623492" y="400898"/>
                </a:cubicBezTo>
                <a:lnTo>
                  <a:pt x="4904398" y="322224"/>
                </a:lnTo>
              </a:path>
            </a:pathLst>
          </a:custGeom>
          <a:noFill/>
          <a:ln w="25400" cap="rnd">
            <a:solidFill>
              <a:schemeClr val="tx1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969801" y="1238235"/>
            <a:ext cx="1108333" cy="4793426"/>
          </a:xfrm>
          <a:prstGeom prst="rect">
            <a:avLst/>
          </a:prstGeom>
          <a:solidFill>
            <a:srgbClr val="F85715"/>
          </a:solidFill>
          <a:ln w="2857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92" name="组合 1291"/>
          <p:cNvGrpSpPr/>
          <p:nvPr/>
        </p:nvGrpSpPr>
        <p:grpSpPr>
          <a:xfrm>
            <a:off x="7014636" y="5105383"/>
            <a:ext cx="933449" cy="935568"/>
            <a:chOff x="5260976" y="4098925"/>
            <a:chExt cx="700087" cy="701676"/>
          </a:xfrm>
          <a:solidFill>
            <a:schemeClr val="tx1"/>
          </a:solidFill>
        </p:grpSpPr>
        <p:sp>
          <p:nvSpPr>
            <p:cNvPr id="12343" name="Freeform 55"/>
            <p:cNvSpPr/>
            <p:nvPr/>
          </p:nvSpPr>
          <p:spPr bwMode="auto">
            <a:xfrm>
              <a:off x="5281613" y="4202113"/>
              <a:ext cx="22225" cy="238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1" y="2"/>
                </a:cxn>
                <a:cxn ang="0">
                  <a:pos x="36" y="6"/>
                </a:cxn>
                <a:cxn ang="0">
                  <a:pos x="31" y="1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10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6" y="20"/>
                </a:cxn>
                <a:cxn ang="0">
                  <a:pos x="42" y="15"/>
                </a:cxn>
                <a:cxn ang="0">
                  <a:pos x="45" y="12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1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4" h="61">
                  <a:moveTo>
                    <a:pt x="49" y="0"/>
                  </a:moveTo>
                  <a:lnTo>
                    <a:pt x="49" y="0"/>
                  </a:lnTo>
                  <a:lnTo>
                    <a:pt x="41" y="2"/>
                  </a:lnTo>
                  <a:lnTo>
                    <a:pt x="36" y="6"/>
                  </a:lnTo>
                  <a:lnTo>
                    <a:pt x="31" y="1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10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6" y="20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1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4" name="Freeform 56"/>
            <p:cNvSpPr/>
            <p:nvPr/>
          </p:nvSpPr>
          <p:spPr bwMode="auto">
            <a:xfrm>
              <a:off x="5300663" y="4224338"/>
              <a:ext cx="22225" cy="33338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0"/>
                </a:cxn>
                <a:cxn ang="0">
                  <a:pos x="43" y="16"/>
                </a:cxn>
                <a:cxn ang="0">
                  <a:pos x="37" y="26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11" y="59"/>
                </a:cxn>
                <a:cxn ang="0">
                  <a:pos x="7" y="67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78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7" y="82"/>
                </a:cxn>
                <a:cxn ang="0">
                  <a:pos x="9" y="82"/>
                </a:cxn>
                <a:cxn ang="0">
                  <a:pos x="11" y="80"/>
                </a:cxn>
                <a:cxn ang="0">
                  <a:pos x="11" y="80"/>
                </a:cxn>
                <a:cxn ang="0">
                  <a:pos x="16" y="71"/>
                </a:cxn>
                <a:cxn ang="0">
                  <a:pos x="19" y="65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30" y="5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45" y="34"/>
                </a:cxn>
                <a:cxn ang="0">
                  <a:pos x="51" y="25"/>
                </a:cxn>
                <a:cxn ang="0">
                  <a:pos x="55" y="16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82">
                  <a:moveTo>
                    <a:pt x="46" y="5"/>
                  </a:moveTo>
                  <a:lnTo>
                    <a:pt x="46" y="5"/>
                  </a:lnTo>
                  <a:lnTo>
                    <a:pt x="45" y="10"/>
                  </a:lnTo>
                  <a:lnTo>
                    <a:pt x="43" y="16"/>
                  </a:lnTo>
                  <a:lnTo>
                    <a:pt x="37" y="26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11" y="59"/>
                  </a:lnTo>
                  <a:lnTo>
                    <a:pt x="7" y="67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6" y="71"/>
                  </a:lnTo>
                  <a:lnTo>
                    <a:pt x="19" y="65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30" y="5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5" y="34"/>
                  </a:lnTo>
                  <a:lnTo>
                    <a:pt x="51" y="25"/>
                  </a:lnTo>
                  <a:lnTo>
                    <a:pt x="55" y="1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5" name="Freeform 57"/>
            <p:cNvSpPr/>
            <p:nvPr/>
          </p:nvSpPr>
          <p:spPr bwMode="auto">
            <a:xfrm>
              <a:off x="5322888" y="42481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2"/>
                </a:cxn>
                <a:cxn ang="0">
                  <a:pos x="39" y="17"/>
                </a:cxn>
                <a:cxn ang="0">
                  <a:pos x="33" y="26"/>
                </a:cxn>
                <a:cxn ang="0">
                  <a:pos x="25" y="35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" y="50"/>
                </a:cxn>
                <a:cxn ang="0">
                  <a:pos x="6" y="5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6" y="67"/>
                </a:cxn>
                <a:cxn ang="0">
                  <a:pos x="21" y="58"/>
                </a:cxn>
                <a:cxn ang="0">
                  <a:pos x="35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3" y="5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3" h="80">
                  <a:moveTo>
                    <a:pt x="42" y="5"/>
                  </a:moveTo>
                  <a:lnTo>
                    <a:pt x="42" y="5"/>
                  </a:lnTo>
                  <a:lnTo>
                    <a:pt x="40" y="12"/>
                  </a:lnTo>
                  <a:lnTo>
                    <a:pt x="39" y="17"/>
                  </a:lnTo>
                  <a:lnTo>
                    <a:pt x="33" y="26"/>
                  </a:lnTo>
                  <a:lnTo>
                    <a:pt x="25" y="35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" y="50"/>
                  </a:lnTo>
                  <a:lnTo>
                    <a:pt x="6" y="5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6" y="67"/>
                  </a:lnTo>
                  <a:lnTo>
                    <a:pt x="21" y="58"/>
                  </a:lnTo>
                  <a:lnTo>
                    <a:pt x="35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6" name="Freeform 58"/>
            <p:cNvSpPr/>
            <p:nvPr/>
          </p:nvSpPr>
          <p:spPr bwMode="auto">
            <a:xfrm>
              <a:off x="5345113" y="4275138"/>
              <a:ext cx="19050" cy="269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31" y="19"/>
                </a:cxn>
                <a:cxn ang="0">
                  <a:pos x="21" y="33"/>
                </a:cxn>
                <a:cxn ang="0">
                  <a:pos x="11" y="46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1"/>
                </a:cxn>
                <a:cxn ang="0">
                  <a:pos x="32" y="37"/>
                </a:cxn>
                <a:cxn ang="0">
                  <a:pos x="41" y="23"/>
                </a:cxn>
                <a:cxn ang="0">
                  <a:pos x="46" y="15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50" y="4"/>
                </a:cxn>
                <a:cxn ang="0">
                  <a:pos x="49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68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31" y="19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1"/>
                  </a:lnTo>
                  <a:lnTo>
                    <a:pt x="32" y="37"/>
                  </a:lnTo>
                  <a:lnTo>
                    <a:pt x="41" y="23"/>
                  </a:lnTo>
                  <a:lnTo>
                    <a:pt x="46" y="1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0" y="4"/>
                  </a:lnTo>
                  <a:lnTo>
                    <a:pt x="49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7" name="Freeform 59"/>
            <p:cNvSpPr/>
            <p:nvPr/>
          </p:nvSpPr>
          <p:spPr bwMode="auto">
            <a:xfrm>
              <a:off x="5368926" y="4297363"/>
              <a:ext cx="14288" cy="28575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7" y="5"/>
                </a:cxn>
                <a:cxn ang="0">
                  <a:pos x="24" y="13"/>
                </a:cxn>
                <a:cxn ang="0">
                  <a:pos x="21" y="19"/>
                </a:cxn>
                <a:cxn ang="0">
                  <a:pos x="17" y="24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8"/>
                </a:cxn>
                <a:cxn ang="0">
                  <a:pos x="17" y="4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32" y="19"/>
                </a:cxn>
                <a:cxn ang="0">
                  <a:pos x="36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4"/>
                </a:cxn>
                <a:cxn ang="0">
                  <a:pos x="27" y="5"/>
                </a:cxn>
                <a:cxn ang="0">
                  <a:pos x="27" y="5"/>
                </a:cxn>
              </a:cxnLst>
              <a:rect l="0" t="0" r="r" b="b"/>
              <a:pathLst>
                <a:path w="38" h="72">
                  <a:moveTo>
                    <a:pt x="27" y="5"/>
                  </a:moveTo>
                  <a:lnTo>
                    <a:pt x="27" y="5"/>
                  </a:lnTo>
                  <a:lnTo>
                    <a:pt x="24" y="13"/>
                  </a:lnTo>
                  <a:lnTo>
                    <a:pt x="21" y="19"/>
                  </a:lnTo>
                  <a:lnTo>
                    <a:pt x="17" y="24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7" y="4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32" y="19"/>
                  </a:lnTo>
                  <a:lnTo>
                    <a:pt x="36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8" name="Freeform 60"/>
            <p:cNvSpPr/>
            <p:nvPr/>
          </p:nvSpPr>
          <p:spPr bwMode="auto">
            <a:xfrm>
              <a:off x="5380038" y="4324350"/>
              <a:ext cx="17463" cy="26988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5" y="16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1" y="35"/>
                </a:cxn>
                <a:cxn ang="0">
                  <a:pos x="7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6" y="51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28" y="29"/>
                </a:cxn>
                <a:cxn ang="0">
                  <a:pos x="33" y="2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5"/>
                </a:cxn>
                <a:cxn ang="0">
                  <a:pos x="45" y="4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6" h="68">
                  <a:moveTo>
                    <a:pt x="34" y="3"/>
                  </a:moveTo>
                  <a:lnTo>
                    <a:pt x="34" y="3"/>
                  </a:lnTo>
                  <a:lnTo>
                    <a:pt x="25" y="1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1" y="35"/>
                  </a:lnTo>
                  <a:lnTo>
                    <a:pt x="7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6" y="51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8" y="29"/>
                  </a:lnTo>
                  <a:lnTo>
                    <a:pt x="33" y="2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9" name="Freeform 61"/>
            <p:cNvSpPr/>
            <p:nvPr/>
          </p:nvSpPr>
          <p:spPr bwMode="auto">
            <a:xfrm>
              <a:off x="5394326" y="4349750"/>
              <a:ext cx="19050" cy="2857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5" y="13"/>
                </a:cxn>
                <a:cxn ang="0">
                  <a:pos x="31" y="21"/>
                </a:cxn>
                <a:cxn ang="0">
                  <a:pos x="21" y="34"/>
                </a:cxn>
                <a:cxn ang="0">
                  <a:pos x="21" y="34"/>
                </a:cxn>
                <a:cxn ang="0">
                  <a:pos x="18" y="41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8" y="55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7" y="47"/>
                </a:cxn>
                <a:cxn ang="0">
                  <a:pos x="33" y="37"/>
                </a:cxn>
                <a:cxn ang="0">
                  <a:pos x="33" y="37"/>
                </a:cxn>
                <a:cxn ang="0">
                  <a:pos x="43" y="22"/>
                </a:cxn>
                <a:cxn ang="0">
                  <a:pos x="47" y="14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72">
                  <a:moveTo>
                    <a:pt x="38" y="5"/>
                  </a:moveTo>
                  <a:lnTo>
                    <a:pt x="38" y="5"/>
                  </a:lnTo>
                  <a:lnTo>
                    <a:pt x="35" y="13"/>
                  </a:lnTo>
                  <a:lnTo>
                    <a:pt x="31" y="21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8" y="41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8" y="55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7" y="4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43" y="22"/>
                  </a:lnTo>
                  <a:lnTo>
                    <a:pt x="47" y="1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0" name="Freeform 62"/>
            <p:cNvSpPr/>
            <p:nvPr/>
          </p:nvSpPr>
          <p:spPr bwMode="auto">
            <a:xfrm>
              <a:off x="5411788" y="4368800"/>
              <a:ext cx="19050" cy="269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5" y="30"/>
                </a:cxn>
                <a:cxn ang="0">
                  <a:pos x="8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7" y="51"/>
                </a:cxn>
                <a:cxn ang="0">
                  <a:pos x="26" y="36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2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8">
                  <a:moveTo>
                    <a:pt x="34" y="2"/>
                  </a:moveTo>
                  <a:lnTo>
                    <a:pt x="34" y="2"/>
                  </a:lnTo>
                  <a:lnTo>
                    <a:pt x="15" y="30"/>
                  </a:lnTo>
                  <a:lnTo>
                    <a:pt x="8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7" y="51"/>
                  </a:lnTo>
                  <a:lnTo>
                    <a:pt x="26" y="3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1" name="Freeform 63"/>
            <p:cNvSpPr/>
            <p:nvPr/>
          </p:nvSpPr>
          <p:spPr bwMode="auto">
            <a:xfrm>
              <a:off x="5299076" y="4464050"/>
              <a:ext cx="14288" cy="2698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6" y="13"/>
                </a:cxn>
                <a:cxn ang="0">
                  <a:pos x="25" y="20"/>
                </a:cxn>
                <a:cxn ang="0">
                  <a:pos x="23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7"/>
                </a:cxn>
                <a:cxn ang="0">
                  <a:pos x="4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1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1" y="49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6" y="26"/>
                </a:cxn>
                <a:cxn ang="0">
                  <a:pos x="37" y="20"/>
                </a:cxn>
                <a:cxn ang="0">
                  <a:pos x="38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68">
                  <a:moveTo>
                    <a:pt x="28" y="5"/>
                  </a:moveTo>
                  <a:lnTo>
                    <a:pt x="28" y="5"/>
                  </a:lnTo>
                  <a:lnTo>
                    <a:pt x="26" y="13"/>
                  </a:lnTo>
                  <a:lnTo>
                    <a:pt x="25" y="20"/>
                  </a:lnTo>
                  <a:lnTo>
                    <a:pt x="23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7"/>
                  </a:lnTo>
                  <a:lnTo>
                    <a:pt x="4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1" y="49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6" y="26"/>
                  </a:lnTo>
                  <a:lnTo>
                    <a:pt x="37" y="20"/>
                  </a:lnTo>
                  <a:lnTo>
                    <a:pt x="38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2" name="Freeform 64"/>
            <p:cNvSpPr/>
            <p:nvPr/>
          </p:nvSpPr>
          <p:spPr bwMode="auto">
            <a:xfrm>
              <a:off x="5330826" y="4467225"/>
              <a:ext cx="15875" cy="254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23" y="7"/>
                </a:cxn>
                <a:cxn ang="0">
                  <a:pos x="17" y="13"/>
                </a:cxn>
                <a:cxn ang="0">
                  <a:pos x="12" y="20"/>
                </a:cxn>
                <a:cxn ang="0">
                  <a:pos x="10" y="27"/>
                </a:cxn>
                <a:cxn ang="0">
                  <a:pos x="3" y="42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5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7" y="8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6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8" h="64">
                  <a:moveTo>
                    <a:pt x="28" y="1"/>
                  </a:moveTo>
                  <a:lnTo>
                    <a:pt x="28" y="1"/>
                  </a:lnTo>
                  <a:lnTo>
                    <a:pt x="23" y="7"/>
                  </a:lnTo>
                  <a:lnTo>
                    <a:pt x="17" y="13"/>
                  </a:lnTo>
                  <a:lnTo>
                    <a:pt x="12" y="20"/>
                  </a:lnTo>
                  <a:lnTo>
                    <a:pt x="10" y="27"/>
                  </a:lnTo>
                  <a:lnTo>
                    <a:pt x="3" y="4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5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3" name="Freeform 65"/>
            <p:cNvSpPr/>
            <p:nvPr/>
          </p:nvSpPr>
          <p:spPr bwMode="auto">
            <a:xfrm>
              <a:off x="5365751" y="4467225"/>
              <a:ext cx="14288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7"/>
                </a:cxn>
                <a:cxn ang="0">
                  <a:pos x="13" y="3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23" y="35"/>
                </a:cxn>
                <a:cxn ang="0">
                  <a:pos x="30" y="22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19" y="17"/>
                  </a:lnTo>
                  <a:lnTo>
                    <a:pt x="13" y="3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23" y="35"/>
                  </a:lnTo>
                  <a:lnTo>
                    <a:pt x="30" y="2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4" name="Freeform 66"/>
            <p:cNvSpPr/>
            <p:nvPr/>
          </p:nvSpPr>
          <p:spPr bwMode="auto">
            <a:xfrm>
              <a:off x="5391151" y="4471988"/>
              <a:ext cx="20638" cy="28575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39" y="13"/>
                </a:cxn>
                <a:cxn ang="0">
                  <a:pos x="35" y="21"/>
                </a:cxn>
                <a:cxn ang="0">
                  <a:pos x="30" y="29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13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2" y="55"/>
                </a:cxn>
                <a:cxn ang="0">
                  <a:pos x="35" y="39"/>
                </a:cxn>
                <a:cxn ang="0">
                  <a:pos x="42" y="31"/>
                </a:cxn>
                <a:cxn ang="0">
                  <a:pos x="47" y="23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2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2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72">
                  <a:moveTo>
                    <a:pt x="42" y="5"/>
                  </a:moveTo>
                  <a:lnTo>
                    <a:pt x="42" y="5"/>
                  </a:lnTo>
                  <a:lnTo>
                    <a:pt x="39" y="13"/>
                  </a:lnTo>
                  <a:lnTo>
                    <a:pt x="35" y="21"/>
                  </a:lnTo>
                  <a:lnTo>
                    <a:pt x="30" y="29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13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2" y="55"/>
                  </a:lnTo>
                  <a:lnTo>
                    <a:pt x="35" y="39"/>
                  </a:lnTo>
                  <a:lnTo>
                    <a:pt x="42" y="31"/>
                  </a:lnTo>
                  <a:lnTo>
                    <a:pt x="47" y="23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2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5" name="Freeform 67"/>
            <p:cNvSpPr/>
            <p:nvPr/>
          </p:nvSpPr>
          <p:spPr bwMode="auto">
            <a:xfrm>
              <a:off x="5434013" y="44719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19"/>
                </a:cxn>
                <a:cxn ang="0">
                  <a:pos x="16" y="31"/>
                </a:cxn>
                <a:cxn ang="0">
                  <a:pos x="9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19"/>
                  </a:lnTo>
                  <a:lnTo>
                    <a:pt x="16" y="31"/>
                  </a:lnTo>
                  <a:lnTo>
                    <a:pt x="9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6" name="Freeform 68"/>
            <p:cNvSpPr/>
            <p:nvPr/>
          </p:nvSpPr>
          <p:spPr bwMode="auto">
            <a:xfrm>
              <a:off x="5467351" y="4473575"/>
              <a:ext cx="14288" cy="2540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3" y="3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3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4">
                  <a:moveTo>
                    <a:pt x="23" y="4"/>
                  </a:moveTo>
                  <a:lnTo>
                    <a:pt x="23" y="4"/>
                  </a:lnTo>
                  <a:lnTo>
                    <a:pt x="13" y="3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3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7" name="Freeform 69"/>
            <p:cNvSpPr/>
            <p:nvPr/>
          </p:nvSpPr>
          <p:spPr bwMode="auto">
            <a:xfrm>
              <a:off x="5497513" y="4483100"/>
              <a:ext cx="14288" cy="23813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3" y="2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4" y="59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23" y="32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60">
                  <a:moveTo>
                    <a:pt x="23" y="3"/>
                  </a:moveTo>
                  <a:lnTo>
                    <a:pt x="23" y="3"/>
                  </a:lnTo>
                  <a:lnTo>
                    <a:pt x="13" y="2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23" y="32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8" name="Freeform 70"/>
            <p:cNvSpPr/>
            <p:nvPr/>
          </p:nvSpPr>
          <p:spPr bwMode="auto">
            <a:xfrm>
              <a:off x="5322888" y="4629150"/>
              <a:ext cx="14288" cy="26988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6"/>
                </a:cxn>
                <a:cxn ang="0">
                  <a:pos x="6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6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7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4" h="69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6"/>
                  </a:lnTo>
                  <a:lnTo>
                    <a:pt x="6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7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9" name="Freeform 71"/>
            <p:cNvSpPr/>
            <p:nvPr/>
          </p:nvSpPr>
          <p:spPr bwMode="auto">
            <a:xfrm>
              <a:off x="5353051" y="4632325"/>
              <a:ext cx="15875" cy="2540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3" y="9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4" y="33"/>
                </a:cxn>
                <a:cxn ang="0">
                  <a:pos x="1" y="40"/>
                </a:cxn>
                <a:cxn ang="0">
                  <a:pos x="0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5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8"/>
                </a:cxn>
                <a:cxn ang="0">
                  <a:pos x="14" y="40"/>
                </a:cxn>
                <a:cxn ang="0">
                  <a:pos x="17" y="33"/>
                </a:cxn>
                <a:cxn ang="0">
                  <a:pos x="23" y="26"/>
                </a:cxn>
                <a:cxn ang="0">
                  <a:pos x="23" y="26"/>
                </a:cxn>
                <a:cxn ang="0">
                  <a:pos x="31" y="17"/>
                </a:cxn>
                <a:cxn ang="0">
                  <a:pos x="35" y="12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63">
                  <a:moveTo>
                    <a:pt x="27" y="2"/>
                  </a:moveTo>
                  <a:lnTo>
                    <a:pt x="27" y="2"/>
                  </a:lnTo>
                  <a:lnTo>
                    <a:pt x="23" y="9"/>
                  </a:lnTo>
                  <a:lnTo>
                    <a:pt x="18" y="14"/>
                  </a:lnTo>
                  <a:lnTo>
                    <a:pt x="13" y="19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" y="33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5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8"/>
                  </a:lnTo>
                  <a:lnTo>
                    <a:pt x="14" y="40"/>
                  </a:lnTo>
                  <a:lnTo>
                    <a:pt x="17" y="33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0" name="Freeform 72"/>
            <p:cNvSpPr/>
            <p:nvPr/>
          </p:nvSpPr>
          <p:spPr bwMode="auto">
            <a:xfrm>
              <a:off x="5384801" y="4635500"/>
              <a:ext cx="14288" cy="2857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0" y="34"/>
                </a:cxn>
                <a:cxn ang="0">
                  <a:pos x="3" y="50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1"/>
                </a:cxn>
                <a:cxn ang="0">
                  <a:pos x="6" y="72"/>
                </a:cxn>
                <a:cxn ang="0">
                  <a:pos x="10" y="71"/>
                </a:cxn>
                <a:cxn ang="0">
                  <a:pos x="11" y="70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4" y="59"/>
                </a:cxn>
                <a:cxn ang="0">
                  <a:pos x="15" y="51"/>
                </a:cxn>
                <a:cxn ang="0">
                  <a:pos x="21" y="37"/>
                </a:cxn>
                <a:cxn ang="0">
                  <a:pos x="28" y="21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6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72">
                  <a:moveTo>
                    <a:pt x="24" y="4"/>
                  </a:moveTo>
                  <a:lnTo>
                    <a:pt x="24" y="4"/>
                  </a:lnTo>
                  <a:lnTo>
                    <a:pt x="10" y="34"/>
                  </a:lnTo>
                  <a:lnTo>
                    <a:pt x="3" y="50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1"/>
                  </a:lnTo>
                  <a:lnTo>
                    <a:pt x="6" y="72"/>
                  </a:lnTo>
                  <a:lnTo>
                    <a:pt x="10" y="71"/>
                  </a:lnTo>
                  <a:lnTo>
                    <a:pt x="11" y="70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59"/>
                  </a:lnTo>
                  <a:lnTo>
                    <a:pt x="15" y="51"/>
                  </a:lnTo>
                  <a:lnTo>
                    <a:pt x="21" y="37"/>
                  </a:lnTo>
                  <a:lnTo>
                    <a:pt x="28" y="21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1" name="Freeform 73"/>
            <p:cNvSpPr/>
            <p:nvPr/>
          </p:nvSpPr>
          <p:spPr bwMode="auto">
            <a:xfrm>
              <a:off x="5426076" y="4635500"/>
              <a:ext cx="9525" cy="28575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3" y="13"/>
                </a:cxn>
                <a:cxn ang="0">
                  <a:pos x="9" y="21"/>
                </a:cxn>
                <a:cxn ang="0">
                  <a:pos x="5" y="28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1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70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3" y="51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17" y="2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26" h="72">
                  <a:moveTo>
                    <a:pt x="14" y="6"/>
                  </a:moveTo>
                  <a:lnTo>
                    <a:pt x="14" y="6"/>
                  </a:lnTo>
                  <a:lnTo>
                    <a:pt x="13" y="13"/>
                  </a:lnTo>
                  <a:lnTo>
                    <a:pt x="9" y="21"/>
                  </a:lnTo>
                  <a:lnTo>
                    <a:pt x="5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3" y="51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2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2" name="Freeform 74"/>
            <p:cNvSpPr/>
            <p:nvPr/>
          </p:nvSpPr>
          <p:spPr bwMode="auto">
            <a:xfrm>
              <a:off x="5459413" y="4641850"/>
              <a:ext cx="4763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42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8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1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60">
                  <a:moveTo>
                    <a:pt x="14" y="5"/>
                  </a:move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8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3" name="Freeform 75"/>
            <p:cNvSpPr/>
            <p:nvPr/>
          </p:nvSpPr>
          <p:spPr bwMode="auto">
            <a:xfrm>
              <a:off x="5495926" y="4640263"/>
              <a:ext cx="11113" cy="26988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9" y="17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5" y="42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49"/>
                </a:cxn>
                <a:cxn ang="0">
                  <a:pos x="17" y="41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9" y="28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21" y="16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7" y="7"/>
                </a:cxn>
                <a:cxn ang="0">
                  <a:pos x="27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7" h="68">
                  <a:moveTo>
                    <a:pt x="17" y="1"/>
                  </a:moveTo>
                  <a:lnTo>
                    <a:pt x="17" y="1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9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4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49"/>
                  </a:lnTo>
                  <a:lnTo>
                    <a:pt x="17" y="41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2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6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4" name="Freeform 76"/>
            <p:cNvSpPr/>
            <p:nvPr/>
          </p:nvSpPr>
          <p:spPr bwMode="auto">
            <a:xfrm>
              <a:off x="5514976" y="4643438"/>
              <a:ext cx="12700" cy="25400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8" y="30"/>
                </a:cxn>
                <a:cxn ang="0">
                  <a:pos x="2" y="43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30" h="64">
                  <a:moveTo>
                    <a:pt x="18" y="4"/>
                  </a:moveTo>
                  <a:lnTo>
                    <a:pt x="18" y="4"/>
                  </a:lnTo>
                  <a:lnTo>
                    <a:pt x="8" y="30"/>
                  </a:lnTo>
                  <a:lnTo>
                    <a:pt x="2" y="4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5" name="Freeform 77"/>
            <p:cNvSpPr/>
            <p:nvPr/>
          </p:nvSpPr>
          <p:spPr bwMode="auto">
            <a:xfrm>
              <a:off x="5524501" y="4746625"/>
              <a:ext cx="11113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2" y="19"/>
                </a:cxn>
                <a:cxn ang="0">
                  <a:pos x="5" y="35"/>
                </a:cxn>
                <a:cxn ang="0">
                  <a:pos x="1" y="5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3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53"/>
                </a:cxn>
                <a:cxn ang="0">
                  <a:pos x="17" y="39"/>
                </a:cxn>
                <a:cxn ang="0">
                  <a:pos x="22" y="23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30" h="75">
                  <a:moveTo>
                    <a:pt x="20" y="2"/>
                  </a:moveTo>
                  <a:lnTo>
                    <a:pt x="20" y="2"/>
                  </a:lnTo>
                  <a:lnTo>
                    <a:pt x="12" y="19"/>
                  </a:lnTo>
                  <a:lnTo>
                    <a:pt x="5" y="35"/>
                  </a:lnTo>
                  <a:lnTo>
                    <a:pt x="1" y="5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3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53"/>
                  </a:lnTo>
                  <a:lnTo>
                    <a:pt x="17" y="39"/>
                  </a:lnTo>
                  <a:lnTo>
                    <a:pt x="22" y="23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6" name="Freeform 78"/>
            <p:cNvSpPr/>
            <p:nvPr/>
          </p:nvSpPr>
          <p:spPr bwMode="auto">
            <a:xfrm>
              <a:off x="5546726" y="4759325"/>
              <a:ext cx="12700" cy="28575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8" y="3"/>
                </a:cxn>
                <a:cxn ang="0">
                  <a:pos x="9" y="17"/>
                </a:cxn>
                <a:cxn ang="0">
                  <a:pos x="6" y="26"/>
                </a:cxn>
                <a:cxn ang="0">
                  <a:pos x="3" y="35"/>
                </a:cxn>
                <a:cxn ang="0">
                  <a:pos x="1" y="44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3"/>
                </a:cxn>
                <a:cxn ang="0">
                  <a:pos x="5" y="74"/>
                </a:cxn>
                <a:cxn ang="0">
                  <a:pos x="9" y="74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12" y="61"/>
                </a:cxn>
                <a:cxn ang="0">
                  <a:pos x="12" y="54"/>
                </a:cxn>
                <a:cxn ang="0">
                  <a:pos x="12" y="46"/>
                </a:cxn>
                <a:cxn ang="0">
                  <a:pos x="14" y="37"/>
                </a:cxn>
                <a:cxn ang="0">
                  <a:pos x="21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9" y="5"/>
                </a:cxn>
                <a:cxn ang="0">
                  <a:pos x="29" y="4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3"/>
                </a:cxn>
                <a:cxn ang="0">
                  <a:pos x="18" y="3"/>
                </a:cxn>
              </a:cxnLst>
              <a:rect l="0" t="0" r="r" b="b"/>
              <a:pathLst>
                <a:path w="29" h="74">
                  <a:moveTo>
                    <a:pt x="18" y="3"/>
                  </a:moveTo>
                  <a:lnTo>
                    <a:pt x="18" y="3"/>
                  </a:lnTo>
                  <a:lnTo>
                    <a:pt x="9" y="17"/>
                  </a:lnTo>
                  <a:lnTo>
                    <a:pt x="6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5" y="74"/>
                  </a:lnTo>
                  <a:lnTo>
                    <a:pt x="9" y="74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2" y="61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4" y="37"/>
                  </a:lnTo>
                  <a:lnTo>
                    <a:pt x="21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3"/>
                  </a:lnTo>
                  <a:lnTo>
                    <a:pt x="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7" name="Freeform 79"/>
            <p:cNvSpPr/>
            <p:nvPr/>
          </p:nvSpPr>
          <p:spPr bwMode="auto">
            <a:xfrm>
              <a:off x="5589588" y="4762500"/>
              <a:ext cx="11113" cy="3016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7"/>
                </a:cxn>
                <a:cxn ang="0">
                  <a:pos x="18" y="13"/>
                </a:cxn>
                <a:cxn ang="0">
                  <a:pos x="15" y="21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6" y="42"/>
                </a:cxn>
                <a:cxn ang="0">
                  <a:pos x="5" y="50"/>
                </a:cxn>
                <a:cxn ang="0">
                  <a:pos x="2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7" y="74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5" y="5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6" y="25"/>
                </a:cxn>
                <a:cxn ang="0">
                  <a:pos x="28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8" y="2"/>
                </a:cxn>
                <a:cxn ang="0">
                  <a:pos x="27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7"/>
                </a:cxn>
                <a:cxn ang="0">
                  <a:pos x="19" y="7"/>
                </a:cxn>
              </a:cxnLst>
              <a:rect l="0" t="0" r="r" b="b"/>
              <a:pathLst>
                <a:path w="30" h="74">
                  <a:moveTo>
                    <a:pt x="19" y="7"/>
                  </a:moveTo>
                  <a:lnTo>
                    <a:pt x="19" y="7"/>
                  </a:lnTo>
                  <a:lnTo>
                    <a:pt x="18" y="13"/>
                  </a:lnTo>
                  <a:lnTo>
                    <a:pt x="15" y="21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6" y="42"/>
                  </a:lnTo>
                  <a:lnTo>
                    <a:pt x="5" y="50"/>
                  </a:lnTo>
                  <a:lnTo>
                    <a:pt x="2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5" y="5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6" y="25"/>
                  </a:lnTo>
                  <a:lnTo>
                    <a:pt x="28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8" name="Freeform 80"/>
            <p:cNvSpPr/>
            <p:nvPr/>
          </p:nvSpPr>
          <p:spPr bwMode="auto">
            <a:xfrm>
              <a:off x="5616576" y="4765675"/>
              <a:ext cx="9525" cy="2381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9"/>
                </a:cxn>
                <a:cxn ang="0">
                  <a:pos x="7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19" y="32"/>
                </a:cxn>
                <a:cxn ang="0">
                  <a:pos x="22" y="19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1" y="4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3" h="60">
                  <a:moveTo>
                    <a:pt x="11" y="5"/>
                  </a:moveTo>
                  <a:lnTo>
                    <a:pt x="11" y="5"/>
                  </a:lnTo>
                  <a:lnTo>
                    <a:pt x="10" y="19"/>
                  </a:lnTo>
                  <a:lnTo>
                    <a:pt x="7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9" y="32"/>
                  </a:lnTo>
                  <a:lnTo>
                    <a:pt x="22" y="1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9" name="Freeform 81"/>
            <p:cNvSpPr/>
            <p:nvPr/>
          </p:nvSpPr>
          <p:spPr bwMode="auto">
            <a:xfrm>
              <a:off x="5643563" y="4765675"/>
              <a:ext cx="7938" cy="23813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4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30"/>
                </a:cxn>
                <a:cxn ang="0">
                  <a:pos x="5" y="42"/>
                </a:cxn>
                <a:cxn ang="0">
                  <a:pos x="4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3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4" y="53"/>
                </a:cxn>
                <a:cxn ang="0">
                  <a:pos x="17" y="46"/>
                </a:cxn>
                <a:cxn ang="0">
                  <a:pos x="18" y="39"/>
                </a:cxn>
                <a:cxn ang="0">
                  <a:pos x="18" y="33"/>
                </a:cxn>
                <a:cxn ang="0">
                  <a:pos x="20" y="20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0" h="60">
                  <a:moveTo>
                    <a:pt x="18" y="5"/>
                  </a:moveTo>
                  <a:lnTo>
                    <a:pt x="18" y="5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19"/>
                  </a:lnTo>
                  <a:lnTo>
                    <a:pt x="8" y="30"/>
                  </a:lnTo>
                  <a:lnTo>
                    <a:pt x="5" y="42"/>
                  </a:lnTo>
                  <a:lnTo>
                    <a:pt x="4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4" y="53"/>
                  </a:lnTo>
                  <a:lnTo>
                    <a:pt x="17" y="46"/>
                  </a:lnTo>
                  <a:lnTo>
                    <a:pt x="18" y="39"/>
                  </a:lnTo>
                  <a:lnTo>
                    <a:pt x="18" y="33"/>
                  </a:lnTo>
                  <a:lnTo>
                    <a:pt x="20" y="20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0" name="Freeform 82"/>
            <p:cNvSpPr/>
            <p:nvPr/>
          </p:nvSpPr>
          <p:spPr bwMode="auto">
            <a:xfrm>
              <a:off x="5667376" y="4767263"/>
              <a:ext cx="11113" cy="22225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7" y="3"/>
                </a:cxn>
                <a:cxn ang="0">
                  <a:pos x="12" y="15"/>
                </a:cxn>
                <a:cxn ang="0">
                  <a:pos x="8" y="26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9" y="56"/>
                </a:cxn>
                <a:cxn ang="0">
                  <a:pos x="11" y="55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18" y="30"/>
                </a:cxn>
                <a:cxn ang="0">
                  <a:pos x="22" y="20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3"/>
                </a:cxn>
                <a:cxn ang="0">
                  <a:pos x="17" y="3"/>
                </a:cxn>
              </a:cxnLst>
              <a:rect l="0" t="0" r="r" b="b"/>
              <a:pathLst>
                <a:path w="28" h="56">
                  <a:moveTo>
                    <a:pt x="17" y="3"/>
                  </a:moveTo>
                  <a:lnTo>
                    <a:pt x="17" y="3"/>
                  </a:lnTo>
                  <a:lnTo>
                    <a:pt x="12" y="15"/>
                  </a:lnTo>
                  <a:lnTo>
                    <a:pt x="8" y="2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8" y="30"/>
                  </a:lnTo>
                  <a:lnTo>
                    <a:pt x="22" y="2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3"/>
                  </a:lnTo>
                  <a:lnTo>
                    <a:pt x="1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1" name="Freeform 83"/>
            <p:cNvSpPr/>
            <p:nvPr/>
          </p:nvSpPr>
          <p:spPr bwMode="auto">
            <a:xfrm>
              <a:off x="5702301" y="4641850"/>
              <a:ext cx="15875" cy="25400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14"/>
                </a:cxn>
                <a:cxn ang="0">
                  <a:pos x="11" y="29"/>
                </a:cxn>
                <a:cxn ang="0">
                  <a:pos x="6" y="37"/>
                </a:cxn>
                <a:cxn ang="0">
                  <a:pos x="2" y="45"/>
                </a:cxn>
                <a:cxn ang="0">
                  <a:pos x="0" y="52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3" y="62"/>
                </a:cxn>
                <a:cxn ang="0">
                  <a:pos x="6" y="63"/>
                </a:cxn>
                <a:cxn ang="0">
                  <a:pos x="10" y="64"/>
                </a:cxn>
                <a:cxn ang="0">
                  <a:pos x="12" y="63"/>
                </a:cxn>
                <a:cxn ang="0">
                  <a:pos x="13" y="62"/>
                </a:cxn>
                <a:cxn ang="0">
                  <a:pos x="13" y="59"/>
                </a:cxn>
                <a:cxn ang="0">
                  <a:pos x="13" y="58"/>
                </a:cxn>
                <a:cxn ang="0">
                  <a:pos x="13" y="58"/>
                </a:cxn>
                <a:cxn ang="0">
                  <a:pos x="12" y="54"/>
                </a:cxn>
                <a:cxn ang="0">
                  <a:pos x="12" y="50"/>
                </a:cxn>
                <a:cxn ang="0">
                  <a:pos x="16" y="42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2" y="3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4" h="64">
                  <a:moveTo>
                    <a:pt x="33" y="3"/>
                  </a:moveTo>
                  <a:lnTo>
                    <a:pt x="33" y="3"/>
                  </a:lnTo>
                  <a:lnTo>
                    <a:pt x="23" y="14"/>
                  </a:lnTo>
                  <a:lnTo>
                    <a:pt x="11" y="29"/>
                  </a:lnTo>
                  <a:lnTo>
                    <a:pt x="6" y="37"/>
                  </a:lnTo>
                  <a:lnTo>
                    <a:pt x="2" y="45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3" y="62"/>
                  </a:lnTo>
                  <a:lnTo>
                    <a:pt x="6" y="63"/>
                  </a:lnTo>
                  <a:lnTo>
                    <a:pt x="10" y="64"/>
                  </a:lnTo>
                  <a:lnTo>
                    <a:pt x="12" y="63"/>
                  </a:lnTo>
                  <a:lnTo>
                    <a:pt x="13" y="62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6" y="42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2" name="Freeform 84"/>
            <p:cNvSpPr/>
            <p:nvPr/>
          </p:nvSpPr>
          <p:spPr bwMode="auto">
            <a:xfrm>
              <a:off x="5730876" y="4641850"/>
              <a:ext cx="17463" cy="1905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27" y="1"/>
                </a:cxn>
                <a:cxn ang="0">
                  <a:pos x="25" y="5"/>
                </a:cxn>
                <a:cxn ang="0">
                  <a:pos x="22" y="11"/>
                </a:cxn>
                <a:cxn ang="0">
                  <a:pos x="22" y="11"/>
                </a:cxn>
                <a:cxn ang="0">
                  <a:pos x="17" y="17"/>
                </a:cxn>
                <a:cxn ang="0">
                  <a:pos x="12" y="25"/>
                </a:cxn>
                <a:cxn ang="0">
                  <a:pos x="7" y="33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3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7" y="3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9" y="20"/>
                </a:cxn>
                <a:cxn ang="0">
                  <a:pos x="33" y="16"/>
                </a:cxn>
                <a:cxn ang="0">
                  <a:pos x="33" y="16"/>
                </a:cxn>
                <a:cxn ang="0">
                  <a:pos x="34" y="13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2" y="11"/>
                </a:cxn>
                <a:cxn ang="0">
                  <a:pos x="43" y="9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50">
                  <a:moveTo>
                    <a:pt x="39" y="0"/>
                  </a:move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5" y="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7" y="33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7" y="3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9" y="20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2" y="11"/>
                  </a:lnTo>
                  <a:lnTo>
                    <a:pt x="43" y="9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3" name="Freeform 85"/>
            <p:cNvSpPr/>
            <p:nvPr/>
          </p:nvSpPr>
          <p:spPr bwMode="auto">
            <a:xfrm>
              <a:off x="5767388" y="4638675"/>
              <a:ext cx="14288" cy="222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0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3"/>
                </a:cxn>
                <a:cxn ang="0">
                  <a:pos x="8" y="38"/>
                </a:cxn>
                <a:cxn ang="0">
                  <a:pos x="5" y="42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2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7" y="58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50"/>
                </a:cxn>
                <a:cxn ang="0">
                  <a:pos x="17" y="45"/>
                </a:cxn>
                <a:cxn ang="0">
                  <a:pos x="20" y="39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0" y="20"/>
                </a:cxn>
                <a:cxn ang="0">
                  <a:pos x="34" y="13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6" h="58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0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3"/>
                  </a:lnTo>
                  <a:lnTo>
                    <a:pt x="8" y="38"/>
                  </a:lnTo>
                  <a:lnTo>
                    <a:pt x="5" y="42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7" y="58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7" y="45"/>
                  </a:lnTo>
                  <a:lnTo>
                    <a:pt x="20" y="39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0" y="20"/>
                  </a:lnTo>
                  <a:lnTo>
                    <a:pt x="34" y="1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4" name="Freeform 86"/>
            <p:cNvSpPr/>
            <p:nvPr/>
          </p:nvSpPr>
          <p:spPr bwMode="auto">
            <a:xfrm>
              <a:off x="5786438" y="4640263"/>
              <a:ext cx="20638" cy="2222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9"/>
                </a:cxn>
                <a:cxn ang="0">
                  <a:pos x="37" y="12"/>
                </a:cxn>
                <a:cxn ang="0">
                  <a:pos x="31" y="17"/>
                </a:cxn>
                <a:cxn ang="0">
                  <a:pos x="26" y="22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4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29" y="38"/>
                </a:cxn>
                <a:cxn ang="0">
                  <a:pos x="34" y="32"/>
                </a:cxn>
                <a:cxn ang="0">
                  <a:pos x="34" y="32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56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7" y="12"/>
                  </a:lnTo>
                  <a:lnTo>
                    <a:pt x="31" y="17"/>
                  </a:lnTo>
                  <a:lnTo>
                    <a:pt x="26" y="2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4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9" y="38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5" name="Freeform 87"/>
            <p:cNvSpPr/>
            <p:nvPr/>
          </p:nvSpPr>
          <p:spPr bwMode="auto">
            <a:xfrm>
              <a:off x="5826126" y="4635500"/>
              <a:ext cx="14288" cy="238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4"/>
                </a:cxn>
                <a:cxn ang="0">
                  <a:pos x="17" y="28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7" y="44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32" y="27"/>
                </a:cxn>
                <a:cxn ang="0">
                  <a:pos x="34" y="2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61">
                  <a:moveTo>
                    <a:pt x="23" y="6"/>
                  </a:moveTo>
                  <a:lnTo>
                    <a:pt x="23" y="6"/>
                  </a:lnTo>
                  <a:lnTo>
                    <a:pt x="23" y="1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0" y="24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7" y="4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27"/>
                  </a:lnTo>
                  <a:lnTo>
                    <a:pt x="34" y="2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6" name="Freeform 88"/>
            <p:cNvSpPr/>
            <p:nvPr/>
          </p:nvSpPr>
          <p:spPr bwMode="auto">
            <a:xfrm>
              <a:off x="5853113" y="4635500"/>
              <a:ext cx="12700" cy="222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7" y="38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7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7" y="44"/>
                </a:cxn>
                <a:cxn ang="0">
                  <a:pos x="23" y="32"/>
                </a:cxn>
                <a:cxn ang="0">
                  <a:pos x="28" y="20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30" h="57">
                  <a:moveTo>
                    <a:pt x="20" y="4"/>
                  </a:moveTo>
                  <a:lnTo>
                    <a:pt x="20" y="4"/>
                  </a:lnTo>
                  <a:lnTo>
                    <a:pt x="16" y="16"/>
                  </a:lnTo>
                  <a:lnTo>
                    <a:pt x="12" y="28"/>
                  </a:lnTo>
                  <a:lnTo>
                    <a:pt x="7" y="3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7" y="44"/>
                  </a:lnTo>
                  <a:lnTo>
                    <a:pt x="23" y="32"/>
                  </a:lnTo>
                  <a:lnTo>
                    <a:pt x="28" y="20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7" name="Freeform 89"/>
            <p:cNvSpPr/>
            <p:nvPr/>
          </p:nvSpPr>
          <p:spPr bwMode="auto">
            <a:xfrm>
              <a:off x="5699126" y="4479925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29" y="20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10" y="45"/>
                </a:cxn>
                <a:cxn ang="0">
                  <a:pos x="5" y="54"/>
                </a:cxn>
                <a:cxn ang="0">
                  <a:pos x="1" y="62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2" y="72"/>
                </a:cxn>
                <a:cxn ang="0">
                  <a:pos x="5" y="72"/>
                </a:cxn>
                <a:cxn ang="0">
                  <a:pos x="9" y="72"/>
                </a:cxn>
                <a:cxn ang="0">
                  <a:pos x="12" y="68"/>
                </a:cxn>
                <a:cxn ang="0">
                  <a:pos x="12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67"/>
                </a:cxn>
                <a:cxn ang="0">
                  <a:pos x="13" y="64"/>
                </a:cxn>
                <a:cxn ang="0">
                  <a:pos x="13" y="64"/>
                </a:cxn>
                <a:cxn ang="0">
                  <a:pos x="16" y="58"/>
                </a:cxn>
                <a:cxn ang="0">
                  <a:pos x="16" y="58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9" y="25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2">
                  <a:moveTo>
                    <a:pt x="44" y="3"/>
                  </a:moveTo>
                  <a:lnTo>
                    <a:pt x="44" y="3"/>
                  </a:lnTo>
                  <a:lnTo>
                    <a:pt x="29" y="2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0" y="45"/>
                  </a:lnTo>
                  <a:lnTo>
                    <a:pt x="5" y="54"/>
                  </a:lnTo>
                  <a:lnTo>
                    <a:pt x="1" y="62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9" y="25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8" name="Freeform 90"/>
            <p:cNvSpPr/>
            <p:nvPr/>
          </p:nvSpPr>
          <p:spPr bwMode="auto">
            <a:xfrm>
              <a:off x="5730876" y="4478338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7" y="18"/>
                </a:cxn>
                <a:cxn ang="0">
                  <a:pos x="25" y="24"/>
                </a:cxn>
                <a:cxn ang="0">
                  <a:pos x="22" y="28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3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5" y="69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3" y="59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5" y="4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69">
                  <a:moveTo>
                    <a:pt x="44" y="3"/>
                  </a:moveTo>
                  <a:lnTo>
                    <a:pt x="44" y="3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5" y="24"/>
                  </a:lnTo>
                  <a:lnTo>
                    <a:pt x="22" y="2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3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5" y="69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5" y="4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9" name="Freeform 91"/>
            <p:cNvSpPr/>
            <p:nvPr/>
          </p:nvSpPr>
          <p:spPr bwMode="auto">
            <a:xfrm>
              <a:off x="5772151" y="4479925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1" y="13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7" y="35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6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30" y="20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58">
                  <a:moveTo>
                    <a:pt x="27" y="3"/>
                  </a:moveTo>
                  <a:lnTo>
                    <a:pt x="27" y="3"/>
                  </a:lnTo>
                  <a:lnTo>
                    <a:pt x="21" y="1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35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30" y="20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0" name="Freeform 92"/>
            <p:cNvSpPr/>
            <p:nvPr/>
          </p:nvSpPr>
          <p:spPr bwMode="auto">
            <a:xfrm>
              <a:off x="5794376" y="4476750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4" y="11"/>
                </a:cxn>
                <a:cxn ang="0">
                  <a:pos x="23" y="17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9" y="41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4" y="54"/>
                </a:cxn>
                <a:cxn ang="0">
                  <a:pos x="19" y="45"/>
                </a:cxn>
                <a:cxn ang="0">
                  <a:pos x="24" y="37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5" y="18"/>
                </a:cxn>
                <a:cxn ang="0">
                  <a:pos x="36" y="11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7" h="64">
                  <a:moveTo>
                    <a:pt x="26" y="5"/>
                  </a:moveTo>
                  <a:lnTo>
                    <a:pt x="26" y="5"/>
                  </a:lnTo>
                  <a:lnTo>
                    <a:pt x="24" y="11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9" y="41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4" y="54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5" y="18"/>
                  </a:lnTo>
                  <a:lnTo>
                    <a:pt x="36" y="11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1" name="Freeform 93"/>
            <p:cNvSpPr/>
            <p:nvPr/>
          </p:nvSpPr>
          <p:spPr bwMode="auto">
            <a:xfrm>
              <a:off x="5835651" y="4471988"/>
              <a:ext cx="11113" cy="222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0"/>
                </a:cxn>
                <a:cxn ang="0">
                  <a:pos x="17" y="15"/>
                </a:cxn>
                <a:cxn ang="0">
                  <a:pos x="14" y="21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7" y="31"/>
                </a:cxn>
                <a:cxn ang="0">
                  <a:pos x="5" y="36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4" y="56"/>
                </a:cxn>
                <a:cxn ang="0">
                  <a:pos x="7" y="56"/>
                </a:cxn>
                <a:cxn ang="0">
                  <a:pos x="9" y="56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9" y="3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26" y="25"/>
                </a:cxn>
                <a:cxn ang="0">
                  <a:pos x="28" y="18"/>
                </a:cxn>
                <a:cxn ang="0">
                  <a:pos x="30" y="12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31" h="56">
                  <a:moveTo>
                    <a:pt x="19" y="5"/>
                  </a:moveTo>
                  <a:lnTo>
                    <a:pt x="19" y="5"/>
                  </a:lnTo>
                  <a:lnTo>
                    <a:pt x="18" y="10"/>
                  </a:lnTo>
                  <a:lnTo>
                    <a:pt x="17" y="15"/>
                  </a:lnTo>
                  <a:lnTo>
                    <a:pt x="14" y="21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31"/>
                  </a:lnTo>
                  <a:lnTo>
                    <a:pt x="5" y="36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4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3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6" y="25"/>
                  </a:lnTo>
                  <a:lnTo>
                    <a:pt x="28" y="18"/>
                  </a:lnTo>
                  <a:lnTo>
                    <a:pt x="30" y="1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2" name="Freeform 94"/>
            <p:cNvSpPr/>
            <p:nvPr/>
          </p:nvSpPr>
          <p:spPr bwMode="auto">
            <a:xfrm>
              <a:off x="5861051" y="4467225"/>
              <a:ext cx="14288" cy="222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1" y="16"/>
                </a:cxn>
                <a:cxn ang="0">
                  <a:pos x="14" y="27"/>
                </a:cxn>
                <a:cxn ang="0">
                  <a:pos x="7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6"/>
                </a:cxn>
                <a:cxn ang="0">
                  <a:pos x="7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7" y="43"/>
                </a:cxn>
                <a:cxn ang="0">
                  <a:pos x="25" y="31"/>
                </a:cxn>
                <a:cxn ang="0">
                  <a:pos x="33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58">
                  <a:moveTo>
                    <a:pt x="26" y="4"/>
                  </a:moveTo>
                  <a:lnTo>
                    <a:pt x="26" y="4"/>
                  </a:lnTo>
                  <a:lnTo>
                    <a:pt x="21" y="16"/>
                  </a:lnTo>
                  <a:lnTo>
                    <a:pt x="14" y="27"/>
                  </a:lnTo>
                  <a:lnTo>
                    <a:pt x="7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7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7" y="43"/>
                  </a:lnTo>
                  <a:lnTo>
                    <a:pt x="25" y="31"/>
                  </a:lnTo>
                  <a:lnTo>
                    <a:pt x="33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3" name="Freeform 95"/>
            <p:cNvSpPr/>
            <p:nvPr/>
          </p:nvSpPr>
          <p:spPr bwMode="auto">
            <a:xfrm>
              <a:off x="5889626" y="4467225"/>
              <a:ext cx="12700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1" y="20"/>
                </a:cxn>
                <a:cxn ang="0">
                  <a:pos x="16" y="34"/>
                </a:cxn>
                <a:cxn ang="0">
                  <a:pos x="9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20" y="52"/>
                </a:cxn>
                <a:cxn ang="0">
                  <a:pos x="26" y="37"/>
                </a:cxn>
                <a:cxn ang="0">
                  <a:pos x="31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9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20" y="52"/>
                  </a:lnTo>
                  <a:lnTo>
                    <a:pt x="26" y="37"/>
                  </a:lnTo>
                  <a:lnTo>
                    <a:pt x="31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4" name="Freeform 96"/>
            <p:cNvSpPr/>
            <p:nvPr/>
          </p:nvSpPr>
          <p:spPr bwMode="auto">
            <a:xfrm>
              <a:off x="5832476" y="4108450"/>
              <a:ext cx="7938" cy="33338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6" y="6"/>
                </a:cxn>
                <a:cxn ang="0">
                  <a:pos x="6" y="24"/>
                </a:cxn>
                <a:cxn ang="0">
                  <a:pos x="3" y="43"/>
                </a:cxn>
                <a:cxn ang="0">
                  <a:pos x="2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6" y="85"/>
                </a:cxn>
                <a:cxn ang="0">
                  <a:pos x="10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2" y="62"/>
                </a:cxn>
                <a:cxn ang="0">
                  <a:pos x="15" y="43"/>
                </a:cxn>
                <a:cxn ang="0">
                  <a:pos x="16" y="2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17" h="85">
                  <a:moveTo>
                    <a:pt x="6" y="6"/>
                  </a:moveTo>
                  <a:lnTo>
                    <a:pt x="6" y="6"/>
                  </a:lnTo>
                  <a:lnTo>
                    <a:pt x="6" y="24"/>
                  </a:lnTo>
                  <a:lnTo>
                    <a:pt x="3" y="43"/>
                  </a:lnTo>
                  <a:lnTo>
                    <a:pt x="2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6" y="85"/>
                  </a:lnTo>
                  <a:lnTo>
                    <a:pt x="10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62"/>
                  </a:lnTo>
                  <a:lnTo>
                    <a:pt x="15" y="43"/>
                  </a:lnTo>
                  <a:lnTo>
                    <a:pt x="16" y="2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5" name="Freeform 97"/>
            <p:cNvSpPr/>
            <p:nvPr/>
          </p:nvSpPr>
          <p:spPr bwMode="auto">
            <a:xfrm>
              <a:off x="5878513" y="412750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4"/>
                </a:cxn>
                <a:cxn ang="0">
                  <a:pos x="7" y="85"/>
                </a:cxn>
                <a:cxn ang="0">
                  <a:pos x="11" y="84"/>
                </a:cxn>
                <a:cxn ang="0">
                  <a:pos x="12" y="82"/>
                </a:cxn>
                <a:cxn ang="0">
                  <a:pos x="12" y="80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4"/>
                  </a:lnTo>
                  <a:lnTo>
                    <a:pt x="7" y="85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6" name="Freeform 98"/>
            <p:cNvSpPr/>
            <p:nvPr/>
          </p:nvSpPr>
          <p:spPr bwMode="auto">
            <a:xfrm>
              <a:off x="5921376" y="4151313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0">
                  <a:moveTo>
                    <a:pt x="0" y="5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7" name="Freeform 99"/>
            <p:cNvSpPr/>
            <p:nvPr/>
          </p:nvSpPr>
          <p:spPr bwMode="auto">
            <a:xfrm>
              <a:off x="5343526" y="4129088"/>
              <a:ext cx="7938" cy="25400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4" y="15"/>
                </a:cxn>
                <a:cxn ang="0">
                  <a:pos x="5" y="21"/>
                </a:cxn>
                <a:cxn ang="0">
                  <a:pos x="6" y="3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6" y="60"/>
                </a:cxn>
                <a:cxn ang="0">
                  <a:pos x="8" y="62"/>
                </a:cxn>
                <a:cxn ang="0">
                  <a:pos x="12" y="63"/>
                </a:cxn>
                <a:cxn ang="0">
                  <a:pos x="16" y="62"/>
                </a:cxn>
                <a:cxn ang="0">
                  <a:pos x="17" y="60"/>
                </a:cxn>
                <a:cxn ang="0">
                  <a:pos x="17" y="58"/>
                </a:cxn>
                <a:cxn ang="0">
                  <a:pos x="17" y="58"/>
                </a:cxn>
                <a:cxn ang="0">
                  <a:pos x="18" y="43"/>
                </a:cxn>
                <a:cxn ang="0">
                  <a:pos x="18" y="30"/>
                </a:cxn>
                <a:cxn ang="0">
                  <a:pos x="16" y="16"/>
                </a:cxn>
                <a:cxn ang="0">
                  <a:pos x="14" y="9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8" h="63">
                  <a:moveTo>
                    <a:pt x="10" y="3"/>
                  </a:moveTo>
                  <a:lnTo>
                    <a:pt x="10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4" y="15"/>
                  </a:lnTo>
                  <a:lnTo>
                    <a:pt x="5" y="21"/>
                  </a:lnTo>
                  <a:lnTo>
                    <a:pt x="6" y="3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2" y="63"/>
                  </a:lnTo>
                  <a:lnTo>
                    <a:pt x="16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8" y="43"/>
                  </a:lnTo>
                  <a:lnTo>
                    <a:pt x="18" y="30"/>
                  </a:lnTo>
                  <a:lnTo>
                    <a:pt x="16" y="16"/>
                  </a:lnTo>
                  <a:lnTo>
                    <a:pt x="14" y="9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8" name="Freeform 100"/>
            <p:cNvSpPr/>
            <p:nvPr/>
          </p:nvSpPr>
          <p:spPr bwMode="auto">
            <a:xfrm>
              <a:off x="5470526" y="4203700"/>
              <a:ext cx="4763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6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1" y="74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" h="79">
                  <a:moveTo>
                    <a:pt x="0" y="6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6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9" name="Freeform 101"/>
            <p:cNvSpPr/>
            <p:nvPr/>
          </p:nvSpPr>
          <p:spPr bwMode="auto">
            <a:xfrm>
              <a:off x="5503863" y="4237038"/>
              <a:ext cx="7938" cy="4603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6" y="31"/>
                </a:cxn>
                <a:cxn ang="0">
                  <a:pos x="3" y="56"/>
                </a:cxn>
                <a:cxn ang="0">
                  <a:pos x="2" y="82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2" y="112"/>
                </a:cxn>
                <a:cxn ang="0">
                  <a:pos x="6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3" y="82"/>
                </a:cxn>
                <a:cxn ang="0">
                  <a:pos x="15" y="56"/>
                </a:cxn>
                <a:cxn ang="0">
                  <a:pos x="16" y="31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7" h="114">
                  <a:moveTo>
                    <a:pt x="6" y="5"/>
                  </a:moveTo>
                  <a:lnTo>
                    <a:pt x="6" y="5"/>
                  </a:lnTo>
                  <a:lnTo>
                    <a:pt x="6" y="31"/>
                  </a:lnTo>
                  <a:lnTo>
                    <a:pt x="3" y="56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6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3" y="82"/>
                  </a:lnTo>
                  <a:lnTo>
                    <a:pt x="15" y="56"/>
                  </a:lnTo>
                  <a:lnTo>
                    <a:pt x="16" y="31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0" name="Freeform 102"/>
            <p:cNvSpPr/>
            <p:nvPr/>
          </p:nvSpPr>
          <p:spPr bwMode="auto">
            <a:xfrm>
              <a:off x="5543551" y="4294188"/>
              <a:ext cx="3175" cy="365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7" y="91"/>
                </a:cxn>
                <a:cxn ang="0">
                  <a:pos x="11" y="89"/>
                </a:cxn>
                <a:cxn ang="0">
                  <a:pos x="12" y="88"/>
                </a:cxn>
                <a:cxn ang="0">
                  <a:pos x="12" y="85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91">
                  <a:moveTo>
                    <a:pt x="0" y="6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7" y="91"/>
                  </a:lnTo>
                  <a:lnTo>
                    <a:pt x="11" y="89"/>
                  </a:lnTo>
                  <a:lnTo>
                    <a:pt x="12" y="88"/>
                  </a:lnTo>
                  <a:lnTo>
                    <a:pt x="12" y="8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1" name="Freeform 103"/>
            <p:cNvSpPr/>
            <p:nvPr/>
          </p:nvSpPr>
          <p:spPr bwMode="auto">
            <a:xfrm>
              <a:off x="5567363" y="4341813"/>
              <a:ext cx="11113" cy="30163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9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3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3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8" y="1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73">
                  <a:moveTo>
                    <a:pt x="17" y="4"/>
                  </a:moveTo>
                  <a:lnTo>
                    <a:pt x="17" y="4"/>
                  </a:lnTo>
                  <a:lnTo>
                    <a:pt x="9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3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3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2" name="Freeform 104"/>
            <p:cNvSpPr/>
            <p:nvPr/>
          </p:nvSpPr>
          <p:spPr bwMode="auto">
            <a:xfrm>
              <a:off x="5443538" y="4154488"/>
              <a:ext cx="9525" cy="22225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9" y="17"/>
                </a:cxn>
                <a:cxn ang="0">
                  <a:pos x="7" y="29"/>
                </a:cxn>
                <a:cxn ang="0">
                  <a:pos x="3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5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1"/>
                </a:cxn>
                <a:cxn ang="0">
                  <a:pos x="17" y="29"/>
                </a:cxn>
                <a:cxn ang="0">
                  <a:pos x="21" y="17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24" h="58">
                  <a:moveTo>
                    <a:pt x="12" y="7"/>
                  </a:moveTo>
                  <a:lnTo>
                    <a:pt x="12" y="7"/>
                  </a:lnTo>
                  <a:lnTo>
                    <a:pt x="9" y="17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5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1"/>
                  </a:lnTo>
                  <a:lnTo>
                    <a:pt x="17" y="29"/>
                  </a:lnTo>
                  <a:lnTo>
                    <a:pt x="21" y="1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3" name="Freeform 105"/>
            <p:cNvSpPr/>
            <p:nvPr/>
          </p:nvSpPr>
          <p:spPr bwMode="auto">
            <a:xfrm>
              <a:off x="5399088" y="4110038"/>
              <a:ext cx="7938" cy="34925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5" y="10"/>
                </a:cxn>
                <a:cxn ang="0">
                  <a:pos x="2" y="19"/>
                </a:cxn>
                <a:cxn ang="0">
                  <a:pos x="1" y="28"/>
                </a:cxn>
                <a:cxn ang="0">
                  <a:pos x="0" y="39"/>
                </a:cxn>
                <a:cxn ang="0">
                  <a:pos x="1" y="61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5" y="85"/>
                </a:cxn>
                <a:cxn ang="0">
                  <a:pos x="9" y="86"/>
                </a:cxn>
                <a:cxn ang="0">
                  <a:pos x="13" y="85"/>
                </a:cxn>
                <a:cxn ang="0">
                  <a:pos x="14" y="82"/>
                </a:cxn>
                <a:cxn ang="0">
                  <a:pos x="14" y="79"/>
                </a:cxn>
                <a:cxn ang="0">
                  <a:pos x="14" y="79"/>
                </a:cxn>
                <a:cxn ang="0">
                  <a:pos x="13" y="48"/>
                </a:cxn>
                <a:cxn ang="0">
                  <a:pos x="13" y="48"/>
                </a:cxn>
                <a:cxn ang="0">
                  <a:pos x="13" y="39"/>
                </a:cxn>
                <a:cxn ang="0">
                  <a:pos x="13" y="28"/>
                </a:cxn>
                <a:cxn ang="0">
                  <a:pos x="14" y="18"/>
                </a:cxn>
                <a:cxn ang="0">
                  <a:pos x="15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9" y="7"/>
                </a:cxn>
                <a:cxn ang="0">
                  <a:pos x="19" y="5"/>
                </a:cxn>
                <a:cxn ang="0">
                  <a:pos x="18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9" h="86">
                  <a:moveTo>
                    <a:pt x="10" y="2"/>
                  </a:moveTo>
                  <a:lnTo>
                    <a:pt x="10" y="2"/>
                  </a:lnTo>
                  <a:lnTo>
                    <a:pt x="5" y="10"/>
                  </a:lnTo>
                  <a:lnTo>
                    <a:pt x="2" y="19"/>
                  </a:lnTo>
                  <a:lnTo>
                    <a:pt x="1" y="28"/>
                  </a:lnTo>
                  <a:lnTo>
                    <a:pt x="0" y="39"/>
                  </a:lnTo>
                  <a:lnTo>
                    <a:pt x="1" y="6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9" y="86"/>
                  </a:lnTo>
                  <a:lnTo>
                    <a:pt x="13" y="85"/>
                  </a:lnTo>
                  <a:lnTo>
                    <a:pt x="14" y="82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39"/>
                  </a:lnTo>
                  <a:lnTo>
                    <a:pt x="13" y="28"/>
                  </a:lnTo>
                  <a:lnTo>
                    <a:pt x="14" y="18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4" name="Freeform 106"/>
            <p:cNvSpPr/>
            <p:nvPr/>
          </p:nvSpPr>
          <p:spPr bwMode="auto">
            <a:xfrm>
              <a:off x="5719763" y="4287838"/>
              <a:ext cx="31750" cy="34925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60" y="8"/>
                </a:cxn>
                <a:cxn ang="0">
                  <a:pos x="50" y="17"/>
                </a:cxn>
                <a:cxn ang="0">
                  <a:pos x="39" y="27"/>
                </a:cxn>
                <a:cxn ang="0">
                  <a:pos x="32" y="37"/>
                </a:cxn>
                <a:cxn ang="0">
                  <a:pos x="15" y="5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7"/>
                </a:cxn>
                <a:cxn ang="0">
                  <a:pos x="39" y="46"/>
                </a:cxn>
                <a:cxn ang="0">
                  <a:pos x="47" y="36"/>
                </a:cxn>
                <a:cxn ang="0">
                  <a:pos x="56" y="27"/>
                </a:cxn>
                <a:cxn ang="0">
                  <a:pos x="67" y="19"/>
                </a:cxn>
                <a:cxn ang="0">
                  <a:pos x="77" y="11"/>
                </a:cxn>
                <a:cxn ang="0">
                  <a:pos x="77" y="11"/>
                </a:cxn>
                <a:cxn ang="0">
                  <a:pos x="79" y="10"/>
                </a:cxn>
                <a:cxn ang="0">
                  <a:pos x="80" y="7"/>
                </a:cxn>
                <a:cxn ang="0">
                  <a:pos x="79" y="3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0" h="91">
                  <a:moveTo>
                    <a:pt x="71" y="0"/>
                  </a:moveTo>
                  <a:lnTo>
                    <a:pt x="71" y="0"/>
                  </a:lnTo>
                  <a:lnTo>
                    <a:pt x="60" y="8"/>
                  </a:lnTo>
                  <a:lnTo>
                    <a:pt x="50" y="17"/>
                  </a:lnTo>
                  <a:lnTo>
                    <a:pt x="39" y="27"/>
                  </a:lnTo>
                  <a:lnTo>
                    <a:pt x="32" y="37"/>
                  </a:lnTo>
                  <a:lnTo>
                    <a:pt x="15" y="5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7"/>
                  </a:lnTo>
                  <a:lnTo>
                    <a:pt x="39" y="46"/>
                  </a:lnTo>
                  <a:lnTo>
                    <a:pt x="47" y="36"/>
                  </a:lnTo>
                  <a:lnTo>
                    <a:pt x="56" y="27"/>
                  </a:lnTo>
                  <a:lnTo>
                    <a:pt x="67" y="19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9" y="10"/>
                  </a:lnTo>
                  <a:lnTo>
                    <a:pt x="80" y="7"/>
                  </a:lnTo>
                  <a:lnTo>
                    <a:pt x="79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5" name="Freeform 107"/>
            <p:cNvSpPr/>
            <p:nvPr/>
          </p:nvSpPr>
          <p:spPr bwMode="auto">
            <a:xfrm>
              <a:off x="5745163" y="4300538"/>
              <a:ext cx="33338" cy="3651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0"/>
                </a:cxn>
                <a:cxn ang="0">
                  <a:pos x="37" y="40"/>
                </a:cxn>
                <a:cxn ang="0">
                  <a:pos x="18" y="61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6" y="68"/>
                </a:cxn>
                <a:cxn ang="0">
                  <a:pos x="44" y="48"/>
                </a:cxn>
                <a:cxn ang="0">
                  <a:pos x="63" y="28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92">
                  <a:moveTo>
                    <a:pt x="76" y="2"/>
                  </a:moveTo>
                  <a:lnTo>
                    <a:pt x="76" y="2"/>
                  </a:lnTo>
                  <a:lnTo>
                    <a:pt x="55" y="20"/>
                  </a:lnTo>
                  <a:lnTo>
                    <a:pt x="37" y="40"/>
                  </a:lnTo>
                  <a:lnTo>
                    <a:pt x="18" y="61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6" y="68"/>
                  </a:lnTo>
                  <a:lnTo>
                    <a:pt x="44" y="48"/>
                  </a:lnTo>
                  <a:lnTo>
                    <a:pt x="63" y="2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6" name="Freeform 108"/>
            <p:cNvSpPr/>
            <p:nvPr/>
          </p:nvSpPr>
          <p:spPr bwMode="auto">
            <a:xfrm>
              <a:off x="5494338" y="4392613"/>
              <a:ext cx="14288" cy="238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2" y="29"/>
                </a:cxn>
                <a:cxn ang="0">
                  <a:pos x="6" y="42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2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7" y="45"/>
                </a:cxn>
                <a:cxn ang="0">
                  <a:pos x="23" y="33"/>
                </a:cxn>
                <a:cxn ang="0">
                  <a:pos x="30" y="2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2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2" y="29"/>
                  </a:lnTo>
                  <a:lnTo>
                    <a:pt x="6" y="4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7" y="45"/>
                  </a:lnTo>
                  <a:lnTo>
                    <a:pt x="23" y="33"/>
                  </a:lnTo>
                  <a:lnTo>
                    <a:pt x="30" y="20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7" name="Freeform 109"/>
            <p:cNvSpPr/>
            <p:nvPr/>
          </p:nvSpPr>
          <p:spPr bwMode="auto">
            <a:xfrm>
              <a:off x="5519738" y="4410075"/>
              <a:ext cx="14288" cy="22225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6" y="3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7" y="41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56">
                  <a:moveTo>
                    <a:pt x="23" y="4"/>
                  </a:moveTo>
                  <a:lnTo>
                    <a:pt x="23" y="4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6" y="3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7" y="41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8" name="Freeform 110"/>
            <p:cNvSpPr/>
            <p:nvPr/>
          </p:nvSpPr>
          <p:spPr bwMode="auto">
            <a:xfrm>
              <a:off x="5559426" y="4433888"/>
              <a:ext cx="11113" cy="17463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13" y="9"/>
                </a:cxn>
                <a:cxn ang="0">
                  <a:pos x="8" y="1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2" y="39"/>
                </a:cxn>
                <a:cxn ang="0">
                  <a:pos x="5" y="40"/>
                </a:cxn>
                <a:cxn ang="0">
                  <a:pos x="6" y="40"/>
                </a:cxn>
                <a:cxn ang="0">
                  <a:pos x="9" y="39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17" y="23"/>
                </a:cxn>
                <a:cxn ang="0">
                  <a:pos x="22" y="17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7" y="7"/>
                </a:cxn>
                <a:cxn ang="0">
                  <a:pos x="28" y="6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8" h="40">
                  <a:moveTo>
                    <a:pt x="18" y="2"/>
                  </a:moveTo>
                  <a:lnTo>
                    <a:pt x="18" y="2"/>
                  </a:lnTo>
                  <a:lnTo>
                    <a:pt x="13" y="9"/>
                  </a:lnTo>
                  <a:lnTo>
                    <a:pt x="8" y="1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9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9" name="Freeform 111"/>
            <p:cNvSpPr/>
            <p:nvPr/>
          </p:nvSpPr>
          <p:spPr bwMode="auto">
            <a:xfrm>
              <a:off x="5578476" y="4600575"/>
              <a:ext cx="7938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2" y="18"/>
                </a:cxn>
                <a:cxn ang="0">
                  <a:pos x="1" y="3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0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1" y="35"/>
                </a:cxn>
                <a:cxn ang="0">
                  <a:pos x="14" y="21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7" h="68">
                  <a:moveTo>
                    <a:pt x="6" y="4"/>
                  </a:moveTo>
                  <a:lnTo>
                    <a:pt x="6" y="4"/>
                  </a:lnTo>
                  <a:lnTo>
                    <a:pt x="2" y="18"/>
                  </a:lnTo>
                  <a:lnTo>
                    <a:pt x="1" y="3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35"/>
                  </a:lnTo>
                  <a:lnTo>
                    <a:pt x="14" y="21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0" name="Freeform 112"/>
            <p:cNvSpPr/>
            <p:nvPr/>
          </p:nvSpPr>
          <p:spPr bwMode="auto">
            <a:xfrm>
              <a:off x="5602288" y="4600575"/>
              <a:ext cx="11113" cy="26988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7" y="3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9" y="5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68">
                  <a:moveTo>
                    <a:pt x="17" y="4"/>
                  </a:moveTo>
                  <a:lnTo>
                    <a:pt x="17" y="4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7" y="3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1" name="Freeform 113"/>
            <p:cNvSpPr/>
            <p:nvPr/>
          </p:nvSpPr>
          <p:spPr bwMode="auto">
            <a:xfrm>
              <a:off x="5624513" y="4686300"/>
              <a:ext cx="12700" cy="2222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4" y="42"/>
                </a:cxn>
                <a:cxn ang="0">
                  <a:pos x="2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10" y="55"/>
                </a:cxn>
                <a:cxn ang="0">
                  <a:pos x="11" y="53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47"/>
                </a:cxn>
                <a:cxn ang="0">
                  <a:pos x="16" y="43"/>
                </a:cxn>
                <a:cxn ang="0">
                  <a:pos x="16" y="43"/>
                </a:cxn>
                <a:cxn ang="0">
                  <a:pos x="20" y="39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56">
                  <a:moveTo>
                    <a:pt x="24" y="2"/>
                  </a:moveTo>
                  <a:lnTo>
                    <a:pt x="24" y="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5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47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0" y="39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2" name="Freeform 114"/>
            <p:cNvSpPr/>
            <p:nvPr/>
          </p:nvSpPr>
          <p:spPr bwMode="auto">
            <a:xfrm>
              <a:off x="5645151" y="4692650"/>
              <a:ext cx="6350" cy="1587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5" y="39"/>
                </a:cxn>
                <a:cxn ang="0">
                  <a:pos x="9" y="38"/>
                </a:cxn>
                <a:cxn ang="0">
                  <a:pos x="10" y="36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6" y="13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7" h="39">
                  <a:moveTo>
                    <a:pt x="5" y="5"/>
                  </a:moveTo>
                  <a:lnTo>
                    <a:pt x="5" y="5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39"/>
                  </a:lnTo>
                  <a:lnTo>
                    <a:pt x="9" y="38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6" y="1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3" name="Freeform 115"/>
            <p:cNvSpPr/>
            <p:nvPr/>
          </p:nvSpPr>
          <p:spPr bwMode="auto">
            <a:xfrm>
              <a:off x="5665788" y="4699000"/>
              <a:ext cx="7938" cy="2063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2"/>
                </a:cxn>
                <a:cxn ang="0">
                  <a:pos x="8" y="18"/>
                </a:cxn>
                <a:cxn ang="0">
                  <a:pos x="2" y="29"/>
                </a:cxn>
                <a:cxn ang="0">
                  <a:pos x="2" y="29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5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2" y="46"/>
                </a:cxn>
                <a:cxn ang="0">
                  <a:pos x="12" y="46"/>
                </a:cxn>
                <a:cxn ang="0">
                  <a:pos x="12" y="36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21" y="17"/>
                </a:cxn>
                <a:cxn ang="0">
                  <a:pos x="22" y="1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51">
                  <a:moveTo>
                    <a:pt x="12" y="5"/>
                  </a:moveTo>
                  <a:lnTo>
                    <a:pt x="12" y="5"/>
                  </a:lnTo>
                  <a:lnTo>
                    <a:pt x="10" y="12"/>
                  </a:lnTo>
                  <a:lnTo>
                    <a:pt x="8" y="1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36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21" y="17"/>
                  </a:lnTo>
                  <a:lnTo>
                    <a:pt x="22" y="1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4" name="Freeform 116"/>
            <p:cNvSpPr/>
            <p:nvPr/>
          </p:nvSpPr>
          <p:spPr bwMode="auto">
            <a:xfrm>
              <a:off x="5681663" y="4406900"/>
              <a:ext cx="15875" cy="254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6" y="7"/>
                </a:cxn>
                <a:cxn ang="0">
                  <a:pos x="22" y="14"/>
                </a:cxn>
                <a:cxn ang="0">
                  <a:pos x="14" y="27"/>
                </a:cxn>
                <a:cxn ang="0">
                  <a:pos x="9" y="40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4" y="61"/>
                </a:cxn>
                <a:cxn ang="0">
                  <a:pos x="8" y="62"/>
                </a:cxn>
                <a:cxn ang="0">
                  <a:pos x="9" y="61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8" y="47"/>
                </a:cxn>
                <a:cxn ang="0">
                  <a:pos x="24" y="34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39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1" h="62">
                  <a:moveTo>
                    <a:pt x="31" y="1"/>
                  </a:moveTo>
                  <a:lnTo>
                    <a:pt x="31" y="1"/>
                  </a:lnTo>
                  <a:lnTo>
                    <a:pt x="26" y="7"/>
                  </a:lnTo>
                  <a:lnTo>
                    <a:pt x="22" y="14"/>
                  </a:lnTo>
                  <a:lnTo>
                    <a:pt x="14" y="27"/>
                  </a:lnTo>
                  <a:lnTo>
                    <a:pt x="9" y="40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4" y="61"/>
                  </a:lnTo>
                  <a:lnTo>
                    <a:pt x="8" y="62"/>
                  </a:lnTo>
                  <a:lnTo>
                    <a:pt x="9" y="61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47"/>
                  </a:lnTo>
                  <a:lnTo>
                    <a:pt x="24" y="34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5" name="Freeform 117"/>
            <p:cNvSpPr/>
            <p:nvPr/>
          </p:nvSpPr>
          <p:spPr bwMode="auto">
            <a:xfrm>
              <a:off x="5715001" y="4410075"/>
              <a:ext cx="20638" cy="238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6" y="4"/>
                </a:cxn>
                <a:cxn ang="0">
                  <a:pos x="29" y="9"/>
                </a:cxn>
                <a:cxn ang="0">
                  <a:pos x="23" y="16"/>
                </a:cxn>
                <a:cxn ang="0">
                  <a:pos x="17" y="23"/>
                </a:cxn>
                <a:cxn ang="0">
                  <a:pos x="10" y="39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3"/>
                </a:cxn>
                <a:cxn ang="0">
                  <a:pos x="7" y="63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9" y="47"/>
                </a:cxn>
                <a:cxn ang="0">
                  <a:pos x="25" y="33"/>
                </a:cxn>
                <a:cxn ang="0">
                  <a:pos x="29" y="26"/>
                </a:cxn>
                <a:cxn ang="0">
                  <a:pos x="34" y="19"/>
                </a:cxn>
                <a:cxn ang="0">
                  <a:pos x="41" y="14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50" y="10"/>
                </a:cxn>
                <a:cxn ang="0">
                  <a:pos x="51" y="9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1" h="63">
                  <a:moveTo>
                    <a:pt x="45" y="1"/>
                  </a:moveTo>
                  <a:lnTo>
                    <a:pt x="45" y="1"/>
                  </a:lnTo>
                  <a:lnTo>
                    <a:pt x="36" y="4"/>
                  </a:lnTo>
                  <a:lnTo>
                    <a:pt x="29" y="9"/>
                  </a:lnTo>
                  <a:lnTo>
                    <a:pt x="23" y="16"/>
                  </a:lnTo>
                  <a:lnTo>
                    <a:pt x="17" y="23"/>
                  </a:lnTo>
                  <a:lnTo>
                    <a:pt x="10" y="39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3"/>
                  </a:lnTo>
                  <a:lnTo>
                    <a:pt x="7" y="63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9" y="47"/>
                  </a:lnTo>
                  <a:lnTo>
                    <a:pt x="25" y="33"/>
                  </a:lnTo>
                  <a:lnTo>
                    <a:pt x="29" y="26"/>
                  </a:lnTo>
                  <a:lnTo>
                    <a:pt x="34" y="19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6" name="Freeform 118"/>
            <p:cNvSpPr/>
            <p:nvPr/>
          </p:nvSpPr>
          <p:spPr bwMode="auto">
            <a:xfrm>
              <a:off x="5370513" y="4702175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7"/>
                </a:cxn>
                <a:cxn ang="0">
                  <a:pos x="1" y="11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8" y="12"/>
                </a:cxn>
                <a:cxn ang="0">
                  <a:pos x="9" y="11"/>
                </a:cxn>
                <a:cxn ang="0">
                  <a:pos x="11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7" name="Freeform 119"/>
            <p:cNvSpPr/>
            <p:nvPr/>
          </p:nvSpPr>
          <p:spPr bwMode="auto">
            <a:xfrm>
              <a:off x="5260976" y="4098925"/>
              <a:ext cx="363538" cy="304800"/>
            </a:xfrm>
            <a:custGeom>
              <a:avLst/>
              <a:gdLst/>
              <a:ahLst/>
              <a:cxnLst>
                <a:cxn ang="0">
                  <a:pos x="890" y="671"/>
                </a:cxn>
                <a:cxn ang="0">
                  <a:pos x="846" y="599"/>
                </a:cxn>
                <a:cxn ang="0">
                  <a:pos x="812" y="547"/>
                </a:cxn>
                <a:cxn ang="0">
                  <a:pos x="760" y="478"/>
                </a:cxn>
                <a:cxn ang="0">
                  <a:pos x="727" y="445"/>
                </a:cxn>
                <a:cxn ang="0">
                  <a:pos x="672" y="363"/>
                </a:cxn>
                <a:cxn ang="0">
                  <a:pos x="612" y="280"/>
                </a:cxn>
                <a:cxn ang="0">
                  <a:pos x="573" y="227"/>
                </a:cxn>
                <a:cxn ang="0">
                  <a:pos x="431" y="40"/>
                </a:cxn>
                <a:cxn ang="0">
                  <a:pos x="402" y="14"/>
                </a:cxn>
                <a:cxn ang="0">
                  <a:pos x="353" y="0"/>
                </a:cxn>
                <a:cxn ang="0">
                  <a:pos x="289" y="10"/>
                </a:cxn>
                <a:cxn ang="0">
                  <a:pos x="209" y="41"/>
                </a:cxn>
                <a:cxn ang="0">
                  <a:pos x="118" y="93"/>
                </a:cxn>
                <a:cxn ang="0">
                  <a:pos x="42" y="143"/>
                </a:cxn>
                <a:cxn ang="0">
                  <a:pos x="16" y="177"/>
                </a:cxn>
                <a:cxn ang="0">
                  <a:pos x="1" y="227"/>
                </a:cxn>
                <a:cxn ang="0">
                  <a:pos x="5" y="278"/>
                </a:cxn>
                <a:cxn ang="0">
                  <a:pos x="39" y="363"/>
                </a:cxn>
                <a:cxn ang="0">
                  <a:pos x="76" y="402"/>
                </a:cxn>
                <a:cxn ang="0">
                  <a:pos x="118" y="446"/>
                </a:cxn>
                <a:cxn ang="0">
                  <a:pos x="172" y="512"/>
                </a:cxn>
                <a:cxn ang="0">
                  <a:pos x="208" y="565"/>
                </a:cxn>
                <a:cxn ang="0">
                  <a:pos x="240" y="619"/>
                </a:cxn>
                <a:cxn ang="0">
                  <a:pos x="289" y="682"/>
                </a:cxn>
                <a:cxn ang="0">
                  <a:pos x="368" y="749"/>
                </a:cxn>
                <a:cxn ang="0">
                  <a:pos x="387" y="767"/>
                </a:cxn>
                <a:cxn ang="0">
                  <a:pos x="403" y="767"/>
                </a:cxn>
                <a:cxn ang="0">
                  <a:pos x="417" y="746"/>
                </a:cxn>
                <a:cxn ang="0">
                  <a:pos x="411" y="729"/>
                </a:cxn>
                <a:cxn ang="0">
                  <a:pos x="334" y="662"/>
                </a:cxn>
                <a:cxn ang="0">
                  <a:pos x="301" y="626"/>
                </a:cxn>
                <a:cxn ang="0">
                  <a:pos x="255" y="556"/>
                </a:cxn>
                <a:cxn ang="0">
                  <a:pos x="141" y="402"/>
                </a:cxn>
                <a:cxn ang="0">
                  <a:pos x="105" y="364"/>
                </a:cxn>
                <a:cxn ang="0">
                  <a:pos x="75" y="335"/>
                </a:cxn>
                <a:cxn ang="0">
                  <a:pos x="64" y="301"/>
                </a:cxn>
                <a:cxn ang="0">
                  <a:pos x="51" y="272"/>
                </a:cxn>
                <a:cxn ang="0">
                  <a:pos x="47" y="232"/>
                </a:cxn>
                <a:cxn ang="0">
                  <a:pos x="62" y="198"/>
                </a:cxn>
                <a:cxn ang="0">
                  <a:pos x="110" y="155"/>
                </a:cxn>
                <a:cxn ang="0">
                  <a:pos x="224" y="84"/>
                </a:cxn>
                <a:cxn ang="0">
                  <a:pos x="277" y="59"/>
                </a:cxn>
                <a:cxn ang="0">
                  <a:pos x="342" y="45"/>
                </a:cxn>
                <a:cxn ang="0">
                  <a:pos x="377" y="51"/>
                </a:cxn>
                <a:cxn ang="0">
                  <a:pos x="408" y="76"/>
                </a:cxn>
                <a:cxn ang="0">
                  <a:pos x="487" y="181"/>
                </a:cxn>
                <a:cxn ang="0">
                  <a:pos x="538" y="255"/>
                </a:cxn>
                <a:cxn ang="0">
                  <a:pos x="598" y="344"/>
                </a:cxn>
                <a:cxn ang="0">
                  <a:pos x="627" y="376"/>
                </a:cxn>
                <a:cxn ang="0">
                  <a:pos x="644" y="408"/>
                </a:cxn>
                <a:cxn ang="0">
                  <a:pos x="663" y="429"/>
                </a:cxn>
                <a:cxn ang="0">
                  <a:pos x="705" y="484"/>
                </a:cxn>
                <a:cxn ang="0">
                  <a:pos x="759" y="554"/>
                </a:cxn>
                <a:cxn ang="0">
                  <a:pos x="810" y="627"/>
                </a:cxn>
                <a:cxn ang="0">
                  <a:pos x="843" y="688"/>
                </a:cxn>
                <a:cxn ang="0">
                  <a:pos x="863" y="712"/>
                </a:cxn>
                <a:cxn ang="0">
                  <a:pos x="886" y="721"/>
                </a:cxn>
                <a:cxn ang="0">
                  <a:pos x="904" y="718"/>
                </a:cxn>
                <a:cxn ang="0">
                  <a:pos x="914" y="698"/>
                </a:cxn>
                <a:cxn ang="0">
                  <a:pos x="907" y="682"/>
                </a:cxn>
              </a:cxnLst>
              <a:rect l="0" t="0" r="r" b="b"/>
              <a:pathLst>
                <a:path w="914" h="768">
                  <a:moveTo>
                    <a:pt x="899" y="678"/>
                  </a:moveTo>
                  <a:lnTo>
                    <a:pt x="899" y="678"/>
                  </a:lnTo>
                  <a:lnTo>
                    <a:pt x="894" y="675"/>
                  </a:lnTo>
                  <a:lnTo>
                    <a:pt x="890" y="671"/>
                  </a:lnTo>
                  <a:lnTo>
                    <a:pt x="880" y="661"/>
                  </a:lnTo>
                  <a:lnTo>
                    <a:pt x="871" y="648"/>
                  </a:lnTo>
                  <a:lnTo>
                    <a:pt x="862" y="632"/>
                  </a:lnTo>
                  <a:lnTo>
                    <a:pt x="846" y="599"/>
                  </a:lnTo>
                  <a:lnTo>
                    <a:pt x="839" y="585"/>
                  </a:lnTo>
                  <a:lnTo>
                    <a:pt x="832" y="576"/>
                  </a:lnTo>
                  <a:lnTo>
                    <a:pt x="832" y="576"/>
                  </a:lnTo>
                  <a:lnTo>
                    <a:pt x="812" y="547"/>
                  </a:lnTo>
                  <a:lnTo>
                    <a:pt x="793" y="518"/>
                  </a:lnTo>
                  <a:lnTo>
                    <a:pt x="782" y="504"/>
                  </a:lnTo>
                  <a:lnTo>
                    <a:pt x="772" y="491"/>
                  </a:lnTo>
                  <a:lnTo>
                    <a:pt x="760" y="478"/>
                  </a:lnTo>
                  <a:lnTo>
                    <a:pt x="748" y="466"/>
                  </a:lnTo>
                  <a:lnTo>
                    <a:pt x="748" y="466"/>
                  </a:lnTo>
                  <a:lnTo>
                    <a:pt x="738" y="457"/>
                  </a:lnTo>
                  <a:lnTo>
                    <a:pt x="727" y="445"/>
                  </a:lnTo>
                  <a:lnTo>
                    <a:pt x="707" y="418"/>
                  </a:lnTo>
                  <a:lnTo>
                    <a:pt x="687" y="389"/>
                  </a:lnTo>
                  <a:lnTo>
                    <a:pt x="672" y="363"/>
                  </a:lnTo>
                  <a:lnTo>
                    <a:pt x="672" y="363"/>
                  </a:lnTo>
                  <a:lnTo>
                    <a:pt x="665" y="348"/>
                  </a:lnTo>
                  <a:lnTo>
                    <a:pt x="654" y="334"/>
                  </a:lnTo>
                  <a:lnTo>
                    <a:pt x="633" y="308"/>
                  </a:lnTo>
                  <a:lnTo>
                    <a:pt x="612" y="280"/>
                  </a:lnTo>
                  <a:lnTo>
                    <a:pt x="602" y="267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73" y="227"/>
                  </a:lnTo>
                  <a:lnTo>
                    <a:pt x="553" y="199"/>
                  </a:lnTo>
                  <a:lnTo>
                    <a:pt x="513" y="146"/>
                  </a:lnTo>
                  <a:lnTo>
                    <a:pt x="472" y="92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1" y="29"/>
                  </a:lnTo>
                  <a:lnTo>
                    <a:pt x="412" y="20"/>
                  </a:lnTo>
                  <a:lnTo>
                    <a:pt x="402" y="14"/>
                  </a:lnTo>
                  <a:lnTo>
                    <a:pt x="390" y="8"/>
                  </a:lnTo>
                  <a:lnTo>
                    <a:pt x="378" y="4"/>
                  </a:lnTo>
                  <a:lnTo>
                    <a:pt x="366" y="2"/>
                  </a:lnTo>
                  <a:lnTo>
                    <a:pt x="353" y="0"/>
                  </a:lnTo>
                  <a:lnTo>
                    <a:pt x="342" y="0"/>
                  </a:lnTo>
                  <a:lnTo>
                    <a:pt x="328" y="2"/>
                  </a:lnTo>
                  <a:lnTo>
                    <a:pt x="315" y="4"/>
                  </a:lnTo>
                  <a:lnTo>
                    <a:pt x="289" y="10"/>
                  </a:lnTo>
                  <a:lnTo>
                    <a:pt x="264" y="1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09" y="41"/>
                  </a:lnTo>
                  <a:lnTo>
                    <a:pt x="178" y="57"/>
                  </a:lnTo>
                  <a:lnTo>
                    <a:pt x="147" y="74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93" y="108"/>
                  </a:lnTo>
                  <a:lnTo>
                    <a:pt x="67" y="125"/>
                  </a:lnTo>
                  <a:lnTo>
                    <a:pt x="54" y="134"/>
                  </a:lnTo>
                  <a:lnTo>
                    <a:pt x="42" y="143"/>
                  </a:lnTo>
                  <a:lnTo>
                    <a:pt x="32" y="153"/>
                  </a:lnTo>
                  <a:lnTo>
                    <a:pt x="22" y="165"/>
                  </a:lnTo>
                  <a:lnTo>
                    <a:pt x="22" y="165"/>
                  </a:lnTo>
                  <a:lnTo>
                    <a:pt x="16" y="177"/>
                  </a:lnTo>
                  <a:lnTo>
                    <a:pt x="9" y="189"/>
                  </a:lnTo>
                  <a:lnTo>
                    <a:pt x="5" y="202"/>
                  </a:lnTo>
                  <a:lnTo>
                    <a:pt x="3" y="214"/>
                  </a:lnTo>
                  <a:lnTo>
                    <a:pt x="1" y="227"/>
                  </a:lnTo>
                  <a:lnTo>
                    <a:pt x="0" y="238"/>
                  </a:lnTo>
                  <a:lnTo>
                    <a:pt x="1" y="252"/>
                  </a:lnTo>
                  <a:lnTo>
                    <a:pt x="3" y="265"/>
                  </a:lnTo>
                  <a:lnTo>
                    <a:pt x="5" y="278"/>
                  </a:lnTo>
                  <a:lnTo>
                    <a:pt x="8" y="289"/>
                  </a:lnTo>
                  <a:lnTo>
                    <a:pt x="17" y="314"/>
                  </a:lnTo>
                  <a:lnTo>
                    <a:pt x="28" y="339"/>
                  </a:lnTo>
                  <a:lnTo>
                    <a:pt x="39" y="363"/>
                  </a:lnTo>
                  <a:lnTo>
                    <a:pt x="39" y="363"/>
                  </a:lnTo>
                  <a:lnTo>
                    <a:pt x="46" y="373"/>
                  </a:lnTo>
                  <a:lnTo>
                    <a:pt x="56" y="384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92" y="416"/>
                  </a:lnTo>
                  <a:lnTo>
                    <a:pt x="105" y="431"/>
                  </a:lnTo>
                  <a:lnTo>
                    <a:pt x="118" y="446"/>
                  </a:lnTo>
                  <a:lnTo>
                    <a:pt x="131" y="462"/>
                  </a:lnTo>
                  <a:lnTo>
                    <a:pt x="131" y="462"/>
                  </a:lnTo>
                  <a:lnTo>
                    <a:pt x="151" y="488"/>
                  </a:lnTo>
                  <a:lnTo>
                    <a:pt x="172" y="512"/>
                  </a:lnTo>
                  <a:lnTo>
                    <a:pt x="182" y="525"/>
                  </a:lnTo>
                  <a:lnTo>
                    <a:pt x="191" y="538"/>
                  </a:lnTo>
                  <a:lnTo>
                    <a:pt x="200" y="551"/>
                  </a:lnTo>
                  <a:lnTo>
                    <a:pt x="208" y="565"/>
                  </a:lnTo>
                  <a:lnTo>
                    <a:pt x="208" y="565"/>
                  </a:lnTo>
                  <a:lnTo>
                    <a:pt x="215" y="580"/>
                  </a:lnTo>
                  <a:lnTo>
                    <a:pt x="223" y="593"/>
                  </a:lnTo>
                  <a:lnTo>
                    <a:pt x="240" y="619"/>
                  </a:lnTo>
                  <a:lnTo>
                    <a:pt x="259" y="644"/>
                  </a:lnTo>
                  <a:lnTo>
                    <a:pt x="277" y="669"/>
                  </a:lnTo>
                  <a:lnTo>
                    <a:pt x="277" y="669"/>
                  </a:lnTo>
                  <a:lnTo>
                    <a:pt x="289" y="682"/>
                  </a:lnTo>
                  <a:lnTo>
                    <a:pt x="301" y="694"/>
                  </a:lnTo>
                  <a:lnTo>
                    <a:pt x="327" y="716"/>
                  </a:lnTo>
                  <a:lnTo>
                    <a:pt x="355" y="737"/>
                  </a:lnTo>
                  <a:lnTo>
                    <a:pt x="368" y="749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83" y="764"/>
                  </a:lnTo>
                  <a:lnTo>
                    <a:pt x="387" y="767"/>
                  </a:lnTo>
                  <a:lnTo>
                    <a:pt x="391" y="768"/>
                  </a:lnTo>
                  <a:lnTo>
                    <a:pt x="395" y="768"/>
                  </a:lnTo>
                  <a:lnTo>
                    <a:pt x="399" y="768"/>
                  </a:lnTo>
                  <a:lnTo>
                    <a:pt x="403" y="767"/>
                  </a:lnTo>
                  <a:lnTo>
                    <a:pt x="410" y="762"/>
                  </a:lnTo>
                  <a:lnTo>
                    <a:pt x="415" y="755"/>
                  </a:lnTo>
                  <a:lnTo>
                    <a:pt x="416" y="751"/>
                  </a:lnTo>
                  <a:lnTo>
                    <a:pt x="417" y="746"/>
                  </a:lnTo>
                  <a:lnTo>
                    <a:pt x="417" y="742"/>
                  </a:lnTo>
                  <a:lnTo>
                    <a:pt x="416" y="738"/>
                  </a:lnTo>
                  <a:lnTo>
                    <a:pt x="415" y="733"/>
                  </a:lnTo>
                  <a:lnTo>
                    <a:pt x="411" y="729"/>
                  </a:lnTo>
                  <a:lnTo>
                    <a:pt x="411" y="729"/>
                  </a:lnTo>
                  <a:lnTo>
                    <a:pt x="394" y="711"/>
                  </a:lnTo>
                  <a:lnTo>
                    <a:pt x="374" y="694"/>
                  </a:lnTo>
                  <a:lnTo>
                    <a:pt x="334" y="662"/>
                  </a:lnTo>
                  <a:lnTo>
                    <a:pt x="334" y="662"/>
                  </a:lnTo>
                  <a:lnTo>
                    <a:pt x="322" y="650"/>
                  </a:lnTo>
                  <a:lnTo>
                    <a:pt x="311" y="639"/>
                  </a:lnTo>
                  <a:lnTo>
                    <a:pt x="301" y="626"/>
                  </a:lnTo>
                  <a:lnTo>
                    <a:pt x="291" y="612"/>
                  </a:lnTo>
                  <a:lnTo>
                    <a:pt x="272" y="584"/>
                  </a:lnTo>
                  <a:lnTo>
                    <a:pt x="255" y="556"/>
                  </a:lnTo>
                  <a:lnTo>
                    <a:pt x="255" y="556"/>
                  </a:lnTo>
                  <a:lnTo>
                    <a:pt x="225" y="510"/>
                  </a:lnTo>
                  <a:lnTo>
                    <a:pt x="194" y="466"/>
                  </a:lnTo>
                  <a:lnTo>
                    <a:pt x="160" y="423"/>
                  </a:lnTo>
                  <a:lnTo>
                    <a:pt x="141" y="402"/>
                  </a:lnTo>
                  <a:lnTo>
                    <a:pt x="122" y="381"/>
                  </a:lnTo>
                  <a:lnTo>
                    <a:pt x="122" y="381"/>
                  </a:lnTo>
                  <a:lnTo>
                    <a:pt x="114" y="373"/>
                  </a:lnTo>
                  <a:lnTo>
                    <a:pt x="105" y="364"/>
                  </a:lnTo>
                  <a:lnTo>
                    <a:pt x="86" y="348"/>
                  </a:lnTo>
                  <a:lnTo>
                    <a:pt x="86" y="348"/>
                  </a:lnTo>
                  <a:lnTo>
                    <a:pt x="79" y="342"/>
                  </a:lnTo>
                  <a:lnTo>
                    <a:pt x="75" y="335"/>
                  </a:lnTo>
                  <a:lnTo>
                    <a:pt x="72" y="329"/>
                  </a:lnTo>
                  <a:lnTo>
                    <a:pt x="69" y="322"/>
                  </a:lnTo>
                  <a:lnTo>
                    <a:pt x="67" y="308"/>
                  </a:lnTo>
                  <a:lnTo>
                    <a:pt x="64" y="301"/>
                  </a:lnTo>
                  <a:lnTo>
                    <a:pt x="62" y="293"/>
                  </a:lnTo>
                  <a:lnTo>
                    <a:pt x="62" y="293"/>
                  </a:lnTo>
                  <a:lnTo>
                    <a:pt x="55" y="283"/>
                  </a:lnTo>
                  <a:lnTo>
                    <a:pt x="51" y="272"/>
                  </a:lnTo>
                  <a:lnTo>
                    <a:pt x="47" y="262"/>
                  </a:lnTo>
                  <a:lnTo>
                    <a:pt x="46" y="252"/>
                  </a:lnTo>
                  <a:lnTo>
                    <a:pt x="46" y="241"/>
                  </a:lnTo>
                  <a:lnTo>
                    <a:pt x="47" y="232"/>
                  </a:lnTo>
                  <a:lnTo>
                    <a:pt x="49" y="223"/>
                  </a:lnTo>
                  <a:lnTo>
                    <a:pt x="52" y="214"/>
                  </a:lnTo>
                  <a:lnTo>
                    <a:pt x="56" y="206"/>
                  </a:lnTo>
                  <a:lnTo>
                    <a:pt x="62" y="198"/>
                  </a:lnTo>
                  <a:lnTo>
                    <a:pt x="68" y="190"/>
                  </a:lnTo>
                  <a:lnTo>
                    <a:pt x="75" y="182"/>
                  </a:lnTo>
                  <a:lnTo>
                    <a:pt x="92" y="168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66" y="118"/>
                  </a:lnTo>
                  <a:lnTo>
                    <a:pt x="195" y="101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40" y="76"/>
                  </a:lnTo>
                  <a:lnTo>
                    <a:pt x="257" y="68"/>
                  </a:lnTo>
                  <a:lnTo>
                    <a:pt x="277" y="59"/>
                  </a:lnTo>
                  <a:lnTo>
                    <a:pt x="298" y="53"/>
                  </a:lnTo>
                  <a:lnTo>
                    <a:pt x="321" y="46"/>
                  </a:lnTo>
                  <a:lnTo>
                    <a:pt x="331" y="45"/>
                  </a:lnTo>
                  <a:lnTo>
                    <a:pt x="342" y="45"/>
                  </a:lnTo>
                  <a:lnTo>
                    <a:pt x="351" y="45"/>
                  </a:lnTo>
                  <a:lnTo>
                    <a:pt x="361" y="46"/>
                  </a:lnTo>
                  <a:lnTo>
                    <a:pt x="369" y="48"/>
                  </a:lnTo>
                  <a:lnTo>
                    <a:pt x="377" y="51"/>
                  </a:lnTo>
                  <a:lnTo>
                    <a:pt x="377" y="51"/>
                  </a:lnTo>
                  <a:lnTo>
                    <a:pt x="387" y="59"/>
                  </a:lnTo>
                  <a:lnTo>
                    <a:pt x="398" y="67"/>
                  </a:lnTo>
                  <a:lnTo>
                    <a:pt x="408" y="76"/>
                  </a:lnTo>
                  <a:lnTo>
                    <a:pt x="417" y="87"/>
                  </a:lnTo>
                  <a:lnTo>
                    <a:pt x="437" y="108"/>
                  </a:lnTo>
                  <a:lnTo>
                    <a:pt x="454" y="133"/>
                  </a:lnTo>
                  <a:lnTo>
                    <a:pt x="487" y="181"/>
                  </a:lnTo>
                  <a:lnTo>
                    <a:pt x="502" y="204"/>
                  </a:lnTo>
                  <a:lnTo>
                    <a:pt x="517" y="225"/>
                  </a:lnTo>
                  <a:lnTo>
                    <a:pt x="517" y="225"/>
                  </a:lnTo>
                  <a:lnTo>
                    <a:pt x="538" y="255"/>
                  </a:lnTo>
                  <a:lnTo>
                    <a:pt x="557" y="284"/>
                  </a:lnTo>
                  <a:lnTo>
                    <a:pt x="578" y="314"/>
                  </a:lnTo>
                  <a:lnTo>
                    <a:pt x="598" y="344"/>
                  </a:lnTo>
                  <a:lnTo>
                    <a:pt x="598" y="344"/>
                  </a:lnTo>
                  <a:lnTo>
                    <a:pt x="610" y="357"/>
                  </a:lnTo>
                  <a:lnTo>
                    <a:pt x="623" y="372"/>
                  </a:lnTo>
                  <a:lnTo>
                    <a:pt x="623" y="372"/>
                  </a:lnTo>
                  <a:lnTo>
                    <a:pt x="627" y="376"/>
                  </a:lnTo>
                  <a:lnTo>
                    <a:pt x="629" y="381"/>
                  </a:lnTo>
                  <a:lnTo>
                    <a:pt x="635" y="393"/>
                  </a:lnTo>
                  <a:lnTo>
                    <a:pt x="640" y="405"/>
                  </a:lnTo>
                  <a:lnTo>
                    <a:pt x="644" y="408"/>
                  </a:lnTo>
                  <a:lnTo>
                    <a:pt x="648" y="412"/>
                  </a:lnTo>
                  <a:lnTo>
                    <a:pt x="648" y="412"/>
                  </a:lnTo>
                  <a:lnTo>
                    <a:pt x="655" y="420"/>
                  </a:lnTo>
                  <a:lnTo>
                    <a:pt x="663" y="429"/>
                  </a:lnTo>
                  <a:lnTo>
                    <a:pt x="676" y="448"/>
                  </a:lnTo>
                  <a:lnTo>
                    <a:pt x="690" y="467"/>
                  </a:lnTo>
                  <a:lnTo>
                    <a:pt x="697" y="476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24" y="507"/>
                  </a:lnTo>
                  <a:lnTo>
                    <a:pt x="742" y="529"/>
                  </a:lnTo>
                  <a:lnTo>
                    <a:pt x="759" y="554"/>
                  </a:lnTo>
                  <a:lnTo>
                    <a:pt x="776" y="576"/>
                  </a:lnTo>
                  <a:lnTo>
                    <a:pt x="776" y="576"/>
                  </a:lnTo>
                  <a:lnTo>
                    <a:pt x="794" y="602"/>
                  </a:lnTo>
                  <a:lnTo>
                    <a:pt x="810" y="627"/>
                  </a:lnTo>
                  <a:lnTo>
                    <a:pt x="824" y="653"/>
                  </a:lnTo>
                  <a:lnTo>
                    <a:pt x="839" y="680"/>
                  </a:lnTo>
                  <a:lnTo>
                    <a:pt x="839" y="680"/>
                  </a:lnTo>
                  <a:lnTo>
                    <a:pt x="843" y="688"/>
                  </a:lnTo>
                  <a:lnTo>
                    <a:pt x="846" y="695"/>
                  </a:lnTo>
                  <a:lnTo>
                    <a:pt x="852" y="701"/>
                  </a:lnTo>
                  <a:lnTo>
                    <a:pt x="857" y="707"/>
                  </a:lnTo>
                  <a:lnTo>
                    <a:pt x="863" y="712"/>
                  </a:lnTo>
                  <a:lnTo>
                    <a:pt x="870" y="716"/>
                  </a:lnTo>
                  <a:lnTo>
                    <a:pt x="878" y="718"/>
                  </a:lnTo>
                  <a:lnTo>
                    <a:pt x="886" y="721"/>
                  </a:lnTo>
                  <a:lnTo>
                    <a:pt x="886" y="721"/>
                  </a:lnTo>
                  <a:lnTo>
                    <a:pt x="891" y="722"/>
                  </a:lnTo>
                  <a:lnTo>
                    <a:pt x="896" y="722"/>
                  </a:lnTo>
                  <a:lnTo>
                    <a:pt x="900" y="721"/>
                  </a:lnTo>
                  <a:lnTo>
                    <a:pt x="904" y="718"/>
                  </a:lnTo>
                  <a:lnTo>
                    <a:pt x="907" y="716"/>
                  </a:lnTo>
                  <a:lnTo>
                    <a:pt x="909" y="713"/>
                  </a:lnTo>
                  <a:lnTo>
                    <a:pt x="913" y="705"/>
                  </a:lnTo>
                  <a:lnTo>
                    <a:pt x="914" y="698"/>
                  </a:lnTo>
                  <a:lnTo>
                    <a:pt x="913" y="692"/>
                  </a:lnTo>
                  <a:lnTo>
                    <a:pt x="912" y="688"/>
                  </a:lnTo>
                  <a:lnTo>
                    <a:pt x="911" y="684"/>
                  </a:lnTo>
                  <a:lnTo>
                    <a:pt x="907" y="682"/>
                  </a:lnTo>
                  <a:lnTo>
                    <a:pt x="903" y="679"/>
                  </a:lnTo>
                  <a:lnTo>
                    <a:pt x="899" y="678"/>
                  </a:lnTo>
                  <a:lnTo>
                    <a:pt x="899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8" name="Freeform 120"/>
            <p:cNvSpPr/>
            <p:nvPr/>
          </p:nvSpPr>
          <p:spPr bwMode="auto">
            <a:xfrm>
              <a:off x="5599113" y="4098925"/>
              <a:ext cx="361950" cy="304800"/>
            </a:xfrm>
            <a:custGeom>
              <a:avLst/>
              <a:gdLst/>
              <a:ahLst/>
              <a:cxnLst>
                <a:cxn ang="0">
                  <a:pos x="25" y="671"/>
                </a:cxn>
                <a:cxn ang="0">
                  <a:pos x="68" y="599"/>
                </a:cxn>
                <a:cxn ang="0">
                  <a:pos x="102" y="547"/>
                </a:cxn>
                <a:cxn ang="0">
                  <a:pos x="153" y="478"/>
                </a:cxn>
                <a:cxn ang="0">
                  <a:pos x="187" y="445"/>
                </a:cxn>
                <a:cxn ang="0">
                  <a:pos x="242" y="363"/>
                </a:cxn>
                <a:cxn ang="0">
                  <a:pos x="302" y="280"/>
                </a:cxn>
                <a:cxn ang="0">
                  <a:pos x="341" y="227"/>
                </a:cxn>
                <a:cxn ang="0">
                  <a:pos x="482" y="40"/>
                </a:cxn>
                <a:cxn ang="0">
                  <a:pos x="512" y="14"/>
                </a:cxn>
                <a:cxn ang="0">
                  <a:pos x="560" y="0"/>
                </a:cxn>
                <a:cxn ang="0">
                  <a:pos x="624" y="10"/>
                </a:cxn>
                <a:cxn ang="0">
                  <a:pos x="705" y="41"/>
                </a:cxn>
                <a:cxn ang="0">
                  <a:pos x="796" y="93"/>
                </a:cxn>
                <a:cxn ang="0">
                  <a:pos x="872" y="143"/>
                </a:cxn>
                <a:cxn ang="0">
                  <a:pos x="898" y="177"/>
                </a:cxn>
                <a:cxn ang="0">
                  <a:pos x="913" y="227"/>
                </a:cxn>
                <a:cxn ang="0">
                  <a:pos x="909" y="278"/>
                </a:cxn>
                <a:cxn ang="0">
                  <a:pos x="875" y="363"/>
                </a:cxn>
                <a:cxn ang="0">
                  <a:pos x="837" y="402"/>
                </a:cxn>
                <a:cxn ang="0">
                  <a:pos x="795" y="446"/>
                </a:cxn>
                <a:cxn ang="0">
                  <a:pos x="741" y="512"/>
                </a:cxn>
                <a:cxn ang="0">
                  <a:pos x="706" y="565"/>
                </a:cxn>
                <a:cxn ang="0">
                  <a:pos x="673" y="619"/>
                </a:cxn>
                <a:cxn ang="0">
                  <a:pos x="625" y="682"/>
                </a:cxn>
                <a:cxn ang="0">
                  <a:pos x="546" y="749"/>
                </a:cxn>
                <a:cxn ang="0">
                  <a:pos x="527" y="767"/>
                </a:cxn>
                <a:cxn ang="0">
                  <a:pos x="510" y="767"/>
                </a:cxn>
                <a:cxn ang="0">
                  <a:pos x="495" y="746"/>
                </a:cxn>
                <a:cxn ang="0">
                  <a:pos x="502" y="729"/>
                </a:cxn>
                <a:cxn ang="0">
                  <a:pos x="579" y="662"/>
                </a:cxn>
                <a:cxn ang="0">
                  <a:pos x="613" y="626"/>
                </a:cxn>
                <a:cxn ang="0">
                  <a:pos x="659" y="556"/>
                </a:cxn>
                <a:cxn ang="0">
                  <a:pos x="773" y="402"/>
                </a:cxn>
                <a:cxn ang="0">
                  <a:pos x="828" y="348"/>
                </a:cxn>
                <a:cxn ang="0">
                  <a:pos x="842" y="329"/>
                </a:cxn>
                <a:cxn ang="0">
                  <a:pos x="853" y="293"/>
                </a:cxn>
                <a:cxn ang="0">
                  <a:pos x="866" y="262"/>
                </a:cxn>
                <a:cxn ang="0">
                  <a:pos x="864" y="223"/>
                </a:cxn>
                <a:cxn ang="0">
                  <a:pos x="846" y="190"/>
                </a:cxn>
                <a:cxn ang="0">
                  <a:pos x="804" y="155"/>
                </a:cxn>
                <a:cxn ang="0">
                  <a:pos x="689" y="84"/>
                </a:cxn>
                <a:cxn ang="0">
                  <a:pos x="615" y="53"/>
                </a:cxn>
                <a:cxn ang="0">
                  <a:pos x="562" y="45"/>
                </a:cxn>
                <a:cxn ang="0">
                  <a:pos x="536" y="51"/>
                </a:cxn>
                <a:cxn ang="0">
                  <a:pos x="495" y="87"/>
                </a:cxn>
                <a:cxn ang="0">
                  <a:pos x="412" y="204"/>
                </a:cxn>
                <a:cxn ang="0">
                  <a:pos x="356" y="284"/>
                </a:cxn>
                <a:cxn ang="0">
                  <a:pos x="303" y="357"/>
                </a:cxn>
                <a:cxn ang="0">
                  <a:pos x="284" y="381"/>
                </a:cxn>
                <a:cxn ang="0">
                  <a:pos x="267" y="412"/>
                </a:cxn>
                <a:cxn ang="0">
                  <a:pos x="236" y="448"/>
                </a:cxn>
                <a:cxn ang="0">
                  <a:pos x="209" y="484"/>
                </a:cxn>
                <a:cxn ang="0">
                  <a:pos x="138" y="576"/>
                </a:cxn>
                <a:cxn ang="0">
                  <a:pos x="89" y="653"/>
                </a:cxn>
                <a:cxn ang="0">
                  <a:pos x="68" y="695"/>
                </a:cxn>
                <a:cxn ang="0">
                  <a:pos x="43" y="716"/>
                </a:cxn>
                <a:cxn ang="0">
                  <a:pos x="22" y="722"/>
                </a:cxn>
                <a:cxn ang="0">
                  <a:pos x="6" y="716"/>
                </a:cxn>
                <a:cxn ang="0">
                  <a:pos x="0" y="692"/>
                </a:cxn>
                <a:cxn ang="0">
                  <a:pos x="10" y="679"/>
                </a:cxn>
              </a:cxnLst>
              <a:rect l="0" t="0" r="r" b="b"/>
              <a:pathLst>
                <a:path w="913" h="768">
                  <a:moveTo>
                    <a:pt x="15" y="678"/>
                  </a:moveTo>
                  <a:lnTo>
                    <a:pt x="15" y="678"/>
                  </a:lnTo>
                  <a:lnTo>
                    <a:pt x="19" y="675"/>
                  </a:lnTo>
                  <a:lnTo>
                    <a:pt x="25" y="671"/>
                  </a:lnTo>
                  <a:lnTo>
                    <a:pt x="34" y="661"/>
                  </a:lnTo>
                  <a:lnTo>
                    <a:pt x="43" y="648"/>
                  </a:lnTo>
                  <a:lnTo>
                    <a:pt x="51" y="632"/>
                  </a:lnTo>
                  <a:lnTo>
                    <a:pt x="68" y="599"/>
                  </a:lnTo>
                  <a:lnTo>
                    <a:pt x="74" y="585"/>
                  </a:lnTo>
                  <a:lnTo>
                    <a:pt x="81" y="576"/>
                  </a:lnTo>
                  <a:lnTo>
                    <a:pt x="81" y="576"/>
                  </a:lnTo>
                  <a:lnTo>
                    <a:pt x="102" y="547"/>
                  </a:lnTo>
                  <a:lnTo>
                    <a:pt x="121" y="518"/>
                  </a:lnTo>
                  <a:lnTo>
                    <a:pt x="131" y="504"/>
                  </a:lnTo>
                  <a:lnTo>
                    <a:pt x="142" y="491"/>
                  </a:lnTo>
                  <a:lnTo>
                    <a:pt x="153" y="478"/>
                  </a:lnTo>
                  <a:lnTo>
                    <a:pt x="166" y="466"/>
                  </a:lnTo>
                  <a:lnTo>
                    <a:pt x="166" y="466"/>
                  </a:lnTo>
                  <a:lnTo>
                    <a:pt x="176" y="457"/>
                  </a:lnTo>
                  <a:lnTo>
                    <a:pt x="187" y="445"/>
                  </a:lnTo>
                  <a:lnTo>
                    <a:pt x="208" y="418"/>
                  </a:lnTo>
                  <a:lnTo>
                    <a:pt x="226" y="389"/>
                  </a:lnTo>
                  <a:lnTo>
                    <a:pt x="242" y="363"/>
                  </a:lnTo>
                  <a:lnTo>
                    <a:pt x="242" y="363"/>
                  </a:lnTo>
                  <a:lnTo>
                    <a:pt x="250" y="348"/>
                  </a:lnTo>
                  <a:lnTo>
                    <a:pt x="259" y="334"/>
                  </a:lnTo>
                  <a:lnTo>
                    <a:pt x="280" y="308"/>
                  </a:lnTo>
                  <a:lnTo>
                    <a:pt x="302" y="280"/>
                  </a:lnTo>
                  <a:lnTo>
                    <a:pt x="312" y="267"/>
                  </a:lnTo>
                  <a:lnTo>
                    <a:pt x="321" y="254"/>
                  </a:lnTo>
                  <a:lnTo>
                    <a:pt x="321" y="254"/>
                  </a:lnTo>
                  <a:lnTo>
                    <a:pt x="341" y="227"/>
                  </a:lnTo>
                  <a:lnTo>
                    <a:pt x="361" y="199"/>
                  </a:lnTo>
                  <a:lnTo>
                    <a:pt x="401" y="146"/>
                  </a:lnTo>
                  <a:lnTo>
                    <a:pt x="442" y="92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92" y="29"/>
                  </a:lnTo>
                  <a:lnTo>
                    <a:pt x="502" y="20"/>
                  </a:lnTo>
                  <a:lnTo>
                    <a:pt x="512" y="14"/>
                  </a:lnTo>
                  <a:lnTo>
                    <a:pt x="523" y="8"/>
                  </a:lnTo>
                  <a:lnTo>
                    <a:pt x="535" y="4"/>
                  </a:lnTo>
                  <a:lnTo>
                    <a:pt x="548" y="2"/>
                  </a:lnTo>
                  <a:lnTo>
                    <a:pt x="560" y="0"/>
                  </a:lnTo>
                  <a:lnTo>
                    <a:pt x="573" y="0"/>
                  </a:lnTo>
                  <a:lnTo>
                    <a:pt x="586" y="2"/>
                  </a:lnTo>
                  <a:lnTo>
                    <a:pt x="599" y="4"/>
                  </a:lnTo>
                  <a:lnTo>
                    <a:pt x="624" y="10"/>
                  </a:lnTo>
                  <a:lnTo>
                    <a:pt x="650" y="17"/>
                  </a:lnTo>
                  <a:lnTo>
                    <a:pt x="672" y="27"/>
                  </a:lnTo>
                  <a:lnTo>
                    <a:pt x="672" y="27"/>
                  </a:lnTo>
                  <a:lnTo>
                    <a:pt x="705" y="41"/>
                  </a:lnTo>
                  <a:lnTo>
                    <a:pt x="736" y="57"/>
                  </a:lnTo>
                  <a:lnTo>
                    <a:pt x="766" y="74"/>
                  </a:lnTo>
                  <a:lnTo>
                    <a:pt x="796" y="93"/>
                  </a:lnTo>
                  <a:lnTo>
                    <a:pt x="796" y="93"/>
                  </a:lnTo>
                  <a:lnTo>
                    <a:pt x="821" y="108"/>
                  </a:lnTo>
                  <a:lnTo>
                    <a:pt x="847" y="125"/>
                  </a:lnTo>
                  <a:lnTo>
                    <a:pt x="860" y="134"/>
                  </a:lnTo>
                  <a:lnTo>
                    <a:pt x="872" y="143"/>
                  </a:lnTo>
                  <a:lnTo>
                    <a:pt x="883" y="153"/>
                  </a:lnTo>
                  <a:lnTo>
                    <a:pt x="892" y="165"/>
                  </a:lnTo>
                  <a:lnTo>
                    <a:pt x="892" y="165"/>
                  </a:lnTo>
                  <a:lnTo>
                    <a:pt x="898" y="177"/>
                  </a:lnTo>
                  <a:lnTo>
                    <a:pt x="904" y="189"/>
                  </a:lnTo>
                  <a:lnTo>
                    <a:pt x="908" y="202"/>
                  </a:lnTo>
                  <a:lnTo>
                    <a:pt x="911" y="214"/>
                  </a:lnTo>
                  <a:lnTo>
                    <a:pt x="913" y="227"/>
                  </a:lnTo>
                  <a:lnTo>
                    <a:pt x="913" y="238"/>
                  </a:lnTo>
                  <a:lnTo>
                    <a:pt x="913" y="252"/>
                  </a:lnTo>
                  <a:lnTo>
                    <a:pt x="911" y="265"/>
                  </a:lnTo>
                  <a:lnTo>
                    <a:pt x="909" y="278"/>
                  </a:lnTo>
                  <a:lnTo>
                    <a:pt x="905" y="289"/>
                  </a:lnTo>
                  <a:lnTo>
                    <a:pt x="897" y="314"/>
                  </a:lnTo>
                  <a:lnTo>
                    <a:pt x="887" y="339"/>
                  </a:lnTo>
                  <a:lnTo>
                    <a:pt x="875" y="363"/>
                  </a:lnTo>
                  <a:lnTo>
                    <a:pt x="875" y="363"/>
                  </a:lnTo>
                  <a:lnTo>
                    <a:pt x="867" y="373"/>
                  </a:lnTo>
                  <a:lnTo>
                    <a:pt x="858" y="384"/>
                  </a:lnTo>
                  <a:lnTo>
                    <a:pt x="837" y="402"/>
                  </a:lnTo>
                  <a:lnTo>
                    <a:pt x="837" y="402"/>
                  </a:lnTo>
                  <a:lnTo>
                    <a:pt x="822" y="416"/>
                  </a:lnTo>
                  <a:lnTo>
                    <a:pt x="808" y="431"/>
                  </a:lnTo>
                  <a:lnTo>
                    <a:pt x="795" y="446"/>
                  </a:lnTo>
                  <a:lnTo>
                    <a:pt x="783" y="462"/>
                  </a:lnTo>
                  <a:lnTo>
                    <a:pt x="783" y="462"/>
                  </a:lnTo>
                  <a:lnTo>
                    <a:pt x="762" y="488"/>
                  </a:lnTo>
                  <a:lnTo>
                    <a:pt x="741" y="512"/>
                  </a:lnTo>
                  <a:lnTo>
                    <a:pt x="731" y="525"/>
                  </a:lnTo>
                  <a:lnTo>
                    <a:pt x="722" y="538"/>
                  </a:lnTo>
                  <a:lnTo>
                    <a:pt x="713" y="551"/>
                  </a:lnTo>
                  <a:lnTo>
                    <a:pt x="706" y="565"/>
                  </a:lnTo>
                  <a:lnTo>
                    <a:pt x="706" y="565"/>
                  </a:lnTo>
                  <a:lnTo>
                    <a:pt x="698" y="580"/>
                  </a:lnTo>
                  <a:lnTo>
                    <a:pt x="690" y="593"/>
                  </a:lnTo>
                  <a:lnTo>
                    <a:pt x="673" y="619"/>
                  </a:lnTo>
                  <a:lnTo>
                    <a:pt x="655" y="644"/>
                  </a:lnTo>
                  <a:lnTo>
                    <a:pt x="635" y="669"/>
                  </a:lnTo>
                  <a:lnTo>
                    <a:pt x="635" y="669"/>
                  </a:lnTo>
                  <a:lnTo>
                    <a:pt x="625" y="682"/>
                  </a:lnTo>
                  <a:lnTo>
                    <a:pt x="612" y="694"/>
                  </a:lnTo>
                  <a:lnTo>
                    <a:pt x="586" y="716"/>
                  </a:lnTo>
                  <a:lnTo>
                    <a:pt x="560" y="737"/>
                  </a:lnTo>
                  <a:lnTo>
                    <a:pt x="546" y="749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1" y="764"/>
                  </a:lnTo>
                  <a:lnTo>
                    <a:pt x="527" y="767"/>
                  </a:lnTo>
                  <a:lnTo>
                    <a:pt x="523" y="768"/>
                  </a:lnTo>
                  <a:lnTo>
                    <a:pt x="518" y="768"/>
                  </a:lnTo>
                  <a:lnTo>
                    <a:pt x="514" y="768"/>
                  </a:lnTo>
                  <a:lnTo>
                    <a:pt x="510" y="767"/>
                  </a:lnTo>
                  <a:lnTo>
                    <a:pt x="503" y="762"/>
                  </a:lnTo>
                  <a:lnTo>
                    <a:pt x="498" y="755"/>
                  </a:lnTo>
                  <a:lnTo>
                    <a:pt x="497" y="751"/>
                  </a:lnTo>
                  <a:lnTo>
                    <a:pt x="495" y="746"/>
                  </a:lnTo>
                  <a:lnTo>
                    <a:pt x="495" y="742"/>
                  </a:lnTo>
                  <a:lnTo>
                    <a:pt x="497" y="738"/>
                  </a:lnTo>
                  <a:lnTo>
                    <a:pt x="499" y="733"/>
                  </a:lnTo>
                  <a:lnTo>
                    <a:pt x="502" y="729"/>
                  </a:lnTo>
                  <a:lnTo>
                    <a:pt x="502" y="729"/>
                  </a:lnTo>
                  <a:lnTo>
                    <a:pt x="520" y="711"/>
                  </a:lnTo>
                  <a:lnTo>
                    <a:pt x="540" y="694"/>
                  </a:lnTo>
                  <a:lnTo>
                    <a:pt x="579" y="662"/>
                  </a:lnTo>
                  <a:lnTo>
                    <a:pt x="579" y="662"/>
                  </a:lnTo>
                  <a:lnTo>
                    <a:pt x="591" y="650"/>
                  </a:lnTo>
                  <a:lnTo>
                    <a:pt x="603" y="639"/>
                  </a:lnTo>
                  <a:lnTo>
                    <a:pt x="613" y="626"/>
                  </a:lnTo>
                  <a:lnTo>
                    <a:pt x="622" y="612"/>
                  </a:lnTo>
                  <a:lnTo>
                    <a:pt x="641" y="584"/>
                  </a:lnTo>
                  <a:lnTo>
                    <a:pt x="659" y="556"/>
                  </a:lnTo>
                  <a:lnTo>
                    <a:pt x="659" y="556"/>
                  </a:lnTo>
                  <a:lnTo>
                    <a:pt x="689" y="510"/>
                  </a:lnTo>
                  <a:lnTo>
                    <a:pt x="720" y="466"/>
                  </a:lnTo>
                  <a:lnTo>
                    <a:pt x="754" y="423"/>
                  </a:lnTo>
                  <a:lnTo>
                    <a:pt x="773" y="402"/>
                  </a:lnTo>
                  <a:lnTo>
                    <a:pt x="791" y="381"/>
                  </a:lnTo>
                  <a:lnTo>
                    <a:pt x="791" y="381"/>
                  </a:lnTo>
                  <a:lnTo>
                    <a:pt x="809" y="364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34" y="342"/>
                  </a:lnTo>
                  <a:lnTo>
                    <a:pt x="839" y="335"/>
                  </a:lnTo>
                  <a:lnTo>
                    <a:pt x="842" y="329"/>
                  </a:lnTo>
                  <a:lnTo>
                    <a:pt x="843" y="322"/>
                  </a:lnTo>
                  <a:lnTo>
                    <a:pt x="846" y="308"/>
                  </a:lnTo>
                  <a:lnTo>
                    <a:pt x="849" y="301"/>
                  </a:lnTo>
                  <a:lnTo>
                    <a:pt x="853" y="293"/>
                  </a:lnTo>
                  <a:lnTo>
                    <a:pt x="853" y="293"/>
                  </a:lnTo>
                  <a:lnTo>
                    <a:pt x="859" y="283"/>
                  </a:lnTo>
                  <a:lnTo>
                    <a:pt x="863" y="272"/>
                  </a:lnTo>
                  <a:lnTo>
                    <a:pt x="866" y="262"/>
                  </a:lnTo>
                  <a:lnTo>
                    <a:pt x="867" y="252"/>
                  </a:lnTo>
                  <a:lnTo>
                    <a:pt x="868" y="241"/>
                  </a:lnTo>
                  <a:lnTo>
                    <a:pt x="867" y="232"/>
                  </a:lnTo>
                  <a:lnTo>
                    <a:pt x="864" y="223"/>
                  </a:lnTo>
                  <a:lnTo>
                    <a:pt x="862" y="214"/>
                  </a:lnTo>
                  <a:lnTo>
                    <a:pt x="857" y="206"/>
                  </a:lnTo>
                  <a:lnTo>
                    <a:pt x="851" y="198"/>
                  </a:lnTo>
                  <a:lnTo>
                    <a:pt x="846" y="190"/>
                  </a:lnTo>
                  <a:lnTo>
                    <a:pt x="838" y="182"/>
                  </a:lnTo>
                  <a:lnTo>
                    <a:pt x="822" y="168"/>
                  </a:lnTo>
                  <a:lnTo>
                    <a:pt x="804" y="155"/>
                  </a:lnTo>
                  <a:lnTo>
                    <a:pt x="804" y="155"/>
                  </a:lnTo>
                  <a:lnTo>
                    <a:pt x="748" y="118"/>
                  </a:lnTo>
                  <a:lnTo>
                    <a:pt x="719" y="101"/>
                  </a:lnTo>
                  <a:lnTo>
                    <a:pt x="689" y="84"/>
                  </a:lnTo>
                  <a:lnTo>
                    <a:pt x="689" y="84"/>
                  </a:lnTo>
                  <a:lnTo>
                    <a:pt x="675" y="76"/>
                  </a:lnTo>
                  <a:lnTo>
                    <a:pt x="656" y="68"/>
                  </a:lnTo>
                  <a:lnTo>
                    <a:pt x="637" y="59"/>
                  </a:lnTo>
                  <a:lnTo>
                    <a:pt x="615" y="53"/>
                  </a:lnTo>
                  <a:lnTo>
                    <a:pt x="594" y="46"/>
                  </a:lnTo>
                  <a:lnTo>
                    <a:pt x="583" y="45"/>
                  </a:lnTo>
                  <a:lnTo>
                    <a:pt x="573" y="45"/>
                  </a:lnTo>
                  <a:lnTo>
                    <a:pt x="562" y="45"/>
                  </a:lnTo>
                  <a:lnTo>
                    <a:pt x="553" y="46"/>
                  </a:lnTo>
                  <a:lnTo>
                    <a:pt x="544" y="48"/>
                  </a:lnTo>
                  <a:lnTo>
                    <a:pt x="536" y="51"/>
                  </a:lnTo>
                  <a:lnTo>
                    <a:pt x="536" y="51"/>
                  </a:lnTo>
                  <a:lnTo>
                    <a:pt x="526" y="59"/>
                  </a:lnTo>
                  <a:lnTo>
                    <a:pt x="515" y="67"/>
                  </a:lnTo>
                  <a:lnTo>
                    <a:pt x="506" y="76"/>
                  </a:lnTo>
                  <a:lnTo>
                    <a:pt x="495" y="87"/>
                  </a:lnTo>
                  <a:lnTo>
                    <a:pt x="477" y="108"/>
                  </a:lnTo>
                  <a:lnTo>
                    <a:pt x="460" y="133"/>
                  </a:lnTo>
                  <a:lnTo>
                    <a:pt x="427" y="181"/>
                  </a:lnTo>
                  <a:lnTo>
                    <a:pt x="412" y="204"/>
                  </a:lnTo>
                  <a:lnTo>
                    <a:pt x="396" y="225"/>
                  </a:lnTo>
                  <a:lnTo>
                    <a:pt x="396" y="225"/>
                  </a:lnTo>
                  <a:lnTo>
                    <a:pt x="376" y="255"/>
                  </a:lnTo>
                  <a:lnTo>
                    <a:pt x="356" y="284"/>
                  </a:lnTo>
                  <a:lnTo>
                    <a:pt x="336" y="314"/>
                  </a:lnTo>
                  <a:lnTo>
                    <a:pt x="315" y="344"/>
                  </a:lnTo>
                  <a:lnTo>
                    <a:pt x="315" y="344"/>
                  </a:lnTo>
                  <a:lnTo>
                    <a:pt x="303" y="357"/>
                  </a:lnTo>
                  <a:lnTo>
                    <a:pt x="290" y="372"/>
                  </a:lnTo>
                  <a:lnTo>
                    <a:pt x="290" y="372"/>
                  </a:lnTo>
                  <a:lnTo>
                    <a:pt x="286" y="376"/>
                  </a:lnTo>
                  <a:lnTo>
                    <a:pt x="284" y="381"/>
                  </a:lnTo>
                  <a:lnTo>
                    <a:pt x="278" y="393"/>
                  </a:lnTo>
                  <a:lnTo>
                    <a:pt x="273" y="405"/>
                  </a:lnTo>
                  <a:lnTo>
                    <a:pt x="270" y="408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57" y="420"/>
                  </a:lnTo>
                  <a:lnTo>
                    <a:pt x="251" y="429"/>
                  </a:lnTo>
                  <a:lnTo>
                    <a:pt x="236" y="448"/>
                  </a:lnTo>
                  <a:lnTo>
                    <a:pt x="223" y="467"/>
                  </a:lnTo>
                  <a:lnTo>
                    <a:pt x="217" y="476"/>
                  </a:lnTo>
                  <a:lnTo>
                    <a:pt x="209" y="484"/>
                  </a:lnTo>
                  <a:lnTo>
                    <a:pt x="209" y="484"/>
                  </a:lnTo>
                  <a:lnTo>
                    <a:pt x="189" y="507"/>
                  </a:lnTo>
                  <a:lnTo>
                    <a:pt x="172" y="529"/>
                  </a:lnTo>
                  <a:lnTo>
                    <a:pt x="155" y="554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19" y="602"/>
                  </a:lnTo>
                  <a:lnTo>
                    <a:pt x="103" y="627"/>
                  </a:lnTo>
                  <a:lnTo>
                    <a:pt x="89" y="653"/>
                  </a:lnTo>
                  <a:lnTo>
                    <a:pt x="76" y="680"/>
                  </a:lnTo>
                  <a:lnTo>
                    <a:pt x="76" y="680"/>
                  </a:lnTo>
                  <a:lnTo>
                    <a:pt x="72" y="688"/>
                  </a:lnTo>
                  <a:lnTo>
                    <a:pt x="68" y="695"/>
                  </a:lnTo>
                  <a:lnTo>
                    <a:pt x="62" y="701"/>
                  </a:lnTo>
                  <a:lnTo>
                    <a:pt x="56" y="707"/>
                  </a:lnTo>
                  <a:lnTo>
                    <a:pt x="51" y="712"/>
                  </a:lnTo>
                  <a:lnTo>
                    <a:pt x="43" y="716"/>
                  </a:lnTo>
                  <a:lnTo>
                    <a:pt x="36" y="718"/>
                  </a:lnTo>
                  <a:lnTo>
                    <a:pt x="27" y="721"/>
                  </a:lnTo>
                  <a:lnTo>
                    <a:pt x="27" y="721"/>
                  </a:lnTo>
                  <a:lnTo>
                    <a:pt x="22" y="722"/>
                  </a:lnTo>
                  <a:lnTo>
                    <a:pt x="18" y="722"/>
                  </a:lnTo>
                  <a:lnTo>
                    <a:pt x="14" y="721"/>
                  </a:lnTo>
                  <a:lnTo>
                    <a:pt x="10" y="718"/>
                  </a:lnTo>
                  <a:lnTo>
                    <a:pt x="6" y="716"/>
                  </a:lnTo>
                  <a:lnTo>
                    <a:pt x="4" y="713"/>
                  </a:lnTo>
                  <a:lnTo>
                    <a:pt x="0" y="705"/>
                  </a:lnTo>
                  <a:lnTo>
                    <a:pt x="0" y="698"/>
                  </a:lnTo>
                  <a:lnTo>
                    <a:pt x="0" y="692"/>
                  </a:lnTo>
                  <a:lnTo>
                    <a:pt x="1" y="688"/>
                  </a:lnTo>
                  <a:lnTo>
                    <a:pt x="4" y="684"/>
                  </a:lnTo>
                  <a:lnTo>
                    <a:pt x="6" y="682"/>
                  </a:lnTo>
                  <a:lnTo>
                    <a:pt x="10" y="679"/>
                  </a:lnTo>
                  <a:lnTo>
                    <a:pt x="15" y="678"/>
                  </a:lnTo>
                  <a:lnTo>
                    <a:pt x="15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9" name="Freeform 121"/>
            <p:cNvSpPr/>
            <p:nvPr/>
          </p:nvSpPr>
          <p:spPr bwMode="auto">
            <a:xfrm>
              <a:off x="5278438" y="4387850"/>
              <a:ext cx="250825" cy="128588"/>
            </a:xfrm>
            <a:custGeom>
              <a:avLst/>
              <a:gdLst/>
              <a:ahLst/>
              <a:cxnLst>
                <a:cxn ang="0">
                  <a:pos x="582" y="279"/>
                </a:cxn>
                <a:cxn ang="0">
                  <a:pos x="443" y="265"/>
                </a:cxn>
                <a:cxn ang="0">
                  <a:pos x="387" y="262"/>
                </a:cxn>
                <a:cxn ang="0">
                  <a:pos x="233" y="260"/>
                </a:cxn>
                <a:cxn ang="0">
                  <a:pos x="164" y="255"/>
                </a:cxn>
                <a:cxn ang="0">
                  <a:pos x="90" y="243"/>
                </a:cxn>
                <a:cxn ang="0">
                  <a:pos x="80" y="238"/>
                </a:cxn>
                <a:cxn ang="0">
                  <a:pos x="64" y="222"/>
                </a:cxn>
                <a:cxn ang="0">
                  <a:pos x="48" y="179"/>
                </a:cxn>
                <a:cxn ang="0">
                  <a:pos x="44" y="137"/>
                </a:cxn>
                <a:cxn ang="0">
                  <a:pos x="47" y="90"/>
                </a:cxn>
                <a:cxn ang="0">
                  <a:pos x="56" y="64"/>
                </a:cxn>
                <a:cxn ang="0">
                  <a:pos x="71" y="51"/>
                </a:cxn>
                <a:cxn ang="0">
                  <a:pos x="94" y="45"/>
                </a:cxn>
                <a:cxn ang="0">
                  <a:pos x="226" y="48"/>
                </a:cxn>
                <a:cxn ang="0">
                  <a:pos x="360" y="52"/>
                </a:cxn>
                <a:cxn ang="0">
                  <a:pos x="373" y="47"/>
                </a:cxn>
                <a:cxn ang="0">
                  <a:pos x="379" y="36"/>
                </a:cxn>
                <a:cxn ang="0">
                  <a:pos x="378" y="17"/>
                </a:cxn>
                <a:cxn ang="0">
                  <a:pos x="369" y="7"/>
                </a:cxn>
                <a:cxn ang="0">
                  <a:pos x="360" y="6"/>
                </a:cxn>
                <a:cxn ang="0">
                  <a:pos x="164" y="1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0" y="0"/>
                </a:cxn>
                <a:cxn ang="0">
                  <a:pos x="81" y="1"/>
                </a:cxn>
                <a:cxn ang="0">
                  <a:pos x="67" y="4"/>
                </a:cxn>
                <a:cxn ang="0">
                  <a:pos x="41" y="15"/>
                </a:cxn>
                <a:cxn ang="0">
                  <a:pos x="22" y="34"/>
                </a:cxn>
                <a:cxn ang="0">
                  <a:pos x="10" y="58"/>
                </a:cxn>
                <a:cxn ang="0">
                  <a:pos x="0" y="120"/>
                </a:cxn>
                <a:cxn ang="0">
                  <a:pos x="1" y="166"/>
                </a:cxn>
                <a:cxn ang="0">
                  <a:pos x="16" y="223"/>
                </a:cxn>
                <a:cxn ang="0">
                  <a:pos x="33" y="253"/>
                </a:cxn>
                <a:cxn ang="0">
                  <a:pos x="59" y="277"/>
                </a:cxn>
                <a:cxn ang="0">
                  <a:pos x="72" y="286"/>
                </a:cxn>
                <a:cxn ang="0">
                  <a:pos x="85" y="291"/>
                </a:cxn>
                <a:cxn ang="0">
                  <a:pos x="226" y="303"/>
                </a:cxn>
                <a:cxn ang="0">
                  <a:pos x="368" y="308"/>
                </a:cxn>
                <a:cxn ang="0">
                  <a:pos x="489" y="316"/>
                </a:cxn>
                <a:cxn ang="0">
                  <a:pos x="611" y="325"/>
                </a:cxn>
                <a:cxn ang="0">
                  <a:pos x="620" y="324"/>
                </a:cxn>
                <a:cxn ang="0">
                  <a:pos x="629" y="315"/>
                </a:cxn>
                <a:cxn ang="0">
                  <a:pos x="630" y="294"/>
                </a:cxn>
                <a:cxn ang="0">
                  <a:pos x="624" y="283"/>
                </a:cxn>
                <a:cxn ang="0">
                  <a:pos x="611" y="279"/>
                </a:cxn>
              </a:cxnLst>
              <a:rect l="0" t="0" r="r" b="b"/>
              <a:pathLst>
                <a:path w="632" h="325">
                  <a:moveTo>
                    <a:pt x="611" y="279"/>
                  </a:moveTo>
                  <a:lnTo>
                    <a:pt x="611" y="279"/>
                  </a:lnTo>
                  <a:lnTo>
                    <a:pt x="582" y="279"/>
                  </a:lnTo>
                  <a:lnTo>
                    <a:pt x="555" y="277"/>
                  </a:lnTo>
                  <a:lnTo>
                    <a:pt x="498" y="272"/>
                  </a:lnTo>
                  <a:lnTo>
                    <a:pt x="443" y="265"/>
                  </a:lnTo>
                  <a:lnTo>
                    <a:pt x="416" y="264"/>
                  </a:lnTo>
                  <a:lnTo>
                    <a:pt x="387" y="262"/>
                  </a:lnTo>
                  <a:lnTo>
                    <a:pt x="387" y="262"/>
                  </a:lnTo>
                  <a:lnTo>
                    <a:pt x="310" y="262"/>
                  </a:lnTo>
                  <a:lnTo>
                    <a:pt x="271" y="261"/>
                  </a:lnTo>
                  <a:lnTo>
                    <a:pt x="233" y="260"/>
                  </a:lnTo>
                  <a:lnTo>
                    <a:pt x="233" y="260"/>
                  </a:lnTo>
                  <a:lnTo>
                    <a:pt x="198" y="257"/>
                  </a:lnTo>
                  <a:lnTo>
                    <a:pt x="164" y="255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0" y="238"/>
                  </a:lnTo>
                  <a:lnTo>
                    <a:pt x="73" y="234"/>
                  </a:lnTo>
                  <a:lnTo>
                    <a:pt x="69" y="228"/>
                  </a:lnTo>
                  <a:lnTo>
                    <a:pt x="64" y="222"/>
                  </a:lnTo>
                  <a:lnTo>
                    <a:pt x="58" y="209"/>
                  </a:lnTo>
                  <a:lnTo>
                    <a:pt x="52" y="194"/>
                  </a:lnTo>
                  <a:lnTo>
                    <a:pt x="48" y="179"/>
                  </a:lnTo>
                  <a:lnTo>
                    <a:pt x="47" y="164"/>
                  </a:lnTo>
                  <a:lnTo>
                    <a:pt x="46" y="150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6" y="106"/>
                  </a:lnTo>
                  <a:lnTo>
                    <a:pt x="47" y="90"/>
                  </a:lnTo>
                  <a:lnTo>
                    <a:pt x="51" y="77"/>
                  </a:lnTo>
                  <a:lnTo>
                    <a:pt x="54" y="70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5" y="55"/>
                  </a:lnTo>
                  <a:lnTo>
                    <a:pt x="71" y="51"/>
                  </a:lnTo>
                  <a:lnTo>
                    <a:pt x="78" y="48"/>
                  </a:lnTo>
                  <a:lnTo>
                    <a:pt x="85" y="47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161" y="47"/>
                  </a:lnTo>
                  <a:lnTo>
                    <a:pt x="226" y="48"/>
                  </a:lnTo>
                  <a:lnTo>
                    <a:pt x="293" y="51"/>
                  </a:lnTo>
                  <a:lnTo>
                    <a:pt x="360" y="52"/>
                  </a:lnTo>
                  <a:lnTo>
                    <a:pt x="360" y="52"/>
                  </a:lnTo>
                  <a:lnTo>
                    <a:pt x="364" y="51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5" y="44"/>
                  </a:lnTo>
                  <a:lnTo>
                    <a:pt x="378" y="40"/>
                  </a:lnTo>
                  <a:lnTo>
                    <a:pt x="379" y="36"/>
                  </a:lnTo>
                  <a:lnTo>
                    <a:pt x="381" y="28"/>
                  </a:lnTo>
                  <a:lnTo>
                    <a:pt x="379" y="21"/>
                  </a:lnTo>
                  <a:lnTo>
                    <a:pt x="378" y="17"/>
                  </a:lnTo>
                  <a:lnTo>
                    <a:pt x="375" y="13"/>
                  </a:lnTo>
                  <a:lnTo>
                    <a:pt x="373" y="10"/>
                  </a:lnTo>
                  <a:lnTo>
                    <a:pt x="369" y="7"/>
                  </a:lnTo>
                  <a:lnTo>
                    <a:pt x="364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294" y="5"/>
                  </a:lnTo>
                  <a:lnTo>
                    <a:pt x="229" y="4"/>
                  </a:lnTo>
                  <a:lnTo>
                    <a:pt x="164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7" y="4"/>
                  </a:lnTo>
                  <a:lnTo>
                    <a:pt x="56" y="6"/>
                  </a:lnTo>
                  <a:lnTo>
                    <a:pt x="48" y="10"/>
                  </a:lnTo>
                  <a:lnTo>
                    <a:pt x="41" y="15"/>
                  </a:lnTo>
                  <a:lnTo>
                    <a:pt x="34" y="21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8" y="41"/>
                  </a:lnTo>
                  <a:lnTo>
                    <a:pt x="14" y="49"/>
                  </a:lnTo>
                  <a:lnTo>
                    <a:pt x="10" y="58"/>
                  </a:lnTo>
                  <a:lnTo>
                    <a:pt x="5" y="77"/>
                  </a:lnTo>
                  <a:lnTo>
                    <a:pt x="1" y="9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42"/>
                  </a:lnTo>
                  <a:lnTo>
                    <a:pt x="1" y="166"/>
                  </a:lnTo>
                  <a:lnTo>
                    <a:pt x="4" y="189"/>
                  </a:lnTo>
                  <a:lnTo>
                    <a:pt x="10" y="213"/>
                  </a:lnTo>
                  <a:lnTo>
                    <a:pt x="16" y="223"/>
                  </a:lnTo>
                  <a:lnTo>
                    <a:pt x="20" y="234"/>
                  </a:lnTo>
                  <a:lnTo>
                    <a:pt x="26" y="244"/>
                  </a:lnTo>
                  <a:lnTo>
                    <a:pt x="33" y="253"/>
                  </a:lnTo>
                  <a:lnTo>
                    <a:pt x="41" y="262"/>
                  </a:lnTo>
                  <a:lnTo>
                    <a:pt x="48" y="270"/>
                  </a:lnTo>
                  <a:lnTo>
                    <a:pt x="59" y="277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72" y="286"/>
                  </a:lnTo>
                  <a:lnTo>
                    <a:pt x="76" y="289"/>
                  </a:lnTo>
                  <a:lnTo>
                    <a:pt x="80" y="290"/>
                  </a:lnTo>
                  <a:lnTo>
                    <a:pt x="85" y="291"/>
                  </a:lnTo>
                  <a:lnTo>
                    <a:pt x="85" y="291"/>
                  </a:lnTo>
                  <a:lnTo>
                    <a:pt x="156" y="298"/>
                  </a:lnTo>
                  <a:lnTo>
                    <a:pt x="226" y="303"/>
                  </a:lnTo>
                  <a:lnTo>
                    <a:pt x="297" y="307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98" y="308"/>
                  </a:lnTo>
                  <a:lnTo>
                    <a:pt x="428" y="311"/>
                  </a:lnTo>
                  <a:lnTo>
                    <a:pt x="489" y="316"/>
                  </a:lnTo>
                  <a:lnTo>
                    <a:pt x="549" y="323"/>
                  </a:lnTo>
                  <a:lnTo>
                    <a:pt x="579" y="324"/>
                  </a:lnTo>
                  <a:lnTo>
                    <a:pt x="611" y="325"/>
                  </a:lnTo>
                  <a:lnTo>
                    <a:pt x="611" y="325"/>
                  </a:lnTo>
                  <a:lnTo>
                    <a:pt x="616" y="325"/>
                  </a:lnTo>
                  <a:lnTo>
                    <a:pt x="620" y="324"/>
                  </a:lnTo>
                  <a:lnTo>
                    <a:pt x="624" y="321"/>
                  </a:lnTo>
                  <a:lnTo>
                    <a:pt x="627" y="319"/>
                  </a:lnTo>
                  <a:lnTo>
                    <a:pt x="629" y="315"/>
                  </a:lnTo>
                  <a:lnTo>
                    <a:pt x="630" y="311"/>
                  </a:lnTo>
                  <a:lnTo>
                    <a:pt x="632" y="303"/>
                  </a:lnTo>
                  <a:lnTo>
                    <a:pt x="630" y="294"/>
                  </a:lnTo>
                  <a:lnTo>
                    <a:pt x="629" y="290"/>
                  </a:lnTo>
                  <a:lnTo>
                    <a:pt x="627" y="287"/>
                  </a:lnTo>
                  <a:lnTo>
                    <a:pt x="624" y="283"/>
                  </a:lnTo>
                  <a:lnTo>
                    <a:pt x="620" y="282"/>
                  </a:lnTo>
                  <a:lnTo>
                    <a:pt x="616" y="279"/>
                  </a:lnTo>
                  <a:lnTo>
                    <a:pt x="611" y="279"/>
                  </a:lnTo>
                  <a:lnTo>
                    <a:pt x="611" y="2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0" name="Freeform 122"/>
            <p:cNvSpPr/>
            <p:nvPr/>
          </p:nvSpPr>
          <p:spPr bwMode="auto">
            <a:xfrm>
              <a:off x="5303838" y="4565650"/>
              <a:ext cx="220663" cy="109538"/>
            </a:xfrm>
            <a:custGeom>
              <a:avLst/>
              <a:gdLst/>
              <a:ahLst/>
              <a:cxnLst>
                <a:cxn ang="0">
                  <a:pos x="94" y="48"/>
                </a:cxn>
                <a:cxn ang="0">
                  <a:pos x="143" y="50"/>
                </a:cxn>
                <a:cxn ang="0">
                  <a:pos x="215" y="53"/>
                </a:cxn>
                <a:cxn ang="0">
                  <a:pos x="287" y="59"/>
                </a:cxn>
                <a:cxn ang="0">
                  <a:pos x="442" y="71"/>
                </a:cxn>
                <a:cxn ang="0">
                  <a:pos x="535" y="67"/>
                </a:cxn>
                <a:cxn ang="0">
                  <a:pos x="544" y="65"/>
                </a:cxn>
                <a:cxn ang="0">
                  <a:pos x="555" y="51"/>
                </a:cxn>
                <a:cxn ang="0">
                  <a:pos x="553" y="31"/>
                </a:cxn>
                <a:cxn ang="0">
                  <a:pos x="544" y="23"/>
                </a:cxn>
                <a:cxn ang="0">
                  <a:pos x="535" y="21"/>
                </a:cxn>
                <a:cxn ang="0">
                  <a:pos x="410" y="23"/>
                </a:cxn>
                <a:cxn ang="0">
                  <a:pos x="243" y="10"/>
                </a:cxn>
                <a:cxn ang="0">
                  <a:pos x="164" y="3"/>
                </a:cxn>
                <a:cxn ang="0">
                  <a:pos x="84" y="0"/>
                </a:cxn>
                <a:cxn ang="0">
                  <a:pos x="46" y="7"/>
                </a:cxn>
                <a:cxn ang="0">
                  <a:pos x="28" y="17"/>
                </a:cxn>
                <a:cxn ang="0">
                  <a:pos x="11" y="44"/>
                </a:cxn>
                <a:cxn ang="0">
                  <a:pos x="4" y="83"/>
                </a:cxn>
                <a:cxn ang="0">
                  <a:pos x="3" y="123"/>
                </a:cxn>
                <a:cxn ang="0">
                  <a:pos x="1" y="181"/>
                </a:cxn>
                <a:cxn ang="0">
                  <a:pos x="9" y="207"/>
                </a:cxn>
                <a:cxn ang="0">
                  <a:pos x="25" y="229"/>
                </a:cxn>
                <a:cxn ang="0">
                  <a:pos x="59" y="254"/>
                </a:cxn>
                <a:cxn ang="0">
                  <a:pos x="109" y="269"/>
                </a:cxn>
                <a:cxn ang="0">
                  <a:pos x="175" y="274"/>
                </a:cxn>
                <a:cxn ang="0">
                  <a:pos x="325" y="275"/>
                </a:cxn>
                <a:cxn ang="0">
                  <a:pos x="523" y="272"/>
                </a:cxn>
                <a:cxn ang="0">
                  <a:pos x="536" y="269"/>
                </a:cxn>
                <a:cxn ang="0">
                  <a:pos x="544" y="258"/>
                </a:cxn>
                <a:cxn ang="0">
                  <a:pos x="543" y="238"/>
                </a:cxn>
                <a:cxn ang="0">
                  <a:pos x="532" y="229"/>
                </a:cxn>
                <a:cxn ang="0">
                  <a:pos x="523" y="227"/>
                </a:cxn>
                <a:cxn ang="0">
                  <a:pos x="296" y="229"/>
                </a:cxn>
                <a:cxn ang="0">
                  <a:pos x="221" y="224"/>
                </a:cxn>
                <a:cxn ang="0">
                  <a:pos x="131" y="223"/>
                </a:cxn>
                <a:cxn ang="0">
                  <a:pos x="101" y="220"/>
                </a:cxn>
                <a:cxn ang="0">
                  <a:pos x="72" y="208"/>
                </a:cxn>
                <a:cxn ang="0">
                  <a:pos x="55" y="189"/>
                </a:cxn>
                <a:cxn ang="0">
                  <a:pos x="47" y="152"/>
                </a:cxn>
                <a:cxn ang="0">
                  <a:pos x="50" y="96"/>
                </a:cxn>
                <a:cxn ang="0">
                  <a:pos x="50" y="79"/>
                </a:cxn>
                <a:cxn ang="0">
                  <a:pos x="54" y="58"/>
                </a:cxn>
                <a:cxn ang="0">
                  <a:pos x="79" y="48"/>
                </a:cxn>
              </a:cxnLst>
              <a:rect l="0" t="0" r="r" b="b"/>
              <a:pathLst>
                <a:path w="557" h="275">
                  <a:moveTo>
                    <a:pt x="79" y="48"/>
                  </a:moveTo>
                  <a:lnTo>
                    <a:pt x="79" y="48"/>
                  </a:lnTo>
                  <a:lnTo>
                    <a:pt x="94" y="48"/>
                  </a:lnTo>
                  <a:lnTo>
                    <a:pt x="110" y="49"/>
                  </a:lnTo>
                  <a:lnTo>
                    <a:pt x="127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78" y="51"/>
                  </a:lnTo>
                  <a:lnTo>
                    <a:pt x="215" y="53"/>
                  </a:lnTo>
                  <a:lnTo>
                    <a:pt x="250" y="55"/>
                  </a:lnTo>
                  <a:lnTo>
                    <a:pt x="287" y="59"/>
                  </a:lnTo>
                  <a:lnTo>
                    <a:pt x="287" y="59"/>
                  </a:lnTo>
                  <a:lnTo>
                    <a:pt x="348" y="65"/>
                  </a:lnTo>
                  <a:lnTo>
                    <a:pt x="411" y="70"/>
                  </a:lnTo>
                  <a:lnTo>
                    <a:pt x="442" y="71"/>
                  </a:lnTo>
                  <a:lnTo>
                    <a:pt x="472" y="71"/>
                  </a:lnTo>
                  <a:lnTo>
                    <a:pt x="504" y="70"/>
                  </a:lnTo>
                  <a:lnTo>
                    <a:pt x="535" y="67"/>
                  </a:lnTo>
                  <a:lnTo>
                    <a:pt x="535" y="67"/>
                  </a:lnTo>
                  <a:lnTo>
                    <a:pt x="540" y="66"/>
                  </a:lnTo>
                  <a:lnTo>
                    <a:pt x="544" y="65"/>
                  </a:lnTo>
                  <a:lnTo>
                    <a:pt x="548" y="62"/>
                  </a:lnTo>
                  <a:lnTo>
                    <a:pt x="551" y="59"/>
                  </a:lnTo>
                  <a:lnTo>
                    <a:pt x="555" y="51"/>
                  </a:lnTo>
                  <a:lnTo>
                    <a:pt x="557" y="42"/>
                  </a:lnTo>
                  <a:lnTo>
                    <a:pt x="556" y="34"/>
                  </a:lnTo>
                  <a:lnTo>
                    <a:pt x="553" y="31"/>
                  </a:lnTo>
                  <a:lnTo>
                    <a:pt x="551" y="28"/>
                  </a:lnTo>
                  <a:lnTo>
                    <a:pt x="548" y="25"/>
                  </a:lnTo>
                  <a:lnTo>
                    <a:pt x="544" y="23"/>
                  </a:lnTo>
                  <a:lnTo>
                    <a:pt x="540" y="21"/>
                  </a:lnTo>
                  <a:lnTo>
                    <a:pt x="535" y="21"/>
                  </a:lnTo>
                  <a:lnTo>
                    <a:pt x="535" y="21"/>
                  </a:lnTo>
                  <a:lnTo>
                    <a:pt x="493" y="24"/>
                  </a:lnTo>
                  <a:lnTo>
                    <a:pt x="451" y="24"/>
                  </a:lnTo>
                  <a:lnTo>
                    <a:pt x="410" y="23"/>
                  </a:lnTo>
                  <a:lnTo>
                    <a:pt x="368" y="20"/>
                  </a:lnTo>
                  <a:lnTo>
                    <a:pt x="285" y="12"/>
                  </a:lnTo>
                  <a:lnTo>
                    <a:pt x="243" y="10"/>
                  </a:lnTo>
                  <a:lnTo>
                    <a:pt x="202" y="6"/>
                  </a:lnTo>
                  <a:lnTo>
                    <a:pt x="202" y="6"/>
                  </a:lnTo>
                  <a:lnTo>
                    <a:pt x="164" y="3"/>
                  </a:lnTo>
                  <a:lnTo>
                    <a:pt x="123" y="0"/>
                  </a:lnTo>
                  <a:lnTo>
                    <a:pt x="103" y="0"/>
                  </a:lnTo>
                  <a:lnTo>
                    <a:pt x="84" y="0"/>
                  </a:lnTo>
                  <a:lnTo>
                    <a:pt x="64" y="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39" y="10"/>
                  </a:lnTo>
                  <a:lnTo>
                    <a:pt x="33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16" y="32"/>
                  </a:lnTo>
                  <a:lnTo>
                    <a:pt x="11" y="44"/>
                  </a:lnTo>
                  <a:lnTo>
                    <a:pt x="7" y="55"/>
                  </a:lnTo>
                  <a:lnTo>
                    <a:pt x="5" y="70"/>
                  </a:lnTo>
                  <a:lnTo>
                    <a:pt x="4" y="83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3" y="123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1" y="181"/>
                  </a:lnTo>
                  <a:lnTo>
                    <a:pt x="5" y="194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14" y="216"/>
                  </a:lnTo>
                  <a:lnTo>
                    <a:pt x="20" y="223"/>
                  </a:lnTo>
                  <a:lnTo>
                    <a:pt x="25" y="229"/>
                  </a:lnTo>
                  <a:lnTo>
                    <a:pt x="31" y="236"/>
                  </a:lnTo>
                  <a:lnTo>
                    <a:pt x="45" y="246"/>
                  </a:lnTo>
                  <a:lnTo>
                    <a:pt x="59" y="254"/>
                  </a:lnTo>
                  <a:lnTo>
                    <a:pt x="75" y="261"/>
                  </a:lnTo>
                  <a:lnTo>
                    <a:pt x="92" y="265"/>
                  </a:lnTo>
                  <a:lnTo>
                    <a:pt x="109" y="269"/>
                  </a:lnTo>
                  <a:lnTo>
                    <a:pt x="127" y="270"/>
                  </a:lnTo>
                  <a:lnTo>
                    <a:pt x="127" y="270"/>
                  </a:lnTo>
                  <a:lnTo>
                    <a:pt x="175" y="274"/>
                  </a:lnTo>
                  <a:lnTo>
                    <a:pt x="225" y="275"/>
                  </a:lnTo>
                  <a:lnTo>
                    <a:pt x="275" y="275"/>
                  </a:lnTo>
                  <a:lnTo>
                    <a:pt x="325" y="275"/>
                  </a:lnTo>
                  <a:lnTo>
                    <a:pt x="424" y="274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9" y="272"/>
                  </a:lnTo>
                  <a:lnTo>
                    <a:pt x="532" y="271"/>
                  </a:lnTo>
                  <a:lnTo>
                    <a:pt x="536" y="269"/>
                  </a:lnTo>
                  <a:lnTo>
                    <a:pt x="540" y="266"/>
                  </a:lnTo>
                  <a:lnTo>
                    <a:pt x="543" y="262"/>
                  </a:lnTo>
                  <a:lnTo>
                    <a:pt x="544" y="258"/>
                  </a:lnTo>
                  <a:lnTo>
                    <a:pt x="546" y="250"/>
                  </a:lnTo>
                  <a:lnTo>
                    <a:pt x="544" y="241"/>
                  </a:lnTo>
                  <a:lnTo>
                    <a:pt x="543" y="238"/>
                  </a:lnTo>
                  <a:lnTo>
                    <a:pt x="540" y="235"/>
                  </a:lnTo>
                  <a:lnTo>
                    <a:pt x="536" y="232"/>
                  </a:lnTo>
                  <a:lnTo>
                    <a:pt x="532" y="229"/>
                  </a:lnTo>
                  <a:lnTo>
                    <a:pt x="529" y="228"/>
                  </a:lnTo>
                  <a:lnTo>
                    <a:pt x="523" y="227"/>
                  </a:lnTo>
                  <a:lnTo>
                    <a:pt x="523" y="227"/>
                  </a:lnTo>
                  <a:lnTo>
                    <a:pt x="447" y="228"/>
                  </a:lnTo>
                  <a:lnTo>
                    <a:pt x="372" y="229"/>
                  </a:lnTo>
                  <a:lnTo>
                    <a:pt x="296" y="229"/>
                  </a:lnTo>
                  <a:lnTo>
                    <a:pt x="258" y="227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191" y="223"/>
                  </a:lnTo>
                  <a:lnTo>
                    <a:pt x="161" y="224"/>
                  </a:lnTo>
                  <a:lnTo>
                    <a:pt x="131" y="223"/>
                  </a:lnTo>
                  <a:lnTo>
                    <a:pt x="115" y="223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89" y="218"/>
                  </a:lnTo>
                  <a:lnTo>
                    <a:pt x="80" y="214"/>
                  </a:lnTo>
                  <a:lnTo>
                    <a:pt x="72" y="208"/>
                  </a:lnTo>
                  <a:lnTo>
                    <a:pt x="66" y="203"/>
                  </a:lnTo>
                  <a:lnTo>
                    <a:pt x="60" y="195"/>
                  </a:lnTo>
                  <a:lnTo>
                    <a:pt x="55" y="189"/>
                  </a:lnTo>
                  <a:lnTo>
                    <a:pt x="52" y="180"/>
                  </a:lnTo>
                  <a:lnTo>
                    <a:pt x="50" y="172"/>
                  </a:lnTo>
                  <a:lnTo>
                    <a:pt x="47" y="152"/>
                  </a:lnTo>
                  <a:lnTo>
                    <a:pt x="46" y="133"/>
                  </a:lnTo>
                  <a:lnTo>
                    <a:pt x="47" y="11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88"/>
                  </a:lnTo>
                  <a:lnTo>
                    <a:pt x="50" y="79"/>
                  </a:lnTo>
                  <a:lnTo>
                    <a:pt x="50" y="71"/>
                  </a:lnTo>
                  <a:lnTo>
                    <a:pt x="51" y="65"/>
                  </a:lnTo>
                  <a:lnTo>
                    <a:pt x="54" y="58"/>
                  </a:lnTo>
                  <a:lnTo>
                    <a:pt x="59" y="53"/>
                  </a:lnTo>
                  <a:lnTo>
                    <a:pt x="67" y="49"/>
                  </a:lnTo>
                  <a:lnTo>
                    <a:pt x="79" y="48"/>
                  </a:lnTo>
                  <a:lnTo>
                    <a:pt x="79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1" name="Freeform 123"/>
            <p:cNvSpPr/>
            <p:nvPr/>
          </p:nvSpPr>
          <p:spPr bwMode="auto">
            <a:xfrm>
              <a:off x="5699126" y="4387850"/>
              <a:ext cx="244475" cy="128588"/>
            </a:xfrm>
            <a:custGeom>
              <a:avLst/>
              <a:gdLst/>
              <a:ahLst/>
              <a:cxnLst>
                <a:cxn ang="0">
                  <a:pos x="612" y="98"/>
                </a:cxn>
                <a:cxn ang="0">
                  <a:pos x="601" y="49"/>
                </a:cxn>
                <a:cxn ang="0">
                  <a:pos x="586" y="27"/>
                </a:cxn>
                <a:cxn ang="0">
                  <a:pos x="567" y="10"/>
                </a:cxn>
                <a:cxn ang="0">
                  <a:pos x="538" y="1"/>
                </a:cxn>
                <a:cxn ang="0">
                  <a:pos x="530" y="0"/>
                </a:cxn>
                <a:cxn ang="0">
                  <a:pos x="523" y="0"/>
                </a:cxn>
                <a:cxn ang="0">
                  <a:pos x="521" y="0"/>
                </a:cxn>
                <a:cxn ang="0">
                  <a:pos x="516" y="0"/>
                </a:cxn>
                <a:cxn ang="0">
                  <a:pos x="386" y="4"/>
                </a:cxn>
                <a:cxn ang="0">
                  <a:pos x="255" y="6"/>
                </a:cxn>
                <a:cxn ang="0">
                  <a:pos x="242" y="10"/>
                </a:cxn>
                <a:cxn ang="0">
                  <a:pos x="234" y="21"/>
                </a:cxn>
                <a:cxn ang="0">
                  <a:pos x="237" y="40"/>
                </a:cxn>
                <a:cxn ang="0">
                  <a:pos x="246" y="49"/>
                </a:cxn>
                <a:cxn ang="0">
                  <a:pos x="255" y="52"/>
                </a:cxn>
                <a:cxn ang="0">
                  <a:pos x="454" y="47"/>
                </a:cxn>
                <a:cxn ang="0">
                  <a:pos x="529" y="47"/>
                </a:cxn>
                <a:cxn ang="0">
                  <a:pos x="550" y="55"/>
                </a:cxn>
                <a:cxn ang="0">
                  <a:pos x="561" y="70"/>
                </a:cxn>
                <a:cxn ang="0">
                  <a:pos x="569" y="106"/>
                </a:cxn>
                <a:cxn ang="0">
                  <a:pos x="569" y="150"/>
                </a:cxn>
                <a:cxn ang="0">
                  <a:pos x="563" y="194"/>
                </a:cxn>
                <a:cxn ang="0">
                  <a:pos x="546" y="228"/>
                </a:cxn>
                <a:cxn ang="0">
                  <a:pos x="529" y="240"/>
                </a:cxn>
                <a:cxn ang="0">
                  <a:pos x="521" y="247"/>
                </a:cxn>
                <a:cxn ang="0">
                  <a:pos x="417" y="257"/>
                </a:cxn>
                <a:cxn ang="0">
                  <a:pos x="343" y="261"/>
                </a:cxn>
                <a:cxn ang="0">
                  <a:pos x="226" y="262"/>
                </a:cxn>
                <a:cxn ang="0">
                  <a:pos x="115" y="272"/>
                </a:cxn>
                <a:cxn ang="0">
                  <a:pos x="4" y="279"/>
                </a:cxn>
                <a:cxn ang="0">
                  <a:pos x="3" y="279"/>
                </a:cxn>
                <a:cxn ang="0">
                  <a:pos x="4" y="325"/>
                </a:cxn>
                <a:cxn ang="0">
                  <a:pos x="66" y="323"/>
                </a:cxn>
                <a:cxn ang="0">
                  <a:pos x="216" y="308"/>
                </a:cxn>
                <a:cxn ang="0">
                  <a:pos x="318" y="307"/>
                </a:cxn>
                <a:cxn ang="0">
                  <a:pos x="530" y="291"/>
                </a:cxn>
                <a:cxn ang="0">
                  <a:pos x="539" y="289"/>
                </a:cxn>
                <a:cxn ang="0">
                  <a:pos x="546" y="282"/>
                </a:cxn>
                <a:cxn ang="0">
                  <a:pos x="574" y="262"/>
                </a:cxn>
                <a:cxn ang="0">
                  <a:pos x="594" y="234"/>
                </a:cxn>
                <a:cxn ang="0">
                  <a:pos x="610" y="189"/>
                </a:cxn>
                <a:cxn ang="0">
                  <a:pos x="615" y="120"/>
                </a:cxn>
              </a:cxnLst>
              <a:rect l="0" t="0" r="r" b="b"/>
              <a:pathLst>
                <a:path w="615" h="325">
                  <a:moveTo>
                    <a:pt x="615" y="120"/>
                  </a:moveTo>
                  <a:lnTo>
                    <a:pt x="615" y="120"/>
                  </a:lnTo>
                  <a:lnTo>
                    <a:pt x="612" y="98"/>
                  </a:lnTo>
                  <a:lnTo>
                    <a:pt x="610" y="77"/>
                  </a:lnTo>
                  <a:lnTo>
                    <a:pt x="605" y="58"/>
                  </a:lnTo>
                  <a:lnTo>
                    <a:pt x="601" y="49"/>
                  </a:lnTo>
                  <a:lnTo>
                    <a:pt x="597" y="41"/>
                  </a:lnTo>
                  <a:lnTo>
                    <a:pt x="591" y="34"/>
                  </a:lnTo>
                  <a:lnTo>
                    <a:pt x="586" y="27"/>
                  </a:lnTo>
                  <a:lnTo>
                    <a:pt x="581" y="21"/>
                  </a:lnTo>
                  <a:lnTo>
                    <a:pt x="574" y="15"/>
                  </a:lnTo>
                  <a:lnTo>
                    <a:pt x="567" y="10"/>
                  </a:lnTo>
                  <a:lnTo>
                    <a:pt x="557" y="6"/>
                  </a:lnTo>
                  <a:lnTo>
                    <a:pt x="548" y="4"/>
                  </a:lnTo>
                  <a:lnTo>
                    <a:pt x="538" y="1"/>
                  </a:lnTo>
                  <a:lnTo>
                    <a:pt x="538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451" y="1"/>
                  </a:lnTo>
                  <a:lnTo>
                    <a:pt x="386" y="4"/>
                  </a:lnTo>
                  <a:lnTo>
                    <a:pt x="321" y="5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0" y="6"/>
                  </a:lnTo>
                  <a:lnTo>
                    <a:pt x="246" y="7"/>
                  </a:lnTo>
                  <a:lnTo>
                    <a:pt x="242" y="10"/>
                  </a:lnTo>
                  <a:lnTo>
                    <a:pt x="238" y="13"/>
                  </a:lnTo>
                  <a:lnTo>
                    <a:pt x="237" y="17"/>
                  </a:lnTo>
                  <a:lnTo>
                    <a:pt x="234" y="21"/>
                  </a:lnTo>
                  <a:lnTo>
                    <a:pt x="233" y="28"/>
                  </a:lnTo>
                  <a:lnTo>
                    <a:pt x="234" y="36"/>
                  </a:lnTo>
                  <a:lnTo>
                    <a:pt x="237" y="40"/>
                  </a:lnTo>
                  <a:lnTo>
                    <a:pt x="238" y="44"/>
                  </a:lnTo>
                  <a:lnTo>
                    <a:pt x="242" y="47"/>
                  </a:lnTo>
                  <a:lnTo>
                    <a:pt x="246" y="49"/>
                  </a:lnTo>
                  <a:lnTo>
                    <a:pt x="250" y="51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322" y="51"/>
                  </a:lnTo>
                  <a:lnTo>
                    <a:pt x="387" y="48"/>
                  </a:lnTo>
                  <a:lnTo>
                    <a:pt x="454" y="47"/>
                  </a:lnTo>
                  <a:lnTo>
                    <a:pt x="519" y="45"/>
                  </a:lnTo>
                  <a:lnTo>
                    <a:pt x="519" y="45"/>
                  </a:lnTo>
                  <a:lnTo>
                    <a:pt x="529" y="47"/>
                  </a:lnTo>
                  <a:lnTo>
                    <a:pt x="536" y="48"/>
                  </a:lnTo>
                  <a:lnTo>
                    <a:pt x="543" y="51"/>
                  </a:lnTo>
                  <a:lnTo>
                    <a:pt x="550" y="55"/>
                  </a:lnTo>
                  <a:lnTo>
                    <a:pt x="553" y="60"/>
                  </a:lnTo>
                  <a:lnTo>
                    <a:pt x="557" y="64"/>
                  </a:lnTo>
                  <a:lnTo>
                    <a:pt x="561" y="70"/>
                  </a:lnTo>
                  <a:lnTo>
                    <a:pt x="564" y="77"/>
                  </a:lnTo>
                  <a:lnTo>
                    <a:pt x="567" y="90"/>
                  </a:lnTo>
                  <a:lnTo>
                    <a:pt x="569" y="106"/>
                  </a:lnTo>
                  <a:lnTo>
                    <a:pt x="569" y="137"/>
                  </a:lnTo>
                  <a:lnTo>
                    <a:pt x="569" y="137"/>
                  </a:lnTo>
                  <a:lnTo>
                    <a:pt x="569" y="150"/>
                  </a:lnTo>
                  <a:lnTo>
                    <a:pt x="568" y="164"/>
                  </a:lnTo>
                  <a:lnTo>
                    <a:pt x="565" y="179"/>
                  </a:lnTo>
                  <a:lnTo>
                    <a:pt x="563" y="194"/>
                  </a:lnTo>
                  <a:lnTo>
                    <a:pt x="557" y="209"/>
                  </a:lnTo>
                  <a:lnTo>
                    <a:pt x="550" y="222"/>
                  </a:lnTo>
                  <a:lnTo>
                    <a:pt x="546" y="228"/>
                  </a:lnTo>
                  <a:lnTo>
                    <a:pt x="540" y="234"/>
                  </a:lnTo>
                  <a:lnTo>
                    <a:pt x="535" y="238"/>
                  </a:lnTo>
                  <a:lnTo>
                    <a:pt x="529" y="240"/>
                  </a:lnTo>
                  <a:lnTo>
                    <a:pt x="529" y="240"/>
                  </a:lnTo>
                  <a:lnTo>
                    <a:pt x="525" y="243"/>
                  </a:lnTo>
                  <a:lnTo>
                    <a:pt x="521" y="247"/>
                  </a:lnTo>
                  <a:lnTo>
                    <a:pt x="521" y="247"/>
                  </a:lnTo>
                  <a:lnTo>
                    <a:pt x="451" y="255"/>
                  </a:lnTo>
                  <a:lnTo>
                    <a:pt x="417" y="257"/>
                  </a:lnTo>
                  <a:lnTo>
                    <a:pt x="382" y="260"/>
                  </a:lnTo>
                  <a:lnTo>
                    <a:pt x="382" y="260"/>
                  </a:lnTo>
                  <a:lnTo>
                    <a:pt x="343" y="261"/>
                  </a:lnTo>
                  <a:lnTo>
                    <a:pt x="305" y="262"/>
                  </a:lnTo>
                  <a:lnTo>
                    <a:pt x="226" y="262"/>
                  </a:lnTo>
                  <a:lnTo>
                    <a:pt x="226" y="262"/>
                  </a:lnTo>
                  <a:lnTo>
                    <a:pt x="199" y="264"/>
                  </a:lnTo>
                  <a:lnTo>
                    <a:pt x="172" y="265"/>
                  </a:lnTo>
                  <a:lnTo>
                    <a:pt x="115" y="272"/>
                  </a:lnTo>
                  <a:lnTo>
                    <a:pt x="60" y="277"/>
                  </a:lnTo>
                  <a:lnTo>
                    <a:pt x="33" y="279"/>
                  </a:lnTo>
                  <a:lnTo>
                    <a:pt x="4" y="279"/>
                  </a:lnTo>
                  <a:lnTo>
                    <a:pt x="4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4" y="324"/>
                  </a:lnTo>
                  <a:lnTo>
                    <a:pt x="66" y="323"/>
                  </a:lnTo>
                  <a:lnTo>
                    <a:pt x="126" y="316"/>
                  </a:lnTo>
                  <a:lnTo>
                    <a:pt x="186" y="311"/>
                  </a:lnTo>
                  <a:lnTo>
                    <a:pt x="216" y="308"/>
                  </a:lnTo>
                  <a:lnTo>
                    <a:pt x="247" y="308"/>
                  </a:lnTo>
                  <a:lnTo>
                    <a:pt x="247" y="308"/>
                  </a:lnTo>
                  <a:lnTo>
                    <a:pt x="318" y="307"/>
                  </a:lnTo>
                  <a:lnTo>
                    <a:pt x="389" y="303"/>
                  </a:lnTo>
                  <a:lnTo>
                    <a:pt x="459" y="298"/>
                  </a:lnTo>
                  <a:lnTo>
                    <a:pt x="530" y="291"/>
                  </a:lnTo>
                  <a:lnTo>
                    <a:pt x="530" y="291"/>
                  </a:lnTo>
                  <a:lnTo>
                    <a:pt x="534" y="290"/>
                  </a:lnTo>
                  <a:lnTo>
                    <a:pt x="539" y="289"/>
                  </a:lnTo>
                  <a:lnTo>
                    <a:pt x="543" y="286"/>
                  </a:lnTo>
                  <a:lnTo>
                    <a:pt x="546" y="282"/>
                  </a:lnTo>
                  <a:lnTo>
                    <a:pt x="546" y="282"/>
                  </a:lnTo>
                  <a:lnTo>
                    <a:pt x="556" y="277"/>
                  </a:lnTo>
                  <a:lnTo>
                    <a:pt x="565" y="270"/>
                  </a:lnTo>
                  <a:lnTo>
                    <a:pt x="574" y="262"/>
                  </a:lnTo>
                  <a:lnTo>
                    <a:pt x="582" y="253"/>
                  </a:lnTo>
                  <a:lnTo>
                    <a:pt x="589" y="244"/>
                  </a:lnTo>
                  <a:lnTo>
                    <a:pt x="594" y="234"/>
                  </a:lnTo>
                  <a:lnTo>
                    <a:pt x="599" y="223"/>
                  </a:lnTo>
                  <a:lnTo>
                    <a:pt x="603" y="213"/>
                  </a:lnTo>
                  <a:lnTo>
                    <a:pt x="610" y="189"/>
                  </a:lnTo>
                  <a:lnTo>
                    <a:pt x="614" y="166"/>
                  </a:lnTo>
                  <a:lnTo>
                    <a:pt x="615" y="142"/>
                  </a:lnTo>
                  <a:lnTo>
                    <a:pt x="615" y="120"/>
                  </a:lnTo>
                  <a:lnTo>
                    <a:pt x="615" y="1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2" name="Freeform 124"/>
            <p:cNvSpPr/>
            <p:nvPr/>
          </p:nvSpPr>
          <p:spPr bwMode="auto">
            <a:xfrm>
              <a:off x="5697538" y="4565650"/>
              <a:ext cx="220663" cy="109538"/>
            </a:xfrm>
            <a:custGeom>
              <a:avLst/>
              <a:gdLst/>
              <a:ahLst/>
              <a:cxnLst>
                <a:cxn ang="0">
                  <a:pos x="463" y="48"/>
                </a:cxn>
                <a:cxn ang="0">
                  <a:pos x="414" y="50"/>
                </a:cxn>
                <a:cxn ang="0">
                  <a:pos x="342" y="53"/>
                </a:cxn>
                <a:cxn ang="0">
                  <a:pos x="270" y="59"/>
                </a:cxn>
                <a:cxn ang="0">
                  <a:pos x="115" y="71"/>
                </a:cxn>
                <a:cxn ang="0">
                  <a:pos x="22" y="67"/>
                </a:cxn>
                <a:cxn ang="0">
                  <a:pos x="13" y="65"/>
                </a:cxn>
                <a:cxn ang="0">
                  <a:pos x="1" y="51"/>
                </a:cxn>
                <a:cxn ang="0">
                  <a:pos x="2" y="31"/>
                </a:cxn>
                <a:cxn ang="0">
                  <a:pos x="11" y="23"/>
                </a:cxn>
                <a:cxn ang="0">
                  <a:pos x="22" y="21"/>
                </a:cxn>
                <a:cxn ang="0">
                  <a:pos x="146" y="23"/>
                </a:cxn>
                <a:cxn ang="0">
                  <a:pos x="314" y="10"/>
                </a:cxn>
                <a:cxn ang="0">
                  <a:pos x="392" y="3"/>
                </a:cxn>
                <a:cxn ang="0">
                  <a:pos x="473" y="0"/>
                </a:cxn>
                <a:cxn ang="0">
                  <a:pos x="510" y="7"/>
                </a:cxn>
                <a:cxn ang="0">
                  <a:pos x="528" y="17"/>
                </a:cxn>
                <a:cxn ang="0">
                  <a:pos x="546" y="44"/>
                </a:cxn>
                <a:cxn ang="0">
                  <a:pos x="553" y="83"/>
                </a:cxn>
                <a:cxn ang="0">
                  <a:pos x="554" y="123"/>
                </a:cxn>
                <a:cxn ang="0">
                  <a:pos x="554" y="181"/>
                </a:cxn>
                <a:cxn ang="0">
                  <a:pos x="546" y="207"/>
                </a:cxn>
                <a:cxn ang="0">
                  <a:pos x="532" y="229"/>
                </a:cxn>
                <a:cxn ang="0">
                  <a:pos x="498" y="254"/>
                </a:cxn>
                <a:cxn ang="0">
                  <a:pos x="448" y="269"/>
                </a:cxn>
                <a:cxn ang="0">
                  <a:pos x="380" y="274"/>
                </a:cxn>
                <a:cxn ang="0">
                  <a:pos x="231" y="275"/>
                </a:cxn>
                <a:cxn ang="0">
                  <a:pos x="34" y="272"/>
                </a:cxn>
                <a:cxn ang="0">
                  <a:pos x="19" y="269"/>
                </a:cxn>
                <a:cxn ang="0">
                  <a:pos x="13" y="258"/>
                </a:cxn>
                <a:cxn ang="0">
                  <a:pos x="14" y="238"/>
                </a:cxn>
                <a:cxn ang="0">
                  <a:pos x="23" y="229"/>
                </a:cxn>
                <a:cxn ang="0">
                  <a:pos x="34" y="227"/>
                </a:cxn>
                <a:cxn ang="0">
                  <a:pos x="260" y="229"/>
                </a:cxn>
                <a:cxn ang="0">
                  <a:pos x="336" y="224"/>
                </a:cxn>
                <a:cxn ang="0">
                  <a:pos x="426" y="223"/>
                </a:cxn>
                <a:cxn ang="0">
                  <a:pos x="456" y="220"/>
                </a:cxn>
                <a:cxn ang="0">
                  <a:pos x="485" y="208"/>
                </a:cxn>
                <a:cxn ang="0">
                  <a:pos x="501" y="189"/>
                </a:cxn>
                <a:cxn ang="0">
                  <a:pos x="510" y="152"/>
                </a:cxn>
                <a:cxn ang="0">
                  <a:pos x="507" y="96"/>
                </a:cxn>
                <a:cxn ang="0">
                  <a:pos x="506" y="79"/>
                </a:cxn>
                <a:cxn ang="0">
                  <a:pos x="503" y="58"/>
                </a:cxn>
                <a:cxn ang="0">
                  <a:pos x="478" y="48"/>
                </a:cxn>
              </a:cxnLst>
              <a:rect l="0" t="0" r="r" b="b"/>
              <a:pathLst>
                <a:path w="556" h="275">
                  <a:moveTo>
                    <a:pt x="478" y="48"/>
                  </a:moveTo>
                  <a:lnTo>
                    <a:pt x="478" y="48"/>
                  </a:lnTo>
                  <a:lnTo>
                    <a:pt x="463" y="48"/>
                  </a:lnTo>
                  <a:lnTo>
                    <a:pt x="447" y="49"/>
                  </a:lnTo>
                  <a:lnTo>
                    <a:pt x="430" y="50"/>
                  </a:lnTo>
                  <a:lnTo>
                    <a:pt x="414" y="50"/>
                  </a:lnTo>
                  <a:lnTo>
                    <a:pt x="414" y="50"/>
                  </a:lnTo>
                  <a:lnTo>
                    <a:pt x="378" y="51"/>
                  </a:lnTo>
                  <a:lnTo>
                    <a:pt x="342" y="53"/>
                  </a:lnTo>
                  <a:lnTo>
                    <a:pt x="306" y="55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08" y="65"/>
                  </a:lnTo>
                  <a:lnTo>
                    <a:pt x="146" y="70"/>
                  </a:lnTo>
                  <a:lnTo>
                    <a:pt x="115" y="71"/>
                  </a:lnTo>
                  <a:lnTo>
                    <a:pt x="83" y="71"/>
                  </a:lnTo>
                  <a:lnTo>
                    <a:pt x="53" y="70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7" y="66"/>
                  </a:lnTo>
                  <a:lnTo>
                    <a:pt x="13" y="65"/>
                  </a:lnTo>
                  <a:lnTo>
                    <a:pt x="9" y="62"/>
                  </a:lnTo>
                  <a:lnTo>
                    <a:pt x="5" y="59"/>
                  </a:lnTo>
                  <a:lnTo>
                    <a:pt x="1" y="51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5" y="28"/>
                  </a:lnTo>
                  <a:lnTo>
                    <a:pt x="9" y="25"/>
                  </a:lnTo>
                  <a:lnTo>
                    <a:pt x="11" y="23"/>
                  </a:lnTo>
                  <a:lnTo>
                    <a:pt x="17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64" y="24"/>
                  </a:lnTo>
                  <a:lnTo>
                    <a:pt x="106" y="24"/>
                  </a:lnTo>
                  <a:lnTo>
                    <a:pt x="146" y="23"/>
                  </a:lnTo>
                  <a:lnTo>
                    <a:pt x="188" y="20"/>
                  </a:lnTo>
                  <a:lnTo>
                    <a:pt x="272" y="12"/>
                  </a:lnTo>
                  <a:lnTo>
                    <a:pt x="314" y="10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92" y="3"/>
                  </a:lnTo>
                  <a:lnTo>
                    <a:pt x="433" y="0"/>
                  </a:lnTo>
                  <a:lnTo>
                    <a:pt x="454" y="0"/>
                  </a:lnTo>
                  <a:lnTo>
                    <a:pt x="473" y="0"/>
                  </a:lnTo>
                  <a:lnTo>
                    <a:pt x="493" y="3"/>
                  </a:lnTo>
                  <a:lnTo>
                    <a:pt x="510" y="7"/>
                  </a:lnTo>
                  <a:lnTo>
                    <a:pt x="510" y="7"/>
                  </a:lnTo>
                  <a:lnTo>
                    <a:pt x="518" y="10"/>
                  </a:lnTo>
                  <a:lnTo>
                    <a:pt x="523" y="14"/>
                  </a:lnTo>
                  <a:lnTo>
                    <a:pt x="528" y="17"/>
                  </a:lnTo>
                  <a:lnTo>
                    <a:pt x="533" y="21"/>
                  </a:lnTo>
                  <a:lnTo>
                    <a:pt x="541" y="32"/>
                  </a:lnTo>
                  <a:lnTo>
                    <a:pt x="546" y="44"/>
                  </a:lnTo>
                  <a:lnTo>
                    <a:pt x="549" y="55"/>
                  </a:lnTo>
                  <a:lnTo>
                    <a:pt x="552" y="70"/>
                  </a:lnTo>
                  <a:lnTo>
                    <a:pt x="553" y="83"/>
                  </a:lnTo>
                  <a:lnTo>
                    <a:pt x="553" y="96"/>
                  </a:lnTo>
                  <a:lnTo>
                    <a:pt x="553" y="96"/>
                  </a:lnTo>
                  <a:lnTo>
                    <a:pt x="554" y="123"/>
                  </a:lnTo>
                  <a:lnTo>
                    <a:pt x="556" y="152"/>
                  </a:lnTo>
                  <a:lnTo>
                    <a:pt x="556" y="167"/>
                  </a:lnTo>
                  <a:lnTo>
                    <a:pt x="554" y="181"/>
                  </a:lnTo>
                  <a:lnTo>
                    <a:pt x="552" y="194"/>
                  </a:lnTo>
                  <a:lnTo>
                    <a:pt x="546" y="207"/>
                  </a:lnTo>
                  <a:lnTo>
                    <a:pt x="546" y="207"/>
                  </a:lnTo>
                  <a:lnTo>
                    <a:pt x="542" y="216"/>
                  </a:lnTo>
                  <a:lnTo>
                    <a:pt x="537" y="223"/>
                  </a:lnTo>
                  <a:lnTo>
                    <a:pt x="532" y="229"/>
                  </a:lnTo>
                  <a:lnTo>
                    <a:pt x="525" y="236"/>
                  </a:lnTo>
                  <a:lnTo>
                    <a:pt x="512" y="246"/>
                  </a:lnTo>
                  <a:lnTo>
                    <a:pt x="498" y="254"/>
                  </a:lnTo>
                  <a:lnTo>
                    <a:pt x="482" y="261"/>
                  </a:lnTo>
                  <a:lnTo>
                    <a:pt x="465" y="265"/>
                  </a:lnTo>
                  <a:lnTo>
                    <a:pt x="448" y="269"/>
                  </a:lnTo>
                  <a:lnTo>
                    <a:pt x="430" y="270"/>
                  </a:lnTo>
                  <a:lnTo>
                    <a:pt x="430" y="270"/>
                  </a:lnTo>
                  <a:lnTo>
                    <a:pt x="380" y="274"/>
                  </a:lnTo>
                  <a:lnTo>
                    <a:pt x="331" y="275"/>
                  </a:lnTo>
                  <a:lnTo>
                    <a:pt x="281" y="275"/>
                  </a:lnTo>
                  <a:lnTo>
                    <a:pt x="231" y="275"/>
                  </a:lnTo>
                  <a:lnTo>
                    <a:pt x="132" y="274"/>
                  </a:lnTo>
                  <a:lnTo>
                    <a:pt x="34" y="272"/>
                  </a:lnTo>
                  <a:lnTo>
                    <a:pt x="34" y="272"/>
                  </a:lnTo>
                  <a:lnTo>
                    <a:pt x="28" y="272"/>
                  </a:lnTo>
                  <a:lnTo>
                    <a:pt x="23" y="271"/>
                  </a:lnTo>
                  <a:lnTo>
                    <a:pt x="19" y="269"/>
                  </a:lnTo>
                  <a:lnTo>
                    <a:pt x="17" y="266"/>
                  </a:lnTo>
                  <a:lnTo>
                    <a:pt x="14" y="262"/>
                  </a:lnTo>
                  <a:lnTo>
                    <a:pt x="13" y="258"/>
                  </a:lnTo>
                  <a:lnTo>
                    <a:pt x="11" y="250"/>
                  </a:lnTo>
                  <a:lnTo>
                    <a:pt x="13" y="241"/>
                  </a:lnTo>
                  <a:lnTo>
                    <a:pt x="14" y="238"/>
                  </a:lnTo>
                  <a:lnTo>
                    <a:pt x="17" y="235"/>
                  </a:lnTo>
                  <a:lnTo>
                    <a:pt x="19" y="232"/>
                  </a:lnTo>
                  <a:lnTo>
                    <a:pt x="23" y="229"/>
                  </a:lnTo>
                  <a:lnTo>
                    <a:pt x="28" y="228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108" y="228"/>
                  </a:lnTo>
                  <a:lnTo>
                    <a:pt x="184" y="229"/>
                  </a:lnTo>
                  <a:lnTo>
                    <a:pt x="260" y="229"/>
                  </a:lnTo>
                  <a:lnTo>
                    <a:pt x="298" y="227"/>
                  </a:lnTo>
                  <a:lnTo>
                    <a:pt x="336" y="224"/>
                  </a:lnTo>
                  <a:lnTo>
                    <a:pt x="336" y="224"/>
                  </a:lnTo>
                  <a:lnTo>
                    <a:pt x="366" y="223"/>
                  </a:lnTo>
                  <a:lnTo>
                    <a:pt x="396" y="224"/>
                  </a:lnTo>
                  <a:lnTo>
                    <a:pt x="426" y="223"/>
                  </a:lnTo>
                  <a:lnTo>
                    <a:pt x="440" y="223"/>
                  </a:lnTo>
                  <a:lnTo>
                    <a:pt x="456" y="220"/>
                  </a:lnTo>
                  <a:lnTo>
                    <a:pt x="456" y="220"/>
                  </a:lnTo>
                  <a:lnTo>
                    <a:pt x="467" y="218"/>
                  </a:lnTo>
                  <a:lnTo>
                    <a:pt x="477" y="214"/>
                  </a:lnTo>
                  <a:lnTo>
                    <a:pt x="485" y="208"/>
                  </a:lnTo>
                  <a:lnTo>
                    <a:pt x="491" y="203"/>
                  </a:lnTo>
                  <a:lnTo>
                    <a:pt x="497" y="195"/>
                  </a:lnTo>
                  <a:lnTo>
                    <a:pt x="501" y="189"/>
                  </a:lnTo>
                  <a:lnTo>
                    <a:pt x="505" y="180"/>
                  </a:lnTo>
                  <a:lnTo>
                    <a:pt x="507" y="172"/>
                  </a:lnTo>
                  <a:lnTo>
                    <a:pt x="510" y="152"/>
                  </a:lnTo>
                  <a:lnTo>
                    <a:pt x="510" y="133"/>
                  </a:lnTo>
                  <a:lnTo>
                    <a:pt x="508" y="114"/>
                  </a:lnTo>
                  <a:lnTo>
                    <a:pt x="507" y="96"/>
                  </a:lnTo>
                  <a:lnTo>
                    <a:pt x="507" y="96"/>
                  </a:lnTo>
                  <a:lnTo>
                    <a:pt x="506" y="88"/>
                  </a:lnTo>
                  <a:lnTo>
                    <a:pt x="506" y="79"/>
                  </a:lnTo>
                  <a:lnTo>
                    <a:pt x="506" y="71"/>
                  </a:lnTo>
                  <a:lnTo>
                    <a:pt x="506" y="65"/>
                  </a:lnTo>
                  <a:lnTo>
                    <a:pt x="503" y="58"/>
                  </a:lnTo>
                  <a:lnTo>
                    <a:pt x="498" y="53"/>
                  </a:lnTo>
                  <a:lnTo>
                    <a:pt x="490" y="49"/>
                  </a:lnTo>
                  <a:lnTo>
                    <a:pt x="478" y="48"/>
                  </a:lnTo>
                  <a:lnTo>
                    <a:pt x="478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3" name="Freeform 125"/>
            <p:cNvSpPr/>
            <p:nvPr/>
          </p:nvSpPr>
          <p:spPr bwMode="auto">
            <a:xfrm>
              <a:off x="5508626" y="4500563"/>
              <a:ext cx="19050" cy="9048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4"/>
                </a:cxn>
                <a:cxn ang="0">
                  <a:pos x="1" y="217"/>
                </a:cxn>
                <a:cxn ang="0">
                  <a:pos x="4" y="221"/>
                </a:cxn>
                <a:cxn ang="0">
                  <a:pos x="7" y="224"/>
                </a:cxn>
                <a:cxn ang="0">
                  <a:pos x="11" y="227"/>
                </a:cxn>
                <a:cxn ang="0">
                  <a:pos x="14" y="228"/>
                </a:cxn>
                <a:cxn ang="0">
                  <a:pos x="22" y="229"/>
                </a:cxn>
                <a:cxn ang="0">
                  <a:pos x="31" y="228"/>
                </a:cxn>
                <a:cxn ang="0">
                  <a:pos x="35" y="227"/>
                </a:cxn>
                <a:cxn ang="0">
                  <a:pos x="38" y="224"/>
                </a:cxn>
                <a:cxn ang="0">
                  <a:pos x="41" y="221"/>
                </a:cxn>
                <a:cxn ang="0">
                  <a:pos x="43" y="217"/>
                </a:cxn>
                <a:cxn ang="0">
                  <a:pos x="45" y="214"/>
                </a:cxn>
                <a:cxn ang="0">
                  <a:pos x="46" y="208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45" y="17"/>
                </a:cxn>
                <a:cxn ang="0">
                  <a:pos x="43" y="12"/>
                </a:cxn>
                <a:cxn ang="0">
                  <a:pos x="41" y="8"/>
                </a:cxn>
                <a:cxn ang="0">
                  <a:pos x="38" y="6"/>
                </a:cxn>
                <a:cxn ang="0">
                  <a:pos x="35" y="3"/>
                </a:cxn>
                <a:cxn ang="0">
                  <a:pos x="31" y="2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7" y="6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46" h="229">
                  <a:moveTo>
                    <a:pt x="0" y="23"/>
                  </a:moveTo>
                  <a:lnTo>
                    <a:pt x="0" y="208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1" y="217"/>
                  </a:lnTo>
                  <a:lnTo>
                    <a:pt x="4" y="221"/>
                  </a:lnTo>
                  <a:lnTo>
                    <a:pt x="7" y="224"/>
                  </a:lnTo>
                  <a:lnTo>
                    <a:pt x="11" y="227"/>
                  </a:lnTo>
                  <a:lnTo>
                    <a:pt x="14" y="228"/>
                  </a:lnTo>
                  <a:lnTo>
                    <a:pt x="22" y="229"/>
                  </a:lnTo>
                  <a:lnTo>
                    <a:pt x="31" y="228"/>
                  </a:lnTo>
                  <a:lnTo>
                    <a:pt x="35" y="227"/>
                  </a:lnTo>
                  <a:lnTo>
                    <a:pt x="38" y="224"/>
                  </a:lnTo>
                  <a:lnTo>
                    <a:pt x="41" y="221"/>
                  </a:lnTo>
                  <a:lnTo>
                    <a:pt x="43" y="217"/>
                  </a:lnTo>
                  <a:lnTo>
                    <a:pt x="45" y="214"/>
                  </a:lnTo>
                  <a:lnTo>
                    <a:pt x="46" y="20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5" y="17"/>
                  </a:lnTo>
                  <a:lnTo>
                    <a:pt x="43" y="12"/>
                  </a:lnTo>
                  <a:lnTo>
                    <a:pt x="41" y="8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7" y="6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4" name="Freeform 126"/>
            <p:cNvSpPr/>
            <p:nvPr/>
          </p:nvSpPr>
          <p:spPr bwMode="auto">
            <a:xfrm>
              <a:off x="5502276" y="4656138"/>
              <a:ext cx="217488" cy="144463"/>
            </a:xfrm>
            <a:custGeom>
              <a:avLst/>
              <a:gdLst/>
              <a:ahLst/>
              <a:cxnLst>
                <a:cxn ang="0">
                  <a:pos x="548" y="17"/>
                </a:cxn>
                <a:cxn ang="0">
                  <a:pos x="541" y="7"/>
                </a:cxn>
                <a:cxn ang="0">
                  <a:pos x="531" y="0"/>
                </a:cxn>
                <a:cxn ang="0">
                  <a:pos x="523" y="0"/>
                </a:cxn>
                <a:cxn ang="0">
                  <a:pos x="507" y="7"/>
                </a:cxn>
                <a:cxn ang="0">
                  <a:pos x="501" y="21"/>
                </a:cxn>
                <a:cxn ang="0">
                  <a:pos x="503" y="190"/>
                </a:cxn>
                <a:cxn ang="0">
                  <a:pos x="503" y="240"/>
                </a:cxn>
                <a:cxn ang="0">
                  <a:pos x="497" y="283"/>
                </a:cxn>
                <a:cxn ang="0">
                  <a:pos x="484" y="302"/>
                </a:cxn>
                <a:cxn ang="0">
                  <a:pos x="471" y="310"/>
                </a:cxn>
                <a:cxn ang="0">
                  <a:pos x="431" y="321"/>
                </a:cxn>
                <a:cxn ang="0">
                  <a:pos x="397" y="322"/>
                </a:cxn>
                <a:cxn ang="0">
                  <a:pos x="267" y="314"/>
                </a:cxn>
                <a:cxn ang="0">
                  <a:pos x="180" y="312"/>
                </a:cxn>
                <a:cxn ang="0">
                  <a:pos x="115" y="305"/>
                </a:cxn>
                <a:cxn ang="0">
                  <a:pos x="81" y="292"/>
                </a:cxn>
                <a:cxn ang="0">
                  <a:pos x="57" y="268"/>
                </a:cxn>
                <a:cxn ang="0">
                  <a:pos x="49" y="244"/>
                </a:cxn>
                <a:cxn ang="0">
                  <a:pos x="47" y="195"/>
                </a:cxn>
                <a:cxn ang="0">
                  <a:pos x="49" y="132"/>
                </a:cxn>
                <a:cxn ang="0">
                  <a:pos x="53" y="51"/>
                </a:cxn>
                <a:cxn ang="0">
                  <a:pos x="55" y="19"/>
                </a:cxn>
                <a:cxn ang="0">
                  <a:pos x="48" y="7"/>
                </a:cxn>
                <a:cxn ang="0">
                  <a:pos x="32" y="2"/>
                </a:cxn>
                <a:cxn ang="0">
                  <a:pos x="17" y="7"/>
                </a:cxn>
                <a:cxn ang="0">
                  <a:pos x="10" y="19"/>
                </a:cxn>
                <a:cxn ang="0">
                  <a:pos x="8" y="58"/>
                </a:cxn>
                <a:cxn ang="0">
                  <a:pos x="0" y="166"/>
                </a:cxn>
                <a:cxn ang="0">
                  <a:pos x="2" y="238"/>
                </a:cxn>
                <a:cxn ang="0">
                  <a:pos x="17" y="288"/>
                </a:cxn>
                <a:cxn ang="0">
                  <a:pos x="30" y="314"/>
                </a:cxn>
                <a:cxn ang="0">
                  <a:pos x="59" y="336"/>
                </a:cxn>
                <a:cxn ang="0">
                  <a:pos x="97" y="349"/>
                </a:cxn>
                <a:cxn ang="0">
                  <a:pos x="166" y="357"/>
                </a:cxn>
                <a:cxn ang="0">
                  <a:pos x="260" y="359"/>
                </a:cxn>
                <a:cxn ang="0">
                  <a:pos x="417" y="363"/>
                </a:cxn>
                <a:cxn ang="0">
                  <a:pos x="464" y="360"/>
                </a:cxn>
                <a:cxn ang="0">
                  <a:pos x="498" y="348"/>
                </a:cxn>
                <a:cxn ang="0">
                  <a:pos x="518" y="332"/>
                </a:cxn>
                <a:cxn ang="0">
                  <a:pos x="539" y="298"/>
                </a:cxn>
                <a:cxn ang="0">
                  <a:pos x="548" y="245"/>
                </a:cxn>
                <a:cxn ang="0">
                  <a:pos x="550" y="194"/>
                </a:cxn>
                <a:cxn ang="0">
                  <a:pos x="549" y="23"/>
                </a:cxn>
              </a:cxnLst>
              <a:rect l="0" t="0" r="r" b="b"/>
              <a:pathLst>
                <a:path w="550" h="363">
                  <a:moveTo>
                    <a:pt x="549" y="23"/>
                  </a:moveTo>
                  <a:lnTo>
                    <a:pt x="549" y="23"/>
                  </a:lnTo>
                  <a:lnTo>
                    <a:pt x="548" y="17"/>
                  </a:lnTo>
                  <a:lnTo>
                    <a:pt x="547" y="13"/>
                  </a:lnTo>
                  <a:lnTo>
                    <a:pt x="545" y="9"/>
                  </a:lnTo>
                  <a:lnTo>
                    <a:pt x="541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16" y="0"/>
                  </a:lnTo>
                  <a:lnTo>
                    <a:pt x="511" y="3"/>
                  </a:lnTo>
                  <a:lnTo>
                    <a:pt x="507" y="7"/>
                  </a:lnTo>
                  <a:lnTo>
                    <a:pt x="503" y="11"/>
                  </a:lnTo>
                  <a:lnTo>
                    <a:pt x="502" y="16"/>
                  </a:lnTo>
                  <a:lnTo>
                    <a:pt x="501" y="21"/>
                  </a:lnTo>
                  <a:lnTo>
                    <a:pt x="501" y="28"/>
                  </a:lnTo>
                  <a:lnTo>
                    <a:pt x="503" y="33"/>
                  </a:lnTo>
                  <a:lnTo>
                    <a:pt x="503" y="190"/>
                  </a:lnTo>
                  <a:lnTo>
                    <a:pt x="503" y="190"/>
                  </a:lnTo>
                  <a:lnTo>
                    <a:pt x="503" y="221"/>
                  </a:lnTo>
                  <a:lnTo>
                    <a:pt x="503" y="240"/>
                  </a:lnTo>
                  <a:lnTo>
                    <a:pt x="502" y="258"/>
                  </a:lnTo>
                  <a:lnTo>
                    <a:pt x="499" y="275"/>
                  </a:lnTo>
                  <a:lnTo>
                    <a:pt x="497" y="283"/>
                  </a:lnTo>
                  <a:lnTo>
                    <a:pt x="493" y="289"/>
                  </a:lnTo>
                  <a:lnTo>
                    <a:pt x="489" y="296"/>
                  </a:lnTo>
                  <a:lnTo>
                    <a:pt x="484" y="302"/>
                  </a:lnTo>
                  <a:lnTo>
                    <a:pt x="477" y="306"/>
                  </a:lnTo>
                  <a:lnTo>
                    <a:pt x="471" y="310"/>
                  </a:lnTo>
                  <a:lnTo>
                    <a:pt x="471" y="310"/>
                  </a:lnTo>
                  <a:lnTo>
                    <a:pt x="458" y="315"/>
                  </a:lnTo>
                  <a:lnTo>
                    <a:pt x="445" y="318"/>
                  </a:lnTo>
                  <a:lnTo>
                    <a:pt x="431" y="321"/>
                  </a:lnTo>
                  <a:lnTo>
                    <a:pt x="417" y="321"/>
                  </a:lnTo>
                  <a:lnTo>
                    <a:pt x="417" y="321"/>
                  </a:lnTo>
                  <a:lnTo>
                    <a:pt x="397" y="322"/>
                  </a:lnTo>
                  <a:lnTo>
                    <a:pt x="374" y="321"/>
                  </a:lnTo>
                  <a:lnTo>
                    <a:pt x="320" y="318"/>
                  </a:lnTo>
                  <a:lnTo>
                    <a:pt x="267" y="314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180" y="312"/>
                  </a:lnTo>
                  <a:lnTo>
                    <a:pt x="154" y="310"/>
                  </a:lnTo>
                  <a:lnTo>
                    <a:pt x="128" y="308"/>
                  </a:lnTo>
                  <a:lnTo>
                    <a:pt x="115" y="305"/>
                  </a:lnTo>
                  <a:lnTo>
                    <a:pt x="103" y="301"/>
                  </a:lnTo>
                  <a:lnTo>
                    <a:pt x="91" y="297"/>
                  </a:lnTo>
                  <a:lnTo>
                    <a:pt x="81" y="292"/>
                  </a:lnTo>
                  <a:lnTo>
                    <a:pt x="72" y="285"/>
                  </a:lnTo>
                  <a:lnTo>
                    <a:pt x="64" y="278"/>
                  </a:lnTo>
                  <a:lnTo>
                    <a:pt x="57" y="268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49" y="244"/>
                  </a:lnTo>
                  <a:lnTo>
                    <a:pt x="47" y="228"/>
                  </a:lnTo>
                  <a:lnTo>
                    <a:pt x="47" y="212"/>
                  </a:lnTo>
                  <a:lnTo>
                    <a:pt x="47" y="195"/>
                  </a:lnTo>
                  <a:lnTo>
                    <a:pt x="48" y="162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9" y="105"/>
                  </a:lnTo>
                  <a:lnTo>
                    <a:pt x="52" y="79"/>
                  </a:lnTo>
                  <a:lnTo>
                    <a:pt x="53" y="51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19"/>
                  </a:lnTo>
                  <a:lnTo>
                    <a:pt x="53" y="15"/>
                  </a:lnTo>
                  <a:lnTo>
                    <a:pt x="51" y="11"/>
                  </a:lnTo>
                  <a:lnTo>
                    <a:pt x="48" y="7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2" y="2"/>
                  </a:lnTo>
                  <a:lnTo>
                    <a:pt x="23" y="3"/>
                  </a:lnTo>
                  <a:lnTo>
                    <a:pt x="19" y="6"/>
                  </a:lnTo>
                  <a:lnTo>
                    <a:pt x="17" y="7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0" y="19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58"/>
                  </a:lnTo>
                  <a:lnTo>
                    <a:pt x="5" y="93"/>
                  </a:lnTo>
                  <a:lnTo>
                    <a:pt x="2" y="130"/>
                  </a:lnTo>
                  <a:lnTo>
                    <a:pt x="0" y="166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2" y="238"/>
                  </a:lnTo>
                  <a:lnTo>
                    <a:pt x="6" y="255"/>
                  </a:lnTo>
                  <a:lnTo>
                    <a:pt x="10" y="272"/>
                  </a:lnTo>
                  <a:lnTo>
                    <a:pt x="17" y="288"/>
                  </a:lnTo>
                  <a:lnTo>
                    <a:pt x="23" y="304"/>
                  </a:lnTo>
                  <a:lnTo>
                    <a:pt x="23" y="304"/>
                  </a:lnTo>
                  <a:lnTo>
                    <a:pt x="30" y="314"/>
                  </a:lnTo>
                  <a:lnTo>
                    <a:pt x="39" y="322"/>
                  </a:lnTo>
                  <a:lnTo>
                    <a:pt x="48" y="330"/>
                  </a:lnTo>
                  <a:lnTo>
                    <a:pt x="59" y="336"/>
                  </a:lnTo>
                  <a:lnTo>
                    <a:pt x="70" y="342"/>
                  </a:lnTo>
                  <a:lnTo>
                    <a:pt x="84" y="346"/>
                  </a:lnTo>
                  <a:lnTo>
                    <a:pt x="97" y="349"/>
                  </a:lnTo>
                  <a:lnTo>
                    <a:pt x="111" y="352"/>
                  </a:lnTo>
                  <a:lnTo>
                    <a:pt x="138" y="356"/>
                  </a:lnTo>
                  <a:lnTo>
                    <a:pt x="166" y="357"/>
                  </a:lnTo>
                  <a:lnTo>
                    <a:pt x="214" y="357"/>
                  </a:lnTo>
                  <a:lnTo>
                    <a:pt x="214" y="357"/>
                  </a:lnTo>
                  <a:lnTo>
                    <a:pt x="260" y="359"/>
                  </a:lnTo>
                  <a:lnTo>
                    <a:pt x="316" y="361"/>
                  </a:lnTo>
                  <a:lnTo>
                    <a:pt x="371" y="363"/>
                  </a:lnTo>
                  <a:lnTo>
                    <a:pt x="417" y="363"/>
                  </a:lnTo>
                  <a:lnTo>
                    <a:pt x="417" y="363"/>
                  </a:lnTo>
                  <a:lnTo>
                    <a:pt x="441" y="363"/>
                  </a:lnTo>
                  <a:lnTo>
                    <a:pt x="464" y="360"/>
                  </a:lnTo>
                  <a:lnTo>
                    <a:pt x="477" y="357"/>
                  </a:lnTo>
                  <a:lnTo>
                    <a:pt x="488" y="353"/>
                  </a:lnTo>
                  <a:lnTo>
                    <a:pt x="498" y="348"/>
                  </a:lnTo>
                  <a:lnTo>
                    <a:pt x="507" y="343"/>
                  </a:lnTo>
                  <a:lnTo>
                    <a:pt x="507" y="343"/>
                  </a:lnTo>
                  <a:lnTo>
                    <a:pt x="518" y="332"/>
                  </a:lnTo>
                  <a:lnTo>
                    <a:pt x="527" y="322"/>
                  </a:lnTo>
                  <a:lnTo>
                    <a:pt x="533" y="310"/>
                  </a:lnTo>
                  <a:lnTo>
                    <a:pt x="539" y="298"/>
                  </a:lnTo>
                  <a:lnTo>
                    <a:pt x="541" y="285"/>
                  </a:lnTo>
                  <a:lnTo>
                    <a:pt x="544" y="272"/>
                  </a:lnTo>
                  <a:lnTo>
                    <a:pt x="548" y="245"/>
                  </a:lnTo>
                  <a:lnTo>
                    <a:pt x="548" y="245"/>
                  </a:lnTo>
                  <a:lnTo>
                    <a:pt x="549" y="221"/>
                  </a:lnTo>
                  <a:lnTo>
                    <a:pt x="550" y="194"/>
                  </a:lnTo>
                  <a:lnTo>
                    <a:pt x="550" y="134"/>
                  </a:lnTo>
                  <a:lnTo>
                    <a:pt x="549" y="23"/>
                  </a:lnTo>
                  <a:lnTo>
                    <a:pt x="54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5" name="Freeform 127"/>
            <p:cNvSpPr/>
            <p:nvPr/>
          </p:nvSpPr>
          <p:spPr bwMode="auto">
            <a:xfrm>
              <a:off x="5694363" y="4497388"/>
              <a:ext cx="20638" cy="93663"/>
            </a:xfrm>
            <a:custGeom>
              <a:avLst/>
              <a:gdLst/>
              <a:ahLst/>
              <a:cxnLst>
                <a:cxn ang="0">
                  <a:pos x="49" y="142"/>
                </a:cxn>
                <a:cxn ang="0">
                  <a:pos x="49" y="142"/>
                </a:cxn>
                <a:cxn ang="0">
                  <a:pos x="50" y="82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51" y="17"/>
                </a:cxn>
                <a:cxn ang="0">
                  <a:pos x="49" y="13"/>
                </a:cxn>
                <a:cxn ang="0">
                  <a:pos x="47" y="9"/>
                </a:cxn>
                <a:cxn ang="0">
                  <a:pos x="44" y="6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28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6" y="1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4" y="87"/>
                </a:cxn>
                <a:cxn ang="0">
                  <a:pos x="3" y="153"/>
                </a:cxn>
                <a:cxn ang="0">
                  <a:pos x="3" y="153"/>
                </a:cxn>
                <a:cxn ang="0">
                  <a:pos x="2" y="170"/>
                </a:cxn>
                <a:cxn ang="0">
                  <a:pos x="0" y="187"/>
                </a:cxn>
                <a:cxn ang="0">
                  <a:pos x="0" y="204"/>
                </a:cxn>
                <a:cxn ang="0">
                  <a:pos x="2" y="212"/>
                </a:cxn>
                <a:cxn ang="0">
                  <a:pos x="3" y="220"/>
                </a:cxn>
                <a:cxn ang="0">
                  <a:pos x="3" y="220"/>
                </a:cxn>
                <a:cxn ang="0">
                  <a:pos x="6" y="225"/>
                </a:cxn>
                <a:cxn ang="0">
                  <a:pos x="8" y="229"/>
                </a:cxn>
                <a:cxn ang="0">
                  <a:pos x="12" y="231"/>
                </a:cxn>
                <a:cxn ang="0">
                  <a:pos x="16" y="234"/>
                </a:cxn>
                <a:cxn ang="0">
                  <a:pos x="20" y="235"/>
                </a:cxn>
                <a:cxn ang="0">
                  <a:pos x="24" y="235"/>
                </a:cxn>
                <a:cxn ang="0">
                  <a:pos x="32" y="235"/>
                </a:cxn>
                <a:cxn ang="0">
                  <a:pos x="40" y="231"/>
                </a:cxn>
                <a:cxn ang="0">
                  <a:pos x="44" y="229"/>
                </a:cxn>
                <a:cxn ang="0">
                  <a:pos x="46" y="225"/>
                </a:cxn>
                <a:cxn ang="0">
                  <a:pos x="47" y="222"/>
                </a:cxn>
                <a:cxn ang="0">
                  <a:pos x="49" y="217"/>
                </a:cxn>
                <a:cxn ang="0">
                  <a:pos x="49" y="213"/>
                </a:cxn>
                <a:cxn ang="0">
                  <a:pos x="47" y="208"/>
                </a:cxn>
                <a:cxn ang="0">
                  <a:pos x="47" y="208"/>
                </a:cxn>
                <a:cxn ang="0">
                  <a:pos x="46" y="201"/>
                </a:cxn>
                <a:cxn ang="0">
                  <a:pos x="45" y="193"/>
                </a:cxn>
                <a:cxn ang="0">
                  <a:pos x="46" y="175"/>
                </a:cxn>
                <a:cxn ang="0">
                  <a:pos x="47" y="158"/>
                </a:cxn>
                <a:cxn ang="0">
                  <a:pos x="49" y="142"/>
                </a:cxn>
                <a:cxn ang="0">
                  <a:pos x="49" y="142"/>
                </a:cxn>
              </a:cxnLst>
              <a:rect l="0" t="0" r="r" b="b"/>
              <a:pathLst>
                <a:path w="51" h="235">
                  <a:moveTo>
                    <a:pt x="49" y="142"/>
                  </a:moveTo>
                  <a:lnTo>
                    <a:pt x="49" y="142"/>
                  </a:lnTo>
                  <a:lnTo>
                    <a:pt x="50" y="8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49" y="13"/>
                  </a:lnTo>
                  <a:lnTo>
                    <a:pt x="47" y="9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87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2" y="170"/>
                  </a:lnTo>
                  <a:lnTo>
                    <a:pt x="0" y="187"/>
                  </a:lnTo>
                  <a:lnTo>
                    <a:pt x="0" y="204"/>
                  </a:lnTo>
                  <a:lnTo>
                    <a:pt x="2" y="212"/>
                  </a:lnTo>
                  <a:lnTo>
                    <a:pt x="3" y="220"/>
                  </a:lnTo>
                  <a:lnTo>
                    <a:pt x="3" y="220"/>
                  </a:lnTo>
                  <a:lnTo>
                    <a:pt x="6" y="225"/>
                  </a:lnTo>
                  <a:lnTo>
                    <a:pt x="8" y="229"/>
                  </a:lnTo>
                  <a:lnTo>
                    <a:pt x="12" y="231"/>
                  </a:lnTo>
                  <a:lnTo>
                    <a:pt x="16" y="234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35"/>
                  </a:lnTo>
                  <a:lnTo>
                    <a:pt x="40" y="231"/>
                  </a:lnTo>
                  <a:lnTo>
                    <a:pt x="44" y="229"/>
                  </a:lnTo>
                  <a:lnTo>
                    <a:pt x="46" y="225"/>
                  </a:lnTo>
                  <a:lnTo>
                    <a:pt x="47" y="222"/>
                  </a:lnTo>
                  <a:lnTo>
                    <a:pt x="49" y="217"/>
                  </a:lnTo>
                  <a:lnTo>
                    <a:pt x="49" y="213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6" y="201"/>
                  </a:lnTo>
                  <a:lnTo>
                    <a:pt x="45" y="193"/>
                  </a:lnTo>
                  <a:lnTo>
                    <a:pt x="46" y="175"/>
                  </a:lnTo>
                  <a:lnTo>
                    <a:pt x="47" y="158"/>
                  </a:lnTo>
                  <a:lnTo>
                    <a:pt x="49" y="142"/>
                  </a:lnTo>
                  <a:lnTo>
                    <a:pt x="49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5" name="组合 1284"/>
          <p:cNvGrpSpPr/>
          <p:nvPr/>
        </p:nvGrpSpPr>
        <p:grpSpPr>
          <a:xfrm>
            <a:off x="7063318" y="3693567"/>
            <a:ext cx="840317" cy="1007533"/>
            <a:chOff x="5297488" y="3040063"/>
            <a:chExt cx="630238" cy="755650"/>
          </a:xfrm>
          <a:solidFill>
            <a:schemeClr val="tx1"/>
          </a:solidFill>
        </p:grpSpPr>
        <p:sp>
          <p:nvSpPr>
            <p:cNvPr id="12416" name="Freeform 128"/>
            <p:cNvSpPr/>
            <p:nvPr/>
          </p:nvSpPr>
          <p:spPr bwMode="auto">
            <a:xfrm>
              <a:off x="5313363" y="3502025"/>
              <a:ext cx="22225" cy="41275"/>
            </a:xfrm>
            <a:custGeom>
              <a:avLst/>
              <a:gdLst/>
              <a:ahLst/>
              <a:cxnLst>
                <a:cxn ang="0">
                  <a:pos x="14" y="83"/>
                </a:cxn>
                <a:cxn ang="0">
                  <a:pos x="14" y="83"/>
                </a:cxn>
                <a:cxn ang="0">
                  <a:pos x="20" y="74"/>
                </a:cxn>
                <a:cxn ang="0">
                  <a:pos x="25" y="64"/>
                </a:cxn>
                <a:cxn ang="0">
                  <a:pos x="39" y="45"/>
                </a:cxn>
                <a:cxn ang="0">
                  <a:pos x="46" y="36"/>
                </a:cxn>
                <a:cxn ang="0">
                  <a:pos x="51" y="27"/>
                </a:cxn>
                <a:cxn ang="0">
                  <a:pos x="55" y="17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37" y="30"/>
                </a:cxn>
                <a:cxn ang="0">
                  <a:pos x="29" y="39"/>
                </a:cxn>
                <a:cxn ang="0">
                  <a:pos x="21" y="49"/>
                </a:cxn>
                <a:cxn ang="0">
                  <a:pos x="21" y="49"/>
                </a:cxn>
                <a:cxn ang="0">
                  <a:pos x="13" y="60"/>
                </a:cxn>
                <a:cxn ang="0">
                  <a:pos x="6" y="71"/>
                </a:cxn>
                <a:cxn ang="0">
                  <a:pos x="3" y="85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1" y="99"/>
                </a:cxn>
                <a:cxn ang="0">
                  <a:pos x="3" y="100"/>
                </a:cxn>
                <a:cxn ang="0">
                  <a:pos x="4" y="102"/>
                </a:cxn>
                <a:cxn ang="0">
                  <a:pos x="6" y="103"/>
                </a:cxn>
                <a:cxn ang="0">
                  <a:pos x="6" y="103"/>
                </a:cxn>
                <a:cxn ang="0">
                  <a:pos x="10" y="102"/>
                </a:cxn>
                <a:cxn ang="0">
                  <a:pos x="14" y="99"/>
                </a:cxn>
                <a:cxn ang="0">
                  <a:pos x="17" y="95"/>
                </a:cxn>
                <a:cxn ang="0">
                  <a:pos x="20" y="91"/>
                </a:cxn>
                <a:cxn ang="0">
                  <a:pos x="20" y="91"/>
                </a:cxn>
                <a:cxn ang="0">
                  <a:pos x="20" y="88"/>
                </a:cxn>
                <a:cxn ang="0">
                  <a:pos x="18" y="86"/>
                </a:cxn>
                <a:cxn ang="0">
                  <a:pos x="17" y="85"/>
                </a:cxn>
                <a:cxn ang="0">
                  <a:pos x="14" y="83"/>
                </a:cxn>
                <a:cxn ang="0">
                  <a:pos x="14" y="83"/>
                </a:cxn>
              </a:cxnLst>
              <a:rect l="0" t="0" r="r" b="b"/>
              <a:pathLst>
                <a:path w="58" h="103">
                  <a:moveTo>
                    <a:pt x="14" y="83"/>
                  </a:moveTo>
                  <a:lnTo>
                    <a:pt x="14" y="83"/>
                  </a:lnTo>
                  <a:lnTo>
                    <a:pt x="20" y="74"/>
                  </a:lnTo>
                  <a:lnTo>
                    <a:pt x="25" y="64"/>
                  </a:lnTo>
                  <a:lnTo>
                    <a:pt x="39" y="45"/>
                  </a:lnTo>
                  <a:lnTo>
                    <a:pt x="46" y="36"/>
                  </a:lnTo>
                  <a:lnTo>
                    <a:pt x="51" y="27"/>
                  </a:lnTo>
                  <a:lnTo>
                    <a:pt x="55" y="17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37" y="30"/>
                  </a:lnTo>
                  <a:lnTo>
                    <a:pt x="29" y="3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3" y="60"/>
                  </a:lnTo>
                  <a:lnTo>
                    <a:pt x="6" y="71"/>
                  </a:lnTo>
                  <a:lnTo>
                    <a:pt x="3" y="8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3" y="100"/>
                  </a:lnTo>
                  <a:lnTo>
                    <a:pt x="4" y="102"/>
                  </a:lnTo>
                  <a:lnTo>
                    <a:pt x="6" y="103"/>
                  </a:lnTo>
                  <a:lnTo>
                    <a:pt x="6" y="103"/>
                  </a:lnTo>
                  <a:lnTo>
                    <a:pt x="10" y="102"/>
                  </a:lnTo>
                  <a:lnTo>
                    <a:pt x="14" y="99"/>
                  </a:lnTo>
                  <a:lnTo>
                    <a:pt x="17" y="95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8"/>
                  </a:lnTo>
                  <a:lnTo>
                    <a:pt x="18" y="86"/>
                  </a:lnTo>
                  <a:lnTo>
                    <a:pt x="17" y="85"/>
                  </a:lnTo>
                  <a:lnTo>
                    <a:pt x="14" y="83"/>
                  </a:lnTo>
                  <a:lnTo>
                    <a:pt x="14" y="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7" name="Freeform 129"/>
            <p:cNvSpPr/>
            <p:nvPr/>
          </p:nvSpPr>
          <p:spPr bwMode="auto">
            <a:xfrm>
              <a:off x="5353051" y="3505200"/>
              <a:ext cx="15875" cy="34925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2"/>
                </a:cxn>
                <a:cxn ang="0">
                  <a:pos x="27" y="17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8"/>
                </a:cxn>
                <a:cxn ang="0">
                  <a:pos x="13" y="38"/>
                </a:cxn>
                <a:cxn ang="0">
                  <a:pos x="10" y="49"/>
                </a:cxn>
                <a:cxn ang="0">
                  <a:pos x="4" y="59"/>
                </a:cxn>
                <a:cxn ang="0">
                  <a:pos x="2" y="71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6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3" y="70"/>
                </a:cxn>
                <a:cxn ang="0">
                  <a:pos x="17" y="55"/>
                </a:cxn>
                <a:cxn ang="0">
                  <a:pos x="23" y="42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34" y="25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88">
                  <a:moveTo>
                    <a:pt x="30" y="6"/>
                  </a:moveTo>
                  <a:lnTo>
                    <a:pt x="30" y="6"/>
                  </a:lnTo>
                  <a:lnTo>
                    <a:pt x="29" y="12"/>
                  </a:lnTo>
                  <a:lnTo>
                    <a:pt x="27" y="1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0" y="49"/>
                  </a:lnTo>
                  <a:lnTo>
                    <a:pt x="4" y="59"/>
                  </a:lnTo>
                  <a:lnTo>
                    <a:pt x="2" y="71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6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3" y="70"/>
                  </a:lnTo>
                  <a:lnTo>
                    <a:pt x="17" y="55"/>
                  </a:lnTo>
                  <a:lnTo>
                    <a:pt x="23" y="4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4" y="25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8" name="Freeform 130"/>
            <p:cNvSpPr/>
            <p:nvPr/>
          </p:nvSpPr>
          <p:spPr bwMode="auto">
            <a:xfrm>
              <a:off x="5370513" y="3509963"/>
              <a:ext cx="25400" cy="38100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45" y="10"/>
                </a:cxn>
                <a:cxn ang="0">
                  <a:pos x="34" y="19"/>
                </a:cxn>
                <a:cxn ang="0">
                  <a:pos x="25" y="29"/>
                </a:cxn>
                <a:cxn ang="0">
                  <a:pos x="17" y="39"/>
                </a:cxn>
                <a:cxn ang="0">
                  <a:pos x="11" y="51"/>
                </a:cxn>
                <a:cxn ang="0">
                  <a:pos x="5" y="63"/>
                </a:cxn>
                <a:cxn ang="0">
                  <a:pos x="1" y="7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3" y="77"/>
                </a:cxn>
                <a:cxn ang="0">
                  <a:pos x="16" y="65"/>
                </a:cxn>
                <a:cxn ang="0">
                  <a:pos x="21" y="55"/>
                </a:cxn>
                <a:cxn ang="0">
                  <a:pos x="28" y="44"/>
                </a:cxn>
                <a:cxn ang="0">
                  <a:pos x="34" y="35"/>
                </a:cxn>
                <a:cxn ang="0">
                  <a:pos x="43" y="27"/>
                </a:cxn>
                <a:cxn ang="0">
                  <a:pos x="62" y="12"/>
                </a:cxn>
                <a:cxn ang="0">
                  <a:pos x="62" y="12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95">
                  <a:moveTo>
                    <a:pt x="56" y="1"/>
                  </a:moveTo>
                  <a:lnTo>
                    <a:pt x="56" y="1"/>
                  </a:lnTo>
                  <a:lnTo>
                    <a:pt x="45" y="10"/>
                  </a:lnTo>
                  <a:lnTo>
                    <a:pt x="34" y="19"/>
                  </a:lnTo>
                  <a:lnTo>
                    <a:pt x="25" y="29"/>
                  </a:lnTo>
                  <a:lnTo>
                    <a:pt x="17" y="39"/>
                  </a:lnTo>
                  <a:lnTo>
                    <a:pt x="11" y="51"/>
                  </a:lnTo>
                  <a:lnTo>
                    <a:pt x="5" y="63"/>
                  </a:lnTo>
                  <a:lnTo>
                    <a:pt x="1" y="7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3" y="77"/>
                  </a:lnTo>
                  <a:lnTo>
                    <a:pt x="16" y="65"/>
                  </a:lnTo>
                  <a:lnTo>
                    <a:pt x="21" y="55"/>
                  </a:lnTo>
                  <a:lnTo>
                    <a:pt x="28" y="44"/>
                  </a:lnTo>
                  <a:lnTo>
                    <a:pt x="34" y="35"/>
                  </a:lnTo>
                  <a:lnTo>
                    <a:pt x="43" y="27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9" name="Freeform 131"/>
            <p:cNvSpPr/>
            <p:nvPr/>
          </p:nvSpPr>
          <p:spPr bwMode="auto">
            <a:xfrm>
              <a:off x="5570538" y="3505200"/>
              <a:ext cx="15875" cy="3810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0" y="24"/>
                </a:cxn>
                <a:cxn ang="0">
                  <a:pos x="10" y="45"/>
                </a:cxn>
                <a:cxn ang="0">
                  <a:pos x="6" y="55"/>
                </a:cxn>
                <a:cxn ang="0">
                  <a:pos x="3" y="67"/>
                </a:cxn>
                <a:cxn ang="0">
                  <a:pos x="2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6" y="96"/>
                </a:cxn>
                <a:cxn ang="0">
                  <a:pos x="10" y="93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21" y="47"/>
                </a:cxn>
                <a:cxn ang="0">
                  <a:pos x="31" y="28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96">
                  <a:moveTo>
                    <a:pt x="32" y="3"/>
                  </a:moveTo>
                  <a:lnTo>
                    <a:pt x="32" y="3"/>
                  </a:lnTo>
                  <a:lnTo>
                    <a:pt x="20" y="24"/>
                  </a:lnTo>
                  <a:lnTo>
                    <a:pt x="10" y="45"/>
                  </a:lnTo>
                  <a:lnTo>
                    <a:pt x="6" y="55"/>
                  </a:lnTo>
                  <a:lnTo>
                    <a:pt x="3" y="67"/>
                  </a:lnTo>
                  <a:lnTo>
                    <a:pt x="2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6" y="96"/>
                  </a:lnTo>
                  <a:lnTo>
                    <a:pt x="10" y="93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21" y="47"/>
                  </a:lnTo>
                  <a:lnTo>
                    <a:pt x="31" y="2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0" name="Freeform 132"/>
            <p:cNvSpPr/>
            <p:nvPr/>
          </p:nvSpPr>
          <p:spPr bwMode="auto">
            <a:xfrm>
              <a:off x="5591176" y="3514725"/>
              <a:ext cx="17463" cy="26988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0"/>
                </a:cxn>
                <a:cxn ang="0">
                  <a:pos x="16" y="34"/>
                </a:cxn>
                <a:cxn ang="0">
                  <a:pos x="7" y="48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8" y="52"/>
                </a:cxn>
                <a:cxn ang="0">
                  <a:pos x="26" y="37"/>
                </a:cxn>
                <a:cxn ang="0">
                  <a:pos x="34" y="2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71">
                  <a:moveTo>
                    <a:pt x="30" y="4"/>
                  </a:moveTo>
                  <a:lnTo>
                    <a:pt x="30" y="4"/>
                  </a:lnTo>
                  <a:lnTo>
                    <a:pt x="24" y="20"/>
                  </a:lnTo>
                  <a:lnTo>
                    <a:pt x="16" y="34"/>
                  </a:lnTo>
                  <a:lnTo>
                    <a:pt x="7" y="4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8" y="52"/>
                  </a:lnTo>
                  <a:lnTo>
                    <a:pt x="26" y="37"/>
                  </a:lnTo>
                  <a:lnTo>
                    <a:pt x="34" y="2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1" name="Freeform 133"/>
            <p:cNvSpPr/>
            <p:nvPr/>
          </p:nvSpPr>
          <p:spPr bwMode="auto">
            <a:xfrm>
              <a:off x="5616576" y="3511550"/>
              <a:ext cx="19050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6" y="22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0" y="51"/>
                </a:cxn>
                <a:cxn ang="0">
                  <a:pos x="7" y="60"/>
                </a:cxn>
                <a:cxn ang="0">
                  <a:pos x="5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5" y="88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3" y="79"/>
                </a:cxn>
                <a:cxn ang="0">
                  <a:pos x="15" y="69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6" y="42"/>
                </a:cxn>
                <a:cxn ang="0">
                  <a:pos x="32" y="30"/>
                </a:cxn>
                <a:cxn ang="0">
                  <a:pos x="40" y="20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8">
                  <a:moveTo>
                    <a:pt x="38" y="3"/>
                  </a:moveTo>
                  <a:lnTo>
                    <a:pt x="38" y="3"/>
                  </a:lnTo>
                  <a:lnTo>
                    <a:pt x="26" y="22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0" y="51"/>
                  </a:lnTo>
                  <a:lnTo>
                    <a:pt x="7" y="60"/>
                  </a:lnTo>
                  <a:lnTo>
                    <a:pt x="5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5" y="88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3" y="79"/>
                  </a:lnTo>
                  <a:lnTo>
                    <a:pt x="15" y="69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6" y="42"/>
                  </a:lnTo>
                  <a:lnTo>
                    <a:pt x="32" y="30"/>
                  </a:lnTo>
                  <a:lnTo>
                    <a:pt x="40" y="20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2" name="Freeform 134"/>
            <p:cNvSpPr/>
            <p:nvPr/>
          </p:nvSpPr>
          <p:spPr bwMode="auto">
            <a:xfrm>
              <a:off x="5322888" y="3700463"/>
              <a:ext cx="25400" cy="5080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5" y="14"/>
                </a:cxn>
                <a:cxn ang="0">
                  <a:pos x="37" y="28"/>
                </a:cxn>
                <a:cxn ang="0">
                  <a:pos x="31" y="43"/>
                </a:cxn>
                <a:cxn ang="0">
                  <a:pos x="24" y="57"/>
                </a:cxn>
                <a:cxn ang="0">
                  <a:pos x="14" y="87"/>
                </a:cxn>
                <a:cxn ang="0">
                  <a:pos x="7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0" y="121"/>
                </a:cxn>
                <a:cxn ang="0">
                  <a:pos x="3" y="125"/>
                </a:cxn>
                <a:cxn ang="0">
                  <a:pos x="6" y="125"/>
                </a:cxn>
                <a:cxn ang="0">
                  <a:pos x="7" y="125"/>
                </a:cxn>
                <a:cxn ang="0">
                  <a:pos x="10" y="125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8" y="108"/>
                </a:cxn>
                <a:cxn ang="0">
                  <a:pos x="23" y="94"/>
                </a:cxn>
                <a:cxn ang="0">
                  <a:pos x="33" y="64"/>
                </a:cxn>
                <a:cxn ang="0">
                  <a:pos x="40" y="49"/>
                </a:cxn>
                <a:cxn ang="0">
                  <a:pos x="46" y="35"/>
                </a:cxn>
                <a:cxn ang="0">
                  <a:pos x="54" y="22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25">
                  <a:moveTo>
                    <a:pt x="55" y="1"/>
                  </a:moveTo>
                  <a:lnTo>
                    <a:pt x="55" y="1"/>
                  </a:lnTo>
                  <a:lnTo>
                    <a:pt x="45" y="14"/>
                  </a:lnTo>
                  <a:lnTo>
                    <a:pt x="37" y="28"/>
                  </a:lnTo>
                  <a:lnTo>
                    <a:pt x="31" y="43"/>
                  </a:lnTo>
                  <a:lnTo>
                    <a:pt x="24" y="57"/>
                  </a:lnTo>
                  <a:lnTo>
                    <a:pt x="14" y="87"/>
                  </a:lnTo>
                  <a:lnTo>
                    <a:pt x="7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0" y="121"/>
                  </a:lnTo>
                  <a:lnTo>
                    <a:pt x="3" y="125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10" y="125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8" y="108"/>
                  </a:lnTo>
                  <a:lnTo>
                    <a:pt x="23" y="94"/>
                  </a:lnTo>
                  <a:lnTo>
                    <a:pt x="33" y="64"/>
                  </a:lnTo>
                  <a:lnTo>
                    <a:pt x="40" y="49"/>
                  </a:lnTo>
                  <a:lnTo>
                    <a:pt x="46" y="35"/>
                  </a:lnTo>
                  <a:lnTo>
                    <a:pt x="54" y="22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3" name="Freeform 135"/>
            <p:cNvSpPr/>
            <p:nvPr/>
          </p:nvSpPr>
          <p:spPr bwMode="auto">
            <a:xfrm>
              <a:off x="5349876" y="3725863"/>
              <a:ext cx="19050" cy="39688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6" y="11"/>
                </a:cxn>
                <a:cxn ang="0">
                  <a:pos x="34" y="17"/>
                </a:cxn>
                <a:cxn ang="0">
                  <a:pos x="26" y="29"/>
                </a:cxn>
                <a:cxn ang="0">
                  <a:pos x="18" y="39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1" y="85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1" y="97"/>
                </a:cxn>
                <a:cxn ang="0">
                  <a:pos x="11" y="97"/>
                </a:cxn>
                <a:cxn ang="0">
                  <a:pos x="13" y="83"/>
                </a:cxn>
                <a:cxn ang="0">
                  <a:pos x="17" y="68"/>
                </a:cxn>
                <a:cxn ang="0">
                  <a:pos x="22" y="55"/>
                </a:cxn>
                <a:cxn ang="0">
                  <a:pos x="28" y="42"/>
                </a:cxn>
                <a:cxn ang="0">
                  <a:pos x="28" y="42"/>
                </a:cxn>
                <a:cxn ang="0">
                  <a:pos x="35" y="33"/>
                </a:cxn>
                <a:cxn ang="0">
                  <a:pos x="41" y="25"/>
                </a:cxn>
                <a:cxn ang="0">
                  <a:pos x="47" y="16"/>
                </a:cxn>
                <a:cxn ang="0">
                  <a:pos x="48" y="11"/>
                </a:cxn>
                <a:cxn ang="0">
                  <a:pos x="49" y="5"/>
                </a:cxn>
                <a:cxn ang="0">
                  <a:pos x="49" y="5"/>
                </a:cxn>
                <a:cxn ang="0">
                  <a:pos x="49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9" h="102">
                  <a:moveTo>
                    <a:pt x="37" y="5"/>
                  </a:moveTo>
                  <a:lnTo>
                    <a:pt x="37" y="5"/>
                  </a:lnTo>
                  <a:lnTo>
                    <a:pt x="36" y="11"/>
                  </a:lnTo>
                  <a:lnTo>
                    <a:pt x="34" y="17"/>
                  </a:lnTo>
                  <a:lnTo>
                    <a:pt x="26" y="29"/>
                  </a:lnTo>
                  <a:lnTo>
                    <a:pt x="18" y="3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1" y="85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3" y="83"/>
                  </a:lnTo>
                  <a:lnTo>
                    <a:pt x="17" y="68"/>
                  </a:lnTo>
                  <a:lnTo>
                    <a:pt x="22" y="55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5" y="33"/>
                  </a:lnTo>
                  <a:lnTo>
                    <a:pt x="41" y="25"/>
                  </a:lnTo>
                  <a:lnTo>
                    <a:pt x="47" y="16"/>
                  </a:lnTo>
                  <a:lnTo>
                    <a:pt x="48" y="11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4" name="Freeform 136"/>
            <p:cNvSpPr/>
            <p:nvPr/>
          </p:nvSpPr>
          <p:spPr bwMode="auto">
            <a:xfrm>
              <a:off x="5392738" y="3740150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4" y="22"/>
                </a:cxn>
                <a:cxn ang="0">
                  <a:pos x="25" y="33"/>
                </a:cxn>
                <a:cxn ang="0">
                  <a:pos x="17" y="45"/>
                </a:cxn>
                <a:cxn ang="0">
                  <a:pos x="10" y="56"/>
                </a:cxn>
                <a:cxn ang="0">
                  <a:pos x="5" y="68"/>
                </a:cxn>
                <a:cxn ang="0">
                  <a:pos x="1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12" y="84"/>
                </a:cxn>
                <a:cxn ang="0">
                  <a:pos x="15" y="71"/>
                </a:cxn>
                <a:cxn ang="0">
                  <a:pos x="21" y="59"/>
                </a:cxn>
                <a:cxn ang="0">
                  <a:pos x="27" y="48"/>
                </a:cxn>
                <a:cxn ang="0">
                  <a:pos x="35" y="38"/>
                </a:cxn>
                <a:cxn ang="0">
                  <a:pos x="44" y="29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4" h="102">
                  <a:moveTo>
                    <a:pt x="55" y="1"/>
                  </a:moveTo>
                  <a:lnTo>
                    <a:pt x="55" y="1"/>
                  </a:lnTo>
                  <a:lnTo>
                    <a:pt x="34" y="22"/>
                  </a:lnTo>
                  <a:lnTo>
                    <a:pt x="25" y="33"/>
                  </a:lnTo>
                  <a:lnTo>
                    <a:pt x="17" y="45"/>
                  </a:lnTo>
                  <a:lnTo>
                    <a:pt x="10" y="56"/>
                  </a:lnTo>
                  <a:lnTo>
                    <a:pt x="5" y="68"/>
                  </a:lnTo>
                  <a:lnTo>
                    <a:pt x="1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12" y="84"/>
                  </a:lnTo>
                  <a:lnTo>
                    <a:pt x="15" y="71"/>
                  </a:lnTo>
                  <a:lnTo>
                    <a:pt x="21" y="59"/>
                  </a:lnTo>
                  <a:lnTo>
                    <a:pt x="27" y="48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5" name="Freeform 137"/>
            <p:cNvSpPr/>
            <p:nvPr/>
          </p:nvSpPr>
          <p:spPr bwMode="auto">
            <a:xfrm>
              <a:off x="5437188" y="3746500"/>
              <a:ext cx="23813" cy="38100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0" y="14"/>
                </a:cxn>
                <a:cxn ang="0">
                  <a:pos x="34" y="23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17" y="46"/>
                </a:cxn>
                <a:cxn ang="0">
                  <a:pos x="15" y="49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1" y="66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80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4" y="63"/>
                </a:cxn>
                <a:cxn ang="0">
                  <a:pos x="26" y="57"/>
                </a:cxn>
                <a:cxn ang="0">
                  <a:pos x="27" y="52"/>
                </a:cxn>
                <a:cxn ang="0">
                  <a:pos x="30" y="47"/>
                </a:cxn>
                <a:cxn ang="0">
                  <a:pos x="30" y="47"/>
                </a:cxn>
                <a:cxn ang="0">
                  <a:pos x="36" y="36"/>
                </a:cxn>
                <a:cxn ang="0">
                  <a:pos x="44" y="27"/>
                </a:cxn>
                <a:cxn ang="0">
                  <a:pos x="51" y="18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7" h="94">
                  <a:moveTo>
                    <a:pt x="45" y="4"/>
                  </a:moveTo>
                  <a:lnTo>
                    <a:pt x="45" y="4"/>
                  </a:lnTo>
                  <a:lnTo>
                    <a:pt x="40" y="14"/>
                  </a:lnTo>
                  <a:lnTo>
                    <a:pt x="34" y="23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6"/>
                  </a:lnTo>
                  <a:lnTo>
                    <a:pt x="15" y="4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1" y="66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8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4" y="63"/>
                  </a:lnTo>
                  <a:lnTo>
                    <a:pt x="26" y="57"/>
                  </a:lnTo>
                  <a:lnTo>
                    <a:pt x="27" y="52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6" y="36"/>
                  </a:lnTo>
                  <a:lnTo>
                    <a:pt x="44" y="27"/>
                  </a:lnTo>
                  <a:lnTo>
                    <a:pt x="51" y="1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6" name="Freeform 138"/>
            <p:cNvSpPr/>
            <p:nvPr/>
          </p:nvSpPr>
          <p:spPr bwMode="auto">
            <a:xfrm>
              <a:off x="5491163" y="3746500"/>
              <a:ext cx="26988" cy="34925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6" y="6"/>
                </a:cxn>
                <a:cxn ang="0">
                  <a:pos x="37" y="15"/>
                </a:cxn>
                <a:cxn ang="0">
                  <a:pos x="29" y="25"/>
                </a:cxn>
                <a:cxn ang="0">
                  <a:pos x="23" y="35"/>
                </a:cxn>
                <a:cxn ang="0">
                  <a:pos x="12" y="56"/>
                </a:cxn>
                <a:cxn ang="0">
                  <a:pos x="6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3" y="86"/>
                </a:cxn>
                <a:cxn ang="0">
                  <a:pos x="6" y="86"/>
                </a:cxn>
                <a:cxn ang="0">
                  <a:pos x="8" y="86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6" y="74"/>
                </a:cxn>
                <a:cxn ang="0">
                  <a:pos x="21" y="64"/>
                </a:cxn>
                <a:cxn ang="0">
                  <a:pos x="31" y="43"/>
                </a:cxn>
                <a:cxn ang="0">
                  <a:pos x="37" y="34"/>
                </a:cxn>
                <a:cxn ang="0">
                  <a:pos x="43" y="25"/>
                </a:cxn>
                <a:cxn ang="0">
                  <a:pos x="52" y="17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86">
                  <a:moveTo>
                    <a:pt x="56" y="0"/>
                  </a:moveTo>
                  <a:lnTo>
                    <a:pt x="56" y="0"/>
                  </a:lnTo>
                  <a:lnTo>
                    <a:pt x="46" y="6"/>
                  </a:lnTo>
                  <a:lnTo>
                    <a:pt x="37" y="15"/>
                  </a:lnTo>
                  <a:lnTo>
                    <a:pt x="29" y="25"/>
                  </a:lnTo>
                  <a:lnTo>
                    <a:pt x="23" y="35"/>
                  </a:lnTo>
                  <a:lnTo>
                    <a:pt x="12" y="56"/>
                  </a:lnTo>
                  <a:lnTo>
                    <a:pt x="6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3" y="86"/>
                  </a:lnTo>
                  <a:lnTo>
                    <a:pt x="6" y="86"/>
                  </a:lnTo>
                  <a:lnTo>
                    <a:pt x="8" y="86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6" y="74"/>
                  </a:lnTo>
                  <a:lnTo>
                    <a:pt x="21" y="64"/>
                  </a:lnTo>
                  <a:lnTo>
                    <a:pt x="31" y="43"/>
                  </a:lnTo>
                  <a:lnTo>
                    <a:pt x="37" y="34"/>
                  </a:lnTo>
                  <a:lnTo>
                    <a:pt x="43" y="25"/>
                  </a:lnTo>
                  <a:lnTo>
                    <a:pt x="52" y="17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7" name="Freeform 139"/>
            <p:cNvSpPr/>
            <p:nvPr/>
          </p:nvSpPr>
          <p:spPr bwMode="auto">
            <a:xfrm>
              <a:off x="5534026" y="3740150"/>
              <a:ext cx="28575" cy="34925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4" y="8"/>
                </a:cxn>
                <a:cxn ang="0">
                  <a:pos x="44" y="17"/>
                </a:cxn>
                <a:cxn ang="0">
                  <a:pos x="35" y="26"/>
                </a:cxn>
                <a:cxn ang="0">
                  <a:pos x="26" y="35"/>
                </a:cxn>
                <a:cxn ang="0">
                  <a:pos x="18" y="46"/>
                </a:cxn>
                <a:cxn ang="0">
                  <a:pos x="12" y="58"/>
                </a:cxn>
                <a:cxn ang="0">
                  <a:pos x="5" y="68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10" y="85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16" y="73"/>
                </a:cxn>
                <a:cxn ang="0">
                  <a:pos x="21" y="63"/>
                </a:cxn>
                <a:cxn ang="0">
                  <a:pos x="27" y="52"/>
                </a:cxn>
                <a:cxn ang="0">
                  <a:pos x="35" y="43"/>
                </a:cxn>
                <a:cxn ang="0">
                  <a:pos x="43" y="34"/>
                </a:cxn>
                <a:cxn ang="0">
                  <a:pos x="52" y="25"/>
                </a:cxn>
                <a:cxn ang="0">
                  <a:pos x="60" y="17"/>
                </a:cxn>
                <a:cxn ang="0">
                  <a:pos x="69" y="11"/>
                </a:cxn>
                <a:cxn ang="0">
                  <a:pos x="69" y="11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2" h="86">
                  <a:moveTo>
                    <a:pt x="64" y="0"/>
                  </a:moveTo>
                  <a:lnTo>
                    <a:pt x="64" y="0"/>
                  </a:lnTo>
                  <a:lnTo>
                    <a:pt x="54" y="8"/>
                  </a:lnTo>
                  <a:lnTo>
                    <a:pt x="44" y="17"/>
                  </a:lnTo>
                  <a:lnTo>
                    <a:pt x="35" y="26"/>
                  </a:lnTo>
                  <a:lnTo>
                    <a:pt x="26" y="35"/>
                  </a:lnTo>
                  <a:lnTo>
                    <a:pt x="18" y="46"/>
                  </a:lnTo>
                  <a:lnTo>
                    <a:pt x="12" y="58"/>
                  </a:lnTo>
                  <a:lnTo>
                    <a:pt x="5" y="68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10" y="85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6" y="73"/>
                  </a:lnTo>
                  <a:lnTo>
                    <a:pt x="21" y="63"/>
                  </a:lnTo>
                  <a:lnTo>
                    <a:pt x="27" y="52"/>
                  </a:lnTo>
                  <a:lnTo>
                    <a:pt x="35" y="43"/>
                  </a:lnTo>
                  <a:lnTo>
                    <a:pt x="43" y="34"/>
                  </a:lnTo>
                  <a:lnTo>
                    <a:pt x="52" y="25"/>
                  </a:lnTo>
                  <a:lnTo>
                    <a:pt x="60" y="17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8" name="Freeform 140"/>
            <p:cNvSpPr/>
            <p:nvPr/>
          </p:nvSpPr>
          <p:spPr bwMode="auto">
            <a:xfrm>
              <a:off x="5573713" y="3746500"/>
              <a:ext cx="22225" cy="31750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0" y="8"/>
                </a:cxn>
                <a:cxn ang="0">
                  <a:pos x="30" y="16"/>
                </a:cxn>
                <a:cxn ang="0">
                  <a:pos x="23" y="24"/>
                </a:cxn>
                <a:cxn ang="0">
                  <a:pos x="15" y="33"/>
                </a:cxn>
                <a:cxn ang="0">
                  <a:pos x="9" y="42"/>
                </a:cxn>
                <a:cxn ang="0">
                  <a:pos x="4" y="53"/>
                </a:cxn>
                <a:cxn ang="0">
                  <a:pos x="2" y="63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1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65"/>
                </a:cxn>
                <a:cxn ang="0">
                  <a:pos x="16" y="55"/>
                </a:cxn>
                <a:cxn ang="0">
                  <a:pos x="20" y="46"/>
                </a:cxn>
                <a:cxn ang="0">
                  <a:pos x="25" y="38"/>
                </a:cxn>
                <a:cxn ang="0">
                  <a:pos x="32" y="31"/>
                </a:cxn>
                <a:cxn ang="0">
                  <a:pos x="38" y="24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0"/>
                </a:cxn>
                <a:cxn ang="0">
                  <a:pos x="57" y="8"/>
                </a:cxn>
                <a:cxn ang="0">
                  <a:pos x="57" y="3"/>
                </a:cxn>
                <a:cxn ang="0">
                  <a:pos x="55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80">
                  <a:moveTo>
                    <a:pt x="49" y="2"/>
                  </a:moveTo>
                  <a:lnTo>
                    <a:pt x="49" y="2"/>
                  </a:lnTo>
                  <a:lnTo>
                    <a:pt x="40" y="8"/>
                  </a:lnTo>
                  <a:lnTo>
                    <a:pt x="30" y="16"/>
                  </a:lnTo>
                  <a:lnTo>
                    <a:pt x="23" y="24"/>
                  </a:lnTo>
                  <a:lnTo>
                    <a:pt x="15" y="33"/>
                  </a:lnTo>
                  <a:lnTo>
                    <a:pt x="9" y="42"/>
                  </a:lnTo>
                  <a:lnTo>
                    <a:pt x="4" y="53"/>
                  </a:lnTo>
                  <a:lnTo>
                    <a:pt x="2" y="6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1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65"/>
                  </a:lnTo>
                  <a:lnTo>
                    <a:pt x="16" y="55"/>
                  </a:lnTo>
                  <a:lnTo>
                    <a:pt x="20" y="46"/>
                  </a:lnTo>
                  <a:lnTo>
                    <a:pt x="25" y="38"/>
                  </a:lnTo>
                  <a:lnTo>
                    <a:pt x="32" y="31"/>
                  </a:lnTo>
                  <a:lnTo>
                    <a:pt x="38" y="24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0"/>
                  </a:lnTo>
                  <a:lnTo>
                    <a:pt x="57" y="8"/>
                  </a:lnTo>
                  <a:lnTo>
                    <a:pt x="57" y="3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9" name="Freeform 141"/>
            <p:cNvSpPr/>
            <p:nvPr/>
          </p:nvSpPr>
          <p:spPr bwMode="auto">
            <a:xfrm>
              <a:off x="5614988" y="3736975"/>
              <a:ext cx="26988" cy="4127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47" y="15"/>
                </a:cxn>
                <a:cxn ang="0">
                  <a:pos x="40" y="26"/>
                </a:cxn>
                <a:cxn ang="0">
                  <a:pos x="21" y="47"/>
                </a:cxn>
                <a:cxn ang="0">
                  <a:pos x="13" y="59"/>
                </a:cxn>
                <a:cxn ang="0">
                  <a:pos x="7" y="71"/>
                </a:cxn>
                <a:cxn ang="0">
                  <a:pos x="3" y="83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100"/>
                </a:cxn>
                <a:cxn ang="0">
                  <a:pos x="2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2" y="100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5" y="84"/>
                </a:cxn>
                <a:cxn ang="0">
                  <a:pos x="19" y="72"/>
                </a:cxn>
                <a:cxn ang="0">
                  <a:pos x="25" y="62"/>
                </a:cxn>
                <a:cxn ang="0">
                  <a:pos x="33" y="51"/>
                </a:cxn>
                <a:cxn ang="0">
                  <a:pos x="50" y="30"/>
                </a:cxn>
                <a:cxn ang="0">
                  <a:pos x="58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7"/>
                </a:cxn>
                <a:cxn ang="0">
                  <a:pos x="64" y="4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6" h="102">
                  <a:moveTo>
                    <a:pt x="55" y="3"/>
                  </a:moveTo>
                  <a:lnTo>
                    <a:pt x="55" y="3"/>
                  </a:lnTo>
                  <a:lnTo>
                    <a:pt x="47" y="15"/>
                  </a:lnTo>
                  <a:lnTo>
                    <a:pt x="40" y="26"/>
                  </a:lnTo>
                  <a:lnTo>
                    <a:pt x="21" y="47"/>
                  </a:lnTo>
                  <a:lnTo>
                    <a:pt x="13" y="59"/>
                  </a:lnTo>
                  <a:lnTo>
                    <a:pt x="7" y="71"/>
                  </a:lnTo>
                  <a:lnTo>
                    <a:pt x="3" y="83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100"/>
                  </a:lnTo>
                  <a:lnTo>
                    <a:pt x="2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2" y="100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5" y="84"/>
                  </a:lnTo>
                  <a:lnTo>
                    <a:pt x="19" y="72"/>
                  </a:lnTo>
                  <a:lnTo>
                    <a:pt x="25" y="62"/>
                  </a:lnTo>
                  <a:lnTo>
                    <a:pt x="33" y="51"/>
                  </a:lnTo>
                  <a:lnTo>
                    <a:pt x="50" y="30"/>
                  </a:lnTo>
                  <a:lnTo>
                    <a:pt x="58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0" name="Freeform 142"/>
            <p:cNvSpPr/>
            <p:nvPr/>
          </p:nvSpPr>
          <p:spPr bwMode="auto">
            <a:xfrm>
              <a:off x="5664201" y="3740150"/>
              <a:ext cx="28575" cy="47625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51" y="13"/>
                </a:cxn>
                <a:cxn ang="0">
                  <a:pos x="42" y="25"/>
                </a:cxn>
                <a:cxn ang="0">
                  <a:pos x="33" y="38"/>
                </a:cxn>
                <a:cxn ang="0">
                  <a:pos x="25" y="51"/>
                </a:cxn>
                <a:cxn ang="0">
                  <a:pos x="25" y="51"/>
                </a:cxn>
                <a:cxn ang="0">
                  <a:pos x="19" y="62"/>
                </a:cxn>
                <a:cxn ang="0">
                  <a:pos x="15" y="67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7" y="92"/>
                </a:cxn>
                <a:cxn ang="0">
                  <a:pos x="4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1" y="115"/>
                </a:cxn>
                <a:cxn ang="0">
                  <a:pos x="15" y="102"/>
                </a:cxn>
                <a:cxn ang="0">
                  <a:pos x="19" y="88"/>
                </a:cxn>
                <a:cxn ang="0">
                  <a:pos x="24" y="75"/>
                </a:cxn>
                <a:cxn ang="0">
                  <a:pos x="28" y="69"/>
                </a:cxn>
                <a:cxn ang="0">
                  <a:pos x="32" y="63"/>
                </a:cxn>
                <a:cxn ang="0">
                  <a:pos x="32" y="63"/>
                </a:cxn>
                <a:cxn ang="0">
                  <a:pos x="36" y="58"/>
                </a:cxn>
                <a:cxn ang="0">
                  <a:pos x="39" y="52"/>
                </a:cxn>
                <a:cxn ang="0">
                  <a:pos x="45" y="41"/>
                </a:cxn>
                <a:cxn ang="0">
                  <a:pos x="45" y="41"/>
                </a:cxn>
                <a:cxn ang="0">
                  <a:pos x="56" y="2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5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2" h="118">
                  <a:moveTo>
                    <a:pt x="62" y="1"/>
                  </a:moveTo>
                  <a:lnTo>
                    <a:pt x="62" y="1"/>
                  </a:lnTo>
                  <a:lnTo>
                    <a:pt x="51" y="13"/>
                  </a:lnTo>
                  <a:lnTo>
                    <a:pt x="42" y="25"/>
                  </a:lnTo>
                  <a:lnTo>
                    <a:pt x="33" y="38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19" y="62"/>
                  </a:lnTo>
                  <a:lnTo>
                    <a:pt x="15" y="67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7" y="92"/>
                  </a:lnTo>
                  <a:lnTo>
                    <a:pt x="4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5" y="102"/>
                  </a:lnTo>
                  <a:lnTo>
                    <a:pt x="19" y="88"/>
                  </a:lnTo>
                  <a:lnTo>
                    <a:pt x="24" y="75"/>
                  </a:lnTo>
                  <a:lnTo>
                    <a:pt x="28" y="69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6" y="58"/>
                  </a:lnTo>
                  <a:lnTo>
                    <a:pt x="39" y="52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56" y="2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5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1" name="Freeform 143"/>
            <p:cNvSpPr/>
            <p:nvPr/>
          </p:nvSpPr>
          <p:spPr bwMode="auto">
            <a:xfrm>
              <a:off x="5715001" y="3743325"/>
              <a:ext cx="20638" cy="41275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5" y="0"/>
                </a:cxn>
                <a:cxn ang="0">
                  <a:pos x="38" y="1"/>
                </a:cxn>
                <a:cxn ang="0">
                  <a:pos x="33" y="4"/>
                </a:cxn>
                <a:cxn ang="0">
                  <a:pos x="29" y="8"/>
                </a:cxn>
                <a:cxn ang="0">
                  <a:pos x="25" y="12"/>
                </a:cxn>
                <a:cxn ang="0">
                  <a:pos x="19" y="22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8" y="48"/>
                </a:cxn>
                <a:cxn ang="0">
                  <a:pos x="4" y="64"/>
                </a:cxn>
                <a:cxn ang="0">
                  <a:pos x="2" y="81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3" y="101"/>
                </a:cxn>
                <a:cxn ang="0">
                  <a:pos x="7" y="102"/>
                </a:cxn>
                <a:cxn ang="0">
                  <a:pos x="11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5"/>
                </a:cxn>
                <a:cxn ang="0">
                  <a:pos x="15" y="74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3" y="42"/>
                </a:cxn>
                <a:cxn ang="0">
                  <a:pos x="28" y="27"/>
                </a:cxn>
                <a:cxn ang="0">
                  <a:pos x="32" y="22"/>
                </a:cxn>
                <a:cxn ang="0">
                  <a:pos x="36" y="17"/>
                </a:cxn>
                <a:cxn ang="0">
                  <a:pos x="40" y="13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8" y="10"/>
                </a:cxn>
                <a:cxn ang="0">
                  <a:pos x="49" y="9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5" y="0"/>
                </a:cxn>
              </a:cxnLst>
              <a:rect l="0" t="0" r="r" b="b"/>
              <a:pathLst>
                <a:path w="50" h="102">
                  <a:moveTo>
                    <a:pt x="45" y="0"/>
                  </a:moveTo>
                  <a:lnTo>
                    <a:pt x="45" y="0"/>
                  </a:lnTo>
                  <a:lnTo>
                    <a:pt x="38" y="1"/>
                  </a:lnTo>
                  <a:lnTo>
                    <a:pt x="33" y="4"/>
                  </a:lnTo>
                  <a:lnTo>
                    <a:pt x="29" y="8"/>
                  </a:lnTo>
                  <a:lnTo>
                    <a:pt x="25" y="12"/>
                  </a:lnTo>
                  <a:lnTo>
                    <a:pt x="19" y="2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8" y="48"/>
                  </a:lnTo>
                  <a:lnTo>
                    <a:pt x="4" y="64"/>
                  </a:lnTo>
                  <a:lnTo>
                    <a:pt x="2" y="81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3" y="101"/>
                  </a:lnTo>
                  <a:lnTo>
                    <a:pt x="7" y="102"/>
                  </a:lnTo>
                  <a:lnTo>
                    <a:pt x="11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5"/>
                  </a:lnTo>
                  <a:lnTo>
                    <a:pt x="15" y="74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3" y="42"/>
                  </a:lnTo>
                  <a:lnTo>
                    <a:pt x="28" y="27"/>
                  </a:lnTo>
                  <a:lnTo>
                    <a:pt x="32" y="22"/>
                  </a:lnTo>
                  <a:lnTo>
                    <a:pt x="36" y="17"/>
                  </a:lnTo>
                  <a:lnTo>
                    <a:pt x="40" y="13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49" y="9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2" name="Freeform 144"/>
            <p:cNvSpPr/>
            <p:nvPr/>
          </p:nvSpPr>
          <p:spPr bwMode="auto">
            <a:xfrm>
              <a:off x="5768976" y="3736975"/>
              <a:ext cx="20638" cy="4762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2" y="11"/>
                </a:cxn>
                <a:cxn ang="0">
                  <a:pos x="27" y="19"/>
                </a:cxn>
                <a:cxn ang="0">
                  <a:pos x="23" y="28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4" y="56"/>
                </a:cxn>
                <a:cxn ang="0">
                  <a:pos x="10" y="75"/>
                </a:cxn>
                <a:cxn ang="0">
                  <a:pos x="5" y="9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4" y="118"/>
                </a:cxn>
                <a:cxn ang="0">
                  <a:pos x="8" y="118"/>
                </a:cxn>
                <a:cxn ang="0">
                  <a:pos x="10" y="117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9" y="89"/>
                </a:cxn>
                <a:cxn ang="0">
                  <a:pos x="23" y="76"/>
                </a:cxn>
                <a:cxn ang="0">
                  <a:pos x="26" y="63"/>
                </a:cxn>
                <a:cxn ang="0">
                  <a:pos x="26" y="63"/>
                </a:cxn>
                <a:cxn ang="0">
                  <a:pos x="29" y="49"/>
                </a:cxn>
                <a:cxn ang="0">
                  <a:pos x="32" y="34"/>
                </a:cxn>
                <a:cxn ang="0">
                  <a:pos x="39" y="21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9" y="8"/>
                </a:cxn>
                <a:cxn ang="0">
                  <a:pos x="49" y="5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9" h="118">
                  <a:moveTo>
                    <a:pt x="39" y="2"/>
                  </a:moveTo>
                  <a:lnTo>
                    <a:pt x="39" y="2"/>
                  </a:lnTo>
                  <a:lnTo>
                    <a:pt x="32" y="11"/>
                  </a:lnTo>
                  <a:lnTo>
                    <a:pt x="27" y="19"/>
                  </a:lnTo>
                  <a:lnTo>
                    <a:pt x="23" y="2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4" y="56"/>
                  </a:lnTo>
                  <a:lnTo>
                    <a:pt x="10" y="75"/>
                  </a:lnTo>
                  <a:lnTo>
                    <a:pt x="5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4" y="118"/>
                  </a:lnTo>
                  <a:lnTo>
                    <a:pt x="8" y="118"/>
                  </a:lnTo>
                  <a:lnTo>
                    <a:pt x="10" y="117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9" y="89"/>
                  </a:lnTo>
                  <a:lnTo>
                    <a:pt x="23" y="76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9" y="49"/>
                  </a:lnTo>
                  <a:lnTo>
                    <a:pt x="32" y="34"/>
                  </a:lnTo>
                  <a:lnTo>
                    <a:pt x="39" y="2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9" y="8"/>
                  </a:lnTo>
                  <a:lnTo>
                    <a:pt x="49" y="5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3" name="Freeform 145"/>
            <p:cNvSpPr/>
            <p:nvPr/>
          </p:nvSpPr>
          <p:spPr bwMode="auto">
            <a:xfrm>
              <a:off x="5818188" y="3740150"/>
              <a:ext cx="19050" cy="412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9" y="25"/>
                </a:cxn>
                <a:cxn ang="0">
                  <a:pos x="20" y="48"/>
                </a:cxn>
                <a:cxn ang="0">
                  <a:pos x="11" y="72"/>
                </a:cxn>
                <a:cxn ang="0">
                  <a:pos x="2" y="94"/>
                </a:cxn>
                <a:cxn ang="0">
                  <a:pos x="2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10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21" y="77"/>
                </a:cxn>
                <a:cxn ang="0">
                  <a:pos x="30" y="54"/>
                </a:cxn>
                <a:cxn ang="0">
                  <a:pos x="40" y="31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102">
                  <a:moveTo>
                    <a:pt x="40" y="3"/>
                  </a:moveTo>
                  <a:lnTo>
                    <a:pt x="40" y="3"/>
                  </a:lnTo>
                  <a:lnTo>
                    <a:pt x="29" y="25"/>
                  </a:lnTo>
                  <a:lnTo>
                    <a:pt x="20" y="48"/>
                  </a:lnTo>
                  <a:lnTo>
                    <a:pt x="11" y="72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21" y="77"/>
                  </a:lnTo>
                  <a:lnTo>
                    <a:pt x="30" y="54"/>
                  </a:lnTo>
                  <a:lnTo>
                    <a:pt x="40" y="31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4" name="Freeform 146"/>
            <p:cNvSpPr/>
            <p:nvPr/>
          </p:nvSpPr>
          <p:spPr bwMode="auto">
            <a:xfrm>
              <a:off x="5861051" y="3736975"/>
              <a:ext cx="15875" cy="444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18" y="26"/>
                </a:cxn>
                <a:cxn ang="0">
                  <a:pos x="11" y="38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6" y="55"/>
                </a:cxn>
                <a:cxn ang="0">
                  <a:pos x="5" y="62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1" y="89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5" y="110"/>
                </a:cxn>
                <a:cxn ang="0">
                  <a:pos x="9" y="109"/>
                </a:cxn>
                <a:cxn ang="0">
                  <a:pos x="10" y="107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11" y="93"/>
                </a:cxn>
                <a:cxn ang="0">
                  <a:pos x="14" y="80"/>
                </a:cxn>
                <a:cxn ang="0">
                  <a:pos x="18" y="56"/>
                </a:cxn>
                <a:cxn ang="0">
                  <a:pos x="18" y="56"/>
                </a:cxn>
                <a:cxn ang="0">
                  <a:pos x="19" y="50"/>
                </a:cxn>
                <a:cxn ang="0">
                  <a:pos x="22" y="43"/>
                </a:cxn>
                <a:cxn ang="0">
                  <a:pos x="27" y="32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7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110">
                  <a:moveTo>
                    <a:pt x="31" y="3"/>
                  </a:moveTo>
                  <a:lnTo>
                    <a:pt x="31" y="3"/>
                  </a:lnTo>
                  <a:lnTo>
                    <a:pt x="18" y="26"/>
                  </a:lnTo>
                  <a:lnTo>
                    <a:pt x="11" y="38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6" y="55"/>
                  </a:lnTo>
                  <a:lnTo>
                    <a:pt x="5" y="6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1" y="89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5" y="110"/>
                  </a:lnTo>
                  <a:lnTo>
                    <a:pt x="9" y="109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1" y="93"/>
                  </a:lnTo>
                  <a:lnTo>
                    <a:pt x="14" y="80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9" y="50"/>
                  </a:lnTo>
                  <a:lnTo>
                    <a:pt x="22" y="43"/>
                  </a:lnTo>
                  <a:lnTo>
                    <a:pt x="27" y="32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7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5" name="Freeform 147"/>
            <p:cNvSpPr/>
            <p:nvPr/>
          </p:nvSpPr>
          <p:spPr bwMode="auto">
            <a:xfrm>
              <a:off x="5534026" y="3167063"/>
              <a:ext cx="25400" cy="47625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5"/>
                </a:cxn>
                <a:cxn ang="0">
                  <a:pos x="43" y="9"/>
                </a:cxn>
                <a:cxn ang="0">
                  <a:pos x="37" y="14"/>
                </a:cxn>
                <a:cxn ang="0">
                  <a:pos x="31" y="19"/>
                </a:cxn>
                <a:cxn ang="0">
                  <a:pos x="22" y="32"/>
                </a:cxn>
                <a:cxn ang="0">
                  <a:pos x="14" y="48"/>
                </a:cxn>
                <a:cxn ang="0">
                  <a:pos x="9" y="64"/>
                </a:cxn>
                <a:cxn ang="0">
                  <a:pos x="4" y="79"/>
                </a:cxn>
                <a:cxn ang="0">
                  <a:pos x="1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2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6" y="123"/>
                </a:cxn>
                <a:cxn ang="0">
                  <a:pos x="10" y="121"/>
                </a:cxn>
                <a:cxn ang="0">
                  <a:pos x="10" y="120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2" y="103"/>
                </a:cxn>
                <a:cxn ang="0">
                  <a:pos x="14" y="87"/>
                </a:cxn>
                <a:cxn ang="0">
                  <a:pos x="18" y="72"/>
                </a:cxn>
                <a:cxn ang="0">
                  <a:pos x="23" y="56"/>
                </a:cxn>
                <a:cxn ang="0">
                  <a:pos x="30" y="42"/>
                </a:cxn>
                <a:cxn ang="0">
                  <a:pos x="39" y="28"/>
                </a:cxn>
                <a:cxn ang="0">
                  <a:pos x="44" y="23"/>
                </a:cxn>
                <a:cxn ang="0">
                  <a:pos x="50" y="18"/>
                </a:cxn>
                <a:cxn ang="0">
                  <a:pos x="55" y="14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4" y="9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5" h="123">
                  <a:moveTo>
                    <a:pt x="56" y="1"/>
                  </a:moveTo>
                  <a:lnTo>
                    <a:pt x="56" y="1"/>
                  </a:lnTo>
                  <a:lnTo>
                    <a:pt x="50" y="5"/>
                  </a:lnTo>
                  <a:lnTo>
                    <a:pt x="43" y="9"/>
                  </a:lnTo>
                  <a:lnTo>
                    <a:pt x="37" y="14"/>
                  </a:lnTo>
                  <a:lnTo>
                    <a:pt x="31" y="19"/>
                  </a:lnTo>
                  <a:lnTo>
                    <a:pt x="22" y="32"/>
                  </a:lnTo>
                  <a:lnTo>
                    <a:pt x="14" y="48"/>
                  </a:lnTo>
                  <a:lnTo>
                    <a:pt x="9" y="64"/>
                  </a:lnTo>
                  <a:lnTo>
                    <a:pt x="4" y="79"/>
                  </a:lnTo>
                  <a:lnTo>
                    <a:pt x="1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6" y="123"/>
                  </a:lnTo>
                  <a:lnTo>
                    <a:pt x="10" y="121"/>
                  </a:lnTo>
                  <a:lnTo>
                    <a:pt x="10" y="120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03"/>
                  </a:lnTo>
                  <a:lnTo>
                    <a:pt x="14" y="87"/>
                  </a:lnTo>
                  <a:lnTo>
                    <a:pt x="18" y="72"/>
                  </a:lnTo>
                  <a:lnTo>
                    <a:pt x="23" y="56"/>
                  </a:lnTo>
                  <a:lnTo>
                    <a:pt x="30" y="42"/>
                  </a:lnTo>
                  <a:lnTo>
                    <a:pt x="39" y="28"/>
                  </a:lnTo>
                  <a:lnTo>
                    <a:pt x="44" y="23"/>
                  </a:lnTo>
                  <a:lnTo>
                    <a:pt x="50" y="18"/>
                  </a:lnTo>
                  <a:lnTo>
                    <a:pt x="55" y="14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4" y="9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6" name="Freeform 148"/>
            <p:cNvSpPr/>
            <p:nvPr/>
          </p:nvSpPr>
          <p:spPr bwMode="auto">
            <a:xfrm>
              <a:off x="5581651" y="3146425"/>
              <a:ext cx="26988" cy="46038"/>
            </a:xfrm>
            <a:custGeom>
              <a:avLst/>
              <a:gdLst/>
              <a:ahLst/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2" y="12"/>
                </a:cxn>
                <a:cxn ang="0">
                  <a:pos x="49" y="19"/>
                </a:cxn>
                <a:cxn ang="0">
                  <a:pos x="41" y="30"/>
                </a:cxn>
                <a:cxn ang="0">
                  <a:pos x="32" y="41"/>
                </a:cxn>
                <a:cxn ang="0">
                  <a:pos x="28" y="47"/>
                </a:cxn>
                <a:cxn ang="0">
                  <a:pos x="26" y="53"/>
                </a:cxn>
                <a:cxn ang="0">
                  <a:pos x="26" y="53"/>
                </a:cxn>
                <a:cxn ang="0">
                  <a:pos x="19" y="67"/>
                </a:cxn>
                <a:cxn ang="0">
                  <a:pos x="11" y="81"/>
                </a:cxn>
                <a:cxn ang="0">
                  <a:pos x="5" y="96"/>
                </a:cxn>
                <a:cxn ang="0">
                  <a:pos x="2" y="102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5" y="117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3" y="106"/>
                </a:cxn>
                <a:cxn ang="0">
                  <a:pos x="17" y="98"/>
                </a:cxn>
                <a:cxn ang="0">
                  <a:pos x="23" y="84"/>
                </a:cxn>
                <a:cxn ang="0">
                  <a:pos x="31" y="71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0" y="50"/>
                </a:cxn>
                <a:cxn ang="0">
                  <a:pos x="44" y="44"/>
                </a:cxn>
                <a:cxn ang="0">
                  <a:pos x="52" y="32"/>
                </a:cxn>
                <a:cxn ang="0">
                  <a:pos x="60" y="20"/>
                </a:cxn>
                <a:cxn ang="0">
                  <a:pos x="62" y="13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6" y="2"/>
                </a:cxn>
                <a:cxn ang="0">
                  <a:pos x="54" y="3"/>
                </a:cxn>
                <a:cxn ang="0">
                  <a:pos x="53" y="6"/>
                </a:cxn>
                <a:cxn ang="0">
                  <a:pos x="53" y="6"/>
                </a:cxn>
              </a:cxnLst>
              <a:rect l="0" t="0" r="r" b="b"/>
              <a:pathLst>
                <a:path w="65" h="117">
                  <a:moveTo>
                    <a:pt x="53" y="6"/>
                  </a:moveTo>
                  <a:lnTo>
                    <a:pt x="53" y="6"/>
                  </a:lnTo>
                  <a:lnTo>
                    <a:pt x="52" y="12"/>
                  </a:lnTo>
                  <a:lnTo>
                    <a:pt x="49" y="19"/>
                  </a:lnTo>
                  <a:lnTo>
                    <a:pt x="41" y="30"/>
                  </a:lnTo>
                  <a:lnTo>
                    <a:pt x="32" y="41"/>
                  </a:lnTo>
                  <a:lnTo>
                    <a:pt x="28" y="4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19" y="67"/>
                  </a:lnTo>
                  <a:lnTo>
                    <a:pt x="11" y="81"/>
                  </a:lnTo>
                  <a:lnTo>
                    <a:pt x="5" y="96"/>
                  </a:lnTo>
                  <a:lnTo>
                    <a:pt x="2" y="10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5" y="117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7" y="98"/>
                  </a:lnTo>
                  <a:lnTo>
                    <a:pt x="23" y="84"/>
                  </a:lnTo>
                  <a:lnTo>
                    <a:pt x="31" y="71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52" y="32"/>
                  </a:lnTo>
                  <a:lnTo>
                    <a:pt x="60" y="20"/>
                  </a:lnTo>
                  <a:lnTo>
                    <a:pt x="62" y="13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4" y="3"/>
                  </a:lnTo>
                  <a:lnTo>
                    <a:pt x="53" y="6"/>
                  </a:lnTo>
                  <a:lnTo>
                    <a:pt x="5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7" name="Freeform 149"/>
            <p:cNvSpPr/>
            <p:nvPr/>
          </p:nvSpPr>
          <p:spPr bwMode="auto">
            <a:xfrm>
              <a:off x="5630863" y="3140075"/>
              <a:ext cx="19050" cy="3651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30" y="8"/>
                </a:cxn>
                <a:cxn ang="0">
                  <a:pos x="21" y="17"/>
                </a:cxn>
                <a:cxn ang="0">
                  <a:pos x="15" y="27"/>
                </a:cxn>
                <a:cxn ang="0">
                  <a:pos x="9" y="39"/>
                </a:cxn>
                <a:cxn ang="0">
                  <a:pos x="5" y="51"/>
                </a:cxn>
                <a:cxn ang="0">
                  <a:pos x="3" y="62"/>
                </a:cxn>
                <a:cxn ang="0">
                  <a:pos x="2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7"/>
                </a:cxn>
                <a:cxn ang="0">
                  <a:pos x="13" y="66"/>
                </a:cxn>
                <a:cxn ang="0">
                  <a:pos x="16" y="55"/>
                </a:cxn>
                <a:cxn ang="0">
                  <a:pos x="20" y="44"/>
                </a:cxn>
                <a:cxn ang="0">
                  <a:pos x="24" y="34"/>
                </a:cxn>
                <a:cxn ang="0">
                  <a:pos x="30" y="25"/>
                </a:cxn>
                <a:cxn ang="0">
                  <a:pos x="38" y="17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9" y="9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50" h="94">
                  <a:moveTo>
                    <a:pt x="42" y="0"/>
                  </a:moveTo>
                  <a:lnTo>
                    <a:pt x="42" y="0"/>
                  </a:lnTo>
                  <a:lnTo>
                    <a:pt x="30" y="8"/>
                  </a:lnTo>
                  <a:lnTo>
                    <a:pt x="21" y="17"/>
                  </a:lnTo>
                  <a:lnTo>
                    <a:pt x="15" y="27"/>
                  </a:lnTo>
                  <a:lnTo>
                    <a:pt x="9" y="39"/>
                  </a:lnTo>
                  <a:lnTo>
                    <a:pt x="5" y="51"/>
                  </a:lnTo>
                  <a:lnTo>
                    <a:pt x="3" y="62"/>
                  </a:lnTo>
                  <a:lnTo>
                    <a:pt x="2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7"/>
                  </a:lnTo>
                  <a:lnTo>
                    <a:pt x="13" y="66"/>
                  </a:lnTo>
                  <a:lnTo>
                    <a:pt x="16" y="55"/>
                  </a:lnTo>
                  <a:lnTo>
                    <a:pt x="20" y="44"/>
                  </a:lnTo>
                  <a:lnTo>
                    <a:pt x="24" y="34"/>
                  </a:lnTo>
                  <a:lnTo>
                    <a:pt x="30" y="25"/>
                  </a:lnTo>
                  <a:lnTo>
                    <a:pt x="38" y="17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8" name="Freeform 150"/>
            <p:cNvSpPr/>
            <p:nvPr/>
          </p:nvSpPr>
          <p:spPr bwMode="auto">
            <a:xfrm>
              <a:off x="5667376" y="3146425"/>
              <a:ext cx="12700" cy="365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2" y="16"/>
                </a:cxn>
                <a:cxn ang="0">
                  <a:pos x="19" y="27"/>
                </a:cxn>
                <a:cxn ang="0">
                  <a:pos x="12" y="47"/>
                </a:cxn>
                <a:cxn ang="0">
                  <a:pos x="4" y="67"/>
                </a:cxn>
                <a:cxn ang="0">
                  <a:pos x="1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5" y="95"/>
                </a:cxn>
                <a:cxn ang="0">
                  <a:pos x="9" y="93"/>
                </a:cxn>
                <a:cxn ang="0">
                  <a:pos x="10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8"/>
                </a:cxn>
                <a:cxn ang="0">
                  <a:pos x="15" y="67"/>
                </a:cxn>
                <a:cxn ang="0">
                  <a:pos x="23" y="47"/>
                </a:cxn>
                <a:cxn ang="0">
                  <a:pos x="30" y="27"/>
                </a:cxn>
                <a:cxn ang="0">
                  <a:pos x="32" y="16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95">
                  <a:moveTo>
                    <a:pt x="23" y="6"/>
                  </a:moveTo>
                  <a:lnTo>
                    <a:pt x="23" y="6"/>
                  </a:lnTo>
                  <a:lnTo>
                    <a:pt x="22" y="16"/>
                  </a:lnTo>
                  <a:lnTo>
                    <a:pt x="19" y="27"/>
                  </a:lnTo>
                  <a:lnTo>
                    <a:pt x="12" y="47"/>
                  </a:lnTo>
                  <a:lnTo>
                    <a:pt x="4" y="67"/>
                  </a:lnTo>
                  <a:lnTo>
                    <a:pt x="1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5" y="95"/>
                  </a:lnTo>
                  <a:lnTo>
                    <a:pt x="9" y="93"/>
                  </a:lnTo>
                  <a:lnTo>
                    <a:pt x="10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8"/>
                  </a:lnTo>
                  <a:lnTo>
                    <a:pt x="15" y="67"/>
                  </a:lnTo>
                  <a:lnTo>
                    <a:pt x="23" y="47"/>
                  </a:lnTo>
                  <a:lnTo>
                    <a:pt x="30" y="27"/>
                  </a:lnTo>
                  <a:lnTo>
                    <a:pt x="32" y="1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9" name="Freeform 151"/>
            <p:cNvSpPr/>
            <p:nvPr/>
          </p:nvSpPr>
          <p:spPr bwMode="auto">
            <a:xfrm>
              <a:off x="5700713" y="3151188"/>
              <a:ext cx="12700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9" y="21"/>
                </a:cxn>
                <a:cxn ang="0">
                  <a:pos x="15" y="39"/>
                </a:cxn>
                <a:cxn ang="0">
                  <a:pos x="10" y="55"/>
                </a:cxn>
                <a:cxn ang="0">
                  <a:pos x="6" y="64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6" y="69"/>
                </a:cxn>
                <a:cxn ang="0">
                  <a:pos x="20" y="60"/>
                </a:cxn>
                <a:cxn ang="0">
                  <a:pos x="25" y="43"/>
                </a:cxn>
                <a:cxn ang="0">
                  <a:pos x="29" y="25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1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80">
                  <a:moveTo>
                    <a:pt x="24" y="4"/>
                  </a:moveTo>
                  <a:lnTo>
                    <a:pt x="24" y="4"/>
                  </a:lnTo>
                  <a:lnTo>
                    <a:pt x="19" y="21"/>
                  </a:lnTo>
                  <a:lnTo>
                    <a:pt x="15" y="39"/>
                  </a:lnTo>
                  <a:lnTo>
                    <a:pt x="10" y="55"/>
                  </a:lnTo>
                  <a:lnTo>
                    <a:pt x="6" y="6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6" y="69"/>
                  </a:lnTo>
                  <a:lnTo>
                    <a:pt x="20" y="60"/>
                  </a:lnTo>
                  <a:lnTo>
                    <a:pt x="25" y="43"/>
                  </a:lnTo>
                  <a:lnTo>
                    <a:pt x="29" y="2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0" name="Freeform 152"/>
            <p:cNvSpPr/>
            <p:nvPr/>
          </p:nvSpPr>
          <p:spPr bwMode="auto">
            <a:xfrm>
              <a:off x="5730876" y="3170238"/>
              <a:ext cx="22225" cy="3175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4"/>
                </a:cxn>
                <a:cxn ang="0">
                  <a:pos x="41" y="23"/>
                </a:cxn>
                <a:cxn ang="0">
                  <a:pos x="36" y="32"/>
                </a:cxn>
                <a:cxn ang="0">
                  <a:pos x="29" y="40"/>
                </a:cxn>
                <a:cxn ang="0">
                  <a:pos x="15" y="56"/>
                </a:cxn>
                <a:cxn ang="0">
                  <a:pos x="7" y="64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7"/>
                </a:cxn>
                <a:cxn ang="0">
                  <a:pos x="17" y="69"/>
                </a:cxn>
                <a:cxn ang="0">
                  <a:pos x="25" y="60"/>
                </a:cxn>
                <a:cxn ang="0">
                  <a:pos x="40" y="44"/>
                </a:cxn>
                <a:cxn ang="0">
                  <a:pos x="46" y="35"/>
                </a:cxn>
                <a:cxn ang="0">
                  <a:pos x="53" y="26"/>
                </a:cxn>
                <a:cxn ang="0">
                  <a:pos x="57" y="15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79">
                  <a:moveTo>
                    <a:pt x="46" y="5"/>
                  </a:moveTo>
                  <a:lnTo>
                    <a:pt x="46" y="5"/>
                  </a:lnTo>
                  <a:lnTo>
                    <a:pt x="45" y="14"/>
                  </a:lnTo>
                  <a:lnTo>
                    <a:pt x="41" y="23"/>
                  </a:lnTo>
                  <a:lnTo>
                    <a:pt x="36" y="32"/>
                  </a:lnTo>
                  <a:lnTo>
                    <a:pt x="29" y="40"/>
                  </a:lnTo>
                  <a:lnTo>
                    <a:pt x="15" y="56"/>
                  </a:lnTo>
                  <a:lnTo>
                    <a:pt x="7" y="64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7" y="69"/>
                  </a:lnTo>
                  <a:lnTo>
                    <a:pt x="25" y="60"/>
                  </a:lnTo>
                  <a:lnTo>
                    <a:pt x="40" y="44"/>
                  </a:lnTo>
                  <a:lnTo>
                    <a:pt x="46" y="35"/>
                  </a:lnTo>
                  <a:lnTo>
                    <a:pt x="53" y="26"/>
                  </a:lnTo>
                  <a:lnTo>
                    <a:pt x="57" y="1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1" name="Freeform 153"/>
            <p:cNvSpPr/>
            <p:nvPr/>
          </p:nvSpPr>
          <p:spPr bwMode="auto">
            <a:xfrm>
              <a:off x="5734051" y="3224213"/>
              <a:ext cx="25400" cy="396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5" y="2"/>
                </a:cxn>
                <a:cxn ang="0">
                  <a:pos x="54" y="4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5" y="13"/>
                </a:cxn>
                <a:cxn ang="0">
                  <a:pos x="54" y="19"/>
                </a:cxn>
                <a:cxn ang="0">
                  <a:pos x="51" y="31"/>
                </a:cxn>
                <a:cxn ang="0">
                  <a:pos x="46" y="43"/>
                </a:cxn>
                <a:cxn ang="0">
                  <a:pos x="38" y="55"/>
                </a:cxn>
                <a:cxn ang="0">
                  <a:pos x="29" y="65"/>
                </a:cxn>
                <a:cxn ang="0">
                  <a:pos x="20" y="74"/>
                </a:cxn>
                <a:cxn ang="0">
                  <a:pos x="3" y="93"/>
                </a:cxn>
                <a:cxn ang="0">
                  <a:pos x="3" y="93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3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11" y="101"/>
                </a:cxn>
                <a:cxn ang="0">
                  <a:pos x="11" y="101"/>
                </a:cxn>
                <a:cxn ang="0">
                  <a:pos x="30" y="81"/>
                </a:cxn>
                <a:cxn ang="0">
                  <a:pos x="41" y="69"/>
                </a:cxn>
                <a:cxn ang="0">
                  <a:pos x="50" y="57"/>
                </a:cxn>
                <a:cxn ang="0">
                  <a:pos x="58" y="44"/>
                </a:cxn>
                <a:cxn ang="0">
                  <a:pos x="63" y="31"/>
                </a:cxn>
                <a:cxn ang="0">
                  <a:pos x="64" y="25"/>
                </a:cxn>
                <a:cxn ang="0">
                  <a:pos x="66" y="18"/>
                </a:cxn>
                <a:cxn ang="0">
                  <a:pos x="66" y="10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66" h="102">
                  <a:moveTo>
                    <a:pt x="66" y="4"/>
                  </a:move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5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5" y="13"/>
                  </a:lnTo>
                  <a:lnTo>
                    <a:pt x="54" y="19"/>
                  </a:lnTo>
                  <a:lnTo>
                    <a:pt x="51" y="31"/>
                  </a:lnTo>
                  <a:lnTo>
                    <a:pt x="46" y="43"/>
                  </a:lnTo>
                  <a:lnTo>
                    <a:pt x="38" y="55"/>
                  </a:lnTo>
                  <a:lnTo>
                    <a:pt x="29" y="65"/>
                  </a:lnTo>
                  <a:lnTo>
                    <a:pt x="20" y="74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3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30" y="81"/>
                  </a:lnTo>
                  <a:lnTo>
                    <a:pt x="41" y="69"/>
                  </a:lnTo>
                  <a:lnTo>
                    <a:pt x="50" y="57"/>
                  </a:lnTo>
                  <a:lnTo>
                    <a:pt x="58" y="44"/>
                  </a:lnTo>
                  <a:lnTo>
                    <a:pt x="63" y="31"/>
                  </a:lnTo>
                  <a:lnTo>
                    <a:pt x="64" y="25"/>
                  </a:lnTo>
                  <a:lnTo>
                    <a:pt x="66" y="18"/>
                  </a:lnTo>
                  <a:lnTo>
                    <a:pt x="66" y="10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2" name="Freeform 154"/>
            <p:cNvSpPr/>
            <p:nvPr/>
          </p:nvSpPr>
          <p:spPr bwMode="auto">
            <a:xfrm>
              <a:off x="5764213" y="3233738"/>
              <a:ext cx="22225" cy="3333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5" y="45"/>
                </a:cxn>
                <a:cxn ang="0">
                  <a:pos x="11" y="56"/>
                </a:cxn>
                <a:cxn ang="0">
                  <a:pos x="7" y="68"/>
                </a:cxn>
                <a:cxn ang="0">
                  <a:pos x="4" y="73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3" y="88"/>
                </a:cxn>
                <a:cxn ang="0">
                  <a:pos x="6" y="88"/>
                </a:cxn>
                <a:cxn ang="0">
                  <a:pos x="7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7"/>
                </a:cxn>
                <a:cxn ang="0">
                  <a:pos x="21" y="58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32" y="37"/>
                </a:cxn>
                <a:cxn ang="0">
                  <a:pos x="38" y="28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8">
                  <a:moveTo>
                    <a:pt x="47" y="1"/>
                  </a:moveTo>
                  <a:lnTo>
                    <a:pt x="47" y="1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5" y="45"/>
                  </a:lnTo>
                  <a:lnTo>
                    <a:pt x="11" y="56"/>
                  </a:lnTo>
                  <a:lnTo>
                    <a:pt x="7" y="68"/>
                  </a:lnTo>
                  <a:lnTo>
                    <a:pt x="4" y="73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3" y="88"/>
                  </a:lnTo>
                  <a:lnTo>
                    <a:pt x="6" y="88"/>
                  </a:lnTo>
                  <a:lnTo>
                    <a:pt x="7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7"/>
                  </a:lnTo>
                  <a:lnTo>
                    <a:pt x="21" y="58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32" y="37"/>
                  </a:lnTo>
                  <a:lnTo>
                    <a:pt x="38" y="28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3" name="Freeform 155"/>
            <p:cNvSpPr/>
            <p:nvPr/>
          </p:nvSpPr>
          <p:spPr bwMode="auto">
            <a:xfrm>
              <a:off x="5794376" y="3238500"/>
              <a:ext cx="15875" cy="317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1"/>
                </a:cxn>
                <a:cxn ang="0">
                  <a:pos x="15" y="38"/>
                </a:cxn>
                <a:cxn ang="0">
                  <a:pos x="7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9" y="57"/>
                </a:cxn>
                <a:cxn ang="0">
                  <a:pos x="26" y="42"/>
                </a:cxn>
                <a:cxn ang="0">
                  <a:pos x="34" y="2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5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80">
                  <a:moveTo>
                    <a:pt x="30" y="4"/>
                  </a:moveTo>
                  <a:lnTo>
                    <a:pt x="30" y="4"/>
                  </a:lnTo>
                  <a:lnTo>
                    <a:pt x="24" y="21"/>
                  </a:lnTo>
                  <a:lnTo>
                    <a:pt x="15" y="38"/>
                  </a:lnTo>
                  <a:lnTo>
                    <a:pt x="7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9" y="57"/>
                  </a:lnTo>
                  <a:lnTo>
                    <a:pt x="26" y="42"/>
                  </a:lnTo>
                  <a:lnTo>
                    <a:pt x="34" y="2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4" name="Freeform 156"/>
            <p:cNvSpPr/>
            <p:nvPr/>
          </p:nvSpPr>
          <p:spPr bwMode="auto">
            <a:xfrm>
              <a:off x="5829301" y="3238500"/>
              <a:ext cx="14288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8" y="21"/>
                </a:cxn>
                <a:cxn ang="0">
                  <a:pos x="10" y="38"/>
                </a:cxn>
                <a:cxn ang="0">
                  <a:pos x="4" y="56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1" y="78"/>
                </a:cxn>
                <a:cxn ang="0">
                  <a:pos x="12" y="76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65"/>
                </a:cxn>
                <a:cxn ang="0">
                  <a:pos x="15" y="56"/>
                </a:cxn>
                <a:cxn ang="0">
                  <a:pos x="21" y="39"/>
                </a:cxn>
                <a:cxn ang="0">
                  <a:pos x="28" y="23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6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80">
                  <a:moveTo>
                    <a:pt x="24" y="4"/>
                  </a:moveTo>
                  <a:lnTo>
                    <a:pt x="24" y="4"/>
                  </a:lnTo>
                  <a:lnTo>
                    <a:pt x="18" y="21"/>
                  </a:lnTo>
                  <a:lnTo>
                    <a:pt x="10" y="38"/>
                  </a:lnTo>
                  <a:lnTo>
                    <a:pt x="4" y="56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1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65"/>
                  </a:lnTo>
                  <a:lnTo>
                    <a:pt x="15" y="56"/>
                  </a:lnTo>
                  <a:lnTo>
                    <a:pt x="21" y="39"/>
                  </a:lnTo>
                  <a:lnTo>
                    <a:pt x="28" y="2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5" name="Freeform 157"/>
            <p:cNvSpPr/>
            <p:nvPr/>
          </p:nvSpPr>
          <p:spPr bwMode="auto">
            <a:xfrm>
              <a:off x="5297488" y="3449638"/>
              <a:ext cx="104775" cy="101600"/>
            </a:xfrm>
            <a:custGeom>
              <a:avLst/>
              <a:gdLst/>
              <a:ahLst/>
              <a:cxnLst>
                <a:cxn ang="0">
                  <a:pos x="145" y="4"/>
                </a:cxn>
                <a:cxn ang="0">
                  <a:pos x="123" y="2"/>
                </a:cxn>
                <a:cxn ang="0">
                  <a:pos x="80" y="0"/>
                </a:cxn>
                <a:cxn ang="0">
                  <a:pos x="59" y="0"/>
                </a:cxn>
                <a:cxn ang="0">
                  <a:pos x="48" y="2"/>
                </a:cxn>
                <a:cxn ang="0">
                  <a:pos x="30" y="9"/>
                </a:cxn>
                <a:cxn ang="0">
                  <a:pos x="18" y="19"/>
                </a:cxn>
                <a:cxn ang="0">
                  <a:pos x="9" y="32"/>
                </a:cxn>
                <a:cxn ang="0">
                  <a:pos x="3" y="56"/>
                </a:cxn>
                <a:cxn ang="0">
                  <a:pos x="0" y="93"/>
                </a:cxn>
                <a:cxn ang="0">
                  <a:pos x="0" y="111"/>
                </a:cxn>
                <a:cxn ang="0">
                  <a:pos x="0" y="165"/>
                </a:cxn>
                <a:cxn ang="0">
                  <a:pos x="5" y="195"/>
                </a:cxn>
                <a:cxn ang="0">
                  <a:pos x="12" y="212"/>
                </a:cxn>
                <a:cxn ang="0">
                  <a:pos x="21" y="226"/>
                </a:cxn>
                <a:cxn ang="0">
                  <a:pos x="35" y="236"/>
                </a:cxn>
                <a:cxn ang="0">
                  <a:pos x="45" y="239"/>
                </a:cxn>
                <a:cxn ang="0">
                  <a:pos x="89" y="248"/>
                </a:cxn>
                <a:cxn ang="0">
                  <a:pos x="135" y="253"/>
                </a:cxn>
                <a:cxn ang="0">
                  <a:pos x="226" y="256"/>
                </a:cxn>
                <a:cxn ang="0">
                  <a:pos x="232" y="256"/>
                </a:cxn>
                <a:cxn ang="0">
                  <a:pos x="238" y="252"/>
                </a:cxn>
                <a:cxn ang="0">
                  <a:pos x="245" y="243"/>
                </a:cxn>
                <a:cxn ang="0">
                  <a:pos x="245" y="227"/>
                </a:cxn>
                <a:cxn ang="0">
                  <a:pos x="238" y="218"/>
                </a:cxn>
                <a:cxn ang="0">
                  <a:pos x="232" y="216"/>
                </a:cxn>
                <a:cxn ang="0">
                  <a:pos x="226" y="214"/>
                </a:cxn>
                <a:cxn ang="0">
                  <a:pos x="174" y="213"/>
                </a:cxn>
                <a:cxn ang="0">
                  <a:pos x="123" y="210"/>
                </a:cxn>
                <a:cxn ang="0">
                  <a:pos x="80" y="205"/>
                </a:cxn>
                <a:cxn ang="0">
                  <a:pos x="65" y="202"/>
                </a:cxn>
                <a:cxn ang="0">
                  <a:pos x="55" y="197"/>
                </a:cxn>
                <a:cxn ang="0">
                  <a:pos x="48" y="188"/>
                </a:cxn>
                <a:cxn ang="0">
                  <a:pos x="43" y="176"/>
                </a:cxn>
                <a:cxn ang="0">
                  <a:pos x="39" y="149"/>
                </a:cxn>
                <a:cxn ang="0">
                  <a:pos x="41" y="111"/>
                </a:cxn>
                <a:cxn ang="0">
                  <a:pos x="41" y="91"/>
                </a:cxn>
                <a:cxn ang="0">
                  <a:pos x="41" y="69"/>
                </a:cxn>
                <a:cxn ang="0">
                  <a:pos x="46" y="53"/>
                </a:cxn>
                <a:cxn ang="0">
                  <a:pos x="54" y="47"/>
                </a:cxn>
                <a:cxn ang="0">
                  <a:pos x="63" y="42"/>
                </a:cxn>
                <a:cxn ang="0">
                  <a:pos x="69" y="40"/>
                </a:cxn>
                <a:cxn ang="0">
                  <a:pos x="96" y="40"/>
                </a:cxn>
                <a:cxn ang="0">
                  <a:pos x="122" y="43"/>
                </a:cxn>
                <a:cxn ang="0">
                  <a:pos x="185" y="46"/>
                </a:cxn>
                <a:cxn ang="0">
                  <a:pos x="247" y="44"/>
                </a:cxn>
                <a:cxn ang="0">
                  <a:pos x="255" y="43"/>
                </a:cxn>
                <a:cxn ang="0">
                  <a:pos x="262" y="38"/>
                </a:cxn>
                <a:cxn ang="0">
                  <a:pos x="267" y="25"/>
                </a:cxn>
                <a:cxn ang="0">
                  <a:pos x="262" y="10"/>
                </a:cxn>
                <a:cxn ang="0">
                  <a:pos x="255" y="5"/>
                </a:cxn>
                <a:cxn ang="0">
                  <a:pos x="247" y="4"/>
                </a:cxn>
              </a:cxnLst>
              <a:rect l="0" t="0" r="r" b="b"/>
              <a:pathLst>
                <a:path w="267" h="256">
                  <a:moveTo>
                    <a:pt x="247" y="4"/>
                  </a:moveTo>
                  <a:lnTo>
                    <a:pt x="145" y="4"/>
                  </a:lnTo>
                  <a:lnTo>
                    <a:pt x="145" y="4"/>
                  </a:lnTo>
                  <a:lnTo>
                    <a:pt x="123" y="2"/>
                  </a:lnTo>
                  <a:lnTo>
                    <a:pt x="102" y="1"/>
                  </a:lnTo>
                  <a:lnTo>
                    <a:pt x="80" y="0"/>
                  </a:lnTo>
                  <a:lnTo>
                    <a:pt x="6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8" y="5"/>
                  </a:lnTo>
                  <a:lnTo>
                    <a:pt x="30" y="9"/>
                  </a:lnTo>
                  <a:lnTo>
                    <a:pt x="24" y="14"/>
                  </a:lnTo>
                  <a:lnTo>
                    <a:pt x="18" y="19"/>
                  </a:lnTo>
                  <a:lnTo>
                    <a:pt x="13" y="26"/>
                  </a:lnTo>
                  <a:lnTo>
                    <a:pt x="9" y="32"/>
                  </a:lnTo>
                  <a:lnTo>
                    <a:pt x="7" y="40"/>
                  </a:lnTo>
                  <a:lnTo>
                    <a:pt x="3" y="56"/>
                  </a:lnTo>
                  <a:lnTo>
                    <a:pt x="0" y="74"/>
                  </a:lnTo>
                  <a:lnTo>
                    <a:pt x="0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45"/>
                  </a:lnTo>
                  <a:lnTo>
                    <a:pt x="0" y="165"/>
                  </a:lnTo>
                  <a:lnTo>
                    <a:pt x="3" y="185"/>
                  </a:lnTo>
                  <a:lnTo>
                    <a:pt x="5" y="195"/>
                  </a:lnTo>
                  <a:lnTo>
                    <a:pt x="8" y="204"/>
                  </a:lnTo>
                  <a:lnTo>
                    <a:pt x="12" y="212"/>
                  </a:lnTo>
                  <a:lnTo>
                    <a:pt x="16" y="219"/>
                  </a:lnTo>
                  <a:lnTo>
                    <a:pt x="21" y="226"/>
                  </a:lnTo>
                  <a:lnTo>
                    <a:pt x="28" y="233"/>
                  </a:lnTo>
                  <a:lnTo>
                    <a:pt x="35" y="236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67" y="244"/>
                  </a:lnTo>
                  <a:lnTo>
                    <a:pt x="89" y="248"/>
                  </a:lnTo>
                  <a:lnTo>
                    <a:pt x="111" y="252"/>
                  </a:lnTo>
                  <a:lnTo>
                    <a:pt x="135" y="253"/>
                  </a:lnTo>
                  <a:lnTo>
                    <a:pt x="181" y="256"/>
                  </a:lnTo>
                  <a:lnTo>
                    <a:pt x="226" y="256"/>
                  </a:lnTo>
                  <a:lnTo>
                    <a:pt x="226" y="256"/>
                  </a:lnTo>
                  <a:lnTo>
                    <a:pt x="232" y="256"/>
                  </a:lnTo>
                  <a:lnTo>
                    <a:pt x="236" y="255"/>
                  </a:lnTo>
                  <a:lnTo>
                    <a:pt x="238" y="252"/>
                  </a:lnTo>
                  <a:lnTo>
                    <a:pt x="241" y="250"/>
                  </a:lnTo>
                  <a:lnTo>
                    <a:pt x="245" y="243"/>
                  </a:lnTo>
                  <a:lnTo>
                    <a:pt x="246" y="235"/>
                  </a:lnTo>
                  <a:lnTo>
                    <a:pt x="245" y="227"/>
                  </a:lnTo>
                  <a:lnTo>
                    <a:pt x="241" y="221"/>
                  </a:lnTo>
                  <a:lnTo>
                    <a:pt x="238" y="218"/>
                  </a:lnTo>
                  <a:lnTo>
                    <a:pt x="236" y="217"/>
                  </a:lnTo>
                  <a:lnTo>
                    <a:pt x="232" y="216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00" y="214"/>
                  </a:lnTo>
                  <a:lnTo>
                    <a:pt x="174" y="213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94" y="208"/>
                  </a:lnTo>
                  <a:lnTo>
                    <a:pt x="80" y="205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0" y="201"/>
                  </a:lnTo>
                  <a:lnTo>
                    <a:pt x="55" y="197"/>
                  </a:lnTo>
                  <a:lnTo>
                    <a:pt x="51" y="193"/>
                  </a:lnTo>
                  <a:lnTo>
                    <a:pt x="48" y="188"/>
                  </a:lnTo>
                  <a:lnTo>
                    <a:pt x="46" y="183"/>
                  </a:lnTo>
                  <a:lnTo>
                    <a:pt x="43" y="176"/>
                  </a:lnTo>
                  <a:lnTo>
                    <a:pt x="41" y="163"/>
                  </a:lnTo>
                  <a:lnTo>
                    <a:pt x="39" y="149"/>
                  </a:lnTo>
                  <a:lnTo>
                    <a:pt x="41" y="134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1" y="91"/>
                  </a:lnTo>
                  <a:lnTo>
                    <a:pt x="41" y="80"/>
                  </a:lnTo>
                  <a:lnTo>
                    <a:pt x="41" y="69"/>
                  </a:lnTo>
                  <a:lnTo>
                    <a:pt x="45" y="59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7"/>
                  </a:lnTo>
                  <a:lnTo>
                    <a:pt x="58" y="43"/>
                  </a:lnTo>
                  <a:lnTo>
                    <a:pt x="63" y="42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83" y="39"/>
                  </a:lnTo>
                  <a:lnTo>
                    <a:pt x="96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53" y="46"/>
                  </a:lnTo>
                  <a:lnTo>
                    <a:pt x="185" y="46"/>
                  </a:lnTo>
                  <a:lnTo>
                    <a:pt x="247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5" y="43"/>
                  </a:lnTo>
                  <a:lnTo>
                    <a:pt x="259" y="40"/>
                  </a:lnTo>
                  <a:lnTo>
                    <a:pt x="262" y="38"/>
                  </a:lnTo>
                  <a:lnTo>
                    <a:pt x="266" y="31"/>
                  </a:lnTo>
                  <a:lnTo>
                    <a:pt x="267" y="25"/>
                  </a:lnTo>
                  <a:lnTo>
                    <a:pt x="266" y="17"/>
                  </a:lnTo>
                  <a:lnTo>
                    <a:pt x="262" y="10"/>
                  </a:lnTo>
                  <a:lnTo>
                    <a:pt x="259" y="8"/>
                  </a:lnTo>
                  <a:lnTo>
                    <a:pt x="255" y="5"/>
                  </a:lnTo>
                  <a:lnTo>
                    <a:pt x="251" y="4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6" name="Freeform 158"/>
            <p:cNvSpPr/>
            <p:nvPr/>
          </p:nvSpPr>
          <p:spPr bwMode="auto">
            <a:xfrm>
              <a:off x="5556251" y="3446463"/>
              <a:ext cx="134938" cy="107950"/>
            </a:xfrm>
            <a:custGeom>
              <a:avLst/>
              <a:gdLst/>
              <a:ahLst/>
              <a:cxnLst>
                <a:cxn ang="0">
                  <a:pos x="340" y="110"/>
                </a:cxn>
                <a:cxn ang="0">
                  <a:pos x="334" y="74"/>
                </a:cxn>
                <a:cxn ang="0">
                  <a:pos x="318" y="42"/>
                </a:cxn>
                <a:cxn ang="0">
                  <a:pos x="308" y="27"/>
                </a:cxn>
                <a:cxn ang="0">
                  <a:pos x="293" y="17"/>
                </a:cxn>
                <a:cxn ang="0">
                  <a:pos x="277" y="10"/>
                </a:cxn>
                <a:cxn ang="0">
                  <a:pos x="259" y="6"/>
                </a:cxn>
                <a:cxn ang="0">
                  <a:pos x="200" y="4"/>
                </a:cxn>
                <a:cxn ang="0">
                  <a:pos x="110" y="0"/>
                </a:cxn>
                <a:cxn ang="0">
                  <a:pos x="50" y="3"/>
                </a:cxn>
                <a:cxn ang="0">
                  <a:pos x="21" y="6"/>
                </a:cxn>
                <a:cxn ang="0">
                  <a:pos x="13" y="10"/>
                </a:cxn>
                <a:cxn ang="0">
                  <a:pos x="8" y="16"/>
                </a:cxn>
                <a:cxn ang="0">
                  <a:pos x="7" y="31"/>
                </a:cxn>
                <a:cxn ang="0">
                  <a:pos x="16" y="43"/>
                </a:cxn>
                <a:cxn ang="0">
                  <a:pos x="22" y="47"/>
                </a:cxn>
                <a:cxn ang="0">
                  <a:pos x="32" y="47"/>
                </a:cxn>
                <a:cxn ang="0">
                  <a:pos x="49" y="44"/>
                </a:cxn>
                <a:cxn ang="0">
                  <a:pos x="102" y="42"/>
                </a:cxn>
                <a:cxn ang="0">
                  <a:pos x="173" y="42"/>
                </a:cxn>
                <a:cxn ang="0">
                  <a:pos x="213" y="43"/>
                </a:cxn>
                <a:cxn ang="0">
                  <a:pos x="243" y="48"/>
                </a:cxn>
                <a:cxn ang="0">
                  <a:pos x="262" y="55"/>
                </a:cxn>
                <a:cxn ang="0">
                  <a:pos x="277" y="64"/>
                </a:cxn>
                <a:cxn ang="0">
                  <a:pos x="289" y="78"/>
                </a:cxn>
                <a:cxn ang="0">
                  <a:pos x="297" y="98"/>
                </a:cxn>
                <a:cxn ang="0">
                  <a:pos x="298" y="110"/>
                </a:cxn>
                <a:cxn ang="0">
                  <a:pos x="300" y="140"/>
                </a:cxn>
                <a:cxn ang="0">
                  <a:pos x="298" y="170"/>
                </a:cxn>
                <a:cxn ang="0">
                  <a:pos x="297" y="186"/>
                </a:cxn>
                <a:cxn ang="0">
                  <a:pos x="292" y="199"/>
                </a:cxn>
                <a:cxn ang="0">
                  <a:pos x="284" y="208"/>
                </a:cxn>
                <a:cxn ang="0">
                  <a:pos x="263" y="221"/>
                </a:cxn>
                <a:cxn ang="0">
                  <a:pos x="236" y="226"/>
                </a:cxn>
                <a:cxn ang="0">
                  <a:pos x="223" y="227"/>
                </a:cxn>
                <a:cxn ang="0">
                  <a:pos x="136" y="230"/>
                </a:cxn>
                <a:cxn ang="0">
                  <a:pos x="50" y="227"/>
                </a:cxn>
                <a:cxn ang="0">
                  <a:pos x="37" y="222"/>
                </a:cxn>
                <a:cxn ang="0">
                  <a:pos x="21" y="222"/>
                </a:cxn>
                <a:cxn ang="0">
                  <a:pos x="13" y="225"/>
                </a:cxn>
                <a:cxn ang="0">
                  <a:pos x="1" y="235"/>
                </a:cxn>
                <a:cxn ang="0">
                  <a:pos x="0" y="243"/>
                </a:cxn>
                <a:cxn ang="0">
                  <a:pos x="1" y="247"/>
                </a:cxn>
                <a:cxn ang="0">
                  <a:pos x="7" y="258"/>
                </a:cxn>
                <a:cxn ang="0">
                  <a:pos x="17" y="264"/>
                </a:cxn>
                <a:cxn ang="0">
                  <a:pos x="28" y="264"/>
                </a:cxn>
                <a:cxn ang="0">
                  <a:pos x="34" y="268"/>
                </a:cxn>
                <a:cxn ang="0">
                  <a:pos x="42" y="269"/>
                </a:cxn>
                <a:cxn ang="0">
                  <a:pos x="103" y="271"/>
                </a:cxn>
                <a:cxn ang="0">
                  <a:pos x="198" y="271"/>
                </a:cxn>
                <a:cxn ang="0">
                  <a:pos x="259" y="265"/>
                </a:cxn>
                <a:cxn ang="0">
                  <a:pos x="289" y="261"/>
                </a:cxn>
                <a:cxn ang="0">
                  <a:pos x="309" y="254"/>
                </a:cxn>
                <a:cxn ang="0">
                  <a:pos x="323" y="239"/>
                </a:cxn>
                <a:cxn ang="0">
                  <a:pos x="332" y="220"/>
                </a:cxn>
                <a:cxn ang="0">
                  <a:pos x="338" y="196"/>
                </a:cxn>
                <a:cxn ang="0">
                  <a:pos x="342" y="149"/>
                </a:cxn>
                <a:cxn ang="0">
                  <a:pos x="340" y="110"/>
                </a:cxn>
              </a:cxnLst>
              <a:rect l="0" t="0" r="r" b="b"/>
              <a:pathLst>
                <a:path w="342" h="271">
                  <a:moveTo>
                    <a:pt x="340" y="110"/>
                  </a:moveTo>
                  <a:lnTo>
                    <a:pt x="340" y="110"/>
                  </a:lnTo>
                  <a:lnTo>
                    <a:pt x="338" y="91"/>
                  </a:lnTo>
                  <a:lnTo>
                    <a:pt x="334" y="74"/>
                  </a:lnTo>
                  <a:lnTo>
                    <a:pt x="327" y="57"/>
                  </a:lnTo>
                  <a:lnTo>
                    <a:pt x="318" y="42"/>
                  </a:lnTo>
                  <a:lnTo>
                    <a:pt x="313" y="34"/>
                  </a:lnTo>
                  <a:lnTo>
                    <a:pt x="308" y="27"/>
                  </a:lnTo>
                  <a:lnTo>
                    <a:pt x="301" y="22"/>
                  </a:lnTo>
                  <a:lnTo>
                    <a:pt x="293" y="17"/>
                  </a:lnTo>
                  <a:lnTo>
                    <a:pt x="285" y="13"/>
                  </a:lnTo>
                  <a:lnTo>
                    <a:pt x="277" y="10"/>
                  </a:lnTo>
                  <a:lnTo>
                    <a:pt x="270" y="8"/>
                  </a:lnTo>
                  <a:lnTo>
                    <a:pt x="259" y="6"/>
                  </a:lnTo>
                  <a:lnTo>
                    <a:pt x="259" y="6"/>
                  </a:lnTo>
                  <a:lnTo>
                    <a:pt x="200" y="4"/>
                  </a:lnTo>
                  <a:lnTo>
                    <a:pt x="140" y="0"/>
                  </a:lnTo>
                  <a:lnTo>
                    <a:pt x="110" y="0"/>
                  </a:lnTo>
                  <a:lnTo>
                    <a:pt x="80" y="0"/>
                  </a:lnTo>
                  <a:lnTo>
                    <a:pt x="50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6" y="9"/>
                  </a:lnTo>
                  <a:lnTo>
                    <a:pt x="13" y="10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5" y="23"/>
                  </a:lnTo>
                  <a:lnTo>
                    <a:pt x="7" y="31"/>
                  </a:lnTo>
                  <a:lnTo>
                    <a:pt x="9" y="38"/>
                  </a:lnTo>
                  <a:lnTo>
                    <a:pt x="16" y="43"/>
                  </a:lnTo>
                  <a:lnTo>
                    <a:pt x="18" y="46"/>
                  </a:lnTo>
                  <a:lnTo>
                    <a:pt x="22" y="47"/>
                  </a:lnTo>
                  <a:lnTo>
                    <a:pt x="28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49" y="44"/>
                  </a:lnTo>
                  <a:lnTo>
                    <a:pt x="67" y="42"/>
                  </a:lnTo>
                  <a:lnTo>
                    <a:pt x="102" y="42"/>
                  </a:lnTo>
                  <a:lnTo>
                    <a:pt x="173" y="42"/>
                  </a:lnTo>
                  <a:lnTo>
                    <a:pt x="173" y="42"/>
                  </a:lnTo>
                  <a:lnTo>
                    <a:pt x="194" y="43"/>
                  </a:lnTo>
                  <a:lnTo>
                    <a:pt x="213" y="43"/>
                  </a:lnTo>
                  <a:lnTo>
                    <a:pt x="234" y="46"/>
                  </a:lnTo>
                  <a:lnTo>
                    <a:pt x="243" y="48"/>
                  </a:lnTo>
                  <a:lnTo>
                    <a:pt x="253" y="51"/>
                  </a:lnTo>
                  <a:lnTo>
                    <a:pt x="262" y="55"/>
                  </a:lnTo>
                  <a:lnTo>
                    <a:pt x="270" y="59"/>
                  </a:lnTo>
                  <a:lnTo>
                    <a:pt x="277" y="64"/>
                  </a:lnTo>
                  <a:lnTo>
                    <a:pt x="284" y="71"/>
                  </a:lnTo>
                  <a:lnTo>
                    <a:pt x="289" y="78"/>
                  </a:lnTo>
                  <a:lnTo>
                    <a:pt x="293" y="88"/>
                  </a:lnTo>
                  <a:lnTo>
                    <a:pt x="297" y="98"/>
                  </a:lnTo>
                  <a:lnTo>
                    <a:pt x="298" y="110"/>
                  </a:lnTo>
                  <a:lnTo>
                    <a:pt x="298" y="110"/>
                  </a:lnTo>
                  <a:lnTo>
                    <a:pt x="300" y="124"/>
                  </a:lnTo>
                  <a:lnTo>
                    <a:pt x="300" y="140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8"/>
                  </a:lnTo>
                  <a:lnTo>
                    <a:pt x="297" y="186"/>
                  </a:lnTo>
                  <a:lnTo>
                    <a:pt x="294" y="192"/>
                  </a:lnTo>
                  <a:lnTo>
                    <a:pt x="292" y="199"/>
                  </a:lnTo>
                  <a:lnTo>
                    <a:pt x="288" y="204"/>
                  </a:lnTo>
                  <a:lnTo>
                    <a:pt x="284" y="208"/>
                  </a:lnTo>
                  <a:lnTo>
                    <a:pt x="274" y="216"/>
                  </a:lnTo>
                  <a:lnTo>
                    <a:pt x="263" y="221"/>
                  </a:lnTo>
                  <a:lnTo>
                    <a:pt x="250" y="225"/>
                  </a:lnTo>
                  <a:lnTo>
                    <a:pt x="236" y="226"/>
                  </a:lnTo>
                  <a:lnTo>
                    <a:pt x="223" y="227"/>
                  </a:lnTo>
                  <a:lnTo>
                    <a:pt x="223" y="227"/>
                  </a:lnTo>
                  <a:lnTo>
                    <a:pt x="179" y="230"/>
                  </a:lnTo>
                  <a:lnTo>
                    <a:pt x="136" y="230"/>
                  </a:lnTo>
                  <a:lnTo>
                    <a:pt x="50" y="227"/>
                  </a:lnTo>
                  <a:lnTo>
                    <a:pt x="50" y="227"/>
                  </a:lnTo>
                  <a:lnTo>
                    <a:pt x="43" y="225"/>
                  </a:lnTo>
                  <a:lnTo>
                    <a:pt x="37" y="222"/>
                  </a:lnTo>
                  <a:lnTo>
                    <a:pt x="21" y="222"/>
                  </a:lnTo>
                  <a:lnTo>
                    <a:pt x="21" y="222"/>
                  </a:lnTo>
                  <a:lnTo>
                    <a:pt x="17" y="224"/>
                  </a:lnTo>
                  <a:lnTo>
                    <a:pt x="13" y="225"/>
                  </a:lnTo>
                  <a:lnTo>
                    <a:pt x="7" y="229"/>
                  </a:lnTo>
                  <a:lnTo>
                    <a:pt x="1" y="235"/>
                  </a:lnTo>
                  <a:lnTo>
                    <a:pt x="1" y="239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1" y="247"/>
                  </a:lnTo>
                  <a:lnTo>
                    <a:pt x="1" y="251"/>
                  </a:lnTo>
                  <a:lnTo>
                    <a:pt x="7" y="258"/>
                  </a:lnTo>
                  <a:lnTo>
                    <a:pt x="13" y="263"/>
                  </a:lnTo>
                  <a:lnTo>
                    <a:pt x="17" y="264"/>
                  </a:lnTo>
                  <a:lnTo>
                    <a:pt x="21" y="264"/>
                  </a:lnTo>
                  <a:lnTo>
                    <a:pt x="28" y="264"/>
                  </a:lnTo>
                  <a:lnTo>
                    <a:pt x="28" y="264"/>
                  </a:lnTo>
                  <a:lnTo>
                    <a:pt x="34" y="268"/>
                  </a:lnTo>
                  <a:lnTo>
                    <a:pt x="38" y="269"/>
                  </a:lnTo>
                  <a:lnTo>
                    <a:pt x="42" y="269"/>
                  </a:lnTo>
                  <a:lnTo>
                    <a:pt x="42" y="269"/>
                  </a:lnTo>
                  <a:lnTo>
                    <a:pt x="103" y="271"/>
                  </a:lnTo>
                  <a:lnTo>
                    <a:pt x="166" y="271"/>
                  </a:lnTo>
                  <a:lnTo>
                    <a:pt x="198" y="271"/>
                  </a:lnTo>
                  <a:lnTo>
                    <a:pt x="228" y="268"/>
                  </a:lnTo>
                  <a:lnTo>
                    <a:pt x="259" y="265"/>
                  </a:lnTo>
                  <a:lnTo>
                    <a:pt x="289" y="261"/>
                  </a:lnTo>
                  <a:lnTo>
                    <a:pt x="289" y="261"/>
                  </a:lnTo>
                  <a:lnTo>
                    <a:pt x="300" y="259"/>
                  </a:lnTo>
                  <a:lnTo>
                    <a:pt x="309" y="254"/>
                  </a:lnTo>
                  <a:lnTo>
                    <a:pt x="317" y="247"/>
                  </a:lnTo>
                  <a:lnTo>
                    <a:pt x="323" y="239"/>
                  </a:lnTo>
                  <a:lnTo>
                    <a:pt x="328" y="230"/>
                  </a:lnTo>
                  <a:lnTo>
                    <a:pt x="332" y="220"/>
                  </a:lnTo>
                  <a:lnTo>
                    <a:pt x="335" y="208"/>
                  </a:lnTo>
                  <a:lnTo>
                    <a:pt x="338" y="196"/>
                  </a:lnTo>
                  <a:lnTo>
                    <a:pt x="340" y="173"/>
                  </a:lnTo>
                  <a:lnTo>
                    <a:pt x="342" y="149"/>
                  </a:lnTo>
                  <a:lnTo>
                    <a:pt x="340" y="110"/>
                  </a:lnTo>
                  <a:lnTo>
                    <a:pt x="340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7" name="Freeform 159"/>
            <p:cNvSpPr/>
            <p:nvPr/>
          </p:nvSpPr>
          <p:spPr bwMode="auto">
            <a:xfrm>
              <a:off x="5302251" y="3536950"/>
              <a:ext cx="625475" cy="258763"/>
            </a:xfrm>
            <a:custGeom>
              <a:avLst/>
              <a:gdLst/>
              <a:ahLst/>
              <a:cxnLst>
                <a:cxn ang="0">
                  <a:pos x="1378" y="236"/>
                </a:cxn>
                <a:cxn ang="0">
                  <a:pos x="1354" y="239"/>
                </a:cxn>
                <a:cxn ang="0">
                  <a:pos x="1184" y="248"/>
                </a:cxn>
                <a:cxn ang="0">
                  <a:pos x="1073" y="248"/>
                </a:cxn>
                <a:cxn ang="0">
                  <a:pos x="657" y="257"/>
                </a:cxn>
                <a:cxn ang="0">
                  <a:pos x="554" y="250"/>
                </a:cxn>
                <a:cxn ang="0">
                  <a:pos x="530" y="240"/>
                </a:cxn>
                <a:cxn ang="0">
                  <a:pos x="436" y="257"/>
                </a:cxn>
                <a:cxn ang="0">
                  <a:pos x="448" y="277"/>
                </a:cxn>
                <a:cxn ang="0">
                  <a:pos x="460" y="286"/>
                </a:cxn>
                <a:cxn ang="0">
                  <a:pos x="508" y="293"/>
                </a:cxn>
                <a:cxn ang="0">
                  <a:pos x="617" y="298"/>
                </a:cxn>
                <a:cxn ang="0">
                  <a:pos x="804" y="304"/>
                </a:cxn>
                <a:cxn ang="0">
                  <a:pos x="1116" y="295"/>
                </a:cxn>
                <a:cxn ang="0">
                  <a:pos x="1369" y="287"/>
                </a:cxn>
                <a:cxn ang="0">
                  <a:pos x="1403" y="291"/>
                </a:cxn>
                <a:cxn ang="0">
                  <a:pos x="1464" y="321"/>
                </a:cxn>
                <a:cxn ang="0">
                  <a:pos x="1506" y="375"/>
                </a:cxn>
                <a:cxn ang="0">
                  <a:pos x="1523" y="438"/>
                </a:cxn>
                <a:cxn ang="0">
                  <a:pos x="1514" y="498"/>
                </a:cxn>
                <a:cxn ang="0">
                  <a:pos x="1475" y="544"/>
                </a:cxn>
                <a:cxn ang="0">
                  <a:pos x="1403" y="562"/>
                </a:cxn>
                <a:cxn ang="0">
                  <a:pos x="1272" y="582"/>
                </a:cxn>
                <a:cxn ang="0">
                  <a:pos x="1171" y="588"/>
                </a:cxn>
                <a:cxn ang="0">
                  <a:pos x="1000" y="601"/>
                </a:cxn>
                <a:cxn ang="0">
                  <a:pos x="719" y="600"/>
                </a:cxn>
                <a:cxn ang="0">
                  <a:pos x="449" y="592"/>
                </a:cxn>
                <a:cxn ang="0">
                  <a:pos x="211" y="579"/>
                </a:cxn>
                <a:cxn ang="0">
                  <a:pos x="130" y="557"/>
                </a:cxn>
                <a:cxn ang="0">
                  <a:pos x="62" y="510"/>
                </a:cxn>
                <a:cxn ang="0">
                  <a:pos x="45" y="474"/>
                </a:cxn>
                <a:cxn ang="0">
                  <a:pos x="48" y="406"/>
                </a:cxn>
                <a:cxn ang="0">
                  <a:pos x="70" y="299"/>
                </a:cxn>
                <a:cxn ang="0">
                  <a:pos x="104" y="248"/>
                </a:cxn>
                <a:cxn ang="0">
                  <a:pos x="172" y="187"/>
                </a:cxn>
                <a:cxn ang="0">
                  <a:pos x="225" y="110"/>
                </a:cxn>
                <a:cxn ang="0">
                  <a:pos x="245" y="59"/>
                </a:cxn>
                <a:cxn ang="0">
                  <a:pos x="244" y="12"/>
                </a:cxn>
                <a:cxn ang="0">
                  <a:pos x="223" y="0"/>
                </a:cxn>
                <a:cxn ang="0">
                  <a:pos x="202" y="12"/>
                </a:cxn>
                <a:cxn ang="0">
                  <a:pos x="197" y="55"/>
                </a:cxn>
                <a:cxn ang="0">
                  <a:pos x="161" y="125"/>
                </a:cxn>
                <a:cxn ang="0">
                  <a:pos x="59" y="231"/>
                </a:cxn>
                <a:cxn ang="0">
                  <a:pos x="29" y="277"/>
                </a:cxn>
                <a:cxn ang="0">
                  <a:pos x="4" y="382"/>
                </a:cxn>
                <a:cxn ang="0">
                  <a:pos x="4" y="493"/>
                </a:cxn>
                <a:cxn ang="0">
                  <a:pos x="27" y="540"/>
                </a:cxn>
                <a:cxn ang="0">
                  <a:pos x="80" y="584"/>
                </a:cxn>
                <a:cxn ang="0">
                  <a:pos x="142" y="609"/>
                </a:cxn>
                <a:cxn ang="0">
                  <a:pos x="304" y="631"/>
                </a:cxn>
                <a:cxn ang="0">
                  <a:pos x="445" y="642"/>
                </a:cxn>
                <a:cxn ang="0">
                  <a:pos x="628" y="641"/>
                </a:cxn>
                <a:cxn ang="0">
                  <a:pos x="946" y="646"/>
                </a:cxn>
                <a:cxn ang="0">
                  <a:pos x="1068" y="648"/>
                </a:cxn>
                <a:cxn ang="0">
                  <a:pos x="1182" y="631"/>
                </a:cxn>
                <a:cxn ang="0">
                  <a:pos x="1301" y="618"/>
                </a:cxn>
                <a:cxn ang="0">
                  <a:pos x="1421" y="607"/>
                </a:cxn>
                <a:cxn ang="0">
                  <a:pos x="1498" y="580"/>
                </a:cxn>
                <a:cxn ang="0">
                  <a:pos x="1553" y="523"/>
                </a:cxn>
                <a:cxn ang="0">
                  <a:pos x="1574" y="444"/>
                </a:cxn>
                <a:cxn ang="0">
                  <a:pos x="1560" y="369"/>
                </a:cxn>
                <a:cxn ang="0">
                  <a:pos x="1506" y="294"/>
                </a:cxn>
                <a:cxn ang="0">
                  <a:pos x="1426" y="250"/>
                </a:cxn>
              </a:cxnLst>
              <a:rect l="0" t="0" r="r" b="b"/>
              <a:pathLst>
                <a:path w="1574" h="648">
                  <a:moveTo>
                    <a:pt x="1388" y="243"/>
                  </a:moveTo>
                  <a:lnTo>
                    <a:pt x="1388" y="243"/>
                  </a:lnTo>
                  <a:lnTo>
                    <a:pt x="1383" y="239"/>
                  </a:lnTo>
                  <a:lnTo>
                    <a:pt x="1378" y="236"/>
                  </a:lnTo>
                  <a:lnTo>
                    <a:pt x="1378" y="236"/>
                  </a:lnTo>
                  <a:lnTo>
                    <a:pt x="1371" y="235"/>
                  </a:lnTo>
                  <a:lnTo>
                    <a:pt x="1371" y="235"/>
                  </a:lnTo>
                  <a:lnTo>
                    <a:pt x="1365" y="235"/>
                  </a:lnTo>
                  <a:lnTo>
                    <a:pt x="1360" y="236"/>
                  </a:lnTo>
                  <a:lnTo>
                    <a:pt x="1354" y="239"/>
                  </a:lnTo>
                  <a:lnTo>
                    <a:pt x="1350" y="243"/>
                  </a:lnTo>
                  <a:lnTo>
                    <a:pt x="1350" y="243"/>
                  </a:lnTo>
                  <a:lnTo>
                    <a:pt x="1295" y="244"/>
                  </a:lnTo>
                  <a:lnTo>
                    <a:pt x="1239" y="247"/>
                  </a:lnTo>
                  <a:lnTo>
                    <a:pt x="1184" y="248"/>
                  </a:lnTo>
                  <a:lnTo>
                    <a:pt x="1157" y="248"/>
                  </a:lnTo>
                  <a:lnTo>
                    <a:pt x="1128" y="248"/>
                  </a:lnTo>
                  <a:lnTo>
                    <a:pt x="1128" y="248"/>
                  </a:lnTo>
                  <a:lnTo>
                    <a:pt x="1101" y="247"/>
                  </a:lnTo>
                  <a:lnTo>
                    <a:pt x="1073" y="248"/>
                  </a:lnTo>
                  <a:lnTo>
                    <a:pt x="1018" y="251"/>
                  </a:lnTo>
                  <a:lnTo>
                    <a:pt x="963" y="256"/>
                  </a:lnTo>
                  <a:lnTo>
                    <a:pt x="936" y="257"/>
                  </a:lnTo>
                  <a:lnTo>
                    <a:pt x="908" y="257"/>
                  </a:lnTo>
                  <a:lnTo>
                    <a:pt x="657" y="257"/>
                  </a:lnTo>
                  <a:lnTo>
                    <a:pt x="657" y="257"/>
                  </a:lnTo>
                  <a:lnTo>
                    <a:pt x="632" y="256"/>
                  </a:lnTo>
                  <a:lnTo>
                    <a:pt x="606" y="253"/>
                  </a:lnTo>
                  <a:lnTo>
                    <a:pt x="580" y="251"/>
                  </a:lnTo>
                  <a:lnTo>
                    <a:pt x="554" y="250"/>
                  </a:lnTo>
                  <a:lnTo>
                    <a:pt x="554" y="250"/>
                  </a:lnTo>
                  <a:lnTo>
                    <a:pt x="522" y="247"/>
                  </a:lnTo>
                  <a:lnTo>
                    <a:pt x="522" y="247"/>
                  </a:lnTo>
                  <a:lnTo>
                    <a:pt x="530" y="240"/>
                  </a:lnTo>
                  <a:lnTo>
                    <a:pt x="530" y="240"/>
                  </a:lnTo>
                  <a:lnTo>
                    <a:pt x="484" y="244"/>
                  </a:lnTo>
                  <a:lnTo>
                    <a:pt x="461" y="247"/>
                  </a:lnTo>
                  <a:lnTo>
                    <a:pt x="439" y="250"/>
                  </a:lnTo>
                  <a:lnTo>
                    <a:pt x="439" y="250"/>
                  </a:lnTo>
                  <a:lnTo>
                    <a:pt x="436" y="257"/>
                  </a:lnTo>
                  <a:lnTo>
                    <a:pt x="437" y="265"/>
                  </a:lnTo>
                  <a:lnTo>
                    <a:pt x="439" y="268"/>
                  </a:lnTo>
                  <a:lnTo>
                    <a:pt x="440" y="272"/>
                  </a:lnTo>
                  <a:lnTo>
                    <a:pt x="444" y="274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53" y="282"/>
                  </a:lnTo>
                  <a:lnTo>
                    <a:pt x="460" y="286"/>
                  </a:lnTo>
                  <a:lnTo>
                    <a:pt x="466" y="287"/>
                  </a:lnTo>
                  <a:lnTo>
                    <a:pt x="473" y="286"/>
                  </a:lnTo>
                  <a:lnTo>
                    <a:pt x="473" y="286"/>
                  </a:lnTo>
                  <a:lnTo>
                    <a:pt x="490" y="290"/>
                  </a:lnTo>
                  <a:lnTo>
                    <a:pt x="508" y="293"/>
                  </a:lnTo>
                  <a:lnTo>
                    <a:pt x="545" y="294"/>
                  </a:lnTo>
                  <a:lnTo>
                    <a:pt x="581" y="295"/>
                  </a:lnTo>
                  <a:lnTo>
                    <a:pt x="600" y="297"/>
                  </a:lnTo>
                  <a:lnTo>
                    <a:pt x="617" y="298"/>
                  </a:lnTo>
                  <a:lnTo>
                    <a:pt x="617" y="298"/>
                  </a:lnTo>
                  <a:lnTo>
                    <a:pt x="648" y="302"/>
                  </a:lnTo>
                  <a:lnTo>
                    <a:pt x="678" y="304"/>
                  </a:lnTo>
                  <a:lnTo>
                    <a:pt x="709" y="306"/>
                  </a:lnTo>
                  <a:lnTo>
                    <a:pt x="741" y="306"/>
                  </a:lnTo>
                  <a:lnTo>
                    <a:pt x="804" y="304"/>
                  </a:lnTo>
                  <a:lnTo>
                    <a:pt x="866" y="303"/>
                  </a:lnTo>
                  <a:lnTo>
                    <a:pt x="866" y="303"/>
                  </a:lnTo>
                  <a:lnTo>
                    <a:pt x="929" y="303"/>
                  </a:lnTo>
                  <a:lnTo>
                    <a:pt x="991" y="301"/>
                  </a:lnTo>
                  <a:lnTo>
                    <a:pt x="1116" y="295"/>
                  </a:lnTo>
                  <a:lnTo>
                    <a:pt x="1241" y="290"/>
                  </a:lnTo>
                  <a:lnTo>
                    <a:pt x="1302" y="289"/>
                  </a:lnTo>
                  <a:lnTo>
                    <a:pt x="1365" y="287"/>
                  </a:lnTo>
                  <a:lnTo>
                    <a:pt x="1365" y="287"/>
                  </a:lnTo>
                  <a:lnTo>
                    <a:pt x="1369" y="287"/>
                  </a:lnTo>
                  <a:lnTo>
                    <a:pt x="1369" y="287"/>
                  </a:lnTo>
                  <a:lnTo>
                    <a:pt x="1373" y="287"/>
                  </a:lnTo>
                  <a:lnTo>
                    <a:pt x="1373" y="287"/>
                  </a:lnTo>
                  <a:lnTo>
                    <a:pt x="1388" y="289"/>
                  </a:lnTo>
                  <a:lnTo>
                    <a:pt x="1403" y="291"/>
                  </a:lnTo>
                  <a:lnTo>
                    <a:pt x="1417" y="295"/>
                  </a:lnTo>
                  <a:lnTo>
                    <a:pt x="1430" y="301"/>
                  </a:lnTo>
                  <a:lnTo>
                    <a:pt x="1442" y="306"/>
                  </a:lnTo>
                  <a:lnTo>
                    <a:pt x="1454" y="314"/>
                  </a:lnTo>
                  <a:lnTo>
                    <a:pt x="1464" y="321"/>
                  </a:lnTo>
                  <a:lnTo>
                    <a:pt x="1475" y="332"/>
                  </a:lnTo>
                  <a:lnTo>
                    <a:pt x="1484" y="341"/>
                  </a:lnTo>
                  <a:lnTo>
                    <a:pt x="1492" y="352"/>
                  </a:lnTo>
                  <a:lnTo>
                    <a:pt x="1500" y="363"/>
                  </a:lnTo>
                  <a:lnTo>
                    <a:pt x="1506" y="375"/>
                  </a:lnTo>
                  <a:lnTo>
                    <a:pt x="1511" y="387"/>
                  </a:lnTo>
                  <a:lnTo>
                    <a:pt x="1517" y="400"/>
                  </a:lnTo>
                  <a:lnTo>
                    <a:pt x="1519" y="413"/>
                  </a:lnTo>
                  <a:lnTo>
                    <a:pt x="1522" y="426"/>
                  </a:lnTo>
                  <a:lnTo>
                    <a:pt x="1523" y="438"/>
                  </a:lnTo>
                  <a:lnTo>
                    <a:pt x="1524" y="451"/>
                  </a:lnTo>
                  <a:lnTo>
                    <a:pt x="1523" y="464"/>
                  </a:lnTo>
                  <a:lnTo>
                    <a:pt x="1522" y="476"/>
                  </a:lnTo>
                  <a:lnTo>
                    <a:pt x="1518" y="488"/>
                  </a:lnTo>
                  <a:lnTo>
                    <a:pt x="1514" y="498"/>
                  </a:lnTo>
                  <a:lnTo>
                    <a:pt x="1509" y="510"/>
                  </a:lnTo>
                  <a:lnTo>
                    <a:pt x="1502" y="519"/>
                  </a:lnTo>
                  <a:lnTo>
                    <a:pt x="1494" y="528"/>
                  </a:lnTo>
                  <a:lnTo>
                    <a:pt x="1485" y="537"/>
                  </a:lnTo>
                  <a:lnTo>
                    <a:pt x="1475" y="544"/>
                  </a:lnTo>
                  <a:lnTo>
                    <a:pt x="1463" y="550"/>
                  </a:lnTo>
                  <a:lnTo>
                    <a:pt x="1450" y="556"/>
                  </a:lnTo>
                  <a:lnTo>
                    <a:pt x="1435" y="559"/>
                  </a:lnTo>
                  <a:lnTo>
                    <a:pt x="1420" y="561"/>
                  </a:lnTo>
                  <a:lnTo>
                    <a:pt x="1403" y="562"/>
                  </a:lnTo>
                  <a:lnTo>
                    <a:pt x="1403" y="562"/>
                  </a:lnTo>
                  <a:lnTo>
                    <a:pt x="1382" y="563"/>
                  </a:lnTo>
                  <a:lnTo>
                    <a:pt x="1360" y="566"/>
                  </a:lnTo>
                  <a:lnTo>
                    <a:pt x="1315" y="574"/>
                  </a:lnTo>
                  <a:lnTo>
                    <a:pt x="1272" y="582"/>
                  </a:lnTo>
                  <a:lnTo>
                    <a:pt x="1250" y="584"/>
                  </a:lnTo>
                  <a:lnTo>
                    <a:pt x="1227" y="584"/>
                  </a:lnTo>
                  <a:lnTo>
                    <a:pt x="1227" y="584"/>
                  </a:lnTo>
                  <a:lnTo>
                    <a:pt x="1199" y="586"/>
                  </a:lnTo>
                  <a:lnTo>
                    <a:pt x="1171" y="588"/>
                  </a:lnTo>
                  <a:lnTo>
                    <a:pt x="1114" y="595"/>
                  </a:lnTo>
                  <a:lnTo>
                    <a:pt x="1086" y="597"/>
                  </a:lnTo>
                  <a:lnTo>
                    <a:pt x="1057" y="600"/>
                  </a:lnTo>
                  <a:lnTo>
                    <a:pt x="1029" y="601"/>
                  </a:lnTo>
                  <a:lnTo>
                    <a:pt x="1000" y="601"/>
                  </a:lnTo>
                  <a:lnTo>
                    <a:pt x="1000" y="601"/>
                  </a:lnTo>
                  <a:lnTo>
                    <a:pt x="929" y="599"/>
                  </a:lnTo>
                  <a:lnTo>
                    <a:pt x="859" y="599"/>
                  </a:lnTo>
                  <a:lnTo>
                    <a:pt x="719" y="600"/>
                  </a:lnTo>
                  <a:lnTo>
                    <a:pt x="719" y="600"/>
                  </a:lnTo>
                  <a:lnTo>
                    <a:pt x="651" y="599"/>
                  </a:lnTo>
                  <a:lnTo>
                    <a:pt x="584" y="596"/>
                  </a:lnTo>
                  <a:lnTo>
                    <a:pt x="516" y="593"/>
                  </a:lnTo>
                  <a:lnTo>
                    <a:pt x="449" y="592"/>
                  </a:lnTo>
                  <a:lnTo>
                    <a:pt x="449" y="592"/>
                  </a:lnTo>
                  <a:lnTo>
                    <a:pt x="381" y="592"/>
                  </a:lnTo>
                  <a:lnTo>
                    <a:pt x="313" y="590"/>
                  </a:lnTo>
                  <a:lnTo>
                    <a:pt x="279" y="587"/>
                  </a:lnTo>
                  <a:lnTo>
                    <a:pt x="245" y="583"/>
                  </a:lnTo>
                  <a:lnTo>
                    <a:pt x="211" y="579"/>
                  </a:lnTo>
                  <a:lnTo>
                    <a:pt x="178" y="573"/>
                  </a:lnTo>
                  <a:lnTo>
                    <a:pt x="178" y="573"/>
                  </a:lnTo>
                  <a:lnTo>
                    <a:pt x="160" y="569"/>
                  </a:lnTo>
                  <a:lnTo>
                    <a:pt x="144" y="563"/>
                  </a:lnTo>
                  <a:lnTo>
                    <a:pt x="130" y="557"/>
                  </a:lnTo>
                  <a:lnTo>
                    <a:pt x="116" y="549"/>
                  </a:lnTo>
                  <a:lnTo>
                    <a:pt x="101" y="541"/>
                  </a:lnTo>
                  <a:lnTo>
                    <a:pt x="88" y="531"/>
                  </a:lnTo>
                  <a:lnTo>
                    <a:pt x="62" y="510"/>
                  </a:lnTo>
                  <a:lnTo>
                    <a:pt x="62" y="510"/>
                  </a:lnTo>
                  <a:lnTo>
                    <a:pt x="58" y="505"/>
                  </a:lnTo>
                  <a:lnTo>
                    <a:pt x="54" y="499"/>
                  </a:lnTo>
                  <a:lnTo>
                    <a:pt x="50" y="493"/>
                  </a:lnTo>
                  <a:lnTo>
                    <a:pt x="48" y="488"/>
                  </a:lnTo>
                  <a:lnTo>
                    <a:pt x="45" y="474"/>
                  </a:lnTo>
                  <a:lnTo>
                    <a:pt x="44" y="461"/>
                  </a:lnTo>
                  <a:lnTo>
                    <a:pt x="44" y="447"/>
                  </a:lnTo>
                  <a:lnTo>
                    <a:pt x="45" y="434"/>
                  </a:lnTo>
                  <a:lnTo>
                    <a:pt x="48" y="406"/>
                  </a:lnTo>
                  <a:lnTo>
                    <a:pt x="48" y="406"/>
                  </a:lnTo>
                  <a:lnTo>
                    <a:pt x="50" y="376"/>
                  </a:lnTo>
                  <a:lnTo>
                    <a:pt x="55" y="344"/>
                  </a:lnTo>
                  <a:lnTo>
                    <a:pt x="59" y="329"/>
                  </a:lnTo>
                  <a:lnTo>
                    <a:pt x="63" y="314"/>
                  </a:lnTo>
                  <a:lnTo>
                    <a:pt x="70" y="299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84" y="272"/>
                  </a:lnTo>
                  <a:lnTo>
                    <a:pt x="93" y="260"/>
                  </a:lnTo>
                  <a:lnTo>
                    <a:pt x="104" y="248"/>
                  </a:lnTo>
                  <a:lnTo>
                    <a:pt x="116" y="238"/>
                  </a:lnTo>
                  <a:lnTo>
                    <a:pt x="139" y="217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72" y="187"/>
                  </a:lnTo>
                  <a:lnTo>
                    <a:pt x="180" y="176"/>
                  </a:lnTo>
                  <a:lnTo>
                    <a:pt x="197" y="155"/>
                  </a:lnTo>
                  <a:lnTo>
                    <a:pt x="211" y="133"/>
                  </a:lnTo>
                  <a:lnTo>
                    <a:pt x="225" y="110"/>
                  </a:lnTo>
                  <a:lnTo>
                    <a:pt x="225" y="110"/>
                  </a:lnTo>
                  <a:lnTo>
                    <a:pt x="232" y="98"/>
                  </a:lnTo>
                  <a:lnTo>
                    <a:pt x="237" y="87"/>
                  </a:lnTo>
                  <a:lnTo>
                    <a:pt x="241" y="78"/>
                  </a:lnTo>
                  <a:lnTo>
                    <a:pt x="244" y="68"/>
                  </a:lnTo>
                  <a:lnTo>
                    <a:pt x="245" y="59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5" y="17"/>
                  </a:lnTo>
                  <a:lnTo>
                    <a:pt x="244" y="12"/>
                  </a:lnTo>
                  <a:lnTo>
                    <a:pt x="242" y="8"/>
                  </a:lnTo>
                  <a:lnTo>
                    <a:pt x="239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11" y="2"/>
                  </a:lnTo>
                  <a:lnTo>
                    <a:pt x="207" y="5"/>
                  </a:lnTo>
                  <a:lnTo>
                    <a:pt x="205" y="8"/>
                  </a:lnTo>
                  <a:lnTo>
                    <a:pt x="202" y="12"/>
                  </a:lnTo>
                  <a:lnTo>
                    <a:pt x="201" y="17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199" y="39"/>
                  </a:lnTo>
                  <a:lnTo>
                    <a:pt x="197" y="55"/>
                  </a:lnTo>
                  <a:lnTo>
                    <a:pt x="193" y="70"/>
                  </a:lnTo>
                  <a:lnTo>
                    <a:pt x="186" y="85"/>
                  </a:lnTo>
                  <a:lnTo>
                    <a:pt x="180" y="99"/>
                  </a:lnTo>
                  <a:lnTo>
                    <a:pt x="171" y="112"/>
                  </a:lnTo>
                  <a:lnTo>
                    <a:pt x="161" y="125"/>
                  </a:lnTo>
                  <a:lnTo>
                    <a:pt x="152" y="137"/>
                  </a:lnTo>
                  <a:lnTo>
                    <a:pt x="130" y="162"/>
                  </a:lnTo>
                  <a:lnTo>
                    <a:pt x="106" y="184"/>
                  </a:lnTo>
                  <a:lnTo>
                    <a:pt x="83" y="208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0" y="242"/>
                  </a:lnTo>
                  <a:lnTo>
                    <a:pt x="42" y="253"/>
                  </a:lnTo>
                  <a:lnTo>
                    <a:pt x="36" y="264"/>
                  </a:lnTo>
                  <a:lnTo>
                    <a:pt x="29" y="277"/>
                  </a:lnTo>
                  <a:lnTo>
                    <a:pt x="24" y="289"/>
                  </a:lnTo>
                  <a:lnTo>
                    <a:pt x="20" y="302"/>
                  </a:lnTo>
                  <a:lnTo>
                    <a:pt x="12" y="328"/>
                  </a:lnTo>
                  <a:lnTo>
                    <a:pt x="8" y="354"/>
                  </a:lnTo>
                  <a:lnTo>
                    <a:pt x="4" y="382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60"/>
                  </a:lnTo>
                  <a:lnTo>
                    <a:pt x="2" y="482"/>
                  </a:lnTo>
                  <a:lnTo>
                    <a:pt x="4" y="493"/>
                  </a:lnTo>
                  <a:lnTo>
                    <a:pt x="7" y="503"/>
                  </a:lnTo>
                  <a:lnTo>
                    <a:pt x="11" y="512"/>
                  </a:lnTo>
                  <a:lnTo>
                    <a:pt x="15" y="522"/>
                  </a:lnTo>
                  <a:lnTo>
                    <a:pt x="20" y="531"/>
                  </a:lnTo>
                  <a:lnTo>
                    <a:pt x="27" y="540"/>
                  </a:lnTo>
                  <a:lnTo>
                    <a:pt x="33" y="548"/>
                  </a:lnTo>
                  <a:lnTo>
                    <a:pt x="40" y="556"/>
                  </a:lnTo>
                  <a:lnTo>
                    <a:pt x="49" y="563"/>
                  </a:lnTo>
                  <a:lnTo>
                    <a:pt x="58" y="570"/>
                  </a:lnTo>
                  <a:lnTo>
                    <a:pt x="80" y="584"/>
                  </a:lnTo>
                  <a:lnTo>
                    <a:pt x="80" y="584"/>
                  </a:lnTo>
                  <a:lnTo>
                    <a:pt x="95" y="592"/>
                  </a:lnTo>
                  <a:lnTo>
                    <a:pt x="110" y="599"/>
                  </a:lnTo>
                  <a:lnTo>
                    <a:pt x="126" y="605"/>
                  </a:lnTo>
                  <a:lnTo>
                    <a:pt x="142" y="609"/>
                  </a:lnTo>
                  <a:lnTo>
                    <a:pt x="173" y="617"/>
                  </a:lnTo>
                  <a:lnTo>
                    <a:pt x="206" y="622"/>
                  </a:lnTo>
                  <a:lnTo>
                    <a:pt x="239" y="626"/>
                  </a:lnTo>
                  <a:lnTo>
                    <a:pt x="271" y="629"/>
                  </a:lnTo>
                  <a:lnTo>
                    <a:pt x="304" y="631"/>
                  </a:lnTo>
                  <a:lnTo>
                    <a:pt x="337" y="637"/>
                  </a:lnTo>
                  <a:lnTo>
                    <a:pt x="337" y="637"/>
                  </a:lnTo>
                  <a:lnTo>
                    <a:pt x="373" y="641"/>
                  </a:lnTo>
                  <a:lnTo>
                    <a:pt x="409" y="642"/>
                  </a:lnTo>
                  <a:lnTo>
                    <a:pt x="445" y="642"/>
                  </a:lnTo>
                  <a:lnTo>
                    <a:pt x="482" y="641"/>
                  </a:lnTo>
                  <a:lnTo>
                    <a:pt x="556" y="639"/>
                  </a:lnTo>
                  <a:lnTo>
                    <a:pt x="592" y="639"/>
                  </a:lnTo>
                  <a:lnTo>
                    <a:pt x="628" y="641"/>
                  </a:lnTo>
                  <a:lnTo>
                    <a:pt x="628" y="641"/>
                  </a:lnTo>
                  <a:lnTo>
                    <a:pt x="668" y="643"/>
                  </a:lnTo>
                  <a:lnTo>
                    <a:pt x="708" y="646"/>
                  </a:lnTo>
                  <a:lnTo>
                    <a:pt x="788" y="647"/>
                  </a:lnTo>
                  <a:lnTo>
                    <a:pt x="946" y="646"/>
                  </a:lnTo>
                  <a:lnTo>
                    <a:pt x="946" y="646"/>
                  </a:lnTo>
                  <a:lnTo>
                    <a:pt x="976" y="646"/>
                  </a:lnTo>
                  <a:lnTo>
                    <a:pt x="1006" y="647"/>
                  </a:lnTo>
                  <a:lnTo>
                    <a:pt x="1038" y="648"/>
                  </a:lnTo>
                  <a:lnTo>
                    <a:pt x="1068" y="648"/>
                  </a:lnTo>
                  <a:lnTo>
                    <a:pt x="1068" y="648"/>
                  </a:lnTo>
                  <a:lnTo>
                    <a:pt x="1084" y="648"/>
                  </a:lnTo>
                  <a:lnTo>
                    <a:pt x="1101" y="646"/>
                  </a:lnTo>
                  <a:lnTo>
                    <a:pt x="1132" y="641"/>
                  </a:lnTo>
                  <a:lnTo>
                    <a:pt x="1165" y="634"/>
                  </a:lnTo>
                  <a:lnTo>
                    <a:pt x="1182" y="631"/>
                  </a:lnTo>
                  <a:lnTo>
                    <a:pt x="1197" y="630"/>
                  </a:lnTo>
                  <a:lnTo>
                    <a:pt x="1197" y="630"/>
                  </a:lnTo>
                  <a:lnTo>
                    <a:pt x="1224" y="629"/>
                  </a:lnTo>
                  <a:lnTo>
                    <a:pt x="1248" y="626"/>
                  </a:lnTo>
                  <a:lnTo>
                    <a:pt x="1301" y="618"/>
                  </a:lnTo>
                  <a:lnTo>
                    <a:pt x="1352" y="610"/>
                  </a:lnTo>
                  <a:lnTo>
                    <a:pt x="1378" y="608"/>
                  </a:lnTo>
                  <a:lnTo>
                    <a:pt x="1403" y="608"/>
                  </a:lnTo>
                  <a:lnTo>
                    <a:pt x="1403" y="608"/>
                  </a:lnTo>
                  <a:lnTo>
                    <a:pt x="1421" y="607"/>
                  </a:lnTo>
                  <a:lnTo>
                    <a:pt x="1438" y="604"/>
                  </a:lnTo>
                  <a:lnTo>
                    <a:pt x="1454" y="600"/>
                  </a:lnTo>
                  <a:lnTo>
                    <a:pt x="1469" y="595"/>
                  </a:lnTo>
                  <a:lnTo>
                    <a:pt x="1484" y="588"/>
                  </a:lnTo>
                  <a:lnTo>
                    <a:pt x="1498" y="580"/>
                  </a:lnTo>
                  <a:lnTo>
                    <a:pt x="1511" y="571"/>
                  </a:lnTo>
                  <a:lnTo>
                    <a:pt x="1524" y="561"/>
                  </a:lnTo>
                  <a:lnTo>
                    <a:pt x="1535" y="549"/>
                  </a:lnTo>
                  <a:lnTo>
                    <a:pt x="1545" y="537"/>
                  </a:lnTo>
                  <a:lnTo>
                    <a:pt x="1553" y="523"/>
                  </a:lnTo>
                  <a:lnTo>
                    <a:pt x="1561" y="508"/>
                  </a:lnTo>
                  <a:lnTo>
                    <a:pt x="1566" y="494"/>
                  </a:lnTo>
                  <a:lnTo>
                    <a:pt x="1570" y="478"/>
                  </a:lnTo>
                  <a:lnTo>
                    <a:pt x="1573" y="461"/>
                  </a:lnTo>
                  <a:lnTo>
                    <a:pt x="1574" y="444"/>
                  </a:lnTo>
                  <a:lnTo>
                    <a:pt x="1574" y="444"/>
                  </a:lnTo>
                  <a:lnTo>
                    <a:pt x="1573" y="425"/>
                  </a:lnTo>
                  <a:lnTo>
                    <a:pt x="1570" y="405"/>
                  </a:lnTo>
                  <a:lnTo>
                    <a:pt x="1566" y="387"/>
                  </a:lnTo>
                  <a:lnTo>
                    <a:pt x="1560" y="369"/>
                  </a:lnTo>
                  <a:lnTo>
                    <a:pt x="1552" y="352"/>
                  </a:lnTo>
                  <a:lnTo>
                    <a:pt x="1543" y="336"/>
                  </a:lnTo>
                  <a:lnTo>
                    <a:pt x="1532" y="321"/>
                  </a:lnTo>
                  <a:lnTo>
                    <a:pt x="1519" y="307"/>
                  </a:lnTo>
                  <a:lnTo>
                    <a:pt x="1506" y="294"/>
                  </a:lnTo>
                  <a:lnTo>
                    <a:pt x="1492" y="282"/>
                  </a:lnTo>
                  <a:lnTo>
                    <a:pt x="1477" y="272"/>
                  </a:lnTo>
                  <a:lnTo>
                    <a:pt x="1460" y="264"/>
                  </a:lnTo>
                  <a:lnTo>
                    <a:pt x="1443" y="256"/>
                  </a:lnTo>
                  <a:lnTo>
                    <a:pt x="1426" y="250"/>
                  </a:lnTo>
                  <a:lnTo>
                    <a:pt x="1408" y="246"/>
                  </a:lnTo>
                  <a:lnTo>
                    <a:pt x="1388" y="243"/>
                  </a:lnTo>
                  <a:lnTo>
                    <a:pt x="1388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8" name="Freeform 160"/>
            <p:cNvSpPr/>
            <p:nvPr/>
          </p:nvSpPr>
          <p:spPr bwMode="auto">
            <a:xfrm>
              <a:off x="5476876" y="3535363"/>
              <a:ext cx="98425" cy="114300"/>
            </a:xfrm>
            <a:custGeom>
              <a:avLst/>
              <a:gdLst/>
              <a:ahLst/>
              <a:cxnLst>
                <a:cxn ang="0">
                  <a:pos x="200" y="22"/>
                </a:cxn>
                <a:cxn ang="0">
                  <a:pos x="197" y="57"/>
                </a:cxn>
                <a:cxn ang="0">
                  <a:pos x="186" y="90"/>
                </a:cxn>
                <a:cxn ang="0">
                  <a:pos x="169" y="119"/>
                </a:cxn>
                <a:cxn ang="0">
                  <a:pos x="148" y="148"/>
                </a:cxn>
                <a:cxn ang="0">
                  <a:pos x="122" y="176"/>
                </a:cxn>
                <a:cxn ang="0">
                  <a:pos x="92" y="205"/>
                </a:cxn>
                <a:cxn ang="0">
                  <a:pos x="59" y="227"/>
                </a:cxn>
                <a:cxn ang="0">
                  <a:pos x="41" y="235"/>
                </a:cxn>
                <a:cxn ang="0">
                  <a:pos x="23" y="239"/>
                </a:cxn>
                <a:cxn ang="0">
                  <a:pos x="17" y="239"/>
                </a:cxn>
                <a:cxn ang="0">
                  <a:pos x="8" y="244"/>
                </a:cxn>
                <a:cxn ang="0">
                  <a:pos x="2" y="255"/>
                </a:cxn>
                <a:cxn ang="0">
                  <a:pos x="2" y="272"/>
                </a:cxn>
                <a:cxn ang="0">
                  <a:pos x="6" y="278"/>
                </a:cxn>
                <a:cxn ang="0">
                  <a:pos x="12" y="284"/>
                </a:cxn>
                <a:cxn ang="0">
                  <a:pos x="23" y="285"/>
                </a:cxn>
                <a:cxn ang="0">
                  <a:pos x="33" y="282"/>
                </a:cxn>
                <a:cxn ang="0">
                  <a:pos x="64" y="274"/>
                </a:cxn>
                <a:cxn ang="0">
                  <a:pos x="105" y="254"/>
                </a:cxn>
                <a:cxn ang="0">
                  <a:pos x="140" y="225"/>
                </a:cxn>
                <a:cxn ang="0">
                  <a:pos x="170" y="193"/>
                </a:cxn>
                <a:cxn ang="0">
                  <a:pos x="186" y="172"/>
                </a:cxn>
                <a:cxn ang="0">
                  <a:pos x="215" y="135"/>
                </a:cxn>
                <a:cxn ang="0">
                  <a:pos x="234" y="94"/>
                </a:cxn>
                <a:cxn ang="0">
                  <a:pos x="245" y="48"/>
                </a:cxn>
                <a:cxn ang="0">
                  <a:pos x="246" y="22"/>
                </a:cxn>
                <a:cxn ang="0">
                  <a:pos x="245" y="12"/>
                </a:cxn>
                <a:cxn ang="0">
                  <a:pos x="240" y="5"/>
                </a:cxn>
                <a:cxn ang="0">
                  <a:pos x="232" y="1"/>
                </a:cxn>
                <a:cxn ang="0">
                  <a:pos x="216" y="1"/>
                </a:cxn>
                <a:cxn ang="0">
                  <a:pos x="208" y="5"/>
                </a:cxn>
                <a:cxn ang="0">
                  <a:pos x="203" y="12"/>
                </a:cxn>
                <a:cxn ang="0">
                  <a:pos x="200" y="22"/>
                </a:cxn>
              </a:cxnLst>
              <a:rect l="0" t="0" r="r" b="b"/>
              <a:pathLst>
                <a:path w="246" h="285">
                  <a:moveTo>
                    <a:pt x="200" y="22"/>
                  </a:moveTo>
                  <a:lnTo>
                    <a:pt x="200" y="22"/>
                  </a:lnTo>
                  <a:lnTo>
                    <a:pt x="199" y="40"/>
                  </a:lnTo>
                  <a:lnTo>
                    <a:pt x="197" y="57"/>
                  </a:lnTo>
                  <a:lnTo>
                    <a:pt x="193" y="74"/>
                  </a:lnTo>
                  <a:lnTo>
                    <a:pt x="186" y="90"/>
                  </a:lnTo>
                  <a:lnTo>
                    <a:pt x="178" y="104"/>
                  </a:lnTo>
                  <a:lnTo>
                    <a:pt x="169" y="119"/>
                  </a:lnTo>
                  <a:lnTo>
                    <a:pt x="160" y="133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22" y="176"/>
                  </a:lnTo>
                  <a:lnTo>
                    <a:pt x="108" y="191"/>
                  </a:lnTo>
                  <a:lnTo>
                    <a:pt x="92" y="205"/>
                  </a:lnTo>
                  <a:lnTo>
                    <a:pt x="76" y="217"/>
                  </a:lnTo>
                  <a:lnTo>
                    <a:pt x="59" y="227"/>
                  </a:lnTo>
                  <a:lnTo>
                    <a:pt x="50" y="231"/>
                  </a:lnTo>
                  <a:lnTo>
                    <a:pt x="41" y="235"/>
                  </a:lnTo>
                  <a:lnTo>
                    <a:pt x="32" y="238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2" y="242"/>
                  </a:lnTo>
                  <a:lnTo>
                    <a:pt x="8" y="244"/>
                  </a:lnTo>
                  <a:lnTo>
                    <a:pt x="6" y="247"/>
                  </a:lnTo>
                  <a:lnTo>
                    <a:pt x="2" y="255"/>
                  </a:lnTo>
                  <a:lnTo>
                    <a:pt x="0" y="264"/>
                  </a:lnTo>
                  <a:lnTo>
                    <a:pt x="2" y="272"/>
                  </a:lnTo>
                  <a:lnTo>
                    <a:pt x="3" y="276"/>
                  </a:lnTo>
                  <a:lnTo>
                    <a:pt x="6" y="278"/>
                  </a:lnTo>
                  <a:lnTo>
                    <a:pt x="8" y="281"/>
                  </a:lnTo>
                  <a:lnTo>
                    <a:pt x="12" y="284"/>
                  </a:lnTo>
                  <a:lnTo>
                    <a:pt x="17" y="285"/>
                  </a:lnTo>
                  <a:lnTo>
                    <a:pt x="23" y="285"/>
                  </a:lnTo>
                  <a:lnTo>
                    <a:pt x="23" y="285"/>
                  </a:lnTo>
                  <a:lnTo>
                    <a:pt x="33" y="282"/>
                  </a:lnTo>
                  <a:lnTo>
                    <a:pt x="43" y="281"/>
                  </a:lnTo>
                  <a:lnTo>
                    <a:pt x="64" y="274"/>
                  </a:lnTo>
                  <a:lnTo>
                    <a:pt x="85" y="265"/>
                  </a:lnTo>
                  <a:lnTo>
                    <a:pt x="105" y="254"/>
                  </a:lnTo>
                  <a:lnTo>
                    <a:pt x="122" y="240"/>
                  </a:lnTo>
                  <a:lnTo>
                    <a:pt x="140" y="225"/>
                  </a:lnTo>
                  <a:lnTo>
                    <a:pt x="156" y="209"/>
                  </a:lnTo>
                  <a:lnTo>
                    <a:pt x="170" y="193"/>
                  </a:lnTo>
                  <a:lnTo>
                    <a:pt x="170" y="193"/>
                  </a:lnTo>
                  <a:lnTo>
                    <a:pt x="186" y="172"/>
                  </a:lnTo>
                  <a:lnTo>
                    <a:pt x="202" y="154"/>
                  </a:lnTo>
                  <a:lnTo>
                    <a:pt x="215" y="135"/>
                  </a:lnTo>
                  <a:lnTo>
                    <a:pt x="225" y="114"/>
                  </a:lnTo>
                  <a:lnTo>
                    <a:pt x="234" y="94"/>
                  </a:lnTo>
                  <a:lnTo>
                    <a:pt x="241" y="72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6" y="17"/>
                  </a:lnTo>
                  <a:lnTo>
                    <a:pt x="245" y="12"/>
                  </a:lnTo>
                  <a:lnTo>
                    <a:pt x="242" y="8"/>
                  </a:lnTo>
                  <a:lnTo>
                    <a:pt x="240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4" y="0"/>
                  </a:lnTo>
                  <a:lnTo>
                    <a:pt x="216" y="1"/>
                  </a:lnTo>
                  <a:lnTo>
                    <a:pt x="212" y="2"/>
                  </a:lnTo>
                  <a:lnTo>
                    <a:pt x="208" y="5"/>
                  </a:lnTo>
                  <a:lnTo>
                    <a:pt x="206" y="8"/>
                  </a:lnTo>
                  <a:lnTo>
                    <a:pt x="203" y="12"/>
                  </a:lnTo>
                  <a:lnTo>
                    <a:pt x="202" y="17"/>
                  </a:lnTo>
                  <a:lnTo>
                    <a:pt x="200" y="22"/>
                  </a:lnTo>
                  <a:lnTo>
                    <a:pt x="200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9" name="Freeform 161"/>
            <p:cNvSpPr/>
            <p:nvPr/>
          </p:nvSpPr>
          <p:spPr bwMode="auto">
            <a:xfrm>
              <a:off x="5353051" y="3040063"/>
              <a:ext cx="536575" cy="427038"/>
            </a:xfrm>
            <a:custGeom>
              <a:avLst/>
              <a:gdLst/>
              <a:ahLst/>
              <a:cxnLst>
                <a:cxn ang="0">
                  <a:pos x="1348" y="459"/>
                </a:cxn>
                <a:cxn ang="0">
                  <a:pos x="1346" y="407"/>
                </a:cxn>
                <a:cxn ang="0">
                  <a:pos x="1316" y="329"/>
                </a:cxn>
                <a:cxn ang="0">
                  <a:pos x="1286" y="242"/>
                </a:cxn>
                <a:cxn ang="0">
                  <a:pos x="1239" y="184"/>
                </a:cxn>
                <a:cxn ang="0">
                  <a:pos x="1170" y="122"/>
                </a:cxn>
                <a:cxn ang="0">
                  <a:pos x="1086" y="74"/>
                </a:cxn>
                <a:cxn ang="0">
                  <a:pos x="998" y="50"/>
                </a:cxn>
                <a:cxn ang="0">
                  <a:pos x="930" y="30"/>
                </a:cxn>
                <a:cxn ang="0">
                  <a:pos x="856" y="16"/>
                </a:cxn>
                <a:cxn ang="0">
                  <a:pos x="751" y="9"/>
                </a:cxn>
                <a:cxn ang="0">
                  <a:pos x="679" y="1"/>
                </a:cxn>
                <a:cxn ang="0">
                  <a:pos x="563" y="9"/>
                </a:cxn>
                <a:cxn ang="0">
                  <a:pos x="394" y="54"/>
                </a:cxn>
                <a:cxn ang="0">
                  <a:pos x="275" y="114"/>
                </a:cxn>
                <a:cxn ang="0">
                  <a:pos x="197" y="154"/>
                </a:cxn>
                <a:cxn ang="0">
                  <a:pos x="160" y="190"/>
                </a:cxn>
                <a:cxn ang="0">
                  <a:pos x="95" y="272"/>
                </a:cxn>
                <a:cxn ang="0">
                  <a:pos x="44" y="363"/>
                </a:cxn>
                <a:cxn ang="0">
                  <a:pos x="20" y="420"/>
                </a:cxn>
                <a:cxn ang="0">
                  <a:pos x="3" y="498"/>
                </a:cxn>
                <a:cxn ang="0">
                  <a:pos x="4" y="607"/>
                </a:cxn>
                <a:cxn ang="0">
                  <a:pos x="11" y="683"/>
                </a:cxn>
                <a:cxn ang="0">
                  <a:pos x="40" y="804"/>
                </a:cxn>
                <a:cxn ang="0">
                  <a:pos x="83" y="944"/>
                </a:cxn>
                <a:cxn ang="0">
                  <a:pos x="87" y="1021"/>
                </a:cxn>
                <a:cxn ang="0">
                  <a:pos x="98" y="1070"/>
                </a:cxn>
                <a:cxn ang="0">
                  <a:pos x="123" y="1075"/>
                </a:cxn>
                <a:cxn ang="0">
                  <a:pos x="138" y="1050"/>
                </a:cxn>
                <a:cxn ang="0">
                  <a:pos x="130" y="1033"/>
                </a:cxn>
                <a:cxn ang="0">
                  <a:pos x="130" y="945"/>
                </a:cxn>
                <a:cxn ang="0">
                  <a:pos x="88" y="808"/>
                </a:cxn>
                <a:cxn ang="0">
                  <a:pos x="54" y="659"/>
                </a:cxn>
                <a:cxn ang="0">
                  <a:pos x="44" y="553"/>
                </a:cxn>
                <a:cxn ang="0">
                  <a:pos x="55" y="477"/>
                </a:cxn>
                <a:cxn ang="0">
                  <a:pos x="71" y="408"/>
                </a:cxn>
                <a:cxn ang="0">
                  <a:pos x="122" y="315"/>
                </a:cxn>
                <a:cxn ang="0">
                  <a:pos x="153" y="263"/>
                </a:cxn>
                <a:cxn ang="0">
                  <a:pos x="202" y="210"/>
                </a:cxn>
                <a:cxn ang="0">
                  <a:pos x="286" y="159"/>
                </a:cxn>
                <a:cxn ang="0">
                  <a:pos x="403" y="101"/>
                </a:cxn>
                <a:cxn ang="0">
                  <a:pos x="543" y="60"/>
                </a:cxn>
                <a:cxn ang="0">
                  <a:pos x="681" y="47"/>
                </a:cxn>
                <a:cxn ang="0">
                  <a:pos x="739" y="56"/>
                </a:cxn>
                <a:cxn ang="0">
                  <a:pos x="853" y="60"/>
                </a:cxn>
                <a:cxn ang="0">
                  <a:pos x="978" y="91"/>
                </a:cxn>
                <a:cxn ang="0">
                  <a:pos x="1085" y="124"/>
                </a:cxn>
                <a:cxn ang="0">
                  <a:pos x="1166" y="184"/>
                </a:cxn>
                <a:cxn ang="0">
                  <a:pos x="1239" y="255"/>
                </a:cxn>
                <a:cxn ang="0">
                  <a:pos x="1284" y="369"/>
                </a:cxn>
                <a:cxn ang="0">
                  <a:pos x="1299" y="443"/>
                </a:cxn>
                <a:cxn ang="0">
                  <a:pos x="1314" y="496"/>
                </a:cxn>
                <a:cxn ang="0">
                  <a:pos x="1329" y="503"/>
                </a:cxn>
                <a:cxn ang="0">
                  <a:pos x="1350" y="485"/>
                </a:cxn>
                <a:cxn ang="0">
                  <a:pos x="1345" y="463"/>
                </a:cxn>
              </a:cxnLst>
              <a:rect l="0" t="0" r="r" b="b"/>
              <a:pathLst>
                <a:path w="1352" h="1076">
                  <a:moveTo>
                    <a:pt x="1345" y="463"/>
                  </a:moveTo>
                  <a:lnTo>
                    <a:pt x="1345" y="463"/>
                  </a:lnTo>
                  <a:lnTo>
                    <a:pt x="1346" y="463"/>
                  </a:lnTo>
                  <a:lnTo>
                    <a:pt x="1346" y="463"/>
                  </a:lnTo>
                  <a:lnTo>
                    <a:pt x="1348" y="459"/>
                  </a:lnTo>
                  <a:lnTo>
                    <a:pt x="1348" y="447"/>
                  </a:lnTo>
                  <a:lnTo>
                    <a:pt x="1348" y="428"/>
                  </a:lnTo>
                  <a:lnTo>
                    <a:pt x="1348" y="428"/>
                  </a:lnTo>
                  <a:lnTo>
                    <a:pt x="1348" y="417"/>
                  </a:lnTo>
                  <a:lnTo>
                    <a:pt x="1346" y="407"/>
                  </a:lnTo>
                  <a:lnTo>
                    <a:pt x="1340" y="388"/>
                  </a:lnTo>
                  <a:lnTo>
                    <a:pt x="1333" y="370"/>
                  </a:lnTo>
                  <a:lnTo>
                    <a:pt x="1325" y="352"/>
                  </a:lnTo>
                  <a:lnTo>
                    <a:pt x="1325" y="352"/>
                  </a:lnTo>
                  <a:lnTo>
                    <a:pt x="1316" y="329"/>
                  </a:lnTo>
                  <a:lnTo>
                    <a:pt x="1310" y="306"/>
                  </a:lnTo>
                  <a:lnTo>
                    <a:pt x="1294" y="260"/>
                  </a:lnTo>
                  <a:lnTo>
                    <a:pt x="1294" y="260"/>
                  </a:lnTo>
                  <a:lnTo>
                    <a:pt x="1290" y="251"/>
                  </a:lnTo>
                  <a:lnTo>
                    <a:pt x="1286" y="242"/>
                  </a:lnTo>
                  <a:lnTo>
                    <a:pt x="1274" y="227"/>
                  </a:lnTo>
                  <a:lnTo>
                    <a:pt x="1263" y="213"/>
                  </a:lnTo>
                  <a:lnTo>
                    <a:pt x="1250" y="197"/>
                  </a:lnTo>
                  <a:lnTo>
                    <a:pt x="1250" y="197"/>
                  </a:lnTo>
                  <a:lnTo>
                    <a:pt x="1239" y="184"/>
                  </a:lnTo>
                  <a:lnTo>
                    <a:pt x="1227" y="171"/>
                  </a:lnTo>
                  <a:lnTo>
                    <a:pt x="1214" y="158"/>
                  </a:lnTo>
                  <a:lnTo>
                    <a:pt x="1200" y="145"/>
                  </a:lnTo>
                  <a:lnTo>
                    <a:pt x="1185" y="133"/>
                  </a:lnTo>
                  <a:lnTo>
                    <a:pt x="1170" y="122"/>
                  </a:lnTo>
                  <a:lnTo>
                    <a:pt x="1154" y="111"/>
                  </a:lnTo>
                  <a:lnTo>
                    <a:pt x="1137" y="101"/>
                  </a:lnTo>
                  <a:lnTo>
                    <a:pt x="1120" y="91"/>
                  </a:lnTo>
                  <a:lnTo>
                    <a:pt x="1103" y="82"/>
                  </a:lnTo>
                  <a:lnTo>
                    <a:pt x="1086" y="74"/>
                  </a:lnTo>
                  <a:lnTo>
                    <a:pt x="1068" y="68"/>
                  </a:lnTo>
                  <a:lnTo>
                    <a:pt x="1051" y="61"/>
                  </a:lnTo>
                  <a:lnTo>
                    <a:pt x="1032" y="56"/>
                  </a:lnTo>
                  <a:lnTo>
                    <a:pt x="1015" y="52"/>
                  </a:lnTo>
                  <a:lnTo>
                    <a:pt x="998" y="50"/>
                  </a:lnTo>
                  <a:lnTo>
                    <a:pt x="998" y="50"/>
                  </a:lnTo>
                  <a:lnTo>
                    <a:pt x="981" y="46"/>
                  </a:lnTo>
                  <a:lnTo>
                    <a:pt x="964" y="40"/>
                  </a:lnTo>
                  <a:lnTo>
                    <a:pt x="947" y="34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892" y="25"/>
                  </a:lnTo>
                  <a:lnTo>
                    <a:pt x="874" y="21"/>
                  </a:lnTo>
                  <a:lnTo>
                    <a:pt x="856" y="16"/>
                  </a:lnTo>
                  <a:lnTo>
                    <a:pt x="856" y="16"/>
                  </a:lnTo>
                  <a:lnTo>
                    <a:pt x="839" y="12"/>
                  </a:lnTo>
                  <a:lnTo>
                    <a:pt x="822" y="9"/>
                  </a:lnTo>
                  <a:lnTo>
                    <a:pt x="805" y="9"/>
                  </a:lnTo>
                  <a:lnTo>
                    <a:pt x="787" y="9"/>
                  </a:lnTo>
                  <a:lnTo>
                    <a:pt x="751" y="9"/>
                  </a:lnTo>
                  <a:lnTo>
                    <a:pt x="734" y="9"/>
                  </a:lnTo>
                  <a:lnTo>
                    <a:pt x="717" y="6"/>
                  </a:lnTo>
                  <a:lnTo>
                    <a:pt x="717" y="6"/>
                  </a:lnTo>
                  <a:lnTo>
                    <a:pt x="699" y="3"/>
                  </a:lnTo>
                  <a:lnTo>
                    <a:pt x="679" y="1"/>
                  </a:lnTo>
                  <a:lnTo>
                    <a:pt x="660" y="0"/>
                  </a:lnTo>
                  <a:lnTo>
                    <a:pt x="641" y="0"/>
                  </a:lnTo>
                  <a:lnTo>
                    <a:pt x="622" y="1"/>
                  </a:lnTo>
                  <a:lnTo>
                    <a:pt x="602" y="3"/>
                  </a:lnTo>
                  <a:lnTo>
                    <a:pt x="563" y="9"/>
                  </a:lnTo>
                  <a:lnTo>
                    <a:pt x="525" y="17"/>
                  </a:lnTo>
                  <a:lnTo>
                    <a:pt x="487" y="27"/>
                  </a:lnTo>
                  <a:lnTo>
                    <a:pt x="412" y="48"/>
                  </a:lnTo>
                  <a:lnTo>
                    <a:pt x="412" y="48"/>
                  </a:lnTo>
                  <a:lnTo>
                    <a:pt x="394" y="54"/>
                  </a:lnTo>
                  <a:lnTo>
                    <a:pt x="377" y="60"/>
                  </a:lnTo>
                  <a:lnTo>
                    <a:pt x="342" y="76"/>
                  </a:lnTo>
                  <a:lnTo>
                    <a:pt x="308" y="94"/>
                  </a:lnTo>
                  <a:lnTo>
                    <a:pt x="275" y="114"/>
                  </a:lnTo>
                  <a:lnTo>
                    <a:pt x="275" y="114"/>
                  </a:lnTo>
                  <a:lnTo>
                    <a:pt x="258" y="123"/>
                  </a:lnTo>
                  <a:lnTo>
                    <a:pt x="240" y="133"/>
                  </a:lnTo>
                  <a:lnTo>
                    <a:pt x="204" y="150"/>
                  </a:lnTo>
                  <a:lnTo>
                    <a:pt x="204" y="150"/>
                  </a:lnTo>
                  <a:lnTo>
                    <a:pt x="197" y="154"/>
                  </a:lnTo>
                  <a:lnTo>
                    <a:pt x="190" y="158"/>
                  </a:lnTo>
                  <a:lnTo>
                    <a:pt x="180" y="167"/>
                  </a:lnTo>
                  <a:lnTo>
                    <a:pt x="170" y="178"/>
                  </a:lnTo>
                  <a:lnTo>
                    <a:pt x="160" y="190"/>
                  </a:lnTo>
                  <a:lnTo>
                    <a:pt x="160" y="190"/>
                  </a:lnTo>
                  <a:lnTo>
                    <a:pt x="144" y="205"/>
                  </a:lnTo>
                  <a:lnTo>
                    <a:pt x="131" y="221"/>
                  </a:lnTo>
                  <a:lnTo>
                    <a:pt x="118" y="238"/>
                  </a:lnTo>
                  <a:lnTo>
                    <a:pt x="106" y="255"/>
                  </a:lnTo>
                  <a:lnTo>
                    <a:pt x="95" y="272"/>
                  </a:lnTo>
                  <a:lnTo>
                    <a:pt x="84" y="290"/>
                  </a:lnTo>
                  <a:lnTo>
                    <a:pt x="64" y="328"/>
                  </a:lnTo>
                  <a:lnTo>
                    <a:pt x="64" y="328"/>
                  </a:lnTo>
                  <a:lnTo>
                    <a:pt x="54" y="346"/>
                  </a:lnTo>
                  <a:lnTo>
                    <a:pt x="44" y="363"/>
                  </a:lnTo>
                  <a:lnTo>
                    <a:pt x="33" y="380"/>
                  </a:lnTo>
                  <a:lnTo>
                    <a:pt x="28" y="390"/>
                  </a:lnTo>
                  <a:lnTo>
                    <a:pt x="25" y="399"/>
                  </a:lnTo>
                  <a:lnTo>
                    <a:pt x="25" y="399"/>
                  </a:lnTo>
                  <a:lnTo>
                    <a:pt x="20" y="420"/>
                  </a:lnTo>
                  <a:lnTo>
                    <a:pt x="16" y="441"/>
                  </a:lnTo>
                  <a:lnTo>
                    <a:pt x="12" y="460"/>
                  </a:lnTo>
                  <a:lnTo>
                    <a:pt x="7" y="481"/>
                  </a:lnTo>
                  <a:lnTo>
                    <a:pt x="7" y="481"/>
                  </a:lnTo>
                  <a:lnTo>
                    <a:pt x="3" y="498"/>
                  </a:lnTo>
                  <a:lnTo>
                    <a:pt x="0" y="515"/>
                  </a:lnTo>
                  <a:lnTo>
                    <a:pt x="0" y="533"/>
                  </a:lnTo>
                  <a:lnTo>
                    <a:pt x="0" y="552"/>
                  </a:lnTo>
                  <a:lnTo>
                    <a:pt x="3" y="588"/>
                  </a:lnTo>
                  <a:lnTo>
                    <a:pt x="4" y="607"/>
                  </a:lnTo>
                  <a:lnTo>
                    <a:pt x="4" y="624"/>
                  </a:lnTo>
                  <a:lnTo>
                    <a:pt x="4" y="624"/>
                  </a:lnTo>
                  <a:lnTo>
                    <a:pt x="6" y="643"/>
                  </a:lnTo>
                  <a:lnTo>
                    <a:pt x="8" y="663"/>
                  </a:lnTo>
                  <a:lnTo>
                    <a:pt x="11" y="683"/>
                  </a:lnTo>
                  <a:lnTo>
                    <a:pt x="15" y="702"/>
                  </a:lnTo>
                  <a:lnTo>
                    <a:pt x="24" y="741"/>
                  </a:lnTo>
                  <a:lnTo>
                    <a:pt x="33" y="781"/>
                  </a:lnTo>
                  <a:lnTo>
                    <a:pt x="33" y="781"/>
                  </a:lnTo>
                  <a:lnTo>
                    <a:pt x="40" y="804"/>
                  </a:lnTo>
                  <a:lnTo>
                    <a:pt x="46" y="828"/>
                  </a:lnTo>
                  <a:lnTo>
                    <a:pt x="62" y="874"/>
                  </a:lnTo>
                  <a:lnTo>
                    <a:pt x="70" y="897"/>
                  </a:lnTo>
                  <a:lnTo>
                    <a:pt x="78" y="921"/>
                  </a:lnTo>
                  <a:lnTo>
                    <a:pt x="83" y="944"/>
                  </a:lnTo>
                  <a:lnTo>
                    <a:pt x="87" y="968"/>
                  </a:lnTo>
                  <a:lnTo>
                    <a:pt x="87" y="968"/>
                  </a:lnTo>
                  <a:lnTo>
                    <a:pt x="88" y="981"/>
                  </a:lnTo>
                  <a:lnTo>
                    <a:pt x="88" y="994"/>
                  </a:lnTo>
                  <a:lnTo>
                    <a:pt x="87" y="1021"/>
                  </a:lnTo>
                  <a:lnTo>
                    <a:pt x="87" y="1034"/>
                  </a:lnTo>
                  <a:lnTo>
                    <a:pt x="88" y="1047"/>
                  </a:lnTo>
                  <a:lnTo>
                    <a:pt x="92" y="1059"/>
                  </a:lnTo>
                  <a:lnTo>
                    <a:pt x="96" y="1064"/>
                  </a:lnTo>
                  <a:lnTo>
                    <a:pt x="98" y="1070"/>
                  </a:lnTo>
                  <a:lnTo>
                    <a:pt x="98" y="1070"/>
                  </a:lnTo>
                  <a:lnTo>
                    <a:pt x="105" y="1075"/>
                  </a:lnTo>
                  <a:lnTo>
                    <a:pt x="110" y="1076"/>
                  </a:lnTo>
                  <a:lnTo>
                    <a:pt x="117" y="1076"/>
                  </a:lnTo>
                  <a:lnTo>
                    <a:pt x="123" y="1075"/>
                  </a:lnTo>
                  <a:lnTo>
                    <a:pt x="130" y="1071"/>
                  </a:lnTo>
                  <a:lnTo>
                    <a:pt x="134" y="1067"/>
                  </a:lnTo>
                  <a:lnTo>
                    <a:pt x="136" y="1061"/>
                  </a:lnTo>
                  <a:lnTo>
                    <a:pt x="138" y="1054"/>
                  </a:lnTo>
                  <a:lnTo>
                    <a:pt x="138" y="1050"/>
                  </a:lnTo>
                  <a:lnTo>
                    <a:pt x="138" y="1050"/>
                  </a:lnTo>
                  <a:lnTo>
                    <a:pt x="138" y="1045"/>
                  </a:lnTo>
                  <a:lnTo>
                    <a:pt x="136" y="1040"/>
                  </a:lnTo>
                  <a:lnTo>
                    <a:pt x="134" y="1036"/>
                  </a:lnTo>
                  <a:lnTo>
                    <a:pt x="130" y="1033"/>
                  </a:lnTo>
                  <a:lnTo>
                    <a:pt x="130" y="1033"/>
                  </a:lnTo>
                  <a:lnTo>
                    <a:pt x="130" y="1015"/>
                  </a:lnTo>
                  <a:lnTo>
                    <a:pt x="131" y="989"/>
                  </a:lnTo>
                  <a:lnTo>
                    <a:pt x="131" y="962"/>
                  </a:lnTo>
                  <a:lnTo>
                    <a:pt x="130" y="945"/>
                  </a:lnTo>
                  <a:lnTo>
                    <a:pt x="130" y="945"/>
                  </a:lnTo>
                  <a:lnTo>
                    <a:pt x="122" y="910"/>
                  </a:lnTo>
                  <a:lnTo>
                    <a:pt x="112" y="876"/>
                  </a:lnTo>
                  <a:lnTo>
                    <a:pt x="100" y="842"/>
                  </a:lnTo>
                  <a:lnTo>
                    <a:pt x="88" y="808"/>
                  </a:lnTo>
                  <a:lnTo>
                    <a:pt x="88" y="808"/>
                  </a:lnTo>
                  <a:lnTo>
                    <a:pt x="76" y="773"/>
                  </a:lnTo>
                  <a:lnTo>
                    <a:pt x="67" y="735"/>
                  </a:lnTo>
                  <a:lnTo>
                    <a:pt x="59" y="697"/>
                  </a:lnTo>
                  <a:lnTo>
                    <a:pt x="54" y="659"/>
                  </a:lnTo>
                  <a:lnTo>
                    <a:pt x="54" y="659"/>
                  </a:lnTo>
                  <a:lnTo>
                    <a:pt x="49" y="620"/>
                  </a:lnTo>
                  <a:lnTo>
                    <a:pt x="46" y="599"/>
                  </a:lnTo>
                  <a:lnTo>
                    <a:pt x="45" y="577"/>
                  </a:lnTo>
                  <a:lnTo>
                    <a:pt x="44" y="553"/>
                  </a:lnTo>
                  <a:lnTo>
                    <a:pt x="44" y="532"/>
                  </a:lnTo>
                  <a:lnTo>
                    <a:pt x="46" y="511"/>
                  </a:lnTo>
                  <a:lnTo>
                    <a:pt x="50" y="493"/>
                  </a:lnTo>
                  <a:lnTo>
                    <a:pt x="50" y="493"/>
                  </a:lnTo>
                  <a:lnTo>
                    <a:pt x="55" y="477"/>
                  </a:lnTo>
                  <a:lnTo>
                    <a:pt x="58" y="460"/>
                  </a:lnTo>
                  <a:lnTo>
                    <a:pt x="64" y="429"/>
                  </a:lnTo>
                  <a:lnTo>
                    <a:pt x="64" y="429"/>
                  </a:lnTo>
                  <a:lnTo>
                    <a:pt x="67" y="418"/>
                  </a:lnTo>
                  <a:lnTo>
                    <a:pt x="71" y="408"/>
                  </a:lnTo>
                  <a:lnTo>
                    <a:pt x="81" y="388"/>
                  </a:lnTo>
                  <a:lnTo>
                    <a:pt x="92" y="370"/>
                  </a:lnTo>
                  <a:lnTo>
                    <a:pt x="104" y="352"/>
                  </a:lnTo>
                  <a:lnTo>
                    <a:pt x="104" y="352"/>
                  </a:lnTo>
                  <a:lnTo>
                    <a:pt x="122" y="315"/>
                  </a:lnTo>
                  <a:lnTo>
                    <a:pt x="132" y="295"/>
                  </a:lnTo>
                  <a:lnTo>
                    <a:pt x="143" y="277"/>
                  </a:lnTo>
                  <a:lnTo>
                    <a:pt x="143" y="277"/>
                  </a:lnTo>
                  <a:lnTo>
                    <a:pt x="148" y="269"/>
                  </a:lnTo>
                  <a:lnTo>
                    <a:pt x="153" y="263"/>
                  </a:lnTo>
                  <a:lnTo>
                    <a:pt x="166" y="248"/>
                  </a:lnTo>
                  <a:lnTo>
                    <a:pt x="180" y="235"/>
                  </a:lnTo>
                  <a:lnTo>
                    <a:pt x="193" y="221"/>
                  </a:lnTo>
                  <a:lnTo>
                    <a:pt x="193" y="221"/>
                  </a:lnTo>
                  <a:lnTo>
                    <a:pt x="202" y="210"/>
                  </a:lnTo>
                  <a:lnTo>
                    <a:pt x="212" y="201"/>
                  </a:lnTo>
                  <a:lnTo>
                    <a:pt x="224" y="193"/>
                  </a:lnTo>
                  <a:lnTo>
                    <a:pt x="236" y="186"/>
                  </a:lnTo>
                  <a:lnTo>
                    <a:pt x="259" y="173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325" y="139"/>
                  </a:lnTo>
                  <a:lnTo>
                    <a:pt x="363" y="119"/>
                  </a:lnTo>
                  <a:lnTo>
                    <a:pt x="382" y="110"/>
                  </a:lnTo>
                  <a:lnTo>
                    <a:pt x="403" y="101"/>
                  </a:lnTo>
                  <a:lnTo>
                    <a:pt x="424" y="93"/>
                  </a:lnTo>
                  <a:lnTo>
                    <a:pt x="445" y="86"/>
                  </a:lnTo>
                  <a:lnTo>
                    <a:pt x="445" y="86"/>
                  </a:lnTo>
                  <a:lnTo>
                    <a:pt x="511" y="68"/>
                  </a:lnTo>
                  <a:lnTo>
                    <a:pt x="543" y="60"/>
                  </a:lnTo>
                  <a:lnTo>
                    <a:pt x="579" y="54"/>
                  </a:lnTo>
                  <a:lnTo>
                    <a:pt x="613" y="48"/>
                  </a:lnTo>
                  <a:lnTo>
                    <a:pt x="647" y="46"/>
                  </a:lnTo>
                  <a:lnTo>
                    <a:pt x="664" y="47"/>
                  </a:lnTo>
                  <a:lnTo>
                    <a:pt x="681" y="47"/>
                  </a:lnTo>
                  <a:lnTo>
                    <a:pt x="698" y="50"/>
                  </a:lnTo>
                  <a:lnTo>
                    <a:pt x="715" y="52"/>
                  </a:lnTo>
                  <a:lnTo>
                    <a:pt x="715" y="52"/>
                  </a:lnTo>
                  <a:lnTo>
                    <a:pt x="726" y="55"/>
                  </a:lnTo>
                  <a:lnTo>
                    <a:pt x="739" y="56"/>
                  </a:lnTo>
                  <a:lnTo>
                    <a:pt x="767" y="57"/>
                  </a:lnTo>
                  <a:lnTo>
                    <a:pt x="819" y="57"/>
                  </a:lnTo>
                  <a:lnTo>
                    <a:pt x="819" y="57"/>
                  </a:lnTo>
                  <a:lnTo>
                    <a:pt x="836" y="59"/>
                  </a:lnTo>
                  <a:lnTo>
                    <a:pt x="853" y="60"/>
                  </a:lnTo>
                  <a:lnTo>
                    <a:pt x="890" y="67"/>
                  </a:lnTo>
                  <a:lnTo>
                    <a:pt x="926" y="76"/>
                  </a:lnTo>
                  <a:lnTo>
                    <a:pt x="959" y="86"/>
                  </a:lnTo>
                  <a:lnTo>
                    <a:pt x="959" y="86"/>
                  </a:lnTo>
                  <a:lnTo>
                    <a:pt x="978" y="91"/>
                  </a:lnTo>
                  <a:lnTo>
                    <a:pt x="996" y="97"/>
                  </a:lnTo>
                  <a:lnTo>
                    <a:pt x="1032" y="106"/>
                  </a:lnTo>
                  <a:lnTo>
                    <a:pt x="1049" y="111"/>
                  </a:lnTo>
                  <a:lnTo>
                    <a:pt x="1068" y="118"/>
                  </a:lnTo>
                  <a:lnTo>
                    <a:pt x="1085" y="124"/>
                  </a:lnTo>
                  <a:lnTo>
                    <a:pt x="1102" y="133"/>
                  </a:lnTo>
                  <a:lnTo>
                    <a:pt x="1102" y="133"/>
                  </a:lnTo>
                  <a:lnTo>
                    <a:pt x="1119" y="145"/>
                  </a:lnTo>
                  <a:lnTo>
                    <a:pt x="1136" y="158"/>
                  </a:lnTo>
                  <a:lnTo>
                    <a:pt x="1166" y="184"/>
                  </a:lnTo>
                  <a:lnTo>
                    <a:pt x="1196" y="212"/>
                  </a:lnTo>
                  <a:lnTo>
                    <a:pt x="1226" y="241"/>
                  </a:lnTo>
                  <a:lnTo>
                    <a:pt x="1226" y="241"/>
                  </a:lnTo>
                  <a:lnTo>
                    <a:pt x="1233" y="248"/>
                  </a:lnTo>
                  <a:lnTo>
                    <a:pt x="1239" y="255"/>
                  </a:lnTo>
                  <a:lnTo>
                    <a:pt x="1250" y="272"/>
                  </a:lnTo>
                  <a:lnTo>
                    <a:pt x="1257" y="290"/>
                  </a:lnTo>
                  <a:lnTo>
                    <a:pt x="1264" y="310"/>
                  </a:lnTo>
                  <a:lnTo>
                    <a:pt x="1277" y="349"/>
                  </a:lnTo>
                  <a:lnTo>
                    <a:pt x="1284" y="369"/>
                  </a:lnTo>
                  <a:lnTo>
                    <a:pt x="1290" y="387"/>
                  </a:lnTo>
                  <a:lnTo>
                    <a:pt x="1290" y="387"/>
                  </a:lnTo>
                  <a:lnTo>
                    <a:pt x="1295" y="400"/>
                  </a:lnTo>
                  <a:lnTo>
                    <a:pt x="1297" y="413"/>
                  </a:lnTo>
                  <a:lnTo>
                    <a:pt x="1299" y="443"/>
                  </a:lnTo>
                  <a:lnTo>
                    <a:pt x="1299" y="458"/>
                  </a:lnTo>
                  <a:lnTo>
                    <a:pt x="1302" y="472"/>
                  </a:lnTo>
                  <a:lnTo>
                    <a:pt x="1306" y="484"/>
                  </a:lnTo>
                  <a:lnTo>
                    <a:pt x="1310" y="490"/>
                  </a:lnTo>
                  <a:lnTo>
                    <a:pt x="1314" y="496"/>
                  </a:lnTo>
                  <a:lnTo>
                    <a:pt x="1314" y="496"/>
                  </a:lnTo>
                  <a:lnTo>
                    <a:pt x="1318" y="499"/>
                  </a:lnTo>
                  <a:lnTo>
                    <a:pt x="1322" y="501"/>
                  </a:lnTo>
                  <a:lnTo>
                    <a:pt x="1325" y="502"/>
                  </a:lnTo>
                  <a:lnTo>
                    <a:pt x="1329" y="503"/>
                  </a:lnTo>
                  <a:lnTo>
                    <a:pt x="1333" y="502"/>
                  </a:lnTo>
                  <a:lnTo>
                    <a:pt x="1337" y="501"/>
                  </a:lnTo>
                  <a:lnTo>
                    <a:pt x="1344" y="496"/>
                  </a:lnTo>
                  <a:lnTo>
                    <a:pt x="1349" y="489"/>
                  </a:lnTo>
                  <a:lnTo>
                    <a:pt x="1350" y="485"/>
                  </a:lnTo>
                  <a:lnTo>
                    <a:pt x="1352" y="481"/>
                  </a:lnTo>
                  <a:lnTo>
                    <a:pt x="1352" y="476"/>
                  </a:lnTo>
                  <a:lnTo>
                    <a:pt x="1350" y="472"/>
                  </a:lnTo>
                  <a:lnTo>
                    <a:pt x="1349" y="467"/>
                  </a:lnTo>
                  <a:lnTo>
                    <a:pt x="1345" y="463"/>
                  </a:lnTo>
                  <a:lnTo>
                    <a:pt x="1345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0" name="Freeform 162"/>
            <p:cNvSpPr/>
            <p:nvPr/>
          </p:nvSpPr>
          <p:spPr bwMode="auto">
            <a:xfrm>
              <a:off x="5521326" y="3170238"/>
              <a:ext cx="223838" cy="292100"/>
            </a:xfrm>
            <a:custGeom>
              <a:avLst/>
              <a:gdLst/>
              <a:ahLst/>
              <a:cxnLst>
                <a:cxn ang="0">
                  <a:pos x="553" y="146"/>
                </a:cxn>
                <a:cxn ang="0">
                  <a:pos x="545" y="120"/>
                </a:cxn>
                <a:cxn ang="0">
                  <a:pos x="535" y="82"/>
                </a:cxn>
                <a:cxn ang="0">
                  <a:pos x="524" y="55"/>
                </a:cxn>
                <a:cxn ang="0">
                  <a:pos x="503" y="36"/>
                </a:cxn>
                <a:cxn ang="0">
                  <a:pos x="455" y="12"/>
                </a:cxn>
                <a:cxn ang="0">
                  <a:pos x="400" y="1"/>
                </a:cxn>
                <a:cxn ang="0">
                  <a:pos x="341" y="0"/>
                </a:cxn>
                <a:cxn ang="0">
                  <a:pos x="231" y="13"/>
                </a:cxn>
                <a:cxn ang="0">
                  <a:pos x="166" y="30"/>
                </a:cxn>
                <a:cxn ang="0">
                  <a:pos x="106" y="57"/>
                </a:cxn>
                <a:cxn ang="0">
                  <a:pos x="59" y="95"/>
                </a:cxn>
                <a:cxn ang="0">
                  <a:pos x="35" y="125"/>
                </a:cxn>
                <a:cxn ang="0">
                  <a:pos x="12" y="174"/>
                </a:cxn>
                <a:cxn ang="0">
                  <a:pos x="1" y="225"/>
                </a:cxn>
                <a:cxn ang="0">
                  <a:pos x="1" y="277"/>
                </a:cxn>
                <a:cxn ang="0">
                  <a:pos x="10" y="332"/>
                </a:cxn>
                <a:cxn ang="0">
                  <a:pos x="22" y="367"/>
                </a:cxn>
                <a:cxn ang="0">
                  <a:pos x="27" y="404"/>
                </a:cxn>
                <a:cxn ang="0">
                  <a:pos x="31" y="443"/>
                </a:cxn>
                <a:cxn ang="0">
                  <a:pos x="38" y="485"/>
                </a:cxn>
                <a:cxn ang="0">
                  <a:pos x="50" y="526"/>
                </a:cxn>
                <a:cxn ang="0">
                  <a:pos x="59" y="547"/>
                </a:cxn>
                <a:cxn ang="0">
                  <a:pos x="69" y="598"/>
                </a:cxn>
                <a:cxn ang="0">
                  <a:pos x="80" y="645"/>
                </a:cxn>
                <a:cxn ang="0">
                  <a:pos x="87" y="715"/>
                </a:cxn>
                <a:cxn ang="0">
                  <a:pos x="93" y="728"/>
                </a:cxn>
                <a:cxn ang="0">
                  <a:pos x="112" y="737"/>
                </a:cxn>
                <a:cxn ang="0">
                  <a:pos x="128" y="732"/>
                </a:cxn>
                <a:cxn ang="0">
                  <a:pos x="133" y="720"/>
                </a:cxn>
                <a:cxn ang="0">
                  <a:pos x="131" y="686"/>
                </a:cxn>
                <a:cxn ang="0">
                  <a:pos x="119" y="601"/>
                </a:cxn>
                <a:cxn ang="0">
                  <a:pos x="114" y="571"/>
                </a:cxn>
                <a:cxn ang="0">
                  <a:pos x="94" y="513"/>
                </a:cxn>
                <a:cxn ang="0">
                  <a:pos x="87" y="484"/>
                </a:cxn>
                <a:cxn ang="0">
                  <a:pos x="61" y="358"/>
                </a:cxn>
                <a:cxn ang="0">
                  <a:pos x="47" y="264"/>
                </a:cxn>
                <a:cxn ang="0">
                  <a:pos x="46" y="233"/>
                </a:cxn>
                <a:cxn ang="0">
                  <a:pos x="51" y="199"/>
                </a:cxn>
                <a:cxn ang="0">
                  <a:pos x="72" y="153"/>
                </a:cxn>
                <a:cxn ang="0">
                  <a:pos x="114" y="112"/>
                </a:cxn>
                <a:cxn ang="0">
                  <a:pos x="170" y="84"/>
                </a:cxn>
                <a:cxn ang="0">
                  <a:pos x="231" y="64"/>
                </a:cxn>
                <a:cxn ang="0">
                  <a:pos x="292" y="52"/>
                </a:cxn>
                <a:cxn ang="0">
                  <a:pos x="394" y="47"/>
                </a:cxn>
                <a:cxn ang="0">
                  <a:pos x="426" y="50"/>
                </a:cxn>
                <a:cxn ang="0">
                  <a:pos x="458" y="63"/>
                </a:cxn>
                <a:cxn ang="0">
                  <a:pos x="481" y="85"/>
                </a:cxn>
                <a:cxn ang="0">
                  <a:pos x="501" y="124"/>
                </a:cxn>
                <a:cxn ang="0">
                  <a:pos x="514" y="191"/>
                </a:cxn>
                <a:cxn ang="0">
                  <a:pos x="520" y="206"/>
                </a:cxn>
                <a:cxn ang="0">
                  <a:pos x="532" y="213"/>
                </a:cxn>
                <a:cxn ang="0">
                  <a:pos x="541" y="213"/>
                </a:cxn>
                <a:cxn ang="0">
                  <a:pos x="553" y="209"/>
                </a:cxn>
                <a:cxn ang="0">
                  <a:pos x="562" y="199"/>
                </a:cxn>
                <a:cxn ang="0">
                  <a:pos x="564" y="187"/>
                </a:cxn>
                <a:cxn ang="0">
                  <a:pos x="562" y="178"/>
                </a:cxn>
                <a:cxn ang="0">
                  <a:pos x="557" y="171"/>
                </a:cxn>
              </a:cxnLst>
              <a:rect l="0" t="0" r="r" b="b"/>
              <a:pathLst>
                <a:path w="564" h="737">
                  <a:moveTo>
                    <a:pt x="557" y="171"/>
                  </a:moveTo>
                  <a:lnTo>
                    <a:pt x="557" y="171"/>
                  </a:lnTo>
                  <a:lnTo>
                    <a:pt x="553" y="146"/>
                  </a:lnTo>
                  <a:lnTo>
                    <a:pt x="549" y="133"/>
                  </a:lnTo>
                  <a:lnTo>
                    <a:pt x="545" y="120"/>
                  </a:lnTo>
                  <a:lnTo>
                    <a:pt x="545" y="120"/>
                  </a:lnTo>
                  <a:lnTo>
                    <a:pt x="543" y="112"/>
                  </a:lnTo>
                  <a:lnTo>
                    <a:pt x="540" y="103"/>
                  </a:lnTo>
                  <a:lnTo>
                    <a:pt x="535" y="82"/>
                  </a:lnTo>
                  <a:lnTo>
                    <a:pt x="532" y="73"/>
                  </a:lnTo>
                  <a:lnTo>
                    <a:pt x="530" y="63"/>
                  </a:lnTo>
                  <a:lnTo>
                    <a:pt x="524" y="55"/>
                  </a:lnTo>
                  <a:lnTo>
                    <a:pt x="519" y="48"/>
                  </a:lnTo>
                  <a:lnTo>
                    <a:pt x="519" y="48"/>
                  </a:lnTo>
                  <a:lnTo>
                    <a:pt x="503" y="36"/>
                  </a:lnTo>
                  <a:lnTo>
                    <a:pt x="488" y="27"/>
                  </a:lnTo>
                  <a:lnTo>
                    <a:pt x="471" y="18"/>
                  </a:lnTo>
                  <a:lnTo>
                    <a:pt x="455" y="12"/>
                  </a:lnTo>
                  <a:lnTo>
                    <a:pt x="437" y="6"/>
                  </a:lnTo>
                  <a:lnTo>
                    <a:pt x="420" y="4"/>
                  </a:lnTo>
                  <a:lnTo>
                    <a:pt x="400" y="1"/>
                  </a:lnTo>
                  <a:lnTo>
                    <a:pt x="380" y="0"/>
                  </a:lnTo>
                  <a:lnTo>
                    <a:pt x="380" y="0"/>
                  </a:lnTo>
                  <a:lnTo>
                    <a:pt x="341" y="0"/>
                  </a:lnTo>
                  <a:lnTo>
                    <a:pt x="299" y="2"/>
                  </a:lnTo>
                  <a:lnTo>
                    <a:pt x="255" y="9"/>
                  </a:lnTo>
                  <a:lnTo>
                    <a:pt x="231" y="13"/>
                  </a:lnTo>
                  <a:lnTo>
                    <a:pt x="209" y="18"/>
                  </a:lnTo>
                  <a:lnTo>
                    <a:pt x="187" y="23"/>
                  </a:lnTo>
                  <a:lnTo>
                    <a:pt x="166" y="30"/>
                  </a:lnTo>
                  <a:lnTo>
                    <a:pt x="145" y="39"/>
                  </a:lnTo>
                  <a:lnTo>
                    <a:pt x="125" y="47"/>
                  </a:lnTo>
                  <a:lnTo>
                    <a:pt x="106" y="57"/>
                  </a:lnTo>
                  <a:lnTo>
                    <a:pt x="89" y="69"/>
                  </a:lnTo>
                  <a:lnTo>
                    <a:pt x="73" y="81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47" y="110"/>
                  </a:lnTo>
                  <a:lnTo>
                    <a:pt x="35" y="125"/>
                  </a:lnTo>
                  <a:lnTo>
                    <a:pt x="26" y="141"/>
                  </a:lnTo>
                  <a:lnTo>
                    <a:pt x="18" y="157"/>
                  </a:lnTo>
                  <a:lnTo>
                    <a:pt x="12" y="174"/>
                  </a:lnTo>
                  <a:lnTo>
                    <a:pt x="6" y="191"/>
                  </a:lnTo>
                  <a:lnTo>
                    <a:pt x="4" y="208"/>
                  </a:lnTo>
                  <a:lnTo>
                    <a:pt x="1" y="225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1" y="277"/>
                  </a:lnTo>
                  <a:lnTo>
                    <a:pt x="4" y="295"/>
                  </a:lnTo>
                  <a:lnTo>
                    <a:pt x="6" y="314"/>
                  </a:lnTo>
                  <a:lnTo>
                    <a:pt x="10" y="332"/>
                  </a:lnTo>
                  <a:lnTo>
                    <a:pt x="15" y="349"/>
                  </a:lnTo>
                  <a:lnTo>
                    <a:pt x="22" y="367"/>
                  </a:lnTo>
                  <a:lnTo>
                    <a:pt x="22" y="367"/>
                  </a:lnTo>
                  <a:lnTo>
                    <a:pt x="23" y="376"/>
                  </a:lnTo>
                  <a:lnTo>
                    <a:pt x="26" y="386"/>
                  </a:lnTo>
                  <a:lnTo>
                    <a:pt x="27" y="404"/>
                  </a:lnTo>
                  <a:lnTo>
                    <a:pt x="27" y="424"/>
                  </a:lnTo>
                  <a:lnTo>
                    <a:pt x="29" y="434"/>
                  </a:lnTo>
                  <a:lnTo>
                    <a:pt x="31" y="443"/>
                  </a:lnTo>
                  <a:lnTo>
                    <a:pt x="31" y="443"/>
                  </a:lnTo>
                  <a:lnTo>
                    <a:pt x="34" y="463"/>
                  </a:lnTo>
                  <a:lnTo>
                    <a:pt x="38" y="485"/>
                  </a:lnTo>
                  <a:lnTo>
                    <a:pt x="42" y="507"/>
                  </a:lnTo>
                  <a:lnTo>
                    <a:pt x="46" y="516"/>
                  </a:lnTo>
                  <a:lnTo>
                    <a:pt x="50" y="526"/>
                  </a:lnTo>
                  <a:lnTo>
                    <a:pt x="50" y="526"/>
                  </a:lnTo>
                  <a:lnTo>
                    <a:pt x="55" y="535"/>
                  </a:lnTo>
                  <a:lnTo>
                    <a:pt x="59" y="547"/>
                  </a:lnTo>
                  <a:lnTo>
                    <a:pt x="61" y="558"/>
                  </a:lnTo>
                  <a:lnTo>
                    <a:pt x="65" y="571"/>
                  </a:lnTo>
                  <a:lnTo>
                    <a:pt x="69" y="598"/>
                  </a:lnTo>
                  <a:lnTo>
                    <a:pt x="74" y="621"/>
                  </a:lnTo>
                  <a:lnTo>
                    <a:pt x="74" y="621"/>
                  </a:lnTo>
                  <a:lnTo>
                    <a:pt x="80" y="645"/>
                  </a:lnTo>
                  <a:lnTo>
                    <a:pt x="82" y="668"/>
                  </a:lnTo>
                  <a:lnTo>
                    <a:pt x="87" y="715"/>
                  </a:lnTo>
                  <a:lnTo>
                    <a:pt x="87" y="715"/>
                  </a:lnTo>
                  <a:lnTo>
                    <a:pt x="89" y="720"/>
                  </a:lnTo>
                  <a:lnTo>
                    <a:pt x="90" y="726"/>
                  </a:lnTo>
                  <a:lnTo>
                    <a:pt x="93" y="728"/>
                  </a:lnTo>
                  <a:lnTo>
                    <a:pt x="97" y="732"/>
                  </a:lnTo>
                  <a:lnTo>
                    <a:pt x="104" y="736"/>
                  </a:lnTo>
                  <a:lnTo>
                    <a:pt x="112" y="737"/>
                  </a:lnTo>
                  <a:lnTo>
                    <a:pt x="121" y="736"/>
                  </a:lnTo>
                  <a:lnTo>
                    <a:pt x="124" y="735"/>
                  </a:lnTo>
                  <a:lnTo>
                    <a:pt x="128" y="732"/>
                  </a:lnTo>
                  <a:lnTo>
                    <a:pt x="131" y="728"/>
                  </a:lnTo>
                  <a:lnTo>
                    <a:pt x="132" y="726"/>
                  </a:lnTo>
                  <a:lnTo>
                    <a:pt x="133" y="720"/>
                  </a:lnTo>
                  <a:lnTo>
                    <a:pt x="133" y="715"/>
                  </a:lnTo>
                  <a:lnTo>
                    <a:pt x="133" y="715"/>
                  </a:lnTo>
                  <a:lnTo>
                    <a:pt x="131" y="686"/>
                  </a:lnTo>
                  <a:lnTo>
                    <a:pt x="125" y="658"/>
                  </a:lnTo>
                  <a:lnTo>
                    <a:pt x="121" y="630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6" y="587"/>
                  </a:lnTo>
                  <a:lnTo>
                    <a:pt x="114" y="571"/>
                  </a:lnTo>
                  <a:lnTo>
                    <a:pt x="110" y="557"/>
                  </a:lnTo>
                  <a:lnTo>
                    <a:pt x="104" y="543"/>
                  </a:lnTo>
                  <a:lnTo>
                    <a:pt x="94" y="513"/>
                  </a:lnTo>
                  <a:lnTo>
                    <a:pt x="90" y="498"/>
                  </a:lnTo>
                  <a:lnTo>
                    <a:pt x="87" y="484"/>
                  </a:lnTo>
                  <a:lnTo>
                    <a:pt x="87" y="484"/>
                  </a:lnTo>
                  <a:lnTo>
                    <a:pt x="82" y="452"/>
                  </a:lnTo>
                  <a:lnTo>
                    <a:pt x="76" y="421"/>
                  </a:lnTo>
                  <a:lnTo>
                    <a:pt x="61" y="358"/>
                  </a:lnTo>
                  <a:lnTo>
                    <a:pt x="55" y="327"/>
                  </a:lnTo>
                  <a:lnTo>
                    <a:pt x="50" y="295"/>
                  </a:lnTo>
                  <a:lnTo>
                    <a:pt x="47" y="264"/>
                  </a:lnTo>
                  <a:lnTo>
                    <a:pt x="46" y="248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7" y="221"/>
                  </a:lnTo>
                  <a:lnTo>
                    <a:pt x="48" y="209"/>
                  </a:lnTo>
                  <a:lnTo>
                    <a:pt x="51" y="199"/>
                  </a:lnTo>
                  <a:lnTo>
                    <a:pt x="53" y="188"/>
                  </a:lnTo>
                  <a:lnTo>
                    <a:pt x="61" y="170"/>
                  </a:lnTo>
                  <a:lnTo>
                    <a:pt x="72" y="153"/>
                  </a:lnTo>
                  <a:lnTo>
                    <a:pt x="84" y="137"/>
                  </a:lnTo>
                  <a:lnTo>
                    <a:pt x="98" y="124"/>
                  </a:lnTo>
                  <a:lnTo>
                    <a:pt x="114" y="112"/>
                  </a:lnTo>
                  <a:lnTo>
                    <a:pt x="132" y="101"/>
                  </a:lnTo>
                  <a:lnTo>
                    <a:pt x="150" y="91"/>
                  </a:lnTo>
                  <a:lnTo>
                    <a:pt x="170" y="84"/>
                  </a:lnTo>
                  <a:lnTo>
                    <a:pt x="189" y="76"/>
                  </a:lnTo>
                  <a:lnTo>
                    <a:pt x="210" y="69"/>
                  </a:lnTo>
                  <a:lnTo>
                    <a:pt x="231" y="64"/>
                  </a:lnTo>
                  <a:lnTo>
                    <a:pt x="252" y="60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324" y="48"/>
                  </a:lnTo>
                  <a:lnTo>
                    <a:pt x="360" y="46"/>
                  </a:lnTo>
                  <a:lnTo>
                    <a:pt x="394" y="47"/>
                  </a:lnTo>
                  <a:lnTo>
                    <a:pt x="411" y="48"/>
                  </a:lnTo>
                  <a:lnTo>
                    <a:pt x="426" y="50"/>
                  </a:lnTo>
                  <a:lnTo>
                    <a:pt x="426" y="50"/>
                  </a:lnTo>
                  <a:lnTo>
                    <a:pt x="438" y="52"/>
                  </a:lnTo>
                  <a:lnTo>
                    <a:pt x="448" y="57"/>
                  </a:lnTo>
                  <a:lnTo>
                    <a:pt x="458" y="63"/>
                  </a:lnTo>
                  <a:lnTo>
                    <a:pt x="467" y="69"/>
                  </a:lnTo>
                  <a:lnTo>
                    <a:pt x="475" y="76"/>
                  </a:lnTo>
                  <a:lnTo>
                    <a:pt x="481" y="85"/>
                  </a:lnTo>
                  <a:lnTo>
                    <a:pt x="486" y="94"/>
                  </a:lnTo>
                  <a:lnTo>
                    <a:pt x="492" y="103"/>
                  </a:lnTo>
                  <a:lnTo>
                    <a:pt x="501" y="124"/>
                  </a:lnTo>
                  <a:lnTo>
                    <a:pt x="507" y="146"/>
                  </a:lnTo>
                  <a:lnTo>
                    <a:pt x="511" y="169"/>
                  </a:lnTo>
                  <a:lnTo>
                    <a:pt x="514" y="191"/>
                  </a:lnTo>
                  <a:lnTo>
                    <a:pt x="514" y="191"/>
                  </a:lnTo>
                  <a:lnTo>
                    <a:pt x="516" y="199"/>
                  </a:lnTo>
                  <a:lnTo>
                    <a:pt x="520" y="206"/>
                  </a:lnTo>
                  <a:lnTo>
                    <a:pt x="524" y="209"/>
                  </a:lnTo>
                  <a:lnTo>
                    <a:pt x="528" y="212"/>
                  </a:lnTo>
                  <a:lnTo>
                    <a:pt x="532" y="213"/>
                  </a:lnTo>
                  <a:lnTo>
                    <a:pt x="537" y="213"/>
                  </a:lnTo>
                  <a:lnTo>
                    <a:pt x="541" y="213"/>
                  </a:lnTo>
                  <a:lnTo>
                    <a:pt x="541" y="213"/>
                  </a:lnTo>
                  <a:lnTo>
                    <a:pt x="545" y="213"/>
                  </a:lnTo>
                  <a:lnTo>
                    <a:pt x="549" y="212"/>
                  </a:lnTo>
                  <a:lnTo>
                    <a:pt x="553" y="209"/>
                  </a:lnTo>
                  <a:lnTo>
                    <a:pt x="557" y="206"/>
                  </a:lnTo>
                  <a:lnTo>
                    <a:pt x="560" y="203"/>
                  </a:lnTo>
                  <a:lnTo>
                    <a:pt x="562" y="199"/>
                  </a:lnTo>
                  <a:lnTo>
                    <a:pt x="564" y="195"/>
                  </a:lnTo>
                  <a:lnTo>
                    <a:pt x="564" y="191"/>
                  </a:lnTo>
                  <a:lnTo>
                    <a:pt x="564" y="187"/>
                  </a:lnTo>
                  <a:lnTo>
                    <a:pt x="564" y="187"/>
                  </a:lnTo>
                  <a:lnTo>
                    <a:pt x="564" y="182"/>
                  </a:lnTo>
                  <a:lnTo>
                    <a:pt x="562" y="178"/>
                  </a:lnTo>
                  <a:lnTo>
                    <a:pt x="560" y="174"/>
                  </a:lnTo>
                  <a:lnTo>
                    <a:pt x="557" y="171"/>
                  </a:lnTo>
                  <a:lnTo>
                    <a:pt x="557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1" name="Freeform 163"/>
            <p:cNvSpPr/>
            <p:nvPr/>
          </p:nvSpPr>
          <p:spPr bwMode="auto">
            <a:xfrm>
              <a:off x="5726113" y="3217863"/>
              <a:ext cx="161925" cy="66675"/>
            </a:xfrm>
            <a:custGeom>
              <a:avLst/>
              <a:gdLst/>
              <a:ahLst/>
              <a:cxnLst>
                <a:cxn ang="0">
                  <a:pos x="407" y="22"/>
                </a:cxn>
                <a:cxn ang="0">
                  <a:pos x="404" y="12"/>
                </a:cxn>
                <a:cxn ang="0">
                  <a:pos x="398" y="5"/>
                </a:cxn>
                <a:cxn ang="0">
                  <a:pos x="391" y="1"/>
                </a:cxn>
                <a:cxn ang="0">
                  <a:pos x="374" y="1"/>
                </a:cxn>
                <a:cxn ang="0">
                  <a:pos x="366" y="5"/>
                </a:cxn>
                <a:cxn ang="0">
                  <a:pos x="363" y="12"/>
                </a:cxn>
                <a:cxn ang="0">
                  <a:pos x="361" y="22"/>
                </a:cxn>
                <a:cxn ang="0">
                  <a:pos x="360" y="36"/>
                </a:cxn>
                <a:cxn ang="0">
                  <a:pos x="352" y="63"/>
                </a:cxn>
                <a:cxn ang="0">
                  <a:pos x="334" y="82"/>
                </a:cxn>
                <a:cxn ang="0">
                  <a:pos x="310" y="97"/>
                </a:cxn>
                <a:cxn ang="0">
                  <a:pos x="283" y="107"/>
                </a:cxn>
                <a:cxn ang="0">
                  <a:pos x="237" y="115"/>
                </a:cxn>
                <a:cxn ang="0">
                  <a:pos x="182" y="120"/>
                </a:cxn>
                <a:cxn ang="0">
                  <a:pos x="165" y="121"/>
                </a:cxn>
                <a:cxn ang="0">
                  <a:pos x="130" y="120"/>
                </a:cxn>
                <a:cxn ang="0">
                  <a:pos x="94" y="114"/>
                </a:cxn>
                <a:cxn ang="0">
                  <a:pos x="79" y="106"/>
                </a:cxn>
                <a:cxn ang="0">
                  <a:pos x="64" y="97"/>
                </a:cxn>
                <a:cxn ang="0">
                  <a:pos x="53" y="82"/>
                </a:cxn>
                <a:cxn ang="0">
                  <a:pos x="50" y="76"/>
                </a:cxn>
                <a:cxn ang="0">
                  <a:pos x="43" y="63"/>
                </a:cxn>
                <a:cxn ang="0">
                  <a:pos x="38" y="55"/>
                </a:cxn>
                <a:cxn ang="0">
                  <a:pos x="30" y="50"/>
                </a:cxn>
                <a:cxn ang="0">
                  <a:pos x="22" y="48"/>
                </a:cxn>
                <a:cxn ang="0">
                  <a:pos x="15" y="50"/>
                </a:cxn>
                <a:cxn ang="0">
                  <a:pos x="3" y="61"/>
                </a:cxn>
                <a:cxn ang="0">
                  <a:pos x="0" y="70"/>
                </a:cxn>
                <a:cxn ang="0">
                  <a:pos x="1" y="78"/>
                </a:cxn>
                <a:cxn ang="0">
                  <a:pos x="5" y="87"/>
                </a:cxn>
                <a:cxn ang="0">
                  <a:pos x="1" y="84"/>
                </a:cxn>
                <a:cxn ang="0">
                  <a:pos x="13" y="106"/>
                </a:cxn>
                <a:cxn ang="0">
                  <a:pos x="21" y="119"/>
                </a:cxn>
                <a:cxn ang="0">
                  <a:pos x="42" y="140"/>
                </a:cxn>
                <a:cxn ang="0">
                  <a:pos x="55" y="148"/>
                </a:cxn>
                <a:cxn ang="0">
                  <a:pos x="89" y="161"/>
                </a:cxn>
                <a:cxn ang="0">
                  <a:pos x="127" y="166"/>
                </a:cxn>
                <a:cxn ang="0">
                  <a:pos x="166" y="167"/>
                </a:cxn>
                <a:cxn ang="0">
                  <a:pos x="202" y="165"/>
                </a:cxn>
                <a:cxn ang="0">
                  <a:pos x="236" y="159"/>
                </a:cxn>
                <a:cxn ang="0">
                  <a:pos x="289" y="150"/>
                </a:cxn>
                <a:cxn ang="0">
                  <a:pos x="323" y="140"/>
                </a:cxn>
                <a:cxn ang="0">
                  <a:pos x="355" y="124"/>
                </a:cxn>
                <a:cxn ang="0">
                  <a:pos x="380" y="104"/>
                </a:cxn>
                <a:cxn ang="0">
                  <a:pos x="398" y="77"/>
                </a:cxn>
                <a:cxn ang="0">
                  <a:pos x="406" y="43"/>
                </a:cxn>
                <a:cxn ang="0">
                  <a:pos x="407" y="22"/>
                </a:cxn>
              </a:cxnLst>
              <a:rect l="0" t="0" r="r" b="b"/>
              <a:pathLst>
                <a:path w="407" h="167">
                  <a:moveTo>
                    <a:pt x="407" y="22"/>
                  </a:moveTo>
                  <a:lnTo>
                    <a:pt x="407" y="22"/>
                  </a:lnTo>
                  <a:lnTo>
                    <a:pt x="406" y="17"/>
                  </a:lnTo>
                  <a:lnTo>
                    <a:pt x="404" y="12"/>
                  </a:lnTo>
                  <a:lnTo>
                    <a:pt x="402" y="9"/>
                  </a:lnTo>
                  <a:lnTo>
                    <a:pt x="398" y="5"/>
                  </a:lnTo>
                  <a:lnTo>
                    <a:pt x="395" y="2"/>
                  </a:lnTo>
                  <a:lnTo>
                    <a:pt x="391" y="1"/>
                  </a:lnTo>
                  <a:lnTo>
                    <a:pt x="382" y="0"/>
                  </a:lnTo>
                  <a:lnTo>
                    <a:pt x="374" y="1"/>
                  </a:lnTo>
                  <a:lnTo>
                    <a:pt x="370" y="2"/>
                  </a:lnTo>
                  <a:lnTo>
                    <a:pt x="366" y="5"/>
                  </a:lnTo>
                  <a:lnTo>
                    <a:pt x="364" y="9"/>
                  </a:lnTo>
                  <a:lnTo>
                    <a:pt x="363" y="12"/>
                  </a:lnTo>
                  <a:lnTo>
                    <a:pt x="361" y="17"/>
                  </a:lnTo>
                  <a:lnTo>
                    <a:pt x="361" y="22"/>
                  </a:lnTo>
                  <a:lnTo>
                    <a:pt x="361" y="22"/>
                  </a:lnTo>
                  <a:lnTo>
                    <a:pt x="360" y="36"/>
                  </a:lnTo>
                  <a:lnTo>
                    <a:pt x="357" y="51"/>
                  </a:lnTo>
                  <a:lnTo>
                    <a:pt x="352" y="63"/>
                  </a:lnTo>
                  <a:lnTo>
                    <a:pt x="344" y="73"/>
                  </a:lnTo>
                  <a:lnTo>
                    <a:pt x="334" y="82"/>
                  </a:lnTo>
                  <a:lnTo>
                    <a:pt x="323" y="90"/>
                  </a:lnTo>
                  <a:lnTo>
                    <a:pt x="310" y="97"/>
                  </a:lnTo>
                  <a:lnTo>
                    <a:pt x="297" y="102"/>
                  </a:lnTo>
                  <a:lnTo>
                    <a:pt x="283" y="107"/>
                  </a:lnTo>
                  <a:lnTo>
                    <a:pt x="267" y="110"/>
                  </a:lnTo>
                  <a:lnTo>
                    <a:pt x="237" y="115"/>
                  </a:lnTo>
                  <a:lnTo>
                    <a:pt x="208" y="119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65" y="121"/>
                  </a:lnTo>
                  <a:lnTo>
                    <a:pt x="148" y="121"/>
                  </a:lnTo>
                  <a:lnTo>
                    <a:pt x="130" y="120"/>
                  </a:lnTo>
                  <a:lnTo>
                    <a:pt x="111" y="118"/>
                  </a:lnTo>
                  <a:lnTo>
                    <a:pt x="94" y="114"/>
                  </a:lnTo>
                  <a:lnTo>
                    <a:pt x="87" y="110"/>
                  </a:lnTo>
                  <a:lnTo>
                    <a:pt x="79" y="106"/>
                  </a:lnTo>
                  <a:lnTo>
                    <a:pt x="71" y="102"/>
                  </a:lnTo>
                  <a:lnTo>
                    <a:pt x="64" y="97"/>
                  </a:lnTo>
                  <a:lnTo>
                    <a:pt x="59" y="90"/>
                  </a:lnTo>
                  <a:lnTo>
                    <a:pt x="53" y="82"/>
                  </a:lnTo>
                  <a:lnTo>
                    <a:pt x="53" y="82"/>
                  </a:lnTo>
                  <a:lnTo>
                    <a:pt x="50" y="76"/>
                  </a:lnTo>
                  <a:lnTo>
                    <a:pt x="46" y="69"/>
                  </a:lnTo>
                  <a:lnTo>
                    <a:pt x="43" y="63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4" y="52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2" y="48"/>
                  </a:lnTo>
                  <a:lnTo>
                    <a:pt x="19" y="48"/>
                  </a:lnTo>
                  <a:lnTo>
                    <a:pt x="15" y="50"/>
                  </a:lnTo>
                  <a:lnTo>
                    <a:pt x="8" y="55"/>
                  </a:lnTo>
                  <a:lnTo>
                    <a:pt x="3" y="61"/>
                  </a:lnTo>
                  <a:lnTo>
                    <a:pt x="1" y="65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1" y="78"/>
                  </a:lnTo>
                  <a:lnTo>
                    <a:pt x="3" y="84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1" y="84"/>
                  </a:lnTo>
                  <a:lnTo>
                    <a:pt x="4" y="89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21" y="119"/>
                  </a:lnTo>
                  <a:lnTo>
                    <a:pt x="32" y="131"/>
                  </a:lnTo>
                  <a:lnTo>
                    <a:pt x="42" y="140"/>
                  </a:lnTo>
                  <a:lnTo>
                    <a:pt x="55" y="148"/>
                  </a:lnTo>
                  <a:lnTo>
                    <a:pt x="55" y="148"/>
                  </a:lnTo>
                  <a:lnTo>
                    <a:pt x="72" y="155"/>
                  </a:lnTo>
                  <a:lnTo>
                    <a:pt x="89" y="161"/>
                  </a:lnTo>
                  <a:lnTo>
                    <a:pt x="109" y="165"/>
                  </a:lnTo>
                  <a:lnTo>
                    <a:pt x="127" y="166"/>
                  </a:lnTo>
                  <a:lnTo>
                    <a:pt x="147" y="167"/>
                  </a:lnTo>
                  <a:lnTo>
                    <a:pt x="166" y="167"/>
                  </a:lnTo>
                  <a:lnTo>
                    <a:pt x="185" y="166"/>
                  </a:lnTo>
                  <a:lnTo>
                    <a:pt x="202" y="165"/>
                  </a:lnTo>
                  <a:lnTo>
                    <a:pt x="202" y="165"/>
                  </a:lnTo>
                  <a:lnTo>
                    <a:pt x="236" y="159"/>
                  </a:lnTo>
                  <a:lnTo>
                    <a:pt x="271" y="154"/>
                  </a:lnTo>
                  <a:lnTo>
                    <a:pt x="289" y="150"/>
                  </a:lnTo>
                  <a:lnTo>
                    <a:pt x="306" y="145"/>
                  </a:lnTo>
                  <a:lnTo>
                    <a:pt x="323" y="140"/>
                  </a:lnTo>
                  <a:lnTo>
                    <a:pt x="339" y="132"/>
                  </a:lnTo>
                  <a:lnTo>
                    <a:pt x="355" y="124"/>
                  </a:lnTo>
                  <a:lnTo>
                    <a:pt x="368" y="115"/>
                  </a:lnTo>
                  <a:lnTo>
                    <a:pt x="380" y="104"/>
                  </a:lnTo>
                  <a:lnTo>
                    <a:pt x="390" y="91"/>
                  </a:lnTo>
                  <a:lnTo>
                    <a:pt x="398" y="77"/>
                  </a:lnTo>
                  <a:lnTo>
                    <a:pt x="403" y="61"/>
                  </a:lnTo>
                  <a:lnTo>
                    <a:pt x="406" y="43"/>
                  </a:lnTo>
                  <a:lnTo>
                    <a:pt x="407" y="22"/>
                  </a:lnTo>
                  <a:lnTo>
                    <a:pt x="407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4" name="组合 1293"/>
          <p:cNvGrpSpPr/>
          <p:nvPr/>
        </p:nvGrpSpPr>
        <p:grpSpPr>
          <a:xfrm>
            <a:off x="4193119" y="5044001"/>
            <a:ext cx="901700" cy="1039284"/>
            <a:chOff x="3144839" y="3783000"/>
            <a:chExt cx="676275" cy="779463"/>
          </a:xfrm>
          <a:solidFill>
            <a:schemeClr val="tx1"/>
          </a:solidFill>
        </p:grpSpPr>
        <p:sp>
          <p:nvSpPr>
            <p:cNvPr id="12520" name="Freeform 232"/>
            <p:cNvSpPr/>
            <p:nvPr/>
          </p:nvSpPr>
          <p:spPr bwMode="auto">
            <a:xfrm>
              <a:off x="3144839" y="4200513"/>
              <a:ext cx="22225" cy="254000"/>
            </a:xfrm>
            <a:custGeom>
              <a:avLst/>
              <a:gdLst/>
              <a:ahLst/>
              <a:cxnLst>
                <a:cxn ang="0">
                  <a:pos x="46" y="296"/>
                </a:cxn>
                <a:cxn ang="0">
                  <a:pos x="51" y="158"/>
                </a:cxn>
                <a:cxn ang="0">
                  <a:pos x="54" y="63"/>
                </a:cxn>
                <a:cxn ang="0">
                  <a:pos x="54" y="21"/>
                </a:cxn>
                <a:cxn ang="0">
                  <a:pos x="51" y="12"/>
                </a:cxn>
                <a:cxn ang="0">
                  <a:pos x="46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5" y="7"/>
                </a:cxn>
                <a:cxn ang="0">
                  <a:pos x="10" y="13"/>
                </a:cxn>
                <a:cxn ang="0">
                  <a:pos x="8" y="22"/>
                </a:cxn>
                <a:cxn ang="0">
                  <a:pos x="8" y="98"/>
                </a:cxn>
                <a:cxn ang="0">
                  <a:pos x="0" y="297"/>
                </a:cxn>
                <a:cxn ang="0">
                  <a:pos x="0" y="340"/>
                </a:cxn>
                <a:cxn ang="0">
                  <a:pos x="7" y="474"/>
                </a:cxn>
                <a:cxn ang="0">
                  <a:pos x="7" y="491"/>
                </a:cxn>
                <a:cxn ang="0">
                  <a:pos x="3" y="549"/>
                </a:cxn>
                <a:cxn ang="0">
                  <a:pos x="2" y="589"/>
                </a:cxn>
                <a:cxn ang="0">
                  <a:pos x="6" y="616"/>
                </a:cxn>
                <a:cxn ang="0">
                  <a:pos x="8" y="625"/>
                </a:cxn>
                <a:cxn ang="0">
                  <a:pos x="13" y="633"/>
                </a:cxn>
                <a:cxn ang="0">
                  <a:pos x="21" y="638"/>
                </a:cxn>
                <a:cxn ang="0">
                  <a:pos x="30" y="640"/>
                </a:cxn>
                <a:cxn ang="0">
                  <a:pos x="46" y="634"/>
                </a:cxn>
                <a:cxn ang="0">
                  <a:pos x="51" y="629"/>
                </a:cxn>
                <a:cxn ang="0">
                  <a:pos x="54" y="621"/>
                </a:cxn>
                <a:cxn ang="0">
                  <a:pos x="53" y="611"/>
                </a:cxn>
                <a:cxn ang="0">
                  <a:pos x="49" y="596"/>
                </a:cxn>
                <a:cxn ang="0">
                  <a:pos x="46" y="561"/>
                </a:cxn>
                <a:cxn ang="0">
                  <a:pos x="51" y="505"/>
                </a:cxn>
                <a:cxn ang="0">
                  <a:pos x="53" y="472"/>
                </a:cxn>
                <a:cxn ang="0">
                  <a:pos x="51" y="428"/>
                </a:cxn>
                <a:cxn ang="0">
                  <a:pos x="47" y="340"/>
                </a:cxn>
                <a:cxn ang="0">
                  <a:pos x="46" y="296"/>
                </a:cxn>
              </a:cxnLst>
              <a:rect l="0" t="0" r="r" b="b"/>
              <a:pathLst>
                <a:path w="54" h="640">
                  <a:moveTo>
                    <a:pt x="46" y="296"/>
                  </a:moveTo>
                  <a:lnTo>
                    <a:pt x="46" y="296"/>
                  </a:lnTo>
                  <a:lnTo>
                    <a:pt x="49" y="220"/>
                  </a:lnTo>
                  <a:lnTo>
                    <a:pt x="51" y="158"/>
                  </a:lnTo>
                  <a:lnTo>
                    <a:pt x="54" y="97"/>
                  </a:lnTo>
                  <a:lnTo>
                    <a:pt x="54" y="63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9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8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7"/>
                  </a:lnTo>
                  <a:lnTo>
                    <a:pt x="12" y="9"/>
                  </a:lnTo>
                  <a:lnTo>
                    <a:pt x="10" y="13"/>
                  </a:lnTo>
                  <a:lnTo>
                    <a:pt x="8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98"/>
                  </a:lnTo>
                  <a:lnTo>
                    <a:pt x="7" y="160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40"/>
                  </a:lnTo>
                  <a:lnTo>
                    <a:pt x="2" y="385"/>
                  </a:lnTo>
                  <a:lnTo>
                    <a:pt x="7" y="474"/>
                  </a:lnTo>
                  <a:lnTo>
                    <a:pt x="7" y="474"/>
                  </a:lnTo>
                  <a:lnTo>
                    <a:pt x="7" y="491"/>
                  </a:lnTo>
                  <a:lnTo>
                    <a:pt x="6" y="510"/>
                  </a:lnTo>
                  <a:lnTo>
                    <a:pt x="3" y="549"/>
                  </a:lnTo>
                  <a:lnTo>
                    <a:pt x="2" y="569"/>
                  </a:lnTo>
                  <a:lnTo>
                    <a:pt x="2" y="589"/>
                  </a:lnTo>
                  <a:lnTo>
                    <a:pt x="4" y="607"/>
                  </a:lnTo>
                  <a:lnTo>
                    <a:pt x="6" y="616"/>
                  </a:lnTo>
                  <a:lnTo>
                    <a:pt x="8" y="625"/>
                  </a:lnTo>
                  <a:lnTo>
                    <a:pt x="8" y="625"/>
                  </a:lnTo>
                  <a:lnTo>
                    <a:pt x="11" y="629"/>
                  </a:lnTo>
                  <a:lnTo>
                    <a:pt x="13" y="633"/>
                  </a:lnTo>
                  <a:lnTo>
                    <a:pt x="17" y="636"/>
                  </a:lnTo>
                  <a:lnTo>
                    <a:pt x="21" y="638"/>
                  </a:lnTo>
                  <a:lnTo>
                    <a:pt x="25" y="640"/>
                  </a:lnTo>
                  <a:lnTo>
                    <a:pt x="30" y="640"/>
                  </a:lnTo>
                  <a:lnTo>
                    <a:pt x="38" y="638"/>
                  </a:lnTo>
                  <a:lnTo>
                    <a:pt x="46" y="634"/>
                  </a:lnTo>
                  <a:lnTo>
                    <a:pt x="49" y="632"/>
                  </a:lnTo>
                  <a:lnTo>
                    <a:pt x="51" y="629"/>
                  </a:lnTo>
                  <a:lnTo>
                    <a:pt x="53" y="625"/>
                  </a:lnTo>
                  <a:lnTo>
                    <a:pt x="54" y="621"/>
                  </a:lnTo>
                  <a:lnTo>
                    <a:pt x="54" y="616"/>
                  </a:lnTo>
                  <a:lnTo>
                    <a:pt x="53" y="611"/>
                  </a:lnTo>
                  <a:lnTo>
                    <a:pt x="53" y="611"/>
                  </a:lnTo>
                  <a:lnTo>
                    <a:pt x="49" y="596"/>
                  </a:lnTo>
                  <a:lnTo>
                    <a:pt x="46" y="579"/>
                  </a:lnTo>
                  <a:lnTo>
                    <a:pt x="46" y="561"/>
                  </a:lnTo>
                  <a:lnTo>
                    <a:pt x="47" y="542"/>
                  </a:lnTo>
                  <a:lnTo>
                    <a:pt x="51" y="505"/>
                  </a:lnTo>
                  <a:lnTo>
                    <a:pt x="53" y="488"/>
                  </a:lnTo>
                  <a:lnTo>
                    <a:pt x="53" y="472"/>
                  </a:lnTo>
                  <a:lnTo>
                    <a:pt x="53" y="472"/>
                  </a:lnTo>
                  <a:lnTo>
                    <a:pt x="51" y="428"/>
                  </a:lnTo>
                  <a:lnTo>
                    <a:pt x="49" y="383"/>
                  </a:lnTo>
                  <a:lnTo>
                    <a:pt x="47" y="340"/>
                  </a:lnTo>
                  <a:lnTo>
                    <a:pt x="46" y="296"/>
                  </a:lnTo>
                  <a:lnTo>
                    <a:pt x="46" y="2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2" name="Freeform 234"/>
            <p:cNvSpPr/>
            <p:nvPr/>
          </p:nvSpPr>
          <p:spPr bwMode="auto">
            <a:xfrm>
              <a:off x="3148014" y="4100500"/>
              <a:ext cx="671513" cy="120650"/>
            </a:xfrm>
            <a:custGeom>
              <a:avLst/>
              <a:gdLst/>
              <a:ahLst/>
              <a:cxnLst>
                <a:cxn ang="0">
                  <a:pos x="1622" y="88"/>
                </a:cxn>
                <a:cxn ang="0">
                  <a:pos x="1588" y="58"/>
                </a:cxn>
                <a:cxn ang="0">
                  <a:pos x="1550" y="37"/>
                </a:cxn>
                <a:cxn ang="0">
                  <a:pos x="1508" y="22"/>
                </a:cxn>
                <a:cxn ang="0">
                  <a:pos x="1418" y="15"/>
                </a:cxn>
                <a:cxn ang="0">
                  <a:pos x="1413" y="15"/>
                </a:cxn>
                <a:cxn ang="0">
                  <a:pos x="1364" y="12"/>
                </a:cxn>
                <a:cxn ang="0">
                  <a:pos x="1320" y="13"/>
                </a:cxn>
                <a:cxn ang="0">
                  <a:pos x="1120" y="7"/>
                </a:cxn>
                <a:cxn ang="0">
                  <a:pos x="1053" y="4"/>
                </a:cxn>
                <a:cxn ang="0">
                  <a:pos x="807" y="3"/>
                </a:cxn>
                <a:cxn ang="0">
                  <a:pos x="645" y="0"/>
                </a:cxn>
                <a:cxn ang="0">
                  <a:pos x="591" y="3"/>
                </a:cxn>
                <a:cxn ang="0">
                  <a:pos x="467" y="7"/>
                </a:cxn>
                <a:cxn ang="0">
                  <a:pos x="297" y="5"/>
                </a:cxn>
                <a:cxn ang="0">
                  <a:pos x="209" y="8"/>
                </a:cxn>
                <a:cxn ang="0">
                  <a:pos x="165" y="18"/>
                </a:cxn>
                <a:cxn ang="0">
                  <a:pos x="112" y="42"/>
                </a:cxn>
                <a:cxn ang="0">
                  <a:pos x="71" y="75"/>
                </a:cxn>
                <a:cxn ang="0">
                  <a:pos x="47" y="105"/>
                </a:cxn>
                <a:cxn ang="0">
                  <a:pos x="18" y="169"/>
                </a:cxn>
                <a:cxn ang="0">
                  <a:pos x="4" y="237"/>
                </a:cxn>
                <a:cxn ang="0">
                  <a:pos x="0" y="284"/>
                </a:cxn>
                <a:cxn ang="0">
                  <a:pos x="4" y="297"/>
                </a:cxn>
                <a:cxn ang="0">
                  <a:pos x="14" y="305"/>
                </a:cxn>
                <a:cxn ang="0">
                  <a:pos x="34" y="304"/>
                </a:cxn>
                <a:cxn ang="0">
                  <a:pos x="43" y="294"/>
                </a:cxn>
                <a:cxn ang="0">
                  <a:pos x="46" y="284"/>
                </a:cxn>
                <a:cxn ang="0">
                  <a:pos x="54" y="213"/>
                </a:cxn>
                <a:cxn ang="0">
                  <a:pos x="76" y="145"/>
                </a:cxn>
                <a:cxn ang="0">
                  <a:pos x="102" y="106"/>
                </a:cxn>
                <a:cxn ang="0">
                  <a:pos x="125" y="85"/>
                </a:cxn>
                <a:cxn ang="0">
                  <a:pos x="184" y="59"/>
                </a:cxn>
                <a:cxn ang="0">
                  <a:pos x="247" y="47"/>
                </a:cxn>
                <a:cxn ang="0">
                  <a:pos x="280" y="51"/>
                </a:cxn>
                <a:cxn ang="0">
                  <a:pos x="313" y="56"/>
                </a:cxn>
                <a:cxn ang="0">
                  <a:pos x="386" y="54"/>
                </a:cxn>
                <a:cxn ang="0">
                  <a:pos x="470" y="51"/>
                </a:cxn>
                <a:cxn ang="0">
                  <a:pos x="620" y="47"/>
                </a:cxn>
                <a:cxn ang="0">
                  <a:pos x="689" y="50"/>
                </a:cxn>
                <a:cxn ang="0">
                  <a:pos x="998" y="51"/>
                </a:cxn>
                <a:cxn ang="0">
                  <a:pos x="1184" y="54"/>
                </a:cxn>
                <a:cxn ang="0">
                  <a:pos x="1265" y="54"/>
                </a:cxn>
                <a:cxn ang="0">
                  <a:pos x="1320" y="59"/>
                </a:cxn>
                <a:cxn ang="0">
                  <a:pos x="1352" y="59"/>
                </a:cxn>
                <a:cxn ang="0">
                  <a:pos x="1400" y="58"/>
                </a:cxn>
                <a:cxn ang="0">
                  <a:pos x="1413" y="63"/>
                </a:cxn>
                <a:cxn ang="0">
                  <a:pos x="1430" y="60"/>
                </a:cxn>
                <a:cxn ang="0">
                  <a:pos x="1478" y="64"/>
                </a:cxn>
                <a:cxn ang="0">
                  <a:pos x="1543" y="85"/>
                </a:cxn>
                <a:cxn ang="0">
                  <a:pos x="1600" y="132"/>
                </a:cxn>
                <a:cxn ang="0">
                  <a:pos x="1622" y="166"/>
                </a:cxn>
                <a:cxn ang="0">
                  <a:pos x="1642" y="221"/>
                </a:cxn>
                <a:cxn ang="0">
                  <a:pos x="1645" y="280"/>
                </a:cxn>
                <a:cxn ang="0">
                  <a:pos x="1648" y="290"/>
                </a:cxn>
                <a:cxn ang="0">
                  <a:pos x="1656" y="300"/>
                </a:cxn>
                <a:cxn ang="0">
                  <a:pos x="1677" y="301"/>
                </a:cxn>
                <a:cxn ang="0">
                  <a:pos x="1687" y="294"/>
                </a:cxn>
                <a:cxn ang="0">
                  <a:pos x="1691" y="280"/>
                </a:cxn>
                <a:cxn ang="0">
                  <a:pos x="1689" y="230"/>
                </a:cxn>
                <a:cxn ang="0">
                  <a:pos x="1670" y="164"/>
                </a:cxn>
                <a:cxn ang="0">
                  <a:pos x="1632" y="100"/>
                </a:cxn>
              </a:cxnLst>
              <a:rect l="0" t="0" r="r" b="b"/>
              <a:pathLst>
                <a:path w="1691" h="306">
                  <a:moveTo>
                    <a:pt x="1632" y="100"/>
                  </a:moveTo>
                  <a:lnTo>
                    <a:pt x="1632" y="100"/>
                  </a:lnTo>
                  <a:lnTo>
                    <a:pt x="1622" y="88"/>
                  </a:lnTo>
                  <a:lnTo>
                    <a:pt x="1610" y="76"/>
                  </a:lnTo>
                  <a:lnTo>
                    <a:pt x="1600" y="67"/>
                  </a:lnTo>
                  <a:lnTo>
                    <a:pt x="1588" y="58"/>
                  </a:lnTo>
                  <a:lnTo>
                    <a:pt x="1575" y="50"/>
                  </a:lnTo>
                  <a:lnTo>
                    <a:pt x="1563" y="42"/>
                  </a:lnTo>
                  <a:lnTo>
                    <a:pt x="1550" y="37"/>
                  </a:lnTo>
                  <a:lnTo>
                    <a:pt x="1536" y="32"/>
                  </a:lnTo>
                  <a:lnTo>
                    <a:pt x="1523" y="26"/>
                  </a:lnTo>
                  <a:lnTo>
                    <a:pt x="1508" y="22"/>
                  </a:lnTo>
                  <a:lnTo>
                    <a:pt x="1479" y="17"/>
                  </a:lnTo>
                  <a:lnTo>
                    <a:pt x="1449" y="15"/>
                  </a:lnTo>
                  <a:lnTo>
                    <a:pt x="1418" y="15"/>
                  </a:lnTo>
                  <a:lnTo>
                    <a:pt x="1418" y="15"/>
                  </a:lnTo>
                  <a:lnTo>
                    <a:pt x="1413" y="15"/>
                  </a:lnTo>
                  <a:lnTo>
                    <a:pt x="1413" y="15"/>
                  </a:lnTo>
                  <a:lnTo>
                    <a:pt x="1401" y="12"/>
                  </a:lnTo>
                  <a:lnTo>
                    <a:pt x="1389" y="12"/>
                  </a:lnTo>
                  <a:lnTo>
                    <a:pt x="1364" y="12"/>
                  </a:lnTo>
                  <a:lnTo>
                    <a:pt x="1341" y="13"/>
                  </a:lnTo>
                  <a:lnTo>
                    <a:pt x="1320" y="13"/>
                  </a:lnTo>
                  <a:lnTo>
                    <a:pt x="1320" y="13"/>
                  </a:lnTo>
                  <a:lnTo>
                    <a:pt x="1219" y="13"/>
                  </a:lnTo>
                  <a:lnTo>
                    <a:pt x="1169" y="11"/>
                  </a:lnTo>
                  <a:lnTo>
                    <a:pt x="1120" y="7"/>
                  </a:lnTo>
                  <a:lnTo>
                    <a:pt x="1120" y="7"/>
                  </a:lnTo>
                  <a:lnTo>
                    <a:pt x="1091" y="5"/>
                  </a:lnTo>
                  <a:lnTo>
                    <a:pt x="1053" y="4"/>
                  </a:lnTo>
                  <a:lnTo>
                    <a:pt x="964" y="3"/>
                  </a:lnTo>
                  <a:lnTo>
                    <a:pt x="807" y="3"/>
                  </a:lnTo>
                  <a:lnTo>
                    <a:pt x="807" y="3"/>
                  </a:lnTo>
                  <a:lnTo>
                    <a:pt x="753" y="1"/>
                  </a:lnTo>
                  <a:lnTo>
                    <a:pt x="700" y="0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1" y="3"/>
                  </a:lnTo>
                  <a:lnTo>
                    <a:pt x="591" y="3"/>
                  </a:lnTo>
                  <a:lnTo>
                    <a:pt x="566" y="4"/>
                  </a:lnTo>
                  <a:lnTo>
                    <a:pt x="536" y="5"/>
                  </a:lnTo>
                  <a:lnTo>
                    <a:pt x="467" y="7"/>
                  </a:lnTo>
                  <a:lnTo>
                    <a:pt x="341" y="7"/>
                  </a:lnTo>
                  <a:lnTo>
                    <a:pt x="341" y="7"/>
                  </a:lnTo>
                  <a:lnTo>
                    <a:pt x="297" y="5"/>
                  </a:lnTo>
                  <a:lnTo>
                    <a:pt x="252" y="4"/>
                  </a:lnTo>
                  <a:lnTo>
                    <a:pt x="230" y="5"/>
                  </a:lnTo>
                  <a:lnTo>
                    <a:pt x="209" y="8"/>
                  </a:lnTo>
                  <a:lnTo>
                    <a:pt x="187" y="12"/>
                  </a:lnTo>
                  <a:lnTo>
                    <a:pt x="165" y="18"/>
                  </a:lnTo>
                  <a:lnTo>
                    <a:pt x="165" y="18"/>
                  </a:lnTo>
                  <a:lnTo>
                    <a:pt x="146" y="26"/>
                  </a:lnTo>
                  <a:lnTo>
                    <a:pt x="129" y="34"/>
                  </a:lnTo>
                  <a:lnTo>
                    <a:pt x="112" y="42"/>
                  </a:lnTo>
                  <a:lnTo>
                    <a:pt x="98" y="51"/>
                  </a:lnTo>
                  <a:lnTo>
                    <a:pt x="84" y="62"/>
                  </a:lnTo>
                  <a:lnTo>
                    <a:pt x="71" y="75"/>
                  </a:lnTo>
                  <a:lnTo>
                    <a:pt x="59" y="88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35" y="126"/>
                  </a:lnTo>
                  <a:lnTo>
                    <a:pt x="26" y="147"/>
                  </a:lnTo>
                  <a:lnTo>
                    <a:pt x="18" y="169"/>
                  </a:lnTo>
                  <a:lnTo>
                    <a:pt x="12" y="191"/>
                  </a:lnTo>
                  <a:lnTo>
                    <a:pt x="6" y="215"/>
                  </a:lnTo>
                  <a:lnTo>
                    <a:pt x="4" y="237"/>
                  </a:lnTo>
                  <a:lnTo>
                    <a:pt x="1" y="26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1" y="294"/>
                  </a:lnTo>
                  <a:lnTo>
                    <a:pt x="4" y="297"/>
                  </a:lnTo>
                  <a:lnTo>
                    <a:pt x="6" y="301"/>
                  </a:lnTo>
                  <a:lnTo>
                    <a:pt x="10" y="304"/>
                  </a:lnTo>
                  <a:lnTo>
                    <a:pt x="14" y="305"/>
                  </a:lnTo>
                  <a:lnTo>
                    <a:pt x="22" y="306"/>
                  </a:lnTo>
                  <a:lnTo>
                    <a:pt x="30" y="305"/>
                  </a:lnTo>
                  <a:lnTo>
                    <a:pt x="34" y="304"/>
                  </a:lnTo>
                  <a:lnTo>
                    <a:pt x="38" y="301"/>
                  </a:lnTo>
                  <a:lnTo>
                    <a:pt x="40" y="297"/>
                  </a:lnTo>
                  <a:lnTo>
                    <a:pt x="43" y="294"/>
                  </a:lnTo>
                  <a:lnTo>
                    <a:pt x="44" y="289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7" y="260"/>
                  </a:lnTo>
                  <a:lnTo>
                    <a:pt x="50" y="237"/>
                  </a:lnTo>
                  <a:lnTo>
                    <a:pt x="54" y="213"/>
                  </a:lnTo>
                  <a:lnTo>
                    <a:pt x="59" y="190"/>
                  </a:lnTo>
                  <a:lnTo>
                    <a:pt x="67" y="168"/>
                  </a:lnTo>
                  <a:lnTo>
                    <a:pt x="76" y="145"/>
                  </a:lnTo>
                  <a:lnTo>
                    <a:pt x="88" y="12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8" y="98"/>
                  </a:lnTo>
                  <a:lnTo>
                    <a:pt x="116" y="92"/>
                  </a:lnTo>
                  <a:lnTo>
                    <a:pt x="125" y="85"/>
                  </a:lnTo>
                  <a:lnTo>
                    <a:pt x="136" y="79"/>
                  </a:lnTo>
                  <a:lnTo>
                    <a:pt x="160" y="67"/>
                  </a:lnTo>
                  <a:lnTo>
                    <a:pt x="184" y="59"/>
                  </a:lnTo>
                  <a:lnTo>
                    <a:pt x="211" y="52"/>
                  </a:lnTo>
                  <a:lnTo>
                    <a:pt x="235" y="49"/>
                  </a:lnTo>
                  <a:lnTo>
                    <a:pt x="247" y="47"/>
                  </a:lnTo>
                  <a:lnTo>
                    <a:pt x="259" y="47"/>
                  </a:lnTo>
                  <a:lnTo>
                    <a:pt x="269" y="49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296" y="55"/>
                  </a:lnTo>
                  <a:lnTo>
                    <a:pt x="313" y="56"/>
                  </a:lnTo>
                  <a:lnTo>
                    <a:pt x="331" y="56"/>
                  </a:lnTo>
                  <a:lnTo>
                    <a:pt x="349" y="56"/>
                  </a:lnTo>
                  <a:lnTo>
                    <a:pt x="386" y="54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70" y="51"/>
                  </a:lnTo>
                  <a:lnTo>
                    <a:pt x="531" y="49"/>
                  </a:lnTo>
                  <a:lnTo>
                    <a:pt x="594" y="47"/>
                  </a:lnTo>
                  <a:lnTo>
                    <a:pt x="620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89" y="50"/>
                  </a:lnTo>
                  <a:lnTo>
                    <a:pt x="746" y="51"/>
                  </a:lnTo>
                  <a:lnTo>
                    <a:pt x="871" y="51"/>
                  </a:lnTo>
                  <a:lnTo>
                    <a:pt x="998" y="51"/>
                  </a:lnTo>
                  <a:lnTo>
                    <a:pt x="1101" y="52"/>
                  </a:lnTo>
                  <a:lnTo>
                    <a:pt x="1101" y="52"/>
                  </a:lnTo>
                  <a:lnTo>
                    <a:pt x="1184" y="54"/>
                  </a:lnTo>
                  <a:lnTo>
                    <a:pt x="1224" y="55"/>
                  </a:lnTo>
                  <a:lnTo>
                    <a:pt x="1265" y="54"/>
                  </a:lnTo>
                  <a:lnTo>
                    <a:pt x="1265" y="54"/>
                  </a:lnTo>
                  <a:lnTo>
                    <a:pt x="1283" y="55"/>
                  </a:lnTo>
                  <a:lnTo>
                    <a:pt x="1301" y="56"/>
                  </a:lnTo>
                  <a:lnTo>
                    <a:pt x="1320" y="59"/>
                  </a:lnTo>
                  <a:lnTo>
                    <a:pt x="1338" y="59"/>
                  </a:lnTo>
                  <a:lnTo>
                    <a:pt x="1338" y="59"/>
                  </a:lnTo>
                  <a:lnTo>
                    <a:pt x="1352" y="59"/>
                  </a:lnTo>
                  <a:lnTo>
                    <a:pt x="1372" y="56"/>
                  </a:lnTo>
                  <a:lnTo>
                    <a:pt x="1392" y="56"/>
                  </a:lnTo>
                  <a:lnTo>
                    <a:pt x="1400" y="58"/>
                  </a:lnTo>
                  <a:lnTo>
                    <a:pt x="1406" y="60"/>
                  </a:lnTo>
                  <a:lnTo>
                    <a:pt x="1406" y="60"/>
                  </a:lnTo>
                  <a:lnTo>
                    <a:pt x="1413" y="63"/>
                  </a:lnTo>
                  <a:lnTo>
                    <a:pt x="1419" y="64"/>
                  </a:lnTo>
                  <a:lnTo>
                    <a:pt x="1424" y="63"/>
                  </a:lnTo>
                  <a:lnTo>
                    <a:pt x="1430" y="60"/>
                  </a:lnTo>
                  <a:lnTo>
                    <a:pt x="1430" y="60"/>
                  </a:lnTo>
                  <a:lnTo>
                    <a:pt x="1455" y="62"/>
                  </a:lnTo>
                  <a:lnTo>
                    <a:pt x="1478" y="64"/>
                  </a:lnTo>
                  <a:lnTo>
                    <a:pt x="1502" y="69"/>
                  </a:lnTo>
                  <a:lnTo>
                    <a:pt x="1523" y="76"/>
                  </a:lnTo>
                  <a:lnTo>
                    <a:pt x="1543" y="85"/>
                  </a:lnTo>
                  <a:lnTo>
                    <a:pt x="1563" y="98"/>
                  </a:lnTo>
                  <a:lnTo>
                    <a:pt x="1581" y="114"/>
                  </a:lnTo>
                  <a:lnTo>
                    <a:pt x="1600" y="132"/>
                  </a:lnTo>
                  <a:lnTo>
                    <a:pt x="1600" y="132"/>
                  </a:lnTo>
                  <a:lnTo>
                    <a:pt x="1613" y="149"/>
                  </a:lnTo>
                  <a:lnTo>
                    <a:pt x="1622" y="166"/>
                  </a:lnTo>
                  <a:lnTo>
                    <a:pt x="1631" y="183"/>
                  </a:lnTo>
                  <a:lnTo>
                    <a:pt x="1636" y="202"/>
                  </a:lnTo>
                  <a:lnTo>
                    <a:pt x="1642" y="221"/>
                  </a:lnTo>
                  <a:lnTo>
                    <a:pt x="1644" y="241"/>
                  </a:lnTo>
                  <a:lnTo>
                    <a:pt x="1645" y="260"/>
                  </a:lnTo>
                  <a:lnTo>
                    <a:pt x="1645" y="280"/>
                  </a:lnTo>
                  <a:lnTo>
                    <a:pt x="1645" y="280"/>
                  </a:lnTo>
                  <a:lnTo>
                    <a:pt x="1647" y="285"/>
                  </a:lnTo>
                  <a:lnTo>
                    <a:pt x="1648" y="290"/>
                  </a:lnTo>
                  <a:lnTo>
                    <a:pt x="1651" y="294"/>
                  </a:lnTo>
                  <a:lnTo>
                    <a:pt x="1653" y="297"/>
                  </a:lnTo>
                  <a:lnTo>
                    <a:pt x="1656" y="300"/>
                  </a:lnTo>
                  <a:lnTo>
                    <a:pt x="1660" y="301"/>
                  </a:lnTo>
                  <a:lnTo>
                    <a:pt x="1669" y="302"/>
                  </a:lnTo>
                  <a:lnTo>
                    <a:pt x="1677" y="301"/>
                  </a:lnTo>
                  <a:lnTo>
                    <a:pt x="1681" y="300"/>
                  </a:lnTo>
                  <a:lnTo>
                    <a:pt x="1685" y="297"/>
                  </a:lnTo>
                  <a:lnTo>
                    <a:pt x="1687" y="294"/>
                  </a:lnTo>
                  <a:lnTo>
                    <a:pt x="1690" y="290"/>
                  </a:lnTo>
                  <a:lnTo>
                    <a:pt x="1691" y="285"/>
                  </a:lnTo>
                  <a:lnTo>
                    <a:pt x="1691" y="280"/>
                  </a:lnTo>
                  <a:lnTo>
                    <a:pt x="1691" y="280"/>
                  </a:lnTo>
                  <a:lnTo>
                    <a:pt x="1691" y="255"/>
                  </a:lnTo>
                  <a:lnTo>
                    <a:pt x="1689" y="230"/>
                  </a:lnTo>
                  <a:lnTo>
                    <a:pt x="1685" y="207"/>
                  </a:lnTo>
                  <a:lnTo>
                    <a:pt x="1678" y="185"/>
                  </a:lnTo>
                  <a:lnTo>
                    <a:pt x="1670" y="164"/>
                  </a:lnTo>
                  <a:lnTo>
                    <a:pt x="1660" y="143"/>
                  </a:lnTo>
                  <a:lnTo>
                    <a:pt x="1647" y="120"/>
                  </a:lnTo>
                  <a:lnTo>
                    <a:pt x="1632" y="100"/>
                  </a:lnTo>
                  <a:lnTo>
                    <a:pt x="1632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3" name="Freeform 235"/>
            <p:cNvSpPr/>
            <p:nvPr/>
          </p:nvSpPr>
          <p:spPr bwMode="auto">
            <a:xfrm>
              <a:off x="3148014" y="4441813"/>
              <a:ext cx="671513" cy="120650"/>
            </a:xfrm>
            <a:custGeom>
              <a:avLst/>
              <a:gdLst/>
              <a:ahLst/>
              <a:cxnLst>
                <a:cxn ang="0">
                  <a:pos x="1622" y="218"/>
                </a:cxn>
                <a:cxn ang="0">
                  <a:pos x="1588" y="248"/>
                </a:cxn>
                <a:cxn ang="0">
                  <a:pos x="1550" y="269"/>
                </a:cxn>
                <a:cxn ang="0">
                  <a:pos x="1508" y="282"/>
                </a:cxn>
                <a:cxn ang="0">
                  <a:pos x="1418" y="292"/>
                </a:cxn>
                <a:cxn ang="0">
                  <a:pos x="1413" y="292"/>
                </a:cxn>
                <a:cxn ang="0">
                  <a:pos x="1364" y="294"/>
                </a:cxn>
                <a:cxn ang="0">
                  <a:pos x="1320" y="292"/>
                </a:cxn>
                <a:cxn ang="0">
                  <a:pos x="1120" y="298"/>
                </a:cxn>
                <a:cxn ang="0">
                  <a:pos x="1053" y="302"/>
                </a:cxn>
                <a:cxn ang="0">
                  <a:pos x="807" y="303"/>
                </a:cxn>
                <a:cxn ang="0">
                  <a:pos x="645" y="306"/>
                </a:cxn>
                <a:cxn ang="0">
                  <a:pos x="591" y="303"/>
                </a:cxn>
                <a:cxn ang="0">
                  <a:pos x="467" y="301"/>
                </a:cxn>
                <a:cxn ang="0">
                  <a:pos x="343" y="303"/>
                </a:cxn>
                <a:cxn ang="0">
                  <a:pos x="231" y="302"/>
                </a:cxn>
                <a:cxn ang="0">
                  <a:pos x="165" y="286"/>
                </a:cxn>
                <a:cxn ang="0">
                  <a:pos x="129" y="272"/>
                </a:cxn>
                <a:cxn ang="0">
                  <a:pos x="84" y="243"/>
                </a:cxn>
                <a:cxn ang="0">
                  <a:pos x="47" y="201"/>
                </a:cxn>
                <a:cxn ang="0">
                  <a:pos x="26" y="159"/>
                </a:cxn>
                <a:cxn ang="0">
                  <a:pos x="6" y="9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10" y="3"/>
                </a:cxn>
                <a:cxn ang="0">
                  <a:pos x="30" y="1"/>
                </a:cxn>
                <a:cxn ang="0">
                  <a:pos x="40" y="8"/>
                </a:cxn>
                <a:cxn ang="0">
                  <a:pos x="46" y="21"/>
                </a:cxn>
                <a:cxn ang="0">
                  <a:pos x="50" y="68"/>
                </a:cxn>
                <a:cxn ang="0">
                  <a:pos x="67" y="137"/>
                </a:cxn>
                <a:cxn ang="0">
                  <a:pos x="102" y="199"/>
                </a:cxn>
                <a:cxn ang="0">
                  <a:pos x="116" y="213"/>
                </a:cxn>
                <a:cxn ang="0">
                  <a:pos x="160" y="237"/>
                </a:cxn>
                <a:cxn ang="0">
                  <a:pos x="235" y="256"/>
                </a:cxn>
                <a:cxn ang="0">
                  <a:pos x="281" y="259"/>
                </a:cxn>
                <a:cxn ang="0">
                  <a:pos x="436" y="259"/>
                </a:cxn>
                <a:cxn ang="0">
                  <a:pos x="641" y="258"/>
                </a:cxn>
                <a:cxn ang="0">
                  <a:pos x="746" y="255"/>
                </a:cxn>
                <a:cxn ang="0">
                  <a:pos x="1101" y="254"/>
                </a:cxn>
                <a:cxn ang="0">
                  <a:pos x="1224" y="251"/>
                </a:cxn>
                <a:cxn ang="0">
                  <a:pos x="1283" y="251"/>
                </a:cxn>
                <a:cxn ang="0">
                  <a:pos x="1338" y="246"/>
                </a:cxn>
                <a:cxn ang="0">
                  <a:pos x="1372" y="248"/>
                </a:cxn>
                <a:cxn ang="0">
                  <a:pos x="1406" y="246"/>
                </a:cxn>
                <a:cxn ang="0">
                  <a:pos x="1419" y="242"/>
                </a:cxn>
                <a:cxn ang="0">
                  <a:pos x="1430" y="246"/>
                </a:cxn>
                <a:cxn ang="0">
                  <a:pos x="1502" y="237"/>
                </a:cxn>
                <a:cxn ang="0">
                  <a:pos x="1563" y="208"/>
                </a:cxn>
                <a:cxn ang="0">
                  <a:pos x="1600" y="174"/>
                </a:cxn>
                <a:cxn ang="0">
                  <a:pos x="1631" y="122"/>
                </a:cxn>
                <a:cxn ang="0">
                  <a:pos x="1644" y="65"/>
                </a:cxn>
                <a:cxn ang="0">
                  <a:pos x="1645" y="25"/>
                </a:cxn>
                <a:cxn ang="0">
                  <a:pos x="1651" y="12"/>
                </a:cxn>
                <a:cxn ang="0">
                  <a:pos x="1660" y="5"/>
                </a:cxn>
                <a:cxn ang="0">
                  <a:pos x="1681" y="6"/>
                </a:cxn>
                <a:cxn ang="0">
                  <a:pos x="1690" y="16"/>
                </a:cxn>
                <a:cxn ang="0">
                  <a:pos x="1691" y="25"/>
                </a:cxn>
                <a:cxn ang="0">
                  <a:pos x="1685" y="98"/>
                </a:cxn>
                <a:cxn ang="0">
                  <a:pos x="1660" y="163"/>
                </a:cxn>
                <a:cxn ang="0">
                  <a:pos x="1632" y="205"/>
                </a:cxn>
              </a:cxnLst>
              <a:rect l="0" t="0" r="r" b="b"/>
              <a:pathLst>
                <a:path w="1691" h="306">
                  <a:moveTo>
                    <a:pt x="1632" y="205"/>
                  </a:moveTo>
                  <a:lnTo>
                    <a:pt x="1632" y="205"/>
                  </a:lnTo>
                  <a:lnTo>
                    <a:pt x="1622" y="218"/>
                  </a:lnTo>
                  <a:lnTo>
                    <a:pt x="1610" y="229"/>
                  </a:lnTo>
                  <a:lnTo>
                    <a:pt x="1600" y="239"/>
                  </a:lnTo>
                  <a:lnTo>
                    <a:pt x="1588" y="248"/>
                  </a:lnTo>
                  <a:lnTo>
                    <a:pt x="1575" y="256"/>
                  </a:lnTo>
                  <a:lnTo>
                    <a:pt x="1563" y="263"/>
                  </a:lnTo>
                  <a:lnTo>
                    <a:pt x="1550" y="269"/>
                  </a:lnTo>
                  <a:lnTo>
                    <a:pt x="1536" y="275"/>
                  </a:lnTo>
                  <a:lnTo>
                    <a:pt x="1523" y="278"/>
                  </a:lnTo>
                  <a:lnTo>
                    <a:pt x="1508" y="282"/>
                  </a:lnTo>
                  <a:lnTo>
                    <a:pt x="1479" y="288"/>
                  </a:lnTo>
                  <a:lnTo>
                    <a:pt x="1449" y="290"/>
                  </a:lnTo>
                  <a:lnTo>
                    <a:pt x="1418" y="292"/>
                  </a:lnTo>
                  <a:lnTo>
                    <a:pt x="1418" y="292"/>
                  </a:lnTo>
                  <a:lnTo>
                    <a:pt x="1413" y="292"/>
                  </a:lnTo>
                  <a:lnTo>
                    <a:pt x="1413" y="292"/>
                  </a:lnTo>
                  <a:lnTo>
                    <a:pt x="1401" y="293"/>
                  </a:lnTo>
                  <a:lnTo>
                    <a:pt x="1389" y="294"/>
                  </a:lnTo>
                  <a:lnTo>
                    <a:pt x="1364" y="294"/>
                  </a:lnTo>
                  <a:lnTo>
                    <a:pt x="1341" y="293"/>
                  </a:lnTo>
                  <a:lnTo>
                    <a:pt x="1320" y="292"/>
                  </a:lnTo>
                  <a:lnTo>
                    <a:pt x="1320" y="292"/>
                  </a:lnTo>
                  <a:lnTo>
                    <a:pt x="1219" y="293"/>
                  </a:lnTo>
                  <a:lnTo>
                    <a:pt x="1169" y="294"/>
                  </a:lnTo>
                  <a:lnTo>
                    <a:pt x="1120" y="298"/>
                  </a:lnTo>
                  <a:lnTo>
                    <a:pt x="1120" y="298"/>
                  </a:lnTo>
                  <a:lnTo>
                    <a:pt x="1091" y="301"/>
                  </a:lnTo>
                  <a:lnTo>
                    <a:pt x="1053" y="302"/>
                  </a:lnTo>
                  <a:lnTo>
                    <a:pt x="964" y="303"/>
                  </a:lnTo>
                  <a:lnTo>
                    <a:pt x="807" y="303"/>
                  </a:lnTo>
                  <a:lnTo>
                    <a:pt x="807" y="303"/>
                  </a:lnTo>
                  <a:lnTo>
                    <a:pt x="753" y="303"/>
                  </a:lnTo>
                  <a:lnTo>
                    <a:pt x="700" y="306"/>
                  </a:lnTo>
                  <a:lnTo>
                    <a:pt x="645" y="306"/>
                  </a:lnTo>
                  <a:lnTo>
                    <a:pt x="619" y="305"/>
                  </a:lnTo>
                  <a:lnTo>
                    <a:pt x="591" y="303"/>
                  </a:lnTo>
                  <a:lnTo>
                    <a:pt x="591" y="303"/>
                  </a:lnTo>
                  <a:lnTo>
                    <a:pt x="566" y="302"/>
                  </a:lnTo>
                  <a:lnTo>
                    <a:pt x="536" y="301"/>
                  </a:lnTo>
                  <a:lnTo>
                    <a:pt x="467" y="301"/>
                  </a:lnTo>
                  <a:lnTo>
                    <a:pt x="399" y="302"/>
                  </a:lnTo>
                  <a:lnTo>
                    <a:pt x="343" y="303"/>
                  </a:lnTo>
                  <a:lnTo>
                    <a:pt x="343" y="303"/>
                  </a:lnTo>
                  <a:lnTo>
                    <a:pt x="297" y="303"/>
                  </a:lnTo>
                  <a:lnTo>
                    <a:pt x="252" y="303"/>
                  </a:lnTo>
                  <a:lnTo>
                    <a:pt x="231" y="302"/>
                  </a:lnTo>
                  <a:lnTo>
                    <a:pt x="209" y="298"/>
                  </a:lnTo>
                  <a:lnTo>
                    <a:pt x="187" y="294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46" y="280"/>
                  </a:lnTo>
                  <a:lnTo>
                    <a:pt x="129" y="272"/>
                  </a:lnTo>
                  <a:lnTo>
                    <a:pt x="112" y="264"/>
                  </a:lnTo>
                  <a:lnTo>
                    <a:pt x="98" y="254"/>
                  </a:lnTo>
                  <a:lnTo>
                    <a:pt x="84" y="243"/>
                  </a:lnTo>
                  <a:lnTo>
                    <a:pt x="71" y="231"/>
                  </a:lnTo>
                  <a:lnTo>
                    <a:pt x="59" y="217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180"/>
                  </a:lnTo>
                  <a:lnTo>
                    <a:pt x="26" y="159"/>
                  </a:lnTo>
                  <a:lnTo>
                    <a:pt x="18" y="137"/>
                  </a:lnTo>
                  <a:lnTo>
                    <a:pt x="12" y="114"/>
                  </a:lnTo>
                  <a:lnTo>
                    <a:pt x="6" y="91"/>
                  </a:lnTo>
                  <a:lnTo>
                    <a:pt x="4" y="68"/>
                  </a:lnTo>
                  <a:lnTo>
                    <a:pt x="1" y="4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0" y="1"/>
                  </a:lnTo>
                  <a:lnTo>
                    <a:pt x="34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7" y="44"/>
                  </a:lnTo>
                  <a:lnTo>
                    <a:pt x="50" y="68"/>
                  </a:lnTo>
                  <a:lnTo>
                    <a:pt x="54" y="91"/>
                  </a:lnTo>
                  <a:lnTo>
                    <a:pt x="59" y="115"/>
                  </a:lnTo>
                  <a:lnTo>
                    <a:pt x="67" y="137"/>
                  </a:lnTo>
                  <a:lnTo>
                    <a:pt x="76" y="159"/>
                  </a:lnTo>
                  <a:lnTo>
                    <a:pt x="88" y="180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8" y="207"/>
                  </a:lnTo>
                  <a:lnTo>
                    <a:pt x="116" y="213"/>
                  </a:lnTo>
                  <a:lnTo>
                    <a:pt x="125" y="220"/>
                  </a:lnTo>
                  <a:lnTo>
                    <a:pt x="136" y="226"/>
                  </a:lnTo>
                  <a:lnTo>
                    <a:pt x="160" y="237"/>
                  </a:lnTo>
                  <a:lnTo>
                    <a:pt x="184" y="244"/>
                  </a:lnTo>
                  <a:lnTo>
                    <a:pt x="211" y="251"/>
                  </a:lnTo>
                  <a:lnTo>
                    <a:pt x="235" y="256"/>
                  </a:lnTo>
                  <a:lnTo>
                    <a:pt x="260" y="259"/>
                  </a:lnTo>
                  <a:lnTo>
                    <a:pt x="281" y="259"/>
                  </a:lnTo>
                  <a:lnTo>
                    <a:pt x="281" y="259"/>
                  </a:lnTo>
                  <a:lnTo>
                    <a:pt x="362" y="259"/>
                  </a:lnTo>
                  <a:lnTo>
                    <a:pt x="436" y="259"/>
                  </a:lnTo>
                  <a:lnTo>
                    <a:pt x="436" y="259"/>
                  </a:lnTo>
                  <a:lnTo>
                    <a:pt x="539" y="260"/>
                  </a:lnTo>
                  <a:lnTo>
                    <a:pt x="595" y="259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89" y="256"/>
                  </a:lnTo>
                  <a:lnTo>
                    <a:pt x="746" y="255"/>
                  </a:lnTo>
                  <a:lnTo>
                    <a:pt x="871" y="254"/>
                  </a:lnTo>
                  <a:lnTo>
                    <a:pt x="998" y="254"/>
                  </a:lnTo>
                  <a:lnTo>
                    <a:pt x="1101" y="254"/>
                  </a:lnTo>
                  <a:lnTo>
                    <a:pt x="1101" y="254"/>
                  </a:lnTo>
                  <a:lnTo>
                    <a:pt x="1184" y="251"/>
                  </a:lnTo>
                  <a:lnTo>
                    <a:pt x="1224" y="251"/>
                  </a:lnTo>
                  <a:lnTo>
                    <a:pt x="1265" y="251"/>
                  </a:lnTo>
                  <a:lnTo>
                    <a:pt x="1265" y="251"/>
                  </a:lnTo>
                  <a:lnTo>
                    <a:pt x="1283" y="251"/>
                  </a:lnTo>
                  <a:lnTo>
                    <a:pt x="1301" y="250"/>
                  </a:lnTo>
                  <a:lnTo>
                    <a:pt x="1320" y="247"/>
                  </a:lnTo>
                  <a:lnTo>
                    <a:pt x="1338" y="246"/>
                  </a:lnTo>
                  <a:lnTo>
                    <a:pt x="1338" y="246"/>
                  </a:lnTo>
                  <a:lnTo>
                    <a:pt x="1352" y="247"/>
                  </a:lnTo>
                  <a:lnTo>
                    <a:pt x="1372" y="248"/>
                  </a:lnTo>
                  <a:lnTo>
                    <a:pt x="1392" y="248"/>
                  </a:lnTo>
                  <a:lnTo>
                    <a:pt x="1400" y="247"/>
                  </a:lnTo>
                  <a:lnTo>
                    <a:pt x="1406" y="246"/>
                  </a:lnTo>
                  <a:lnTo>
                    <a:pt x="1406" y="246"/>
                  </a:lnTo>
                  <a:lnTo>
                    <a:pt x="1413" y="242"/>
                  </a:lnTo>
                  <a:lnTo>
                    <a:pt x="1419" y="242"/>
                  </a:lnTo>
                  <a:lnTo>
                    <a:pt x="1424" y="243"/>
                  </a:lnTo>
                  <a:lnTo>
                    <a:pt x="1430" y="246"/>
                  </a:lnTo>
                  <a:lnTo>
                    <a:pt x="1430" y="246"/>
                  </a:lnTo>
                  <a:lnTo>
                    <a:pt x="1455" y="244"/>
                  </a:lnTo>
                  <a:lnTo>
                    <a:pt x="1478" y="242"/>
                  </a:lnTo>
                  <a:lnTo>
                    <a:pt x="1502" y="237"/>
                  </a:lnTo>
                  <a:lnTo>
                    <a:pt x="1523" y="230"/>
                  </a:lnTo>
                  <a:lnTo>
                    <a:pt x="1543" y="220"/>
                  </a:lnTo>
                  <a:lnTo>
                    <a:pt x="1563" y="208"/>
                  </a:lnTo>
                  <a:lnTo>
                    <a:pt x="1581" y="192"/>
                  </a:lnTo>
                  <a:lnTo>
                    <a:pt x="1600" y="174"/>
                  </a:lnTo>
                  <a:lnTo>
                    <a:pt x="1600" y="174"/>
                  </a:lnTo>
                  <a:lnTo>
                    <a:pt x="1613" y="157"/>
                  </a:lnTo>
                  <a:lnTo>
                    <a:pt x="1622" y="140"/>
                  </a:lnTo>
                  <a:lnTo>
                    <a:pt x="1631" y="122"/>
                  </a:lnTo>
                  <a:lnTo>
                    <a:pt x="1636" y="103"/>
                  </a:lnTo>
                  <a:lnTo>
                    <a:pt x="1642" y="85"/>
                  </a:lnTo>
                  <a:lnTo>
                    <a:pt x="1644" y="65"/>
                  </a:lnTo>
                  <a:lnTo>
                    <a:pt x="1645" y="46"/>
                  </a:lnTo>
                  <a:lnTo>
                    <a:pt x="1645" y="25"/>
                  </a:lnTo>
                  <a:lnTo>
                    <a:pt x="1645" y="25"/>
                  </a:lnTo>
                  <a:lnTo>
                    <a:pt x="1647" y="20"/>
                  </a:lnTo>
                  <a:lnTo>
                    <a:pt x="1648" y="16"/>
                  </a:lnTo>
                  <a:lnTo>
                    <a:pt x="1651" y="12"/>
                  </a:lnTo>
                  <a:lnTo>
                    <a:pt x="1653" y="9"/>
                  </a:lnTo>
                  <a:lnTo>
                    <a:pt x="1656" y="6"/>
                  </a:lnTo>
                  <a:lnTo>
                    <a:pt x="1660" y="5"/>
                  </a:lnTo>
                  <a:lnTo>
                    <a:pt x="1669" y="3"/>
                  </a:lnTo>
                  <a:lnTo>
                    <a:pt x="1677" y="5"/>
                  </a:lnTo>
                  <a:lnTo>
                    <a:pt x="1681" y="6"/>
                  </a:lnTo>
                  <a:lnTo>
                    <a:pt x="1685" y="9"/>
                  </a:lnTo>
                  <a:lnTo>
                    <a:pt x="1687" y="12"/>
                  </a:lnTo>
                  <a:lnTo>
                    <a:pt x="1690" y="16"/>
                  </a:lnTo>
                  <a:lnTo>
                    <a:pt x="1691" y="20"/>
                  </a:lnTo>
                  <a:lnTo>
                    <a:pt x="1691" y="25"/>
                  </a:lnTo>
                  <a:lnTo>
                    <a:pt x="1691" y="25"/>
                  </a:lnTo>
                  <a:lnTo>
                    <a:pt x="1691" y="51"/>
                  </a:lnTo>
                  <a:lnTo>
                    <a:pt x="1689" y="76"/>
                  </a:lnTo>
                  <a:lnTo>
                    <a:pt x="1685" y="98"/>
                  </a:lnTo>
                  <a:lnTo>
                    <a:pt x="1678" y="120"/>
                  </a:lnTo>
                  <a:lnTo>
                    <a:pt x="1670" y="142"/>
                  </a:lnTo>
                  <a:lnTo>
                    <a:pt x="1660" y="163"/>
                  </a:lnTo>
                  <a:lnTo>
                    <a:pt x="1647" y="184"/>
                  </a:lnTo>
                  <a:lnTo>
                    <a:pt x="1632" y="205"/>
                  </a:lnTo>
                  <a:lnTo>
                    <a:pt x="1632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grpSp>
          <p:nvGrpSpPr>
            <p:cNvPr id="1290" name="组合 1289"/>
            <p:cNvGrpSpPr/>
            <p:nvPr/>
          </p:nvGrpSpPr>
          <p:grpSpPr>
            <a:xfrm>
              <a:off x="3159126" y="3783000"/>
              <a:ext cx="661988" cy="771525"/>
              <a:chOff x="3159126" y="4052888"/>
              <a:chExt cx="661988" cy="771525"/>
            </a:xfrm>
            <a:grpFill/>
          </p:grpSpPr>
          <p:sp>
            <p:nvSpPr>
              <p:cNvPr id="12452" name="Freeform 164"/>
              <p:cNvSpPr/>
              <p:nvPr/>
            </p:nvSpPr>
            <p:spPr bwMode="auto">
              <a:xfrm>
                <a:off x="3275013" y="4208463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8"/>
                  </a:cxn>
                  <a:cxn ang="0">
                    <a:pos x="28" y="11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17" y="20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7" y="37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4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4" y="45"/>
                  </a:cxn>
                  <a:cxn ang="0">
                    <a:pos x="18" y="37"/>
                  </a:cxn>
                  <a:cxn ang="0">
                    <a:pos x="24" y="29"/>
                  </a:cxn>
                  <a:cxn ang="0">
                    <a:pos x="30" y="24"/>
                  </a:cxn>
                  <a:cxn ang="0">
                    <a:pos x="30" y="24"/>
                  </a:cxn>
                  <a:cxn ang="0">
                    <a:pos x="38" y="16"/>
                  </a:cxn>
                  <a:cxn ang="0">
                    <a:pos x="41" y="11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1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8"/>
                    </a:lnTo>
                    <a:lnTo>
                      <a:pt x="28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7" y="20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7" y="37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4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4" y="45"/>
                    </a:lnTo>
                    <a:lnTo>
                      <a:pt x="18" y="37"/>
                    </a:lnTo>
                    <a:lnTo>
                      <a:pt x="24" y="29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1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3" name="Freeform 165"/>
              <p:cNvSpPr/>
              <p:nvPr/>
            </p:nvSpPr>
            <p:spPr bwMode="auto">
              <a:xfrm>
                <a:off x="3273426" y="4241800"/>
                <a:ext cx="22225" cy="238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22" y="27"/>
                  </a:cxn>
                  <a:cxn ang="0">
                    <a:pos x="1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8"/>
                  </a:cxn>
                  <a:cxn ang="0">
                    <a:pos x="3" y="61"/>
                  </a:cxn>
                  <a:cxn ang="0">
                    <a:pos x="7" y="62"/>
                  </a:cxn>
                  <a:cxn ang="0">
                    <a:pos x="9" y="61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20" y="46"/>
                  </a:cxn>
                  <a:cxn ang="0">
                    <a:pos x="32" y="33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8"/>
                  </a:cxn>
                  <a:cxn ang="0">
                    <a:pos x="56" y="7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6" h="62">
                    <a:moveTo>
                      <a:pt x="47" y="3"/>
                    </a:moveTo>
                    <a:lnTo>
                      <a:pt x="47" y="3"/>
                    </a:lnTo>
                    <a:lnTo>
                      <a:pt x="22" y="27"/>
                    </a:lnTo>
                    <a:lnTo>
                      <a:pt x="1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7" y="62"/>
                    </a:lnTo>
                    <a:lnTo>
                      <a:pt x="9" y="61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20" y="46"/>
                    </a:lnTo>
                    <a:lnTo>
                      <a:pt x="32" y="33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8"/>
                    </a:lnTo>
                    <a:lnTo>
                      <a:pt x="56" y="7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4" name="Freeform 166"/>
              <p:cNvSpPr/>
              <p:nvPr/>
            </p:nvSpPr>
            <p:spPr bwMode="auto">
              <a:xfrm>
                <a:off x="3270251" y="4275138"/>
                <a:ext cx="23813" cy="222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37" y="14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16" y="29"/>
                  </a:cxn>
                  <a:cxn ang="0">
                    <a:pos x="12" y="35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8"/>
                  </a:cxn>
                  <a:cxn ang="0">
                    <a:pos x="8" y="58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21" y="42"/>
                  </a:cxn>
                  <a:cxn ang="0">
                    <a:pos x="28" y="35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47" y="21"/>
                  </a:cxn>
                  <a:cxn ang="0">
                    <a:pos x="59" y="11"/>
                  </a:cxn>
                  <a:cxn ang="0">
                    <a:pos x="59" y="11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59" y="3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2" h="58">
                    <a:moveTo>
                      <a:pt x="51" y="3"/>
                    </a:moveTo>
                    <a:lnTo>
                      <a:pt x="51" y="3"/>
                    </a:lnTo>
                    <a:lnTo>
                      <a:pt x="37" y="14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21" y="42"/>
                    </a:lnTo>
                    <a:lnTo>
                      <a:pt x="28" y="35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47" y="21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59" y="3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5" name="Freeform 167"/>
              <p:cNvSpPr/>
              <p:nvPr/>
            </p:nvSpPr>
            <p:spPr bwMode="auto">
              <a:xfrm>
                <a:off x="3267076" y="4310063"/>
                <a:ext cx="23813" cy="28575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17"/>
                  </a:cxn>
                  <a:cxn ang="0">
                    <a:pos x="24" y="31"/>
                  </a:cxn>
                  <a:cxn ang="0">
                    <a:pos x="12" y="47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2"/>
                  </a:cxn>
                  <a:cxn ang="0">
                    <a:pos x="8" y="73"/>
                  </a:cxn>
                  <a:cxn ang="0">
                    <a:pos x="10" y="72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1" y="53"/>
                  </a:cxn>
                  <a:cxn ang="0">
                    <a:pos x="33" y="38"/>
                  </a:cxn>
                  <a:cxn ang="0">
                    <a:pos x="46" y="23"/>
                  </a:cxn>
                  <a:cxn ang="0">
                    <a:pos x="59" y="10"/>
                  </a:cxn>
                  <a:cxn ang="0">
                    <a:pos x="59" y="10"/>
                  </a:cxn>
                  <a:cxn ang="0">
                    <a:pos x="61" y="8"/>
                  </a:cxn>
                  <a:cxn ang="0">
                    <a:pos x="62" y="6"/>
                  </a:cxn>
                  <a:cxn ang="0">
                    <a:pos x="59" y="2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2" h="73">
                    <a:moveTo>
                      <a:pt x="51" y="2"/>
                    </a:moveTo>
                    <a:lnTo>
                      <a:pt x="51" y="2"/>
                    </a:lnTo>
                    <a:lnTo>
                      <a:pt x="37" y="17"/>
                    </a:lnTo>
                    <a:lnTo>
                      <a:pt x="24" y="31"/>
                    </a:lnTo>
                    <a:lnTo>
                      <a:pt x="12" y="47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2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1" y="53"/>
                    </a:lnTo>
                    <a:lnTo>
                      <a:pt x="33" y="38"/>
                    </a:lnTo>
                    <a:lnTo>
                      <a:pt x="46" y="23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1" y="8"/>
                    </a:lnTo>
                    <a:lnTo>
                      <a:pt x="62" y="6"/>
                    </a:lnTo>
                    <a:lnTo>
                      <a:pt x="59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6" name="Freeform 168"/>
              <p:cNvSpPr/>
              <p:nvPr/>
            </p:nvSpPr>
            <p:spPr bwMode="auto">
              <a:xfrm>
                <a:off x="3270251" y="4332288"/>
                <a:ext cx="26988" cy="3651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42" y="25"/>
                  </a:cxn>
                  <a:cxn ang="0">
                    <a:pos x="26" y="47"/>
                  </a:cxn>
                  <a:cxn ang="0">
                    <a:pos x="26" y="47"/>
                  </a:cxn>
                  <a:cxn ang="0">
                    <a:pos x="21" y="54"/>
                  </a:cxn>
                  <a:cxn ang="0">
                    <a:pos x="15" y="60"/>
                  </a:cxn>
                  <a:cxn ang="0">
                    <a:pos x="15" y="60"/>
                  </a:cxn>
                  <a:cxn ang="0">
                    <a:pos x="8" y="72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2" y="89"/>
                  </a:cxn>
                  <a:cxn ang="0">
                    <a:pos x="3" y="90"/>
                  </a:cxn>
                  <a:cxn ang="0">
                    <a:pos x="7" y="90"/>
                  </a:cxn>
                  <a:cxn ang="0">
                    <a:pos x="9" y="90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7" y="80"/>
                  </a:cxn>
                  <a:cxn ang="0">
                    <a:pos x="23" y="70"/>
                  </a:cxn>
                  <a:cxn ang="0">
                    <a:pos x="23" y="70"/>
                  </a:cxn>
                  <a:cxn ang="0">
                    <a:pos x="25" y="66"/>
                  </a:cxn>
                  <a:cxn ang="0">
                    <a:pos x="29" y="62"/>
                  </a:cxn>
                  <a:cxn ang="0">
                    <a:pos x="33" y="58"/>
                  </a:cxn>
                  <a:cxn ang="0">
                    <a:pos x="37" y="54"/>
                  </a:cxn>
                  <a:cxn ang="0">
                    <a:pos x="37" y="54"/>
                  </a:cxn>
                  <a:cxn ang="0">
                    <a:pos x="53" y="32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90">
                    <a:moveTo>
                      <a:pt x="58" y="3"/>
                    </a:moveTo>
                    <a:lnTo>
                      <a:pt x="58" y="3"/>
                    </a:lnTo>
                    <a:lnTo>
                      <a:pt x="42" y="25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1" y="54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8" y="72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3" y="90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7" y="80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9" y="62"/>
                    </a:lnTo>
                    <a:lnTo>
                      <a:pt x="33" y="58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53" y="32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7" name="Freeform 169"/>
              <p:cNvSpPr/>
              <p:nvPr/>
            </p:nvSpPr>
            <p:spPr bwMode="auto">
              <a:xfrm>
                <a:off x="3286126" y="4349750"/>
                <a:ext cx="22225" cy="26988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3" y="18"/>
                  </a:cxn>
                  <a:cxn ang="0">
                    <a:pos x="21" y="33"/>
                  </a:cxn>
                  <a:cxn ang="0">
                    <a:pos x="21" y="33"/>
                  </a:cxn>
                  <a:cxn ang="0">
                    <a:pos x="16" y="38"/>
                  </a:cxn>
                  <a:cxn ang="0">
                    <a:pos x="11" y="46"/>
                  </a:cxn>
                  <a:cxn ang="0">
                    <a:pos x="7" y="52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2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5" y="60"/>
                  </a:cxn>
                  <a:cxn ang="0">
                    <a:pos x="20" y="54"/>
                  </a:cxn>
                  <a:cxn ang="0">
                    <a:pos x="24" y="47"/>
                  </a:cxn>
                  <a:cxn ang="0">
                    <a:pos x="29" y="41"/>
                  </a:cxn>
                  <a:cxn ang="0">
                    <a:pos x="29" y="41"/>
                  </a:cxn>
                  <a:cxn ang="0">
                    <a:pos x="41" y="25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4" y="7"/>
                  </a:cxn>
                  <a:cxn ang="0">
                    <a:pos x="54" y="4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46" y="0"/>
                  </a:cxn>
                  <a:cxn ang="0">
                    <a:pos x="45" y="1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4" h="68">
                    <a:moveTo>
                      <a:pt x="43" y="3"/>
                    </a:moveTo>
                    <a:lnTo>
                      <a:pt x="43" y="3"/>
                    </a:lnTo>
                    <a:lnTo>
                      <a:pt x="33" y="18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7" y="52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5" y="60"/>
                    </a:lnTo>
                    <a:lnTo>
                      <a:pt x="20" y="54"/>
                    </a:lnTo>
                    <a:lnTo>
                      <a:pt x="24" y="47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41" y="25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4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8" name="Freeform 170"/>
              <p:cNvSpPr/>
              <p:nvPr/>
            </p:nvSpPr>
            <p:spPr bwMode="auto">
              <a:xfrm>
                <a:off x="3309938" y="4352925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9"/>
                  </a:cxn>
                  <a:cxn ang="0">
                    <a:pos x="27" y="12"/>
                  </a:cxn>
                  <a:cxn ang="0">
                    <a:pos x="22" y="17"/>
                  </a:cxn>
                  <a:cxn ang="0">
                    <a:pos x="22" y="17"/>
                  </a:cxn>
                  <a:cxn ang="0">
                    <a:pos x="15" y="27"/>
                  </a:cxn>
                  <a:cxn ang="0">
                    <a:pos x="15" y="27"/>
                  </a:cxn>
                  <a:cxn ang="0">
                    <a:pos x="8" y="38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6"/>
                  </a:cxn>
                  <a:cxn ang="0">
                    <a:pos x="9" y="56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8" y="42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35" y="18"/>
                  </a:cxn>
                  <a:cxn ang="0">
                    <a:pos x="39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0" y="3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2" y="1"/>
                  </a:cxn>
                  <a:cxn ang="0">
                    <a:pos x="30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9"/>
                    </a:lnTo>
                    <a:lnTo>
                      <a:pt x="27" y="12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8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6"/>
                    </a:lnTo>
                    <a:lnTo>
                      <a:pt x="9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8" y="42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35" y="18"/>
                    </a:lnTo>
                    <a:lnTo>
                      <a:pt x="39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1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9" name="Freeform 171"/>
              <p:cNvSpPr/>
              <p:nvPr/>
            </p:nvSpPr>
            <p:spPr bwMode="auto">
              <a:xfrm>
                <a:off x="3332163" y="4357688"/>
                <a:ext cx="12700" cy="23813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8" y="11"/>
                  </a:cxn>
                  <a:cxn ang="0">
                    <a:pos x="17" y="17"/>
                  </a:cxn>
                  <a:cxn ang="0">
                    <a:pos x="13" y="2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1" y="56"/>
                  </a:cxn>
                  <a:cxn ang="0">
                    <a:pos x="4" y="59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24" y="32"/>
                  </a:cxn>
                  <a:cxn ang="0">
                    <a:pos x="29" y="19"/>
                  </a:cxn>
                  <a:cxn ang="0">
                    <a:pos x="30" y="11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31" h="60">
                    <a:moveTo>
                      <a:pt x="20" y="5"/>
                    </a:moveTo>
                    <a:lnTo>
                      <a:pt x="20" y="5"/>
                    </a:lnTo>
                    <a:lnTo>
                      <a:pt x="18" y="11"/>
                    </a:lnTo>
                    <a:lnTo>
                      <a:pt x="17" y="17"/>
                    </a:lnTo>
                    <a:lnTo>
                      <a:pt x="13" y="2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1" y="56"/>
                    </a:lnTo>
                    <a:lnTo>
                      <a:pt x="4" y="59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24" y="32"/>
                    </a:lnTo>
                    <a:lnTo>
                      <a:pt x="29" y="19"/>
                    </a:lnTo>
                    <a:lnTo>
                      <a:pt x="30" y="11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0" name="Freeform 172"/>
              <p:cNvSpPr/>
              <p:nvPr/>
            </p:nvSpPr>
            <p:spPr bwMode="auto">
              <a:xfrm>
                <a:off x="3598863" y="4202113"/>
                <a:ext cx="22225" cy="2381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9" y="10"/>
                  </a:cxn>
                  <a:cxn ang="0">
                    <a:pos x="34" y="16"/>
                  </a:cxn>
                  <a:cxn ang="0">
                    <a:pos x="23" y="28"/>
                  </a:cxn>
                  <a:cxn ang="0">
                    <a:pos x="11" y="40"/>
                  </a:cxn>
                  <a:cxn ang="0">
                    <a:pos x="6" y="46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2" y="61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5" y="51"/>
                  </a:cxn>
                  <a:cxn ang="0">
                    <a:pos x="21" y="46"/>
                  </a:cxn>
                  <a:cxn ang="0">
                    <a:pos x="32" y="34"/>
                  </a:cxn>
                  <a:cxn ang="0">
                    <a:pos x="44" y="23"/>
                  </a:cxn>
                  <a:cxn ang="0">
                    <a:pos x="48" y="16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3" h="61">
                    <a:moveTo>
                      <a:pt x="43" y="3"/>
                    </a:moveTo>
                    <a:lnTo>
                      <a:pt x="43" y="3"/>
                    </a:lnTo>
                    <a:lnTo>
                      <a:pt x="39" y="10"/>
                    </a:lnTo>
                    <a:lnTo>
                      <a:pt x="34" y="16"/>
                    </a:lnTo>
                    <a:lnTo>
                      <a:pt x="23" y="28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5" y="51"/>
                    </a:lnTo>
                    <a:lnTo>
                      <a:pt x="21" y="46"/>
                    </a:lnTo>
                    <a:lnTo>
                      <a:pt x="32" y="34"/>
                    </a:lnTo>
                    <a:lnTo>
                      <a:pt x="44" y="23"/>
                    </a:lnTo>
                    <a:lnTo>
                      <a:pt x="48" y="16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1" name="Freeform 173"/>
              <p:cNvSpPr/>
              <p:nvPr/>
            </p:nvSpPr>
            <p:spPr bwMode="auto">
              <a:xfrm>
                <a:off x="3598863" y="4235450"/>
                <a:ext cx="23813" cy="2381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26" y="28"/>
                  </a:cxn>
                  <a:cxn ang="0">
                    <a:pos x="2" y="51"/>
                  </a:cxn>
                  <a:cxn ang="0">
                    <a:pos x="2" y="51"/>
                  </a:cxn>
                  <a:cxn ang="0">
                    <a:pos x="1" y="54"/>
                  </a:cxn>
                  <a:cxn ang="0">
                    <a:pos x="0" y="55"/>
                  </a:cxn>
                  <a:cxn ang="0">
                    <a:pos x="2" y="59"/>
                  </a:cxn>
                  <a:cxn ang="0">
                    <a:pos x="6" y="60"/>
                  </a:cxn>
                  <a:cxn ang="0">
                    <a:pos x="7" y="60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34" y="35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60">
                    <a:moveTo>
                      <a:pt x="47" y="1"/>
                    </a:moveTo>
                    <a:lnTo>
                      <a:pt x="47" y="1"/>
                    </a:lnTo>
                    <a:lnTo>
                      <a:pt x="26" y="28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34" y="35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2" name="Freeform 174"/>
              <p:cNvSpPr/>
              <p:nvPr/>
            </p:nvSpPr>
            <p:spPr bwMode="auto">
              <a:xfrm>
                <a:off x="3602038" y="4271963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2" y="18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4" y="40"/>
                  </a:cxn>
                  <a:cxn ang="0">
                    <a:pos x="10" y="48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1"/>
                  </a:cxn>
                  <a:cxn ang="0">
                    <a:pos x="10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0" y="53"/>
                  </a:cxn>
                  <a:cxn ang="0">
                    <a:pos x="31" y="37"/>
                  </a:cxn>
                  <a:cxn ang="0">
                    <a:pos x="31" y="37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4" h="71">
                    <a:moveTo>
                      <a:pt x="44" y="2"/>
                    </a:moveTo>
                    <a:lnTo>
                      <a:pt x="44" y="2"/>
                    </a:lnTo>
                    <a:lnTo>
                      <a:pt x="32" y="18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4" y="40"/>
                    </a:lnTo>
                    <a:lnTo>
                      <a:pt x="10" y="48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1"/>
                    </a:lnTo>
                    <a:lnTo>
                      <a:pt x="10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0" y="53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3" name="Freeform 175"/>
              <p:cNvSpPr/>
              <p:nvPr/>
            </p:nvSpPr>
            <p:spPr bwMode="auto">
              <a:xfrm>
                <a:off x="3602038" y="4310063"/>
                <a:ext cx="23813" cy="22225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48" y="2"/>
                  </a:cxn>
                  <a:cxn ang="0">
                    <a:pos x="37" y="11"/>
                  </a:cxn>
                  <a:cxn ang="0">
                    <a:pos x="25" y="21"/>
                  </a:cxn>
                  <a:cxn ang="0">
                    <a:pos x="25" y="21"/>
                  </a:cxn>
                  <a:cxn ang="0">
                    <a:pos x="19" y="27"/>
                  </a:cxn>
                  <a:cxn ang="0">
                    <a:pos x="14" y="34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49"/>
                  </a:cxn>
                  <a:cxn ang="0">
                    <a:pos x="0" y="52"/>
                  </a:cxn>
                  <a:cxn ang="0">
                    <a:pos x="3" y="56"/>
                  </a:cxn>
                  <a:cxn ang="0">
                    <a:pos x="6" y="57"/>
                  </a:cxn>
                  <a:cxn ang="0">
                    <a:pos x="8" y="57"/>
                  </a:cxn>
                  <a:cxn ang="0">
                    <a:pos x="11" y="56"/>
                  </a:cxn>
                  <a:cxn ang="0">
                    <a:pos x="11" y="56"/>
                  </a:cxn>
                  <a:cxn ang="0">
                    <a:pos x="20" y="43"/>
                  </a:cxn>
                  <a:cxn ang="0">
                    <a:pos x="32" y="31"/>
                  </a:cxn>
                  <a:cxn ang="0">
                    <a:pos x="32" y="31"/>
                  </a:cxn>
                  <a:cxn ang="0">
                    <a:pos x="44" y="21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8" y="8"/>
                  </a:cxn>
                  <a:cxn ang="0">
                    <a:pos x="58" y="6"/>
                  </a:cxn>
                  <a:cxn ang="0">
                    <a:pos x="55" y="2"/>
                  </a:cxn>
                  <a:cxn ang="0">
                    <a:pos x="53" y="0"/>
                  </a:cxn>
                  <a:cxn ang="0">
                    <a:pos x="50" y="1"/>
                  </a:cxn>
                  <a:cxn ang="0">
                    <a:pos x="48" y="2"/>
                  </a:cxn>
                  <a:cxn ang="0">
                    <a:pos x="48" y="2"/>
                  </a:cxn>
                </a:cxnLst>
                <a:rect l="0" t="0" r="r" b="b"/>
                <a:pathLst>
                  <a:path w="58" h="57">
                    <a:moveTo>
                      <a:pt x="48" y="2"/>
                    </a:moveTo>
                    <a:lnTo>
                      <a:pt x="48" y="2"/>
                    </a:lnTo>
                    <a:lnTo>
                      <a:pt x="37" y="1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19" y="27"/>
                    </a:lnTo>
                    <a:lnTo>
                      <a:pt x="14" y="34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3" y="56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20" y="43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44" y="21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5" y="2"/>
                    </a:lnTo>
                    <a:lnTo>
                      <a:pt x="53" y="0"/>
                    </a:lnTo>
                    <a:lnTo>
                      <a:pt x="50" y="1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4" name="Freeform 176"/>
              <p:cNvSpPr/>
              <p:nvPr/>
            </p:nvSpPr>
            <p:spPr bwMode="auto">
              <a:xfrm>
                <a:off x="3600451" y="4337050"/>
                <a:ext cx="26988" cy="30163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41" y="16"/>
                  </a:cxn>
                  <a:cxn ang="0">
                    <a:pos x="27" y="31"/>
                  </a:cxn>
                  <a:cxn ang="0">
                    <a:pos x="13" y="48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5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2" y="55"/>
                  </a:cxn>
                  <a:cxn ang="0">
                    <a:pos x="36" y="39"/>
                  </a:cxn>
                  <a:cxn ang="0">
                    <a:pos x="51" y="24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9" y="5"/>
                  </a:cxn>
                  <a:cxn ang="0">
                    <a:pos x="68" y="4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9" h="76">
                    <a:moveTo>
                      <a:pt x="58" y="1"/>
                    </a:moveTo>
                    <a:lnTo>
                      <a:pt x="58" y="1"/>
                    </a:lnTo>
                    <a:lnTo>
                      <a:pt x="41" y="16"/>
                    </a:lnTo>
                    <a:lnTo>
                      <a:pt x="27" y="31"/>
                    </a:lnTo>
                    <a:lnTo>
                      <a:pt x="13" y="48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5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2" y="55"/>
                    </a:lnTo>
                    <a:lnTo>
                      <a:pt x="36" y="39"/>
                    </a:lnTo>
                    <a:lnTo>
                      <a:pt x="51" y="24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9" y="5"/>
                    </a:lnTo>
                    <a:lnTo>
                      <a:pt x="68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5" name="Freeform 177"/>
              <p:cNvSpPr/>
              <p:nvPr/>
            </p:nvSpPr>
            <p:spPr bwMode="auto">
              <a:xfrm>
                <a:off x="3611563" y="4360863"/>
                <a:ext cx="22225" cy="26988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1" y="9"/>
                  </a:cxn>
                  <a:cxn ang="0">
                    <a:pos x="34" y="17"/>
                  </a:cxn>
                  <a:cxn ang="0">
                    <a:pos x="20" y="31"/>
                  </a:cxn>
                  <a:cxn ang="0">
                    <a:pos x="13" y="38"/>
                  </a:cxn>
                  <a:cxn ang="0">
                    <a:pos x="8" y="45"/>
                  </a:cxn>
                  <a:cxn ang="0">
                    <a:pos x="3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0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3" y="58"/>
                  </a:cxn>
                  <a:cxn ang="0">
                    <a:pos x="18" y="51"/>
                  </a:cxn>
                  <a:cxn ang="0">
                    <a:pos x="24" y="43"/>
                  </a:cxn>
                  <a:cxn ang="0">
                    <a:pos x="30" y="35"/>
                  </a:cxn>
                  <a:cxn ang="0">
                    <a:pos x="45" y="22"/>
                  </a:cxn>
                  <a:cxn ang="0">
                    <a:pos x="50" y="15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6" y="5"/>
                  </a:cxn>
                  <a:cxn ang="0">
                    <a:pos x="56" y="3"/>
                  </a:cxn>
                  <a:cxn ang="0">
                    <a:pos x="54" y="0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6" h="70">
                    <a:moveTo>
                      <a:pt x="46" y="2"/>
                    </a:moveTo>
                    <a:lnTo>
                      <a:pt x="46" y="2"/>
                    </a:lnTo>
                    <a:lnTo>
                      <a:pt x="41" y="9"/>
                    </a:lnTo>
                    <a:lnTo>
                      <a:pt x="34" y="17"/>
                    </a:lnTo>
                    <a:lnTo>
                      <a:pt x="20" y="31"/>
                    </a:lnTo>
                    <a:lnTo>
                      <a:pt x="13" y="38"/>
                    </a:lnTo>
                    <a:lnTo>
                      <a:pt x="8" y="45"/>
                    </a:lnTo>
                    <a:lnTo>
                      <a:pt x="3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3" y="58"/>
                    </a:lnTo>
                    <a:lnTo>
                      <a:pt x="18" y="51"/>
                    </a:lnTo>
                    <a:lnTo>
                      <a:pt x="24" y="43"/>
                    </a:lnTo>
                    <a:lnTo>
                      <a:pt x="30" y="35"/>
                    </a:lnTo>
                    <a:lnTo>
                      <a:pt x="45" y="22"/>
                    </a:lnTo>
                    <a:lnTo>
                      <a:pt x="50" y="15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6" y="3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6" name="Freeform 178"/>
              <p:cNvSpPr/>
              <p:nvPr/>
            </p:nvSpPr>
            <p:spPr bwMode="auto">
              <a:xfrm>
                <a:off x="3644901" y="4356100"/>
                <a:ext cx="17463" cy="26988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23" y="14"/>
                  </a:cxn>
                  <a:cxn ang="0">
                    <a:pos x="13" y="29"/>
                  </a:cxn>
                  <a:cxn ang="0">
                    <a:pos x="5" y="44"/>
                  </a:cxn>
                  <a:cxn ang="0">
                    <a:pos x="2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48"/>
                  </a:cxn>
                  <a:cxn ang="0">
                    <a:pos x="23" y="34"/>
                  </a:cxn>
                  <a:cxn ang="0">
                    <a:pos x="32" y="2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4" y="6"/>
                  </a:cxn>
                  <a:cxn ang="0">
                    <a:pos x="44" y="5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4" h="68">
                    <a:moveTo>
                      <a:pt x="35" y="1"/>
                    </a:moveTo>
                    <a:lnTo>
                      <a:pt x="35" y="1"/>
                    </a:lnTo>
                    <a:lnTo>
                      <a:pt x="23" y="14"/>
                    </a:lnTo>
                    <a:lnTo>
                      <a:pt x="13" y="29"/>
                    </a:lnTo>
                    <a:lnTo>
                      <a:pt x="5" y="44"/>
                    </a:lnTo>
                    <a:lnTo>
                      <a:pt x="2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48"/>
                    </a:lnTo>
                    <a:lnTo>
                      <a:pt x="23" y="34"/>
                    </a:lnTo>
                    <a:lnTo>
                      <a:pt x="32" y="2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7" name="Freeform 179"/>
              <p:cNvSpPr/>
              <p:nvPr/>
            </p:nvSpPr>
            <p:spPr bwMode="auto">
              <a:xfrm>
                <a:off x="3659188" y="4360863"/>
                <a:ext cx="20638" cy="26988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35" y="11"/>
                  </a:cxn>
                  <a:cxn ang="0">
                    <a:pos x="30" y="17"/>
                  </a:cxn>
                  <a:cxn ang="0">
                    <a:pos x="21" y="30"/>
                  </a:cxn>
                  <a:cxn ang="0">
                    <a:pos x="10" y="4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4"/>
                  </a:cxn>
                  <a:cxn ang="0">
                    <a:pos x="6" y="66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9" y="49"/>
                  </a:cxn>
                  <a:cxn ang="0">
                    <a:pos x="30" y="37"/>
                  </a:cxn>
                  <a:cxn ang="0">
                    <a:pos x="40" y="24"/>
                  </a:cxn>
                  <a:cxn ang="0">
                    <a:pos x="44" y="1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66">
                    <a:moveTo>
                      <a:pt x="38" y="3"/>
                    </a:moveTo>
                    <a:lnTo>
                      <a:pt x="38" y="3"/>
                    </a:lnTo>
                    <a:lnTo>
                      <a:pt x="35" y="11"/>
                    </a:lnTo>
                    <a:lnTo>
                      <a:pt x="30" y="17"/>
                    </a:lnTo>
                    <a:lnTo>
                      <a:pt x="21" y="30"/>
                    </a:lnTo>
                    <a:lnTo>
                      <a:pt x="10" y="4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6" y="66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9" y="49"/>
                    </a:lnTo>
                    <a:lnTo>
                      <a:pt x="30" y="37"/>
                    </a:lnTo>
                    <a:lnTo>
                      <a:pt x="40" y="24"/>
                    </a:lnTo>
                    <a:lnTo>
                      <a:pt x="44" y="1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8" name="Freeform 180"/>
              <p:cNvSpPr/>
              <p:nvPr/>
            </p:nvSpPr>
            <p:spPr bwMode="auto">
              <a:xfrm>
                <a:off x="3362326" y="4160838"/>
                <a:ext cx="14288" cy="34925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23" y="7"/>
                  </a:cxn>
                  <a:cxn ang="0">
                    <a:pos x="22" y="16"/>
                  </a:cxn>
                  <a:cxn ang="0">
                    <a:pos x="19" y="25"/>
                  </a:cxn>
                  <a:cxn ang="0">
                    <a:pos x="12" y="43"/>
                  </a:cxn>
                  <a:cxn ang="0">
                    <a:pos x="12" y="43"/>
                  </a:cxn>
                  <a:cxn ang="0">
                    <a:pos x="6" y="62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4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8"/>
                  </a:cxn>
                  <a:cxn ang="0">
                    <a:pos x="10" y="86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18" y="63"/>
                  </a:cxn>
                  <a:cxn ang="0">
                    <a:pos x="25" y="42"/>
                  </a:cxn>
                  <a:cxn ang="0">
                    <a:pos x="25" y="42"/>
                  </a:cxn>
                  <a:cxn ang="0">
                    <a:pos x="31" y="25"/>
                  </a:cxn>
                  <a:cxn ang="0">
                    <a:pos x="34" y="16"/>
                  </a:cxn>
                  <a:cxn ang="0">
                    <a:pos x="35" y="7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30" y="0"/>
                  </a:cxn>
                  <a:cxn ang="0">
                    <a:pos x="25" y="1"/>
                  </a:cxn>
                  <a:cxn ang="0">
                    <a:pos x="23" y="4"/>
                  </a:cxn>
                  <a:cxn ang="0">
                    <a:pos x="23" y="7"/>
                  </a:cxn>
                  <a:cxn ang="0">
                    <a:pos x="23" y="7"/>
                  </a:cxn>
                </a:cxnLst>
                <a:rect l="0" t="0" r="r" b="b"/>
                <a:pathLst>
                  <a:path w="35" h="88">
                    <a:moveTo>
                      <a:pt x="23" y="7"/>
                    </a:moveTo>
                    <a:lnTo>
                      <a:pt x="23" y="7"/>
                    </a:lnTo>
                    <a:lnTo>
                      <a:pt x="22" y="16"/>
                    </a:lnTo>
                    <a:lnTo>
                      <a:pt x="19" y="25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6" y="6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8"/>
                    </a:lnTo>
                    <a:lnTo>
                      <a:pt x="10" y="86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8" y="6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31" y="25"/>
                    </a:lnTo>
                    <a:lnTo>
                      <a:pt x="34" y="16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9" name="Freeform 181"/>
              <p:cNvSpPr/>
              <p:nvPr/>
            </p:nvSpPr>
            <p:spPr bwMode="auto">
              <a:xfrm>
                <a:off x="3398838" y="4141788"/>
                <a:ext cx="17463" cy="26988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4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10" y="34"/>
                  </a:cxn>
                  <a:cxn ang="0">
                    <a:pos x="6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2" y="66"/>
                  </a:cxn>
                  <a:cxn ang="0">
                    <a:pos x="12" y="66"/>
                  </a:cxn>
                  <a:cxn ang="0">
                    <a:pos x="16" y="51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4" y="29"/>
                  </a:cxn>
                  <a:cxn ang="0">
                    <a:pos x="28" y="21"/>
                  </a:cxn>
                  <a:cxn ang="0">
                    <a:pos x="33" y="15"/>
                  </a:cxn>
                  <a:cxn ang="0">
                    <a:pos x="37" y="13"/>
                  </a:cxn>
                  <a:cxn ang="0">
                    <a:pos x="41" y="12"/>
                  </a:cxn>
                  <a:cxn ang="0">
                    <a:pos x="41" y="12"/>
                  </a:cxn>
                  <a:cxn ang="0">
                    <a:pos x="44" y="12"/>
                  </a:cxn>
                  <a:cxn ang="0">
                    <a:pos x="45" y="9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4" y="2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46" h="68">
                    <a:moveTo>
                      <a:pt x="41" y="0"/>
                    </a:moveTo>
                    <a:lnTo>
                      <a:pt x="41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10" y="34"/>
                    </a:lnTo>
                    <a:lnTo>
                      <a:pt x="6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6" y="51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4" y="29"/>
                    </a:lnTo>
                    <a:lnTo>
                      <a:pt x="28" y="21"/>
                    </a:lnTo>
                    <a:lnTo>
                      <a:pt x="33" y="15"/>
                    </a:lnTo>
                    <a:lnTo>
                      <a:pt x="37" y="13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4" y="12"/>
                    </a:lnTo>
                    <a:lnTo>
                      <a:pt x="45" y="9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0" name="Freeform 182"/>
              <p:cNvSpPr/>
              <p:nvPr/>
            </p:nvSpPr>
            <p:spPr bwMode="auto">
              <a:xfrm>
                <a:off x="3438526" y="4132263"/>
                <a:ext cx="15875" cy="26988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3" y="7"/>
                  </a:cxn>
                  <a:cxn ang="0">
                    <a:pos x="23" y="9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26" y="12"/>
                  </a:cxn>
                  <a:cxn ang="0">
                    <a:pos x="25" y="15"/>
                  </a:cxn>
                  <a:cxn ang="0">
                    <a:pos x="22" y="20"/>
                  </a:cxn>
                  <a:cxn ang="0">
                    <a:pos x="15" y="30"/>
                  </a:cxn>
                  <a:cxn ang="0">
                    <a:pos x="15" y="30"/>
                  </a:cxn>
                  <a:cxn ang="0">
                    <a:pos x="8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55"/>
                  </a:cxn>
                  <a:cxn ang="0">
                    <a:pos x="19" y="46"/>
                  </a:cxn>
                  <a:cxn ang="0">
                    <a:pos x="31" y="28"/>
                  </a:cxn>
                  <a:cxn ang="0">
                    <a:pos x="31" y="28"/>
                  </a:cxn>
                  <a:cxn ang="0">
                    <a:pos x="34" y="21"/>
                  </a:cxn>
                  <a:cxn ang="0">
                    <a:pos x="36" y="13"/>
                  </a:cxn>
                  <a:cxn ang="0">
                    <a:pos x="36" y="11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36" h="68">
                    <a:moveTo>
                      <a:pt x="31" y="1"/>
                    </a:move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2"/>
                    </a:lnTo>
                    <a:lnTo>
                      <a:pt x="25" y="15"/>
                    </a:lnTo>
                    <a:lnTo>
                      <a:pt x="22" y="2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55"/>
                    </a:lnTo>
                    <a:lnTo>
                      <a:pt x="19" y="46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4" y="21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1" name="Freeform 183"/>
              <p:cNvSpPr/>
              <p:nvPr/>
            </p:nvSpPr>
            <p:spPr bwMode="auto">
              <a:xfrm>
                <a:off x="3470276" y="4130675"/>
                <a:ext cx="17463" cy="2540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3" y="17"/>
                  </a:cxn>
                  <a:cxn ang="0">
                    <a:pos x="17" y="30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6" y="62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27" y="34"/>
                  </a:cxn>
                  <a:cxn ang="0">
                    <a:pos x="35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3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41" h="62">
                    <a:moveTo>
                      <a:pt x="30" y="2"/>
                    </a:moveTo>
                    <a:lnTo>
                      <a:pt x="30" y="2"/>
                    </a:lnTo>
                    <a:lnTo>
                      <a:pt x="23" y="17"/>
                    </a:lnTo>
                    <a:lnTo>
                      <a:pt x="17" y="30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2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27" y="34"/>
                    </a:lnTo>
                    <a:lnTo>
                      <a:pt x="35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2" name="Freeform 184"/>
              <p:cNvSpPr/>
              <p:nvPr/>
            </p:nvSpPr>
            <p:spPr bwMode="auto">
              <a:xfrm>
                <a:off x="3503613" y="4132263"/>
                <a:ext cx="14288" cy="20638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3" y="11"/>
                  </a:cxn>
                  <a:cxn ang="0">
                    <a:pos x="20" y="16"/>
                  </a:cxn>
                  <a:cxn ang="0">
                    <a:pos x="15" y="26"/>
                  </a:cxn>
                  <a:cxn ang="0">
                    <a:pos x="2" y="45"/>
                  </a:cxn>
                  <a:cxn ang="0">
                    <a:pos x="2" y="45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25" y="29"/>
                  </a:cxn>
                  <a:cxn ang="0">
                    <a:pos x="32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4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52">
                    <a:moveTo>
                      <a:pt x="23" y="5"/>
                    </a:moveTo>
                    <a:lnTo>
                      <a:pt x="23" y="5"/>
                    </a:lnTo>
                    <a:lnTo>
                      <a:pt x="23" y="11"/>
                    </a:lnTo>
                    <a:lnTo>
                      <a:pt x="20" y="16"/>
                    </a:lnTo>
                    <a:lnTo>
                      <a:pt x="15" y="2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25" y="29"/>
                    </a:lnTo>
                    <a:lnTo>
                      <a:pt x="32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3" name="Freeform 185"/>
              <p:cNvSpPr/>
              <p:nvPr/>
            </p:nvSpPr>
            <p:spPr bwMode="auto">
              <a:xfrm>
                <a:off x="3536951" y="4135438"/>
                <a:ext cx="14288" cy="2063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0"/>
                  </a:cxn>
                  <a:cxn ang="0">
                    <a:pos x="20" y="16"/>
                  </a:cxn>
                  <a:cxn ang="0">
                    <a:pos x="14" y="26"/>
                  </a:cxn>
                  <a:cxn ang="0">
                    <a:pos x="7" y="35"/>
                  </a:cxn>
                  <a:cxn ang="0">
                    <a:pos x="1" y="44"/>
                  </a:cxn>
                  <a:cxn ang="0">
                    <a:pos x="1" y="44"/>
                  </a:cxn>
                  <a:cxn ang="0">
                    <a:pos x="0" y="47"/>
                  </a:cxn>
                  <a:cxn ang="0">
                    <a:pos x="0" y="48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0" y="50"/>
                  </a:cxn>
                  <a:cxn ang="0">
                    <a:pos x="10" y="50"/>
                  </a:cxn>
                  <a:cxn ang="0">
                    <a:pos x="17" y="39"/>
                  </a:cxn>
                  <a:cxn ang="0">
                    <a:pos x="25" y="29"/>
                  </a:cxn>
                  <a:cxn ang="0">
                    <a:pos x="31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52">
                    <a:moveTo>
                      <a:pt x="22" y="5"/>
                    </a:moveTo>
                    <a:lnTo>
                      <a:pt x="22" y="5"/>
                    </a:lnTo>
                    <a:lnTo>
                      <a:pt x="22" y="10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7" y="35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7" y="39"/>
                    </a:lnTo>
                    <a:lnTo>
                      <a:pt x="25" y="29"/>
                    </a:lnTo>
                    <a:lnTo>
                      <a:pt x="31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4" name="Freeform 186"/>
              <p:cNvSpPr/>
              <p:nvPr/>
            </p:nvSpPr>
            <p:spPr bwMode="auto">
              <a:xfrm>
                <a:off x="3557588" y="4143375"/>
                <a:ext cx="11113" cy="22225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5" y="13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11" y="30"/>
                  </a:cxn>
                  <a:cxn ang="0">
                    <a:pos x="9" y="36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1" y="53"/>
                  </a:cxn>
                  <a:cxn ang="0">
                    <a:pos x="5" y="54"/>
                  </a:cxn>
                  <a:cxn ang="0">
                    <a:pos x="8" y="54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7" y="43"/>
                  </a:cxn>
                  <a:cxn ang="0">
                    <a:pos x="22" y="34"/>
                  </a:cxn>
                  <a:cxn ang="0">
                    <a:pos x="22" y="34"/>
                  </a:cxn>
                  <a:cxn ang="0">
                    <a:pos x="25" y="28"/>
                  </a:cxn>
                  <a:cxn ang="0">
                    <a:pos x="26" y="21"/>
                  </a:cxn>
                  <a:cxn ang="0">
                    <a:pos x="27" y="15"/>
                  </a:cxn>
                  <a:cxn ang="0">
                    <a:pos x="28" y="9"/>
                  </a:cxn>
                  <a:cxn ang="0">
                    <a:pos x="28" y="9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6" y="2"/>
                  </a:cxn>
                  <a:cxn ang="0">
                    <a:pos x="25" y="0"/>
                  </a:cxn>
                  <a:cxn ang="0">
                    <a:pos x="22" y="0"/>
                  </a:cxn>
                  <a:cxn ang="0">
                    <a:pos x="21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30" h="54">
                    <a:moveTo>
                      <a:pt x="19" y="3"/>
                    </a:moveTo>
                    <a:lnTo>
                      <a:pt x="19" y="3"/>
                    </a:lnTo>
                    <a:lnTo>
                      <a:pt x="15" y="13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1" y="30"/>
                    </a:lnTo>
                    <a:lnTo>
                      <a:pt x="9" y="36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7" y="43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5" y="28"/>
                    </a:lnTo>
                    <a:lnTo>
                      <a:pt x="26" y="21"/>
                    </a:lnTo>
                    <a:lnTo>
                      <a:pt x="27" y="15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5" name="Freeform 187"/>
              <p:cNvSpPr/>
              <p:nvPr/>
            </p:nvSpPr>
            <p:spPr bwMode="auto">
              <a:xfrm>
                <a:off x="3586163" y="4157663"/>
                <a:ext cx="14288" cy="20638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28" y="3"/>
                  </a:cxn>
                  <a:cxn ang="0">
                    <a:pos x="21" y="12"/>
                  </a:cxn>
                  <a:cxn ang="0">
                    <a:pos x="14" y="24"/>
                  </a:cxn>
                  <a:cxn ang="0">
                    <a:pos x="7" y="34"/>
                  </a:cxn>
                  <a:cxn ang="0">
                    <a:pos x="1" y="46"/>
                  </a:cxn>
                  <a:cxn ang="0">
                    <a:pos x="1" y="46"/>
                  </a:cxn>
                  <a:cxn ang="0">
                    <a:pos x="0" y="47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3"/>
                  </a:cxn>
                  <a:cxn ang="0">
                    <a:pos x="6" y="54"/>
                  </a:cxn>
                  <a:cxn ang="0">
                    <a:pos x="9" y="53"/>
                  </a:cxn>
                  <a:cxn ang="0">
                    <a:pos x="10" y="51"/>
                  </a:cxn>
                  <a:cxn ang="0">
                    <a:pos x="10" y="51"/>
                  </a:cxn>
                  <a:cxn ang="0">
                    <a:pos x="17" y="41"/>
                  </a:cxn>
                  <a:cxn ang="0">
                    <a:pos x="23" y="30"/>
                  </a:cxn>
                  <a:cxn ang="0">
                    <a:pos x="28" y="20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36" y="3"/>
                  </a:cxn>
                  <a:cxn ang="0">
                    <a:pos x="32" y="0"/>
                  </a:cxn>
                  <a:cxn ang="0">
                    <a:pos x="30" y="2"/>
                  </a:cxn>
                  <a:cxn ang="0">
                    <a:pos x="28" y="3"/>
                  </a:cxn>
                  <a:cxn ang="0">
                    <a:pos x="28" y="3"/>
                  </a:cxn>
                </a:cxnLst>
                <a:rect l="0" t="0" r="r" b="b"/>
                <a:pathLst>
                  <a:path w="38" h="54">
                    <a:moveTo>
                      <a:pt x="28" y="3"/>
                    </a:moveTo>
                    <a:lnTo>
                      <a:pt x="28" y="3"/>
                    </a:lnTo>
                    <a:lnTo>
                      <a:pt x="21" y="12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3"/>
                    </a:lnTo>
                    <a:lnTo>
                      <a:pt x="6" y="54"/>
                    </a:lnTo>
                    <a:lnTo>
                      <a:pt x="9" y="53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7" y="41"/>
                    </a:lnTo>
                    <a:lnTo>
                      <a:pt x="23" y="30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6" name="Freeform 188"/>
              <p:cNvSpPr/>
              <p:nvPr/>
            </p:nvSpPr>
            <p:spPr bwMode="auto">
              <a:xfrm>
                <a:off x="3592513" y="4179888"/>
                <a:ext cx="15875" cy="2063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9" y="6"/>
                  </a:cxn>
                  <a:cxn ang="0">
                    <a:pos x="28" y="8"/>
                  </a:cxn>
                  <a:cxn ang="0">
                    <a:pos x="24" y="10"/>
                  </a:cxn>
                  <a:cxn ang="0">
                    <a:pos x="24" y="10"/>
                  </a:cxn>
                  <a:cxn ang="0">
                    <a:pos x="17" y="18"/>
                  </a:cxn>
                  <a:cxn ang="0">
                    <a:pos x="17" y="18"/>
                  </a:cxn>
                  <a:cxn ang="0">
                    <a:pos x="9" y="29"/>
                  </a:cxn>
                  <a:cxn ang="0">
                    <a:pos x="6" y="3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2" y="48"/>
                  </a:cxn>
                  <a:cxn ang="0">
                    <a:pos x="6" y="49"/>
                  </a:cxn>
                  <a:cxn ang="0">
                    <a:pos x="8" y="49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7" y="36"/>
                  </a:cxn>
                  <a:cxn ang="0">
                    <a:pos x="25" y="25"/>
                  </a:cxn>
                  <a:cxn ang="0">
                    <a:pos x="25" y="25"/>
                  </a:cxn>
                  <a:cxn ang="0">
                    <a:pos x="29" y="21"/>
                  </a:cxn>
                  <a:cxn ang="0">
                    <a:pos x="34" y="17"/>
                  </a:cxn>
                  <a:cxn ang="0">
                    <a:pos x="40" y="13"/>
                  </a:cxn>
                  <a:cxn ang="0">
                    <a:pos x="41" y="10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1" y="2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49">
                    <a:moveTo>
                      <a:pt x="30" y="4"/>
                    </a:moveTo>
                    <a:lnTo>
                      <a:pt x="30" y="4"/>
                    </a:lnTo>
                    <a:lnTo>
                      <a:pt x="29" y="6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9" y="29"/>
                    </a:lnTo>
                    <a:lnTo>
                      <a:pt x="6" y="35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9" y="21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41" y="10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7" name="Freeform 189"/>
              <p:cNvSpPr/>
              <p:nvPr/>
            </p:nvSpPr>
            <p:spPr bwMode="auto">
              <a:xfrm>
                <a:off x="3162301" y="4627563"/>
                <a:ext cx="20638" cy="26988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4" y="7"/>
                  </a:cxn>
                  <a:cxn ang="0">
                    <a:pos x="27" y="13"/>
                  </a:cxn>
                  <a:cxn ang="0">
                    <a:pos x="17" y="29"/>
                  </a:cxn>
                  <a:cxn ang="0">
                    <a:pos x="7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2" y="67"/>
                  </a:cxn>
                  <a:cxn ang="0">
                    <a:pos x="3" y="67"/>
                  </a:cxn>
                  <a:cxn ang="0">
                    <a:pos x="7" y="67"/>
                  </a:cxn>
                  <a:cxn ang="0">
                    <a:pos x="10" y="65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8" y="48"/>
                  </a:cxn>
                  <a:cxn ang="0">
                    <a:pos x="26" y="34"/>
                  </a:cxn>
                  <a:cxn ang="0">
                    <a:pos x="36" y="21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9" y="5"/>
                  </a:cxn>
                  <a:cxn ang="0">
                    <a:pos x="49" y="3"/>
                  </a:cxn>
                  <a:cxn ang="0">
                    <a:pos x="48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67">
                    <a:moveTo>
                      <a:pt x="40" y="1"/>
                    </a:moveTo>
                    <a:lnTo>
                      <a:pt x="40" y="1"/>
                    </a:lnTo>
                    <a:lnTo>
                      <a:pt x="34" y="7"/>
                    </a:lnTo>
                    <a:lnTo>
                      <a:pt x="27" y="13"/>
                    </a:lnTo>
                    <a:lnTo>
                      <a:pt x="17" y="29"/>
                    </a:lnTo>
                    <a:lnTo>
                      <a:pt x="7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7" y="67"/>
                    </a:lnTo>
                    <a:lnTo>
                      <a:pt x="10" y="65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8" y="48"/>
                    </a:lnTo>
                    <a:lnTo>
                      <a:pt x="26" y="34"/>
                    </a:lnTo>
                    <a:lnTo>
                      <a:pt x="36" y="21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3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8" name="Freeform 190"/>
              <p:cNvSpPr/>
              <p:nvPr/>
            </p:nvSpPr>
            <p:spPr bwMode="auto">
              <a:xfrm>
                <a:off x="3159126" y="4668838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1" y="14"/>
                  </a:cxn>
                  <a:cxn ang="0">
                    <a:pos x="27" y="21"/>
                  </a:cxn>
                  <a:cxn ang="0">
                    <a:pos x="22" y="29"/>
                  </a:cxn>
                  <a:cxn ang="0">
                    <a:pos x="22" y="29"/>
                  </a:cxn>
                  <a:cxn ang="0">
                    <a:pos x="13" y="48"/>
                  </a:cxn>
                  <a:cxn ang="0">
                    <a:pos x="8" y="59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8" y="76"/>
                  </a:cxn>
                  <a:cxn ang="0">
                    <a:pos x="9" y="75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21" y="58"/>
                  </a:cxn>
                  <a:cxn ang="0">
                    <a:pos x="28" y="42"/>
                  </a:cxn>
                  <a:cxn ang="0">
                    <a:pos x="28" y="42"/>
                  </a:cxn>
                  <a:cxn ang="0">
                    <a:pos x="38" y="24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4" y="17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3" h="76">
                    <a:moveTo>
                      <a:pt x="44" y="1"/>
                    </a:moveTo>
                    <a:lnTo>
                      <a:pt x="44" y="1"/>
                    </a:lnTo>
                    <a:lnTo>
                      <a:pt x="31" y="14"/>
                    </a:lnTo>
                    <a:lnTo>
                      <a:pt x="27" y="21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13" y="48"/>
                    </a:lnTo>
                    <a:lnTo>
                      <a:pt x="8" y="59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8" y="76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21" y="58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4" y="17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9" name="Freeform 191"/>
              <p:cNvSpPr/>
              <p:nvPr/>
            </p:nvSpPr>
            <p:spPr bwMode="auto">
              <a:xfrm>
                <a:off x="3162301" y="4716463"/>
                <a:ext cx="19050" cy="3175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6" y="19"/>
                  </a:cxn>
                  <a:cxn ang="0">
                    <a:pos x="15" y="36"/>
                  </a:cxn>
                  <a:cxn ang="0">
                    <a:pos x="7" y="55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74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18" y="59"/>
                  </a:cxn>
                  <a:cxn ang="0">
                    <a:pos x="27" y="42"/>
                  </a:cxn>
                  <a:cxn ang="0">
                    <a:pos x="35" y="25"/>
                  </a:cxn>
                  <a:cxn ang="0">
                    <a:pos x="45" y="9"/>
                  </a:cxn>
                  <a:cxn ang="0">
                    <a:pos x="45" y="9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79">
                    <a:moveTo>
                      <a:pt x="35" y="2"/>
                    </a:moveTo>
                    <a:lnTo>
                      <a:pt x="35" y="2"/>
                    </a:lnTo>
                    <a:lnTo>
                      <a:pt x="26" y="19"/>
                    </a:lnTo>
                    <a:lnTo>
                      <a:pt x="15" y="36"/>
                    </a:lnTo>
                    <a:lnTo>
                      <a:pt x="7" y="55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8" y="59"/>
                    </a:lnTo>
                    <a:lnTo>
                      <a:pt x="27" y="42"/>
                    </a:lnTo>
                    <a:lnTo>
                      <a:pt x="35" y="25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0" name="Freeform 192"/>
              <p:cNvSpPr/>
              <p:nvPr/>
            </p:nvSpPr>
            <p:spPr bwMode="auto">
              <a:xfrm>
                <a:off x="3175001" y="4748213"/>
                <a:ext cx="19050" cy="3175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6" y="19"/>
                  </a:cxn>
                  <a:cxn ang="0">
                    <a:pos x="13" y="36"/>
                  </a:cxn>
                  <a:cxn ang="0">
                    <a:pos x="8" y="45"/>
                  </a:cxn>
                  <a:cxn ang="0">
                    <a:pos x="4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8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0" y="75"/>
                  </a:cxn>
                  <a:cxn ang="0">
                    <a:pos x="10" y="75"/>
                  </a:cxn>
                  <a:cxn ang="0">
                    <a:pos x="12" y="66"/>
                  </a:cxn>
                  <a:cxn ang="0">
                    <a:pos x="14" y="57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5" y="25"/>
                  </a:cxn>
                  <a:cxn ang="0">
                    <a:pos x="47" y="11"/>
                  </a:cxn>
                  <a:cxn ang="0">
                    <a:pos x="47" y="11"/>
                  </a:cxn>
                  <a:cxn ang="0">
                    <a:pos x="48" y="8"/>
                  </a:cxn>
                  <a:cxn ang="0">
                    <a:pos x="48" y="6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80">
                    <a:moveTo>
                      <a:pt x="39" y="2"/>
                    </a:moveTo>
                    <a:lnTo>
                      <a:pt x="39" y="2"/>
                    </a:lnTo>
                    <a:lnTo>
                      <a:pt x="26" y="19"/>
                    </a:lnTo>
                    <a:lnTo>
                      <a:pt x="13" y="36"/>
                    </a:lnTo>
                    <a:lnTo>
                      <a:pt x="8" y="45"/>
                    </a:lnTo>
                    <a:lnTo>
                      <a:pt x="4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2" y="66"/>
                    </a:lnTo>
                    <a:lnTo>
                      <a:pt x="14" y="57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5" y="25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1" name="Freeform 193"/>
              <p:cNvSpPr/>
              <p:nvPr/>
            </p:nvSpPr>
            <p:spPr bwMode="auto">
              <a:xfrm>
                <a:off x="3189288" y="4778375"/>
                <a:ext cx="15875" cy="22225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19" y="15"/>
                  </a:cxn>
                  <a:cxn ang="0">
                    <a:pos x="12" y="26"/>
                  </a:cxn>
                  <a:cxn ang="0">
                    <a:pos x="5" y="38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4" y="58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6" y="42"/>
                  </a:cxn>
                  <a:cxn ang="0">
                    <a:pos x="22" y="30"/>
                  </a:cxn>
                  <a:cxn ang="0">
                    <a:pos x="30" y="20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8" h="58">
                    <a:moveTo>
                      <a:pt x="27" y="4"/>
                    </a:moveTo>
                    <a:lnTo>
                      <a:pt x="27" y="4"/>
                    </a:lnTo>
                    <a:lnTo>
                      <a:pt x="19" y="15"/>
                    </a:lnTo>
                    <a:lnTo>
                      <a:pt x="12" y="26"/>
                    </a:lnTo>
                    <a:lnTo>
                      <a:pt x="5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4" y="58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6" y="42"/>
                    </a:lnTo>
                    <a:lnTo>
                      <a:pt x="22" y="30"/>
                    </a:lnTo>
                    <a:lnTo>
                      <a:pt x="30" y="20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2" name="Freeform 194"/>
              <p:cNvSpPr/>
              <p:nvPr/>
            </p:nvSpPr>
            <p:spPr bwMode="auto">
              <a:xfrm>
                <a:off x="3221038" y="4784725"/>
                <a:ext cx="20638" cy="33338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1"/>
                  </a:cxn>
                  <a:cxn ang="0">
                    <a:pos x="17" y="38"/>
                  </a:cxn>
                  <a:cxn ang="0">
                    <a:pos x="10" y="47"/>
                  </a:cxn>
                  <a:cxn ang="0">
                    <a:pos x="6" y="56"/>
                  </a:cxn>
                  <a:cxn ang="0">
                    <a:pos x="2" y="6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1" y="81"/>
                  </a:cxn>
                  <a:cxn ang="0">
                    <a:pos x="4" y="84"/>
                  </a:cxn>
                  <a:cxn ang="0">
                    <a:pos x="6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3" y="69"/>
                  </a:cxn>
                  <a:cxn ang="0">
                    <a:pos x="17" y="60"/>
                  </a:cxn>
                  <a:cxn ang="0">
                    <a:pos x="27" y="43"/>
                  </a:cxn>
                  <a:cxn ang="0">
                    <a:pos x="38" y="2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84">
                    <a:moveTo>
                      <a:pt x="39" y="3"/>
                    </a:moveTo>
                    <a:lnTo>
                      <a:pt x="39" y="3"/>
                    </a:lnTo>
                    <a:lnTo>
                      <a:pt x="27" y="21"/>
                    </a:lnTo>
                    <a:lnTo>
                      <a:pt x="17" y="38"/>
                    </a:lnTo>
                    <a:lnTo>
                      <a:pt x="10" y="47"/>
                    </a:lnTo>
                    <a:lnTo>
                      <a:pt x="6" y="56"/>
                    </a:lnTo>
                    <a:lnTo>
                      <a:pt x="2" y="6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" y="81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3" y="69"/>
                    </a:lnTo>
                    <a:lnTo>
                      <a:pt x="17" y="60"/>
                    </a:lnTo>
                    <a:lnTo>
                      <a:pt x="27" y="43"/>
                    </a:lnTo>
                    <a:lnTo>
                      <a:pt x="38" y="2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3" name="Freeform 195"/>
              <p:cNvSpPr/>
              <p:nvPr/>
            </p:nvSpPr>
            <p:spPr bwMode="auto">
              <a:xfrm>
                <a:off x="3260726" y="4794250"/>
                <a:ext cx="19050" cy="2857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0" y="11"/>
                  </a:cxn>
                  <a:cxn ang="0">
                    <a:pos x="25" y="18"/>
                  </a:cxn>
                  <a:cxn ang="0">
                    <a:pos x="20" y="26"/>
                  </a:cxn>
                  <a:cxn ang="0">
                    <a:pos x="16" y="34"/>
                  </a:cxn>
                  <a:cxn ang="0">
                    <a:pos x="16" y="34"/>
                  </a:cxn>
                  <a:cxn ang="0">
                    <a:pos x="12" y="41"/>
                  </a:cxn>
                  <a:cxn ang="0">
                    <a:pos x="7" y="48"/>
                  </a:cxn>
                  <a:cxn ang="0">
                    <a:pos x="7" y="48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5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17" y="53"/>
                  </a:cxn>
                  <a:cxn ang="0">
                    <a:pos x="17" y="53"/>
                  </a:cxn>
                  <a:cxn ang="0">
                    <a:pos x="21" y="47"/>
                  </a:cxn>
                  <a:cxn ang="0">
                    <a:pos x="26" y="40"/>
                  </a:cxn>
                  <a:cxn ang="0">
                    <a:pos x="26" y="40"/>
                  </a:cxn>
                  <a:cxn ang="0">
                    <a:pos x="30" y="31"/>
                  </a:cxn>
                  <a:cxn ang="0">
                    <a:pos x="35" y="23"/>
                  </a:cxn>
                  <a:cxn ang="0">
                    <a:pos x="41" y="15"/>
                  </a:cxn>
                  <a:cxn ang="0">
                    <a:pos x="45" y="6"/>
                  </a:cxn>
                  <a:cxn ang="0">
                    <a:pos x="45" y="6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6" h="71">
                    <a:moveTo>
                      <a:pt x="34" y="3"/>
                    </a:moveTo>
                    <a:lnTo>
                      <a:pt x="34" y="3"/>
                    </a:lnTo>
                    <a:lnTo>
                      <a:pt x="30" y="11"/>
                    </a:lnTo>
                    <a:lnTo>
                      <a:pt x="25" y="18"/>
                    </a:lnTo>
                    <a:lnTo>
                      <a:pt x="20" y="26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2" y="41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21" y="47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30" y="31"/>
                    </a:lnTo>
                    <a:lnTo>
                      <a:pt x="35" y="23"/>
                    </a:lnTo>
                    <a:lnTo>
                      <a:pt x="41" y="15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4" name="Freeform 196"/>
              <p:cNvSpPr/>
              <p:nvPr/>
            </p:nvSpPr>
            <p:spPr bwMode="auto">
              <a:xfrm>
                <a:off x="3294063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32" y="5"/>
                  </a:cxn>
                  <a:cxn ang="0">
                    <a:pos x="31" y="9"/>
                  </a:cxn>
                  <a:cxn ang="0">
                    <a:pos x="28" y="14"/>
                  </a:cxn>
                  <a:cxn ang="0">
                    <a:pos x="23" y="22"/>
                  </a:cxn>
                  <a:cxn ang="0">
                    <a:pos x="23" y="22"/>
                  </a:cxn>
                  <a:cxn ang="0">
                    <a:pos x="20" y="27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5" y="41"/>
                  </a:cxn>
                  <a:cxn ang="0">
                    <a:pos x="11" y="49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2" y="68"/>
                  </a:cxn>
                  <a:cxn ang="0">
                    <a:pos x="4" y="70"/>
                  </a:cxn>
                  <a:cxn ang="0">
                    <a:pos x="8" y="71"/>
                  </a:cxn>
                  <a:cxn ang="0">
                    <a:pos x="10" y="70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53"/>
                  </a:cxn>
                  <a:cxn ang="0">
                    <a:pos x="29" y="37"/>
                  </a:cxn>
                  <a:cxn ang="0">
                    <a:pos x="29" y="37"/>
                  </a:cxn>
                  <a:cxn ang="0">
                    <a:pos x="33" y="28"/>
                  </a:cxn>
                  <a:cxn ang="0">
                    <a:pos x="37" y="20"/>
                  </a:cxn>
                  <a:cxn ang="0">
                    <a:pos x="41" y="13"/>
                  </a:cxn>
                  <a:cxn ang="0">
                    <a:pos x="44" y="5"/>
                  </a:cxn>
                  <a:cxn ang="0">
                    <a:pos x="44" y="5"/>
                  </a:cxn>
                  <a:cxn ang="0">
                    <a:pos x="42" y="2"/>
                  </a:cxn>
                  <a:cxn ang="0">
                    <a:pos x="42" y="1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5"/>
                  </a:cxn>
                  <a:cxn ang="0">
                    <a:pos x="32" y="5"/>
                  </a:cxn>
                </a:cxnLst>
                <a:rect l="0" t="0" r="r" b="b"/>
                <a:pathLst>
                  <a:path w="44" h="71">
                    <a:moveTo>
                      <a:pt x="32" y="5"/>
                    </a:moveTo>
                    <a:lnTo>
                      <a:pt x="32" y="5"/>
                    </a:lnTo>
                    <a:lnTo>
                      <a:pt x="31" y="9"/>
                    </a:lnTo>
                    <a:lnTo>
                      <a:pt x="28" y="1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0" y="27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5" y="41"/>
                    </a:lnTo>
                    <a:lnTo>
                      <a:pt x="11" y="4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2" y="68"/>
                    </a:lnTo>
                    <a:lnTo>
                      <a:pt x="4" y="70"/>
                    </a:lnTo>
                    <a:lnTo>
                      <a:pt x="8" y="71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53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33" y="28"/>
                    </a:lnTo>
                    <a:lnTo>
                      <a:pt x="37" y="20"/>
                    </a:lnTo>
                    <a:lnTo>
                      <a:pt x="41" y="13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5" name="Freeform 197"/>
              <p:cNvSpPr/>
              <p:nvPr/>
            </p:nvSpPr>
            <p:spPr bwMode="auto">
              <a:xfrm>
                <a:off x="3333751" y="4792663"/>
                <a:ext cx="12700" cy="30163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1" y="13"/>
                  </a:cxn>
                  <a:cxn ang="0">
                    <a:pos x="16" y="21"/>
                  </a:cxn>
                  <a:cxn ang="0">
                    <a:pos x="10" y="28"/>
                  </a:cxn>
                  <a:cxn ang="0">
                    <a:pos x="6" y="36"/>
                  </a:cxn>
                  <a:cxn ang="0">
                    <a:pos x="6" y="36"/>
                  </a:cxn>
                  <a:cxn ang="0">
                    <a:pos x="4" y="44"/>
                  </a:cxn>
                  <a:cxn ang="0">
                    <a:pos x="1" y="52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9" y="74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13" y="58"/>
                  </a:cxn>
                  <a:cxn ang="0">
                    <a:pos x="14" y="48"/>
                  </a:cxn>
                  <a:cxn ang="0">
                    <a:pos x="18" y="3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3" y="11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75">
                    <a:moveTo>
                      <a:pt x="23" y="5"/>
                    </a:moveTo>
                    <a:lnTo>
                      <a:pt x="23" y="5"/>
                    </a:lnTo>
                    <a:lnTo>
                      <a:pt x="21" y="13"/>
                    </a:lnTo>
                    <a:lnTo>
                      <a:pt x="16" y="21"/>
                    </a:lnTo>
                    <a:lnTo>
                      <a:pt x="10" y="28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4" y="44"/>
                    </a:lnTo>
                    <a:lnTo>
                      <a:pt x="1" y="52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1" y="74"/>
                    </a:lnTo>
                    <a:lnTo>
                      <a:pt x="5" y="75"/>
                    </a:lnTo>
                    <a:lnTo>
                      <a:pt x="9" y="74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3" y="58"/>
                    </a:lnTo>
                    <a:lnTo>
                      <a:pt x="14" y="48"/>
                    </a:lnTo>
                    <a:lnTo>
                      <a:pt x="18" y="3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3" y="11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6" name="Freeform 198"/>
              <p:cNvSpPr/>
              <p:nvPr/>
            </p:nvSpPr>
            <p:spPr bwMode="auto">
              <a:xfrm>
                <a:off x="3373438" y="4795838"/>
                <a:ext cx="17463" cy="28575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36" y="3"/>
                  </a:cxn>
                  <a:cxn ang="0">
                    <a:pos x="26" y="14"/>
                  </a:cxn>
                  <a:cxn ang="0">
                    <a:pos x="17" y="28"/>
                  </a:cxn>
                  <a:cxn ang="0">
                    <a:pos x="17" y="28"/>
                  </a:cxn>
                  <a:cxn ang="0">
                    <a:pos x="12" y="35"/>
                  </a:cxn>
                  <a:cxn ang="0">
                    <a:pos x="8" y="43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3" y="68"/>
                  </a:cxn>
                  <a:cxn ang="0">
                    <a:pos x="6" y="69"/>
                  </a:cxn>
                  <a:cxn ang="0">
                    <a:pos x="7" y="69"/>
                  </a:cxn>
                  <a:cxn ang="0">
                    <a:pos x="9" y="68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3" y="39"/>
                  </a:cxn>
                  <a:cxn ang="0">
                    <a:pos x="23" y="39"/>
                  </a:cxn>
                  <a:cxn ang="0">
                    <a:pos x="26" y="31"/>
                  </a:cxn>
                  <a:cxn ang="0">
                    <a:pos x="32" y="24"/>
                  </a:cxn>
                  <a:cxn ang="0">
                    <a:pos x="43" y="11"/>
                  </a:cxn>
                  <a:cxn ang="0">
                    <a:pos x="43" y="11"/>
                  </a:cxn>
                  <a:cxn ang="0">
                    <a:pos x="45" y="8"/>
                  </a:cxn>
                  <a:cxn ang="0">
                    <a:pos x="46" y="5"/>
                  </a:cxn>
                  <a:cxn ang="0">
                    <a:pos x="43" y="3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69">
                    <a:moveTo>
                      <a:pt x="36" y="3"/>
                    </a:moveTo>
                    <a:lnTo>
                      <a:pt x="36" y="3"/>
                    </a:lnTo>
                    <a:lnTo>
                      <a:pt x="26" y="14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2" y="35"/>
                    </a:lnTo>
                    <a:lnTo>
                      <a:pt x="8" y="4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3" y="68"/>
                    </a:lnTo>
                    <a:lnTo>
                      <a:pt x="6" y="69"/>
                    </a:lnTo>
                    <a:lnTo>
                      <a:pt x="7" y="69"/>
                    </a:lnTo>
                    <a:lnTo>
                      <a:pt x="9" y="68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6" y="31"/>
                    </a:lnTo>
                    <a:lnTo>
                      <a:pt x="32" y="24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5" y="8"/>
                    </a:lnTo>
                    <a:lnTo>
                      <a:pt x="46" y="5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7" name="Freeform 199"/>
              <p:cNvSpPr/>
              <p:nvPr/>
            </p:nvSpPr>
            <p:spPr bwMode="auto">
              <a:xfrm>
                <a:off x="3433763" y="4795838"/>
                <a:ext cx="14288" cy="22225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5" y="10"/>
                  </a:cxn>
                  <a:cxn ang="0">
                    <a:pos x="21" y="14"/>
                  </a:cxn>
                  <a:cxn ang="0">
                    <a:pos x="13" y="24"/>
                  </a:cxn>
                  <a:cxn ang="0">
                    <a:pos x="13" y="24"/>
                  </a:cxn>
                  <a:cxn ang="0">
                    <a:pos x="9" y="29"/>
                  </a:cxn>
                  <a:cxn ang="0">
                    <a:pos x="5" y="36"/>
                  </a:cxn>
                  <a:cxn ang="0">
                    <a:pos x="5" y="36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1" y="53"/>
                  </a:cxn>
                  <a:cxn ang="0">
                    <a:pos x="4" y="55"/>
                  </a:cxn>
                  <a:cxn ang="0">
                    <a:pos x="5" y="57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7" y="40"/>
                  </a:cxn>
                  <a:cxn ang="0">
                    <a:pos x="21" y="33"/>
                  </a:cxn>
                  <a:cxn ang="0">
                    <a:pos x="25" y="27"/>
                  </a:cxn>
                  <a:cxn ang="0">
                    <a:pos x="25" y="27"/>
                  </a:cxn>
                  <a:cxn ang="0">
                    <a:pos x="33" y="17"/>
                  </a:cxn>
                  <a:cxn ang="0">
                    <a:pos x="35" y="12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8" y="3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8" h="57">
                    <a:moveTo>
                      <a:pt x="28" y="4"/>
                    </a:moveTo>
                    <a:lnTo>
                      <a:pt x="28" y="4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4" y="55"/>
                    </a:lnTo>
                    <a:lnTo>
                      <a:pt x="5" y="57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7" y="40"/>
                    </a:lnTo>
                    <a:lnTo>
                      <a:pt x="21" y="33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33" y="17"/>
                    </a:lnTo>
                    <a:lnTo>
                      <a:pt x="35" y="12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8" name="Freeform 200"/>
              <p:cNvSpPr/>
              <p:nvPr/>
            </p:nvSpPr>
            <p:spPr bwMode="auto">
              <a:xfrm>
                <a:off x="3473451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4" y="18"/>
                  </a:cxn>
                  <a:cxn ang="0">
                    <a:pos x="16" y="32"/>
                  </a:cxn>
                  <a:cxn ang="0">
                    <a:pos x="8" y="46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6"/>
                  </a:cxn>
                  <a:cxn ang="0">
                    <a:pos x="4" y="68"/>
                  </a:cxn>
                  <a:cxn ang="0">
                    <a:pos x="6" y="69"/>
                  </a:cxn>
                  <a:cxn ang="0">
                    <a:pos x="8" y="69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17" y="51"/>
                  </a:cxn>
                  <a:cxn ang="0">
                    <a:pos x="27" y="38"/>
                  </a:cxn>
                  <a:cxn ang="0">
                    <a:pos x="34" y="24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7"/>
                  </a:cxn>
                  <a:cxn ang="0">
                    <a:pos x="41" y="4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2" h="69">
                    <a:moveTo>
                      <a:pt x="32" y="4"/>
                    </a:moveTo>
                    <a:lnTo>
                      <a:pt x="32" y="4"/>
                    </a:lnTo>
                    <a:lnTo>
                      <a:pt x="24" y="18"/>
                    </a:lnTo>
                    <a:lnTo>
                      <a:pt x="16" y="32"/>
                    </a:lnTo>
                    <a:lnTo>
                      <a:pt x="8" y="4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4" y="68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7" y="51"/>
                    </a:lnTo>
                    <a:lnTo>
                      <a:pt x="27" y="38"/>
                    </a:lnTo>
                    <a:lnTo>
                      <a:pt x="34" y="24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7"/>
                    </a:lnTo>
                    <a:lnTo>
                      <a:pt x="41" y="4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9" name="Freeform 201"/>
              <p:cNvSpPr/>
              <p:nvPr/>
            </p:nvSpPr>
            <p:spPr bwMode="auto">
              <a:xfrm>
                <a:off x="3538538" y="4792663"/>
                <a:ext cx="15875" cy="26988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0"/>
                  </a:cxn>
                  <a:cxn ang="0">
                    <a:pos x="20" y="17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5" y="36"/>
                  </a:cxn>
                  <a:cxn ang="0">
                    <a:pos x="3" y="44"/>
                  </a:cxn>
                  <a:cxn ang="0">
                    <a:pos x="1" y="53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5" y="68"/>
                  </a:cxn>
                  <a:cxn ang="0">
                    <a:pos x="9" y="66"/>
                  </a:cxn>
                  <a:cxn ang="0">
                    <a:pos x="10" y="64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3" y="53"/>
                  </a:cxn>
                  <a:cxn ang="0">
                    <a:pos x="14" y="44"/>
                  </a:cxn>
                  <a:cxn ang="0">
                    <a:pos x="18" y="36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5" y="13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2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8" h="68">
                    <a:moveTo>
                      <a:pt x="26" y="4"/>
                    </a:moveTo>
                    <a:lnTo>
                      <a:pt x="26" y="4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5" y="36"/>
                    </a:lnTo>
                    <a:lnTo>
                      <a:pt x="3" y="44"/>
                    </a:lnTo>
                    <a:lnTo>
                      <a:pt x="1" y="53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5" y="68"/>
                    </a:lnTo>
                    <a:lnTo>
                      <a:pt x="9" y="66"/>
                    </a:lnTo>
                    <a:lnTo>
                      <a:pt x="10" y="64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3" y="53"/>
                    </a:lnTo>
                    <a:lnTo>
                      <a:pt x="14" y="44"/>
                    </a:lnTo>
                    <a:lnTo>
                      <a:pt x="18" y="36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5" y="13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0" name="Freeform 202"/>
              <p:cNvSpPr/>
              <p:nvPr/>
            </p:nvSpPr>
            <p:spPr bwMode="auto">
              <a:xfrm>
                <a:off x="3573463" y="4792663"/>
                <a:ext cx="23813" cy="3016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2" y="0"/>
                  </a:cxn>
                  <a:cxn ang="0">
                    <a:pos x="44" y="5"/>
                  </a:cxn>
                  <a:cxn ang="0">
                    <a:pos x="37" y="13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14" y="47"/>
                  </a:cxn>
                  <a:cxn ang="0">
                    <a:pos x="6" y="56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4"/>
                  </a:cxn>
                  <a:cxn ang="0">
                    <a:pos x="6" y="75"/>
                  </a:cxn>
                  <a:cxn ang="0">
                    <a:pos x="9" y="74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0" y="57"/>
                  </a:cxn>
                  <a:cxn ang="0">
                    <a:pos x="31" y="41"/>
                  </a:cxn>
                  <a:cxn ang="0">
                    <a:pos x="31" y="41"/>
                  </a:cxn>
                  <a:cxn ang="0">
                    <a:pos x="43" y="24"/>
                  </a:cxn>
                  <a:cxn ang="0">
                    <a:pos x="49" y="17"/>
                  </a:cxn>
                  <a:cxn ang="0">
                    <a:pos x="53" y="13"/>
                  </a:cxn>
                  <a:cxn ang="0">
                    <a:pos x="57" y="10"/>
                  </a:cxn>
                  <a:cxn ang="0">
                    <a:pos x="57" y="10"/>
                  </a:cxn>
                  <a:cxn ang="0">
                    <a:pos x="60" y="7"/>
                  </a:cxn>
                  <a:cxn ang="0">
                    <a:pos x="60" y="6"/>
                  </a:cxn>
                  <a:cxn ang="0">
                    <a:pos x="60" y="2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60" h="75">
                    <a:moveTo>
                      <a:pt x="52" y="0"/>
                    </a:moveTo>
                    <a:lnTo>
                      <a:pt x="52" y="0"/>
                    </a:lnTo>
                    <a:lnTo>
                      <a:pt x="44" y="5"/>
                    </a:lnTo>
                    <a:lnTo>
                      <a:pt x="37" y="13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14" y="47"/>
                    </a:lnTo>
                    <a:lnTo>
                      <a:pt x="6" y="5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4"/>
                    </a:lnTo>
                    <a:lnTo>
                      <a:pt x="6" y="75"/>
                    </a:lnTo>
                    <a:lnTo>
                      <a:pt x="9" y="74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0" y="57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43" y="24"/>
                    </a:lnTo>
                    <a:lnTo>
                      <a:pt x="49" y="17"/>
                    </a:lnTo>
                    <a:lnTo>
                      <a:pt x="53" y="13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60" y="7"/>
                    </a:lnTo>
                    <a:lnTo>
                      <a:pt x="60" y="6"/>
                    </a:lnTo>
                    <a:lnTo>
                      <a:pt x="60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1" name="Freeform 203"/>
              <p:cNvSpPr/>
              <p:nvPr/>
            </p:nvSpPr>
            <p:spPr bwMode="auto">
              <a:xfrm>
                <a:off x="3621088" y="4789488"/>
                <a:ext cx="17463" cy="30163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0" y="12"/>
                  </a:cxn>
                  <a:cxn ang="0">
                    <a:pos x="26" y="18"/>
                  </a:cxn>
                  <a:cxn ang="0">
                    <a:pos x="16" y="32"/>
                  </a:cxn>
                  <a:cxn ang="0">
                    <a:pos x="16" y="32"/>
                  </a:cxn>
                  <a:cxn ang="0">
                    <a:pos x="12" y="42"/>
                  </a:cxn>
                  <a:cxn ang="0">
                    <a:pos x="8" y="49"/>
                  </a:cxn>
                  <a:cxn ang="0">
                    <a:pos x="6" y="59"/>
                  </a:cxn>
                  <a:cxn ang="0">
                    <a:pos x="2" y="66"/>
                  </a:cxn>
                  <a:cxn ang="0">
                    <a:pos x="2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3" y="74"/>
                  </a:cxn>
                  <a:cxn ang="0">
                    <a:pos x="7" y="76"/>
                  </a:cxn>
                  <a:cxn ang="0">
                    <a:pos x="9" y="7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5" y="64"/>
                  </a:cxn>
                  <a:cxn ang="0">
                    <a:pos x="19" y="53"/>
                  </a:cxn>
                  <a:cxn ang="0">
                    <a:pos x="23" y="44"/>
                  </a:cxn>
                  <a:cxn ang="0">
                    <a:pos x="28" y="36"/>
                  </a:cxn>
                  <a:cxn ang="0">
                    <a:pos x="28" y="36"/>
                  </a:cxn>
                  <a:cxn ang="0">
                    <a:pos x="34" y="30"/>
                  </a:cxn>
                  <a:cxn ang="0">
                    <a:pos x="38" y="22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76">
                    <a:moveTo>
                      <a:pt x="34" y="4"/>
                    </a:moveTo>
                    <a:lnTo>
                      <a:pt x="34" y="4"/>
                    </a:lnTo>
                    <a:lnTo>
                      <a:pt x="30" y="12"/>
                    </a:lnTo>
                    <a:lnTo>
                      <a:pt x="26" y="18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2" y="42"/>
                    </a:lnTo>
                    <a:lnTo>
                      <a:pt x="8" y="49"/>
                    </a:lnTo>
                    <a:lnTo>
                      <a:pt x="6" y="59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3" y="74"/>
                    </a:lnTo>
                    <a:lnTo>
                      <a:pt x="7" y="76"/>
                    </a:lnTo>
                    <a:lnTo>
                      <a:pt x="9" y="7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5" y="64"/>
                    </a:lnTo>
                    <a:lnTo>
                      <a:pt x="19" y="53"/>
                    </a:lnTo>
                    <a:lnTo>
                      <a:pt x="23" y="44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4" y="30"/>
                    </a:lnTo>
                    <a:lnTo>
                      <a:pt x="38" y="22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2" name="Freeform 204"/>
              <p:cNvSpPr/>
              <p:nvPr/>
            </p:nvSpPr>
            <p:spPr bwMode="auto">
              <a:xfrm>
                <a:off x="3659188" y="4787900"/>
                <a:ext cx="14288" cy="3016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4"/>
                  </a:cxn>
                  <a:cxn ang="0">
                    <a:pos x="21" y="22"/>
                  </a:cxn>
                  <a:cxn ang="0">
                    <a:pos x="17" y="30"/>
                  </a:cxn>
                  <a:cxn ang="0">
                    <a:pos x="14" y="38"/>
                  </a:cxn>
                  <a:cxn ang="0">
                    <a:pos x="5" y="52"/>
                  </a:cxn>
                  <a:cxn ang="0">
                    <a:pos x="2" y="6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4" y="76"/>
                  </a:cxn>
                  <a:cxn ang="0">
                    <a:pos x="8" y="76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72"/>
                  </a:cxn>
                  <a:cxn ang="0">
                    <a:pos x="13" y="63"/>
                  </a:cxn>
                  <a:cxn ang="0">
                    <a:pos x="17" y="55"/>
                  </a:cxn>
                  <a:cxn ang="0">
                    <a:pos x="25" y="39"/>
                  </a:cxn>
                  <a:cxn ang="0">
                    <a:pos x="28" y="31"/>
                  </a:cxn>
                  <a:cxn ang="0">
                    <a:pos x="32" y="23"/>
                  </a:cxn>
                  <a:cxn ang="0">
                    <a:pos x="34" y="14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3" y="1"/>
                  </a:cxn>
                  <a:cxn ang="0">
                    <a:pos x="22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76">
                    <a:moveTo>
                      <a:pt x="22" y="5"/>
                    </a:moveTo>
                    <a:lnTo>
                      <a:pt x="22" y="5"/>
                    </a:lnTo>
                    <a:lnTo>
                      <a:pt x="22" y="14"/>
                    </a:lnTo>
                    <a:lnTo>
                      <a:pt x="21" y="22"/>
                    </a:lnTo>
                    <a:lnTo>
                      <a:pt x="17" y="30"/>
                    </a:lnTo>
                    <a:lnTo>
                      <a:pt x="14" y="38"/>
                    </a:lnTo>
                    <a:lnTo>
                      <a:pt x="5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3" y="63"/>
                    </a:lnTo>
                    <a:lnTo>
                      <a:pt x="17" y="55"/>
                    </a:lnTo>
                    <a:lnTo>
                      <a:pt x="25" y="39"/>
                    </a:lnTo>
                    <a:lnTo>
                      <a:pt x="28" y="31"/>
                    </a:lnTo>
                    <a:lnTo>
                      <a:pt x="32" y="23"/>
                    </a:lnTo>
                    <a:lnTo>
                      <a:pt x="34" y="1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4" name="Freeform 206"/>
              <p:cNvSpPr/>
              <p:nvPr/>
            </p:nvSpPr>
            <p:spPr bwMode="auto">
              <a:xfrm>
                <a:off x="3697289" y="4783138"/>
                <a:ext cx="17463" cy="23813"/>
              </a:xfrm>
              <a:custGeom>
                <a:avLst/>
                <a:gdLst/>
                <a:ahLst/>
                <a:cxnLst>
                  <a:cxn ang="0">
                    <a:pos x="30" y="3"/>
                  </a:cxn>
                  <a:cxn ang="0">
                    <a:pos x="30" y="3"/>
                  </a:cxn>
                  <a:cxn ang="0">
                    <a:pos x="26" y="10"/>
                  </a:cxn>
                  <a:cxn ang="0">
                    <a:pos x="22" y="16"/>
                  </a:cxn>
                  <a:cxn ang="0">
                    <a:pos x="12" y="27"/>
                  </a:cxn>
                  <a:cxn ang="0">
                    <a:pos x="12" y="27"/>
                  </a:cxn>
                  <a:cxn ang="0">
                    <a:pos x="8" y="32"/>
                  </a:cxn>
                  <a:cxn ang="0">
                    <a:pos x="5" y="38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3" y="59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5" y="44"/>
                  </a:cxn>
                  <a:cxn ang="0">
                    <a:pos x="15" y="44"/>
                  </a:cxn>
                  <a:cxn ang="0">
                    <a:pos x="16" y="40"/>
                  </a:cxn>
                  <a:cxn ang="0">
                    <a:pos x="18" y="36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4" y="19"/>
                  </a:cxn>
                  <a:cxn ang="0">
                    <a:pos x="38" y="13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3" y="0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3"/>
                  </a:cxn>
                </a:cxnLst>
                <a:rect l="0" t="0" r="r" b="b"/>
                <a:pathLst>
                  <a:path w="42" h="61">
                    <a:moveTo>
                      <a:pt x="30" y="3"/>
                    </a:moveTo>
                    <a:lnTo>
                      <a:pt x="30" y="3"/>
                    </a:lnTo>
                    <a:lnTo>
                      <a:pt x="26" y="10"/>
                    </a:lnTo>
                    <a:lnTo>
                      <a:pt x="22" y="1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8" y="32"/>
                    </a:lnTo>
                    <a:lnTo>
                      <a:pt x="5" y="3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3" y="59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6" y="40"/>
                    </a:lnTo>
                    <a:lnTo>
                      <a:pt x="18" y="3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4" y="19"/>
                    </a:lnTo>
                    <a:lnTo>
                      <a:pt x="38" y="13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5" name="Freeform 207"/>
              <p:cNvSpPr/>
              <p:nvPr/>
            </p:nvSpPr>
            <p:spPr bwMode="auto">
              <a:xfrm>
                <a:off x="3732214" y="4783138"/>
                <a:ext cx="14288" cy="30163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8" y="18"/>
                  </a:cxn>
                  <a:cxn ang="0">
                    <a:pos x="14" y="26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6" y="51"/>
                  </a:cxn>
                  <a:cxn ang="0">
                    <a:pos x="3" y="60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3" y="76"/>
                  </a:cxn>
                  <a:cxn ang="0">
                    <a:pos x="7" y="76"/>
                  </a:cxn>
                  <a:cxn ang="0">
                    <a:pos x="10" y="75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7" y="56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3" y="33"/>
                  </a:cxn>
                  <a:cxn ang="0">
                    <a:pos x="28" y="25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7" y="7"/>
                  </a:cxn>
                  <a:cxn ang="0">
                    <a:pos x="37" y="4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7" h="76">
                    <a:moveTo>
                      <a:pt x="27" y="3"/>
                    </a:moveTo>
                    <a:lnTo>
                      <a:pt x="27" y="3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6" y="51"/>
                    </a:lnTo>
                    <a:lnTo>
                      <a:pt x="3" y="60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3" y="76"/>
                    </a:lnTo>
                    <a:lnTo>
                      <a:pt x="7" y="76"/>
                    </a:lnTo>
                    <a:lnTo>
                      <a:pt x="10" y="75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3" y="33"/>
                    </a:lnTo>
                    <a:lnTo>
                      <a:pt x="28" y="25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6" name="Freeform 208"/>
              <p:cNvSpPr/>
              <p:nvPr/>
            </p:nvSpPr>
            <p:spPr bwMode="auto">
              <a:xfrm>
                <a:off x="3752851" y="4773613"/>
                <a:ext cx="19050" cy="33338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3" y="9"/>
                  </a:cxn>
                  <a:cxn ang="0">
                    <a:pos x="32" y="13"/>
                  </a:cxn>
                  <a:cxn ang="0">
                    <a:pos x="25" y="19"/>
                  </a:cxn>
                  <a:cxn ang="0">
                    <a:pos x="25" y="19"/>
                  </a:cxn>
                  <a:cxn ang="0">
                    <a:pos x="21" y="25"/>
                  </a:cxn>
                  <a:cxn ang="0">
                    <a:pos x="18" y="29"/>
                  </a:cxn>
                  <a:cxn ang="0">
                    <a:pos x="15" y="39"/>
                  </a:cxn>
                  <a:cxn ang="0">
                    <a:pos x="15" y="39"/>
                  </a:cxn>
                  <a:cxn ang="0">
                    <a:pos x="7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4" y="82"/>
                  </a:cxn>
                  <a:cxn ang="0">
                    <a:pos x="8" y="82"/>
                  </a:cxn>
                  <a:cxn ang="0">
                    <a:pos x="11" y="81"/>
                  </a:cxn>
                  <a:cxn ang="0">
                    <a:pos x="12" y="78"/>
                  </a:cxn>
                  <a:cxn ang="0">
                    <a:pos x="12" y="78"/>
                  </a:cxn>
                  <a:cxn ang="0">
                    <a:pos x="20" y="57"/>
                  </a:cxn>
                  <a:cxn ang="0">
                    <a:pos x="29" y="36"/>
                  </a:cxn>
                  <a:cxn ang="0">
                    <a:pos x="29" y="36"/>
                  </a:cxn>
                  <a:cxn ang="0">
                    <a:pos x="33" y="29"/>
                  </a:cxn>
                  <a:cxn ang="0">
                    <a:pos x="38" y="22"/>
                  </a:cxn>
                  <a:cxn ang="0">
                    <a:pos x="43" y="14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82">
                    <a:moveTo>
                      <a:pt x="34" y="4"/>
                    </a:moveTo>
                    <a:lnTo>
                      <a:pt x="34" y="4"/>
                    </a:lnTo>
                    <a:lnTo>
                      <a:pt x="33" y="9"/>
                    </a:lnTo>
                    <a:lnTo>
                      <a:pt x="32" y="13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1" y="25"/>
                    </a:lnTo>
                    <a:lnTo>
                      <a:pt x="18" y="29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7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4" y="82"/>
                    </a:lnTo>
                    <a:lnTo>
                      <a:pt x="8" y="82"/>
                    </a:lnTo>
                    <a:lnTo>
                      <a:pt x="11" y="81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20" y="57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33" y="29"/>
                    </a:lnTo>
                    <a:lnTo>
                      <a:pt x="38" y="22"/>
                    </a:lnTo>
                    <a:lnTo>
                      <a:pt x="43" y="14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7" name="Freeform 209"/>
              <p:cNvSpPr/>
              <p:nvPr/>
            </p:nvSpPr>
            <p:spPr bwMode="auto">
              <a:xfrm>
                <a:off x="3402014" y="4460876"/>
                <a:ext cx="55563" cy="69850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35" y="0"/>
                  </a:cxn>
                  <a:cxn ang="0">
                    <a:pos x="131" y="2"/>
                  </a:cxn>
                  <a:cxn ang="0">
                    <a:pos x="126" y="3"/>
                  </a:cxn>
                  <a:cxn ang="0">
                    <a:pos x="117" y="9"/>
                  </a:cxn>
                  <a:cxn ang="0">
                    <a:pos x="109" y="17"/>
                  </a:cxn>
                  <a:cxn ang="0">
                    <a:pos x="102" y="26"/>
                  </a:cxn>
                  <a:cxn ang="0">
                    <a:pos x="89" y="47"/>
                  </a:cxn>
                  <a:cxn ang="0">
                    <a:pos x="79" y="66"/>
                  </a:cxn>
                  <a:cxn ang="0">
                    <a:pos x="79" y="66"/>
                  </a:cxn>
                  <a:cxn ang="0">
                    <a:pos x="68" y="79"/>
                  </a:cxn>
                  <a:cxn ang="0">
                    <a:pos x="58" y="91"/>
                  </a:cxn>
                  <a:cxn ang="0">
                    <a:pos x="36" y="115"/>
                  </a:cxn>
                  <a:cxn ang="0">
                    <a:pos x="25" y="127"/>
                  </a:cxn>
                  <a:cxn ang="0">
                    <a:pos x="16" y="140"/>
                  </a:cxn>
                  <a:cxn ang="0">
                    <a:pos x="7" y="153"/>
                  </a:cxn>
                  <a:cxn ang="0">
                    <a:pos x="0" y="169"/>
                  </a:cxn>
                  <a:cxn ang="0">
                    <a:pos x="0" y="169"/>
                  </a:cxn>
                  <a:cxn ang="0">
                    <a:pos x="0" y="170"/>
                  </a:cxn>
                  <a:cxn ang="0">
                    <a:pos x="2" y="173"/>
                  </a:cxn>
                  <a:cxn ang="0">
                    <a:pos x="3" y="174"/>
                  </a:cxn>
                  <a:cxn ang="0">
                    <a:pos x="4" y="176"/>
                  </a:cxn>
                  <a:cxn ang="0">
                    <a:pos x="8" y="176"/>
                  </a:cxn>
                  <a:cxn ang="0">
                    <a:pos x="11" y="174"/>
                  </a:cxn>
                  <a:cxn ang="0">
                    <a:pos x="12" y="172"/>
                  </a:cxn>
                  <a:cxn ang="0">
                    <a:pos x="12" y="172"/>
                  </a:cxn>
                  <a:cxn ang="0">
                    <a:pos x="17" y="160"/>
                  </a:cxn>
                  <a:cxn ang="0">
                    <a:pos x="24" y="148"/>
                  </a:cxn>
                  <a:cxn ang="0">
                    <a:pos x="32" y="138"/>
                  </a:cxn>
                  <a:cxn ang="0">
                    <a:pos x="41" y="126"/>
                  </a:cxn>
                  <a:cxn ang="0">
                    <a:pos x="59" y="105"/>
                  </a:cxn>
                  <a:cxn ang="0">
                    <a:pos x="76" y="87"/>
                  </a:cxn>
                  <a:cxn ang="0">
                    <a:pos x="76" y="87"/>
                  </a:cxn>
                  <a:cxn ang="0">
                    <a:pos x="83" y="79"/>
                  </a:cxn>
                  <a:cxn ang="0">
                    <a:pos x="89" y="68"/>
                  </a:cxn>
                  <a:cxn ang="0">
                    <a:pos x="104" y="43"/>
                  </a:cxn>
                  <a:cxn ang="0">
                    <a:pos x="111" y="32"/>
                  </a:cxn>
                  <a:cxn ang="0">
                    <a:pos x="119" y="23"/>
                  </a:cxn>
                  <a:cxn ang="0">
                    <a:pos x="127" y="15"/>
                  </a:cxn>
                  <a:cxn ang="0">
                    <a:pos x="131" y="13"/>
                  </a:cxn>
                  <a:cxn ang="0">
                    <a:pos x="135" y="12"/>
                  </a:cxn>
                  <a:cxn ang="0">
                    <a:pos x="135" y="12"/>
                  </a:cxn>
                  <a:cxn ang="0">
                    <a:pos x="138" y="12"/>
                  </a:cxn>
                  <a:cxn ang="0">
                    <a:pos x="140" y="9"/>
                  </a:cxn>
                  <a:cxn ang="0">
                    <a:pos x="142" y="6"/>
                  </a:cxn>
                  <a:cxn ang="0">
                    <a:pos x="140" y="4"/>
                  </a:cxn>
                  <a:cxn ang="0">
                    <a:pos x="140" y="2"/>
                  </a:cxn>
                  <a:cxn ang="0">
                    <a:pos x="138" y="2"/>
                  </a:cxn>
                  <a:cxn ang="0">
                    <a:pos x="135" y="0"/>
                  </a:cxn>
                  <a:cxn ang="0">
                    <a:pos x="135" y="0"/>
                  </a:cxn>
                </a:cxnLst>
                <a:rect l="0" t="0" r="r" b="b"/>
                <a:pathLst>
                  <a:path w="142" h="176">
                    <a:moveTo>
                      <a:pt x="135" y="0"/>
                    </a:moveTo>
                    <a:lnTo>
                      <a:pt x="135" y="0"/>
                    </a:lnTo>
                    <a:lnTo>
                      <a:pt x="131" y="2"/>
                    </a:lnTo>
                    <a:lnTo>
                      <a:pt x="126" y="3"/>
                    </a:lnTo>
                    <a:lnTo>
                      <a:pt x="117" y="9"/>
                    </a:lnTo>
                    <a:lnTo>
                      <a:pt x="109" y="17"/>
                    </a:lnTo>
                    <a:lnTo>
                      <a:pt x="102" y="26"/>
                    </a:lnTo>
                    <a:lnTo>
                      <a:pt x="89" y="47"/>
                    </a:lnTo>
                    <a:lnTo>
                      <a:pt x="79" y="66"/>
                    </a:lnTo>
                    <a:lnTo>
                      <a:pt x="79" y="66"/>
                    </a:lnTo>
                    <a:lnTo>
                      <a:pt x="68" y="79"/>
                    </a:lnTo>
                    <a:lnTo>
                      <a:pt x="58" y="91"/>
                    </a:lnTo>
                    <a:lnTo>
                      <a:pt x="36" y="115"/>
                    </a:lnTo>
                    <a:lnTo>
                      <a:pt x="25" y="127"/>
                    </a:lnTo>
                    <a:lnTo>
                      <a:pt x="16" y="140"/>
                    </a:lnTo>
                    <a:lnTo>
                      <a:pt x="7" y="153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3" y="174"/>
                    </a:lnTo>
                    <a:lnTo>
                      <a:pt x="4" y="176"/>
                    </a:lnTo>
                    <a:lnTo>
                      <a:pt x="8" y="176"/>
                    </a:lnTo>
                    <a:lnTo>
                      <a:pt x="11" y="174"/>
                    </a:lnTo>
                    <a:lnTo>
                      <a:pt x="12" y="172"/>
                    </a:lnTo>
                    <a:lnTo>
                      <a:pt x="12" y="172"/>
                    </a:lnTo>
                    <a:lnTo>
                      <a:pt x="17" y="160"/>
                    </a:lnTo>
                    <a:lnTo>
                      <a:pt x="24" y="148"/>
                    </a:lnTo>
                    <a:lnTo>
                      <a:pt x="32" y="138"/>
                    </a:lnTo>
                    <a:lnTo>
                      <a:pt x="41" y="126"/>
                    </a:lnTo>
                    <a:lnTo>
                      <a:pt x="59" y="105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83" y="79"/>
                    </a:lnTo>
                    <a:lnTo>
                      <a:pt x="89" y="68"/>
                    </a:lnTo>
                    <a:lnTo>
                      <a:pt x="104" y="43"/>
                    </a:lnTo>
                    <a:lnTo>
                      <a:pt x="111" y="32"/>
                    </a:lnTo>
                    <a:lnTo>
                      <a:pt x="119" y="23"/>
                    </a:lnTo>
                    <a:lnTo>
                      <a:pt x="127" y="15"/>
                    </a:lnTo>
                    <a:lnTo>
                      <a:pt x="131" y="13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9"/>
                    </a:lnTo>
                    <a:lnTo>
                      <a:pt x="142" y="6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5" y="0"/>
                    </a:lnTo>
                    <a:lnTo>
                      <a:pt x="13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8" name="Freeform 210"/>
              <p:cNvSpPr/>
              <p:nvPr/>
            </p:nvSpPr>
            <p:spPr bwMode="auto">
              <a:xfrm>
                <a:off x="3411539" y="4460876"/>
                <a:ext cx="73025" cy="104775"/>
              </a:xfrm>
              <a:custGeom>
                <a:avLst/>
                <a:gdLst/>
                <a:ahLst/>
                <a:cxnLst>
                  <a:cxn ang="0">
                    <a:pos x="174" y="3"/>
                  </a:cxn>
                  <a:cxn ang="0">
                    <a:pos x="174" y="3"/>
                  </a:cxn>
                  <a:cxn ang="0">
                    <a:pos x="126" y="63"/>
                  </a:cxn>
                  <a:cxn ang="0">
                    <a:pos x="102" y="94"/>
                  </a:cxn>
                  <a:cxn ang="0">
                    <a:pos x="80" y="125"/>
                  </a:cxn>
                  <a:cxn ang="0">
                    <a:pos x="80" y="125"/>
                  </a:cxn>
                  <a:cxn ang="0">
                    <a:pos x="54" y="161"/>
                  </a:cxn>
                  <a:cxn ang="0">
                    <a:pos x="28" y="199"/>
                  </a:cxn>
                  <a:cxn ang="0">
                    <a:pos x="28" y="199"/>
                  </a:cxn>
                  <a:cxn ang="0">
                    <a:pos x="19" y="212"/>
                  </a:cxn>
                  <a:cxn ang="0">
                    <a:pos x="11" y="227"/>
                  </a:cxn>
                  <a:cxn ang="0">
                    <a:pos x="4" y="241"/>
                  </a:cxn>
                  <a:cxn ang="0">
                    <a:pos x="2" y="249"/>
                  </a:cxn>
                  <a:cxn ang="0">
                    <a:pos x="0" y="258"/>
                  </a:cxn>
                  <a:cxn ang="0">
                    <a:pos x="0" y="258"/>
                  </a:cxn>
                  <a:cxn ang="0">
                    <a:pos x="2" y="261"/>
                  </a:cxn>
                  <a:cxn ang="0">
                    <a:pos x="3" y="262"/>
                  </a:cxn>
                  <a:cxn ang="0">
                    <a:pos x="4" y="263"/>
                  </a:cxn>
                  <a:cxn ang="0">
                    <a:pos x="6" y="263"/>
                  </a:cxn>
                  <a:cxn ang="0">
                    <a:pos x="11" y="262"/>
                  </a:cxn>
                  <a:cxn ang="0">
                    <a:pos x="12" y="261"/>
                  </a:cxn>
                  <a:cxn ang="0">
                    <a:pos x="12" y="258"/>
                  </a:cxn>
                  <a:cxn ang="0">
                    <a:pos x="12" y="258"/>
                  </a:cxn>
                  <a:cxn ang="0">
                    <a:pos x="15" y="247"/>
                  </a:cxn>
                  <a:cxn ang="0">
                    <a:pos x="17" y="238"/>
                  </a:cxn>
                  <a:cxn ang="0">
                    <a:pos x="21" y="229"/>
                  </a:cxn>
                  <a:cxn ang="0">
                    <a:pos x="27" y="220"/>
                  </a:cxn>
                  <a:cxn ang="0">
                    <a:pos x="38" y="203"/>
                  </a:cxn>
                  <a:cxn ang="0">
                    <a:pos x="50" y="187"/>
                  </a:cxn>
                  <a:cxn ang="0">
                    <a:pos x="50" y="187"/>
                  </a:cxn>
                  <a:cxn ang="0">
                    <a:pos x="89" y="131"/>
                  </a:cxn>
                  <a:cxn ang="0">
                    <a:pos x="89" y="131"/>
                  </a:cxn>
                  <a:cxn ang="0">
                    <a:pos x="112" y="100"/>
                  </a:cxn>
                  <a:cxn ang="0">
                    <a:pos x="135" y="70"/>
                  </a:cxn>
                  <a:cxn ang="0">
                    <a:pos x="182" y="11"/>
                  </a:cxn>
                  <a:cxn ang="0">
                    <a:pos x="182" y="11"/>
                  </a:cxn>
                  <a:cxn ang="0">
                    <a:pos x="184" y="8"/>
                  </a:cxn>
                  <a:cxn ang="0">
                    <a:pos x="184" y="6"/>
                  </a:cxn>
                  <a:cxn ang="0">
                    <a:pos x="181" y="2"/>
                  </a:cxn>
                  <a:cxn ang="0">
                    <a:pos x="180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4" y="3"/>
                  </a:cxn>
                  <a:cxn ang="0">
                    <a:pos x="174" y="3"/>
                  </a:cxn>
                </a:cxnLst>
                <a:rect l="0" t="0" r="r" b="b"/>
                <a:pathLst>
                  <a:path w="184" h="263">
                    <a:moveTo>
                      <a:pt x="174" y="3"/>
                    </a:moveTo>
                    <a:lnTo>
                      <a:pt x="174" y="3"/>
                    </a:lnTo>
                    <a:lnTo>
                      <a:pt x="126" y="63"/>
                    </a:lnTo>
                    <a:lnTo>
                      <a:pt x="102" y="94"/>
                    </a:lnTo>
                    <a:lnTo>
                      <a:pt x="80" y="125"/>
                    </a:lnTo>
                    <a:lnTo>
                      <a:pt x="80" y="125"/>
                    </a:lnTo>
                    <a:lnTo>
                      <a:pt x="54" y="161"/>
                    </a:lnTo>
                    <a:lnTo>
                      <a:pt x="28" y="199"/>
                    </a:lnTo>
                    <a:lnTo>
                      <a:pt x="28" y="199"/>
                    </a:lnTo>
                    <a:lnTo>
                      <a:pt x="19" y="212"/>
                    </a:lnTo>
                    <a:lnTo>
                      <a:pt x="11" y="227"/>
                    </a:lnTo>
                    <a:lnTo>
                      <a:pt x="4" y="241"/>
                    </a:lnTo>
                    <a:lnTo>
                      <a:pt x="2" y="249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2" y="261"/>
                    </a:lnTo>
                    <a:lnTo>
                      <a:pt x="3" y="262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11" y="262"/>
                    </a:lnTo>
                    <a:lnTo>
                      <a:pt x="12" y="261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5" y="247"/>
                    </a:lnTo>
                    <a:lnTo>
                      <a:pt x="17" y="238"/>
                    </a:lnTo>
                    <a:lnTo>
                      <a:pt x="21" y="229"/>
                    </a:lnTo>
                    <a:lnTo>
                      <a:pt x="27" y="220"/>
                    </a:lnTo>
                    <a:lnTo>
                      <a:pt x="38" y="203"/>
                    </a:lnTo>
                    <a:lnTo>
                      <a:pt x="50" y="187"/>
                    </a:lnTo>
                    <a:lnTo>
                      <a:pt x="50" y="187"/>
                    </a:lnTo>
                    <a:lnTo>
                      <a:pt x="89" y="131"/>
                    </a:lnTo>
                    <a:lnTo>
                      <a:pt x="89" y="131"/>
                    </a:lnTo>
                    <a:lnTo>
                      <a:pt x="112" y="100"/>
                    </a:lnTo>
                    <a:lnTo>
                      <a:pt x="135" y="70"/>
                    </a:lnTo>
                    <a:lnTo>
                      <a:pt x="182" y="11"/>
                    </a:lnTo>
                    <a:lnTo>
                      <a:pt x="182" y="11"/>
                    </a:lnTo>
                    <a:lnTo>
                      <a:pt x="184" y="8"/>
                    </a:lnTo>
                    <a:lnTo>
                      <a:pt x="184" y="6"/>
                    </a:lnTo>
                    <a:lnTo>
                      <a:pt x="181" y="2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4" y="3"/>
                    </a:lnTo>
                    <a:lnTo>
                      <a:pt x="17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9" name="Freeform 211"/>
              <p:cNvSpPr/>
              <p:nvPr/>
            </p:nvSpPr>
            <p:spPr bwMode="auto">
              <a:xfrm>
                <a:off x="3421064" y="4464051"/>
                <a:ext cx="90488" cy="130175"/>
              </a:xfrm>
              <a:custGeom>
                <a:avLst/>
                <a:gdLst/>
                <a:ahLst/>
                <a:cxnLst>
                  <a:cxn ang="0">
                    <a:pos x="218" y="1"/>
                  </a:cxn>
                  <a:cxn ang="0">
                    <a:pos x="218" y="1"/>
                  </a:cxn>
                  <a:cxn ang="0">
                    <a:pos x="209" y="11"/>
                  </a:cxn>
                  <a:cxn ang="0">
                    <a:pos x="200" y="20"/>
                  </a:cxn>
                  <a:cxn ang="0">
                    <a:pos x="186" y="39"/>
                  </a:cxn>
                  <a:cxn ang="0">
                    <a:pos x="157" y="80"/>
                  </a:cxn>
                  <a:cxn ang="0">
                    <a:pos x="157" y="80"/>
                  </a:cxn>
                  <a:cxn ang="0">
                    <a:pos x="88" y="177"/>
                  </a:cxn>
                  <a:cxn ang="0">
                    <a:pos x="88" y="177"/>
                  </a:cxn>
                  <a:cxn ang="0">
                    <a:pos x="54" y="224"/>
                  </a:cxn>
                  <a:cxn ang="0">
                    <a:pos x="21" y="272"/>
                  </a:cxn>
                  <a:cxn ang="0">
                    <a:pos x="21" y="272"/>
                  </a:cxn>
                  <a:cxn ang="0">
                    <a:pos x="13" y="284"/>
                  </a:cxn>
                  <a:cxn ang="0">
                    <a:pos x="7" y="297"/>
                  </a:cxn>
                  <a:cxn ang="0">
                    <a:pos x="3" y="304"/>
                  </a:cxn>
                  <a:cxn ang="0">
                    <a:pos x="1" y="310"/>
                  </a:cxn>
                  <a:cxn ang="0">
                    <a:pos x="0" y="317"/>
                  </a:cxn>
                  <a:cxn ang="0">
                    <a:pos x="0" y="323"/>
                  </a:cxn>
                  <a:cxn ang="0">
                    <a:pos x="0" y="323"/>
                  </a:cxn>
                  <a:cxn ang="0">
                    <a:pos x="1" y="326"/>
                  </a:cxn>
                  <a:cxn ang="0">
                    <a:pos x="3" y="327"/>
                  </a:cxn>
                  <a:cxn ang="0">
                    <a:pos x="4" y="327"/>
                  </a:cxn>
                  <a:cxn ang="0">
                    <a:pos x="7" y="327"/>
                  </a:cxn>
                  <a:cxn ang="0">
                    <a:pos x="10" y="324"/>
                  </a:cxn>
                  <a:cxn ang="0">
                    <a:pos x="10" y="323"/>
                  </a:cxn>
                  <a:cxn ang="0">
                    <a:pos x="12" y="321"/>
                  </a:cxn>
                  <a:cxn ang="0">
                    <a:pos x="12" y="321"/>
                  </a:cxn>
                  <a:cxn ang="0">
                    <a:pos x="12" y="314"/>
                  </a:cxn>
                  <a:cxn ang="0">
                    <a:pos x="13" y="306"/>
                  </a:cxn>
                  <a:cxn ang="0">
                    <a:pos x="17" y="298"/>
                  </a:cxn>
                  <a:cxn ang="0">
                    <a:pos x="22" y="289"/>
                  </a:cxn>
                  <a:cxn ang="0">
                    <a:pos x="34" y="273"/>
                  </a:cxn>
                  <a:cxn ang="0">
                    <a:pos x="42" y="262"/>
                  </a:cxn>
                  <a:cxn ang="0">
                    <a:pos x="42" y="262"/>
                  </a:cxn>
                  <a:cxn ang="0">
                    <a:pos x="72" y="217"/>
                  </a:cxn>
                  <a:cxn ang="0">
                    <a:pos x="103" y="174"/>
                  </a:cxn>
                  <a:cxn ang="0">
                    <a:pos x="103" y="174"/>
                  </a:cxn>
                  <a:cxn ang="0">
                    <a:pos x="161" y="94"/>
                  </a:cxn>
                  <a:cxn ang="0">
                    <a:pos x="161" y="94"/>
                  </a:cxn>
                  <a:cxn ang="0">
                    <a:pos x="191" y="50"/>
                  </a:cxn>
                  <a:cxn ang="0">
                    <a:pos x="208" y="29"/>
                  </a:cxn>
                  <a:cxn ang="0">
                    <a:pos x="217" y="20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8"/>
                  </a:cxn>
                  <a:cxn ang="0">
                    <a:pos x="229" y="7"/>
                  </a:cxn>
                  <a:cxn ang="0">
                    <a:pos x="228" y="4"/>
                  </a:cxn>
                  <a:cxn ang="0">
                    <a:pos x="226" y="3"/>
                  </a:cxn>
                  <a:cxn ang="0">
                    <a:pos x="222" y="0"/>
                  </a:cxn>
                  <a:cxn ang="0">
                    <a:pos x="221" y="0"/>
                  </a:cxn>
                  <a:cxn ang="0">
                    <a:pos x="218" y="1"/>
                  </a:cxn>
                  <a:cxn ang="0">
                    <a:pos x="218" y="1"/>
                  </a:cxn>
                </a:cxnLst>
                <a:rect l="0" t="0" r="r" b="b"/>
                <a:pathLst>
                  <a:path w="229" h="327">
                    <a:moveTo>
                      <a:pt x="218" y="1"/>
                    </a:moveTo>
                    <a:lnTo>
                      <a:pt x="218" y="1"/>
                    </a:lnTo>
                    <a:lnTo>
                      <a:pt x="209" y="11"/>
                    </a:lnTo>
                    <a:lnTo>
                      <a:pt x="200" y="20"/>
                    </a:lnTo>
                    <a:lnTo>
                      <a:pt x="186" y="39"/>
                    </a:lnTo>
                    <a:lnTo>
                      <a:pt x="157" y="80"/>
                    </a:lnTo>
                    <a:lnTo>
                      <a:pt x="157" y="80"/>
                    </a:lnTo>
                    <a:lnTo>
                      <a:pt x="88" y="177"/>
                    </a:lnTo>
                    <a:lnTo>
                      <a:pt x="88" y="177"/>
                    </a:lnTo>
                    <a:lnTo>
                      <a:pt x="54" y="224"/>
                    </a:lnTo>
                    <a:lnTo>
                      <a:pt x="21" y="272"/>
                    </a:lnTo>
                    <a:lnTo>
                      <a:pt x="21" y="272"/>
                    </a:lnTo>
                    <a:lnTo>
                      <a:pt x="13" y="284"/>
                    </a:lnTo>
                    <a:lnTo>
                      <a:pt x="7" y="297"/>
                    </a:lnTo>
                    <a:lnTo>
                      <a:pt x="3" y="304"/>
                    </a:lnTo>
                    <a:lnTo>
                      <a:pt x="1" y="310"/>
                    </a:lnTo>
                    <a:lnTo>
                      <a:pt x="0" y="317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1" y="326"/>
                    </a:lnTo>
                    <a:lnTo>
                      <a:pt x="3" y="327"/>
                    </a:lnTo>
                    <a:lnTo>
                      <a:pt x="4" y="327"/>
                    </a:lnTo>
                    <a:lnTo>
                      <a:pt x="7" y="327"/>
                    </a:lnTo>
                    <a:lnTo>
                      <a:pt x="10" y="324"/>
                    </a:lnTo>
                    <a:lnTo>
                      <a:pt x="10" y="323"/>
                    </a:lnTo>
                    <a:lnTo>
                      <a:pt x="12" y="321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3" y="306"/>
                    </a:lnTo>
                    <a:lnTo>
                      <a:pt x="17" y="298"/>
                    </a:lnTo>
                    <a:lnTo>
                      <a:pt x="22" y="289"/>
                    </a:lnTo>
                    <a:lnTo>
                      <a:pt x="34" y="273"/>
                    </a:lnTo>
                    <a:lnTo>
                      <a:pt x="42" y="262"/>
                    </a:lnTo>
                    <a:lnTo>
                      <a:pt x="42" y="262"/>
                    </a:lnTo>
                    <a:lnTo>
                      <a:pt x="72" y="217"/>
                    </a:lnTo>
                    <a:lnTo>
                      <a:pt x="103" y="174"/>
                    </a:lnTo>
                    <a:lnTo>
                      <a:pt x="103" y="17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91" y="50"/>
                    </a:lnTo>
                    <a:lnTo>
                      <a:pt x="208" y="29"/>
                    </a:lnTo>
                    <a:lnTo>
                      <a:pt x="217" y="2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8"/>
                    </a:lnTo>
                    <a:lnTo>
                      <a:pt x="229" y="7"/>
                    </a:lnTo>
                    <a:lnTo>
                      <a:pt x="228" y="4"/>
                    </a:lnTo>
                    <a:lnTo>
                      <a:pt x="226" y="3"/>
                    </a:lnTo>
                    <a:lnTo>
                      <a:pt x="222" y="0"/>
                    </a:lnTo>
                    <a:lnTo>
                      <a:pt x="221" y="0"/>
                    </a:lnTo>
                    <a:lnTo>
                      <a:pt x="218" y="1"/>
                    </a:lnTo>
                    <a:lnTo>
                      <a:pt x="21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0" name="Freeform 212"/>
              <p:cNvSpPr/>
              <p:nvPr/>
            </p:nvSpPr>
            <p:spPr bwMode="auto">
              <a:xfrm>
                <a:off x="3435351" y="4476751"/>
                <a:ext cx="103188" cy="133350"/>
              </a:xfrm>
              <a:custGeom>
                <a:avLst/>
                <a:gdLst/>
                <a:ahLst/>
                <a:cxnLst>
                  <a:cxn ang="0">
                    <a:pos x="251" y="2"/>
                  </a:cxn>
                  <a:cxn ang="0">
                    <a:pos x="238" y="12"/>
                  </a:cxn>
                  <a:cxn ang="0">
                    <a:pos x="227" y="26"/>
                  </a:cxn>
                  <a:cxn ang="0">
                    <a:pos x="215" y="43"/>
                  </a:cxn>
                  <a:cxn ang="0">
                    <a:pos x="180" y="88"/>
                  </a:cxn>
                  <a:cxn ang="0">
                    <a:pos x="158" y="115"/>
                  </a:cxn>
                  <a:cxn ang="0">
                    <a:pos x="115" y="173"/>
                  </a:cxn>
                  <a:cxn ang="0">
                    <a:pos x="92" y="200"/>
                  </a:cxn>
                  <a:cxn ang="0">
                    <a:pos x="26" y="283"/>
                  </a:cxn>
                  <a:cxn ang="0">
                    <a:pos x="18" y="293"/>
                  </a:cxn>
                  <a:cxn ang="0">
                    <a:pos x="4" y="314"/>
                  </a:cxn>
                  <a:cxn ang="0">
                    <a:pos x="0" y="328"/>
                  </a:cxn>
                  <a:cxn ang="0">
                    <a:pos x="1" y="335"/>
                  </a:cxn>
                  <a:cxn ang="0">
                    <a:pos x="5" y="339"/>
                  </a:cxn>
                  <a:cxn ang="0">
                    <a:pos x="10" y="338"/>
                  </a:cxn>
                  <a:cxn ang="0">
                    <a:pos x="13" y="335"/>
                  </a:cxn>
                  <a:cxn ang="0">
                    <a:pos x="13" y="332"/>
                  </a:cxn>
                  <a:cxn ang="0">
                    <a:pos x="14" y="319"/>
                  </a:cxn>
                  <a:cxn ang="0">
                    <a:pos x="22" y="305"/>
                  </a:cxn>
                  <a:cxn ang="0">
                    <a:pos x="41" y="280"/>
                  </a:cxn>
                  <a:cxn ang="0">
                    <a:pos x="51" y="267"/>
                  </a:cxn>
                  <a:cxn ang="0">
                    <a:pos x="79" y="230"/>
                  </a:cxn>
                  <a:cxn ang="0">
                    <a:pos x="120" y="185"/>
                  </a:cxn>
                  <a:cxn ang="0">
                    <a:pos x="154" y="140"/>
                  </a:cxn>
                  <a:cxn ang="0">
                    <a:pos x="188" y="96"/>
                  </a:cxn>
                  <a:cxn ang="0">
                    <a:pos x="219" y="56"/>
                  </a:cxn>
                  <a:cxn ang="0">
                    <a:pos x="229" y="45"/>
                  </a:cxn>
                  <a:cxn ang="0">
                    <a:pos x="246" y="20"/>
                  </a:cxn>
                  <a:cxn ang="0">
                    <a:pos x="257" y="12"/>
                  </a:cxn>
                  <a:cxn ang="0">
                    <a:pos x="259" y="9"/>
                  </a:cxn>
                  <a:cxn ang="0">
                    <a:pos x="259" y="4"/>
                  </a:cxn>
                  <a:cxn ang="0">
                    <a:pos x="253" y="0"/>
                  </a:cxn>
                  <a:cxn ang="0">
                    <a:pos x="251" y="2"/>
                  </a:cxn>
                </a:cxnLst>
                <a:rect l="0" t="0" r="r" b="b"/>
                <a:pathLst>
                  <a:path w="260" h="339">
                    <a:moveTo>
                      <a:pt x="251" y="2"/>
                    </a:moveTo>
                    <a:lnTo>
                      <a:pt x="251" y="2"/>
                    </a:lnTo>
                    <a:lnTo>
                      <a:pt x="244" y="7"/>
                    </a:lnTo>
                    <a:lnTo>
                      <a:pt x="238" y="12"/>
                    </a:lnTo>
                    <a:lnTo>
                      <a:pt x="232" y="20"/>
                    </a:lnTo>
                    <a:lnTo>
                      <a:pt x="227" y="26"/>
                    </a:lnTo>
                    <a:lnTo>
                      <a:pt x="227" y="26"/>
                    </a:lnTo>
                    <a:lnTo>
                      <a:pt x="215" y="43"/>
                    </a:lnTo>
                    <a:lnTo>
                      <a:pt x="204" y="58"/>
                    </a:lnTo>
                    <a:lnTo>
                      <a:pt x="180" y="88"/>
                    </a:lnTo>
                    <a:lnTo>
                      <a:pt x="180" y="88"/>
                    </a:lnTo>
                    <a:lnTo>
                      <a:pt x="158" y="115"/>
                    </a:lnTo>
                    <a:lnTo>
                      <a:pt x="136" y="144"/>
                    </a:lnTo>
                    <a:lnTo>
                      <a:pt x="115" y="173"/>
                    </a:lnTo>
                    <a:lnTo>
                      <a:pt x="92" y="200"/>
                    </a:lnTo>
                    <a:lnTo>
                      <a:pt x="92" y="200"/>
                    </a:lnTo>
                    <a:lnTo>
                      <a:pt x="58" y="241"/>
                    </a:lnTo>
                    <a:lnTo>
                      <a:pt x="26" y="283"/>
                    </a:lnTo>
                    <a:lnTo>
                      <a:pt x="26" y="283"/>
                    </a:lnTo>
                    <a:lnTo>
                      <a:pt x="18" y="293"/>
                    </a:lnTo>
                    <a:lnTo>
                      <a:pt x="7" y="306"/>
                    </a:lnTo>
                    <a:lnTo>
                      <a:pt x="4" y="314"/>
                    </a:lnTo>
                    <a:lnTo>
                      <a:pt x="1" y="321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1" y="335"/>
                    </a:lnTo>
                    <a:lnTo>
                      <a:pt x="2" y="338"/>
                    </a:lnTo>
                    <a:lnTo>
                      <a:pt x="5" y="339"/>
                    </a:lnTo>
                    <a:lnTo>
                      <a:pt x="9" y="339"/>
                    </a:lnTo>
                    <a:lnTo>
                      <a:pt x="10" y="338"/>
                    </a:lnTo>
                    <a:lnTo>
                      <a:pt x="11" y="336"/>
                    </a:lnTo>
                    <a:lnTo>
                      <a:pt x="13" y="335"/>
                    </a:lnTo>
                    <a:lnTo>
                      <a:pt x="13" y="332"/>
                    </a:lnTo>
                    <a:lnTo>
                      <a:pt x="13" y="332"/>
                    </a:lnTo>
                    <a:lnTo>
                      <a:pt x="11" y="326"/>
                    </a:lnTo>
                    <a:lnTo>
                      <a:pt x="14" y="319"/>
                    </a:lnTo>
                    <a:lnTo>
                      <a:pt x="17" y="311"/>
                    </a:lnTo>
                    <a:lnTo>
                      <a:pt x="22" y="305"/>
                    </a:lnTo>
                    <a:lnTo>
                      <a:pt x="34" y="291"/>
                    </a:lnTo>
                    <a:lnTo>
                      <a:pt x="41" y="280"/>
                    </a:lnTo>
                    <a:lnTo>
                      <a:pt x="41" y="280"/>
                    </a:lnTo>
                    <a:lnTo>
                      <a:pt x="51" y="267"/>
                    </a:lnTo>
                    <a:lnTo>
                      <a:pt x="60" y="255"/>
                    </a:lnTo>
                    <a:lnTo>
                      <a:pt x="79" y="230"/>
                    </a:lnTo>
                    <a:lnTo>
                      <a:pt x="100" y="208"/>
                    </a:lnTo>
                    <a:lnTo>
                      <a:pt x="120" y="185"/>
                    </a:lnTo>
                    <a:lnTo>
                      <a:pt x="120" y="185"/>
                    </a:lnTo>
                    <a:lnTo>
                      <a:pt x="154" y="140"/>
                    </a:lnTo>
                    <a:lnTo>
                      <a:pt x="170" y="118"/>
                    </a:lnTo>
                    <a:lnTo>
                      <a:pt x="188" y="96"/>
                    </a:lnTo>
                    <a:lnTo>
                      <a:pt x="188" y="96"/>
                    </a:lnTo>
                    <a:lnTo>
                      <a:pt x="219" y="56"/>
                    </a:lnTo>
                    <a:lnTo>
                      <a:pt x="219" y="56"/>
                    </a:lnTo>
                    <a:lnTo>
                      <a:pt x="229" y="45"/>
                    </a:lnTo>
                    <a:lnTo>
                      <a:pt x="236" y="32"/>
                    </a:lnTo>
                    <a:lnTo>
                      <a:pt x="246" y="20"/>
                    </a:lnTo>
                    <a:lnTo>
                      <a:pt x="251" y="16"/>
                    </a:lnTo>
                    <a:lnTo>
                      <a:pt x="257" y="12"/>
                    </a:lnTo>
                    <a:lnTo>
                      <a:pt x="257" y="12"/>
                    </a:lnTo>
                    <a:lnTo>
                      <a:pt x="259" y="9"/>
                    </a:lnTo>
                    <a:lnTo>
                      <a:pt x="260" y="8"/>
                    </a:lnTo>
                    <a:lnTo>
                      <a:pt x="259" y="4"/>
                    </a:lnTo>
                    <a:lnTo>
                      <a:pt x="256" y="2"/>
                    </a:lnTo>
                    <a:lnTo>
                      <a:pt x="253" y="0"/>
                    </a:lnTo>
                    <a:lnTo>
                      <a:pt x="251" y="2"/>
                    </a:lnTo>
                    <a:lnTo>
                      <a:pt x="2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1" name="Freeform 213"/>
              <p:cNvSpPr/>
              <p:nvPr/>
            </p:nvSpPr>
            <p:spPr bwMode="auto">
              <a:xfrm>
                <a:off x="3430589" y="4491038"/>
                <a:ext cx="128588" cy="165100"/>
              </a:xfrm>
              <a:custGeom>
                <a:avLst/>
                <a:gdLst/>
                <a:ahLst/>
                <a:cxnLst>
                  <a:cxn ang="0">
                    <a:pos x="319" y="1"/>
                  </a:cxn>
                  <a:cxn ang="0">
                    <a:pos x="319" y="1"/>
                  </a:cxn>
                  <a:cxn ang="0">
                    <a:pos x="313" y="8"/>
                  </a:cxn>
                  <a:cxn ang="0">
                    <a:pos x="308" y="15"/>
                  </a:cxn>
                  <a:cxn ang="0">
                    <a:pos x="298" y="29"/>
                  </a:cxn>
                  <a:cxn ang="0">
                    <a:pos x="298" y="29"/>
                  </a:cxn>
                  <a:cxn ang="0">
                    <a:pos x="278" y="58"/>
                  </a:cxn>
                  <a:cxn ang="0">
                    <a:pos x="255" y="85"/>
                  </a:cxn>
                  <a:cxn ang="0">
                    <a:pos x="255" y="85"/>
                  </a:cxn>
                  <a:cxn ang="0">
                    <a:pos x="208" y="143"/>
                  </a:cxn>
                  <a:cxn ang="0">
                    <a:pos x="161" y="200"/>
                  </a:cxn>
                  <a:cxn ang="0">
                    <a:pos x="161" y="200"/>
                  </a:cxn>
                  <a:cxn ang="0">
                    <a:pos x="119" y="251"/>
                  </a:cxn>
                  <a:cxn ang="0">
                    <a:pos x="77" y="304"/>
                  </a:cxn>
                  <a:cxn ang="0">
                    <a:pos x="77" y="304"/>
                  </a:cxn>
                  <a:cxn ang="0">
                    <a:pos x="39" y="351"/>
                  </a:cxn>
                  <a:cxn ang="0">
                    <a:pos x="21" y="375"/>
                  </a:cxn>
                  <a:cxn ang="0">
                    <a:pos x="12" y="389"/>
                  </a:cxn>
                  <a:cxn ang="0">
                    <a:pos x="5" y="400"/>
                  </a:cxn>
                  <a:cxn ang="0">
                    <a:pos x="5" y="400"/>
                  </a:cxn>
                  <a:cxn ang="0">
                    <a:pos x="2" y="403"/>
                  </a:cxn>
                  <a:cxn ang="0">
                    <a:pos x="0" y="406"/>
                  </a:cxn>
                  <a:cxn ang="0">
                    <a:pos x="0" y="409"/>
                  </a:cxn>
                  <a:cxn ang="0">
                    <a:pos x="0" y="409"/>
                  </a:cxn>
                  <a:cxn ang="0">
                    <a:pos x="2" y="413"/>
                  </a:cxn>
                  <a:cxn ang="0">
                    <a:pos x="5" y="415"/>
                  </a:cxn>
                  <a:cxn ang="0">
                    <a:pos x="8" y="415"/>
                  </a:cxn>
                  <a:cxn ang="0">
                    <a:pos x="12" y="413"/>
                  </a:cxn>
                  <a:cxn ang="0">
                    <a:pos x="12" y="413"/>
                  </a:cxn>
                  <a:cxn ang="0">
                    <a:pos x="19" y="399"/>
                  </a:cxn>
                  <a:cxn ang="0">
                    <a:pos x="28" y="386"/>
                  </a:cxn>
                  <a:cxn ang="0">
                    <a:pos x="46" y="361"/>
                  </a:cxn>
                  <a:cxn ang="0">
                    <a:pos x="85" y="311"/>
                  </a:cxn>
                  <a:cxn ang="0">
                    <a:pos x="85" y="311"/>
                  </a:cxn>
                  <a:cxn ang="0">
                    <a:pos x="127" y="259"/>
                  </a:cxn>
                  <a:cxn ang="0">
                    <a:pos x="169" y="208"/>
                  </a:cxn>
                  <a:cxn ang="0">
                    <a:pos x="169" y="208"/>
                  </a:cxn>
                  <a:cxn ang="0">
                    <a:pos x="257" y="102"/>
                  </a:cxn>
                  <a:cxn ang="0">
                    <a:pos x="257" y="102"/>
                  </a:cxn>
                  <a:cxn ang="0">
                    <a:pos x="274" y="81"/>
                  </a:cxn>
                  <a:cxn ang="0">
                    <a:pos x="289" y="60"/>
                  </a:cxn>
                  <a:cxn ang="0">
                    <a:pos x="289" y="60"/>
                  </a:cxn>
                  <a:cxn ang="0">
                    <a:pos x="306" y="34"/>
                  </a:cxn>
                  <a:cxn ang="0">
                    <a:pos x="315" y="21"/>
                  </a:cxn>
                  <a:cxn ang="0">
                    <a:pos x="319" y="16"/>
                  </a:cxn>
                  <a:cxn ang="0">
                    <a:pos x="325" y="12"/>
                  </a:cxn>
                  <a:cxn ang="0">
                    <a:pos x="325" y="12"/>
                  </a:cxn>
                  <a:cxn ang="0">
                    <a:pos x="327" y="9"/>
                  </a:cxn>
                  <a:cxn ang="0">
                    <a:pos x="327" y="8"/>
                  </a:cxn>
                  <a:cxn ang="0">
                    <a:pos x="327" y="3"/>
                  </a:cxn>
                  <a:cxn ang="0">
                    <a:pos x="326" y="1"/>
                  </a:cxn>
                  <a:cxn ang="0">
                    <a:pos x="323" y="0"/>
                  </a:cxn>
                  <a:cxn ang="0">
                    <a:pos x="322" y="0"/>
                  </a:cxn>
                  <a:cxn ang="0">
                    <a:pos x="319" y="1"/>
                  </a:cxn>
                  <a:cxn ang="0">
                    <a:pos x="319" y="1"/>
                  </a:cxn>
                </a:cxnLst>
                <a:rect l="0" t="0" r="r" b="b"/>
                <a:pathLst>
                  <a:path w="327" h="415">
                    <a:moveTo>
                      <a:pt x="319" y="1"/>
                    </a:moveTo>
                    <a:lnTo>
                      <a:pt x="319" y="1"/>
                    </a:lnTo>
                    <a:lnTo>
                      <a:pt x="313" y="8"/>
                    </a:lnTo>
                    <a:lnTo>
                      <a:pt x="308" y="15"/>
                    </a:lnTo>
                    <a:lnTo>
                      <a:pt x="298" y="29"/>
                    </a:lnTo>
                    <a:lnTo>
                      <a:pt x="298" y="29"/>
                    </a:lnTo>
                    <a:lnTo>
                      <a:pt x="278" y="58"/>
                    </a:lnTo>
                    <a:lnTo>
                      <a:pt x="255" y="85"/>
                    </a:lnTo>
                    <a:lnTo>
                      <a:pt x="255" y="85"/>
                    </a:lnTo>
                    <a:lnTo>
                      <a:pt x="208" y="143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19" y="251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39" y="351"/>
                    </a:lnTo>
                    <a:lnTo>
                      <a:pt x="21" y="375"/>
                    </a:lnTo>
                    <a:lnTo>
                      <a:pt x="12" y="389"/>
                    </a:lnTo>
                    <a:lnTo>
                      <a:pt x="5" y="400"/>
                    </a:lnTo>
                    <a:lnTo>
                      <a:pt x="5" y="400"/>
                    </a:lnTo>
                    <a:lnTo>
                      <a:pt x="2" y="403"/>
                    </a:lnTo>
                    <a:lnTo>
                      <a:pt x="0" y="406"/>
                    </a:lnTo>
                    <a:lnTo>
                      <a:pt x="0" y="409"/>
                    </a:lnTo>
                    <a:lnTo>
                      <a:pt x="0" y="409"/>
                    </a:lnTo>
                    <a:lnTo>
                      <a:pt x="2" y="413"/>
                    </a:lnTo>
                    <a:lnTo>
                      <a:pt x="5" y="415"/>
                    </a:lnTo>
                    <a:lnTo>
                      <a:pt x="8" y="415"/>
                    </a:lnTo>
                    <a:lnTo>
                      <a:pt x="12" y="413"/>
                    </a:lnTo>
                    <a:lnTo>
                      <a:pt x="12" y="413"/>
                    </a:lnTo>
                    <a:lnTo>
                      <a:pt x="19" y="399"/>
                    </a:lnTo>
                    <a:lnTo>
                      <a:pt x="28" y="386"/>
                    </a:lnTo>
                    <a:lnTo>
                      <a:pt x="46" y="361"/>
                    </a:lnTo>
                    <a:lnTo>
                      <a:pt x="85" y="311"/>
                    </a:lnTo>
                    <a:lnTo>
                      <a:pt x="85" y="311"/>
                    </a:lnTo>
                    <a:lnTo>
                      <a:pt x="127" y="259"/>
                    </a:lnTo>
                    <a:lnTo>
                      <a:pt x="169" y="208"/>
                    </a:lnTo>
                    <a:lnTo>
                      <a:pt x="169" y="208"/>
                    </a:lnTo>
                    <a:lnTo>
                      <a:pt x="257" y="102"/>
                    </a:lnTo>
                    <a:lnTo>
                      <a:pt x="257" y="102"/>
                    </a:lnTo>
                    <a:lnTo>
                      <a:pt x="274" y="81"/>
                    </a:lnTo>
                    <a:lnTo>
                      <a:pt x="289" y="60"/>
                    </a:lnTo>
                    <a:lnTo>
                      <a:pt x="289" y="60"/>
                    </a:lnTo>
                    <a:lnTo>
                      <a:pt x="306" y="34"/>
                    </a:lnTo>
                    <a:lnTo>
                      <a:pt x="315" y="21"/>
                    </a:lnTo>
                    <a:lnTo>
                      <a:pt x="319" y="16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7" y="9"/>
                    </a:lnTo>
                    <a:lnTo>
                      <a:pt x="327" y="8"/>
                    </a:lnTo>
                    <a:lnTo>
                      <a:pt x="327" y="3"/>
                    </a:lnTo>
                    <a:lnTo>
                      <a:pt x="326" y="1"/>
                    </a:lnTo>
                    <a:lnTo>
                      <a:pt x="323" y="0"/>
                    </a:lnTo>
                    <a:lnTo>
                      <a:pt x="322" y="0"/>
                    </a:lnTo>
                    <a:lnTo>
                      <a:pt x="319" y="1"/>
                    </a:lnTo>
                    <a:lnTo>
                      <a:pt x="31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2" name="Freeform 214"/>
              <p:cNvSpPr/>
              <p:nvPr/>
            </p:nvSpPr>
            <p:spPr bwMode="auto">
              <a:xfrm>
                <a:off x="3433764" y="4503738"/>
                <a:ext cx="144463" cy="173038"/>
              </a:xfrm>
              <a:custGeom>
                <a:avLst/>
                <a:gdLst/>
                <a:ahLst/>
                <a:cxnLst>
                  <a:cxn ang="0">
                    <a:pos x="355" y="2"/>
                  </a:cxn>
                  <a:cxn ang="0">
                    <a:pos x="355" y="2"/>
                  </a:cxn>
                  <a:cxn ang="0">
                    <a:pos x="330" y="39"/>
                  </a:cxn>
                  <a:cxn ang="0">
                    <a:pos x="304" y="74"/>
                  </a:cxn>
                  <a:cxn ang="0">
                    <a:pos x="276" y="108"/>
                  </a:cxn>
                  <a:cxn ang="0">
                    <a:pos x="247" y="143"/>
                  </a:cxn>
                  <a:cxn ang="0">
                    <a:pos x="190" y="210"/>
                  </a:cxn>
                  <a:cxn ang="0">
                    <a:pos x="131" y="277"/>
                  </a:cxn>
                  <a:cxn ang="0">
                    <a:pos x="131" y="277"/>
                  </a:cxn>
                  <a:cxn ang="0">
                    <a:pos x="106" y="304"/>
                  </a:cxn>
                  <a:cxn ang="0">
                    <a:pos x="82" y="333"/>
                  </a:cxn>
                  <a:cxn ang="0">
                    <a:pos x="59" y="362"/>
                  </a:cxn>
                  <a:cxn ang="0">
                    <a:pos x="33" y="389"/>
                  </a:cxn>
                  <a:cxn ang="0">
                    <a:pos x="33" y="389"/>
                  </a:cxn>
                  <a:cxn ang="0">
                    <a:pos x="24" y="397"/>
                  </a:cxn>
                  <a:cxn ang="0">
                    <a:pos x="11" y="410"/>
                  </a:cxn>
                  <a:cxn ang="0">
                    <a:pos x="5" y="417"/>
                  </a:cxn>
                  <a:cxn ang="0">
                    <a:pos x="1" y="423"/>
                  </a:cxn>
                  <a:cxn ang="0">
                    <a:pos x="0" y="428"/>
                  </a:cxn>
                  <a:cxn ang="0">
                    <a:pos x="0" y="431"/>
                  </a:cxn>
                  <a:cxn ang="0">
                    <a:pos x="1" y="434"/>
                  </a:cxn>
                  <a:cxn ang="0">
                    <a:pos x="1" y="434"/>
                  </a:cxn>
                  <a:cxn ang="0">
                    <a:pos x="3" y="436"/>
                  </a:cxn>
                  <a:cxn ang="0">
                    <a:pos x="5" y="436"/>
                  </a:cxn>
                  <a:cxn ang="0">
                    <a:pos x="9" y="435"/>
                  </a:cxn>
                  <a:cxn ang="0">
                    <a:pos x="11" y="434"/>
                  </a:cxn>
                  <a:cxn ang="0">
                    <a:pos x="12" y="432"/>
                  </a:cxn>
                  <a:cxn ang="0">
                    <a:pos x="12" y="431"/>
                  </a:cxn>
                  <a:cxn ang="0">
                    <a:pos x="11" y="428"/>
                  </a:cxn>
                  <a:cxn ang="0">
                    <a:pos x="11" y="428"/>
                  </a:cxn>
                  <a:cxn ang="0">
                    <a:pos x="63" y="372"/>
                  </a:cxn>
                  <a:cxn ang="0">
                    <a:pos x="63" y="372"/>
                  </a:cxn>
                  <a:cxn ang="0">
                    <a:pos x="114" y="312"/>
                  </a:cxn>
                  <a:cxn ang="0">
                    <a:pos x="167" y="253"/>
                  </a:cxn>
                  <a:cxn ang="0">
                    <a:pos x="167" y="253"/>
                  </a:cxn>
                  <a:cxn ang="0">
                    <a:pos x="220" y="194"/>
                  </a:cxn>
                  <a:cxn ang="0">
                    <a:pos x="271" y="134"/>
                  </a:cxn>
                  <a:cxn ang="0">
                    <a:pos x="296" y="103"/>
                  </a:cxn>
                  <a:cxn ang="0">
                    <a:pos x="319" y="71"/>
                  </a:cxn>
                  <a:cxn ang="0">
                    <a:pos x="343" y="40"/>
                  </a:cxn>
                  <a:cxn ang="0">
                    <a:pos x="365" y="7"/>
                  </a:cxn>
                  <a:cxn ang="0">
                    <a:pos x="365" y="7"/>
                  </a:cxn>
                  <a:cxn ang="0">
                    <a:pos x="366" y="6"/>
                  </a:cxn>
                  <a:cxn ang="0">
                    <a:pos x="366" y="3"/>
                  </a:cxn>
                  <a:cxn ang="0">
                    <a:pos x="365" y="2"/>
                  </a:cxn>
                  <a:cxn ang="0">
                    <a:pos x="364" y="1"/>
                  </a:cxn>
                  <a:cxn ang="0">
                    <a:pos x="358" y="0"/>
                  </a:cxn>
                  <a:cxn ang="0">
                    <a:pos x="357" y="1"/>
                  </a:cxn>
                  <a:cxn ang="0">
                    <a:pos x="355" y="2"/>
                  </a:cxn>
                  <a:cxn ang="0">
                    <a:pos x="355" y="2"/>
                  </a:cxn>
                </a:cxnLst>
                <a:rect l="0" t="0" r="r" b="b"/>
                <a:pathLst>
                  <a:path w="366" h="436">
                    <a:moveTo>
                      <a:pt x="355" y="2"/>
                    </a:moveTo>
                    <a:lnTo>
                      <a:pt x="355" y="2"/>
                    </a:lnTo>
                    <a:lnTo>
                      <a:pt x="330" y="39"/>
                    </a:lnTo>
                    <a:lnTo>
                      <a:pt x="304" y="74"/>
                    </a:lnTo>
                    <a:lnTo>
                      <a:pt x="276" y="108"/>
                    </a:lnTo>
                    <a:lnTo>
                      <a:pt x="247" y="143"/>
                    </a:lnTo>
                    <a:lnTo>
                      <a:pt x="190" y="210"/>
                    </a:lnTo>
                    <a:lnTo>
                      <a:pt x="131" y="277"/>
                    </a:lnTo>
                    <a:lnTo>
                      <a:pt x="131" y="277"/>
                    </a:lnTo>
                    <a:lnTo>
                      <a:pt x="106" y="304"/>
                    </a:lnTo>
                    <a:lnTo>
                      <a:pt x="82" y="333"/>
                    </a:lnTo>
                    <a:lnTo>
                      <a:pt x="59" y="362"/>
                    </a:lnTo>
                    <a:lnTo>
                      <a:pt x="33" y="389"/>
                    </a:lnTo>
                    <a:lnTo>
                      <a:pt x="33" y="389"/>
                    </a:lnTo>
                    <a:lnTo>
                      <a:pt x="24" y="397"/>
                    </a:lnTo>
                    <a:lnTo>
                      <a:pt x="11" y="410"/>
                    </a:lnTo>
                    <a:lnTo>
                      <a:pt x="5" y="417"/>
                    </a:lnTo>
                    <a:lnTo>
                      <a:pt x="1" y="423"/>
                    </a:lnTo>
                    <a:lnTo>
                      <a:pt x="0" y="428"/>
                    </a:lnTo>
                    <a:lnTo>
                      <a:pt x="0" y="431"/>
                    </a:lnTo>
                    <a:lnTo>
                      <a:pt x="1" y="434"/>
                    </a:lnTo>
                    <a:lnTo>
                      <a:pt x="1" y="434"/>
                    </a:lnTo>
                    <a:lnTo>
                      <a:pt x="3" y="436"/>
                    </a:lnTo>
                    <a:lnTo>
                      <a:pt x="5" y="436"/>
                    </a:lnTo>
                    <a:lnTo>
                      <a:pt x="9" y="435"/>
                    </a:lnTo>
                    <a:lnTo>
                      <a:pt x="11" y="434"/>
                    </a:lnTo>
                    <a:lnTo>
                      <a:pt x="12" y="432"/>
                    </a:lnTo>
                    <a:lnTo>
                      <a:pt x="12" y="431"/>
                    </a:lnTo>
                    <a:lnTo>
                      <a:pt x="11" y="428"/>
                    </a:lnTo>
                    <a:lnTo>
                      <a:pt x="11" y="428"/>
                    </a:lnTo>
                    <a:lnTo>
                      <a:pt x="63" y="372"/>
                    </a:lnTo>
                    <a:lnTo>
                      <a:pt x="63" y="372"/>
                    </a:lnTo>
                    <a:lnTo>
                      <a:pt x="114" y="312"/>
                    </a:lnTo>
                    <a:lnTo>
                      <a:pt x="167" y="253"/>
                    </a:lnTo>
                    <a:lnTo>
                      <a:pt x="167" y="253"/>
                    </a:lnTo>
                    <a:lnTo>
                      <a:pt x="220" y="194"/>
                    </a:lnTo>
                    <a:lnTo>
                      <a:pt x="271" y="134"/>
                    </a:lnTo>
                    <a:lnTo>
                      <a:pt x="296" y="103"/>
                    </a:lnTo>
                    <a:lnTo>
                      <a:pt x="319" y="71"/>
                    </a:lnTo>
                    <a:lnTo>
                      <a:pt x="343" y="40"/>
                    </a:lnTo>
                    <a:lnTo>
                      <a:pt x="365" y="7"/>
                    </a:lnTo>
                    <a:lnTo>
                      <a:pt x="365" y="7"/>
                    </a:lnTo>
                    <a:lnTo>
                      <a:pt x="366" y="6"/>
                    </a:lnTo>
                    <a:lnTo>
                      <a:pt x="366" y="3"/>
                    </a:lnTo>
                    <a:lnTo>
                      <a:pt x="365" y="2"/>
                    </a:lnTo>
                    <a:lnTo>
                      <a:pt x="364" y="1"/>
                    </a:lnTo>
                    <a:lnTo>
                      <a:pt x="358" y="0"/>
                    </a:lnTo>
                    <a:lnTo>
                      <a:pt x="357" y="1"/>
                    </a:lnTo>
                    <a:lnTo>
                      <a:pt x="355" y="2"/>
                    </a:lnTo>
                    <a:lnTo>
                      <a:pt x="35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3" name="Freeform 215"/>
              <p:cNvSpPr/>
              <p:nvPr/>
            </p:nvSpPr>
            <p:spPr bwMode="auto">
              <a:xfrm>
                <a:off x="3441701" y="4525963"/>
                <a:ext cx="152400" cy="182563"/>
              </a:xfrm>
              <a:custGeom>
                <a:avLst/>
                <a:gdLst/>
                <a:ahLst/>
                <a:cxnLst>
                  <a:cxn ang="0">
                    <a:pos x="371" y="0"/>
                  </a:cxn>
                  <a:cxn ang="0">
                    <a:pos x="361" y="8"/>
                  </a:cxn>
                  <a:cxn ang="0">
                    <a:pos x="334" y="38"/>
                  </a:cxn>
                  <a:cxn ang="0">
                    <a:pos x="321" y="54"/>
                  </a:cxn>
                  <a:cxn ang="0">
                    <a:pos x="282" y="101"/>
                  </a:cxn>
                  <a:cxn ang="0">
                    <a:pos x="255" y="132"/>
                  </a:cxn>
                  <a:cxn ang="0">
                    <a:pos x="171" y="225"/>
                  </a:cxn>
                  <a:cxn ang="0">
                    <a:pos x="147" y="254"/>
                  </a:cxn>
                  <a:cxn ang="0">
                    <a:pos x="82" y="344"/>
                  </a:cxn>
                  <a:cxn ang="0">
                    <a:pos x="55" y="381"/>
                  </a:cxn>
                  <a:cxn ang="0">
                    <a:pos x="27" y="416"/>
                  </a:cxn>
                  <a:cxn ang="0">
                    <a:pos x="5" y="442"/>
                  </a:cxn>
                  <a:cxn ang="0">
                    <a:pos x="0" y="453"/>
                  </a:cxn>
                  <a:cxn ang="0">
                    <a:pos x="0" y="456"/>
                  </a:cxn>
                  <a:cxn ang="0">
                    <a:pos x="2" y="459"/>
                  </a:cxn>
                  <a:cxn ang="0">
                    <a:pos x="9" y="458"/>
                  </a:cxn>
                  <a:cxn ang="0">
                    <a:pos x="10" y="455"/>
                  </a:cxn>
                  <a:cxn ang="0">
                    <a:pos x="18" y="441"/>
                  </a:cxn>
                  <a:cxn ang="0">
                    <a:pos x="43" y="413"/>
                  </a:cxn>
                  <a:cxn ang="0">
                    <a:pos x="55" y="402"/>
                  </a:cxn>
                  <a:cxn ang="0">
                    <a:pos x="91" y="351"/>
                  </a:cxn>
                  <a:cxn ang="0">
                    <a:pos x="113" y="318"/>
                  </a:cxn>
                  <a:cxn ang="0">
                    <a:pos x="160" y="255"/>
                  </a:cxn>
                  <a:cxn ang="0">
                    <a:pos x="187" y="225"/>
                  </a:cxn>
                  <a:cxn ang="0">
                    <a:pos x="283" y="116"/>
                  </a:cxn>
                  <a:cxn ang="0">
                    <a:pos x="307" y="89"/>
                  </a:cxn>
                  <a:cxn ang="0">
                    <a:pos x="329" y="62"/>
                  </a:cxn>
                  <a:cxn ang="0">
                    <a:pos x="363" y="20"/>
                  </a:cxn>
                  <a:cxn ang="0">
                    <a:pos x="376" y="11"/>
                  </a:cxn>
                  <a:cxn ang="0">
                    <a:pos x="379" y="8"/>
                  </a:cxn>
                  <a:cxn ang="0">
                    <a:pos x="379" y="3"/>
                  </a:cxn>
                  <a:cxn ang="0">
                    <a:pos x="374" y="0"/>
                  </a:cxn>
                  <a:cxn ang="0">
                    <a:pos x="371" y="0"/>
                  </a:cxn>
                </a:cxnLst>
                <a:rect l="0" t="0" r="r" b="b"/>
                <a:pathLst>
                  <a:path w="380" h="459">
                    <a:moveTo>
                      <a:pt x="371" y="0"/>
                    </a:moveTo>
                    <a:lnTo>
                      <a:pt x="371" y="0"/>
                    </a:lnTo>
                    <a:lnTo>
                      <a:pt x="366" y="4"/>
                    </a:lnTo>
                    <a:lnTo>
                      <a:pt x="361" y="8"/>
                    </a:lnTo>
                    <a:lnTo>
                      <a:pt x="351" y="17"/>
                    </a:lnTo>
                    <a:lnTo>
                      <a:pt x="334" y="38"/>
                    </a:lnTo>
                    <a:lnTo>
                      <a:pt x="334" y="38"/>
                    </a:lnTo>
                    <a:lnTo>
                      <a:pt x="321" y="54"/>
                    </a:lnTo>
                    <a:lnTo>
                      <a:pt x="308" y="69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55" y="132"/>
                    </a:lnTo>
                    <a:lnTo>
                      <a:pt x="227" y="164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254"/>
                    </a:lnTo>
                    <a:lnTo>
                      <a:pt x="125" y="284"/>
                    </a:lnTo>
                    <a:lnTo>
                      <a:pt x="82" y="344"/>
                    </a:lnTo>
                    <a:lnTo>
                      <a:pt x="82" y="344"/>
                    </a:lnTo>
                    <a:lnTo>
                      <a:pt x="55" y="381"/>
                    </a:lnTo>
                    <a:lnTo>
                      <a:pt x="27" y="416"/>
                    </a:lnTo>
                    <a:lnTo>
                      <a:pt x="27" y="416"/>
                    </a:lnTo>
                    <a:lnTo>
                      <a:pt x="11" y="433"/>
                    </a:lnTo>
                    <a:lnTo>
                      <a:pt x="5" y="442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55"/>
                    </a:lnTo>
                    <a:lnTo>
                      <a:pt x="0" y="456"/>
                    </a:lnTo>
                    <a:lnTo>
                      <a:pt x="1" y="458"/>
                    </a:lnTo>
                    <a:lnTo>
                      <a:pt x="2" y="459"/>
                    </a:lnTo>
                    <a:lnTo>
                      <a:pt x="7" y="459"/>
                    </a:lnTo>
                    <a:lnTo>
                      <a:pt x="9" y="458"/>
                    </a:lnTo>
                    <a:lnTo>
                      <a:pt x="10" y="455"/>
                    </a:lnTo>
                    <a:lnTo>
                      <a:pt x="10" y="455"/>
                    </a:lnTo>
                    <a:lnTo>
                      <a:pt x="14" y="449"/>
                    </a:lnTo>
                    <a:lnTo>
                      <a:pt x="18" y="441"/>
                    </a:lnTo>
                    <a:lnTo>
                      <a:pt x="30" y="428"/>
                    </a:lnTo>
                    <a:lnTo>
                      <a:pt x="43" y="413"/>
                    </a:lnTo>
                    <a:lnTo>
                      <a:pt x="55" y="402"/>
                    </a:lnTo>
                    <a:lnTo>
                      <a:pt x="55" y="402"/>
                    </a:lnTo>
                    <a:lnTo>
                      <a:pt x="73" y="375"/>
                    </a:lnTo>
                    <a:lnTo>
                      <a:pt x="91" y="351"/>
                    </a:lnTo>
                    <a:lnTo>
                      <a:pt x="91" y="351"/>
                    </a:lnTo>
                    <a:lnTo>
                      <a:pt x="113" y="318"/>
                    </a:lnTo>
                    <a:lnTo>
                      <a:pt x="137" y="286"/>
                    </a:lnTo>
                    <a:lnTo>
                      <a:pt x="160" y="255"/>
                    </a:lnTo>
                    <a:lnTo>
                      <a:pt x="187" y="225"/>
                    </a:lnTo>
                    <a:lnTo>
                      <a:pt x="187" y="225"/>
                    </a:lnTo>
                    <a:lnTo>
                      <a:pt x="235" y="171"/>
                    </a:lnTo>
                    <a:lnTo>
                      <a:pt x="283" y="116"/>
                    </a:lnTo>
                    <a:lnTo>
                      <a:pt x="283" y="116"/>
                    </a:lnTo>
                    <a:lnTo>
                      <a:pt x="307" y="89"/>
                    </a:lnTo>
                    <a:lnTo>
                      <a:pt x="329" y="62"/>
                    </a:lnTo>
                    <a:lnTo>
                      <a:pt x="329" y="62"/>
                    </a:lnTo>
                    <a:lnTo>
                      <a:pt x="351" y="33"/>
                    </a:lnTo>
                    <a:lnTo>
                      <a:pt x="363" y="20"/>
                    </a:lnTo>
                    <a:lnTo>
                      <a:pt x="370" y="14"/>
                    </a:lnTo>
                    <a:lnTo>
                      <a:pt x="376" y="11"/>
                    </a:lnTo>
                    <a:lnTo>
                      <a:pt x="376" y="11"/>
                    </a:lnTo>
                    <a:lnTo>
                      <a:pt x="379" y="8"/>
                    </a:lnTo>
                    <a:lnTo>
                      <a:pt x="380" y="7"/>
                    </a:lnTo>
                    <a:lnTo>
                      <a:pt x="379" y="3"/>
                    </a:lnTo>
                    <a:lnTo>
                      <a:pt x="376" y="0"/>
                    </a:lnTo>
                    <a:lnTo>
                      <a:pt x="374" y="0"/>
                    </a:lnTo>
                    <a:lnTo>
                      <a:pt x="371" y="0"/>
                    </a:lnTo>
                    <a:lnTo>
                      <a:pt x="37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4" name="Freeform 216"/>
              <p:cNvSpPr/>
              <p:nvPr/>
            </p:nvSpPr>
            <p:spPr bwMode="auto">
              <a:xfrm>
                <a:off x="3460751" y="4622801"/>
                <a:ext cx="85725" cy="111125"/>
              </a:xfrm>
              <a:custGeom>
                <a:avLst/>
                <a:gdLst/>
                <a:ahLst/>
                <a:cxnLst>
                  <a:cxn ang="0">
                    <a:pos x="204" y="3"/>
                  </a:cxn>
                  <a:cxn ang="0">
                    <a:pos x="204" y="3"/>
                  </a:cxn>
                  <a:cxn ang="0">
                    <a:pos x="178" y="31"/>
                  </a:cxn>
                  <a:cxn ang="0">
                    <a:pos x="166" y="46"/>
                  </a:cxn>
                  <a:cxn ang="0">
                    <a:pos x="153" y="60"/>
                  </a:cxn>
                  <a:cxn ang="0">
                    <a:pos x="153" y="60"/>
                  </a:cxn>
                  <a:cxn ang="0">
                    <a:pos x="127" y="98"/>
                  </a:cxn>
                  <a:cxn ang="0">
                    <a:pos x="101" y="136"/>
                  </a:cxn>
                  <a:cxn ang="0">
                    <a:pos x="101" y="136"/>
                  </a:cxn>
                  <a:cxn ang="0">
                    <a:pos x="51" y="204"/>
                  </a:cxn>
                  <a:cxn ang="0">
                    <a:pos x="26" y="239"/>
                  </a:cxn>
                  <a:cxn ang="0">
                    <a:pos x="1" y="273"/>
                  </a:cxn>
                  <a:cxn ang="0">
                    <a:pos x="1" y="273"/>
                  </a:cxn>
                  <a:cxn ang="0">
                    <a:pos x="0" y="276"/>
                  </a:cxn>
                  <a:cxn ang="0">
                    <a:pos x="1" y="279"/>
                  </a:cxn>
                  <a:cxn ang="0">
                    <a:pos x="1" y="280"/>
                  </a:cxn>
                  <a:cxn ang="0">
                    <a:pos x="4" y="281"/>
                  </a:cxn>
                  <a:cxn ang="0">
                    <a:pos x="8" y="282"/>
                  </a:cxn>
                  <a:cxn ang="0">
                    <a:pos x="9" y="281"/>
                  </a:cxn>
                  <a:cxn ang="0">
                    <a:pos x="12" y="280"/>
                  </a:cxn>
                  <a:cxn ang="0">
                    <a:pos x="12" y="280"/>
                  </a:cxn>
                  <a:cxn ang="0">
                    <a:pos x="34" y="247"/>
                  </a:cxn>
                  <a:cxn ang="0">
                    <a:pos x="58" y="214"/>
                  </a:cxn>
                  <a:cxn ang="0">
                    <a:pos x="105" y="149"/>
                  </a:cxn>
                  <a:cxn ang="0">
                    <a:pos x="105" y="149"/>
                  </a:cxn>
                  <a:cxn ang="0">
                    <a:pos x="128" y="116"/>
                  </a:cxn>
                  <a:cxn ang="0">
                    <a:pos x="152" y="84"/>
                  </a:cxn>
                  <a:cxn ang="0">
                    <a:pos x="152" y="84"/>
                  </a:cxn>
                  <a:cxn ang="0">
                    <a:pos x="166" y="64"/>
                  </a:cxn>
                  <a:cxn ang="0">
                    <a:pos x="181" y="46"/>
                  </a:cxn>
                  <a:cxn ang="0">
                    <a:pos x="212" y="10"/>
                  </a:cxn>
                  <a:cxn ang="0">
                    <a:pos x="212" y="10"/>
                  </a:cxn>
                  <a:cxn ang="0">
                    <a:pos x="213" y="8"/>
                  </a:cxn>
                  <a:cxn ang="0">
                    <a:pos x="213" y="7"/>
                  </a:cxn>
                  <a:cxn ang="0">
                    <a:pos x="212" y="3"/>
                  </a:cxn>
                  <a:cxn ang="0">
                    <a:pos x="209" y="1"/>
                  </a:cxn>
                  <a:cxn ang="0">
                    <a:pos x="208" y="0"/>
                  </a:cxn>
                  <a:cxn ang="0">
                    <a:pos x="205" y="1"/>
                  </a:cxn>
                  <a:cxn ang="0">
                    <a:pos x="204" y="3"/>
                  </a:cxn>
                  <a:cxn ang="0">
                    <a:pos x="204" y="3"/>
                  </a:cxn>
                </a:cxnLst>
                <a:rect l="0" t="0" r="r" b="b"/>
                <a:pathLst>
                  <a:path w="213" h="282">
                    <a:moveTo>
                      <a:pt x="204" y="3"/>
                    </a:moveTo>
                    <a:lnTo>
                      <a:pt x="204" y="3"/>
                    </a:lnTo>
                    <a:lnTo>
                      <a:pt x="178" y="31"/>
                    </a:lnTo>
                    <a:lnTo>
                      <a:pt x="166" y="46"/>
                    </a:lnTo>
                    <a:lnTo>
                      <a:pt x="153" y="60"/>
                    </a:lnTo>
                    <a:lnTo>
                      <a:pt x="153" y="60"/>
                    </a:lnTo>
                    <a:lnTo>
                      <a:pt x="127" y="98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51" y="204"/>
                    </a:lnTo>
                    <a:lnTo>
                      <a:pt x="26" y="239"/>
                    </a:lnTo>
                    <a:lnTo>
                      <a:pt x="1" y="273"/>
                    </a:lnTo>
                    <a:lnTo>
                      <a:pt x="1" y="273"/>
                    </a:lnTo>
                    <a:lnTo>
                      <a:pt x="0" y="276"/>
                    </a:lnTo>
                    <a:lnTo>
                      <a:pt x="1" y="279"/>
                    </a:lnTo>
                    <a:lnTo>
                      <a:pt x="1" y="280"/>
                    </a:lnTo>
                    <a:lnTo>
                      <a:pt x="4" y="281"/>
                    </a:lnTo>
                    <a:lnTo>
                      <a:pt x="8" y="282"/>
                    </a:lnTo>
                    <a:lnTo>
                      <a:pt x="9" y="281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34" y="247"/>
                    </a:lnTo>
                    <a:lnTo>
                      <a:pt x="58" y="214"/>
                    </a:lnTo>
                    <a:lnTo>
                      <a:pt x="105" y="149"/>
                    </a:lnTo>
                    <a:lnTo>
                      <a:pt x="105" y="149"/>
                    </a:lnTo>
                    <a:lnTo>
                      <a:pt x="128" y="116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66" y="64"/>
                    </a:lnTo>
                    <a:lnTo>
                      <a:pt x="181" y="46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3" y="8"/>
                    </a:lnTo>
                    <a:lnTo>
                      <a:pt x="213" y="7"/>
                    </a:lnTo>
                    <a:lnTo>
                      <a:pt x="212" y="3"/>
                    </a:lnTo>
                    <a:lnTo>
                      <a:pt x="209" y="1"/>
                    </a:lnTo>
                    <a:lnTo>
                      <a:pt x="208" y="0"/>
                    </a:lnTo>
                    <a:lnTo>
                      <a:pt x="205" y="1"/>
                    </a:lnTo>
                    <a:lnTo>
                      <a:pt x="204" y="3"/>
                    </a:lnTo>
                    <a:lnTo>
                      <a:pt x="20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5" name="Freeform 217"/>
              <p:cNvSpPr/>
              <p:nvPr/>
            </p:nvSpPr>
            <p:spPr bwMode="auto">
              <a:xfrm>
                <a:off x="3478214" y="4660901"/>
                <a:ext cx="66675" cy="88900"/>
              </a:xfrm>
              <a:custGeom>
                <a:avLst/>
                <a:gdLst/>
                <a:ahLst/>
                <a:cxnLst>
                  <a:cxn ang="0">
                    <a:pos x="158" y="3"/>
                  </a:cxn>
                  <a:cxn ang="0">
                    <a:pos x="158" y="3"/>
                  </a:cxn>
                  <a:cxn ang="0">
                    <a:pos x="136" y="27"/>
                  </a:cxn>
                  <a:cxn ang="0">
                    <a:pos x="115" y="53"/>
                  </a:cxn>
                  <a:cxn ang="0">
                    <a:pos x="94" y="79"/>
                  </a:cxn>
                  <a:cxn ang="0">
                    <a:pos x="74" y="106"/>
                  </a:cxn>
                  <a:cxn ang="0">
                    <a:pos x="38" y="161"/>
                  </a:cxn>
                  <a:cxn ang="0">
                    <a:pos x="1" y="218"/>
                  </a:cxn>
                  <a:cxn ang="0">
                    <a:pos x="1" y="218"/>
                  </a:cxn>
                  <a:cxn ang="0">
                    <a:pos x="0" y="219"/>
                  </a:cxn>
                  <a:cxn ang="0">
                    <a:pos x="1" y="221"/>
                  </a:cxn>
                  <a:cxn ang="0">
                    <a:pos x="1" y="223"/>
                  </a:cxn>
                  <a:cxn ang="0">
                    <a:pos x="4" y="224"/>
                  </a:cxn>
                  <a:cxn ang="0">
                    <a:pos x="8" y="225"/>
                  </a:cxn>
                  <a:cxn ang="0">
                    <a:pos x="9" y="224"/>
                  </a:cxn>
                  <a:cxn ang="0">
                    <a:pos x="12" y="223"/>
                  </a:cxn>
                  <a:cxn ang="0">
                    <a:pos x="12" y="223"/>
                  </a:cxn>
                  <a:cxn ang="0">
                    <a:pos x="47" y="168"/>
                  </a:cxn>
                  <a:cxn ang="0">
                    <a:pos x="84" y="113"/>
                  </a:cxn>
                  <a:cxn ang="0">
                    <a:pos x="103" y="87"/>
                  </a:cxn>
                  <a:cxn ang="0">
                    <a:pos x="123" y="61"/>
                  </a:cxn>
                  <a:cxn ang="0">
                    <a:pos x="144" y="34"/>
                  </a:cxn>
                  <a:cxn ang="0">
                    <a:pos x="166" y="11"/>
                  </a:cxn>
                  <a:cxn ang="0">
                    <a:pos x="166" y="11"/>
                  </a:cxn>
                  <a:cxn ang="0">
                    <a:pos x="167" y="8"/>
                  </a:cxn>
                  <a:cxn ang="0">
                    <a:pos x="167" y="7"/>
                  </a:cxn>
                  <a:cxn ang="0">
                    <a:pos x="166" y="3"/>
                  </a:cxn>
                  <a:cxn ang="0">
                    <a:pos x="162" y="0"/>
                  </a:cxn>
                  <a:cxn ang="0">
                    <a:pos x="161" y="2"/>
                  </a:cxn>
                  <a:cxn ang="0">
                    <a:pos x="158" y="3"/>
                  </a:cxn>
                  <a:cxn ang="0">
                    <a:pos x="158" y="3"/>
                  </a:cxn>
                </a:cxnLst>
                <a:rect l="0" t="0" r="r" b="b"/>
                <a:pathLst>
                  <a:path w="167" h="225">
                    <a:moveTo>
                      <a:pt x="158" y="3"/>
                    </a:moveTo>
                    <a:lnTo>
                      <a:pt x="158" y="3"/>
                    </a:lnTo>
                    <a:lnTo>
                      <a:pt x="136" y="27"/>
                    </a:lnTo>
                    <a:lnTo>
                      <a:pt x="115" y="53"/>
                    </a:lnTo>
                    <a:lnTo>
                      <a:pt x="94" y="79"/>
                    </a:lnTo>
                    <a:lnTo>
                      <a:pt x="74" y="106"/>
                    </a:lnTo>
                    <a:lnTo>
                      <a:pt x="38" y="161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9"/>
                    </a:lnTo>
                    <a:lnTo>
                      <a:pt x="1" y="221"/>
                    </a:lnTo>
                    <a:lnTo>
                      <a:pt x="1" y="223"/>
                    </a:lnTo>
                    <a:lnTo>
                      <a:pt x="4" y="224"/>
                    </a:lnTo>
                    <a:lnTo>
                      <a:pt x="8" y="225"/>
                    </a:lnTo>
                    <a:lnTo>
                      <a:pt x="9" y="224"/>
                    </a:lnTo>
                    <a:lnTo>
                      <a:pt x="12" y="223"/>
                    </a:lnTo>
                    <a:lnTo>
                      <a:pt x="12" y="223"/>
                    </a:lnTo>
                    <a:lnTo>
                      <a:pt x="47" y="168"/>
                    </a:lnTo>
                    <a:lnTo>
                      <a:pt x="84" y="113"/>
                    </a:lnTo>
                    <a:lnTo>
                      <a:pt x="103" y="87"/>
                    </a:lnTo>
                    <a:lnTo>
                      <a:pt x="123" y="61"/>
                    </a:lnTo>
                    <a:lnTo>
                      <a:pt x="144" y="34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7" y="8"/>
                    </a:lnTo>
                    <a:lnTo>
                      <a:pt x="167" y="7"/>
                    </a:lnTo>
                    <a:lnTo>
                      <a:pt x="166" y="3"/>
                    </a:lnTo>
                    <a:lnTo>
                      <a:pt x="162" y="0"/>
                    </a:lnTo>
                    <a:lnTo>
                      <a:pt x="161" y="2"/>
                    </a:lnTo>
                    <a:lnTo>
                      <a:pt x="158" y="3"/>
                    </a:lnTo>
                    <a:lnTo>
                      <a:pt x="1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6" name="Freeform 218"/>
              <p:cNvSpPr/>
              <p:nvPr/>
            </p:nvSpPr>
            <p:spPr bwMode="auto">
              <a:xfrm>
                <a:off x="3498851" y="4692651"/>
                <a:ext cx="47625" cy="63500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8" y="2"/>
                  </a:cxn>
                  <a:cxn ang="0">
                    <a:pos x="96" y="22"/>
                  </a:cxn>
                  <a:cxn ang="0">
                    <a:pos x="83" y="40"/>
                  </a:cxn>
                  <a:cxn ang="0">
                    <a:pos x="55" y="78"/>
                  </a:cxn>
                  <a:cxn ang="0">
                    <a:pos x="55" y="78"/>
                  </a:cxn>
                  <a:cxn ang="0">
                    <a:pos x="41" y="95"/>
                  </a:cxn>
                  <a:cxn ang="0">
                    <a:pos x="27" y="113"/>
                  </a:cxn>
                  <a:cxn ang="0">
                    <a:pos x="12" y="130"/>
                  </a:cxn>
                  <a:cxn ang="0">
                    <a:pos x="7" y="141"/>
                  </a:cxn>
                  <a:cxn ang="0">
                    <a:pos x="2" y="150"/>
                  </a:cxn>
                  <a:cxn ang="0">
                    <a:pos x="2" y="150"/>
                  </a:cxn>
                  <a:cxn ang="0">
                    <a:pos x="0" y="153"/>
                  </a:cxn>
                  <a:cxn ang="0">
                    <a:pos x="2" y="155"/>
                  </a:cxn>
                  <a:cxn ang="0">
                    <a:pos x="4" y="158"/>
                  </a:cxn>
                  <a:cxn ang="0">
                    <a:pos x="6" y="159"/>
                  </a:cxn>
                  <a:cxn ang="0">
                    <a:pos x="8" y="159"/>
                  </a:cxn>
                  <a:cxn ang="0">
                    <a:pos x="10" y="158"/>
                  </a:cxn>
                  <a:cxn ang="0">
                    <a:pos x="11" y="156"/>
                  </a:cxn>
                  <a:cxn ang="0">
                    <a:pos x="11" y="156"/>
                  </a:cxn>
                  <a:cxn ang="0">
                    <a:pos x="16" y="147"/>
                  </a:cxn>
                  <a:cxn ang="0">
                    <a:pos x="21" y="139"/>
                  </a:cxn>
                  <a:cxn ang="0">
                    <a:pos x="33" y="122"/>
                  </a:cxn>
                  <a:cxn ang="0">
                    <a:pos x="46" y="107"/>
                  </a:cxn>
                  <a:cxn ang="0">
                    <a:pos x="59" y="91"/>
                  </a:cxn>
                  <a:cxn ang="0">
                    <a:pos x="59" y="91"/>
                  </a:cxn>
                  <a:cxn ang="0">
                    <a:pos x="89" y="51"/>
                  </a:cxn>
                  <a:cxn ang="0">
                    <a:pos x="104" y="30"/>
                  </a:cxn>
                  <a:cxn ang="0">
                    <a:pos x="118" y="7"/>
                  </a:cxn>
                  <a:cxn ang="0">
                    <a:pos x="118" y="7"/>
                  </a:cxn>
                  <a:cxn ang="0">
                    <a:pos x="118" y="5"/>
                  </a:cxn>
                  <a:cxn ang="0">
                    <a:pos x="118" y="3"/>
                  </a:cxn>
                  <a:cxn ang="0">
                    <a:pos x="116" y="0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8" y="2"/>
                  </a:cxn>
                </a:cxnLst>
                <a:rect l="0" t="0" r="r" b="b"/>
                <a:pathLst>
                  <a:path w="118" h="159">
                    <a:moveTo>
                      <a:pt x="108" y="2"/>
                    </a:moveTo>
                    <a:lnTo>
                      <a:pt x="108" y="2"/>
                    </a:lnTo>
                    <a:lnTo>
                      <a:pt x="96" y="22"/>
                    </a:lnTo>
                    <a:lnTo>
                      <a:pt x="83" y="40"/>
                    </a:lnTo>
                    <a:lnTo>
                      <a:pt x="55" y="78"/>
                    </a:lnTo>
                    <a:lnTo>
                      <a:pt x="55" y="78"/>
                    </a:lnTo>
                    <a:lnTo>
                      <a:pt x="41" y="95"/>
                    </a:lnTo>
                    <a:lnTo>
                      <a:pt x="27" y="113"/>
                    </a:lnTo>
                    <a:lnTo>
                      <a:pt x="12" y="130"/>
                    </a:lnTo>
                    <a:lnTo>
                      <a:pt x="7" y="141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4" y="158"/>
                    </a:lnTo>
                    <a:lnTo>
                      <a:pt x="6" y="159"/>
                    </a:lnTo>
                    <a:lnTo>
                      <a:pt x="8" y="159"/>
                    </a:lnTo>
                    <a:lnTo>
                      <a:pt x="10" y="158"/>
                    </a:lnTo>
                    <a:lnTo>
                      <a:pt x="11" y="156"/>
                    </a:lnTo>
                    <a:lnTo>
                      <a:pt x="11" y="156"/>
                    </a:lnTo>
                    <a:lnTo>
                      <a:pt x="16" y="147"/>
                    </a:lnTo>
                    <a:lnTo>
                      <a:pt x="21" y="139"/>
                    </a:lnTo>
                    <a:lnTo>
                      <a:pt x="33" y="122"/>
                    </a:lnTo>
                    <a:lnTo>
                      <a:pt x="46" y="107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89" y="51"/>
                    </a:lnTo>
                    <a:lnTo>
                      <a:pt x="104" y="30"/>
                    </a:lnTo>
                    <a:lnTo>
                      <a:pt x="118" y="7"/>
                    </a:lnTo>
                    <a:lnTo>
                      <a:pt x="118" y="7"/>
                    </a:lnTo>
                    <a:lnTo>
                      <a:pt x="118" y="5"/>
                    </a:lnTo>
                    <a:lnTo>
                      <a:pt x="118" y="3"/>
                    </a:lnTo>
                    <a:lnTo>
                      <a:pt x="116" y="0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7" name="Freeform 219"/>
              <p:cNvSpPr/>
              <p:nvPr/>
            </p:nvSpPr>
            <p:spPr bwMode="auto">
              <a:xfrm>
                <a:off x="3262314" y="4518026"/>
                <a:ext cx="4763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" h="68">
                    <a:moveTo>
                      <a:pt x="0" y="6"/>
                    </a:move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8" name="Freeform 220"/>
              <p:cNvSpPr/>
              <p:nvPr/>
            </p:nvSpPr>
            <p:spPr bwMode="auto">
              <a:xfrm>
                <a:off x="3303589" y="4541838"/>
                <a:ext cx="7938" cy="22225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17"/>
                  </a:cxn>
                  <a:cxn ang="0">
                    <a:pos x="5" y="27"/>
                  </a:cxn>
                  <a:cxn ang="0">
                    <a:pos x="1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5" y="56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39"/>
                  </a:cxn>
                  <a:cxn ang="0">
                    <a:pos x="17" y="27"/>
                  </a:cxn>
                  <a:cxn ang="0">
                    <a:pos x="21" y="17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2" h="56">
                    <a:moveTo>
                      <a:pt x="12" y="5"/>
                    </a:moveTo>
                    <a:lnTo>
                      <a:pt x="12" y="5"/>
                    </a:lnTo>
                    <a:lnTo>
                      <a:pt x="9" y="17"/>
                    </a:lnTo>
                    <a:lnTo>
                      <a:pt x="5" y="27"/>
                    </a:lnTo>
                    <a:lnTo>
                      <a:pt x="1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5" y="56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39"/>
                    </a:lnTo>
                    <a:lnTo>
                      <a:pt x="17" y="27"/>
                    </a:lnTo>
                    <a:lnTo>
                      <a:pt x="21" y="17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9" name="Freeform 221"/>
              <p:cNvSpPr/>
              <p:nvPr/>
            </p:nvSpPr>
            <p:spPr bwMode="auto">
              <a:xfrm>
                <a:off x="3335339" y="4573588"/>
                <a:ext cx="12700" cy="3492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5"/>
                  </a:cxn>
                  <a:cxn ang="0">
                    <a:pos x="21" y="25"/>
                  </a:cxn>
                  <a:cxn ang="0">
                    <a:pos x="16" y="44"/>
                  </a:cxn>
                  <a:cxn ang="0">
                    <a:pos x="9" y="64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5"/>
                  </a:cxn>
                  <a:cxn ang="0">
                    <a:pos x="0" y="86"/>
                  </a:cxn>
                  <a:cxn ang="0">
                    <a:pos x="4" y="90"/>
                  </a:cxn>
                  <a:cxn ang="0">
                    <a:pos x="5" y="90"/>
                  </a:cxn>
                  <a:cxn ang="0">
                    <a:pos x="8" y="90"/>
                  </a:cxn>
                  <a:cxn ang="0">
                    <a:pos x="9" y="90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9" y="68"/>
                  </a:cxn>
                  <a:cxn ang="0">
                    <a:pos x="27" y="48"/>
                  </a:cxn>
                  <a:cxn ang="0">
                    <a:pos x="33" y="26"/>
                  </a:cxn>
                  <a:cxn ang="0">
                    <a:pos x="34" y="15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90">
                    <a:moveTo>
                      <a:pt x="23" y="5"/>
                    </a:moveTo>
                    <a:lnTo>
                      <a:pt x="23" y="5"/>
                    </a:lnTo>
                    <a:lnTo>
                      <a:pt x="22" y="15"/>
                    </a:lnTo>
                    <a:lnTo>
                      <a:pt x="21" y="25"/>
                    </a:lnTo>
                    <a:lnTo>
                      <a:pt x="16" y="44"/>
                    </a:lnTo>
                    <a:lnTo>
                      <a:pt x="9" y="64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5"/>
                    </a:lnTo>
                    <a:lnTo>
                      <a:pt x="0" y="86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9" y="68"/>
                    </a:lnTo>
                    <a:lnTo>
                      <a:pt x="27" y="48"/>
                    </a:lnTo>
                    <a:lnTo>
                      <a:pt x="33" y="26"/>
                    </a:lnTo>
                    <a:lnTo>
                      <a:pt x="34" y="1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0" name="Freeform 222"/>
              <p:cNvSpPr/>
              <p:nvPr/>
            </p:nvSpPr>
            <p:spPr bwMode="auto">
              <a:xfrm>
                <a:off x="327183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9" y="19"/>
                  </a:cxn>
                  <a:cxn ang="0">
                    <a:pos x="12" y="34"/>
                  </a:cxn>
                  <a:cxn ang="0">
                    <a:pos x="4" y="47"/>
                  </a:cxn>
                  <a:cxn ang="0">
                    <a:pos x="2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5"/>
                  </a:cxn>
                  <a:cxn ang="0">
                    <a:pos x="16" y="47"/>
                  </a:cxn>
                  <a:cxn ang="0">
                    <a:pos x="22" y="34"/>
                  </a:cxn>
                  <a:cxn ang="0">
                    <a:pos x="30" y="21"/>
                  </a:cxn>
                  <a:cxn ang="0">
                    <a:pos x="33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9" y="19"/>
                    </a:lnTo>
                    <a:lnTo>
                      <a:pt x="12" y="34"/>
                    </a:lnTo>
                    <a:lnTo>
                      <a:pt x="4" y="47"/>
                    </a:lnTo>
                    <a:lnTo>
                      <a:pt x="2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5"/>
                    </a:lnTo>
                    <a:lnTo>
                      <a:pt x="16" y="47"/>
                    </a:lnTo>
                    <a:lnTo>
                      <a:pt x="22" y="34"/>
                    </a:lnTo>
                    <a:lnTo>
                      <a:pt x="30" y="21"/>
                    </a:lnTo>
                    <a:lnTo>
                      <a:pt x="33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1" name="Freeform 223"/>
              <p:cNvSpPr/>
              <p:nvPr/>
            </p:nvSpPr>
            <p:spPr bwMode="auto">
              <a:xfrm>
                <a:off x="3316289" y="4681538"/>
                <a:ext cx="9525" cy="2698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21"/>
                  </a:cxn>
                  <a:cxn ang="0">
                    <a:pos x="7" y="34"/>
                  </a:cxn>
                  <a:cxn ang="0">
                    <a:pos x="3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1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68">
                    <a:moveTo>
                      <a:pt x="12" y="5"/>
                    </a:moveTo>
                    <a:lnTo>
                      <a:pt x="12" y="5"/>
                    </a:lnTo>
                    <a:lnTo>
                      <a:pt x="9" y="21"/>
                    </a:lnTo>
                    <a:lnTo>
                      <a:pt x="7" y="34"/>
                    </a:lnTo>
                    <a:lnTo>
                      <a:pt x="3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1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2" name="Freeform 224"/>
              <p:cNvSpPr/>
              <p:nvPr/>
            </p:nvSpPr>
            <p:spPr bwMode="auto">
              <a:xfrm>
                <a:off x="3652839" y="4573588"/>
                <a:ext cx="22225" cy="31750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1" y="0"/>
                  </a:cxn>
                  <a:cxn ang="0">
                    <a:pos x="46" y="0"/>
                  </a:cxn>
                  <a:cxn ang="0">
                    <a:pos x="41" y="2"/>
                  </a:cxn>
                  <a:cxn ang="0">
                    <a:pos x="35" y="5"/>
                  </a:cxn>
                  <a:cxn ang="0">
                    <a:pos x="30" y="8"/>
                  </a:cxn>
                  <a:cxn ang="0">
                    <a:pos x="22" y="17"/>
                  </a:cxn>
                  <a:cxn ang="0">
                    <a:pos x="14" y="27"/>
                  </a:cxn>
                  <a:cxn ang="0">
                    <a:pos x="9" y="39"/>
                  </a:cxn>
                  <a:cxn ang="0">
                    <a:pos x="4" y="51"/>
                  </a:cxn>
                  <a:cxn ang="0">
                    <a:pos x="1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9" y="78"/>
                  </a:cxn>
                  <a:cxn ang="0">
                    <a:pos x="11" y="76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13" y="65"/>
                  </a:cxn>
                  <a:cxn ang="0">
                    <a:pos x="14" y="56"/>
                  </a:cxn>
                  <a:cxn ang="0">
                    <a:pos x="18" y="46"/>
                  </a:cxn>
                  <a:cxn ang="0">
                    <a:pos x="22" y="35"/>
                  </a:cxn>
                  <a:cxn ang="0">
                    <a:pos x="29" y="26"/>
                  </a:cxn>
                  <a:cxn ang="0">
                    <a:pos x="35" y="18"/>
                  </a:cxn>
                  <a:cxn ang="0">
                    <a:pos x="43" y="13"/>
                  </a:cxn>
                  <a:cxn ang="0">
                    <a:pos x="47" y="12"/>
                  </a:cxn>
                  <a:cxn ang="0">
                    <a:pos x="51" y="10"/>
                  </a:cxn>
                  <a:cxn ang="0">
                    <a:pos x="51" y="10"/>
                  </a:cxn>
                  <a:cxn ang="0">
                    <a:pos x="54" y="10"/>
                  </a:cxn>
                  <a:cxn ang="0">
                    <a:pos x="56" y="9"/>
                  </a:cxn>
                  <a:cxn ang="0">
                    <a:pos x="58" y="5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1" y="0"/>
                  </a:cxn>
                </a:cxnLst>
                <a:rect l="0" t="0" r="r" b="b"/>
                <a:pathLst>
                  <a:path w="58" h="80">
                    <a:moveTo>
                      <a:pt x="51" y="0"/>
                    </a:moveTo>
                    <a:lnTo>
                      <a:pt x="51" y="0"/>
                    </a:lnTo>
                    <a:lnTo>
                      <a:pt x="46" y="0"/>
                    </a:lnTo>
                    <a:lnTo>
                      <a:pt x="41" y="2"/>
                    </a:lnTo>
                    <a:lnTo>
                      <a:pt x="35" y="5"/>
                    </a:lnTo>
                    <a:lnTo>
                      <a:pt x="30" y="8"/>
                    </a:lnTo>
                    <a:lnTo>
                      <a:pt x="22" y="17"/>
                    </a:lnTo>
                    <a:lnTo>
                      <a:pt x="14" y="27"/>
                    </a:lnTo>
                    <a:lnTo>
                      <a:pt x="9" y="39"/>
                    </a:lnTo>
                    <a:lnTo>
                      <a:pt x="4" y="51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9" y="78"/>
                    </a:lnTo>
                    <a:lnTo>
                      <a:pt x="11" y="76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3" y="65"/>
                    </a:lnTo>
                    <a:lnTo>
                      <a:pt x="14" y="56"/>
                    </a:lnTo>
                    <a:lnTo>
                      <a:pt x="18" y="46"/>
                    </a:lnTo>
                    <a:lnTo>
                      <a:pt x="22" y="35"/>
                    </a:lnTo>
                    <a:lnTo>
                      <a:pt x="29" y="26"/>
                    </a:lnTo>
                    <a:lnTo>
                      <a:pt x="35" y="18"/>
                    </a:lnTo>
                    <a:lnTo>
                      <a:pt x="43" y="13"/>
                    </a:lnTo>
                    <a:lnTo>
                      <a:pt x="47" y="12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4" y="10"/>
                    </a:lnTo>
                    <a:lnTo>
                      <a:pt x="56" y="9"/>
                    </a:lnTo>
                    <a:lnTo>
                      <a:pt x="58" y="5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3" name="Freeform 225"/>
              <p:cNvSpPr/>
              <p:nvPr/>
            </p:nvSpPr>
            <p:spPr bwMode="auto">
              <a:xfrm>
                <a:off x="3702051" y="4581526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9" y="20"/>
                  </a:cxn>
                  <a:cxn ang="0">
                    <a:pos x="6" y="34"/>
                  </a:cxn>
                  <a:cxn ang="0">
                    <a:pos x="2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5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0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1" y="4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23" h="68">
                    <a:moveTo>
                      <a:pt x="11" y="5"/>
                    </a:moveTo>
                    <a:lnTo>
                      <a:pt x="11" y="5"/>
                    </a:lnTo>
                    <a:lnTo>
                      <a:pt x="9" y="20"/>
                    </a:lnTo>
                    <a:lnTo>
                      <a:pt x="6" y="34"/>
                    </a:lnTo>
                    <a:lnTo>
                      <a:pt x="2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0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4" name="Freeform 226"/>
              <p:cNvSpPr/>
              <p:nvPr/>
            </p:nvSpPr>
            <p:spPr bwMode="auto">
              <a:xfrm>
                <a:off x="3733801" y="4586288"/>
                <a:ext cx="22225" cy="31750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41" y="9"/>
                  </a:cxn>
                  <a:cxn ang="0">
                    <a:pos x="36" y="18"/>
                  </a:cxn>
                  <a:cxn ang="0">
                    <a:pos x="27" y="36"/>
                  </a:cxn>
                  <a:cxn ang="0">
                    <a:pos x="27" y="36"/>
                  </a:cxn>
                  <a:cxn ang="0">
                    <a:pos x="23" y="46"/>
                  </a:cxn>
                  <a:cxn ang="0">
                    <a:pos x="17" y="55"/>
                  </a:cxn>
                  <a:cxn ang="0">
                    <a:pos x="12" y="63"/>
                  </a:cxn>
                  <a:cxn ang="0">
                    <a:pos x="8" y="66"/>
                  </a:cxn>
                  <a:cxn ang="0">
                    <a:pos x="3" y="69"/>
                  </a:cxn>
                  <a:cxn ang="0">
                    <a:pos x="3" y="69"/>
                  </a:cxn>
                  <a:cxn ang="0">
                    <a:pos x="2" y="70"/>
                  </a:cxn>
                  <a:cxn ang="0">
                    <a:pos x="0" y="73"/>
                  </a:cxn>
                  <a:cxn ang="0">
                    <a:pos x="2" y="77"/>
                  </a:cxn>
                  <a:cxn ang="0">
                    <a:pos x="4" y="80"/>
                  </a:cxn>
                  <a:cxn ang="0">
                    <a:pos x="7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7" y="73"/>
                  </a:cxn>
                  <a:cxn ang="0">
                    <a:pos x="25" y="65"/>
                  </a:cxn>
                  <a:cxn ang="0">
                    <a:pos x="31" y="56"/>
                  </a:cxn>
                  <a:cxn ang="0">
                    <a:pos x="36" y="47"/>
                  </a:cxn>
                  <a:cxn ang="0">
                    <a:pos x="45" y="27"/>
                  </a:cxn>
                  <a:cxn ang="0">
                    <a:pos x="50" y="18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8" h="80">
                    <a:moveTo>
                      <a:pt x="48" y="1"/>
                    </a:moveTo>
                    <a:lnTo>
                      <a:pt x="48" y="1"/>
                    </a:lnTo>
                    <a:lnTo>
                      <a:pt x="41" y="9"/>
                    </a:lnTo>
                    <a:lnTo>
                      <a:pt x="36" y="18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3" y="46"/>
                    </a:lnTo>
                    <a:lnTo>
                      <a:pt x="17" y="55"/>
                    </a:lnTo>
                    <a:lnTo>
                      <a:pt x="12" y="63"/>
                    </a:lnTo>
                    <a:lnTo>
                      <a:pt x="8" y="66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2" y="70"/>
                    </a:lnTo>
                    <a:lnTo>
                      <a:pt x="0" y="73"/>
                    </a:lnTo>
                    <a:lnTo>
                      <a:pt x="2" y="77"/>
                    </a:lnTo>
                    <a:lnTo>
                      <a:pt x="4" y="80"/>
                    </a:lnTo>
                    <a:lnTo>
                      <a:pt x="7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7" y="73"/>
                    </a:lnTo>
                    <a:lnTo>
                      <a:pt x="25" y="65"/>
                    </a:lnTo>
                    <a:lnTo>
                      <a:pt x="31" y="56"/>
                    </a:lnTo>
                    <a:lnTo>
                      <a:pt x="36" y="47"/>
                    </a:lnTo>
                    <a:lnTo>
                      <a:pt x="45" y="27"/>
                    </a:lnTo>
                    <a:lnTo>
                      <a:pt x="50" y="18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5" name="Freeform 227"/>
              <p:cNvSpPr/>
              <p:nvPr/>
            </p:nvSpPr>
            <p:spPr bwMode="auto">
              <a:xfrm>
                <a:off x="362108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6" y="17"/>
                  </a:cxn>
                  <a:cxn ang="0">
                    <a:pos x="8" y="31"/>
                  </a:cxn>
                  <a:cxn ang="0">
                    <a:pos x="3" y="46"/>
                  </a:cxn>
                  <a:cxn ang="0">
                    <a:pos x="2" y="53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2" y="55"/>
                  </a:cxn>
                  <a:cxn ang="0">
                    <a:pos x="15" y="47"/>
                  </a:cxn>
                  <a:cxn ang="0">
                    <a:pos x="20" y="34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6" y="17"/>
                    </a:lnTo>
                    <a:lnTo>
                      <a:pt x="8" y="3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2" y="55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6" name="Freeform 228"/>
              <p:cNvSpPr/>
              <p:nvPr/>
            </p:nvSpPr>
            <p:spPr bwMode="auto">
              <a:xfrm>
                <a:off x="3648076" y="4676776"/>
                <a:ext cx="17463" cy="14288"/>
              </a:xfrm>
              <a:custGeom>
                <a:avLst/>
                <a:gdLst/>
                <a:ahLst/>
                <a:cxnLst>
                  <a:cxn ang="0">
                    <a:pos x="37" y="3"/>
                  </a:cxn>
                  <a:cxn ang="0">
                    <a:pos x="37" y="3"/>
                  </a:cxn>
                  <a:cxn ang="0">
                    <a:pos x="29" y="8"/>
                  </a:cxn>
                  <a:cxn ang="0">
                    <a:pos x="20" y="13"/>
                  </a:cxn>
                  <a:cxn ang="0">
                    <a:pos x="11" y="19"/>
                  </a:cxn>
                  <a:cxn ang="0">
                    <a:pos x="3" y="25"/>
                  </a:cxn>
                  <a:cxn ang="0">
                    <a:pos x="3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3" y="33"/>
                  </a:cxn>
                  <a:cxn ang="0">
                    <a:pos x="7" y="36"/>
                  </a:cxn>
                  <a:cxn ang="0">
                    <a:pos x="8" y="34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19" y="28"/>
                  </a:cxn>
                  <a:cxn ang="0">
                    <a:pos x="28" y="23"/>
                  </a:cxn>
                  <a:cxn ang="0">
                    <a:pos x="37" y="17"/>
                  </a:cxn>
                  <a:cxn ang="0">
                    <a:pos x="45" y="11"/>
                  </a:cxn>
                  <a:cxn ang="0">
                    <a:pos x="45" y="11"/>
                  </a:cxn>
                  <a:cxn ang="0">
                    <a:pos x="46" y="8"/>
                  </a:cxn>
                  <a:cxn ang="0">
                    <a:pos x="46" y="7"/>
                  </a:cxn>
                  <a:cxn ang="0">
                    <a:pos x="45" y="3"/>
                  </a:cxn>
                  <a:cxn ang="0">
                    <a:pos x="41" y="0"/>
                  </a:cxn>
                  <a:cxn ang="0">
                    <a:pos x="38" y="2"/>
                  </a:cxn>
                  <a:cxn ang="0">
                    <a:pos x="37" y="3"/>
                  </a:cxn>
                  <a:cxn ang="0">
                    <a:pos x="37" y="3"/>
                  </a:cxn>
                </a:cxnLst>
                <a:rect l="0" t="0" r="r" b="b"/>
                <a:pathLst>
                  <a:path w="46" h="36">
                    <a:moveTo>
                      <a:pt x="37" y="3"/>
                    </a:moveTo>
                    <a:lnTo>
                      <a:pt x="37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1" y="19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9" y="28"/>
                    </a:lnTo>
                    <a:lnTo>
                      <a:pt x="28" y="23"/>
                    </a:lnTo>
                    <a:lnTo>
                      <a:pt x="37" y="17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8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7" name="Freeform 229"/>
              <p:cNvSpPr/>
              <p:nvPr/>
            </p:nvSpPr>
            <p:spPr bwMode="auto">
              <a:xfrm>
                <a:off x="3570289" y="4419601"/>
                <a:ext cx="9525" cy="3175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6"/>
                  </a:cxn>
                  <a:cxn ang="0">
                    <a:pos x="9" y="23"/>
                  </a:cxn>
                  <a:cxn ang="0">
                    <a:pos x="5" y="40"/>
                  </a:cxn>
                  <a:cxn ang="0">
                    <a:pos x="2" y="5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3" y="57"/>
                  </a:cxn>
                  <a:cxn ang="0">
                    <a:pos x="17" y="40"/>
                  </a:cxn>
                  <a:cxn ang="0">
                    <a:pos x="21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1" y="3"/>
                  </a:cxn>
                  <a:cxn ang="0">
                    <a:pos x="11" y="6"/>
                  </a:cxn>
                  <a:cxn ang="0">
                    <a:pos x="11" y="6"/>
                  </a:cxn>
                </a:cxnLst>
                <a:rect l="0" t="0" r="r" b="b"/>
                <a:pathLst>
                  <a:path w="22" h="80">
                    <a:moveTo>
                      <a:pt x="11" y="6"/>
                    </a:moveTo>
                    <a:lnTo>
                      <a:pt x="11" y="6"/>
                    </a:lnTo>
                    <a:lnTo>
                      <a:pt x="9" y="23"/>
                    </a:lnTo>
                    <a:lnTo>
                      <a:pt x="5" y="40"/>
                    </a:lnTo>
                    <a:lnTo>
                      <a:pt x="2" y="5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3" y="57"/>
                    </a:lnTo>
                    <a:lnTo>
                      <a:pt x="17" y="40"/>
                    </a:lnTo>
                    <a:lnTo>
                      <a:pt x="21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8" name="Freeform 230"/>
              <p:cNvSpPr/>
              <p:nvPr/>
            </p:nvSpPr>
            <p:spPr bwMode="auto">
              <a:xfrm>
                <a:off x="3616326" y="4419601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9" y="8"/>
                  </a:cxn>
                  <a:cxn ang="0">
                    <a:pos x="15" y="15"/>
                  </a:cxn>
                  <a:cxn ang="0">
                    <a:pos x="7" y="30"/>
                  </a:cxn>
                  <a:cxn ang="0">
                    <a:pos x="2" y="47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9"/>
                  </a:cxn>
                  <a:cxn ang="0">
                    <a:pos x="18" y="34"/>
                  </a:cxn>
                  <a:cxn ang="0">
                    <a:pos x="24" y="21"/>
                  </a:cxn>
                  <a:cxn ang="0">
                    <a:pos x="32" y="10"/>
                  </a:cxn>
                  <a:cxn ang="0">
                    <a:pos x="32" y="10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2" y="2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9" y="8"/>
                    </a:lnTo>
                    <a:lnTo>
                      <a:pt x="15" y="15"/>
                    </a:lnTo>
                    <a:lnTo>
                      <a:pt x="7" y="30"/>
                    </a:lnTo>
                    <a:lnTo>
                      <a:pt x="2" y="4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9"/>
                    </a:lnTo>
                    <a:lnTo>
                      <a:pt x="18" y="34"/>
                    </a:lnTo>
                    <a:lnTo>
                      <a:pt x="24" y="21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9" name="Freeform 231"/>
              <p:cNvSpPr/>
              <p:nvPr/>
            </p:nvSpPr>
            <p:spPr bwMode="auto">
              <a:xfrm>
                <a:off x="3675064" y="442436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8" y="21"/>
                  </a:cxn>
                  <a:cxn ang="0">
                    <a:pos x="11" y="34"/>
                  </a:cxn>
                  <a:cxn ang="0">
                    <a:pos x="4" y="47"/>
                  </a:cxn>
                  <a:cxn ang="0">
                    <a:pos x="1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55"/>
                  </a:cxn>
                  <a:cxn ang="0">
                    <a:pos x="17" y="49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8"/>
                  </a:cxn>
                  <a:cxn ang="0">
                    <a:pos x="31" y="21"/>
                  </a:cxn>
                  <a:cxn ang="0">
                    <a:pos x="32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2" y="1"/>
                  </a:cxn>
                  <a:cxn ang="0">
                    <a:pos x="28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8" y="21"/>
                    </a:lnTo>
                    <a:lnTo>
                      <a:pt x="11" y="34"/>
                    </a:lnTo>
                    <a:lnTo>
                      <a:pt x="4" y="47"/>
                    </a:lnTo>
                    <a:lnTo>
                      <a:pt x="1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55"/>
                    </a:lnTo>
                    <a:lnTo>
                      <a:pt x="17" y="49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8"/>
                    </a:lnTo>
                    <a:lnTo>
                      <a:pt x="31" y="21"/>
                    </a:lnTo>
                    <a:lnTo>
                      <a:pt x="32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1" name="Freeform 233"/>
              <p:cNvSpPr/>
              <p:nvPr/>
            </p:nvSpPr>
            <p:spPr bwMode="auto">
              <a:xfrm>
                <a:off x="3800476" y="4470401"/>
                <a:ext cx="20638" cy="260350"/>
              </a:xfrm>
              <a:custGeom>
                <a:avLst/>
                <a:gdLst/>
                <a:ahLst/>
                <a:cxnLst>
                  <a:cxn ang="0">
                    <a:pos x="49" y="294"/>
                  </a:cxn>
                  <a:cxn ang="0">
                    <a:pos x="53" y="260"/>
                  </a:cxn>
                  <a:cxn ang="0">
                    <a:pos x="49" y="22"/>
                  </a:cxn>
                  <a:cxn ang="0">
                    <a:pos x="48" y="17"/>
                  </a:cxn>
                  <a:cxn ang="0">
                    <a:pos x="44" y="9"/>
                  </a:cxn>
                  <a:cxn ang="0">
                    <a:pos x="37" y="4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7" y="9"/>
                  </a:cxn>
                  <a:cxn ang="0">
                    <a:pos x="3" y="18"/>
                  </a:cxn>
                  <a:cxn ang="0">
                    <a:pos x="6" y="204"/>
                  </a:cxn>
                  <a:cxn ang="0">
                    <a:pos x="7" y="253"/>
                  </a:cxn>
                  <a:cxn ang="0">
                    <a:pos x="4" y="301"/>
                  </a:cxn>
                  <a:cxn ang="0">
                    <a:pos x="2" y="374"/>
                  </a:cxn>
                  <a:cxn ang="0">
                    <a:pos x="3" y="447"/>
                  </a:cxn>
                  <a:cxn ang="0">
                    <a:pos x="3" y="467"/>
                  </a:cxn>
                  <a:cxn ang="0">
                    <a:pos x="3" y="528"/>
                  </a:cxn>
                  <a:cxn ang="0">
                    <a:pos x="3" y="553"/>
                  </a:cxn>
                  <a:cxn ang="0">
                    <a:pos x="2" y="608"/>
                  </a:cxn>
                  <a:cxn ang="0">
                    <a:pos x="0" y="633"/>
                  </a:cxn>
                  <a:cxn ang="0">
                    <a:pos x="3" y="642"/>
                  </a:cxn>
                  <a:cxn ang="0">
                    <a:pos x="8" y="650"/>
                  </a:cxn>
                  <a:cxn ang="0">
                    <a:pos x="16" y="654"/>
                  </a:cxn>
                  <a:cxn ang="0">
                    <a:pos x="33" y="653"/>
                  </a:cxn>
                  <a:cxn ang="0">
                    <a:pos x="40" y="649"/>
                  </a:cxn>
                  <a:cxn ang="0">
                    <a:pos x="45" y="642"/>
                  </a:cxn>
                  <a:cxn ang="0">
                    <a:pos x="46" y="632"/>
                  </a:cxn>
                  <a:cxn ang="0">
                    <a:pos x="48" y="613"/>
                  </a:cxn>
                  <a:cxn ang="0">
                    <a:pos x="49" y="548"/>
                  </a:cxn>
                  <a:cxn ang="0">
                    <a:pos x="49" y="467"/>
                  </a:cxn>
                  <a:cxn ang="0">
                    <a:pos x="48" y="381"/>
                  </a:cxn>
                  <a:cxn ang="0">
                    <a:pos x="49" y="294"/>
                  </a:cxn>
                </a:cxnLst>
                <a:rect l="0" t="0" r="r" b="b"/>
                <a:pathLst>
                  <a:path w="53" h="655">
                    <a:moveTo>
                      <a:pt x="49" y="294"/>
                    </a:moveTo>
                    <a:lnTo>
                      <a:pt x="49" y="294"/>
                    </a:lnTo>
                    <a:lnTo>
                      <a:pt x="52" y="270"/>
                    </a:lnTo>
                    <a:lnTo>
                      <a:pt x="53" y="260"/>
                    </a:lnTo>
                    <a:lnTo>
                      <a:pt x="53" y="225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6" y="1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3" y="24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7" y="253"/>
                    </a:lnTo>
                    <a:lnTo>
                      <a:pt x="4" y="301"/>
                    </a:lnTo>
                    <a:lnTo>
                      <a:pt x="4" y="301"/>
                    </a:lnTo>
                    <a:lnTo>
                      <a:pt x="2" y="338"/>
                    </a:lnTo>
                    <a:lnTo>
                      <a:pt x="2" y="374"/>
                    </a:lnTo>
                    <a:lnTo>
                      <a:pt x="2" y="411"/>
                    </a:lnTo>
                    <a:lnTo>
                      <a:pt x="3" y="447"/>
                    </a:lnTo>
                    <a:lnTo>
                      <a:pt x="3" y="447"/>
                    </a:lnTo>
                    <a:lnTo>
                      <a:pt x="3" y="467"/>
                    </a:lnTo>
                    <a:lnTo>
                      <a:pt x="3" y="48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53"/>
                    </a:lnTo>
                    <a:lnTo>
                      <a:pt x="2" y="581"/>
                    </a:lnTo>
                    <a:lnTo>
                      <a:pt x="2" y="608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" y="638"/>
                    </a:lnTo>
                    <a:lnTo>
                      <a:pt x="3" y="642"/>
                    </a:lnTo>
                    <a:lnTo>
                      <a:pt x="6" y="646"/>
                    </a:lnTo>
                    <a:lnTo>
                      <a:pt x="8" y="650"/>
                    </a:lnTo>
                    <a:lnTo>
                      <a:pt x="12" y="651"/>
                    </a:lnTo>
                    <a:lnTo>
                      <a:pt x="16" y="654"/>
                    </a:lnTo>
                    <a:lnTo>
                      <a:pt x="24" y="655"/>
                    </a:lnTo>
                    <a:lnTo>
                      <a:pt x="33" y="653"/>
                    </a:lnTo>
                    <a:lnTo>
                      <a:pt x="36" y="651"/>
                    </a:lnTo>
                    <a:lnTo>
                      <a:pt x="40" y="649"/>
                    </a:lnTo>
                    <a:lnTo>
                      <a:pt x="42" y="646"/>
                    </a:lnTo>
                    <a:lnTo>
                      <a:pt x="45" y="642"/>
                    </a:lnTo>
                    <a:lnTo>
                      <a:pt x="46" y="637"/>
                    </a:lnTo>
                    <a:lnTo>
                      <a:pt x="46" y="632"/>
                    </a:lnTo>
                    <a:lnTo>
                      <a:pt x="46" y="632"/>
                    </a:lnTo>
                    <a:lnTo>
                      <a:pt x="48" y="613"/>
                    </a:lnTo>
                    <a:lnTo>
                      <a:pt x="48" y="591"/>
                    </a:lnTo>
                    <a:lnTo>
                      <a:pt x="49" y="548"/>
                    </a:lnTo>
                    <a:lnTo>
                      <a:pt x="49" y="548"/>
                    </a:lnTo>
                    <a:lnTo>
                      <a:pt x="49" y="467"/>
                    </a:lnTo>
                    <a:lnTo>
                      <a:pt x="49" y="467"/>
                    </a:lnTo>
                    <a:lnTo>
                      <a:pt x="48" y="381"/>
                    </a:lnTo>
                    <a:lnTo>
                      <a:pt x="48" y="338"/>
                    </a:lnTo>
                    <a:lnTo>
                      <a:pt x="49" y="294"/>
                    </a:lnTo>
                    <a:lnTo>
                      <a:pt x="49" y="2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4" name="Freeform 236"/>
              <p:cNvSpPr/>
              <p:nvPr/>
            </p:nvSpPr>
            <p:spPr bwMode="auto">
              <a:xfrm>
                <a:off x="3255964" y="4052888"/>
                <a:ext cx="452438" cy="334963"/>
              </a:xfrm>
              <a:custGeom>
                <a:avLst/>
                <a:gdLst/>
                <a:ahLst/>
                <a:cxnLst>
                  <a:cxn ang="0">
                    <a:pos x="1135" y="417"/>
                  </a:cxn>
                  <a:cxn ang="0">
                    <a:pos x="1126" y="314"/>
                  </a:cxn>
                  <a:cxn ang="0">
                    <a:pos x="1100" y="249"/>
                  </a:cxn>
                  <a:cxn ang="0">
                    <a:pos x="1054" y="174"/>
                  </a:cxn>
                  <a:cxn ang="0">
                    <a:pos x="1017" y="136"/>
                  </a:cxn>
                  <a:cxn ang="0">
                    <a:pos x="915" y="72"/>
                  </a:cxn>
                  <a:cxn ang="0">
                    <a:pos x="802" y="29"/>
                  </a:cxn>
                  <a:cxn ang="0">
                    <a:pos x="649" y="3"/>
                  </a:cxn>
                  <a:cxn ang="0">
                    <a:pos x="531" y="1"/>
                  </a:cxn>
                  <a:cxn ang="0">
                    <a:pos x="382" y="21"/>
                  </a:cxn>
                  <a:cxn ang="0">
                    <a:pos x="274" y="52"/>
                  </a:cxn>
                  <a:cxn ang="0">
                    <a:pos x="150" y="110"/>
                  </a:cxn>
                  <a:cxn ang="0">
                    <a:pos x="98" y="153"/>
                  </a:cxn>
                  <a:cxn ang="0">
                    <a:pos x="57" y="209"/>
                  </a:cxn>
                  <a:cxn ang="0">
                    <a:pos x="38" y="237"/>
                  </a:cxn>
                  <a:cxn ang="0">
                    <a:pos x="25" y="266"/>
                  </a:cxn>
                  <a:cxn ang="0">
                    <a:pos x="11" y="320"/>
                  </a:cxn>
                  <a:cxn ang="0">
                    <a:pos x="1" y="377"/>
                  </a:cxn>
                  <a:cxn ang="0">
                    <a:pos x="8" y="477"/>
                  </a:cxn>
                  <a:cxn ang="0">
                    <a:pos x="9" y="557"/>
                  </a:cxn>
                  <a:cxn ang="0">
                    <a:pos x="11" y="636"/>
                  </a:cxn>
                  <a:cxn ang="0">
                    <a:pos x="17" y="819"/>
                  </a:cxn>
                  <a:cxn ang="0">
                    <a:pos x="21" y="832"/>
                  </a:cxn>
                  <a:cxn ang="0">
                    <a:pos x="39" y="841"/>
                  </a:cxn>
                  <a:cxn ang="0">
                    <a:pos x="57" y="832"/>
                  </a:cxn>
                  <a:cxn ang="0">
                    <a:pos x="62" y="819"/>
                  </a:cxn>
                  <a:cxn ang="0">
                    <a:pos x="55" y="549"/>
                  </a:cxn>
                  <a:cxn ang="0">
                    <a:pos x="49" y="443"/>
                  </a:cxn>
                  <a:cxn ang="0">
                    <a:pos x="51" y="351"/>
                  </a:cxn>
                  <a:cxn ang="0">
                    <a:pos x="60" y="314"/>
                  </a:cxn>
                  <a:cxn ang="0">
                    <a:pos x="76" y="260"/>
                  </a:cxn>
                  <a:cxn ang="0">
                    <a:pos x="99" y="235"/>
                  </a:cxn>
                  <a:cxn ang="0">
                    <a:pos x="146" y="169"/>
                  </a:cxn>
                  <a:cxn ang="0">
                    <a:pos x="193" y="135"/>
                  </a:cxn>
                  <a:cxn ang="0">
                    <a:pos x="286" y="97"/>
                  </a:cxn>
                  <a:cxn ang="0">
                    <a:pos x="389" y="65"/>
                  </a:cxn>
                  <a:cxn ang="0">
                    <a:pos x="532" y="47"/>
                  </a:cxn>
                  <a:cxn ang="0">
                    <a:pos x="638" y="48"/>
                  </a:cxn>
                  <a:cxn ang="0">
                    <a:pos x="787" y="72"/>
                  </a:cxn>
                  <a:cxn ang="0">
                    <a:pos x="911" y="119"/>
                  </a:cxn>
                  <a:cxn ang="0">
                    <a:pos x="973" y="160"/>
                  </a:cxn>
                  <a:cxn ang="0">
                    <a:pos x="1024" y="211"/>
                  </a:cxn>
                  <a:cxn ang="0">
                    <a:pos x="1061" y="273"/>
                  </a:cxn>
                  <a:cxn ang="0">
                    <a:pos x="1076" y="324"/>
                  </a:cxn>
                  <a:cxn ang="0">
                    <a:pos x="1088" y="455"/>
                  </a:cxn>
                  <a:cxn ang="0">
                    <a:pos x="1087" y="570"/>
                  </a:cxn>
                  <a:cxn ang="0">
                    <a:pos x="1097" y="653"/>
                  </a:cxn>
                  <a:cxn ang="0">
                    <a:pos x="1097" y="828"/>
                  </a:cxn>
                  <a:cxn ang="0">
                    <a:pos x="1108" y="841"/>
                  </a:cxn>
                  <a:cxn ang="0">
                    <a:pos x="1132" y="841"/>
                  </a:cxn>
                  <a:cxn ang="0">
                    <a:pos x="1142" y="828"/>
                  </a:cxn>
                  <a:cxn ang="0">
                    <a:pos x="1142" y="638"/>
                  </a:cxn>
                  <a:cxn ang="0">
                    <a:pos x="1132" y="539"/>
                  </a:cxn>
                </a:cxnLst>
                <a:rect l="0" t="0" r="r" b="b"/>
                <a:pathLst>
                  <a:path w="1143" h="845">
                    <a:moveTo>
                      <a:pt x="1132" y="522"/>
                    </a:moveTo>
                    <a:lnTo>
                      <a:pt x="1132" y="522"/>
                    </a:lnTo>
                    <a:lnTo>
                      <a:pt x="1135" y="453"/>
                    </a:lnTo>
                    <a:lnTo>
                      <a:pt x="1135" y="417"/>
                    </a:lnTo>
                    <a:lnTo>
                      <a:pt x="1135" y="382"/>
                    </a:lnTo>
                    <a:lnTo>
                      <a:pt x="1131" y="348"/>
                    </a:lnTo>
                    <a:lnTo>
                      <a:pt x="1129" y="331"/>
                    </a:lnTo>
                    <a:lnTo>
                      <a:pt x="1126" y="314"/>
                    </a:lnTo>
                    <a:lnTo>
                      <a:pt x="1121" y="297"/>
                    </a:lnTo>
                    <a:lnTo>
                      <a:pt x="1115" y="280"/>
                    </a:lnTo>
                    <a:lnTo>
                      <a:pt x="1109" y="264"/>
                    </a:lnTo>
                    <a:lnTo>
                      <a:pt x="1100" y="249"/>
                    </a:lnTo>
                    <a:lnTo>
                      <a:pt x="1100" y="249"/>
                    </a:lnTo>
                    <a:lnTo>
                      <a:pt x="1083" y="217"/>
                    </a:lnTo>
                    <a:lnTo>
                      <a:pt x="1064" y="188"/>
                    </a:lnTo>
                    <a:lnTo>
                      <a:pt x="1054" y="174"/>
                    </a:lnTo>
                    <a:lnTo>
                      <a:pt x="1044" y="160"/>
                    </a:lnTo>
                    <a:lnTo>
                      <a:pt x="1030" y="148"/>
                    </a:lnTo>
                    <a:lnTo>
                      <a:pt x="1017" y="136"/>
                    </a:lnTo>
                    <a:lnTo>
                      <a:pt x="1017" y="136"/>
                    </a:lnTo>
                    <a:lnTo>
                      <a:pt x="1002" y="123"/>
                    </a:lnTo>
                    <a:lnTo>
                      <a:pt x="985" y="113"/>
                    </a:lnTo>
                    <a:lnTo>
                      <a:pt x="951" y="90"/>
                    </a:lnTo>
                    <a:lnTo>
                      <a:pt x="915" y="72"/>
                    </a:lnTo>
                    <a:lnTo>
                      <a:pt x="879" y="56"/>
                    </a:lnTo>
                    <a:lnTo>
                      <a:pt x="879" y="56"/>
                    </a:lnTo>
                    <a:lnTo>
                      <a:pt x="839" y="42"/>
                    </a:lnTo>
                    <a:lnTo>
                      <a:pt x="802" y="29"/>
                    </a:lnTo>
                    <a:lnTo>
                      <a:pt x="764" y="20"/>
                    </a:lnTo>
                    <a:lnTo>
                      <a:pt x="726" y="12"/>
                    </a:lnTo>
                    <a:lnTo>
                      <a:pt x="688" y="7"/>
                    </a:lnTo>
                    <a:lnTo>
                      <a:pt x="649" y="3"/>
                    </a:lnTo>
                    <a:lnTo>
                      <a:pt x="608" y="1"/>
                    </a:lnTo>
                    <a:lnTo>
                      <a:pt x="567" y="0"/>
                    </a:lnTo>
                    <a:lnTo>
                      <a:pt x="567" y="0"/>
                    </a:lnTo>
                    <a:lnTo>
                      <a:pt x="531" y="1"/>
                    </a:lnTo>
                    <a:lnTo>
                      <a:pt x="493" y="4"/>
                    </a:lnTo>
                    <a:lnTo>
                      <a:pt x="456" y="8"/>
                    </a:lnTo>
                    <a:lnTo>
                      <a:pt x="418" y="13"/>
                    </a:lnTo>
                    <a:lnTo>
                      <a:pt x="382" y="21"/>
                    </a:lnTo>
                    <a:lnTo>
                      <a:pt x="346" y="30"/>
                    </a:lnTo>
                    <a:lnTo>
                      <a:pt x="310" y="41"/>
                    </a:lnTo>
                    <a:lnTo>
                      <a:pt x="274" y="52"/>
                    </a:lnTo>
                    <a:lnTo>
                      <a:pt x="274" y="52"/>
                    </a:lnTo>
                    <a:lnTo>
                      <a:pt x="242" y="65"/>
                    </a:lnTo>
                    <a:lnTo>
                      <a:pt x="210" y="79"/>
                    </a:lnTo>
                    <a:lnTo>
                      <a:pt x="179" y="93"/>
                    </a:lnTo>
                    <a:lnTo>
                      <a:pt x="150" y="110"/>
                    </a:lnTo>
                    <a:lnTo>
                      <a:pt x="136" y="120"/>
                    </a:lnTo>
                    <a:lnTo>
                      <a:pt x="123" y="130"/>
                    </a:lnTo>
                    <a:lnTo>
                      <a:pt x="110" y="141"/>
                    </a:lnTo>
                    <a:lnTo>
                      <a:pt x="98" y="153"/>
                    </a:lnTo>
                    <a:lnTo>
                      <a:pt x="86" y="165"/>
                    </a:lnTo>
                    <a:lnTo>
                      <a:pt x="76" y="179"/>
                    </a:lnTo>
                    <a:lnTo>
                      <a:pt x="66" y="194"/>
                    </a:lnTo>
                    <a:lnTo>
                      <a:pt x="57" y="209"/>
                    </a:lnTo>
                    <a:lnTo>
                      <a:pt x="57" y="209"/>
                    </a:lnTo>
                    <a:lnTo>
                      <a:pt x="51" y="220"/>
                    </a:lnTo>
                    <a:lnTo>
                      <a:pt x="44" y="229"/>
                    </a:lnTo>
                    <a:lnTo>
                      <a:pt x="38" y="237"/>
                    </a:lnTo>
                    <a:lnTo>
                      <a:pt x="31" y="249"/>
                    </a:lnTo>
                    <a:lnTo>
                      <a:pt x="31" y="249"/>
                    </a:lnTo>
                    <a:lnTo>
                      <a:pt x="27" y="256"/>
                    </a:lnTo>
                    <a:lnTo>
                      <a:pt x="25" y="266"/>
                    </a:lnTo>
                    <a:lnTo>
                      <a:pt x="21" y="284"/>
                    </a:lnTo>
                    <a:lnTo>
                      <a:pt x="17" y="302"/>
                    </a:lnTo>
                    <a:lnTo>
                      <a:pt x="14" y="311"/>
                    </a:lnTo>
                    <a:lnTo>
                      <a:pt x="11" y="320"/>
                    </a:lnTo>
                    <a:lnTo>
                      <a:pt x="11" y="320"/>
                    </a:lnTo>
                    <a:lnTo>
                      <a:pt x="6" y="337"/>
                    </a:lnTo>
                    <a:lnTo>
                      <a:pt x="2" y="357"/>
                    </a:lnTo>
                    <a:lnTo>
                      <a:pt x="1" y="377"/>
                    </a:lnTo>
                    <a:lnTo>
                      <a:pt x="0" y="399"/>
                    </a:lnTo>
                    <a:lnTo>
                      <a:pt x="1" y="420"/>
                    </a:lnTo>
                    <a:lnTo>
                      <a:pt x="2" y="441"/>
                    </a:lnTo>
                    <a:lnTo>
                      <a:pt x="8" y="477"/>
                    </a:lnTo>
                    <a:lnTo>
                      <a:pt x="8" y="477"/>
                    </a:lnTo>
                    <a:lnTo>
                      <a:pt x="9" y="498"/>
                    </a:lnTo>
                    <a:lnTo>
                      <a:pt x="10" y="518"/>
                    </a:lnTo>
                    <a:lnTo>
                      <a:pt x="9" y="557"/>
                    </a:lnTo>
                    <a:lnTo>
                      <a:pt x="9" y="596"/>
                    </a:lnTo>
                    <a:lnTo>
                      <a:pt x="10" y="61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4" y="658"/>
                    </a:lnTo>
                    <a:lnTo>
                      <a:pt x="15" y="681"/>
                    </a:lnTo>
                    <a:lnTo>
                      <a:pt x="17" y="727"/>
                    </a:lnTo>
                    <a:lnTo>
                      <a:pt x="17" y="819"/>
                    </a:lnTo>
                    <a:lnTo>
                      <a:pt x="17" y="819"/>
                    </a:lnTo>
                    <a:lnTo>
                      <a:pt x="17" y="824"/>
                    </a:lnTo>
                    <a:lnTo>
                      <a:pt x="18" y="828"/>
                    </a:lnTo>
                    <a:lnTo>
                      <a:pt x="21" y="832"/>
                    </a:lnTo>
                    <a:lnTo>
                      <a:pt x="23" y="836"/>
                    </a:lnTo>
                    <a:lnTo>
                      <a:pt x="27" y="837"/>
                    </a:lnTo>
                    <a:lnTo>
                      <a:pt x="31" y="840"/>
                    </a:lnTo>
                    <a:lnTo>
                      <a:pt x="39" y="841"/>
                    </a:lnTo>
                    <a:lnTo>
                      <a:pt x="47" y="840"/>
                    </a:lnTo>
                    <a:lnTo>
                      <a:pt x="51" y="837"/>
                    </a:lnTo>
                    <a:lnTo>
                      <a:pt x="55" y="836"/>
                    </a:lnTo>
                    <a:lnTo>
                      <a:pt x="57" y="832"/>
                    </a:lnTo>
                    <a:lnTo>
                      <a:pt x="60" y="828"/>
                    </a:lnTo>
                    <a:lnTo>
                      <a:pt x="61" y="824"/>
                    </a:lnTo>
                    <a:lnTo>
                      <a:pt x="62" y="819"/>
                    </a:lnTo>
                    <a:lnTo>
                      <a:pt x="62" y="819"/>
                    </a:lnTo>
                    <a:lnTo>
                      <a:pt x="61" y="751"/>
                    </a:lnTo>
                    <a:lnTo>
                      <a:pt x="59" y="684"/>
                    </a:lnTo>
                    <a:lnTo>
                      <a:pt x="56" y="616"/>
                    </a:lnTo>
                    <a:lnTo>
                      <a:pt x="55" y="549"/>
                    </a:lnTo>
                    <a:lnTo>
                      <a:pt x="55" y="549"/>
                    </a:lnTo>
                    <a:lnTo>
                      <a:pt x="53" y="514"/>
                    </a:lnTo>
                    <a:lnTo>
                      <a:pt x="51" y="479"/>
                    </a:lnTo>
                    <a:lnTo>
                      <a:pt x="49" y="443"/>
                    </a:lnTo>
                    <a:lnTo>
                      <a:pt x="49" y="408"/>
                    </a:lnTo>
                    <a:lnTo>
                      <a:pt x="49" y="408"/>
                    </a:lnTo>
                    <a:lnTo>
                      <a:pt x="49" y="370"/>
                    </a:lnTo>
                    <a:lnTo>
                      <a:pt x="51" y="351"/>
                    </a:lnTo>
                    <a:lnTo>
                      <a:pt x="53" y="341"/>
                    </a:lnTo>
                    <a:lnTo>
                      <a:pt x="56" y="332"/>
                    </a:lnTo>
                    <a:lnTo>
                      <a:pt x="56" y="332"/>
                    </a:lnTo>
                    <a:lnTo>
                      <a:pt x="60" y="314"/>
                    </a:lnTo>
                    <a:lnTo>
                      <a:pt x="65" y="290"/>
                    </a:lnTo>
                    <a:lnTo>
                      <a:pt x="68" y="280"/>
                    </a:lnTo>
                    <a:lnTo>
                      <a:pt x="72" y="269"/>
                    </a:lnTo>
                    <a:lnTo>
                      <a:pt x="76" y="260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91" y="246"/>
                    </a:lnTo>
                    <a:lnTo>
                      <a:pt x="99" y="235"/>
                    </a:lnTo>
                    <a:lnTo>
                      <a:pt x="115" y="213"/>
                    </a:lnTo>
                    <a:lnTo>
                      <a:pt x="130" y="190"/>
                    </a:lnTo>
                    <a:lnTo>
                      <a:pt x="138" y="179"/>
                    </a:lnTo>
                    <a:lnTo>
                      <a:pt x="146" y="169"/>
                    </a:lnTo>
                    <a:lnTo>
                      <a:pt x="146" y="169"/>
                    </a:lnTo>
                    <a:lnTo>
                      <a:pt x="161" y="156"/>
                    </a:lnTo>
                    <a:lnTo>
                      <a:pt x="176" y="144"/>
                    </a:lnTo>
                    <a:lnTo>
                      <a:pt x="193" y="135"/>
                    </a:lnTo>
                    <a:lnTo>
                      <a:pt x="213" y="126"/>
                    </a:lnTo>
                    <a:lnTo>
                      <a:pt x="231" y="118"/>
                    </a:lnTo>
                    <a:lnTo>
                      <a:pt x="251" y="110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320" y="85"/>
                    </a:lnTo>
                    <a:lnTo>
                      <a:pt x="355" y="75"/>
                    </a:lnTo>
                    <a:lnTo>
                      <a:pt x="389" y="65"/>
                    </a:lnTo>
                    <a:lnTo>
                      <a:pt x="425" y="59"/>
                    </a:lnTo>
                    <a:lnTo>
                      <a:pt x="460" y="54"/>
                    </a:lnTo>
                    <a:lnTo>
                      <a:pt x="497" y="50"/>
                    </a:lnTo>
                    <a:lnTo>
                      <a:pt x="532" y="47"/>
                    </a:lnTo>
                    <a:lnTo>
                      <a:pt x="567" y="46"/>
                    </a:lnTo>
                    <a:lnTo>
                      <a:pt x="567" y="46"/>
                    </a:lnTo>
                    <a:lnTo>
                      <a:pt x="603" y="47"/>
                    </a:lnTo>
                    <a:lnTo>
                      <a:pt x="638" y="48"/>
                    </a:lnTo>
                    <a:lnTo>
                      <a:pt x="675" y="52"/>
                    </a:lnTo>
                    <a:lnTo>
                      <a:pt x="713" y="58"/>
                    </a:lnTo>
                    <a:lnTo>
                      <a:pt x="751" y="64"/>
                    </a:lnTo>
                    <a:lnTo>
                      <a:pt x="787" y="72"/>
                    </a:lnTo>
                    <a:lnTo>
                      <a:pt x="825" y="82"/>
                    </a:lnTo>
                    <a:lnTo>
                      <a:pt x="860" y="96"/>
                    </a:lnTo>
                    <a:lnTo>
                      <a:pt x="896" y="111"/>
                    </a:lnTo>
                    <a:lnTo>
                      <a:pt x="911" y="119"/>
                    </a:lnTo>
                    <a:lnTo>
                      <a:pt x="928" y="128"/>
                    </a:lnTo>
                    <a:lnTo>
                      <a:pt x="944" y="137"/>
                    </a:lnTo>
                    <a:lnTo>
                      <a:pt x="959" y="148"/>
                    </a:lnTo>
                    <a:lnTo>
                      <a:pt x="973" y="160"/>
                    </a:lnTo>
                    <a:lnTo>
                      <a:pt x="987" y="171"/>
                    </a:lnTo>
                    <a:lnTo>
                      <a:pt x="1000" y="183"/>
                    </a:lnTo>
                    <a:lnTo>
                      <a:pt x="1012" y="196"/>
                    </a:lnTo>
                    <a:lnTo>
                      <a:pt x="1024" y="211"/>
                    </a:lnTo>
                    <a:lnTo>
                      <a:pt x="1034" y="225"/>
                    </a:lnTo>
                    <a:lnTo>
                      <a:pt x="1045" y="241"/>
                    </a:lnTo>
                    <a:lnTo>
                      <a:pt x="1053" y="256"/>
                    </a:lnTo>
                    <a:lnTo>
                      <a:pt x="1061" y="273"/>
                    </a:lnTo>
                    <a:lnTo>
                      <a:pt x="1067" y="292"/>
                    </a:lnTo>
                    <a:lnTo>
                      <a:pt x="1067" y="292"/>
                    </a:lnTo>
                    <a:lnTo>
                      <a:pt x="1072" y="309"/>
                    </a:lnTo>
                    <a:lnTo>
                      <a:pt x="1076" y="324"/>
                    </a:lnTo>
                    <a:lnTo>
                      <a:pt x="1083" y="357"/>
                    </a:lnTo>
                    <a:lnTo>
                      <a:pt x="1087" y="390"/>
                    </a:lnTo>
                    <a:lnTo>
                      <a:pt x="1088" y="422"/>
                    </a:lnTo>
                    <a:lnTo>
                      <a:pt x="1088" y="455"/>
                    </a:lnTo>
                    <a:lnTo>
                      <a:pt x="1087" y="488"/>
                    </a:lnTo>
                    <a:lnTo>
                      <a:pt x="1085" y="556"/>
                    </a:lnTo>
                    <a:lnTo>
                      <a:pt x="1085" y="556"/>
                    </a:lnTo>
                    <a:lnTo>
                      <a:pt x="1087" y="570"/>
                    </a:lnTo>
                    <a:lnTo>
                      <a:pt x="1088" y="583"/>
                    </a:lnTo>
                    <a:lnTo>
                      <a:pt x="1092" y="611"/>
                    </a:lnTo>
                    <a:lnTo>
                      <a:pt x="1096" y="638"/>
                    </a:lnTo>
                    <a:lnTo>
                      <a:pt x="1097" y="653"/>
                    </a:lnTo>
                    <a:lnTo>
                      <a:pt x="1097" y="667"/>
                    </a:lnTo>
                    <a:lnTo>
                      <a:pt x="1097" y="823"/>
                    </a:lnTo>
                    <a:lnTo>
                      <a:pt x="1097" y="823"/>
                    </a:lnTo>
                    <a:lnTo>
                      <a:pt x="1097" y="828"/>
                    </a:lnTo>
                    <a:lnTo>
                      <a:pt x="1098" y="832"/>
                    </a:lnTo>
                    <a:lnTo>
                      <a:pt x="1101" y="836"/>
                    </a:lnTo>
                    <a:lnTo>
                      <a:pt x="1104" y="838"/>
                    </a:lnTo>
                    <a:lnTo>
                      <a:pt x="1108" y="841"/>
                    </a:lnTo>
                    <a:lnTo>
                      <a:pt x="1112" y="844"/>
                    </a:lnTo>
                    <a:lnTo>
                      <a:pt x="1119" y="845"/>
                    </a:lnTo>
                    <a:lnTo>
                      <a:pt x="1129" y="844"/>
                    </a:lnTo>
                    <a:lnTo>
                      <a:pt x="1132" y="841"/>
                    </a:lnTo>
                    <a:lnTo>
                      <a:pt x="1135" y="838"/>
                    </a:lnTo>
                    <a:lnTo>
                      <a:pt x="1139" y="836"/>
                    </a:lnTo>
                    <a:lnTo>
                      <a:pt x="1140" y="832"/>
                    </a:lnTo>
                    <a:lnTo>
                      <a:pt x="1142" y="828"/>
                    </a:lnTo>
                    <a:lnTo>
                      <a:pt x="1143" y="823"/>
                    </a:lnTo>
                    <a:lnTo>
                      <a:pt x="1143" y="654"/>
                    </a:lnTo>
                    <a:lnTo>
                      <a:pt x="1143" y="654"/>
                    </a:lnTo>
                    <a:lnTo>
                      <a:pt x="1142" y="638"/>
                    </a:lnTo>
                    <a:lnTo>
                      <a:pt x="1140" y="621"/>
                    </a:lnTo>
                    <a:lnTo>
                      <a:pt x="1136" y="589"/>
                    </a:lnTo>
                    <a:lnTo>
                      <a:pt x="1132" y="555"/>
                    </a:lnTo>
                    <a:lnTo>
                      <a:pt x="1132" y="539"/>
                    </a:lnTo>
                    <a:lnTo>
                      <a:pt x="1132" y="522"/>
                    </a:lnTo>
                    <a:lnTo>
                      <a:pt x="1132" y="5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5" name="Freeform 237"/>
              <p:cNvSpPr/>
              <p:nvPr/>
            </p:nvSpPr>
            <p:spPr bwMode="auto">
              <a:xfrm>
                <a:off x="3355976" y="4146551"/>
                <a:ext cx="255588" cy="236538"/>
              </a:xfrm>
              <a:custGeom>
                <a:avLst/>
                <a:gdLst/>
                <a:ahLst/>
                <a:cxnLst>
                  <a:cxn ang="0">
                    <a:pos x="638" y="389"/>
                  </a:cxn>
                  <a:cxn ang="0">
                    <a:pos x="625" y="239"/>
                  </a:cxn>
                  <a:cxn ang="0">
                    <a:pos x="624" y="178"/>
                  </a:cxn>
                  <a:cxn ang="0">
                    <a:pos x="624" y="178"/>
                  </a:cxn>
                  <a:cxn ang="0">
                    <a:pos x="624" y="170"/>
                  </a:cxn>
                  <a:cxn ang="0">
                    <a:pos x="620" y="142"/>
                  </a:cxn>
                  <a:cxn ang="0">
                    <a:pos x="608" y="107"/>
                  </a:cxn>
                  <a:cxn ang="0">
                    <a:pos x="589" y="78"/>
                  </a:cxn>
                  <a:cxn ang="0">
                    <a:pos x="563" y="55"/>
                  </a:cxn>
                  <a:cxn ang="0">
                    <a:pos x="509" y="26"/>
                  </a:cxn>
                  <a:cxn ang="0">
                    <a:pos x="434" y="8"/>
                  </a:cxn>
                  <a:cxn ang="0">
                    <a:pos x="357" y="0"/>
                  </a:cxn>
                  <a:cxn ang="0">
                    <a:pos x="281" y="1"/>
                  </a:cxn>
                  <a:cxn ang="0">
                    <a:pos x="203" y="13"/>
                  </a:cxn>
                  <a:cxn ang="0">
                    <a:pos x="127" y="38"/>
                  </a:cxn>
                  <a:cxn ang="0">
                    <a:pos x="84" y="57"/>
                  </a:cxn>
                  <a:cxn ang="0">
                    <a:pos x="34" y="94"/>
                  </a:cxn>
                  <a:cxn ang="0">
                    <a:pos x="11" y="127"/>
                  </a:cxn>
                  <a:cxn ang="0">
                    <a:pos x="1" y="157"/>
                  </a:cxn>
                  <a:cxn ang="0">
                    <a:pos x="1" y="175"/>
                  </a:cxn>
                  <a:cxn ang="0">
                    <a:pos x="4" y="235"/>
                  </a:cxn>
                  <a:cxn ang="0">
                    <a:pos x="8" y="397"/>
                  </a:cxn>
                  <a:cxn ang="0">
                    <a:pos x="9" y="484"/>
                  </a:cxn>
                  <a:cxn ang="0">
                    <a:pos x="18" y="549"/>
                  </a:cxn>
                  <a:cxn ang="0">
                    <a:pos x="26" y="574"/>
                  </a:cxn>
                  <a:cxn ang="0">
                    <a:pos x="35" y="583"/>
                  </a:cxn>
                  <a:cxn ang="0">
                    <a:pos x="52" y="583"/>
                  </a:cxn>
                  <a:cxn ang="0">
                    <a:pos x="67" y="574"/>
                  </a:cxn>
                  <a:cxn ang="0">
                    <a:pos x="69" y="562"/>
                  </a:cxn>
                  <a:cxn ang="0">
                    <a:pos x="62" y="536"/>
                  </a:cxn>
                  <a:cxn ang="0">
                    <a:pos x="54" y="467"/>
                  </a:cxn>
                  <a:cxn ang="0">
                    <a:pos x="54" y="376"/>
                  </a:cxn>
                  <a:cxn ang="0">
                    <a:pos x="50" y="227"/>
                  </a:cxn>
                  <a:cxn ang="0">
                    <a:pos x="49" y="171"/>
                  </a:cxn>
                  <a:cxn ang="0">
                    <a:pos x="47" y="157"/>
                  </a:cxn>
                  <a:cxn ang="0">
                    <a:pos x="56" y="134"/>
                  </a:cxn>
                  <a:cxn ang="0">
                    <a:pos x="79" y="110"/>
                  </a:cxn>
                  <a:cxn ang="0">
                    <a:pos x="128" y="81"/>
                  </a:cxn>
                  <a:cxn ang="0">
                    <a:pos x="189" y="63"/>
                  </a:cxn>
                  <a:cxn ang="0">
                    <a:pos x="293" y="46"/>
                  </a:cxn>
                  <a:cxn ang="0">
                    <a:pos x="355" y="44"/>
                  </a:cxn>
                  <a:cxn ang="0">
                    <a:pos x="425" y="49"/>
                  </a:cxn>
                  <a:cxn ang="0">
                    <a:pos x="493" y="66"/>
                  </a:cxn>
                  <a:cxn ang="0">
                    <a:pos x="539" y="94"/>
                  </a:cxn>
                  <a:cxn ang="0">
                    <a:pos x="560" y="116"/>
                  </a:cxn>
                  <a:cxn ang="0">
                    <a:pos x="573" y="144"/>
                  </a:cxn>
                  <a:cxn ang="0">
                    <a:pos x="578" y="178"/>
                  </a:cxn>
                  <a:cxn ang="0">
                    <a:pos x="578" y="234"/>
                  </a:cxn>
                  <a:cxn ang="0">
                    <a:pos x="594" y="403"/>
                  </a:cxn>
                  <a:cxn ang="0">
                    <a:pos x="598" y="446"/>
                  </a:cxn>
                  <a:cxn ang="0">
                    <a:pos x="598" y="574"/>
                  </a:cxn>
                  <a:cxn ang="0">
                    <a:pos x="602" y="587"/>
                  </a:cxn>
                  <a:cxn ang="0">
                    <a:pos x="612" y="595"/>
                  </a:cxn>
                  <a:cxn ang="0">
                    <a:pos x="633" y="594"/>
                  </a:cxn>
                  <a:cxn ang="0">
                    <a:pos x="641" y="583"/>
                  </a:cxn>
                  <a:cxn ang="0">
                    <a:pos x="644" y="574"/>
                  </a:cxn>
                  <a:cxn ang="0">
                    <a:pos x="645" y="515"/>
                  </a:cxn>
                  <a:cxn ang="0">
                    <a:pos x="646" y="491"/>
                  </a:cxn>
                  <a:cxn ang="0">
                    <a:pos x="640" y="420"/>
                  </a:cxn>
                </a:cxnLst>
                <a:rect l="0" t="0" r="r" b="b"/>
                <a:pathLst>
                  <a:path w="646" h="596">
                    <a:moveTo>
                      <a:pt x="640" y="420"/>
                    </a:moveTo>
                    <a:lnTo>
                      <a:pt x="640" y="420"/>
                    </a:lnTo>
                    <a:lnTo>
                      <a:pt x="638" y="389"/>
                    </a:lnTo>
                    <a:lnTo>
                      <a:pt x="637" y="359"/>
                    </a:lnTo>
                    <a:lnTo>
                      <a:pt x="632" y="299"/>
                    </a:lnTo>
                    <a:lnTo>
                      <a:pt x="625" y="239"/>
                    </a:lnTo>
                    <a:lnTo>
                      <a:pt x="624" y="209"/>
                    </a:lnTo>
                    <a:lnTo>
                      <a:pt x="624" y="179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5"/>
                    </a:lnTo>
                    <a:lnTo>
                      <a:pt x="624" y="175"/>
                    </a:lnTo>
                    <a:lnTo>
                      <a:pt x="624" y="170"/>
                    </a:lnTo>
                    <a:lnTo>
                      <a:pt x="624" y="170"/>
                    </a:lnTo>
                    <a:lnTo>
                      <a:pt x="623" y="155"/>
                    </a:lnTo>
                    <a:lnTo>
                      <a:pt x="620" y="142"/>
                    </a:lnTo>
                    <a:lnTo>
                      <a:pt x="618" y="129"/>
                    </a:lnTo>
                    <a:lnTo>
                      <a:pt x="614" y="117"/>
                    </a:lnTo>
                    <a:lnTo>
                      <a:pt x="608" y="107"/>
                    </a:lnTo>
                    <a:lnTo>
                      <a:pt x="603" y="97"/>
                    </a:lnTo>
                    <a:lnTo>
                      <a:pt x="597" y="87"/>
                    </a:lnTo>
                    <a:lnTo>
                      <a:pt x="589" y="78"/>
                    </a:lnTo>
                    <a:lnTo>
                      <a:pt x="581" y="69"/>
                    </a:lnTo>
                    <a:lnTo>
                      <a:pt x="572" y="61"/>
                    </a:lnTo>
                    <a:lnTo>
                      <a:pt x="563" y="55"/>
                    </a:lnTo>
                    <a:lnTo>
                      <a:pt x="553" y="48"/>
                    </a:lnTo>
                    <a:lnTo>
                      <a:pt x="533" y="36"/>
                    </a:lnTo>
                    <a:lnTo>
                      <a:pt x="509" y="26"/>
                    </a:lnTo>
                    <a:lnTo>
                      <a:pt x="485" y="18"/>
                    </a:lnTo>
                    <a:lnTo>
                      <a:pt x="459" y="13"/>
                    </a:lnTo>
                    <a:lnTo>
                      <a:pt x="434" y="8"/>
                    </a:lnTo>
                    <a:lnTo>
                      <a:pt x="408" y="4"/>
                    </a:lnTo>
                    <a:lnTo>
                      <a:pt x="382" y="1"/>
                    </a:lnTo>
                    <a:lnTo>
                      <a:pt x="357" y="0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281" y="1"/>
                    </a:lnTo>
                    <a:lnTo>
                      <a:pt x="254" y="4"/>
                    </a:lnTo>
                    <a:lnTo>
                      <a:pt x="229" y="8"/>
                    </a:lnTo>
                    <a:lnTo>
                      <a:pt x="203" y="13"/>
                    </a:lnTo>
                    <a:lnTo>
                      <a:pt x="178" y="21"/>
                    </a:lnTo>
                    <a:lnTo>
                      <a:pt x="153" y="29"/>
                    </a:lnTo>
                    <a:lnTo>
                      <a:pt x="127" y="3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84" y="57"/>
                    </a:lnTo>
                    <a:lnTo>
                      <a:pt x="66" y="68"/>
                    </a:lnTo>
                    <a:lnTo>
                      <a:pt x="49" y="80"/>
                    </a:lnTo>
                    <a:lnTo>
                      <a:pt x="34" y="94"/>
                    </a:lnTo>
                    <a:lnTo>
                      <a:pt x="21" y="110"/>
                    </a:lnTo>
                    <a:lnTo>
                      <a:pt x="16" y="117"/>
                    </a:lnTo>
                    <a:lnTo>
                      <a:pt x="11" y="127"/>
                    </a:lnTo>
                    <a:lnTo>
                      <a:pt x="7" y="136"/>
                    </a:lnTo>
                    <a:lnTo>
                      <a:pt x="3" y="146"/>
                    </a:lnTo>
                    <a:lnTo>
                      <a:pt x="1" y="15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1" y="175"/>
                    </a:lnTo>
                    <a:lnTo>
                      <a:pt x="4" y="180"/>
                    </a:lnTo>
                    <a:lnTo>
                      <a:pt x="4" y="180"/>
                    </a:lnTo>
                    <a:lnTo>
                      <a:pt x="4" y="235"/>
                    </a:lnTo>
                    <a:lnTo>
                      <a:pt x="5" y="289"/>
                    </a:lnTo>
                    <a:lnTo>
                      <a:pt x="7" y="344"/>
                    </a:lnTo>
                    <a:lnTo>
                      <a:pt x="8" y="397"/>
                    </a:lnTo>
                    <a:lnTo>
                      <a:pt x="8" y="397"/>
                    </a:lnTo>
                    <a:lnTo>
                      <a:pt x="8" y="440"/>
                    </a:lnTo>
                    <a:lnTo>
                      <a:pt x="9" y="484"/>
                    </a:lnTo>
                    <a:lnTo>
                      <a:pt x="11" y="506"/>
                    </a:lnTo>
                    <a:lnTo>
                      <a:pt x="15" y="528"/>
                    </a:lnTo>
                    <a:lnTo>
                      <a:pt x="18" y="549"/>
                    </a:lnTo>
                    <a:lnTo>
                      <a:pt x="24" y="569"/>
                    </a:lnTo>
                    <a:lnTo>
                      <a:pt x="24" y="569"/>
                    </a:lnTo>
                    <a:lnTo>
                      <a:pt x="26" y="574"/>
                    </a:lnTo>
                    <a:lnTo>
                      <a:pt x="29" y="578"/>
                    </a:lnTo>
                    <a:lnTo>
                      <a:pt x="32" y="580"/>
                    </a:lnTo>
                    <a:lnTo>
                      <a:pt x="35" y="583"/>
                    </a:lnTo>
                    <a:lnTo>
                      <a:pt x="39" y="584"/>
                    </a:lnTo>
                    <a:lnTo>
                      <a:pt x="45" y="584"/>
                    </a:lnTo>
                    <a:lnTo>
                      <a:pt x="52" y="583"/>
                    </a:lnTo>
                    <a:lnTo>
                      <a:pt x="60" y="580"/>
                    </a:lnTo>
                    <a:lnTo>
                      <a:pt x="64" y="578"/>
                    </a:lnTo>
                    <a:lnTo>
                      <a:pt x="67" y="574"/>
                    </a:lnTo>
                    <a:lnTo>
                      <a:pt x="68" y="570"/>
                    </a:lnTo>
                    <a:lnTo>
                      <a:pt x="69" y="566"/>
                    </a:lnTo>
                    <a:lnTo>
                      <a:pt x="69" y="562"/>
                    </a:lnTo>
                    <a:lnTo>
                      <a:pt x="68" y="557"/>
                    </a:lnTo>
                    <a:lnTo>
                      <a:pt x="68" y="557"/>
                    </a:lnTo>
                    <a:lnTo>
                      <a:pt x="62" y="536"/>
                    </a:lnTo>
                    <a:lnTo>
                      <a:pt x="58" y="514"/>
                    </a:lnTo>
                    <a:lnTo>
                      <a:pt x="55" y="490"/>
                    </a:lnTo>
                    <a:lnTo>
                      <a:pt x="54" y="467"/>
                    </a:lnTo>
                    <a:lnTo>
                      <a:pt x="54" y="421"/>
                    </a:lnTo>
                    <a:lnTo>
                      <a:pt x="54" y="376"/>
                    </a:lnTo>
                    <a:lnTo>
                      <a:pt x="54" y="376"/>
                    </a:lnTo>
                    <a:lnTo>
                      <a:pt x="52" y="327"/>
                    </a:lnTo>
                    <a:lnTo>
                      <a:pt x="51" y="277"/>
                    </a:lnTo>
                    <a:lnTo>
                      <a:pt x="50" y="227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49" y="171"/>
                    </a:lnTo>
                    <a:lnTo>
                      <a:pt x="46" y="165"/>
                    </a:lnTo>
                    <a:lnTo>
                      <a:pt x="46" y="165"/>
                    </a:lnTo>
                    <a:lnTo>
                      <a:pt x="47" y="157"/>
                    </a:lnTo>
                    <a:lnTo>
                      <a:pt x="50" y="149"/>
                    </a:lnTo>
                    <a:lnTo>
                      <a:pt x="52" y="142"/>
                    </a:lnTo>
                    <a:lnTo>
                      <a:pt x="56" y="134"/>
                    </a:lnTo>
                    <a:lnTo>
                      <a:pt x="60" y="128"/>
                    </a:lnTo>
                    <a:lnTo>
                      <a:pt x="66" y="121"/>
                    </a:lnTo>
                    <a:lnTo>
                      <a:pt x="79" y="110"/>
                    </a:lnTo>
                    <a:lnTo>
                      <a:pt x="93" y="99"/>
                    </a:lnTo>
                    <a:lnTo>
                      <a:pt x="110" y="90"/>
                    </a:lnTo>
                    <a:lnTo>
                      <a:pt x="128" y="81"/>
                    </a:lnTo>
                    <a:lnTo>
                      <a:pt x="148" y="74"/>
                    </a:lnTo>
                    <a:lnTo>
                      <a:pt x="168" y="68"/>
                    </a:lnTo>
                    <a:lnTo>
                      <a:pt x="189" y="63"/>
                    </a:lnTo>
                    <a:lnTo>
                      <a:pt x="228" y="53"/>
                    </a:lnTo>
                    <a:lnTo>
                      <a:pt x="264" y="48"/>
                    </a:lnTo>
                    <a:lnTo>
                      <a:pt x="293" y="46"/>
                    </a:lnTo>
                    <a:lnTo>
                      <a:pt x="293" y="46"/>
                    </a:lnTo>
                    <a:lnTo>
                      <a:pt x="332" y="44"/>
                    </a:lnTo>
                    <a:lnTo>
                      <a:pt x="355" y="44"/>
                    </a:lnTo>
                    <a:lnTo>
                      <a:pt x="378" y="44"/>
                    </a:lnTo>
                    <a:lnTo>
                      <a:pt x="402" y="47"/>
                    </a:lnTo>
                    <a:lnTo>
                      <a:pt x="425" y="49"/>
                    </a:lnTo>
                    <a:lnTo>
                      <a:pt x="449" y="53"/>
                    </a:lnTo>
                    <a:lnTo>
                      <a:pt x="471" y="60"/>
                    </a:lnTo>
                    <a:lnTo>
                      <a:pt x="493" y="66"/>
                    </a:lnTo>
                    <a:lnTo>
                      <a:pt x="513" y="76"/>
                    </a:lnTo>
                    <a:lnTo>
                      <a:pt x="531" y="87"/>
                    </a:lnTo>
                    <a:lnTo>
                      <a:pt x="539" y="94"/>
                    </a:lnTo>
                    <a:lnTo>
                      <a:pt x="547" y="100"/>
                    </a:lnTo>
                    <a:lnTo>
                      <a:pt x="553" y="108"/>
                    </a:lnTo>
                    <a:lnTo>
                      <a:pt x="560" y="116"/>
                    </a:lnTo>
                    <a:lnTo>
                      <a:pt x="565" y="124"/>
                    </a:lnTo>
                    <a:lnTo>
                      <a:pt x="570" y="133"/>
                    </a:lnTo>
                    <a:lnTo>
                      <a:pt x="573" y="144"/>
                    </a:lnTo>
                    <a:lnTo>
                      <a:pt x="577" y="154"/>
                    </a:lnTo>
                    <a:lnTo>
                      <a:pt x="578" y="166"/>
                    </a:lnTo>
                    <a:lnTo>
                      <a:pt x="578" y="178"/>
                    </a:lnTo>
                    <a:lnTo>
                      <a:pt x="578" y="178"/>
                    </a:lnTo>
                    <a:lnTo>
                      <a:pt x="578" y="205"/>
                    </a:lnTo>
                    <a:lnTo>
                      <a:pt x="578" y="234"/>
                    </a:lnTo>
                    <a:lnTo>
                      <a:pt x="582" y="290"/>
                    </a:lnTo>
                    <a:lnTo>
                      <a:pt x="587" y="346"/>
                    </a:lnTo>
                    <a:lnTo>
                      <a:pt x="594" y="403"/>
                    </a:lnTo>
                    <a:lnTo>
                      <a:pt x="594" y="403"/>
                    </a:lnTo>
                    <a:lnTo>
                      <a:pt x="597" y="423"/>
                    </a:lnTo>
                    <a:lnTo>
                      <a:pt x="598" y="446"/>
                    </a:lnTo>
                    <a:lnTo>
                      <a:pt x="598" y="489"/>
                    </a:lnTo>
                    <a:lnTo>
                      <a:pt x="598" y="574"/>
                    </a:lnTo>
                    <a:lnTo>
                      <a:pt x="598" y="574"/>
                    </a:lnTo>
                    <a:lnTo>
                      <a:pt x="598" y="579"/>
                    </a:lnTo>
                    <a:lnTo>
                      <a:pt x="599" y="583"/>
                    </a:lnTo>
                    <a:lnTo>
                      <a:pt x="602" y="587"/>
                    </a:lnTo>
                    <a:lnTo>
                      <a:pt x="604" y="591"/>
                    </a:lnTo>
                    <a:lnTo>
                      <a:pt x="608" y="594"/>
                    </a:lnTo>
                    <a:lnTo>
                      <a:pt x="612" y="595"/>
                    </a:lnTo>
                    <a:lnTo>
                      <a:pt x="620" y="596"/>
                    </a:lnTo>
                    <a:lnTo>
                      <a:pt x="629" y="595"/>
                    </a:lnTo>
                    <a:lnTo>
                      <a:pt x="633" y="594"/>
                    </a:lnTo>
                    <a:lnTo>
                      <a:pt x="636" y="591"/>
                    </a:lnTo>
                    <a:lnTo>
                      <a:pt x="640" y="587"/>
                    </a:lnTo>
                    <a:lnTo>
                      <a:pt x="641" y="583"/>
                    </a:lnTo>
                    <a:lnTo>
                      <a:pt x="642" y="579"/>
                    </a:lnTo>
                    <a:lnTo>
                      <a:pt x="644" y="574"/>
                    </a:lnTo>
                    <a:lnTo>
                      <a:pt x="644" y="574"/>
                    </a:lnTo>
                    <a:lnTo>
                      <a:pt x="642" y="544"/>
                    </a:lnTo>
                    <a:lnTo>
                      <a:pt x="642" y="529"/>
                    </a:lnTo>
                    <a:lnTo>
                      <a:pt x="645" y="515"/>
                    </a:lnTo>
                    <a:lnTo>
                      <a:pt x="645" y="515"/>
                    </a:lnTo>
                    <a:lnTo>
                      <a:pt x="646" y="503"/>
                    </a:lnTo>
                    <a:lnTo>
                      <a:pt x="646" y="491"/>
                    </a:lnTo>
                    <a:lnTo>
                      <a:pt x="644" y="468"/>
                    </a:lnTo>
                    <a:lnTo>
                      <a:pt x="641" y="444"/>
                    </a:lnTo>
                    <a:lnTo>
                      <a:pt x="640" y="420"/>
                    </a:lnTo>
                    <a:lnTo>
                      <a:pt x="640" y="42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6" name="Freeform 238"/>
              <p:cNvSpPr/>
              <p:nvPr/>
            </p:nvSpPr>
            <p:spPr bwMode="auto">
              <a:xfrm>
                <a:off x="3375026" y="4445001"/>
                <a:ext cx="231775" cy="158750"/>
              </a:xfrm>
              <a:custGeom>
                <a:avLst/>
                <a:gdLst/>
                <a:ahLst/>
                <a:cxnLst>
                  <a:cxn ang="0">
                    <a:pos x="556" y="153"/>
                  </a:cxn>
                  <a:cxn ang="0">
                    <a:pos x="518" y="98"/>
                  </a:cxn>
                  <a:cxn ang="0">
                    <a:pos x="475" y="55"/>
                  </a:cxn>
                  <a:cxn ang="0">
                    <a:pos x="424" y="25"/>
                  </a:cxn>
                  <a:cxn ang="0">
                    <a:pos x="364" y="7"/>
                  </a:cxn>
                  <a:cxn ang="0">
                    <a:pos x="294" y="0"/>
                  </a:cxn>
                  <a:cxn ang="0">
                    <a:pos x="247" y="1"/>
                  </a:cxn>
                  <a:cxn ang="0">
                    <a:pos x="178" y="13"/>
                  </a:cxn>
                  <a:cxn ang="0">
                    <a:pos x="111" y="39"/>
                  </a:cxn>
                  <a:cxn ang="0">
                    <a:pos x="76" y="62"/>
                  </a:cxn>
                  <a:cxn ang="0">
                    <a:pos x="36" y="103"/>
                  </a:cxn>
                  <a:cxn ang="0">
                    <a:pos x="8" y="157"/>
                  </a:cxn>
                  <a:cxn ang="0">
                    <a:pos x="2" y="175"/>
                  </a:cxn>
                  <a:cxn ang="0">
                    <a:pos x="4" y="237"/>
                  </a:cxn>
                  <a:cxn ang="0">
                    <a:pos x="23" y="315"/>
                  </a:cxn>
                  <a:cxn ang="0">
                    <a:pos x="39" y="345"/>
                  </a:cxn>
                  <a:cxn ang="0">
                    <a:pos x="76" y="379"/>
                  </a:cxn>
                  <a:cxn ang="0">
                    <a:pos x="123" y="399"/>
                  </a:cxn>
                  <a:cxn ang="0">
                    <a:pos x="133" y="399"/>
                  </a:cxn>
                  <a:cxn ang="0">
                    <a:pos x="144" y="392"/>
                  </a:cxn>
                  <a:cxn ang="0">
                    <a:pos x="152" y="373"/>
                  </a:cxn>
                  <a:cxn ang="0">
                    <a:pos x="148" y="361"/>
                  </a:cxn>
                  <a:cxn ang="0">
                    <a:pos x="135" y="354"/>
                  </a:cxn>
                  <a:cxn ang="0">
                    <a:pos x="108" y="344"/>
                  </a:cxn>
                  <a:cxn ang="0">
                    <a:pos x="76" y="313"/>
                  </a:cxn>
                  <a:cxn ang="0">
                    <a:pos x="55" y="269"/>
                  </a:cxn>
                  <a:cxn ang="0">
                    <a:pos x="47" y="221"/>
                  </a:cxn>
                  <a:cxn ang="0">
                    <a:pos x="52" y="175"/>
                  </a:cxn>
                  <a:cxn ang="0">
                    <a:pos x="63" y="148"/>
                  </a:cxn>
                  <a:cxn ang="0">
                    <a:pos x="93" y="109"/>
                  </a:cxn>
                  <a:cxn ang="0">
                    <a:pos x="131" y="81"/>
                  </a:cxn>
                  <a:cxn ang="0">
                    <a:pos x="161" y="65"/>
                  </a:cxn>
                  <a:cxn ang="0">
                    <a:pos x="210" y="51"/>
                  </a:cxn>
                  <a:cxn ang="0">
                    <a:pos x="294" y="46"/>
                  </a:cxn>
                  <a:cxn ang="0">
                    <a:pos x="344" y="48"/>
                  </a:cxn>
                  <a:cxn ang="0">
                    <a:pos x="390" y="60"/>
                  </a:cxn>
                  <a:cxn ang="0">
                    <a:pos x="432" y="79"/>
                  </a:cxn>
                  <a:cxn ang="0">
                    <a:pos x="468" y="106"/>
                  </a:cxn>
                  <a:cxn ang="0">
                    <a:pos x="500" y="143"/>
                  </a:cxn>
                  <a:cxn ang="0">
                    <a:pos x="515" y="173"/>
                  </a:cxn>
                  <a:cxn ang="0">
                    <a:pos x="531" y="217"/>
                  </a:cxn>
                  <a:cxn ang="0">
                    <a:pos x="532" y="263"/>
                  </a:cxn>
                  <a:cxn ang="0">
                    <a:pos x="519" y="305"/>
                  </a:cxn>
                  <a:cxn ang="0">
                    <a:pos x="490" y="336"/>
                  </a:cxn>
                  <a:cxn ang="0">
                    <a:pos x="443" y="354"/>
                  </a:cxn>
                  <a:cxn ang="0">
                    <a:pos x="434" y="358"/>
                  </a:cxn>
                  <a:cxn ang="0">
                    <a:pos x="426" y="368"/>
                  </a:cxn>
                  <a:cxn ang="0">
                    <a:pos x="430" y="388"/>
                  </a:cxn>
                  <a:cxn ang="0">
                    <a:pos x="445" y="399"/>
                  </a:cxn>
                  <a:cxn ang="0">
                    <a:pos x="455" y="399"/>
                  </a:cxn>
                  <a:cxn ang="0">
                    <a:pos x="507" y="379"/>
                  </a:cxn>
                  <a:cxn ang="0">
                    <a:pos x="548" y="344"/>
                  </a:cxn>
                  <a:cxn ang="0">
                    <a:pos x="574" y="298"/>
                  </a:cxn>
                  <a:cxn ang="0">
                    <a:pos x="583" y="245"/>
                  </a:cxn>
                  <a:cxn ang="0">
                    <a:pos x="574" y="191"/>
                  </a:cxn>
                </a:cxnLst>
                <a:rect l="0" t="0" r="r" b="b"/>
                <a:pathLst>
                  <a:path w="583" h="399">
                    <a:moveTo>
                      <a:pt x="566" y="174"/>
                    </a:moveTo>
                    <a:lnTo>
                      <a:pt x="566" y="174"/>
                    </a:lnTo>
                    <a:lnTo>
                      <a:pt x="556" y="153"/>
                    </a:lnTo>
                    <a:lnTo>
                      <a:pt x="544" y="133"/>
                    </a:lnTo>
                    <a:lnTo>
                      <a:pt x="531" y="115"/>
                    </a:lnTo>
                    <a:lnTo>
                      <a:pt x="518" y="98"/>
                    </a:lnTo>
                    <a:lnTo>
                      <a:pt x="505" y="82"/>
                    </a:lnTo>
                    <a:lnTo>
                      <a:pt x="490" y="68"/>
                    </a:lnTo>
                    <a:lnTo>
                      <a:pt x="475" y="55"/>
                    </a:lnTo>
                    <a:lnTo>
                      <a:pt x="458" y="45"/>
                    </a:lnTo>
                    <a:lnTo>
                      <a:pt x="441" y="34"/>
                    </a:lnTo>
                    <a:lnTo>
                      <a:pt x="424" y="25"/>
                    </a:lnTo>
                    <a:lnTo>
                      <a:pt x="404" y="18"/>
                    </a:lnTo>
                    <a:lnTo>
                      <a:pt x="384" y="12"/>
                    </a:lnTo>
                    <a:lnTo>
                      <a:pt x="364" y="7"/>
                    </a:lnTo>
                    <a:lnTo>
                      <a:pt x="341" y="3"/>
                    </a:lnTo>
                    <a:lnTo>
                      <a:pt x="319" y="1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71" y="0"/>
                    </a:lnTo>
                    <a:lnTo>
                      <a:pt x="247" y="1"/>
                    </a:lnTo>
                    <a:lnTo>
                      <a:pt x="224" y="4"/>
                    </a:lnTo>
                    <a:lnTo>
                      <a:pt x="200" y="8"/>
                    </a:lnTo>
                    <a:lnTo>
                      <a:pt x="178" y="13"/>
                    </a:lnTo>
                    <a:lnTo>
                      <a:pt x="154" y="20"/>
                    </a:lnTo>
                    <a:lnTo>
                      <a:pt x="132" y="2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91" y="50"/>
                    </a:lnTo>
                    <a:lnTo>
                      <a:pt x="76" y="62"/>
                    </a:lnTo>
                    <a:lnTo>
                      <a:pt x="60" y="75"/>
                    </a:lnTo>
                    <a:lnTo>
                      <a:pt x="48" y="88"/>
                    </a:lnTo>
                    <a:lnTo>
                      <a:pt x="36" y="103"/>
                    </a:lnTo>
                    <a:lnTo>
                      <a:pt x="26" y="119"/>
                    </a:lnTo>
                    <a:lnTo>
                      <a:pt x="17" y="137"/>
                    </a:lnTo>
                    <a:lnTo>
                      <a:pt x="8" y="157"/>
                    </a:lnTo>
                    <a:lnTo>
                      <a:pt x="8" y="157"/>
                    </a:lnTo>
                    <a:lnTo>
                      <a:pt x="5" y="16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1" y="216"/>
                    </a:lnTo>
                    <a:lnTo>
                      <a:pt x="4" y="237"/>
                    </a:lnTo>
                    <a:lnTo>
                      <a:pt x="8" y="258"/>
                    </a:lnTo>
                    <a:lnTo>
                      <a:pt x="13" y="277"/>
                    </a:lnTo>
                    <a:lnTo>
                      <a:pt x="23" y="315"/>
                    </a:lnTo>
                    <a:lnTo>
                      <a:pt x="23" y="315"/>
                    </a:lnTo>
                    <a:lnTo>
                      <a:pt x="30" y="331"/>
                    </a:lnTo>
                    <a:lnTo>
                      <a:pt x="39" y="345"/>
                    </a:lnTo>
                    <a:lnTo>
                      <a:pt x="50" y="358"/>
                    </a:lnTo>
                    <a:lnTo>
                      <a:pt x="61" y="370"/>
                    </a:lnTo>
                    <a:lnTo>
                      <a:pt x="76" y="379"/>
                    </a:lnTo>
                    <a:lnTo>
                      <a:pt x="90" y="388"/>
                    </a:lnTo>
                    <a:lnTo>
                      <a:pt x="107" y="394"/>
                    </a:lnTo>
                    <a:lnTo>
                      <a:pt x="123" y="399"/>
                    </a:lnTo>
                    <a:lnTo>
                      <a:pt x="123" y="399"/>
                    </a:lnTo>
                    <a:lnTo>
                      <a:pt x="128" y="399"/>
                    </a:lnTo>
                    <a:lnTo>
                      <a:pt x="133" y="399"/>
                    </a:lnTo>
                    <a:lnTo>
                      <a:pt x="137" y="398"/>
                    </a:lnTo>
                    <a:lnTo>
                      <a:pt x="141" y="395"/>
                    </a:lnTo>
                    <a:lnTo>
                      <a:pt x="144" y="392"/>
                    </a:lnTo>
                    <a:lnTo>
                      <a:pt x="148" y="388"/>
                    </a:lnTo>
                    <a:lnTo>
                      <a:pt x="150" y="381"/>
                    </a:lnTo>
                    <a:lnTo>
                      <a:pt x="152" y="373"/>
                    </a:lnTo>
                    <a:lnTo>
                      <a:pt x="150" y="369"/>
                    </a:lnTo>
                    <a:lnTo>
                      <a:pt x="149" y="365"/>
                    </a:lnTo>
                    <a:lnTo>
                      <a:pt x="148" y="361"/>
                    </a:lnTo>
                    <a:lnTo>
                      <a:pt x="144" y="358"/>
                    </a:lnTo>
                    <a:lnTo>
                      <a:pt x="140" y="356"/>
                    </a:lnTo>
                    <a:lnTo>
                      <a:pt x="135" y="354"/>
                    </a:lnTo>
                    <a:lnTo>
                      <a:pt x="135" y="354"/>
                    </a:lnTo>
                    <a:lnTo>
                      <a:pt x="122" y="351"/>
                    </a:lnTo>
                    <a:lnTo>
                      <a:pt x="108" y="344"/>
                    </a:lnTo>
                    <a:lnTo>
                      <a:pt x="97" y="335"/>
                    </a:lnTo>
                    <a:lnTo>
                      <a:pt x="85" y="324"/>
                    </a:lnTo>
                    <a:lnTo>
                      <a:pt x="76" y="313"/>
                    </a:lnTo>
                    <a:lnTo>
                      <a:pt x="68" y="300"/>
                    </a:lnTo>
                    <a:lnTo>
                      <a:pt x="61" y="285"/>
                    </a:lnTo>
                    <a:lnTo>
                      <a:pt x="55" y="269"/>
                    </a:lnTo>
                    <a:lnTo>
                      <a:pt x="51" y="254"/>
                    </a:lnTo>
                    <a:lnTo>
                      <a:pt x="48" y="237"/>
                    </a:lnTo>
                    <a:lnTo>
                      <a:pt x="47" y="221"/>
                    </a:lnTo>
                    <a:lnTo>
                      <a:pt x="47" y="205"/>
                    </a:lnTo>
                    <a:lnTo>
                      <a:pt x="48" y="190"/>
                    </a:lnTo>
                    <a:lnTo>
                      <a:pt x="52" y="175"/>
                    </a:lnTo>
                    <a:lnTo>
                      <a:pt x="56" y="161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73" y="133"/>
                    </a:lnTo>
                    <a:lnTo>
                      <a:pt x="82" y="120"/>
                    </a:lnTo>
                    <a:lnTo>
                      <a:pt x="93" y="109"/>
                    </a:lnTo>
                    <a:lnTo>
                      <a:pt x="105" y="98"/>
                    </a:lnTo>
                    <a:lnTo>
                      <a:pt x="118" y="89"/>
                    </a:lnTo>
                    <a:lnTo>
                      <a:pt x="131" y="81"/>
                    </a:lnTo>
                    <a:lnTo>
                      <a:pt x="145" y="73"/>
                    </a:lnTo>
                    <a:lnTo>
                      <a:pt x="161" y="65"/>
                    </a:lnTo>
                    <a:lnTo>
                      <a:pt x="161" y="65"/>
                    </a:lnTo>
                    <a:lnTo>
                      <a:pt x="178" y="59"/>
                    </a:lnTo>
                    <a:lnTo>
                      <a:pt x="193" y="55"/>
                    </a:lnTo>
                    <a:lnTo>
                      <a:pt x="210" y="51"/>
                    </a:lnTo>
                    <a:lnTo>
                      <a:pt x="227" y="48"/>
                    </a:lnTo>
                    <a:lnTo>
                      <a:pt x="260" y="46"/>
                    </a:lnTo>
                    <a:lnTo>
                      <a:pt x="294" y="46"/>
                    </a:lnTo>
                    <a:lnTo>
                      <a:pt x="294" y="46"/>
                    </a:lnTo>
                    <a:lnTo>
                      <a:pt x="328" y="47"/>
                    </a:lnTo>
                    <a:lnTo>
                      <a:pt x="344" y="48"/>
                    </a:lnTo>
                    <a:lnTo>
                      <a:pt x="360" y="52"/>
                    </a:lnTo>
                    <a:lnTo>
                      <a:pt x="375" y="55"/>
                    </a:lnTo>
                    <a:lnTo>
                      <a:pt x="390" y="60"/>
                    </a:lnTo>
                    <a:lnTo>
                      <a:pt x="404" y="65"/>
                    </a:lnTo>
                    <a:lnTo>
                      <a:pt x="418" y="72"/>
                    </a:lnTo>
                    <a:lnTo>
                      <a:pt x="432" y="79"/>
                    </a:lnTo>
                    <a:lnTo>
                      <a:pt x="443" y="86"/>
                    </a:lnTo>
                    <a:lnTo>
                      <a:pt x="456" y="96"/>
                    </a:lnTo>
                    <a:lnTo>
                      <a:pt x="468" y="106"/>
                    </a:lnTo>
                    <a:lnTo>
                      <a:pt x="479" y="118"/>
                    </a:lnTo>
                    <a:lnTo>
                      <a:pt x="489" y="130"/>
                    </a:lnTo>
                    <a:lnTo>
                      <a:pt x="500" y="143"/>
                    </a:lnTo>
                    <a:lnTo>
                      <a:pt x="509" y="157"/>
                    </a:lnTo>
                    <a:lnTo>
                      <a:pt x="509" y="157"/>
                    </a:lnTo>
                    <a:lnTo>
                      <a:pt x="515" y="173"/>
                    </a:lnTo>
                    <a:lnTo>
                      <a:pt x="522" y="187"/>
                    </a:lnTo>
                    <a:lnTo>
                      <a:pt x="527" y="203"/>
                    </a:lnTo>
                    <a:lnTo>
                      <a:pt x="531" y="217"/>
                    </a:lnTo>
                    <a:lnTo>
                      <a:pt x="534" y="233"/>
                    </a:lnTo>
                    <a:lnTo>
                      <a:pt x="534" y="249"/>
                    </a:lnTo>
                    <a:lnTo>
                      <a:pt x="532" y="263"/>
                    </a:lnTo>
                    <a:lnTo>
                      <a:pt x="530" y="277"/>
                    </a:lnTo>
                    <a:lnTo>
                      <a:pt x="526" y="292"/>
                    </a:lnTo>
                    <a:lnTo>
                      <a:pt x="519" y="305"/>
                    </a:lnTo>
                    <a:lnTo>
                      <a:pt x="511" y="317"/>
                    </a:lnTo>
                    <a:lnTo>
                      <a:pt x="502" y="327"/>
                    </a:lnTo>
                    <a:lnTo>
                      <a:pt x="490" y="336"/>
                    </a:lnTo>
                    <a:lnTo>
                      <a:pt x="476" y="344"/>
                    </a:lnTo>
                    <a:lnTo>
                      <a:pt x="460" y="351"/>
                    </a:lnTo>
                    <a:lnTo>
                      <a:pt x="443" y="354"/>
                    </a:lnTo>
                    <a:lnTo>
                      <a:pt x="443" y="354"/>
                    </a:lnTo>
                    <a:lnTo>
                      <a:pt x="438" y="356"/>
                    </a:lnTo>
                    <a:lnTo>
                      <a:pt x="434" y="358"/>
                    </a:lnTo>
                    <a:lnTo>
                      <a:pt x="430" y="361"/>
                    </a:lnTo>
                    <a:lnTo>
                      <a:pt x="429" y="365"/>
                    </a:lnTo>
                    <a:lnTo>
                      <a:pt x="426" y="368"/>
                    </a:lnTo>
                    <a:lnTo>
                      <a:pt x="426" y="373"/>
                    </a:lnTo>
                    <a:lnTo>
                      <a:pt x="428" y="381"/>
                    </a:lnTo>
                    <a:lnTo>
                      <a:pt x="430" y="388"/>
                    </a:lnTo>
                    <a:lnTo>
                      <a:pt x="437" y="395"/>
                    </a:lnTo>
                    <a:lnTo>
                      <a:pt x="441" y="396"/>
                    </a:lnTo>
                    <a:lnTo>
                      <a:pt x="445" y="399"/>
                    </a:lnTo>
                    <a:lnTo>
                      <a:pt x="450" y="399"/>
                    </a:lnTo>
                    <a:lnTo>
                      <a:pt x="455" y="399"/>
                    </a:lnTo>
                    <a:lnTo>
                      <a:pt x="455" y="399"/>
                    </a:lnTo>
                    <a:lnTo>
                      <a:pt x="473" y="394"/>
                    </a:lnTo>
                    <a:lnTo>
                      <a:pt x="490" y="387"/>
                    </a:lnTo>
                    <a:lnTo>
                      <a:pt x="507" y="379"/>
                    </a:lnTo>
                    <a:lnTo>
                      <a:pt x="522" y="369"/>
                    </a:lnTo>
                    <a:lnTo>
                      <a:pt x="535" y="357"/>
                    </a:lnTo>
                    <a:lnTo>
                      <a:pt x="548" y="344"/>
                    </a:lnTo>
                    <a:lnTo>
                      <a:pt x="557" y="330"/>
                    </a:lnTo>
                    <a:lnTo>
                      <a:pt x="566" y="314"/>
                    </a:lnTo>
                    <a:lnTo>
                      <a:pt x="574" y="298"/>
                    </a:lnTo>
                    <a:lnTo>
                      <a:pt x="578" y="281"/>
                    </a:lnTo>
                    <a:lnTo>
                      <a:pt x="582" y="263"/>
                    </a:lnTo>
                    <a:lnTo>
                      <a:pt x="583" y="245"/>
                    </a:lnTo>
                    <a:lnTo>
                      <a:pt x="582" y="228"/>
                    </a:lnTo>
                    <a:lnTo>
                      <a:pt x="579" y="209"/>
                    </a:lnTo>
                    <a:lnTo>
                      <a:pt x="574" y="191"/>
                    </a:lnTo>
                    <a:lnTo>
                      <a:pt x="566" y="174"/>
                    </a:lnTo>
                    <a:lnTo>
                      <a:pt x="566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7" name="Freeform 239"/>
              <p:cNvSpPr/>
              <p:nvPr/>
            </p:nvSpPr>
            <p:spPr bwMode="auto">
              <a:xfrm>
                <a:off x="3419476" y="4583113"/>
                <a:ext cx="147638" cy="182563"/>
              </a:xfrm>
              <a:custGeom>
                <a:avLst/>
                <a:gdLst/>
                <a:ahLst/>
                <a:cxnLst>
                  <a:cxn ang="0">
                    <a:pos x="361" y="190"/>
                  </a:cxn>
                  <a:cxn ang="0">
                    <a:pos x="360" y="34"/>
                  </a:cxn>
                  <a:cxn ang="0">
                    <a:pos x="357" y="25"/>
                  </a:cxn>
                  <a:cxn ang="0">
                    <a:pos x="350" y="16"/>
                  </a:cxn>
                  <a:cxn ang="0">
                    <a:pos x="329" y="13"/>
                  </a:cxn>
                  <a:cxn ang="0">
                    <a:pos x="318" y="21"/>
                  </a:cxn>
                  <a:cxn ang="0">
                    <a:pos x="314" y="34"/>
                  </a:cxn>
                  <a:cxn ang="0">
                    <a:pos x="317" y="135"/>
                  </a:cxn>
                  <a:cxn ang="0">
                    <a:pos x="320" y="234"/>
                  </a:cxn>
                  <a:cxn ang="0">
                    <a:pos x="317" y="335"/>
                  </a:cxn>
                  <a:cxn ang="0">
                    <a:pos x="312" y="357"/>
                  </a:cxn>
                  <a:cxn ang="0">
                    <a:pos x="297" y="382"/>
                  </a:cxn>
                  <a:cxn ang="0">
                    <a:pos x="275" y="397"/>
                  </a:cxn>
                  <a:cxn ang="0">
                    <a:pos x="240" y="408"/>
                  </a:cxn>
                  <a:cxn ang="0">
                    <a:pos x="199" y="411"/>
                  </a:cxn>
                  <a:cxn ang="0">
                    <a:pos x="156" y="407"/>
                  </a:cxn>
                  <a:cxn ang="0">
                    <a:pos x="114" y="392"/>
                  </a:cxn>
                  <a:cxn ang="0">
                    <a:pos x="91" y="377"/>
                  </a:cxn>
                  <a:cxn ang="0">
                    <a:pos x="74" y="358"/>
                  </a:cxn>
                  <a:cxn ang="0">
                    <a:pos x="61" y="322"/>
                  </a:cxn>
                  <a:cxn ang="0">
                    <a:pos x="55" y="275"/>
                  </a:cxn>
                  <a:cxn ang="0">
                    <a:pos x="51" y="243"/>
                  </a:cxn>
                  <a:cxn ang="0">
                    <a:pos x="50" y="192"/>
                  </a:cxn>
                  <a:cxn ang="0">
                    <a:pos x="53" y="124"/>
                  </a:cxn>
                  <a:cxn ang="0">
                    <a:pos x="47" y="59"/>
                  </a:cxn>
                  <a:cxn ang="0">
                    <a:pos x="49" y="31"/>
                  </a:cxn>
                  <a:cxn ang="0">
                    <a:pos x="49" y="14"/>
                  </a:cxn>
                  <a:cxn ang="0">
                    <a:pos x="36" y="1"/>
                  </a:cxn>
                  <a:cxn ang="0">
                    <a:pos x="23" y="0"/>
                  </a:cxn>
                  <a:cxn ang="0">
                    <a:pos x="10" y="4"/>
                  </a:cxn>
                  <a:cxn ang="0">
                    <a:pos x="2" y="14"/>
                  </a:cxn>
                  <a:cxn ang="0">
                    <a:pos x="0" y="23"/>
                  </a:cxn>
                  <a:cxn ang="0">
                    <a:pos x="6" y="132"/>
                  </a:cxn>
                  <a:cxn ang="0">
                    <a:pos x="6" y="169"/>
                  </a:cxn>
                  <a:cxn ang="0">
                    <a:pos x="4" y="264"/>
                  </a:cxn>
                  <a:cxn ang="0">
                    <a:pos x="12" y="320"/>
                  </a:cxn>
                  <a:cxn ang="0">
                    <a:pos x="23" y="350"/>
                  </a:cxn>
                  <a:cxn ang="0">
                    <a:pos x="44" y="390"/>
                  </a:cxn>
                  <a:cxn ang="0">
                    <a:pos x="72" y="420"/>
                  </a:cxn>
                  <a:cxn ang="0">
                    <a:pos x="108" y="441"/>
                  </a:cxn>
                  <a:cxn ang="0">
                    <a:pos x="151" y="452"/>
                  </a:cxn>
                  <a:cxn ang="0">
                    <a:pos x="182" y="456"/>
                  </a:cxn>
                  <a:cxn ang="0">
                    <a:pos x="241" y="456"/>
                  </a:cxn>
                  <a:cxn ang="0">
                    <a:pos x="283" y="447"/>
                  </a:cxn>
                  <a:cxn ang="0">
                    <a:pos x="309" y="434"/>
                  </a:cxn>
                  <a:cxn ang="0">
                    <a:pos x="339" y="401"/>
                  </a:cxn>
                  <a:cxn ang="0">
                    <a:pos x="357" y="361"/>
                  </a:cxn>
                  <a:cxn ang="0">
                    <a:pos x="365" y="331"/>
                  </a:cxn>
                  <a:cxn ang="0">
                    <a:pos x="369" y="278"/>
                  </a:cxn>
                  <a:cxn ang="0">
                    <a:pos x="364" y="210"/>
                  </a:cxn>
                </a:cxnLst>
                <a:rect l="0" t="0" r="r" b="b"/>
                <a:pathLst>
                  <a:path w="369" h="458">
                    <a:moveTo>
                      <a:pt x="364" y="210"/>
                    </a:moveTo>
                    <a:lnTo>
                      <a:pt x="364" y="210"/>
                    </a:lnTo>
                    <a:lnTo>
                      <a:pt x="361" y="190"/>
                    </a:lnTo>
                    <a:lnTo>
                      <a:pt x="360" y="167"/>
                    </a:lnTo>
                    <a:lnTo>
                      <a:pt x="359" y="123"/>
                    </a:lnTo>
                    <a:lnTo>
                      <a:pt x="360" y="34"/>
                    </a:lnTo>
                    <a:lnTo>
                      <a:pt x="360" y="34"/>
                    </a:lnTo>
                    <a:lnTo>
                      <a:pt x="359" y="29"/>
                    </a:lnTo>
                    <a:lnTo>
                      <a:pt x="357" y="25"/>
                    </a:lnTo>
                    <a:lnTo>
                      <a:pt x="355" y="21"/>
                    </a:lnTo>
                    <a:lnTo>
                      <a:pt x="352" y="18"/>
                    </a:lnTo>
                    <a:lnTo>
                      <a:pt x="350" y="16"/>
                    </a:lnTo>
                    <a:lnTo>
                      <a:pt x="346" y="13"/>
                    </a:lnTo>
                    <a:lnTo>
                      <a:pt x="337" y="12"/>
                    </a:lnTo>
                    <a:lnTo>
                      <a:pt x="329" y="13"/>
                    </a:lnTo>
                    <a:lnTo>
                      <a:pt x="325" y="16"/>
                    </a:lnTo>
                    <a:lnTo>
                      <a:pt x="321" y="18"/>
                    </a:lnTo>
                    <a:lnTo>
                      <a:pt x="318" y="21"/>
                    </a:lnTo>
                    <a:lnTo>
                      <a:pt x="316" y="25"/>
                    </a:lnTo>
                    <a:lnTo>
                      <a:pt x="314" y="29"/>
                    </a:lnTo>
                    <a:lnTo>
                      <a:pt x="314" y="34"/>
                    </a:lnTo>
                    <a:lnTo>
                      <a:pt x="314" y="34"/>
                    </a:lnTo>
                    <a:lnTo>
                      <a:pt x="314" y="85"/>
                    </a:lnTo>
                    <a:lnTo>
                      <a:pt x="317" y="135"/>
                    </a:lnTo>
                    <a:lnTo>
                      <a:pt x="318" y="184"/>
                    </a:lnTo>
                    <a:lnTo>
                      <a:pt x="320" y="234"/>
                    </a:lnTo>
                    <a:lnTo>
                      <a:pt x="320" y="234"/>
                    </a:lnTo>
                    <a:lnTo>
                      <a:pt x="321" y="285"/>
                    </a:lnTo>
                    <a:lnTo>
                      <a:pt x="320" y="310"/>
                    </a:lnTo>
                    <a:lnTo>
                      <a:pt x="317" y="335"/>
                    </a:lnTo>
                    <a:lnTo>
                      <a:pt x="317" y="335"/>
                    </a:lnTo>
                    <a:lnTo>
                      <a:pt x="316" y="346"/>
                    </a:lnTo>
                    <a:lnTo>
                      <a:pt x="312" y="357"/>
                    </a:lnTo>
                    <a:lnTo>
                      <a:pt x="308" y="366"/>
                    </a:lnTo>
                    <a:lnTo>
                      <a:pt x="303" y="374"/>
                    </a:lnTo>
                    <a:lnTo>
                      <a:pt x="297" y="382"/>
                    </a:lnTo>
                    <a:lnTo>
                      <a:pt x="291" y="387"/>
                    </a:lnTo>
                    <a:lnTo>
                      <a:pt x="283" y="392"/>
                    </a:lnTo>
                    <a:lnTo>
                      <a:pt x="275" y="397"/>
                    </a:lnTo>
                    <a:lnTo>
                      <a:pt x="267" y="401"/>
                    </a:lnTo>
                    <a:lnTo>
                      <a:pt x="258" y="404"/>
                    </a:lnTo>
                    <a:lnTo>
                      <a:pt x="240" y="408"/>
                    </a:lnTo>
                    <a:lnTo>
                      <a:pt x="220" y="411"/>
                    </a:lnTo>
                    <a:lnTo>
                      <a:pt x="199" y="411"/>
                    </a:lnTo>
                    <a:lnTo>
                      <a:pt x="199" y="411"/>
                    </a:lnTo>
                    <a:lnTo>
                      <a:pt x="185" y="411"/>
                    </a:lnTo>
                    <a:lnTo>
                      <a:pt x="170" y="409"/>
                    </a:lnTo>
                    <a:lnTo>
                      <a:pt x="156" y="407"/>
                    </a:lnTo>
                    <a:lnTo>
                      <a:pt x="142" y="403"/>
                    </a:lnTo>
                    <a:lnTo>
                      <a:pt x="127" y="399"/>
                    </a:lnTo>
                    <a:lnTo>
                      <a:pt x="114" y="392"/>
                    </a:lnTo>
                    <a:lnTo>
                      <a:pt x="102" y="386"/>
                    </a:lnTo>
                    <a:lnTo>
                      <a:pt x="91" y="377"/>
                    </a:lnTo>
                    <a:lnTo>
                      <a:pt x="91" y="377"/>
                    </a:lnTo>
                    <a:lnTo>
                      <a:pt x="84" y="371"/>
                    </a:lnTo>
                    <a:lnTo>
                      <a:pt x="79" y="365"/>
                    </a:lnTo>
                    <a:lnTo>
                      <a:pt x="74" y="358"/>
                    </a:lnTo>
                    <a:lnTo>
                      <a:pt x="70" y="352"/>
                    </a:lnTo>
                    <a:lnTo>
                      <a:pt x="64" y="337"/>
                    </a:lnTo>
                    <a:lnTo>
                      <a:pt x="61" y="322"/>
                    </a:lnTo>
                    <a:lnTo>
                      <a:pt x="59" y="307"/>
                    </a:lnTo>
                    <a:lnTo>
                      <a:pt x="58" y="290"/>
                    </a:lnTo>
                    <a:lnTo>
                      <a:pt x="55" y="275"/>
                    </a:lnTo>
                    <a:lnTo>
                      <a:pt x="54" y="259"/>
                    </a:lnTo>
                    <a:lnTo>
                      <a:pt x="54" y="259"/>
                    </a:lnTo>
                    <a:lnTo>
                      <a:pt x="51" y="243"/>
                    </a:lnTo>
                    <a:lnTo>
                      <a:pt x="50" y="226"/>
                    </a:lnTo>
                    <a:lnTo>
                      <a:pt x="49" y="209"/>
                    </a:lnTo>
                    <a:lnTo>
                      <a:pt x="50" y="192"/>
                    </a:lnTo>
                    <a:lnTo>
                      <a:pt x="51" y="158"/>
                    </a:lnTo>
                    <a:lnTo>
                      <a:pt x="53" y="124"/>
                    </a:lnTo>
                    <a:lnTo>
                      <a:pt x="53" y="124"/>
                    </a:lnTo>
                    <a:lnTo>
                      <a:pt x="51" y="103"/>
                    </a:lnTo>
                    <a:lnTo>
                      <a:pt x="50" y="81"/>
                    </a:lnTo>
                    <a:lnTo>
                      <a:pt x="47" y="59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9" y="31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49" y="14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59"/>
                    </a:lnTo>
                    <a:lnTo>
                      <a:pt x="4" y="95"/>
                    </a:lnTo>
                    <a:lnTo>
                      <a:pt x="6" y="132"/>
                    </a:lnTo>
                    <a:lnTo>
                      <a:pt x="7" y="150"/>
                    </a:lnTo>
                    <a:lnTo>
                      <a:pt x="6" y="169"/>
                    </a:lnTo>
                    <a:lnTo>
                      <a:pt x="6" y="169"/>
                    </a:lnTo>
                    <a:lnTo>
                      <a:pt x="4" y="205"/>
                    </a:lnTo>
                    <a:lnTo>
                      <a:pt x="4" y="244"/>
                    </a:lnTo>
                    <a:lnTo>
                      <a:pt x="4" y="264"/>
                    </a:lnTo>
                    <a:lnTo>
                      <a:pt x="6" y="284"/>
                    </a:lnTo>
                    <a:lnTo>
                      <a:pt x="8" y="302"/>
                    </a:lnTo>
                    <a:lnTo>
                      <a:pt x="12" y="320"/>
                    </a:lnTo>
                    <a:lnTo>
                      <a:pt x="12" y="320"/>
                    </a:lnTo>
                    <a:lnTo>
                      <a:pt x="17" y="336"/>
                    </a:lnTo>
                    <a:lnTo>
                      <a:pt x="23" y="350"/>
                    </a:lnTo>
                    <a:lnTo>
                      <a:pt x="29" y="365"/>
                    </a:lnTo>
                    <a:lnTo>
                      <a:pt x="36" y="378"/>
                    </a:lnTo>
                    <a:lnTo>
                      <a:pt x="44" y="390"/>
                    </a:lnTo>
                    <a:lnTo>
                      <a:pt x="53" y="400"/>
                    </a:lnTo>
                    <a:lnTo>
                      <a:pt x="62" y="411"/>
                    </a:lnTo>
                    <a:lnTo>
                      <a:pt x="72" y="420"/>
                    </a:lnTo>
                    <a:lnTo>
                      <a:pt x="84" y="428"/>
                    </a:lnTo>
                    <a:lnTo>
                      <a:pt x="96" y="434"/>
                    </a:lnTo>
                    <a:lnTo>
                      <a:pt x="108" y="441"/>
                    </a:lnTo>
                    <a:lnTo>
                      <a:pt x="122" y="446"/>
                    </a:lnTo>
                    <a:lnTo>
                      <a:pt x="135" y="450"/>
                    </a:lnTo>
                    <a:lnTo>
                      <a:pt x="151" y="452"/>
                    </a:lnTo>
                    <a:lnTo>
                      <a:pt x="166" y="455"/>
                    </a:lnTo>
                    <a:lnTo>
                      <a:pt x="182" y="456"/>
                    </a:lnTo>
                    <a:lnTo>
                      <a:pt x="182" y="456"/>
                    </a:lnTo>
                    <a:lnTo>
                      <a:pt x="212" y="458"/>
                    </a:lnTo>
                    <a:lnTo>
                      <a:pt x="227" y="458"/>
                    </a:lnTo>
                    <a:lnTo>
                      <a:pt x="241" y="456"/>
                    </a:lnTo>
                    <a:lnTo>
                      <a:pt x="255" y="455"/>
                    </a:lnTo>
                    <a:lnTo>
                      <a:pt x="270" y="452"/>
                    </a:lnTo>
                    <a:lnTo>
                      <a:pt x="283" y="44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9" y="434"/>
                    </a:lnTo>
                    <a:lnTo>
                      <a:pt x="321" y="425"/>
                    </a:lnTo>
                    <a:lnTo>
                      <a:pt x="330" y="413"/>
                    </a:lnTo>
                    <a:lnTo>
                      <a:pt x="339" y="401"/>
                    </a:lnTo>
                    <a:lnTo>
                      <a:pt x="347" y="388"/>
                    </a:lnTo>
                    <a:lnTo>
                      <a:pt x="352" y="374"/>
                    </a:lnTo>
                    <a:lnTo>
                      <a:pt x="357" y="361"/>
                    </a:lnTo>
                    <a:lnTo>
                      <a:pt x="361" y="346"/>
                    </a:lnTo>
                    <a:lnTo>
                      <a:pt x="361" y="346"/>
                    </a:lnTo>
                    <a:lnTo>
                      <a:pt x="365" y="331"/>
                    </a:lnTo>
                    <a:lnTo>
                      <a:pt x="367" y="315"/>
                    </a:lnTo>
                    <a:lnTo>
                      <a:pt x="368" y="297"/>
                    </a:lnTo>
                    <a:lnTo>
                      <a:pt x="369" y="278"/>
                    </a:lnTo>
                    <a:lnTo>
                      <a:pt x="368" y="243"/>
                    </a:lnTo>
                    <a:lnTo>
                      <a:pt x="364" y="210"/>
                    </a:lnTo>
                    <a:lnTo>
                      <a:pt x="364" y="2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1276" name="组合 1275"/>
          <p:cNvGrpSpPr/>
          <p:nvPr/>
        </p:nvGrpSpPr>
        <p:grpSpPr>
          <a:xfrm>
            <a:off x="5626101" y="980000"/>
            <a:ext cx="874184" cy="916517"/>
            <a:chOff x="4219576" y="1004888"/>
            <a:chExt cx="655638" cy="687388"/>
          </a:xfrm>
          <a:solidFill>
            <a:schemeClr val="tx1"/>
          </a:solidFill>
        </p:grpSpPr>
        <p:sp>
          <p:nvSpPr>
            <p:cNvPr id="12528" name="Freeform 240"/>
            <p:cNvSpPr/>
            <p:nvPr/>
          </p:nvSpPr>
          <p:spPr bwMode="auto">
            <a:xfrm>
              <a:off x="4238626" y="1025526"/>
              <a:ext cx="84138" cy="85725"/>
            </a:xfrm>
            <a:custGeom>
              <a:avLst/>
              <a:gdLst/>
              <a:ahLst/>
              <a:cxnLst>
                <a:cxn ang="0">
                  <a:pos x="205" y="1"/>
                </a:cxn>
                <a:cxn ang="0">
                  <a:pos x="205" y="1"/>
                </a:cxn>
                <a:cxn ang="0">
                  <a:pos x="200" y="4"/>
                </a:cxn>
                <a:cxn ang="0">
                  <a:pos x="195" y="8"/>
                </a:cxn>
                <a:cxn ang="0">
                  <a:pos x="186" y="17"/>
                </a:cxn>
                <a:cxn ang="0">
                  <a:pos x="178" y="26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6" y="51"/>
                </a:cxn>
                <a:cxn ang="0">
                  <a:pos x="141" y="64"/>
                </a:cxn>
                <a:cxn ang="0">
                  <a:pos x="125" y="77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82" y="118"/>
                </a:cxn>
                <a:cxn ang="0">
                  <a:pos x="55" y="148"/>
                </a:cxn>
                <a:cxn ang="0">
                  <a:pos x="3" y="206"/>
                </a:cxn>
                <a:cxn ang="0">
                  <a:pos x="3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57" y="161"/>
                </a:cxn>
                <a:cxn ang="0">
                  <a:pos x="81" y="133"/>
                </a:cxn>
                <a:cxn ang="0">
                  <a:pos x="107" y="108"/>
                </a:cxn>
                <a:cxn ang="0">
                  <a:pos x="107" y="108"/>
                </a:cxn>
                <a:cxn ang="0">
                  <a:pos x="132" y="86"/>
                </a:cxn>
                <a:cxn ang="0">
                  <a:pos x="158" y="63"/>
                </a:cxn>
                <a:cxn ang="0">
                  <a:pos x="158" y="63"/>
                </a:cxn>
                <a:cxn ang="0">
                  <a:pos x="165" y="57"/>
                </a:cxn>
                <a:cxn ang="0">
                  <a:pos x="171" y="50"/>
                </a:cxn>
                <a:cxn ang="0">
                  <a:pos x="184" y="35"/>
                </a:cxn>
                <a:cxn ang="0">
                  <a:pos x="197" y="21"/>
                </a:cxn>
                <a:cxn ang="0">
                  <a:pos x="204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3" y="9"/>
                </a:cxn>
                <a:cxn ang="0">
                  <a:pos x="214" y="8"/>
                </a:cxn>
                <a:cxn ang="0">
                  <a:pos x="214" y="5"/>
                </a:cxn>
                <a:cxn ang="0">
                  <a:pos x="213" y="4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5" y="1"/>
                </a:cxn>
                <a:cxn ang="0">
                  <a:pos x="205" y="1"/>
                </a:cxn>
              </a:cxnLst>
              <a:rect l="0" t="0" r="r" b="b"/>
              <a:pathLst>
                <a:path w="214" h="217">
                  <a:moveTo>
                    <a:pt x="205" y="1"/>
                  </a:moveTo>
                  <a:lnTo>
                    <a:pt x="205" y="1"/>
                  </a:lnTo>
                  <a:lnTo>
                    <a:pt x="200" y="4"/>
                  </a:lnTo>
                  <a:lnTo>
                    <a:pt x="195" y="8"/>
                  </a:lnTo>
                  <a:lnTo>
                    <a:pt x="186" y="17"/>
                  </a:lnTo>
                  <a:lnTo>
                    <a:pt x="178" y="2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6" y="51"/>
                  </a:lnTo>
                  <a:lnTo>
                    <a:pt x="141" y="64"/>
                  </a:lnTo>
                  <a:lnTo>
                    <a:pt x="125" y="77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82" y="118"/>
                  </a:lnTo>
                  <a:lnTo>
                    <a:pt x="55" y="148"/>
                  </a:lnTo>
                  <a:lnTo>
                    <a:pt x="3" y="206"/>
                  </a:lnTo>
                  <a:lnTo>
                    <a:pt x="3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57" y="161"/>
                  </a:lnTo>
                  <a:lnTo>
                    <a:pt x="81" y="133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32" y="86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5" y="57"/>
                  </a:lnTo>
                  <a:lnTo>
                    <a:pt x="171" y="50"/>
                  </a:lnTo>
                  <a:lnTo>
                    <a:pt x="184" y="35"/>
                  </a:lnTo>
                  <a:lnTo>
                    <a:pt x="197" y="21"/>
                  </a:lnTo>
                  <a:lnTo>
                    <a:pt x="204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3" y="9"/>
                  </a:lnTo>
                  <a:lnTo>
                    <a:pt x="214" y="8"/>
                  </a:lnTo>
                  <a:lnTo>
                    <a:pt x="214" y="5"/>
                  </a:lnTo>
                  <a:lnTo>
                    <a:pt x="213" y="4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5" y="1"/>
                  </a:lnTo>
                  <a:lnTo>
                    <a:pt x="2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9" name="Freeform 241"/>
            <p:cNvSpPr/>
            <p:nvPr/>
          </p:nvSpPr>
          <p:spPr bwMode="auto">
            <a:xfrm>
              <a:off x="4237039" y="1017588"/>
              <a:ext cx="152400" cy="133350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374" y="0"/>
                </a:cxn>
                <a:cxn ang="0">
                  <a:pos x="350" y="17"/>
                </a:cxn>
                <a:cxn ang="0">
                  <a:pos x="325" y="34"/>
                </a:cxn>
                <a:cxn ang="0">
                  <a:pos x="300" y="50"/>
                </a:cxn>
                <a:cxn ang="0">
                  <a:pos x="276" y="68"/>
                </a:cxn>
                <a:cxn ang="0">
                  <a:pos x="276" y="68"/>
                </a:cxn>
                <a:cxn ang="0">
                  <a:pos x="262" y="80"/>
                </a:cxn>
                <a:cxn ang="0">
                  <a:pos x="246" y="90"/>
                </a:cxn>
                <a:cxn ang="0">
                  <a:pos x="231" y="101"/>
                </a:cxn>
                <a:cxn ang="0">
                  <a:pos x="216" y="112"/>
                </a:cxn>
                <a:cxn ang="0">
                  <a:pos x="216" y="112"/>
                </a:cxn>
                <a:cxn ang="0">
                  <a:pos x="191" y="136"/>
                </a:cxn>
                <a:cxn ang="0">
                  <a:pos x="166" y="161"/>
                </a:cxn>
                <a:cxn ang="0">
                  <a:pos x="166" y="161"/>
                </a:cxn>
                <a:cxn ang="0">
                  <a:pos x="125" y="201"/>
                </a:cxn>
                <a:cxn ang="0">
                  <a:pos x="81" y="242"/>
                </a:cxn>
                <a:cxn ang="0">
                  <a:pos x="41" y="284"/>
                </a:cxn>
                <a:cxn ang="0">
                  <a:pos x="2" y="327"/>
                </a:cxn>
                <a:cxn ang="0">
                  <a:pos x="2" y="327"/>
                </a:cxn>
                <a:cxn ang="0">
                  <a:pos x="0" y="329"/>
                </a:cxn>
                <a:cxn ang="0">
                  <a:pos x="0" y="333"/>
                </a:cxn>
                <a:cxn ang="0">
                  <a:pos x="3" y="336"/>
                </a:cxn>
                <a:cxn ang="0">
                  <a:pos x="6" y="336"/>
                </a:cxn>
                <a:cxn ang="0">
                  <a:pos x="9" y="336"/>
                </a:cxn>
                <a:cxn ang="0">
                  <a:pos x="9" y="336"/>
                </a:cxn>
                <a:cxn ang="0">
                  <a:pos x="12" y="336"/>
                </a:cxn>
                <a:cxn ang="0">
                  <a:pos x="13" y="335"/>
                </a:cxn>
                <a:cxn ang="0">
                  <a:pos x="15" y="332"/>
                </a:cxn>
                <a:cxn ang="0">
                  <a:pos x="15" y="331"/>
                </a:cxn>
                <a:cxn ang="0">
                  <a:pos x="15" y="331"/>
                </a:cxn>
                <a:cxn ang="0">
                  <a:pos x="51" y="290"/>
                </a:cxn>
                <a:cxn ang="0">
                  <a:pos x="89" y="251"/>
                </a:cxn>
                <a:cxn ang="0">
                  <a:pos x="168" y="175"/>
                </a:cxn>
                <a:cxn ang="0">
                  <a:pos x="168" y="175"/>
                </a:cxn>
                <a:cxn ang="0">
                  <a:pos x="193" y="150"/>
                </a:cxn>
                <a:cxn ang="0">
                  <a:pos x="219" y="127"/>
                </a:cxn>
                <a:cxn ang="0">
                  <a:pos x="246" y="106"/>
                </a:cxn>
                <a:cxn ang="0">
                  <a:pos x="275" y="85"/>
                </a:cxn>
                <a:cxn ang="0">
                  <a:pos x="275" y="85"/>
                </a:cxn>
                <a:cxn ang="0">
                  <a:pos x="288" y="74"/>
                </a:cxn>
                <a:cxn ang="0">
                  <a:pos x="300" y="64"/>
                </a:cxn>
                <a:cxn ang="0">
                  <a:pos x="313" y="55"/>
                </a:cxn>
                <a:cxn ang="0">
                  <a:pos x="326" y="44"/>
                </a:cxn>
                <a:cxn ang="0">
                  <a:pos x="326" y="44"/>
                </a:cxn>
                <a:cxn ang="0">
                  <a:pos x="353" y="27"/>
                </a:cxn>
                <a:cxn ang="0">
                  <a:pos x="367" y="19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9"/>
                </a:cxn>
                <a:cxn ang="0">
                  <a:pos x="382" y="6"/>
                </a:cxn>
                <a:cxn ang="0">
                  <a:pos x="382" y="2"/>
                </a:cxn>
                <a:cxn ang="0">
                  <a:pos x="381" y="1"/>
                </a:cxn>
                <a:cxn ang="0">
                  <a:pos x="378" y="0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382" h="336">
                  <a:moveTo>
                    <a:pt x="374" y="0"/>
                  </a:moveTo>
                  <a:lnTo>
                    <a:pt x="374" y="0"/>
                  </a:lnTo>
                  <a:lnTo>
                    <a:pt x="350" y="17"/>
                  </a:lnTo>
                  <a:lnTo>
                    <a:pt x="325" y="34"/>
                  </a:lnTo>
                  <a:lnTo>
                    <a:pt x="300" y="50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62" y="80"/>
                  </a:lnTo>
                  <a:lnTo>
                    <a:pt x="246" y="90"/>
                  </a:lnTo>
                  <a:lnTo>
                    <a:pt x="231" y="101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191" y="136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25" y="201"/>
                  </a:lnTo>
                  <a:lnTo>
                    <a:pt x="81" y="242"/>
                  </a:lnTo>
                  <a:lnTo>
                    <a:pt x="41" y="284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3" y="336"/>
                  </a:lnTo>
                  <a:lnTo>
                    <a:pt x="6" y="336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12" y="336"/>
                  </a:lnTo>
                  <a:lnTo>
                    <a:pt x="13" y="335"/>
                  </a:lnTo>
                  <a:lnTo>
                    <a:pt x="15" y="332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51" y="290"/>
                  </a:lnTo>
                  <a:lnTo>
                    <a:pt x="89" y="251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93" y="150"/>
                  </a:lnTo>
                  <a:lnTo>
                    <a:pt x="219" y="127"/>
                  </a:lnTo>
                  <a:lnTo>
                    <a:pt x="246" y="106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88" y="74"/>
                  </a:lnTo>
                  <a:lnTo>
                    <a:pt x="300" y="64"/>
                  </a:lnTo>
                  <a:lnTo>
                    <a:pt x="313" y="55"/>
                  </a:lnTo>
                  <a:lnTo>
                    <a:pt x="326" y="44"/>
                  </a:lnTo>
                  <a:lnTo>
                    <a:pt x="326" y="44"/>
                  </a:lnTo>
                  <a:lnTo>
                    <a:pt x="353" y="27"/>
                  </a:lnTo>
                  <a:lnTo>
                    <a:pt x="367" y="19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9"/>
                  </a:lnTo>
                  <a:lnTo>
                    <a:pt x="382" y="6"/>
                  </a:lnTo>
                  <a:lnTo>
                    <a:pt x="382" y="2"/>
                  </a:lnTo>
                  <a:lnTo>
                    <a:pt x="381" y="1"/>
                  </a:lnTo>
                  <a:lnTo>
                    <a:pt x="378" y="0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0" name="Freeform 242"/>
            <p:cNvSpPr/>
            <p:nvPr/>
          </p:nvSpPr>
          <p:spPr bwMode="auto">
            <a:xfrm>
              <a:off x="4335464" y="1012826"/>
              <a:ext cx="107950" cy="92075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266" y="2"/>
                </a:cxn>
                <a:cxn ang="0">
                  <a:pos x="244" y="15"/>
                </a:cxn>
                <a:cxn ang="0">
                  <a:pos x="224" y="29"/>
                </a:cxn>
                <a:cxn ang="0">
                  <a:pos x="203" y="45"/>
                </a:cxn>
                <a:cxn ang="0">
                  <a:pos x="185" y="61"/>
                </a:cxn>
                <a:cxn ang="0">
                  <a:pos x="145" y="93"/>
                </a:cxn>
                <a:cxn ang="0">
                  <a:pos x="107" y="126"/>
                </a:cxn>
                <a:cxn ang="0">
                  <a:pos x="107" y="126"/>
                </a:cxn>
                <a:cxn ang="0">
                  <a:pos x="67" y="159"/>
                </a:cxn>
                <a:cxn ang="0">
                  <a:pos x="47" y="176"/>
                </a:cxn>
                <a:cxn ang="0">
                  <a:pos x="28" y="191"/>
                </a:cxn>
                <a:cxn ang="0">
                  <a:pos x="28" y="191"/>
                </a:cxn>
                <a:cxn ang="0">
                  <a:pos x="19" y="199"/>
                </a:cxn>
                <a:cxn ang="0">
                  <a:pos x="9" y="206"/>
                </a:cxn>
                <a:cxn ang="0">
                  <a:pos x="5" y="211"/>
                </a:cxn>
                <a:cxn ang="0">
                  <a:pos x="3" y="215"/>
                </a:cxn>
                <a:cxn ang="0">
                  <a:pos x="0" y="22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8"/>
                </a:cxn>
                <a:cxn ang="0">
                  <a:pos x="2" y="229"/>
                </a:cxn>
                <a:cxn ang="0">
                  <a:pos x="5" y="232"/>
                </a:cxn>
                <a:cxn ang="0">
                  <a:pos x="9" y="229"/>
                </a:cxn>
                <a:cxn ang="0">
                  <a:pos x="11" y="228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2" y="220"/>
                </a:cxn>
                <a:cxn ang="0">
                  <a:pos x="16" y="215"/>
                </a:cxn>
                <a:cxn ang="0">
                  <a:pos x="21" y="210"/>
                </a:cxn>
                <a:cxn ang="0">
                  <a:pos x="26" y="206"/>
                </a:cxn>
                <a:cxn ang="0">
                  <a:pos x="39" y="197"/>
                </a:cxn>
                <a:cxn ang="0">
                  <a:pos x="49" y="189"/>
                </a:cxn>
                <a:cxn ang="0">
                  <a:pos x="49" y="189"/>
                </a:cxn>
                <a:cxn ang="0">
                  <a:pos x="87" y="157"/>
                </a:cxn>
                <a:cxn ang="0">
                  <a:pos x="123" y="127"/>
                </a:cxn>
                <a:cxn ang="0">
                  <a:pos x="123" y="127"/>
                </a:cxn>
                <a:cxn ang="0">
                  <a:pos x="160" y="97"/>
                </a:cxn>
                <a:cxn ang="0">
                  <a:pos x="195" y="66"/>
                </a:cxn>
                <a:cxn ang="0">
                  <a:pos x="213" y="51"/>
                </a:cxn>
                <a:cxn ang="0">
                  <a:pos x="232" y="37"/>
                </a:cxn>
                <a:cxn ang="0">
                  <a:pos x="251" y="2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10"/>
                </a:cxn>
                <a:cxn ang="0">
                  <a:pos x="274" y="7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2"/>
                </a:cxn>
                <a:cxn ang="0">
                  <a:pos x="266" y="2"/>
                </a:cxn>
              </a:cxnLst>
              <a:rect l="0" t="0" r="r" b="b"/>
              <a:pathLst>
                <a:path w="274" h="232">
                  <a:moveTo>
                    <a:pt x="266" y="2"/>
                  </a:moveTo>
                  <a:lnTo>
                    <a:pt x="266" y="2"/>
                  </a:lnTo>
                  <a:lnTo>
                    <a:pt x="244" y="15"/>
                  </a:lnTo>
                  <a:lnTo>
                    <a:pt x="224" y="29"/>
                  </a:lnTo>
                  <a:lnTo>
                    <a:pt x="203" y="45"/>
                  </a:lnTo>
                  <a:lnTo>
                    <a:pt x="185" y="61"/>
                  </a:lnTo>
                  <a:lnTo>
                    <a:pt x="145" y="93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67" y="159"/>
                  </a:lnTo>
                  <a:lnTo>
                    <a:pt x="47" y="176"/>
                  </a:lnTo>
                  <a:lnTo>
                    <a:pt x="28" y="191"/>
                  </a:lnTo>
                  <a:lnTo>
                    <a:pt x="28" y="191"/>
                  </a:lnTo>
                  <a:lnTo>
                    <a:pt x="19" y="199"/>
                  </a:lnTo>
                  <a:lnTo>
                    <a:pt x="9" y="206"/>
                  </a:lnTo>
                  <a:lnTo>
                    <a:pt x="5" y="211"/>
                  </a:lnTo>
                  <a:lnTo>
                    <a:pt x="3" y="215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2" y="229"/>
                  </a:lnTo>
                  <a:lnTo>
                    <a:pt x="5" y="232"/>
                  </a:lnTo>
                  <a:lnTo>
                    <a:pt x="9" y="229"/>
                  </a:lnTo>
                  <a:lnTo>
                    <a:pt x="11" y="228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2" y="220"/>
                  </a:lnTo>
                  <a:lnTo>
                    <a:pt x="16" y="215"/>
                  </a:lnTo>
                  <a:lnTo>
                    <a:pt x="21" y="210"/>
                  </a:lnTo>
                  <a:lnTo>
                    <a:pt x="26" y="206"/>
                  </a:lnTo>
                  <a:lnTo>
                    <a:pt x="39" y="197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87" y="15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60" y="97"/>
                  </a:lnTo>
                  <a:lnTo>
                    <a:pt x="195" y="66"/>
                  </a:lnTo>
                  <a:lnTo>
                    <a:pt x="213" y="51"/>
                  </a:lnTo>
                  <a:lnTo>
                    <a:pt x="232" y="37"/>
                  </a:lnTo>
                  <a:lnTo>
                    <a:pt x="251" y="2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2"/>
                  </a:lnTo>
                  <a:lnTo>
                    <a:pt x="2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1" name="Freeform 243"/>
            <p:cNvSpPr/>
            <p:nvPr/>
          </p:nvSpPr>
          <p:spPr bwMode="auto">
            <a:xfrm>
              <a:off x="4387851" y="1016001"/>
              <a:ext cx="107950" cy="87313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64" y="2"/>
                </a:cxn>
                <a:cxn ang="0">
                  <a:pos x="247" y="8"/>
                </a:cxn>
                <a:cxn ang="0">
                  <a:pos x="230" y="16"/>
                </a:cxn>
                <a:cxn ang="0">
                  <a:pos x="213" y="26"/>
                </a:cxn>
                <a:cxn ang="0">
                  <a:pos x="197" y="38"/>
                </a:cxn>
                <a:cxn ang="0">
                  <a:pos x="166" y="63"/>
                </a:cxn>
                <a:cxn ang="0">
                  <a:pos x="137" y="88"/>
                </a:cxn>
                <a:cxn ang="0">
                  <a:pos x="137" y="88"/>
                </a:cxn>
                <a:cxn ang="0">
                  <a:pos x="103" y="118"/>
                </a:cxn>
                <a:cxn ang="0">
                  <a:pos x="68" y="147"/>
                </a:cxn>
                <a:cxn ang="0">
                  <a:pos x="34" y="178"/>
                </a:cxn>
                <a:cxn ang="0">
                  <a:pos x="17" y="194"/>
                </a:cxn>
                <a:cxn ang="0">
                  <a:pos x="2" y="211"/>
                </a:cxn>
                <a:cxn ang="0">
                  <a:pos x="2" y="211"/>
                </a:cxn>
                <a:cxn ang="0">
                  <a:pos x="0" y="213"/>
                </a:cxn>
                <a:cxn ang="0">
                  <a:pos x="1" y="217"/>
                </a:cxn>
                <a:cxn ang="0">
                  <a:pos x="2" y="220"/>
                </a:cxn>
                <a:cxn ang="0">
                  <a:pos x="6" y="220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1" y="220"/>
                </a:cxn>
                <a:cxn ang="0">
                  <a:pos x="13" y="219"/>
                </a:cxn>
                <a:cxn ang="0">
                  <a:pos x="14" y="216"/>
                </a:cxn>
                <a:cxn ang="0">
                  <a:pos x="14" y="215"/>
                </a:cxn>
                <a:cxn ang="0">
                  <a:pos x="14" y="215"/>
                </a:cxn>
                <a:cxn ang="0">
                  <a:pos x="27" y="200"/>
                </a:cxn>
                <a:cxn ang="0">
                  <a:pos x="40" y="187"/>
                </a:cxn>
                <a:cxn ang="0">
                  <a:pos x="68" y="162"/>
                </a:cxn>
                <a:cxn ang="0">
                  <a:pos x="124" y="115"/>
                </a:cxn>
                <a:cxn ang="0">
                  <a:pos x="124" y="115"/>
                </a:cxn>
                <a:cxn ang="0">
                  <a:pos x="157" y="85"/>
                </a:cxn>
                <a:cxn ang="0">
                  <a:pos x="174" y="71"/>
                </a:cxn>
                <a:cxn ang="0">
                  <a:pos x="191" y="57"/>
                </a:cxn>
                <a:cxn ang="0">
                  <a:pos x="209" y="42"/>
                </a:cxn>
                <a:cxn ang="0">
                  <a:pos x="227" y="30"/>
                </a:cxn>
                <a:cxn ang="0">
                  <a:pos x="247" y="20"/>
                </a:cxn>
                <a:cxn ang="0">
                  <a:pos x="266" y="12"/>
                </a:cxn>
                <a:cxn ang="0">
                  <a:pos x="266" y="12"/>
                </a:cxn>
                <a:cxn ang="0">
                  <a:pos x="269" y="11"/>
                </a:cxn>
                <a:cxn ang="0">
                  <a:pos x="270" y="9"/>
                </a:cxn>
                <a:cxn ang="0">
                  <a:pos x="270" y="6"/>
                </a:cxn>
                <a:cxn ang="0">
                  <a:pos x="268" y="2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264" y="2"/>
                </a:cxn>
              </a:cxnLst>
              <a:rect l="0" t="0" r="r" b="b"/>
              <a:pathLst>
                <a:path w="270" h="220">
                  <a:moveTo>
                    <a:pt x="264" y="2"/>
                  </a:moveTo>
                  <a:lnTo>
                    <a:pt x="264" y="2"/>
                  </a:lnTo>
                  <a:lnTo>
                    <a:pt x="247" y="8"/>
                  </a:lnTo>
                  <a:lnTo>
                    <a:pt x="230" y="16"/>
                  </a:lnTo>
                  <a:lnTo>
                    <a:pt x="213" y="26"/>
                  </a:lnTo>
                  <a:lnTo>
                    <a:pt x="197" y="38"/>
                  </a:lnTo>
                  <a:lnTo>
                    <a:pt x="166" y="63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03" y="118"/>
                  </a:lnTo>
                  <a:lnTo>
                    <a:pt x="68" y="147"/>
                  </a:lnTo>
                  <a:lnTo>
                    <a:pt x="34" y="178"/>
                  </a:lnTo>
                  <a:lnTo>
                    <a:pt x="17" y="194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3"/>
                  </a:lnTo>
                  <a:lnTo>
                    <a:pt x="1" y="217"/>
                  </a:lnTo>
                  <a:lnTo>
                    <a:pt x="2" y="220"/>
                  </a:lnTo>
                  <a:lnTo>
                    <a:pt x="6" y="220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3" y="219"/>
                  </a:lnTo>
                  <a:lnTo>
                    <a:pt x="14" y="216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27" y="200"/>
                  </a:lnTo>
                  <a:lnTo>
                    <a:pt x="40" y="187"/>
                  </a:lnTo>
                  <a:lnTo>
                    <a:pt x="68" y="162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57" y="85"/>
                  </a:lnTo>
                  <a:lnTo>
                    <a:pt x="174" y="71"/>
                  </a:lnTo>
                  <a:lnTo>
                    <a:pt x="191" y="57"/>
                  </a:lnTo>
                  <a:lnTo>
                    <a:pt x="209" y="42"/>
                  </a:lnTo>
                  <a:lnTo>
                    <a:pt x="227" y="30"/>
                  </a:lnTo>
                  <a:lnTo>
                    <a:pt x="247" y="20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9" y="11"/>
                  </a:lnTo>
                  <a:lnTo>
                    <a:pt x="270" y="9"/>
                  </a:lnTo>
                  <a:lnTo>
                    <a:pt x="270" y="6"/>
                  </a:lnTo>
                  <a:lnTo>
                    <a:pt x="268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2" name="Freeform 244"/>
            <p:cNvSpPr/>
            <p:nvPr/>
          </p:nvSpPr>
          <p:spPr bwMode="auto">
            <a:xfrm>
              <a:off x="4448176" y="1009651"/>
              <a:ext cx="111125" cy="90488"/>
            </a:xfrm>
            <a:custGeom>
              <a:avLst/>
              <a:gdLst/>
              <a:ahLst/>
              <a:cxnLst>
                <a:cxn ang="0">
                  <a:pos x="274" y="1"/>
                </a:cxn>
                <a:cxn ang="0">
                  <a:pos x="274" y="1"/>
                </a:cxn>
                <a:cxn ang="0">
                  <a:pos x="253" y="16"/>
                </a:cxn>
                <a:cxn ang="0">
                  <a:pos x="232" y="31"/>
                </a:cxn>
                <a:cxn ang="0">
                  <a:pos x="190" y="64"/>
                </a:cxn>
                <a:cxn ang="0">
                  <a:pos x="148" y="97"/>
                </a:cxn>
                <a:cxn ang="0">
                  <a:pos x="108" y="129"/>
                </a:cxn>
                <a:cxn ang="0">
                  <a:pos x="108" y="129"/>
                </a:cxn>
                <a:cxn ang="0">
                  <a:pos x="68" y="157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19" y="191"/>
                </a:cxn>
                <a:cxn ang="0">
                  <a:pos x="10" y="199"/>
                </a:cxn>
                <a:cxn ang="0">
                  <a:pos x="6" y="204"/>
                </a:cxn>
                <a:cxn ang="0">
                  <a:pos x="3" y="209"/>
                </a:cxn>
                <a:cxn ang="0">
                  <a:pos x="2" y="21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2"/>
                </a:cxn>
                <a:cxn ang="0">
                  <a:pos x="2" y="225"/>
                </a:cxn>
                <a:cxn ang="0">
                  <a:pos x="6" y="226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2" y="221"/>
                </a:cxn>
                <a:cxn ang="0">
                  <a:pos x="12" y="221"/>
                </a:cxn>
                <a:cxn ang="0">
                  <a:pos x="12" y="217"/>
                </a:cxn>
                <a:cxn ang="0">
                  <a:pos x="13" y="214"/>
                </a:cxn>
                <a:cxn ang="0">
                  <a:pos x="19" y="207"/>
                </a:cxn>
                <a:cxn ang="0">
                  <a:pos x="25" y="200"/>
                </a:cxn>
                <a:cxn ang="0">
                  <a:pos x="34" y="192"/>
                </a:cxn>
                <a:cxn ang="0">
                  <a:pos x="51" y="180"/>
                </a:cxn>
                <a:cxn ang="0">
                  <a:pos x="66" y="171"/>
                </a:cxn>
                <a:cxn ang="0">
                  <a:pos x="66" y="171"/>
                </a:cxn>
                <a:cxn ang="0">
                  <a:pos x="101" y="146"/>
                </a:cxn>
                <a:cxn ang="0">
                  <a:pos x="136" y="122"/>
                </a:cxn>
                <a:cxn ang="0">
                  <a:pos x="136" y="122"/>
                </a:cxn>
                <a:cxn ang="0">
                  <a:pos x="173" y="94"/>
                </a:cxn>
                <a:cxn ang="0">
                  <a:pos x="208" y="65"/>
                </a:cxn>
                <a:cxn ang="0">
                  <a:pos x="244" y="38"/>
                </a:cxn>
                <a:cxn ang="0">
                  <a:pos x="280" y="12"/>
                </a:cxn>
                <a:cxn ang="0">
                  <a:pos x="280" y="12"/>
                </a:cxn>
                <a:cxn ang="0">
                  <a:pos x="282" y="9"/>
                </a:cxn>
                <a:cxn ang="0">
                  <a:pos x="283" y="8"/>
                </a:cxn>
                <a:cxn ang="0">
                  <a:pos x="282" y="4"/>
                </a:cxn>
                <a:cxn ang="0">
                  <a:pos x="279" y="1"/>
                </a:cxn>
                <a:cxn ang="0">
                  <a:pos x="276" y="0"/>
                </a:cxn>
                <a:cxn ang="0">
                  <a:pos x="274" y="1"/>
                </a:cxn>
                <a:cxn ang="0">
                  <a:pos x="274" y="1"/>
                </a:cxn>
              </a:cxnLst>
              <a:rect l="0" t="0" r="r" b="b"/>
              <a:pathLst>
                <a:path w="283" h="226">
                  <a:moveTo>
                    <a:pt x="274" y="1"/>
                  </a:moveTo>
                  <a:lnTo>
                    <a:pt x="274" y="1"/>
                  </a:lnTo>
                  <a:lnTo>
                    <a:pt x="253" y="16"/>
                  </a:lnTo>
                  <a:lnTo>
                    <a:pt x="232" y="31"/>
                  </a:lnTo>
                  <a:lnTo>
                    <a:pt x="190" y="64"/>
                  </a:lnTo>
                  <a:lnTo>
                    <a:pt x="148" y="97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68" y="157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19" y="191"/>
                  </a:lnTo>
                  <a:lnTo>
                    <a:pt x="10" y="199"/>
                  </a:lnTo>
                  <a:lnTo>
                    <a:pt x="6" y="204"/>
                  </a:lnTo>
                  <a:lnTo>
                    <a:pt x="3" y="209"/>
                  </a:lnTo>
                  <a:lnTo>
                    <a:pt x="2" y="21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2"/>
                  </a:lnTo>
                  <a:lnTo>
                    <a:pt x="2" y="225"/>
                  </a:lnTo>
                  <a:lnTo>
                    <a:pt x="6" y="226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17"/>
                  </a:lnTo>
                  <a:lnTo>
                    <a:pt x="13" y="214"/>
                  </a:lnTo>
                  <a:lnTo>
                    <a:pt x="19" y="207"/>
                  </a:lnTo>
                  <a:lnTo>
                    <a:pt x="25" y="200"/>
                  </a:lnTo>
                  <a:lnTo>
                    <a:pt x="34" y="192"/>
                  </a:lnTo>
                  <a:lnTo>
                    <a:pt x="51" y="180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101" y="146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73" y="94"/>
                  </a:lnTo>
                  <a:lnTo>
                    <a:pt x="208" y="65"/>
                  </a:lnTo>
                  <a:lnTo>
                    <a:pt x="244" y="38"/>
                  </a:lnTo>
                  <a:lnTo>
                    <a:pt x="280" y="12"/>
                  </a:lnTo>
                  <a:lnTo>
                    <a:pt x="280" y="12"/>
                  </a:lnTo>
                  <a:lnTo>
                    <a:pt x="282" y="9"/>
                  </a:lnTo>
                  <a:lnTo>
                    <a:pt x="283" y="8"/>
                  </a:lnTo>
                  <a:lnTo>
                    <a:pt x="282" y="4"/>
                  </a:lnTo>
                  <a:lnTo>
                    <a:pt x="279" y="1"/>
                  </a:lnTo>
                  <a:lnTo>
                    <a:pt x="276" y="0"/>
                  </a:lnTo>
                  <a:lnTo>
                    <a:pt x="274" y="1"/>
                  </a:lnTo>
                  <a:lnTo>
                    <a:pt x="2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3" name="Freeform 245"/>
            <p:cNvSpPr/>
            <p:nvPr/>
          </p:nvSpPr>
          <p:spPr bwMode="auto">
            <a:xfrm>
              <a:off x="4511676" y="1012826"/>
              <a:ext cx="106363" cy="8096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49" y="4"/>
                </a:cxn>
                <a:cxn ang="0">
                  <a:pos x="243" y="7"/>
                </a:cxn>
                <a:cxn ang="0">
                  <a:pos x="235" y="10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1" y="17"/>
                </a:cxn>
                <a:cxn ang="0">
                  <a:pos x="214" y="23"/>
                </a:cxn>
                <a:cxn ang="0">
                  <a:pos x="208" y="28"/>
                </a:cxn>
                <a:cxn ang="0">
                  <a:pos x="200" y="33"/>
                </a:cxn>
                <a:cxn ang="0">
                  <a:pos x="200" y="33"/>
                </a:cxn>
                <a:cxn ang="0">
                  <a:pos x="183" y="44"/>
                </a:cxn>
                <a:cxn ang="0">
                  <a:pos x="166" y="57"/>
                </a:cxn>
                <a:cxn ang="0">
                  <a:pos x="134" y="84"/>
                </a:cxn>
                <a:cxn ang="0">
                  <a:pos x="134" y="84"/>
                </a:cxn>
                <a:cxn ang="0">
                  <a:pos x="102" y="112"/>
                </a:cxn>
                <a:cxn ang="0">
                  <a:pos x="68" y="139"/>
                </a:cxn>
                <a:cxn ang="0">
                  <a:pos x="34" y="167"/>
                </a:cxn>
                <a:cxn ang="0">
                  <a:pos x="2" y="197"/>
                </a:cxn>
                <a:cxn ang="0">
                  <a:pos x="2" y="197"/>
                </a:cxn>
                <a:cxn ang="0">
                  <a:pos x="1" y="198"/>
                </a:cxn>
                <a:cxn ang="0">
                  <a:pos x="0" y="201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7" y="206"/>
                </a:cxn>
                <a:cxn ang="0">
                  <a:pos x="10" y="204"/>
                </a:cxn>
                <a:cxn ang="0">
                  <a:pos x="10" y="204"/>
                </a:cxn>
                <a:cxn ang="0">
                  <a:pos x="40" y="177"/>
                </a:cxn>
                <a:cxn ang="0">
                  <a:pos x="72" y="151"/>
                </a:cxn>
                <a:cxn ang="0">
                  <a:pos x="104" y="125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70" y="70"/>
                </a:cxn>
                <a:cxn ang="0">
                  <a:pos x="188" y="55"/>
                </a:cxn>
                <a:cxn ang="0">
                  <a:pos x="206" y="42"/>
                </a:cxn>
                <a:cxn ang="0">
                  <a:pos x="206" y="42"/>
                </a:cxn>
                <a:cxn ang="0">
                  <a:pos x="219" y="33"/>
                </a:cxn>
                <a:cxn ang="0">
                  <a:pos x="234" y="25"/>
                </a:cxn>
                <a:cxn ang="0">
                  <a:pos x="262" y="11"/>
                </a:cxn>
                <a:cxn ang="0">
                  <a:pos x="262" y="11"/>
                </a:cxn>
                <a:cxn ang="0">
                  <a:pos x="265" y="10"/>
                </a:cxn>
                <a:cxn ang="0">
                  <a:pos x="265" y="7"/>
                </a:cxn>
                <a:cxn ang="0">
                  <a:pos x="265" y="3"/>
                </a:cxn>
                <a:cxn ang="0">
                  <a:pos x="261" y="0"/>
                </a:cxn>
                <a:cxn ang="0">
                  <a:pos x="260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5" h="206">
                  <a:moveTo>
                    <a:pt x="257" y="2"/>
                  </a:moveTo>
                  <a:lnTo>
                    <a:pt x="257" y="2"/>
                  </a:lnTo>
                  <a:lnTo>
                    <a:pt x="249" y="4"/>
                  </a:lnTo>
                  <a:lnTo>
                    <a:pt x="243" y="7"/>
                  </a:lnTo>
                  <a:lnTo>
                    <a:pt x="235" y="10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1" y="17"/>
                  </a:lnTo>
                  <a:lnTo>
                    <a:pt x="214" y="23"/>
                  </a:lnTo>
                  <a:lnTo>
                    <a:pt x="208" y="28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83" y="44"/>
                  </a:lnTo>
                  <a:lnTo>
                    <a:pt x="166" y="57"/>
                  </a:lnTo>
                  <a:lnTo>
                    <a:pt x="134" y="84"/>
                  </a:lnTo>
                  <a:lnTo>
                    <a:pt x="134" y="84"/>
                  </a:lnTo>
                  <a:lnTo>
                    <a:pt x="102" y="112"/>
                  </a:lnTo>
                  <a:lnTo>
                    <a:pt x="68" y="139"/>
                  </a:lnTo>
                  <a:lnTo>
                    <a:pt x="34" y="16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1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7" y="206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40" y="177"/>
                  </a:lnTo>
                  <a:lnTo>
                    <a:pt x="72" y="151"/>
                  </a:lnTo>
                  <a:lnTo>
                    <a:pt x="104" y="125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70" y="70"/>
                  </a:lnTo>
                  <a:lnTo>
                    <a:pt x="188" y="55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19" y="33"/>
                  </a:lnTo>
                  <a:lnTo>
                    <a:pt x="234" y="25"/>
                  </a:lnTo>
                  <a:lnTo>
                    <a:pt x="262" y="11"/>
                  </a:lnTo>
                  <a:lnTo>
                    <a:pt x="262" y="11"/>
                  </a:lnTo>
                  <a:lnTo>
                    <a:pt x="265" y="10"/>
                  </a:lnTo>
                  <a:lnTo>
                    <a:pt x="265" y="7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4" name="Freeform 246"/>
            <p:cNvSpPr/>
            <p:nvPr/>
          </p:nvSpPr>
          <p:spPr bwMode="auto">
            <a:xfrm>
              <a:off x="4545014" y="1014413"/>
              <a:ext cx="130175" cy="87313"/>
            </a:xfrm>
            <a:custGeom>
              <a:avLst/>
              <a:gdLst/>
              <a:ahLst/>
              <a:cxnLst>
                <a:cxn ang="0">
                  <a:pos x="319" y="1"/>
                </a:cxn>
                <a:cxn ang="0">
                  <a:pos x="319" y="1"/>
                </a:cxn>
                <a:cxn ang="0">
                  <a:pos x="237" y="48"/>
                </a:cxn>
                <a:cxn ang="0">
                  <a:pos x="197" y="73"/>
                </a:cxn>
                <a:cxn ang="0">
                  <a:pos x="155" y="96"/>
                </a:cxn>
                <a:cxn ang="0">
                  <a:pos x="114" y="123"/>
                </a:cxn>
                <a:cxn ang="0">
                  <a:pos x="75" y="150"/>
                </a:cxn>
                <a:cxn ang="0">
                  <a:pos x="37" y="179"/>
                </a:cxn>
                <a:cxn ang="0">
                  <a:pos x="19" y="195"/>
                </a:cxn>
                <a:cxn ang="0">
                  <a:pos x="2" y="210"/>
                </a:cxn>
                <a:cxn ang="0">
                  <a:pos x="2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9"/>
                </a:cxn>
                <a:cxn ang="0">
                  <a:pos x="9" y="218"/>
                </a:cxn>
                <a:cxn ang="0">
                  <a:pos x="9" y="218"/>
                </a:cxn>
                <a:cxn ang="0">
                  <a:pos x="26" y="202"/>
                </a:cxn>
                <a:cxn ang="0">
                  <a:pos x="45" y="187"/>
                </a:cxn>
                <a:cxn ang="0">
                  <a:pos x="83" y="158"/>
                </a:cxn>
                <a:cxn ang="0">
                  <a:pos x="122" y="132"/>
                </a:cxn>
                <a:cxn ang="0">
                  <a:pos x="161" y="106"/>
                </a:cxn>
                <a:cxn ang="0">
                  <a:pos x="203" y="82"/>
                </a:cxn>
                <a:cxn ang="0">
                  <a:pos x="244" y="57"/>
                </a:cxn>
                <a:cxn ang="0">
                  <a:pos x="325" y="10"/>
                </a:cxn>
                <a:cxn ang="0">
                  <a:pos x="325" y="10"/>
                </a:cxn>
                <a:cxn ang="0">
                  <a:pos x="327" y="9"/>
                </a:cxn>
                <a:cxn ang="0">
                  <a:pos x="327" y="8"/>
                </a:cxn>
                <a:cxn ang="0">
                  <a:pos x="327" y="2"/>
                </a:cxn>
                <a:cxn ang="0">
                  <a:pos x="323" y="0"/>
                </a:cxn>
                <a:cxn ang="0">
                  <a:pos x="322" y="0"/>
                </a:cxn>
                <a:cxn ang="0">
                  <a:pos x="319" y="1"/>
                </a:cxn>
                <a:cxn ang="0">
                  <a:pos x="319" y="1"/>
                </a:cxn>
              </a:cxnLst>
              <a:rect l="0" t="0" r="r" b="b"/>
              <a:pathLst>
                <a:path w="327" h="219">
                  <a:moveTo>
                    <a:pt x="319" y="1"/>
                  </a:moveTo>
                  <a:lnTo>
                    <a:pt x="319" y="1"/>
                  </a:lnTo>
                  <a:lnTo>
                    <a:pt x="237" y="48"/>
                  </a:lnTo>
                  <a:lnTo>
                    <a:pt x="197" y="73"/>
                  </a:lnTo>
                  <a:lnTo>
                    <a:pt x="155" y="96"/>
                  </a:lnTo>
                  <a:lnTo>
                    <a:pt x="114" y="123"/>
                  </a:lnTo>
                  <a:lnTo>
                    <a:pt x="75" y="150"/>
                  </a:lnTo>
                  <a:lnTo>
                    <a:pt x="37" y="179"/>
                  </a:lnTo>
                  <a:lnTo>
                    <a:pt x="19" y="195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26" y="202"/>
                  </a:lnTo>
                  <a:lnTo>
                    <a:pt x="45" y="187"/>
                  </a:lnTo>
                  <a:lnTo>
                    <a:pt x="83" y="158"/>
                  </a:lnTo>
                  <a:lnTo>
                    <a:pt x="122" y="132"/>
                  </a:lnTo>
                  <a:lnTo>
                    <a:pt x="161" y="106"/>
                  </a:lnTo>
                  <a:lnTo>
                    <a:pt x="203" y="82"/>
                  </a:lnTo>
                  <a:lnTo>
                    <a:pt x="244" y="57"/>
                  </a:lnTo>
                  <a:lnTo>
                    <a:pt x="325" y="10"/>
                  </a:lnTo>
                  <a:lnTo>
                    <a:pt x="325" y="10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2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319" y="1"/>
                  </a:lnTo>
                  <a:lnTo>
                    <a:pt x="3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5" name="Freeform 247"/>
            <p:cNvSpPr/>
            <p:nvPr/>
          </p:nvSpPr>
          <p:spPr bwMode="auto">
            <a:xfrm>
              <a:off x="4614864" y="1020763"/>
              <a:ext cx="92075" cy="730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94" y="98"/>
                </a:cxn>
                <a:cxn ang="0">
                  <a:pos x="94" y="98"/>
                </a:cxn>
                <a:cxn ang="0">
                  <a:pos x="63" y="120"/>
                </a:cxn>
                <a:cxn ang="0">
                  <a:pos x="33" y="144"/>
                </a:cxn>
                <a:cxn ang="0">
                  <a:pos x="33" y="144"/>
                </a:cxn>
                <a:cxn ang="0">
                  <a:pos x="15" y="157"/>
                </a:cxn>
                <a:cxn ang="0">
                  <a:pos x="5" y="166"/>
                </a:cxn>
                <a:cxn ang="0">
                  <a:pos x="3" y="171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0" y="180"/>
                </a:cxn>
                <a:cxn ang="0">
                  <a:pos x="4" y="183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1" y="179"/>
                </a:cxn>
                <a:cxn ang="0">
                  <a:pos x="11" y="179"/>
                </a:cxn>
                <a:cxn ang="0">
                  <a:pos x="13" y="174"/>
                </a:cxn>
                <a:cxn ang="0">
                  <a:pos x="17" y="170"/>
                </a:cxn>
                <a:cxn ang="0">
                  <a:pos x="29" y="159"/>
                </a:cxn>
                <a:cxn ang="0">
                  <a:pos x="50" y="145"/>
                </a:cxn>
                <a:cxn ang="0">
                  <a:pos x="50" y="145"/>
                </a:cxn>
                <a:cxn ang="0">
                  <a:pos x="83" y="120"/>
                </a:cxn>
                <a:cxn ang="0">
                  <a:pos x="117" y="95"/>
                </a:cxn>
                <a:cxn ang="0">
                  <a:pos x="117" y="95"/>
                </a:cxn>
                <a:cxn ang="0">
                  <a:pos x="174" y="52"/>
                </a:cxn>
                <a:cxn ang="0">
                  <a:pos x="232" y="10"/>
                </a:cxn>
                <a:cxn ang="0">
                  <a:pos x="232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183">
                  <a:moveTo>
                    <a:pt x="225" y="1"/>
                  </a:moveTo>
                  <a:lnTo>
                    <a:pt x="225" y="1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63" y="120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15" y="157"/>
                  </a:lnTo>
                  <a:lnTo>
                    <a:pt x="5" y="166"/>
                  </a:lnTo>
                  <a:lnTo>
                    <a:pt x="3" y="171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4" y="183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4"/>
                  </a:lnTo>
                  <a:lnTo>
                    <a:pt x="17" y="170"/>
                  </a:lnTo>
                  <a:lnTo>
                    <a:pt x="29" y="159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83" y="120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74" y="5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6" name="Freeform 248"/>
            <p:cNvSpPr/>
            <p:nvPr/>
          </p:nvSpPr>
          <p:spPr bwMode="auto">
            <a:xfrm>
              <a:off x="4668839" y="1020763"/>
              <a:ext cx="100013" cy="71438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17" y="17"/>
                </a:cxn>
                <a:cxn ang="0">
                  <a:pos x="191" y="32"/>
                </a:cxn>
                <a:cxn ang="0">
                  <a:pos x="191" y="32"/>
                </a:cxn>
                <a:cxn ang="0">
                  <a:pos x="174" y="42"/>
                </a:cxn>
                <a:cxn ang="0">
                  <a:pos x="157" y="52"/>
                </a:cxn>
                <a:cxn ang="0">
                  <a:pos x="126" y="76"/>
                </a:cxn>
                <a:cxn ang="0">
                  <a:pos x="126" y="76"/>
                </a:cxn>
                <a:cxn ang="0">
                  <a:pos x="63" y="12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70"/>
                </a:cxn>
                <a:cxn ang="0">
                  <a:pos x="0" y="171"/>
                </a:cxn>
                <a:cxn ang="0">
                  <a:pos x="2" y="174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71" y="129"/>
                </a:cxn>
                <a:cxn ang="0">
                  <a:pos x="101" y="107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61" y="65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04" y="36"/>
                </a:cxn>
                <a:cxn ang="0">
                  <a:pos x="219" y="27"/>
                </a:cxn>
                <a:cxn ang="0">
                  <a:pos x="234" y="19"/>
                </a:cxn>
                <a:cxn ang="0">
                  <a:pos x="249" y="10"/>
                </a:cxn>
                <a:cxn ang="0">
                  <a:pos x="249" y="10"/>
                </a:cxn>
                <a:cxn ang="0">
                  <a:pos x="251" y="9"/>
                </a:cxn>
                <a:cxn ang="0">
                  <a:pos x="251" y="8"/>
                </a:cxn>
                <a:cxn ang="0">
                  <a:pos x="251" y="2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176">
                  <a:moveTo>
                    <a:pt x="244" y="1"/>
                  </a:moveTo>
                  <a:lnTo>
                    <a:pt x="244" y="1"/>
                  </a:lnTo>
                  <a:lnTo>
                    <a:pt x="217" y="17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42"/>
                  </a:lnTo>
                  <a:lnTo>
                    <a:pt x="157" y="52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63" y="12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70"/>
                  </a:lnTo>
                  <a:lnTo>
                    <a:pt x="0" y="171"/>
                  </a:lnTo>
                  <a:lnTo>
                    <a:pt x="2" y="174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71" y="129"/>
                  </a:lnTo>
                  <a:lnTo>
                    <a:pt x="101" y="107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61" y="65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04" y="36"/>
                  </a:lnTo>
                  <a:lnTo>
                    <a:pt x="219" y="27"/>
                  </a:lnTo>
                  <a:lnTo>
                    <a:pt x="234" y="19"/>
                  </a:lnTo>
                  <a:lnTo>
                    <a:pt x="249" y="10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8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7" name="Freeform 249"/>
            <p:cNvSpPr/>
            <p:nvPr/>
          </p:nvSpPr>
          <p:spPr bwMode="auto">
            <a:xfrm>
              <a:off x="4718051" y="1025526"/>
              <a:ext cx="98425" cy="69850"/>
            </a:xfrm>
            <a:custGeom>
              <a:avLst/>
              <a:gdLst/>
              <a:ahLst/>
              <a:cxnLst>
                <a:cxn ang="0">
                  <a:pos x="241" y="2"/>
                </a:cxn>
                <a:cxn ang="0">
                  <a:pos x="241" y="2"/>
                </a:cxn>
                <a:cxn ang="0">
                  <a:pos x="224" y="10"/>
                </a:cxn>
                <a:cxn ang="0">
                  <a:pos x="208" y="19"/>
                </a:cxn>
                <a:cxn ang="0">
                  <a:pos x="178" y="41"/>
                </a:cxn>
                <a:cxn ang="0">
                  <a:pos x="148" y="63"/>
                </a:cxn>
                <a:cxn ang="0">
                  <a:pos x="118" y="84"/>
                </a:cxn>
                <a:cxn ang="0">
                  <a:pos x="118" y="84"/>
                </a:cxn>
                <a:cxn ang="0">
                  <a:pos x="88" y="102"/>
                </a:cxn>
                <a:cxn ang="0">
                  <a:pos x="59" y="123"/>
                </a:cxn>
                <a:cxn ang="0">
                  <a:pos x="30" y="143"/>
                </a:cxn>
                <a:cxn ang="0">
                  <a:pos x="2" y="165"/>
                </a:cxn>
                <a:cxn ang="0">
                  <a:pos x="2" y="165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2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40" y="151"/>
                </a:cxn>
                <a:cxn ang="0">
                  <a:pos x="71" y="129"/>
                </a:cxn>
                <a:cxn ang="0">
                  <a:pos x="132" y="88"/>
                </a:cxn>
                <a:cxn ang="0">
                  <a:pos x="132" y="88"/>
                </a:cxn>
                <a:cxn ang="0">
                  <a:pos x="161" y="68"/>
                </a:cxn>
                <a:cxn ang="0">
                  <a:pos x="188" y="48"/>
                </a:cxn>
                <a:cxn ang="0">
                  <a:pos x="216" y="28"/>
                </a:cxn>
                <a:cxn ang="0">
                  <a:pos x="231" y="19"/>
                </a:cxn>
                <a:cxn ang="0">
                  <a:pos x="246" y="11"/>
                </a:cxn>
                <a:cxn ang="0">
                  <a:pos x="246" y="11"/>
                </a:cxn>
                <a:cxn ang="0">
                  <a:pos x="248" y="10"/>
                </a:cxn>
                <a:cxn ang="0">
                  <a:pos x="248" y="8"/>
                </a:cxn>
                <a:cxn ang="0">
                  <a:pos x="248" y="6"/>
                </a:cxn>
                <a:cxn ang="0">
                  <a:pos x="248" y="4"/>
                </a:cxn>
                <a:cxn ang="0">
                  <a:pos x="244" y="2"/>
                </a:cxn>
                <a:cxn ang="0">
                  <a:pos x="243" y="0"/>
                </a:cxn>
                <a:cxn ang="0">
                  <a:pos x="241" y="2"/>
                </a:cxn>
                <a:cxn ang="0">
                  <a:pos x="241" y="2"/>
                </a:cxn>
              </a:cxnLst>
              <a:rect l="0" t="0" r="r" b="b"/>
              <a:pathLst>
                <a:path w="248" h="174">
                  <a:moveTo>
                    <a:pt x="241" y="2"/>
                  </a:moveTo>
                  <a:lnTo>
                    <a:pt x="241" y="2"/>
                  </a:lnTo>
                  <a:lnTo>
                    <a:pt x="224" y="10"/>
                  </a:lnTo>
                  <a:lnTo>
                    <a:pt x="208" y="19"/>
                  </a:lnTo>
                  <a:lnTo>
                    <a:pt x="178" y="41"/>
                  </a:lnTo>
                  <a:lnTo>
                    <a:pt x="148" y="6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88" y="102"/>
                  </a:lnTo>
                  <a:lnTo>
                    <a:pt x="59" y="123"/>
                  </a:lnTo>
                  <a:lnTo>
                    <a:pt x="30" y="143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2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40" y="151"/>
                  </a:lnTo>
                  <a:lnTo>
                    <a:pt x="71" y="129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61" y="68"/>
                  </a:lnTo>
                  <a:lnTo>
                    <a:pt x="188" y="48"/>
                  </a:lnTo>
                  <a:lnTo>
                    <a:pt x="216" y="28"/>
                  </a:lnTo>
                  <a:lnTo>
                    <a:pt x="231" y="1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8" y="10"/>
                  </a:lnTo>
                  <a:lnTo>
                    <a:pt x="248" y="8"/>
                  </a:lnTo>
                  <a:lnTo>
                    <a:pt x="248" y="6"/>
                  </a:lnTo>
                  <a:lnTo>
                    <a:pt x="248" y="4"/>
                  </a:lnTo>
                  <a:lnTo>
                    <a:pt x="244" y="2"/>
                  </a:lnTo>
                  <a:lnTo>
                    <a:pt x="243" y="0"/>
                  </a:lnTo>
                  <a:lnTo>
                    <a:pt x="241" y="2"/>
                  </a:lnTo>
                  <a:lnTo>
                    <a:pt x="2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8" name="Freeform 250"/>
            <p:cNvSpPr/>
            <p:nvPr/>
          </p:nvSpPr>
          <p:spPr bwMode="auto">
            <a:xfrm>
              <a:off x="4757739" y="1044576"/>
              <a:ext cx="79375" cy="60325"/>
            </a:xfrm>
            <a:custGeom>
              <a:avLst/>
              <a:gdLst/>
              <a:ahLst/>
              <a:cxnLst>
                <a:cxn ang="0">
                  <a:pos x="194" y="1"/>
                </a:cxn>
                <a:cxn ang="0">
                  <a:pos x="194" y="1"/>
                </a:cxn>
                <a:cxn ang="0">
                  <a:pos x="141" y="33"/>
                </a:cxn>
                <a:cxn ang="0">
                  <a:pos x="115" y="50"/>
                </a:cxn>
                <a:cxn ang="0">
                  <a:pos x="90" y="67"/>
                </a:cxn>
                <a:cxn ang="0">
                  <a:pos x="90" y="67"/>
                </a:cxn>
                <a:cxn ang="0">
                  <a:pos x="43" y="101"/>
                </a:cxn>
                <a:cxn ang="0">
                  <a:pos x="21" y="119"/>
                </a:cxn>
                <a:cxn ang="0">
                  <a:pos x="10" y="128"/>
                </a:cxn>
                <a:cxn ang="0">
                  <a:pos x="1" y="138"/>
                </a:cxn>
                <a:cxn ang="0">
                  <a:pos x="1" y="138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8"/>
                </a:cxn>
                <a:cxn ang="0">
                  <a:pos x="5" y="149"/>
                </a:cxn>
                <a:cxn ang="0">
                  <a:pos x="8" y="149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20" y="136"/>
                </a:cxn>
                <a:cxn ang="0">
                  <a:pos x="30" y="125"/>
                </a:cxn>
                <a:cxn ang="0">
                  <a:pos x="54" y="107"/>
                </a:cxn>
                <a:cxn ang="0">
                  <a:pos x="103" y="70"/>
                </a:cxn>
                <a:cxn ang="0">
                  <a:pos x="103" y="70"/>
                </a:cxn>
                <a:cxn ang="0">
                  <a:pos x="127" y="55"/>
                </a:cxn>
                <a:cxn ang="0">
                  <a:pos x="150" y="39"/>
                </a:cxn>
                <a:cxn ang="0">
                  <a:pos x="200" y="10"/>
                </a:cxn>
                <a:cxn ang="0">
                  <a:pos x="200" y="10"/>
                </a:cxn>
                <a:cxn ang="0">
                  <a:pos x="201" y="9"/>
                </a:cxn>
                <a:cxn ang="0">
                  <a:pos x="203" y="8"/>
                </a:cxn>
                <a:cxn ang="0">
                  <a:pos x="201" y="2"/>
                </a:cxn>
                <a:cxn ang="0">
                  <a:pos x="199" y="0"/>
                </a:cxn>
                <a:cxn ang="0">
                  <a:pos x="196" y="0"/>
                </a:cxn>
                <a:cxn ang="0">
                  <a:pos x="194" y="1"/>
                </a:cxn>
                <a:cxn ang="0">
                  <a:pos x="194" y="1"/>
                </a:cxn>
              </a:cxnLst>
              <a:rect l="0" t="0" r="r" b="b"/>
              <a:pathLst>
                <a:path w="203" h="149">
                  <a:moveTo>
                    <a:pt x="194" y="1"/>
                  </a:moveTo>
                  <a:lnTo>
                    <a:pt x="194" y="1"/>
                  </a:lnTo>
                  <a:lnTo>
                    <a:pt x="141" y="33"/>
                  </a:lnTo>
                  <a:lnTo>
                    <a:pt x="115" y="50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43" y="101"/>
                  </a:lnTo>
                  <a:lnTo>
                    <a:pt x="21" y="119"/>
                  </a:lnTo>
                  <a:lnTo>
                    <a:pt x="10" y="128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8"/>
                  </a:lnTo>
                  <a:lnTo>
                    <a:pt x="5" y="149"/>
                  </a:lnTo>
                  <a:lnTo>
                    <a:pt x="8" y="14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20" y="136"/>
                  </a:lnTo>
                  <a:lnTo>
                    <a:pt x="30" y="125"/>
                  </a:lnTo>
                  <a:lnTo>
                    <a:pt x="54" y="107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27" y="55"/>
                  </a:lnTo>
                  <a:lnTo>
                    <a:pt x="150" y="39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01" y="9"/>
                  </a:lnTo>
                  <a:lnTo>
                    <a:pt x="203" y="8"/>
                  </a:lnTo>
                  <a:lnTo>
                    <a:pt x="201" y="2"/>
                  </a:lnTo>
                  <a:lnTo>
                    <a:pt x="199" y="0"/>
                  </a:lnTo>
                  <a:lnTo>
                    <a:pt x="196" y="0"/>
                  </a:lnTo>
                  <a:lnTo>
                    <a:pt x="194" y="1"/>
                  </a:lnTo>
                  <a:lnTo>
                    <a:pt x="1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9" name="Freeform 251"/>
            <p:cNvSpPr/>
            <p:nvPr/>
          </p:nvSpPr>
          <p:spPr bwMode="auto">
            <a:xfrm>
              <a:off x="4775201" y="1074738"/>
              <a:ext cx="73025" cy="53975"/>
            </a:xfrm>
            <a:custGeom>
              <a:avLst/>
              <a:gdLst/>
              <a:ahLst/>
              <a:cxnLst>
                <a:cxn ang="0">
                  <a:pos x="179" y="2"/>
                </a:cxn>
                <a:cxn ang="0">
                  <a:pos x="179" y="2"/>
                </a:cxn>
                <a:cxn ang="0">
                  <a:pos x="131" y="27"/>
                </a:cxn>
                <a:cxn ang="0">
                  <a:pos x="107" y="40"/>
                </a:cxn>
                <a:cxn ang="0">
                  <a:pos x="84" y="55"/>
                </a:cxn>
                <a:cxn ang="0">
                  <a:pos x="62" y="71"/>
                </a:cxn>
                <a:cxn ang="0">
                  <a:pos x="41" y="88"/>
                </a:cxn>
                <a:cxn ang="0">
                  <a:pos x="20" y="105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2"/>
                </a:cxn>
                <a:cxn ang="0">
                  <a:pos x="5" y="135"/>
                </a:cxn>
                <a:cxn ang="0">
                  <a:pos x="7" y="134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28" y="114"/>
                </a:cxn>
                <a:cxn ang="0">
                  <a:pos x="49" y="96"/>
                </a:cxn>
                <a:cxn ang="0">
                  <a:pos x="69" y="79"/>
                </a:cxn>
                <a:cxn ang="0">
                  <a:pos x="92" y="64"/>
                </a:cxn>
                <a:cxn ang="0">
                  <a:pos x="114" y="50"/>
                </a:cxn>
                <a:cxn ang="0">
                  <a:pos x="138" y="36"/>
                </a:cxn>
                <a:cxn ang="0">
                  <a:pos x="185" y="11"/>
                </a:cxn>
                <a:cxn ang="0">
                  <a:pos x="185" y="11"/>
                </a:cxn>
                <a:cxn ang="0">
                  <a:pos x="187" y="10"/>
                </a:cxn>
                <a:cxn ang="0">
                  <a:pos x="187" y="7"/>
                </a:cxn>
                <a:cxn ang="0">
                  <a:pos x="187" y="3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2"/>
                </a:cxn>
                <a:cxn ang="0">
                  <a:pos x="179" y="2"/>
                </a:cxn>
              </a:cxnLst>
              <a:rect l="0" t="0" r="r" b="b"/>
              <a:pathLst>
                <a:path w="187" h="135">
                  <a:moveTo>
                    <a:pt x="179" y="2"/>
                  </a:moveTo>
                  <a:lnTo>
                    <a:pt x="179" y="2"/>
                  </a:lnTo>
                  <a:lnTo>
                    <a:pt x="131" y="27"/>
                  </a:lnTo>
                  <a:lnTo>
                    <a:pt x="107" y="40"/>
                  </a:lnTo>
                  <a:lnTo>
                    <a:pt x="84" y="55"/>
                  </a:lnTo>
                  <a:lnTo>
                    <a:pt x="62" y="71"/>
                  </a:lnTo>
                  <a:lnTo>
                    <a:pt x="41" y="88"/>
                  </a:lnTo>
                  <a:lnTo>
                    <a:pt x="20" y="105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2"/>
                  </a:lnTo>
                  <a:lnTo>
                    <a:pt x="5" y="135"/>
                  </a:lnTo>
                  <a:lnTo>
                    <a:pt x="7" y="134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28" y="114"/>
                  </a:lnTo>
                  <a:lnTo>
                    <a:pt x="49" y="96"/>
                  </a:lnTo>
                  <a:lnTo>
                    <a:pt x="69" y="79"/>
                  </a:lnTo>
                  <a:lnTo>
                    <a:pt x="92" y="64"/>
                  </a:lnTo>
                  <a:lnTo>
                    <a:pt x="114" y="50"/>
                  </a:lnTo>
                  <a:lnTo>
                    <a:pt x="138" y="36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3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2"/>
                  </a:lnTo>
                  <a:lnTo>
                    <a:pt x="1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0" name="Freeform 252"/>
            <p:cNvSpPr/>
            <p:nvPr/>
          </p:nvSpPr>
          <p:spPr bwMode="auto">
            <a:xfrm>
              <a:off x="4778376" y="1106488"/>
              <a:ext cx="80963" cy="53975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73" y="17"/>
                </a:cxn>
                <a:cxn ang="0">
                  <a:pos x="149" y="33"/>
                </a:cxn>
                <a:cxn ang="0">
                  <a:pos x="99" y="64"/>
                </a:cxn>
                <a:cxn ang="0">
                  <a:pos x="51" y="94"/>
                </a:cxn>
                <a:cxn ang="0">
                  <a:pos x="26" y="110"/>
                </a:cxn>
                <a:cxn ang="0">
                  <a:pos x="3" y="127"/>
                </a:cxn>
                <a:cxn ang="0">
                  <a:pos x="3" y="127"/>
                </a:cxn>
                <a:cxn ang="0">
                  <a:pos x="1" y="128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7" y="137"/>
                </a:cxn>
                <a:cxn ang="0">
                  <a:pos x="9" y="136"/>
                </a:cxn>
                <a:cxn ang="0">
                  <a:pos x="9" y="136"/>
                </a:cxn>
                <a:cxn ang="0">
                  <a:pos x="33" y="120"/>
                </a:cxn>
                <a:cxn ang="0">
                  <a:pos x="56" y="105"/>
                </a:cxn>
                <a:cxn ang="0">
                  <a:pos x="106" y="73"/>
                </a:cxn>
                <a:cxn ang="0">
                  <a:pos x="154" y="43"/>
                </a:cxn>
                <a:cxn ang="0">
                  <a:pos x="179" y="28"/>
                </a:cxn>
                <a:cxn ang="0">
                  <a:pos x="203" y="11"/>
                </a:cxn>
                <a:cxn ang="0">
                  <a:pos x="203" y="11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5" h="137">
                  <a:moveTo>
                    <a:pt x="198" y="1"/>
                  </a:moveTo>
                  <a:lnTo>
                    <a:pt x="198" y="1"/>
                  </a:lnTo>
                  <a:lnTo>
                    <a:pt x="173" y="17"/>
                  </a:lnTo>
                  <a:lnTo>
                    <a:pt x="149" y="33"/>
                  </a:lnTo>
                  <a:lnTo>
                    <a:pt x="99" y="64"/>
                  </a:lnTo>
                  <a:lnTo>
                    <a:pt x="51" y="94"/>
                  </a:lnTo>
                  <a:lnTo>
                    <a:pt x="26" y="110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1" y="128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33" y="120"/>
                  </a:lnTo>
                  <a:lnTo>
                    <a:pt x="56" y="105"/>
                  </a:lnTo>
                  <a:lnTo>
                    <a:pt x="106" y="73"/>
                  </a:lnTo>
                  <a:lnTo>
                    <a:pt x="154" y="43"/>
                  </a:lnTo>
                  <a:lnTo>
                    <a:pt x="179" y="28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1" name="Freeform 253"/>
            <p:cNvSpPr/>
            <p:nvPr/>
          </p:nvSpPr>
          <p:spPr bwMode="auto">
            <a:xfrm>
              <a:off x="4773614" y="1147763"/>
              <a:ext cx="80963" cy="50800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70" y="12"/>
                </a:cxn>
                <a:cxn ang="0">
                  <a:pos x="144" y="25"/>
                </a:cxn>
                <a:cxn ang="0">
                  <a:pos x="94" y="53"/>
                </a:cxn>
                <a:cxn ang="0">
                  <a:pos x="94" y="53"/>
                </a:cxn>
                <a:cxn ang="0">
                  <a:pos x="82" y="59"/>
                </a:cxn>
                <a:cxn ang="0">
                  <a:pos x="72" y="68"/>
                </a:cxn>
                <a:cxn ang="0">
                  <a:pos x="50" y="85"/>
                </a:cxn>
                <a:cxn ang="0">
                  <a:pos x="27" y="104"/>
                </a:cxn>
                <a:cxn ang="0">
                  <a:pos x="16" y="112"/>
                </a:cxn>
                <a:cxn ang="0">
                  <a:pos x="4" y="118"/>
                </a:cxn>
                <a:cxn ang="0">
                  <a:pos x="4" y="118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5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21" y="121"/>
                </a:cxn>
                <a:cxn ang="0">
                  <a:pos x="33" y="113"/>
                </a:cxn>
                <a:cxn ang="0">
                  <a:pos x="55" y="96"/>
                </a:cxn>
                <a:cxn ang="0">
                  <a:pos x="77" y="79"/>
                </a:cxn>
                <a:cxn ang="0">
                  <a:pos x="89" y="70"/>
                </a:cxn>
                <a:cxn ang="0">
                  <a:pos x="101" y="62"/>
                </a:cxn>
                <a:cxn ang="0">
                  <a:pos x="101" y="62"/>
                </a:cxn>
                <a:cxn ang="0">
                  <a:pos x="124" y="49"/>
                </a:cxn>
                <a:cxn ang="0">
                  <a:pos x="150" y="36"/>
                </a:cxn>
                <a:cxn ang="0">
                  <a:pos x="200" y="11"/>
                </a:cxn>
                <a:cxn ang="0">
                  <a:pos x="200" y="11"/>
                </a:cxn>
                <a:cxn ang="0">
                  <a:pos x="203" y="10"/>
                </a:cxn>
                <a:cxn ang="0">
                  <a:pos x="203" y="7"/>
                </a:cxn>
                <a:cxn ang="0">
                  <a:pos x="203" y="6"/>
                </a:cxn>
                <a:cxn ang="0">
                  <a:pos x="203" y="3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3" h="129">
                  <a:moveTo>
                    <a:pt x="195" y="0"/>
                  </a:moveTo>
                  <a:lnTo>
                    <a:pt x="195" y="0"/>
                  </a:lnTo>
                  <a:lnTo>
                    <a:pt x="170" y="12"/>
                  </a:lnTo>
                  <a:lnTo>
                    <a:pt x="144" y="2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82" y="59"/>
                  </a:lnTo>
                  <a:lnTo>
                    <a:pt x="72" y="68"/>
                  </a:lnTo>
                  <a:lnTo>
                    <a:pt x="50" y="85"/>
                  </a:lnTo>
                  <a:lnTo>
                    <a:pt x="27" y="104"/>
                  </a:lnTo>
                  <a:lnTo>
                    <a:pt x="16" y="11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5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21" y="121"/>
                  </a:lnTo>
                  <a:lnTo>
                    <a:pt x="33" y="113"/>
                  </a:lnTo>
                  <a:lnTo>
                    <a:pt x="55" y="96"/>
                  </a:lnTo>
                  <a:lnTo>
                    <a:pt x="77" y="79"/>
                  </a:lnTo>
                  <a:lnTo>
                    <a:pt x="89" y="70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24" y="49"/>
                  </a:lnTo>
                  <a:lnTo>
                    <a:pt x="150" y="36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3" y="10"/>
                  </a:lnTo>
                  <a:lnTo>
                    <a:pt x="203" y="7"/>
                  </a:lnTo>
                  <a:lnTo>
                    <a:pt x="203" y="6"/>
                  </a:lnTo>
                  <a:lnTo>
                    <a:pt x="203" y="3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2" name="Freeform 254"/>
            <p:cNvSpPr/>
            <p:nvPr/>
          </p:nvSpPr>
          <p:spPr bwMode="auto">
            <a:xfrm>
              <a:off x="4710114" y="1185863"/>
              <a:ext cx="138113" cy="88900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2" y="5"/>
                </a:cxn>
                <a:cxn ang="0">
                  <a:pos x="314" y="11"/>
                </a:cxn>
                <a:cxn ang="0">
                  <a:pos x="305" y="16"/>
                </a:cxn>
                <a:cxn ang="0">
                  <a:pos x="289" y="29"/>
                </a:cxn>
                <a:cxn ang="0">
                  <a:pos x="275" y="41"/>
                </a:cxn>
                <a:cxn ang="0">
                  <a:pos x="275" y="41"/>
                </a:cxn>
                <a:cxn ang="0">
                  <a:pos x="251" y="56"/>
                </a:cxn>
                <a:cxn ang="0">
                  <a:pos x="227" y="71"/>
                </a:cxn>
                <a:cxn ang="0">
                  <a:pos x="177" y="100"/>
                </a:cxn>
                <a:cxn ang="0">
                  <a:pos x="177" y="100"/>
                </a:cxn>
                <a:cxn ang="0">
                  <a:pos x="126" y="127"/>
                </a:cxn>
                <a:cxn ang="0">
                  <a:pos x="100" y="141"/>
                </a:cxn>
                <a:cxn ang="0">
                  <a:pos x="75" y="157"/>
                </a:cxn>
                <a:cxn ang="0">
                  <a:pos x="75" y="157"/>
                </a:cxn>
                <a:cxn ang="0">
                  <a:pos x="50" y="175"/>
                </a:cxn>
                <a:cxn ang="0">
                  <a:pos x="26" y="194"/>
                </a:cxn>
                <a:cxn ang="0">
                  <a:pos x="26" y="194"/>
                </a:cxn>
                <a:cxn ang="0">
                  <a:pos x="13" y="203"/>
                </a:cxn>
                <a:cxn ang="0">
                  <a:pos x="7" y="208"/>
                </a:cxn>
                <a:cxn ang="0">
                  <a:pos x="2" y="213"/>
                </a:cxn>
                <a:cxn ang="0">
                  <a:pos x="2" y="213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2" y="220"/>
                </a:cxn>
                <a:cxn ang="0">
                  <a:pos x="3" y="221"/>
                </a:cxn>
                <a:cxn ang="0">
                  <a:pos x="7" y="223"/>
                </a:cxn>
                <a:cxn ang="0">
                  <a:pos x="9" y="221"/>
                </a:cxn>
                <a:cxn ang="0">
                  <a:pos x="11" y="220"/>
                </a:cxn>
                <a:cxn ang="0">
                  <a:pos x="11" y="220"/>
                </a:cxn>
                <a:cxn ang="0">
                  <a:pos x="20" y="212"/>
                </a:cxn>
                <a:cxn ang="0">
                  <a:pos x="29" y="204"/>
                </a:cxn>
                <a:cxn ang="0">
                  <a:pos x="49" y="191"/>
                </a:cxn>
                <a:cxn ang="0">
                  <a:pos x="49" y="191"/>
                </a:cxn>
                <a:cxn ang="0">
                  <a:pos x="70" y="175"/>
                </a:cxn>
                <a:cxn ang="0">
                  <a:pos x="89" y="161"/>
                </a:cxn>
                <a:cxn ang="0">
                  <a:pos x="89" y="161"/>
                </a:cxn>
                <a:cxn ang="0">
                  <a:pos x="110" y="148"/>
                </a:cxn>
                <a:cxn ang="0">
                  <a:pos x="131" y="136"/>
                </a:cxn>
                <a:cxn ang="0">
                  <a:pos x="174" y="114"/>
                </a:cxn>
                <a:cxn ang="0">
                  <a:pos x="174" y="114"/>
                </a:cxn>
                <a:cxn ang="0">
                  <a:pos x="216" y="92"/>
                </a:cxn>
                <a:cxn ang="0">
                  <a:pos x="255" y="67"/>
                </a:cxn>
                <a:cxn ang="0">
                  <a:pos x="255" y="67"/>
                </a:cxn>
                <a:cxn ang="0">
                  <a:pos x="276" y="54"/>
                </a:cxn>
                <a:cxn ang="0">
                  <a:pos x="296" y="39"/>
                </a:cxn>
                <a:cxn ang="0">
                  <a:pos x="296" y="39"/>
                </a:cxn>
                <a:cxn ang="0">
                  <a:pos x="317" y="22"/>
                </a:cxn>
                <a:cxn ang="0">
                  <a:pos x="329" y="15"/>
                </a:cxn>
                <a:cxn ang="0">
                  <a:pos x="335" y="12"/>
                </a:cxn>
                <a:cxn ang="0">
                  <a:pos x="340" y="12"/>
                </a:cxn>
                <a:cxn ang="0">
                  <a:pos x="340" y="12"/>
                </a:cxn>
                <a:cxn ang="0">
                  <a:pos x="343" y="11"/>
                </a:cxn>
                <a:cxn ang="0">
                  <a:pos x="344" y="9"/>
                </a:cxn>
                <a:cxn ang="0">
                  <a:pos x="346" y="5"/>
                </a:cxn>
                <a:cxn ang="0">
                  <a:pos x="346" y="3"/>
                </a:cxn>
                <a:cxn ang="0">
                  <a:pos x="344" y="2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6" h="223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2" y="5"/>
                  </a:lnTo>
                  <a:lnTo>
                    <a:pt x="314" y="11"/>
                  </a:lnTo>
                  <a:lnTo>
                    <a:pt x="305" y="16"/>
                  </a:lnTo>
                  <a:lnTo>
                    <a:pt x="289" y="29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51" y="56"/>
                  </a:lnTo>
                  <a:lnTo>
                    <a:pt x="227" y="71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26" y="127"/>
                  </a:lnTo>
                  <a:lnTo>
                    <a:pt x="100" y="141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50" y="175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13" y="203"/>
                  </a:lnTo>
                  <a:lnTo>
                    <a:pt x="7" y="208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2" y="220"/>
                  </a:lnTo>
                  <a:lnTo>
                    <a:pt x="3" y="221"/>
                  </a:lnTo>
                  <a:lnTo>
                    <a:pt x="7" y="223"/>
                  </a:lnTo>
                  <a:lnTo>
                    <a:pt x="9" y="221"/>
                  </a:lnTo>
                  <a:lnTo>
                    <a:pt x="11" y="220"/>
                  </a:lnTo>
                  <a:lnTo>
                    <a:pt x="11" y="220"/>
                  </a:lnTo>
                  <a:lnTo>
                    <a:pt x="20" y="212"/>
                  </a:lnTo>
                  <a:lnTo>
                    <a:pt x="29" y="204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70" y="175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110" y="148"/>
                  </a:lnTo>
                  <a:lnTo>
                    <a:pt x="131" y="136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216" y="92"/>
                  </a:lnTo>
                  <a:lnTo>
                    <a:pt x="255" y="67"/>
                  </a:lnTo>
                  <a:lnTo>
                    <a:pt x="255" y="67"/>
                  </a:lnTo>
                  <a:lnTo>
                    <a:pt x="276" y="54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317" y="22"/>
                  </a:lnTo>
                  <a:lnTo>
                    <a:pt x="329" y="15"/>
                  </a:lnTo>
                  <a:lnTo>
                    <a:pt x="335" y="12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43" y="11"/>
                  </a:lnTo>
                  <a:lnTo>
                    <a:pt x="344" y="9"/>
                  </a:lnTo>
                  <a:lnTo>
                    <a:pt x="346" y="5"/>
                  </a:lnTo>
                  <a:lnTo>
                    <a:pt x="346" y="3"/>
                  </a:lnTo>
                  <a:lnTo>
                    <a:pt x="344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3" name="Freeform 255"/>
            <p:cNvSpPr/>
            <p:nvPr/>
          </p:nvSpPr>
          <p:spPr bwMode="auto">
            <a:xfrm>
              <a:off x="4752976" y="1223963"/>
              <a:ext cx="82550" cy="52388"/>
            </a:xfrm>
            <a:custGeom>
              <a:avLst/>
              <a:gdLst/>
              <a:ahLst/>
              <a:cxnLst>
                <a:cxn ang="0">
                  <a:pos x="197" y="1"/>
                </a:cxn>
                <a:cxn ang="0">
                  <a:pos x="197" y="1"/>
                </a:cxn>
                <a:cxn ang="0">
                  <a:pos x="171" y="16"/>
                </a:cxn>
                <a:cxn ang="0">
                  <a:pos x="146" y="31"/>
                </a:cxn>
                <a:cxn ang="0">
                  <a:pos x="121" y="48"/>
                </a:cxn>
                <a:cxn ang="0">
                  <a:pos x="97" y="64"/>
                </a:cxn>
                <a:cxn ang="0">
                  <a:pos x="97" y="64"/>
                </a:cxn>
                <a:cxn ang="0">
                  <a:pos x="50" y="92"/>
                </a:cxn>
                <a:cxn ang="0">
                  <a:pos x="26" y="106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2" y="129"/>
                </a:cxn>
                <a:cxn ang="0">
                  <a:pos x="6" y="131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12" y="129"/>
                </a:cxn>
                <a:cxn ang="0">
                  <a:pos x="14" y="127"/>
                </a:cxn>
                <a:cxn ang="0">
                  <a:pos x="14" y="127"/>
                </a:cxn>
                <a:cxn ang="0">
                  <a:pos x="35" y="114"/>
                </a:cxn>
                <a:cxn ang="0">
                  <a:pos x="57" y="101"/>
                </a:cxn>
                <a:cxn ang="0">
                  <a:pos x="103" y="75"/>
                </a:cxn>
                <a:cxn ang="0">
                  <a:pos x="103" y="75"/>
                </a:cxn>
                <a:cxn ang="0">
                  <a:pos x="153" y="42"/>
                </a:cxn>
                <a:cxn ang="0">
                  <a:pos x="178" y="26"/>
                </a:cxn>
                <a:cxn ang="0">
                  <a:pos x="203" y="10"/>
                </a:cxn>
                <a:cxn ang="0">
                  <a:pos x="203" y="10"/>
                </a:cxn>
                <a:cxn ang="0">
                  <a:pos x="205" y="9"/>
                </a:cxn>
                <a:cxn ang="0">
                  <a:pos x="205" y="7"/>
                </a:cxn>
                <a:cxn ang="0">
                  <a:pos x="205" y="3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7" y="1"/>
                </a:cxn>
                <a:cxn ang="0">
                  <a:pos x="197" y="1"/>
                </a:cxn>
              </a:cxnLst>
              <a:rect l="0" t="0" r="r" b="b"/>
              <a:pathLst>
                <a:path w="205" h="131">
                  <a:moveTo>
                    <a:pt x="197" y="1"/>
                  </a:moveTo>
                  <a:lnTo>
                    <a:pt x="197" y="1"/>
                  </a:lnTo>
                  <a:lnTo>
                    <a:pt x="171" y="16"/>
                  </a:lnTo>
                  <a:lnTo>
                    <a:pt x="146" y="31"/>
                  </a:lnTo>
                  <a:lnTo>
                    <a:pt x="121" y="48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50" y="92"/>
                  </a:lnTo>
                  <a:lnTo>
                    <a:pt x="26" y="106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2" y="129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2" y="129"/>
                  </a:lnTo>
                  <a:lnTo>
                    <a:pt x="14" y="127"/>
                  </a:lnTo>
                  <a:lnTo>
                    <a:pt x="14" y="127"/>
                  </a:lnTo>
                  <a:lnTo>
                    <a:pt x="35" y="114"/>
                  </a:lnTo>
                  <a:lnTo>
                    <a:pt x="57" y="101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53" y="42"/>
                  </a:lnTo>
                  <a:lnTo>
                    <a:pt x="178" y="26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5" y="7"/>
                  </a:lnTo>
                  <a:lnTo>
                    <a:pt x="205" y="3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7" y="1"/>
                  </a:lnTo>
                  <a:lnTo>
                    <a:pt x="1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4" name="Freeform 256"/>
            <p:cNvSpPr/>
            <p:nvPr/>
          </p:nvSpPr>
          <p:spPr bwMode="auto">
            <a:xfrm>
              <a:off x="4802189" y="1249363"/>
              <a:ext cx="50800" cy="396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7" y="22"/>
                </a:cxn>
                <a:cxn ang="0">
                  <a:pos x="70" y="32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5" y="68"/>
                </a:cxn>
                <a:cxn ang="0">
                  <a:pos x="12" y="80"/>
                </a:cxn>
                <a:cxn ang="0">
                  <a:pos x="5" y="86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0" y="98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16" y="93"/>
                </a:cxn>
                <a:cxn ang="0">
                  <a:pos x="21" y="86"/>
                </a:cxn>
                <a:cxn ang="0">
                  <a:pos x="34" y="74"/>
                </a:cxn>
                <a:cxn ang="0">
                  <a:pos x="49" y="64"/>
                </a:cxn>
                <a:cxn ang="0">
                  <a:pos x="62" y="52"/>
                </a:cxn>
                <a:cxn ang="0">
                  <a:pos x="62" y="52"/>
                </a:cxn>
                <a:cxn ang="0">
                  <a:pos x="77" y="40"/>
                </a:cxn>
                <a:cxn ang="0">
                  <a:pos x="93" y="30"/>
                </a:cxn>
                <a:cxn ang="0">
                  <a:pos x="110" y="21"/>
                </a:cxn>
                <a:cxn ang="0">
                  <a:pos x="126" y="10"/>
                </a:cxn>
                <a:cxn ang="0">
                  <a:pos x="126" y="10"/>
                </a:cxn>
                <a:cxn ang="0">
                  <a:pos x="127" y="9"/>
                </a:cxn>
                <a:cxn ang="0">
                  <a:pos x="128" y="6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8" h="102">
                  <a:moveTo>
                    <a:pt x="119" y="1"/>
                  </a:moveTo>
                  <a:lnTo>
                    <a:pt x="119" y="1"/>
                  </a:lnTo>
                  <a:lnTo>
                    <a:pt x="87" y="22"/>
                  </a:lnTo>
                  <a:lnTo>
                    <a:pt x="70" y="32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5" y="68"/>
                  </a:lnTo>
                  <a:lnTo>
                    <a:pt x="12" y="80"/>
                  </a:lnTo>
                  <a:lnTo>
                    <a:pt x="5" y="8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6" y="93"/>
                  </a:lnTo>
                  <a:lnTo>
                    <a:pt x="21" y="86"/>
                  </a:lnTo>
                  <a:lnTo>
                    <a:pt x="34" y="74"/>
                  </a:lnTo>
                  <a:lnTo>
                    <a:pt x="49" y="6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77" y="40"/>
                  </a:lnTo>
                  <a:lnTo>
                    <a:pt x="93" y="30"/>
                  </a:lnTo>
                  <a:lnTo>
                    <a:pt x="110" y="21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9"/>
                  </a:lnTo>
                  <a:lnTo>
                    <a:pt x="128" y="6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5" name="Freeform 257"/>
            <p:cNvSpPr/>
            <p:nvPr/>
          </p:nvSpPr>
          <p:spPr bwMode="auto">
            <a:xfrm>
              <a:off x="4803776" y="1279526"/>
              <a:ext cx="50800" cy="38100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47" y="45"/>
                </a:cxn>
                <a:cxn ang="0">
                  <a:pos x="47" y="45"/>
                </a:cxn>
                <a:cxn ang="0">
                  <a:pos x="34" y="54"/>
                </a:cxn>
                <a:cxn ang="0">
                  <a:pos x="20" y="64"/>
                </a:cxn>
                <a:cxn ang="0">
                  <a:pos x="13" y="70"/>
                </a:cxn>
                <a:cxn ang="0">
                  <a:pos x="8" y="76"/>
                </a:cxn>
                <a:cxn ang="0">
                  <a:pos x="4" y="8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5"/>
                </a:cxn>
                <a:cxn ang="0">
                  <a:pos x="4" y="97"/>
                </a:cxn>
                <a:cxn ang="0">
                  <a:pos x="10" y="96"/>
                </a:cxn>
                <a:cxn ang="0">
                  <a:pos x="11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5" y="85"/>
                </a:cxn>
                <a:cxn ang="0">
                  <a:pos x="21" y="79"/>
                </a:cxn>
                <a:cxn ang="0">
                  <a:pos x="28" y="72"/>
                </a:cxn>
                <a:cxn ang="0">
                  <a:pos x="36" y="66"/>
                </a:cxn>
                <a:cxn ang="0">
                  <a:pos x="53" y="55"/>
                </a:cxn>
                <a:cxn ang="0">
                  <a:pos x="67" y="46"/>
                </a:cxn>
                <a:cxn ang="0">
                  <a:pos x="67" y="46"/>
                </a:cxn>
                <a:cxn ang="0">
                  <a:pos x="82" y="37"/>
                </a:cxn>
                <a:cxn ang="0">
                  <a:pos x="97" y="28"/>
                </a:cxn>
                <a:cxn ang="0">
                  <a:pos x="126" y="11"/>
                </a:cxn>
                <a:cxn ang="0">
                  <a:pos x="126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3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1" y="0"/>
                </a:cxn>
              </a:cxnLst>
              <a:rect l="0" t="0" r="r" b="b"/>
              <a:pathLst>
                <a:path w="129" h="97">
                  <a:moveTo>
                    <a:pt x="121" y="0"/>
                  </a:moveTo>
                  <a:lnTo>
                    <a:pt x="121" y="0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34" y="54"/>
                  </a:lnTo>
                  <a:lnTo>
                    <a:pt x="20" y="64"/>
                  </a:lnTo>
                  <a:lnTo>
                    <a:pt x="13" y="70"/>
                  </a:lnTo>
                  <a:lnTo>
                    <a:pt x="8" y="76"/>
                  </a:lnTo>
                  <a:lnTo>
                    <a:pt x="4" y="8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4" y="97"/>
                  </a:lnTo>
                  <a:lnTo>
                    <a:pt x="10" y="96"/>
                  </a:lnTo>
                  <a:lnTo>
                    <a:pt x="11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5" y="85"/>
                  </a:lnTo>
                  <a:lnTo>
                    <a:pt x="21" y="79"/>
                  </a:lnTo>
                  <a:lnTo>
                    <a:pt x="28" y="72"/>
                  </a:lnTo>
                  <a:lnTo>
                    <a:pt x="36" y="66"/>
                  </a:lnTo>
                  <a:lnTo>
                    <a:pt x="53" y="55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2" y="37"/>
                  </a:lnTo>
                  <a:lnTo>
                    <a:pt x="97" y="2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29" y="7"/>
                  </a:lnTo>
                  <a:lnTo>
                    <a:pt x="129" y="3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6" name="Freeform 258"/>
            <p:cNvSpPr/>
            <p:nvPr/>
          </p:nvSpPr>
          <p:spPr bwMode="auto">
            <a:xfrm>
              <a:off x="4799014" y="1304926"/>
              <a:ext cx="65088" cy="396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34" y="13"/>
                </a:cxn>
                <a:cxn ang="0">
                  <a:pos x="113" y="22"/>
                </a:cxn>
                <a:cxn ang="0">
                  <a:pos x="93" y="32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36" y="66"/>
                </a:cxn>
                <a:cxn ang="0">
                  <a:pos x="18" y="80"/>
                </a:cxn>
                <a:cxn ang="0">
                  <a:pos x="2" y="93"/>
                </a:cxn>
                <a:cxn ang="0">
                  <a:pos x="2" y="93"/>
                </a:cxn>
                <a:cxn ang="0">
                  <a:pos x="1" y="95"/>
                </a:cxn>
                <a:cxn ang="0">
                  <a:pos x="0" y="97"/>
                </a:cxn>
                <a:cxn ang="0">
                  <a:pos x="1" y="99"/>
                </a:cxn>
                <a:cxn ang="0">
                  <a:pos x="2" y="100"/>
                </a:cxn>
                <a:cxn ang="0">
                  <a:pos x="6" y="102"/>
                </a:cxn>
                <a:cxn ang="0">
                  <a:pos x="7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28" y="87"/>
                </a:cxn>
                <a:cxn ang="0">
                  <a:pos x="47" y="73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4" y="39"/>
                </a:cxn>
                <a:cxn ang="0">
                  <a:pos x="124" y="30"/>
                </a:cxn>
                <a:cxn ang="0">
                  <a:pos x="142" y="21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3" h="102">
                  <a:moveTo>
                    <a:pt x="154" y="1"/>
                  </a:moveTo>
                  <a:lnTo>
                    <a:pt x="154" y="1"/>
                  </a:lnTo>
                  <a:lnTo>
                    <a:pt x="134" y="13"/>
                  </a:lnTo>
                  <a:lnTo>
                    <a:pt x="113" y="22"/>
                  </a:lnTo>
                  <a:lnTo>
                    <a:pt x="93" y="3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36" y="66"/>
                  </a:lnTo>
                  <a:lnTo>
                    <a:pt x="18" y="8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0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28" y="87"/>
                  </a:lnTo>
                  <a:lnTo>
                    <a:pt x="47" y="73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39"/>
                  </a:lnTo>
                  <a:lnTo>
                    <a:pt x="124" y="30"/>
                  </a:lnTo>
                  <a:lnTo>
                    <a:pt x="142" y="21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2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7" name="Freeform 259"/>
            <p:cNvSpPr/>
            <p:nvPr/>
          </p:nvSpPr>
          <p:spPr bwMode="auto">
            <a:xfrm>
              <a:off x="4754564" y="1338263"/>
              <a:ext cx="100013" cy="66675"/>
            </a:xfrm>
            <a:custGeom>
              <a:avLst/>
              <a:gdLst/>
              <a:ahLst/>
              <a:cxnLst>
                <a:cxn ang="0">
                  <a:pos x="245" y="1"/>
                </a:cxn>
                <a:cxn ang="0">
                  <a:pos x="245" y="1"/>
                </a:cxn>
                <a:cxn ang="0">
                  <a:pos x="232" y="11"/>
                </a:cxn>
                <a:cxn ang="0">
                  <a:pos x="217" y="18"/>
                </a:cxn>
                <a:cxn ang="0">
                  <a:pos x="204" y="26"/>
                </a:cxn>
                <a:cxn ang="0">
                  <a:pos x="191" y="35"/>
                </a:cxn>
                <a:cxn ang="0">
                  <a:pos x="191" y="35"/>
                </a:cxn>
                <a:cxn ang="0">
                  <a:pos x="161" y="58"/>
                </a:cxn>
                <a:cxn ang="0">
                  <a:pos x="147" y="68"/>
                </a:cxn>
                <a:cxn ang="0">
                  <a:pos x="131" y="79"/>
                </a:cxn>
                <a:cxn ang="0">
                  <a:pos x="131" y="79"/>
                </a:cxn>
                <a:cxn ang="0">
                  <a:pos x="66" y="117"/>
                </a:cxn>
                <a:cxn ang="0">
                  <a:pos x="33" y="13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1"/>
                </a:cxn>
                <a:cxn ang="0">
                  <a:pos x="0" y="165"/>
                </a:cxn>
                <a:cxn ang="0">
                  <a:pos x="1" y="168"/>
                </a:cxn>
                <a:cxn ang="0">
                  <a:pos x="3" y="169"/>
                </a:cxn>
                <a:cxn ang="0">
                  <a:pos x="5" y="169"/>
                </a:cxn>
                <a:cxn ang="0">
                  <a:pos x="5" y="169"/>
                </a:cxn>
                <a:cxn ang="0">
                  <a:pos x="11" y="168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46" y="143"/>
                </a:cxn>
                <a:cxn ang="0">
                  <a:pos x="76" y="124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4" y="71"/>
                </a:cxn>
                <a:cxn ang="0">
                  <a:pos x="190" y="51"/>
                </a:cxn>
                <a:cxn ang="0">
                  <a:pos x="190" y="51"/>
                </a:cxn>
                <a:cxn ang="0">
                  <a:pos x="204" y="41"/>
                </a:cxn>
                <a:cxn ang="0">
                  <a:pos x="220" y="32"/>
                </a:cxn>
                <a:cxn ang="0">
                  <a:pos x="236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3" y="9"/>
                </a:cxn>
                <a:cxn ang="0">
                  <a:pos x="253" y="7"/>
                </a:cxn>
                <a:cxn ang="0">
                  <a:pos x="251" y="3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1"/>
                </a:cxn>
                <a:cxn ang="0">
                  <a:pos x="245" y="1"/>
                </a:cxn>
              </a:cxnLst>
              <a:rect l="0" t="0" r="r" b="b"/>
              <a:pathLst>
                <a:path w="253" h="169">
                  <a:moveTo>
                    <a:pt x="245" y="1"/>
                  </a:moveTo>
                  <a:lnTo>
                    <a:pt x="245" y="1"/>
                  </a:lnTo>
                  <a:lnTo>
                    <a:pt x="232" y="11"/>
                  </a:lnTo>
                  <a:lnTo>
                    <a:pt x="217" y="18"/>
                  </a:lnTo>
                  <a:lnTo>
                    <a:pt x="204" y="26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61" y="58"/>
                  </a:lnTo>
                  <a:lnTo>
                    <a:pt x="147" y="68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66" y="117"/>
                  </a:lnTo>
                  <a:lnTo>
                    <a:pt x="33" y="13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1" y="168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11" y="168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46" y="143"/>
                  </a:lnTo>
                  <a:lnTo>
                    <a:pt x="76" y="124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4" y="7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204" y="41"/>
                  </a:lnTo>
                  <a:lnTo>
                    <a:pt x="220" y="32"/>
                  </a:lnTo>
                  <a:lnTo>
                    <a:pt x="236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3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1"/>
                  </a:lnTo>
                  <a:lnTo>
                    <a:pt x="2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8" name="Freeform 260"/>
            <p:cNvSpPr/>
            <p:nvPr/>
          </p:nvSpPr>
          <p:spPr bwMode="auto">
            <a:xfrm>
              <a:off x="4789489" y="1381126"/>
              <a:ext cx="60325" cy="42863"/>
            </a:xfrm>
            <a:custGeom>
              <a:avLst/>
              <a:gdLst/>
              <a:ahLst/>
              <a:cxnLst>
                <a:cxn ang="0">
                  <a:pos x="145" y="1"/>
                </a:cxn>
                <a:cxn ang="0">
                  <a:pos x="145" y="1"/>
                </a:cxn>
                <a:cxn ang="0">
                  <a:pos x="104" y="22"/>
                </a:cxn>
                <a:cxn ang="0">
                  <a:pos x="65" y="47"/>
                </a:cxn>
                <a:cxn ang="0">
                  <a:pos x="65" y="47"/>
                </a:cxn>
                <a:cxn ang="0">
                  <a:pos x="48" y="57"/>
                </a:cxn>
                <a:cxn ang="0">
                  <a:pos x="31" y="70"/>
                </a:cxn>
                <a:cxn ang="0">
                  <a:pos x="15" y="83"/>
                </a:cxn>
                <a:cxn ang="0">
                  <a:pos x="1" y="99"/>
                </a:cxn>
                <a:cxn ang="0">
                  <a:pos x="1" y="99"/>
                </a:cxn>
                <a:cxn ang="0">
                  <a:pos x="0" y="100"/>
                </a:cxn>
                <a:cxn ang="0">
                  <a:pos x="0" y="103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5" y="108"/>
                </a:cxn>
                <a:cxn ang="0">
                  <a:pos x="8" y="108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22" y="93"/>
                </a:cxn>
                <a:cxn ang="0">
                  <a:pos x="39" y="79"/>
                </a:cxn>
                <a:cxn ang="0">
                  <a:pos x="55" y="66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90" y="44"/>
                </a:cxn>
                <a:cxn ang="0">
                  <a:pos x="110" y="32"/>
                </a:cxn>
                <a:cxn ang="0">
                  <a:pos x="152" y="10"/>
                </a:cxn>
                <a:cxn ang="0">
                  <a:pos x="152" y="10"/>
                </a:cxn>
                <a:cxn ang="0">
                  <a:pos x="153" y="9"/>
                </a:cxn>
                <a:cxn ang="0">
                  <a:pos x="154" y="8"/>
                </a:cxn>
                <a:cxn ang="0">
                  <a:pos x="153" y="4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5" y="1"/>
                </a:cxn>
                <a:cxn ang="0">
                  <a:pos x="145" y="1"/>
                </a:cxn>
              </a:cxnLst>
              <a:rect l="0" t="0" r="r" b="b"/>
              <a:pathLst>
                <a:path w="154" h="108">
                  <a:moveTo>
                    <a:pt x="145" y="1"/>
                  </a:moveTo>
                  <a:lnTo>
                    <a:pt x="145" y="1"/>
                  </a:lnTo>
                  <a:lnTo>
                    <a:pt x="104" y="22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48" y="57"/>
                  </a:lnTo>
                  <a:lnTo>
                    <a:pt x="31" y="70"/>
                  </a:lnTo>
                  <a:lnTo>
                    <a:pt x="15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8" y="108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22" y="93"/>
                  </a:lnTo>
                  <a:lnTo>
                    <a:pt x="39" y="79"/>
                  </a:lnTo>
                  <a:lnTo>
                    <a:pt x="55" y="6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90" y="44"/>
                  </a:lnTo>
                  <a:lnTo>
                    <a:pt x="110" y="32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4" y="8"/>
                  </a:lnTo>
                  <a:lnTo>
                    <a:pt x="153" y="4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5" y="1"/>
                  </a:lnTo>
                  <a:lnTo>
                    <a:pt x="1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9" name="Freeform 261"/>
            <p:cNvSpPr/>
            <p:nvPr/>
          </p:nvSpPr>
          <p:spPr bwMode="auto">
            <a:xfrm>
              <a:off x="4797426" y="1409701"/>
              <a:ext cx="53975" cy="3810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6" y="0"/>
                </a:cxn>
                <a:cxn ang="0">
                  <a:pos x="109" y="9"/>
                </a:cxn>
                <a:cxn ang="0">
                  <a:pos x="92" y="18"/>
                </a:cxn>
                <a:cxn ang="0">
                  <a:pos x="76" y="28"/>
                </a:cxn>
                <a:cxn ang="0">
                  <a:pos x="60" y="39"/>
                </a:cxn>
                <a:cxn ang="0">
                  <a:pos x="44" y="51"/>
                </a:cxn>
                <a:cxn ang="0">
                  <a:pos x="30" y="64"/>
                </a:cxn>
                <a:cxn ang="0">
                  <a:pos x="3" y="90"/>
                </a:cxn>
                <a:cxn ang="0">
                  <a:pos x="3" y="90"/>
                </a:cxn>
                <a:cxn ang="0">
                  <a:pos x="1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38" y="72"/>
                </a:cxn>
                <a:cxn ang="0">
                  <a:pos x="67" y="48"/>
                </a:cxn>
                <a:cxn ang="0">
                  <a:pos x="82" y="38"/>
                </a:cxn>
                <a:cxn ang="0">
                  <a:pos x="98" y="27"/>
                </a:cxn>
                <a:cxn ang="0">
                  <a:pos x="115" y="18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9"/>
                </a:cxn>
                <a:cxn ang="0">
                  <a:pos x="135" y="6"/>
                </a:cxn>
                <a:cxn ang="0">
                  <a:pos x="135" y="5"/>
                </a:cxn>
                <a:cxn ang="0">
                  <a:pos x="133" y="2"/>
                </a:cxn>
                <a:cxn ang="0">
                  <a:pos x="131" y="0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6" y="0"/>
                </a:cxn>
              </a:cxnLst>
              <a:rect l="0" t="0" r="r" b="b"/>
              <a:pathLst>
                <a:path w="135" h="99">
                  <a:moveTo>
                    <a:pt x="126" y="0"/>
                  </a:moveTo>
                  <a:lnTo>
                    <a:pt x="126" y="0"/>
                  </a:lnTo>
                  <a:lnTo>
                    <a:pt x="109" y="9"/>
                  </a:lnTo>
                  <a:lnTo>
                    <a:pt x="92" y="18"/>
                  </a:lnTo>
                  <a:lnTo>
                    <a:pt x="76" y="28"/>
                  </a:lnTo>
                  <a:lnTo>
                    <a:pt x="60" y="39"/>
                  </a:lnTo>
                  <a:lnTo>
                    <a:pt x="44" y="51"/>
                  </a:lnTo>
                  <a:lnTo>
                    <a:pt x="30" y="6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38" y="72"/>
                  </a:lnTo>
                  <a:lnTo>
                    <a:pt x="67" y="48"/>
                  </a:lnTo>
                  <a:lnTo>
                    <a:pt x="82" y="38"/>
                  </a:lnTo>
                  <a:lnTo>
                    <a:pt x="98" y="27"/>
                  </a:lnTo>
                  <a:lnTo>
                    <a:pt x="115" y="18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5" y="6"/>
                  </a:lnTo>
                  <a:lnTo>
                    <a:pt x="135" y="5"/>
                  </a:lnTo>
                  <a:lnTo>
                    <a:pt x="133" y="2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0" name="Freeform 262"/>
            <p:cNvSpPr/>
            <p:nvPr/>
          </p:nvSpPr>
          <p:spPr bwMode="auto">
            <a:xfrm>
              <a:off x="4800601" y="1444626"/>
              <a:ext cx="61913" cy="42863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47" y="0"/>
                </a:cxn>
                <a:cxn ang="0">
                  <a:pos x="128" y="9"/>
                </a:cxn>
                <a:cxn ang="0">
                  <a:pos x="108" y="19"/>
                </a:cxn>
                <a:cxn ang="0">
                  <a:pos x="89" y="30"/>
                </a:cxn>
                <a:cxn ang="0">
                  <a:pos x="70" y="41"/>
                </a:cxn>
                <a:cxn ang="0">
                  <a:pos x="52" y="54"/>
                </a:cxn>
                <a:cxn ang="0">
                  <a:pos x="34" y="68"/>
                </a:cxn>
                <a:cxn ang="0">
                  <a:pos x="17" y="82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5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24" y="91"/>
                </a:cxn>
                <a:cxn ang="0">
                  <a:pos x="41" y="77"/>
                </a:cxn>
                <a:cxn ang="0">
                  <a:pos x="58" y="64"/>
                </a:cxn>
                <a:cxn ang="0">
                  <a:pos x="77" y="51"/>
                </a:cxn>
                <a:cxn ang="0">
                  <a:pos x="95" y="39"/>
                </a:cxn>
                <a:cxn ang="0">
                  <a:pos x="113" y="28"/>
                </a:cxn>
                <a:cxn ang="0">
                  <a:pos x="133" y="18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5" y="7"/>
                </a:cxn>
                <a:cxn ang="0">
                  <a:pos x="157" y="6"/>
                </a:cxn>
                <a:cxn ang="0">
                  <a:pos x="157" y="5"/>
                </a:cxn>
                <a:cxn ang="0">
                  <a:pos x="155" y="2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7" y="0"/>
                </a:cxn>
                <a:cxn ang="0">
                  <a:pos x="147" y="0"/>
                </a:cxn>
              </a:cxnLst>
              <a:rect l="0" t="0" r="r" b="b"/>
              <a:pathLst>
                <a:path w="157" h="107">
                  <a:moveTo>
                    <a:pt x="147" y="0"/>
                  </a:moveTo>
                  <a:lnTo>
                    <a:pt x="147" y="0"/>
                  </a:lnTo>
                  <a:lnTo>
                    <a:pt x="128" y="9"/>
                  </a:lnTo>
                  <a:lnTo>
                    <a:pt x="108" y="19"/>
                  </a:lnTo>
                  <a:lnTo>
                    <a:pt x="89" y="30"/>
                  </a:lnTo>
                  <a:lnTo>
                    <a:pt x="70" y="41"/>
                  </a:lnTo>
                  <a:lnTo>
                    <a:pt x="52" y="54"/>
                  </a:lnTo>
                  <a:lnTo>
                    <a:pt x="34" y="68"/>
                  </a:lnTo>
                  <a:lnTo>
                    <a:pt x="17" y="82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5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24" y="91"/>
                  </a:lnTo>
                  <a:lnTo>
                    <a:pt x="41" y="77"/>
                  </a:lnTo>
                  <a:lnTo>
                    <a:pt x="58" y="64"/>
                  </a:lnTo>
                  <a:lnTo>
                    <a:pt x="77" y="51"/>
                  </a:lnTo>
                  <a:lnTo>
                    <a:pt x="95" y="39"/>
                  </a:lnTo>
                  <a:lnTo>
                    <a:pt x="113" y="28"/>
                  </a:lnTo>
                  <a:lnTo>
                    <a:pt x="133" y="18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5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1" name="Freeform 263"/>
            <p:cNvSpPr/>
            <p:nvPr/>
          </p:nvSpPr>
          <p:spPr bwMode="auto">
            <a:xfrm>
              <a:off x="4799014" y="1479551"/>
              <a:ext cx="74613" cy="55563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82" y="60"/>
                </a:cxn>
                <a:cxn ang="0">
                  <a:pos x="82" y="60"/>
                </a:cxn>
                <a:cxn ang="0">
                  <a:pos x="59" y="76"/>
                </a:cxn>
                <a:cxn ang="0">
                  <a:pos x="39" y="93"/>
                </a:cxn>
                <a:cxn ang="0">
                  <a:pos x="20" y="110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8"/>
                </a:cxn>
                <a:cxn ang="0">
                  <a:pos x="3" y="140"/>
                </a:cxn>
                <a:cxn ang="0">
                  <a:pos x="5" y="140"/>
                </a:cxn>
                <a:cxn ang="0">
                  <a:pos x="6" y="140"/>
                </a:cxn>
                <a:cxn ang="0">
                  <a:pos x="9" y="138"/>
                </a:cxn>
                <a:cxn ang="0">
                  <a:pos x="9" y="138"/>
                </a:cxn>
                <a:cxn ang="0">
                  <a:pos x="22" y="123"/>
                </a:cxn>
                <a:cxn ang="0">
                  <a:pos x="35" y="108"/>
                </a:cxn>
                <a:cxn ang="0">
                  <a:pos x="35" y="108"/>
                </a:cxn>
                <a:cxn ang="0">
                  <a:pos x="47" y="97"/>
                </a:cxn>
                <a:cxn ang="0">
                  <a:pos x="60" y="87"/>
                </a:cxn>
                <a:cxn ang="0">
                  <a:pos x="88" y="70"/>
                </a:cxn>
                <a:cxn ang="0">
                  <a:pos x="88" y="70"/>
                </a:cxn>
                <a:cxn ang="0">
                  <a:pos x="136" y="40"/>
                </a:cxn>
                <a:cxn ang="0">
                  <a:pos x="184" y="10"/>
                </a:cxn>
                <a:cxn ang="0">
                  <a:pos x="184" y="10"/>
                </a:cxn>
                <a:cxn ang="0">
                  <a:pos x="187" y="9"/>
                </a:cxn>
                <a:cxn ang="0">
                  <a:pos x="187" y="6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7" h="140">
                  <a:moveTo>
                    <a:pt x="179" y="1"/>
                  </a:moveTo>
                  <a:lnTo>
                    <a:pt x="179" y="1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59" y="76"/>
                  </a:lnTo>
                  <a:lnTo>
                    <a:pt x="39" y="93"/>
                  </a:lnTo>
                  <a:lnTo>
                    <a:pt x="20" y="11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8"/>
                  </a:lnTo>
                  <a:lnTo>
                    <a:pt x="3" y="140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22" y="12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7" y="97"/>
                  </a:lnTo>
                  <a:lnTo>
                    <a:pt x="60" y="87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136" y="4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7" y="9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2" name="Freeform 264"/>
            <p:cNvSpPr/>
            <p:nvPr/>
          </p:nvSpPr>
          <p:spPr bwMode="auto">
            <a:xfrm>
              <a:off x="4789489" y="1530351"/>
              <a:ext cx="57150" cy="46038"/>
            </a:xfrm>
            <a:custGeom>
              <a:avLst/>
              <a:gdLst/>
              <a:ahLst/>
              <a:cxnLst>
                <a:cxn ang="0">
                  <a:pos x="137" y="2"/>
                </a:cxn>
                <a:cxn ang="0">
                  <a:pos x="137" y="2"/>
                </a:cxn>
                <a:cxn ang="0">
                  <a:pos x="115" y="16"/>
                </a:cxn>
                <a:cxn ang="0">
                  <a:pos x="93" y="29"/>
                </a:cxn>
                <a:cxn ang="0">
                  <a:pos x="70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34" y="68"/>
                </a:cxn>
                <a:cxn ang="0">
                  <a:pos x="19" y="80"/>
                </a:cxn>
                <a:cxn ang="0">
                  <a:pos x="13" y="87"/>
                </a:cxn>
                <a:cxn ang="0">
                  <a:pos x="8" y="93"/>
                </a:cxn>
                <a:cxn ang="0">
                  <a:pos x="2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4" y="117"/>
                </a:cxn>
                <a:cxn ang="0">
                  <a:pos x="8" y="117"/>
                </a:cxn>
                <a:cxn ang="0">
                  <a:pos x="10" y="115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4" y="104"/>
                </a:cxn>
                <a:cxn ang="0">
                  <a:pos x="21" y="96"/>
                </a:cxn>
                <a:cxn ang="0">
                  <a:pos x="27" y="87"/>
                </a:cxn>
                <a:cxn ang="0">
                  <a:pos x="35" y="80"/>
                </a:cxn>
                <a:cxn ang="0">
                  <a:pos x="53" y="66"/>
                </a:cxn>
                <a:cxn ang="0">
                  <a:pos x="70" y="54"/>
                </a:cxn>
                <a:cxn ang="0">
                  <a:pos x="70" y="54"/>
                </a:cxn>
                <a:cxn ang="0">
                  <a:pos x="89" y="43"/>
                </a:cxn>
                <a:cxn ang="0">
                  <a:pos x="107" y="33"/>
                </a:cxn>
                <a:cxn ang="0">
                  <a:pos x="125" y="23"/>
                </a:cxn>
                <a:cxn ang="0">
                  <a:pos x="142" y="11"/>
                </a:cxn>
                <a:cxn ang="0">
                  <a:pos x="142" y="11"/>
                </a:cxn>
                <a:cxn ang="0">
                  <a:pos x="144" y="9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2" y="2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7" y="2"/>
                </a:cxn>
                <a:cxn ang="0">
                  <a:pos x="137" y="2"/>
                </a:cxn>
              </a:cxnLst>
              <a:rect l="0" t="0" r="r" b="b"/>
              <a:pathLst>
                <a:path w="145" h="117">
                  <a:moveTo>
                    <a:pt x="137" y="2"/>
                  </a:moveTo>
                  <a:lnTo>
                    <a:pt x="137" y="2"/>
                  </a:lnTo>
                  <a:lnTo>
                    <a:pt x="115" y="16"/>
                  </a:lnTo>
                  <a:lnTo>
                    <a:pt x="93" y="29"/>
                  </a:lnTo>
                  <a:lnTo>
                    <a:pt x="70" y="42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34" y="68"/>
                  </a:lnTo>
                  <a:lnTo>
                    <a:pt x="19" y="80"/>
                  </a:lnTo>
                  <a:lnTo>
                    <a:pt x="13" y="87"/>
                  </a:lnTo>
                  <a:lnTo>
                    <a:pt x="8" y="93"/>
                  </a:lnTo>
                  <a:lnTo>
                    <a:pt x="2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4" y="104"/>
                  </a:lnTo>
                  <a:lnTo>
                    <a:pt x="21" y="96"/>
                  </a:lnTo>
                  <a:lnTo>
                    <a:pt x="27" y="87"/>
                  </a:lnTo>
                  <a:lnTo>
                    <a:pt x="35" y="80"/>
                  </a:lnTo>
                  <a:lnTo>
                    <a:pt x="53" y="66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89" y="43"/>
                  </a:lnTo>
                  <a:lnTo>
                    <a:pt x="107" y="33"/>
                  </a:lnTo>
                  <a:lnTo>
                    <a:pt x="125" y="23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4" y="9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2" y="2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7" y="2"/>
                  </a:lnTo>
                  <a:lnTo>
                    <a:pt x="1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3" name="Freeform 265"/>
            <p:cNvSpPr/>
            <p:nvPr/>
          </p:nvSpPr>
          <p:spPr bwMode="auto">
            <a:xfrm>
              <a:off x="4697414" y="1552576"/>
              <a:ext cx="163513" cy="125413"/>
            </a:xfrm>
            <a:custGeom>
              <a:avLst/>
              <a:gdLst/>
              <a:ahLst/>
              <a:cxnLst>
                <a:cxn ang="0">
                  <a:pos x="406" y="0"/>
                </a:cxn>
                <a:cxn ang="0">
                  <a:pos x="406" y="0"/>
                </a:cxn>
                <a:cxn ang="0">
                  <a:pos x="393" y="8"/>
                </a:cxn>
                <a:cxn ang="0">
                  <a:pos x="381" y="17"/>
                </a:cxn>
                <a:cxn ang="0">
                  <a:pos x="356" y="36"/>
                </a:cxn>
                <a:cxn ang="0">
                  <a:pos x="312" y="78"/>
                </a:cxn>
                <a:cxn ang="0">
                  <a:pos x="312" y="78"/>
                </a:cxn>
                <a:cxn ang="0">
                  <a:pos x="285" y="101"/>
                </a:cxn>
                <a:cxn ang="0">
                  <a:pos x="259" y="121"/>
                </a:cxn>
                <a:cxn ang="0">
                  <a:pos x="206" y="162"/>
                </a:cxn>
                <a:cxn ang="0">
                  <a:pos x="206" y="162"/>
                </a:cxn>
                <a:cxn ang="0">
                  <a:pos x="178" y="183"/>
                </a:cxn>
                <a:cxn ang="0">
                  <a:pos x="149" y="203"/>
                </a:cxn>
                <a:cxn ang="0">
                  <a:pos x="119" y="221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66" y="252"/>
                </a:cxn>
                <a:cxn ang="0">
                  <a:pos x="41" y="268"/>
                </a:cxn>
                <a:cxn ang="0">
                  <a:pos x="29" y="277"/>
                </a:cxn>
                <a:cxn ang="0">
                  <a:pos x="17" y="286"/>
                </a:cxn>
                <a:cxn ang="0">
                  <a:pos x="8" y="297"/>
                </a:cxn>
                <a:cxn ang="0">
                  <a:pos x="2" y="308"/>
                </a:cxn>
                <a:cxn ang="0">
                  <a:pos x="2" y="308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3" y="315"/>
                </a:cxn>
                <a:cxn ang="0">
                  <a:pos x="8" y="316"/>
                </a:cxn>
                <a:cxn ang="0">
                  <a:pos x="9" y="315"/>
                </a:cxn>
                <a:cxn ang="0">
                  <a:pos x="11" y="314"/>
                </a:cxn>
                <a:cxn ang="0">
                  <a:pos x="11" y="314"/>
                </a:cxn>
                <a:cxn ang="0">
                  <a:pos x="20" y="302"/>
                </a:cxn>
                <a:cxn ang="0">
                  <a:pos x="30" y="290"/>
                </a:cxn>
                <a:cxn ang="0">
                  <a:pos x="43" y="280"/>
                </a:cxn>
                <a:cxn ang="0">
                  <a:pos x="56" y="271"/>
                </a:cxn>
                <a:cxn ang="0">
                  <a:pos x="85" y="254"/>
                </a:cxn>
                <a:cxn ang="0">
                  <a:pos x="113" y="239"/>
                </a:cxn>
                <a:cxn ang="0">
                  <a:pos x="113" y="239"/>
                </a:cxn>
                <a:cxn ang="0">
                  <a:pos x="136" y="225"/>
                </a:cxn>
                <a:cxn ang="0">
                  <a:pos x="160" y="209"/>
                </a:cxn>
                <a:cxn ang="0">
                  <a:pos x="183" y="193"/>
                </a:cxn>
                <a:cxn ang="0">
                  <a:pos x="206" y="176"/>
                </a:cxn>
                <a:cxn ang="0">
                  <a:pos x="206" y="176"/>
                </a:cxn>
                <a:cxn ang="0">
                  <a:pos x="255" y="138"/>
                </a:cxn>
                <a:cxn ang="0">
                  <a:pos x="304" y="101"/>
                </a:cxn>
                <a:cxn ang="0">
                  <a:pos x="304" y="101"/>
                </a:cxn>
                <a:cxn ang="0">
                  <a:pos x="352" y="57"/>
                </a:cxn>
                <a:cxn ang="0">
                  <a:pos x="352" y="57"/>
                </a:cxn>
                <a:cxn ang="0">
                  <a:pos x="381" y="33"/>
                </a:cxn>
                <a:cxn ang="0">
                  <a:pos x="395" y="21"/>
                </a:cxn>
                <a:cxn ang="0">
                  <a:pos x="411" y="10"/>
                </a:cxn>
                <a:cxn ang="0">
                  <a:pos x="411" y="10"/>
                </a:cxn>
                <a:cxn ang="0">
                  <a:pos x="414" y="9"/>
                </a:cxn>
                <a:cxn ang="0">
                  <a:pos x="414" y="6"/>
                </a:cxn>
                <a:cxn ang="0">
                  <a:pos x="414" y="2"/>
                </a:cxn>
                <a:cxn ang="0">
                  <a:pos x="410" y="0"/>
                </a:cxn>
                <a:cxn ang="0">
                  <a:pos x="408" y="0"/>
                </a:cxn>
                <a:cxn ang="0">
                  <a:pos x="406" y="0"/>
                </a:cxn>
                <a:cxn ang="0">
                  <a:pos x="406" y="0"/>
                </a:cxn>
              </a:cxnLst>
              <a:rect l="0" t="0" r="r" b="b"/>
              <a:pathLst>
                <a:path w="414" h="316">
                  <a:moveTo>
                    <a:pt x="406" y="0"/>
                  </a:moveTo>
                  <a:lnTo>
                    <a:pt x="406" y="0"/>
                  </a:lnTo>
                  <a:lnTo>
                    <a:pt x="393" y="8"/>
                  </a:lnTo>
                  <a:lnTo>
                    <a:pt x="381" y="17"/>
                  </a:lnTo>
                  <a:lnTo>
                    <a:pt x="356" y="36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285" y="101"/>
                  </a:lnTo>
                  <a:lnTo>
                    <a:pt x="259" y="12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178" y="183"/>
                  </a:lnTo>
                  <a:lnTo>
                    <a:pt x="149" y="203"/>
                  </a:lnTo>
                  <a:lnTo>
                    <a:pt x="119" y="221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66" y="252"/>
                  </a:lnTo>
                  <a:lnTo>
                    <a:pt x="41" y="268"/>
                  </a:lnTo>
                  <a:lnTo>
                    <a:pt x="29" y="277"/>
                  </a:lnTo>
                  <a:lnTo>
                    <a:pt x="17" y="286"/>
                  </a:lnTo>
                  <a:lnTo>
                    <a:pt x="8" y="297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3" y="315"/>
                  </a:lnTo>
                  <a:lnTo>
                    <a:pt x="8" y="316"/>
                  </a:lnTo>
                  <a:lnTo>
                    <a:pt x="9" y="315"/>
                  </a:lnTo>
                  <a:lnTo>
                    <a:pt x="11" y="314"/>
                  </a:lnTo>
                  <a:lnTo>
                    <a:pt x="11" y="314"/>
                  </a:lnTo>
                  <a:lnTo>
                    <a:pt x="20" y="302"/>
                  </a:lnTo>
                  <a:lnTo>
                    <a:pt x="30" y="290"/>
                  </a:lnTo>
                  <a:lnTo>
                    <a:pt x="43" y="280"/>
                  </a:lnTo>
                  <a:lnTo>
                    <a:pt x="56" y="271"/>
                  </a:lnTo>
                  <a:lnTo>
                    <a:pt x="85" y="254"/>
                  </a:lnTo>
                  <a:lnTo>
                    <a:pt x="113" y="239"/>
                  </a:lnTo>
                  <a:lnTo>
                    <a:pt x="113" y="239"/>
                  </a:lnTo>
                  <a:lnTo>
                    <a:pt x="136" y="225"/>
                  </a:lnTo>
                  <a:lnTo>
                    <a:pt x="160" y="209"/>
                  </a:lnTo>
                  <a:lnTo>
                    <a:pt x="183" y="193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55" y="138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52" y="57"/>
                  </a:lnTo>
                  <a:lnTo>
                    <a:pt x="352" y="57"/>
                  </a:lnTo>
                  <a:lnTo>
                    <a:pt x="381" y="33"/>
                  </a:lnTo>
                  <a:lnTo>
                    <a:pt x="395" y="2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14" y="9"/>
                  </a:lnTo>
                  <a:lnTo>
                    <a:pt x="414" y="6"/>
                  </a:lnTo>
                  <a:lnTo>
                    <a:pt x="414" y="2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6" y="0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4" name="Freeform 266"/>
            <p:cNvSpPr/>
            <p:nvPr/>
          </p:nvSpPr>
          <p:spPr bwMode="auto">
            <a:xfrm>
              <a:off x="4745039" y="1595438"/>
              <a:ext cx="112713" cy="84138"/>
            </a:xfrm>
            <a:custGeom>
              <a:avLst/>
              <a:gdLst/>
              <a:ahLst/>
              <a:cxnLst>
                <a:cxn ang="0">
                  <a:pos x="272" y="2"/>
                </a:cxn>
                <a:cxn ang="0">
                  <a:pos x="272" y="2"/>
                </a:cxn>
                <a:cxn ang="0">
                  <a:pos x="257" y="17"/>
                </a:cxn>
                <a:cxn ang="0">
                  <a:pos x="242" y="33"/>
                </a:cxn>
                <a:cxn ang="0">
                  <a:pos x="226" y="46"/>
                </a:cxn>
                <a:cxn ang="0">
                  <a:pos x="208" y="59"/>
                </a:cxn>
                <a:cxn ang="0">
                  <a:pos x="208" y="59"/>
                </a:cxn>
                <a:cxn ang="0">
                  <a:pos x="134" y="105"/>
                </a:cxn>
                <a:cxn ang="0">
                  <a:pos x="134" y="105"/>
                </a:cxn>
                <a:cxn ang="0">
                  <a:pos x="96" y="129"/>
                </a:cxn>
                <a:cxn ang="0">
                  <a:pos x="77" y="142"/>
                </a:cxn>
                <a:cxn ang="0">
                  <a:pos x="58" y="155"/>
                </a:cxn>
                <a:cxn ang="0">
                  <a:pos x="58" y="155"/>
                </a:cxn>
                <a:cxn ang="0">
                  <a:pos x="47" y="164"/>
                </a:cxn>
                <a:cxn ang="0">
                  <a:pos x="35" y="174"/>
                </a:cxn>
                <a:cxn ang="0">
                  <a:pos x="22" y="185"/>
                </a:cxn>
                <a:cxn ang="0">
                  <a:pos x="10" y="195"/>
                </a:cxn>
                <a:cxn ang="0">
                  <a:pos x="10" y="195"/>
                </a:cxn>
                <a:cxn ang="0">
                  <a:pos x="7" y="194"/>
                </a:cxn>
                <a:cxn ang="0">
                  <a:pos x="4" y="195"/>
                </a:cxn>
                <a:cxn ang="0">
                  <a:pos x="4" y="195"/>
                </a:cxn>
                <a:cxn ang="0">
                  <a:pos x="1" y="200"/>
                </a:cxn>
                <a:cxn ang="0">
                  <a:pos x="0" y="206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2" y="211"/>
                </a:cxn>
                <a:cxn ang="0">
                  <a:pos x="5" y="211"/>
                </a:cxn>
                <a:cxn ang="0">
                  <a:pos x="7" y="211"/>
                </a:cxn>
                <a:cxn ang="0">
                  <a:pos x="7" y="211"/>
                </a:cxn>
                <a:cxn ang="0">
                  <a:pos x="21" y="202"/>
                </a:cxn>
                <a:cxn ang="0">
                  <a:pos x="34" y="191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79" y="153"/>
                </a:cxn>
                <a:cxn ang="0">
                  <a:pos x="102" y="139"/>
                </a:cxn>
                <a:cxn ang="0">
                  <a:pos x="149" y="110"/>
                </a:cxn>
                <a:cxn ang="0">
                  <a:pos x="149" y="110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238" y="53"/>
                </a:cxn>
                <a:cxn ang="0">
                  <a:pos x="252" y="40"/>
                </a:cxn>
                <a:cxn ang="0">
                  <a:pos x="281" y="10"/>
                </a:cxn>
                <a:cxn ang="0">
                  <a:pos x="281" y="10"/>
                </a:cxn>
                <a:cxn ang="0">
                  <a:pos x="282" y="8"/>
                </a:cxn>
                <a:cxn ang="0">
                  <a:pos x="282" y="6"/>
                </a:cxn>
                <a:cxn ang="0">
                  <a:pos x="280" y="2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2"/>
                </a:cxn>
                <a:cxn ang="0">
                  <a:pos x="272" y="2"/>
                </a:cxn>
              </a:cxnLst>
              <a:rect l="0" t="0" r="r" b="b"/>
              <a:pathLst>
                <a:path w="282" h="211">
                  <a:moveTo>
                    <a:pt x="272" y="2"/>
                  </a:moveTo>
                  <a:lnTo>
                    <a:pt x="272" y="2"/>
                  </a:lnTo>
                  <a:lnTo>
                    <a:pt x="257" y="17"/>
                  </a:lnTo>
                  <a:lnTo>
                    <a:pt x="242" y="33"/>
                  </a:lnTo>
                  <a:lnTo>
                    <a:pt x="226" y="46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96" y="129"/>
                  </a:lnTo>
                  <a:lnTo>
                    <a:pt x="77" y="142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47" y="164"/>
                  </a:lnTo>
                  <a:lnTo>
                    <a:pt x="35" y="174"/>
                  </a:lnTo>
                  <a:lnTo>
                    <a:pt x="22" y="185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7" y="194"/>
                  </a:lnTo>
                  <a:lnTo>
                    <a:pt x="4" y="195"/>
                  </a:lnTo>
                  <a:lnTo>
                    <a:pt x="4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21" y="202"/>
                  </a:lnTo>
                  <a:lnTo>
                    <a:pt x="34" y="191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79" y="153"/>
                  </a:lnTo>
                  <a:lnTo>
                    <a:pt x="102" y="139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238" y="53"/>
                  </a:lnTo>
                  <a:lnTo>
                    <a:pt x="252" y="40"/>
                  </a:lnTo>
                  <a:lnTo>
                    <a:pt x="281" y="10"/>
                  </a:lnTo>
                  <a:lnTo>
                    <a:pt x="281" y="10"/>
                  </a:lnTo>
                  <a:lnTo>
                    <a:pt x="282" y="8"/>
                  </a:lnTo>
                  <a:lnTo>
                    <a:pt x="282" y="6"/>
                  </a:lnTo>
                  <a:lnTo>
                    <a:pt x="280" y="2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2"/>
                  </a:lnTo>
                  <a:lnTo>
                    <a:pt x="2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5" name="Freeform 267"/>
            <p:cNvSpPr/>
            <p:nvPr/>
          </p:nvSpPr>
          <p:spPr bwMode="auto">
            <a:xfrm>
              <a:off x="4625976" y="1595438"/>
              <a:ext cx="120650" cy="8255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93" y="0"/>
                </a:cxn>
                <a:cxn ang="0">
                  <a:pos x="218" y="49"/>
                </a:cxn>
                <a:cxn ang="0">
                  <a:pos x="143" y="98"/>
                </a:cxn>
                <a:cxn ang="0">
                  <a:pos x="143" y="98"/>
                </a:cxn>
                <a:cxn ang="0">
                  <a:pos x="107" y="123"/>
                </a:cxn>
                <a:cxn ang="0">
                  <a:pos x="73" y="148"/>
                </a:cxn>
                <a:cxn ang="0">
                  <a:pos x="39" y="173"/>
                </a:cxn>
                <a:cxn ang="0">
                  <a:pos x="21" y="185"/>
                </a:cxn>
                <a:cxn ang="0">
                  <a:pos x="3" y="195"/>
                </a:cxn>
                <a:cxn ang="0">
                  <a:pos x="3" y="195"/>
                </a:cxn>
                <a:cxn ang="0">
                  <a:pos x="0" y="197"/>
                </a:cxn>
                <a:cxn ang="0">
                  <a:pos x="0" y="198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5" y="206"/>
                </a:cxn>
                <a:cxn ang="0">
                  <a:pos x="8" y="204"/>
                </a:cxn>
                <a:cxn ang="0">
                  <a:pos x="8" y="204"/>
                </a:cxn>
                <a:cxn ang="0">
                  <a:pos x="26" y="194"/>
                </a:cxn>
                <a:cxn ang="0">
                  <a:pos x="45" y="183"/>
                </a:cxn>
                <a:cxn ang="0">
                  <a:pos x="80" y="159"/>
                </a:cxn>
                <a:cxn ang="0">
                  <a:pos x="114" y="132"/>
                </a:cxn>
                <a:cxn ang="0">
                  <a:pos x="148" y="108"/>
                </a:cxn>
                <a:cxn ang="0">
                  <a:pos x="148" y="108"/>
                </a:cxn>
                <a:cxn ang="0">
                  <a:pos x="224" y="59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1" y="10"/>
                </a:cxn>
                <a:cxn ang="0">
                  <a:pos x="302" y="7"/>
                </a:cxn>
                <a:cxn ang="0">
                  <a:pos x="301" y="3"/>
                </a:cxn>
                <a:cxn ang="0">
                  <a:pos x="298" y="0"/>
                </a:cxn>
                <a:cxn ang="0">
                  <a:pos x="296" y="0"/>
                </a:cxn>
                <a:cxn ang="0">
                  <a:pos x="293" y="0"/>
                </a:cxn>
                <a:cxn ang="0">
                  <a:pos x="293" y="0"/>
                </a:cxn>
              </a:cxnLst>
              <a:rect l="0" t="0" r="r" b="b"/>
              <a:pathLst>
                <a:path w="302" h="206">
                  <a:moveTo>
                    <a:pt x="293" y="0"/>
                  </a:moveTo>
                  <a:lnTo>
                    <a:pt x="293" y="0"/>
                  </a:lnTo>
                  <a:lnTo>
                    <a:pt x="218" y="49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07" y="123"/>
                  </a:lnTo>
                  <a:lnTo>
                    <a:pt x="73" y="148"/>
                  </a:lnTo>
                  <a:lnTo>
                    <a:pt x="39" y="173"/>
                  </a:lnTo>
                  <a:lnTo>
                    <a:pt x="21" y="185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0" y="197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26" y="194"/>
                  </a:lnTo>
                  <a:lnTo>
                    <a:pt x="45" y="183"/>
                  </a:lnTo>
                  <a:lnTo>
                    <a:pt x="80" y="159"/>
                  </a:lnTo>
                  <a:lnTo>
                    <a:pt x="114" y="132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224" y="59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1" y="10"/>
                  </a:lnTo>
                  <a:lnTo>
                    <a:pt x="302" y="7"/>
                  </a:lnTo>
                  <a:lnTo>
                    <a:pt x="301" y="3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6" name="Freeform 268"/>
            <p:cNvSpPr/>
            <p:nvPr/>
          </p:nvSpPr>
          <p:spPr bwMode="auto">
            <a:xfrm>
              <a:off x="4568826" y="1585913"/>
              <a:ext cx="114300" cy="87313"/>
            </a:xfrm>
            <a:custGeom>
              <a:avLst/>
              <a:gdLst/>
              <a:ahLst/>
              <a:cxnLst>
                <a:cxn ang="0">
                  <a:pos x="280" y="2"/>
                </a:cxn>
                <a:cxn ang="0">
                  <a:pos x="280" y="2"/>
                </a:cxn>
                <a:cxn ang="0">
                  <a:pos x="246" y="30"/>
                </a:cxn>
                <a:cxn ang="0">
                  <a:pos x="212" y="58"/>
                </a:cxn>
                <a:cxn ang="0">
                  <a:pos x="176" y="85"/>
                </a:cxn>
                <a:cxn ang="0">
                  <a:pos x="141" y="113"/>
                </a:cxn>
                <a:cxn ang="0">
                  <a:pos x="141" y="113"/>
                </a:cxn>
                <a:cxn ang="0">
                  <a:pos x="121" y="128"/>
                </a:cxn>
                <a:cxn ang="0">
                  <a:pos x="102" y="143"/>
                </a:cxn>
                <a:cxn ang="0">
                  <a:pos x="59" y="169"/>
                </a:cxn>
                <a:cxn ang="0">
                  <a:pos x="59" y="169"/>
                </a:cxn>
                <a:cxn ang="0">
                  <a:pos x="29" y="187"/>
                </a:cxn>
                <a:cxn ang="0">
                  <a:pos x="13" y="198"/>
                </a:cxn>
                <a:cxn ang="0">
                  <a:pos x="6" y="204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1" y="219"/>
                </a:cxn>
                <a:cxn ang="0">
                  <a:pos x="2" y="220"/>
                </a:cxn>
                <a:cxn ang="0">
                  <a:pos x="5" y="220"/>
                </a:cxn>
                <a:cxn ang="0">
                  <a:pos x="6" y="220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6" y="212"/>
                </a:cxn>
                <a:cxn ang="0">
                  <a:pos x="22" y="206"/>
                </a:cxn>
                <a:cxn ang="0">
                  <a:pos x="39" y="194"/>
                </a:cxn>
                <a:cxn ang="0">
                  <a:pos x="73" y="174"/>
                </a:cxn>
                <a:cxn ang="0">
                  <a:pos x="73" y="174"/>
                </a:cxn>
                <a:cxn ang="0">
                  <a:pos x="108" y="152"/>
                </a:cxn>
                <a:cxn ang="0">
                  <a:pos x="125" y="140"/>
                </a:cxn>
                <a:cxn ang="0">
                  <a:pos x="141" y="127"/>
                </a:cxn>
                <a:cxn ang="0">
                  <a:pos x="141" y="127"/>
                </a:cxn>
                <a:cxn ang="0">
                  <a:pos x="216" y="70"/>
                </a:cxn>
                <a:cxn ang="0">
                  <a:pos x="252" y="39"/>
                </a:cxn>
                <a:cxn ang="0">
                  <a:pos x="289" y="11"/>
                </a:cxn>
                <a:cxn ang="0">
                  <a:pos x="289" y="11"/>
                </a:cxn>
                <a:cxn ang="0">
                  <a:pos x="290" y="8"/>
                </a:cxn>
                <a:cxn ang="0">
                  <a:pos x="290" y="7"/>
                </a:cxn>
                <a:cxn ang="0">
                  <a:pos x="290" y="4"/>
                </a:cxn>
                <a:cxn ang="0">
                  <a:pos x="289" y="3"/>
                </a:cxn>
                <a:cxn ang="0">
                  <a:pos x="285" y="0"/>
                </a:cxn>
                <a:cxn ang="0">
                  <a:pos x="282" y="2"/>
                </a:cxn>
                <a:cxn ang="0">
                  <a:pos x="280" y="2"/>
                </a:cxn>
                <a:cxn ang="0">
                  <a:pos x="280" y="2"/>
                </a:cxn>
              </a:cxnLst>
              <a:rect l="0" t="0" r="r" b="b"/>
              <a:pathLst>
                <a:path w="290" h="220">
                  <a:moveTo>
                    <a:pt x="280" y="2"/>
                  </a:moveTo>
                  <a:lnTo>
                    <a:pt x="280" y="2"/>
                  </a:lnTo>
                  <a:lnTo>
                    <a:pt x="246" y="30"/>
                  </a:lnTo>
                  <a:lnTo>
                    <a:pt x="212" y="58"/>
                  </a:lnTo>
                  <a:lnTo>
                    <a:pt x="176" y="85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21" y="128"/>
                  </a:lnTo>
                  <a:lnTo>
                    <a:pt x="102" y="143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29" y="187"/>
                  </a:lnTo>
                  <a:lnTo>
                    <a:pt x="13" y="198"/>
                  </a:lnTo>
                  <a:lnTo>
                    <a:pt x="6" y="204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1" y="219"/>
                  </a:lnTo>
                  <a:lnTo>
                    <a:pt x="2" y="220"/>
                  </a:lnTo>
                  <a:lnTo>
                    <a:pt x="5" y="220"/>
                  </a:lnTo>
                  <a:lnTo>
                    <a:pt x="6" y="220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6" y="212"/>
                  </a:lnTo>
                  <a:lnTo>
                    <a:pt x="22" y="206"/>
                  </a:lnTo>
                  <a:lnTo>
                    <a:pt x="39" y="194"/>
                  </a:lnTo>
                  <a:lnTo>
                    <a:pt x="73" y="174"/>
                  </a:lnTo>
                  <a:lnTo>
                    <a:pt x="73" y="174"/>
                  </a:lnTo>
                  <a:lnTo>
                    <a:pt x="108" y="152"/>
                  </a:lnTo>
                  <a:lnTo>
                    <a:pt x="125" y="140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216" y="70"/>
                  </a:lnTo>
                  <a:lnTo>
                    <a:pt x="252" y="39"/>
                  </a:lnTo>
                  <a:lnTo>
                    <a:pt x="289" y="11"/>
                  </a:lnTo>
                  <a:lnTo>
                    <a:pt x="289" y="11"/>
                  </a:lnTo>
                  <a:lnTo>
                    <a:pt x="290" y="8"/>
                  </a:lnTo>
                  <a:lnTo>
                    <a:pt x="290" y="7"/>
                  </a:lnTo>
                  <a:lnTo>
                    <a:pt x="290" y="4"/>
                  </a:lnTo>
                  <a:lnTo>
                    <a:pt x="289" y="3"/>
                  </a:lnTo>
                  <a:lnTo>
                    <a:pt x="285" y="0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7" name="Freeform 269"/>
            <p:cNvSpPr/>
            <p:nvPr/>
          </p:nvSpPr>
          <p:spPr bwMode="auto">
            <a:xfrm>
              <a:off x="4497389" y="1541463"/>
              <a:ext cx="179388" cy="134938"/>
            </a:xfrm>
            <a:custGeom>
              <a:avLst/>
              <a:gdLst/>
              <a:ahLst/>
              <a:cxnLst>
                <a:cxn ang="0">
                  <a:pos x="441" y="3"/>
                </a:cxn>
                <a:cxn ang="0">
                  <a:pos x="429" y="13"/>
                </a:cxn>
                <a:cxn ang="0">
                  <a:pos x="417" y="18"/>
                </a:cxn>
                <a:cxn ang="0">
                  <a:pos x="411" y="22"/>
                </a:cxn>
                <a:cxn ang="0">
                  <a:pos x="394" y="39"/>
                </a:cxn>
                <a:cxn ang="0">
                  <a:pos x="365" y="65"/>
                </a:cxn>
                <a:cxn ang="0">
                  <a:pos x="334" y="92"/>
                </a:cxn>
                <a:cxn ang="0">
                  <a:pos x="284" y="130"/>
                </a:cxn>
                <a:cxn ang="0">
                  <a:pos x="246" y="156"/>
                </a:cxn>
                <a:cxn ang="0">
                  <a:pos x="231" y="164"/>
                </a:cxn>
                <a:cxn ang="0">
                  <a:pos x="201" y="181"/>
                </a:cxn>
                <a:cxn ang="0">
                  <a:pos x="145" y="222"/>
                </a:cxn>
                <a:cxn ang="0">
                  <a:pos x="116" y="243"/>
                </a:cxn>
                <a:cxn ang="0">
                  <a:pos x="1" y="330"/>
                </a:cxn>
                <a:cxn ang="0">
                  <a:pos x="0" y="332"/>
                </a:cxn>
                <a:cxn ang="0">
                  <a:pos x="0" y="336"/>
                </a:cxn>
                <a:cxn ang="0">
                  <a:pos x="5" y="339"/>
                </a:cxn>
                <a:cxn ang="0">
                  <a:pos x="9" y="337"/>
                </a:cxn>
                <a:cxn ang="0">
                  <a:pos x="75" y="289"/>
                </a:cxn>
                <a:cxn ang="0">
                  <a:pos x="140" y="241"/>
                </a:cxn>
                <a:cxn ang="0">
                  <a:pos x="196" y="196"/>
                </a:cxn>
                <a:cxn ang="0">
                  <a:pos x="212" y="187"/>
                </a:cxn>
                <a:cxn ang="0">
                  <a:pos x="262" y="161"/>
                </a:cxn>
                <a:cxn ang="0">
                  <a:pos x="273" y="154"/>
                </a:cxn>
                <a:cxn ang="0">
                  <a:pos x="303" y="130"/>
                </a:cxn>
                <a:cxn ang="0">
                  <a:pos x="319" y="116"/>
                </a:cxn>
                <a:cxn ang="0">
                  <a:pos x="365" y="81"/>
                </a:cxn>
                <a:cxn ang="0">
                  <a:pos x="391" y="58"/>
                </a:cxn>
                <a:cxn ang="0">
                  <a:pos x="416" y="34"/>
                </a:cxn>
                <a:cxn ang="0">
                  <a:pos x="434" y="22"/>
                </a:cxn>
                <a:cxn ang="0">
                  <a:pos x="447" y="13"/>
                </a:cxn>
                <a:cxn ang="0">
                  <a:pos x="450" y="9"/>
                </a:cxn>
                <a:cxn ang="0">
                  <a:pos x="451" y="4"/>
                </a:cxn>
                <a:cxn ang="0">
                  <a:pos x="443" y="0"/>
                </a:cxn>
                <a:cxn ang="0">
                  <a:pos x="441" y="3"/>
                </a:cxn>
              </a:cxnLst>
              <a:rect l="0" t="0" r="r" b="b"/>
              <a:pathLst>
                <a:path w="451" h="339">
                  <a:moveTo>
                    <a:pt x="441" y="3"/>
                  </a:moveTo>
                  <a:lnTo>
                    <a:pt x="441" y="3"/>
                  </a:lnTo>
                  <a:lnTo>
                    <a:pt x="436" y="9"/>
                  </a:lnTo>
                  <a:lnTo>
                    <a:pt x="429" y="13"/>
                  </a:lnTo>
                  <a:lnTo>
                    <a:pt x="424" y="14"/>
                  </a:lnTo>
                  <a:lnTo>
                    <a:pt x="417" y="18"/>
                  </a:lnTo>
                  <a:lnTo>
                    <a:pt x="417" y="18"/>
                  </a:lnTo>
                  <a:lnTo>
                    <a:pt x="411" y="22"/>
                  </a:lnTo>
                  <a:lnTo>
                    <a:pt x="405" y="28"/>
                  </a:lnTo>
                  <a:lnTo>
                    <a:pt x="394" y="39"/>
                  </a:lnTo>
                  <a:lnTo>
                    <a:pt x="394" y="39"/>
                  </a:lnTo>
                  <a:lnTo>
                    <a:pt x="365" y="65"/>
                  </a:lnTo>
                  <a:lnTo>
                    <a:pt x="349" y="79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284" y="130"/>
                  </a:lnTo>
                  <a:lnTo>
                    <a:pt x="259" y="148"/>
                  </a:lnTo>
                  <a:lnTo>
                    <a:pt x="246" y="15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16" y="171"/>
                  </a:lnTo>
                  <a:lnTo>
                    <a:pt x="201" y="181"/>
                  </a:lnTo>
                  <a:lnTo>
                    <a:pt x="173" y="200"/>
                  </a:lnTo>
                  <a:lnTo>
                    <a:pt x="145" y="222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59" y="286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1" y="337"/>
                  </a:lnTo>
                  <a:lnTo>
                    <a:pt x="5" y="339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75" y="289"/>
                  </a:lnTo>
                  <a:lnTo>
                    <a:pt x="140" y="241"/>
                  </a:lnTo>
                  <a:lnTo>
                    <a:pt x="140" y="241"/>
                  </a:lnTo>
                  <a:lnTo>
                    <a:pt x="169" y="218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212" y="187"/>
                  </a:lnTo>
                  <a:lnTo>
                    <a:pt x="229" y="178"/>
                  </a:lnTo>
                  <a:lnTo>
                    <a:pt x="262" y="161"/>
                  </a:lnTo>
                  <a:lnTo>
                    <a:pt x="262" y="161"/>
                  </a:lnTo>
                  <a:lnTo>
                    <a:pt x="273" y="154"/>
                  </a:lnTo>
                  <a:lnTo>
                    <a:pt x="284" y="147"/>
                  </a:lnTo>
                  <a:lnTo>
                    <a:pt x="303" y="130"/>
                  </a:lnTo>
                  <a:lnTo>
                    <a:pt x="303" y="130"/>
                  </a:lnTo>
                  <a:lnTo>
                    <a:pt x="319" y="116"/>
                  </a:lnTo>
                  <a:lnTo>
                    <a:pt x="335" y="105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91" y="58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5" y="28"/>
                  </a:lnTo>
                  <a:lnTo>
                    <a:pt x="434" y="22"/>
                  </a:lnTo>
                  <a:lnTo>
                    <a:pt x="443" y="17"/>
                  </a:lnTo>
                  <a:lnTo>
                    <a:pt x="447" y="13"/>
                  </a:lnTo>
                  <a:lnTo>
                    <a:pt x="450" y="9"/>
                  </a:lnTo>
                  <a:lnTo>
                    <a:pt x="450" y="9"/>
                  </a:lnTo>
                  <a:lnTo>
                    <a:pt x="451" y="7"/>
                  </a:lnTo>
                  <a:lnTo>
                    <a:pt x="451" y="4"/>
                  </a:lnTo>
                  <a:lnTo>
                    <a:pt x="449" y="1"/>
                  </a:lnTo>
                  <a:lnTo>
                    <a:pt x="443" y="0"/>
                  </a:lnTo>
                  <a:lnTo>
                    <a:pt x="442" y="1"/>
                  </a:lnTo>
                  <a:lnTo>
                    <a:pt x="441" y="3"/>
                  </a:lnTo>
                  <a:lnTo>
                    <a:pt x="4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8" name="Freeform 270"/>
            <p:cNvSpPr/>
            <p:nvPr/>
          </p:nvSpPr>
          <p:spPr bwMode="auto">
            <a:xfrm>
              <a:off x="4437064" y="1593851"/>
              <a:ext cx="104775" cy="84138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254" y="2"/>
                </a:cxn>
                <a:cxn ang="0">
                  <a:pos x="238" y="16"/>
                </a:cxn>
                <a:cxn ang="0">
                  <a:pos x="224" y="29"/>
                </a:cxn>
                <a:cxn ang="0">
                  <a:pos x="191" y="53"/>
                </a:cxn>
                <a:cxn ang="0">
                  <a:pos x="158" y="78"/>
                </a:cxn>
                <a:cxn ang="0">
                  <a:pos x="127" y="103"/>
                </a:cxn>
                <a:cxn ang="0">
                  <a:pos x="127" y="103"/>
                </a:cxn>
                <a:cxn ang="0">
                  <a:pos x="64" y="155"/>
                </a:cxn>
                <a:cxn ang="0">
                  <a:pos x="64" y="155"/>
                </a:cxn>
                <a:cxn ang="0">
                  <a:pos x="49" y="167"/>
                </a:cxn>
                <a:cxn ang="0">
                  <a:pos x="32" y="179"/>
                </a:cxn>
                <a:cxn ang="0">
                  <a:pos x="16" y="191"/>
                </a:cxn>
                <a:cxn ang="0">
                  <a:pos x="9" y="197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2" y="206"/>
                </a:cxn>
                <a:cxn ang="0">
                  <a:pos x="0" y="209"/>
                </a:cxn>
                <a:cxn ang="0">
                  <a:pos x="3" y="213"/>
                </a:cxn>
                <a:cxn ang="0">
                  <a:pos x="4" y="214"/>
                </a:cxn>
                <a:cxn ang="0">
                  <a:pos x="7" y="214"/>
                </a:cxn>
                <a:cxn ang="0">
                  <a:pos x="8" y="214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2" y="201"/>
                </a:cxn>
                <a:cxn ang="0">
                  <a:pos x="37" y="191"/>
                </a:cxn>
                <a:cxn ang="0">
                  <a:pos x="64" y="170"/>
                </a:cxn>
                <a:cxn ang="0">
                  <a:pos x="64" y="170"/>
                </a:cxn>
                <a:cxn ang="0">
                  <a:pos x="101" y="141"/>
                </a:cxn>
                <a:cxn ang="0">
                  <a:pos x="135" y="112"/>
                </a:cxn>
                <a:cxn ang="0">
                  <a:pos x="135" y="112"/>
                </a:cxn>
                <a:cxn ang="0">
                  <a:pos x="151" y="98"/>
                </a:cxn>
                <a:cxn ang="0">
                  <a:pos x="166" y="86"/>
                </a:cxn>
                <a:cxn ang="0">
                  <a:pos x="199" y="61"/>
                </a:cxn>
                <a:cxn ang="0">
                  <a:pos x="232" y="36"/>
                </a:cxn>
                <a:cxn ang="0">
                  <a:pos x="247" y="25"/>
                </a:cxn>
                <a:cxn ang="0">
                  <a:pos x="262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2" y="2"/>
                </a:cxn>
                <a:cxn ang="0">
                  <a:pos x="258" y="0"/>
                </a:cxn>
                <a:cxn ang="0">
                  <a:pos x="255" y="1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63" h="214">
                  <a:moveTo>
                    <a:pt x="254" y="2"/>
                  </a:moveTo>
                  <a:lnTo>
                    <a:pt x="254" y="2"/>
                  </a:lnTo>
                  <a:lnTo>
                    <a:pt x="238" y="16"/>
                  </a:lnTo>
                  <a:lnTo>
                    <a:pt x="224" y="29"/>
                  </a:lnTo>
                  <a:lnTo>
                    <a:pt x="191" y="53"/>
                  </a:lnTo>
                  <a:lnTo>
                    <a:pt x="158" y="78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49" y="167"/>
                  </a:lnTo>
                  <a:lnTo>
                    <a:pt x="32" y="179"/>
                  </a:lnTo>
                  <a:lnTo>
                    <a:pt x="16" y="191"/>
                  </a:lnTo>
                  <a:lnTo>
                    <a:pt x="9" y="19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2" y="206"/>
                  </a:lnTo>
                  <a:lnTo>
                    <a:pt x="0" y="209"/>
                  </a:lnTo>
                  <a:lnTo>
                    <a:pt x="3" y="213"/>
                  </a:lnTo>
                  <a:lnTo>
                    <a:pt x="4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2" y="201"/>
                  </a:lnTo>
                  <a:lnTo>
                    <a:pt x="37" y="191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101" y="141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51" y="98"/>
                  </a:lnTo>
                  <a:lnTo>
                    <a:pt x="166" y="86"/>
                  </a:lnTo>
                  <a:lnTo>
                    <a:pt x="199" y="61"/>
                  </a:lnTo>
                  <a:lnTo>
                    <a:pt x="232" y="36"/>
                  </a:lnTo>
                  <a:lnTo>
                    <a:pt x="247" y="25"/>
                  </a:lnTo>
                  <a:lnTo>
                    <a:pt x="262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5" y="1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9" name="Freeform 271"/>
            <p:cNvSpPr/>
            <p:nvPr/>
          </p:nvSpPr>
          <p:spPr bwMode="auto">
            <a:xfrm>
              <a:off x="4367214" y="1581151"/>
              <a:ext cx="134938" cy="93663"/>
            </a:xfrm>
            <a:custGeom>
              <a:avLst/>
              <a:gdLst/>
              <a:ahLst/>
              <a:cxnLst>
                <a:cxn ang="0">
                  <a:pos x="331" y="2"/>
                </a:cxn>
                <a:cxn ang="0">
                  <a:pos x="331" y="2"/>
                </a:cxn>
                <a:cxn ang="0">
                  <a:pos x="294" y="29"/>
                </a:cxn>
                <a:cxn ang="0">
                  <a:pos x="255" y="57"/>
                </a:cxn>
                <a:cxn ang="0">
                  <a:pos x="255" y="57"/>
                </a:cxn>
                <a:cxn ang="0">
                  <a:pos x="234" y="70"/>
                </a:cxn>
                <a:cxn ang="0">
                  <a:pos x="212" y="82"/>
                </a:cxn>
                <a:cxn ang="0">
                  <a:pos x="189" y="95"/>
                </a:cxn>
                <a:cxn ang="0">
                  <a:pos x="168" y="108"/>
                </a:cxn>
                <a:cxn ang="0">
                  <a:pos x="168" y="108"/>
                </a:cxn>
                <a:cxn ang="0">
                  <a:pos x="85" y="165"/>
                </a:cxn>
                <a:cxn ang="0">
                  <a:pos x="2" y="224"/>
                </a:cxn>
                <a:cxn ang="0">
                  <a:pos x="2" y="224"/>
                </a:cxn>
                <a:cxn ang="0">
                  <a:pos x="1" y="227"/>
                </a:cxn>
                <a:cxn ang="0">
                  <a:pos x="0" y="228"/>
                </a:cxn>
                <a:cxn ang="0">
                  <a:pos x="1" y="232"/>
                </a:cxn>
                <a:cxn ang="0">
                  <a:pos x="2" y="235"/>
                </a:cxn>
                <a:cxn ang="0">
                  <a:pos x="4" y="235"/>
                </a:cxn>
                <a:cxn ang="0">
                  <a:pos x="6" y="236"/>
                </a:cxn>
                <a:cxn ang="0">
                  <a:pos x="9" y="235"/>
                </a:cxn>
                <a:cxn ang="0">
                  <a:pos x="9" y="235"/>
                </a:cxn>
                <a:cxn ang="0">
                  <a:pos x="91" y="176"/>
                </a:cxn>
                <a:cxn ang="0">
                  <a:pos x="174" y="117"/>
                </a:cxn>
                <a:cxn ang="0">
                  <a:pos x="174" y="117"/>
                </a:cxn>
                <a:cxn ang="0">
                  <a:pos x="195" y="104"/>
                </a:cxn>
                <a:cxn ang="0">
                  <a:pos x="217" y="91"/>
                </a:cxn>
                <a:cxn ang="0">
                  <a:pos x="261" y="66"/>
                </a:cxn>
                <a:cxn ang="0">
                  <a:pos x="261" y="66"/>
                </a:cxn>
                <a:cxn ang="0">
                  <a:pos x="281" y="54"/>
                </a:cxn>
                <a:cxn ang="0">
                  <a:pos x="299" y="40"/>
                </a:cxn>
                <a:cxn ang="0">
                  <a:pos x="337" y="12"/>
                </a:cxn>
                <a:cxn ang="0">
                  <a:pos x="337" y="12"/>
                </a:cxn>
                <a:cxn ang="0">
                  <a:pos x="338" y="10"/>
                </a:cxn>
                <a:cxn ang="0">
                  <a:pos x="338" y="7"/>
                </a:cxn>
                <a:cxn ang="0">
                  <a:pos x="338" y="3"/>
                </a:cxn>
                <a:cxn ang="0">
                  <a:pos x="337" y="2"/>
                </a:cxn>
                <a:cxn ang="0">
                  <a:pos x="334" y="0"/>
                </a:cxn>
                <a:cxn ang="0">
                  <a:pos x="333" y="0"/>
                </a:cxn>
                <a:cxn ang="0">
                  <a:pos x="331" y="2"/>
                </a:cxn>
                <a:cxn ang="0">
                  <a:pos x="331" y="2"/>
                </a:cxn>
              </a:cxnLst>
              <a:rect l="0" t="0" r="r" b="b"/>
              <a:pathLst>
                <a:path w="338" h="236">
                  <a:moveTo>
                    <a:pt x="331" y="2"/>
                  </a:moveTo>
                  <a:lnTo>
                    <a:pt x="331" y="2"/>
                  </a:lnTo>
                  <a:lnTo>
                    <a:pt x="294" y="2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34" y="70"/>
                  </a:lnTo>
                  <a:lnTo>
                    <a:pt x="212" y="82"/>
                  </a:lnTo>
                  <a:lnTo>
                    <a:pt x="189" y="95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85" y="165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7"/>
                  </a:lnTo>
                  <a:lnTo>
                    <a:pt x="0" y="228"/>
                  </a:lnTo>
                  <a:lnTo>
                    <a:pt x="1" y="232"/>
                  </a:lnTo>
                  <a:lnTo>
                    <a:pt x="2" y="235"/>
                  </a:lnTo>
                  <a:lnTo>
                    <a:pt x="4" y="235"/>
                  </a:lnTo>
                  <a:lnTo>
                    <a:pt x="6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1" y="176"/>
                  </a:lnTo>
                  <a:lnTo>
                    <a:pt x="174" y="117"/>
                  </a:lnTo>
                  <a:lnTo>
                    <a:pt x="174" y="117"/>
                  </a:lnTo>
                  <a:lnTo>
                    <a:pt x="195" y="104"/>
                  </a:lnTo>
                  <a:lnTo>
                    <a:pt x="217" y="91"/>
                  </a:lnTo>
                  <a:lnTo>
                    <a:pt x="261" y="66"/>
                  </a:lnTo>
                  <a:lnTo>
                    <a:pt x="261" y="66"/>
                  </a:lnTo>
                  <a:lnTo>
                    <a:pt x="281" y="54"/>
                  </a:lnTo>
                  <a:lnTo>
                    <a:pt x="299" y="40"/>
                  </a:lnTo>
                  <a:lnTo>
                    <a:pt x="337" y="12"/>
                  </a:lnTo>
                  <a:lnTo>
                    <a:pt x="337" y="12"/>
                  </a:lnTo>
                  <a:lnTo>
                    <a:pt x="338" y="10"/>
                  </a:lnTo>
                  <a:lnTo>
                    <a:pt x="338" y="7"/>
                  </a:lnTo>
                  <a:lnTo>
                    <a:pt x="338" y="3"/>
                  </a:lnTo>
                  <a:lnTo>
                    <a:pt x="337" y="2"/>
                  </a:lnTo>
                  <a:lnTo>
                    <a:pt x="334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0" name="Freeform 272"/>
            <p:cNvSpPr/>
            <p:nvPr/>
          </p:nvSpPr>
          <p:spPr bwMode="auto">
            <a:xfrm>
              <a:off x="4308476" y="1592263"/>
              <a:ext cx="100013" cy="69850"/>
            </a:xfrm>
            <a:custGeom>
              <a:avLst/>
              <a:gdLst/>
              <a:ahLst/>
              <a:cxnLst>
                <a:cxn ang="0">
                  <a:pos x="247" y="2"/>
                </a:cxn>
                <a:cxn ang="0">
                  <a:pos x="247" y="2"/>
                </a:cxn>
                <a:cxn ang="0">
                  <a:pos x="217" y="24"/>
                </a:cxn>
                <a:cxn ang="0">
                  <a:pos x="186" y="46"/>
                </a:cxn>
                <a:cxn ang="0">
                  <a:pos x="186" y="46"/>
                </a:cxn>
                <a:cxn ang="0">
                  <a:pos x="172" y="56"/>
                </a:cxn>
                <a:cxn ang="0">
                  <a:pos x="157" y="67"/>
                </a:cxn>
                <a:cxn ang="0">
                  <a:pos x="143" y="77"/>
                </a:cxn>
                <a:cxn ang="0">
                  <a:pos x="128" y="87"/>
                </a:cxn>
                <a:cxn ang="0">
                  <a:pos x="128" y="87"/>
                </a:cxn>
                <a:cxn ang="0">
                  <a:pos x="113" y="96"/>
                </a:cxn>
                <a:cxn ang="0">
                  <a:pos x="97" y="105"/>
                </a:cxn>
                <a:cxn ang="0">
                  <a:pos x="67" y="124"/>
                </a:cxn>
                <a:cxn ang="0">
                  <a:pos x="67" y="124"/>
                </a:cxn>
                <a:cxn ang="0">
                  <a:pos x="51" y="135"/>
                </a:cxn>
                <a:cxn ang="0">
                  <a:pos x="34" y="144"/>
                </a:cxn>
                <a:cxn ang="0">
                  <a:pos x="18" y="153"/>
                </a:cxn>
                <a:cxn ang="0">
                  <a:pos x="3" y="164"/>
                </a:cxn>
                <a:cxn ang="0">
                  <a:pos x="3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0" y="173"/>
                </a:cxn>
                <a:cxn ang="0">
                  <a:pos x="1" y="174"/>
                </a:cxn>
                <a:cxn ang="0">
                  <a:pos x="4" y="174"/>
                </a:cxn>
                <a:cxn ang="0">
                  <a:pos x="5" y="175"/>
                </a:cxn>
                <a:cxn ang="0">
                  <a:pos x="8" y="174"/>
                </a:cxn>
                <a:cxn ang="0">
                  <a:pos x="8" y="174"/>
                </a:cxn>
                <a:cxn ang="0">
                  <a:pos x="21" y="165"/>
                </a:cxn>
                <a:cxn ang="0">
                  <a:pos x="37" y="156"/>
                </a:cxn>
                <a:cxn ang="0">
                  <a:pos x="66" y="140"/>
                </a:cxn>
                <a:cxn ang="0">
                  <a:pos x="66" y="140"/>
                </a:cxn>
                <a:cxn ang="0">
                  <a:pos x="81" y="130"/>
                </a:cxn>
                <a:cxn ang="0">
                  <a:pos x="96" y="121"/>
                </a:cxn>
                <a:cxn ang="0">
                  <a:pos x="110" y="110"/>
                </a:cxn>
                <a:cxn ang="0">
                  <a:pos x="126" y="101"/>
                </a:cxn>
                <a:cxn ang="0">
                  <a:pos x="126" y="101"/>
                </a:cxn>
                <a:cxn ang="0">
                  <a:pos x="158" y="81"/>
                </a:cxn>
                <a:cxn ang="0">
                  <a:pos x="191" y="59"/>
                </a:cxn>
                <a:cxn ang="0">
                  <a:pos x="223" y="36"/>
                </a:cxn>
                <a:cxn ang="0">
                  <a:pos x="254" y="11"/>
                </a:cxn>
                <a:cxn ang="0">
                  <a:pos x="254" y="11"/>
                </a:cxn>
                <a:cxn ang="0">
                  <a:pos x="255" y="9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4" y="2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2"/>
                </a:cxn>
                <a:cxn ang="0">
                  <a:pos x="247" y="2"/>
                </a:cxn>
              </a:cxnLst>
              <a:rect l="0" t="0" r="r" b="b"/>
              <a:pathLst>
                <a:path w="255" h="175">
                  <a:moveTo>
                    <a:pt x="247" y="2"/>
                  </a:moveTo>
                  <a:lnTo>
                    <a:pt x="247" y="2"/>
                  </a:lnTo>
                  <a:lnTo>
                    <a:pt x="217" y="2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72" y="56"/>
                  </a:lnTo>
                  <a:lnTo>
                    <a:pt x="157" y="67"/>
                  </a:lnTo>
                  <a:lnTo>
                    <a:pt x="143" y="77"/>
                  </a:lnTo>
                  <a:lnTo>
                    <a:pt x="128" y="87"/>
                  </a:lnTo>
                  <a:lnTo>
                    <a:pt x="128" y="87"/>
                  </a:lnTo>
                  <a:lnTo>
                    <a:pt x="113" y="96"/>
                  </a:lnTo>
                  <a:lnTo>
                    <a:pt x="97" y="105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51" y="135"/>
                  </a:lnTo>
                  <a:lnTo>
                    <a:pt x="34" y="144"/>
                  </a:lnTo>
                  <a:lnTo>
                    <a:pt x="18" y="153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4" y="174"/>
                  </a:lnTo>
                  <a:lnTo>
                    <a:pt x="5" y="175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21" y="165"/>
                  </a:lnTo>
                  <a:lnTo>
                    <a:pt x="37" y="156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81" y="130"/>
                  </a:lnTo>
                  <a:lnTo>
                    <a:pt x="96" y="121"/>
                  </a:lnTo>
                  <a:lnTo>
                    <a:pt x="110" y="110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58" y="81"/>
                  </a:lnTo>
                  <a:lnTo>
                    <a:pt x="191" y="59"/>
                  </a:lnTo>
                  <a:lnTo>
                    <a:pt x="223" y="36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lnTo>
                    <a:pt x="2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1" name="Freeform 273"/>
            <p:cNvSpPr/>
            <p:nvPr/>
          </p:nvSpPr>
          <p:spPr bwMode="auto">
            <a:xfrm>
              <a:off x="4438651" y="1476376"/>
              <a:ext cx="128588" cy="92075"/>
            </a:xfrm>
            <a:custGeom>
              <a:avLst/>
              <a:gdLst/>
              <a:ahLst/>
              <a:cxnLst>
                <a:cxn ang="0">
                  <a:pos x="313" y="4"/>
                </a:cxn>
                <a:cxn ang="0">
                  <a:pos x="308" y="9"/>
                </a:cxn>
                <a:cxn ang="0">
                  <a:pos x="287" y="23"/>
                </a:cxn>
                <a:cxn ang="0">
                  <a:pos x="277" y="29"/>
                </a:cxn>
                <a:cxn ang="0">
                  <a:pos x="257" y="45"/>
                </a:cxn>
                <a:cxn ang="0">
                  <a:pos x="247" y="51"/>
                </a:cxn>
                <a:cxn ang="0">
                  <a:pos x="211" y="79"/>
                </a:cxn>
                <a:cxn ang="0">
                  <a:pos x="179" y="111"/>
                </a:cxn>
                <a:cxn ang="0">
                  <a:pos x="170" y="121"/>
                </a:cxn>
                <a:cxn ang="0">
                  <a:pos x="136" y="144"/>
                </a:cxn>
                <a:cxn ang="0">
                  <a:pos x="90" y="173"/>
                </a:cxn>
                <a:cxn ang="0">
                  <a:pos x="69" y="186"/>
                </a:cxn>
                <a:cxn ang="0">
                  <a:pos x="36" y="208"/>
                </a:cxn>
                <a:cxn ang="0">
                  <a:pos x="14" y="219"/>
                </a:cxn>
                <a:cxn ang="0">
                  <a:pos x="3" y="223"/>
                </a:cxn>
                <a:cxn ang="0">
                  <a:pos x="0" y="225"/>
                </a:cxn>
                <a:cxn ang="0">
                  <a:pos x="1" y="233"/>
                </a:cxn>
                <a:cxn ang="0">
                  <a:pos x="6" y="233"/>
                </a:cxn>
                <a:cxn ang="0">
                  <a:pos x="17" y="230"/>
                </a:cxn>
                <a:cxn ang="0">
                  <a:pos x="48" y="215"/>
                </a:cxn>
                <a:cxn ang="0">
                  <a:pos x="86" y="189"/>
                </a:cxn>
                <a:cxn ang="0">
                  <a:pos x="132" y="159"/>
                </a:cxn>
                <a:cxn ang="0">
                  <a:pos x="156" y="143"/>
                </a:cxn>
                <a:cxn ang="0">
                  <a:pos x="180" y="126"/>
                </a:cxn>
                <a:cxn ang="0">
                  <a:pos x="197" y="109"/>
                </a:cxn>
                <a:cxn ang="0">
                  <a:pos x="214" y="91"/>
                </a:cxn>
                <a:cxn ang="0">
                  <a:pos x="239" y="72"/>
                </a:cxn>
                <a:cxn ang="0">
                  <a:pos x="262" y="55"/>
                </a:cxn>
                <a:cxn ang="0">
                  <a:pos x="269" y="50"/>
                </a:cxn>
                <a:cxn ang="0">
                  <a:pos x="296" y="33"/>
                </a:cxn>
                <a:cxn ang="0">
                  <a:pos x="312" y="21"/>
                </a:cxn>
                <a:cxn ang="0">
                  <a:pos x="324" y="7"/>
                </a:cxn>
                <a:cxn ang="0">
                  <a:pos x="324" y="4"/>
                </a:cxn>
                <a:cxn ang="0">
                  <a:pos x="323" y="2"/>
                </a:cxn>
                <a:cxn ang="0">
                  <a:pos x="316" y="0"/>
                </a:cxn>
                <a:cxn ang="0">
                  <a:pos x="313" y="4"/>
                </a:cxn>
              </a:cxnLst>
              <a:rect l="0" t="0" r="r" b="b"/>
              <a:pathLst>
                <a:path w="324" h="233">
                  <a:moveTo>
                    <a:pt x="313" y="4"/>
                  </a:moveTo>
                  <a:lnTo>
                    <a:pt x="313" y="4"/>
                  </a:lnTo>
                  <a:lnTo>
                    <a:pt x="311" y="7"/>
                  </a:lnTo>
                  <a:lnTo>
                    <a:pt x="308" y="9"/>
                  </a:lnTo>
                  <a:lnTo>
                    <a:pt x="302" y="1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77" y="29"/>
                  </a:lnTo>
                  <a:lnTo>
                    <a:pt x="266" y="37"/>
                  </a:lnTo>
                  <a:lnTo>
                    <a:pt x="257" y="45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28" y="64"/>
                  </a:lnTo>
                  <a:lnTo>
                    <a:pt x="211" y="79"/>
                  </a:lnTo>
                  <a:lnTo>
                    <a:pt x="194" y="9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70" y="121"/>
                  </a:lnTo>
                  <a:lnTo>
                    <a:pt x="159" y="128"/>
                  </a:lnTo>
                  <a:lnTo>
                    <a:pt x="136" y="144"/>
                  </a:lnTo>
                  <a:lnTo>
                    <a:pt x="112" y="159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69" y="186"/>
                  </a:lnTo>
                  <a:lnTo>
                    <a:pt x="48" y="202"/>
                  </a:lnTo>
                  <a:lnTo>
                    <a:pt x="36" y="208"/>
                  </a:lnTo>
                  <a:lnTo>
                    <a:pt x="26" y="213"/>
                  </a:lnTo>
                  <a:lnTo>
                    <a:pt x="14" y="219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3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17" y="230"/>
                  </a:lnTo>
                  <a:lnTo>
                    <a:pt x="27" y="225"/>
                  </a:lnTo>
                  <a:lnTo>
                    <a:pt x="48" y="215"/>
                  </a:lnTo>
                  <a:lnTo>
                    <a:pt x="68" y="202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56" y="143"/>
                  </a:lnTo>
                  <a:lnTo>
                    <a:pt x="170" y="135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97" y="109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26" y="81"/>
                  </a:lnTo>
                  <a:lnTo>
                    <a:pt x="239" y="72"/>
                  </a:lnTo>
                  <a:lnTo>
                    <a:pt x="251" y="64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9" y="50"/>
                  </a:lnTo>
                  <a:lnTo>
                    <a:pt x="278" y="45"/>
                  </a:lnTo>
                  <a:lnTo>
                    <a:pt x="296" y="33"/>
                  </a:lnTo>
                  <a:lnTo>
                    <a:pt x="304" y="28"/>
                  </a:lnTo>
                  <a:lnTo>
                    <a:pt x="312" y="21"/>
                  </a:lnTo>
                  <a:lnTo>
                    <a:pt x="319" y="1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4"/>
                  </a:lnTo>
                  <a:lnTo>
                    <a:pt x="324" y="3"/>
                  </a:lnTo>
                  <a:lnTo>
                    <a:pt x="323" y="2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5" y="2"/>
                  </a:lnTo>
                  <a:lnTo>
                    <a:pt x="313" y="4"/>
                  </a:lnTo>
                  <a:lnTo>
                    <a:pt x="3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2" name="Freeform 274"/>
            <p:cNvSpPr/>
            <p:nvPr/>
          </p:nvSpPr>
          <p:spPr bwMode="auto">
            <a:xfrm>
              <a:off x="4579939" y="1454151"/>
              <a:ext cx="90488" cy="6508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18" y="2"/>
                </a:cxn>
                <a:cxn ang="0">
                  <a:pos x="214" y="7"/>
                </a:cxn>
                <a:cxn ang="0">
                  <a:pos x="208" y="11"/>
                </a:cxn>
                <a:cxn ang="0">
                  <a:pos x="197" y="17"/>
                </a:cxn>
                <a:cxn ang="0">
                  <a:pos x="186" y="24"/>
                </a:cxn>
                <a:cxn ang="0">
                  <a:pos x="175" y="32"/>
                </a:cxn>
                <a:cxn ang="0">
                  <a:pos x="175" y="32"/>
                </a:cxn>
                <a:cxn ang="0">
                  <a:pos x="166" y="38"/>
                </a:cxn>
                <a:cxn ang="0">
                  <a:pos x="156" y="45"/>
                </a:cxn>
                <a:cxn ang="0">
                  <a:pos x="136" y="55"/>
                </a:cxn>
                <a:cxn ang="0">
                  <a:pos x="136" y="55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57" y="109"/>
                </a:cxn>
                <a:cxn ang="0">
                  <a:pos x="22" y="135"/>
                </a:cxn>
                <a:cxn ang="0">
                  <a:pos x="22" y="135"/>
                </a:cxn>
                <a:cxn ang="0">
                  <a:pos x="8" y="144"/>
                </a:cxn>
                <a:cxn ang="0">
                  <a:pos x="5" y="147"/>
                </a:cxn>
                <a:cxn ang="0">
                  <a:pos x="3" y="149"/>
                </a:cxn>
                <a:cxn ang="0">
                  <a:pos x="1" y="15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1" y="161"/>
                </a:cxn>
                <a:cxn ang="0">
                  <a:pos x="4" y="163"/>
                </a:cxn>
                <a:cxn ang="0">
                  <a:pos x="5" y="163"/>
                </a:cxn>
                <a:cxn ang="0">
                  <a:pos x="9" y="161"/>
                </a:cxn>
                <a:cxn ang="0">
                  <a:pos x="12" y="160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13" y="153"/>
                </a:cxn>
                <a:cxn ang="0">
                  <a:pos x="18" y="149"/>
                </a:cxn>
                <a:cxn ang="0">
                  <a:pos x="33" y="139"/>
                </a:cxn>
                <a:cxn ang="0">
                  <a:pos x="57" y="123"/>
                </a:cxn>
                <a:cxn ang="0">
                  <a:pos x="57" y="123"/>
                </a:cxn>
                <a:cxn ang="0">
                  <a:pos x="91" y="100"/>
                </a:cxn>
                <a:cxn ang="0">
                  <a:pos x="126" y="78"/>
                </a:cxn>
                <a:cxn ang="0">
                  <a:pos x="126" y="78"/>
                </a:cxn>
                <a:cxn ang="0">
                  <a:pos x="154" y="59"/>
                </a:cxn>
                <a:cxn ang="0">
                  <a:pos x="169" y="50"/>
                </a:cxn>
                <a:cxn ang="0">
                  <a:pos x="183" y="40"/>
                </a:cxn>
                <a:cxn ang="0">
                  <a:pos x="183" y="40"/>
                </a:cxn>
                <a:cxn ang="0">
                  <a:pos x="194" y="32"/>
                </a:cxn>
                <a:cxn ang="0">
                  <a:pos x="205" y="25"/>
                </a:cxn>
                <a:cxn ang="0">
                  <a:pos x="217" y="19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9" y="8"/>
                </a:cxn>
                <a:cxn ang="0">
                  <a:pos x="229" y="6"/>
                </a:cxn>
                <a:cxn ang="0">
                  <a:pos x="228" y="2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18" y="2"/>
                </a:cxn>
                <a:cxn ang="0">
                  <a:pos x="218" y="2"/>
                </a:cxn>
              </a:cxnLst>
              <a:rect l="0" t="0" r="r" b="b"/>
              <a:pathLst>
                <a:path w="229" h="163">
                  <a:moveTo>
                    <a:pt x="218" y="2"/>
                  </a:moveTo>
                  <a:lnTo>
                    <a:pt x="218" y="2"/>
                  </a:lnTo>
                  <a:lnTo>
                    <a:pt x="214" y="7"/>
                  </a:lnTo>
                  <a:lnTo>
                    <a:pt x="208" y="11"/>
                  </a:lnTo>
                  <a:lnTo>
                    <a:pt x="197" y="17"/>
                  </a:lnTo>
                  <a:lnTo>
                    <a:pt x="186" y="24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66" y="38"/>
                  </a:lnTo>
                  <a:lnTo>
                    <a:pt x="156" y="45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57" y="109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8" y="144"/>
                  </a:lnTo>
                  <a:lnTo>
                    <a:pt x="5" y="147"/>
                  </a:lnTo>
                  <a:lnTo>
                    <a:pt x="3" y="149"/>
                  </a:lnTo>
                  <a:lnTo>
                    <a:pt x="1" y="15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1" y="161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9" y="161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53"/>
                  </a:lnTo>
                  <a:lnTo>
                    <a:pt x="18" y="149"/>
                  </a:lnTo>
                  <a:lnTo>
                    <a:pt x="33" y="139"/>
                  </a:lnTo>
                  <a:lnTo>
                    <a:pt x="57" y="123"/>
                  </a:lnTo>
                  <a:lnTo>
                    <a:pt x="57" y="123"/>
                  </a:lnTo>
                  <a:lnTo>
                    <a:pt x="91" y="100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54" y="59"/>
                  </a:lnTo>
                  <a:lnTo>
                    <a:pt x="169" y="50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4" y="32"/>
                  </a:lnTo>
                  <a:lnTo>
                    <a:pt x="205" y="25"/>
                  </a:lnTo>
                  <a:lnTo>
                    <a:pt x="217" y="19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3" name="Freeform 275"/>
            <p:cNvSpPr/>
            <p:nvPr/>
          </p:nvSpPr>
          <p:spPr bwMode="auto">
            <a:xfrm>
              <a:off x="4616451" y="1493838"/>
              <a:ext cx="63500" cy="41275"/>
            </a:xfrm>
            <a:custGeom>
              <a:avLst/>
              <a:gdLst/>
              <a:ahLst/>
              <a:cxnLst>
                <a:cxn ang="0">
                  <a:pos x="151" y="1"/>
                </a:cxn>
                <a:cxn ang="0">
                  <a:pos x="151" y="1"/>
                </a:cxn>
                <a:cxn ang="0">
                  <a:pos x="142" y="8"/>
                </a:cxn>
                <a:cxn ang="0">
                  <a:pos x="133" y="14"/>
                </a:cxn>
                <a:cxn ang="0">
                  <a:pos x="113" y="25"/>
                </a:cxn>
                <a:cxn ang="0">
                  <a:pos x="93" y="35"/>
                </a:cxn>
                <a:cxn ang="0">
                  <a:pos x="74" y="47"/>
                </a:cxn>
                <a:cxn ang="0">
                  <a:pos x="74" y="47"/>
                </a:cxn>
                <a:cxn ang="0">
                  <a:pos x="3" y="92"/>
                </a:cxn>
                <a:cxn ang="0">
                  <a:pos x="3" y="92"/>
                </a:cxn>
                <a:cxn ang="0">
                  <a:pos x="2" y="93"/>
                </a:cxn>
                <a:cxn ang="0">
                  <a:pos x="0" y="96"/>
                </a:cxn>
                <a:cxn ang="0">
                  <a:pos x="2" y="99"/>
                </a:cxn>
                <a:cxn ang="0">
                  <a:pos x="4" y="102"/>
                </a:cxn>
                <a:cxn ang="0">
                  <a:pos x="7" y="102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79" y="56"/>
                </a:cxn>
                <a:cxn ang="0">
                  <a:pos x="79" y="56"/>
                </a:cxn>
                <a:cxn ang="0">
                  <a:pos x="100" y="46"/>
                </a:cxn>
                <a:cxn ang="0">
                  <a:pos x="121" y="34"/>
                </a:cxn>
                <a:cxn ang="0">
                  <a:pos x="140" y="22"/>
                </a:cxn>
                <a:cxn ang="0">
                  <a:pos x="150" y="16"/>
                </a:cxn>
                <a:cxn ang="0">
                  <a:pos x="159" y="9"/>
                </a:cxn>
                <a:cxn ang="0">
                  <a:pos x="159" y="9"/>
                </a:cxn>
                <a:cxn ang="0">
                  <a:pos x="160" y="7"/>
                </a:cxn>
                <a:cxn ang="0">
                  <a:pos x="160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1"/>
                </a:cxn>
                <a:cxn ang="0">
                  <a:pos x="151" y="1"/>
                </a:cxn>
              </a:cxnLst>
              <a:rect l="0" t="0" r="r" b="b"/>
              <a:pathLst>
                <a:path w="160" h="102">
                  <a:moveTo>
                    <a:pt x="151" y="1"/>
                  </a:moveTo>
                  <a:lnTo>
                    <a:pt x="151" y="1"/>
                  </a:lnTo>
                  <a:lnTo>
                    <a:pt x="142" y="8"/>
                  </a:lnTo>
                  <a:lnTo>
                    <a:pt x="133" y="14"/>
                  </a:lnTo>
                  <a:lnTo>
                    <a:pt x="113" y="25"/>
                  </a:lnTo>
                  <a:lnTo>
                    <a:pt x="93" y="3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2" y="93"/>
                  </a:lnTo>
                  <a:lnTo>
                    <a:pt x="0" y="96"/>
                  </a:lnTo>
                  <a:lnTo>
                    <a:pt x="2" y="99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100" y="46"/>
                  </a:lnTo>
                  <a:lnTo>
                    <a:pt x="121" y="34"/>
                  </a:lnTo>
                  <a:lnTo>
                    <a:pt x="140" y="22"/>
                  </a:lnTo>
                  <a:lnTo>
                    <a:pt x="150" y="16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1"/>
                  </a:lnTo>
                  <a:lnTo>
                    <a:pt x="1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4" name="Freeform 276"/>
            <p:cNvSpPr/>
            <p:nvPr/>
          </p:nvSpPr>
          <p:spPr bwMode="auto">
            <a:xfrm>
              <a:off x="4630739" y="1352551"/>
              <a:ext cx="119063" cy="8255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9" y="0"/>
                </a:cxn>
                <a:cxn ang="0">
                  <a:pos x="286" y="4"/>
                </a:cxn>
                <a:cxn ang="0">
                  <a:pos x="276" y="11"/>
                </a:cxn>
                <a:cxn ang="0">
                  <a:pos x="265" y="17"/>
                </a:cxn>
                <a:cxn ang="0">
                  <a:pos x="240" y="35"/>
                </a:cxn>
                <a:cxn ang="0">
                  <a:pos x="232" y="41"/>
                </a:cxn>
                <a:cxn ang="0">
                  <a:pos x="215" y="56"/>
                </a:cxn>
                <a:cxn ang="0">
                  <a:pos x="154" y="93"/>
                </a:cxn>
                <a:cxn ang="0">
                  <a:pos x="115" y="119"/>
                </a:cxn>
                <a:cxn ang="0">
                  <a:pos x="75" y="147"/>
                </a:cxn>
                <a:cxn ang="0">
                  <a:pos x="19" y="184"/>
                </a:cxn>
                <a:cxn ang="0">
                  <a:pos x="2" y="198"/>
                </a:cxn>
                <a:cxn ang="0">
                  <a:pos x="1" y="204"/>
                </a:cxn>
                <a:cxn ang="0">
                  <a:pos x="6" y="208"/>
                </a:cxn>
                <a:cxn ang="0">
                  <a:pos x="9" y="208"/>
                </a:cxn>
                <a:cxn ang="0">
                  <a:pos x="13" y="207"/>
                </a:cxn>
                <a:cxn ang="0">
                  <a:pos x="14" y="203"/>
                </a:cxn>
                <a:cxn ang="0">
                  <a:pos x="48" y="179"/>
                </a:cxn>
                <a:cxn ang="0">
                  <a:pos x="82" y="156"/>
                </a:cxn>
                <a:cxn ang="0">
                  <a:pos x="99" y="144"/>
                </a:cxn>
                <a:cxn ang="0">
                  <a:pos x="154" y="107"/>
                </a:cxn>
                <a:cxn ang="0">
                  <a:pos x="187" y="85"/>
                </a:cxn>
                <a:cxn ang="0">
                  <a:pos x="219" y="67"/>
                </a:cxn>
                <a:cxn ang="0">
                  <a:pos x="230" y="62"/>
                </a:cxn>
                <a:cxn ang="0">
                  <a:pos x="248" y="47"/>
                </a:cxn>
                <a:cxn ang="0">
                  <a:pos x="256" y="39"/>
                </a:cxn>
                <a:cxn ang="0">
                  <a:pos x="277" y="24"/>
                </a:cxn>
                <a:cxn ang="0">
                  <a:pos x="298" y="11"/>
                </a:cxn>
                <a:cxn ang="0">
                  <a:pos x="302" y="8"/>
                </a:cxn>
                <a:cxn ang="0">
                  <a:pos x="300" y="1"/>
                </a:cxn>
                <a:cxn ang="0">
                  <a:pos x="296" y="0"/>
                </a:cxn>
              </a:cxnLst>
              <a:rect l="0" t="0" r="r" b="b"/>
              <a:pathLst>
                <a:path w="302" h="208">
                  <a:moveTo>
                    <a:pt x="296" y="0"/>
                  </a:moveTo>
                  <a:lnTo>
                    <a:pt x="291" y="0"/>
                  </a:lnTo>
                  <a:lnTo>
                    <a:pt x="291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76" y="11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48" y="29"/>
                  </a:lnTo>
                  <a:lnTo>
                    <a:pt x="240" y="35"/>
                  </a:lnTo>
                  <a:lnTo>
                    <a:pt x="232" y="41"/>
                  </a:lnTo>
                  <a:lnTo>
                    <a:pt x="232" y="41"/>
                  </a:lnTo>
                  <a:lnTo>
                    <a:pt x="224" y="48"/>
                  </a:lnTo>
                  <a:lnTo>
                    <a:pt x="215" y="56"/>
                  </a:lnTo>
                  <a:lnTo>
                    <a:pt x="196" y="69"/>
                  </a:lnTo>
                  <a:lnTo>
                    <a:pt x="154" y="93"/>
                  </a:lnTo>
                  <a:lnTo>
                    <a:pt x="154" y="93"/>
                  </a:lnTo>
                  <a:lnTo>
                    <a:pt x="115" y="119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37" y="171"/>
                  </a:lnTo>
                  <a:lnTo>
                    <a:pt x="19" y="184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6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1" y="208"/>
                  </a:lnTo>
                  <a:lnTo>
                    <a:pt x="13" y="207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30" y="190"/>
                  </a:lnTo>
                  <a:lnTo>
                    <a:pt x="48" y="179"/>
                  </a:lnTo>
                  <a:lnTo>
                    <a:pt x="65" y="167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99" y="144"/>
                  </a:lnTo>
                  <a:lnTo>
                    <a:pt x="117" y="132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87" y="85"/>
                  </a:lnTo>
                  <a:lnTo>
                    <a:pt x="202" y="76"/>
                  </a:lnTo>
                  <a:lnTo>
                    <a:pt x="219" y="67"/>
                  </a:lnTo>
                  <a:lnTo>
                    <a:pt x="219" y="67"/>
                  </a:lnTo>
                  <a:lnTo>
                    <a:pt x="230" y="62"/>
                  </a:lnTo>
                  <a:lnTo>
                    <a:pt x="239" y="55"/>
                  </a:lnTo>
                  <a:lnTo>
                    <a:pt x="248" y="47"/>
                  </a:lnTo>
                  <a:lnTo>
                    <a:pt x="256" y="39"/>
                  </a:lnTo>
                  <a:lnTo>
                    <a:pt x="256" y="39"/>
                  </a:lnTo>
                  <a:lnTo>
                    <a:pt x="266" y="31"/>
                  </a:lnTo>
                  <a:lnTo>
                    <a:pt x="277" y="24"/>
                  </a:lnTo>
                  <a:lnTo>
                    <a:pt x="287" y="17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302" y="8"/>
                  </a:lnTo>
                  <a:lnTo>
                    <a:pt x="302" y="4"/>
                  </a:lnTo>
                  <a:lnTo>
                    <a:pt x="300" y="1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5" name="Freeform 277"/>
            <p:cNvSpPr/>
            <p:nvPr/>
          </p:nvSpPr>
          <p:spPr bwMode="auto">
            <a:xfrm>
              <a:off x="4608514" y="1355726"/>
              <a:ext cx="74613" cy="49213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68" y="12"/>
                </a:cxn>
                <a:cxn ang="0">
                  <a:pos x="156" y="21"/>
                </a:cxn>
                <a:cxn ang="0">
                  <a:pos x="131" y="38"/>
                </a:cxn>
                <a:cxn ang="0">
                  <a:pos x="105" y="54"/>
                </a:cxn>
                <a:cxn ang="0">
                  <a:pos x="80" y="69"/>
                </a:cxn>
                <a:cxn ang="0">
                  <a:pos x="80" y="69"/>
                </a:cxn>
                <a:cxn ang="0">
                  <a:pos x="54" y="85"/>
                </a:cxn>
                <a:cxn ang="0">
                  <a:pos x="41" y="93"/>
                </a:cxn>
                <a:cxn ang="0">
                  <a:pos x="28" y="99"/>
                </a:cxn>
                <a:cxn ang="0">
                  <a:pos x="28" y="99"/>
                </a:cxn>
                <a:cxn ang="0">
                  <a:pos x="12" y="106"/>
                </a:cxn>
                <a:cxn ang="0">
                  <a:pos x="5" y="111"/>
                </a:cxn>
                <a:cxn ang="0">
                  <a:pos x="3" y="114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3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3" y="120"/>
                </a:cxn>
                <a:cxn ang="0">
                  <a:pos x="16" y="116"/>
                </a:cxn>
                <a:cxn ang="0">
                  <a:pos x="26" y="111"/>
                </a:cxn>
                <a:cxn ang="0">
                  <a:pos x="46" y="103"/>
                </a:cxn>
                <a:cxn ang="0">
                  <a:pos x="46" y="103"/>
                </a:cxn>
                <a:cxn ang="0">
                  <a:pos x="60" y="95"/>
                </a:cxn>
                <a:cxn ang="0">
                  <a:pos x="75" y="86"/>
                </a:cxn>
                <a:cxn ang="0">
                  <a:pos x="102" y="68"/>
                </a:cxn>
                <a:cxn ang="0">
                  <a:pos x="102" y="68"/>
                </a:cxn>
                <a:cxn ang="0">
                  <a:pos x="147" y="40"/>
                </a:cxn>
                <a:cxn ang="0">
                  <a:pos x="168" y="26"/>
                </a:cxn>
                <a:cxn ang="0">
                  <a:pos x="177" y="18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8"/>
                </a:cxn>
                <a:cxn ang="0">
                  <a:pos x="189" y="5"/>
                </a:cxn>
                <a:cxn ang="0">
                  <a:pos x="186" y="3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9" h="125">
                  <a:moveTo>
                    <a:pt x="178" y="1"/>
                  </a:moveTo>
                  <a:lnTo>
                    <a:pt x="178" y="1"/>
                  </a:lnTo>
                  <a:lnTo>
                    <a:pt x="168" y="12"/>
                  </a:lnTo>
                  <a:lnTo>
                    <a:pt x="156" y="21"/>
                  </a:lnTo>
                  <a:lnTo>
                    <a:pt x="131" y="38"/>
                  </a:lnTo>
                  <a:lnTo>
                    <a:pt x="105" y="54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54" y="85"/>
                  </a:lnTo>
                  <a:lnTo>
                    <a:pt x="41" y="9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2" y="106"/>
                  </a:lnTo>
                  <a:lnTo>
                    <a:pt x="5" y="111"/>
                  </a:lnTo>
                  <a:lnTo>
                    <a:pt x="3" y="114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3" y="120"/>
                  </a:lnTo>
                  <a:lnTo>
                    <a:pt x="16" y="116"/>
                  </a:lnTo>
                  <a:lnTo>
                    <a:pt x="26" y="111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60" y="95"/>
                  </a:lnTo>
                  <a:lnTo>
                    <a:pt x="75" y="86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47" y="40"/>
                  </a:lnTo>
                  <a:lnTo>
                    <a:pt x="168" y="26"/>
                  </a:lnTo>
                  <a:lnTo>
                    <a:pt x="177" y="18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9" y="5"/>
                  </a:lnTo>
                  <a:lnTo>
                    <a:pt x="186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6" name="Freeform 278"/>
            <p:cNvSpPr/>
            <p:nvPr/>
          </p:nvSpPr>
          <p:spPr bwMode="auto">
            <a:xfrm>
              <a:off x="4559301" y="1325563"/>
              <a:ext cx="111125" cy="77788"/>
            </a:xfrm>
            <a:custGeom>
              <a:avLst/>
              <a:gdLst/>
              <a:ahLst/>
              <a:cxnLst>
                <a:cxn ang="0">
                  <a:pos x="270" y="3"/>
                </a:cxn>
                <a:cxn ang="0">
                  <a:pos x="270" y="3"/>
                </a:cxn>
                <a:cxn ang="0">
                  <a:pos x="266" y="7"/>
                </a:cxn>
                <a:cxn ang="0">
                  <a:pos x="259" y="10"/>
                </a:cxn>
                <a:cxn ang="0">
                  <a:pos x="249" y="16"/>
                </a:cxn>
                <a:cxn ang="0">
                  <a:pos x="249" y="16"/>
                </a:cxn>
                <a:cxn ang="0">
                  <a:pos x="231" y="30"/>
                </a:cxn>
                <a:cxn ang="0">
                  <a:pos x="212" y="45"/>
                </a:cxn>
                <a:cxn ang="0">
                  <a:pos x="212" y="45"/>
                </a:cxn>
                <a:cxn ang="0">
                  <a:pos x="194" y="57"/>
                </a:cxn>
                <a:cxn ang="0">
                  <a:pos x="176" y="67"/>
                </a:cxn>
                <a:cxn ang="0">
                  <a:pos x="156" y="79"/>
                </a:cxn>
                <a:cxn ang="0">
                  <a:pos x="138" y="91"/>
                </a:cxn>
                <a:cxn ang="0">
                  <a:pos x="138" y="91"/>
                </a:cxn>
                <a:cxn ang="0">
                  <a:pos x="102" y="113"/>
                </a:cxn>
                <a:cxn ang="0">
                  <a:pos x="68" y="135"/>
                </a:cxn>
                <a:cxn ang="0">
                  <a:pos x="33" y="159"/>
                </a:cxn>
                <a:cxn ang="0">
                  <a:pos x="17" y="172"/>
                </a:cxn>
                <a:cxn ang="0">
                  <a:pos x="2" y="185"/>
                </a:cxn>
                <a:cxn ang="0">
                  <a:pos x="2" y="185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3" y="194"/>
                </a:cxn>
                <a:cxn ang="0">
                  <a:pos x="6" y="195"/>
                </a:cxn>
                <a:cxn ang="0">
                  <a:pos x="8" y="195"/>
                </a:cxn>
                <a:cxn ang="0">
                  <a:pos x="8" y="195"/>
                </a:cxn>
                <a:cxn ang="0">
                  <a:pos x="11" y="194"/>
                </a:cxn>
                <a:cxn ang="0">
                  <a:pos x="12" y="194"/>
                </a:cxn>
                <a:cxn ang="0">
                  <a:pos x="15" y="190"/>
                </a:cxn>
                <a:cxn ang="0">
                  <a:pos x="15" y="190"/>
                </a:cxn>
                <a:cxn ang="0">
                  <a:pos x="30" y="177"/>
                </a:cxn>
                <a:cxn ang="0">
                  <a:pos x="46" y="164"/>
                </a:cxn>
                <a:cxn ang="0">
                  <a:pos x="81" y="140"/>
                </a:cxn>
                <a:cxn ang="0">
                  <a:pos x="117" y="117"/>
                </a:cxn>
                <a:cxn ang="0">
                  <a:pos x="152" y="95"/>
                </a:cxn>
                <a:cxn ang="0">
                  <a:pos x="152" y="95"/>
                </a:cxn>
                <a:cxn ang="0">
                  <a:pos x="170" y="83"/>
                </a:cxn>
                <a:cxn ang="0">
                  <a:pos x="189" y="72"/>
                </a:cxn>
                <a:cxn ang="0">
                  <a:pos x="208" y="61"/>
                </a:cxn>
                <a:cxn ang="0">
                  <a:pos x="227" y="49"/>
                </a:cxn>
                <a:cxn ang="0">
                  <a:pos x="227" y="49"/>
                </a:cxn>
                <a:cxn ang="0">
                  <a:pos x="241" y="37"/>
                </a:cxn>
                <a:cxn ang="0">
                  <a:pos x="254" y="27"/>
                </a:cxn>
                <a:cxn ang="0">
                  <a:pos x="254" y="27"/>
                </a:cxn>
                <a:cxn ang="0">
                  <a:pos x="267" y="19"/>
                </a:cxn>
                <a:cxn ang="0">
                  <a:pos x="272" y="15"/>
                </a:cxn>
                <a:cxn ang="0">
                  <a:pos x="278" y="11"/>
                </a:cxn>
                <a:cxn ang="0">
                  <a:pos x="278" y="11"/>
                </a:cxn>
                <a:cxn ang="0">
                  <a:pos x="279" y="8"/>
                </a:cxn>
                <a:cxn ang="0">
                  <a:pos x="280" y="7"/>
                </a:cxn>
                <a:cxn ang="0">
                  <a:pos x="278" y="3"/>
                </a:cxn>
                <a:cxn ang="0">
                  <a:pos x="275" y="0"/>
                </a:cxn>
                <a:cxn ang="0">
                  <a:pos x="272" y="2"/>
                </a:cxn>
                <a:cxn ang="0">
                  <a:pos x="270" y="3"/>
                </a:cxn>
                <a:cxn ang="0">
                  <a:pos x="270" y="3"/>
                </a:cxn>
              </a:cxnLst>
              <a:rect l="0" t="0" r="r" b="b"/>
              <a:pathLst>
                <a:path w="280" h="195">
                  <a:moveTo>
                    <a:pt x="270" y="3"/>
                  </a:moveTo>
                  <a:lnTo>
                    <a:pt x="270" y="3"/>
                  </a:lnTo>
                  <a:lnTo>
                    <a:pt x="266" y="7"/>
                  </a:lnTo>
                  <a:lnTo>
                    <a:pt x="259" y="10"/>
                  </a:lnTo>
                  <a:lnTo>
                    <a:pt x="249" y="16"/>
                  </a:lnTo>
                  <a:lnTo>
                    <a:pt x="249" y="16"/>
                  </a:lnTo>
                  <a:lnTo>
                    <a:pt x="231" y="30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194" y="57"/>
                  </a:lnTo>
                  <a:lnTo>
                    <a:pt x="176" y="67"/>
                  </a:lnTo>
                  <a:lnTo>
                    <a:pt x="156" y="79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02" y="113"/>
                  </a:lnTo>
                  <a:lnTo>
                    <a:pt x="68" y="135"/>
                  </a:lnTo>
                  <a:lnTo>
                    <a:pt x="33" y="159"/>
                  </a:lnTo>
                  <a:lnTo>
                    <a:pt x="17" y="172"/>
                  </a:lnTo>
                  <a:lnTo>
                    <a:pt x="2" y="185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3" y="194"/>
                  </a:lnTo>
                  <a:lnTo>
                    <a:pt x="6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11" y="194"/>
                  </a:lnTo>
                  <a:lnTo>
                    <a:pt x="12" y="194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30" y="177"/>
                  </a:lnTo>
                  <a:lnTo>
                    <a:pt x="46" y="164"/>
                  </a:lnTo>
                  <a:lnTo>
                    <a:pt x="81" y="140"/>
                  </a:lnTo>
                  <a:lnTo>
                    <a:pt x="117" y="117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70" y="83"/>
                  </a:lnTo>
                  <a:lnTo>
                    <a:pt x="189" y="72"/>
                  </a:lnTo>
                  <a:lnTo>
                    <a:pt x="208" y="61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41" y="3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67" y="19"/>
                  </a:lnTo>
                  <a:lnTo>
                    <a:pt x="272" y="15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9" y="8"/>
                  </a:lnTo>
                  <a:lnTo>
                    <a:pt x="280" y="7"/>
                  </a:lnTo>
                  <a:lnTo>
                    <a:pt x="278" y="3"/>
                  </a:lnTo>
                  <a:lnTo>
                    <a:pt x="275" y="0"/>
                  </a:lnTo>
                  <a:lnTo>
                    <a:pt x="272" y="2"/>
                  </a:lnTo>
                  <a:lnTo>
                    <a:pt x="270" y="3"/>
                  </a:lnTo>
                  <a:lnTo>
                    <a:pt x="2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7" name="Freeform 279"/>
            <p:cNvSpPr/>
            <p:nvPr/>
          </p:nvSpPr>
          <p:spPr bwMode="auto">
            <a:xfrm>
              <a:off x="4502151" y="1347788"/>
              <a:ext cx="77788" cy="47625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8" y="0"/>
                </a:cxn>
                <a:cxn ang="0">
                  <a:pos x="141" y="28"/>
                </a:cxn>
                <a:cxn ang="0">
                  <a:pos x="94" y="54"/>
                </a:cxn>
                <a:cxn ang="0">
                  <a:pos x="3" y="109"/>
                </a:cxn>
                <a:cxn ang="0">
                  <a:pos x="3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7"/>
                </a:cxn>
                <a:cxn ang="0">
                  <a:pos x="4" y="119"/>
                </a:cxn>
                <a:cxn ang="0">
                  <a:pos x="5" y="121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101" y="64"/>
                </a:cxn>
                <a:cxn ang="0">
                  <a:pos x="147" y="37"/>
                </a:cxn>
                <a:cxn ang="0">
                  <a:pos x="194" y="11"/>
                </a:cxn>
                <a:cxn ang="0">
                  <a:pos x="194" y="11"/>
                </a:cxn>
                <a:cxn ang="0">
                  <a:pos x="195" y="9"/>
                </a:cxn>
                <a:cxn ang="0">
                  <a:pos x="196" y="7"/>
                </a:cxn>
                <a:cxn ang="0">
                  <a:pos x="195" y="3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8" y="0"/>
                </a:cxn>
                <a:cxn ang="0">
                  <a:pos x="188" y="0"/>
                </a:cxn>
              </a:cxnLst>
              <a:rect l="0" t="0" r="r" b="b"/>
              <a:pathLst>
                <a:path w="196" h="121">
                  <a:moveTo>
                    <a:pt x="188" y="0"/>
                  </a:moveTo>
                  <a:lnTo>
                    <a:pt x="188" y="0"/>
                  </a:lnTo>
                  <a:lnTo>
                    <a:pt x="141" y="28"/>
                  </a:lnTo>
                  <a:lnTo>
                    <a:pt x="94" y="54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4" y="119"/>
                  </a:lnTo>
                  <a:lnTo>
                    <a:pt x="5" y="121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101" y="64"/>
                  </a:lnTo>
                  <a:lnTo>
                    <a:pt x="147" y="37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5" y="9"/>
                  </a:lnTo>
                  <a:lnTo>
                    <a:pt x="196" y="7"/>
                  </a:lnTo>
                  <a:lnTo>
                    <a:pt x="195" y="3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8" y="0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8" name="Freeform 280"/>
            <p:cNvSpPr/>
            <p:nvPr/>
          </p:nvSpPr>
          <p:spPr bwMode="auto">
            <a:xfrm>
              <a:off x="4627564" y="1285876"/>
              <a:ext cx="46038" cy="26988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94" y="7"/>
                </a:cxn>
                <a:cxn ang="0">
                  <a:pos x="79" y="13"/>
                </a:cxn>
                <a:cxn ang="0">
                  <a:pos x="49" y="29"/>
                </a:cxn>
                <a:cxn ang="0">
                  <a:pos x="49" y="29"/>
                </a:cxn>
                <a:cxn ang="0">
                  <a:pos x="26" y="43"/>
                </a:cxn>
                <a:cxn ang="0">
                  <a:pos x="16" y="50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3" y="56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1"/>
                </a:cxn>
                <a:cxn ang="0">
                  <a:pos x="26" y="56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59" y="35"/>
                </a:cxn>
                <a:cxn ang="0">
                  <a:pos x="77" y="26"/>
                </a:cxn>
                <a:cxn ang="0">
                  <a:pos x="96" y="18"/>
                </a:cxn>
                <a:cxn ang="0">
                  <a:pos x="113" y="12"/>
                </a:cxn>
                <a:cxn ang="0">
                  <a:pos x="113" y="12"/>
                </a:cxn>
                <a:cxn ang="0">
                  <a:pos x="115" y="10"/>
                </a:cxn>
                <a:cxn ang="0">
                  <a:pos x="117" y="8"/>
                </a:cxn>
                <a:cxn ang="0">
                  <a:pos x="117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65">
                  <a:moveTo>
                    <a:pt x="110" y="0"/>
                  </a:moveTo>
                  <a:lnTo>
                    <a:pt x="110" y="0"/>
                  </a:lnTo>
                  <a:lnTo>
                    <a:pt x="94" y="7"/>
                  </a:lnTo>
                  <a:lnTo>
                    <a:pt x="79" y="1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26" y="43"/>
                  </a:lnTo>
                  <a:lnTo>
                    <a:pt x="16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1"/>
                  </a:lnTo>
                  <a:lnTo>
                    <a:pt x="26" y="5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59" y="35"/>
                  </a:lnTo>
                  <a:lnTo>
                    <a:pt x="77" y="26"/>
                  </a:lnTo>
                  <a:lnTo>
                    <a:pt x="96" y="18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8"/>
                  </a:lnTo>
                  <a:lnTo>
                    <a:pt x="117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9" name="Freeform 281"/>
            <p:cNvSpPr/>
            <p:nvPr/>
          </p:nvSpPr>
          <p:spPr bwMode="auto">
            <a:xfrm>
              <a:off x="4614864" y="1214438"/>
              <a:ext cx="114300" cy="68263"/>
            </a:xfrm>
            <a:custGeom>
              <a:avLst/>
              <a:gdLst/>
              <a:ahLst/>
              <a:cxnLst>
                <a:cxn ang="0">
                  <a:pos x="280" y="0"/>
                </a:cxn>
                <a:cxn ang="0">
                  <a:pos x="273" y="0"/>
                </a:cxn>
                <a:cxn ang="0">
                  <a:pos x="273" y="0"/>
                </a:cxn>
                <a:cxn ang="0">
                  <a:pos x="272" y="1"/>
                </a:cxn>
                <a:cxn ang="0">
                  <a:pos x="271" y="2"/>
                </a:cxn>
                <a:cxn ang="0">
                  <a:pos x="268" y="5"/>
                </a:cxn>
                <a:cxn ang="0">
                  <a:pos x="268" y="5"/>
                </a:cxn>
                <a:cxn ang="0">
                  <a:pos x="238" y="22"/>
                </a:cxn>
                <a:cxn ang="0">
                  <a:pos x="208" y="42"/>
                </a:cxn>
                <a:cxn ang="0">
                  <a:pos x="148" y="81"/>
                </a:cxn>
                <a:cxn ang="0">
                  <a:pos x="148" y="81"/>
                </a:cxn>
                <a:cxn ang="0">
                  <a:pos x="112" y="103"/>
                </a:cxn>
                <a:cxn ang="0">
                  <a:pos x="77" y="124"/>
                </a:cxn>
                <a:cxn ang="0">
                  <a:pos x="40" y="145"/>
                </a:cxn>
                <a:cxn ang="0">
                  <a:pos x="2" y="163"/>
                </a:cxn>
                <a:cxn ang="0">
                  <a:pos x="2" y="163"/>
                </a:cxn>
                <a:cxn ang="0">
                  <a:pos x="1" y="166"/>
                </a:cxn>
                <a:cxn ang="0">
                  <a:pos x="0" y="167"/>
                </a:cxn>
                <a:cxn ang="0">
                  <a:pos x="1" y="171"/>
                </a:cxn>
                <a:cxn ang="0">
                  <a:pos x="4" y="174"/>
                </a:cxn>
                <a:cxn ang="0">
                  <a:pos x="6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43" y="155"/>
                </a:cxn>
                <a:cxn ang="0">
                  <a:pos x="77" y="137"/>
                </a:cxn>
                <a:cxn ang="0">
                  <a:pos x="111" y="118"/>
                </a:cxn>
                <a:cxn ang="0">
                  <a:pos x="145" y="97"/>
                </a:cxn>
                <a:cxn ang="0">
                  <a:pos x="145" y="97"/>
                </a:cxn>
                <a:cxn ang="0">
                  <a:pos x="179" y="74"/>
                </a:cxn>
                <a:cxn ang="0">
                  <a:pos x="212" y="52"/>
                </a:cxn>
                <a:cxn ang="0">
                  <a:pos x="247" y="30"/>
                </a:cxn>
                <a:cxn ang="0">
                  <a:pos x="264" y="19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4" y="10"/>
                </a:cxn>
                <a:cxn ang="0">
                  <a:pos x="285" y="8"/>
                </a:cxn>
                <a:cxn ang="0">
                  <a:pos x="285" y="5"/>
                </a:cxn>
                <a:cxn ang="0">
                  <a:pos x="282" y="1"/>
                </a:cxn>
                <a:cxn ang="0">
                  <a:pos x="280" y="0"/>
                </a:cxn>
                <a:cxn ang="0">
                  <a:pos x="280" y="0"/>
                </a:cxn>
              </a:cxnLst>
              <a:rect l="0" t="0" r="r" b="b"/>
              <a:pathLst>
                <a:path w="285" h="174">
                  <a:moveTo>
                    <a:pt x="280" y="0"/>
                  </a:moveTo>
                  <a:lnTo>
                    <a:pt x="273" y="0"/>
                  </a:lnTo>
                  <a:lnTo>
                    <a:pt x="273" y="0"/>
                  </a:lnTo>
                  <a:lnTo>
                    <a:pt x="272" y="1"/>
                  </a:lnTo>
                  <a:lnTo>
                    <a:pt x="271" y="2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38" y="22"/>
                  </a:lnTo>
                  <a:lnTo>
                    <a:pt x="208" y="42"/>
                  </a:lnTo>
                  <a:lnTo>
                    <a:pt x="148" y="81"/>
                  </a:lnTo>
                  <a:lnTo>
                    <a:pt x="148" y="81"/>
                  </a:lnTo>
                  <a:lnTo>
                    <a:pt x="112" y="103"/>
                  </a:lnTo>
                  <a:lnTo>
                    <a:pt x="77" y="124"/>
                  </a:lnTo>
                  <a:lnTo>
                    <a:pt x="40" y="145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1" y="166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4" y="174"/>
                  </a:lnTo>
                  <a:lnTo>
                    <a:pt x="6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43" y="155"/>
                  </a:lnTo>
                  <a:lnTo>
                    <a:pt x="77" y="137"/>
                  </a:lnTo>
                  <a:lnTo>
                    <a:pt x="111" y="11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79" y="74"/>
                  </a:lnTo>
                  <a:lnTo>
                    <a:pt x="212" y="52"/>
                  </a:lnTo>
                  <a:lnTo>
                    <a:pt x="247" y="30"/>
                  </a:lnTo>
                  <a:lnTo>
                    <a:pt x="264" y="19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4" y="10"/>
                  </a:lnTo>
                  <a:lnTo>
                    <a:pt x="285" y="8"/>
                  </a:lnTo>
                  <a:lnTo>
                    <a:pt x="285" y="5"/>
                  </a:lnTo>
                  <a:lnTo>
                    <a:pt x="282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0" name="Freeform 282"/>
            <p:cNvSpPr/>
            <p:nvPr/>
          </p:nvSpPr>
          <p:spPr bwMode="auto">
            <a:xfrm>
              <a:off x="4560889" y="1212851"/>
              <a:ext cx="106363" cy="65088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197" y="42"/>
                </a:cxn>
                <a:cxn ang="0">
                  <a:pos x="166" y="63"/>
                </a:cxn>
                <a:cxn ang="0">
                  <a:pos x="133" y="81"/>
                </a:cxn>
                <a:cxn ang="0">
                  <a:pos x="133" y="81"/>
                </a:cxn>
                <a:cxn ang="0">
                  <a:pos x="95" y="101"/>
                </a:cxn>
                <a:cxn ang="0">
                  <a:pos x="58" y="121"/>
                </a:cxn>
                <a:cxn ang="0">
                  <a:pos x="58" y="121"/>
                </a:cxn>
                <a:cxn ang="0">
                  <a:pos x="44" y="128"/>
                </a:cxn>
                <a:cxn ang="0">
                  <a:pos x="28" y="135"/>
                </a:cxn>
                <a:cxn ang="0">
                  <a:pos x="13" y="144"/>
                </a:cxn>
                <a:cxn ang="0">
                  <a:pos x="7" y="148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60"/>
                </a:cxn>
                <a:cxn ang="0">
                  <a:pos x="2" y="162"/>
                </a:cxn>
                <a:cxn ang="0">
                  <a:pos x="6" y="164"/>
                </a:cxn>
                <a:cxn ang="0">
                  <a:pos x="19" y="164"/>
                </a:cxn>
                <a:cxn ang="0">
                  <a:pos x="19" y="164"/>
                </a:cxn>
                <a:cxn ang="0">
                  <a:pos x="22" y="162"/>
                </a:cxn>
                <a:cxn ang="0">
                  <a:pos x="23" y="161"/>
                </a:cxn>
                <a:cxn ang="0">
                  <a:pos x="26" y="158"/>
                </a:cxn>
                <a:cxn ang="0">
                  <a:pos x="24" y="155"/>
                </a:cxn>
                <a:cxn ang="0">
                  <a:pos x="23" y="153"/>
                </a:cxn>
                <a:cxn ang="0">
                  <a:pos x="20" y="152"/>
                </a:cxn>
                <a:cxn ang="0">
                  <a:pos x="20" y="152"/>
                </a:cxn>
                <a:cxn ang="0">
                  <a:pos x="32" y="147"/>
                </a:cxn>
                <a:cxn ang="0">
                  <a:pos x="44" y="141"/>
                </a:cxn>
                <a:cxn ang="0">
                  <a:pos x="54" y="136"/>
                </a:cxn>
                <a:cxn ang="0">
                  <a:pos x="65" y="131"/>
                </a:cxn>
                <a:cxn ang="0">
                  <a:pos x="65" y="131"/>
                </a:cxn>
                <a:cxn ang="0">
                  <a:pos x="102" y="110"/>
                </a:cxn>
                <a:cxn ang="0">
                  <a:pos x="120" y="100"/>
                </a:cxn>
                <a:cxn ang="0">
                  <a:pos x="138" y="90"/>
                </a:cxn>
                <a:cxn ang="0">
                  <a:pos x="138" y="90"/>
                </a:cxn>
                <a:cxn ang="0">
                  <a:pos x="155" y="83"/>
                </a:cxn>
                <a:cxn ang="0">
                  <a:pos x="172" y="73"/>
                </a:cxn>
                <a:cxn ang="0">
                  <a:pos x="204" y="54"/>
                </a:cxn>
                <a:cxn ang="0">
                  <a:pos x="265" y="11"/>
                </a:cxn>
                <a:cxn ang="0">
                  <a:pos x="265" y="11"/>
                </a:cxn>
                <a:cxn ang="0">
                  <a:pos x="268" y="9"/>
                </a:cxn>
                <a:cxn ang="0">
                  <a:pos x="268" y="7"/>
                </a:cxn>
                <a:cxn ang="0">
                  <a:pos x="266" y="3"/>
                </a:cxn>
                <a:cxn ang="0">
                  <a:pos x="265" y="2"/>
                </a:cxn>
                <a:cxn ang="0">
                  <a:pos x="264" y="0"/>
                </a:cxn>
                <a:cxn ang="0">
                  <a:pos x="261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68" h="164">
                  <a:moveTo>
                    <a:pt x="260" y="2"/>
                  </a:moveTo>
                  <a:lnTo>
                    <a:pt x="260" y="2"/>
                  </a:lnTo>
                  <a:lnTo>
                    <a:pt x="197" y="42"/>
                  </a:lnTo>
                  <a:lnTo>
                    <a:pt x="166" y="6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95" y="10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44" y="128"/>
                  </a:lnTo>
                  <a:lnTo>
                    <a:pt x="28" y="135"/>
                  </a:lnTo>
                  <a:lnTo>
                    <a:pt x="13" y="144"/>
                  </a:lnTo>
                  <a:lnTo>
                    <a:pt x="7" y="148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60"/>
                  </a:lnTo>
                  <a:lnTo>
                    <a:pt x="2" y="162"/>
                  </a:lnTo>
                  <a:lnTo>
                    <a:pt x="6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22" y="162"/>
                  </a:lnTo>
                  <a:lnTo>
                    <a:pt x="23" y="161"/>
                  </a:lnTo>
                  <a:lnTo>
                    <a:pt x="26" y="158"/>
                  </a:lnTo>
                  <a:lnTo>
                    <a:pt x="24" y="155"/>
                  </a:lnTo>
                  <a:lnTo>
                    <a:pt x="23" y="15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32" y="147"/>
                  </a:lnTo>
                  <a:lnTo>
                    <a:pt x="44" y="141"/>
                  </a:lnTo>
                  <a:lnTo>
                    <a:pt x="54" y="136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102" y="110"/>
                  </a:lnTo>
                  <a:lnTo>
                    <a:pt x="120" y="10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55" y="83"/>
                  </a:lnTo>
                  <a:lnTo>
                    <a:pt x="172" y="73"/>
                  </a:lnTo>
                  <a:lnTo>
                    <a:pt x="204" y="54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8" y="9"/>
                  </a:lnTo>
                  <a:lnTo>
                    <a:pt x="268" y="7"/>
                  </a:lnTo>
                  <a:lnTo>
                    <a:pt x="266" y="3"/>
                  </a:lnTo>
                  <a:lnTo>
                    <a:pt x="265" y="2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1" name="Freeform 283"/>
            <p:cNvSpPr/>
            <p:nvPr/>
          </p:nvSpPr>
          <p:spPr bwMode="auto">
            <a:xfrm>
              <a:off x="4514851" y="1208088"/>
              <a:ext cx="98425" cy="68263"/>
            </a:xfrm>
            <a:custGeom>
              <a:avLst/>
              <a:gdLst/>
              <a:ahLst/>
              <a:cxnLst>
                <a:cxn ang="0">
                  <a:pos x="237" y="2"/>
                </a:cxn>
                <a:cxn ang="0">
                  <a:pos x="237" y="2"/>
                </a:cxn>
                <a:cxn ang="0">
                  <a:pos x="233" y="6"/>
                </a:cxn>
                <a:cxn ang="0">
                  <a:pos x="226" y="12"/>
                </a:cxn>
                <a:cxn ang="0">
                  <a:pos x="213" y="19"/>
                </a:cxn>
                <a:cxn ang="0">
                  <a:pos x="213" y="19"/>
                </a:cxn>
                <a:cxn ang="0">
                  <a:pos x="199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66" y="55"/>
                </a:cxn>
                <a:cxn ang="0">
                  <a:pos x="148" y="66"/>
                </a:cxn>
                <a:cxn ang="0">
                  <a:pos x="128" y="78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79" y="112"/>
                </a:cxn>
                <a:cxn ang="0">
                  <a:pos x="62" y="121"/>
                </a:cxn>
                <a:cxn ang="0">
                  <a:pos x="46" y="131"/>
                </a:cxn>
                <a:cxn ang="0">
                  <a:pos x="46" y="131"/>
                </a:cxn>
                <a:cxn ang="0">
                  <a:pos x="22" y="144"/>
                </a:cxn>
                <a:cxn ang="0">
                  <a:pos x="11" y="151"/>
                </a:cxn>
                <a:cxn ang="0">
                  <a:pos x="5" y="157"/>
                </a:cxn>
                <a:cxn ang="0">
                  <a:pos x="1" y="161"/>
                </a:cxn>
                <a:cxn ang="0">
                  <a:pos x="1" y="161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3" y="168"/>
                </a:cxn>
                <a:cxn ang="0">
                  <a:pos x="4" y="170"/>
                </a:cxn>
                <a:cxn ang="0">
                  <a:pos x="5" y="171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13" y="167"/>
                </a:cxn>
                <a:cxn ang="0">
                  <a:pos x="22" y="161"/>
                </a:cxn>
                <a:cxn ang="0">
                  <a:pos x="37" y="150"/>
                </a:cxn>
                <a:cxn ang="0">
                  <a:pos x="37" y="150"/>
                </a:cxn>
                <a:cxn ang="0">
                  <a:pos x="52" y="141"/>
                </a:cxn>
                <a:cxn ang="0">
                  <a:pos x="68" y="132"/>
                </a:cxn>
                <a:cxn ang="0">
                  <a:pos x="68" y="132"/>
                </a:cxn>
                <a:cxn ang="0">
                  <a:pos x="86" y="120"/>
                </a:cxn>
                <a:cxn ang="0">
                  <a:pos x="105" y="108"/>
                </a:cxn>
                <a:cxn ang="0">
                  <a:pos x="140" y="83"/>
                </a:cxn>
                <a:cxn ang="0">
                  <a:pos x="140" y="83"/>
                </a:cxn>
                <a:cxn ang="0">
                  <a:pos x="170" y="65"/>
                </a:cxn>
                <a:cxn ang="0">
                  <a:pos x="185" y="56"/>
                </a:cxn>
                <a:cxn ang="0">
                  <a:pos x="199" y="46"/>
                </a:cxn>
                <a:cxn ang="0">
                  <a:pos x="199" y="46"/>
                </a:cxn>
                <a:cxn ang="0">
                  <a:pos x="216" y="31"/>
                </a:cxn>
                <a:cxn ang="0">
                  <a:pos x="234" y="18"/>
                </a:cxn>
                <a:cxn ang="0">
                  <a:pos x="234" y="18"/>
                </a:cxn>
                <a:cxn ang="0">
                  <a:pos x="241" y="14"/>
                </a:cxn>
                <a:cxn ang="0">
                  <a:pos x="245" y="12"/>
                </a:cxn>
                <a:cxn ang="0">
                  <a:pos x="247" y="8"/>
                </a:cxn>
                <a:cxn ang="0">
                  <a:pos x="247" y="8"/>
                </a:cxn>
                <a:cxn ang="0">
                  <a:pos x="249" y="5"/>
                </a:cxn>
                <a:cxn ang="0">
                  <a:pos x="249" y="4"/>
                </a:cxn>
                <a:cxn ang="0">
                  <a:pos x="247" y="1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9" y="0"/>
                </a:cxn>
                <a:cxn ang="0">
                  <a:pos x="237" y="2"/>
                </a:cxn>
                <a:cxn ang="0">
                  <a:pos x="237" y="2"/>
                </a:cxn>
              </a:cxnLst>
              <a:rect l="0" t="0" r="r" b="b"/>
              <a:pathLst>
                <a:path w="249" h="171">
                  <a:moveTo>
                    <a:pt x="237" y="2"/>
                  </a:moveTo>
                  <a:lnTo>
                    <a:pt x="237" y="2"/>
                  </a:lnTo>
                  <a:lnTo>
                    <a:pt x="233" y="6"/>
                  </a:lnTo>
                  <a:lnTo>
                    <a:pt x="226" y="12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199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66" y="55"/>
                  </a:lnTo>
                  <a:lnTo>
                    <a:pt x="148" y="66"/>
                  </a:lnTo>
                  <a:lnTo>
                    <a:pt x="128" y="7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79" y="112"/>
                  </a:lnTo>
                  <a:lnTo>
                    <a:pt x="62" y="12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22" y="144"/>
                  </a:lnTo>
                  <a:lnTo>
                    <a:pt x="11" y="151"/>
                  </a:lnTo>
                  <a:lnTo>
                    <a:pt x="5" y="157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3" y="168"/>
                  </a:lnTo>
                  <a:lnTo>
                    <a:pt x="4" y="170"/>
                  </a:lnTo>
                  <a:lnTo>
                    <a:pt x="5" y="171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13" y="167"/>
                  </a:lnTo>
                  <a:lnTo>
                    <a:pt x="22" y="16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52" y="141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86" y="120"/>
                  </a:lnTo>
                  <a:lnTo>
                    <a:pt x="105" y="108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70" y="65"/>
                  </a:lnTo>
                  <a:lnTo>
                    <a:pt x="185" y="5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216" y="31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41" y="14"/>
                  </a:lnTo>
                  <a:lnTo>
                    <a:pt x="245" y="12"/>
                  </a:lnTo>
                  <a:lnTo>
                    <a:pt x="247" y="8"/>
                  </a:lnTo>
                  <a:lnTo>
                    <a:pt x="247" y="8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7" y="1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7" y="2"/>
                  </a:lnTo>
                  <a:lnTo>
                    <a:pt x="2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2" name="Freeform 284"/>
            <p:cNvSpPr/>
            <p:nvPr/>
          </p:nvSpPr>
          <p:spPr bwMode="auto">
            <a:xfrm>
              <a:off x="4437064" y="1219201"/>
              <a:ext cx="96838" cy="71438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5"/>
                </a:cxn>
                <a:cxn ang="0">
                  <a:pos x="215" y="13"/>
                </a:cxn>
                <a:cxn ang="0">
                  <a:pos x="194" y="30"/>
                </a:cxn>
                <a:cxn ang="0">
                  <a:pos x="194" y="30"/>
                </a:cxn>
                <a:cxn ang="0">
                  <a:pos x="164" y="52"/>
                </a:cxn>
                <a:cxn ang="0">
                  <a:pos x="136" y="75"/>
                </a:cxn>
                <a:cxn ang="0">
                  <a:pos x="136" y="75"/>
                </a:cxn>
                <a:cxn ang="0">
                  <a:pos x="119" y="89"/>
                </a:cxn>
                <a:cxn ang="0">
                  <a:pos x="100" y="100"/>
                </a:cxn>
                <a:cxn ang="0">
                  <a:pos x="64" y="123"/>
                </a:cxn>
                <a:cxn ang="0">
                  <a:pos x="64" y="123"/>
                </a:cxn>
                <a:cxn ang="0">
                  <a:pos x="48" y="134"/>
                </a:cxn>
                <a:cxn ang="0">
                  <a:pos x="32" y="146"/>
                </a:cxn>
                <a:cxn ang="0">
                  <a:pos x="2" y="168"/>
                </a:cxn>
                <a:cxn ang="0">
                  <a:pos x="2" y="168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9" y="180"/>
                </a:cxn>
                <a:cxn ang="0">
                  <a:pos x="9" y="180"/>
                </a:cxn>
                <a:cxn ang="0">
                  <a:pos x="10" y="179"/>
                </a:cxn>
                <a:cxn ang="0">
                  <a:pos x="13" y="178"/>
                </a:cxn>
                <a:cxn ang="0">
                  <a:pos x="14" y="175"/>
                </a:cxn>
                <a:cxn ang="0">
                  <a:pos x="14" y="175"/>
                </a:cxn>
                <a:cxn ang="0">
                  <a:pos x="65" y="137"/>
                </a:cxn>
                <a:cxn ang="0">
                  <a:pos x="119" y="100"/>
                </a:cxn>
                <a:cxn ang="0">
                  <a:pos x="119" y="100"/>
                </a:cxn>
                <a:cxn ang="0">
                  <a:pos x="134" y="90"/>
                </a:cxn>
                <a:cxn ang="0">
                  <a:pos x="151" y="77"/>
                </a:cxn>
                <a:cxn ang="0">
                  <a:pos x="183" y="52"/>
                </a:cxn>
                <a:cxn ang="0">
                  <a:pos x="183" y="52"/>
                </a:cxn>
                <a:cxn ang="0">
                  <a:pos x="210" y="28"/>
                </a:cxn>
                <a:cxn ang="0">
                  <a:pos x="226" y="18"/>
                </a:cxn>
                <a:cxn ang="0">
                  <a:pos x="234" y="14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7"/>
                </a:cxn>
                <a:cxn ang="0">
                  <a:pos x="244" y="4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4" h="180">
                  <a:moveTo>
                    <a:pt x="238" y="0"/>
                  </a:moveTo>
                  <a:lnTo>
                    <a:pt x="238" y="0"/>
                  </a:lnTo>
                  <a:lnTo>
                    <a:pt x="226" y="5"/>
                  </a:lnTo>
                  <a:lnTo>
                    <a:pt x="215" y="13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64" y="52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19" y="89"/>
                  </a:lnTo>
                  <a:lnTo>
                    <a:pt x="100" y="100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48" y="134"/>
                  </a:lnTo>
                  <a:lnTo>
                    <a:pt x="32" y="14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0" y="179"/>
                  </a:lnTo>
                  <a:lnTo>
                    <a:pt x="13" y="178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65" y="137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34" y="90"/>
                  </a:lnTo>
                  <a:lnTo>
                    <a:pt x="151" y="77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210" y="28"/>
                  </a:lnTo>
                  <a:lnTo>
                    <a:pt x="226" y="18"/>
                  </a:lnTo>
                  <a:lnTo>
                    <a:pt x="234" y="14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7"/>
                  </a:lnTo>
                  <a:lnTo>
                    <a:pt x="244" y="4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3" name="Freeform 285"/>
            <p:cNvSpPr/>
            <p:nvPr/>
          </p:nvSpPr>
          <p:spPr bwMode="auto">
            <a:xfrm>
              <a:off x="4389439" y="1217613"/>
              <a:ext cx="76200" cy="58738"/>
            </a:xfrm>
            <a:custGeom>
              <a:avLst/>
              <a:gdLst/>
              <a:ahLst/>
              <a:cxnLst>
                <a:cxn ang="0">
                  <a:pos x="180" y="1"/>
                </a:cxn>
                <a:cxn ang="0">
                  <a:pos x="180" y="1"/>
                </a:cxn>
                <a:cxn ang="0">
                  <a:pos x="155" y="21"/>
                </a:cxn>
                <a:cxn ang="0">
                  <a:pos x="130" y="41"/>
                </a:cxn>
                <a:cxn ang="0">
                  <a:pos x="79" y="78"/>
                </a:cxn>
                <a:cxn ang="0">
                  <a:pos x="79" y="78"/>
                </a:cxn>
                <a:cxn ang="0">
                  <a:pos x="57" y="94"/>
                </a:cxn>
                <a:cxn ang="0">
                  <a:pos x="35" y="110"/>
                </a:cxn>
                <a:cxn ang="0">
                  <a:pos x="35" y="110"/>
                </a:cxn>
                <a:cxn ang="0">
                  <a:pos x="17" y="123"/>
                </a:cxn>
                <a:cxn ang="0">
                  <a:pos x="7" y="131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2" y="148"/>
                </a:cxn>
                <a:cxn ang="0">
                  <a:pos x="5" y="149"/>
                </a:cxn>
                <a:cxn ang="0">
                  <a:pos x="7" y="148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15" y="140"/>
                </a:cxn>
                <a:cxn ang="0">
                  <a:pos x="22" y="135"/>
                </a:cxn>
                <a:cxn ang="0">
                  <a:pos x="30" y="12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52" y="110"/>
                </a:cxn>
                <a:cxn ang="0">
                  <a:pos x="69" y="98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46" y="43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91" y="8"/>
                </a:cxn>
                <a:cxn ang="0">
                  <a:pos x="191" y="5"/>
                </a:cxn>
                <a:cxn ang="0">
                  <a:pos x="191" y="4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80" y="1"/>
                </a:cxn>
              </a:cxnLst>
              <a:rect l="0" t="0" r="r" b="b"/>
              <a:pathLst>
                <a:path w="191" h="149">
                  <a:moveTo>
                    <a:pt x="180" y="1"/>
                  </a:moveTo>
                  <a:lnTo>
                    <a:pt x="180" y="1"/>
                  </a:lnTo>
                  <a:lnTo>
                    <a:pt x="155" y="21"/>
                  </a:lnTo>
                  <a:lnTo>
                    <a:pt x="130" y="41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57" y="94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17" y="123"/>
                  </a:lnTo>
                  <a:lnTo>
                    <a:pt x="7" y="131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2" y="148"/>
                  </a:lnTo>
                  <a:lnTo>
                    <a:pt x="5" y="149"/>
                  </a:lnTo>
                  <a:lnTo>
                    <a:pt x="7" y="148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15" y="140"/>
                  </a:lnTo>
                  <a:lnTo>
                    <a:pt x="22" y="135"/>
                  </a:lnTo>
                  <a:lnTo>
                    <a:pt x="30" y="12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52" y="110"/>
                  </a:lnTo>
                  <a:lnTo>
                    <a:pt x="69" y="98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46" y="43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91" y="8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8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4" name="Freeform 286"/>
            <p:cNvSpPr/>
            <p:nvPr/>
          </p:nvSpPr>
          <p:spPr bwMode="auto">
            <a:xfrm>
              <a:off x="4325939" y="1216026"/>
              <a:ext cx="87313" cy="61913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0"/>
                </a:cxn>
                <a:cxn ang="0">
                  <a:pos x="205" y="6"/>
                </a:cxn>
                <a:cxn ang="0">
                  <a:pos x="195" y="12"/>
                </a:cxn>
                <a:cxn ang="0">
                  <a:pos x="176" y="28"/>
                </a:cxn>
                <a:cxn ang="0">
                  <a:pos x="176" y="28"/>
                </a:cxn>
                <a:cxn ang="0">
                  <a:pos x="161" y="41"/>
                </a:cxn>
                <a:cxn ang="0">
                  <a:pos x="145" y="54"/>
                </a:cxn>
                <a:cxn ang="0">
                  <a:pos x="112" y="79"/>
                </a:cxn>
                <a:cxn ang="0">
                  <a:pos x="112" y="79"/>
                </a:cxn>
                <a:cxn ang="0">
                  <a:pos x="99" y="88"/>
                </a:cxn>
                <a:cxn ang="0">
                  <a:pos x="86" y="96"/>
                </a:cxn>
                <a:cxn ang="0">
                  <a:pos x="57" y="112"/>
                </a:cxn>
                <a:cxn ang="0">
                  <a:pos x="28" y="126"/>
                </a:cxn>
                <a:cxn ang="0">
                  <a:pos x="14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1" y="152"/>
                </a:cxn>
                <a:cxn ang="0">
                  <a:pos x="5" y="153"/>
                </a:cxn>
                <a:cxn ang="0">
                  <a:pos x="8" y="153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21" y="144"/>
                </a:cxn>
                <a:cxn ang="0">
                  <a:pos x="32" y="138"/>
                </a:cxn>
                <a:cxn ang="0">
                  <a:pos x="59" y="125"/>
                </a:cxn>
                <a:cxn ang="0">
                  <a:pos x="85" y="113"/>
                </a:cxn>
                <a:cxn ang="0">
                  <a:pos x="96" y="106"/>
                </a:cxn>
                <a:cxn ang="0">
                  <a:pos x="107" y="97"/>
                </a:cxn>
                <a:cxn ang="0">
                  <a:pos x="107" y="97"/>
                </a:cxn>
                <a:cxn ang="0">
                  <a:pos x="134" y="76"/>
                </a:cxn>
                <a:cxn ang="0">
                  <a:pos x="161" y="57"/>
                </a:cxn>
                <a:cxn ang="0">
                  <a:pos x="161" y="57"/>
                </a:cxn>
                <a:cxn ang="0">
                  <a:pos x="174" y="45"/>
                </a:cxn>
                <a:cxn ang="0">
                  <a:pos x="188" y="32"/>
                </a:cxn>
                <a:cxn ang="0">
                  <a:pos x="202" y="19"/>
                </a:cxn>
                <a:cxn ang="0">
                  <a:pos x="210" y="15"/>
                </a:cxn>
                <a:cxn ang="0">
                  <a:pos x="218" y="11"/>
                </a:cxn>
                <a:cxn ang="0">
                  <a:pos x="218" y="11"/>
                </a:cxn>
                <a:cxn ang="0">
                  <a:pos x="221" y="10"/>
                </a:cxn>
                <a:cxn ang="0">
                  <a:pos x="222" y="8"/>
                </a:cxn>
                <a:cxn ang="0">
                  <a:pos x="222" y="4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5" y="0"/>
                </a:cxn>
                <a:cxn ang="0">
                  <a:pos x="215" y="0"/>
                </a:cxn>
              </a:cxnLst>
              <a:rect l="0" t="0" r="r" b="b"/>
              <a:pathLst>
                <a:path w="222" h="153">
                  <a:moveTo>
                    <a:pt x="215" y="0"/>
                  </a:moveTo>
                  <a:lnTo>
                    <a:pt x="215" y="0"/>
                  </a:lnTo>
                  <a:lnTo>
                    <a:pt x="205" y="6"/>
                  </a:lnTo>
                  <a:lnTo>
                    <a:pt x="195" y="12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61" y="41"/>
                  </a:lnTo>
                  <a:lnTo>
                    <a:pt x="145" y="54"/>
                  </a:lnTo>
                  <a:lnTo>
                    <a:pt x="112" y="79"/>
                  </a:lnTo>
                  <a:lnTo>
                    <a:pt x="112" y="79"/>
                  </a:lnTo>
                  <a:lnTo>
                    <a:pt x="99" y="88"/>
                  </a:lnTo>
                  <a:lnTo>
                    <a:pt x="86" y="96"/>
                  </a:lnTo>
                  <a:lnTo>
                    <a:pt x="57" y="112"/>
                  </a:lnTo>
                  <a:lnTo>
                    <a:pt x="28" y="126"/>
                  </a:lnTo>
                  <a:lnTo>
                    <a:pt x="14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5" y="153"/>
                  </a:lnTo>
                  <a:lnTo>
                    <a:pt x="8" y="153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21" y="144"/>
                  </a:lnTo>
                  <a:lnTo>
                    <a:pt x="32" y="138"/>
                  </a:lnTo>
                  <a:lnTo>
                    <a:pt x="59" y="125"/>
                  </a:lnTo>
                  <a:lnTo>
                    <a:pt x="85" y="113"/>
                  </a:lnTo>
                  <a:lnTo>
                    <a:pt x="96" y="106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34" y="76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74" y="45"/>
                  </a:lnTo>
                  <a:lnTo>
                    <a:pt x="188" y="32"/>
                  </a:lnTo>
                  <a:lnTo>
                    <a:pt x="202" y="19"/>
                  </a:lnTo>
                  <a:lnTo>
                    <a:pt x="210" y="15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1" y="10"/>
                  </a:lnTo>
                  <a:lnTo>
                    <a:pt x="222" y="8"/>
                  </a:lnTo>
                  <a:lnTo>
                    <a:pt x="222" y="4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5" name="Freeform 287"/>
            <p:cNvSpPr/>
            <p:nvPr/>
          </p:nvSpPr>
          <p:spPr bwMode="auto">
            <a:xfrm>
              <a:off x="4238626" y="1214438"/>
              <a:ext cx="122238" cy="92075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6" y="1"/>
                </a:cxn>
                <a:cxn ang="0">
                  <a:pos x="257" y="25"/>
                </a:cxn>
                <a:cxn ang="0">
                  <a:pos x="238" y="36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197" y="65"/>
                </a:cxn>
                <a:cxn ang="0">
                  <a:pos x="176" y="84"/>
                </a:cxn>
                <a:cxn ang="0">
                  <a:pos x="156" y="102"/>
                </a:cxn>
                <a:cxn ang="0">
                  <a:pos x="134" y="118"/>
                </a:cxn>
                <a:cxn ang="0">
                  <a:pos x="134" y="118"/>
                </a:cxn>
                <a:cxn ang="0">
                  <a:pos x="90" y="150"/>
                </a:cxn>
                <a:cxn ang="0">
                  <a:pos x="48" y="183"/>
                </a:cxn>
                <a:cxn ang="0">
                  <a:pos x="48" y="183"/>
                </a:cxn>
                <a:cxn ang="0">
                  <a:pos x="35" y="192"/>
                </a:cxn>
                <a:cxn ang="0">
                  <a:pos x="19" y="203"/>
                </a:cxn>
                <a:cxn ang="0">
                  <a:pos x="11" y="209"/>
                </a:cxn>
                <a:cxn ang="0">
                  <a:pos x="6" y="214"/>
                </a:cxn>
                <a:cxn ang="0">
                  <a:pos x="2" y="222"/>
                </a:cxn>
                <a:cxn ang="0">
                  <a:pos x="0" y="229"/>
                </a:cxn>
                <a:cxn ang="0">
                  <a:pos x="0" y="229"/>
                </a:cxn>
                <a:cxn ang="0">
                  <a:pos x="1" y="231"/>
                </a:cxn>
                <a:cxn ang="0">
                  <a:pos x="2" y="233"/>
                </a:cxn>
                <a:cxn ang="0">
                  <a:pos x="6" y="234"/>
                </a:cxn>
                <a:cxn ang="0">
                  <a:pos x="10" y="233"/>
                </a:cxn>
                <a:cxn ang="0">
                  <a:pos x="11" y="231"/>
                </a:cxn>
                <a:cxn ang="0">
                  <a:pos x="11" y="229"/>
                </a:cxn>
                <a:cxn ang="0">
                  <a:pos x="11" y="229"/>
                </a:cxn>
                <a:cxn ang="0">
                  <a:pos x="13" y="226"/>
                </a:cxn>
                <a:cxn ang="0">
                  <a:pos x="14" y="225"/>
                </a:cxn>
                <a:cxn ang="0">
                  <a:pos x="20" y="220"/>
                </a:cxn>
                <a:cxn ang="0">
                  <a:pos x="30" y="212"/>
                </a:cxn>
                <a:cxn ang="0">
                  <a:pos x="30" y="212"/>
                </a:cxn>
                <a:cxn ang="0">
                  <a:pos x="73" y="176"/>
                </a:cxn>
                <a:cxn ang="0">
                  <a:pos x="73" y="176"/>
                </a:cxn>
                <a:cxn ang="0">
                  <a:pos x="95" y="159"/>
                </a:cxn>
                <a:cxn ang="0">
                  <a:pos x="119" y="142"/>
                </a:cxn>
                <a:cxn ang="0">
                  <a:pos x="142" y="127"/>
                </a:cxn>
                <a:cxn ang="0">
                  <a:pos x="166" y="110"/>
                </a:cxn>
                <a:cxn ang="0">
                  <a:pos x="166" y="110"/>
                </a:cxn>
                <a:cxn ang="0">
                  <a:pos x="183" y="95"/>
                </a:cxn>
                <a:cxn ang="0">
                  <a:pos x="198" y="81"/>
                </a:cxn>
                <a:cxn ang="0">
                  <a:pos x="215" y="67"/>
                </a:cxn>
                <a:cxn ang="0">
                  <a:pos x="232" y="53"/>
                </a:cxn>
                <a:cxn ang="0">
                  <a:pos x="232" y="53"/>
                </a:cxn>
                <a:cxn ang="0">
                  <a:pos x="249" y="42"/>
                </a:cxn>
                <a:cxn ang="0">
                  <a:pos x="268" y="31"/>
                </a:cxn>
                <a:cxn ang="0">
                  <a:pos x="303" y="10"/>
                </a:cxn>
                <a:cxn ang="0">
                  <a:pos x="303" y="10"/>
                </a:cxn>
                <a:cxn ang="0">
                  <a:pos x="304" y="9"/>
                </a:cxn>
                <a:cxn ang="0">
                  <a:pos x="306" y="8"/>
                </a:cxn>
                <a:cxn ang="0">
                  <a:pos x="304" y="2"/>
                </a:cxn>
                <a:cxn ang="0">
                  <a:pos x="302" y="0"/>
                </a:cxn>
                <a:cxn ang="0">
                  <a:pos x="299" y="0"/>
                </a:cxn>
                <a:cxn ang="0">
                  <a:pos x="296" y="1"/>
                </a:cxn>
                <a:cxn ang="0">
                  <a:pos x="296" y="1"/>
                </a:cxn>
              </a:cxnLst>
              <a:rect l="0" t="0" r="r" b="b"/>
              <a:pathLst>
                <a:path w="306" h="234">
                  <a:moveTo>
                    <a:pt x="296" y="1"/>
                  </a:moveTo>
                  <a:lnTo>
                    <a:pt x="296" y="1"/>
                  </a:lnTo>
                  <a:lnTo>
                    <a:pt x="257" y="25"/>
                  </a:lnTo>
                  <a:lnTo>
                    <a:pt x="238" y="36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197" y="65"/>
                  </a:lnTo>
                  <a:lnTo>
                    <a:pt x="176" y="84"/>
                  </a:lnTo>
                  <a:lnTo>
                    <a:pt x="156" y="102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90" y="150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35" y="192"/>
                  </a:lnTo>
                  <a:lnTo>
                    <a:pt x="19" y="203"/>
                  </a:lnTo>
                  <a:lnTo>
                    <a:pt x="11" y="209"/>
                  </a:lnTo>
                  <a:lnTo>
                    <a:pt x="6" y="214"/>
                  </a:lnTo>
                  <a:lnTo>
                    <a:pt x="2" y="22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31"/>
                  </a:lnTo>
                  <a:lnTo>
                    <a:pt x="2" y="233"/>
                  </a:lnTo>
                  <a:lnTo>
                    <a:pt x="6" y="234"/>
                  </a:lnTo>
                  <a:lnTo>
                    <a:pt x="10" y="233"/>
                  </a:lnTo>
                  <a:lnTo>
                    <a:pt x="11" y="231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26"/>
                  </a:lnTo>
                  <a:lnTo>
                    <a:pt x="14" y="225"/>
                  </a:lnTo>
                  <a:lnTo>
                    <a:pt x="20" y="220"/>
                  </a:lnTo>
                  <a:lnTo>
                    <a:pt x="30" y="212"/>
                  </a:lnTo>
                  <a:lnTo>
                    <a:pt x="30" y="212"/>
                  </a:lnTo>
                  <a:lnTo>
                    <a:pt x="73" y="176"/>
                  </a:lnTo>
                  <a:lnTo>
                    <a:pt x="73" y="176"/>
                  </a:lnTo>
                  <a:lnTo>
                    <a:pt x="95" y="159"/>
                  </a:lnTo>
                  <a:lnTo>
                    <a:pt x="119" y="142"/>
                  </a:lnTo>
                  <a:lnTo>
                    <a:pt x="142" y="127"/>
                  </a:lnTo>
                  <a:lnTo>
                    <a:pt x="166" y="110"/>
                  </a:lnTo>
                  <a:lnTo>
                    <a:pt x="166" y="110"/>
                  </a:lnTo>
                  <a:lnTo>
                    <a:pt x="183" y="95"/>
                  </a:lnTo>
                  <a:lnTo>
                    <a:pt x="198" y="81"/>
                  </a:lnTo>
                  <a:lnTo>
                    <a:pt x="215" y="67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49" y="42"/>
                  </a:lnTo>
                  <a:lnTo>
                    <a:pt x="268" y="3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6" y="8"/>
                  </a:lnTo>
                  <a:lnTo>
                    <a:pt x="304" y="2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296" y="1"/>
                  </a:lnTo>
                  <a:lnTo>
                    <a:pt x="2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6" name="Freeform 288"/>
            <p:cNvSpPr/>
            <p:nvPr/>
          </p:nvSpPr>
          <p:spPr bwMode="auto">
            <a:xfrm>
              <a:off x="4237039" y="1200151"/>
              <a:ext cx="71438" cy="6667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5" y="4"/>
                </a:cxn>
                <a:cxn ang="0">
                  <a:pos x="159" y="8"/>
                </a:cxn>
                <a:cxn ang="0">
                  <a:pos x="153" y="13"/>
                </a:cxn>
                <a:cxn ang="0">
                  <a:pos x="148" y="19"/>
                </a:cxn>
                <a:cxn ang="0">
                  <a:pos x="148" y="19"/>
                </a:cxn>
                <a:cxn ang="0">
                  <a:pos x="142" y="26"/>
                </a:cxn>
                <a:cxn ang="0">
                  <a:pos x="135" y="33"/>
                </a:cxn>
                <a:cxn ang="0">
                  <a:pos x="119" y="44"/>
                </a:cxn>
                <a:cxn ang="0">
                  <a:pos x="102" y="56"/>
                </a:cxn>
                <a:cxn ang="0">
                  <a:pos x="88" y="68"/>
                </a:cxn>
                <a:cxn ang="0">
                  <a:pos x="88" y="68"/>
                </a:cxn>
                <a:cxn ang="0">
                  <a:pos x="58" y="95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12" y="141"/>
                </a:cxn>
                <a:cxn ang="0">
                  <a:pos x="6" y="150"/>
                </a:cxn>
                <a:cxn ang="0">
                  <a:pos x="3" y="15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4" y="169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2" y="165"/>
                </a:cxn>
                <a:cxn ang="0">
                  <a:pos x="12" y="165"/>
                </a:cxn>
                <a:cxn ang="0">
                  <a:pos x="13" y="159"/>
                </a:cxn>
                <a:cxn ang="0">
                  <a:pos x="17" y="154"/>
                </a:cxn>
                <a:cxn ang="0">
                  <a:pos x="25" y="144"/>
                </a:cxn>
                <a:cxn ang="0">
                  <a:pos x="43" y="125"/>
                </a:cxn>
                <a:cxn ang="0">
                  <a:pos x="43" y="125"/>
                </a:cxn>
                <a:cxn ang="0">
                  <a:pos x="64" y="103"/>
                </a:cxn>
                <a:cxn ang="0">
                  <a:pos x="88" y="82"/>
                </a:cxn>
                <a:cxn ang="0">
                  <a:pos x="88" y="82"/>
                </a:cxn>
                <a:cxn ang="0">
                  <a:pos x="117" y="59"/>
                </a:cxn>
                <a:cxn ang="0">
                  <a:pos x="145" y="36"/>
                </a:cxn>
                <a:cxn ang="0">
                  <a:pos x="145" y="36"/>
                </a:cxn>
                <a:cxn ang="0">
                  <a:pos x="153" y="30"/>
                </a:cxn>
                <a:cxn ang="0">
                  <a:pos x="160" y="22"/>
                </a:cxn>
                <a:cxn ang="0">
                  <a:pos x="168" y="16"/>
                </a:cxn>
                <a:cxn ang="0">
                  <a:pos x="172" y="13"/>
                </a:cxn>
                <a:cxn ang="0">
                  <a:pos x="176" y="12"/>
                </a:cxn>
                <a:cxn ang="0">
                  <a:pos x="176" y="12"/>
                </a:cxn>
                <a:cxn ang="0">
                  <a:pos x="178" y="10"/>
                </a:cxn>
                <a:cxn ang="0">
                  <a:pos x="179" y="8"/>
                </a:cxn>
                <a:cxn ang="0">
                  <a:pos x="179" y="4"/>
                </a:cxn>
                <a:cxn ang="0">
                  <a:pos x="178" y="2"/>
                </a:cxn>
                <a:cxn ang="0">
                  <a:pos x="177" y="1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79" h="169">
                  <a:moveTo>
                    <a:pt x="173" y="0"/>
                  </a:moveTo>
                  <a:lnTo>
                    <a:pt x="173" y="0"/>
                  </a:lnTo>
                  <a:lnTo>
                    <a:pt x="165" y="4"/>
                  </a:lnTo>
                  <a:lnTo>
                    <a:pt x="159" y="8"/>
                  </a:lnTo>
                  <a:lnTo>
                    <a:pt x="153" y="13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2" y="26"/>
                  </a:lnTo>
                  <a:lnTo>
                    <a:pt x="135" y="33"/>
                  </a:lnTo>
                  <a:lnTo>
                    <a:pt x="119" y="44"/>
                  </a:lnTo>
                  <a:lnTo>
                    <a:pt x="102" y="56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58" y="9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12" y="141"/>
                  </a:lnTo>
                  <a:lnTo>
                    <a:pt x="6" y="150"/>
                  </a:lnTo>
                  <a:lnTo>
                    <a:pt x="3" y="15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4" y="169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3" y="159"/>
                  </a:lnTo>
                  <a:lnTo>
                    <a:pt x="17" y="154"/>
                  </a:lnTo>
                  <a:lnTo>
                    <a:pt x="25" y="144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64" y="103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117" y="59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53" y="30"/>
                  </a:lnTo>
                  <a:lnTo>
                    <a:pt x="160" y="22"/>
                  </a:lnTo>
                  <a:lnTo>
                    <a:pt x="168" y="16"/>
                  </a:lnTo>
                  <a:lnTo>
                    <a:pt x="172" y="13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79" y="4"/>
                  </a:lnTo>
                  <a:lnTo>
                    <a:pt x="178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7" name="Freeform 289"/>
            <p:cNvSpPr/>
            <p:nvPr/>
          </p:nvSpPr>
          <p:spPr bwMode="auto">
            <a:xfrm>
              <a:off x="4238626" y="1163638"/>
              <a:ext cx="66675" cy="58738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50" y="11"/>
                </a:cxn>
                <a:cxn ang="0">
                  <a:pos x="141" y="22"/>
                </a:cxn>
                <a:cxn ang="0">
                  <a:pos x="120" y="39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56" y="87"/>
                </a:cxn>
                <a:cxn ang="0">
                  <a:pos x="38" y="104"/>
                </a:cxn>
                <a:cxn ang="0">
                  <a:pos x="3" y="138"/>
                </a:cxn>
                <a:cxn ang="0">
                  <a:pos x="3" y="138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3" y="146"/>
                </a:cxn>
                <a:cxn ang="0">
                  <a:pos x="5" y="149"/>
                </a:cxn>
                <a:cxn ang="0">
                  <a:pos x="8" y="147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31" y="127"/>
                </a:cxn>
                <a:cxn ang="0">
                  <a:pos x="52" y="107"/>
                </a:cxn>
                <a:cxn ang="0">
                  <a:pos x="74" y="89"/>
                </a:cxn>
                <a:cxn ang="0">
                  <a:pos x="97" y="70"/>
                </a:cxn>
                <a:cxn ang="0">
                  <a:pos x="97" y="70"/>
                </a:cxn>
                <a:cxn ang="0">
                  <a:pos x="115" y="57"/>
                </a:cxn>
                <a:cxn ang="0">
                  <a:pos x="135" y="43"/>
                </a:cxn>
                <a:cxn ang="0">
                  <a:pos x="152" y="27"/>
                </a:cxn>
                <a:cxn ang="0">
                  <a:pos x="159" y="18"/>
                </a:cxn>
                <a:cxn ang="0">
                  <a:pos x="167" y="10"/>
                </a:cxn>
                <a:cxn ang="0">
                  <a:pos x="167" y="10"/>
                </a:cxn>
                <a:cxn ang="0">
                  <a:pos x="169" y="8"/>
                </a:cxn>
                <a:cxn ang="0">
                  <a:pos x="169" y="5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9" h="149">
                  <a:moveTo>
                    <a:pt x="159" y="1"/>
                  </a:moveTo>
                  <a:lnTo>
                    <a:pt x="159" y="1"/>
                  </a:lnTo>
                  <a:lnTo>
                    <a:pt x="150" y="11"/>
                  </a:lnTo>
                  <a:lnTo>
                    <a:pt x="141" y="22"/>
                  </a:lnTo>
                  <a:lnTo>
                    <a:pt x="120" y="3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56" y="87"/>
                  </a:lnTo>
                  <a:lnTo>
                    <a:pt x="38" y="10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3" y="146"/>
                  </a:lnTo>
                  <a:lnTo>
                    <a:pt x="5" y="149"/>
                  </a:lnTo>
                  <a:lnTo>
                    <a:pt x="8" y="147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31" y="127"/>
                  </a:lnTo>
                  <a:lnTo>
                    <a:pt x="52" y="107"/>
                  </a:lnTo>
                  <a:lnTo>
                    <a:pt x="74" y="89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15" y="57"/>
                  </a:lnTo>
                  <a:lnTo>
                    <a:pt x="135" y="43"/>
                  </a:lnTo>
                  <a:lnTo>
                    <a:pt x="152" y="27"/>
                  </a:lnTo>
                  <a:lnTo>
                    <a:pt x="159" y="18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8" name="Freeform 290"/>
            <p:cNvSpPr/>
            <p:nvPr/>
          </p:nvSpPr>
          <p:spPr bwMode="auto">
            <a:xfrm>
              <a:off x="4235451" y="1122363"/>
              <a:ext cx="74613" cy="65088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75" y="2"/>
                </a:cxn>
                <a:cxn ang="0">
                  <a:pos x="167" y="11"/>
                </a:cxn>
                <a:cxn ang="0">
                  <a:pos x="158" y="19"/>
                </a:cxn>
                <a:cxn ang="0">
                  <a:pos x="140" y="36"/>
                </a:cxn>
                <a:cxn ang="0">
                  <a:pos x="140" y="36"/>
                </a:cxn>
                <a:cxn ang="0">
                  <a:pos x="125" y="48"/>
                </a:cxn>
                <a:cxn ang="0">
                  <a:pos x="111" y="60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59" y="99"/>
                </a:cxn>
                <a:cxn ang="0">
                  <a:pos x="39" y="117"/>
                </a:cxn>
                <a:cxn ang="0">
                  <a:pos x="19" y="136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3"/>
                </a:cxn>
                <a:cxn ang="0">
                  <a:pos x="4" y="164"/>
                </a:cxn>
                <a:cxn ang="0">
                  <a:pos x="5" y="164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31" y="141"/>
                </a:cxn>
                <a:cxn ang="0">
                  <a:pos x="55" y="120"/>
                </a:cxn>
                <a:cxn ang="0">
                  <a:pos x="103" y="79"/>
                </a:cxn>
                <a:cxn ang="0">
                  <a:pos x="103" y="79"/>
                </a:cxn>
                <a:cxn ang="0">
                  <a:pos x="129" y="59"/>
                </a:cxn>
                <a:cxn ang="0">
                  <a:pos x="142" y="48"/>
                </a:cxn>
                <a:cxn ang="0">
                  <a:pos x="155" y="38"/>
                </a:cxn>
                <a:cxn ang="0">
                  <a:pos x="155" y="38"/>
                </a:cxn>
                <a:cxn ang="0">
                  <a:pos x="171" y="23"/>
                </a:cxn>
                <a:cxn ang="0">
                  <a:pos x="178" y="15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5"/>
                </a:cxn>
                <a:cxn ang="0">
                  <a:pos x="185" y="4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6" y="0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85" h="164">
                  <a:moveTo>
                    <a:pt x="175" y="2"/>
                  </a:moveTo>
                  <a:lnTo>
                    <a:pt x="175" y="2"/>
                  </a:lnTo>
                  <a:lnTo>
                    <a:pt x="167" y="11"/>
                  </a:lnTo>
                  <a:lnTo>
                    <a:pt x="158" y="19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25" y="48"/>
                  </a:lnTo>
                  <a:lnTo>
                    <a:pt x="111" y="60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59" y="99"/>
                  </a:lnTo>
                  <a:lnTo>
                    <a:pt x="39" y="117"/>
                  </a:lnTo>
                  <a:lnTo>
                    <a:pt x="19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31" y="141"/>
                  </a:lnTo>
                  <a:lnTo>
                    <a:pt x="55" y="120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29" y="59"/>
                  </a:lnTo>
                  <a:lnTo>
                    <a:pt x="142" y="4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71" y="23"/>
                  </a:lnTo>
                  <a:lnTo>
                    <a:pt x="178" y="15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9" name="Freeform 291"/>
            <p:cNvSpPr/>
            <p:nvPr/>
          </p:nvSpPr>
          <p:spPr bwMode="auto">
            <a:xfrm>
              <a:off x="4232276" y="1285876"/>
              <a:ext cx="76200" cy="7302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6" y="24"/>
                </a:cxn>
                <a:cxn ang="0">
                  <a:pos x="132" y="44"/>
                </a:cxn>
                <a:cxn ang="0">
                  <a:pos x="105" y="65"/>
                </a:cxn>
                <a:cxn ang="0">
                  <a:pos x="82" y="88"/>
                </a:cxn>
                <a:cxn ang="0">
                  <a:pos x="82" y="88"/>
                </a:cxn>
                <a:cxn ang="0">
                  <a:pos x="56" y="111"/>
                </a:cxn>
                <a:cxn ang="0">
                  <a:pos x="31" y="137"/>
                </a:cxn>
                <a:cxn ang="0">
                  <a:pos x="31" y="137"/>
                </a:cxn>
                <a:cxn ang="0">
                  <a:pos x="14" y="154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7" y="183"/>
                </a:cxn>
                <a:cxn ang="0">
                  <a:pos x="9" y="182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18" y="169"/>
                </a:cxn>
                <a:cxn ang="0">
                  <a:pos x="27" y="157"/>
                </a:cxn>
                <a:cxn ang="0">
                  <a:pos x="45" y="137"/>
                </a:cxn>
                <a:cxn ang="0">
                  <a:pos x="45" y="137"/>
                </a:cxn>
                <a:cxn ang="0">
                  <a:pos x="68" y="116"/>
                </a:cxn>
                <a:cxn ang="0">
                  <a:pos x="90" y="95"/>
                </a:cxn>
                <a:cxn ang="0">
                  <a:pos x="90" y="95"/>
                </a:cxn>
                <a:cxn ang="0">
                  <a:pos x="139" y="52"/>
                </a:cxn>
                <a:cxn ang="0">
                  <a:pos x="189" y="9"/>
                </a:cxn>
                <a:cxn ang="0">
                  <a:pos x="189" y="9"/>
                </a:cxn>
                <a:cxn ang="0">
                  <a:pos x="190" y="8"/>
                </a:cxn>
                <a:cxn ang="0">
                  <a:pos x="192" y="5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4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92" h="183">
                  <a:moveTo>
                    <a:pt x="181" y="1"/>
                  </a:moveTo>
                  <a:lnTo>
                    <a:pt x="181" y="1"/>
                  </a:lnTo>
                  <a:lnTo>
                    <a:pt x="156" y="24"/>
                  </a:lnTo>
                  <a:lnTo>
                    <a:pt x="132" y="44"/>
                  </a:lnTo>
                  <a:lnTo>
                    <a:pt x="105" y="65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56" y="11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14" y="154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7" y="183"/>
                  </a:lnTo>
                  <a:lnTo>
                    <a:pt x="9" y="182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8" y="169"/>
                  </a:lnTo>
                  <a:lnTo>
                    <a:pt x="27" y="15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68" y="116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139" y="52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0" y="8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0" name="Freeform 292"/>
            <p:cNvSpPr/>
            <p:nvPr/>
          </p:nvSpPr>
          <p:spPr bwMode="auto">
            <a:xfrm>
              <a:off x="4232276" y="1336676"/>
              <a:ext cx="69850" cy="603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5" y="18"/>
                </a:cxn>
                <a:cxn ang="0">
                  <a:pos x="121" y="37"/>
                </a:cxn>
                <a:cxn ang="0">
                  <a:pos x="98" y="58"/>
                </a:cxn>
                <a:cxn ang="0">
                  <a:pos x="75" y="78"/>
                </a:cxn>
                <a:cxn ang="0">
                  <a:pos x="75" y="78"/>
                </a:cxn>
                <a:cxn ang="0">
                  <a:pos x="51" y="99"/>
                </a:cxn>
                <a:cxn ang="0">
                  <a:pos x="27" y="120"/>
                </a:cxn>
                <a:cxn ang="0">
                  <a:pos x="27" y="120"/>
                </a:cxn>
                <a:cxn ang="0">
                  <a:pos x="19" y="126"/>
                </a:cxn>
                <a:cxn ang="0">
                  <a:pos x="11" y="132"/>
                </a:cxn>
                <a:cxn ang="0">
                  <a:pos x="5" y="138"/>
                </a:cxn>
                <a:cxn ang="0">
                  <a:pos x="2" y="142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1" y="151"/>
                </a:cxn>
                <a:cxn ang="0">
                  <a:pos x="3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3" y="146"/>
                </a:cxn>
                <a:cxn ang="0">
                  <a:pos x="17" y="142"/>
                </a:cxn>
                <a:cxn ang="0">
                  <a:pos x="26" y="134"/>
                </a:cxn>
                <a:cxn ang="0">
                  <a:pos x="44" y="121"/>
                </a:cxn>
                <a:cxn ang="0">
                  <a:pos x="44" y="121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128" y="47"/>
                </a:cxn>
                <a:cxn ang="0">
                  <a:pos x="150" y="27"/>
                </a:cxn>
                <a:cxn ang="0">
                  <a:pos x="173" y="10"/>
                </a:cxn>
                <a:cxn ang="0">
                  <a:pos x="173" y="10"/>
                </a:cxn>
                <a:cxn ang="0">
                  <a:pos x="176" y="9"/>
                </a:cxn>
                <a:cxn ang="0">
                  <a:pos x="176" y="6"/>
                </a:cxn>
                <a:cxn ang="0">
                  <a:pos x="176" y="2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6" h="154">
                  <a:moveTo>
                    <a:pt x="168" y="1"/>
                  </a:moveTo>
                  <a:lnTo>
                    <a:pt x="168" y="1"/>
                  </a:lnTo>
                  <a:lnTo>
                    <a:pt x="145" y="18"/>
                  </a:lnTo>
                  <a:lnTo>
                    <a:pt x="121" y="37"/>
                  </a:lnTo>
                  <a:lnTo>
                    <a:pt x="98" y="5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51" y="99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19" y="126"/>
                  </a:lnTo>
                  <a:lnTo>
                    <a:pt x="11" y="132"/>
                  </a:lnTo>
                  <a:lnTo>
                    <a:pt x="5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1" y="151"/>
                  </a:lnTo>
                  <a:lnTo>
                    <a:pt x="3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3" y="146"/>
                  </a:lnTo>
                  <a:lnTo>
                    <a:pt x="17" y="142"/>
                  </a:lnTo>
                  <a:lnTo>
                    <a:pt x="26" y="134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128" y="47"/>
                  </a:lnTo>
                  <a:lnTo>
                    <a:pt x="150" y="27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6" y="9"/>
                  </a:lnTo>
                  <a:lnTo>
                    <a:pt x="176" y="6"/>
                  </a:lnTo>
                  <a:lnTo>
                    <a:pt x="176" y="2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1" name="Freeform 293"/>
            <p:cNvSpPr/>
            <p:nvPr/>
          </p:nvSpPr>
          <p:spPr bwMode="auto">
            <a:xfrm>
              <a:off x="4233864" y="1349376"/>
              <a:ext cx="106363" cy="87313"/>
            </a:xfrm>
            <a:custGeom>
              <a:avLst/>
              <a:gdLst/>
              <a:ahLst/>
              <a:cxnLst>
                <a:cxn ang="0">
                  <a:pos x="259" y="1"/>
                </a:cxn>
                <a:cxn ang="0">
                  <a:pos x="259" y="1"/>
                </a:cxn>
                <a:cxn ang="0">
                  <a:pos x="244" y="10"/>
                </a:cxn>
                <a:cxn ang="0">
                  <a:pos x="229" y="22"/>
                </a:cxn>
                <a:cxn ang="0">
                  <a:pos x="202" y="45"/>
                </a:cxn>
                <a:cxn ang="0">
                  <a:pos x="202" y="45"/>
                </a:cxn>
                <a:cxn ang="0">
                  <a:pos x="184" y="61"/>
                </a:cxn>
                <a:cxn ang="0">
                  <a:pos x="164" y="77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59" y="154"/>
                </a:cxn>
                <a:cxn ang="0">
                  <a:pos x="44" y="166"/>
                </a:cxn>
                <a:cxn ang="0">
                  <a:pos x="29" y="179"/>
                </a:cxn>
                <a:cxn ang="0">
                  <a:pos x="15" y="193"/>
                </a:cxn>
                <a:cxn ang="0">
                  <a:pos x="2" y="207"/>
                </a:cxn>
                <a:cxn ang="0">
                  <a:pos x="2" y="207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2" y="215"/>
                </a:cxn>
                <a:cxn ang="0">
                  <a:pos x="3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23" y="201"/>
                </a:cxn>
                <a:cxn ang="0">
                  <a:pos x="36" y="188"/>
                </a:cxn>
                <a:cxn ang="0">
                  <a:pos x="51" y="175"/>
                </a:cxn>
                <a:cxn ang="0">
                  <a:pos x="67" y="163"/>
                </a:cxn>
                <a:cxn ang="0">
                  <a:pos x="99" y="139"/>
                </a:cxn>
                <a:cxn ang="0">
                  <a:pos x="130" y="117"/>
                </a:cxn>
                <a:cxn ang="0">
                  <a:pos x="130" y="117"/>
                </a:cxn>
                <a:cxn ang="0">
                  <a:pos x="159" y="95"/>
                </a:cxn>
                <a:cxn ang="0">
                  <a:pos x="187" y="73"/>
                </a:cxn>
                <a:cxn ang="0">
                  <a:pos x="187" y="73"/>
                </a:cxn>
                <a:cxn ang="0">
                  <a:pos x="206" y="57"/>
                </a:cxn>
                <a:cxn ang="0">
                  <a:pos x="225" y="40"/>
                </a:cxn>
                <a:cxn ang="0">
                  <a:pos x="245" y="24"/>
                </a:cxn>
                <a:cxn ang="0">
                  <a:pos x="254" y="17"/>
                </a:cxn>
                <a:cxn ang="0">
                  <a:pos x="265" y="10"/>
                </a:cxn>
                <a:cxn ang="0">
                  <a:pos x="265" y="10"/>
                </a:cxn>
                <a:cxn ang="0">
                  <a:pos x="267" y="9"/>
                </a:cxn>
                <a:cxn ang="0">
                  <a:pos x="269" y="7"/>
                </a:cxn>
                <a:cxn ang="0">
                  <a:pos x="267" y="3"/>
                </a:cxn>
                <a:cxn ang="0">
                  <a:pos x="265" y="0"/>
                </a:cxn>
                <a:cxn ang="0">
                  <a:pos x="262" y="0"/>
                </a:cxn>
                <a:cxn ang="0">
                  <a:pos x="259" y="1"/>
                </a:cxn>
                <a:cxn ang="0">
                  <a:pos x="259" y="1"/>
                </a:cxn>
              </a:cxnLst>
              <a:rect l="0" t="0" r="r" b="b"/>
              <a:pathLst>
                <a:path w="269" h="217">
                  <a:moveTo>
                    <a:pt x="259" y="1"/>
                  </a:moveTo>
                  <a:lnTo>
                    <a:pt x="259" y="1"/>
                  </a:lnTo>
                  <a:lnTo>
                    <a:pt x="244" y="10"/>
                  </a:lnTo>
                  <a:lnTo>
                    <a:pt x="229" y="22"/>
                  </a:lnTo>
                  <a:lnTo>
                    <a:pt x="202" y="45"/>
                  </a:lnTo>
                  <a:lnTo>
                    <a:pt x="202" y="45"/>
                  </a:lnTo>
                  <a:lnTo>
                    <a:pt x="184" y="61"/>
                  </a:lnTo>
                  <a:lnTo>
                    <a:pt x="164" y="7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59" y="154"/>
                  </a:lnTo>
                  <a:lnTo>
                    <a:pt x="44" y="166"/>
                  </a:lnTo>
                  <a:lnTo>
                    <a:pt x="29" y="179"/>
                  </a:lnTo>
                  <a:lnTo>
                    <a:pt x="15" y="193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3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23" y="201"/>
                  </a:lnTo>
                  <a:lnTo>
                    <a:pt x="36" y="188"/>
                  </a:lnTo>
                  <a:lnTo>
                    <a:pt x="51" y="175"/>
                  </a:lnTo>
                  <a:lnTo>
                    <a:pt x="67" y="163"/>
                  </a:lnTo>
                  <a:lnTo>
                    <a:pt x="99" y="139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59" y="95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206" y="57"/>
                  </a:lnTo>
                  <a:lnTo>
                    <a:pt x="225" y="40"/>
                  </a:lnTo>
                  <a:lnTo>
                    <a:pt x="245" y="24"/>
                  </a:lnTo>
                  <a:lnTo>
                    <a:pt x="254" y="17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7" y="9"/>
                  </a:lnTo>
                  <a:lnTo>
                    <a:pt x="269" y="7"/>
                  </a:lnTo>
                  <a:lnTo>
                    <a:pt x="267" y="3"/>
                  </a:lnTo>
                  <a:lnTo>
                    <a:pt x="265" y="0"/>
                  </a:lnTo>
                  <a:lnTo>
                    <a:pt x="262" y="0"/>
                  </a:lnTo>
                  <a:lnTo>
                    <a:pt x="259" y="1"/>
                  </a:lnTo>
                  <a:lnTo>
                    <a:pt x="2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2" name="Freeform 294"/>
            <p:cNvSpPr/>
            <p:nvPr/>
          </p:nvSpPr>
          <p:spPr bwMode="auto">
            <a:xfrm>
              <a:off x="4229101" y="1416051"/>
              <a:ext cx="77788" cy="63500"/>
            </a:xfrm>
            <a:custGeom>
              <a:avLst/>
              <a:gdLst/>
              <a:ahLst/>
              <a:cxnLst>
                <a:cxn ang="0">
                  <a:pos x="185" y="2"/>
                </a:cxn>
                <a:cxn ang="0">
                  <a:pos x="185" y="2"/>
                </a:cxn>
                <a:cxn ang="0">
                  <a:pos x="183" y="6"/>
                </a:cxn>
                <a:cxn ang="0">
                  <a:pos x="179" y="10"/>
                </a:cxn>
                <a:cxn ang="0">
                  <a:pos x="168" y="17"/>
                </a:cxn>
                <a:cxn ang="0">
                  <a:pos x="158" y="22"/>
                </a:cxn>
                <a:cxn ang="0">
                  <a:pos x="150" y="27"/>
                </a:cxn>
                <a:cxn ang="0">
                  <a:pos x="150" y="27"/>
                </a:cxn>
                <a:cxn ang="0">
                  <a:pos x="98" y="69"/>
                </a:cxn>
                <a:cxn ang="0">
                  <a:pos x="98" y="69"/>
                </a:cxn>
                <a:cxn ang="0">
                  <a:pos x="86" y="79"/>
                </a:cxn>
                <a:cxn ang="0">
                  <a:pos x="74" y="90"/>
                </a:cxn>
                <a:cxn ang="0">
                  <a:pos x="52" y="112"/>
                </a:cxn>
                <a:cxn ang="0">
                  <a:pos x="40" y="123"/>
                </a:cxn>
                <a:cxn ang="0">
                  <a:pos x="28" y="133"/>
                </a:cxn>
                <a:cxn ang="0">
                  <a:pos x="15" y="142"/>
                </a:cxn>
                <a:cxn ang="0">
                  <a:pos x="2" y="149"/>
                </a:cxn>
                <a:cxn ang="0">
                  <a:pos x="2" y="149"/>
                </a:cxn>
                <a:cxn ang="0">
                  <a:pos x="0" y="150"/>
                </a:cxn>
                <a:cxn ang="0">
                  <a:pos x="0" y="151"/>
                </a:cxn>
                <a:cxn ang="0">
                  <a:pos x="0" y="154"/>
                </a:cxn>
                <a:cxn ang="0">
                  <a:pos x="0" y="155"/>
                </a:cxn>
                <a:cxn ang="0">
                  <a:pos x="4" y="158"/>
                </a:cxn>
                <a:cxn ang="0">
                  <a:pos x="5" y="159"/>
                </a:cxn>
                <a:cxn ang="0">
                  <a:pos x="8" y="158"/>
                </a:cxn>
                <a:cxn ang="0">
                  <a:pos x="8" y="158"/>
                </a:cxn>
                <a:cxn ang="0">
                  <a:pos x="23" y="151"/>
                </a:cxn>
                <a:cxn ang="0">
                  <a:pos x="36" y="142"/>
                </a:cxn>
                <a:cxn ang="0">
                  <a:pos x="49" y="130"/>
                </a:cxn>
                <a:cxn ang="0">
                  <a:pos x="62" y="120"/>
                </a:cxn>
                <a:cxn ang="0">
                  <a:pos x="86" y="95"/>
                </a:cxn>
                <a:cxn ang="0">
                  <a:pos x="99" y="83"/>
                </a:cxn>
                <a:cxn ang="0">
                  <a:pos x="111" y="73"/>
                </a:cxn>
                <a:cxn ang="0">
                  <a:pos x="111" y="73"/>
                </a:cxn>
                <a:cxn ang="0">
                  <a:pos x="163" y="32"/>
                </a:cxn>
                <a:cxn ang="0">
                  <a:pos x="163" y="32"/>
                </a:cxn>
                <a:cxn ang="0">
                  <a:pos x="171" y="26"/>
                </a:cxn>
                <a:cxn ang="0">
                  <a:pos x="180" y="22"/>
                </a:cxn>
                <a:cxn ang="0">
                  <a:pos x="189" y="15"/>
                </a:cxn>
                <a:cxn ang="0">
                  <a:pos x="192" y="13"/>
                </a:cxn>
                <a:cxn ang="0">
                  <a:pos x="196" y="7"/>
                </a:cxn>
                <a:cxn ang="0">
                  <a:pos x="196" y="7"/>
                </a:cxn>
                <a:cxn ang="0">
                  <a:pos x="196" y="6"/>
                </a:cxn>
                <a:cxn ang="0">
                  <a:pos x="196" y="4"/>
                </a:cxn>
                <a:cxn ang="0">
                  <a:pos x="193" y="1"/>
                </a:cxn>
                <a:cxn ang="0">
                  <a:pos x="189" y="0"/>
                </a:cxn>
                <a:cxn ang="0">
                  <a:pos x="188" y="1"/>
                </a:cxn>
                <a:cxn ang="0">
                  <a:pos x="185" y="2"/>
                </a:cxn>
                <a:cxn ang="0">
                  <a:pos x="185" y="2"/>
                </a:cxn>
              </a:cxnLst>
              <a:rect l="0" t="0" r="r" b="b"/>
              <a:pathLst>
                <a:path w="196" h="159">
                  <a:moveTo>
                    <a:pt x="185" y="2"/>
                  </a:moveTo>
                  <a:lnTo>
                    <a:pt x="185" y="2"/>
                  </a:lnTo>
                  <a:lnTo>
                    <a:pt x="183" y="6"/>
                  </a:lnTo>
                  <a:lnTo>
                    <a:pt x="179" y="10"/>
                  </a:lnTo>
                  <a:lnTo>
                    <a:pt x="168" y="17"/>
                  </a:lnTo>
                  <a:lnTo>
                    <a:pt x="158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86" y="79"/>
                  </a:lnTo>
                  <a:lnTo>
                    <a:pt x="74" y="90"/>
                  </a:lnTo>
                  <a:lnTo>
                    <a:pt x="52" y="112"/>
                  </a:lnTo>
                  <a:lnTo>
                    <a:pt x="40" y="123"/>
                  </a:lnTo>
                  <a:lnTo>
                    <a:pt x="28" y="133"/>
                  </a:lnTo>
                  <a:lnTo>
                    <a:pt x="15" y="142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50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4" y="158"/>
                  </a:lnTo>
                  <a:lnTo>
                    <a:pt x="5" y="159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23" y="151"/>
                  </a:lnTo>
                  <a:lnTo>
                    <a:pt x="36" y="142"/>
                  </a:lnTo>
                  <a:lnTo>
                    <a:pt x="49" y="130"/>
                  </a:lnTo>
                  <a:lnTo>
                    <a:pt x="62" y="120"/>
                  </a:lnTo>
                  <a:lnTo>
                    <a:pt x="86" y="95"/>
                  </a:lnTo>
                  <a:lnTo>
                    <a:pt x="99" y="8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71" y="26"/>
                  </a:lnTo>
                  <a:lnTo>
                    <a:pt x="180" y="22"/>
                  </a:lnTo>
                  <a:lnTo>
                    <a:pt x="189" y="15"/>
                  </a:lnTo>
                  <a:lnTo>
                    <a:pt x="192" y="13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6" y="4"/>
                  </a:lnTo>
                  <a:lnTo>
                    <a:pt x="193" y="1"/>
                  </a:lnTo>
                  <a:lnTo>
                    <a:pt x="189" y="0"/>
                  </a:lnTo>
                  <a:lnTo>
                    <a:pt x="188" y="1"/>
                  </a:lnTo>
                  <a:lnTo>
                    <a:pt x="185" y="2"/>
                  </a:lnTo>
                  <a:lnTo>
                    <a:pt x="1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3" name="Freeform 295"/>
            <p:cNvSpPr/>
            <p:nvPr/>
          </p:nvSpPr>
          <p:spPr bwMode="auto">
            <a:xfrm>
              <a:off x="4335464" y="1350963"/>
              <a:ext cx="57150" cy="47625"/>
            </a:xfrm>
            <a:custGeom>
              <a:avLst/>
              <a:gdLst/>
              <a:ahLst/>
              <a:cxnLst>
                <a:cxn ang="0">
                  <a:pos x="136" y="3"/>
                </a:cxn>
                <a:cxn ang="0">
                  <a:pos x="136" y="3"/>
                </a:cxn>
                <a:cxn ang="0">
                  <a:pos x="105" y="32"/>
                </a:cxn>
                <a:cxn ang="0">
                  <a:pos x="72" y="59"/>
                </a:cxn>
                <a:cxn ang="0">
                  <a:pos x="38" y="85"/>
                </a:cxn>
                <a:cxn ang="0">
                  <a:pos x="3" y="110"/>
                </a:cxn>
                <a:cxn ang="0">
                  <a:pos x="3" y="110"/>
                </a:cxn>
                <a:cxn ang="0">
                  <a:pos x="2" y="111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0"/>
                </a:cxn>
                <a:cxn ang="0">
                  <a:pos x="7" y="120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45" y="96"/>
                </a:cxn>
                <a:cxn ang="0">
                  <a:pos x="79" y="68"/>
                </a:cxn>
                <a:cxn ang="0">
                  <a:pos x="113" y="41"/>
                </a:cxn>
                <a:cxn ang="0">
                  <a:pos x="144" y="11"/>
                </a:cxn>
                <a:cxn ang="0">
                  <a:pos x="144" y="11"/>
                </a:cxn>
                <a:cxn ang="0">
                  <a:pos x="145" y="8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6" y="3"/>
                </a:cxn>
                <a:cxn ang="0">
                  <a:pos x="136" y="3"/>
                </a:cxn>
              </a:cxnLst>
              <a:rect l="0" t="0" r="r" b="b"/>
              <a:pathLst>
                <a:path w="145" h="120">
                  <a:moveTo>
                    <a:pt x="136" y="3"/>
                  </a:moveTo>
                  <a:lnTo>
                    <a:pt x="136" y="3"/>
                  </a:lnTo>
                  <a:lnTo>
                    <a:pt x="105" y="32"/>
                  </a:lnTo>
                  <a:lnTo>
                    <a:pt x="72" y="59"/>
                  </a:lnTo>
                  <a:lnTo>
                    <a:pt x="38" y="85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2" y="111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45" y="96"/>
                  </a:lnTo>
                  <a:lnTo>
                    <a:pt x="79" y="68"/>
                  </a:lnTo>
                  <a:lnTo>
                    <a:pt x="113" y="4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8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6" y="3"/>
                  </a:lnTo>
                  <a:lnTo>
                    <a:pt x="1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4" name="Freeform 296"/>
            <p:cNvSpPr/>
            <p:nvPr/>
          </p:nvSpPr>
          <p:spPr bwMode="auto">
            <a:xfrm>
              <a:off x="4440239" y="1282701"/>
              <a:ext cx="53975" cy="365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12" y="9"/>
                </a:cxn>
                <a:cxn ang="0">
                  <a:pos x="97" y="18"/>
                </a:cxn>
                <a:cxn ang="0">
                  <a:pos x="81" y="29"/>
                </a:cxn>
                <a:cxn ang="0">
                  <a:pos x="65" y="38"/>
                </a:cxn>
                <a:cxn ang="0">
                  <a:pos x="65" y="38"/>
                </a:cxn>
                <a:cxn ang="0">
                  <a:pos x="48" y="47"/>
                </a:cxn>
                <a:cxn ang="0">
                  <a:pos x="31" y="57"/>
                </a:cxn>
                <a:cxn ang="0">
                  <a:pos x="15" y="69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90"/>
                </a:cxn>
                <a:cxn ang="0">
                  <a:pos x="5" y="91"/>
                </a:cxn>
                <a:cxn ang="0">
                  <a:pos x="6" y="91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22" y="80"/>
                </a:cxn>
                <a:cxn ang="0">
                  <a:pos x="35" y="69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77" y="44"/>
                </a:cxn>
                <a:cxn ang="0">
                  <a:pos x="91" y="38"/>
                </a:cxn>
                <a:cxn ang="0">
                  <a:pos x="91" y="38"/>
                </a:cxn>
                <a:cxn ang="0">
                  <a:pos x="102" y="31"/>
                </a:cxn>
                <a:cxn ang="0">
                  <a:pos x="112" y="25"/>
                </a:cxn>
                <a:cxn ang="0">
                  <a:pos x="121" y="17"/>
                </a:cxn>
                <a:cxn ang="0">
                  <a:pos x="132" y="12"/>
                </a:cxn>
                <a:cxn ang="0">
                  <a:pos x="132" y="12"/>
                </a:cxn>
                <a:cxn ang="0">
                  <a:pos x="134" y="10"/>
                </a:cxn>
                <a:cxn ang="0">
                  <a:pos x="136" y="9"/>
                </a:cxn>
                <a:cxn ang="0">
                  <a:pos x="136" y="4"/>
                </a:cxn>
                <a:cxn ang="0">
                  <a:pos x="134" y="2"/>
                </a:cxn>
                <a:cxn ang="0">
                  <a:pos x="133" y="1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6" h="91">
                  <a:moveTo>
                    <a:pt x="129" y="1"/>
                  </a:moveTo>
                  <a:lnTo>
                    <a:pt x="129" y="1"/>
                  </a:lnTo>
                  <a:lnTo>
                    <a:pt x="112" y="9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8" y="47"/>
                  </a:lnTo>
                  <a:lnTo>
                    <a:pt x="31" y="57"/>
                  </a:lnTo>
                  <a:lnTo>
                    <a:pt x="15" y="6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5" y="91"/>
                  </a:lnTo>
                  <a:lnTo>
                    <a:pt x="6" y="91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22" y="80"/>
                  </a:lnTo>
                  <a:lnTo>
                    <a:pt x="35" y="69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77" y="44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102" y="31"/>
                  </a:lnTo>
                  <a:lnTo>
                    <a:pt x="112" y="25"/>
                  </a:lnTo>
                  <a:lnTo>
                    <a:pt x="121" y="17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4" y="10"/>
                  </a:lnTo>
                  <a:lnTo>
                    <a:pt x="136" y="9"/>
                  </a:lnTo>
                  <a:lnTo>
                    <a:pt x="136" y="4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5" name="Freeform 297"/>
            <p:cNvSpPr/>
            <p:nvPr/>
          </p:nvSpPr>
          <p:spPr bwMode="auto">
            <a:xfrm>
              <a:off x="4400551" y="1333501"/>
              <a:ext cx="92075" cy="6032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19" y="0"/>
                </a:cxn>
                <a:cxn ang="0">
                  <a:pos x="214" y="2"/>
                </a:cxn>
                <a:cxn ang="0">
                  <a:pos x="202" y="8"/>
                </a:cxn>
                <a:cxn ang="0">
                  <a:pos x="180" y="19"/>
                </a:cxn>
                <a:cxn ang="0">
                  <a:pos x="180" y="19"/>
                </a:cxn>
                <a:cxn ang="0">
                  <a:pos x="159" y="31"/>
                </a:cxn>
                <a:cxn ang="0">
                  <a:pos x="140" y="44"/>
                </a:cxn>
                <a:cxn ang="0">
                  <a:pos x="100" y="72"/>
                </a:cxn>
                <a:cxn ang="0">
                  <a:pos x="100" y="72"/>
                </a:cxn>
                <a:cxn ang="0">
                  <a:pos x="40" y="112"/>
                </a:cxn>
                <a:cxn ang="0">
                  <a:pos x="40" y="112"/>
                </a:cxn>
                <a:cxn ang="0">
                  <a:pos x="19" y="125"/>
                </a:cxn>
                <a:cxn ang="0">
                  <a:pos x="9" y="133"/>
                </a:cxn>
                <a:cxn ang="0">
                  <a:pos x="5" y="137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9"/>
                </a:cxn>
                <a:cxn ang="0">
                  <a:pos x="7" y="150"/>
                </a:cxn>
                <a:cxn ang="0">
                  <a:pos x="9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4" y="142"/>
                </a:cxn>
                <a:cxn ang="0">
                  <a:pos x="19" y="138"/>
                </a:cxn>
                <a:cxn ang="0">
                  <a:pos x="31" y="130"/>
                </a:cxn>
                <a:cxn ang="0">
                  <a:pos x="53" y="116"/>
                </a:cxn>
                <a:cxn ang="0">
                  <a:pos x="53" y="116"/>
                </a:cxn>
                <a:cxn ang="0">
                  <a:pos x="79" y="99"/>
                </a:cxn>
                <a:cxn ang="0">
                  <a:pos x="106" y="81"/>
                </a:cxn>
                <a:cxn ang="0">
                  <a:pos x="106" y="81"/>
                </a:cxn>
                <a:cxn ang="0">
                  <a:pos x="167" y="42"/>
                </a:cxn>
                <a:cxn ang="0">
                  <a:pos x="167" y="42"/>
                </a:cxn>
                <a:cxn ang="0">
                  <a:pos x="196" y="23"/>
                </a:cxn>
                <a:cxn ang="0">
                  <a:pos x="212" y="14"/>
                </a:cxn>
                <a:cxn ang="0">
                  <a:pos x="218" y="11"/>
                </a:cxn>
                <a:cxn ang="0">
                  <a:pos x="226" y="10"/>
                </a:cxn>
                <a:cxn ang="0">
                  <a:pos x="226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150">
                  <a:moveTo>
                    <a:pt x="226" y="0"/>
                  </a:moveTo>
                  <a:lnTo>
                    <a:pt x="226" y="0"/>
                  </a:lnTo>
                  <a:lnTo>
                    <a:pt x="219" y="0"/>
                  </a:lnTo>
                  <a:lnTo>
                    <a:pt x="214" y="2"/>
                  </a:lnTo>
                  <a:lnTo>
                    <a:pt x="202" y="8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59" y="31"/>
                  </a:lnTo>
                  <a:lnTo>
                    <a:pt x="140" y="44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19" y="125"/>
                  </a:lnTo>
                  <a:lnTo>
                    <a:pt x="9" y="133"/>
                  </a:lnTo>
                  <a:lnTo>
                    <a:pt x="5" y="137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9"/>
                  </a:lnTo>
                  <a:lnTo>
                    <a:pt x="7" y="150"/>
                  </a:lnTo>
                  <a:lnTo>
                    <a:pt x="9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4" y="142"/>
                  </a:lnTo>
                  <a:lnTo>
                    <a:pt x="19" y="138"/>
                  </a:lnTo>
                  <a:lnTo>
                    <a:pt x="31" y="130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79" y="99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96" y="23"/>
                  </a:lnTo>
                  <a:lnTo>
                    <a:pt x="212" y="14"/>
                  </a:lnTo>
                  <a:lnTo>
                    <a:pt x="218" y="11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6" name="Freeform 298"/>
            <p:cNvSpPr/>
            <p:nvPr/>
          </p:nvSpPr>
          <p:spPr bwMode="auto">
            <a:xfrm>
              <a:off x="4427539" y="1344613"/>
              <a:ext cx="85725" cy="63500"/>
            </a:xfrm>
            <a:custGeom>
              <a:avLst/>
              <a:gdLst/>
              <a:ahLst/>
              <a:cxnLst>
                <a:cxn ang="0">
                  <a:pos x="207" y="3"/>
                </a:cxn>
                <a:cxn ang="0">
                  <a:pos x="207" y="3"/>
                </a:cxn>
                <a:cxn ang="0">
                  <a:pos x="183" y="24"/>
                </a:cxn>
                <a:cxn ang="0">
                  <a:pos x="160" y="43"/>
                </a:cxn>
                <a:cxn ang="0">
                  <a:pos x="134" y="62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95" y="88"/>
                </a:cxn>
                <a:cxn ang="0">
                  <a:pos x="81" y="97"/>
                </a:cxn>
                <a:cxn ang="0">
                  <a:pos x="57" y="115"/>
                </a:cxn>
                <a:cxn ang="0">
                  <a:pos x="30" y="134"/>
                </a:cxn>
                <a:cxn ang="0">
                  <a:pos x="17" y="143"/>
                </a:cxn>
                <a:cxn ang="0">
                  <a:pos x="3" y="149"/>
                </a:cxn>
                <a:cxn ang="0">
                  <a:pos x="3" y="149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24" y="152"/>
                </a:cxn>
                <a:cxn ang="0">
                  <a:pos x="38" y="143"/>
                </a:cxn>
                <a:cxn ang="0">
                  <a:pos x="66" y="123"/>
                </a:cxn>
                <a:cxn ang="0">
                  <a:pos x="93" y="103"/>
                </a:cxn>
                <a:cxn ang="0">
                  <a:pos x="106" y="93"/>
                </a:cxn>
                <a:cxn ang="0">
                  <a:pos x="121" y="85"/>
                </a:cxn>
                <a:cxn ang="0">
                  <a:pos x="121" y="85"/>
                </a:cxn>
                <a:cxn ang="0">
                  <a:pos x="147" y="68"/>
                </a:cxn>
                <a:cxn ang="0">
                  <a:pos x="170" y="50"/>
                </a:cxn>
                <a:cxn ang="0">
                  <a:pos x="193" y="30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6" y="8"/>
                </a:cxn>
                <a:cxn ang="0">
                  <a:pos x="217" y="7"/>
                </a:cxn>
                <a:cxn ang="0">
                  <a:pos x="215" y="3"/>
                </a:cxn>
                <a:cxn ang="0">
                  <a:pos x="211" y="0"/>
                </a:cxn>
                <a:cxn ang="0">
                  <a:pos x="210" y="1"/>
                </a:cxn>
                <a:cxn ang="0">
                  <a:pos x="207" y="3"/>
                </a:cxn>
                <a:cxn ang="0">
                  <a:pos x="207" y="3"/>
                </a:cxn>
              </a:cxnLst>
              <a:rect l="0" t="0" r="r" b="b"/>
              <a:pathLst>
                <a:path w="217" h="160">
                  <a:moveTo>
                    <a:pt x="207" y="3"/>
                  </a:moveTo>
                  <a:lnTo>
                    <a:pt x="207" y="3"/>
                  </a:lnTo>
                  <a:lnTo>
                    <a:pt x="183" y="24"/>
                  </a:lnTo>
                  <a:lnTo>
                    <a:pt x="160" y="43"/>
                  </a:lnTo>
                  <a:lnTo>
                    <a:pt x="134" y="62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95" y="88"/>
                  </a:lnTo>
                  <a:lnTo>
                    <a:pt x="81" y="97"/>
                  </a:lnTo>
                  <a:lnTo>
                    <a:pt x="57" y="115"/>
                  </a:lnTo>
                  <a:lnTo>
                    <a:pt x="30" y="134"/>
                  </a:lnTo>
                  <a:lnTo>
                    <a:pt x="17" y="143"/>
                  </a:lnTo>
                  <a:lnTo>
                    <a:pt x="3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24" y="152"/>
                  </a:lnTo>
                  <a:lnTo>
                    <a:pt x="38" y="143"/>
                  </a:lnTo>
                  <a:lnTo>
                    <a:pt x="66" y="123"/>
                  </a:lnTo>
                  <a:lnTo>
                    <a:pt x="93" y="103"/>
                  </a:lnTo>
                  <a:lnTo>
                    <a:pt x="106" y="93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47" y="68"/>
                  </a:lnTo>
                  <a:lnTo>
                    <a:pt x="170" y="50"/>
                  </a:lnTo>
                  <a:lnTo>
                    <a:pt x="193" y="30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6" y="8"/>
                  </a:lnTo>
                  <a:lnTo>
                    <a:pt x="217" y="7"/>
                  </a:lnTo>
                  <a:lnTo>
                    <a:pt x="215" y="3"/>
                  </a:lnTo>
                  <a:lnTo>
                    <a:pt x="211" y="0"/>
                  </a:lnTo>
                  <a:lnTo>
                    <a:pt x="210" y="1"/>
                  </a:lnTo>
                  <a:lnTo>
                    <a:pt x="207" y="3"/>
                  </a:lnTo>
                  <a:lnTo>
                    <a:pt x="20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7" name="Freeform 299"/>
            <p:cNvSpPr/>
            <p:nvPr/>
          </p:nvSpPr>
          <p:spPr bwMode="auto">
            <a:xfrm>
              <a:off x="4237039" y="1452563"/>
              <a:ext cx="71438" cy="68263"/>
            </a:xfrm>
            <a:custGeom>
              <a:avLst/>
              <a:gdLst/>
              <a:ahLst/>
              <a:cxnLst>
                <a:cxn ang="0">
                  <a:pos x="170" y="1"/>
                </a:cxn>
                <a:cxn ang="0">
                  <a:pos x="170" y="1"/>
                </a:cxn>
                <a:cxn ang="0">
                  <a:pos x="147" y="21"/>
                </a:cxn>
                <a:cxn ang="0">
                  <a:pos x="123" y="39"/>
                </a:cxn>
                <a:cxn ang="0">
                  <a:pos x="100" y="59"/>
                </a:cxn>
                <a:cxn ang="0">
                  <a:pos x="76" y="78"/>
                </a:cxn>
                <a:cxn ang="0">
                  <a:pos x="76" y="78"/>
                </a:cxn>
                <a:cxn ang="0">
                  <a:pos x="55" y="98"/>
                </a:cxn>
                <a:cxn ang="0">
                  <a:pos x="37" y="119"/>
                </a:cxn>
                <a:cxn ang="0">
                  <a:pos x="37" y="119"/>
                </a:cxn>
                <a:cxn ang="0">
                  <a:pos x="20" y="138"/>
                </a:cxn>
                <a:cxn ang="0">
                  <a:pos x="2" y="158"/>
                </a:cxn>
                <a:cxn ang="0">
                  <a:pos x="2" y="158"/>
                </a:cxn>
                <a:cxn ang="0">
                  <a:pos x="0" y="161"/>
                </a:cxn>
                <a:cxn ang="0">
                  <a:pos x="0" y="162"/>
                </a:cxn>
                <a:cxn ang="0">
                  <a:pos x="2" y="166"/>
                </a:cxn>
                <a:cxn ang="0">
                  <a:pos x="6" y="168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1" y="166"/>
                </a:cxn>
                <a:cxn ang="0">
                  <a:pos x="17" y="158"/>
                </a:cxn>
                <a:cxn ang="0">
                  <a:pos x="24" y="149"/>
                </a:cxn>
                <a:cxn ang="0">
                  <a:pos x="32" y="140"/>
                </a:cxn>
                <a:cxn ang="0">
                  <a:pos x="38" y="131"/>
                </a:cxn>
                <a:cxn ang="0">
                  <a:pos x="38" y="131"/>
                </a:cxn>
                <a:cxn ang="0">
                  <a:pos x="60" y="108"/>
                </a:cxn>
                <a:cxn ang="0">
                  <a:pos x="84" y="86"/>
                </a:cxn>
                <a:cxn ang="0">
                  <a:pos x="84" y="86"/>
                </a:cxn>
                <a:cxn ang="0">
                  <a:pos x="108" y="66"/>
                </a:cxn>
                <a:cxn ang="0">
                  <a:pos x="131" y="48"/>
                </a:cxn>
                <a:cxn ang="0">
                  <a:pos x="156" y="29"/>
                </a:cxn>
                <a:cxn ang="0">
                  <a:pos x="178" y="9"/>
                </a:cxn>
                <a:cxn ang="0">
                  <a:pos x="178" y="9"/>
                </a:cxn>
                <a:cxn ang="0">
                  <a:pos x="179" y="8"/>
                </a:cxn>
                <a:cxn ang="0">
                  <a:pos x="181" y="5"/>
                </a:cxn>
                <a:cxn ang="0">
                  <a:pos x="178" y="1"/>
                </a:cxn>
                <a:cxn ang="0">
                  <a:pos x="174" y="0"/>
                </a:cxn>
                <a:cxn ang="0">
                  <a:pos x="173" y="0"/>
                </a:cxn>
                <a:cxn ang="0">
                  <a:pos x="170" y="1"/>
                </a:cxn>
                <a:cxn ang="0">
                  <a:pos x="170" y="1"/>
                </a:cxn>
              </a:cxnLst>
              <a:rect l="0" t="0" r="r" b="b"/>
              <a:pathLst>
                <a:path w="181" h="168">
                  <a:moveTo>
                    <a:pt x="170" y="1"/>
                  </a:moveTo>
                  <a:lnTo>
                    <a:pt x="170" y="1"/>
                  </a:lnTo>
                  <a:lnTo>
                    <a:pt x="147" y="21"/>
                  </a:lnTo>
                  <a:lnTo>
                    <a:pt x="123" y="39"/>
                  </a:lnTo>
                  <a:lnTo>
                    <a:pt x="100" y="59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55" y="98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20" y="13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2" y="166"/>
                  </a:lnTo>
                  <a:lnTo>
                    <a:pt x="6" y="168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17" y="158"/>
                  </a:lnTo>
                  <a:lnTo>
                    <a:pt x="24" y="149"/>
                  </a:lnTo>
                  <a:lnTo>
                    <a:pt x="32" y="140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60" y="108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108" y="66"/>
                  </a:lnTo>
                  <a:lnTo>
                    <a:pt x="131" y="48"/>
                  </a:lnTo>
                  <a:lnTo>
                    <a:pt x="156" y="2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9" y="8"/>
                  </a:lnTo>
                  <a:lnTo>
                    <a:pt x="181" y="5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73" y="0"/>
                  </a:lnTo>
                  <a:lnTo>
                    <a:pt x="170" y="1"/>
                  </a:lnTo>
                  <a:lnTo>
                    <a:pt x="1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8" name="Freeform 300"/>
            <p:cNvSpPr/>
            <p:nvPr/>
          </p:nvSpPr>
          <p:spPr bwMode="auto">
            <a:xfrm>
              <a:off x="4237039" y="1466851"/>
              <a:ext cx="109538" cy="92075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1" y="13"/>
                </a:cxn>
                <a:cxn ang="0">
                  <a:pos x="233" y="26"/>
                </a:cxn>
                <a:cxn ang="0">
                  <a:pos x="200" y="55"/>
                </a:cxn>
                <a:cxn ang="0">
                  <a:pos x="168" y="82"/>
                </a:cxn>
                <a:cxn ang="0">
                  <a:pos x="151" y="97"/>
                </a:cxn>
                <a:cxn ang="0">
                  <a:pos x="134" y="108"/>
                </a:cxn>
                <a:cxn ang="0">
                  <a:pos x="134" y="108"/>
                </a:cxn>
                <a:cxn ang="0">
                  <a:pos x="98" y="134"/>
                </a:cxn>
                <a:cxn ang="0">
                  <a:pos x="64" y="161"/>
                </a:cxn>
                <a:cxn ang="0">
                  <a:pos x="33" y="189"/>
                </a:cxn>
                <a:cxn ang="0">
                  <a:pos x="2" y="221"/>
                </a:cxn>
                <a:cxn ang="0">
                  <a:pos x="2" y="221"/>
                </a:cxn>
                <a:cxn ang="0">
                  <a:pos x="0" y="223"/>
                </a:cxn>
                <a:cxn ang="0">
                  <a:pos x="0" y="226"/>
                </a:cxn>
                <a:cxn ang="0">
                  <a:pos x="3" y="230"/>
                </a:cxn>
                <a:cxn ang="0">
                  <a:pos x="6" y="231"/>
                </a:cxn>
                <a:cxn ang="0">
                  <a:pos x="8" y="231"/>
                </a:cxn>
                <a:cxn ang="0">
                  <a:pos x="11" y="230"/>
                </a:cxn>
                <a:cxn ang="0">
                  <a:pos x="11" y="230"/>
                </a:cxn>
                <a:cxn ang="0">
                  <a:pos x="25" y="213"/>
                </a:cxn>
                <a:cxn ang="0">
                  <a:pos x="42" y="197"/>
                </a:cxn>
                <a:cxn ang="0">
                  <a:pos x="75" y="167"/>
                </a:cxn>
                <a:cxn ang="0">
                  <a:pos x="110" y="140"/>
                </a:cxn>
                <a:cxn ang="0">
                  <a:pos x="147" y="114"/>
                </a:cxn>
                <a:cxn ang="0">
                  <a:pos x="147" y="114"/>
                </a:cxn>
                <a:cxn ang="0">
                  <a:pos x="161" y="103"/>
                </a:cxn>
                <a:cxn ang="0">
                  <a:pos x="174" y="91"/>
                </a:cxn>
                <a:cxn ang="0">
                  <a:pos x="199" y="68"/>
                </a:cxn>
                <a:cxn ang="0">
                  <a:pos x="199" y="68"/>
                </a:cxn>
                <a:cxn ang="0">
                  <a:pos x="216" y="52"/>
                </a:cxn>
                <a:cxn ang="0">
                  <a:pos x="236" y="38"/>
                </a:cxn>
                <a:cxn ang="0">
                  <a:pos x="255" y="23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6" y="9"/>
                </a:cxn>
                <a:cxn ang="0">
                  <a:pos x="278" y="6"/>
                </a:cxn>
                <a:cxn ang="0">
                  <a:pos x="276" y="2"/>
                </a:cxn>
                <a:cxn ang="0">
                  <a:pos x="274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31">
                  <a:moveTo>
                    <a:pt x="268" y="1"/>
                  </a:moveTo>
                  <a:lnTo>
                    <a:pt x="268" y="1"/>
                  </a:lnTo>
                  <a:lnTo>
                    <a:pt x="251" y="13"/>
                  </a:lnTo>
                  <a:lnTo>
                    <a:pt x="233" y="26"/>
                  </a:lnTo>
                  <a:lnTo>
                    <a:pt x="200" y="55"/>
                  </a:lnTo>
                  <a:lnTo>
                    <a:pt x="168" y="82"/>
                  </a:lnTo>
                  <a:lnTo>
                    <a:pt x="151" y="97"/>
                  </a:lnTo>
                  <a:lnTo>
                    <a:pt x="134" y="108"/>
                  </a:lnTo>
                  <a:lnTo>
                    <a:pt x="134" y="108"/>
                  </a:lnTo>
                  <a:lnTo>
                    <a:pt x="98" y="134"/>
                  </a:lnTo>
                  <a:lnTo>
                    <a:pt x="64" y="161"/>
                  </a:lnTo>
                  <a:lnTo>
                    <a:pt x="33" y="189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3" y="230"/>
                  </a:lnTo>
                  <a:lnTo>
                    <a:pt x="6" y="231"/>
                  </a:lnTo>
                  <a:lnTo>
                    <a:pt x="8" y="231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5" y="213"/>
                  </a:lnTo>
                  <a:lnTo>
                    <a:pt x="42" y="197"/>
                  </a:lnTo>
                  <a:lnTo>
                    <a:pt x="75" y="167"/>
                  </a:lnTo>
                  <a:lnTo>
                    <a:pt x="110" y="140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61" y="103"/>
                  </a:lnTo>
                  <a:lnTo>
                    <a:pt x="174" y="91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16" y="52"/>
                  </a:lnTo>
                  <a:lnTo>
                    <a:pt x="236" y="38"/>
                  </a:lnTo>
                  <a:lnTo>
                    <a:pt x="255" y="23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6" y="9"/>
                  </a:lnTo>
                  <a:lnTo>
                    <a:pt x="278" y="6"/>
                  </a:lnTo>
                  <a:lnTo>
                    <a:pt x="276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9" name="Freeform 301"/>
            <p:cNvSpPr/>
            <p:nvPr/>
          </p:nvSpPr>
          <p:spPr bwMode="auto">
            <a:xfrm>
              <a:off x="4238626" y="1539876"/>
              <a:ext cx="68263" cy="52388"/>
            </a:xfrm>
            <a:custGeom>
              <a:avLst/>
              <a:gdLst/>
              <a:ahLst/>
              <a:cxnLst>
                <a:cxn ang="0">
                  <a:pos x="165" y="1"/>
                </a:cxn>
                <a:cxn ang="0">
                  <a:pos x="165" y="1"/>
                </a:cxn>
                <a:cxn ang="0">
                  <a:pos x="156" y="10"/>
                </a:cxn>
                <a:cxn ang="0">
                  <a:pos x="145" y="19"/>
                </a:cxn>
                <a:cxn ang="0">
                  <a:pos x="123" y="36"/>
                </a:cxn>
                <a:cxn ang="0">
                  <a:pos x="99" y="5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60" y="78"/>
                </a:cxn>
                <a:cxn ang="0">
                  <a:pos x="51" y="84"/>
                </a:cxn>
                <a:cxn ang="0">
                  <a:pos x="44" y="90"/>
                </a:cxn>
                <a:cxn ang="0">
                  <a:pos x="44" y="90"/>
                </a:cxn>
                <a:cxn ang="0">
                  <a:pos x="29" y="106"/>
                </a:cxn>
                <a:cxn ang="0">
                  <a:pos x="18" y="114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6" y="120"/>
                </a:cxn>
                <a:cxn ang="0">
                  <a:pos x="4" y="120"/>
                </a:cxn>
                <a:cxn ang="0">
                  <a:pos x="1" y="121"/>
                </a:cxn>
                <a:cxn ang="0">
                  <a:pos x="0" y="12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6" y="131"/>
                </a:cxn>
                <a:cxn ang="0">
                  <a:pos x="21" y="125"/>
                </a:cxn>
                <a:cxn ang="0">
                  <a:pos x="33" y="115"/>
                </a:cxn>
                <a:cxn ang="0">
                  <a:pos x="33" y="115"/>
                </a:cxn>
                <a:cxn ang="0">
                  <a:pos x="44" y="104"/>
                </a:cxn>
                <a:cxn ang="0">
                  <a:pos x="56" y="95"/>
                </a:cxn>
                <a:cxn ang="0">
                  <a:pos x="82" y="78"/>
                </a:cxn>
                <a:cxn ang="0">
                  <a:pos x="82" y="78"/>
                </a:cxn>
                <a:cxn ang="0">
                  <a:pos x="105" y="63"/>
                </a:cxn>
                <a:cxn ang="0">
                  <a:pos x="129" y="46"/>
                </a:cxn>
                <a:cxn ang="0">
                  <a:pos x="153" y="29"/>
                </a:cxn>
                <a:cxn ang="0">
                  <a:pos x="163" y="19"/>
                </a:cxn>
                <a:cxn ang="0">
                  <a:pos x="173" y="9"/>
                </a:cxn>
                <a:cxn ang="0">
                  <a:pos x="173" y="9"/>
                </a:cxn>
                <a:cxn ang="0">
                  <a:pos x="174" y="6"/>
                </a:cxn>
                <a:cxn ang="0">
                  <a:pos x="174" y="5"/>
                </a:cxn>
                <a:cxn ang="0">
                  <a:pos x="173" y="1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6" y="0"/>
                </a:cxn>
                <a:cxn ang="0">
                  <a:pos x="165" y="1"/>
                </a:cxn>
                <a:cxn ang="0">
                  <a:pos x="165" y="1"/>
                </a:cxn>
              </a:cxnLst>
              <a:rect l="0" t="0" r="r" b="b"/>
              <a:pathLst>
                <a:path w="174" h="133">
                  <a:moveTo>
                    <a:pt x="165" y="1"/>
                  </a:moveTo>
                  <a:lnTo>
                    <a:pt x="165" y="1"/>
                  </a:lnTo>
                  <a:lnTo>
                    <a:pt x="156" y="10"/>
                  </a:lnTo>
                  <a:lnTo>
                    <a:pt x="145" y="19"/>
                  </a:lnTo>
                  <a:lnTo>
                    <a:pt x="123" y="36"/>
                  </a:lnTo>
                  <a:lnTo>
                    <a:pt x="99" y="5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0" y="78"/>
                  </a:lnTo>
                  <a:lnTo>
                    <a:pt x="51" y="84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29" y="106"/>
                  </a:lnTo>
                  <a:lnTo>
                    <a:pt x="18" y="114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6" y="120"/>
                  </a:lnTo>
                  <a:lnTo>
                    <a:pt x="4" y="120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6" y="131"/>
                  </a:lnTo>
                  <a:lnTo>
                    <a:pt x="21" y="12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44" y="104"/>
                  </a:lnTo>
                  <a:lnTo>
                    <a:pt x="56" y="95"/>
                  </a:lnTo>
                  <a:lnTo>
                    <a:pt x="82" y="78"/>
                  </a:lnTo>
                  <a:lnTo>
                    <a:pt x="82" y="78"/>
                  </a:lnTo>
                  <a:lnTo>
                    <a:pt x="105" y="63"/>
                  </a:lnTo>
                  <a:lnTo>
                    <a:pt x="129" y="46"/>
                  </a:lnTo>
                  <a:lnTo>
                    <a:pt x="153" y="29"/>
                  </a:lnTo>
                  <a:lnTo>
                    <a:pt x="163" y="1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4" y="6"/>
                  </a:lnTo>
                  <a:lnTo>
                    <a:pt x="174" y="5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0" name="Freeform 302"/>
            <p:cNvSpPr/>
            <p:nvPr/>
          </p:nvSpPr>
          <p:spPr bwMode="auto">
            <a:xfrm>
              <a:off x="4330701" y="1477963"/>
              <a:ext cx="58738" cy="428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2" y="14"/>
                </a:cxn>
                <a:cxn ang="0">
                  <a:pos x="104" y="28"/>
                </a:cxn>
                <a:cxn ang="0">
                  <a:pos x="66" y="52"/>
                </a:cxn>
                <a:cxn ang="0">
                  <a:pos x="66" y="52"/>
                </a:cxn>
                <a:cxn ang="0">
                  <a:pos x="51" y="61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1" y="83"/>
                </a:cxn>
                <a:cxn ang="0">
                  <a:pos x="12" y="90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3" y="95"/>
                </a:cxn>
                <a:cxn ang="0">
                  <a:pos x="2" y="96"/>
                </a:cxn>
                <a:cxn ang="0">
                  <a:pos x="0" y="100"/>
                </a:cxn>
                <a:cxn ang="0">
                  <a:pos x="3" y="104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12" y="103"/>
                </a:cxn>
                <a:cxn ang="0">
                  <a:pos x="17" y="100"/>
                </a:cxn>
                <a:cxn ang="0">
                  <a:pos x="25" y="94"/>
                </a:cxn>
                <a:cxn ang="0">
                  <a:pos x="25" y="94"/>
                </a:cxn>
                <a:cxn ang="0">
                  <a:pos x="37" y="85"/>
                </a:cxn>
                <a:cxn ang="0">
                  <a:pos x="49" y="77"/>
                </a:cxn>
                <a:cxn ang="0">
                  <a:pos x="61" y="69"/>
                </a:cxn>
                <a:cxn ang="0">
                  <a:pos x="72" y="61"/>
                </a:cxn>
                <a:cxn ang="0">
                  <a:pos x="72" y="61"/>
                </a:cxn>
                <a:cxn ang="0">
                  <a:pos x="91" y="48"/>
                </a:cxn>
                <a:cxn ang="0">
                  <a:pos x="110" y="36"/>
                </a:cxn>
                <a:cxn ang="0">
                  <a:pos x="129" y="23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7"/>
                </a:cxn>
                <a:cxn ang="0">
                  <a:pos x="150" y="5"/>
                </a:cxn>
                <a:cxn ang="0">
                  <a:pos x="148" y="3"/>
                </a:cxn>
                <a:cxn ang="0">
                  <a:pos x="147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50" h="105">
                  <a:moveTo>
                    <a:pt x="139" y="1"/>
                  </a:moveTo>
                  <a:lnTo>
                    <a:pt x="139" y="1"/>
                  </a:lnTo>
                  <a:lnTo>
                    <a:pt x="122" y="14"/>
                  </a:lnTo>
                  <a:lnTo>
                    <a:pt x="104" y="2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1" y="6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1" y="83"/>
                  </a:lnTo>
                  <a:lnTo>
                    <a:pt x="12" y="90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5"/>
                  </a:lnTo>
                  <a:lnTo>
                    <a:pt x="2" y="96"/>
                  </a:lnTo>
                  <a:lnTo>
                    <a:pt x="0" y="100"/>
                  </a:lnTo>
                  <a:lnTo>
                    <a:pt x="3" y="104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3"/>
                  </a:lnTo>
                  <a:lnTo>
                    <a:pt x="17" y="100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37" y="85"/>
                  </a:lnTo>
                  <a:lnTo>
                    <a:pt x="49" y="77"/>
                  </a:lnTo>
                  <a:lnTo>
                    <a:pt x="61" y="69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91" y="48"/>
                  </a:lnTo>
                  <a:lnTo>
                    <a:pt x="110" y="36"/>
                  </a:lnTo>
                  <a:lnTo>
                    <a:pt x="129" y="23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1" name="Freeform 303"/>
            <p:cNvSpPr/>
            <p:nvPr/>
          </p:nvSpPr>
          <p:spPr bwMode="auto">
            <a:xfrm>
              <a:off x="4383089" y="1444626"/>
              <a:ext cx="104775" cy="7461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24" y="24"/>
                </a:cxn>
                <a:cxn ang="0">
                  <a:pos x="191" y="47"/>
                </a:cxn>
                <a:cxn ang="0">
                  <a:pos x="158" y="71"/>
                </a:cxn>
                <a:cxn ang="0">
                  <a:pos x="126" y="93"/>
                </a:cxn>
                <a:cxn ang="0">
                  <a:pos x="126" y="93"/>
                </a:cxn>
                <a:cxn ang="0">
                  <a:pos x="89" y="114"/>
                </a:cxn>
                <a:cxn ang="0">
                  <a:pos x="72" y="124"/>
                </a:cxn>
                <a:cxn ang="0">
                  <a:pos x="54" y="135"/>
                </a:cxn>
                <a:cxn ang="0">
                  <a:pos x="54" y="135"/>
                </a:cxn>
                <a:cxn ang="0">
                  <a:pos x="32" y="153"/>
                </a:cxn>
                <a:cxn ang="0">
                  <a:pos x="32" y="153"/>
                </a:cxn>
                <a:cxn ang="0">
                  <a:pos x="18" y="166"/>
                </a:cxn>
                <a:cxn ang="0">
                  <a:pos x="12" y="173"/>
                </a:cxn>
                <a:cxn ang="0">
                  <a:pos x="8" y="175"/>
                </a:cxn>
                <a:cxn ang="0">
                  <a:pos x="4" y="178"/>
                </a:cxn>
                <a:cxn ang="0">
                  <a:pos x="4" y="178"/>
                </a:cxn>
                <a:cxn ang="0">
                  <a:pos x="1" y="179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2" y="186"/>
                </a:cxn>
                <a:cxn ang="0">
                  <a:pos x="17" y="183"/>
                </a:cxn>
                <a:cxn ang="0">
                  <a:pos x="28" y="174"/>
                </a:cxn>
                <a:cxn ang="0">
                  <a:pos x="37" y="165"/>
                </a:cxn>
                <a:cxn ang="0">
                  <a:pos x="46" y="156"/>
                </a:cxn>
                <a:cxn ang="0">
                  <a:pos x="46" y="156"/>
                </a:cxn>
                <a:cxn ang="0">
                  <a:pos x="64" y="143"/>
                </a:cxn>
                <a:cxn ang="0">
                  <a:pos x="84" y="130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141" y="97"/>
                </a:cxn>
                <a:cxn ang="0">
                  <a:pos x="158" y="85"/>
                </a:cxn>
                <a:cxn ang="0">
                  <a:pos x="194" y="60"/>
                </a:cxn>
                <a:cxn ang="0">
                  <a:pos x="228" y="36"/>
                </a:cxn>
                <a:cxn ang="0">
                  <a:pos x="262" y="12"/>
                </a:cxn>
                <a:cxn ang="0">
                  <a:pos x="262" y="12"/>
                </a:cxn>
                <a:cxn ang="0">
                  <a:pos x="264" y="9"/>
                </a:cxn>
                <a:cxn ang="0">
                  <a:pos x="264" y="8"/>
                </a:cxn>
                <a:cxn ang="0">
                  <a:pos x="264" y="3"/>
                </a:cxn>
                <a:cxn ang="0">
                  <a:pos x="260" y="0"/>
                </a:cxn>
                <a:cxn ang="0">
                  <a:pos x="259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4" h="189">
                  <a:moveTo>
                    <a:pt x="257" y="2"/>
                  </a:moveTo>
                  <a:lnTo>
                    <a:pt x="257" y="2"/>
                  </a:lnTo>
                  <a:lnTo>
                    <a:pt x="224" y="24"/>
                  </a:lnTo>
                  <a:lnTo>
                    <a:pt x="191" y="47"/>
                  </a:lnTo>
                  <a:lnTo>
                    <a:pt x="158" y="71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89" y="114"/>
                  </a:lnTo>
                  <a:lnTo>
                    <a:pt x="72" y="12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18" y="166"/>
                  </a:lnTo>
                  <a:lnTo>
                    <a:pt x="12" y="173"/>
                  </a:lnTo>
                  <a:lnTo>
                    <a:pt x="8" y="175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1" y="179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2" y="186"/>
                  </a:lnTo>
                  <a:lnTo>
                    <a:pt x="17" y="183"/>
                  </a:lnTo>
                  <a:lnTo>
                    <a:pt x="28" y="174"/>
                  </a:lnTo>
                  <a:lnTo>
                    <a:pt x="37" y="165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64" y="143"/>
                  </a:lnTo>
                  <a:lnTo>
                    <a:pt x="84" y="13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41" y="97"/>
                  </a:lnTo>
                  <a:lnTo>
                    <a:pt x="158" y="85"/>
                  </a:lnTo>
                  <a:lnTo>
                    <a:pt x="194" y="60"/>
                  </a:lnTo>
                  <a:lnTo>
                    <a:pt x="228" y="36"/>
                  </a:lnTo>
                  <a:lnTo>
                    <a:pt x="262" y="12"/>
                  </a:lnTo>
                  <a:lnTo>
                    <a:pt x="262" y="12"/>
                  </a:lnTo>
                  <a:lnTo>
                    <a:pt x="264" y="9"/>
                  </a:lnTo>
                  <a:lnTo>
                    <a:pt x="264" y="8"/>
                  </a:lnTo>
                  <a:lnTo>
                    <a:pt x="264" y="3"/>
                  </a:lnTo>
                  <a:lnTo>
                    <a:pt x="260" y="0"/>
                  </a:lnTo>
                  <a:lnTo>
                    <a:pt x="259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2" name="Freeform 304"/>
            <p:cNvSpPr/>
            <p:nvPr/>
          </p:nvSpPr>
          <p:spPr bwMode="auto">
            <a:xfrm>
              <a:off x="4419601" y="1466851"/>
              <a:ext cx="95250" cy="60325"/>
            </a:xfrm>
            <a:custGeom>
              <a:avLst/>
              <a:gdLst/>
              <a:ahLst/>
              <a:cxnLst>
                <a:cxn ang="0">
                  <a:pos x="232" y="1"/>
                </a:cxn>
                <a:cxn ang="0">
                  <a:pos x="232" y="1"/>
                </a:cxn>
                <a:cxn ang="0">
                  <a:pos x="206" y="18"/>
                </a:cxn>
                <a:cxn ang="0">
                  <a:pos x="180" y="35"/>
                </a:cxn>
                <a:cxn ang="0">
                  <a:pos x="152" y="51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8" y="73"/>
                </a:cxn>
                <a:cxn ang="0">
                  <a:pos x="93" y="82"/>
                </a:cxn>
                <a:cxn ang="0">
                  <a:pos x="63" y="102"/>
                </a:cxn>
                <a:cxn ang="0">
                  <a:pos x="34" y="123"/>
                </a:cxn>
                <a:cxn ang="0">
                  <a:pos x="19" y="132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2" y="142"/>
                </a:cxn>
                <a:cxn ang="0">
                  <a:pos x="0" y="144"/>
                </a:cxn>
                <a:cxn ang="0">
                  <a:pos x="2" y="148"/>
                </a:cxn>
                <a:cxn ang="0">
                  <a:pos x="4" y="150"/>
                </a:cxn>
                <a:cxn ang="0">
                  <a:pos x="7" y="151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25" y="141"/>
                </a:cxn>
                <a:cxn ang="0">
                  <a:pos x="40" y="132"/>
                </a:cxn>
                <a:cxn ang="0">
                  <a:pos x="70" y="112"/>
                </a:cxn>
                <a:cxn ang="0">
                  <a:pos x="99" y="93"/>
                </a:cxn>
                <a:cxn ang="0">
                  <a:pos x="130" y="74"/>
                </a:cxn>
                <a:cxn ang="0">
                  <a:pos x="130" y="74"/>
                </a:cxn>
                <a:cxn ang="0">
                  <a:pos x="185" y="44"/>
                </a:cxn>
                <a:cxn ang="0">
                  <a:pos x="211" y="27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40" y="9"/>
                </a:cxn>
                <a:cxn ang="0">
                  <a:pos x="240" y="6"/>
                </a:cxn>
                <a:cxn ang="0">
                  <a:pos x="240" y="2"/>
                </a:cxn>
                <a:cxn ang="0">
                  <a:pos x="238" y="1"/>
                </a:cxn>
                <a:cxn ang="0">
                  <a:pos x="236" y="0"/>
                </a:cxn>
                <a:cxn ang="0">
                  <a:pos x="235" y="0"/>
                </a:cxn>
                <a:cxn ang="0">
                  <a:pos x="232" y="1"/>
                </a:cxn>
                <a:cxn ang="0">
                  <a:pos x="232" y="1"/>
                </a:cxn>
              </a:cxnLst>
              <a:rect l="0" t="0" r="r" b="b"/>
              <a:pathLst>
                <a:path w="240" h="151">
                  <a:moveTo>
                    <a:pt x="232" y="1"/>
                  </a:moveTo>
                  <a:lnTo>
                    <a:pt x="232" y="1"/>
                  </a:lnTo>
                  <a:lnTo>
                    <a:pt x="206" y="18"/>
                  </a:lnTo>
                  <a:lnTo>
                    <a:pt x="180" y="35"/>
                  </a:lnTo>
                  <a:lnTo>
                    <a:pt x="152" y="51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8" y="73"/>
                  </a:lnTo>
                  <a:lnTo>
                    <a:pt x="93" y="82"/>
                  </a:lnTo>
                  <a:lnTo>
                    <a:pt x="63" y="102"/>
                  </a:lnTo>
                  <a:lnTo>
                    <a:pt x="34" y="123"/>
                  </a:lnTo>
                  <a:lnTo>
                    <a:pt x="19" y="132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2" y="142"/>
                  </a:lnTo>
                  <a:lnTo>
                    <a:pt x="0" y="144"/>
                  </a:lnTo>
                  <a:lnTo>
                    <a:pt x="2" y="148"/>
                  </a:lnTo>
                  <a:lnTo>
                    <a:pt x="4" y="150"/>
                  </a:lnTo>
                  <a:lnTo>
                    <a:pt x="7" y="151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25" y="141"/>
                  </a:lnTo>
                  <a:lnTo>
                    <a:pt x="40" y="132"/>
                  </a:lnTo>
                  <a:lnTo>
                    <a:pt x="70" y="112"/>
                  </a:lnTo>
                  <a:lnTo>
                    <a:pt x="99" y="9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85" y="44"/>
                  </a:lnTo>
                  <a:lnTo>
                    <a:pt x="211" y="27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40" y="9"/>
                  </a:lnTo>
                  <a:lnTo>
                    <a:pt x="240" y="6"/>
                  </a:lnTo>
                  <a:lnTo>
                    <a:pt x="240" y="2"/>
                  </a:lnTo>
                  <a:lnTo>
                    <a:pt x="238" y="1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2" y="1"/>
                  </a:lnTo>
                  <a:lnTo>
                    <a:pt x="2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3" name="Freeform 305"/>
            <p:cNvSpPr/>
            <p:nvPr/>
          </p:nvSpPr>
          <p:spPr bwMode="auto">
            <a:xfrm>
              <a:off x="4440239" y="1401763"/>
              <a:ext cx="50800" cy="34925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4" y="10"/>
                </a:cxn>
                <a:cxn ang="0">
                  <a:pos x="89" y="19"/>
                </a:cxn>
                <a:cxn ang="0">
                  <a:pos x="73" y="27"/>
                </a:cxn>
                <a:cxn ang="0">
                  <a:pos x="57" y="35"/>
                </a:cxn>
                <a:cxn ang="0">
                  <a:pos x="57" y="35"/>
                </a:cxn>
                <a:cxn ang="0">
                  <a:pos x="42" y="43"/>
                </a:cxn>
                <a:cxn ang="0">
                  <a:pos x="27" y="52"/>
                </a:cxn>
                <a:cxn ang="0">
                  <a:pos x="14" y="62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72"/>
                </a:cxn>
                <a:cxn ang="0">
                  <a:pos x="36" y="61"/>
                </a:cxn>
                <a:cxn ang="0">
                  <a:pos x="51" y="52"/>
                </a:cxn>
                <a:cxn ang="0">
                  <a:pos x="66" y="44"/>
                </a:cxn>
                <a:cxn ang="0">
                  <a:pos x="98" y="28"/>
                </a:cxn>
                <a:cxn ang="0">
                  <a:pos x="112" y="19"/>
                </a:cxn>
                <a:cxn ang="0">
                  <a:pos x="127" y="9"/>
                </a:cxn>
                <a:cxn ang="0">
                  <a:pos x="127" y="9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8" y="4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8" h="85">
                  <a:moveTo>
                    <a:pt x="117" y="1"/>
                  </a:moveTo>
                  <a:lnTo>
                    <a:pt x="117" y="1"/>
                  </a:lnTo>
                  <a:lnTo>
                    <a:pt x="104" y="10"/>
                  </a:lnTo>
                  <a:lnTo>
                    <a:pt x="89" y="19"/>
                  </a:lnTo>
                  <a:lnTo>
                    <a:pt x="73" y="27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42" y="43"/>
                  </a:lnTo>
                  <a:lnTo>
                    <a:pt x="27" y="52"/>
                  </a:lnTo>
                  <a:lnTo>
                    <a:pt x="14" y="62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72"/>
                  </a:lnTo>
                  <a:lnTo>
                    <a:pt x="36" y="61"/>
                  </a:lnTo>
                  <a:lnTo>
                    <a:pt x="51" y="52"/>
                  </a:lnTo>
                  <a:lnTo>
                    <a:pt x="66" y="44"/>
                  </a:lnTo>
                  <a:lnTo>
                    <a:pt x="98" y="28"/>
                  </a:lnTo>
                  <a:lnTo>
                    <a:pt x="112" y="1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4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4" name="Freeform 306"/>
            <p:cNvSpPr/>
            <p:nvPr/>
          </p:nvSpPr>
          <p:spPr bwMode="auto">
            <a:xfrm>
              <a:off x="4240214" y="1582738"/>
              <a:ext cx="63500" cy="41275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0"/>
                </a:cxn>
                <a:cxn ang="0">
                  <a:pos x="109" y="25"/>
                </a:cxn>
                <a:cxn ang="0">
                  <a:pos x="88" y="37"/>
                </a:cxn>
                <a:cxn ang="0">
                  <a:pos x="66" y="49"/>
                </a:cxn>
                <a:cxn ang="0">
                  <a:pos x="66" y="49"/>
                </a:cxn>
                <a:cxn ang="0">
                  <a:pos x="49" y="58"/>
                </a:cxn>
                <a:cxn ang="0">
                  <a:pos x="31" y="70"/>
                </a:cxn>
                <a:cxn ang="0">
                  <a:pos x="14" y="83"/>
                </a:cxn>
                <a:cxn ang="0">
                  <a:pos x="6" y="89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3" y="105"/>
                </a:cxn>
                <a:cxn ang="0">
                  <a:pos x="7" y="105"/>
                </a:cxn>
                <a:cxn ang="0">
                  <a:pos x="8" y="105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7" y="95"/>
                </a:cxn>
                <a:cxn ang="0">
                  <a:pos x="27" y="8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67" y="63"/>
                </a:cxn>
                <a:cxn ang="0">
                  <a:pos x="88" y="50"/>
                </a:cxn>
                <a:cxn ang="0">
                  <a:pos x="88" y="50"/>
                </a:cxn>
                <a:cxn ang="0">
                  <a:pos x="106" y="41"/>
                </a:cxn>
                <a:cxn ang="0">
                  <a:pos x="123" y="30"/>
                </a:cxn>
                <a:cxn ang="0">
                  <a:pos x="157" y="11"/>
                </a:cxn>
                <a:cxn ang="0">
                  <a:pos x="157" y="11"/>
                </a:cxn>
                <a:cxn ang="0">
                  <a:pos x="159" y="8"/>
                </a:cxn>
                <a:cxn ang="0">
                  <a:pos x="160" y="7"/>
                </a:cxn>
                <a:cxn ang="0">
                  <a:pos x="159" y="3"/>
                </a:cxn>
                <a:cxn ang="0">
                  <a:pos x="156" y="0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1" y="0"/>
                </a:cxn>
              </a:cxnLst>
              <a:rect l="0" t="0" r="r" b="b"/>
              <a:pathLst>
                <a:path w="160" h="105">
                  <a:moveTo>
                    <a:pt x="151" y="0"/>
                  </a:moveTo>
                  <a:lnTo>
                    <a:pt x="151" y="0"/>
                  </a:lnTo>
                  <a:lnTo>
                    <a:pt x="109" y="25"/>
                  </a:lnTo>
                  <a:lnTo>
                    <a:pt x="88" y="37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49" y="58"/>
                  </a:lnTo>
                  <a:lnTo>
                    <a:pt x="31" y="70"/>
                  </a:lnTo>
                  <a:lnTo>
                    <a:pt x="14" y="83"/>
                  </a:lnTo>
                  <a:lnTo>
                    <a:pt x="6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3" y="105"/>
                  </a:lnTo>
                  <a:lnTo>
                    <a:pt x="7" y="105"/>
                  </a:lnTo>
                  <a:lnTo>
                    <a:pt x="8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7" y="95"/>
                  </a:lnTo>
                  <a:lnTo>
                    <a:pt x="27" y="8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67" y="63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106" y="41"/>
                  </a:lnTo>
                  <a:lnTo>
                    <a:pt x="123" y="3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9" y="8"/>
                  </a:lnTo>
                  <a:lnTo>
                    <a:pt x="160" y="7"/>
                  </a:lnTo>
                  <a:lnTo>
                    <a:pt x="159" y="3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5" name="Freeform 307"/>
            <p:cNvSpPr/>
            <p:nvPr/>
          </p:nvSpPr>
          <p:spPr bwMode="auto">
            <a:xfrm>
              <a:off x="4257676" y="1597026"/>
              <a:ext cx="92075" cy="603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2" y="8"/>
                </a:cxn>
                <a:cxn ang="0">
                  <a:pos x="197" y="16"/>
                </a:cxn>
                <a:cxn ang="0">
                  <a:pos x="184" y="22"/>
                </a:cxn>
                <a:cxn ang="0">
                  <a:pos x="171" y="30"/>
                </a:cxn>
                <a:cxn ang="0">
                  <a:pos x="171" y="30"/>
                </a:cxn>
                <a:cxn ang="0">
                  <a:pos x="141" y="52"/>
                </a:cxn>
                <a:cxn ang="0">
                  <a:pos x="125" y="63"/>
                </a:cxn>
                <a:cxn ang="0">
                  <a:pos x="109" y="73"/>
                </a:cxn>
                <a:cxn ang="0">
                  <a:pos x="109" y="73"/>
                </a:cxn>
                <a:cxn ang="0">
                  <a:pos x="82" y="90"/>
                </a:cxn>
                <a:cxn ang="0">
                  <a:pos x="55" y="107"/>
                </a:cxn>
                <a:cxn ang="0">
                  <a:pos x="55" y="107"/>
                </a:cxn>
                <a:cxn ang="0">
                  <a:pos x="30" y="126"/>
                </a:cxn>
                <a:cxn ang="0">
                  <a:pos x="17" y="133"/>
                </a:cxn>
                <a:cxn ang="0">
                  <a:pos x="10" y="137"/>
                </a:cxn>
                <a:cxn ang="0">
                  <a:pos x="4" y="140"/>
                </a:cxn>
                <a:cxn ang="0">
                  <a:pos x="4" y="140"/>
                </a:cxn>
                <a:cxn ang="0">
                  <a:pos x="1" y="141"/>
                </a:cxn>
                <a:cxn ang="0">
                  <a:pos x="0" y="143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6" y="150"/>
                </a:cxn>
                <a:cxn ang="0">
                  <a:pos x="6" y="150"/>
                </a:cxn>
                <a:cxn ang="0">
                  <a:pos x="17" y="146"/>
                </a:cxn>
                <a:cxn ang="0">
                  <a:pos x="26" y="140"/>
                </a:cxn>
                <a:cxn ang="0">
                  <a:pos x="44" y="127"/>
                </a:cxn>
                <a:cxn ang="0">
                  <a:pos x="44" y="127"/>
                </a:cxn>
                <a:cxn ang="0">
                  <a:pos x="75" y="107"/>
                </a:cxn>
                <a:cxn ang="0">
                  <a:pos x="108" y="88"/>
                </a:cxn>
                <a:cxn ang="0">
                  <a:pos x="108" y="88"/>
                </a:cxn>
                <a:cxn ang="0">
                  <a:pos x="124" y="78"/>
                </a:cxn>
                <a:cxn ang="0">
                  <a:pos x="140" y="67"/>
                </a:cxn>
                <a:cxn ang="0">
                  <a:pos x="168" y="46"/>
                </a:cxn>
                <a:cxn ang="0">
                  <a:pos x="168" y="46"/>
                </a:cxn>
                <a:cxn ang="0">
                  <a:pos x="184" y="35"/>
                </a:cxn>
                <a:cxn ang="0">
                  <a:pos x="200" y="27"/>
                </a:cxn>
                <a:cxn ang="0">
                  <a:pos x="215" y="20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1" y="9"/>
                </a:cxn>
                <a:cxn ang="0">
                  <a:pos x="232" y="7"/>
                </a:cxn>
                <a:cxn ang="0">
                  <a:pos x="231" y="3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2" h="152">
                  <a:moveTo>
                    <a:pt x="225" y="1"/>
                  </a:moveTo>
                  <a:lnTo>
                    <a:pt x="225" y="1"/>
                  </a:lnTo>
                  <a:lnTo>
                    <a:pt x="212" y="8"/>
                  </a:lnTo>
                  <a:lnTo>
                    <a:pt x="197" y="16"/>
                  </a:lnTo>
                  <a:lnTo>
                    <a:pt x="184" y="22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41" y="52"/>
                  </a:lnTo>
                  <a:lnTo>
                    <a:pt x="125" y="6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82" y="90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30" y="126"/>
                  </a:lnTo>
                  <a:lnTo>
                    <a:pt x="17" y="133"/>
                  </a:lnTo>
                  <a:lnTo>
                    <a:pt x="10" y="137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1" y="141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7" y="146"/>
                  </a:lnTo>
                  <a:lnTo>
                    <a:pt x="26" y="140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75" y="107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24" y="78"/>
                  </a:lnTo>
                  <a:lnTo>
                    <a:pt x="140" y="67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84" y="35"/>
                  </a:lnTo>
                  <a:lnTo>
                    <a:pt x="200" y="27"/>
                  </a:lnTo>
                  <a:lnTo>
                    <a:pt x="215" y="2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2" y="7"/>
                  </a:lnTo>
                  <a:lnTo>
                    <a:pt x="231" y="3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6" name="Freeform 308"/>
            <p:cNvSpPr>
              <a:spLocks noEditPoints="1"/>
            </p:cNvSpPr>
            <p:nvPr/>
          </p:nvSpPr>
          <p:spPr bwMode="auto">
            <a:xfrm>
              <a:off x="4219576" y="1004888"/>
              <a:ext cx="655638" cy="687388"/>
            </a:xfrm>
            <a:custGeom>
              <a:avLst/>
              <a:gdLst/>
              <a:ahLst/>
              <a:cxnLst>
                <a:cxn ang="0">
                  <a:pos x="516" y="1727"/>
                </a:cxn>
                <a:cxn ang="0">
                  <a:pos x="222" y="1701"/>
                </a:cxn>
                <a:cxn ang="0">
                  <a:pos x="54" y="1637"/>
                </a:cxn>
                <a:cxn ang="0">
                  <a:pos x="15" y="1577"/>
                </a:cxn>
                <a:cxn ang="0">
                  <a:pos x="12" y="1510"/>
                </a:cxn>
                <a:cxn ang="0">
                  <a:pos x="17" y="1363"/>
                </a:cxn>
                <a:cxn ang="0">
                  <a:pos x="8" y="1187"/>
                </a:cxn>
                <a:cxn ang="0">
                  <a:pos x="7" y="803"/>
                </a:cxn>
                <a:cxn ang="0">
                  <a:pos x="20" y="187"/>
                </a:cxn>
                <a:cxn ang="0">
                  <a:pos x="89" y="39"/>
                </a:cxn>
                <a:cxn ang="0">
                  <a:pos x="168" y="9"/>
                </a:cxn>
                <a:cxn ang="0">
                  <a:pos x="274" y="8"/>
                </a:cxn>
                <a:cxn ang="0">
                  <a:pos x="879" y="0"/>
                </a:cxn>
                <a:cxn ang="0">
                  <a:pos x="1429" y="17"/>
                </a:cxn>
                <a:cxn ang="0">
                  <a:pos x="1570" y="53"/>
                </a:cxn>
                <a:cxn ang="0">
                  <a:pos x="1612" y="120"/>
                </a:cxn>
                <a:cxn ang="0">
                  <a:pos x="1627" y="203"/>
                </a:cxn>
                <a:cxn ang="0">
                  <a:pos x="1633" y="230"/>
                </a:cxn>
                <a:cxn ang="0">
                  <a:pos x="1622" y="580"/>
                </a:cxn>
                <a:cxn ang="0">
                  <a:pos x="1651" y="825"/>
                </a:cxn>
                <a:cxn ang="0">
                  <a:pos x="1648" y="979"/>
                </a:cxn>
                <a:cxn ang="0">
                  <a:pos x="1647" y="1178"/>
                </a:cxn>
                <a:cxn ang="0">
                  <a:pos x="1639" y="1351"/>
                </a:cxn>
                <a:cxn ang="0">
                  <a:pos x="1643" y="1455"/>
                </a:cxn>
                <a:cxn ang="0">
                  <a:pos x="1630" y="1595"/>
                </a:cxn>
                <a:cxn ang="0">
                  <a:pos x="1589" y="1653"/>
                </a:cxn>
                <a:cxn ang="0">
                  <a:pos x="1448" y="1716"/>
                </a:cxn>
                <a:cxn ang="0">
                  <a:pos x="1133" y="1730"/>
                </a:cxn>
                <a:cxn ang="0">
                  <a:pos x="1269" y="1682"/>
                </a:cxn>
                <a:cxn ang="0">
                  <a:pos x="1421" y="1672"/>
                </a:cxn>
                <a:cxn ang="0">
                  <a:pos x="1533" y="1637"/>
                </a:cxn>
                <a:cxn ang="0">
                  <a:pos x="1586" y="1570"/>
                </a:cxn>
                <a:cxn ang="0">
                  <a:pos x="1595" y="1450"/>
                </a:cxn>
                <a:cxn ang="0">
                  <a:pos x="1597" y="1157"/>
                </a:cxn>
                <a:cxn ang="0">
                  <a:pos x="1604" y="856"/>
                </a:cxn>
                <a:cxn ang="0">
                  <a:pos x="1583" y="645"/>
                </a:cxn>
                <a:cxn ang="0">
                  <a:pos x="1578" y="426"/>
                </a:cxn>
                <a:cxn ang="0">
                  <a:pos x="1578" y="208"/>
                </a:cxn>
                <a:cxn ang="0">
                  <a:pos x="1558" y="111"/>
                </a:cxn>
                <a:cxn ang="0">
                  <a:pos x="1485" y="74"/>
                </a:cxn>
                <a:cxn ang="0">
                  <a:pos x="1329" y="56"/>
                </a:cxn>
                <a:cxn ang="0">
                  <a:pos x="754" y="50"/>
                </a:cxn>
                <a:cxn ang="0">
                  <a:pos x="344" y="55"/>
                </a:cxn>
                <a:cxn ang="0">
                  <a:pos x="195" y="57"/>
                </a:cxn>
                <a:cxn ang="0">
                  <a:pos x="106" y="98"/>
                </a:cxn>
                <a:cxn ang="0">
                  <a:pos x="68" y="186"/>
                </a:cxn>
                <a:cxn ang="0">
                  <a:pos x="58" y="567"/>
                </a:cxn>
                <a:cxn ang="0">
                  <a:pos x="51" y="890"/>
                </a:cxn>
                <a:cxn ang="0">
                  <a:pos x="58" y="1202"/>
                </a:cxn>
                <a:cxn ang="0">
                  <a:pos x="66" y="1344"/>
                </a:cxn>
                <a:cxn ang="0">
                  <a:pos x="64" y="1522"/>
                </a:cxn>
                <a:cxn ang="0">
                  <a:pos x="80" y="1598"/>
                </a:cxn>
                <a:cxn ang="0">
                  <a:pos x="153" y="1638"/>
                </a:cxn>
                <a:cxn ang="0">
                  <a:pos x="369" y="1675"/>
                </a:cxn>
                <a:cxn ang="0">
                  <a:pos x="557" y="1680"/>
                </a:cxn>
              </a:cxnLst>
              <a:rect l="0" t="0" r="r" b="b"/>
              <a:pathLst>
                <a:path w="1651" h="1730">
                  <a:moveTo>
                    <a:pt x="1133" y="1730"/>
                  </a:moveTo>
                  <a:lnTo>
                    <a:pt x="1133" y="1730"/>
                  </a:lnTo>
                  <a:lnTo>
                    <a:pt x="973" y="1729"/>
                  </a:lnTo>
                  <a:lnTo>
                    <a:pt x="973" y="1729"/>
                  </a:lnTo>
                  <a:lnTo>
                    <a:pt x="835" y="1727"/>
                  </a:lnTo>
                  <a:lnTo>
                    <a:pt x="516" y="1727"/>
                  </a:lnTo>
                  <a:lnTo>
                    <a:pt x="516" y="1727"/>
                  </a:lnTo>
                  <a:lnTo>
                    <a:pt x="480" y="1726"/>
                  </a:lnTo>
                  <a:lnTo>
                    <a:pt x="446" y="1725"/>
                  </a:lnTo>
                  <a:lnTo>
                    <a:pt x="377" y="1720"/>
                  </a:lnTo>
                  <a:lnTo>
                    <a:pt x="309" y="1712"/>
                  </a:lnTo>
                  <a:lnTo>
                    <a:pt x="239" y="1704"/>
                  </a:lnTo>
                  <a:lnTo>
                    <a:pt x="222" y="1701"/>
                  </a:lnTo>
                  <a:lnTo>
                    <a:pt x="222" y="1701"/>
                  </a:lnTo>
                  <a:lnTo>
                    <a:pt x="192" y="1696"/>
                  </a:lnTo>
                  <a:lnTo>
                    <a:pt x="165" y="1691"/>
                  </a:lnTo>
                  <a:lnTo>
                    <a:pt x="139" y="1683"/>
                  </a:lnTo>
                  <a:lnTo>
                    <a:pt x="115" y="1674"/>
                  </a:lnTo>
                  <a:lnTo>
                    <a:pt x="93" y="1663"/>
                  </a:lnTo>
                  <a:lnTo>
                    <a:pt x="72" y="1652"/>
                  </a:lnTo>
                  <a:lnTo>
                    <a:pt x="54" y="1637"/>
                  </a:lnTo>
                  <a:lnTo>
                    <a:pt x="37" y="1623"/>
                  </a:lnTo>
                  <a:lnTo>
                    <a:pt x="37" y="1623"/>
                  </a:lnTo>
                  <a:lnTo>
                    <a:pt x="30" y="1615"/>
                  </a:lnTo>
                  <a:lnTo>
                    <a:pt x="25" y="1606"/>
                  </a:lnTo>
                  <a:lnTo>
                    <a:pt x="20" y="1597"/>
                  </a:lnTo>
                  <a:lnTo>
                    <a:pt x="17" y="1586"/>
                  </a:lnTo>
                  <a:lnTo>
                    <a:pt x="15" y="1577"/>
                  </a:lnTo>
                  <a:lnTo>
                    <a:pt x="13" y="1567"/>
                  </a:lnTo>
                  <a:lnTo>
                    <a:pt x="13" y="1557"/>
                  </a:lnTo>
                  <a:lnTo>
                    <a:pt x="15" y="1548"/>
                  </a:lnTo>
                  <a:lnTo>
                    <a:pt x="15" y="1548"/>
                  </a:lnTo>
                  <a:lnTo>
                    <a:pt x="15" y="1538"/>
                  </a:lnTo>
                  <a:lnTo>
                    <a:pt x="15" y="1529"/>
                  </a:lnTo>
                  <a:lnTo>
                    <a:pt x="12" y="1510"/>
                  </a:lnTo>
                  <a:lnTo>
                    <a:pt x="12" y="1510"/>
                  </a:lnTo>
                  <a:lnTo>
                    <a:pt x="12" y="1492"/>
                  </a:lnTo>
                  <a:lnTo>
                    <a:pt x="13" y="1458"/>
                  </a:lnTo>
                  <a:lnTo>
                    <a:pt x="17" y="1393"/>
                  </a:lnTo>
                  <a:lnTo>
                    <a:pt x="17" y="1393"/>
                  </a:lnTo>
                  <a:lnTo>
                    <a:pt x="17" y="1363"/>
                  </a:lnTo>
                  <a:lnTo>
                    <a:pt x="17" y="1363"/>
                  </a:lnTo>
                  <a:lnTo>
                    <a:pt x="16" y="1327"/>
                  </a:lnTo>
                  <a:lnTo>
                    <a:pt x="13" y="1292"/>
                  </a:lnTo>
                  <a:lnTo>
                    <a:pt x="13" y="1292"/>
                  </a:lnTo>
                  <a:lnTo>
                    <a:pt x="11" y="1258"/>
                  </a:lnTo>
                  <a:lnTo>
                    <a:pt x="9" y="1224"/>
                  </a:lnTo>
                  <a:lnTo>
                    <a:pt x="9" y="1224"/>
                  </a:lnTo>
                  <a:lnTo>
                    <a:pt x="8" y="1187"/>
                  </a:lnTo>
                  <a:lnTo>
                    <a:pt x="7" y="1151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50"/>
                  </a:lnTo>
                  <a:lnTo>
                    <a:pt x="0" y="1008"/>
                  </a:lnTo>
                  <a:lnTo>
                    <a:pt x="3" y="904"/>
                  </a:lnTo>
                  <a:lnTo>
                    <a:pt x="7" y="803"/>
                  </a:lnTo>
                  <a:lnTo>
                    <a:pt x="9" y="747"/>
                  </a:lnTo>
                  <a:lnTo>
                    <a:pt x="9" y="747"/>
                  </a:lnTo>
                  <a:lnTo>
                    <a:pt x="13" y="503"/>
                  </a:lnTo>
                  <a:lnTo>
                    <a:pt x="16" y="323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187"/>
                  </a:lnTo>
                  <a:lnTo>
                    <a:pt x="24" y="163"/>
                  </a:lnTo>
                  <a:lnTo>
                    <a:pt x="30" y="141"/>
                  </a:lnTo>
                  <a:lnTo>
                    <a:pt x="38" y="118"/>
                  </a:lnTo>
                  <a:lnTo>
                    <a:pt x="49" y="97"/>
                  </a:lnTo>
                  <a:lnTo>
                    <a:pt x="60" y="76"/>
                  </a:lnTo>
                  <a:lnTo>
                    <a:pt x="73" y="56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4" y="34"/>
                  </a:lnTo>
                  <a:lnTo>
                    <a:pt x="100" y="29"/>
                  </a:lnTo>
                  <a:lnTo>
                    <a:pt x="114" y="22"/>
                  </a:lnTo>
                  <a:lnTo>
                    <a:pt x="131" y="17"/>
                  </a:lnTo>
                  <a:lnTo>
                    <a:pt x="148" y="13"/>
                  </a:lnTo>
                  <a:lnTo>
                    <a:pt x="168" y="9"/>
                  </a:lnTo>
                  <a:lnTo>
                    <a:pt x="186" y="8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423" y="6"/>
                  </a:lnTo>
                  <a:lnTo>
                    <a:pt x="570" y="4"/>
                  </a:lnTo>
                  <a:lnTo>
                    <a:pt x="570" y="4"/>
                  </a:lnTo>
                  <a:lnTo>
                    <a:pt x="720" y="1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79" y="0"/>
                  </a:lnTo>
                  <a:lnTo>
                    <a:pt x="1015" y="0"/>
                  </a:lnTo>
                  <a:lnTo>
                    <a:pt x="1153" y="2"/>
                  </a:lnTo>
                  <a:lnTo>
                    <a:pt x="1222" y="4"/>
                  </a:lnTo>
                  <a:lnTo>
                    <a:pt x="1290" y="6"/>
                  </a:lnTo>
                  <a:lnTo>
                    <a:pt x="1359" y="12"/>
                  </a:lnTo>
                  <a:lnTo>
                    <a:pt x="1429" y="17"/>
                  </a:lnTo>
                  <a:lnTo>
                    <a:pt x="1429" y="17"/>
                  </a:lnTo>
                  <a:lnTo>
                    <a:pt x="1464" y="21"/>
                  </a:lnTo>
                  <a:lnTo>
                    <a:pt x="1483" y="23"/>
                  </a:lnTo>
                  <a:lnTo>
                    <a:pt x="1504" y="27"/>
                  </a:lnTo>
                  <a:lnTo>
                    <a:pt x="1525" y="33"/>
                  </a:lnTo>
                  <a:lnTo>
                    <a:pt x="1545" y="40"/>
                  </a:lnTo>
                  <a:lnTo>
                    <a:pt x="1562" y="50"/>
                  </a:lnTo>
                  <a:lnTo>
                    <a:pt x="1570" y="53"/>
                  </a:lnTo>
                  <a:lnTo>
                    <a:pt x="1576" y="60"/>
                  </a:lnTo>
                  <a:lnTo>
                    <a:pt x="1576" y="60"/>
                  </a:lnTo>
                  <a:lnTo>
                    <a:pt x="1587" y="72"/>
                  </a:lnTo>
                  <a:lnTo>
                    <a:pt x="1596" y="84"/>
                  </a:lnTo>
                  <a:lnTo>
                    <a:pt x="1603" y="95"/>
                  </a:lnTo>
                  <a:lnTo>
                    <a:pt x="1608" y="107"/>
                  </a:lnTo>
                  <a:lnTo>
                    <a:pt x="1612" y="120"/>
                  </a:lnTo>
                  <a:lnTo>
                    <a:pt x="1616" y="133"/>
                  </a:lnTo>
                  <a:lnTo>
                    <a:pt x="1620" y="161"/>
                  </a:lnTo>
                  <a:lnTo>
                    <a:pt x="1620" y="161"/>
                  </a:lnTo>
                  <a:lnTo>
                    <a:pt x="1622" y="180"/>
                  </a:lnTo>
                  <a:lnTo>
                    <a:pt x="1626" y="200"/>
                  </a:lnTo>
                  <a:lnTo>
                    <a:pt x="1627" y="201"/>
                  </a:lnTo>
                  <a:lnTo>
                    <a:pt x="1627" y="203"/>
                  </a:lnTo>
                  <a:lnTo>
                    <a:pt x="1627" y="203"/>
                  </a:lnTo>
                  <a:lnTo>
                    <a:pt x="1631" y="209"/>
                  </a:lnTo>
                  <a:lnTo>
                    <a:pt x="1633" y="217"/>
                  </a:lnTo>
                  <a:lnTo>
                    <a:pt x="1633" y="222"/>
                  </a:lnTo>
                  <a:lnTo>
                    <a:pt x="1633" y="222"/>
                  </a:lnTo>
                  <a:lnTo>
                    <a:pt x="1633" y="230"/>
                  </a:lnTo>
                  <a:lnTo>
                    <a:pt x="1633" y="230"/>
                  </a:lnTo>
                  <a:lnTo>
                    <a:pt x="1630" y="311"/>
                  </a:lnTo>
                  <a:lnTo>
                    <a:pt x="1626" y="391"/>
                  </a:lnTo>
                  <a:lnTo>
                    <a:pt x="1626" y="391"/>
                  </a:lnTo>
                  <a:lnTo>
                    <a:pt x="1623" y="465"/>
                  </a:lnTo>
                  <a:lnTo>
                    <a:pt x="1621" y="540"/>
                  </a:lnTo>
                  <a:lnTo>
                    <a:pt x="1621" y="540"/>
                  </a:lnTo>
                  <a:lnTo>
                    <a:pt x="1622" y="580"/>
                  </a:lnTo>
                  <a:lnTo>
                    <a:pt x="1626" y="621"/>
                  </a:lnTo>
                  <a:lnTo>
                    <a:pt x="1630" y="662"/>
                  </a:lnTo>
                  <a:lnTo>
                    <a:pt x="1637" y="702"/>
                  </a:lnTo>
                  <a:lnTo>
                    <a:pt x="1637" y="702"/>
                  </a:lnTo>
                  <a:lnTo>
                    <a:pt x="1644" y="764"/>
                  </a:lnTo>
                  <a:lnTo>
                    <a:pt x="1648" y="794"/>
                  </a:lnTo>
                  <a:lnTo>
                    <a:pt x="1651" y="825"/>
                  </a:lnTo>
                  <a:lnTo>
                    <a:pt x="1651" y="825"/>
                  </a:lnTo>
                  <a:lnTo>
                    <a:pt x="1651" y="849"/>
                  </a:lnTo>
                  <a:lnTo>
                    <a:pt x="1651" y="872"/>
                  </a:lnTo>
                  <a:lnTo>
                    <a:pt x="1650" y="919"/>
                  </a:lnTo>
                  <a:lnTo>
                    <a:pt x="1650" y="919"/>
                  </a:lnTo>
                  <a:lnTo>
                    <a:pt x="1648" y="979"/>
                  </a:lnTo>
                  <a:lnTo>
                    <a:pt x="1648" y="979"/>
                  </a:lnTo>
                  <a:lnTo>
                    <a:pt x="1650" y="1038"/>
                  </a:lnTo>
                  <a:lnTo>
                    <a:pt x="1650" y="1038"/>
                  </a:lnTo>
                  <a:lnTo>
                    <a:pt x="1651" y="1097"/>
                  </a:lnTo>
                  <a:lnTo>
                    <a:pt x="1650" y="1127"/>
                  </a:lnTo>
                  <a:lnTo>
                    <a:pt x="1648" y="1156"/>
                  </a:lnTo>
                  <a:lnTo>
                    <a:pt x="1648" y="1156"/>
                  </a:lnTo>
                  <a:lnTo>
                    <a:pt x="1647" y="1178"/>
                  </a:lnTo>
                  <a:lnTo>
                    <a:pt x="1643" y="1199"/>
                  </a:lnTo>
                  <a:lnTo>
                    <a:pt x="1643" y="1199"/>
                  </a:lnTo>
                  <a:lnTo>
                    <a:pt x="1639" y="1232"/>
                  </a:lnTo>
                  <a:lnTo>
                    <a:pt x="1638" y="1249"/>
                  </a:lnTo>
                  <a:lnTo>
                    <a:pt x="1638" y="1266"/>
                  </a:lnTo>
                  <a:lnTo>
                    <a:pt x="1638" y="1266"/>
                  </a:lnTo>
                  <a:lnTo>
                    <a:pt x="1639" y="1351"/>
                  </a:lnTo>
                  <a:lnTo>
                    <a:pt x="1640" y="1403"/>
                  </a:lnTo>
                  <a:lnTo>
                    <a:pt x="1642" y="1440"/>
                  </a:lnTo>
                  <a:lnTo>
                    <a:pt x="1642" y="1440"/>
                  </a:lnTo>
                  <a:lnTo>
                    <a:pt x="1643" y="1446"/>
                  </a:lnTo>
                  <a:lnTo>
                    <a:pt x="1643" y="1446"/>
                  </a:lnTo>
                  <a:lnTo>
                    <a:pt x="1643" y="1451"/>
                  </a:lnTo>
                  <a:lnTo>
                    <a:pt x="1643" y="1455"/>
                  </a:lnTo>
                  <a:lnTo>
                    <a:pt x="1643" y="1466"/>
                  </a:lnTo>
                  <a:lnTo>
                    <a:pt x="1643" y="1466"/>
                  </a:lnTo>
                  <a:lnTo>
                    <a:pt x="1643" y="1514"/>
                  </a:lnTo>
                  <a:lnTo>
                    <a:pt x="1642" y="1538"/>
                  </a:lnTo>
                  <a:lnTo>
                    <a:pt x="1639" y="1561"/>
                  </a:lnTo>
                  <a:lnTo>
                    <a:pt x="1634" y="1584"/>
                  </a:lnTo>
                  <a:lnTo>
                    <a:pt x="1630" y="1595"/>
                  </a:lnTo>
                  <a:lnTo>
                    <a:pt x="1626" y="1606"/>
                  </a:lnTo>
                  <a:lnTo>
                    <a:pt x="1621" y="1616"/>
                  </a:lnTo>
                  <a:lnTo>
                    <a:pt x="1616" y="1625"/>
                  </a:lnTo>
                  <a:lnTo>
                    <a:pt x="1608" y="1635"/>
                  </a:lnTo>
                  <a:lnTo>
                    <a:pt x="1600" y="1644"/>
                  </a:lnTo>
                  <a:lnTo>
                    <a:pt x="1600" y="1644"/>
                  </a:lnTo>
                  <a:lnTo>
                    <a:pt x="1589" y="1653"/>
                  </a:lnTo>
                  <a:lnTo>
                    <a:pt x="1579" y="1662"/>
                  </a:lnTo>
                  <a:lnTo>
                    <a:pt x="1558" y="1676"/>
                  </a:lnTo>
                  <a:lnTo>
                    <a:pt x="1536" y="1688"/>
                  </a:lnTo>
                  <a:lnTo>
                    <a:pt x="1512" y="1699"/>
                  </a:lnTo>
                  <a:lnTo>
                    <a:pt x="1490" y="1706"/>
                  </a:lnTo>
                  <a:lnTo>
                    <a:pt x="1469" y="1712"/>
                  </a:lnTo>
                  <a:lnTo>
                    <a:pt x="1448" y="1716"/>
                  </a:lnTo>
                  <a:lnTo>
                    <a:pt x="1430" y="1718"/>
                  </a:lnTo>
                  <a:lnTo>
                    <a:pt x="1430" y="1718"/>
                  </a:lnTo>
                  <a:lnTo>
                    <a:pt x="1391" y="1721"/>
                  </a:lnTo>
                  <a:lnTo>
                    <a:pt x="1351" y="1723"/>
                  </a:lnTo>
                  <a:lnTo>
                    <a:pt x="1273" y="1727"/>
                  </a:lnTo>
                  <a:lnTo>
                    <a:pt x="1198" y="1729"/>
                  </a:lnTo>
                  <a:lnTo>
                    <a:pt x="1133" y="1730"/>
                  </a:lnTo>
                  <a:lnTo>
                    <a:pt x="1133" y="1730"/>
                  </a:lnTo>
                  <a:close/>
                  <a:moveTo>
                    <a:pt x="1168" y="1679"/>
                  </a:moveTo>
                  <a:lnTo>
                    <a:pt x="1168" y="1679"/>
                  </a:lnTo>
                  <a:lnTo>
                    <a:pt x="1202" y="1679"/>
                  </a:lnTo>
                  <a:lnTo>
                    <a:pt x="1235" y="1680"/>
                  </a:lnTo>
                  <a:lnTo>
                    <a:pt x="1235" y="1680"/>
                  </a:lnTo>
                  <a:lnTo>
                    <a:pt x="1269" y="1682"/>
                  </a:lnTo>
                  <a:lnTo>
                    <a:pt x="1303" y="1683"/>
                  </a:lnTo>
                  <a:lnTo>
                    <a:pt x="1303" y="1683"/>
                  </a:lnTo>
                  <a:lnTo>
                    <a:pt x="1338" y="1682"/>
                  </a:lnTo>
                  <a:lnTo>
                    <a:pt x="1370" y="1679"/>
                  </a:lnTo>
                  <a:lnTo>
                    <a:pt x="1381" y="1678"/>
                  </a:lnTo>
                  <a:lnTo>
                    <a:pt x="1381" y="1678"/>
                  </a:lnTo>
                  <a:lnTo>
                    <a:pt x="1421" y="1672"/>
                  </a:lnTo>
                  <a:lnTo>
                    <a:pt x="1440" y="1669"/>
                  </a:lnTo>
                  <a:lnTo>
                    <a:pt x="1461" y="1665"/>
                  </a:lnTo>
                  <a:lnTo>
                    <a:pt x="1481" y="1659"/>
                  </a:lnTo>
                  <a:lnTo>
                    <a:pt x="1499" y="1654"/>
                  </a:lnTo>
                  <a:lnTo>
                    <a:pt x="1517" y="1646"/>
                  </a:lnTo>
                  <a:lnTo>
                    <a:pt x="1533" y="1637"/>
                  </a:lnTo>
                  <a:lnTo>
                    <a:pt x="1533" y="1637"/>
                  </a:lnTo>
                  <a:lnTo>
                    <a:pt x="1545" y="1629"/>
                  </a:lnTo>
                  <a:lnTo>
                    <a:pt x="1554" y="1620"/>
                  </a:lnTo>
                  <a:lnTo>
                    <a:pt x="1563" y="1611"/>
                  </a:lnTo>
                  <a:lnTo>
                    <a:pt x="1570" y="1602"/>
                  </a:lnTo>
                  <a:lnTo>
                    <a:pt x="1576" y="1591"/>
                  </a:lnTo>
                  <a:lnTo>
                    <a:pt x="1582" y="1581"/>
                  </a:lnTo>
                  <a:lnTo>
                    <a:pt x="1586" y="1570"/>
                  </a:lnTo>
                  <a:lnTo>
                    <a:pt x="1588" y="1559"/>
                  </a:lnTo>
                  <a:lnTo>
                    <a:pt x="1592" y="1536"/>
                  </a:lnTo>
                  <a:lnTo>
                    <a:pt x="1595" y="1513"/>
                  </a:lnTo>
                  <a:lnTo>
                    <a:pt x="1595" y="1488"/>
                  </a:lnTo>
                  <a:lnTo>
                    <a:pt x="1595" y="1465"/>
                  </a:lnTo>
                  <a:lnTo>
                    <a:pt x="1595" y="1450"/>
                  </a:lnTo>
                  <a:lnTo>
                    <a:pt x="1595" y="1450"/>
                  </a:lnTo>
                  <a:lnTo>
                    <a:pt x="1592" y="1425"/>
                  </a:lnTo>
                  <a:lnTo>
                    <a:pt x="1591" y="1393"/>
                  </a:lnTo>
                  <a:lnTo>
                    <a:pt x="1589" y="1321"/>
                  </a:lnTo>
                  <a:lnTo>
                    <a:pt x="1591" y="1251"/>
                  </a:lnTo>
                  <a:lnTo>
                    <a:pt x="1593" y="1202"/>
                  </a:lnTo>
                  <a:lnTo>
                    <a:pt x="1593" y="1202"/>
                  </a:lnTo>
                  <a:lnTo>
                    <a:pt x="1597" y="1157"/>
                  </a:lnTo>
                  <a:lnTo>
                    <a:pt x="1600" y="1113"/>
                  </a:lnTo>
                  <a:lnTo>
                    <a:pt x="1603" y="1068"/>
                  </a:lnTo>
                  <a:lnTo>
                    <a:pt x="1604" y="1024"/>
                  </a:lnTo>
                  <a:lnTo>
                    <a:pt x="1605" y="941"/>
                  </a:lnTo>
                  <a:lnTo>
                    <a:pt x="1604" y="866"/>
                  </a:lnTo>
                  <a:lnTo>
                    <a:pt x="1604" y="856"/>
                  </a:lnTo>
                  <a:lnTo>
                    <a:pt x="1604" y="856"/>
                  </a:lnTo>
                  <a:lnTo>
                    <a:pt x="1603" y="812"/>
                  </a:lnTo>
                  <a:lnTo>
                    <a:pt x="1601" y="766"/>
                  </a:lnTo>
                  <a:lnTo>
                    <a:pt x="1597" y="722"/>
                  </a:lnTo>
                  <a:lnTo>
                    <a:pt x="1593" y="699"/>
                  </a:lnTo>
                  <a:lnTo>
                    <a:pt x="1589" y="677"/>
                  </a:lnTo>
                  <a:lnTo>
                    <a:pt x="1589" y="677"/>
                  </a:lnTo>
                  <a:lnTo>
                    <a:pt x="1583" y="645"/>
                  </a:lnTo>
                  <a:lnTo>
                    <a:pt x="1578" y="612"/>
                  </a:lnTo>
                  <a:lnTo>
                    <a:pt x="1574" y="577"/>
                  </a:lnTo>
                  <a:lnTo>
                    <a:pt x="1572" y="558"/>
                  </a:lnTo>
                  <a:lnTo>
                    <a:pt x="1572" y="540"/>
                  </a:lnTo>
                  <a:lnTo>
                    <a:pt x="1572" y="540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82" y="328"/>
                  </a:lnTo>
                  <a:lnTo>
                    <a:pt x="1583" y="278"/>
                  </a:lnTo>
                  <a:lnTo>
                    <a:pt x="1584" y="229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78" y="208"/>
                  </a:lnTo>
                  <a:lnTo>
                    <a:pt x="1574" y="187"/>
                  </a:lnTo>
                  <a:lnTo>
                    <a:pt x="1570" y="166"/>
                  </a:lnTo>
                  <a:lnTo>
                    <a:pt x="1569" y="144"/>
                  </a:lnTo>
                  <a:lnTo>
                    <a:pt x="1569" y="144"/>
                  </a:lnTo>
                  <a:lnTo>
                    <a:pt x="1567" y="131"/>
                  </a:lnTo>
                  <a:lnTo>
                    <a:pt x="1563" y="120"/>
                  </a:lnTo>
                  <a:lnTo>
                    <a:pt x="1558" y="111"/>
                  </a:lnTo>
                  <a:lnTo>
                    <a:pt x="1550" y="104"/>
                  </a:lnTo>
                  <a:lnTo>
                    <a:pt x="1542" y="98"/>
                  </a:lnTo>
                  <a:lnTo>
                    <a:pt x="1533" y="93"/>
                  </a:lnTo>
                  <a:lnTo>
                    <a:pt x="1514" y="85"/>
                  </a:lnTo>
                  <a:lnTo>
                    <a:pt x="1507" y="81"/>
                  </a:lnTo>
                  <a:lnTo>
                    <a:pt x="1507" y="81"/>
                  </a:lnTo>
                  <a:lnTo>
                    <a:pt x="1485" y="74"/>
                  </a:lnTo>
                  <a:lnTo>
                    <a:pt x="1463" y="68"/>
                  </a:lnTo>
                  <a:lnTo>
                    <a:pt x="1438" y="64"/>
                  </a:lnTo>
                  <a:lnTo>
                    <a:pt x="1414" y="60"/>
                  </a:lnTo>
                  <a:lnTo>
                    <a:pt x="1389" y="59"/>
                  </a:lnTo>
                  <a:lnTo>
                    <a:pt x="1367" y="57"/>
                  </a:lnTo>
                  <a:lnTo>
                    <a:pt x="1329" y="56"/>
                  </a:lnTo>
                  <a:lnTo>
                    <a:pt x="1329" y="56"/>
                  </a:lnTo>
                  <a:lnTo>
                    <a:pt x="1214" y="55"/>
                  </a:lnTo>
                  <a:lnTo>
                    <a:pt x="1099" y="52"/>
                  </a:lnTo>
                  <a:lnTo>
                    <a:pt x="1099" y="52"/>
                  </a:lnTo>
                  <a:lnTo>
                    <a:pt x="984" y="50"/>
                  </a:lnTo>
                  <a:lnTo>
                    <a:pt x="869" y="48"/>
                  </a:lnTo>
                  <a:lnTo>
                    <a:pt x="869" y="48"/>
                  </a:lnTo>
                  <a:lnTo>
                    <a:pt x="754" y="50"/>
                  </a:lnTo>
                  <a:lnTo>
                    <a:pt x="640" y="52"/>
                  </a:lnTo>
                  <a:lnTo>
                    <a:pt x="640" y="52"/>
                  </a:lnTo>
                  <a:lnTo>
                    <a:pt x="526" y="55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378" y="55"/>
                  </a:lnTo>
                  <a:lnTo>
                    <a:pt x="344" y="55"/>
                  </a:lnTo>
                  <a:lnTo>
                    <a:pt x="344" y="55"/>
                  </a:lnTo>
                  <a:lnTo>
                    <a:pt x="309" y="53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45" y="53"/>
                  </a:lnTo>
                  <a:lnTo>
                    <a:pt x="219" y="55"/>
                  </a:lnTo>
                  <a:lnTo>
                    <a:pt x="195" y="57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56" y="65"/>
                  </a:lnTo>
                  <a:lnTo>
                    <a:pt x="141" y="72"/>
                  </a:lnTo>
                  <a:lnTo>
                    <a:pt x="128" y="80"/>
                  </a:lnTo>
                  <a:lnTo>
                    <a:pt x="117" y="87"/>
                  </a:lnTo>
                  <a:lnTo>
                    <a:pt x="106" y="98"/>
                  </a:lnTo>
                  <a:lnTo>
                    <a:pt x="97" y="108"/>
                  </a:lnTo>
                  <a:lnTo>
                    <a:pt x="89" y="120"/>
                  </a:lnTo>
                  <a:lnTo>
                    <a:pt x="84" y="133"/>
                  </a:lnTo>
                  <a:lnTo>
                    <a:pt x="79" y="146"/>
                  </a:lnTo>
                  <a:lnTo>
                    <a:pt x="73" y="159"/>
                  </a:lnTo>
                  <a:lnTo>
                    <a:pt x="71" y="172"/>
                  </a:lnTo>
                  <a:lnTo>
                    <a:pt x="68" y="186"/>
                  </a:lnTo>
                  <a:lnTo>
                    <a:pt x="66" y="210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64"/>
                  </a:lnTo>
                  <a:lnTo>
                    <a:pt x="66" y="311"/>
                  </a:lnTo>
                  <a:lnTo>
                    <a:pt x="63" y="424"/>
                  </a:lnTo>
                  <a:lnTo>
                    <a:pt x="58" y="567"/>
                  </a:lnTo>
                  <a:lnTo>
                    <a:pt x="58" y="567"/>
                  </a:lnTo>
                  <a:lnTo>
                    <a:pt x="58" y="628"/>
                  </a:lnTo>
                  <a:lnTo>
                    <a:pt x="58" y="628"/>
                  </a:lnTo>
                  <a:lnTo>
                    <a:pt x="58" y="686"/>
                  </a:lnTo>
                  <a:lnTo>
                    <a:pt x="58" y="747"/>
                  </a:lnTo>
                  <a:lnTo>
                    <a:pt x="58" y="747"/>
                  </a:lnTo>
                  <a:lnTo>
                    <a:pt x="51" y="890"/>
                  </a:lnTo>
                  <a:lnTo>
                    <a:pt x="49" y="991"/>
                  </a:lnTo>
                  <a:lnTo>
                    <a:pt x="49" y="1032"/>
                  </a:lnTo>
                  <a:lnTo>
                    <a:pt x="50" y="1060"/>
                  </a:lnTo>
                  <a:lnTo>
                    <a:pt x="50" y="1060"/>
                  </a:lnTo>
                  <a:lnTo>
                    <a:pt x="55" y="1131"/>
                  </a:lnTo>
                  <a:lnTo>
                    <a:pt x="56" y="1166"/>
                  </a:lnTo>
                  <a:lnTo>
                    <a:pt x="58" y="1202"/>
                  </a:lnTo>
                  <a:lnTo>
                    <a:pt x="58" y="1202"/>
                  </a:lnTo>
                  <a:lnTo>
                    <a:pt x="59" y="1238"/>
                  </a:lnTo>
                  <a:lnTo>
                    <a:pt x="62" y="1272"/>
                  </a:lnTo>
                  <a:lnTo>
                    <a:pt x="62" y="1272"/>
                  </a:lnTo>
                  <a:lnTo>
                    <a:pt x="64" y="1308"/>
                  </a:lnTo>
                  <a:lnTo>
                    <a:pt x="66" y="1344"/>
                  </a:lnTo>
                  <a:lnTo>
                    <a:pt x="66" y="1344"/>
                  </a:lnTo>
                  <a:lnTo>
                    <a:pt x="64" y="1378"/>
                  </a:lnTo>
                  <a:lnTo>
                    <a:pt x="64" y="1378"/>
                  </a:lnTo>
                  <a:lnTo>
                    <a:pt x="64" y="1408"/>
                  </a:lnTo>
                  <a:lnTo>
                    <a:pt x="64" y="1440"/>
                  </a:lnTo>
                  <a:lnTo>
                    <a:pt x="64" y="1500"/>
                  </a:lnTo>
                  <a:lnTo>
                    <a:pt x="64" y="1500"/>
                  </a:lnTo>
                  <a:lnTo>
                    <a:pt x="64" y="1522"/>
                  </a:lnTo>
                  <a:lnTo>
                    <a:pt x="63" y="1544"/>
                  </a:lnTo>
                  <a:lnTo>
                    <a:pt x="63" y="1564"/>
                  </a:lnTo>
                  <a:lnTo>
                    <a:pt x="63" y="1570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1" y="1587"/>
                  </a:lnTo>
                  <a:lnTo>
                    <a:pt x="80" y="1598"/>
                  </a:lnTo>
                  <a:lnTo>
                    <a:pt x="90" y="1607"/>
                  </a:lnTo>
                  <a:lnTo>
                    <a:pt x="102" y="1615"/>
                  </a:lnTo>
                  <a:lnTo>
                    <a:pt x="115" y="1623"/>
                  </a:lnTo>
                  <a:lnTo>
                    <a:pt x="130" y="1629"/>
                  </a:lnTo>
                  <a:lnTo>
                    <a:pt x="141" y="1635"/>
                  </a:lnTo>
                  <a:lnTo>
                    <a:pt x="153" y="1638"/>
                  </a:lnTo>
                  <a:lnTo>
                    <a:pt x="153" y="1638"/>
                  </a:lnTo>
                  <a:lnTo>
                    <a:pt x="192" y="1648"/>
                  </a:lnTo>
                  <a:lnTo>
                    <a:pt x="233" y="1655"/>
                  </a:lnTo>
                  <a:lnTo>
                    <a:pt x="275" y="1662"/>
                  </a:lnTo>
                  <a:lnTo>
                    <a:pt x="315" y="1667"/>
                  </a:lnTo>
                  <a:lnTo>
                    <a:pt x="315" y="1667"/>
                  </a:lnTo>
                  <a:lnTo>
                    <a:pt x="369" y="1675"/>
                  </a:lnTo>
                  <a:lnTo>
                    <a:pt x="369" y="1675"/>
                  </a:lnTo>
                  <a:lnTo>
                    <a:pt x="394" y="1678"/>
                  </a:lnTo>
                  <a:lnTo>
                    <a:pt x="421" y="1680"/>
                  </a:lnTo>
                  <a:lnTo>
                    <a:pt x="450" y="1682"/>
                  </a:lnTo>
                  <a:lnTo>
                    <a:pt x="483" y="1682"/>
                  </a:lnTo>
                  <a:lnTo>
                    <a:pt x="483" y="1682"/>
                  </a:lnTo>
                  <a:lnTo>
                    <a:pt x="557" y="1680"/>
                  </a:lnTo>
                  <a:lnTo>
                    <a:pt x="557" y="1680"/>
                  </a:lnTo>
                  <a:lnTo>
                    <a:pt x="629" y="1679"/>
                  </a:lnTo>
                  <a:lnTo>
                    <a:pt x="1168" y="16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7" name="Freeform 309"/>
            <p:cNvSpPr>
              <a:spLocks noEditPoints="1"/>
            </p:cNvSpPr>
            <p:nvPr/>
          </p:nvSpPr>
          <p:spPr bwMode="auto">
            <a:xfrm>
              <a:off x="4292601" y="1087438"/>
              <a:ext cx="493713" cy="136525"/>
            </a:xfrm>
            <a:custGeom>
              <a:avLst/>
              <a:gdLst/>
              <a:ahLst/>
              <a:cxnLst>
                <a:cxn ang="0">
                  <a:pos x="1095" y="344"/>
                </a:cxn>
                <a:cxn ang="0">
                  <a:pos x="922" y="342"/>
                </a:cxn>
                <a:cxn ang="0">
                  <a:pos x="631" y="339"/>
                </a:cxn>
                <a:cxn ang="0">
                  <a:pos x="301" y="337"/>
                </a:cxn>
                <a:cxn ang="0">
                  <a:pos x="196" y="340"/>
                </a:cxn>
                <a:cxn ang="0">
                  <a:pos x="115" y="339"/>
                </a:cxn>
                <a:cxn ang="0">
                  <a:pos x="62" y="327"/>
                </a:cxn>
                <a:cxn ang="0">
                  <a:pos x="22" y="289"/>
                </a:cxn>
                <a:cxn ang="0">
                  <a:pos x="9" y="241"/>
                </a:cxn>
                <a:cxn ang="0">
                  <a:pos x="0" y="135"/>
                </a:cxn>
                <a:cxn ang="0">
                  <a:pos x="8" y="67"/>
                </a:cxn>
                <a:cxn ang="0">
                  <a:pos x="34" y="31"/>
                </a:cxn>
                <a:cxn ang="0">
                  <a:pos x="39" y="24"/>
                </a:cxn>
                <a:cxn ang="0">
                  <a:pos x="58" y="16"/>
                </a:cxn>
                <a:cxn ang="0">
                  <a:pos x="505" y="14"/>
                </a:cxn>
                <a:cxn ang="0">
                  <a:pos x="925" y="8"/>
                </a:cxn>
                <a:cxn ang="0">
                  <a:pos x="1036" y="0"/>
                </a:cxn>
                <a:cxn ang="0">
                  <a:pos x="1106" y="2"/>
                </a:cxn>
                <a:cxn ang="0">
                  <a:pos x="1178" y="21"/>
                </a:cxn>
                <a:cxn ang="0">
                  <a:pos x="1213" y="46"/>
                </a:cxn>
                <a:cxn ang="0">
                  <a:pos x="1236" y="104"/>
                </a:cxn>
                <a:cxn ang="0">
                  <a:pos x="1243" y="156"/>
                </a:cxn>
                <a:cxn ang="0">
                  <a:pos x="1238" y="238"/>
                </a:cxn>
                <a:cxn ang="0">
                  <a:pos x="1232" y="306"/>
                </a:cxn>
                <a:cxn ang="0">
                  <a:pos x="1232" y="312"/>
                </a:cxn>
                <a:cxn ang="0">
                  <a:pos x="1221" y="333"/>
                </a:cxn>
                <a:cxn ang="0">
                  <a:pos x="1171" y="346"/>
                </a:cxn>
                <a:cxn ang="0">
                  <a:pos x="297" y="287"/>
                </a:cxn>
                <a:cxn ang="0">
                  <a:pos x="510" y="288"/>
                </a:cxn>
                <a:cxn ang="0">
                  <a:pos x="883" y="293"/>
                </a:cxn>
                <a:cxn ang="0">
                  <a:pos x="1147" y="295"/>
                </a:cxn>
                <a:cxn ang="0">
                  <a:pos x="1184" y="295"/>
                </a:cxn>
                <a:cxn ang="0">
                  <a:pos x="1191" y="248"/>
                </a:cxn>
                <a:cxn ang="0">
                  <a:pos x="1196" y="173"/>
                </a:cxn>
                <a:cxn ang="0">
                  <a:pos x="1185" y="109"/>
                </a:cxn>
                <a:cxn ang="0">
                  <a:pos x="1174" y="78"/>
                </a:cxn>
                <a:cxn ang="0">
                  <a:pos x="1134" y="55"/>
                </a:cxn>
                <a:cxn ang="0">
                  <a:pos x="1078" y="53"/>
                </a:cxn>
                <a:cxn ang="0">
                  <a:pos x="980" y="54"/>
                </a:cxn>
                <a:cxn ang="0">
                  <a:pos x="729" y="59"/>
                </a:cxn>
                <a:cxn ang="0">
                  <a:pos x="111" y="65"/>
                </a:cxn>
                <a:cxn ang="0">
                  <a:pos x="94" y="71"/>
                </a:cxn>
                <a:cxn ang="0">
                  <a:pos x="70" y="68"/>
                </a:cxn>
                <a:cxn ang="0">
                  <a:pos x="56" y="74"/>
                </a:cxn>
                <a:cxn ang="0">
                  <a:pos x="50" y="95"/>
                </a:cxn>
                <a:cxn ang="0">
                  <a:pos x="50" y="136"/>
                </a:cxn>
                <a:cxn ang="0">
                  <a:pos x="56" y="229"/>
                </a:cxn>
                <a:cxn ang="0">
                  <a:pos x="60" y="257"/>
                </a:cxn>
                <a:cxn ang="0">
                  <a:pos x="74" y="276"/>
                </a:cxn>
                <a:cxn ang="0">
                  <a:pos x="106" y="289"/>
                </a:cxn>
                <a:cxn ang="0">
                  <a:pos x="144" y="289"/>
                </a:cxn>
                <a:cxn ang="0">
                  <a:pos x="297" y="287"/>
                </a:cxn>
              </a:cxnLst>
              <a:rect l="0" t="0" r="r" b="b"/>
              <a:pathLst>
                <a:path w="1244" h="347">
                  <a:moveTo>
                    <a:pt x="1149" y="347"/>
                  </a:moveTo>
                  <a:lnTo>
                    <a:pt x="1149" y="347"/>
                  </a:lnTo>
                  <a:lnTo>
                    <a:pt x="1123" y="346"/>
                  </a:lnTo>
                  <a:lnTo>
                    <a:pt x="1095" y="344"/>
                  </a:lnTo>
                  <a:lnTo>
                    <a:pt x="1095" y="344"/>
                  </a:lnTo>
                  <a:lnTo>
                    <a:pt x="1073" y="343"/>
                  </a:lnTo>
                  <a:lnTo>
                    <a:pt x="1052" y="342"/>
                  </a:lnTo>
                  <a:lnTo>
                    <a:pt x="922" y="342"/>
                  </a:lnTo>
                  <a:lnTo>
                    <a:pt x="922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631" y="339"/>
                  </a:lnTo>
                  <a:lnTo>
                    <a:pt x="631" y="339"/>
                  </a:lnTo>
                  <a:lnTo>
                    <a:pt x="466" y="337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68" y="337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196" y="340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36" y="340"/>
                  </a:lnTo>
                  <a:lnTo>
                    <a:pt x="115" y="339"/>
                  </a:lnTo>
                  <a:lnTo>
                    <a:pt x="96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62" y="327"/>
                  </a:lnTo>
                  <a:lnTo>
                    <a:pt x="47" y="321"/>
                  </a:lnTo>
                  <a:lnTo>
                    <a:pt x="37" y="312"/>
                  </a:lnTo>
                  <a:lnTo>
                    <a:pt x="29" y="303"/>
                  </a:lnTo>
                  <a:lnTo>
                    <a:pt x="22" y="289"/>
                  </a:lnTo>
                  <a:lnTo>
                    <a:pt x="17" y="275"/>
                  </a:lnTo>
                  <a:lnTo>
                    <a:pt x="13" y="259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4" y="202"/>
                  </a:lnTo>
                  <a:lnTo>
                    <a:pt x="2" y="181"/>
                  </a:lnTo>
                  <a:lnTo>
                    <a:pt x="0" y="157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3" y="8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25" y="37"/>
                  </a:lnTo>
                  <a:lnTo>
                    <a:pt x="34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9" y="24"/>
                  </a:lnTo>
                  <a:lnTo>
                    <a:pt x="43" y="20"/>
                  </a:lnTo>
                  <a:lnTo>
                    <a:pt x="50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169" y="15"/>
                  </a:lnTo>
                  <a:lnTo>
                    <a:pt x="283" y="14"/>
                  </a:lnTo>
                  <a:lnTo>
                    <a:pt x="505" y="14"/>
                  </a:lnTo>
                  <a:lnTo>
                    <a:pt x="505" y="14"/>
                  </a:lnTo>
                  <a:lnTo>
                    <a:pt x="696" y="12"/>
                  </a:lnTo>
                  <a:lnTo>
                    <a:pt x="888" y="11"/>
                  </a:lnTo>
                  <a:lnTo>
                    <a:pt x="888" y="11"/>
                  </a:lnTo>
                  <a:lnTo>
                    <a:pt x="925" y="8"/>
                  </a:lnTo>
                  <a:lnTo>
                    <a:pt x="964" y="6"/>
                  </a:lnTo>
                  <a:lnTo>
                    <a:pt x="964" y="6"/>
                  </a:lnTo>
                  <a:lnTo>
                    <a:pt x="1013" y="2"/>
                  </a:lnTo>
                  <a:lnTo>
                    <a:pt x="1036" y="0"/>
                  </a:lnTo>
                  <a:lnTo>
                    <a:pt x="1061" y="0"/>
                  </a:lnTo>
                  <a:lnTo>
                    <a:pt x="1061" y="0"/>
                  </a:lnTo>
                  <a:lnTo>
                    <a:pt x="1085" y="0"/>
                  </a:lnTo>
                  <a:lnTo>
                    <a:pt x="1106" y="2"/>
                  </a:lnTo>
                  <a:lnTo>
                    <a:pt x="1127" y="6"/>
                  </a:lnTo>
                  <a:lnTo>
                    <a:pt x="1145" y="10"/>
                  </a:lnTo>
                  <a:lnTo>
                    <a:pt x="1162" y="15"/>
                  </a:lnTo>
                  <a:lnTo>
                    <a:pt x="1178" y="21"/>
                  </a:lnTo>
                  <a:lnTo>
                    <a:pt x="1192" y="2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13" y="46"/>
                  </a:lnTo>
                  <a:lnTo>
                    <a:pt x="1221" y="58"/>
                  </a:lnTo>
                  <a:lnTo>
                    <a:pt x="1226" y="71"/>
                  </a:lnTo>
                  <a:lnTo>
                    <a:pt x="1231" y="87"/>
                  </a:lnTo>
                  <a:lnTo>
                    <a:pt x="1236" y="104"/>
                  </a:lnTo>
                  <a:lnTo>
                    <a:pt x="1239" y="121"/>
                  </a:lnTo>
                  <a:lnTo>
                    <a:pt x="1242" y="138"/>
                  </a:lnTo>
                  <a:lnTo>
                    <a:pt x="1243" y="156"/>
                  </a:lnTo>
                  <a:lnTo>
                    <a:pt x="1243" y="156"/>
                  </a:lnTo>
                  <a:lnTo>
                    <a:pt x="1244" y="177"/>
                  </a:lnTo>
                  <a:lnTo>
                    <a:pt x="1243" y="19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34" y="272"/>
                  </a:lnTo>
                  <a:lnTo>
                    <a:pt x="1232" y="288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310"/>
                  </a:lnTo>
                  <a:lnTo>
                    <a:pt x="1232" y="310"/>
                  </a:lnTo>
                  <a:lnTo>
                    <a:pt x="1232" y="312"/>
                  </a:lnTo>
                  <a:lnTo>
                    <a:pt x="1232" y="312"/>
                  </a:lnTo>
                  <a:lnTo>
                    <a:pt x="1232" y="316"/>
                  </a:lnTo>
                  <a:lnTo>
                    <a:pt x="1231" y="322"/>
                  </a:lnTo>
                  <a:lnTo>
                    <a:pt x="1227" y="327"/>
                  </a:lnTo>
                  <a:lnTo>
                    <a:pt x="1221" y="333"/>
                  </a:lnTo>
                  <a:lnTo>
                    <a:pt x="1221" y="333"/>
                  </a:lnTo>
                  <a:lnTo>
                    <a:pt x="1206" y="339"/>
                  </a:lnTo>
                  <a:lnTo>
                    <a:pt x="1191" y="343"/>
                  </a:lnTo>
                  <a:lnTo>
                    <a:pt x="1171" y="346"/>
                  </a:lnTo>
                  <a:lnTo>
                    <a:pt x="1149" y="347"/>
                  </a:lnTo>
                  <a:lnTo>
                    <a:pt x="1149" y="347"/>
                  </a:lnTo>
                  <a:close/>
                  <a:moveTo>
                    <a:pt x="297" y="287"/>
                  </a:moveTo>
                  <a:lnTo>
                    <a:pt x="297" y="287"/>
                  </a:lnTo>
                  <a:lnTo>
                    <a:pt x="380" y="287"/>
                  </a:lnTo>
                  <a:lnTo>
                    <a:pt x="462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631" y="291"/>
                  </a:lnTo>
                  <a:lnTo>
                    <a:pt x="631" y="291"/>
                  </a:lnTo>
                  <a:lnTo>
                    <a:pt x="756" y="293"/>
                  </a:lnTo>
                  <a:lnTo>
                    <a:pt x="883" y="293"/>
                  </a:lnTo>
                  <a:lnTo>
                    <a:pt x="1133" y="293"/>
                  </a:lnTo>
                  <a:lnTo>
                    <a:pt x="1133" y="293"/>
                  </a:lnTo>
                  <a:lnTo>
                    <a:pt x="1147" y="295"/>
                  </a:lnTo>
                  <a:lnTo>
                    <a:pt x="1147" y="295"/>
                  </a:lnTo>
                  <a:lnTo>
                    <a:pt x="1170" y="296"/>
                  </a:lnTo>
                  <a:lnTo>
                    <a:pt x="1170" y="296"/>
                  </a:lnTo>
                  <a:lnTo>
                    <a:pt x="1179" y="296"/>
                  </a:lnTo>
                  <a:lnTo>
                    <a:pt x="1184" y="295"/>
                  </a:lnTo>
                  <a:lnTo>
                    <a:pt x="1185" y="289"/>
                  </a:lnTo>
                  <a:lnTo>
                    <a:pt x="1185" y="289"/>
                  </a:lnTo>
                  <a:lnTo>
                    <a:pt x="1187" y="269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6" y="211"/>
                  </a:lnTo>
                  <a:lnTo>
                    <a:pt x="1197" y="191"/>
                  </a:lnTo>
                  <a:lnTo>
                    <a:pt x="1196" y="173"/>
                  </a:lnTo>
                  <a:lnTo>
                    <a:pt x="1196" y="173"/>
                  </a:lnTo>
                  <a:lnTo>
                    <a:pt x="1195" y="152"/>
                  </a:lnTo>
                  <a:lnTo>
                    <a:pt x="1191" y="130"/>
                  </a:lnTo>
                  <a:lnTo>
                    <a:pt x="1185" y="109"/>
                  </a:lnTo>
                  <a:lnTo>
                    <a:pt x="1179" y="89"/>
                  </a:lnTo>
                  <a:lnTo>
                    <a:pt x="1179" y="89"/>
                  </a:lnTo>
                  <a:lnTo>
                    <a:pt x="1176" y="83"/>
                  </a:lnTo>
                  <a:lnTo>
                    <a:pt x="1174" y="78"/>
                  </a:lnTo>
                  <a:lnTo>
                    <a:pt x="1166" y="70"/>
                  </a:lnTo>
                  <a:lnTo>
                    <a:pt x="1157" y="63"/>
                  </a:lnTo>
                  <a:lnTo>
                    <a:pt x="1146" y="58"/>
                  </a:lnTo>
                  <a:lnTo>
                    <a:pt x="1134" y="55"/>
                  </a:lnTo>
                  <a:lnTo>
                    <a:pt x="1121" y="53"/>
                  </a:lnTo>
                  <a:lnTo>
                    <a:pt x="1098" y="53"/>
                  </a:lnTo>
                  <a:lnTo>
                    <a:pt x="1098" y="53"/>
                  </a:lnTo>
                  <a:lnTo>
                    <a:pt x="1078" y="53"/>
                  </a:lnTo>
                  <a:lnTo>
                    <a:pt x="1078" y="53"/>
                  </a:lnTo>
                  <a:lnTo>
                    <a:pt x="1064" y="53"/>
                  </a:lnTo>
                  <a:lnTo>
                    <a:pt x="1064" y="53"/>
                  </a:lnTo>
                  <a:lnTo>
                    <a:pt x="980" y="54"/>
                  </a:lnTo>
                  <a:lnTo>
                    <a:pt x="896" y="55"/>
                  </a:lnTo>
                  <a:lnTo>
                    <a:pt x="896" y="55"/>
                  </a:lnTo>
                  <a:lnTo>
                    <a:pt x="813" y="58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399" y="61"/>
                  </a:lnTo>
                  <a:lnTo>
                    <a:pt x="113" y="63"/>
                  </a:lnTo>
                  <a:lnTo>
                    <a:pt x="111" y="65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2" y="70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3" y="70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4" y="79"/>
                  </a:lnTo>
                  <a:lnTo>
                    <a:pt x="51" y="85"/>
                  </a:lnTo>
                  <a:lnTo>
                    <a:pt x="50" y="95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54" y="204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0" y="257"/>
                  </a:lnTo>
                  <a:lnTo>
                    <a:pt x="63" y="263"/>
                  </a:lnTo>
                  <a:lnTo>
                    <a:pt x="66" y="269"/>
                  </a:lnTo>
                  <a:lnTo>
                    <a:pt x="70" y="272"/>
                  </a:lnTo>
                  <a:lnTo>
                    <a:pt x="74" y="276"/>
                  </a:lnTo>
                  <a:lnTo>
                    <a:pt x="77" y="280"/>
                  </a:lnTo>
                  <a:lnTo>
                    <a:pt x="87" y="286"/>
                  </a:lnTo>
                  <a:lnTo>
                    <a:pt x="97" y="288"/>
                  </a:lnTo>
                  <a:lnTo>
                    <a:pt x="106" y="289"/>
                  </a:lnTo>
                  <a:lnTo>
                    <a:pt x="122" y="291"/>
                  </a:lnTo>
                  <a:lnTo>
                    <a:pt x="122" y="291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223" y="287"/>
                  </a:lnTo>
                  <a:lnTo>
                    <a:pt x="297" y="287"/>
                  </a:lnTo>
                  <a:lnTo>
                    <a:pt x="297" y="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8" name="Freeform 310"/>
            <p:cNvSpPr>
              <a:spLocks noEditPoints="1"/>
            </p:cNvSpPr>
            <p:nvPr/>
          </p:nvSpPr>
          <p:spPr bwMode="auto">
            <a:xfrm>
              <a:off x="4297364" y="1265238"/>
              <a:ext cx="152400" cy="96838"/>
            </a:xfrm>
            <a:custGeom>
              <a:avLst/>
              <a:gdLst/>
              <a:ahLst/>
              <a:cxnLst>
                <a:cxn ang="0">
                  <a:pos x="292" y="245"/>
                </a:cxn>
                <a:cxn ang="0">
                  <a:pos x="283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1" y="239"/>
                </a:cxn>
                <a:cxn ang="0">
                  <a:pos x="64" y="233"/>
                </a:cxn>
                <a:cxn ang="0">
                  <a:pos x="38" y="220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19"/>
                </a:cxn>
                <a:cxn ang="0">
                  <a:pos x="0" y="103"/>
                </a:cxn>
                <a:cxn ang="0">
                  <a:pos x="4" y="71"/>
                </a:cxn>
                <a:cxn ang="0">
                  <a:pos x="15" y="43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5" y="34"/>
                </a:cxn>
                <a:cxn ang="0">
                  <a:pos x="378" y="79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1"/>
                </a:cxn>
                <a:cxn ang="0">
                  <a:pos x="299" y="245"/>
                </a:cxn>
                <a:cxn ang="0">
                  <a:pos x="81" y="186"/>
                </a:cxn>
                <a:cxn ang="0">
                  <a:pos x="101" y="186"/>
                </a:cxn>
                <a:cxn ang="0">
                  <a:pos x="231" y="188"/>
                </a:cxn>
                <a:cxn ang="0">
                  <a:pos x="292" y="190"/>
                </a:cxn>
                <a:cxn ang="0">
                  <a:pos x="305" y="188"/>
                </a:cxn>
                <a:cxn ang="0">
                  <a:pos x="329" y="170"/>
                </a:cxn>
                <a:cxn ang="0">
                  <a:pos x="339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4" y="58"/>
                </a:cxn>
                <a:cxn ang="0">
                  <a:pos x="292" y="56"/>
                </a:cxn>
                <a:cxn ang="0">
                  <a:pos x="242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5" y="64"/>
                </a:cxn>
                <a:cxn ang="0">
                  <a:pos x="49" y="86"/>
                </a:cxn>
                <a:cxn ang="0">
                  <a:pos x="50" y="115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8" y="186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5">
                  <a:moveTo>
                    <a:pt x="295" y="245"/>
                  </a:moveTo>
                  <a:lnTo>
                    <a:pt x="295" y="245"/>
                  </a:lnTo>
                  <a:lnTo>
                    <a:pt x="292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36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1" y="239"/>
                  </a:lnTo>
                  <a:lnTo>
                    <a:pt x="88" y="238"/>
                  </a:lnTo>
                  <a:lnTo>
                    <a:pt x="75" y="235"/>
                  </a:lnTo>
                  <a:lnTo>
                    <a:pt x="64" y="233"/>
                  </a:lnTo>
                  <a:lnTo>
                    <a:pt x="54" y="229"/>
                  </a:lnTo>
                  <a:lnTo>
                    <a:pt x="46" y="225"/>
                  </a:lnTo>
                  <a:lnTo>
                    <a:pt x="38" y="220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2" y="182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2"/>
                  </a:lnTo>
                  <a:lnTo>
                    <a:pt x="3" y="81"/>
                  </a:lnTo>
                  <a:lnTo>
                    <a:pt x="4" y="71"/>
                  </a:lnTo>
                  <a:lnTo>
                    <a:pt x="7" y="62"/>
                  </a:lnTo>
                  <a:lnTo>
                    <a:pt x="11" y="52"/>
                  </a:lnTo>
                  <a:lnTo>
                    <a:pt x="15" y="43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8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8" y="79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60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8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20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5"/>
                  </a:lnTo>
                  <a:lnTo>
                    <a:pt x="295" y="245"/>
                  </a:lnTo>
                  <a:lnTo>
                    <a:pt x="295" y="245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0"/>
                  </a:lnTo>
                  <a:lnTo>
                    <a:pt x="333" y="161"/>
                  </a:lnTo>
                  <a:lnTo>
                    <a:pt x="337" y="150"/>
                  </a:lnTo>
                  <a:lnTo>
                    <a:pt x="339" y="140"/>
                  </a:lnTo>
                  <a:lnTo>
                    <a:pt x="340" y="128"/>
                  </a:lnTo>
                  <a:lnTo>
                    <a:pt x="340" y="128"/>
                  </a:lnTo>
                  <a:lnTo>
                    <a:pt x="339" y="115"/>
                  </a:lnTo>
                  <a:lnTo>
                    <a:pt x="338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2" y="71"/>
                  </a:lnTo>
                  <a:lnTo>
                    <a:pt x="313" y="63"/>
                  </a:lnTo>
                  <a:lnTo>
                    <a:pt x="304" y="58"/>
                  </a:lnTo>
                  <a:lnTo>
                    <a:pt x="297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42" y="54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5" y="64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6"/>
                  </a:lnTo>
                  <a:lnTo>
                    <a:pt x="49" y="94"/>
                  </a:lnTo>
                  <a:lnTo>
                    <a:pt x="49" y="110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39"/>
                  </a:lnTo>
                  <a:lnTo>
                    <a:pt x="53" y="156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9" name="Freeform 311"/>
            <p:cNvSpPr>
              <a:spLocks noEditPoints="1"/>
            </p:cNvSpPr>
            <p:nvPr/>
          </p:nvSpPr>
          <p:spPr bwMode="auto">
            <a:xfrm>
              <a:off x="4297364" y="1387476"/>
              <a:ext cx="152400" cy="96838"/>
            </a:xfrm>
            <a:custGeom>
              <a:avLst/>
              <a:gdLst/>
              <a:ahLst/>
              <a:cxnLst>
                <a:cxn ang="0">
                  <a:pos x="292" y="244"/>
                </a:cxn>
                <a:cxn ang="0">
                  <a:pos x="283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1" y="240"/>
                </a:cxn>
                <a:cxn ang="0">
                  <a:pos x="64" y="232"/>
                </a:cxn>
                <a:cxn ang="0">
                  <a:pos x="38" y="219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20"/>
                </a:cxn>
                <a:cxn ang="0">
                  <a:pos x="0" y="103"/>
                </a:cxn>
                <a:cxn ang="0">
                  <a:pos x="4" y="70"/>
                </a:cxn>
                <a:cxn ang="0">
                  <a:pos x="15" y="44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1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5" y="34"/>
                </a:cxn>
                <a:cxn ang="0">
                  <a:pos x="378" y="78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0"/>
                </a:cxn>
                <a:cxn ang="0">
                  <a:pos x="299" y="244"/>
                </a:cxn>
                <a:cxn ang="0">
                  <a:pos x="81" y="185"/>
                </a:cxn>
                <a:cxn ang="0">
                  <a:pos x="101" y="187"/>
                </a:cxn>
                <a:cxn ang="0">
                  <a:pos x="231" y="188"/>
                </a:cxn>
                <a:cxn ang="0">
                  <a:pos x="292" y="189"/>
                </a:cxn>
                <a:cxn ang="0">
                  <a:pos x="305" y="188"/>
                </a:cxn>
                <a:cxn ang="0">
                  <a:pos x="329" y="171"/>
                </a:cxn>
                <a:cxn ang="0">
                  <a:pos x="339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6"/>
                </a:cxn>
                <a:cxn ang="0">
                  <a:pos x="242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5" y="65"/>
                </a:cxn>
                <a:cxn ang="0">
                  <a:pos x="49" y="87"/>
                </a:cxn>
                <a:cxn ang="0">
                  <a:pos x="50" y="116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8" y="185"/>
                </a:cxn>
                <a:cxn ang="0">
                  <a:pos x="81" y="185"/>
                </a:cxn>
                <a:cxn ang="0">
                  <a:pos x="81" y="185"/>
                </a:cxn>
              </a:cxnLst>
              <a:rect l="0" t="0" r="r" b="b"/>
              <a:pathLst>
                <a:path w="385" h="244">
                  <a:moveTo>
                    <a:pt x="295" y="244"/>
                  </a:moveTo>
                  <a:lnTo>
                    <a:pt x="295" y="244"/>
                  </a:lnTo>
                  <a:lnTo>
                    <a:pt x="292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3" y="244"/>
                  </a:lnTo>
                  <a:lnTo>
                    <a:pt x="283" y="244"/>
                  </a:lnTo>
                  <a:lnTo>
                    <a:pt x="236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1" y="240"/>
                  </a:lnTo>
                  <a:lnTo>
                    <a:pt x="88" y="238"/>
                  </a:lnTo>
                  <a:lnTo>
                    <a:pt x="75" y="236"/>
                  </a:lnTo>
                  <a:lnTo>
                    <a:pt x="64" y="232"/>
                  </a:lnTo>
                  <a:lnTo>
                    <a:pt x="54" y="230"/>
                  </a:lnTo>
                  <a:lnTo>
                    <a:pt x="46" y="225"/>
                  </a:lnTo>
                  <a:lnTo>
                    <a:pt x="38" y="219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3" y="204"/>
                  </a:lnTo>
                  <a:lnTo>
                    <a:pt x="16" y="193"/>
                  </a:lnTo>
                  <a:lnTo>
                    <a:pt x="12" y="183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20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1"/>
                  </a:lnTo>
                  <a:lnTo>
                    <a:pt x="3" y="81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20" y="36"/>
                  </a:lnTo>
                  <a:lnTo>
                    <a:pt x="25" y="28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9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5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8" y="78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59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7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19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4"/>
                  </a:lnTo>
                  <a:lnTo>
                    <a:pt x="295" y="244"/>
                  </a:lnTo>
                  <a:lnTo>
                    <a:pt x="295" y="244"/>
                  </a:lnTo>
                  <a:close/>
                  <a:moveTo>
                    <a:pt x="81" y="185"/>
                  </a:moveTo>
                  <a:lnTo>
                    <a:pt x="81" y="185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1"/>
                  </a:lnTo>
                  <a:lnTo>
                    <a:pt x="333" y="161"/>
                  </a:lnTo>
                  <a:lnTo>
                    <a:pt x="337" y="151"/>
                  </a:lnTo>
                  <a:lnTo>
                    <a:pt x="339" y="140"/>
                  </a:lnTo>
                  <a:lnTo>
                    <a:pt x="340" y="129"/>
                  </a:lnTo>
                  <a:lnTo>
                    <a:pt x="340" y="129"/>
                  </a:lnTo>
                  <a:lnTo>
                    <a:pt x="339" y="116"/>
                  </a:lnTo>
                  <a:lnTo>
                    <a:pt x="338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2" y="70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7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42" y="55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1"/>
                  </a:lnTo>
                  <a:lnTo>
                    <a:pt x="68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5" y="65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7"/>
                  </a:lnTo>
                  <a:lnTo>
                    <a:pt x="49" y="95"/>
                  </a:lnTo>
                  <a:lnTo>
                    <a:pt x="49" y="110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0" name="Freeform 312"/>
            <p:cNvSpPr>
              <a:spLocks noEditPoints="1"/>
            </p:cNvSpPr>
            <p:nvPr/>
          </p:nvSpPr>
          <p:spPr bwMode="auto">
            <a:xfrm>
              <a:off x="4297364" y="1508126"/>
              <a:ext cx="152400" cy="98425"/>
            </a:xfrm>
            <a:custGeom>
              <a:avLst/>
              <a:gdLst/>
              <a:ahLst/>
              <a:cxnLst>
                <a:cxn ang="0">
                  <a:pos x="292" y="246"/>
                </a:cxn>
                <a:cxn ang="0">
                  <a:pos x="283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1" y="241"/>
                </a:cxn>
                <a:cxn ang="0">
                  <a:pos x="64" y="234"/>
                </a:cxn>
                <a:cxn ang="0">
                  <a:pos x="38" y="221"/>
                </a:cxn>
                <a:cxn ang="0">
                  <a:pos x="23" y="206"/>
                </a:cxn>
                <a:cxn ang="0">
                  <a:pos x="8" y="172"/>
                </a:cxn>
                <a:cxn ang="0">
                  <a:pos x="2" y="121"/>
                </a:cxn>
                <a:cxn ang="0">
                  <a:pos x="0" y="105"/>
                </a:cxn>
                <a:cxn ang="0">
                  <a:pos x="4" y="72"/>
                </a:cxn>
                <a:cxn ang="0">
                  <a:pos x="15" y="45"/>
                </a:cxn>
                <a:cxn ang="0">
                  <a:pos x="32" y="24"/>
                </a:cxn>
                <a:cxn ang="0">
                  <a:pos x="54" y="10"/>
                </a:cxn>
                <a:cxn ang="0">
                  <a:pos x="83" y="2"/>
                </a:cxn>
                <a:cxn ang="0">
                  <a:pos x="96" y="0"/>
                </a:cxn>
                <a:cxn ang="0">
                  <a:pos x="101" y="2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5" y="34"/>
                </a:cxn>
                <a:cxn ang="0">
                  <a:pos x="378" y="80"/>
                </a:cxn>
                <a:cxn ang="0">
                  <a:pos x="385" y="122"/>
                </a:cxn>
                <a:cxn ang="0">
                  <a:pos x="377" y="181"/>
                </a:cxn>
                <a:cxn ang="0">
                  <a:pos x="364" y="207"/>
                </a:cxn>
                <a:cxn ang="0">
                  <a:pos x="343" y="228"/>
                </a:cxn>
                <a:cxn ang="0">
                  <a:pos x="314" y="242"/>
                </a:cxn>
                <a:cxn ang="0">
                  <a:pos x="299" y="246"/>
                </a:cxn>
                <a:cxn ang="0">
                  <a:pos x="81" y="186"/>
                </a:cxn>
                <a:cxn ang="0">
                  <a:pos x="101" y="187"/>
                </a:cxn>
                <a:cxn ang="0">
                  <a:pos x="231" y="190"/>
                </a:cxn>
                <a:cxn ang="0">
                  <a:pos x="292" y="190"/>
                </a:cxn>
                <a:cxn ang="0">
                  <a:pos x="305" y="189"/>
                </a:cxn>
                <a:cxn ang="0">
                  <a:pos x="329" y="172"/>
                </a:cxn>
                <a:cxn ang="0">
                  <a:pos x="339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7"/>
                </a:cxn>
                <a:cxn ang="0">
                  <a:pos x="242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5" y="66"/>
                </a:cxn>
                <a:cxn ang="0">
                  <a:pos x="49" y="88"/>
                </a:cxn>
                <a:cxn ang="0">
                  <a:pos x="50" y="117"/>
                </a:cxn>
                <a:cxn ang="0">
                  <a:pos x="50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8" y="187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6">
                  <a:moveTo>
                    <a:pt x="295" y="246"/>
                  </a:moveTo>
                  <a:lnTo>
                    <a:pt x="295" y="246"/>
                  </a:lnTo>
                  <a:lnTo>
                    <a:pt x="292" y="246"/>
                  </a:lnTo>
                  <a:lnTo>
                    <a:pt x="289" y="246"/>
                  </a:lnTo>
                  <a:lnTo>
                    <a:pt x="289" y="246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36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1" y="241"/>
                  </a:lnTo>
                  <a:lnTo>
                    <a:pt x="88" y="240"/>
                  </a:lnTo>
                  <a:lnTo>
                    <a:pt x="75" y="237"/>
                  </a:lnTo>
                  <a:lnTo>
                    <a:pt x="64" y="234"/>
                  </a:lnTo>
                  <a:lnTo>
                    <a:pt x="54" y="231"/>
                  </a:lnTo>
                  <a:lnTo>
                    <a:pt x="46" y="227"/>
                  </a:lnTo>
                  <a:lnTo>
                    <a:pt x="38" y="22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6"/>
                  </a:lnTo>
                  <a:lnTo>
                    <a:pt x="16" y="195"/>
                  </a:lnTo>
                  <a:lnTo>
                    <a:pt x="12" y="183"/>
                  </a:lnTo>
                  <a:lnTo>
                    <a:pt x="8" y="172"/>
                  </a:lnTo>
                  <a:lnTo>
                    <a:pt x="6" y="159"/>
                  </a:lnTo>
                  <a:lnTo>
                    <a:pt x="4" y="147"/>
                  </a:lnTo>
                  <a:lnTo>
                    <a:pt x="2" y="121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05"/>
                  </a:lnTo>
                  <a:lnTo>
                    <a:pt x="2" y="93"/>
                  </a:lnTo>
                  <a:lnTo>
                    <a:pt x="3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5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2" y="24"/>
                  </a:lnTo>
                  <a:lnTo>
                    <a:pt x="38" y="19"/>
                  </a:lnTo>
                  <a:lnTo>
                    <a:pt x="46" y="13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48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10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2" y="12"/>
                  </a:lnTo>
                  <a:lnTo>
                    <a:pt x="312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8" y="80"/>
                  </a:lnTo>
                  <a:lnTo>
                    <a:pt x="382" y="100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5" y="142"/>
                  </a:lnTo>
                  <a:lnTo>
                    <a:pt x="382" y="161"/>
                  </a:lnTo>
                  <a:lnTo>
                    <a:pt x="377" y="181"/>
                  </a:lnTo>
                  <a:lnTo>
                    <a:pt x="373" y="190"/>
                  </a:lnTo>
                  <a:lnTo>
                    <a:pt x="369" y="198"/>
                  </a:lnTo>
                  <a:lnTo>
                    <a:pt x="364" y="207"/>
                  </a:lnTo>
                  <a:lnTo>
                    <a:pt x="357" y="215"/>
                  </a:lnTo>
                  <a:lnTo>
                    <a:pt x="351" y="221"/>
                  </a:lnTo>
                  <a:lnTo>
                    <a:pt x="343" y="228"/>
                  </a:lnTo>
                  <a:lnTo>
                    <a:pt x="335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4" y="245"/>
                  </a:lnTo>
                  <a:lnTo>
                    <a:pt x="304" y="245"/>
                  </a:lnTo>
                  <a:lnTo>
                    <a:pt x="299" y="246"/>
                  </a:lnTo>
                  <a:lnTo>
                    <a:pt x="295" y="246"/>
                  </a:lnTo>
                  <a:lnTo>
                    <a:pt x="295" y="246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90"/>
                  </a:lnTo>
                  <a:lnTo>
                    <a:pt x="231" y="190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1"/>
                  </a:lnTo>
                  <a:lnTo>
                    <a:pt x="295" y="191"/>
                  </a:lnTo>
                  <a:lnTo>
                    <a:pt x="305" y="189"/>
                  </a:lnTo>
                  <a:lnTo>
                    <a:pt x="314" y="186"/>
                  </a:lnTo>
                  <a:lnTo>
                    <a:pt x="322" y="180"/>
                  </a:lnTo>
                  <a:lnTo>
                    <a:pt x="329" y="172"/>
                  </a:lnTo>
                  <a:lnTo>
                    <a:pt x="333" y="163"/>
                  </a:lnTo>
                  <a:lnTo>
                    <a:pt x="337" y="152"/>
                  </a:lnTo>
                  <a:lnTo>
                    <a:pt x="339" y="142"/>
                  </a:lnTo>
                  <a:lnTo>
                    <a:pt x="340" y="130"/>
                  </a:lnTo>
                  <a:lnTo>
                    <a:pt x="340" y="130"/>
                  </a:lnTo>
                  <a:lnTo>
                    <a:pt x="339" y="117"/>
                  </a:lnTo>
                  <a:lnTo>
                    <a:pt x="338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2" y="72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8"/>
                  </a:lnTo>
                  <a:lnTo>
                    <a:pt x="292" y="57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42" y="55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2" y="51"/>
                  </a:lnTo>
                  <a:lnTo>
                    <a:pt x="68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5" y="66"/>
                  </a:lnTo>
                  <a:lnTo>
                    <a:pt x="51" y="72"/>
                  </a:lnTo>
                  <a:lnTo>
                    <a:pt x="50" y="80"/>
                  </a:lnTo>
                  <a:lnTo>
                    <a:pt x="49" y="88"/>
                  </a:lnTo>
                  <a:lnTo>
                    <a:pt x="49" y="96"/>
                  </a:lnTo>
                  <a:lnTo>
                    <a:pt x="49" y="110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5"/>
                  </a:lnTo>
                  <a:lnTo>
                    <a:pt x="58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6"/>
                  </a:lnTo>
                  <a:lnTo>
                    <a:pt x="78" y="187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1" name="Freeform 313"/>
            <p:cNvSpPr>
              <a:spLocks noEditPoints="1"/>
            </p:cNvSpPr>
            <p:nvPr/>
          </p:nvSpPr>
          <p:spPr bwMode="auto">
            <a:xfrm>
              <a:off x="4484689" y="1265238"/>
              <a:ext cx="152400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1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0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2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2" name="Freeform 314"/>
            <p:cNvSpPr>
              <a:spLocks noEditPoints="1"/>
            </p:cNvSpPr>
            <p:nvPr/>
          </p:nvSpPr>
          <p:spPr bwMode="auto">
            <a:xfrm>
              <a:off x="4484689" y="1387476"/>
              <a:ext cx="152400" cy="96838"/>
            </a:xfrm>
            <a:custGeom>
              <a:avLst/>
              <a:gdLst/>
              <a:ahLst/>
              <a:cxnLst>
                <a:cxn ang="0">
                  <a:pos x="291" y="244"/>
                </a:cxn>
                <a:cxn ang="0">
                  <a:pos x="281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0" y="240"/>
                </a:cxn>
                <a:cxn ang="0">
                  <a:pos x="63" y="232"/>
                </a:cxn>
                <a:cxn ang="0">
                  <a:pos x="37" y="219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20"/>
                </a:cxn>
                <a:cxn ang="0">
                  <a:pos x="0" y="103"/>
                </a:cxn>
                <a:cxn ang="0">
                  <a:pos x="3" y="70"/>
                </a:cxn>
                <a:cxn ang="0">
                  <a:pos x="13" y="44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1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3" y="34"/>
                </a:cxn>
                <a:cxn ang="0">
                  <a:pos x="377" y="78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0"/>
                </a:cxn>
                <a:cxn ang="0">
                  <a:pos x="297" y="244"/>
                </a:cxn>
                <a:cxn ang="0">
                  <a:pos x="80" y="185"/>
                </a:cxn>
                <a:cxn ang="0">
                  <a:pos x="100" y="187"/>
                </a:cxn>
                <a:cxn ang="0">
                  <a:pos x="230" y="188"/>
                </a:cxn>
                <a:cxn ang="0">
                  <a:pos x="291" y="189"/>
                </a:cxn>
                <a:cxn ang="0">
                  <a:pos x="304" y="188"/>
                </a:cxn>
                <a:cxn ang="0">
                  <a:pos x="327" y="171"/>
                </a:cxn>
                <a:cxn ang="0">
                  <a:pos x="338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6"/>
                </a:cxn>
                <a:cxn ang="0">
                  <a:pos x="241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4" y="65"/>
                </a:cxn>
                <a:cxn ang="0">
                  <a:pos x="49" y="87"/>
                </a:cxn>
                <a:cxn ang="0">
                  <a:pos x="49" y="116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7" y="185"/>
                </a:cxn>
                <a:cxn ang="0">
                  <a:pos x="80" y="185"/>
                </a:cxn>
                <a:cxn ang="0">
                  <a:pos x="80" y="185"/>
                </a:cxn>
              </a:cxnLst>
              <a:rect l="0" t="0" r="r" b="b"/>
              <a:pathLst>
                <a:path w="384" h="244">
                  <a:moveTo>
                    <a:pt x="293" y="244"/>
                  </a:moveTo>
                  <a:lnTo>
                    <a:pt x="293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34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0" y="240"/>
                  </a:lnTo>
                  <a:lnTo>
                    <a:pt x="87" y="238"/>
                  </a:lnTo>
                  <a:lnTo>
                    <a:pt x="75" y="236"/>
                  </a:lnTo>
                  <a:lnTo>
                    <a:pt x="63" y="232"/>
                  </a:lnTo>
                  <a:lnTo>
                    <a:pt x="54" y="230"/>
                  </a:lnTo>
                  <a:lnTo>
                    <a:pt x="45" y="225"/>
                  </a:lnTo>
                  <a:lnTo>
                    <a:pt x="37" y="219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22" y="204"/>
                  </a:lnTo>
                  <a:lnTo>
                    <a:pt x="16" y="193"/>
                  </a:lnTo>
                  <a:lnTo>
                    <a:pt x="11" y="183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2" y="81"/>
                  </a:lnTo>
                  <a:lnTo>
                    <a:pt x="3" y="70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9" y="36"/>
                  </a:lnTo>
                  <a:lnTo>
                    <a:pt x="24" y="28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1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9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3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7" y="78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59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7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19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4"/>
                  </a:lnTo>
                  <a:lnTo>
                    <a:pt x="293" y="244"/>
                  </a:lnTo>
                  <a:lnTo>
                    <a:pt x="293" y="244"/>
                  </a:lnTo>
                  <a:close/>
                  <a:moveTo>
                    <a:pt x="80" y="185"/>
                  </a:moveTo>
                  <a:lnTo>
                    <a:pt x="8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89"/>
                  </a:lnTo>
                  <a:lnTo>
                    <a:pt x="291" y="189"/>
                  </a:lnTo>
                  <a:lnTo>
                    <a:pt x="293" y="189"/>
                  </a:lnTo>
                  <a:lnTo>
                    <a:pt x="293" y="189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1"/>
                  </a:lnTo>
                  <a:lnTo>
                    <a:pt x="332" y="161"/>
                  </a:lnTo>
                  <a:lnTo>
                    <a:pt x="336" y="151"/>
                  </a:lnTo>
                  <a:lnTo>
                    <a:pt x="338" y="140"/>
                  </a:lnTo>
                  <a:lnTo>
                    <a:pt x="339" y="129"/>
                  </a:lnTo>
                  <a:lnTo>
                    <a:pt x="339" y="129"/>
                  </a:lnTo>
                  <a:lnTo>
                    <a:pt x="339" y="116"/>
                  </a:lnTo>
                  <a:lnTo>
                    <a:pt x="336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1" y="70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7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41" y="55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1"/>
                  </a:lnTo>
                  <a:lnTo>
                    <a:pt x="67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4" y="65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7"/>
                  </a:lnTo>
                  <a:lnTo>
                    <a:pt x="47" y="95"/>
                  </a:lnTo>
                  <a:lnTo>
                    <a:pt x="49" y="110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5" y="185"/>
                  </a:lnTo>
                  <a:lnTo>
                    <a:pt x="77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3" name="Freeform 315"/>
            <p:cNvSpPr>
              <a:spLocks noEditPoints="1"/>
            </p:cNvSpPr>
            <p:nvPr/>
          </p:nvSpPr>
          <p:spPr bwMode="auto">
            <a:xfrm>
              <a:off x="4662489" y="1265238"/>
              <a:ext cx="150813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2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3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1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7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2" y="243"/>
                  </a:lnTo>
                  <a:lnTo>
                    <a:pt x="282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6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6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3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7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7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4" name="Freeform 316"/>
            <p:cNvSpPr>
              <a:spLocks noEditPoints="1"/>
            </p:cNvSpPr>
            <p:nvPr/>
          </p:nvSpPr>
          <p:spPr bwMode="auto">
            <a:xfrm>
              <a:off x="4484689" y="1508126"/>
              <a:ext cx="152400" cy="98425"/>
            </a:xfrm>
            <a:custGeom>
              <a:avLst/>
              <a:gdLst/>
              <a:ahLst/>
              <a:cxnLst>
                <a:cxn ang="0">
                  <a:pos x="291" y="246"/>
                </a:cxn>
                <a:cxn ang="0">
                  <a:pos x="281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0" y="241"/>
                </a:cxn>
                <a:cxn ang="0">
                  <a:pos x="63" y="234"/>
                </a:cxn>
                <a:cxn ang="0">
                  <a:pos x="37" y="221"/>
                </a:cxn>
                <a:cxn ang="0">
                  <a:pos x="22" y="206"/>
                </a:cxn>
                <a:cxn ang="0">
                  <a:pos x="7" y="172"/>
                </a:cxn>
                <a:cxn ang="0">
                  <a:pos x="0" y="121"/>
                </a:cxn>
                <a:cxn ang="0">
                  <a:pos x="0" y="105"/>
                </a:cxn>
                <a:cxn ang="0">
                  <a:pos x="3" y="72"/>
                </a:cxn>
                <a:cxn ang="0">
                  <a:pos x="13" y="45"/>
                </a:cxn>
                <a:cxn ang="0">
                  <a:pos x="30" y="24"/>
                </a:cxn>
                <a:cxn ang="0">
                  <a:pos x="54" y="10"/>
                </a:cxn>
                <a:cxn ang="0">
                  <a:pos x="81" y="2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3" y="34"/>
                </a:cxn>
                <a:cxn ang="0">
                  <a:pos x="377" y="80"/>
                </a:cxn>
                <a:cxn ang="0">
                  <a:pos x="384" y="122"/>
                </a:cxn>
                <a:cxn ang="0">
                  <a:pos x="376" y="181"/>
                </a:cxn>
                <a:cxn ang="0">
                  <a:pos x="363" y="207"/>
                </a:cxn>
                <a:cxn ang="0">
                  <a:pos x="342" y="228"/>
                </a:cxn>
                <a:cxn ang="0">
                  <a:pos x="314" y="242"/>
                </a:cxn>
                <a:cxn ang="0">
                  <a:pos x="297" y="246"/>
                </a:cxn>
                <a:cxn ang="0">
                  <a:pos x="80" y="186"/>
                </a:cxn>
                <a:cxn ang="0">
                  <a:pos x="100" y="187"/>
                </a:cxn>
                <a:cxn ang="0">
                  <a:pos x="230" y="190"/>
                </a:cxn>
                <a:cxn ang="0">
                  <a:pos x="291" y="190"/>
                </a:cxn>
                <a:cxn ang="0">
                  <a:pos x="304" y="189"/>
                </a:cxn>
                <a:cxn ang="0">
                  <a:pos x="327" y="172"/>
                </a:cxn>
                <a:cxn ang="0">
                  <a:pos x="338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7"/>
                </a:cxn>
                <a:cxn ang="0">
                  <a:pos x="241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4" y="66"/>
                </a:cxn>
                <a:cxn ang="0">
                  <a:pos x="49" y="88"/>
                </a:cxn>
                <a:cxn ang="0">
                  <a:pos x="49" y="117"/>
                </a:cxn>
                <a:cxn ang="0">
                  <a:pos x="49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7" y="187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6">
                  <a:moveTo>
                    <a:pt x="293" y="246"/>
                  </a:moveTo>
                  <a:lnTo>
                    <a:pt x="293" y="246"/>
                  </a:lnTo>
                  <a:lnTo>
                    <a:pt x="291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1" y="245"/>
                  </a:lnTo>
                  <a:lnTo>
                    <a:pt x="281" y="245"/>
                  </a:lnTo>
                  <a:lnTo>
                    <a:pt x="234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0" y="241"/>
                  </a:lnTo>
                  <a:lnTo>
                    <a:pt x="87" y="240"/>
                  </a:lnTo>
                  <a:lnTo>
                    <a:pt x="75" y="237"/>
                  </a:lnTo>
                  <a:lnTo>
                    <a:pt x="63" y="234"/>
                  </a:lnTo>
                  <a:lnTo>
                    <a:pt x="54" y="231"/>
                  </a:lnTo>
                  <a:lnTo>
                    <a:pt x="45" y="227"/>
                  </a:lnTo>
                  <a:lnTo>
                    <a:pt x="37" y="221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6"/>
                  </a:lnTo>
                  <a:lnTo>
                    <a:pt x="16" y="195"/>
                  </a:lnTo>
                  <a:lnTo>
                    <a:pt x="11" y="183"/>
                  </a:lnTo>
                  <a:lnTo>
                    <a:pt x="7" y="172"/>
                  </a:lnTo>
                  <a:lnTo>
                    <a:pt x="4" y="159"/>
                  </a:lnTo>
                  <a:lnTo>
                    <a:pt x="3" y="14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0" y="93"/>
                  </a:lnTo>
                  <a:lnTo>
                    <a:pt x="2" y="83"/>
                  </a:lnTo>
                  <a:lnTo>
                    <a:pt x="3" y="72"/>
                  </a:lnTo>
                  <a:lnTo>
                    <a:pt x="5" y="62"/>
                  </a:lnTo>
                  <a:lnTo>
                    <a:pt x="9" y="53"/>
                  </a:lnTo>
                  <a:lnTo>
                    <a:pt x="13" y="45"/>
                  </a:lnTo>
                  <a:lnTo>
                    <a:pt x="19" y="37"/>
                  </a:lnTo>
                  <a:lnTo>
                    <a:pt x="24" y="30"/>
                  </a:lnTo>
                  <a:lnTo>
                    <a:pt x="30" y="24"/>
                  </a:lnTo>
                  <a:lnTo>
                    <a:pt x="37" y="19"/>
                  </a:lnTo>
                  <a:lnTo>
                    <a:pt x="45" y="13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47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10"/>
                  </a:lnTo>
                  <a:lnTo>
                    <a:pt x="309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7" y="80"/>
                  </a:lnTo>
                  <a:lnTo>
                    <a:pt x="382" y="100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384" y="142"/>
                  </a:lnTo>
                  <a:lnTo>
                    <a:pt x="381" y="161"/>
                  </a:lnTo>
                  <a:lnTo>
                    <a:pt x="376" y="181"/>
                  </a:lnTo>
                  <a:lnTo>
                    <a:pt x="372" y="190"/>
                  </a:lnTo>
                  <a:lnTo>
                    <a:pt x="368" y="198"/>
                  </a:lnTo>
                  <a:lnTo>
                    <a:pt x="363" y="207"/>
                  </a:lnTo>
                  <a:lnTo>
                    <a:pt x="357" y="215"/>
                  </a:lnTo>
                  <a:lnTo>
                    <a:pt x="350" y="221"/>
                  </a:lnTo>
                  <a:lnTo>
                    <a:pt x="342" y="228"/>
                  </a:lnTo>
                  <a:lnTo>
                    <a:pt x="334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2" y="245"/>
                  </a:lnTo>
                  <a:lnTo>
                    <a:pt x="302" y="245"/>
                  </a:lnTo>
                  <a:lnTo>
                    <a:pt x="297" y="246"/>
                  </a:lnTo>
                  <a:lnTo>
                    <a:pt x="293" y="246"/>
                  </a:lnTo>
                  <a:lnTo>
                    <a:pt x="293" y="246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304" y="189"/>
                  </a:lnTo>
                  <a:lnTo>
                    <a:pt x="313" y="186"/>
                  </a:lnTo>
                  <a:lnTo>
                    <a:pt x="321" y="180"/>
                  </a:lnTo>
                  <a:lnTo>
                    <a:pt x="327" y="172"/>
                  </a:lnTo>
                  <a:lnTo>
                    <a:pt x="332" y="163"/>
                  </a:lnTo>
                  <a:lnTo>
                    <a:pt x="336" y="152"/>
                  </a:lnTo>
                  <a:lnTo>
                    <a:pt x="338" y="142"/>
                  </a:lnTo>
                  <a:lnTo>
                    <a:pt x="339" y="130"/>
                  </a:lnTo>
                  <a:lnTo>
                    <a:pt x="339" y="130"/>
                  </a:lnTo>
                  <a:lnTo>
                    <a:pt x="339" y="117"/>
                  </a:lnTo>
                  <a:lnTo>
                    <a:pt x="336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1" y="72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8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41" y="55"/>
                  </a:lnTo>
                  <a:lnTo>
                    <a:pt x="194" y="53"/>
                  </a:lnTo>
                  <a:lnTo>
                    <a:pt x="194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1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4" y="66"/>
                  </a:lnTo>
                  <a:lnTo>
                    <a:pt x="51" y="72"/>
                  </a:lnTo>
                  <a:lnTo>
                    <a:pt x="49" y="80"/>
                  </a:lnTo>
                  <a:lnTo>
                    <a:pt x="49" y="88"/>
                  </a:lnTo>
                  <a:lnTo>
                    <a:pt x="47" y="96"/>
                  </a:lnTo>
                  <a:lnTo>
                    <a:pt x="49" y="11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25"/>
                  </a:lnTo>
                  <a:lnTo>
                    <a:pt x="49" y="125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5"/>
                  </a:lnTo>
                  <a:lnTo>
                    <a:pt x="56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6"/>
                  </a:lnTo>
                  <a:lnTo>
                    <a:pt x="77" y="187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5" name="Freeform 317"/>
            <p:cNvSpPr>
              <a:spLocks noEditPoints="1"/>
            </p:cNvSpPr>
            <p:nvPr/>
          </p:nvSpPr>
          <p:spPr bwMode="auto">
            <a:xfrm>
              <a:off x="4670426" y="1393826"/>
              <a:ext cx="133350" cy="211138"/>
            </a:xfrm>
            <a:custGeom>
              <a:avLst/>
              <a:gdLst/>
              <a:ahLst/>
              <a:cxnLst>
                <a:cxn ang="0">
                  <a:pos x="107" y="531"/>
                </a:cxn>
                <a:cxn ang="0">
                  <a:pos x="55" y="521"/>
                </a:cxn>
                <a:cxn ang="0">
                  <a:pos x="17" y="492"/>
                </a:cxn>
                <a:cxn ang="0">
                  <a:pos x="2" y="438"/>
                </a:cxn>
                <a:cxn ang="0">
                  <a:pos x="3" y="426"/>
                </a:cxn>
                <a:cxn ang="0">
                  <a:pos x="2" y="357"/>
                </a:cxn>
                <a:cxn ang="0">
                  <a:pos x="2" y="148"/>
                </a:cxn>
                <a:cxn ang="0">
                  <a:pos x="0" y="69"/>
                </a:cxn>
                <a:cxn ang="0">
                  <a:pos x="16" y="26"/>
                </a:cxn>
                <a:cxn ang="0">
                  <a:pos x="50" y="7"/>
                </a:cxn>
                <a:cxn ang="0">
                  <a:pos x="106" y="0"/>
                </a:cxn>
                <a:cxn ang="0">
                  <a:pos x="168" y="3"/>
                </a:cxn>
                <a:cxn ang="0">
                  <a:pos x="249" y="7"/>
                </a:cxn>
                <a:cxn ang="0">
                  <a:pos x="304" y="24"/>
                </a:cxn>
                <a:cxn ang="0">
                  <a:pos x="331" y="56"/>
                </a:cxn>
                <a:cxn ang="0">
                  <a:pos x="338" y="98"/>
                </a:cxn>
                <a:cxn ang="0">
                  <a:pos x="335" y="109"/>
                </a:cxn>
                <a:cxn ang="0">
                  <a:pos x="331" y="124"/>
                </a:cxn>
                <a:cxn ang="0">
                  <a:pos x="331" y="139"/>
                </a:cxn>
                <a:cxn ang="0">
                  <a:pos x="335" y="182"/>
                </a:cxn>
                <a:cxn ang="0">
                  <a:pos x="338" y="268"/>
                </a:cxn>
                <a:cxn ang="0">
                  <a:pos x="335" y="426"/>
                </a:cxn>
                <a:cxn ang="0">
                  <a:pos x="334" y="436"/>
                </a:cxn>
                <a:cxn ang="0">
                  <a:pos x="330" y="467"/>
                </a:cxn>
                <a:cxn ang="0">
                  <a:pos x="310" y="506"/>
                </a:cxn>
                <a:cxn ang="0">
                  <a:pos x="274" y="526"/>
                </a:cxn>
                <a:cxn ang="0">
                  <a:pos x="196" y="532"/>
                </a:cxn>
                <a:cxn ang="0">
                  <a:pos x="87" y="51"/>
                </a:cxn>
                <a:cxn ang="0">
                  <a:pos x="58" y="59"/>
                </a:cxn>
                <a:cxn ang="0">
                  <a:pos x="49" y="79"/>
                </a:cxn>
                <a:cxn ang="0">
                  <a:pos x="49" y="97"/>
                </a:cxn>
                <a:cxn ang="0">
                  <a:pos x="49" y="99"/>
                </a:cxn>
                <a:cxn ang="0">
                  <a:pos x="50" y="296"/>
                </a:cxn>
                <a:cxn ang="0">
                  <a:pos x="49" y="428"/>
                </a:cxn>
                <a:cxn ang="0">
                  <a:pos x="50" y="438"/>
                </a:cxn>
                <a:cxn ang="0">
                  <a:pos x="56" y="460"/>
                </a:cxn>
                <a:cxn ang="0">
                  <a:pos x="87" y="480"/>
                </a:cxn>
                <a:cxn ang="0">
                  <a:pos x="139" y="485"/>
                </a:cxn>
                <a:cxn ang="0">
                  <a:pos x="172" y="485"/>
                </a:cxn>
                <a:cxn ang="0">
                  <a:pos x="207" y="484"/>
                </a:cxn>
                <a:cxn ang="0">
                  <a:pos x="246" y="484"/>
                </a:cxn>
                <a:cxn ang="0">
                  <a:pos x="279" y="463"/>
                </a:cxn>
                <a:cxn ang="0">
                  <a:pos x="285" y="438"/>
                </a:cxn>
                <a:cxn ang="0">
                  <a:pos x="288" y="425"/>
                </a:cxn>
                <a:cxn ang="0">
                  <a:pos x="292" y="238"/>
                </a:cxn>
                <a:cxn ang="0">
                  <a:pos x="281" y="169"/>
                </a:cxn>
                <a:cxn ang="0">
                  <a:pos x="284" y="106"/>
                </a:cxn>
                <a:cxn ang="0">
                  <a:pos x="289" y="92"/>
                </a:cxn>
                <a:cxn ang="0">
                  <a:pos x="278" y="71"/>
                </a:cxn>
                <a:cxn ang="0">
                  <a:pos x="238" y="55"/>
                </a:cxn>
                <a:cxn ang="0">
                  <a:pos x="193" y="51"/>
                </a:cxn>
                <a:cxn ang="0">
                  <a:pos x="155" y="52"/>
                </a:cxn>
                <a:cxn ang="0">
                  <a:pos x="105" y="51"/>
                </a:cxn>
              </a:cxnLst>
              <a:rect l="0" t="0" r="r" b="b"/>
              <a:pathLst>
                <a:path w="338" h="532">
                  <a:moveTo>
                    <a:pt x="166" y="532"/>
                  </a:moveTo>
                  <a:lnTo>
                    <a:pt x="166" y="532"/>
                  </a:lnTo>
                  <a:lnTo>
                    <a:pt x="136" y="532"/>
                  </a:lnTo>
                  <a:lnTo>
                    <a:pt x="107" y="531"/>
                  </a:lnTo>
                  <a:lnTo>
                    <a:pt x="93" y="530"/>
                  </a:lnTo>
                  <a:lnTo>
                    <a:pt x="80" y="527"/>
                  </a:lnTo>
                  <a:lnTo>
                    <a:pt x="67" y="524"/>
                  </a:lnTo>
                  <a:lnTo>
                    <a:pt x="55" y="521"/>
                  </a:lnTo>
                  <a:lnTo>
                    <a:pt x="45" y="515"/>
                  </a:lnTo>
                  <a:lnTo>
                    <a:pt x="34" y="509"/>
                  </a:lnTo>
                  <a:lnTo>
                    <a:pt x="25" y="501"/>
                  </a:lnTo>
                  <a:lnTo>
                    <a:pt x="17" y="492"/>
                  </a:lnTo>
                  <a:lnTo>
                    <a:pt x="11" y="481"/>
                  </a:lnTo>
                  <a:lnTo>
                    <a:pt x="7" y="470"/>
                  </a:lnTo>
                  <a:lnTo>
                    <a:pt x="3" y="454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3" y="430"/>
                  </a:lnTo>
                  <a:lnTo>
                    <a:pt x="4" y="428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2" y="420"/>
                  </a:lnTo>
                  <a:lnTo>
                    <a:pt x="2" y="420"/>
                  </a:lnTo>
                  <a:lnTo>
                    <a:pt x="2" y="357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198"/>
                  </a:lnTo>
                  <a:lnTo>
                    <a:pt x="2" y="14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6"/>
                  </a:lnTo>
                  <a:lnTo>
                    <a:pt x="9" y="35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50" y="7"/>
                  </a:lnTo>
                  <a:lnTo>
                    <a:pt x="66" y="3"/>
                  </a:lnTo>
                  <a:lnTo>
                    <a:pt x="84" y="1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31" y="1"/>
                  </a:lnTo>
                  <a:lnTo>
                    <a:pt x="155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3" y="5"/>
                  </a:lnTo>
                  <a:lnTo>
                    <a:pt x="249" y="7"/>
                  </a:lnTo>
                  <a:lnTo>
                    <a:pt x="274" y="12"/>
                  </a:lnTo>
                  <a:lnTo>
                    <a:pt x="284" y="14"/>
                  </a:lnTo>
                  <a:lnTo>
                    <a:pt x="295" y="18"/>
                  </a:lnTo>
                  <a:lnTo>
                    <a:pt x="304" y="24"/>
                  </a:lnTo>
                  <a:lnTo>
                    <a:pt x="313" y="30"/>
                  </a:lnTo>
                  <a:lnTo>
                    <a:pt x="321" y="37"/>
                  </a:lnTo>
                  <a:lnTo>
                    <a:pt x="326" y="46"/>
                  </a:lnTo>
                  <a:lnTo>
                    <a:pt x="331" y="56"/>
                  </a:lnTo>
                  <a:lnTo>
                    <a:pt x="335" y="68"/>
                  </a:lnTo>
                  <a:lnTo>
                    <a:pt x="338" y="8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103"/>
                  </a:lnTo>
                  <a:lnTo>
                    <a:pt x="335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2" y="115"/>
                  </a:lnTo>
                  <a:lnTo>
                    <a:pt x="329" y="122"/>
                  </a:lnTo>
                  <a:lnTo>
                    <a:pt x="331" y="124"/>
                  </a:lnTo>
                  <a:lnTo>
                    <a:pt x="331" y="124"/>
                  </a:lnTo>
                  <a:lnTo>
                    <a:pt x="331" y="131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2" y="153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8" y="204"/>
                  </a:lnTo>
                  <a:lnTo>
                    <a:pt x="338" y="225"/>
                  </a:lnTo>
                  <a:lnTo>
                    <a:pt x="338" y="268"/>
                  </a:lnTo>
                  <a:lnTo>
                    <a:pt x="338" y="289"/>
                  </a:lnTo>
                  <a:lnTo>
                    <a:pt x="338" y="289"/>
                  </a:lnTo>
                  <a:lnTo>
                    <a:pt x="336" y="357"/>
                  </a:lnTo>
                  <a:lnTo>
                    <a:pt x="335" y="426"/>
                  </a:lnTo>
                  <a:lnTo>
                    <a:pt x="335" y="426"/>
                  </a:lnTo>
                  <a:lnTo>
                    <a:pt x="335" y="430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2" y="453"/>
                  </a:lnTo>
                  <a:lnTo>
                    <a:pt x="330" y="467"/>
                  </a:lnTo>
                  <a:lnTo>
                    <a:pt x="327" y="479"/>
                  </a:lnTo>
                  <a:lnTo>
                    <a:pt x="322" y="489"/>
                  </a:lnTo>
                  <a:lnTo>
                    <a:pt x="317" y="498"/>
                  </a:lnTo>
                  <a:lnTo>
                    <a:pt x="310" y="506"/>
                  </a:lnTo>
                  <a:lnTo>
                    <a:pt x="302" y="513"/>
                  </a:lnTo>
                  <a:lnTo>
                    <a:pt x="293" y="518"/>
                  </a:lnTo>
                  <a:lnTo>
                    <a:pt x="284" y="522"/>
                  </a:lnTo>
                  <a:lnTo>
                    <a:pt x="274" y="526"/>
                  </a:lnTo>
                  <a:lnTo>
                    <a:pt x="262" y="528"/>
                  </a:lnTo>
                  <a:lnTo>
                    <a:pt x="250" y="530"/>
                  </a:lnTo>
                  <a:lnTo>
                    <a:pt x="224" y="532"/>
                  </a:lnTo>
                  <a:lnTo>
                    <a:pt x="196" y="532"/>
                  </a:lnTo>
                  <a:lnTo>
                    <a:pt x="166" y="532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87" y="51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3" y="55"/>
                  </a:lnTo>
                  <a:lnTo>
                    <a:pt x="58" y="59"/>
                  </a:lnTo>
                  <a:lnTo>
                    <a:pt x="53" y="63"/>
                  </a:lnTo>
                  <a:lnTo>
                    <a:pt x="50" y="68"/>
                  </a:lnTo>
                  <a:lnTo>
                    <a:pt x="49" y="73"/>
                  </a:lnTo>
                  <a:lnTo>
                    <a:pt x="49" y="7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50" y="148"/>
                  </a:lnTo>
                  <a:lnTo>
                    <a:pt x="51" y="198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357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49" y="428"/>
                  </a:lnTo>
                  <a:lnTo>
                    <a:pt x="49" y="429"/>
                  </a:lnTo>
                  <a:lnTo>
                    <a:pt x="49" y="432"/>
                  </a:lnTo>
                  <a:lnTo>
                    <a:pt x="49" y="432"/>
                  </a:lnTo>
                  <a:lnTo>
                    <a:pt x="50" y="438"/>
                  </a:lnTo>
                  <a:lnTo>
                    <a:pt x="50" y="438"/>
                  </a:lnTo>
                  <a:lnTo>
                    <a:pt x="51" y="446"/>
                  </a:lnTo>
                  <a:lnTo>
                    <a:pt x="54" y="454"/>
                  </a:lnTo>
                  <a:lnTo>
                    <a:pt x="56" y="460"/>
                  </a:lnTo>
                  <a:lnTo>
                    <a:pt x="62" y="466"/>
                  </a:lnTo>
                  <a:lnTo>
                    <a:pt x="67" y="470"/>
                  </a:lnTo>
                  <a:lnTo>
                    <a:pt x="73" y="473"/>
                  </a:lnTo>
                  <a:lnTo>
                    <a:pt x="87" y="480"/>
                  </a:lnTo>
                  <a:lnTo>
                    <a:pt x="101" y="483"/>
                  </a:lnTo>
                  <a:lnTo>
                    <a:pt x="117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72" y="485"/>
                  </a:lnTo>
                  <a:lnTo>
                    <a:pt x="172" y="485"/>
                  </a:lnTo>
                  <a:lnTo>
                    <a:pt x="189" y="484"/>
                  </a:lnTo>
                  <a:lnTo>
                    <a:pt x="189" y="484"/>
                  </a:lnTo>
                  <a:lnTo>
                    <a:pt x="207" y="484"/>
                  </a:lnTo>
                  <a:lnTo>
                    <a:pt x="207" y="484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36" y="485"/>
                  </a:lnTo>
                  <a:lnTo>
                    <a:pt x="246" y="484"/>
                  </a:lnTo>
                  <a:lnTo>
                    <a:pt x="257" y="481"/>
                  </a:lnTo>
                  <a:lnTo>
                    <a:pt x="266" y="477"/>
                  </a:lnTo>
                  <a:lnTo>
                    <a:pt x="274" y="471"/>
                  </a:lnTo>
                  <a:lnTo>
                    <a:pt x="279" y="463"/>
                  </a:lnTo>
                  <a:lnTo>
                    <a:pt x="281" y="458"/>
                  </a:lnTo>
                  <a:lnTo>
                    <a:pt x="284" y="453"/>
                  </a:lnTo>
                  <a:lnTo>
                    <a:pt x="285" y="438"/>
                  </a:lnTo>
                  <a:lnTo>
                    <a:pt x="285" y="438"/>
                  </a:lnTo>
                  <a:lnTo>
                    <a:pt x="287" y="429"/>
                  </a:lnTo>
                  <a:lnTo>
                    <a:pt x="288" y="428"/>
                  </a:lnTo>
                  <a:lnTo>
                    <a:pt x="288" y="425"/>
                  </a:lnTo>
                  <a:lnTo>
                    <a:pt x="288" y="425"/>
                  </a:lnTo>
                  <a:lnTo>
                    <a:pt x="288" y="336"/>
                  </a:lnTo>
                  <a:lnTo>
                    <a:pt x="292" y="250"/>
                  </a:lnTo>
                  <a:lnTo>
                    <a:pt x="292" y="250"/>
                  </a:lnTo>
                  <a:lnTo>
                    <a:pt x="292" y="238"/>
                  </a:lnTo>
                  <a:lnTo>
                    <a:pt x="291" y="225"/>
                  </a:lnTo>
                  <a:lnTo>
                    <a:pt x="285" y="196"/>
                  </a:lnTo>
                  <a:lnTo>
                    <a:pt x="285" y="196"/>
                  </a:lnTo>
                  <a:lnTo>
                    <a:pt x="281" y="169"/>
                  </a:lnTo>
                  <a:lnTo>
                    <a:pt x="280" y="141"/>
                  </a:lnTo>
                  <a:lnTo>
                    <a:pt x="280" y="130"/>
                  </a:lnTo>
                  <a:lnTo>
                    <a:pt x="281" y="116"/>
                  </a:lnTo>
                  <a:lnTo>
                    <a:pt x="284" y="106"/>
                  </a:lnTo>
                  <a:lnTo>
                    <a:pt x="288" y="96"/>
                  </a:lnTo>
                  <a:lnTo>
                    <a:pt x="289" y="94"/>
                  </a:lnTo>
                  <a:lnTo>
                    <a:pt x="289" y="92"/>
                  </a:lnTo>
                  <a:lnTo>
                    <a:pt x="289" y="92"/>
                  </a:lnTo>
                  <a:lnTo>
                    <a:pt x="287" y="86"/>
                  </a:lnTo>
                  <a:lnTo>
                    <a:pt x="285" y="80"/>
                  </a:lnTo>
                  <a:lnTo>
                    <a:pt x="281" y="75"/>
                  </a:lnTo>
                  <a:lnTo>
                    <a:pt x="278" y="71"/>
                  </a:lnTo>
                  <a:lnTo>
                    <a:pt x="272" y="67"/>
                  </a:lnTo>
                  <a:lnTo>
                    <a:pt x="266" y="63"/>
                  </a:lnTo>
                  <a:lnTo>
                    <a:pt x="254" y="58"/>
                  </a:lnTo>
                  <a:lnTo>
                    <a:pt x="238" y="55"/>
                  </a:lnTo>
                  <a:lnTo>
                    <a:pt x="224" y="52"/>
                  </a:lnTo>
                  <a:lnTo>
                    <a:pt x="208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05" y="51"/>
                  </a:lnTo>
                  <a:lnTo>
                    <a:pt x="105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8" name="组合 1277"/>
          <p:cNvGrpSpPr/>
          <p:nvPr/>
        </p:nvGrpSpPr>
        <p:grpSpPr>
          <a:xfrm>
            <a:off x="2679702" y="1136634"/>
            <a:ext cx="1094317" cy="556684"/>
            <a:chOff x="2009776" y="1122363"/>
            <a:chExt cx="820738" cy="417513"/>
          </a:xfrm>
          <a:solidFill>
            <a:schemeClr val="tx1"/>
          </a:solidFill>
        </p:grpSpPr>
        <p:sp>
          <p:nvSpPr>
            <p:cNvPr id="12606" name="Freeform 318"/>
            <p:cNvSpPr/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7" name="Freeform 319"/>
            <p:cNvSpPr/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8" name="Freeform 320"/>
            <p:cNvSpPr/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9" name="Freeform 321"/>
            <p:cNvSpPr/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0" name="Freeform 322"/>
            <p:cNvSpPr/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1" name="Freeform 323"/>
            <p:cNvSpPr/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2" name="Freeform 324"/>
            <p:cNvSpPr/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3" name="Freeform 325"/>
            <p:cNvSpPr/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4" name="Freeform 326"/>
            <p:cNvSpPr/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5" name="Freeform 327"/>
            <p:cNvSpPr/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6" name="Freeform 328"/>
            <p:cNvSpPr/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7" name="Freeform 329"/>
            <p:cNvSpPr/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8" name="Freeform 330"/>
            <p:cNvSpPr/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9" name="Freeform 331"/>
            <p:cNvSpPr/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0" name="Freeform 332"/>
            <p:cNvSpPr/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1" name="Freeform 333"/>
            <p:cNvSpPr/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2" name="Freeform 334"/>
            <p:cNvSpPr/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3" name="Freeform 335"/>
            <p:cNvSpPr/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4" name="Freeform 336"/>
            <p:cNvSpPr/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5" name="Freeform 337"/>
            <p:cNvSpPr/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6" name="Freeform 338"/>
            <p:cNvSpPr/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7" name="Freeform 339"/>
            <p:cNvSpPr/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8" name="Freeform 340"/>
            <p:cNvSpPr/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9" name="Freeform 341"/>
            <p:cNvSpPr/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0" name="Freeform 342"/>
            <p:cNvSpPr/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1" name="Freeform 343"/>
            <p:cNvSpPr/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2" name="Freeform 344"/>
            <p:cNvSpPr/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3" name="Freeform 345"/>
            <p:cNvSpPr/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4" name="Freeform 346"/>
            <p:cNvSpPr/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5" name="Freeform 347"/>
            <p:cNvSpPr/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6" name="Freeform 348"/>
            <p:cNvSpPr/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7" name="Freeform 349"/>
            <p:cNvSpPr/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8" name="Freeform 350"/>
            <p:cNvSpPr/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9" name="Freeform 351"/>
            <p:cNvSpPr/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0" name="Freeform 352"/>
            <p:cNvSpPr/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1" name="Freeform 353"/>
            <p:cNvSpPr/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2" name="Freeform 354"/>
            <p:cNvSpPr/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3" name="Freeform 355"/>
            <p:cNvSpPr/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4" name="Freeform 356"/>
            <p:cNvSpPr/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5" name="Freeform 357"/>
            <p:cNvSpPr/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6" name="Freeform 358"/>
            <p:cNvSpPr/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7" name="Freeform 359"/>
            <p:cNvSpPr/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8" name="Freeform 360"/>
            <p:cNvSpPr/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9" name="Freeform 361"/>
            <p:cNvSpPr/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0" name="Freeform 362"/>
            <p:cNvSpPr/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1" name="Freeform 363"/>
            <p:cNvSpPr/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2" name="Freeform 364"/>
            <p:cNvSpPr/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3" name="Freeform 365"/>
            <p:cNvSpPr/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4" name="Freeform 366"/>
            <p:cNvSpPr/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5" name="Freeform 367"/>
            <p:cNvSpPr/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6" name="Freeform 368"/>
            <p:cNvSpPr/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7" name="Freeform 369"/>
            <p:cNvSpPr/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8" name="Freeform 370"/>
            <p:cNvSpPr/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9" name="Freeform 371"/>
            <p:cNvSpPr/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0" name="Freeform 372"/>
            <p:cNvSpPr/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1" name="Freeform 373"/>
            <p:cNvSpPr/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2" name="Freeform 374"/>
            <p:cNvSpPr/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3" name="Freeform 375"/>
            <p:cNvSpPr/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4" name="Freeform 376"/>
            <p:cNvSpPr/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5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5" name="组合 1274"/>
          <p:cNvGrpSpPr/>
          <p:nvPr/>
        </p:nvGrpSpPr>
        <p:grpSpPr>
          <a:xfrm>
            <a:off x="6997702" y="1100650"/>
            <a:ext cx="969433" cy="749301"/>
            <a:chOff x="5248276" y="1095375"/>
            <a:chExt cx="727075" cy="561976"/>
          </a:xfrm>
          <a:solidFill>
            <a:schemeClr val="tx1"/>
          </a:solidFill>
        </p:grpSpPr>
        <p:sp>
          <p:nvSpPr>
            <p:cNvPr id="12666" name="Freeform 378"/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7" name="Freeform 379"/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8" name="Freeform 380"/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9" name="Freeform 381"/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0" name="Freeform 382"/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1" name="Freeform 383"/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2" name="Freeform 384"/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3" name="Freeform 385"/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4" name="Freeform 386"/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5" name="Freeform 387"/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6" name="Freeform 388"/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7" name="Freeform 389"/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8" name="Freeform 390"/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9" name="Freeform 391"/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0" name="Freeform 392"/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1" name="Freeform 393"/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2" name="Freeform 394"/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3" name="Freeform 395"/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4" name="Freeform 396"/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5" name="Freeform 397"/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6" name="Freeform 398"/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7" name="Freeform 399"/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8" name="Freeform 400"/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9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0" name="Freeform 402"/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1" name="Freeform 403"/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2" name="Freeform 404"/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3" name="Freeform 405"/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5" name="Freeform 407"/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4" name="组合 1273"/>
          <p:cNvGrpSpPr/>
          <p:nvPr/>
        </p:nvGrpSpPr>
        <p:grpSpPr>
          <a:xfrm>
            <a:off x="8382002" y="994816"/>
            <a:ext cx="1039284" cy="823384"/>
            <a:chOff x="6286501" y="1016000"/>
            <a:chExt cx="779463" cy="617538"/>
          </a:xfrm>
          <a:solidFill>
            <a:schemeClr val="tx1"/>
          </a:solidFill>
        </p:grpSpPr>
        <p:sp>
          <p:nvSpPr>
            <p:cNvPr id="12696" name="Freeform 408"/>
            <p:cNvSpPr/>
            <p:nvPr/>
          </p:nvSpPr>
          <p:spPr bwMode="auto">
            <a:xfrm>
              <a:off x="6303963" y="1404938"/>
              <a:ext cx="117475" cy="111125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81" y="1"/>
                </a:cxn>
                <a:cxn ang="0">
                  <a:pos x="271" y="6"/>
                </a:cxn>
                <a:cxn ang="0">
                  <a:pos x="255" y="26"/>
                </a:cxn>
                <a:cxn ang="0">
                  <a:pos x="250" y="33"/>
                </a:cxn>
                <a:cxn ang="0">
                  <a:pos x="233" y="48"/>
                </a:cxn>
                <a:cxn ang="0">
                  <a:pos x="206" y="68"/>
                </a:cxn>
                <a:cxn ang="0">
                  <a:pos x="179" y="93"/>
                </a:cxn>
                <a:cxn ang="0">
                  <a:pos x="152" y="116"/>
                </a:cxn>
                <a:cxn ang="0">
                  <a:pos x="129" y="135"/>
                </a:cxn>
                <a:cxn ang="0">
                  <a:pos x="66" y="193"/>
                </a:cxn>
                <a:cxn ang="0">
                  <a:pos x="48" y="212"/>
                </a:cxn>
                <a:cxn ang="0">
                  <a:pos x="22" y="239"/>
                </a:cxn>
                <a:cxn ang="0">
                  <a:pos x="6" y="260"/>
                </a:cxn>
                <a:cxn ang="0">
                  <a:pos x="1" y="271"/>
                </a:cxn>
                <a:cxn ang="0">
                  <a:pos x="1" y="276"/>
                </a:cxn>
                <a:cxn ang="0">
                  <a:pos x="5" y="280"/>
                </a:cxn>
                <a:cxn ang="0">
                  <a:pos x="9" y="278"/>
                </a:cxn>
                <a:cxn ang="0">
                  <a:pos x="10" y="277"/>
                </a:cxn>
                <a:cxn ang="0">
                  <a:pos x="22" y="257"/>
                </a:cxn>
                <a:cxn ang="0">
                  <a:pos x="51" y="225"/>
                </a:cxn>
                <a:cxn ang="0">
                  <a:pos x="66" y="209"/>
                </a:cxn>
                <a:cxn ang="0">
                  <a:pos x="123" y="155"/>
                </a:cxn>
                <a:cxn ang="0">
                  <a:pos x="142" y="138"/>
                </a:cxn>
                <a:cxn ang="0">
                  <a:pos x="222" y="69"/>
                </a:cxn>
                <a:cxn ang="0">
                  <a:pos x="261" y="38"/>
                </a:cxn>
                <a:cxn ang="0">
                  <a:pos x="267" y="30"/>
                </a:cxn>
                <a:cxn ang="0">
                  <a:pos x="276" y="17"/>
                </a:cxn>
                <a:cxn ang="0">
                  <a:pos x="284" y="12"/>
                </a:cxn>
                <a:cxn ang="0">
                  <a:pos x="290" y="12"/>
                </a:cxn>
                <a:cxn ang="0">
                  <a:pos x="294" y="10"/>
                </a:cxn>
                <a:cxn ang="0">
                  <a:pos x="297" y="5"/>
                </a:cxn>
                <a:cxn ang="0">
                  <a:pos x="295" y="1"/>
                </a:cxn>
                <a:cxn ang="0">
                  <a:pos x="293" y="0"/>
                </a:cxn>
              </a:cxnLst>
              <a:rect l="0" t="0" r="r" b="b"/>
              <a:pathLst>
                <a:path w="297" h="280">
                  <a:moveTo>
                    <a:pt x="293" y="0"/>
                  </a:moveTo>
                  <a:lnTo>
                    <a:pt x="293" y="0"/>
                  </a:lnTo>
                  <a:lnTo>
                    <a:pt x="286" y="0"/>
                  </a:lnTo>
                  <a:lnTo>
                    <a:pt x="281" y="1"/>
                  </a:lnTo>
                  <a:lnTo>
                    <a:pt x="276" y="4"/>
                  </a:lnTo>
                  <a:lnTo>
                    <a:pt x="271" y="6"/>
                  </a:lnTo>
                  <a:lnTo>
                    <a:pt x="261" y="17"/>
                  </a:lnTo>
                  <a:lnTo>
                    <a:pt x="255" y="26"/>
                  </a:lnTo>
                  <a:lnTo>
                    <a:pt x="255" y="26"/>
                  </a:lnTo>
                  <a:lnTo>
                    <a:pt x="250" y="33"/>
                  </a:lnTo>
                  <a:lnTo>
                    <a:pt x="244" y="38"/>
                  </a:lnTo>
                  <a:lnTo>
                    <a:pt x="233" y="48"/>
                  </a:lnTo>
                  <a:lnTo>
                    <a:pt x="218" y="59"/>
                  </a:lnTo>
                  <a:lnTo>
                    <a:pt x="206" y="68"/>
                  </a:lnTo>
                  <a:lnTo>
                    <a:pt x="206" y="68"/>
                  </a:lnTo>
                  <a:lnTo>
                    <a:pt x="179" y="93"/>
                  </a:lnTo>
                  <a:lnTo>
                    <a:pt x="166" y="104"/>
                  </a:lnTo>
                  <a:lnTo>
                    <a:pt x="152" y="116"/>
                  </a:lnTo>
                  <a:lnTo>
                    <a:pt x="152" y="116"/>
                  </a:lnTo>
                  <a:lnTo>
                    <a:pt x="129" y="135"/>
                  </a:lnTo>
                  <a:lnTo>
                    <a:pt x="108" y="154"/>
                  </a:lnTo>
                  <a:lnTo>
                    <a:pt x="66" y="193"/>
                  </a:lnTo>
                  <a:lnTo>
                    <a:pt x="66" y="193"/>
                  </a:lnTo>
                  <a:lnTo>
                    <a:pt x="48" y="212"/>
                  </a:lnTo>
                  <a:lnTo>
                    <a:pt x="30" y="230"/>
                  </a:lnTo>
                  <a:lnTo>
                    <a:pt x="22" y="239"/>
                  </a:lnTo>
                  <a:lnTo>
                    <a:pt x="14" y="248"/>
                  </a:lnTo>
                  <a:lnTo>
                    <a:pt x="6" y="260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6"/>
                  </a:lnTo>
                  <a:lnTo>
                    <a:pt x="4" y="278"/>
                  </a:lnTo>
                  <a:lnTo>
                    <a:pt x="5" y="280"/>
                  </a:lnTo>
                  <a:lnTo>
                    <a:pt x="8" y="280"/>
                  </a:lnTo>
                  <a:lnTo>
                    <a:pt x="9" y="278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5" y="267"/>
                  </a:lnTo>
                  <a:lnTo>
                    <a:pt x="22" y="257"/>
                  </a:lnTo>
                  <a:lnTo>
                    <a:pt x="35" y="240"/>
                  </a:lnTo>
                  <a:lnTo>
                    <a:pt x="51" y="225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104" y="172"/>
                  </a:lnTo>
                  <a:lnTo>
                    <a:pt x="123" y="155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261" y="38"/>
                  </a:lnTo>
                  <a:lnTo>
                    <a:pt x="261" y="38"/>
                  </a:lnTo>
                  <a:lnTo>
                    <a:pt x="264" y="35"/>
                  </a:lnTo>
                  <a:lnTo>
                    <a:pt x="267" y="30"/>
                  </a:lnTo>
                  <a:lnTo>
                    <a:pt x="273" y="21"/>
                  </a:lnTo>
                  <a:lnTo>
                    <a:pt x="276" y="17"/>
                  </a:lnTo>
                  <a:lnTo>
                    <a:pt x="280" y="13"/>
                  </a:lnTo>
                  <a:lnTo>
                    <a:pt x="284" y="12"/>
                  </a:lnTo>
                  <a:lnTo>
                    <a:pt x="290" y="12"/>
                  </a:lnTo>
                  <a:lnTo>
                    <a:pt x="290" y="12"/>
                  </a:lnTo>
                  <a:lnTo>
                    <a:pt x="293" y="12"/>
                  </a:lnTo>
                  <a:lnTo>
                    <a:pt x="294" y="10"/>
                  </a:lnTo>
                  <a:lnTo>
                    <a:pt x="297" y="6"/>
                  </a:lnTo>
                  <a:lnTo>
                    <a:pt x="297" y="5"/>
                  </a:lnTo>
                  <a:lnTo>
                    <a:pt x="297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7" name="Freeform 409"/>
            <p:cNvSpPr/>
            <p:nvPr/>
          </p:nvSpPr>
          <p:spPr bwMode="auto">
            <a:xfrm>
              <a:off x="6289676" y="1406525"/>
              <a:ext cx="195263" cy="190500"/>
            </a:xfrm>
            <a:custGeom>
              <a:avLst/>
              <a:gdLst/>
              <a:ahLst/>
              <a:cxnLst>
                <a:cxn ang="0">
                  <a:pos x="481" y="3"/>
                </a:cxn>
                <a:cxn ang="0">
                  <a:pos x="416" y="60"/>
                </a:cxn>
                <a:cxn ang="0">
                  <a:pos x="350" y="118"/>
                </a:cxn>
                <a:cxn ang="0">
                  <a:pos x="315" y="152"/>
                </a:cxn>
                <a:cxn ang="0">
                  <a:pos x="248" y="222"/>
                </a:cxn>
                <a:cxn ang="0">
                  <a:pos x="214" y="258"/>
                </a:cxn>
                <a:cxn ang="0">
                  <a:pos x="146" y="326"/>
                </a:cxn>
                <a:cxn ang="0">
                  <a:pos x="120" y="358"/>
                </a:cxn>
                <a:cxn ang="0">
                  <a:pos x="102" y="383"/>
                </a:cxn>
                <a:cxn ang="0">
                  <a:pos x="94" y="390"/>
                </a:cxn>
                <a:cxn ang="0">
                  <a:pos x="69" y="408"/>
                </a:cxn>
                <a:cxn ang="0">
                  <a:pos x="25" y="436"/>
                </a:cxn>
                <a:cxn ang="0">
                  <a:pos x="13" y="446"/>
                </a:cxn>
                <a:cxn ang="0">
                  <a:pos x="4" y="459"/>
                </a:cxn>
                <a:cxn ang="0">
                  <a:pos x="0" y="475"/>
                </a:cxn>
                <a:cxn ang="0">
                  <a:pos x="1" y="477"/>
                </a:cxn>
                <a:cxn ang="0">
                  <a:pos x="6" y="480"/>
                </a:cxn>
                <a:cxn ang="0">
                  <a:pos x="21" y="467"/>
                </a:cxn>
                <a:cxn ang="0">
                  <a:pos x="22" y="464"/>
                </a:cxn>
                <a:cxn ang="0">
                  <a:pos x="21" y="459"/>
                </a:cxn>
                <a:cxn ang="0">
                  <a:pos x="18" y="458"/>
                </a:cxn>
                <a:cxn ang="0">
                  <a:pos x="30" y="446"/>
                </a:cxn>
                <a:cxn ang="0">
                  <a:pos x="74" y="420"/>
                </a:cxn>
                <a:cxn ang="0">
                  <a:pos x="87" y="412"/>
                </a:cxn>
                <a:cxn ang="0">
                  <a:pos x="111" y="390"/>
                </a:cxn>
                <a:cxn ang="0">
                  <a:pos x="121" y="377"/>
                </a:cxn>
                <a:cxn ang="0">
                  <a:pos x="150" y="341"/>
                </a:cxn>
                <a:cxn ang="0">
                  <a:pos x="244" y="243"/>
                </a:cxn>
                <a:cxn ang="0">
                  <a:pos x="303" y="181"/>
                </a:cxn>
                <a:cxn ang="0">
                  <a:pos x="365" y="119"/>
                </a:cxn>
                <a:cxn ang="0">
                  <a:pos x="396" y="92"/>
                </a:cxn>
                <a:cxn ang="0">
                  <a:pos x="459" y="38"/>
                </a:cxn>
                <a:cxn ang="0">
                  <a:pos x="489" y="11"/>
                </a:cxn>
                <a:cxn ang="0">
                  <a:pos x="490" y="7"/>
                </a:cxn>
                <a:cxn ang="0">
                  <a:pos x="485" y="0"/>
                </a:cxn>
                <a:cxn ang="0">
                  <a:pos x="481" y="3"/>
                </a:cxn>
              </a:cxnLst>
              <a:rect l="0" t="0" r="r" b="b"/>
              <a:pathLst>
                <a:path w="490" h="480">
                  <a:moveTo>
                    <a:pt x="481" y="3"/>
                  </a:moveTo>
                  <a:lnTo>
                    <a:pt x="481" y="3"/>
                  </a:lnTo>
                  <a:lnTo>
                    <a:pt x="448" y="31"/>
                  </a:lnTo>
                  <a:lnTo>
                    <a:pt x="416" y="60"/>
                  </a:lnTo>
                  <a:lnTo>
                    <a:pt x="382" y="88"/>
                  </a:lnTo>
                  <a:lnTo>
                    <a:pt x="350" y="118"/>
                  </a:lnTo>
                  <a:lnTo>
                    <a:pt x="350" y="118"/>
                  </a:lnTo>
                  <a:lnTo>
                    <a:pt x="315" y="152"/>
                  </a:lnTo>
                  <a:lnTo>
                    <a:pt x="281" y="187"/>
                  </a:lnTo>
                  <a:lnTo>
                    <a:pt x="248" y="222"/>
                  </a:lnTo>
                  <a:lnTo>
                    <a:pt x="214" y="258"/>
                  </a:lnTo>
                  <a:lnTo>
                    <a:pt x="214" y="258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33" y="341"/>
                  </a:lnTo>
                  <a:lnTo>
                    <a:pt x="120" y="358"/>
                  </a:lnTo>
                  <a:lnTo>
                    <a:pt x="108" y="374"/>
                  </a:lnTo>
                  <a:lnTo>
                    <a:pt x="102" y="383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82" y="400"/>
                  </a:lnTo>
                  <a:lnTo>
                    <a:pt x="69" y="408"/>
                  </a:lnTo>
                  <a:lnTo>
                    <a:pt x="39" y="425"/>
                  </a:lnTo>
                  <a:lnTo>
                    <a:pt x="25" y="436"/>
                  </a:lnTo>
                  <a:lnTo>
                    <a:pt x="18" y="441"/>
                  </a:lnTo>
                  <a:lnTo>
                    <a:pt x="13" y="446"/>
                  </a:lnTo>
                  <a:lnTo>
                    <a:pt x="8" y="453"/>
                  </a:lnTo>
                  <a:lnTo>
                    <a:pt x="4" y="459"/>
                  </a:lnTo>
                  <a:lnTo>
                    <a:pt x="1" y="46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77"/>
                  </a:lnTo>
                  <a:lnTo>
                    <a:pt x="4" y="480"/>
                  </a:lnTo>
                  <a:lnTo>
                    <a:pt x="6" y="480"/>
                  </a:lnTo>
                  <a:lnTo>
                    <a:pt x="10" y="479"/>
                  </a:lnTo>
                  <a:lnTo>
                    <a:pt x="21" y="467"/>
                  </a:lnTo>
                  <a:lnTo>
                    <a:pt x="21" y="467"/>
                  </a:lnTo>
                  <a:lnTo>
                    <a:pt x="22" y="464"/>
                  </a:lnTo>
                  <a:lnTo>
                    <a:pt x="22" y="462"/>
                  </a:lnTo>
                  <a:lnTo>
                    <a:pt x="21" y="459"/>
                  </a:lnTo>
                  <a:lnTo>
                    <a:pt x="18" y="458"/>
                  </a:lnTo>
                  <a:lnTo>
                    <a:pt x="18" y="458"/>
                  </a:lnTo>
                  <a:lnTo>
                    <a:pt x="23" y="451"/>
                  </a:lnTo>
                  <a:lnTo>
                    <a:pt x="30" y="446"/>
                  </a:lnTo>
                  <a:lnTo>
                    <a:pt x="44" y="436"/>
                  </a:lnTo>
                  <a:lnTo>
                    <a:pt x="74" y="420"/>
                  </a:lnTo>
                  <a:lnTo>
                    <a:pt x="74" y="420"/>
                  </a:lnTo>
                  <a:lnTo>
                    <a:pt x="87" y="412"/>
                  </a:lnTo>
                  <a:lnTo>
                    <a:pt x="99" y="402"/>
                  </a:lnTo>
                  <a:lnTo>
                    <a:pt x="111" y="390"/>
                  </a:lnTo>
                  <a:lnTo>
                    <a:pt x="121" y="377"/>
                  </a:lnTo>
                  <a:lnTo>
                    <a:pt x="121" y="377"/>
                  </a:lnTo>
                  <a:lnTo>
                    <a:pt x="136" y="360"/>
                  </a:lnTo>
                  <a:lnTo>
                    <a:pt x="150" y="341"/>
                  </a:lnTo>
                  <a:lnTo>
                    <a:pt x="180" y="309"/>
                  </a:lnTo>
                  <a:lnTo>
                    <a:pt x="244" y="243"/>
                  </a:lnTo>
                  <a:lnTo>
                    <a:pt x="244" y="243"/>
                  </a:lnTo>
                  <a:lnTo>
                    <a:pt x="303" y="181"/>
                  </a:lnTo>
                  <a:lnTo>
                    <a:pt x="335" y="149"/>
                  </a:lnTo>
                  <a:lnTo>
                    <a:pt x="365" y="119"/>
                  </a:lnTo>
                  <a:lnTo>
                    <a:pt x="365" y="119"/>
                  </a:lnTo>
                  <a:lnTo>
                    <a:pt x="396" y="92"/>
                  </a:lnTo>
                  <a:lnTo>
                    <a:pt x="428" y="65"/>
                  </a:lnTo>
                  <a:lnTo>
                    <a:pt x="459" y="38"/>
                  </a:lnTo>
                  <a:lnTo>
                    <a:pt x="489" y="11"/>
                  </a:lnTo>
                  <a:lnTo>
                    <a:pt x="489" y="11"/>
                  </a:lnTo>
                  <a:lnTo>
                    <a:pt x="490" y="8"/>
                  </a:lnTo>
                  <a:lnTo>
                    <a:pt x="490" y="7"/>
                  </a:lnTo>
                  <a:lnTo>
                    <a:pt x="489" y="3"/>
                  </a:lnTo>
                  <a:lnTo>
                    <a:pt x="485" y="0"/>
                  </a:lnTo>
                  <a:lnTo>
                    <a:pt x="484" y="1"/>
                  </a:lnTo>
                  <a:lnTo>
                    <a:pt x="481" y="3"/>
                  </a:lnTo>
                  <a:lnTo>
                    <a:pt x="4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8" name="Freeform 410"/>
            <p:cNvSpPr/>
            <p:nvPr/>
          </p:nvSpPr>
          <p:spPr bwMode="auto">
            <a:xfrm>
              <a:off x="6429376" y="1481138"/>
              <a:ext cx="107950" cy="130175"/>
            </a:xfrm>
            <a:custGeom>
              <a:avLst/>
              <a:gdLst/>
              <a:ahLst/>
              <a:cxnLst>
                <a:cxn ang="0">
                  <a:pos x="263" y="4"/>
                </a:cxn>
                <a:cxn ang="0">
                  <a:pos x="232" y="51"/>
                </a:cxn>
                <a:cxn ang="0">
                  <a:pos x="195" y="95"/>
                </a:cxn>
                <a:cxn ang="0">
                  <a:pos x="186" y="105"/>
                </a:cxn>
                <a:cxn ang="0">
                  <a:pos x="160" y="139"/>
                </a:cxn>
                <a:cxn ang="0">
                  <a:pos x="124" y="186"/>
                </a:cxn>
                <a:cxn ang="0">
                  <a:pos x="107" y="204"/>
                </a:cxn>
                <a:cxn ang="0">
                  <a:pos x="52" y="257"/>
                </a:cxn>
                <a:cxn ang="0">
                  <a:pos x="43" y="267"/>
                </a:cxn>
                <a:cxn ang="0">
                  <a:pos x="29" y="289"/>
                </a:cxn>
                <a:cxn ang="0">
                  <a:pos x="20" y="299"/>
                </a:cxn>
                <a:cxn ang="0">
                  <a:pos x="8" y="306"/>
                </a:cxn>
                <a:cxn ang="0">
                  <a:pos x="0" y="318"/>
                </a:cxn>
                <a:cxn ang="0">
                  <a:pos x="0" y="319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2" y="319"/>
                </a:cxn>
                <a:cxn ang="0">
                  <a:pos x="22" y="310"/>
                </a:cxn>
                <a:cxn ang="0">
                  <a:pos x="38" y="299"/>
                </a:cxn>
                <a:cxn ang="0">
                  <a:pos x="45" y="289"/>
                </a:cxn>
                <a:cxn ang="0">
                  <a:pos x="59" y="268"/>
                </a:cxn>
                <a:cxn ang="0">
                  <a:pos x="67" y="259"/>
                </a:cxn>
                <a:cxn ang="0">
                  <a:pos x="127" y="200"/>
                </a:cxn>
                <a:cxn ang="0">
                  <a:pos x="145" y="180"/>
                </a:cxn>
                <a:cxn ang="0">
                  <a:pos x="177" y="136"/>
                </a:cxn>
                <a:cxn ang="0">
                  <a:pos x="211" y="95"/>
                </a:cxn>
                <a:cxn ang="0">
                  <a:pos x="228" y="75"/>
                </a:cxn>
                <a:cxn ang="0">
                  <a:pos x="259" y="33"/>
                </a:cxn>
                <a:cxn ang="0">
                  <a:pos x="272" y="10"/>
                </a:cxn>
                <a:cxn ang="0">
                  <a:pos x="273" y="4"/>
                </a:cxn>
                <a:cxn ang="0">
                  <a:pos x="266" y="0"/>
                </a:cxn>
                <a:cxn ang="0">
                  <a:pos x="263" y="4"/>
                </a:cxn>
              </a:cxnLst>
              <a:rect l="0" t="0" r="r" b="b"/>
              <a:pathLst>
                <a:path w="273" h="326">
                  <a:moveTo>
                    <a:pt x="263" y="4"/>
                  </a:moveTo>
                  <a:lnTo>
                    <a:pt x="263" y="4"/>
                  </a:lnTo>
                  <a:lnTo>
                    <a:pt x="249" y="28"/>
                  </a:lnTo>
                  <a:lnTo>
                    <a:pt x="232" y="51"/>
                  </a:lnTo>
                  <a:lnTo>
                    <a:pt x="215" y="74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86" y="105"/>
                  </a:lnTo>
                  <a:lnTo>
                    <a:pt x="177" y="115"/>
                  </a:lnTo>
                  <a:lnTo>
                    <a:pt x="160" y="139"/>
                  </a:lnTo>
                  <a:lnTo>
                    <a:pt x="143" y="163"/>
                  </a:lnTo>
                  <a:lnTo>
                    <a:pt x="124" y="186"/>
                  </a:lnTo>
                  <a:lnTo>
                    <a:pt x="124" y="186"/>
                  </a:lnTo>
                  <a:lnTo>
                    <a:pt x="107" y="204"/>
                  </a:lnTo>
                  <a:lnTo>
                    <a:pt x="89" y="223"/>
                  </a:lnTo>
                  <a:lnTo>
                    <a:pt x="52" y="257"/>
                  </a:lnTo>
                  <a:lnTo>
                    <a:pt x="52" y="257"/>
                  </a:lnTo>
                  <a:lnTo>
                    <a:pt x="43" y="267"/>
                  </a:lnTo>
                  <a:lnTo>
                    <a:pt x="37" y="279"/>
                  </a:lnTo>
                  <a:lnTo>
                    <a:pt x="29" y="289"/>
                  </a:lnTo>
                  <a:lnTo>
                    <a:pt x="25" y="295"/>
                  </a:lnTo>
                  <a:lnTo>
                    <a:pt x="20" y="299"/>
                  </a:lnTo>
                  <a:lnTo>
                    <a:pt x="20" y="299"/>
                  </a:lnTo>
                  <a:lnTo>
                    <a:pt x="8" y="306"/>
                  </a:lnTo>
                  <a:lnTo>
                    <a:pt x="4" y="312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9"/>
                  </a:lnTo>
                  <a:lnTo>
                    <a:pt x="0" y="322"/>
                  </a:lnTo>
                  <a:lnTo>
                    <a:pt x="3" y="326"/>
                  </a:lnTo>
                  <a:lnTo>
                    <a:pt x="5" y="326"/>
                  </a:lnTo>
                  <a:lnTo>
                    <a:pt x="7" y="326"/>
                  </a:lnTo>
                  <a:lnTo>
                    <a:pt x="8" y="326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2" y="319"/>
                  </a:lnTo>
                  <a:lnTo>
                    <a:pt x="14" y="316"/>
                  </a:lnTo>
                  <a:lnTo>
                    <a:pt x="22" y="310"/>
                  </a:lnTo>
                  <a:lnTo>
                    <a:pt x="30" y="304"/>
                  </a:lnTo>
                  <a:lnTo>
                    <a:pt x="38" y="299"/>
                  </a:lnTo>
                  <a:lnTo>
                    <a:pt x="38" y="299"/>
                  </a:lnTo>
                  <a:lnTo>
                    <a:pt x="45" y="289"/>
                  </a:lnTo>
                  <a:lnTo>
                    <a:pt x="51" y="279"/>
                  </a:lnTo>
                  <a:lnTo>
                    <a:pt x="59" y="268"/>
                  </a:lnTo>
                  <a:lnTo>
                    <a:pt x="67" y="259"/>
                  </a:lnTo>
                  <a:lnTo>
                    <a:pt x="67" y="259"/>
                  </a:lnTo>
                  <a:lnTo>
                    <a:pt x="107" y="220"/>
                  </a:lnTo>
                  <a:lnTo>
                    <a:pt x="127" y="20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61" y="159"/>
                  </a:lnTo>
                  <a:lnTo>
                    <a:pt x="177" y="136"/>
                  </a:lnTo>
                  <a:lnTo>
                    <a:pt x="192" y="114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28" y="75"/>
                  </a:lnTo>
                  <a:lnTo>
                    <a:pt x="245" y="54"/>
                  </a:lnTo>
                  <a:lnTo>
                    <a:pt x="259" y="33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69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3" y="4"/>
                  </a:lnTo>
                  <a:lnTo>
                    <a:pt x="26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9" name="Freeform 411"/>
            <p:cNvSpPr/>
            <p:nvPr/>
          </p:nvSpPr>
          <p:spPr bwMode="auto">
            <a:xfrm>
              <a:off x="6464301" y="1528763"/>
              <a:ext cx="74613" cy="8413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57" y="21"/>
                </a:cxn>
                <a:cxn ang="0">
                  <a:pos x="148" y="30"/>
                </a:cxn>
                <a:cxn ang="0">
                  <a:pos x="138" y="40"/>
                </a:cxn>
                <a:cxn ang="0">
                  <a:pos x="138" y="40"/>
                </a:cxn>
                <a:cxn ang="0">
                  <a:pos x="125" y="55"/>
                </a:cxn>
                <a:cxn ang="0">
                  <a:pos x="111" y="69"/>
                </a:cxn>
                <a:cxn ang="0">
                  <a:pos x="98" y="83"/>
                </a:cxn>
                <a:cxn ang="0">
                  <a:pos x="85" y="98"/>
                </a:cxn>
                <a:cxn ang="0">
                  <a:pos x="85" y="98"/>
                </a:cxn>
                <a:cxn ang="0">
                  <a:pos x="75" y="111"/>
                </a:cxn>
                <a:cxn ang="0">
                  <a:pos x="63" y="123"/>
                </a:cxn>
                <a:cxn ang="0">
                  <a:pos x="40" y="147"/>
                </a:cxn>
                <a:cxn ang="0">
                  <a:pos x="29" y="161"/>
                </a:cxn>
                <a:cxn ang="0">
                  <a:pos x="19" y="174"/>
                </a:cxn>
                <a:cxn ang="0">
                  <a:pos x="8" y="188"/>
                </a:cxn>
                <a:cxn ang="0">
                  <a:pos x="2" y="202"/>
                </a:cxn>
                <a:cxn ang="0">
                  <a:pos x="2" y="202"/>
                </a:cxn>
                <a:cxn ang="0">
                  <a:pos x="0" y="206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8" y="210"/>
                </a:cxn>
                <a:cxn ang="0">
                  <a:pos x="8" y="210"/>
                </a:cxn>
                <a:cxn ang="0">
                  <a:pos x="12" y="210"/>
                </a:cxn>
                <a:cxn ang="0">
                  <a:pos x="15" y="208"/>
                </a:cxn>
                <a:cxn ang="0">
                  <a:pos x="17" y="201"/>
                </a:cxn>
                <a:cxn ang="0">
                  <a:pos x="17" y="201"/>
                </a:cxn>
                <a:cxn ang="0">
                  <a:pos x="17" y="198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25" y="184"/>
                </a:cxn>
                <a:cxn ang="0">
                  <a:pos x="34" y="172"/>
                </a:cxn>
                <a:cxn ang="0">
                  <a:pos x="54" y="150"/>
                </a:cxn>
                <a:cxn ang="0">
                  <a:pos x="75" y="128"/>
                </a:cxn>
                <a:cxn ang="0">
                  <a:pos x="93" y="107"/>
                </a:cxn>
                <a:cxn ang="0">
                  <a:pos x="93" y="107"/>
                </a:cxn>
                <a:cxn ang="0">
                  <a:pos x="117" y="81"/>
                </a:cxn>
                <a:cxn ang="0">
                  <a:pos x="139" y="56"/>
                </a:cxn>
                <a:cxn ang="0">
                  <a:pos x="139" y="56"/>
                </a:cxn>
                <a:cxn ang="0">
                  <a:pos x="152" y="40"/>
                </a:cxn>
                <a:cxn ang="0">
                  <a:pos x="159" y="32"/>
                </a:cxn>
                <a:cxn ang="0">
                  <a:pos x="166" y="26"/>
                </a:cxn>
                <a:cxn ang="0">
                  <a:pos x="166" y="26"/>
                </a:cxn>
                <a:cxn ang="0">
                  <a:pos x="177" y="18"/>
                </a:cxn>
                <a:cxn ang="0">
                  <a:pos x="187" y="9"/>
                </a:cxn>
                <a:cxn ang="0">
                  <a:pos x="187" y="9"/>
                </a:cxn>
                <a:cxn ang="0">
                  <a:pos x="189" y="8"/>
                </a:cxn>
                <a:cxn ang="0">
                  <a:pos x="189" y="5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9" h="210">
                  <a:moveTo>
                    <a:pt x="179" y="1"/>
                  </a:moveTo>
                  <a:lnTo>
                    <a:pt x="179" y="1"/>
                  </a:lnTo>
                  <a:lnTo>
                    <a:pt x="157" y="21"/>
                  </a:lnTo>
                  <a:lnTo>
                    <a:pt x="148" y="30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25" y="55"/>
                  </a:lnTo>
                  <a:lnTo>
                    <a:pt x="111" y="69"/>
                  </a:lnTo>
                  <a:lnTo>
                    <a:pt x="98" y="83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75" y="111"/>
                  </a:lnTo>
                  <a:lnTo>
                    <a:pt x="63" y="123"/>
                  </a:lnTo>
                  <a:lnTo>
                    <a:pt x="40" y="147"/>
                  </a:lnTo>
                  <a:lnTo>
                    <a:pt x="29" y="161"/>
                  </a:lnTo>
                  <a:lnTo>
                    <a:pt x="19" y="174"/>
                  </a:lnTo>
                  <a:lnTo>
                    <a:pt x="8" y="188"/>
                  </a:lnTo>
                  <a:lnTo>
                    <a:pt x="2" y="202"/>
                  </a:lnTo>
                  <a:lnTo>
                    <a:pt x="2" y="202"/>
                  </a:lnTo>
                  <a:lnTo>
                    <a:pt x="0" y="206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12" y="210"/>
                  </a:lnTo>
                  <a:lnTo>
                    <a:pt x="15" y="208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7" y="198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25" y="184"/>
                  </a:lnTo>
                  <a:lnTo>
                    <a:pt x="34" y="172"/>
                  </a:lnTo>
                  <a:lnTo>
                    <a:pt x="54" y="150"/>
                  </a:lnTo>
                  <a:lnTo>
                    <a:pt x="75" y="128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117" y="81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52" y="40"/>
                  </a:lnTo>
                  <a:lnTo>
                    <a:pt x="159" y="32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77" y="18"/>
                  </a:lnTo>
                  <a:lnTo>
                    <a:pt x="187" y="9"/>
                  </a:lnTo>
                  <a:lnTo>
                    <a:pt x="187" y="9"/>
                  </a:lnTo>
                  <a:lnTo>
                    <a:pt x="189" y="8"/>
                  </a:lnTo>
                  <a:lnTo>
                    <a:pt x="189" y="5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0" name="Freeform 412"/>
            <p:cNvSpPr/>
            <p:nvPr/>
          </p:nvSpPr>
          <p:spPr bwMode="auto">
            <a:xfrm>
              <a:off x="6499226" y="1565275"/>
              <a:ext cx="44450" cy="63500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9" y="12"/>
                </a:cxn>
                <a:cxn ang="0">
                  <a:pos x="95" y="21"/>
                </a:cxn>
                <a:cxn ang="0">
                  <a:pos x="83" y="37"/>
                </a:cxn>
                <a:cxn ang="0">
                  <a:pos x="70" y="51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2" y="72"/>
                </a:cxn>
                <a:cxn ang="0">
                  <a:pos x="47" y="81"/>
                </a:cxn>
                <a:cxn ang="0">
                  <a:pos x="36" y="100"/>
                </a:cxn>
                <a:cxn ang="0">
                  <a:pos x="36" y="100"/>
                </a:cxn>
                <a:cxn ang="0">
                  <a:pos x="19" y="126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5" y="160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24" y="135"/>
                </a:cxn>
                <a:cxn ang="0">
                  <a:pos x="39" y="111"/>
                </a:cxn>
                <a:cxn ang="0">
                  <a:pos x="55" y="88"/>
                </a:cxn>
                <a:cxn ang="0">
                  <a:pos x="62" y="77"/>
                </a:cxn>
                <a:cxn ang="0">
                  <a:pos x="72" y="67"/>
                </a:cxn>
                <a:cxn ang="0">
                  <a:pos x="72" y="67"/>
                </a:cxn>
                <a:cxn ang="0">
                  <a:pos x="83" y="54"/>
                </a:cxn>
                <a:cxn ang="0">
                  <a:pos x="95" y="39"/>
                </a:cxn>
                <a:cxn ang="0">
                  <a:pos x="106" y="24"/>
                </a:cxn>
                <a:cxn ang="0">
                  <a:pos x="110" y="16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3" y="5"/>
                </a:cxn>
                <a:cxn ang="0">
                  <a:pos x="112" y="3"/>
                </a:cxn>
                <a:cxn ang="0">
                  <a:pos x="110" y="0"/>
                </a:cxn>
                <a:cxn ang="0">
                  <a:pos x="106" y="0"/>
                </a:cxn>
                <a:cxn ang="0">
                  <a:pos x="103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3" h="160">
                  <a:moveTo>
                    <a:pt x="102" y="4"/>
                  </a:moveTo>
                  <a:lnTo>
                    <a:pt x="102" y="4"/>
                  </a:lnTo>
                  <a:lnTo>
                    <a:pt x="99" y="12"/>
                  </a:lnTo>
                  <a:lnTo>
                    <a:pt x="95" y="21"/>
                  </a:lnTo>
                  <a:lnTo>
                    <a:pt x="83" y="37"/>
                  </a:lnTo>
                  <a:lnTo>
                    <a:pt x="70" y="51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2" y="72"/>
                  </a:lnTo>
                  <a:lnTo>
                    <a:pt x="47" y="81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19" y="126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5" y="160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24" y="135"/>
                  </a:lnTo>
                  <a:lnTo>
                    <a:pt x="39" y="111"/>
                  </a:lnTo>
                  <a:lnTo>
                    <a:pt x="55" y="88"/>
                  </a:lnTo>
                  <a:lnTo>
                    <a:pt x="62" y="7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83" y="54"/>
                  </a:lnTo>
                  <a:lnTo>
                    <a:pt x="95" y="39"/>
                  </a:lnTo>
                  <a:lnTo>
                    <a:pt x="106" y="24"/>
                  </a:lnTo>
                  <a:lnTo>
                    <a:pt x="110" y="16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2" y="3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3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1" name="Freeform 413"/>
            <p:cNvSpPr/>
            <p:nvPr/>
          </p:nvSpPr>
          <p:spPr bwMode="auto">
            <a:xfrm>
              <a:off x="6569076" y="1401763"/>
              <a:ext cx="100013" cy="104775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07" y="30"/>
                </a:cxn>
                <a:cxn ang="0">
                  <a:pos x="172" y="59"/>
                </a:cxn>
                <a:cxn ang="0">
                  <a:pos x="138" y="89"/>
                </a:cxn>
                <a:cxn ang="0">
                  <a:pos x="105" y="122"/>
                </a:cxn>
                <a:cxn ang="0">
                  <a:pos x="105" y="122"/>
                </a:cxn>
                <a:cxn ang="0">
                  <a:pos x="89" y="136"/>
                </a:cxn>
                <a:cxn ang="0">
                  <a:pos x="73" y="152"/>
                </a:cxn>
                <a:cxn ang="0">
                  <a:pos x="58" y="166"/>
                </a:cxn>
                <a:cxn ang="0">
                  <a:pos x="43" y="181"/>
                </a:cxn>
                <a:cxn ang="0">
                  <a:pos x="43" y="181"/>
                </a:cxn>
                <a:cxn ang="0">
                  <a:pos x="37" y="190"/>
                </a:cxn>
                <a:cxn ang="0">
                  <a:pos x="30" y="198"/>
                </a:cxn>
                <a:cxn ang="0">
                  <a:pos x="20" y="216"/>
                </a:cxn>
                <a:cxn ang="0">
                  <a:pos x="2" y="255"/>
                </a:cxn>
                <a:cxn ang="0">
                  <a:pos x="2" y="255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3" y="263"/>
                </a:cxn>
                <a:cxn ang="0">
                  <a:pos x="7" y="263"/>
                </a:cxn>
                <a:cxn ang="0">
                  <a:pos x="9" y="263"/>
                </a:cxn>
                <a:cxn ang="0">
                  <a:pos x="11" y="261"/>
                </a:cxn>
                <a:cxn ang="0">
                  <a:pos x="11" y="261"/>
                </a:cxn>
                <a:cxn ang="0">
                  <a:pos x="29" y="224"/>
                </a:cxn>
                <a:cxn ang="0">
                  <a:pos x="39" y="206"/>
                </a:cxn>
                <a:cxn ang="0">
                  <a:pos x="51" y="189"/>
                </a:cxn>
                <a:cxn ang="0">
                  <a:pos x="51" y="189"/>
                </a:cxn>
                <a:cxn ang="0">
                  <a:pos x="66" y="174"/>
                </a:cxn>
                <a:cxn ang="0">
                  <a:pos x="81" y="159"/>
                </a:cxn>
                <a:cxn ang="0">
                  <a:pos x="97" y="145"/>
                </a:cxn>
                <a:cxn ang="0">
                  <a:pos x="113" y="130"/>
                </a:cxn>
                <a:cxn ang="0">
                  <a:pos x="113" y="130"/>
                </a:cxn>
                <a:cxn ang="0">
                  <a:pos x="144" y="98"/>
                </a:cxn>
                <a:cxn ang="0">
                  <a:pos x="178" y="68"/>
                </a:cxn>
                <a:cxn ang="0">
                  <a:pos x="213" y="40"/>
                </a:cxn>
                <a:cxn ang="0">
                  <a:pos x="249" y="12"/>
                </a:cxn>
                <a:cxn ang="0">
                  <a:pos x="249" y="12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0" y="3"/>
                </a:cxn>
                <a:cxn ang="0">
                  <a:pos x="249" y="2"/>
                </a:cxn>
                <a:cxn ang="0">
                  <a:pos x="247" y="2"/>
                </a:cxn>
                <a:cxn ang="0">
                  <a:pos x="245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263">
                  <a:moveTo>
                    <a:pt x="242" y="2"/>
                  </a:moveTo>
                  <a:lnTo>
                    <a:pt x="242" y="2"/>
                  </a:lnTo>
                  <a:lnTo>
                    <a:pt x="207" y="30"/>
                  </a:lnTo>
                  <a:lnTo>
                    <a:pt x="172" y="59"/>
                  </a:lnTo>
                  <a:lnTo>
                    <a:pt x="138" y="89"/>
                  </a:lnTo>
                  <a:lnTo>
                    <a:pt x="105" y="122"/>
                  </a:lnTo>
                  <a:lnTo>
                    <a:pt x="105" y="122"/>
                  </a:lnTo>
                  <a:lnTo>
                    <a:pt x="89" y="136"/>
                  </a:lnTo>
                  <a:lnTo>
                    <a:pt x="73" y="152"/>
                  </a:lnTo>
                  <a:lnTo>
                    <a:pt x="58" y="166"/>
                  </a:lnTo>
                  <a:lnTo>
                    <a:pt x="43" y="181"/>
                  </a:lnTo>
                  <a:lnTo>
                    <a:pt x="43" y="181"/>
                  </a:lnTo>
                  <a:lnTo>
                    <a:pt x="37" y="190"/>
                  </a:lnTo>
                  <a:lnTo>
                    <a:pt x="30" y="198"/>
                  </a:lnTo>
                  <a:lnTo>
                    <a:pt x="20" y="216"/>
                  </a:lnTo>
                  <a:lnTo>
                    <a:pt x="2" y="255"/>
                  </a:lnTo>
                  <a:lnTo>
                    <a:pt x="2" y="255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9" y="263"/>
                  </a:lnTo>
                  <a:lnTo>
                    <a:pt x="11" y="261"/>
                  </a:lnTo>
                  <a:lnTo>
                    <a:pt x="11" y="261"/>
                  </a:lnTo>
                  <a:lnTo>
                    <a:pt x="29" y="224"/>
                  </a:lnTo>
                  <a:lnTo>
                    <a:pt x="39" y="206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66" y="174"/>
                  </a:lnTo>
                  <a:lnTo>
                    <a:pt x="81" y="159"/>
                  </a:lnTo>
                  <a:lnTo>
                    <a:pt x="97" y="145"/>
                  </a:lnTo>
                  <a:lnTo>
                    <a:pt x="113" y="130"/>
                  </a:lnTo>
                  <a:lnTo>
                    <a:pt x="113" y="130"/>
                  </a:lnTo>
                  <a:lnTo>
                    <a:pt x="144" y="98"/>
                  </a:lnTo>
                  <a:lnTo>
                    <a:pt x="178" y="68"/>
                  </a:lnTo>
                  <a:lnTo>
                    <a:pt x="213" y="40"/>
                  </a:lnTo>
                  <a:lnTo>
                    <a:pt x="249" y="12"/>
                  </a:lnTo>
                  <a:lnTo>
                    <a:pt x="249" y="12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0" y="3"/>
                  </a:lnTo>
                  <a:lnTo>
                    <a:pt x="249" y="2"/>
                  </a:lnTo>
                  <a:lnTo>
                    <a:pt x="247" y="2"/>
                  </a:lnTo>
                  <a:lnTo>
                    <a:pt x="245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2" name="Freeform 414"/>
            <p:cNvSpPr/>
            <p:nvPr/>
          </p:nvSpPr>
          <p:spPr bwMode="auto">
            <a:xfrm>
              <a:off x="6553201" y="1406525"/>
              <a:ext cx="206375" cy="217488"/>
            </a:xfrm>
            <a:custGeom>
              <a:avLst/>
              <a:gdLst/>
              <a:ahLst/>
              <a:cxnLst>
                <a:cxn ang="0">
                  <a:pos x="511" y="1"/>
                </a:cxn>
                <a:cxn ang="0">
                  <a:pos x="497" y="8"/>
                </a:cxn>
                <a:cxn ang="0">
                  <a:pos x="484" y="18"/>
                </a:cxn>
                <a:cxn ang="0">
                  <a:pos x="460" y="42"/>
                </a:cxn>
                <a:cxn ang="0">
                  <a:pos x="442" y="56"/>
                </a:cxn>
                <a:cxn ang="0">
                  <a:pos x="408" y="86"/>
                </a:cxn>
                <a:cxn ang="0">
                  <a:pos x="391" y="103"/>
                </a:cxn>
                <a:cxn ang="0">
                  <a:pos x="358" y="143"/>
                </a:cxn>
                <a:cxn ang="0">
                  <a:pos x="327" y="183"/>
                </a:cxn>
                <a:cxn ang="0">
                  <a:pos x="292" y="222"/>
                </a:cxn>
                <a:cxn ang="0">
                  <a:pos x="254" y="262"/>
                </a:cxn>
                <a:cxn ang="0">
                  <a:pos x="191" y="334"/>
                </a:cxn>
                <a:cxn ang="0">
                  <a:pos x="131" y="408"/>
                </a:cxn>
                <a:cxn ang="0">
                  <a:pos x="114" y="430"/>
                </a:cxn>
                <a:cxn ang="0">
                  <a:pos x="76" y="472"/>
                </a:cxn>
                <a:cxn ang="0">
                  <a:pos x="55" y="489"/>
                </a:cxn>
                <a:cxn ang="0">
                  <a:pos x="48" y="494"/>
                </a:cxn>
                <a:cxn ang="0">
                  <a:pos x="29" y="515"/>
                </a:cxn>
                <a:cxn ang="0">
                  <a:pos x="9" y="534"/>
                </a:cxn>
                <a:cxn ang="0">
                  <a:pos x="3" y="538"/>
                </a:cxn>
                <a:cxn ang="0">
                  <a:pos x="0" y="540"/>
                </a:cxn>
                <a:cxn ang="0">
                  <a:pos x="1" y="547"/>
                </a:cxn>
                <a:cxn ang="0">
                  <a:pos x="16" y="548"/>
                </a:cxn>
                <a:cxn ang="0">
                  <a:pos x="20" y="548"/>
                </a:cxn>
                <a:cxn ang="0">
                  <a:pos x="22" y="541"/>
                </a:cxn>
                <a:cxn ang="0">
                  <a:pos x="21" y="539"/>
                </a:cxn>
                <a:cxn ang="0">
                  <a:pos x="37" y="521"/>
                </a:cxn>
                <a:cxn ang="0">
                  <a:pos x="54" y="504"/>
                </a:cxn>
                <a:cxn ang="0">
                  <a:pos x="71" y="490"/>
                </a:cxn>
                <a:cxn ang="0">
                  <a:pos x="114" y="447"/>
                </a:cxn>
                <a:cxn ang="0">
                  <a:pos x="129" y="429"/>
                </a:cxn>
                <a:cxn ang="0">
                  <a:pos x="156" y="391"/>
                </a:cxn>
                <a:cxn ang="0">
                  <a:pos x="170" y="373"/>
                </a:cxn>
                <a:cxn ang="0">
                  <a:pos x="221" y="313"/>
                </a:cxn>
                <a:cxn ang="0">
                  <a:pos x="239" y="293"/>
                </a:cxn>
                <a:cxn ang="0">
                  <a:pos x="307" y="220"/>
                </a:cxn>
                <a:cxn ang="0">
                  <a:pos x="373" y="144"/>
                </a:cxn>
                <a:cxn ang="0">
                  <a:pos x="387" y="126"/>
                </a:cxn>
                <a:cxn ang="0">
                  <a:pos x="420" y="90"/>
                </a:cxn>
                <a:cxn ang="0">
                  <a:pos x="437" y="75"/>
                </a:cxn>
                <a:cxn ang="0">
                  <a:pos x="481" y="39"/>
                </a:cxn>
                <a:cxn ang="0">
                  <a:pos x="489" y="33"/>
                </a:cxn>
                <a:cxn ang="0">
                  <a:pos x="505" y="17"/>
                </a:cxn>
                <a:cxn ang="0">
                  <a:pos x="514" y="12"/>
                </a:cxn>
                <a:cxn ang="0">
                  <a:pos x="517" y="11"/>
                </a:cxn>
                <a:cxn ang="0">
                  <a:pos x="518" y="5"/>
                </a:cxn>
                <a:cxn ang="0">
                  <a:pos x="514" y="0"/>
                </a:cxn>
                <a:cxn ang="0">
                  <a:pos x="511" y="1"/>
                </a:cxn>
              </a:cxnLst>
              <a:rect l="0" t="0" r="r" b="b"/>
              <a:pathLst>
                <a:path w="518" h="548">
                  <a:moveTo>
                    <a:pt x="511" y="1"/>
                  </a:moveTo>
                  <a:lnTo>
                    <a:pt x="511" y="1"/>
                  </a:lnTo>
                  <a:lnTo>
                    <a:pt x="504" y="4"/>
                  </a:lnTo>
                  <a:lnTo>
                    <a:pt x="497" y="8"/>
                  </a:lnTo>
                  <a:lnTo>
                    <a:pt x="491" y="12"/>
                  </a:lnTo>
                  <a:lnTo>
                    <a:pt x="484" y="18"/>
                  </a:lnTo>
                  <a:lnTo>
                    <a:pt x="472" y="30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442" y="56"/>
                  </a:lnTo>
                  <a:lnTo>
                    <a:pt x="425" y="71"/>
                  </a:lnTo>
                  <a:lnTo>
                    <a:pt x="408" y="86"/>
                  </a:lnTo>
                  <a:lnTo>
                    <a:pt x="391" y="103"/>
                  </a:lnTo>
                  <a:lnTo>
                    <a:pt x="391" y="103"/>
                  </a:lnTo>
                  <a:lnTo>
                    <a:pt x="374" y="123"/>
                  </a:lnTo>
                  <a:lnTo>
                    <a:pt x="358" y="14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10" y="203"/>
                  </a:lnTo>
                  <a:lnTo>
                    <a:pt x="292" y="222"/>
                  </a:lnTo>
                  <a:lnTo>
                    <a:pt x="254" y="262"/>
                  </a:lnTo>
                  <a:lnTo>
                    <a:pt x="254" y="262"/>
                  </a:lnTo>
                  <a:lnTo>
                    <a:pt x="221" y="297"/>
                  </a:lnTo>
                  <a:lnTo>
                    <a:pt x="191" y="334"/>
                  </a:lnTo>
                  <a:lnTo>
                    <a:pt x="161" y="370"/>
                  </a:lnTo>
                  <a:lnTo>
                    <a:pt x="131" y="408"/>
                  </a:lnTo>
                  <a:lnTo>
                    <a:pt x="131" y="408"/>
                  </a:lnTo>
                  <a:lnTo>
                    <a:pt x="114" y="430"/>
                  </a:lnTo>
                  <a:lnTo>
                    <a:pt x="95" y="451"/>
                  </a:lnTo>
                  <a:lnTo>
                    <a:pt x="76" y="472"/>
                  </a:lnTo>
                  <a:lnTo>
                    <a:pt x="65" y="481"/>
                  </a:lnTo>
                  <a:lnTo>
                    <a:pt x="55" y="489"/>
                  </a:lnTo>
                  <a:lnTo>
                    <a:pt x="55" y="489"/>
                  </a:lnTo>
                  <a:lnTo>
                    <a:pt x="48" y="494"/>
                  </a:lnTo>
                  <a:lnTo>
                    <a:pt x="42" y="501"/>
                  </a:lnTo>
                  <a:lnTo>
                    <a:pt x="29" y="515"/>
                  </a:lnTo>
                  <a:lnTo>
                    <a:pt x="17" y="528"/>
                  </a:lnTo>
                  <a:lnTo>
                    <a:pt x="9" y="534"/>
                  </a:lnTo>
                  <a:lnTo>
                    <a:pt x="3" y="538"/>
                  </a:lnTo>
                  <a:lnTo>
                    <a:pt x="3" y="538"/>
                  </a:lnTo>
                  <a:lnTo>
                    <a:pt x="0" y="539"/>
                  </a:lnTo>
                  <a:lnTo>
                    <a:pt x="0" y="540"/>
                  </a:lnTo>
                  <a:lnTo>
                    <a:pt x="0" y="544"/>
                  </a:lnTo>
                  <a:lnTo>
                    <a:pt x="1" y="547"/>
                  </a:lnTo>
                  <a:lnTo>
                    <a:pt x="5" y="548"/>
                  </a:lnTo>
                  <a:lnTo>
                    <a:pt x="16" y="548"/>
                  </a:lnTo>
                  <a:lnTo>
                    <a:pt x="16" y="548"/>
                  </a:lnTo>
                  <a:lnTo>
                    <a:pt x="20" y="548"/>
                  </a:lnTo>
                  <a:lnTo>
                    <a:pt x="21" y="545"/>
                  </a:lnTo>
                  <a:lnTo>
                    <a:pt x="22" y="541"/>
                  </a:lnTo>
                  <a:lnTo>
                    <a:pt x="21" y="539"/>
                  </a:lnTo>
                  <a:lnTo>
                    <a:pt x="21" y="539"/>
                  </a:lnTo>
                  <a:lnTo>
                    <a:pt x="29" y="530"/>
                  </a:lnTo>
                  <a:lnTo>
                    <a:pt x="37" y="521"/>
                  </a:lnTo>
                  <a:lnTo>
                    <a:pt x="44" y="511"/>
                  </a:lnTo>
                  <a:lnTo>
                    <a:pt x="54" y="504"/>
                  </a:lnTo>
                  <a:lnTo>
                    <a:pt x="54" y="504"/>
                  </a:lnTo>
                  <a:lnTo>
                    <a:pt x="71" y="490"/>
                  </a:lnTo>
                  <a:lnTo>
                    <a:pt x="86" y="477"/>
                  </a:lnTo>
                  <a:lnTo>
                    <a:pt x="114" y="447"/>
                  </a:lnTo>
                  <a:lnTo>
                    <a:pt x="114" y="447"/>
                  </a:lnTo>
                  <a:lnTo>
                    <a:pt x="129" y="429"/>
                  </a:lnTo>
                  <a:lnTo>
                    <a:pt x="143" y="411"/>
                  </a:lnTo>
                  <a:lnTo>
                    <a:pt x="156" y="391"/>
                  </a:lnTo>
                  <a:lnTo>
                    <a:pt x="170" y="373"/>
                  </a:lnTo>
                  <a:lnTo>
                    <a:pt x="170" y="373"/>
                  </a:lnTo>
                  <a:lnTo>
                    <a:pt x="204" y="332"/>
                  </a:lnTo>
                  <a:lnTo>
                    <a:pt x="221" y="313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75" y="258"/>
                  </a:lnTo>
                  <a:lnTo>
                    <a:pt x="307" y="220"/>
                  </a:lnTo>
                  <a:lnTo>
                    <a:pt x="341" y="182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87" y="126"/>
                  </a:lnTo>
                  <a:lnTo>
                    <a:pt x="403" y="107"/>
                  </a:lnTo>
                  <a:lnTo>
                    <a:pt x="420" y="90"/>
                  </a:lnTo>
                  <a:lnTo>
                    <a:pt x="437" y="75"/>
                  </a:lnTo>
                  <a:lnTo>
                    <a:pt x="437" y="75"/>
                  </a:lnTo>
                  <a:lnTo>
                    <a:pt x="459" y="56"/>
                  </a:lnTo>
                  <a:lnTo>
                    <a:pt x="481" y="39"/>
                  </a:lnTo>
                  <a:lnTo>
                    <a:pt x="481" y="39"/>
                  </a:lnTo>
                  <a:lnTo>
                    <a:pt x="489" y="33"/>
                  </a:lnTo>
                  <a:lnTo>
                    <a:pt x="497" y="24"/>
                  </a:lnTo>
                  <a:lnTo>
                    <a:pt x="505" y="17"/>
                  </a:lnTo>
                  <a:lnTo>
                    <a:pt x="509" y="13"/>
                  </a:lnTo>
                  <a:lnTo>
                    <a:pt x="514" y="12"/>
                  </a:lnTo>
                  <a:lnTo>
                    <a:pt x="514" y="12"/>
                  </a:lnTo>
                  <a:lnTo>
                    <a:pt x="517" y="11"/>
                  </a:lnTo>
                  <a:lnTo>
                    <a:pt x="518" y="9"/>
                  </a:lnTo>
                  <a:lnTo>
                    <a:pt x="518" y="5"/>
                  </a:lnTo>
                  <a:lnTo>
                    <a:pt x="515" y="1"/>
                  </a:lnTo>
                  <a:lnTo>
                    <a:pt x="514" y="0"/>
                  </a:lnTo>
                  <a:lnTo>
                    <a:pt x="511" y="1"/>
                  </a:lnTo>
                  <a:lnTo>
                    <a:pt x="5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3" name="Freeform 415"/>
            <p:cNvSpPr/>
            <p:nvPr/>
          </p:nvSpPr>
          <p:spPr bwMode="auto">
            <a:xfrm>
              <a:off x="6648451" y="1455738"/>
              <a:ext cx="138113" cy="166688"/>
            </a:xfrm>
            <a:custGeom>
              <a:avLst/>
              <a:gdLst/>
              <a:ahLst/>
              <a:cxnLst>
                <a:cxn ang="0">
                  <a:pos x="338" y="4"/>
                </a:cxn>
                <a:cxn ang="0">
                  <a:pos x="338" y="4"/>
                </a:cxn>
                <a:cxn ang="0">
                  <a:pos x="329" y="18"/>
                </a:cxn>
                <a:cxn ang="0">
                  <a:pos x="318" y="31"/>
                </a:cxn>
                <a:cxn ang="0">
                  <a:pos x="297" y="57"/>
                </a:cxn>
                <a:cxn ang="0">
                  <a:pos x="274" y="83"/>
                </a:cxn>
                <a:cxn ang="0">
                  <a:pos x="252" y="108"/>
                </a:cxn>
                <a:cxn ang="0">
                  <a:pos x="252" y="108"/>
                </a:cxn>
                <a:cxn ang="0">
                  <a:pos x="206" y="162"/>
                </a:cxn>
                <a:cxn ang="0">
                  <a:pos x="160" y="217"/>
                </a:cxn>
                <a:cxn ang="0">
                  <a:pos x="160" y="217"/>
                </a:cxn>
                <a:cxn ang="0">
                  <a:pos x="70" y="329"/>
                </a:cxn>
                <a:cxn ang="0">
                  <a:pos x="70" y="329"/>
                </a:cxn>
                <a:cxn ang="0">
                  <a:pos x="61" y="338"/>
                </a:cxn>
                <a:cxn ang="0">
                  <a:pos x="50" y="349"/>
                </a:cxn>
                <a:cxn ang="0">
                  <a:pos x="40" y="359"/>
                </a:cxn>
                <a:cxn ang="0">
                  <a:pos x="37" y="364"/>
                </a:cxn>
                <a:cxn ang="0">
                  <a:pos x="34" y="370"/>
                </a:cxn>
                <a:cxn ang="0">
                  <a:pos x="34" y="370"/>
                </a:cxn>
                <a:cxn ang="0">
                  <a:pos x="33" y="375"/>
                </a:cxn>
                <a:cxn ang="0">
                  <a:pos x="29" y="380"/>
                </a:cxn>
                <a:cxn ang="0">
                  <a:pos x="21" y="389"/>
                </a:cxn>
                <a:cxn ang="0">
                  <a:pos x="11" y="398"/>
                </a:cxn>
                <a:cxn ang="0">
                  <a:pos x="2" y="408"/>
                </a:cxn>
                <a:cxn ang="0">
                  <a:pos x="2" y="408"/>
                </a:cxn>
                <a:cxn ang="0">
                  <a:pos x="0" y="409"/>
                </a:cxn>
                <a:cxn ang="0">
                  <a:pos x="0" y="412"/>
                </a:cxn>
                <a:cxn ang="0">
                  <a:pos x="0" y="413"/>
                </a:cxn>
                <a:cxn ang="0">
                  <a:pos x="2" y="414"/>
                </a:cxn>
                <a:cxn ang="0">
                  <a:pos x="6" y="417"/>
                </a:cxn>
                <a:cxn ang="0">
                  <a:pos x="7" y="417"/>
                </a:cxn>
                <a:cxn ang="0">
                  <a:pos x="10" y="415"/>
                </a:cxn>
                <a:cxn ang="0">
                  <a:pos x="10" y="415"/>
                </a:cxn>
                <a:cxn ang="0">
                  <a:pos x="24" y="402"/>
                </a:cxn>
                <a:cxn ang="0">
                  <a:pos x="38" y="391"/>
                </a:cxn>
                <a:cxn ang="0">
                  <a:pos x="38" y="391"/>
                </a:cxn>
                <a:cxn ang="0">
                  <a:pos x="40" y="388"/>
                </a:cxn>
                <a:cxn ang="0">
                  <a:pos x="42" y="385"/>
                </a:cxn>
                <a:cxn ang="0">
                  <a:pos x="45" y="379"/>
                </a:cxn>
                <a:cxn ang="0">
                  <a:pos x="45" y="379"/>
                </a:cxn>
                <a:cxn ang="0">
                  <a:pos x="49" y="371"/>
                </a:cxn>
                <a:cxn ang="0">
                  <a:pos x="54" y="364"/>
                </a:cxn>
                <a:cxn ang="0">
                  <a:pos x="64" y="353"/>
                </a:cxn>
                <a:cxn ang="0">
                  <a:pos x="64" y="353"/>
                </a:cxn>
                <a:cxn ang="0">
                  <a:pos x="89" y="323"/>
                </a:cxn>
                <a:cxn ang="0">
                  <a:pos x="113" y="293"/>
                </a:cxn>
                <a:cxn ang="0">
                  <a:pos x="161" y="232"/>
                </a:cxn>
                <a:cxn ang="0">
                  <a:pos x="161" y="232"/>
                </a:cxn>
                <a:cxn ang="0">
                  <a:pos x="210" y="175"/>
                </a:cxn>
                <a:cxn ang="0">
                  <a:pos x="259" y="117"/>
                </a:cxn>
                <a:cxn ang="0">
                  <a:pos x="259" y="117"/>
                </a:cxn>
                <a:cxn ang="0">
                  <a:pos x="306" y="65"/>
                </a:cxn>
                <a:cxn ang="0">
                  <a:pos x="329" y="38"/>
                </a:cxn>
                <a:cxn ang="0">
                  <a:pos x="338" y="23"/>
                </a:cxn>
                <a:cxn ang="0">
                  <a:pos x="347" y="9"/>
                </a:cxn>
                <a:cxn ang="0">
                  <a:pos x="347" y="9"/>
                </a:cxn>
                <a:cxn ang="0">
                  <a:pos x="348" y="6"/>
                </a:cxn>
                <a:cxn ang="0">
                  <a:pos x="348" y="4"/>
                </a:cxn>
                <a:cxn ang="0">
                  <a:pos x="346" y="1"/>
                </a:cxn>
                <a:cxn ang="0">
                  <a:pos x="342" y="0"/>
                </a:cxn>
                <a:cxn ang="0">
                  <a:pos x="339" y="1"/>
                </a:cxn>
                <a:cxn ang="0">
                  <a:pos x="338" y="4"/>
                </a:cxn>
                <a:cxn ang="0">
                  <a:pos x="338" y="4"/>
                </a:cxn>
              </a:cxnLst>
              <a:rect l="0" t="0" r="r" b="b"/>
              <a:pathLst>
                <a:path w="348" h="417">
                  <a:moveTo>
                    <a:pt x="338" y="4"/>
                  </a:moveTo>
                  <a:lnTo>
                    <a:pt x="338" y="4"/>
                  </a:lnTo>
                  <a:lnTo>
                    <a:pt x="329" y="18"/>
                  </a:lnTo>
                  <a:lnTo>
                    <a:pt x="318" y="31"/>
                  </a:lnTo>
                  <a:lnTo>
                    <a:pt x="297" y="57"/>
                  </a:lnTo>
                  <a:lnTo>
                    <a:pt x="274" y="83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06" y="162"/>
                  </a:lnTo>
                  <a:lnTo>
                    <a:pt x="160" y="217"/>
                  </a:lnTo>
                  <a:lnTo>
                    <a:pt x="160" y="217"/>
                  </a:lnTo>
                  <a:lnTo>
                    <a:pt x="70" y="329"/>
                  </a:lnTo>
                  <a:lnTo>
                    <a:pt x="70" y="329"/>
                  </a:lnTo>
                  <a:lnTo>
                    <a:pt x="61" y="338"/>
                  </a:lnTo>
                  <a:lnTo>
                    <a:pt x="50" y="349"/>
                  </a:lnTo>
                  <a:lnTo>
                    <a:pt x="40" y="359"/>
                  </a:lnTo>
                  <a:lnTo>
                    <a:pt x="37" y="364"/>
                  </a:lnTo>
                  <a:lnTo>
                    <a:pt x="34" y="370"/>
                  </a:lnTo>
                  <a:lnTo>
                    <a:pt x="34" y="370"/>
                  </a:lnTo>
                  <a:lnTo>
                    <a:pt x="33" y="375"/>
                  </a:lnTo>
                  <a:lnTo>
                    <a:pt x="29" y="380"/>
                  </a:lnTo>
                  <a:lnTo>
                    <a:pt x="21" y="389"/>
                  </a:lnTo>
                  <a:lnTo>
                    <a:pt x="11" y="398"/>
                  </a:lnTo>
                  <a:lnTo>
                    <a:pt x="2" y="408"/>
                  </a:lnTo>
                  <a:lnTo>
                    <a:pt x="2" y="408"/>
                  </a:lnTo>
                  <a:lnTo>
                    <a:pt x="0" y="409"/>
                  </a:lnTo>
                  <a:lnTo>
                    <a:pt x="0" y="412"/>
                  </a:lnTo>
                  <a:lnTo>
                    <a:pt x="0" y="413"/>
                  </a:lnTo>
                  <a:lnTo>
                    <a:pt x="2" y="414"/>
                  </a:lnTo>
                  <a:lnTo>
                    <a:pt x="6" y="417"/>
                  </a:lnTo>
                  <a:lnTo>
                    <a:pt x="7" y="417"/>
                  </a:lnTo>
                  <a:lnTo>
                    <a:pt x="10" y="415"/>
                  </a:lnTo>
                  <a:lnTo>
                    <a:pt x="10" y="415"/>
                  </a:lnTo>
                  <a:lnTo>
                    <a:pt x="24" y="402"/>
                  </a:lnTo>
                  <a:lnTo>
                    <a:pt x="38" y="391"/>
                  </a:lnTo>
                  <a:lnTo>
                    <a:pt x="38" y="391"/>
                  </a:lnTo>
                  <a:lnTo>
                    <a:pt x="40" y="388"/>
                  </a:lnTo>
                  <a:lnTo>
                    <a:pt x="42" y="385"/>
                  </a:lnTo>
                  <a:lnTo>
                    <a:pt x="45" y="379"/>
                  </a:lnTo>
                  <a:lnTo>
                    <a:pt x="45" y="379"/>
                  </a:lnTo>
                  <a:lnTo>
                    <a:pt x="49" y="371"/>
                  </a:lnTo>
                  <a:lnTo>
                    <a:pt x="54" y="364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89" y="323"/>
                  </a:lnTo>
                  <a:lnTo>
                    <a:pt x="113" y="293"/>
                  </a:lnTo>
                  <a:lnTo>
                    <a:pt x="161" y="232"/>
                  </a:lnTo>
                  <a:lnTo>
                    <a:pt x="161" y="232"/>
                  </a:lnTo>
                  <a:lnTo>
                    <a:pt x="210" y="175"/>
                  </a:lnTo>
                  <a:lnTo>
                    <a:pt x="259" y="117"/>
                  </a:lnTo>
                  <a:lnTo>
                    <a:pt x="259" y="117"/>
                  </a:lnTo>
                  <a:lnTo>
                    <a:pt x="306" y="65"/>
                  </a:lnTo>
                  <a:lnTo>
                    <a:pt x="329" y="38"/>
                  </a:lnTo>
                  <a:lnTo>
                    <a:pt x="338" y="23"/>
                  </a:lnTo>
                  <a:lnTo>
                    <a:pt x="347" y="9"/>
                  </a:lnTo>
                  <a:lnTo>
                    <a:pt x="347" y="9"/>
                  </a:lnTo>
                  <a:lnTo>
                    <a:pt x="348" y="6"/>
                  </a:lnTo>
                  <a:lnTo>
                    <a:pt x="348" y="4"/>
                  </a:lnTo>
                  <a:lnTo>
                    <a:pt x="346" y="1"/>
                  </a:lnTo>
                  <a:lnTo>
                    <a:pt x="342" y="0"/>
                  </a:lnTo>
                  <a:lnTo>
                    <a:pt x="339" y="1"/>
                  </a:lnTo>
                  <a:lnTo>
                    <a:pt x="338" y="4"/>
                  </a:lnTo>
                  <a:lnTo>
                    <a:pt x="3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4" name="Freeform 416"/>
            <p:cNvSpPr/>
            <p:nvPr/>
          </p:nvSpPr>
          <p:spPr bwMode="auto">
            <a:xfrm>
              <a:off x="6689726" y="1511300"/>
              <a:ext cx="84138" cy="10160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98" y="5"/>
                </a:cxn>
                <a:cxn ang="0">
                  <a:pos x="193" y="10"/>
                </a:cxn>
                <a:cxn ang="0">
                  <a:pos x="184" y="21"/>
                </a:cxn>
                <a:cxn ang="0">
                  <a:pos x="167" y="44"/>
                </a:cxn>
                <a:cxn ang="0">
                  <a:pos x="167" y="44"/>
                </a:cxn>
                <a:cxn ang="0">
                  <a:pos x="142" y="82"/>
                </a:cxn>
                <a:cxn ang="0">
                  <a:pos x="115" y="120"/>
                </a:cxn>
                <a:cxn ang="0">
                  <a:pos x="115" y="120"/>
                </a:cxn>
                <a:cxn ang="0">
                  <a:pos x="101" y="140"/>
                </a:cxn>
                <a:cxn ang="0">
                  <a:pos x="84" y="158"/>
                </a:cxn>
                <a:cxn ang="0">
                  <a:pos x="50" y="195"/>
                </a:cxn>
                <a:cxn ang="0">
                  <a:pos x="50" y="195"/>
                </a:cxn>
                <a:cxn ang="0">
                  <a:pos x="23" y="220"/>
                </a:cxn>
                <a:cxn ang="0">
                  <a:pos x="11" y="233"/>
                </a:cxn>
                <a:cxn ang="0">
                  <a:pos x="6" y="241"/>
                </a:cxn>
                <a:cxn ang="0">
                  <a:pos x="2" y="248"/>
                </a:cxn>
                <a:cxn ang="0">
                  <a:pos x="2" y="248"/>
                </a:cxn>
                <a:cxn ang="0">
                  <a:pos x="0" y="251"/>
                </a:cxn>
                <a:cxn ang="0">
                  <a:pos x="2" y="254"/>
                </a:cxn>
                <a:cxn ang="0">
                  <a:pos x="4" y="256"/>
                </a:cxn>
                <a:cxn ang="0">
                  <a:pos x="6" y="258"/>
                </a:cxn>
                <a:cxn ang="0">
                  <a:pos x="8" y="258"/>
                </a:cxn>
                <a:cxn ang="0">
                  <a:pos x="10" y="256"/>
                </a:cxn>
                <a:cxn ang="0">
                  <a:pos x="11" y="254"/>
                </a:cxn>
                <a:cxn ang="0">
                  <a:pos x="11" y="254"/>
                </a:cxn>
                <a:cxn ang="0">
                  <a:pos x="16" y="247"/>
                </a:cxn>
                <a:cxn ang="0">
                  <a:pos x="20" y="239"/>
                </a:cxn>
                <a:cxn ang="0">
                  <a:pos x="32" y="226"/>
                </a:cxn>
                <a:cxn ang="0">
                  <a:pos x="58" y="203"/>
                </a:cxn>
                <a:cxn ang="0">
                  <a:pos x="58" y="203"/>
                </a:cxn>
                <a:cxn ang="0">
                  <a:pos x="85" y="174"/>
                </a:cxn>
                <a:cxn ang="0">
                  <a:pos x="113" y="142"/>
                </a:cxn>
                <a:cxn ang="0">
                  <a:pos x="113" y="142"/>
                </a:cxn>
                <a:cxn ang="0">
                  <a:pos x="134" y="114"/>
                </a:cxn>
                <a:cxn ang="0">
                  <a:pos x="155" y="85"/>
                </a:cxn>
                <a:cxn ang="0">
                  <a:pos x="155" y="85"/>
                </a:cxn>
                <a:cxn ang="0">
                  <a:pos x="178" y="44"/>
                </a:cxn>
                <a:cxn ang="0">
                  <a:pos x="186" y="35"/>
                </a:cxn>
                <a:cxn ang="0">
                  <a:pos x="193" y="26"/>
                </a:cxn>
                <a:cxn ang="0">
                  <a:pos x="201" y="17"/>
                </a:cxn>
                <a:cxn ang="0">
                  <a:pos x="210" y="10"/>
                </a:cxn>
                <a:cxn ang="0">
                  <a:pos x="210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3"/>
                </a:cxn>
                <a:cxn ang="0">
                  <a:pos x="208" y="0"/>
                </a:cxn>
                <a:cxn ang="0">
                  <a:pos x="206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258">
                  <a:moveTo>
                    <a:pt x="203" y="1"/>
                  </a:moveTo>
                  <a:lnTo>
                    <a:pt x="203" y="1"/>
                  </a:lnTo>
                  <a:lnTo>
                    <a:pt x="198" y="5"/>
                  </a:lnTo>
                  <a:lnTo>
                    <a:pt x="193" y="10"/>
                  </a:lnTo>
                  <a:lnTo>
                    <a:pt x="184" y="21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42" y="82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01" y="140"/>
                  </a:lnTo>
                  <a:lnTo>
                    <a:pt x="84" y="158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23" y="220"/>
                  </a:lnTo>
                  <a:lnTo>
                    <a:pt x="11" y="233"/>
                  </a:lnTo>
                  <a:lnTo>
                    <a:pt x="6" y="241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0" y="251"/>
                  </a:lnTo>
                  <a:lnTo>
                    <a:pt x="2" y="254"/>
                  </a:lnTo>
                  <a:lnTo>
                    <a:pt x="4" y="256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10" y="256"/>
                  </a:lnTo>
                  <a:lnTo>
                    <a:pt x="11" y="254"/>
                  </a:lnTo>
                  <a:lnTo>
                    <a:pt x="11" y="254"/>
                  </a:lnTo>
                  <a:lnTo>
                    <a:pt x="16" y="247"/>
                  </a:lnTo>
                  <a:lnTo>
                    <a:pt x="20" y="239"/>
                  </a:lnTo>
                  <a:lnTo>
                    <a:pt x="32" y="226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85" y="174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34" y="114"/>
                  </a:lnTo>
                  <a:lnTo>
                    <a:pt x="155" y="85"/>
                  </a:lnTo>
                  <a:lnTo>
                    <a:pt x="155" y="85"/>
                  </a:lnTo>
                  <a:lnTo>
                    <a:pt x="178" y="44"/>
                  </a:lnTo>
                  <a:lnTo>
                    <a:pt x="186" y="35"/>
                  </a:lnTo>
                  <a:lnTo>
                    <a:pt x="193" y="26"/>
                  </a:lnTo>
                  <a:lnTo>
                    <a:pt x="201" y="17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3"/>
                  </a:lnTo>
                  <a:lnTo>
                    <a:pt x="208" y="0"/>
                  </a:lnTo>
                  <a:lnTo>
                    <a:pt x="206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5" name="Freeform 417"/>
            <p:cNvSpPr/>
            <p:nvPr/>
          </p:nvSpPr>
          <p:spPr bwMode="auto">
            <a:xfrm>
              <a:off x="6737351" y="1549400"/>
              <a:ext cx="55563" cy="68263"/>
            </a:xfrm>
            <a:custGeom>
              <a:avLst/>
              <a:gdLst/>
              <a:ahLst/>
              <a:cxnLst>
                <a:cxn ang="0">
                  <a:pos x="132" y="2"/>
                </a:cxn>
                <a:cxn ang="0">
                  <a:pos x="132" y="2"/>
                </a:cxn>
                <a:cxn ang="0">
                  <a:pos x="125" y="14"/>
                </a:cxn>
                <a:cxn ang="0">
                  <a:pos x="117" y="25"/>
                </a:cxn>
                <a:cxn ang="0">
                  <a:pos x="100" y="44"/>
                </a:cxn>
                <a:cxn ang="0">
                  <a:pos x="83" y="64"/>
                </a:cxn>
                <a:cxn ang="0">
                  <a:pos x="64" y="82"/>
                </a:cxn>
                <a:cxn ang="0">
                  <a:pos x="46" y="100"/>
                </a:cxn>
                <a:cxn ang="0">
                  <a:pos x="29" y="119"/>
                </a:cxn>
                <a:cxn ang="0">
                  <a:pos x="13" y="140"/>
                </a:cxn>
                <a:cxn ang="0">
                  <a:pos x="6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0" y="168"/>
                </a:cxn>
                <a:cxn ang="0">
                  <a:pos x="10" y="168"/>
                </a:cxn>
                <a:cxn ang="0">
                  <a:pos x="17" y="157"/>
                </a:cxn>
                <a:cxn ang="0">
                  <a:pos x="23" y="146"/>
                </a:cxn>
                <a:cxn ang="0">
                  <a:pos x="39" y="125"/>
                </a:cxn>
                <a:cxn ang="0">
                  <a:pos x="56" y="106"/>
                </a:cxn>
                <a:cxn ang="0">
                  <a:pos x="74" y="87"/>
                </a:cxn>
                <a:cxn ang="0">
                  <a:pos x="93" y="69"/>
                </a:cxn>
                <a:cxn ang="0">
                  <a:pos x="111" y="51"/>
                </a:cxn>
                <a:cxn ang="0">
                  <a:pos x="128" y="30"/>
                </a:cxn>
                <a:cxn ang="0">
                  <a:pos x="134" y="19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0" y="1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2" y="2"/>
                </a:cxn>
                <a:cxn ang="0">
                  <a:pos x="132" y="2"/>
                </a:cxn>
              </a:cxnLst>
              <a:rect l="0" t="0" r="r" b="b"/>
              <a:pathLst>
                <a:path w="142" h="171">
                  <a:moveTo>
                    <a:pt x="132" y="2"/>
                  </a:moveTo>
                  <a:lnTo>
                    <a:pt x="132" y="2"/>
                  </a:lnTo>
                  <a:lnTo>
                    <a:pt x="125" y="14"/>
                  </a:lnTo>
                  <a:lnTo>
                    <a:pt x="117" y="25"/>
                  </a:lnTo>
                  <a:lnTo>
                    <a:pt x="100" y="44"/>
                  </a:lnTo>
                  <a:lnTo>
                    <a:pt x="83" y="64"/>
                  </a:lnTo>
                  <a:lnTo>
                    <a:pt x="64" y="82"/>
                  </a:lnTo>
                  <a:lnTo>
                    <a:pt x="46" y="100"/>
                  </a:lnTo>
                  <a:lnTo>
                    <a:pt x="29" y="119"/>
                  </a:lnTo>
                  <a:lnTo>
                    <a:pt x="13" y="140"/>
                  </a:lnTo>
                  <a:lnTo>
                    <a:pt x="6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0" y="168"/>
                  </a:lnTo>
                  <a:lnTo>
                    <a:pt x="10" y="168"/>
                  </a:lnTo>
                  <a:lnTo>
                    <a:pt x="17" y="157"/>
                  </a:lnTo>
                  <a:lnTo>
                    <a:pt x="23" y="146"/>
                  </a:lnTo>
                  <a:lnTo>
                    <a:pt x="39" y="125"/>
                  </a:lnTo>
                  <a:lnTo>
                    <a:pt x="56" y="106"/>
                  </a:lnTo>
                  <a:lnTo>
                    <a:pt x="74" y="87"/>
                  </a:lnTo>
                  <a:lnTo>
                    <a:pt x="93" y="69"/>
                  </a:lnTo>
                  <a:lnTo>
                    <a:pt x="111" y="51"/>
                  </a:lnTo>
                  <a:lnTo>
                    <a:pt x="128" y="30"/>
                  </a:lnTo>
                  <a:lnTo>
                    <a:pt x="134" y="1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0" y="1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2" y="2"/>
                  </a:lnTo>
                  <a:lnTo>
                    <a:pt x="1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6" name="Freeform 418"/>
            <p:cNvSpPr/>
            <p:nvPr/>
          </p:nvSpPr>
          <p:spPr bwMode="auto">
            <a:xfrm>
              <a:off x="6823076" y="1404938"/>
              <a:ext cx="88900" cy="92075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52" y="63"/>
                </a:cxn>
                <a:cxn ang="0">
                  <a:pos x="120" y="93"/>
                </a:cxn>
                <a:cxn ang="0">
                  <a:pos x="91" y="124"/>
                </a:cxn>
                <a:cxn ang="0">
                  <a:pos x="91" y="124"/>
                </a:cxn>
                <a:cxn ang="0">
                  <a:pos x="64" y="154"/>
                </a:cxn>
                <a:cxn ang="0">
                  <a:pos x="35" y="184"/>
                </a:cxn>
                <a:cxn ang="0">
                  <a:pos x="35" y="184"/>
                </a:cxn>
                <a:cxn ang="0">
                  <a:pos x="16" y="203"/>
                </a:cxn>
                <a:cxn ang="0">
                  <a:pos x="8" y="213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2" y="233"/>
                </a:cxn>
                <a:cxn ang="0">
                  <a:pos x="5" y="234"/>
                </a:cxn>
                <a:cxn ang="0">
                  <a:pos x="6" y="234"/>
                </a:cxn>
                <a:cxn ang="0">
                  <a:pos x="9" y="233"/>
                </a:cxn>
                <a:cxn ang="0">
                  <a:pos x="10" y="231"/>
                </a:cxn>
                <a:cxn ang="0">
                  <a:pos x="10" y="231"/>
                </a:cxn>
                <a:cxn ang="0">
                  <a:pos x="14" y="223"/>
                </a:cxn>
                <a:cxn ang="0">
                  <a:pos x="18" y="218"/>
                </a:cxn>
                <a:cxn ang="0">
                  <a:pos x="29" y="206"/>
                </a:cxn>
                <a:cxn ang="0">
                  <a:pos x="51" y="184"/>
                </a:cxn>
                <a:cxn ang="0">
                  <a:pos x="51" y="184"/>
                </a:cxn>
                <a:cxn ang="0">
                  <a:pos x="78" y="155"/>
                </a:cxn>
                <a:cxn ang="0">
                  <a:pos x="106" y="125"/>
                </a:cxn>
                <a:cxn ang="0">
                  <a:pos x="106" y="125"/>
                </a:cxn>
                <a:cxn ang="0">
                  <a:pos x="133" y="95"/>
                </a:cxn>
                <a:cxn ang="0">
                  <a:pos x="162" y="67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4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34">
                  <a:moveTo>
                    <a:pt x="213" y="1"/>
                  </a:moveTo>
                  <a:lnTo>
                    <a:pt x="213" y="1"/>
                  </a:lnTo>
                  <a:lnTo>
                    <a:pt x="152" y="63"/>
                  </a:lnTo>
                  <a:lnTo>
                    <a:pt x="120" y="93"/>
                  </a:lnTo>
                  <a:lnTo>
                    <a:pt x="91" y="124"/>
                  </a:lnTo>
                  <a:lnTo>
                    <a:pt x="91" y="124"/>
                  </a:lnTo>
                  <a:lnTo>
                    <a:pt x="64" y="15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16" y="203"/>
                  </a:lnTo>
                  <a:lnTo>
                    <a:pt x="8" y="213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2" y="233"/>
                  </a:lnTo>
                  <a:lnTo>
                    <a:pt x="5" y="234"/>
                  </a:lnTo>
                  <a:lnTo>
                    <a:pt x="6" y="234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31"/>
                  </a:lnTo>
                  <a:lnTo>
                    <a:pt x="14" y="223"/>
                  </a:lnTo>
                  <a:lnTo>
                    <a:pt x="18" y="218"/>
                  </a:lnTo>
                  <a:lnTo>
                    <a:pt x="29" y="206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78" y="155"/>
                  </a:lnTo>
                  <a:lnTo>
                    <a:pt x="106" y="125"/>
                  </a:lnTo>
                  <a:lnTo>
                    <a:pt x="106" y="125"/>
                  </a:lnTo>
                  <a:lnTo>
                    <a:pt x="133" y="95"/>
                  </a:lnTo>
                  <a:lnTo>
                    <a:pt x="162" y="67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7" name="Freeform 419"/>
            <p:cNvSpPr/>
            <p:nvPr/>
          </p:nvSpPr>
          <p:spPr bwMode="auto">
            <a:xfrm>
              <a:off x="6811963" y="1420813"/>
              <a:ext cx="187325" cy="196850"/>
            </a:xfrm>
            <a:custGeom>
              <a:avLst/>
              <a:gdLst/>
              <a:ahLst/>
              <a:cxnLst>
                <a:cxn ang="0">
                  <a:pos x="464" y="2"/>
                </a:cxn>
                <a:cxn ang="0">
                  <a:pos x="398" y="71"/>
                </a:cxn>
                <a:cxn ang="0">
                  <a:pos x="270" y="211"/>
                </a:cxn>
                <a:cxn ang="0">
                  <a:pos x="203" y="280"/>
                </a:cxn>
                <a:cxn ang="0">
                  <a:pos x="190" y="295"/>
                </a:cxn>
                <a:cxn ang="0">
                  <a:pos x="154" y="346"/>
                </a:cxn>
                <a:cxn ang="0">
                  <a:pos x="140" y="365"/>
                </a:cxn>
                <a:cxn ang="0">
                  <a:pos x="107" y="402"/>
                </a:cxn>
                <a:cxn ang="0">
                  <a:pos x="89" y="418"/>
                </a:cxn>
                <a:cxn ang="0">
                  <a:pos x="65" y="435"/>
                </a:cxn>
                <a:cxn ang="0">
                  <a:pos x="26" y="455"/>
                </a:cxn>
                <a:cxn ang="0">
                  <a:pos x="11" y="470"/>
                </a:cxn>
                <a:cxn ang="0">
                  <a:pos x="3" y="482"/>
                </a:cxn>
                <a:cxn ang="0">
                  <a:pos x="0" y="489"/>
                </a:cxn>
                <a:cxn ang="0">
                  <a:pos x="1" y="493"/>
                </a:cxn>
                <a:cxn ang="0">
                  <a:pos x="8" y="496"/>
                </a:cxn>
                <a:cxn ang="0">
                  <a:pos x="12" y="492"/>
                </a:cxn>
                <a:cxn ang="0">
                  <a:pos x="14" y="484"/>
                </a:cxn>
                <a:cxn ang="0">
                  <a:pos x="25" y="471"/>
                </a:cxn>
                <a:cxn ang="0">
                  <a:pos x="46" y="457"/>
                </a:cxn>
                <a:cxn ang="0">
                  <a:pos x="60" y="449"/>
                </a:cxn>
                <a:cxn ang="0">
                  <a:pos x="88" y="433"/>
                </a:cxn>
                <a:cxn ang="0">
                  <a:pos x="111" y="412"/>
                </a:cxn>
                <a:cxn ang="0">
                  <a:pos x="136" y="387"/>
                </a:cxn>
                <a:cxn ang="0">
                  <a:pos x="160" y="360"/>
                </a:cxn>
                <a:cxn ang="0">
                  <a:pos x="187" y="319"/>
                </a:cxn>
                <a:cxn ang="0">
                  <a:pos x="219" y="280"/>
                </a:cxn>
                <a:cxn ang="0">
                  <a:pos x="251" y="248"/>
                </a:cxn>
                <a:cxn ang="0">
                  <a:pos x="345" y="146"/>
                </a:cxn>
                <a:cxn ang="0">
                  <a:pos x="440" y="42"/>
                </a:cxn>
                <a:cxn ang="0">
                  <a:pos x="472" y="10"/>
                </a:cxn>
                <a:cxn ang="0">
                  <a:pos x="474" y="6"/>
                </a:cxn>
                <a:cxn ang="0">
                  <a:pos x="468" y="0"/>
                </a:cxn>
                <a:cxn ang="0">
                  <a:pos x="464" y="2"/>
                </a:cxn>
              </a:cxnLst>
              <a:rect l="0" t="0" r="r" b="b"/>
              <a:pathLst>
                <a:path w="474" h="496">
                  <a:moveTo>
                    <a:pt x="464" y="2"/>
                  </a:moveTo>
                  <a:lnTo>
                    <a:pt x="464" y="2"/>
                  </a:lnTo>
                  <a:lnTo>
                    <a:pt x="430" y="36"/>
                  </a:lnTo>
                  <a:lnTo>
                    <a:pt x="398" y="71"/>
                  </a:lnTo>
                  <a:lnTo>
                    <a:pt x="334" y="140"/>
                  </a:lnTo>
                  <a:lnTo>
                    <a:pt x="270" y="211"/>
                  </a:lnTo>
                  <a:lnTo>
                    <a:pt x="237" y="245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190" y="295"/>
                  </a:lnTo>
                  <a:lnTo>
                    <a:pt x="178" y="312"/>
                  </a:lnTo>
                  <a:lnTo>
                    <a:pt x="154" y="346"/>
                  </a:lnTo>
                  <a:lnTo>
                    <a:pt x="154" y="346"/>
                  </a:lnTo>
                  <a:lnTo>
                    <a:pt x="140" y="365"/>
                  </a:lnTo>
                  <a:lnTo>
                    <a:pt x="124" y="384"/>
                  </a:lnTo>
                  <a:lnTo>
                    <a:pt x="107" y="402"/>
                  </a:lnTo>
                  <a:lnTo>
                    <a:pt x="89" y="418"/>
                  </a:lnTo>
                  <a:lnTo>
                    <a:pt x="89" y="418"/>
                  </a:lnTo>
                  <a:lnTo>
                    <a:pt x="79" y="427"/>
                  </a:lnTo>
                  <a:lnTo>
                    <a:pt x="65" y="435"/>
                  </a:lnTo>
                  <a:lnTo>
                    <a:pt x="39" y="448"/>
                  </a:lnTo>
                  <a:lnTo>
                    <a:pt x="26" y="455"/>
                  </a:lnTo>
                  <a:lnTo>
                    <a:pt x="16" y="465"/>
                  </a:lnTo>
                  <a:lnTo>
                    <a:pt x="11" y="470"/>
                  </a:lnTo>
                  <a:lnTo>
                    <a:pt x="7" y="475"/>
                  </a:lnTo>
                  <a:lnTo>
                    <a:pt x="3" y="482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2"/>
                  </a:lnTo>
                  <a:lnTo>
                    <a:pt x="1" y="493"/>
                  </a:lnTo>
                  <a:lnTo>
                    <a:pt x="4" y="496"/>
                  </a:lnTo>
                  <a:lnTo>
                    <a:pt x="8" y="496"/>
                  </a:lnTo>
                  <a:lnTo>
                    <a:pt x="11" y="495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4" y="484"/>
                  </a:lnTo>
                  <a:lnTo>
                    <a:pt x="20" y="478"/>
                  </a:lnTo>
                  <a:lnTo>
                    <a:pt x="25" y="471"/>
                  </a:lnTo>
                  <a:lnTo>
                    <a:pt x="31" y="466"/>
                  </a:lnTo>
                  <a:lnTo>
                    <a:pt x="46" y="457"/>
                  </a:lnTo>
                  <a:lnTo>
                    <a:pt x="60" y="449"/>
                  </a:lnTo>
                  <a:lnTo>
                    <a:pt x="60" y="449"/>
                  </a:lnTo>
                  <a:lnTo>
                    <a:pt x="75" y="441"/>
                  </a:lnTo>
                  <a:lnTo>
                    <a:pt x="88" y="433"/>
                  </a:lnTo>
                  <a:lnTo>
                    <a:pt x="100" y="424"/>
                  </a:lnTo>
                  <a:lnTo>
                    <a:pt x="111" y="412"/>
                  </a:lnTo>
                  <a:lnTo>
                    <a:pt x="111" y="412"/>
                  </a:lnTo>
                  <a:lnTo>
                    <a:pt x="136" y="387"/>
                  </a:lnTo>
                  <a:lnTo>
                    <a:pt x="148" y="374"/>
                  </a:lnTo>
                  <a:lnTo>
                    <a:pt x="160" y="360"/>
                  </a:lnTo>
                  <a:lnTo>
                    <a:pt x="160" y="360"/>
                  </a:lnTo>
                  <a:lnTo>
                    <a:pt x="187" y="319"/>
                  </a:lnTo>
                  <a:lnTo>
                    <a:pt x="202" y="300"/>
                  </a:lnTo>
                  <a:lnTo>
                    <a:pt x="219" y="280"/>
                  </a:lnTo>
                  <a:lnTo>
                    <a:pt x="219" y="280"/>
                  </a:lnTo>
                  <a:lnTo>
                    <a:pt x="251" y="248"/>
                  </a:lnTo>
                  <a:lnTo>
                    <a:pt x="283" y="214"/>
                  </a:lnTo>
                  <a:lnTo>
                    <a:pt x="345" y="146"/>
                  </a:lnTo>
                  <a:lnTo>
                    <a:pt x="408" y="76"/>
                  </a:lnTo>
                  <a:lnTo>
                    <a:pt x="440" y="42"/>
                  </a:lnTo>
                  <a:lnTo>
                    <a:pt x="472" y="10"/>
                  </a:lnTo>
                  <a:lnTo>
                    <a:pt x="472" y="10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2" y="2"/>
                  </a:lnTo>
                  <a:lnTo>
                    <a:pt x="468" y="0"/>
                  </a:lnTo>
                  <a:lnTo>
                    <a:pt x="466" y="0"/>
                  </a:lnTo>
                  <a:lnTo>
                    <a:pt x="464" y="2"/>
                  </a:lnTo>
                  <a:lnTo>
                    <a:pt x="4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8" name="Freeform 420"/>
            <p:cNvSpPr/>
            <p:nvPr/>
          </p:nvSpPr>
          <p:spPr bwMode="auto">
            <a:xfrm>
              <a:off x="6875463" y="1454150"/>
              <a:ext cx="147638" cy="163513"/>
            </a:xfrm>
            <a:custGeom>
              <a:avLst/>
              <a:gdLst/>
              <a:ahLst/>
              <a:cxnLst>
                <a:cxn ang="0">
                  <a:pos x="362" y="2"/>
                </a:cxn>
                <a:cxn ang="0">
                  <a:pos x="362" y="2"/>
                </a:cxn>
                <a:cxn ang="0">
                  <a:pos x="349" y="11"/>
                </a:cxn>
                <a:cxn ang="0">
                  <a:pos x="337" y="21"/>
                </a:cxn>
                <a:cxn ang="0">
                  <a:pos x="325" y="32"/>
                </a:cxn>
                <a:cxn ang="0">
                  <a:pos x="315" y="44"/>
                </a:cxn>
                <a:cxn ang="0">
                  <a:pos x="294" y="68"/>
                </a:cxn>
                <a:cxn ang="0">
                  <a:pos x="274" y="93"/>
                </a:cxn>
                <a:cxn ang="0">
                  <a:pos x="274" y="93"/>
                </a:cxn>
                <a:cxn ang="0">
                  <a:pos x="251" y="121"/>
                </a:cxn>
                <a:cxn ang="0">
                  <a:pos x="227" y="148"/>
                </a:cxn>
                <a:cxn ang="0">
                  <a:pos x="179" y="202"/>
                </a:cxn>
                <a:cxn ang="0">
                  <a:pos x="179" y="202"/>
                </a:cxn>
                <a:cxn ang="0">
                  <a:pos x="91" y="304"/>
                </a:cxn>
                <a:cxn ang="0">
                  <a:pos x="48" y="353"/>
                </a:cxn>
                <a:cxn ang="0">
                  <a:pos x="25" y="378"/>
                </a:cxn>
                <a:cxn ang="0">
                  <a:pos x="1" y="402"/>
                </a:cxn>
                <a:cxn ang="0">
                  <a:pos x="1" y="402"/>
                </a:cxn>
                <a:cxn ang="0">
                  <a:pos x="0" y="403"/>
                </a:cxn>
                <a:cxn ang="0">
                  <a:pos x="0" y="406"/>
                </a:cxn>
                <a:cxn ang="0">
                  <a:pos x="2" y="410"/>
                </a:cxn>
                <a:cxn ang="0">
                  <a:pos x="5" y="411"/>
                </a:cxn>
                <a:cxn ang="0">
                  <a:pos x="8" y="411"/>
                </a:cxn>
                <a:cxn ang="0">
                  <a:pos x="10" y="410"/>
                </a:cxn>
                <a:cxn ang="0">
                  <a:pos x="10" y="410"/>
                </a:cxn>
                <a:cxn ang="0">
                  <a:pos x="55" y="364"/>
                </a:cxn>
                <a:cxn ang="0">
                  <a:pos x="96" y="316"/>
                </a:cxn>
                <a:cxn ang="0">
                  <a:pos x="138" y="267"/>
                </a:cxn>
                <a:cxn ang="0">
                  <a:pos x="180" y="219"/>
                </a:cxn>
                <a:cxn ang="0">
                  <a:pos x="180" y="219"/>
                </a:cxn>
                <a:cxn ang="0">
                  <a:pos x="225" y="168"/>
                </a:cxn>
                <a:cxn ang="0">
                  <a:pos x="269" y="118"/>
                </a:cxn>
                <a:cxn ang="0">
                  <a:pos x="269" y="118"/>
                </a:cxn>
                <a:cxn ang="0">
                  <a:pos x="291" y="89"/>
                </a:cxn>
                <a:cxn ang="0">
                  <a:pos x="315" y="61"/>
                </a:cxn>
                <a:cxn ang="0">
                  <a:pos x="327" y="47"/>
                </a:cxn>
                <a:cxn ang="0">
                  <a:pos x="340" y="34"/>
                </a:cxn>
                <a:cxn ang="0">
                  <a:pos x="353" y="21"/>
                </a:cxn>
                <a:cxn ang="0">
                  <a:pos x="369" y="11"/>
                </a:cxn>
                <a:cxn ang="0">
                  <a:pos x="369" y="11"/>
                </a:cxn>
                <a:cxn ang="0">
                  <a:pos x="370" y="10"/>
                </a:cxn>
                <a:cxn ang="0">
                  <a:pos x="371" y="7"/>
                </a:cxn>
                <a:cxn ang="0">
                  <a:pos x="370" y="3"/>
                </a:cxn>
                <a:cxn ang="0">
                  <a:pos x="367" y="0"/>
                </a:cxn>
                <a:cxn ang="0">
                  <a:pos x="365" y="0"/>
                </a:cxn>
                <a:cxn ang="0">
                  <a:pos x="362" y="2"/>
                </a:cxn>
                <a:cxn ang="0">
                  <a:pos x="362" y="2"/>
                </a:cxn>
              </a:cxnLst>
              <a:rect l="0" t="0" r="r" b="b"/>
              <a:pathLst>
                <a:path w="371" h="411">
                  <a:moveTo>
                    <a:pt x="362" y="2"/>
                  </a:moveTo>
                  <a:lnTo>
                    <a:pt x="362" y="2"/>
                  </a:lnTo>
                  <a:lnTo>
                    <a:pt x="349" y="11"/>
                  </a:lnTo>
                  <a:lnTo>
                    <a:pt x="337" y="21"/>
                  </a:lnTo>
                  <a:lnTo>
                    <a:pt x="325" y="32"/>
                  </a:lnTo>
                  <a:lnTo>
                    <a:pt x="315" y="44"/>
                  </a:lnTo>
                  <a:lnTo>
                    <a:pt x="294" y="68"/>
                  </a:lnTo>
                  <a:lnTo>
                    <a:pt x="274" y="93"/>
                  </a:lnTo>
                  <a:lnTo>
                    <a:pt x="274" y="93"/>
                  </a:lnTo>
                  <a:lnTo>
                    <a:pt x="251" y="121"/>
                  </a:lnTo>
                  <a:lnTo>
                    <a:pt x="227" y="148"/>
                  </a:lnTo>
                  <a:lnTo>
                    <a:pt x="179" y="202"/>
                  </a:lnTo>
                  <a:lnTo>
                    <a:pt x="179" y="202"/>
                  </a:lnTo>
                  <a:lnTo>
                    <a:pt x="91" y="304"/>
                  </a:lnTo>
                  <a:lnTo>
                    <a:pt x="48" y="353"/>
                  </a:lnTo>
                  <a:lnTo>
                    <a:pt x="25" y="378"/>
                  </a:lnTo>
                  <a:lnTo>
                    <a:pt x="1" y="402"/>
                  </a:lnTo>
                  <a:lnTo>
                    <a:pt x="1" y="402"/>
                  </a:lnTo>
                  <a:lnTo>
                    <a:pt x="0" y="403"/>
                  </a:lnTo>
                  <a:lnTo>
                    <a:pt x="0" y="406"/>
                  </a:lnTo>
                  <a:lnTo>
                    <a:pt x="2" y="410"/>
                  </a:lnTo>
                  <a:lnTo>
                    <a:pt x="5" y="411"/>
                  </a:lnTo>
                  <a:lnTo>
                    <a:pt x="8" y="411"/>
                  </a:lnTo>
                  <a:lnTo>
                    <a:pt x="10" y="410"/>
                  </a:lnTo>
                  <a:lnTo>
                    <a:pt x="10" y="410"/>
                  </a:lnTo>
                  <a:lnTo>
                    <a:pt x="55" y="364"/>
                  </a:lnTo>
                  <a:lnTo>
                    <a:pt x="96" y="316"/>
                  </a:lnTo>
                  <a:lnTo>
                    <a:pt x="138" y="267"/>
                  </a:lnTo>
                  <a:lnTo>
                    <a:pt x="180" y="219"/>
                  </a:lnTo>
                  <a:lnTo>
                    <a:pt x="180" y="219"/>
                  </a:lnTo>
                  <a:lnTo>
                    <a:pt x="225" y="168"/>
                  </a:lnTo>
                  <a:lnTo>
                    <a:pt x="269" y="118"/>
                  </a:lnTo>
                  <a:lnTo>
                    <a:pt x="269" y="118"/>
                  </a:lnTo>
                  <a:lnTo>
                    <a:pt x="291" y="89"/>
                  </a:lnTo>
                  <a:lnTo>
                    <a:pt x="315" y="61"/>
                  </a:lnTo>
                  <a:lnTo>
                    <a:pt x="327" y="47"/>
                  </a:lnTo>
                  <a:lnTo>
                    <a:pt x="340" y="34"/>
                  </a:lnTo>
                  <a:lnTo>
                    <a:pt x="353" y="21"/>
                  </a:lnTo>
                  <a:lnTo>
                    <a:pt x="369" y="11"/>
                  </a:lnTo>
                  <a:lnTo>
                    <a:pt x="369" y="11"/>
                  </a:lnTo>
                  <a:lnTo>
                    <a:pt x="370" y="10"/>
                  </a:lnTo>
                  <a:lnTo>
                    <a:pt x="371" y="7"/>
                  </a:lnTo>
                  <a:lnTo>
                    <a:pt x="370" y="3"/>
                  </a:lnTo>
                  <a:lnTo>
                    <a:pt x="367" y="0"/>
                  </a:lnTo>
                  <a:lnTo>
                    <a:pt x="365" y="0"/>
                  </a:lnTo>
                  <a:lnTo>
                    <a:pt x="362" y="2"/>
                  </a:lnTo>
                  <a:lnTo>
                    <a:pt x="3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9" name="Freeform 421"/>
            <p:cNvSpPr/>
            <p:nvPr/>
          </p:nvSpPr>
          <p:spPr bwMode="auto">
            <a:xfrm>
              <a:off x="6973888" y="1531938"/>
              <a:ext cx="66675" cy="79375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54" y="4"/>
                </a:cxn>
                <a:cxn ang="0">
                  <a:pos x="150" y="12"/>
                </a:cxn>
                <a:cxn ang="0">
                  <a:pos x="146" y="20"/>
                </a:cxn>
                <a:cxn ang="0">
                  <a:pos x="136" y="34"/>
                </a:cxn>
                <a:cxn ang="0">
                  <a:pos x="124" y="47"/>
                </a:cxn>
                <a:cxn ang="0">
                  <a:pos x="111" y="59"/>
                </a:cxn>
                <a:cxn ang="0">
                  <a:pos x="111" y="59"/>
                </a:cxn>
                <a:cxn ang="0">
                  <a:pos x="98" y="72"/>
                </a:cxn>
                <a:cxn ang="0">
                  <a:pos x="86" y="85"/>
                </a:cxn>
                <a:cxn ang="0">
                  <a:pos x="64" y="113"/>
                </a:cxn>
                <a:cxn ang="0">
                  <a:pos x="64" y="113"/>
                </a:cxn>
                <a:cxn ang="0">
                  <a:pos x="56" y="122"/>
                </a:cxn>
                <a:cxn ang="0">
                  <a:pos x="47" y="131"/>
                </a:cxn>
                <a:cxn ang="0">
                  <a:pos x="26" y="149"/>
                </a:cxn>
                <a:cxn ang="0">
                  <a:pos x="17" y="160"/>
                </a:cxn>
                <a:cxn ang="0">
                  <a:pos x="9" y="170"/>
                </a:cxn>
                <a:cxn ang="0">
                  <a:pos x="4" y="182"/>
                </a:cxn>
                <a:cxn ang="0">
                  <a:pos x="1" y="187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2" y="194"/>
                </a:cxn>
                <a:cxn ang="0">
                  <a:pos x="12" y="194"/>
                </a:cxn>
                <a:cxn ang="0">
                  <a:pos x="14" y="186"/>
                </a:cxn>
                <a:cxn ang="0">
                  <a:pos x="18" y="178"/>
                </a:cxn>
                <a:cxn ang="0">
                  <a:pos x="25" y="170"/>
                </a:cxn>
                <a:cxn ang="0">
                  <a:pos x="31" y="162"/>
                </a:cxn>
                <a:cxn ang="0">
                  <a:pos x="47" y="148"/>
                </a:cxn>
                <a:cxn ang="0">
                  <a:pos x="60" y="135"/>
                </a:cxn>
                <a:cxn ang="0">
                  <a:pos x="60" y="135"/>
                </a:cxn>
                <a:cxn ang="0">
                  <a:pos x="70" y="123"/>
                </a:cxn>
                <a:cxn ang="0">
                  <a:pos x="80" y="109"/>
                </a:cxn>
                <a:cxn ang="0">
                  <a:pos x="90" y="96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120" y="67"/>
                </a:cxn>
                <a:cxn ang="0">
                  <a:pos x="137" y="49"/>
                </a:cxn>
                <a:cxn ang="0">
                  <a:pos x="146" y="39"/>
                </a:cxn>
                <a:cxn ang="0">
                  <a:pos x="153" y="29"/>
                </a:cxn>
                <a:cxn ang="0">
                  <a:pos x="159" y="19"/>
                </a:cxn>
                <a:cxn ang="0">
                  <a:pos x="166" y="7"/>
                </a:cxn>
                <a:cxn ang="0">
                  <a:pos x="166" y="7"/>
                </a:cxn>
                <a:cxn ang="0">
                  <a:pos x="166" y="4"/>
                </a:cxn>
                <a:cxn ang="0">
                  <a:pos x="165" y="3"/>
                </a:cxn>
                <a:cxn ang="0">
                  <a:pos x="163" y="2"/>
                </a:cxn>
                <a:cxn ang="0">
                  <a:pos x="162" y="0"/>
                </a:cxn>
                <a:cxn ang="0">
                  <a:pos x="158" y="0"/>
                </a:cxn>
                <a:cxn ang="0">
                  <a:pos x="155" y="2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166" h="199">
                  <a:moveTo>
                    <a:pt x="154" y="4"/>
                  </a:moveTo>
                  <a:lnTo>
                    <a:pt x="154" y="4"/>
                  </a:lnTo>
                  <a:lnTo>
                    <a:pt x="150" y="12"/>
                  </a:lnTo>
                  <a:lnTo>
                    <a:pt x="146" y="20"/>
                  </a:lnTo>
                  <a:lnTo>
                    <a:pt x="136" y="34"/>
                  </a:lnTo>
                  <a:lnTo>
                    <a:pt x="124" y="47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98" y="72"/>
                  </a:lnTo>
                  <a:lnTo>
                    <a:pt x="86" y="85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56" y="122"/>
                  </a:lnTo>
                  <a:lnTo>
                    <a:pt x="47" y="131"/>
                  </a:lnTo>
                  <a:lnTo>
                    <a:pt x="26" y="149"/>
                  </a:lnTo>
                  <a:lnTo>
                    <a:pt x="17" y="160"/>
                  </a:lnTo>
                  <a:lnTo>
                    <a:pt x="9" y="170"/>
                  </a:lnTo>
                  <a:lnTo>
                    <a:pt x="4" y="182"/>
                  </a:lnTo>
                  <a:lnTo>
                    <a:pt x="1" y="187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2" y="194"/>
                  </a:lnTo>
                  <a:lnTo>
                    <a:pt x="12" y="194"/>
                  </a:lnTo>
                  <a:lnTo>
                    <a:pt x="14" y="186"/>
                  </a:lnTo>
                  <a:lnTo>
                    <a:pt x="18" y="178"/>
                  </a:lnTo>
                  <a:lnTo>
                    <a:pt x="25" y="170"/>
                  </a:lnTo>
                  <a:lnTo>
                    <a:pt x="31" y="162"/>
                  </a:lnTo>
                  <a:lnTo>
                    <a:pt x="47" y="148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70" y="123"/>
                  </a:lnTo>
                  <a:lnTo>
                    <a:pt x="80" y="109"/>
                  </a:lnTo>
                  <a:lnTo>
                    <a:pt x="90" y="96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120" y="67"/>
                  </a:lnTo>
                  <a:lnTo>
                    <a:pt x="137" y="49"/>
                  </a:lnTo>
                  <a:lnTo>
                    <a:pt x="146" y="39"/>
                  </a:lnTo>
                  <a:lnTo>
                    <a:pt x="153" y="29"/>
                  </a:lnTo>
                  <a:lnTo>
                    <a:pt x="159" y="19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6" y="4"/>
                  </a:lnTo>
                  <a:lnTo>
                    <a:pt x="165" y="3"/>
                  </a:lnTo>
                  <a:lnTo>
                    <a:pt x="163" y="2"/>
                  </a:lnTo>
                  <a:lnTo>
                    <a:pt x="162" y="0"/>
                  </a:lnTo>
                  <a:lnTo>
                    <a:pt x="158" y="0"/>
                  </a:lnTo>
                  <a:lnTo>
                    <a:pt x="155" y="2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0" name="Freeform 422"/>
            <p:cNvSpPr/>
            <p:nvPr/>
          </p:nvSpPr>
          <p:spPr bwMode="auto">
            <a:xfrm>
              <a:off x="6991351" y="1555750"/>
              <a:ext cx="53975" cy="57150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110" y="17"/>
                </a:cxn>
                <a:cxn ang="0">
                  <a:pos x="93" y="30"/>
                </a:cxn>
                <a:cxn ang="0">
                  <a:pos x="75" y="44"/>
                </a:cxn>
                <a:cxn ang="0">
                  <a:pos x="59" y="59"/>
                </a:cxn>
                <a:cxn ang="0">
                  <a:pos x="59" y="59"/>
                </a:cxn>
                <a:cxn ang="0">
                  <a:pos x="44" y="77"/>
                </a:cxn>
                <a:cxn ang="0">
                  <a:pos x="30" y="96"/>
                </a:cxn>
                <a:cxn ang="0">
                  <a:pos x="16" y="115"/>
                </a:cxn>
                <a:cxn ang="0">
                  <a:pos x="2" y="133"/>
                </a:cxn>
                <a:cxn ang="0">
                  <a:pos x="2" y="133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1"/>
                </a:cxn>
                <a:cxn ang="0">
                  <a:pos x="6" y="144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24" y="125"/>
                </a:cxn>
                <a:cxn ang="0">
                  <a:pos x="36" y="108"/>
                </a:cxn>
                <a:cxn ang="0">
                  <a:pos x="47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68" y="65"/>
                </a:cxn>
                <a:cxn ang="0">
                  <a:pos x="78" y="56"/>
                </a:cxn>
                <a:cxn ang="0">
                  <a:pos x="97" y="42"/>
                </a:cxn>
                <a:cxn ang="0">
                  <a:pos x="117" y="26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6" y="8"/>
                </a:cxn>
                <a:cxn ang="0">
                  <a:pos x="138" y="6"/>
                </a:cxn>
                <a:cxn ang="0">
                  <a:pos x="135" y="2"/>
                </a:cxn>
                <a:cxn ang="0">
                  <a:pos x="131" y="0"/>
                </a:cxn>
                <a:cxn ang="0">
                  <a:pos x="130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8" h="144">
                  <a:moveTo>
                    <a:pt x="127" y="2"/>
                  </a:moveTo>
                  <a:lnTo>
                    <a:pt x="127" y="2"/>
                  </a:lnTo>
                  <a:lnTo>
                    <a:pt x="110" y="17"/>
                  </a:lnTo>
                  <a:lnTo>
                    <a:pt x="93" y="30"/>
                  </a:lnTo>
                  <a:lnTo>
                    <a:pt x="75" y="44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44" y="77"/>
                  </a:lnTo>
                  <a:lnTo>
                    <a:pt x="30" y="96"/>
                  </a:lnTo>
                  <a:lnTo>
                    <a:pt x="16" y="115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1"/>
                  </a:lnTo>
                  <a:lnTo>
                    <a:pt x="6" y="144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24" y="125"/>
                  </a:lnTo>
                  <a:lnTo>
                    <a:pt x="36" y="108"/>
                  </a:lnTo>
                  <a:lnTo>
                    <a:pt x="47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68" y="65"/>
                  </a:lnTo>
                  <a:lnTo>
                    <a:pt x="78" y="56"/>
                  </a:lnTo>
                  <a:lnTo>
                    <a:pt x="97" y="42"/>
                  </a:lnTo>
                  <a:lnTo>
                    <a:pt x="117" y="26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6" y="8"/>
                  </a:lnTo>
                  <a:lnTo>
                    <a:pt x="138" y="6"/>
                  </a:lnTo>
                  <a:lnTo>
                    <a:pt x="135" y="2"/>
                  </a:lnTo>
                  <a:lnTo>
                    <a:pt x="131" y="0"/>
                  </a:lnTo>
                  <a:lnTo>
                    <a:pt x="130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1" name="Freeform 423"/>
            <p:cNvSpPr/>
            <p:nvPr/>
          </p:nvSpPr>
          <p:spPr bwMode="auto">
            <a:xfrm>
              <a:off x="6459538" y="1193800"/>
              <a:ext cx="103188" cy="112713"/>
            </a:xfrm>
            <a:custGeom>
              <a:avLst/>
              <a:gdLst/>
              <a:ahLst/>
              <a:cxnLst>
                <a:cxn ang="0">
                  <a:pos x="248" y="1"/>
                </a:cxn>
                <a:cxn ang="0">
                  <a:pos x="248" y="1"/>
                </a:cxn>
                <a:cxn ang="0">
                  <a:pos x="227" y="14"/>
                </a:cxn>
                <a:cxn ang="0">
                  <a:pos x="208" y="29"/>
                </a:cxn>
                <a:cxn ang="0">
                  <a:pos x="189" y="46"/>
                </a:cxn>
                <a:cxn ang="0">
                  <a:pos x="172" y="64"/>
                </a:cxn>
                <a:cxn ang="0">
                  <a:pos x="138" y="102"/>
                </a:cxn>
                <a:cxn ang="0">
                  <a:pos x="121" y="120"/>
                </a:cxn>
                <a:cxn ang="0">
                  <a:pos x="104" y="138"/>
                </a:cxn>
                <a:cxn ang="0">
                  <a:pos x="104" y="138"/>
                </a:cxn>
                <a:cxn ang="0">
                  <a:pos x="68" y="179"/>
                </a:cxn>
                <a:cxn ang="0">
                  <a:pos x="32" y="221"/>
                </a:cxn>
                <a:cxn ang="0">
                  <a:pos x="32" y="221"/>
                </a:cxn>
                <a:cxn ang="0">
                  <a:pos x="20" y="234"/>
                </a:cxn>
                <a:cxn ang="0">
                  <a:pos x="11" y="248"/>
                </a:cxn>
                <a:cxn ang="0">
                  <a:pos x="7" y="255"/>
                </a:cxn>
                <a:cxn ang="0">
                  <a:pos x="3" y="263"/>
                </a:cxn>
                <a:cxn ang="0">
                  <a:pos x="2" y="271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1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5" y="285"/>
                </a:cxn>
                <a:cxn ang="0">
                  <a:pos x="9" y="284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80"/>
                </a:cxn>
                <a:cxn ang="0">
                  <a:pos x="14" y="269"/>
                </a:cxn>
                <a:cxn ang="0">
                  <a:pos x="18" y="259"/>
                </a:cxn>
                <a:cxn ang="0">
                  <a:pos x="23" y="250"/>
                </a:cxn>
                <a:cxn ang="0">
                  <a:pos x="30" y="241"/>
                </a:cxn>
                <a:cxn ang="0">
                  <a:pos x="44" y="222"/>
                </a:cxn>
                <a:cxn ang="0">
                  <a:pos x="58" y="206"/>
                </a:cxn>
                <a:cxn ang="0">
                  <a:pos x="58" y="206"/>
                </a:cxn>
                <a:cxn ang="0">
                  <a:pos x="88" y="172"/>
                </a:cxn>
                <a:cxn ang="0">
                  <a:pos x="120" y="140"/>
                </a:cxn>
                <a:cxn ang="0">
                  <a:pos x="120" y="140"/>
                </a:cxn>
                <a:cxn ang="0">
                  <a:pos x="136" y="123"/>
                </a:cxn>
                <a:cxn ang="0">
                  <a:pos x="151" y="106"/>
                </a:cxn>
                <a:cxn ang="0">
                  <a:pos x="183" y="70"/>
                </a:cxn>
                <a:cxn ang="0">
                  <a:pos x="200" y="53"/>
                </a:cxn>
                <a:cxn ang="0">
                  <a:pos x="217" y="38"/>
                </a:cxn>
                <a:cxn ang="0">
                  <a:pos x="235" y="23"/>
                </a:cxn>
                <a:cxn ang="0">
                  <a:pos x="255" y="10"/>
                </a:cxn>
                <a:cxn ang="0">
                  <a:pos x="255" y="10"/>
                </a:cxn>
                <a:cxn ang="0">
                  <a:pos x="256" y="9"/>
                </a:cxn>
                <a:cxn ang="0">
                  <a:pos x="257" y="8"/>
                </a:cxn>
                <a:cxn ang="0">
                  <a:pos x="256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8" y="1"/>
                </a:cxn>
                <a:cxn ang="0">
                  <a:pos x="248" y="1"/>
                </a:cxn>
              </a:cxnLst>
              <a:rect l="0" t="0" r="r" b="b"/>
              <a:pathLst>
                <a:path w="257" h="285">
                  <a:moveTo>
                    <a:pt x="248" y="1"/>
                  </a:moveTo>
                  <a:lnTo>
                    <a:pt x="248" y="1"/>
                  </a:lnTo>
                  <a:lnTo>
                    <a:pt x="227" y="14"/>
                  </a:lnTo>
                  <a:lnTo>
                    <a:pt x="208" y="29"/>
                  </a:lnTo>
                  <a:lnTo>
                    <a:pt x="189" y="46"/>
                  </a:lnTo>
                  <a:lnTo>
                    <a:pt x="172" y="64"/>
                  </a:lnTo>
                  <a:lnTo>
                    <a:pt x="138" y="102"/>
                  </a:lnTo>
                  <a:lnTo>
                    <a:pt x="121" y="120"/>
                  </a:lnTo>
                  <a:lnTo>
                    <a:pt x="104" y="138"/>
                  </a:lnTo>
                  <a:lnTo>
                    <a:pt x="104" y="138"/>
                  </a:lnTo>
                  <a:lnTo>
                    <a:pt x="68" y="179"/>
                  </a:lnTo>
                  <a:lnTo>
                    <a:pt x="32" y="221"/>
                  </a:lnTo>
                  <a:lnTo>
                    <a:pt x="32" y="221"/>
                  </a:lnTo>
                  <a:lnTo>
                    <a:pt x="20" y="234"/>
                  </a:lnTo>
                  <a:lnTo>
                    <a:pt x="11" y="248"/>
                  </a:lnTo>
                  <a:lnTo>
                    <a:pt x="7" y="255"/>
                  </a:lnTo>
                  <a:lnTo>
                    <a:pt x="3" y="263"/>
                  </a:lnTo>
                  <a:lnTo>
                    <a:pt x="2" y="27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1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5" y="285"/>
                  </a:lnTo>
                  <a:lnTo>
                    <a:pt x="9" y="284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80"/>
                  </a:lnTo>
                  <a:lnTo>
                    <a:pt x="14" y="269"/>
                  </a:lnTo>
                  <a:lnTo>
                    <a:pt x="18" y="259"/>
                  </a:lnTo>
                  <a:lnTo>
                    <a:pt x="23" y="250"/>
                  </a:lnTo>
                  <a:lnTo>
                    <a:pt x="30" y="241"/>
                  </a:lnTo>
                  <a:lnTo>
                    <a:pt x="44" y="222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88" y="172"/>
                  </a:lnTo>
                  <a:lnTo>
                    <a:pt x="120" y="140"/>
                  </a:lnTo>
                  <a:lnTo>
                    <a:pt x="120" y="140"/>
                  </a:lnTo>
                  <a:lnTo>
                    <a:pt x="136" y="123"/>
                  </a:lnTo>
                  <a:lnTo>
                    <a:pt x="151" y="106"/>
                  </a:lnTo>
                  <a:lnTo>
                    <a:pt x="183" y="70"/>
                  </a:lnTo>
                  <a:lnTo>
                    <a:pt x="200" y="53"/>
                  </a:lnTo>
                  <a:lnTo>
                    <a:pt x="217" y="38"/>
                  </a:lnTo>
                  <a:lnTo>
                    <a:pt x="235" y="23"/>
                  </a:lnTo>
                  <a:lnTo>
                    <a:pt x="255" y="10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7" y="8"/>
                  </a:lnTo>
                  <a:lnTo>
                    <a:pt x="256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8" y="1"/>
                  </a:lnTo>
                  <a:lnTo>
                    <a:pt x="2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2" name="Freeform 424"/>
            <p:cNvSpPr/>
            <p:nvPr/>
          </p:nvSpPr>
          <p:spPr bwMode="auto">
            <a:xfrm>
              <a:off x="6483351" y="1208088"/>
              <a:ext cx="153988" cy="193675"/>
            </a:xfrm>
            <a:custGeom>
              <a:avLst/>
              <a:gdLst/>
              <a:ahLst/>
              <a:cxnLst>
                <a:cxn ang="0">
                  <a:pos x="377" y="3"/>
                </a:cxn>
                <a:cxn ang="0">
                  <a:pos x="369" y="18"/>
                </a:cxn>
                <a:cxn ang="0">
                  <a:pos x="358" y="30"/>
                </a:cxn>
                <a:cxn ang="0">
                  <a:pos x="347" y="47"/>
                </a:cxn>
                <a:cxn ang="0">
                  <a:pos x="335" y="64"/>
                </a:cxn>
                <a:cxn ang="0">
                  <a:pos x="307" y="92"/>
                </a:cxn>
                <a:cxn ang="0">
                  <a:pos x="280" y="118"/>
                </a:cxn>
                <a:cxn ang="0">
                  <a:pos x="224" y="186"/>
                </a:cxn>
                <a:cxn ang="0">
                  <a:pos x="168" y="255"/>
                </a:cxn>
                <a:cxn ang="0">
                  <a:pos x="122" y="317"/>
                </a:cxn>
                <a:cxn ang="0">
                  <a:pos x="79" y="382"/>
                </a:cxn>
                <a:cxn ang="0">
                  <a:pos x="73" y="390"/>
                </a:cxn>
                <a:cxn ang="0">
                  <a:pos x="55" y="411"/>
                </a:cxn>
                <a:cxn ang="0">
                  <a:pos x="28" y="437"/>
                </a:cxn>
                <a:cxn ang="0">
                  <a:pos x="24" y="445"/>
                </a:cxn>
                <a:cxn ang="0">
                  <a:pos x="11" y="468"/>
                </a:cxn>
                <a:cxn ang="0">
                  <a:pos x="4" y="474"/>
                </a:cxn>
                <a:cxn ang="0">
                  <a:pos x="3" y="474"/>
                </a:cxn>
                <a:cxn ang="0">
                  <a:pos x="0" y="479"/>
                </a:cxn>
                <a:cxn ang="0">
                  <a:pos x="0" y="484"/>
                </a:cxn>
                <a:cxn ang="0">
                  <a:pos x="1" y="488"/>
                </a:cxn>
                <a:cxn ang="0">
                  <a:pos x="9" y="488"/>
                </a:cxn>
                <a:cxn ang="0">
                  <a:pos x="12" y="484"/>
                </a:cxn>
                <a:cxn ang="0">
                  <a:pos x="12" y="483"/>
                </a:cxn>
                <a:cxn ang="0">
                  <a:pos x="13" y="481"/>
                </a:cxn>
                <a:cxn ang="0">
                  <a:pos x="16" y="479"/>
                </a:cxn>
                <a:cxn ang="0">
                  <a:pos x="21" y="470"/>
                </a:cxn>
                <a:cxn ang="0">
                  <a:pos x="45" y="438"/>
                </a:cxn>
                <a:cxn ang="0">
                  <a:pos x="72" y="408"/>
                </a:cxn>
                <a:cxn ang="0">
                  <a:pos x="79" y="402"/>
                </a:cxn>
                <a:cxn ang="0">
                  <a:pos x="94" y="379"/>
                </a:cxn>
                <a:cxn ang="0">
                  <a:pos x="113" y="347"/>
                </a:cxn>
                <a:cxn ang="0">
                  <a:pos x="143" y="304"/>
                </a:cxn>
                <a:cxn ang="0">
                  <a:pos x="177" y="263"/>
                </a:cxn>
                <a:cxn ang="0">
                  <a:pos x="238" y="186"/>
                </a:cxn>
                <a:cxn ang="0">
                  <a:pos x="285" y="128"/>
                </a:cxn>
                <a:cxn ang="0">
                  <a:pos x="304" y="111"/>
                </a:cxn>
                <a:cxn ang="0">
                  <a:pos x="317" y="98"/>
                </a:cxn>
                <a:cxn ang="0">
                  <a:pos x="343" y="72"/>
                </a:cxn>
                <a:cxn ang="0">
                  <a:pos x="355" y="58"/>
                </a:cxn>
                <a:cxn ang="0">
                  <a:pos x="383" y="20"/>
                </a:cxn>
                <a:cxn ang="0">
                  <a:pos x="389" y="7"/>
                </a:cxn>
                <a:cxn ang="0">
                  <a:pos x="389" y="4"/>
                </a:cxn>
                <a:cxn ang="0">
                  <a:pos x="383" y="0"/>
                </a:cxn>
                <a:cxn ang="0">
                  <a:pos x="378" y="1"/>
                </a:cxn>
                <a:cxn ang="0">
                  <a:pos x="377" y="3"/>
                </a:cxn>
              </a:cxnLst>
              <a:rect l="0" t="0" r="r" b="b"/>
              <a:pathLst>
                <a:path w="389" h="489">
                  <a:moveTo>
                    <a:pt x="377" y="3"/>
                  </a:moveTo>
                  <a:lnTo>
                    <a:pt x="377" y="3"/>
                  </a:lnTo>
                  <a:lnTo>
                    <a:pt x="374" y="12"/>
                  </a:lnTo>
                  <a:lnTo>
                    <a:pt x="369" y="18"/>
                  </a:lnTo>
                  <a:lnTo>
                    <a:pt x="364" y="24"/>
                  </a:lnTo>
                  <a:lnTo>
                    <a:pt x="358" y="30"/>
                  </a:lnTo>
                  <a:lnTo>
                    <a:pt x="358" y="30"/>
                  </a:lnTo>
                  <a:lnTo>
                    <a:pt x="347" y="47"/>
                  </a:lnTo>
                  <a:lnTo>
                    <a:pt x="335" y="64"/>
                  </a:lnTo>
                  <a:lnTo>
                    <a:pt x="335" y="64"/>
                  </a:lnTo>
                  <a:lnTo>
                    <a:pt x="322" y="79"/>
                  </a:lnTo>
                  <a:lnTo>
                    <a:pt x="307" y="92"/>
                  </a:lnTo>
                  <a:lnTo>
                    <a:pt x="293" y="103"/>
                  </a:lnTo>
                  <a:lnTo>
                    <a:pt x="280" y="118"/>
                  </a:lnTo>
                  <a:lnTo>
                    <a:pt x="280" y="118"/>
                  </a:lnTo>
                  <a:lnTo>
                    <a:pt x="224" y="186"/>
                  </a:lnTo>
                  <a:lnTo>
                    <a:pt x="168" y="255"/>
                  </a:lnTo>
                  <a:lnTo>
                    <a:pt x="168" y="255"/>
                  </a:lnTo>
                  <a:lnTo>
                    <a:pt x="144" y="285"/>
                  </a:lnTo>
                  <a:lnTo>
                    <a:pt x="122" y="317"/>
                  </a:lnTo>
                  <a:lnTo>
                    <a:pt x="99" y="349"/>
                  </a:lnTo>
                  <a:lnTo>
                    <a:pt x="79" y="382"/>
                  </a:lnTo>
                  <a:lnTo>
                    <a:pt x="79" y="382"/>
                  </a:lnTo>
                  <a:lnTo>
                    <a:pt x="73" y="390"/>
                  </a:lnTo>
                  <a:lnTo>
                    <a:pt x="68" y="396"/>
                  </a:lnTo>
                  <a:lnTo>
                    <a:pt x="55" y="411"/>
                  </a:lnTo>
                  <a:lnTo>
                    <a:pt x="41" y="424"/>
                  </a:lnTo>
                  <a:lnTo>
                    <a:pt x="28" y="437"/>
                  </a:lnTo>
                  <a:lnTo>
                    <a:pt x="28" y="437"/>
                  </a:lnTo>
                  <a:lnTo>
                    <a:pt x="24" y="445"/>
                  </a:lnTo>
                  <a:lnTo>
                    <a:pt x="17" y="457"/>
                  </a:lnTo>
                  <a:lnTo>
                    <a:pt x="11" y="468"/>
                  </a:lnTo>
                  <a:lnTo>
                    <a:pt x="7" y="471"/>
                  </a:lnTo>
                  <a:lnTo>
                    <a:pt x="4" y="474"/>
                  </a:lnTo>
                  <a:lnTo>
                    <a:pt x="4" y="474"/>
                  </a:lnTo>
                  <a:lnTo>
                    <a:pt x="3" y="474"/>
                  </a:lnTo>
                  <a:lnTo>
                    <a:pt x="1" y="475"/>
                  </a:lnTo>
                  <a:lnTo>
                    <a:pt x="0" y="479"/>
                  </a:lnTo>
                  <a:lnTo>
                    <a:pt x="0" y="484"/>
                  </a:lnTo>
                  <a:lnTo>
                    <a:pt x="0" y="484"/>
                  </a:lnTo>
                  <a:lnTo>
                    <a:pt x="0" y="487"/>
                  </a:lnTo>
                  <a:lnTo>
                    <a:pt x="1" y="488"/>
                  </a:lnTo>
                  <a:lnTo>
                    <a:pt x="5" y="489"/>
                  </a:lnTo>
                  <a:lnTo>
                    <a:pt x="9" y="488"/>
                  </a:lnTo>
                  <a:lnTo>
                    <a:pt x="11" y="487"/>
                  </a:lnTo>
                  <a:lnTo>
                    <a:pt x="12" y="484"/>
                  </a:lnTo>
                  <a:lnTo>
                    <a:pt x="12" y="484"/>
                  </a:lnTo>
                  <a:lnTo>
                    <a:pt x="12" y="483"/>
                  </a:lnTo>
                  <a:lnTo>
                    <a:pt x="12" y="483"/>
                  </a:lnTo>
                  <a:lnTo>
                    <a:pt x="13" y="481"/>
                  </a:lnTo>
                  <a:lnTo>
                    <a:pt x="13" y="481"/>
                  </a:lnTo>
                  <a:lnTo>
                    <a:pt x="16" y="479"/>
                  </a:lnTo>
                  <a:lnTo>
                    <a:pt x="18" y="476"/>
                  </a:lnTo>
                  <a:lnTo>
                    <a:pt x="21" y="470"/>
                  </a:lnTo>
                  <a:lnTo>
                    <a:pt x="21" y="470"/>
                  </a:lnTo>
                  <a:lnTo>
                    <a:pt x="45" y="438"/>
                  </a:lnTo>
                  <a:lnTo>
                    <a:pt x="58" y="423"/>
                  </a:lnTo>
                  <a:lnTo>
                    <a:pt x="72" y="408"/>
                  </a:lnTo>
                  <a:lnTo>
                    <a:pt x="72" y="408"/>
                  </a:lnTo>
                  <a:lnTo>
                    <a:pt x="79" y="402"/>
                  </a:lnTo>
                  <a:lnTo>
                    <a:pt x="85" y="395"/>
                  </a:lnTo>
                  <a:lnTo>
                    <a:pt x="94" y="379"/>
                  </a:lnTo>
                  <a:lnTo>
                    <a:pt x="113" y="347"/>
                  </a:lnTo>
                  <a:lnTo>
                    <a:pt x="113" y="347"/>
                  </a:lnTo>
                  <a:lnTo>
                    <a:pt x="127" y="326"/>
                  </a:lnTo>
                  <a:lnTo>
                    <a:pt x="143" y="304"/>
                  </a:lnTo>
                  <a:lnTo>
                    <a:pt x="177" y="263"/>
                  </a:lnTo>
                  <a:lnTo>
                    <a:pt x="177" y="263"/>
                  </a:lnTo>
                  <a:lnTo>
                    <a:pt x="238" y="186"/>
                  </a:lnTo>
                  <a:lnTo>
                    <a:pt x="238" y="186"/>
                  </a:lnTo>
                  <a:lnTo>
                    <a:pt x="270" y="147"/>
                  </a:lnTo>
                  <a:lnTo>
                    <a:pt x="285" y="128"/>
                  </a:lnTo>
                  <a:lnTo>
                    <a:pt x="294" y="119"/>
                  </a:lnTo>
                  <a:lnTo>
                    <a:pt x="304" y="111"/>
                  </a:lnTo>
                  <a:lnTo>
                    <a:pt x="304" y="111"/>
                  </a:lnTo>
                  <a:lnTo>
                    <a:pt x="317" y="98"/>
                  </a:lnTo>
                  <a:lnTo>
                    <a:pt x="331" y="85"/>
                  </a:lnTo>
                  <a:lnTo>
                    <a:pt x="343" y="72"/>
                  </a:lnTo>
                  <a:lnTo>
                    <a:pt x="355" y="58"/>
                  </a:lnTo>
                  <a:lnTo>
                    <a:pt x="355" y="58"/>
                  </a:lnTo>
                  <a:lnTo>
                    <a:pt x="374" y="33"/>
                  </a:lnTo>
                  <a:lnTo>
                    <a:pt x="383" y="20"/>
                  </a:lnTo>
                  <a:lnTo>
                    <a:pt x="386" y="13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4"/>
                  </a:lnTo>
                  <a:lnTo>
                    <a:pt x="387" y="1"/>
                  </a:lnTo>
                  <a:lnTo>
                    <a:pt x="383" y="0"/>
                  </a:lnTo>
                  <a:lnTo>
                    <a:pt x="379" y="0"/>
                  </a:lnTo>
                  <a:lnTo>
                    <a:pt x="378" y="1"/>
                  </a:lnTo>
                  <a:lnTo>
                    <a:pt x="377" y="3"/>
                  </a:lnTo>
                  <a:lnTo>
                    <a:pt x="3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3" name="Freeform 425"/>
            <p:cNvSpPr/>
            <p:nvPr/>
          </p:nvSpPr>
          <p:spPr bwMode="auto">
            <a:xfrm>
              <a:off x="6594476" y="1293813"/>
              <a:ext cx="74613" cy="10318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65" y="17"/>
                </a:cxn>
                <a:cxn ang="0">
                  <a:pos x="152" y="33"/>
                </a:cxn>
                <a:cxn ang="0">
                  <a:pos x="127" y="64"/>
                </a:cxn>
                <a:cxn ang="0">
                  <a:pos x="102" y="97"/>
                </a:cxn>
                <a:cxn ang="0">
                  <a:pos x="77" y="129"/>
                </a:cxn>
                <a:cxn ang="0">
                  <a:pos x="77" y="129"/>
                </a:cxn>
                <a:cxn ang="0">
                  <a:pos x="52" y="162"/>
                </a:cxn>
                <a:cxn ang="0">
                  <a:pos x="42" y="178"/>
                </a:cxn>
                <a:cxn ang="0">
                  <a:pos x="31" y="196"/>
                </a:cxn>
                <a:cxn ang="0">
                  <a:pos x="31" y="196"/>
                </a:cxn>
                <a:cxn ang="0">
                  <a:pos x="13" y="225"/>
                </a:cxn>
                <a:cxn ang="0">
                  <a:pos x="5" y="239"/>
                </a:cxn>
                <a:cxn ang="0">
                  <a:pos x="3" y="247"/>
                </a:cxn>
                <a:cxn ang="0">
                  <a:pos x="0" y="255"/>
                </a:cxn>
                <a:cxn ang="0">
                  <a:pos x="0" y="255"/>
                </a:cxn>
                <a:cxn ang="0">
                  <a:pos x="0" y="258"/>
                </a:cxn>
                <a:cxn ang="0">
                  <a:pos x="1" y="260"/>
                </a:cxn>
                <a:cxn ang="0">
                  <a:pos x="5" y="263"/>
                </a:cxn>
                <a:cxn ang="0">
                  <a:pos x="7" y="263"/>
                </a:cxn>
                <a:cxn ang="0">
                  <a:pos x="9" y="262"/>
                </a:cxn>
                <a:cxn ang="0">
                  <a:pos x="10" y="260"/>
                </a:cxn>
                <a:cxn ang="0">
                  <a:pos x="12" y="259"/>
                </a:cxn>
                <a:cxn ang="0">
                  <a:pos x="12" y="259"/>
                </a:cxn>
                <a:cxn ang="0">
                  <a:pos x="13" y="251"/>
                </a:cxn>
                <a:cxn ang="0">
                  <a:pos x="16" y="243"/>
                </a:cxn>
                <a:cxn ang="0">
                  <a:pos x="24" y="229"/>
                </a:cxn>
                <a:cxn ang="0">
                  <a:pos x="41" y="201"/>
                </a:cxn>
                <a:cxn ang="0">
                  <a:pos x="41" y="201"/>
                </a:cxn>
                <a:cxn ang="0">
                  <a:pos x="52" y="183"/>
                </a:cxn>
                <a:cxn ang="0">
                  <a:pos x="64" y="165"/>
                </a:cxn>
                <a:cxn ang="0">
                  <a:pos x="92" y="131"/>
                </a:cxn>
                <a:cxn ang="0">
                  <a:pos x="92" y="131"/>
                </a:cxn>
                <a:cxn ang="0">
                  <a:pos x="115" y="99"/>
                </a:cxn>
                <a:cxn ang="0">
                  <a:pos x="137" y="69"/>
                </a:cxn>
                <a:cxn ang="0">
                  <a:pos x="161" y="39"/>
                </a:cxn>
                <a:cxn ang="0">
                  <a:pos x="174" y="24"/>
                </a:cxn>
                <a:cxn ang="0">
                  <a:pos x="187" y="10"/>
                </a:cxn>
                <a:cxn ang="0">
                  <a:pos x="187" y="10"/>
                </a:cxn>
                <a:cxn ang="0">
                  <a:pos x="188" y="8"/>
                </a:cxn>
                <a:cxn ang="0">
                  <a:pos x="188" y="5"/>
                </a:cxn>
                <a:cxn ang="0">
                  <a:pos x="187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8" h="263">
                  <a:moveTo>
                    <a:pt x="179" y="1"/>
                  </a:moveTo>
                  <a:lnTo>
                    <a:pt x="179" y="1"/>
                  </a:lnTo>
                  <a:lnTo>
                    <a:pt x="165" y="17"/>
                  </a:lnTo>
                  <a:lnTo>
                    <a:pt x="152" y="33"/>
                  </a:lnTo>
                  <a:lnTo>
                    <a:pt x="127" y="64"/>
                  </a:lnTo>
                  <a:lnTo>
                    <a:pt x="102" y="97"/>
                  </a:lnTo>
                  <a:lnTo>
                    <a:pt x="77" y="129"/>
                  </a:lnTo>
                  <a:lnTo>
                    <a:pt x="77" y="129"/>
                  </a:lnTo>
                  <a:lnTo>
                    <a:pt x="52" y="162"/>
                  </a:lnTo>
                  <a:lnTo>
                    <a:pt x="42" y="178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13" y="225"/>
                  </a:lnTo>
                  <a:lnTo>
                    <a:pt x="5" y="239"/>
                  </a:lnTo>
                  <a:lnTo>
                    <a:pt x="3" y="247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0" y="258"/>
                  </a:lnTo>
                  <a:lnTo>
                    <a:pt x="1" y="260"/>
                  </a:lnTo>
                  <a:lnTo>
                    <a:pt x="5" y="263"/>
                  </a:lnTo>
                  <a:lnTo>
                    <a:pt x="7" y="263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2" y="259"/>
                  </a:lnTo>
                  <a:lnTo>
                    <a:pt x="12" y="259"/>
                  </a:lnTo>
                  <a:lnTo>
                    <a:pt x="13" y="251"/>
                  </a:lnTo>
                  <a:lnTo>
                    <a:pt x="16" y="243"/>
                  </a:lnTo>
                  <a:lnTo>
                    <a:pt x="24" y="229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52" y="183"/>
                  </a:lnTo>
                  <a:lnTo>
                    <a:pt x="64" y="165"/>
                  </a:lnTo>
                  <a:lnTo>
                    <a:pt x="92" y="131"/>
                  </a:lnTo>
                  <a:lnTo>
                    <a:pt x="92" y="131"/>
                  </a:lnTo>
                  <a:lnTo>
                    <a:pt x="115" y="99"/>
                  </a:lnTo>
                  <a:lnTo>
                    <a:pt x="137" y="69"/>
                  </a:lnTo>
                  <a:lnTo>
                    <a:pt x="161" y="39"/>
                  </a:lnTo>
                  <a:lnTo>
                    <a:pt x="174" y="24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8" y="8"/>
                  </a:lnTo>
                  <a:lnTo>
                    <a:pt x="188" y="5"/>
                  </a:lnTo>
                  <a:lnTo>
                    <a:pt x="187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4" name="Freeform 426"/>
            <p:cNvSpPr/>
            <p:nvPr/>
          </p:nvSpPr>
          <p:spPr bwMode="auto">
            <a:xfrm>
              <a:off x="6626226" y="1341438"/>
              <a:ext cx="42863" cy="63500"/>
            </a:xfrm>
            <a:custGeom>
              <a:avLst/>
              <a:gdLst/>
              <a:ahLst/>
              <a:cxnLst>
                <a:cxn ang="0">
                  <a:pos x="97" y="4"/>
                </a:cxn>
                <a:cxn ang="0">
                  <a:pos x="97" y="4"/>
                </a:cxn>
                <a:cxn ang="0">
                  <a:pos x="93" y="15"/>
                </a:cxn>
                <a:cxn ang="0">
                  <a:pos x="87" y="24"/>
                </a:cxn>
                <a:cxn ang="0">
                  <a:pos x="80" y="33"/>
                </a:cxn>
                <a:cxn ang="0">
                  <a:pos x="73" y="41"/>
                </a:cxn>
                <a:cxn ang="0">
                  <a:pos x="57" y="57"/>
                </a:cxn>
                <a:cxn ang="0">
                  <a:pos x="50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0" y="93"/>
                </a:cxn>
                <a:cxn ang="0">
                  <a:pos x="18" y="111"/>
                </a:cxn>
                <a:cxn ang="0">
                  <a:pos x="12" y="121"/>
                </a:cxn>
                <a:cxn ang="0">
                  <a:pos x="8" y="131"/>
                </a:cxn>
                <a:cxn ang="0">
                  <a:pos x="4" y="14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0" y="157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44"/>
                </a:cxn>
                <a:cxn ang="0">
                  <a:pos x="19" y="132"/>
                </a:cxn>
                <a:cxn ang="0">
                  <a:pos x="25" y="122"/>
                </a:cxn>
                <a:cxn ang="0">
                  <a:pos x="30" y="113"/>
                </a:cxn>
                <a:cxn ang="0">
                  <a:pos x="43" y="92"/>
                </a:cxn>
                <a:cxn ang="0">
                  <a:pos x="57" y="72"/>
                </a:cxn>
                <a:cxn ang="0">
                  <a:pos x="57" y="72"/>
                </a:cxn>
                <a:cxn ang="0">
                  <a:pos x="64" y="64"/>
                </a:cxn>
                <a:cxn ang="0">
                  <a:pos x="70" y="57"/>
                </a:cxn>
                <a:cxn ang="0">
                  <a:pos x="85" y="42"/>
                </a:cxn>
                <a:cxn ang="0">
                  <a:pos x="93" y="34"/>
                </a:cxn>
                <a:cxn ang="0">
                  <a:pos x="98" y="26"/>
                </a:cxn>
                <a:cxn ang="0">
                  <a:pos x="104" y="17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1" y="0"/>
                </a:cxn>
                <a:cxn ang="0">
                  <a:pos x="98" y="2"/>
                </a:cxn>
                <a:cxn ang="0">
                  <a:pos x="97" y="4"/>
                </a:cxn>
                <a:cxn ang="0">
                  <a:pos x="97" y="4"/>
                </a:cxn>
              </a:cxnLst>
              <a:rect l="0" t="0" r="r" b="b"/>
              <a:pathLst>
                <a:path w="108" h="160">
                  <a:moveTo>
                    <a:pt x="97" y="4"/>
                  </a:moveTo>
                  <a:lnTo>
                    <a:pt x="97" y="4"/>
                  </a:lnTo>
                  <a:lnTo>
                    <a:pt x="93" y="15"/>
                  </a:lnTo>
                  <a:lnTo>
                    <a:pt x="87" y="24"/>
                  </a:lnTo>
                  <a:lnTo>
                    <a:pt x="80" y="33"/>
                  </a:lnTo>
                  <a:lnTo>
                    <a:pt x="73" y="41"/>
                  </a:lnTo>
                  <a:lnTo>
                    <a:pt x="57" y="57"/>
                  </a:lnTo>
                  <a:lnTo>
                    <a:pt x="50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0" y="93"/>
                  </a:lnTo>
                  <a:lnTo>
                    <a:pt x="18" y="111"/>
                  </a:lnTo>
                  <a:lnTo>
                    <a:pt x="12" y="121"/>
                  </a:lnTo>
                  <a:lnTo>
                    <a:pt x="8" y="131"/>
                  </a:lnTo>
                  <a:lnTo>
                    <a:pt x="4" y="14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0" y="157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44"/>
                  </a:lnTo>
                  <a:lnTo>
                    <a:pt x="19" y="132"/>
                  </a:lnTo>
                  <a:lnTo>
                    <a:pt x="25" y="122"/>
                  </a:lnTo>
                  <a:lnTo>
                    <a:pt x="30" y="113"/>
                  </a:lnTo>
                  <a:lnTo>
                    <a:pt x="43" y="92"/>
                  </a:lnTo>
                  <a:lnTo>
                    <a:pt x="57" y="72"/>
                  </a:lnTo>
                  <a:lnTo>
                    <a:pt x="57" y="72"/>
                  </a:lnTo>
                  <a:lnTo>
                    <a:pt x="64" y="64"/>
                  </a:lnTo>
                  <a:lnTo>
                    <a:pt x="70" y="57"/>
                  </a:lnTo>
                  <a:lnTo>
                    <a:pt x="85" y="42"/>
                  </a:lnTo>
                  <a:lnTo>
                    <a:pt x="93" y="34"/>
                  </a:lnTo>
                  <a:lnTo>
                    <a:pt x="98" y="26"/>
                  </a:lnTo>
                  <a:lnTo>
                    <a:pt x="104" y="1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2"/>
                  </a:lnTo>
                  <a:lnTo>
                    <a:pt x="97" y="4"/>
                  </a:lnTo>
                  <a:lnTo>
                    <a:pt x="9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5" name="Freeform 427"/>
            <p:cNvSpPr/>
            <p:nvPr/>
          </p:nvSpPr>
          <p:spPr bwMode="auto">
            <a:xfrm>
              <a:off x="6696076" y="1203325"/>
              <a:ext cx="101600" cy="127000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248" y="2"/>
                </a:cxn>
                <a:cxn ang="0">
                  <a:pos x="231" y="17"/>
                </a:cxn>
                <a:cxn ang="0">
                  <a:pos x="212" y="34"/>
                </a:cxn>
                <a:cxn ang="0">
                  <a:pos x="180" y="68"/>
                </a:cxn>
                <a:cxn ang="0">
                  <a:pos x="147" y="105"/>
                </a:cxn>
                <a:cxn ang="0">
                  <a:pos x="116" y="140"/>
                </a:cxn>
                <a:cxn ang="0">
                  <a:pos x="116" y="140"/>
                </a:cxn>
                <a:cxn ang="0">
                  <a:pos x="81" y="182"/>
                </a:cxn>
                <a:cxn ang="0">
                  <a:pos x="64" y="203"/>
                </a:cxn>
                <a:cxn ang="0">
                  <a:pos x="47" y="225"/>
                </a:cxn>
                <a:cxn ang="0">
                  <a:pos x="47" y="225"/>
                </a:cxn>
                <a:cxn ang="0">
                  <a:pos x="33" y="246"/>
                </a:cxn>
                <a:cxn ang="0">
                  <a:pos x="19" y="267"/>
                </a:cxn>
                <a:cxn ang="0">
                  <a:pos x="12" y="278"/>
                </a:cxn>
                <a:cxn ang="0">
                  <a:pos x="7" y="289"/>
                </a:cxn>
                <a:cxn ang="0">
                  <a:pos x="3" y="301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2" y="316"/>
                </a:cxn>
                <a:cxn ang="0">
                  <a:pos x="2" y="318"/>
                </a:cxn>
                <a:cxn ang="0">
                  <a:pos x="4" y="320"/>
                </a:cxn>
                <a:cxn ang="0">
                  <a:pos x="6" y="320"/>
                </a:cxn>
                <a:cxn ang="0">
                  <a:pos x="10" y="318"/>
                </a:cxn>
                <a:cxn ang="0">
                  <a:pos x="12" y="316"/>
                </a:cxn>
                <a:cxn ang="0">
                  <a:pos x="12" y="314"/>
                </a:cxn>
                <a:cxn ang="0">
                  <a:pos x="12" y="314"/>
                </a:cxn>
                <a:cxn ang="0">
                  <a:pos x="15" y="301"/>
                </a:cxn>
                <a:cxn ang="0">
                  <a:pos x="19" y="289"/>
                </a:cxn>
                <a:cxn ang="0">
                  <a:pos x="25" y="278"/>
                </a:cxn>
                <a:cxn ang="0">
                  <a:pos x="33" y="266"/>
                </a:cxn>
                <a:cxn ang="0">
                  <a:pos x="49" y="244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81" y="199"/>
                </a:cxn>
                <a:cxn ang="0">
                  <a:pos x="100" y="177"/>
                </a:cxn>
                <a:cxn ang="0">
                  <a:pos x="138" y="132"/>
                </a:cxn>
                <a:cxn ang="0">
                  <a:pos x="138" y="132"/>
                </a:cxn>
                <a:cxn ang="0">
                  <a:pos x="167" y="101"/>
                </a:cxn>
                <a:cxn ang="0">
                  <a:pos x="195" y="68"/>
                </a:cxn>
                <a:cxn ang="0">
                  <a:pos x="225" y="38"/>
                </a:cxn>
                <a:cxn ang="0">
                  <a:pos x="257" y="10"/>
                </a:cxn>
                <a:cxn ang="0">
                  <a:pos x="257" y="10"/>
                </a:cxn>
                <a:cxn ang="0">
                  <a:pos x="258" y="8"/>
                </a:cxn>
                <a:cxn ang="0">
                  <a:pos x="258" y="6"/>
                </a:cxn>
                <a:cxn ang="0">
                  <a:pos x="258" y="3"/>
                </a:cxn>
                <a:cxn ang="0">
                  <a:pos x="257" y="2"/>
                </a:cxn>
                <a:cxn ang="0">
                  <a:pos x="253" y="0"/>
                </a:cxn>
                <a:cxn ang="0">
                  <a:pos x="250" y="0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58" h="320">
                  <a:moveTo>
                    <a:pt x="248" y="2"/>
                  </a:moveTo>
                  <a:lnTo>
                    <a:pt x="248" y="2"/>
                  </a:lnTo>
                  <a:lnTo>
                    <a:pt x="231" y="17"/>
                  </a:lnTo>
                  <a:lnTo>
                    <a:pt x="212" y="34"/>
                  </a:lnTo>
                  <a:lnTo>
                    <a:pt x="180" y="68"/>
                  </a:lnTo>
                  <a:lnTo>
                    <a:pt x="147" y="105"/>
                  </a:lnTo>
                  <a:lnTo>
                    <a:pt x="116" y="140"/>
                  </a:lnTo>
                  <a:lnTo>
                    <a:pt x="116" y="140"/>
                  </a:lnTo>
                  <a:lnTo>
                    <a:pt x="81" y="182"/>
                  </a:lnTo>
                  <a:lnTo>
                    <a:pt x="64" y="203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33" y="246"/>
                  </a:lnTo>
                  <a:lnTo>
                    <a:pt x="19" y="267"/>
                  </a:lnTo>
                  <a:lnTo>
                    <a:pt x="12" y="278"/>
                  </a:lnTo>
                  <a:lnTo>
                    <a:pt x="7" y="289"/>
                  </a:lnTo>
                  <a:lnTo>
                    <a:pt x="3" y="301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2" y="316"/>
                  </a:lnTo>
                  <a:lnTo>
                    <a:pt x="2" y="318"/>
                  </a:lnTo>
                  <a:lnTo>
                    <a:pt x="4" y="320"/>
                  </a:lnTo>
                  <a:lnTo>
                    <a:pt x="6" y="320"/>
                  </a:lnTo>
                  <a:lnTo>
                    <a:pt x="10" y="318"/>
                  </a:lnTo>
                  <a:lnTo>
                    <a:pt x="12" y="316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5" y="301"/>
                  </a:lnTo>
                  <a:lnTo>
                    <a:pt x="19" y="289"/>
                  </a:lnTo>
                  <a:lnTo>
                    <a:pt x="25" y="278"/>
                  </a:lnTo>
                  <a:lnTo>
                    <a:pt x="33" y="266"/>
                  </a:lnTo>
                  <a:lnTo>
                    <a:pt x="49" y="244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81" y="199"/>
                  </a:lnTo>
                  <a:lnTo>
                    <a:pt x="100" y="177"/>
                  </a:lnTo>
                  <a:lnTo>
                    <a:pt x="138" y="132"/>
                  </a:lnTo>
                  <a:lnTo>
                    <a:pt x="138" y="132"/>
                  </a:lnTo>
                  <a:lnTo>
                    <a:pt x="167" y="101"/>
                  </a:lnTo>
                  <a:lnTo>
                    <a:pt x="195" y="68"/>
                  </a:lnTo>
                  <a:lnTo>
                    <a:pt x="225" y="38"/>
                  </a:lnTo>
                  <a:lnTo>
                    <a:pt x="257" y="10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8" y="6"/>
                  </a:lnTo>
                  <a:lnTo>
                    <a:pt x="258" y="3"/>
                  </a:lnTo>
                  <a:lnTo>
                    <a:pt x="257" y="2"/>
                  </a:lnTo>
                  <a:lnTo>
                    <a:pt x="253" y="0"/>
                  </a:lnTo>
                  <a:lnTo>
                    <a:pt x="250" y="0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6" name="Freeform 428"/>
            <p:cNvSpPr/>
            <p:nvPr/>
          </p:nvSpPr>
          <p:spPr bwMode="auto">
            <a:xfrm>
              <a:off x="6713538" y="1211263"/>
              <a:ext cx="161925" cy="195263"/>
            </a:xfrm>
            <a:custGeom>
              <a:avLst/>
              <a:gdLst/>
              <a:ahLst/>
              <a:cxnLst>
                <a:cxn ang="0">
                  <a:pos x="398" y="1"/>
                </a:cxn>
                <a:cxn ang="0">
                  <a:pos x="370" y="21"/>
                </a:cxn>
                <a:cxn ang="0">
                  <a:pos x="346" y="44"/>
                </a:cxn>
                <a:cxn ang="0">
                  <a:pos x="298" y="94"/>
                </a:cxn>
                <a:cxn ang="0">
                  <a:pos x="241" y="158"/>
                </a:cxn>
                <a:cxn ang="0">
                  <a:pos x="189" y="226"/>
                </a:cxn>
                <a:cxn ang="0">
                  <a:pos x="135" y="290"/>
                </a:cxn>
                <a:cxn ang="0">
                  <a:pos x="97" y="340"/>
                </a:cxn>
                <a:cxn ang="0">
                  <a:pos x="85" y="357"/>
                </a:cxn>
                <a:cxn ang="0">
                  <a:pos x="52" y="404"/>
                </a:cxn>
                <a:cxn ang="0">
                  <a:pos x="39" y="419"/>
                </a:cxn>
                <a:cxn ang="0">
                  <a:pos x="29" y="434"/>
                </a:cxn>
                <a:cxn ang="0">
                  <a:pos x="12" y="467"/>
                </a:cxn>
                <a:cxn ang="0">
                  <a:pos x="3" y="481"/>
                </a:cxn>
                <a:cxn ang="0">
                  <a:pos x="1" y="484"/>
                </a:cxn>
                <a:cxn ang="0">
                  <a:pos x="3" y="489"/>
                </a:cxn>
                <a:cxn ang="0">
                  <a:pos x="7" y="491"/>
                </a:cxn>
                <a:cxn ang="0">
                  <a:pos x="11" y="489"/>
                </a:cxn>
                <a:cxn ang="0">
                  <a:pos x="18" y="477"/>
                </a:cxn>
                <a:cxn ang="0">
                  <a:pos x="38" y="439"/>
                </a:cxn>
                <a:cxn ang="0">
                  <a:pos x="47" y="426"/>
                </a:cxn>
                <a:cxn ang="0">
                  <a:pos x="70" y="401"/>
                </a:cxn>
                <a:cxn ang="0">
                  <a:pos x="79" y="388"/>
                </a:cxn>
                <a:cxn ang="0">
                  <a:pos x="104" y="351"/>
                </a:cxn>
                <a:cxn ang="0">
                  <a:pos x="183" y="251"/>
                </a:cxn>
                <a:cxn ang="0">
                  <a:pos x="233" y="187"/>
                </a:cxn>
                <a:cxn ang="0">
                  <a:pos x="285" y="124"/>
                </a:cxn>
                <a:cxn ang="0">
                  <a:pos x="338" y="70"/>
                </a:cxn>
                <a:cxn ang="0">
                  <a:pos x="369" y="38"/>
                </a:cxn>
                <a:cxn ang="0">
                  <a:pos x="394" y="17"/>
                </a:cxn>
                <a:cxn ang="0">
                  <a:pos x="403" y="10"/>
                </a:cxn>
                <a:cxn ang="0">
                  <a:pos x="406" y="6"/>
                </a:cxn>
                <a:cxn ang="0">
                  <a:pos x="402" y="0"/>
                </a:cxn>
                <a:cxn ang="0">
                  <a:pos x="398" y="1"/>
                </a:cxn>
              </a:cxnLst>
              <a:rect l="0" t="0" r="r" b="b"/>
              <a:pathLst>
                <a:path w="406" h="491">
                  <a:moveTo>
                    <a:pt x="398" y="1"/>
                  </a:moveTo>
                  <a:lnTo>
                    <a:pt x="398" y="1"/>
                  </a:lnTo>
                  <a:lnTo>
                    <a:pt x="383" y="10"/>
                  </a:lnTo>
                  <a:lnTo>
                    <a:pt x="370" y="21"/>
                  </a:lnTo>
                  <a:lnTo>
                    <a:pt x="357" y="31"/>
                  </a:lnTo>
                  <a:lnTo>
                    <a:pt x="346" y="4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68" y="125"/>
                  </a:lnTo>
                  <a:lnTo>
                    <a:pt x="241" y="158"/>
                  </a:lnTo>
                  <a:lnTo>
                    <a:pt x="189" y="226"/>
                  </a:lnTo>
                  <a:lnTo>
                    <a:pt x="189" y="226"/>
                  </a:lnTo>
                  <a:lnTo>
                    <a:pt x="161" y="257"/>
                  </a:lnTo>
                  <a:lnTo>
                    <a:pt x="135" y="290"/>
                  </a:lnTo>
                  <a:lnTo>
                    <a:pt x="109" y="323"/>
                  </a:lnTo>
                  <a:lnTo>
                    <a:pt x="97" y="340"/>
                  </a:lnTo>
                  <a:lnTo>
                    <a:pt x="85" y="357"/>
                  </a:lnTo>
                  <a:lnTo>
                    <a:pt x="85" y="357"/>
                  </a:lnTo>
                  <a:lnTo>
                    <a:pt x="63" y="388"/>
                  </a:lnTo>
                  <a:lnTo>
                    <a:pt x="52" y="404"/>
                  </a:lnTo>
                  <a:lnTo>
                    <a:pt x="39" y="419"/>
                  </a:lnTo>
                  <a:lnTo>
                    <a:pt x="39" y="419"/>
                  </a:lnTo>
                  <a:lnTo>
                    <a:pt x="34" y="426"/>
                  </a:lnTo>
                  <a:lnTo>
                    <a:pt x="29" y="434"/>
                  </a:lnTo>
                  <a:lnTo>
                    <a:pt x="21" y="450"/>
                  </a:lnTo>
                  <a:lnTo>
                    <a:pt x="12" y="467"/>
                  </a:lnTo>
                  <a:lnTo>
                    <a:pt x="8" y="473"/>
                  </a:lnTo>
                  <a:lnTo>
                    <a:pt x="3" y="481"/>
                  </a:lnTo>
                  <a:lnTo>
                    <a:pt x="3" y="481"/>
                  </a:lnTo>
                  <a:lnTo>
                    <a:pt x="1" y="484"/>
                  </a:lnTo>
                  <a:lnTo>
                    <a:pt x="0" y="485"/>
                  </a:lnTo>
                  <a:lnTo>
                    <a:pt x="3" y="489"/>
                  </a:lnTo>
                  <a:lnTo>
                    <a:pt x="4" y="490"/>
                  </a:lnTo>
                  <a:lnTo>
                    <a:pt x="7" y="491"/>
                  </a:lnTo>
                  <a:lnTo>
                    <a:pt x="8" y="490"/>
                  </a:lnTo>
                  <a:lnTo>
                    <a:pt x="11" y="489"/>
                  </a:lnTo>
                  <a:lnTo>
                    <a:pt x="11" y="489"/>
                  </a:lnTo>
                  <a:lnTo>
                    <a:pt x="18" y="477"/>
                  </a:lnTo>
                  <a:lnTo>
                    <a:pt x="25" y="465"/>
                  </a:lnTo>
                  <a:lnTo>
                    <a:pt x="38" y="439"/>
                  </a:lnTo>
                  <a:lnTo>
                    <a:pt x="38" y="439"/>
                  </a:lnTo>
                  <a:lnTo>
                    <a:pt x="47" y="426"/>
                  </a:lnTo>
                  <a:lnTo>
                    <a:pt x="59" y="414"/>
                  </a:lnTo>
                  <a:lnTo>
                    <a:pt x="70" y="401"/>
                  </a:lnTo>
                  <a:lnTo>
                    <a:pt x="79" y="388"/>
                  </a:lnTo>
                  <a:lnTo>
                    <a:pt x="79" y="388"/>
                  </a:lnTo>
                  <a:lnTo>
                    <a:pt x="90" y="370"/>
                  </a:lnTo>
                  <a:lnTo>
                    <a:pt x="104" y="351"/>
                  </a:lnTo>
                  <a:lnTo>
                    <a:pt x="128" y="317"/>
                  </a:lnTo>
                  <a:lnTo>
                    <a:pt x="183" y="251"/>
                  </a:lnTo>
                  <a:lnTo>
                    <a:pt x="183" y="251"/>
                  </a:lnTo>
                  <a:lnTo>
                    <a:pt x="233" y="187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311" y="96"/>
                  </a:lnTo>
                  <a:lnTo>
                    <a:pt x="338" y="70"/>
                  </a:lnTo>
                  <a:lnTo>
                    <a:pt x="338" y="70"/>
                  </a:lnTo>
                  <a:lnTo>
                    <a:pt x="369" y="38"/>
                  </a:lnTo>
                  <a:lnTo>
                    <a:pt x="385" y="23"/>
                  </a:lnTo>
                  <a:lnTo>
                    <a:pt x="394" y="17"/>
                  </a:lnTo>
                  <a:lnTo>
                    <a:pt x="403" y="10"/>
                  </a:lnTo>
                  <a:lnTo>
                    <a:pt x="403" y="10"/>
                  </a:lnTo>
                  <a:lnTo>
                    <a:pt x="404" y="9"/>
                  </a:lnTo>
                  <a:lnTo>
                    <a:pt x="406" y="6"/>
                  </a:lnTo>
                  <a:lnTo>
                    <a:pt x="404" y="2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8" y="1"/>
                  </a:lnTo>
                  <a:lnTo>
                    <a:pt x="3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7" name="Freeform 429"/>
            <p:cNvSpPr/>
            <p:nvPr/>
          </p:nvSpPr>
          <p:spPr bwMode="auto">
            <a:xfrm>
              <a:off x="6775451" y="1270000"/>
              <a:ext cx="119063" cy="142875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93" y="3"/>
                </a:cxn>
                <a:cxn ang="0">
                  <a:pos x="273" y="24"/>
                </a:cxn>
                <a:cxn ang="0">
                  <a:pos x="252" y="45"/>
                </a:cxn>
                <a:cxn ang="0">
                  <a:pos x="230" y="65"/>
                </a:cxn>
                <a:cxn ang="0">
                  <a:pos x="208" y="83"/>
                </a:cxn>
                <a:cxn ang="0">
                  <a:pos x="208" y="83"/>
                </a:cxn>
                <a:cxn ang="0">
                  <a:pos x="196" y="93"/>
                </a:cxn>
                <a:cxn ang="0">
                  <a:pos x="185" y="106"/>
                </a:cxn>
                <a:cxn ang="0">
                  <a:pos x="166" y="131"/>
                </a:cxn>
                <a:cxn ang="0">
                  <a:pos x="166" y="131"/>
                </a:cxn>
                <a:cxn ang="0">
                  <a:pos x="125" y="181"/>
                </a:cxn>
                <a:cxn ang="0">
                  <a:pos x="125" y="181"/>
                </a:cxn>
                <a:cxn ang="0">
                  <a:pos x="86" y="229"/>
                </a:cxn>
                <a:cxn ang="0">
                  <a:pos x="48" y="278"/>
                </a:cxn>
                <a:cxn ang="0">
                  <a:pos x="48" y="278"/>
                </a:cxn>
                <a:cxn ang="0">
                  <a:pos x="34" y="296"/>
                </a:cxn>
                <a:cxn ang="0">
                  <a:pos x="18" y="314"/>
                </a:cxn>
                <a:cxn ang="0">
                  <a:pos x="11" y="323"/>
                </a:cxn>
                <a:cxn ang="0">
                  <a:pos x="6" y="334"/>
                </a:cxn>
                <a:cxn ang="0">
                  <a:pos x="2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1" y="359"/>
                </a:cxn>
                <a:cxn ang="0">
                  <a:pos x="2" y="360"/>
                </a:cxn>
                <a:cxn ang="0">
                  <a:pos x="5" y="360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3" y="348"/>
                </a:cxn>
                <a:cxn ang="0">
                  <a:pos x="15" y="342"/>
                </a:cxn>
                <a:cxn ang="0">
                  <a:pos x="18" y="335"/>
                </a:cxn>
                <a:cxn ang="0">
                  <a:pos x="22" y="330"/>
                </a:cxn>
                <a:cxn ang="0">
                  <a:pos x="31" y="320"/>
                </a:cxn>
                <a:cxn ang="0">
                  <a:pos x="39" y="309"/>
                </a:cxn>
                <a:cxn ang="0">
                  <a:pos x="39" y="309"/>
                </a:cxn>
                <a:cxn ang="0">
                  <a:pos x="57" y="284"/>
                </a:cxn>
                <a:cxn ang="0">
                  <a:pos x="77" y="259"/>
                </a:cxn>
                <a:cxn ang="0">
                  <a:pos x="77" y="259"/>
                </a:cxn>
                <a:cxn ang="0">
                  <a:pos x="154" y="164"/>
                </a:cxn>
                <a:cxn ang="0">
                  <a:pos x="154" y="164"/>
                </a:cxn>
                <a:cxn ang="0">
                  <a:pos x="185" y="122"/>
                </a:cxn>
                <a:cxn ang="0">
                  <a:pos x="204" y="102"/>
                </a:cxn>
                <a:cxn ang="0">
                  <a:pos x="213" y="93"/>
                </a:cxn>
                <a:cxn ang="0">
                  <a:pos x="222" y="85"/>
                </a:cxn>
                <a:cxn ang="0">
                  <a:pos x="222" y="85"/>
                </a:cxn>
                <a:cxn ang="0">
                  <a:pos x="243" y="67"/>
                </a:cxn>
                <a:cxn ang="0">
                  <a:pos x="264" y="50"/>
                </a:cxn>
                <a:cxn ang="0">
                  <a:pos x="282" y="30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2" y="8"/>
                </a:cxn>
                <a:cxn ang="0">
                  <a:pos x="302" y="7"/>
                </a:cxn>
                <a:cxn ang="0">
                  <a:pos x="300" y="3"/>
                </a:cxn>
                <a:cxn ang="0">
                  <a:pos x="298" y="2"/>
                </a:cxn>
                <a:cxn ang="0">
                  <a:pos x="296" y="0"/>
                </a:cxn>
                <a:cxn ang="0">
                  <a:pos x="294" y="2"/>
                </a:cxn>
                <a:cxn ang="0">
                  <a:pos x="293" y="3"/>
                </a:cxn>
                <a:cxn ang="0">
                  <a:pos x="293" y="3"/>
                </a:cxn>
              </a:cxnLst>
              <a:rect l="0" t="0" r="r" b="b"/>
              <a:pathLst>
                <a:path w="302" h="360">
                  <a:moveTo>
                    <a:pt x="293" y="3"/>
                  </a:moveTo>
                  <a:lnTo>
                    <a:pt x="293" y="3"/>
                  </a:lnTo>
                  <a:lnTo>
                    <a:pt x="273" y="24"/>
                  </a:lnTo>
                  <a:lnTo>
                    <a:pt x="252" y="45"/>
                  </a:lnTo>
                  <a:lnTo>
                    <a:pt x="230" y="65"/>
                  </a:lnTo>
                  <a:lnTo>
                    <a:pt x="208" y="83"/>
                  </a:lnTo>
                  <a:lnTo>
                    <a:pt x="208" y="83"/>
                  </a:lnTo>
                  <a:lnTo>
                    <a:pt x="196" y="93"/>
                  </a:lnTo>
                  <a:lnTo>
                    <a:pt x="185" y="106"/>
                  </a:lnTo>
                  <a:lnTo>
                    <a:pt x="166" y="131"/>
                  </a:lnTo>
                  <a:lnTo>
                    <a:pt x="166" y="131"/>
                  </a:lnTo>
                  <a:lnTo>
                    <a:pt x="125" y="181"/>
                  </a:lnTo>
                  <a:lnTo>
                    <a:pt x="125" y="181"/>
                  </a:lnTo>
                  <a:lnTo>
                    <a:pt x="86" y="22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34" y="296"/>
                  </a:lnTo>
                  <a:lnTo>
                    <a:pt x="18" y="314"/>
                  </a:lnTo>
                  <a:lnTo>
                    <a:pt x="11" y="323"/>
                  </a:lnTo>
                  <a:lnTo>
                    <a:pt x="6" y="334"/>
                  </a:lnTo>
                  <a:lnTo>
                    <a:pt x="2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1" y="359"/>
                  </a:lnTo>
                  <a:lnTo>
                    <a:pt x="2" y="360"/>
                  </a:lnTo>
                  <a:lnTo>
                    <a:pt x="5" y="360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3" y="348"/>
                  </a:lnTo>
                  <a:lnTo>
                    <a:pt x="15" y="342"/>
                  </a:lnTo>
                  <a:lnTo>
                    <a:pt x="18" y="335"/>
                  </a:lnTo>
                  <a:lnTo>
                    <a:pt x="22" y="330"/>
                  </a:lnTo>
                  <a:lnTo>
                    <a:pt x="31" y="320"/>
                  </a:lnTo>
                  <a:lnTo>
                    <a:pt x="39" y="309"/>
                  </a:lnTo>
                  <a:lnTo>
                    <a:pt x="39" y="309"/>
                  </a:lnTo>
                  <a:lnTo>
                    <a:pt x="57" y="284"/>
                  </a:lnTo>
                  <a:lnTo>
                    <a:pt x="77" y="259"/>
                  </a:lnTo>
                  <a:lnTo>
                    <a:pt x="77" y="259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85" y="122"/>
                  </a:lnTo>
                  <a:lnTo>
                    <a:pt x="204" y="102"/>
                  </a:lnTo>
                  <a:lnTo>
                    <a:pt x="213" y="93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43" y="67"/>
                  </a:lnTo>
                  <a:lnTo>
                    <a:pt x="264" y="50"/>
                  </a:lnTo>
                  <a:lnTo>
                    <a:pt x="282" y="30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2" y="8"/>
                  </a:lnTo>
                  <a:lnTo>
                    <a:pt x="302" y="7"/>
                  </a:lnTo>
                  <a:lnTo>
                    <a:pt x="300" y="3"/>
                  </a:lnTo>
                  <a:lnTo>
                    <a:pt x="298" y="2"/>
                  </a:lnTo>
                  <a:lnTo>
                    <a:pt x="296" y="0"/>
                  </a:lnTo>
                  <a:lnTo>
                    <a:pt x="294" y="2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8" name="Freeform 430"/>
            <p:cNvSpPr/>
            <p:nvPr/>
          </p:nvSpPr>
          <p:spPr bwMode="auto">
            <a:xfrm>
              <a:off x="6805613" y="1320800"/>
              <a:ext cx="87313" cy="92075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0" y="12"/>
                </a:cxn>
                <a:cxn ang="0">
                  <a:pos x="188" y="24"/>
                </a:cxn>
                <a:cxn ang="0">
                  <a:pos x="177" y="37"/>
                </a:cxn>
                <a:cxn ang="0">
                  <a:pos x="165" y="50"/>
                </a:cxn>
                <a:cxn ang="0">
                  <a:pos x="143" y="76"/>
                </a:cxn>
                <a:cxn ang="0">
                  <a:pos x="132" y="89"/>
                </a:cxn>
                <a:cxn ang="0">
                  <a:pos x="119" y="101"/>
                </a:cxn>
                <a:cxn ang="0">
                  <a:pos x="119" y="101"/>
                </a:cxn>
                <a:cxn ang="0">
                  <a:pos x="103" y="115"/>
                </a:cxn>
                <a:cxn ang="0">
                  <a:pos x="89" y="131"/>
                </a:cxn>
                <a:cxn ang="0">
                  <a:pos x="59" y="162"/>
                </a:cxn>
                <a:cxn ang="0">
                  <a:pos x="31" y="194"/>
                </a:cxn>
                <a:cxn ang="0">
                  <a:pos x="1" y="225"/>
                </a:cxn>
                <a:cxn ang="0">
                  <a:pos x="1" y="225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3"/>
                </a:cxn>
                <a:cxn ang="0">
                  <a:pos x="5" y="234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7" y="204"/>
                </a:cxn>
                <a:cxn ang="0">
                  <a:pos x="64" y="174"/>
                </a:cxn>
                <a:cxn ang="0">
                  <a:pos x="92" y="145"/>
                </a:cxn>
                <a:cxn ang="0">
                  <a:pos x="119" y="116"/>
                </a:cxn>
                <a:cxn ang="0">
                  <a:pos x="119" y="116"/>
                </a:cxn>
                <a:cxn ang="0">
                  <a:pos x="132" y="103"/>
                </a:cxn>
                <a:cxn ang="0">
                  <a:pos x="144" y="89"/>
                </a:cxn>
                <a:cxn ang="0">
                  <a:pos x="168" y="61"/>
                </a:cxn>
                <a:cxn ang="0">
                  <a:pos x="181" y="48"/>
                </a:cxn>
                <a:cxn ang="0">
                  <a:pos x="192" y="35"/>
                </a:cxn>
                <a:cxn ang="0">
                  <a:pos x="205" y="22"/>
                </a:cxn>
                <a:cxn ang="0">
                  <a:pos x="220" y="12"/>
                </a:cxn>
                <a:cxn ang="0">
                  <a:pos x="220" y="12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1" y="3"/>
                </a:cxn>
                <a:cxn ang="0">
                  <a:pos x="220" y="1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2" h="234">
                  <a:moveTo>
                    <a:pt x="215" y="1"/>
                  </a:moveTo>
                  <a:lnTo>
                    <a:pt x="215" y="1"/>
                  </a:lnTo>
                  <a:lnTo>
                    <a:pt x="200" y="12"/>
                  </a:lnTo>
                  <a:lnTo>
                    <a:pt x="188" y="24"/>
                  </a:lnTo>
                  <a:lnTo>
                    <a:pt x="177" y="37"/>
                  </a:lnTo>
                  <a:lnTo>
                    <a:pt x="165" y="50"/>
                  </a:lnTo>
                  <a:lnTo>
                    <a:pt x="143" y="76"/>
                  </a:lnTo>
                  <a:lnTo>
                    <a:pt x="132" y="89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03" y="115"/>
                  </a:lnTo>
                  <a:lnTo>
                    <a:pt x="89" y="131"/>
                  </a:lnTo>
                  <a:lnTo>
                    <a:pt x="59" y="162"/>
                  </a:lnTo>
                  <a:lnTo>
                    <a:pt x="31" y="194"/>
                  </a:lnTo>
                  <a:lnTo>
                    <a:pt x="1" y="225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5" y="234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7" y="204"/>
                  </a:lnTo>
                  <a:lnTo>
                    <a:pt x="64" y="174"/>
                  </a:lnTo>
                  <a:lnTo>
                    <a:pt x="92" y="145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32" y="103"/>
                  </a:lnTo>
                  <a:lnTo>
                    <a:pt x="144" y="89"/>
                  </a:lnTo>
                  <a:lnTo>
                    <a:pt x="168" y="61"/>
                  </a:lnTo>
                  <a:lnTo>
                    <a:pt x="181" y="48"/>
                  </a:lnTo>
                  <a:lnTo>
                    <a:pt x="192" y="35"/>
                  </a:lnTo>
                  <a:lnTo>
                    <a:pt x="205" y="22"/>
                  </a:lnTo>
                  <a:lnTo>
                    <a:pt x="220" y="12"/>
                  </a:lnTo>
                  <a:lnTo>
                    <a:pt x="220" y="12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9" name="Freeform 431"/>
            <p:cNvSpPr/>
            <p:nvPr/>
          </p:nvSpPr>
          <p:spPr bwMode="auto">
            <a:xfrm>
              <a:off x="6845301" y="1349375"/>
              <a:ext cx="57150" cy="55563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99" y="32"/>
                </a:cxn>
                <a:cxn ang="0">
                  <a:pos x="65" y="62"/>
                </a:cxn>
                <a:cxn ang="0">
                  <a:pos x="32" y="94"/>
                </a:cxn>
                <a:cxn ang="0">
                  <a:pos x="2" y="128"/>
                </a:cxn>
                <a:cxn ang="0">
                  <a:pos x="2" y="128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2" y="136"/>
                </a:cxn>
                <a:cxn ang="0">
                  <a:pos x="6" y="137"/>
                </a:cxn>
                <a:cxn ang="0">
                  <a:pos x="7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41" y="102"/>
                </a:cxn>
                <a:cxn ang="0">
                  <a:pos x="74" y="70"/>
                </a:cxn>
                <a:cxn ang="0">
                  <a:pos x="106" y="40"/>
                </a:cxn>
                <a:cxn ang="0">
                  <a:pos x="140" y="10"/>
                </a:cxn>
                <a:cxn ang="0">
                  <a:pos x="140" y="10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2" y="3"/>
                </a:cxn>
                <a:cxn ang="0">
                  <a:pos x="140" y="2"/>
                </a:cxn>
                <a:cxn ang="0">
                  <a:pos x="136" y="0"/>
                </a:cxn>
                <a:cxn ang="0">
                  <a:pos x="135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3" h="137">
                  <a:moveTo>
                    <a:pt x="133" y="2"/>
                  </a:moveTo>
                  <a:lnTo>
                    <a:pt x="133" y="2"/>
                  </a:lnTo>
                  <a:lnTo>
                    <a:pt x="99" y="32"/>
                  </a:lnTo>
                  <a:lnTo>
                    <a:pt x="65" y="62"/>
                  </a:lnTo>
                  <a:lnTo>
                    <a:pt x="32" y="94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2" y="136"/>
                  </a:lnTo>
                  <a:lnTo>
                    <a:pt x="6" y="137"/>
                  </a:lnTo>
                  <a:lnTo>
                    <a:pt x="7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41" y="102"/>
                  </a:lnTo>
                  <a:lnTo>
                    <a:pt x="74" y="70"/>
                  </a:lnTo>
                  <a:lnTo>
                    <a:pt x="106" y="4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2" y="3"/>
                  </a:lnTo>
                  <a:lnTo>
                    <a:pt x="140" y="2"/>
                  </a:lnTo>
                  <a:lnTo>
                    <a:pt x="136" y="0"/>
                  </a:lnTo>
                  <a:lnTo>
                    <a:pt x="135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0" name="Freeform 432"/>
            <p:cNvSpPr/>
            <p:nvPr/>
          </p:nvSpPr>
          <p:spPr bwMode="auto">
            <a:xfrm>
              <a:off x="6569076" y="1028700"/>
              <a:ext cx="98425" cy="95250"/>
            </a:xfrm>
            <a:custGeom>
              <a:avLst/>
              <a:gdLst/>
              <a:ahLst/>
              <a:cxnLst>
                <a:cxn ang="0">
                  <a:pos x="237" y="1"/>
                </a:cxn>
                <a:cxn ang="0">
                  <a:pos x="237" y="1"/>
                </a:cxn>
                <a:cxn ang="0">
                  <a:pos x="219" y="11"/>
                </a:cxn>
                <a:cxn ang="0">
                  <a:pos x="203" y="25"/>
                </a:cxn>
                <a:cxn ang="0">
                  <a:pos x="186" y="39"/>
                </a:cxn>
                <a:cxn ang="0">
                  <a:pos x="170" y="53"/>
                </a:cxn>
                <a:cxn ang="0">
                  <a:pos x="141" y="83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94" y="130"/>
                </a:cxn>
                <a:cxn ang="0">
                  <a:pos x="75" y="147"/>
                </a:cxn>
                <a:cxn ang="0">
                  <a:pos x="55" y="163"/>
                </a:cxn>
                <a:cxn ang="0">
                  <a:pos x="37" y="180"/>
                </a:cxn>
                <a:cxn ang="0">
                  <a:pos x="37" y="180"/>
                </a:cxn>
                <a:cxn ang="0">
                  <a:pos x="26" y="192"/>
                </a:cxn>
                <a:cxn ang="0">
                  <a:pos x="15" y="205"/>
                </a:cxn>
                <a:cxn ang="0">
                  <a:pos x="5" y="218"/>
                </a:cxn>
                <a:cxn ang="0">
                  <a:pos x="3" y="22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4" y="240"/>
                </a:cxn>
                <a:cxn ang="0">
                  <a:pos x="7" y="240"/>
                </a:cxn>
                <a:cxn ang="0">
                  <a:pos x="9" y="239"/>
                </a:cxn>
                <a:cxn ang="0">
                  <a:pos x="11" y="238"/>
                </a:cxn>
                <a:cxn ang="0">
                  <a:pos x="12" y="236"/>
                </a:cxn>
                <a:cxn ang="0">
                  <a:pos x="12" y="236"/>
                </a:cxn>
                <a:cxn ang="0">
                  <a:pos x="15" y="227"/>
                </a:cxn>
                <a:cxn ang="0">
                  <a:pos x="19" y="219"/>
                </a:cxn>
                <a:cxn ang="0">
                  <a:pos x="24" y="210"/>
                </a:cxn>
                <a:cxn ang="0">
                  <a:pos x="32" y="202"/>
                </a:cxn>
                <a:cxn ang="0">
                  <a:pos x="46" y="188"/>
                </a:cxn>
                <a:cxn ang="0">
                  <a:pos x="59" y="175"/>
                </a:cxn>
                <a:cxn ang="0">
                  <a:pos x="59" y="175"/>
                </a:cxn>
                <a:cxn ang="0">
                  <a:pos x="73" y="161"/>
                </a:cxn>
                <a:cxn ang="0">
                  <a:pos x="89" y="149"/>
                </a:cxn>
                <a:cxn ang="0">
                  <a:pos x="105" y="136"/>
                </a:cxn>
                <a:cxn ang="0">
                  <a:pos x="121" y="123"/>
                </a:cxn>
                <a:cxn ang="0">
                  <a:pos x="121" y="123"/>
                </a:cxn>
                <a:cxn ang="0">
                  <a:pos x="149" y="93"/>
                </a:cxn>
                <a:cxn ang="0">
                  <a:pos x="178" y="62"/>
                </a:cxn>
                <a:cxn ang="0">
                  <a:pos x="193" y="48"/>
                </a:cxn>
                <a:cxn ang="0">
                  <a:pos x="210" y="34"/>
                </a:cxn>
                <a:cxn ang="0">
                  <a:pos x="225" y="22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5" y="9"/>
                </a:cxn>
                <a:cxn ang="0">
                  <a:pos x="246" y="8"/>
                </a:cxn>
                <a:cxn ang="0">
                  <a:pos x="245" y="4"/>
                </a:cxn>
                <a:cxn ang="0">
                  <a:pos x="242" y="1"/>
                </a:cxn>
                <a:cxn ang="0">
                  <a:pos x="240" y="0"/>
                </a:cxn>
                <a:cxn ang="0">
                  <a:pos x="237" y="1"/>
                </a:cxn>
                <a:cxn ang="0">
                  <a:pos x="237" y="1"/>
                </a:cxn>
              </a:cxnLst>
              <a:rect l="0" t="0" r="r" b="b"/>
              <a:pathLst>
                <a:path w="246" h="240">
                  <a:moveTo>
                    <a:pt x="237" y="1"/>
                  </a:moveTo>
                  <a:lnTo>
                    <a:pt x="237" y="1"/>
                  </a:lnTo>
                  <a:lnTo>
                    <a:pt x="219" y="11"/>
                  </a:lnTo>
                  <a:lnTo>
                    <a:pt x="203" y="25"/>
                  </a:lnTo>
                  <a:lnTo>
                    <a:pt x="186" y="39"/>
                  </a:lnTo>
                  <a:lnTo>
                    <a:pt x="170" y="53"/>
                  </a:lnTo>
                  <a:lnTo>
                    <a:pt x="141" y="83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94" y="130"/>
                  </a:lnTo>
                  <a:lnTo>
                    <a:pt x="75" y="147"/>
                  </a:lnTo>
                  <a:lnTo>
                    <a:pt x="55" y="163"/>
                  </a:lnTo>
                  <a:lnTo>
                    <a:pt x="37" y="180"/>
                  </a:lnTo>
                  <a:lnTo>
                    <a:pt x="37" y="180"/>
                  </a:lnTo>
                  <a:lnTo>
                    <a:pt x="26" y="192"/>
                  </a:lnTo>
                  <a:lnTo>
                    <a:pt x="15" y="205"/>
                  </a:lnTo>
                  <a:lnTo>
                    <a:pt x="5" y="218"/>
                  </a:lnTo>
                  <a:lnTo>
                    <a:pt x="3" y="22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4" y="240"/>
                  </a:lnTo>
                  <a:lnTo>
                    <a:pt x="7" y="240"/>
                  </a:lnTo>
                  <a:lnTo>
                    <a:pt x="9" y="239"/>
                  </a:lnTo>
                  <a:lnTo>
                    <a:pt x="11" y="238"/>
                  </a:lnTo>
                  <a:lnTo>
                    <a:pt x="12" y="236"/>
                  </a:lnTo>
                  <a:lnTo>
                    <a:pt x="12" y="236"/>
                  </a:lnTo>
                  <a:lnTo>
                    <a:pt x="15" y="227"/>
                  </a:lnTo>
                  <a:lnTo>
                    <a:pt x="19" y="219"/>
                  </a:lnTo>
                  <a:lnTo>
                    <a:pt x="24" y="210"/>
                  </a:lnTo>
                  <a:lnTo>
                    <a:pt x="32" y="202"/>
                  </a:lnTo>
                  <a:lnTo>
                    <a:pt x="46" y="18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73" y="161"/>
                  </a:lnTo>
                  <a:lnTo>
                    <a:pt x="89" y="149"/>
                  </a:lnTo>
                  <a:lnTo>
                    <a:pt x="105" y="136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49" y="93"/>
                  </a:lnTo>
                  <a:lnTo>
                    <a:pt x="178" y="62"/>
                  </a:lnTo>
                  <a:lnTo>
                    <a:pt x="193" y="48"/>
                  </a:lnTo>
                  <a:lnTo>
                    <a:pt x="210" y="34"/>
                  </a:lnTo>
                  <a:lnTo>
                    <a:pt x="225" y="22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5" y="9"/>
                  </a:lnTo>
                  <a:lnTo>
                    <a:pt x="246" y="8"/>
                  </a:lnTo>
                  <a:lnTo>
                    <a:pt x="245" y="4"/>
                  </a:lnTo>
                  <a:lnTo>
                    <a:pt x="242" y="1"/>
                  </a:lnTo>
                  <a:lnTo>
                    <a:pt x="240" y="0"/>
                  </a:lnTo>
                  <a:lnTo>
                    <a:pt x="237" y="1"/>
                  </a:lnTo>
                  <a:lnTo>
                    <a:pt x="23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1" name="Freeform 433"/>
            <p:cNvSpPr/>
            <p:nvPr/>
          </p:nvSpPr>
          <p:spPr bwMode="auto">
            <a:xfrm>
              <a:off x="6599238" y="1033463"/>
              <a:ext cx="157163" cy="158750"/>
            </a:xfrm>
            <a:custGeom>
              <a:avLst/>
              <a:gdLst/>
              <a:ahLst/>
              <a:cxnLst>
                <a:cxn ang="0">
                  <a:pos x="388" y="2"/>
                </a:cxn>
                <a:cxn ang="0">
                  <a:pos x="383" y="10"/>
                </a:cxn>
                <a:cxn ang="0">
                  <a:pos x="378" y="12"/>
                </a:cxn>
                <a:cxn ang="0">
                  <a:pos x="349" y="40"/>
                </a:cxn>
                <a:cxn ang="0">
                  <a:pos x="336" y="52"/>
                </a:cxn>
                <a:cxn ang="0">
                  <a:pos x="294" y="85"/>
                </a:cxn>
                <a:cxn ang="0">
                  <a:pos x="267" y="108"/>
                </a:cxn>
                <a:cxn ang="0">
                  <a:pos x="188" y="184"/>
                </a:cxn>
                <a:cxn ang="0">
                  <a:pos x="165" y="209"/>
                </a:cxn>
                <a:cxn ang="0">
                  <a:pos x="93" y="286"/>
                </a:cxn>
                <a:cxn ang="0">
                  <a:pos x="72" y="308"/>
                </a:cxn>
                <a:cxn ang="0">
                  <a:pos x="51" y="331"/>
                </a:cxn>
                <a:cxn ang="0">
                  <a:pos x="40" y="346"/>
                </a:cxn>
                <a:cxn ang="0">
                  <a:pos x="27" y="370"/>
                </a:cxn>
                <a:cxn ang="0">
                  <a:pos x="14" y="383"/>
                </a:cxn>
                <a:cxn ang="0">
                  <a:pos x="4" y="387"/>
                </a:cxn>
                <a:cxn ang="0">
                  <a:pos x="0" y="389"/>
                </a:cxn>
                <a:cxn ang="0">
                  <a:pos x="2" y="397"/>
                </a:cxn>
                <a:cxn ang="0">
                  <a:pos x="6" y="399"/>
                </a:cxn>
                <a:cxn ang="0">
                  <a:pos x="14" y="395"/>
                </a:cxn>
                <a:cxn ang="0">
                  <a:pos x="31" y="383"/>
                </a:cxn>
                <a:cxn ang="0">
                  <a:pos x="48" y="362"/>
                </a:cxn>
                <a:cxn ang="0">
                  <a:pos x="72" y="327"/>
                </a:cxn>
                <a:cxn ang="0">
                  <a:pos x="81" y="316"/>
                </a:cxn>
                <a:cxn ang="0">
                  <a:pos x="136" y="257"/>
                </a:cxn>
                <a:cxn ang="0">
                  <a:pos x="189" y="200"/>
                </a:cxn>
                <a:cxn ang="0">
                  <a:pos x="248" y="141"/>
                </a:cxn>
                <a:cxn ang="0">
                  <a:pos x="310" y="86"/>
                </a:cxn>
                <a:cxn ang="0">
                  <a:pos x="341" y="60"/>
                </a:cxn>
                <a:cxn ang="0">
                  <a:pos x="371" y="34"/>
                </a:cxn>
                <a:cxn ang="0">
                  <a:pos x="379" y="27"/>
                </a:cxn>
                <a:cxn ang="0">
                  <a:pos x="394" y="14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5" y="0"/>
                </a:cxn>
                <a:cxn ang="0">
                  <a:pos x="390" y="1"/>
                </a:cxn>
                <a:cxn ang="0">
                  <a:pos x="388" y="2"/>
                </a:cxn>
              </a:cxnLst>
              <a:rect l="0" t="0" r="r" b="b"/>
              <a:pathLst>
                <a:path w="399" h="399">
                  <a:moveTo>
                    <a:pt x="388" y="2"/>
                  </a:moveTo>
                  <a:lnTo>
                    <a:pt x="388" y="2"/>
                  </a:lnTo>
                  <a:lnTo>
                    <a:pt x="386" y="8"/>
                  </a:lnTo>
                  <a:lnTo>
                    <a:pt x="383" y="10"/>
                  </a:lnTo>
                  <a:lnTo>
                    <a:pt x="380" y="10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49" y="40"/>
                  </a:lnTo>
                  <a:lnTo>
                    <a:pt x="349" y="40"/>
                  </a:lnTo>
                  <a:lnTo>
                    <a:pt x="336" y="52"/>
                  </a:lnTo>
                  <a:lnTo>
                    <a:pt x="322" y="63"/>
                  </a:lnTo>
                  <a:lnTo>
                    <a:pt x="294" y="85"/>
                  </a:lnTo>
                  <a:lnTo>
                    <a:pt x="294" y="85"/>
                  </a:lnTo>
                  <a:lnTo>
                    <a:pt x="267" y="108"/>
                  </a:lnTo>
                  <a:lnTo>
                    <a:pt x="240" y="133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65" y="209"/>
                  </a:lnTo>
                  <a:lnTo>
                    <a:pt x="140" y="235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72" y="308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46" y="338"/>
                  </a:lnTo>
                  <a:lnTo>
                    <a:pt x="40" y="346"/>
                  </a:lnTo>
                  <a:lnTo>
                    <a:pt x="32" y="363"/>
                  </a:lnTo>
                  <a:lnTo>
                    <a:pt x="27" y="370"/>
                  </a:lnTo>
                  <a:lnTo>
                    <a:pt x="22" y="376"/>
                  </a:lnTo>
                  <a:lnTo>
                    <a:pt x="14" y="383"/>
                  </a:lnTo>
                  <a:lnTo>
                    <a:pt x="4" y="387"/>
                  </a:lnTo>
                  <a:lnTo>
                    <a:pt x="4" y="387"/>
                  </a:lnTo>
                  <a:lnTo>
                    <a:pt x="1" y="388"/>
                  </a:lnTo>
                  <a:lnTo>
                    <a:pt x="0" y="389"/>
                  </a:lnTo>
                  <a:lnTo>
                    <a:pt x="0" y="395"/>
                  </a:lnTo>
                  <a:lnTo>
                    <a:pt x="2" y="397"/>
                  </a:lnTo>
                  <a:lnTo>
                    <a:pt x="4" y="399"/>
                  </a:lnTo>
                  <a:lnTo>
                    <a:pt x="6" y="399"/>
                  </a:lnTo>
                  <a:lnTo>
                    <a:pt x="6" y="399"/>
                  </a:lnTo>
                  <a:lnTo>
                    <a:pt x="14" y="395"/>
                  </a:lnTo>
                  <a:lnTo>
                    <a:pt x="19" y="392"/>
                  </a:lnTo>
                  <a:lnTo>
                    <a:pt x="31" y="383"/>
                  </a:lnTo>
                  <a:lnTo>
                    <a:pt x="40" y="374"/>
                  </a:lnTo>
                  <a:lnTo>
                    <a:pt x="48" y="362"/>
                  </a:lnTo>
                  <a:lnTo>
                    <a:pt x="64" y="338"/>
                  </a:lnTo>
                  <a:lnTo>
                    <a:pt x="72" y="327"/>
                  </a:lnTo>
                  <a:lnTo>
                    <a:pt x="81" y="316"/>
                  </a:lnTo>
                  <a:lnTo>
                    <a:pt x="81" y="316"/>
                  </a:lnTo>
                  <a:lnTo>
                    <a:pt x="108" y="287"/>
                  </a:lnTo>
                  <a:lnTo>
                    <a:pt x="136" y="257"/>
                  </a:lnTo>
                  <a:lnTo>
                    <a:pt x="162" y="227"/>
                  </a:lnTo>
                  <a:lnTo>
                    <a:pt x="189" y="200"/>
                  </a:lnTo>
                  <a:lnTo>
                    <a:pt x="189" y="200"/>
                  </a:lnTo>
                  <a:lnTo>
                    <a:pt x="248" y="141"/>
                  </a:lnTo>
                  <a:lnTo>
                    <a:pt x="280" y="114"/>
                  </a:lnTo>
                  <a:lnTo>
                    <a:pt x="310" y="86"/>
                  </a:lnTo>
                  <a:lnTo>
                    <a:pt x="310" y="86"/>
                  </a:lnTo>
                  <a:lnTo>
                    <a:pt x="341" y="60"/>
                  </a:lnTo>
                  <a:lnTo>
                    <a:pt x="357" y="48"/>
                  </a:lnTo>
                  <a:lnTo>
                    <a:pt x="371" y="34"/>
                  </a:lnTo>
                  <a:lnTo>
                    <a:pt x="371" y="34"/>
                  </a:lnTo>
                  <a:lnTo>
                    <a:pt x="379" y="27"/>
                  </a:lnTo>
                  <a:lnTo>
                    <a:pt x="387" y="22"/>
                  </a:lnTo>
                  <a:lnTo>
                    <a:pt x="394" y="14"/>
                  </a:lnTo>
                  <a:lnTo>
                    <a:pt x="397" y="10"/>
                  </a:lnTo>
                  <a:lnTo>
                    <a:pt x="399" y="6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90" y="1"/>
                  </a:lnTo>
                  <a:lnTo>
                    <a:pt x="388" y="2"/>
                  </a:lnTo>
                  <a:lnTo>
                    <a:pt x="3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2" name="Freeform 434"/>
            <p:cNvSpPr/>
            <p:nvPr/>
          </p:nvSpPr>
          <p:spPr bwMode="auto">
            <a:xfrm>
              <a:off x="6678613" y="1082675"/>
              <a:ext cx="107950" cy="120650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45" y="14"/>
                </a:cxn>
                <a:cxn ang="0">
                  <a:pos x="228" y="30"/>
                </a:cxn>
                <a:cxn ang="0">
                  <a:pos x="211" y="47"/>
                </a:cxn>
                <a:cxn ang="0">
                  <a:pos x="195" y="65"/>
                </a:cxn>
                <a:cxn ang="0">
                  <a:pos x="195" y="65"/>
                </a:cxn>
                <a:cxn ang="0">
                  <a:pos x="177" y="86"/>
                </a:cxn>
                <a:cxn ang="0">
                  <a:pos x="158" y="107"/>
                </a:cxn>
                <a:cxn ang="0">
                  <a:pos x="139" y="129"/>
                </a:cxn>
                <a:cxn ang="0">
                  <a:pos x="120" y="150"/>
                </a:cxn>
                <a:cxn ang="0">
                  <a:pos x="120" y="150"/>
                </a:cxn>
                <a:cxn ang="0">
                  <a:pos x="103" y="173"/>
                </a:cxn>
                <a:cxn ang="0">
                  <a:pos x="86" y="195"/>
                </a:cxn>
                <a:cxn ang="0">
                  <a:pos x="69" y="217"/>
                </a:cxn>
                <a:cxn ang="0">
                  <a:pos x="51" y="239"/>
                </a:cxn>
                <a:cxn ang="0">
                  <a:pos x="51" y="239"/>
                </a:cxn>
                <a:cxn ang="0">
                  <a:pos x="44" y="246"/>
                </a:cxn>
                <a:cxn ang="0">
                  <a:pos x="37" y="251"/>
                </a:cxn>
                <a:cxn ang="0">
                  <a:pos x="21" y="264"/>
                </a:cxn>
                <a:cxn ang="0">
                  <a:pos x="13" y="271"/>
                </a:cxn>
                <a:cxn ang="0">
                  <a:pos x="6" y="279"/>
                </a:cxn>
                <a:cxn ang="0">
                  <a:pos x="3" y="286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4" y="302"/>
                </a:cxn>
                <a:cxn ang="0">
                  <a:pos x="6" y="302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10" y="298"/>
                </a:cxn>
                <a:cxn ang="0">
                  <a:pos x="10" y="298"/>
                </a:cxn>
                <a:cxn ang="0">
                  <a:pos x="13" y="290"/>
                </a:cxn>
                <a:cxn ang="0">
                  <a:pos x="18" y="282"/>
                </a:cxn>
                <a:cxn ang="0">
                  <a:pos x="26" y="275"/>
                </a:cxn>
                <a:cxn ang="0">
                  <a:pos x="34" y="267"/>
                </a:cxn>
                <a:cxn ang="0">
                  <a:pos x="51" y="252"/>
                </a:cxn>
                <a:cxn ang="0">
                  <a:pos x="65" y="239"/>
                </a:cxn>
                <a:cxn ang="0">
                  <a:pos x="65" y="239"/>
                </a:cxn>
                <a:cxn ang="0">
                  <a:pos x="81" y="222"/>
                </a:cxn>
                <a:cxn ang="0">
                  <a:pos x="95" y="204"/>
                </a:cxn>
                <a:cxn ang="0">
                  <a:pos x="124" y="166"/>
                </a:cxn>
                <a:cxn ang="0">
                  <a:pos x="124" y="166"/>
                </a:cxn>
                <a:cxn ang="0">
                  <a:pos x="141" y="144"/>
                </a:cxn>
                <a:cxn ang="0">
                  <a:pos x="160" y="123"/>
                </a:cxn>
                <a:cxn ang="0">
                  <a:pos x="196" y="81"/>
                </a:cxn>
                <a:cxn ang="0">
                  <a:pos x="196" y="81"/>
                </a:cxn>
                <a:cxn ang="0">
                  <a:pos x="213" y="61"/>
                </a:cxn>
                <a:cxn ang="0">
                  <a:pos x="230" y="43"/>
                </a:cxn>
                <a:cxn ang="0">
                  <a:pos x="250" y="26"/>
                </a:cxn>
                <a:cxn ang="0">
                  <a:pos x="259" y="18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9"/>
                </a:cxn>
                <a:cxn ang="0">
                  <a:pos x="273" y="7"/>
                </a:cxn>
                <a:cxn ang="0">
                  <a:pos x="272" y="3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73" h="302">
                  <a:moveTo>
                    <a:pt x="264" y="1"/>
                  </a:moveTo>
                  <a:lnTo>
                    <a:pt x="264" y="1"/>
                  </a:lnTo>
                  <a:lnTo>
                    <a:pt x="245" y="14"/>
                  </a:lnTo>
                  <a:lnTo>
                    <a:pt x="228" y="30"/>
                  </a:lnTo>
                  <a:lnTo>
                    <a:pt x="211" y="47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177" y="86"/>
                  </a:lnTo>
                  <a:lnTo>
                    <a:pt x="158" y="107"/>
                  </a:lnTo>
                  <a:lnTo>
                    <a:pt x="139" y="129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03" y="173"/>
                  </a:lnTo>
                  <a:lnTo>
                    <a:pt x="86" y="195"/>
                  </a:lnTo>
                  <a:lnTo>
                    <a:pt x="69" y="217"/>
                  </a:lnTo>
                  <a:lnTo>
                    <a:pt x="51" y="239"/>
                  </a:lnTo>
                  <a:lnTo>
                    <a:pt x="51" y="239"/>
                  </a:lnTo>
                  <a:lnTo>
                    <a:pt x="44" y="246"/>
                  </a:lnTo>
                  <a:lnTo>
                    <a:pt x="37" y="251"/>
                  </a:lnTo>
                  <a:lnTo>
                    <a:pt x="21" y="264"/>
                  </a:lnTo>
                  <a:lnTo>
                    <a:pt x="13" y="271"/>
                  </a:lnTo>
                  <a:lnTo>
                    <a:pt x="6" y="279"/>
                  </a:lnTo>
                  <a:lnTo>
                    <a:pt x="3" y="286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4" y="302"/>
                  </a:lnTo>
                  <a:lnTo>
                    <a:pt x="6" y="302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3" y="290"/>
                  </a:lnTo>
                  <a:lnTo>
                    <a:pt x="18" y="282"/>
                  </a:lnTo>
                  <a:lnTo>
                    <a:pt x="26" y="275"/>
                  </a:lnTo>
                  <a:lnTo>
                    <a:pt x="34" y="267"/>
                  </a:lnTo>
                  <a:lnTo>
                    <a:pt x="51" y="252"/>
                  </a:lnTo>
                  <a:lnTo>
                    <a:pt x="65" y="239"/>
                  </a:lnTo>
                  <a:lnTo>
                    <a:pt x="65" y="239"/>
                  </a:lnTo>
                  <a:lnTo>
                    <a:pt x="81" y="222"/>
                  </a:lnTo>
                  <a:lnTo>
                    <a:pt x="95" y="204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41" y="144"/>
                  </a:lnTo>
                  <a:lnTo>
                    <a:pt x="160" y="123"/>
                  </a:lnTo>
                  <a:lnTo>
                    <a:pt x="196" y="81"/>
                  </a:lnTo>
                  <a:lnTo>
                    <a:pt x="196" y="81"/>
                  </a:lnTo>
                  <a:lnTo>
                    <a:pt x="213" y="61"/>
                  </a:lnTo>
                  <a:lnTo>
                    <a:pt x="230" y="43"/>
                  </a:lnTo>
                  <a:lnTo>
                    <a:pt x="250" y="26"/>
                  </a:lnTo>
                  <a:lnTo>
                    <a:pt x="259" y="18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9"/>
                  </a:lnTo>
                  <a:lnTo>
                    <a:pt x="273" y="7"/>
                  </a:lnTo>
                  <a:lnTo>
                    <a:pt x="272" y="3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3" name="Freeform 435"/>
            <p:cNvSpPr/>
            <p:nvPr/>
          </p:nvSpPr>
          <p:spPr bwMode="auto">
            <a:xfrm>
              <a:off x="6707188" y="1125538"/>
              <a:ext cx="69850" cy="77788"/>
            </a:xfrm>
            <a:custGeom>
              <a:avLst/>
              <a:gdLst/>
              <a:ahLst/>
              <a:cxnLst>
                <a:cxn ang="0">
                  <a:pos x="166" y="3"/>
                </a:cxn>
                <a:cxn ang="0">
                  <a:pos x="160" y="17"/>
                </a:cxn>
                <a:cxn ang="0">
                  <a:pos x="148" y="27"/>
                </a:cxn>
                <a:cxn ang="0">
                  <a:pos x="124" y="48"/>
                </a:cxn>
                <a:cxn ang="0">
                  <a:pos x="79" y="98"/>
                </a:cxn>
                <a:cxn ang="0">
                  <a:pos x="54" y="126"/>
                </a:cxn>
                <a:cxn ang="0">
                  <a:pos x="30" y="155"/>
                </a:cxn>
                <a:cxn ang="0">
                  <a:pos x="12" y="173"/>
                </a:cxn>
                <a:cxn ang="0">
                  <a:pos x="8" y="177"/>
                </a:cxn>
                <a:cxn ang="0">
                  <a:pos x="11" y="183"/>
                </a:cxn>
                <a:cxn ang="0">
                  <a:pos x="12" y="187"/>
                </a:cxn>
                <a:cxn ang="0">
                  <a:pos x="9" y="183"/>
                </a:cxn>
                <a:cxn ang="0">
                  <a:pos x="5" y="183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4" y="194"/>
                </a:cxn>
                <a:cxn ang="0">
                  <a:pos x="7" y="196"/>
                </a:cxn>
                <a:cxn ang="0">
                  <a:pos x="11" y="196"/>
                </a:cxn>
                <a:cxn ang="0">
                  <a:pos x="25" y="180"/>
                </a:cxn>
                <a:cxn ang="0">
                  <a:pos x="38" y="163"/>
                </a:cxn>
                <a:cxn ang="0">
                  <a:pos x="54" y="149"/>
                </a:cxn>
                <a:cxn ang="0">
                  <a:pos x="80" y="115"/>
                </a:cxn>
                <a:cxn ang="0">
                  <a:pos x="93" y="98"/>
                </a:cxn>
                <a:cxn ang="0">
                  <a:pos x="145" y="43"/>
                </a:cxn>
                <a:cxn ang="0">
                  <a:pos x="156" y="35"/>
                </a:cxn>
                <a:cxn ang="0">
                  <a:pos x="169" y="23"/>
                </a:cxn>
                <a:cxn ang="0">
                  <a:pos x="175" y="13"/>
                </a:cxn>
                <a:cxn ang="0">
                  <a:pos x="177" y="7"/>
                </a:cxn>
                <a:cxn ang="0">
                  <a:pos x="177" y="2"/>
                </a:cxn>
                <a:cxn ang="0">
                  <a:pos x="170" y="0"/>
                </a:cxn>
                <a:cxn ang="0">
                  <a:pos x="168" y="2"/>
                </a:cxn>
                <a:cxn ang="0">
                  <a:pos x="166" y="3"/>
                </a:cxn>
              </a:cxnLst>
              <a:rect l="0" t="0" r="r" b="b"/>
              <a:pathLst>
                <a:path w="177" h="196">
                  <a:moveTo>
                    <a:pt x="166" y="3"/>
                  </a:moveTo>
                  <a:lnTo>
                    <a:pt x="166" y="3"/>
                  </a:lnTo>
                  <a:lnTo>
                    <a:pt x="164" y="10"/>
                  </a:lnTo>
                  <a:lnTo>
                    <a:pt x="160" y="17"/>
                  </a:lnTo>
                  <a:lnTo>
                    <a:pt x="155" y="22"/>
                  </a:lnTo>
                  <a:lnTo>
                    <a:pt x="148" y="27"/>
                  </a:lnTo>
                  <a:lnTo>
                    <a:pt x="136" y="39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79" y="98"/>
                  </a:lnTo>
                  <a:lnTo>
                    <a:pt x="79" y="98"/>
                  </a:lnTo>
                  <a:lnTo>
                    <a:pt x="54" y="126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21" y="164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8" y="177"/>
                  </a:lnTo>
                  <a:lnTo>
                    <a:pt x="8" y="180"/>
                  </a:lnTo>
                  <a:lnTo>
                    <a:pt x="11" y="183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1" y="184"/>
                  </a:lnTo>
                  <a:lnTo>
                    <a:pt x="9" y="183"/>
                  </a:lnTo>
                  <a:lnTo>
                    <a:pt x="7" y="183"/>
                  </a:lnTo>
                  <a:lnTo>
                    <a:pt x="5" y="183"/>
                  </a:lnTo>
                  <a:lnTo>
                    <a:pt x="1" y="185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1" y="193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7" y="196"/>
                  </a:lnTo>
                  <a:lnTo>
                    <a:pt x="11" y="196"/>
                  </a:lnTo>
                  <a:lnTo>
                    <a:pt x="11" y="196"/>
                  </a:lnTo>
                  <a:lnTo>
                    <a:pt x="18" y="189"/>
                  </a:lnTo>
                  <a:lnTo>
                    <a:pt x="25" y="180"/>
                  </a:lnTo>
                  <a:lnTo>
                    <a:pt x="32" y="172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54" y="149"/>
                  </a:lnTo>
                  <a:lnTo>
                    <a:pt x="67" y="132"/>
                  </a:lnTo>
                  <a:lnTo>
                    <a:pt x="80" y="115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119" y="70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56" y="35"/>
                  </a:lnTo>
                  <a:lnTo>
                    <a:pt x="165" y="27"/>
                  </a:lnTo>
                  <a:lnTo>
                    <a:pt x="169" y="23"/>
                  </a:lnTo>
                  <a:lnTo>
                    <a:pt x="173" y="18"/>
                  </a:lnTo>
                  <a:lnTo>
                    <a:pt x="175" y="13"/>
                  </a:lnTo>
                  <a:lnTo>
                    <a:pt x="177" y="7"/>
                  </a:lnTo>
                  <a:lnTo>
                    <a:pt x="177" y="7"/>
                  </a:lnTo>
                  <a:lnTo>
                    <a:pt x="177" y="5"/>
                  </a:lnTo>
                  <a:lnTo>
                    <a:pt x="177" y="2"/>
                  </a:lnTo>
                  <a:lnTo>
                    <a:pt x="173" y="0"/>
                  </a:lnTo>
                  <a:lnTo>
                    <a:pt x="170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6" y="3"/>
                  </a:lnTo>
                  <a:lnTo>
                    <a:pt x="1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4" name="Freeform 436"/>
            <p:cNvSpPr/>
            <p:nvPr/>
          </p:nvSpPr>
          <p:spPr bwMode="auto">
            <a:xfrm>
              <a:off x="6734176" y="1155700"/>
              <a:ext cx="42863" cy="50800"/>
            </a:xfrm>
            <a:custGeom>
              <a:avLst/>
              <a:gdLst/>
              <a:ahLst/>
              <a:cxnLst>
                <a:cxn ang="0">
                  <a:pos x="97" y="3"/>
                </a:cxn>
                <a:cxn ang="0">
                  <a:pos x="97" y="3"/>
                </a:cxn>
                <a:cxn ang="0">
                  <a:pos x="92" y="12"/>
                </a:cxn>
                <a:cxn ang="0">
                  <a:pos x="86" y="21"/>
                </a:cxn>
                <a:cxn ang="0">
                  <a:pos x="72" y="38"/>
                </a:cxn>
                <a:cxn ang="0">
                  <a:pos x="42" y="71"/>
                </a:cxn>
                <a:cxn ang="0">
                  <a:pos x="42" y="71"/>
                </a:cxn>
                <a:cxn ang="0">
                  <a:pos x="37" y="77"/>
                </a:cxn>
                <a:cxn ang="0">
                  <a:pos x="32" y="86"/>
                </a:cxn>
                <a:cxn ang="0">
                  <a:pos x="27" y="94"/>
                </a:cxn>
                <a:cxn ang="0">
                  <a:pos x="21" y="102"/>
                </a:cxn>
                <a:cxn ang="0">
                  <a:pos x="21" y="102"/>
                </a:cxn>
                <a:cxn ang="0">
                  <a:pos x="10" y="111"/>
                </a:cxn>
                <a:cxn ang="0">
                  <a:pos x="6" y="116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3" y="130"/>
                </a:cxn>
                <a:cxn ang="0">
                  <a:pos x="7" y="131"/>
                </a:cxn>
                <a:cxn ang="0">
                  <a:pos x="8" y="130"/>
                </a:cxn>
                <a:cxn ang="0">
                  <a:pos x="11" y="128"/>
                </a:cxn>
                <a:cxn ang="0">
                  <a:pos x="11" y="128"/>
                </a:cxn>
                <a:cxn ang="0">
                  <a:pos x="15" y="122"/>
                </a:cxn>
                <a:cxn ang="0">
                  <a:pos x="20" y="116"/>
                </a:cxn>
                <a:cxn ang="0">
                  <a:pos x="32" y="107"/>
                </a:cxn>
                <a:cxn ang="0">
                  <a:pos x="32" y="107"/>
                </a:cxn>
                <a:cxn ang="0">
                  <a:pos x="38" y="99"/>
                </a:cxn>
                <a:cxn ang="0">
                  <a:pos x="44" y="90"/>
                </a:cxn>
                <a:cxn ang="0">
                  <a:pos x="49" y="81"/>
                </a:cxn>
                <a:cxn ang="0">
                  <a:pos x="55" y="72"/>
                </a:cxn>
                <a:cxn ang="0">
                  <a:pos x="55" y="72"/>
                </a:cxn>
                <a:cxn ang="0">
                  <a:pos x="83" y="42"/>
                </a:cxn>
                <a:cxn ang="0">
                  <a:pos x="96" y="2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5" y="1"/>
                </a:cxn>
                <a:cxn ang="0">
                  <a:pos x="101" y="0"/>
                </a:cxn>
                <a:cxn ang="0">
                  <a:pos x="100" y="1"/>
                </a:cxn>
                <a:cxn ang="0">
                  <a:pos x="97" y="3"/>
                </a:cxn>
                <a:cxn ang="0">
                  <a:pos x="97" y="3"/>
                </a:cxn>
              </a:cxnLst>
              <a:rect l="0" t="0" r="r" b="b"/>
              <a:pathLst>
                <a:path w="108" h="131">
                  <a:moveTo>
                    <a:pt x="97" y="3"/>
                  </a:moveTo>
                  <a:lnTo>
                    <a:pt x="97" y="3"/>
                  </a:lnTo>
                  <a:lnTo>
                    <a:pt x="92" y="12"/>
                  </a:lnTo>
                  <a:lnTo>
                    <a:pt x="86" y="21"/>
                  </a:lnTo>
                  <a:lnTo>
                    <a:pt x="72" y="38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37" y="77"/>
                  </a:lnTo>
                  <a:lnTo>
                    <a:pt x="32" y="86"/>
                  </a:lnTo>
                  <a:lnTo>
                    <a:pt x="27" y="94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10" y="111"/>
                  </a:lnTo>
                  <a:lnTo>
                    <a:pt x="6" y="116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3" y="130"/>
                  </a:lnTo>
                  <a:lnTo>
                    <a:pt x="7" y="131"/>
                  </a:lnTo>
                  <a:lnTo>
                    <a:pt x="8" y="130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5" y="122"/>
                  </a:lnTo>
                  <a:lnTo>
                    <a:pt x="20" y="11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8" y="99"/>
                  </a:lnTo>
                  <a:lnTo>
                    <a:pt x="44" y="90"/>
                  </a:lnTo>
                  <a:lnTo>
                    <a:pt x="49" y="81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83" y="42"/>
                  </a:lnTo>
                  <a:lnTo>
                    <a:pt x="96" y="2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5" y="1"/>
                  </a:lnTo>
                  <a:lnTo>
                    <a:pt x="101" y="0"/>
                  </a:lnTo>
                  <a:lnTo>
                    <a:pt x="100" y="1"/>
                  </a:lnTo>
                  <a:lnTo>
                    <a:pt x="97" y="3"/>
                  </a:lnTo>
                  <a:lnTo>
                    <a:pt x="9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5" name="Freeform 437"/>
            <p:cNvSpPr/>
            <p:nvPr/>
          </p:nvSpPr>
          <p:spPr bwMode="auto">
            <a:xfrm>
              <a:off x="6451601" y="1363663"/>
              <a:ext cx="28575" cy="381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6" y="22"/>
                </a:cxn>
                <a:cxn ang="0">
                  <a:pos x="28" y="43"/>
                </a:cxn>
                <a:cxn ang="0">
                  <a:pos x="20" y="53"/>
                </a:cxn>
                <a:cxn ang="0">
                  <a:pos x="12" y="65"/>
                </a:cxn>
                <a:cxn ang="0">
                  <a:pos x="6" y="7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2" y="96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11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16" y="81"/>
                </a:cxn>
                <a:cxn ang="0">
                  <a:pos x="23" y="69"/>
                </a:cxn>
                <a:cxn ang="0">
                  <a:pos x="29" y="58"/>
                </a:cxn>
                <a:cxn ang="0">
                  <a:pos x="37" y="48"/>
                </a:cxn>
                <a:cxn ang="0">
                  <a:pos x="55" y="28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7"/>
                </a:cxn>
                <a:cxn ang="0">
                  <a:pos x="75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5" h="96">
                  <a:moveTo>
                    <a:pt x="64" y="2"/>
                  </a:moveTo>
                  <a:lnTo>
                    <a:pt x="64" y="2"/>
                  </a:lnTo>
                  <a:lnTo>
                    <a:pt x="46" y="22"/>
                  </a:lnTo>
                  <a:lnTo>
                    <a:pt x="28" y="43"/>
                  </a:lnTo>
                  <a:lnTo>
                    <a:pt x="20" y="53"/>
                  </a:lnTo>
                  <a:lnTo>
                    <a:pt x="12" y="65"/>
                  </a:lnTo>
                  <a:lnTo>
                    <a:pt x="6" y="7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2" y="96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11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81"/>
                  </a:lnTo>
                  <a:lnTo>
                    <a:pt x="23" y="69"/>
                  </a:lnTo>
                  <a:lnTo>
                    <a:pt x="29" y="58"/>
                  </a:lnTo>
                  <a:lnTo>
                    <a:pt x="37" y="48"/>
                  </a:lnTo>
                  <a:lnTo>
                    <a:pt x="55" y="28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7"/>
                  </a:lnTo>
                  <a:lnTo>
                    <a:pt x="75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6" name="Freeform 438"/>
            <p:cNvSpPr/>
            <p:nvPr/>
          </p:nvSpPr>
          <p:spPr bwMode="auto">
            <a:xfrm>
              <a:off x="6511926" y="1363663"/>
              <a:ext cx="30163" cy="349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4" y="22"/>
                </a:cxn>
                <a:cxn ang="0">
                  <a:pos x="34" y="32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5" y="70"/>
                </a:cxn>
                <a:cxn ang="0">
                  <a:pos x="5" y="70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8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7"/>
                </a:cxn>
                <a:cxn ang="0">
                  <a:pos x="6" y="87"/>
                </a:cxn>
                <a:cxn ang="0">
                  <a:pos x="9" y="86"/>
                </a:cxn>
                <a:cxn ang="0">
                  <a:pos x="11" y="83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9" y="70"/>
                </a:cxn>
                <a:cxn ang="0">
                  <a:pos x="26" y="61"/>
                </a:cxn>
                <a:cxn ang="0">
                  <a:pos x="26" y="61"/>
                </a:cxn>
                <a:cxn ang="0">
                  <a:pos x="36" y="48"/>
                </a:cxn>
                <a:cxn ang="0">
                  <a:pos x="48" y="35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3" y="7"/>
                </a:cxn>
                <a:cxn ang="0">
                  <a:pos x="74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4" h="87">
                  <a:moveTo>
                    <a:pt x="64" y="2"/>
                  </a:moveTo>
                  <a:lnTo>
                    <a:pt x="64" y="2"/>
                  </a:lnTo>
                  <a:lnTo>
                    <a:pt x="44" y="22"/>
                  </a:lnTo>
                  <a:lnTo>
                    <a:pt x="34" y="32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9" y="86"/>
                  </a:lnTo>
                  <a:lnTo>
                    <a:pt x="11" y="83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9" y="70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36" y="48"/>
                  </a:lnTo>
                  <a:lnTo>
                    <a:pt x="48" y="35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7" name="Freeform 439"/>
            <p:cNvSpPr/>
            <p:nvPr/>
          </p:nvSpPr>
          <p:spPr bwMode="auto">
            <a:xfrm>
              <a:off x="6542088" y="1370013"/>
              <a:ext cx="17463" cy="3016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5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1" y="52"/>
                </a:cxn>
                <a:cxn ang="0">
                  <a:pos x="32" y="35"/>
                </a:cxn>
                <a:cxn ang="0">
                  <a:pos x="32" y="35"/>
                </a:cxn>
                <a:cxn ang="0">
                  <a:pos x="41" y="21"/>
                </a:cxn>
                <a:cxn ang="0">
                  <a:pos x="43" y="13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5" h="73">
                  <a:moveTo>
                    <a:pt x="34" y="5"/>
                  </a:moveTo>
                  <a:lnTo>
                    <a:pt x="34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5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1" y="52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41" y="21"/>
                  </a:lnTo>
                  <a:lnTo>
                    <a:pt x="43" y="13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8" name="Freeform 440"/>
            <p:cNvSpPr/>
            <p:nvPr/>
          </p:nvSpPr>
          <p:spPr bwMode="auto">
            <a:xfrm>
              <a:off x="6562726" y="1368425"/>
              <a:ext cx="23813" cy="2857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38" y="15"/>
                </a:cxn>
                <a:cxn ang="0">
                  <a:pos x="34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1" y="37"/>
                </a:cxn>
                <a:cxn ang="0">
                  <a:pos x="15" y="46"/>
                </a:cxn>
                <a:cxn ang="0">
                  <a:pos x="8" y="57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5"/>
                </a:cxn>
                <a:cxn ang="0">
                  <a:pos x="8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6" y="66"/>
                </a:cxn>
                <a:cxn ang="0">
                  <a:pos x="21" y="58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8" y="32"/>
                </a:cxn>
                <a:cxn ang="0">
                  <a:pos x="46" y="25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3" y="8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3" h="75">
                  <a:moveTo>
                    <a:pt x="53" y="2"/>
                  </a:moveTo>
                  <a:lnTo>
                    <a:pt x="53" y="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8" y="15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1" y="37"/>
                  </a:lnTo>
                  <a:lnTo>
                    <a:pt x="15" y="46"/>
                  </a:lnTo>
                  <a:lnTo>
                    <a:pt x="8" y="57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5"/>
                  </a:lnTo>
                  <a:lnTo>
                    <a:pt x="8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6" y="66"/>
                  </a:lnTo>
                  <a:lnTo>
                    <a:pt x="21" y="58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8" y="32"/>
                  </a:lnTo>
                  <a:lnTo>
                    <a:pt x="46" y="25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9" name="Freeform 441"/>
            <p:cNvSpPr/>
            <p:nvPr/>
          </p:nvSpPr>
          <p:spPr bwMode="auto">
            <a:xfrm>
              <a:off x="6650038" y="1374775"/>
              <a:ext cx="20638" cy="25400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9" y="8"/>
                </a:cxn>
                <a:cxn ang="0">
                  <a:pos x="36" y="11"/>
                </a:cxn>
                <a:cxn ang="0">
                  <a:pos x="31" y="16"/>
                </a:cxn>
                <a:cxn ang="0">
                  <a:pos x="18" y="25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3" y="33"/>
                </a:cxn>
                <a:cxn ang="0">
                  <a:pos x="7" y="42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1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5"/>
                </a:cxn>
                <a:cxn ang="0">
                  <a:pos x="15" y="51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26" y="36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49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63">
                  <a:moveTo>
                    <a:pt x="40" y="4"/>
                  </a:moveTo>
                  <a:lnTo>
                    <a:pt x="40" y="4"/>
                  </a:lnTo>
                  <a:lnTo>
                    <a:pt x="39" y="8"/>
                  </a:lnTo>
                  <a:lnTo>
                    <a:pt x="36" y="11"/>
                  </a:lnTo>
                  <a:lnTo>
                    <a:pt x="31" y="16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3" y="33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1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5"/>
                  </a:lnTo>
                  <a:lnTo>
                    <a:pt x="15" y="5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6" y="36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49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0" name="Freeform 442"/>
            <p:cNvSpPr/>
            <p:nvPr/>
          </p:nvSpPr>
          <p:spPr bwMode="auto">
            <a:xfrm>
              <a:off x="6678613" y="1373188"/>
              <a:ext cx="22225" cy="2857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9"/>
                </a:cxn>
                <a:cxn ang="0">
                  <a:pos x="34" y="17"/>
                </a:cxn>
                <a:cxn ang="0">
                  <a:pos x="23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2"/>
                </a:cxn>
                <a:cxn ang="0">
                  <a:pos x="5" y="75"/>
                </a:cxn>
                <a:cxn ang="0">
                  <a:pos x="6" y="73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6" y="65"/>
                </a:cxn>
                <a:cxn ang="0">
                  <a:pos x="21" y="58"/>
                </a:cxn>
                <a:cxn ang="0">
                  <a:pos x="31" y="41"/>
                </a:cxn>
                <a:cxn ang="0">
                  <a:pos x="42" y="25"/>
                </a:cxn>
                <a:cxn ang="0">
                  <a:pos x="48" y="17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6" h="75">
                  <a:moveTo>
                    <a:pt x="47" y="1"/>
                  </a:moveTo>
                  <a:lnTo>
                    <a:pt x="47" y="1"/>
                  </a:lnTo>
                  <a:lnTo>
                    <a:pt x="40" y="9"/>
                  </a:lnTo>
                  <a:lnTo>
                    <a:pt x="34" y="17"/>
                  </a:lnTo>
                  <a:lnTo>
                    <a:pt x="23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2"/>
                  </a:lnTo>
                  <a:lnTo>
                    <a:pt x="5" y="75"/>
                  </a:lnTo>
                  <a:lnTo>
                    <a:pt x="6" y="73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6" y="65"/>
                  </a:lnTo>
                  <a:lnTo>
                    <a:pt x="21" y="58"/>
                  </a:lnTo>
                  <a:lnTo>
                    <a:pt x="31" y="41"/>
                  </a:lnTo>
                  <a:lnTo>
                    <a:pt x="42" y="25"/>
                  </a:lnTo>
                  <a:lnTo>
                    <a:pt x="48" y="1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1" name="Freeform 443"/>
            <p:cNvSpPr/>
            <p:nvPr/>
          </p:nvSpPr>
          <p:spPr bwMode="auto">
            <a:xfrm>
              <a:off x="6702426" y="1374775"/>
              <a:ext cx="19050" cy="2540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2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2" y="6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63">
                  <a:moveTo>
                    <a:pt x="36" y="3"/>
                  </a:move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2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2" y="6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2" name="Freeform 444"/>
            <p:cNvSpPr/>
            <p:nvPr/>
          </p:nvSpPr>
          <p:spPr bwMode="auto">
            <a:xfrm>
              <a:off x="6737351" y="1374775"/>
              <a:ext cx="22225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16"/>
                </a:cxn>
                <a:cxn ang="0">
                  <a:pos x="17" y="32"/>
                </a:cxn>
                <a:cxn ang="0">
                  <a:pos x="10" y="41"/>
                </a:cxn>
                <a:cxn ang="0">
                  <a:pos x="5" y="49"/>
                </a:cxn>
                <a:cxn ang="0">
                  <a:pos x="1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60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7" y="37"/>
                </a:cxn>
                <a:cxn ang="0">
                  <a:pos x="42" y="23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75">
                  <a:moveTo>
                    <a:pt x="47" y="3"/>
                  </a:moveTo>
                  <a:lnTo>
                    <a:pt x="47" y="3"/>
                  </a:lnTo>
                  <a:lnTo>
                    <a:pt x="32" y="16"/>
                  </a:lnTo>
                  <a:lnTo>
                    <a:pt x="17" y="32"/>
                  </a:lnTo>
                  <a:lnTo>
                    <a:pt x="10" y="41"/>
                  </a:lnTo>
                  <a:lnTo>
                    <a:pt x="5" y="49"/>
                  </a:lnTo>
                  <a:lnTo>
                    <a:pt x="1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0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7" y="37"/>
                  </a:lnTo>
                  <a:lnTo>
                    <a:pt x="42" y="23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3" name="Freeform 445"/>
            <p:cNvSpPr/>
            <p:nvPr/>
          </p:nvSpPr>
          <p:spPr bwMode="auto">
            <a:xfrm>
              <a:off x="6764338" y="1374775"/>
              <a:ext cx="12700" cy="1905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18" y="11"/>
                </a:cxn>
                <a:cxn ang="0">
                  <a:pos x="12" y="19"/>
                </a:cxn>
                <a:cxn ang="0">
                  <a:pos x="1" y="38"/>
                </a:cxn>
                <a:cxn ang="0">
                  <a:pos x="1" y="38"/>
                </a:cxn>
                <a:cxn ang="0">
                  <a:pos x="0" y="40"/>
                </a:cxn>
                <a:cxn ang="0">
                  <a:pos x="1" y="42"/>
                </a:cxn>
                <a:cxn ang="0">
                  <a:pos x="4" y="46"/>
                </a:cxn>
                <a:cxn ang="0">
                  <a:pos x="8" y="46"/>
                </a:cxn>
                <a:cxn ang="0">
                  <a:pos x="9" y="45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21" y="26"/>
                </a:cxn>
                <a:cxn ang="0">
                  <a:pos x="26" y="19"/>
                </a:cxn>
                <a:cxn ang="0">
                  <a:pos x="32" y="11"/>
                </a:cxn>
                <a:cxn ang="0">
                  <a:pos x="32" y="11"/>
                </a:cxn>
                <a:cxn ang="0">
                  <a:pos x="34" y="8"/>
                </a:cxn>
                <a:cxn ang="0">
                  <a:pos x="34" y="6"/>
                </a:cxn>
                <a:cxn ang="0">
                  <a:pos x="32" y="3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46">
                  <a:moveTo>
                    <a:pt x="25" y="3"/>
                  </a:moveTo>
                  <a:lnTo>
                    <a:pt x="25" y="3"/>
                  </a:lnTo>
                  <a:lnTo>
                    <a:pt x="18" y="11"/>
                  </a:lnTo>
                  <a:lnTo>
                    <a:pt x="12" y="19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4" y="46"/>
                  </a:lnTo>
                  <a:lnTo>
                    <a:pt x="8" y="46"/>
                  </a:lnTo>
                  <a:lnTo>
                    <a:pt x="9" y="45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21" y="26"/>
                  </a:lnTo>
                  <a:lnTo>
                    <a:pt x="26" y="19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4" name="Freeform 446"/>
            <p:cNvSpPr/>
            <p:nvPr/>
          </p:nvSpPr>
          <p:spPr bwMode="auto">
            <a:xfrm>
              <a:off x="6313488" y="1584325"/>
              <a:ext cx="31750" cy="33338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34" y="38"/>
                </a:cxn>
                <a:cxn ang="0">
                  <a:pos x="17" y="56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6" y="64"/>
                </a:cxn>
                <a:cxn ang="0">
                  <a:pos x="43" y="46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80" h="85">
                  <a:moveTo>
                    <a:pt x="70" y="1"/>
                  </a:moveTo>
                  <a:lnTo>
                    <a:pt x="70" y="1"/>
                  </a:lnTo>
                  <a:lnTo>
                    <a:pt x="34" y="38"/>
                  </a:lnTo>
                  <a:lnTo>
                    <a:pt x="17" y="5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6" y="64"/>
                  </a:lnTo>
                  <a:lnTo>
                    <a:pt x="43" y="46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5" name="Freeform 447"/>
            <p:cNvSpPr/>
            <p:nvPr/>
          </p:nvSpPr>
          <p:spPr bwMode="auto">
            <a:xfrm>
              <a:off x="6346826" y="1581150"/>
              <a:ext cx="20638" cy="33338"/>
            </a:xfrm>
            <a:custGeom>
              <a:avLst/>
              <a:gdLst/>
              <a:ahLst/>
              <a:cxnLst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3" y="34"/>
                </a:cxn>
                <a:cxn ang="0">
                  <a:pos x="28" y="43"/>
                </a:cxn>
                <a:cxn ang="0">
                  <a:pos x="16" y="60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3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25" y="66"/>
                </a:cxn>
                <a:cxn ang="0">
                  <a:pos x="32" y="57"/>
                </a:cxn>
                <a:cxn ang="0">
                  <a:pos x="38" y="47"/>
                </a:cxn>
                <a:cxn ang="0">
                  <a:pos x="44" y="36"/>
                </a:cxn>
                <a:cxn ang="0">
                  <a:pos x="47" y="26"/>
                </a:cxn>
                <a:cxn ang="0">
                  <a:pos x="50" y="15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5"/>
                </a:cxn>
                <a:cxn ang="0">
                  <a:pos x="41" y="5"/>
                </a:cxn>
              </a:cxnLst>
              <a:rect l="0" t="0" r="r" b="b"/>
              <a:pathLst>
                <a:path w="51" h="85">
                  <a:moveTo>
                    <a:pt x="41" y="5"/>
                  </a:move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3" y="34"/>
                  </a:lnTo>
                  <a:lnTo>
                    <a:pt x="28" y="43"/>
                  </a:lnTo>
                  <a:lnTo>
                    <a:pt x="16" y="60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25" y="66"/>
                  </a:lnTo>
                  <a:lnTo>
                    <a:pt x="32" y="57"/>
                  </a:lnTo>
                  <a:lnTo>
                    <a:pt x="38" y="47"/>
                  </a:lnTo>
                  <a:lnTo>
                    <a:pt x="44" y="36"/>
                  </a:lnTo>
                  <a:lnTo>
                    <a:pt x="47" y="26"/>
                  </a:lnTo>
                  <a:lnTo>
                    <a:pt x="50" y="1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5"/>
                  </a:lnTo>
                  <a:lnTo>
                    <a:pt x="4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6" name="Freeform 448"/>
            <p:cNvSpPr/>
            <p:nvPr/>
          </p:nvSpPr>
          <p:spPr bwMode="auto">
            <a:xfrm>
              <a:off x="6376988" y="1584325"/>
              <a:ext cx="20638" cy="301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0" y="16"/>
                </a:cxn>
                <a:cxn ang="0">
                  <a:pos x="38" y="25"/>
                </a:cxn>
                <a:cxn ang="0">
                  <a:pos x="34" y="34"/>
                </a:cxn>
                <a:cxn ang="0">
                  <a:pos x="29" y="42"/>
                </a:cxn>
                <a:cxn ang="0">
                  <a:pos x="14" y="58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5" y="63"/>
                </a:cxn>
                <a:cxn ang="0">
                  <a:pos x="33" y="54"/>
                </a:cxn>
                <a:cxn ang="0">
                  <a:pos x="39" y="44"/>
                </a:cxn>
                <a:cxn ang="0">
                  <a:pos x="46" y="35"/>
                </a:cxn>
                <a:cxn ang="0">
                  <a:pos x="50" y="25"/>
                </a:cxn>
                <a:cxn ang="0">
                  <a:pos x="52" y="14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52" h="80">
                  <a:moveTo>
                    <a:pt x="51" y="4"/>
                  </a:moveTo>
                  <a:lnTo>
                    <a:pt x="51" y="4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16"/>
                  </a:lnTo>
                  <a:lnTo>
                    <a:pt x="38" y="25"/>
                  </a:lnTo>
                  <a:lnTo>
                    <a:pt x="34" y="34"/>
                  </a:lnTo>
                  <a:lnTo>
                    <a:pt x="29" y="42"/>
                  </a:lnTo>
                  <a:lnTo>
                    <a:pt x="14" y="58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5" y="63"/>
                  </a:lnTo>
                  <a:lnTo>
                    <a:pt x="33" y="54"/>
                  </a:lnTo>
                  <a:lnTo>
                    <a:pt x="39" y="44"/>
                  </a:lnTo>
                  <a:lnTo>
                    <a:pt x="46" y="35"/>
                  </a:lnTo>
                  <a:lnTo>
                    <a:pt x="50" y="25"/>
                  </a:lnTo>
                  <a:lnTo>
                    <a:pt x="52" y="14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7" name="Freeform 449"/>
            <p:cNvSpPr/>
            <p:nvPr/>
          </p:nvSpPr>
          <p:spPr bwMode="auto">
            <a:xfrm>
              <a:off x="6399213" y="1585913"/>
              <a:ext cx="28575" cy="36513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49" y="22"/>
                </a:cxn>
                <a:cxn ang="0">
                  <a:pos x="33" y="42"/>
                </a:cxn>
                <a:cxn ang="0">
                  <a:pos x="19" y="63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2" y="90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7" y="71"/>
                </a:cxn>
                <a:cxn ang="0">
                  <a:pos x="41" y="50"/>
                </a:cxn>
                <a:cxn ang="0">
                  <a:pos x="57" y="30"/>
                </a:cxn>
                <a:cxn ang="0">
                  <a:pos x="72" y="11"/>
                </a:cxn>
                <a:cxn ang="0">
                  <a:pos x="72" y="11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4" h="92">
                  <a:moveTo>
                    <a:pt x="65" y="2"/>
                  </a:moveTo>
                  <a:lnTo>
                    <a:pt x="65" y="2"/>
                  </a:lnTo>
                  <a:lnTo>
                    <a:pt x="49" y="22"/>
                  </a:lnTo>
                  <a:lnTo>
                    <a:pt x="33" y="42"/>
                  </a:lnTo>
                  <a:lnTo>
                    <a:pt x="19" y="6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90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7" y="71"/>
                  </a:lnTo>
                  <a:lnTo>
                    <a:pt x="41" y="50"/>
                  </a:lnTo>
                  <a:lnTo>
                    <a:pt x="57" y="30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8" name="Freeform 450"/>
            <p:cNvSpPr/>
            <p:nvPr/>
          </p:nvSpPr>
          <p:spPr bwMode="auto">
            <a:xfrm>
              <a:off x="6527801" y="1592263"/>
              <a:ext cx="19050" cy="2222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8"/>
                </a:cxn>
                <a:cxn ang="0">
                  <a:pos x="31" y="11"/>
                </a:cxn>
                <a:cxn ang="0">
                  <a:pos x="26" y="16"/>
                </a:cxn>
                <a:cxn ang="0">
                  <a:pos x="26" y="16"/>
                </a:cxn>
                <a:cxn ang="0">
                  <a:pos x="21" y="21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6" y="29"/>
                </a:cxn>
                <a:cxn ang="0">
                  <a:pos x="13" y="32"/>
                </a:cxn>
                <a:cxn ang="0">
                  <a:pos x="6" y="36"/>
                </a:cxn>
                <a:cxn ang="0">
                  <a:pos x="6" y="36"/>
                </a:cxn>
                <a:cxn ang="0">
                  <a:pos x="4" y="39"/>
                </a:cxn>
                <a:cxn ang="0">
                  <a:pos x="2" y="43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5" y="58"/>
                </a:cxn>
                <a:cxn ang="0">
                  <a:pos x="10" y="56"/>
                </a:cxn>
                <a:cxn ang="0">
                  <a:pos x="12" y="54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3" y="47"/>
                </a:cxn>
                <a:cxn ang="0">
                  <a:pos x="16" y="45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26" y="34"/>
                </a:cxn>
                <a:cxn ang="0">
                  <a:pos x="30" y="29"/>
                </a:cxn>
                <a:cxn ang="0">
                  <a:pos x="30" y="29"/>
                </a:cxn>
                <a:cxn ang="0">
                  <a:pos x="34" y="24"/>
                </a:cxn>
                <a:cxn ang="0">
                  <a:pos x="39" y="19"/>
                </a:cxn>
                <a:cxn ang="0">
                  <a:pos x="43" y="13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3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58">
                  <a:moveTo>
                    <a:pt x="35" y="4"/>
                  </a:moveTo>
                  <a:lnTo>
                    <a:pt x="35" y="4"/>
                  </a:lnTo>
                  <a:lnTo>
                    <a:pt x="34" y="8"/>
                  </a:lnTo>
                  <a:lnTo>
                    <a:pt x="31" y="11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1" y="21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6" y="29"/>
                  </a:lnTo>
                  <a:lnTo>
                    <a:pt x="13" y="32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4" y="39"/>
                  </a:lnTo>
                  <a:lnTo>
                    <a:pt x="2" y="4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5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6" y="45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6" y="34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4" y="24"/>
                  </a:lnTo>
                  <a:lnTo>
                    <a:pt x="39" y="19"/>
                  </a:lnTo>
                  <a:lnTo>
                    <a:pt x="43" y="13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3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9" name="Freeform 451"/>
            <p:cNvSpPr/>
            <p:nvPr/>
          </p:nvSpPr>
          <p:spPr bwMode="auto">
            <a:xfrm>
              <a:off x="6584951" y="1590675"/>
              <a:ext cx="30163" cy="3175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8" y="18"/>
                </a:cxn>
                <a:cxn ang="0">
                  <a:pos x="32" y="35"/>
                </a:cxn>
                <a:cxn ang="0">
                  <a:pos x="17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78"/>
                </a:cxn>
                <a:cxn ang="0">
                  <a:pos x="15" y="77"/>
                </a:cxn>
                <a:cxn ang="0">
                  <a:pos x="15" y="75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43" y="41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3" h="80">
                  <a:moveTo>
                    <a:pt x="64" y="1"/>
                  </a:moveTo>
                  <a:lnTo>
                    <a:pt x="64" y="1"/>
                  </a:lnTo>
                  <a:lnTo>
                    <a:pt x="48" y="18"/>
                  </a:lnTo>
                  <a:lnTo>
                    <a:pt x="32" y="35"/>
                  </a:lnTo>
                  <a:lnTo>
                    <a:pt x="17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78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43" y="41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0" name="Freeform 452"/>
            <p:cNvSpPr/>
            <p:nvPr/>
          </p:nvSpPr>
          <p:spPr bwMode="auto">
            <a:xfrm>
              <a:off x="6611938" y="1590675"/>
              <a:ext cx="23813" cy="23813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3"/>
                </a:cxn>
                <a:cxn ang="0">
                  <a:pos x="40" y="21"/>
                </a:cxn>
                <a:cxn ang="0">
                  <a:pos x="35" y="26"/>
                </a:cxn>
                <a:cxn ang="0">
                  <a:pos x="29" y="33"/>
                </a:cxn>
                <a:cxn ang="0">
                  <a:pos x="14" y="43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23" y="50"/>
                </a:cxn>
                <a:cxn ang="0">
                  <a:pos x="39" y="38"/>
                </a:cxn>
                <a:cxn ang="0">
                  <a:pos x="46" y="31"/>
                </a:cxn>
                <a:cxn ang="0">
                  <a:pos x="51" y="24"/>
                </a:cxn>
                <a:cxn ang="0">
                  <a:pos x="55" y="16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63">
                  <a:moveTo>
                    <a:pt x="46" y="5"/>
                  </a:moveTo>
                  <a:lnTo>
                    <a:pt x="46" y="5"/>
                  </a:lnTo>
                  <a:lnTo>
                    <a:pt x="44" y="13"/>
                  </a:lnTo>
                  <a:lnTo>
                    <a:pt x="40" y="21"/>
                  </a:lnTo>
                  <a:lnTo>
                    <a:pt x="35" y="26"/>
                  </a:lnTo>
                  <a:lnTo>
                    <a:pt x="29" y="33"/>
                  </a:lnTo>
                  <a:lnTo>
                    <a:pt x="14" y="43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23" y="50"/>
                  </a:lnTo>
                  <a:lnTo>
                    <a:pt x="39" y="38"/>
                  </a:lnTo>
                  <a:lnTo>
                    <a:pt x="46" y="31"/>
                  </a:lnTo>
                  <a:lnTo>
                    <a:pt x="51" y="24"/>
                  </a:lnTo>
                  <a:lnTo>
                    <a:pt x="55" y="16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1" name="Freeform 453"/>
            <p:cNvSpPr/>
            <p:nvPr/>
          </p:nvSpPr>
          <p:spPr bwMode="auto">
            <a:xfrm>
              <a:off x="6761163" y="1590675"/>
              <a:ext cx="19050" cy="2381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4" y="13"/>
                </a:cxn>
                <a:cxn ang="0">
                  <a:pos x="15" y="26"/>
                </a:cxn>
                <a:cxn ang="0">
                  <a:pos x="7" y="39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6"/>
                </a:cxn>
                <a:cxn ang="0">
                  <a:pos x="24" y="33"/>
                </a:cxn>
                <a:cxn ang="0">
                  <a:pos x="34" y="21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5" y="5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5" h="63">
                  <a:moveTo>
                    <a:pt x="35" y="1"/>
                  </a:moveTo>
                  <a:lnTo>
                    <a:pt x="35" y="1"/>
                  </a:lnTo>
                  <a:lnTo>
                    <a:pt x="24" y="13"/>
                  </a:lnTo>
                  <a:lnTo>
                    <a:pt x="15" y="26"/>
                  </a:lnTo>
                  <a:lnTo>
                    <a:pt x="7" y="39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6"/>
                  </a:lnTo>
                  <a:lnTo>
                    <a:pt x="24" y="33"/>
                  </a:lnTo>
                  <a:lnTo>
                    <a:pt x="34" y="21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2" name="Freeform 454"/>
            <p:cNvSpPr/>
            <p:nvPr/>
          </p:nvSpPr>
          <p:spPr bwMode="auto">
            <a:xfrm>
              <a:off x="6786563" y="1595438"/>
              <a:ext cx="20638" cy="22225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0" y="23"/>
                </a:cxn>
                <a:cxn ang="0">
                  <a:pos x="11" y="35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49"/>
                </a:cxn>
                <a:cxn ang="0">
                  <a:pos x="0" y="52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20" y="42"/>
                </a:cxn>
                <a:cxn ang="0">
                  <a:pos x="29" y="30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20" y="23"/>
                  </a:lnTo>
                  <a:lnTo>
                    <a:pt x="11" y="35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20" y="42"/>
                  </a:lnTo>
                  <a:lnTo>
                    <a:pt x="29" y="3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3" name="Freeform 455"/>
            <p:cNvSpPr/>
            <p:nvPr/>
          </p:nvSpPr>
          <p:spPr bwMode="auto">
            <a:xfrm>
              <a:off x="6848476" y="1592263"/>
              <a:ext cx="23813" cy="269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9" y="16"/>
                </a:cxn>
                <a:cxn ang="0">
                  <a:pos x="27" y="30"/>
                </a:cxn>
                <a:cxn ang="0">
                  <a:pos x="14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2" y="54"/>
                </a:cxn>
                <a:cxn ang="0">
                  <a:pos x="35" y="39"/>
                </a:cxn>
                <a:cxn ang="0">
                  <a:pos x="48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5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70">
                  <a:moveTo>
                    <a:pt x="52" y="3"/>
                  </a:moveTo>
                  <a:lnTo>
                    <a:pt x="52" y="3"/>
                  </a:lnTo>
                  <a:lnTo>
                    <a:pt x="39" y="16"/>
                  </a:lnTo>
                  <a:lnTo>
                    <a:pt x="27" y="30"/>
                  </a:lnTo>
                  <a:lnTo>
                    <a:pt x="14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2" y="54"/>
                  </a:lnTo>
                  <a:lnTo>
                    <a:pt x="35" y="39"/>
                  </a:lnTo>
                  <a:lnTo>
                    <a:pt x="48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4" name="Freeform 456"/>
            <p:cNvSpPr/>
            <p:nvPr/>
          </p:nvSpPr>
          <p:spPr bwMode="auto">
            <a:xfrm>
              <a:off x="6907213" y="1587500"/>
              <a:ext cx="22225" cy="26988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2" y="10"/>
                </a:cxn>
                <a:cxn ang="0">
                  <a:pos x="36" y="17"/>
                </a:cxn>
                <a:cxn ang="0">
                  <a:pos x="23" y="30"/>
                </a:cxn>
                <a:cxn ang="0">
                  <a:pos x="16" y="36"/>
                </a:cxn>
                <a:cxn ang="0">
                  <a:pos x="10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2" y="65"/>
                </a:cxn>
                <a:cxn ang="0">
                  <a:pos x="4" y="68"/>
                </a:cxn>
                <a:cxn ang="0">
                  <a:pos x="10" y="66"/>
                </a:cxn>
                <a:cxn ang="0">
                  <a:pos x="11" y="65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5" y="55"/>
                </a:cxn>
                <a:cxn ang="0">
                  <a:pos x="20" y="48"/>
                </a:cxn>
                <a:cxn ang="0">
                  <a:pos x="27" y="42"/>
                </a:cxn>
                <a:cxn ang="0">
                  <a:pos x="33" y="35"/>
                </a:cxn>
                <a:cxn ang="0">
                  <a:pos x="46" y="22"/>
                </a:cxn>
                <a:cxn ang="0">
                  <a:pos x="53" y="1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8" y="4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68">
                  <a:moveTo>
                    <a:pt x="48" y="2"/>
                  </a:moveTo>
                  <a:lnTo>
                    <a:pt x="48" y="2"/>
                  </a:lnTo>
                  <a:lnTo>
                    <a:pt x="42" y="10"/>
                  </a:lnTo>
                  <a:lnTo>
                    <a:pt x="36" y="17"/>
                  </a:lnTo>
                  <a:lnTo>
                    <a:pt x="23" y="30"/>
                  </a:lnTo>
                  <a:lnTo>
                    <a:pt x="16" y="36"/>
                  </a:lnTo>
                  <a:lnTo>
                    <a:pt x="10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2" y="65"/>
                  </a:lnTo>
                  <a:lnTo>
                    <a:pt x="4" y="68"/>
                  </a:lnTo>
                  <a:lnTo>
                    <a:pt x="10" y="66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5" y="55"/>
                  </a:lnTo>
                  <a:lnTo>
                    <a:pt x="20" y="48"/>
                  </a:lnTo>
                  <a:lnTo>
                    <a:pt x="27" y="42"/>
                  </a:lnTo>
                  <a:lnTo>
                    <a:pt x="33" y="35"/>
                  </a:lnTo>
                  <a:lnTo>
                    <a:pt x="46" y="22"/>
                  </a:lnTo>
                  <a:lnTo>
                    <a:pt x="53" y="1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5" name="Freeform 457"/>
            <p:cNvSpPr/>
            <p:nvPr/>
          </p:nvSpPr>
          <p:spPr bwMode="auto">
            <a:xfrm>
              <a:off x="6943726" y="1587500"/>
              <a:ext cx="19050" cy="2381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26" y="13"/>
                </a:cxn>
                <a:cxn ang="0">
                  <a:pos x="22" y="15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4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4" y="48"/>
                </a:cxn>
                <a:cxn ang="0">
                  <a:pos x="20" y="42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9" y="25"/>
                </a:cxn>
                <a:cxn ang="0">
                  <a:pos x="33" y="22"/>
                </a:cxn>
                <a:cxn ang="0">
                  <a:pos x="39" y="18"/>
                </a:cxn>
                <a:cxn ang="0">
                  <a:pos x="39" y="18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6" y="13"/>
                  </a:lnTo>
                  <a:lnTo>
                    <a:pt x="22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4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4" y="48"/>
                  </a:lnTo>
                  <a:lnTo>
                    <a:pt x="20" y="42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9" y="25"/>
                  </a:lnTo>
                  <a:lnTo>
                    <a:pt x="33" y="22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6" name="Freeform 458"/>
            <p:cNvSpPr/>
            <p:nvPr/>
          </p:nvSpPr>
          <p:spPr bwMode="auto">
            <a:xfrm>
              <a:off x="6286501" y="1403350"/>
              <a:ext cx="779463" cy="230188"/>
            </a:xfrm>
            <a:custGeom>
              <a:avLst/>
              <a:gdLst/>
              <a:ahLst/>
              <a:cxnLst>
                <a:cxn ang="0">
                  <a:pos x="1953" y="471"/>
                </a:cxn>
                <a:cxn ang="0">
                  <a:pos x="1915" y="288"/>
                </a:cxn>
                <a:cxn ang="0">
                  <a:pos x="1894" y="184"/>
                </a:cxn>
                <a:cxn ang="0">
                  <a:pos x="1872" y="118"/>
                </a:cxn>
                <a:cxn ang="0">
                  <a:pos x="1837" y="34"/>
                </a:cxn>
                <a:cxn ang="0">
                  <a:pos x="1830" y="8"/>
                </a:cxn>
                <a:cxn ang="0">
                  <a:pos x="1816" y="0"/>
                </a:cxn>
                <a:cxn ang="0">
                  <a:pos x="1791" y="14"/>
                </a:cxn>
                <a:cxn ang="0">
                  <a:pos x="1790" y="29"/>
                </a:cxn>
                <a:cxn ang="0">
                  <a:pos x="1805" y="77"/>
                </a:cxn>
                <a:cxn ang="0">
                  <a:pos x="1839" y="157"/>
                </a:cxn>
                <a:cxn ang="0">
                  <a:pos x="1864" y="260"/>
                </a:cxn>
                <a:cxn ang="0">
                  <a:pos x="1911" y="485"/>
                </a:cxn>
                <a:cxn ang="0">
                  <a:pos x="1877" y="514"/>
                </a:cxn>
                <a:cxn ang="0">
                  <a:pos x="1863" y="511"/>
                </a:cxn>
                <a:cxn ang="0">
                  <a:pos x="1737" y="513"/>
                </a:cxn>
                <a:cxn ang="0">
                  <a:pos x="1362" y="526"/>
                </a:cxn>
                <a:cxn ang="0">
                  <a:pos x="1187" y="532"/>
                </a:cxn>
                <a:cxn ang="0">
                  <a:pos x="932" y="533"/>
                </a:cxn>
                <a:cxn ang="0">
                  <a:pos x="741" y="535"/>
                </a:cxn>
                <a:cxn ang="0">
                  <a:pos x="615" y="528"/>
                </a:cxn>
                <a:cxn ang="0">
                  <a:pos x="471" y="528"/>
                </a:cxn>
                <a:cxn ang="0">
                  <a:pos x="386" y="522"/>
                </a:cxn>
                <a:cxn ang="0">
                  <a:pos x="283" y="516"/>
                </a:cxn>
                <a:cxn ang="0">
                  <a:pos x="180" y="520"/>
                </a:cxn>
                <a:cxn ang="0">
                  <a:pos x="70" y="510"/>
                </a:cxn>
                <a:cxn ang="0">
                  <a:pos x="49" y="506"/>
                </a:cxn>
                <a:cxn ang="0">
                  <a:pos x="57" y="479"/>
                </a:cxn>
                <a:cxn ang="0">
                  <a:pos x="66" y="412"/>
                </a:cxn>
                <a:cxn ang="0">
                  <a:pos x="68" y="361"/>
                </a:cxn>
                <a:cxn ang="0">
                  <a:pos x="79" y="322"/>
                </a:cxn>
                <a:cxn ang="0">
                  <a:pos x="105" y="251"/>
                </a:cxn>
                <a:cxn ang="0">
                  <a:pos x="127" y="154"/>
                </a:cxn>
                <a:cxn ang="0">
                  <a:pos x="160" y="30"/>
                </a:cxn>
                <a:cxn ang="0">
                  <a:pos x="156" y="17"/>
                </a:cxn>
                <a:cxn ang="0">
                  <a:pos x="139" y="9"/>
                </a:cxn>
                <a:cxn ang="0">
                  <a:pos x="117" y="21"/>
                </a:cxn>
                <a:cxn ang="0">
                  <a:pos x="111" y="47"/>
                </a:cxn>
                <a:cxn ang="0">
                  <a:pos x="79" y="159"/>
                </a:cxn>
                <a:cxn ang="0">
                  <a:pos x="46" y="282"/>
                </a:cxn>
                <a:cxn ang="0">
                  <a:pos x="32" y="322"/>
                </a:cxn>
                <a:cxn ang="0">
                  <a:pos x="20" y="417"/>
                </a:cxn>
                <a:cxn ang="0">
                  <a:pos x="8" y="489"/>
                </a:cxn>
                <a:cxn ang="0">
                  <a:pos x="9" y="506"/>
                </a:cxn>
                <a:cxn ang="0">
                  <a:pos x="0" y="524"/>
                </a:cxn>
                <a:cxn ang="0">
                  <a:pos x="15" y="547"/>
                </a:cxn>
                <a:cxn ang="0">
                  <a:pos x="45" y="552"/>
                </a:cxn>
                <a:cxn ang="0">
                  <a:pos x="97" y="557"/>
                </a:cxn>
                <a:cxn ang="0">
                  <a:pos x="180" y="566"/>
                </a:cxn>
                <a:cxn ang="0">
                  <a:pos x="394" y="570"/>
                </a:cxn>
                <a:cxn ang="0">
                  <a:pos x="505" y="571"/>
                </a:cxn>
                <a:cxn ang="0">
                  <a:pos x="615" y="574"/>
                </a:cxn>
                <a:cxn ang="0">
                  <a:pos x="866" y="579"/>
                </a:cxn>
                <a:cxn ang="0">
                  <a:pos x="1128" y="578"/>
                </a:cxn>
                <a:cxn ang="0">
                  <a:pos x="1303" y="571"/>
                </a:cxn>
                <a:cxn ang="0">
                  <a:pos x="1480" y="569"/>
                </a:cxn>
                <a:cxn ang="0">
                  <a:pos x="1847" y="556"/>
                </a:cxn>
                <a:cxn ang="0">
                  <a:pos x="1859" y="562"/>
                </a:cxn>
                <a:cxn ang="0">
                  <a:pos x="1925" y="562"/>
                </a:cxn>
                <a:cxn ang="0">
                  <a:pos x="1936" y="553"/>
                </a:cxn>
                <a:cxn ang="0">
                  <a:pos x="1956" y="550"/>
                </a:cxn>
                <a:cxn ang="0">
                  <a:pos x="1964" y="532"/>
                </a:cxn>
              </a:cxnLst>
              <a:rect l="0" t="0" r="r" b="b"/>
              <a:pathLst>
                <a:path w="1964" h="581">
                  <a:moveTo>
                    <a:pt x="1964" y="532"/>
                  </a:moveTo>
                  <a:lnTo>
                    <a:pt x="1964" y="532"/>
                  </a:lnTo>
                  <a:lnTo>
                    <a:pt x="1960" y="502"/>
                  </a:lnTo>
                  <a:lnTo>
                    <a:pt x="1953" y="471"/>
                  </a:lnTo>
                  <a:lnTo>
                    <a:pt x="1940" y="409"/>
                  </a:lnTo>
                  <a:lnTo>
                    <a:pt x="1926" y="349"/>
                  </a:lnTo>
                  <a:lnTo>
                    <a:pt x="1919" y="318"/>
                  </a:lnTo>
                  <a:lnTo>
                    <a:pt x="1915" y="288"/>
                  </a:lnTo>
                  <a:lnTo>
                    <a:pt x="1915" y="288"/>
                  </a:lnTo>
                  <a:lnTo>
                    <a:pt x="1909" y="252"/>
                  </a:lnTo>
                  <a:lnTo>
                    <a:pt x="1902" y="218"/>
                  </a:lnTo>
                  <a:lnTo>
                    <a:pt x="1894" y="184"/>
                  </a:lnTo>
                  <a:lnTo>
                    <a:pt x="1885" y="150"/>
                  </a:lnTo>
                  <a:lnTo>
                    <a:pt x="1885" y="150"/>
                  </a:lnTo>
                  <a:lnTo>
                    <a:pt x="1880" y="133"/>
                  </a:lnTo>
                  <a:lnTo>
                    <a:pt x="1872" y="118"/>
                  </a:lnTo>
                  <a:lnTo>
                    <a:pt x="1856" y="84"/>
                  </a:lnTo>
                  <a:lnTo>
                    <a:pt x="1849" y="67"/>
                  </a:lnTo>
                  <a:lnTo>
                    <a:pt x="1842" y="51"/>
                  </a:lnTo>
                  <a:lnTo>
                    <a:pt x="1837" y="34"/>
                  </a:lnTo>
                  <a:lnTo>
                    <a:pt x="1833" y="17"/>
                  </a:lnTo>
                  <a:lnTo>
                    <a:pt x="1833" y="17"/>
                  </a:lnTo>
                  <a:lnTo>
                    <a:pt x="1832" y="12"/>
                  </a:lnTo>
                  <a:lnTo>
                    <a:pt x="1830" y="8"/>
                  </a:lnTo>
                  <a:lnTo>
                    <a:pt x="1828" y="5"/>
                  </a:lnTo>
                  <a:lnTo>
                    <a:pt x="1824" y="3"/>
                  </a:lnTo>
                  <a:lnTo>
                    <a:pt x="1820" y="1"/>
                  </a:lnTo>
                  <a:lnTo>
                    <a:pt x="1816" y="0"/>
                  </a:lnTo>
                  <a:lnTo>
                    <a:pt x="1808" y="1"/>
                  </a:lnTo>
                  <a:lnTo>
                    <a:pt x="1800" y="5"/>
                  </a:lnTo>
                  <a:lnTo>
                    <a:pt x="1794" y="10"/>
                  </a:lnTo>
                  <a:lnTo>
                    <a:pt x="1791" y="14"/>
                  </a:lnTo>
                  <a:lnTo>
                    <a:pt x="1790" y="20"/>
                  </a:lnTo>
                  <a:lnTo>
                    <a:pt x="1788" y="23"/>
                  </a:lnTo>
                  <a:lnTo>
                    <a:pt x="1790" y="29"/>
                  </a:lnTo>
                  <a:lnTo>
                    <a:pt x="1790" y="29"/>
                  </a:lnTo>
                  <a:lnTo>
                    <a:pt x="1791" y="42"/>
                  </a:lnTo>
                  <a:lnTo>
                    <a:pt x="1795" y="54"/>
                  </a:lnTo>
                  <a:lnTo>
                    <a:pt x="1800" y="65"/>
                  </a:lnTo>
                  <a:lnTo>
                    <a:pt x="1805" y="77"/>
                  </a:lnTo>
                  <a:lnTo>
                    <a:pt x="1817" y="101"/>
                  </a:lnTo>
                  <a:lnTo>
                    <a:pt x="1828" y="124"/>
                  </a:lnTo>
                  <a:lnTo>
                    <a:pt x="1828" y="124"/>
                  </a:lnTo>
                  <a:lnTo>
                    <a:pt x="1839" y="157"/>
                  </a:lnTo>
                  <a:lnTo>
                    <a:pt x="1850" y="191"/>
                  </a:lnTo>
                  <a:lnTo>
                    <a:pt x="1858" y="226"/>
                  </a:lnTo>
                  <a:lnTo>
                    <a:pt x="1864" y="260"/>
                  </a:lnTo>
                  <a:lnTo>
                    <a:pt x="1864" y="260"/>
                  </a:lnTo>
                  <a:lnTo>
                    <a:pt x="1877" y="324"/>
                  </a:lnTo>
                  <a:lnTo>
                    <a:pt x="1892" y="388"/>
                  </a:lnTo>
                  <a:lnTo>
                    <a:pt x="1905" y="452"/>
                  </a:lnTo>
                  <a:lnTo>
                    <a:pt x="1911" y="485"/>
                  </a:lnTo>
                  <a:lnTo>
                    <a:pt x="1915" y="518"/>
                  </a:lnTo>
                  <a:lnTo>
                    <a:pt x="1881" y="518"/>
                  </a:lnTo>
                  <a:lnTo>
                    <a:pt x="1881" y="518"/>
                  </a:lnTo>
                  <a:lnTo>
                    <a:pt x="1877" y="514"/>
                  </a:lnTo>
                  <a:lnTo>
                    <a:pt x="1873" y="513"/>
                  </a:lnTo>
                  <a:lnTo>
                    <a:pt x="1868" y="511"/>
                  </a:lnTo>
                  <a:lnTo>
                    <a:pt x="1863" y="511"/>
                  </a:lnTo>
                  <a:lnTo>
                    <a:pt x="1863" y="511"/>
                  </a:lnTo>
                  <a:lnTo>
                    <a:pt x="1856" y="510"/>
                  </a:lnTo>
                  <a:lnTo>
                    <a:pt x="1856" y="510"/>
                  </a:lnTo>
                  <a:lnTo>
                    <a:pt x="1799" y="510"/>
                  </a:lnTo>
                  <a:lnTo>
                    <a:pt x="1737" y="513"/>
                  </a:lnTo>
                  <a:lnTo>
                    <a:pt x="1609" y="518"/>
                  </a:lnTo>
                  <a:lnTo>
                    <a:pt x="1481" y="523"/>
                  </a:lnTo>
                  <a:lnTo>
                    <a:pt x="1421" y="524"/>
                  </a:lnTo>
                  <a:lnTo>
                    <a:pt x="1362" y="526"/>
                  </a:lnTo>
                  <a:lnTo>
                    <a:pt x="1362" y="526"/>
                  </a:lnTo>
                  <a:lnTo>
                    <a:pt x="1303" y="527"/>
                  </a:lnTo>
                  <a:lnTo>
                    <a:pt x="1244" y="530"/>
                  </a:lnTo>
                  <a:lnTo>
                    <a:pt x="1187" y="532"/>
                  </a:lnTo>
                  <a:lnTo>
                    <a:pt x="1128" y="532"/>
                  </a:lnTo>
                  <a:lnTo>
                    <a:pt x="1128" y="532"/>
                  </a:lnTo>
                  <a:lnTo>
                    <a:pt x="997" y="532"/>
                  </a:lnTo>
                  <a:lnTo>
                    <a:pt x="932" y="533"/>
                  </a:lnTo>
                  <a:lnTo>
                    <a:pt x="866" y="533"/>
                  </a:lnTo>
                  <a:lnTo>
                    <a:pt x="866" y="533"/>
                  </a:lnTo>
                  <a:lnTo>
                    <a:pt x="803" y="535"/>
                  </a:lnTo>
                  <a:lnTo>
                    <a:pt x="741" y="535"/>
                  </a:lnTo>
                  <a:lnTo>
                    <a:pt x="678" y="532"/>
                  </a:lnTo>
                  <a:lnTo>
                    <a:pt x="647" y="531"/>
                  </a:lnTo>
                  <a:lnTo>
                    <a:pt x="615" y="528"/>
                  </a:lnTo>
                  <a:lnTo>
                    <a:pt x="615" y="528"/>
                  </a:lnTo>
                  <a:lnTo>
                    <a:pt x="586" y="526"/>
                  </a:lnTo>
                  <a:lnTo>
                    <a:pt x="558" y="526"/>
                  </a:lnTo>
                  <a:lnTo>
                    <a:pt x="500" y="527"/>
                  </a:lnTo>
                  <a:lnTo>
                    <a:pt x="471" y="528"/>
                  </a:lnTo>
                  <a:lnTo>
                    <a:pt x="442" y="528"/>
                  </a:lnTo>
                  <a:lnTo>
                    <a:pt x="414" y="526"/>
                  </a:lnTo>
                  <a:lnTo>
                    <a:pt x="386" y="522"/>
                  </a:lnTo>
                  <a:lnTo>
                    <a:pt x="386" y="522"/>
                  </a:lnTo>
                  <a:lnTo>
                    <a:pt x="361" y="519"/>
                  </a:lnTo>
                  <a:lnTo>
                    <a:pt x="335" y="516"/>
                  </a:lnTo>
                  <a:lnTo>
                    <a:pt x="309" y="516"/>
                  </a:lnTo>
                  <a:lnTo>
                    <a:pt x="283" y="516"/>
                  </a:lnTo>
                  <a:lnTo>
                    <a:pt x="231" y="519"/>
                  </a:lnTo>
                  <a:lnTo>
                    <a:pt x="206" y="520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52" y="519"/>
                  </a:lnTo>
                  <a:lnTo>
                    <a:pt x="125" y="516"/>
                  </a:lnTo>
                  <a:lnTo>
                    <a:pt x="97" y="513"/>
                  </a:lnTo>
                  <a:lnTo>
                    <a:pt x="70" y="510"/>
                  </a:lnTo>
                  <a:lnTo>
                    <a:pt x="70" y="510"/>
                  </a:lnTo>
                  <a:lnTo>
                    <a:pt x="59" y="509"/>
                  </a:lnTo>
                  <a:lnTo>
                    <a:pt x="49" y="506"/>
                  </a:lnTo>
                  <a:lnTo>
                    <a:pt x="49" y="506"/>
                  </a:lnTo>
                  <a:lnTo>
                    <a:pt x="51" y="501"/>
                  </a:lnTo>
                  <a:lnTo>
                    <a:pt x="51" y="501"/>
                  </a:lnTo>
                  <a:lnTo>
                    <a:pt x="55" y="489"/>
                  </a:lnTo>
                  <a:lnTo>
                    <a:pt x="57" y="479"/>
                  </a:lnTo>
                  <a:lnTo>
                    <a:pt x="59" y="456"/>
                  </a:lnTo>
                  <a:lnTo>
                    <a:pt x="60" y="434"/>
                  </a:lnTo>
                  <a:lnTo>
                    <a:pt x="62" y="422"/>
                  </a:lnTo>
                  <a:lnTo>
                    <a:pt x="66" y="412"/>
                  </a:lnTo>
                  <a:lnTo>
                    <a:pt x="66" y="412"/>
                  </a:lnTo>
                  <a:lnTo>
                    <a:pt x="68" y="399"/>
                  </a:lnTo>
                  <a:lnTo>
                    <a:pt x="68" y="387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70" y="352"/>
                  </a:lnTo>
                  <a:lnTo>
                    <a:pt x="72" y="341"/>
                  </a:lnTo>
                  <a:lnTo>
                    <a:pt x="79" y="322"/>
                  </a:lnTo>
                  <a:lnTo>
                    <a:pt x="88" y="302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105" y="251"/>
                  </a:lnTo>
                  <a:lnTo>
                    <a:pt x="111" y="218"/>
                  </a:lnTo>
                  <a:lnTo>
                    <a:pt x="119" y="186"/>
                  </a:lnTo>
                  <a:lnTo>
                    <a:pt x="127" y="154"/>
                  </a:lnTo>
                  <a:lnTo>
                    <a:pt x="127" y="154"/>
                  </a:lnTo>
                  <a:lnTo>
                    <a:pt x="147" y="93"/>
                  </a:lnTo>
                  <a:lnTo>
                    <a:pt x="155" y="61"/>
                  </a:lnTo>
                  <a:lnTo>
                    <a:pt x="157" y="46"/>
                  </a:lnTo>
                  <a:lnTo>
                    <a:pt x="160" y="30"/>
                  </a:lnTo>
                  <a:lnTo>
                    <a:pt x="160" y="30"/>
                  </a:lnTo>
                  <a:lnTo>
                    <a:pt x="160" y="25"/>
                  </a:lnTo>
                  <a:lnTo>
                    <a:pt x="159" y="21"/>
                  </a:lnTo>
                  <a:lnTo>
                    <a:pt x="156" y="17"/>
                  </a:lnTo>
                  <a:lnTo>
                    <a:pt x="153" y="14"/>
                  </a:lnTo>
                  <a:lnTo>
                    <a:pt x="151" y="12"/>
                  </a:lnTo>
                  <a:lnTo>
                    <a:pt x="147" y="10"/>
                  </a:lnTo>
                  <a:lnTo>
                    <a:pt x="139" y="9"/>
                  </a:lnTo>
                  <a:lnTo>
                    <a:pt x="130" y="10"/>
                  </a:lnTo>
                  <a:lnTo>
                    <a:pt x="122" y="14"/>
                  </a:lnTo>
                  <a:lnTo>
                    <a:pt x="119" y="17"/>
                  </a:lnTo>
                  <a:lnTo>
                    <a:pt x="117" y="21"/>
                  </a:lnTo>
                  <a:lnTo>
                    <a:pt x="114" y="25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1" y="47"/>
                  </a:lnTo>
                  <a:lnTo>
                    <a:pt x="109" y="63"/>
                  </a:lnTo>
                  <a:lnTo>
                    <a:pt x="100" y="95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0" y="195"/>
                  </a:lnTo>
                  <a:lnTo>
                    <a:pt x="60" y="230"/>
                  </a:lnTo>
                  <a:lnTo>
                    <a:pt x="51" y="265"/>
                  </a:lnTo>
                  <a:lnTo>
                    <a:pt x="46" y="282"/>
                  </a:lnTo>
                  <a:lnTo>
                    <a:pt x="40" y="298"/>
                  </a:lnTo>
                  <a:lnTo>
                    <a:pt x="40" y="298"/>
                  </a:lnTo>
                  <a:lnTo>
                    <a:pt x="36" y="310"/>
                  </a:lnTo>
                  <a:lnTo>
                    <a:pt x="32" y="322"/>
                  </a:lnTo>
                  <a:lnTo>
                    <a:pt x="26" y="345"/>
                  </a:lnTo>
                  <a:lnTo>
                    <a:pt x="24" y="370"/>
                  </a:lnTo>
                  <a:lnTo>
                    <a:pt x="21" y="394"/>
                  </a:lnTo>
                  <a:lnTo>
                    <a:pt x="20" y="417"/>
                  </a:lnTo>
                  <a:lnTo>
                    <a:pt x="17" y="442"/>
                  </a:lnTo>
                  <a:lnTo>
                    <a:pt x="15" y="465"/>
                  </a:lnTo>
                  <a:lnTo>
                    <a:pt x="8" y="489"/>
                  </a:lnTo>
                  <a:lnTo>
                    <a:pt x="8" y="489"/>
                  </a:lnTo>
                  <a:lnTo>
                    <a:pt x="7" y="494"/>
                  </a:lnTo>
                  <a:lnTo>
                    <a:pt x="7" y="498"/>
                  </a:lnTo>
                  <a:lnTo>
                    <a:pt x="8" y="502"/>
                  </a:lnTo>
                  <a:lnTo>
                    <a:pt x="9" y="506"/>
                  </a:lnTo>
                  <a:lnTo>
                    <a:pt x="9" y="506"/>
                  </a:lnTo>
                  <a:lnTo>
                    <a:pt x="4" y="511"/>
                  </a:lnTo>
                  <a:lnTo>
                    <a:pt x="2" y="518"/>
                  </a:lnTo>
                  <a:lnTo>
                    <a:pt x="0" y="524"/>
                  </a:lnTo>
                  <a:lnTo>
                    <a:pt x="0" y="531"/>
                  </a:lnTo>
                  <a:lnTo>
                    <a:pt x="3" y="537"/>
                  </a:lnTo>
                  <a:lnTo>
                    <a:pt x="8" y="543"/>
                  </a:lnTo>
                  <a:lnTo>
                    <a:pt x="15" y="547"/>
                  </a:lnTo>
                  <a:lnTo>
                    <a:pt x="23" y="548"/>
                  </a:lnTo>
                  <a:lnTo>
                    <a:pt x="23" y="548"/>
                  </a:lnTo>
                  <a:lnTo>
                    <a:pt x="33" y="549"/>
                  </a:lnTo>
                  <a:lnTo>
                    <a:pt x="45" y="552"/>
                  </a:lnTo>
                  <a:lnTo>
                    <a:pt x="57" y="554"/>
                  </a:lnTo>
                  <a:lnTo>
                    <a:pt x="70" y="556"/>
                  </a:lnTo>
                  <a:lnTo>
                    <a:pt x="70" y="556"/>
                  </a:lnTo>
                  <a:lnTo>
                    <a:pt x="97" y="557"/>
                  </a:lnTo>
                  <a:lnTo>
                    <a:pt x="125" y="561"/>
                  </a:lnTo>
                  <a:lnTo>
                    <a:pt x="152" y="565"/>
                  </a:lnTo>
                  <a:lnTo>
                    <a:pt x="180" y="566"/>
                  </a:lnTo>
                  <a:lnTo>
                    <a:pt x="180" y="566"/>
                  </a:lnTo>
                  <a:lnTo>
                    <a:pt x="233" y="567"/>
                  </a:lnTo>
                  <a:lnTo>
                    <a:pt x="287" y="566"/>
                  </a:lnTo>
                  <a:lnTo>
                    <a:pt x="340" y="567"/>
                  </a:lnTo>
                  <a:lnTo>
                    <a:pt x="394" y="570"/>
                  </a:lnTo>
                  <a:lnTo>
                    <a:pt x="394" y="570"/>
                  </a:lnTo>
                  <a:lnTo>
                    <a:pt x="422" y="571"/>
                  </a:lnTo>
                  <a:lnTo>
                    <a:pt x="449" y="571"/>
                  </a:lnTo>
                  <a:lnTo>
                    <a:pt x="505" y="571"/>
                  </a:lnTo>
                  <a:lnTo>
                    <a:pt x="560" y="571"/>
                  </a:lnTo>
                  <a:lnTo>
                    <a:pt x="588" y="573"/>
                  </a:lnTo>
                  <a:lnTo>
                    <a:pt x="615" y="574"/>
                  </a:lnTo>
                  <a:lnTo>
                    <a:pt x="615" y="574"/>
                  </a:lnTo>
                  <a:lnTo>
                    <a:pt x="678" y="578"/>
                  </a:lnTo>
                  <a:lnTo>
                    <a:pt x="741" y="579"/>
                  </a:lnTo>
                  <a:lnTo>
                    <a:pt x="803" y="581"/>
                  </a:lnTo>
                  <a:lnTo>
                    <a:pt x="866" y="579"/>
                  </a:lnTo>
                  <a:lnTo>
                    <a:pt x="866" y="579"/>
                  </a:lnTo>
                  <a:lnTo>
                    <a:pt x="932" y="578"/>
                  </a:lnTo>
                  <a:lnTo>
                    <a:pt x="997" y="578"/>
                  </a:lnTo>
                  <a:lnTo>
                    <a:pt x="1128" y="578"/>
                  </a:lnTo>
                  <a:lnTo>
                    <a:pt x="1128" y="578"/>
                  </a:lnTo>
                  <a:lnTo>
                    <a:pt x="1187" y="577"/>
                  </a:lnTo>
                  <a:lnTo>
                    <a:pt x="1244" y="574"/>
                  </a:lnTo>
                  <a:lnTo>
                    <a:pt x="1303" y="571"/>
                  </a:lnTo>
                  <a:lnTo>
                    <a:pt x="1362" y="571"/>
                  </a:lnTo>
                  <a:lnTo>
                    <a:pt x="1362" y="571"/>
                  </a:lnTo>
                  <a:lnTo>
                    <a:pt x="1420" y="570"/>
                  </a:lnTo>
                  <a:lnTo>
                    <a:pt x="1480" y="569"/>
                  </a:lnTo>
                  <a:lnTo>
                    <a:pt x="1605" y="564"/>
                  </a:lnTo>
                  <a:lnTo>
                    <a:pt x="1731" y="558"/>
                  </a:lnTo>
                  <a:lnTo>
                    <a:pt x="1791" y="557"/>
                  </a:lnTo>
                  <a:lnTo>
                    <a:pt x="1847" y="556"/>
                  </a:lnTo>
                  <a:lnTo>
                    <a:pt x="1847" y="556"/>
                  </a:lnTo>
                  <a:lnTo>
                    <a:pt x="1851" y="558"/>
                  </a:lnTo>
                  <a:lnTo>
                    <a:pt x="1855" y="561"/>
                  </a:lnTo>
                  <a:lnTo>
                    <a:pt x="1859" y="562"/>
                  </a:lnTo>
                  <a:lnTo>
                    <a:pt x="1864" y="564"/>
                  </a:lnTo>
                  <a:lnTo>
                    <a:pt x="1918" y="564"/>
                  </a:lnTo>
                  <a:lnTo>
                    <a:pt x="1918" y="564"/>
                  </a:lnTo>
                  <a:lnTo>
                    <a:pt x="1925" y="562"/>
                  </a:lnTo>
                  <a:lnTo>
                    <a:pt x="1928" y="561"/>
                  </a:lnTo>
                  <a:lnTo>
                    <a:pt x="1932" y="557"/>
                  </a:lnTo>
                  <a:lnTo>
                    <a:pt x="1936" y="553"/>
                  </a:lnTo>
                  <a:lnTo>
                    <a:pt x="1936" y="553"/>
                  </a:lnTo>
                  <a:lnTo>
                    <a:pt x="1942" y="554"/>
                  </a:lnTo>
                  <a:lnTo>
                    <a:pt x="1947" y="554"/>
                  </a:lnTo>
                  <a:lnTo>
                    <a:pt x="1951" y="553"/>
                  </a:lnTo>
                  <a:lnTo>
                    <a:pt x="1956" y="550"/>
                  </a:lnTo>
                  <a:lnTo>
                    <a:pt x="1960" y="548"/>
                  </a:lnTo>
                  <a:lnTo>
                    <a:pt x="1962" y="544"/>
                  </a:lnTo>
                  <a:lnTo>
                    <a:pt x="1964" y="539"/>
                  </a:lnTo>
                  <a:lnTo>
                    <a:pt x="1964" y="532"/>
                  </a:lnTo>
                  <a:lnTo>
                    <a:pt x="1964" y="5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7" name="Freeform 459"/>
            <p:cNvSpPr/>
            <p:nvPr/>
          </p:nvSpPr>
          <p:spPr bwMode="auto">
            <a:xfrm>
              <a:off x="6334126" y="1387475"/>
              <a:ext cx="682625" cy="200025"/>
            </a:xfrm>
            <a:custGeom>
              <a:avLst/>
              <a:gdLst/>
              <a:ahLst/>
              <a:cxnLst>
                <a:cxn ang="0">
                  <a:pos x="1658" y="17"/>
                </a:cxn>
                <a:cxn ang="0">
                  <a:pos x="1546" y="11"/>
                </a:cxn>
                <a:cxn ang="0">
                  <a:pos x="1249" y="11"/>
                </a:cxn>
                <a:cxn ang="0">
                  <a:pos x="1228" y="25"/>
                </a:cxn>
                <a:cxn ang="0">
                  <a:pos x="1225" y="49"/>
                </a:cxn>
                <a:cxn ang="0">
                  <a:pos x="1215" y="126"/>
                </a:cxn>
                <a:cxn ang="0">
                  <a:pos x="1199" y="265"/>
                </a:cxn>
                <a:cxn ang="0">
                  <a:pos x="1187" y="372"/>
                </a:cxn>
                <a:cxn ang="0">
                  <a:pos x="1185" y="398"/>
                </a:cxn>
                <a:cxn ang="0">
                  <a:pos x="1168" y="246"/>
                </a:cxn>
                <a:cxn ang="0">
                  <a:pos x="1135" y="57"/>
                </a:cxn>
                <a:cxn ang="0">
                  <a:pos x="1123" y="37"/>
                </a:cxn>
                <a:cxn ang="0">
                  <a:pos x="1079" y="32"/>
                </a:cxn>
                <a:cxn ang="0">
                  <a:pos x="822" y="25"/>
                </a:cxn>
                <a:cxn ang="0">
                  <a:pos x="625" y="30"/>
                </a:cxn>
                <a:cxn ang="0">
                  <a:pos x="596" y="49"/>
                </a:cxn>
                <a:cxn ang="0">
                  <a:pos x="594" y="80"/>
                </a:cxn>
                <a:cxn ang="0">
                  <a:pos x="586" y="197"/>
                </a:cxn>
                <a:cxn ang="0">
                  <a:pos x="556" y="334"/>
                </a:cxn>
                <a:cxn ang="0">
                  <a:pos x="527" y="194"/>
                </a:cxn>
                <a:cxn ang="0">
                  <a:pos x="497" y="92"/>
                </a:cxn>
                <a:cxn ang="0">
                  <a:pos x="473" y="24"/>
                </a:cxn>
                <a:cxn ang="0">
                  <a:pos x="443" y="25"/>
                </a:cxn>
                <a:cxn ang="0">
                  <a:pos x="192" y="11"/>
                </a:cxn>
                <a:cxn ang="0">
                  <a:pos x="72" y="0"/>
                </a:cxn>
                <a:cxn ang="0">
                  <a:pos x="10" y="19"/>
                </a:cxn>
                <a:cxn ang="0">
                  <a:pos x="2" y="66"/>
                </a:cxn>
                <a:cxn ang="0">
                  <a:pos x="31" y="78"/>
                </a:cxn>
                <a:cxn ang="0">
                  <a:pos x="45" y="57"/>
                </a:cxn>
                <a:cxn ang="0">
                  <a:pos x="66" y="42"/>
                </a:cxn>
                <a:cxn ang="0">
                  <a:pos x="134" y="55"/>
                </a:cxn>
                <a:cxn ang="0">
                  <a:pos x="232" y="57"/>
                </a:cxn>
                <a:cxn ang="0">
                  <a:pos x="440" y="71"/>
                </a:cxn>
                <a:cxn ang="0">
                  <a:pos x="469" y="142"/>
                </a:cxn>
                <a:cxn ang="0">
                  <a:pos x="489" y="253"/>
                </a:cxn>
                <a:cxn ang="0">
                  <a:pos x="535" y="470"/>
                </a:cxn>
                <a:cxn ang="0">
                  <a:pos x="546" y="491"/>
                </a:cxn>
                <a:cxn ang="0">
                  <a:pos x="583" y="488"/>
                </a:cxn>
                <a:cxn ang="0">
                  <a:pos x="590" y="421"/>
                </a:cxn>
                <a:cxn ang="0">
                  <a:pos x="626" y="229"/>
                </a:cxn>
                <a:cxn ang="0">
                  <a:pos x="635" y="96"/>
                </a:cxn>
                <a:cxn ang="0">
                  <a:pos x="646" y="91"/>
                </a:cxn>
                <a:cxn ang="0">
                  <a:pos x="679" y="68"/>
                </a:cxn>
                <a:cxn ang="0">
                  <a:pos x="990" y="71"/>
                </a:cxn>
                <a:cxn ang="0">
                  <a:pos x="1089" y="79"/>
                </a:cxn>
                <a:cxn ang="0">
                  <a:pos x="1129" y="284"/>
                </a:cxn>
                <a:cxn ang="0">
                  <a:pos x="1136" y="399"/>
                </a:cxn>
                <a:cxn ang="0">
                  <a:pos x="1164" y="475"/>
                </a:cxn>
                <a:cxn ang="0">
                  <a:pos x="1174" y="489"/>
                </a:cxn>
                <a:cxn ang="0">
                  <a:pos x="1206" y="503"/>
                </a:cxn>
                <a:cxn ang="0">
                  <a:pos x="1229" y="466"/>
                </a:cxn>
                <a:cxn ang="0">
                  <a:pos x="1240" y="331"/>
                </a:cxn>
                <a:cxn ang="0">
                  <a:pos x="1255" y="178"/>
                </a:cxn>
                <a:cxn ang="0">
                  <a:pos x="1512" y="57"/>
                </a:cxn>
                <a:cxn ang="0">
                  <a:pos x="1641" y="62"/>
                </a:cxn>
                <a:cxn ang="0">
                  <a:pos x="1681" y="74"/>
                </a:cxn>
                <a:cxn ang="0">
                  <a:pos x="1709" y="76"/>
                </a:cxn>
                <a:cxn ang="0">
                  <a:pos x="1718" y="46"/>
                </a:cxn>
              </a:cxnLst>
              <a:rect l="0" t="0" r="r" b="b"/>
              <a:pathLst>
                <a:path w="1720" h="505">
                  <a:moveTo>
                    <a:pt x="1704" y="34"/>
                  </a:moveTo>
                  <a:lnTo>
                    <a:pt x="1704" y="34"/>
                  </a:lnTo>
                  <a:lnTo>
                    <a:pt x="1687" y="28"/>
                  </a:lnTo>
                  <a:lnTo>
                    <a:pt x="1673" y="21"/>
                  </a:lnTo>
                  <a:lnTo>
                    <a:pt x="1666" y="19"/>
                  </a:lnTo>
                  <a:lnTo>
                    <a:pt x="1658" y="17"/>
                  </a:lnTo>
                  <a:lnTo>
                    <a:pt x="1650" y="16"/>
                  </a:lnTo>
                  <a:lnTo>
                    <a:pt x="1641" y="15"/>
                  </a:lnTo>
                  <a:lnTo>
                    <a:pt x="1641" y="15"/>
                  </a:lnTo>
                  <a:lnTo>
                    <a:pt x="1616" y="15"/>
                  </a:lnTo>
                  <a:lnTo>
                    <a:pt x="1593" y="13"/>
                  </a:lnTo>
                  <a:lnTo>
                    <a:pt x="1546" y="11"/>
                  </a:lnTo>
                  <a:lnTo>
                    <a:pt x="1546" y="11"/>
                  </a:lnTo>
                  <a:lnTo>
                    <a:pt x="1513" y="10"/>
                  </a:lnTo>
                  <a:lnTo>
                    <a:pt x="1476" y="8"/>
                  </a:lnTo>
                  <a:lnTo>
                    <a:pt x="1397" y="8"/>
                  </a:lnTo>
                  <a:lnTo>
                    <a:pt x="1318" y="10"/>
                  </a:lnTo>
                  <a:lnTo>
                    <a:pt x="1249" y="11"/>
                  </a:lnTo>
                  <a:lnTo>
                    <a:pt x="1249" y="11"/>
                  </a:lnTo>
                  <a:lnTo>
                    <a:pt x="1242" y="11"/>
                  </a:lnTo>
                  <a:lnTo>
                    <a:pt x="1237" y="13"/>
                  </a:lnTo>
                  <a:lnTo>
                    <a:pt x="1233" y="16"/>
                  </a:lnTo>
                  <a:lnTo>
                    <a:pt x="1231" y="20"/>
                  </a:lnTo>
                  <a:lnTo>
                    <a:pt x="1228" y="25"/>
                  </a:lnTo>
                  <a:lnTo>
                    <a:pt x="1227" y="30"/>
                  </a:lnTo>
                  <a:lnTo>
                    <a:pt x="1227" y="36"/>
                  </a:lnTo>
                  <a:lnTo>
                    <a:pt x="1228" y="40"/>
                  </a:lnTo>
                  <a:lnTo>
                    <a:pt x="1228" y="40"/>
                  </a:lnTo>
                  <a:lnTo>
                    <a:pt x="1227" y="44"/>
                  </a:lnTo>
                  <a:lnTo>
                    <a:pt x="1225" y="49"/>
                  </a:lnTo>
                  <a:lnTo>
                    <a:pt x="1225" y="49"/>
                  </a:lnTo>
                  <a:lnTo>
                    <a:pt x="1225" y="59"/>
                  </a:lnTo>
                  <a:lnTo>
                    <a:pt x="1224" y="71"/>
                  </a:lnTo>
                  <a:lnTo>
                    <a:pt x="1220" y="93"/>
                  </a:lnTo>
                  <a:lnTo>
                    <a:pt x="1216" y="114"/>
                  </a:lnTo>
                  <a:lnTo>
                    <a:pt x="1215" y="126"/>
                  </a:lnTo>
                  <a:lnTo>
                    <a:pt x="1215" y="138"/>
                  </a:lnTo>
                  <a:lnTo>
                    <a:pt x="1215" y="138"/>
                  </a:lnTo>
                  <a:lnTo>
                    <a:pt x="1214" y="169"/>
                  </a:lnTo>
                  <a:lnTo>
                    <a:pt x="1211" y="200"/>
                  </a:lnTo>
                  <a:lnTo>
                    <a:pt x="1206" y="233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4" y="287"/>
                  </a:lnTo>
                  <a:lnTo>
                    <a:pt x="1191" y="310"/>
                  </a:lnTo>
                  <a:lnTo>
                    <a:pt x="1187" y="356"/>
                  </a:lnTo>
                  <a:lnTo>
                    <a:pt x="1187" y="356"/>
                  </a:lnTo>
                  <a:lnTo>
                    <a:pt x="1187" y="372"/>
                  </a:lnTo>
                  <a:lnTo>
                    <a:pt x="1189" y="390"/>
                  </a:lnTo>
                  <a:lnTo>
                    <a:pt x="1190" y="411"/>
                  </a:lnTo>
                  <a:lnTo>
                    <a:pt x="1190" y="432"/>
                  </a:lnTo>
                  <a:lnTo>
                    <a:pt x="1190" y="432"/>
                  </a:lnTo>
                  <a:lnTo>
                    <a:pt x="1186" y="416"/>
                  </a:lnTo>
                  <a:lnTo>
                    <a:pt x="1185" y="398"/>
                  </a:lnTo>
                  <a:lnTo>
                    <a:pt x="1183" y="370"/>
                  </a:lnTo>
                  <a:lnTo>
                    <a:pt x="1183" y="370"/>
                  </a:lnTo>
                  <a:lnTo>
                    <a:pt x="1178" y="321"/>
                  </a:lnTo>
                  <a:lnTo>
                    <a:pt x="1172" y="272"/>
                  </a:lnTo>
                  <a:lnTo>
                    <a:pt x="1172" y="272"/>
                  </a:lnTo>
                  <a:lnTo>
                    <a:pt x="1168" y="246"/>
                  </a:lnTo>
                  <a:lnTo>
                    <a:pt x="1161" y="219"/>
                  </a:lnTo>
                  <a:lnTo>
                    <a:pt x="1149" y="165"/>
                  </a:lnTo>
                  <a:lnTo>
                    <a:pt x="1143" y="139"/>
                  </a:lnTo>
                  <a:lnTo>
                    <a:pt x="1139" y="112"/>
                  </a:lnTo>
                  <a:lnTo>
                    <a:pt x="1135" y="84"/>
                  </a:lnTo>
                  <a:lnTo>
                    <a:pt x="1135" y="57"/>
                  </a:lnTo>
                  <a:lnTo>
                    <a:pt x="1135" y="57"/>
                  </a:lnTo>
                  <a:lnTo>
                    <a:pt x="1134" y="51"/>
                  </a:lnTo>
                  <a:lnTo>
                    <a:pt x="1132" y="46"/>
                  </a:lnTo>
                  <a:lnTo>
                    <a:pt x="1130" y="42"/>
                  </a:lnTo>
                  <a:lnTo>
                    <a:pt x="1127" y="40"/>
                  </a:lnTo>
                  <a:lnTo>
                    <a:pt x="1123" y="37"/>
                  </a:lnTo>
                  <a:lnTo>
                    <a:pt x="1119" y="36"/>
                  </a:lnTo>
                  <a:lnTo>
                    <a:pt x="1110" y="34"/>
                  </a:lnTo>
                  <a:lnTo>
                    <a:pt x="1110" y="34"/>
                  </a:lnTo>
                  <a:lnTo>
                    <a:pt x="1104" y="33"/>
                  </a:lnTo>
                  <a:lnTo>
                    <a:pt x="1104" y="33"/>
                  </a:lnTo>
                  <a:lnTo>
                    <a:pt x="1079" y="32"/>
                  </a:lnTo>
                  <a:lnTo>
                    <a:pt x="1055" y="29"/>
                  </a:lnTo>
                  <a:lnTo>
                    <a:pt x="1030" y="27"/>
                  </a:lnTo>
                  <a:lnTo>
                    <a:pt x="1006" y="25"/>
                  </a:lnTo>
                  <a:lnTo>
                    <a:pt x="851" y="25"/>
                  </a:lnTo>
                  <a:lnTo>
                    <a:pt x="851" y="25"/>
                  </a:lnTo>
                  <a:lnTo>
                    <a:pt x="822" y="25"/>
                  </a:lnTo>
                  <a:lnTo>
                    <a:pt x="792" y="24"/>
                  </a:lnTo>
                  <a:lnTo>
                    <a:pt x="730" y="21"/>
                  </a:lnTo>
                  <a:lnTo>
                    <a:pt x="698" y="21"/>
                  </a:lnTo>
                  <a:lnTo>
                    <a:pt x="668" y="23"/>
                  </a:lnTo>
                  <a:lnTo>
                    <a:pt x="639" y="27"/>
                  </a:lnTo>
                  <a:lnTo>
                    <a:pt x="625" y="30"/>
                  </a:lnTo>
                  <a:lnTo>
                    <a:pt x="611" y="34"/>
                  </a:lnTo>
                  <a:lnTo>
                    <a:pt x="611" y="34"/>
                  </a:lnTo>
                  <a:lnTo>
                    <a:pt x="605" y="37"/>
                  </a:lnTo>
                  <a:lnTo>
                    <a:pt x="601" y="40"/>
                  </a:lnTo>
                  <a:lnTo>
                    <a:pt x="599" y="45"/>
                  </a:lnTo>
                  <a:lnTo>
                    <a:pt x="596" y="49"/>
                  </a:lnTo>
                  <a:lnTo>
                    <a:pt x="595" y="54"/>
                  </a:lnTo>
                  <a:lnTo>
                    <a:pt x="595" y="59"/>
                  </a:lnTo>
                  <a:lnTo>
                    <a:pt x="596" y="63"/>
                  </a:lnTo>
                  <a:lnTo>
                    <a:pt x="597" y="68"/>
                  </a:lnTo>
                  <a:lnTo>
                    <a:pt x="597" y="68"/>
                  </a:lnTo>
                  <a:lnTo>
                    <a:pt x="594" y="80"/>
                  </a:lnTo>
                  <a:lnTo>
                    <a:pt x="594" y="80"/>
                  </a:lnTo>
                  <a:lnTo>
                    <a:pt x="591" y="93"/>
                  </a:lnTo>
                  <a:lnTo>
                    <a:pt x="590" y="108"/>
                  </a:lnTo>
                  <a:lnTo>
                    <a:pt x="587" y="138"/>
                  </a:lnTo>
                  <a:lnTo>
                    <a:pt x="586" y="197"/>
                  </a:lnTo>
                  <a:lnTo>
                    <a:pt x="586" y="197"/>
                  </a:lnTo>
                  <a:lnTo>
                    <a:pt x="584" y="214"/>
                  </a:lnTo>
                  <a:lnTo>
                    <a:pt x="582" y="231"/>
                  </a:lnTo>
                  <a:lnTo>
                    <a:pt x="579" y="249"/>
                  </a:lnTo>
                  <a:lnTo>
                    <a:pt x="574" y="266"/>
                  </a:lnTo>
                  <a:lnTo>
                    <a:pt x="565" y="300"/>
                  </a:lnTo>
                  <a:lnTo>
                    <a:pt x="556" y="334"/>
                  </a:lnTo>
                  <a:lnTo>
                    <a:pt x="556" y="334"/>
                  </a:lnTo>
                  <a:lnTo>
                    <a:pt x="532" y="241"/>
                  </a:lnTo>
                  <a:lnTo>
                    <a:pt x="532" y="241"/>
                  </a:lnTo>
                  <a:lnTo>
                    <a:pt x="529" y="229"/>
                  </a:lnTo>
                  <a:lnTo>
                    <a:pt x="528" y="217"/>
                  </a:lnTo>
                  <a:lnTo>
                    <a:pt x="527" y="194"/>
                  </a:lnTo>
                  <a:lnTo>
                    <a:pt x="524" y="170"/>
                  </a:lnTo>
                  <a:lnTo>
                    <a:pt x="522" y="159"/>
                  </a:lnTo>
                  <a:lnTo>
                    <a:pt x="519" y="147"/>
                  </a:lnTo>
                  <a:lnTo>
                    <a:pt x="519" y="147"/>
                  </a:lnTo>
                  <a:lnTo>
                    <a:pt x="508" y="119"/>
                  </a:lnTo>
                  <a:lnTo>
                    <a:pt x="497" y="92"/>
                  </a:lnTo>
                  <a:lnTo>
                    <a:pt x="486" y="63"/>
                  </a:lnTo>
                  <a:lnTo>
                    <a:pt x="482" y="49"/>
                  </a:lnTo>
                  <a:lnTo>
                    <a:pt x="478" y="34"/>
                  </a:lnTo>
                  <a:lnTo>
                    <a:pt x="478" y="34"/>
                  </a:lnTo>
                  <a:lnTo>
                    <a:pt x="477" y="28"/>
                  </a:lnTo>
                  <a:lnTo>
                    <a:pt x="473" y="24"/>
                  </a:lnTo>
                  <a:lnTo>
                    <a:pt x="469" y="20"/>
                  </a:lnTo>
                  <a:lnTo>
                    <a:pt x="464" y="19"/>
                  </a:lnTo>
                  <a:lnTo>
                    <a:pt x="459" y="19"/>
                  </a:lnTo>
                  <a:lnTo>
                    <a:pt x="454" y="20"/>
                  </a:lnTo>
                  <a:lnTo>
                    <a:pt x="447" y="23"/>
                  </a:lnTo>
                  <a:lnTo>
                    <a:pt x="443" y="25"/>
                  </a:lnTo>
                  <a:lnTo>
                    <a:pt x="443" y="25"/>
                  </a:lnTo>
                  <a:lnTo>
                    <a:pt x="406" y="24"/>
                  </a:lnTo>
                  <a:lnTo>
                    <a:pt x="371" y="23"/>
                  </a:lnTo>
                  <a:lnTo>
                    <a:pt x="299" y="17"/>
                  </a:lnTo>
                  <a:lnTo>
                    <a:pt x="229" y="12"/>
                  </a:lnTo>
                  <a:lnTo>
                    <a:pt x="192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36" y="8"/>
                  </a:lnTo>
                  <a:lnTo>
                    <a:pt x="111" y="6"/>
                  </a:lnTo>
                  <a:lnTo>
                    <a:pt x="85" y="2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7" y="0"/>
                  </a:lnTo>
                  <a:lnTo>
                    <a:pt x="36" y="3"/>
                  </a:lnTo>
                  <a:lnTo>
                    <a:pt x="26" y="6"/>
                  </a:lnTo>
                  <a:lnTo>
                    <a:pt x="18" y="12"/>
                  </a:lnTo>
                  <a:lnTo>
                    <a:pt x="10" y="19"/>
                  </a:lnTo>
                  <a:lnTo>
                    <a:pt x="5" y="29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11" y="75"/>
                  </a:lnTo>
                  <a:lnTo>
                    <a:pt x="15" y="78"/>
                  </a:lnTo>
                  <a:lnTo>
                    <a:pt x="23" y="79"/>
                  </a:lnTo>
                  <a:lnTo>
                    <a:pt x="31" y="78"/>
                  </a:lnTo>
                  <a:lnTo>
                    <a:pt x="35" y="75"/>
                  </a:lnTo>
                  <a:lnTo>
                    <a:pt x="39" y="72"/>
                  </a:lnTo>
                  <a:lnTo>
                    <a:pt x="42" y="70"/>
                  </a:lnTo>
                  <a:lnTo>
                    <a:pt x="44" y="66"/>
                  </a:lnTo>
                  <a:lnTo>
                    <a:pt x="45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1"/>
                  </a:lnTo>
                  <a:lnTo>
                    <a:pt x="48" y="47"/>
                  </a:lnTo>
                  <a:lnTo>
                    <a:pt x="52" y="45"/>
                  </a:lnTo>
                  <a:lnTo>
                    <a:pt x="56" y="44"/>
                  </a:lnTo>
                  <a:lnTo>
                    <a:pt x="66" y="42"/>
                  </a:lnTo>
                  <a:lnTo>
                    <a:pt x="78" y="42"/>
                  </a:lnTo>
                  <a:lnTo>
                    <a:pt x="91" y="45"/>
                  </a:lnTo>
                  <a:lnTo>
                    <a:pt x="103" y="47"/>
                  </a:lnTo>
                  <a:lnTo>
                    <a:pt x="121" y="53"/>
                  </a:lnTo>
                  <a:lnTo>
                    <a:pt x="121" y="53"/>
                  </a:lnTo>
                  <a:lnTo>
                    <a:pt x="134" y="55"/>
                  </a:lnTo>
                  <a:lnTo>
                    <a:pt x="149" y="58"/>
                  </a:lnTo>
                  <a:lnTo>
                    <a:pt x="162" y="58"/>
                  </a:lnTo>
                  <a:lnTo>
                    <a:pt x="176" y="58"/>
                  </a:lnTo>
                  <a:lnTo>
                    <a:pt x="205" y="57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59" y="57"/>
                  </a:lnTo>
                  <a:lnTo>
                    <a:pt x="285" y="58"/>
                  </a:lnTo>
                  <a:lnTo>
                    <a:pt x="337" y="63"/>
                  </a:lnTo>
                  <a:lnTo>
                    <a:pt x="388" y="68"/>
                  </a:lnTo>
                  <a:lnTo>
                    <a:pt x="414" y="70"/>
                  </a:lnTo>
                  <a:lnTo>
                    <a:pt x="440" y="71"/>
                  </a:lnTo>
                  <a:lnTo>
                    <a:pt x="440" y="71"/>
                  </a:lnTo>
                  <a:lnTo>
                    <a:pt x="447" y="89"/>
                  </a:lnTo>
                  <a:lnTo>
                    <a:pt x="455" y="106"/>
                  </a:lnTo>
                  <a:lnTo>
                    <a:pt x="463" y="125"/>
                  </a:lnTo>
                  <a:lnTo>
                    <a:pt x="469" y="142"/>
                  </a:lnTo>
                  <a:lnTo>
                    <a:pt x="469" y="142"/>
                  </a:lnTo>
                  <a:lnTo>
                    <a:pt x="473" y="156"/>
                  </a:lnTo>
                  <a:lnTo>
                    <a:pt x="476" y="169"/>
                  </a:lnTo>
                  <a:lnTo>
                    <a:pt x="480" y="197"/>
                  </a:lnTo>
                  <a:lnTo>
                    <a:pt x="484" y="225"/>
                  </a:lnTo>
                  <a:lnTo>
                    <a:pt x="489" y="253"/>
                  </a:lnTo>
                  <a:lnTo>
                    <a:pt x="489" y="253"/>
                  </a:lnTo>
                  <a:lnTo>
                    <a:pt x="514" y="359"/>
                  </a:lnTo>
                  <a:lnTo>
                    <a:pt x="524" y="412"/>
                  </a:lnTo>
                  <a:lnTo>
                    <a:pt x="529" y="438"/>
                  </a:lnTo>
                  <a:lnTo>
                    <a:pt x="533" y="466"/>
                  </a:lnTo>
                  <a:lnTo>
                    <a:pt x="533" y="466"/>
                  </a:lnTo>
                  <a:lnTo>
                    <a:pt x="535" y="470"/>
                  </a:lnTo>
                  <a:lnTo>
                    <a:pt x="536" y="474"/>
                  </a:lnTo>
                  <a:lnTo>
                    <a:pt x="541" y="479"/>
                  </a:lnTo>
                  <a:lnTo>
                    <a:pt x="541" y="479"/>
                  </a:lnTo>
                  <a:lnTo>
                    <a:pt x="543" y="483"/>
                  </a:lnTo>
                  <a:lnTo>
                    <a:pt x="544" y="487"/>
                  </a:lnTo>
                  <a:lnTo>
                    <a:pt x="546" y="491"/>
                  </a:lnTo>
                  <a:lnTo>
                    <a:pt x="550" y="493"/>
                  </a:lnTo>
                  <a:lnTo>
                    <a:pt x="557" y="496"/>
                  </a:lnTo>
                  <a:lnTo>
                    <a:pt x="565" y="497"/>
                  </a:lnTo>
                  <a:lnTo>
                    <a:pt x="573" y="495"/>
                  </a:lnTo>
                  <a:lnTo>
                    <a:pt x="580" y="491"/>
                  </a:lnTo>
                  <a:lnTo>
                    <a:pt x="583" y="488"/>
                  </a:lnTo>
                  <a:lnTo>
                    <a:pt x="584" y="484"/>
                  </a:lnTo>
                  <a:lnTo>
                    <a:pt x="586" y="480"/>
                  </a:lnTo>
                  <a:lnTo>
                    <a:pt x="587" y="475"/>
                  </a:lnTo>
                  <a:lnTo>
                    <a:pt x="587" y="475"/>
                  </a:lnTo>
                  <a:lnTo>
                    <a:pt x="587" y="448"/>
                  </a:lnTo>
                  <a:lnTo>
                    <a:pt x="590" y="421"/>
                  </a:lnTo>
                  <a:lnTo>
                    <a:pt x="592" y="395"/>
                  </a:lnTo>
                  <a:lnTo>
                    <a:pt x="597" y="369"/>
                  </a:lnTo>
                  <a:lnTo>
                    <a:pt x="608" y="317"/>
                  </a:lnTo>
                  <a:lnTo>
                    <a:pt x="620" y="265"/>
                  </a:lnTo>
                  <a:lnTo>
                    <a:pt x="620" y="265"/>
                  </a:lnTo>
                  <a:lnTo>
                    <a:pt x="626" y="229"/>
                  </a:lnTo>
                  <a:lnTo>
                    <a:pt x="635" y="172"/>
                  </a:lnTo>
                  <a:lnTo>
                    <a:pt x="638" y="143"/>
                  </a:lnTo>
                  <a:lnTo>
                    <a:pt x="638" y="118"/>
                  </a:lnTo>
                  <a:lnTo>
                    <a:pt x="638" y="109"/>
                  </a:lnTo>
                  <a:lnTo>
                    <a:pt x="637" y="101"/>
                  </a:lnTo>
                  <a:lnTo>
                    <a:pt x="635" y="96"/>
                  </a:lnTo>
                  <a:lnTo>
                    <a:pt x="634" y="95"/>
                  </a:lnTo>
                  <a:lnTo>
                    <a:pt x="633" y="95"/>
                  </a:lnTo>
                  <a:lnTo>
                    <a:pt x="633" y="95"/>
                  </a:lnTo>
                  <a:lnTo>
                    <a:pt x="638" y="95"/>
                  </a:lnTo>
                  <a:lnTo>
                    <a:pt x="642" y="92"/>
                  </a:lnTo>
                  <a:lnTo>
                    <a:pt x="646" y="91"/>
                  </a:lnTo>
                  <a:lnTo>
                    <a:pt x="650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4" y="71"/>
                  </a:lnTo>
                  <a:lnTo>
                    <a:pt x="654" y="71"/>
                  </a:lnTo>
                  <a:lnTo>
                    <a:pt x="679" y="68"/>
                  </a:lnTo>
                  <a:lnTo>
                    <a:pt x="702" y="66"/>
                  </a:lnTo>
                  <a:lnTo>
                    <a:pt x="728" y="66"/>
                  </a:lnTo>
                  <a:lnTo>
                    <a:pt x="753" y="67"/>
                  </a:lnTo>
                  <a:lnTo>
                    <a:pt x="804" y="70"/>
                  </a:lnTo>
                  <a:lnTo>
                    <a:pt x="851" y="71"/>
                  </a:lnTo>
                  <a:lnTo>
                    <a:pt x="990" y="71"/>
                  </a:lnTo>
                  <a:lnTo>
                    <a:pt x="990" y="71"/>
                  </a:lnTo>
                  <a:lnTo>
                    <a:pt x="1015" y="72"/>
                  </a:lnTo>
                  <a:lnTo>
                    <a:pt x="1040" y="75"/>
                  </a:lnTo>
                  <a:lnTo>
                    <a:pt x="1064" y="78"/>
                  </a:lnTo>
                  <a:lnTo>
                    <a:pt x="1089" y="79"/>
                  </a:lnTo>
                  <a:lnTo>
                    <a:pt x="1089" y="79"/>
                  </a:lnTo>
                  <a:lnTo>
                    <a:pt x="1092" y="109"/>
                  </a:lnTo>
                  <a:lnTo>
                    <a:pt x="1097" y="138"/>
                  </a:lnTo>
                  <a:lnTo>
                    <a:pt x="1102" y="168"/>
                  </a:lnTo>
                  <a:lnTo>
                    <a:pt x="1109" y="197"/>
                  </a:lnTo>
                  <a:lnTo>
                    <a:pt x="1122" y="255"/>
                  </a:lnTo>
                  <a:lnTo>
                    <a:pt x="1129" y="284"/>
                  </a:lnTo>
                  <a:lnTo>
                    <a:pt x="1132" y="314"/>
                  </a:lnTo>
                  <a:lnTo>
                    <a:pt x="1132" y="314"/>
                  </a:lnTo>
                  <a:lnTo>
                    <a:pt x="1134" y="333"/>
                  </a:lnTo>
                  <a:lnTo>
                    <a:pt x="1135" y="353"/>
                  </a:lnTo>
                  <a:lnTo>
                    <a:pt x="1135" y="376"/>
                  </a:lnTo>
                  <a:lnTo>
                    <a:pt x="1136" y="399"/>
                  </a:lnTo>
                  <a:lnTo>
                    <a:pt x="1140" y="421"/>
                  </a:lnTo>
                  <a:lnTo>
                    <a:pt x="1144" y="442"/>
                  </a:lnTo>
                  <a:lnTo>
                    <a:pt x="1148" y="452"/>
                  </a:lnTo>
                  <a:lnTo>
                    <a:pt x="1152" y="461"/>
                  </a:lnTo>
                  <a:lnTo>
                    <a:pt x="1157" y="469"/>
                  </a:lnTo>
                  <a:lnTo>
                    <a:pt x="1164" y="475"/>
                  </a:lnTo>
                  <a:lnTo>
                    <a:pt x="1164" y="475"/>
                  </a:lnTo>
                  <a:lnTo>
                    <a:pt x="1168" y="479"/>
                  </a:lnTo>
                  <a:lnTo>
                    <a:pt x="1173" y="482"/>
                  </a:lnTo>
                  <a:lnTo>
                    <a:pt x="1173" y="483"/>
                  </a:lnTo>
                  <a:lnTo>
                    <a:pt x="1173" y="483"/>
                  </a:lnTo>
                  <a:lnTo>
                    <a:pt x="1174" y="489"/>
                  </a:lnTo>
                  <a:lnTo>
                    <a:pt x="1177" y="495"/>
                  </a:lnTo>
                  <a:lnTo>
                    <a:pt x="1181" y="500"/>
                  </a:lnTo>
                  <a:lnTo>
                    <a:pt x="1187" y="504"/>
                  </a:lnTo>
                  <a:lnTo>
                    <a:pt x="1193" y="505"/>
                  </a:lnTo>
                  <a:lnTo>
                    <a:pt x="1199" y="505"/>
                  </a:lnTo>
                  <a:lnTo>
                    <a:pt x="1206" y="503"/>
                  </a:lnTo>
                  <a:lnTo>
                    <a:pt x="1211" y="499"/>
                  </a:lnTo>
                  <a:lnTo>
                    <a:pt x="1211" y="499"/>
                  </a:lnTo>
                  <a:lnTo>
                    <a:pt x="1217" y="492"/>
                  </a:lnTo>
                  <a:lnTo>
                    <a:pt x="1221" y="484"/>
                  </a:lnTo>
                  <a:lnTo>
                    <a:pt x="1225" y="475"/>
                  </a:lnTo>
                  <a:lnTo>
                    <a:pt x="1229" y="466"/>
                  </a:lnTo>
                  <a:lnTo>
                    <a:pt x="1232" y="448"/>
                  </a:lnTo>
                  <a:lnTo>
                    <a:pt x="1233" y="429"/>
                  </a:lnTo>
                  <a:lnTo>
                    <a:pt x="1233" y="429"/>
                  </a:lnTo>
                  <a:lnTo>
                    <a:pt x="1234" y="397"/>
                  </a:lnTo>
                  <a:lnTo>
                    <a:pt x="1237" y="364"/>
                  </a:lnTo>
                  <a:lnTo>
                    <a:pt x="1240" y="331"/>
                  </a:lnTo>
                  <a:lnTo>
                    <a:pt x="1241" y="299"/>
                  </a:lnTo>
                  <a:lnTo>
                    <a:pt x="1241" y="299"/>
                  </a:lnTo>
                  <a:lnTo>
                    <a:pt x="1242" y="268"/>
                  </a:lnTo>
                  <a:lnTo>
                    <a:pt x="1246" y="238"/>
                  </a:lnTo>
                  <a:lnTo>
                    <a:pt x="1250" y="208"/>
                  </a:lnTo>
                  <a:lnTo>
                    <a:pt x="1255" y="178"/>
                  </a:lnTo>
                  <a:lnTo>
                    <a:pt x="1266" y="117"/>
                  </a:lnTo>
                  <a:lnTo>
                    <a:pt x="1268" y="87"/>
                  </a:lnTo>
                  <a:lnTo>
                    <a:pt x="1271" y="57"/>
                  </a:lnTo>
                  <a:lnTo>
                    <a:pt x="1483" y="57"/>
                  </a:lnTo>
                  <a:lnTo>
                    <a:pt x="1483" y="57"/>
                  </a:lnTo>
                  <a:lnTo>
                    <a:pt x="1512" y="57"/>
                  </a:lnTo>
                  <a:lnTo>
                    <a:pt x="1548" y="59"/>
                  </a:lnTo>
                  <a:lnTo>
                    <a:pt x="1614" y="64"/>
                  </a:lnTo>
                  <a:lnTo>
                    <a:pt x="1614" y="64"/>
                  </a:lnTo>
                  <a:lnTo>
                    <a:pt x="1622" y="64"/>
                  </a:lnTo>
                  <a:lnTo>
                    <a:pt x="1628" y="63"/>
                  </a:lnTo>
                  <a:lnTo>
                    <a:pt x="1641" y="62"/>
                  </a:lnTo>
                  <a:lnTo>
                    <a:pt x="1647" y="62"/>
                  </a:lnTo>
                  <a:lnTo>
                    <a:pt x="1653" y="62"/>
                  </a:lnTo>
                  <a:lnTo>
                    <a:pt x="1661" y="64"/>
                  </a:lnTo>
                  <a:lnTo>
                    <a:pt x="1669" y="68"/>
                  </a:lnTo>
                  <a:lnTo>
                    <a:pt x="1669" y="68"/>
                  </a:lnTo>
                  <a:lnTo>
                    <a:pt x="1681" y="74"/>
                  </a:lnTo>
                  <a:lnTo>
                    <a:pt x="1692" y="79"/>
                  </a:lnTo>
                  <a:lnTo>
                    <a:pt x="1692" y="79"/>
                  </a:lnTo>
                  <a:lnTo>
                    <a:pt x="1698" y="79"/>
                  </a:lnTo>
                  <a:lnTo>
                    <a:pt x="1701" y="79"/>
                  </a:lnTo>
                  <a:lnTo>
                    <a:pt x="1705" y="78"/>
                  </a:lnTo>
                  <a:lnTo>
                    <a:pt x="1709" y="76"/>
                  </a:lnTo>
                  <a:lnTo>
                    <a:pt x="1713" y="74"/>
                  </a:lnTo>
                  <a:lnTo>
                    <a:pt x="1716" y="70"/>
                  </a:lnTo>
                  <a:lnTo>
                    <a:pt x="1718" y="62"/>
                  </a:lnTo>
                  <a:lnTo>
                    <a:pt x="1720" y="54"/>
                  </a:lnTo>
                  <a:lnTo>
                    <a:pt x="1720" y="50"/>
                  </a:lnTo>
                  <a:lnTo>
                    <a:pt x="1718" y="46"/>
                  </a:lnTo>
                  <a:lnTo>
                    <a:pt x="1716" y="42"/>
                  </a:lnTo>
                  <a:lnTo>
                    <a:pt x="1713" y="38"/>
                  </a:lnTo>
                  <a:lnTo>
                    <a:pt x="1709" y="36"/>
                  </a:lnTo>
                  <a:lnTo>
                    <a:pt x="1704" y="34"/>
                  </a:lnTo>
                  <a:lnTo>
                    <a:pt x="1704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8" name="Freeform 460"/>
            <p:cNvSpPr>
              <a:spLocks noEditPoints="1"/>
            </p:cNvSpPr>
            <p:nvPr/>
          </p:nvSpPr>
          <p:spPr bwMode="auto">
            <a:xfrm>
              <a:off x="6437313" y="1179513"/>
              <a:ext cx="485775" cy="236538"/>
            </a:xfrm>
            <a:custGeom>
              <a:avLst/>
              <a:gdLst/>
              <a:ahLst/>
              <a:cxnLst>
                <a:cxn ang="0">
                  <a:pos x="1214" y="459"/>
                </a:cxn>
                <a:cxn ang="0">
                  <a:pos x="1203" y="339"/>
                </a:cxn>
                <a:cxn ang="0">
                  <a:pos x="1177" y="245"/>
                </a:cxn>
                <a:cxn ang="0">
                  <a:pos x="1134" y="94"/>
                </a:cxn>
                <a:cxn ang="0">
                  <a:pos x="1100" y="42"/>
                </a:cxn>
                <a:cxn ang="0">
                  <a:pos x="1093" y="34"/>
                </a:cxn>
                <a:cxn ang="0">
                  <a:pos x="703" y="32"/>
                </a:cxn>
                <a:cxn ang="0">
                  <a:pos x="686" y="50"/>
                </a:cxn>
                <a:cxn ang="0">
                  <a:pos x="679" y="63"/>
                </a:cxn>
                <a:cxn ang="0">
                  <a:pos x="634" y="240"/>
                </a:cxn>
                <a:cxn ang="0">
                  <a:pos x="574" y="211"/>
                </a:cxn>
                <a:cxn ang="0">
                  <a:pos x="544" y="38"/>
                </a:cxn>
                <a:cxn ang="0">
                  <a:pos x="524" y="32"/>
                </a:cxn>
                <a:cxn ang="0">
                  <a:pos x="510" y="32"/>
                </a:cxn>
                <a:cxn ang="0">
                  <a:pos x="121" y="0"/>
                </a:cxn>
                <a:cxn ang="0">
                  <a:pos x="103" y="11"/>
                </a:cxn>
                <a:cxn ang="0">
                  <a:pos x="90" y="42"/>
                </a:cxn>
                <a:cxn ang="0">
                  <a:pos x="77" y="104"/>
                </a:cxn>
                <a:cxn ang="0">
                  <a:pos x="38" y="241"/>
                </a:cxn>
                <a:cxn ang="0">
                  <a:pos x="23" y="369"/>
                </a:cxn>
                <a:cxn ang="0">
                  <a:pos x="13" y="437"/>
                </a:cxn>
                <a:cxn ang="0">
                  <a:pos x="6" y="531"/>
                </a:cxn>
                <a:cxn ang="0">
                  <a:pos x="1" y="555"/>
                </a:cxn>
                <a:cxn ang="0">
                  <a:pos x="21" y="570"/>
                </a:cxn>
                <a:cxn ang="0">
                  <a:pos x="38" y="580"/>
                </a:cxn>
                <a:cxn ang="0">
                  <a:pos x="232" y="591"/>
                </a:cxn>
                <a:cxn ang="0">
                  <a:pos x="497" y="595"/>
                </a:cxn>
                <a:cxn ang="0">
                  <a:pos x="1044" y="587"/>
                </a:cxn>
                <a:cxn ang="0">
                  <a:pos x="1216" y="582"/>
                </a:cxn>
                <a:cxn ang="0">
                  <a:pos x="1225" y="561"/>
                </a:cxn>
                <a:cxn ang="0">
                  <a:pos x="184" y="540"/>
                </a:cxn>
                <a:cxn ang="0">
                  <a:pos x="55" y="513"/>
                </a:cxn>
                <a:cxn ang="0">
                  <a:pos x="68" y="390"/>
                </a:cxn>
                <a:cxn ang="0">
                  <a:pos x="85" y="254"/>
                </a:cxn>
                <a:cxn ang="0">
                  <a:pos x="108" y="162"/>
                </a:cxn>
                <a:cxn ang="0">
                  <a:pos x="121" y="115"/>
                </a:cxn>
                <a:cxn ang="0">
                  <a:pos x="138" y="47"/>
                </a:cxn>
                <a:cxn ang="0">
                  <a:pos x="506" y="76"/>
                </a:cxn>
                <a:cxn ang="0">
                  <a:pos x="558" y="410"/>
                </a:cxn>
                <a:cxn ang="0">
                  <a:pos x="574" y="476"/>
                </a:cxn>
                <a:cxn ang="0">
                  <a:pos x="594" y="480"/>
                </a:cxn>
                <a:cxn ang="0">
                  <a:pos x="617" y="475"/>
                </a:cxn>
                <a:cxn ang="0">
                  <a:pos x="648" y="366"/>
                </a:cxn>
                <a:cxn ang="0">
                  <a:pos x="713" y="126"/>
                </a:cxn>
                <a:cxn ang="0">
                  <a:pos x="1074" y="79"/>
                </a:cxn>
                <a:cxn ang="0">
                  <a:pos x="1091" y="98"/>
                </a:cxn>
                <a:cxn ang="0">
                  <a:pos x="1115" y="186"/>
                </a:cxn>
                <a:cxn ang="0">
                  <a:pos x="1152" y="315"/>
                </a:cxn>
                <a:cxn ang="0">
                  <a:pos x="1165" y="441"/>
                </a:cxn>
                <a:cxn ang="0">
                  <a:pos x="1178" y="542"/>
                </a:cxn>
                <a:cxn ang="0">
                  <a:pos x="584" y="548"/>
                </a:cxn>
                <a:cxn ang="0">
                  <a:pos x="316" y="551"/>
                </a:cxn>
              </a:cxnLst>
              <a:rect l="0" t="0" r="r" b="b"/>
              <a:pathLst>
                <a:path w="1225" h="597">
                  <a:moveTo>
                    <a:pt x="1225" y="556"/>
                  </a:moveTo>
                  <a:lnTo>
                    <a:pt x="1225" y="556"/>
                  </a:lnTo>
                  <a:lnTo>
                    <a:pt x="1221" y="525"/>
                  </a:lnTo>
                  <a:lnTo>
                    <a:pt x="1217" y="492"/>
                  </a:lnTo>
                  <a:lnTo>
                    <a:pt x="1214" y="459"/>
                  </a:lnTo>
                  <a:lnTo>
                    <a:pt x="1211" y="427"/>
                  </a:lnTo>
                  <a:lnTo>
                    <a:pt x="1211" y="427"/>
                  </a:lnTo>
                  <a:lnTo>
                    <a:pt x="1208" y="391"/>
                  </a:lnTo>
                  <a:lnTo>
                    <a:pt x="1206" y="356"/>
                  </a:lnTo>
                  <a:lnTo>
                    <a:pt x="1203" y="339"/>
                  </a:lnTo>
                  <a:lnTo>
                    <a:pt x="1200" y="322"/>
                  </a:lnTo>
                  <a:lnTo>
                    <a:pt x="1197" y="305"/>
                  </a:lnTo>
                  <a:lnTo>
                    <a:pt x="1190" y="288"/>
                  </a:lnTo>
                  <a:lnTo>
                    <a:pt x="1190" y="288"/>
                  </a:lnTo>
                  <a:lnTo>
                    <a:pt x="1177" y="245"/>
                  </a:lnTo>
                  <a:lnTo>
                    <a:pt x="1165" y="200"/>
                  </a:lnTo>
                  <a:lnTo>
                    <a:pt x="1152" y="157"/>
                  </a:lnTo>
                  <a:lnTo>
                    <a:pt x="1139" y="114"/>
                  </a:lnTo>
                  <a:lnTo>
                    <a:pt x="1139" y="114"/>
                  </a:lnTo>
                  <a:lnTo>
                    <a:pt x="1134" y="94"/>
                  </a:lnTo>
                  <a:lnTo>
                    <a:pt x="1127" y="73"/>
                  </a:lnTo>
                  <a:lnTo>
                    <a:pt x="1122" y="63"/>
                  </a:lnTo>
                  <a:lnTo>
                    <a:pt x="1117" y="54"/>
                  </a:lnTo>
                  <a:lnTo>
                    <a:pt x="1109" y="47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097" y="38"/>
                  </a:lnTo>
                  <a:lnTo>
                    <a:pt x="1093" y="34"/>
                  </a:lnTo>
                  <a:lnTo>
                    <a:pt x="1088" y="32"/>
                  </a:lnTo>
                  <a:lnTo>
                    <a:pt x="1081" y="32"/>
                  </a:lnTo>
                  <a:lnTo>
                    <a:pt x="709" y="32"/>
                  </a:lnTo>
                  <a:lnTo>
                    <a:pt x="709" y="32"/>
                  </a:lnTo>
                  <a:lnTo>
                    <a:pt x="703" y="32"/>
                  </a:lnTo>
                  <a:lnTo>
                    <a:pt x="699" y="33"/>
                  </a:lnTo>
                  <a:lnTo>
                    <a:pt x="693" y="37"/>
                  </a:lnTo>
                  <a:lnTo>
                    <a:pt x="689" y="42"/>
                  </a:lnTo>
                  <a:lnTo>
                    <a:pt x="686" y="50"/>
                  </a:lnTo>
                  <a:lnTo>
                    <a:pt x="686" y="50"/>
                  </a:lnTo>
                  <a:lnTo>
                    <a:pt x="684" y="53"/>
                  </a:lnTo>
                  <a:lnTo>
                    <a:pt x="681" y="55"/>
                  </a:lnTo>
                  <a:lnTo>
                    <a:pt x="680" y="59"/>
                  </a:lnTo>
                  <a:lnTo>
                    <a:pt x="679" y="63"/>
                  </a:lnTo>
                  <a:lnTo>
                    <a:pt x="679" y="63"/>
                  </a:lnTo>
                  <a:lnTo>
                    <a:pt x="675" y="85"/>
                  </a:lnTo>
                  <a:lnTo>
                    <a:pt x="671" y="107"/>
                  </a:lnTo>
                  <a:lnTo>
                    <a:pt x="659" y="152"/>
                  </a:lnTo>
                  <a:lnTo>
                    <a:pt x="646" y="196"/>
                  </a:lnTo>
                  <a:lnTo>
                    <a:pt x="634" y="240"/>
                  </a:lnTo>
                  <a:lnTo>
                    <a:pt x="634" y="240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587" y="293"/>
                  </a:lnTo>
                  <a:lnTo>
                    <a:pt x="574" y="211"/>
                  </a:lnTo>
                  <a:lnTo>
                    <a:pt x="561" y="130"/>
                  </a:lnTo>
                  <a:lnTo>
                    <a:pt x="548" y="49"/>
                  </a:lnTo>
                  <a:lnTo>
                    <a:pt x="548" y="49"/>
                  </a:lnTo>
                  <a:lnTo>
                    <a:pt x="546" y="42"/>
                  </a:lnTo>
                  <a:lnTo>
                    <a:pt x="544" y="38"/>
                  </a:lnTo>
                  <a:lnTo>
                    <a:pt x="540" y="36"/>
                  </a:lnTo>
                  <a:lnTo>
                    <a:pt x="537" y="33"/>
                  </a:lnTo>
                  <a:lnTo>
                    <a:pt x="532" y="32"/>
                  </a:lnTo>
                  <a:lnTo>
                    <a:pt x="528" y="32"/>
                  </a:lnTo>
                  <a:lnTo>
                    <a:pt x="524" y="32"/>
                  </a:lnTo>
                  <a:lnTo>
                    <a:pt x="519" y="33"/>
                  </a:lnTo>
                  <a:lnTo>
                    <a:pt x="519" y="33"/>
                  </a:lnTo>
                  <a:lnTo>
                    <a:pt x="515" y="32"/>
                  </a:lnTo>
                  <a:lnTo>
                    <a:pt x="510" y="32"/>
                  </a:lnTo>
                  <a:lnTo>
                    <a:pt x="510" y="32"/>
                  </a:lnTo>
                  <a:lnTo>
                    <a:pt x="413" y="25"/>
                  </a:lnTo>
                  <a:lnTo>
                    <a:pt x="316" y="17"/>
                  </a:lnTo>
                  <a:lnTo>
                    <a:pt x="219" y="9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2"/>
                  </a:lnTo>
                  <a:lnTo>
                    <a:pt x="112" y="2"/>
                  </a:lnTo>
                  <a:lnTo>
                    <a:pt x="108" y="4"/>
                  </a:lnTo>
                  <a:lnTo>
                    <a:pt x="106" y="7"/>
                  </a:lnTo>
                  <a:lnTo>
                    <a:pt x="103" y="11"/>
                  </a:lnTo>
                  <a:lnTo>
                    <a:pt x="102" y="15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5" y="32"/>
                  </a:lnTo>
                  <a:lnTo>
                    <a:pt x="90" y="42"/>
                  </a:lnTo>
                  <a:lnTo>
                    <a:pt x="86" y="51"/>
                  </a:lnTo>
                  <a:lnTo>
                    <a:pt x="83" y="62"/>
                  </a:lnTo>
                  <a:lnTo>
                    <a:pt x="79" y="83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3" y="123"/>
                  </a:lnTo>
                  <a:lnTo>
                    <a:pt x="69" y="143"/>
                  </a:lnTo>
                  <a:lnTo>
                    <a:pt x="56" y="182"/>
                  </a:lnTo>
                  <a:lnTo>
                    <a:pt x="43" y="221"/>
                  </a:lnTo>
                  <a:lnTo>
                    <a:pt x="38" y="241"/>
                  </a:lnTo>
                  <a:lnTo>
                    <a:pt x="34" y="262"/>
                  </a:lnTo>
                  <a:lnTo>
                    <a:pt x="34" y="262"/>
                  </a:lnTo>
                  <a:lnTo>
                    <a:pt x="30" y="298"/>
                  </a:lnTo>
                  <a:lnTo>
                    <a:pt x="27" y="334"/>
                  </a:lnTo>
                  <a:lnTo>
                    <a:pt x="23" y="369"/>
                  </a:lnTo>
                  <a:lnTo>
                    <a:pt x="21" y="387"/>
                  </a:lnTo>
                  <a:lnTo>
                    <a:pt x="17" y="406"/>
                  </a:lnTo>
                  <a:lnTo>
                    <a:pt x="17" y="406"/>
                  </a:lnTo>
                  <a:lnTo>
                    <a:pt x="14" y="421"/>
                  </a:lnTo>
                  <a:lnTo>
                    <a:pt x="13" y="437"/>
                  </a:lnTo>
                  <a:lnTo>
                    <a:pt x="13" y="474"/>
                  </a:lnTo>
                  <a:lnTo>
                    <a:pt x="13" y="492"/>
                  </a:lnTo>
                  <a:lnTo>
                    <a:pt x="11" y="509"/>
                  </a:lnTo>
                  <a:lnTo>
                    <a:pt x="9" y="523"/>
                  </a:lnTo>
                  <a:lnTo>
                    <a:pt x="6" y="531"/>
                  </a:lnTo>
                  <a:lnTo>
                    <a:pt x="4" y="538"/>
                  </a:lnTo>
                  <a:lnTo>
                    <a:pt x="4" y="538"/>
                  </a:lnTo>
                  <a:lnTo>
                    <a:pt x="1" y="543"/>
                  </a:lnTo>
                  <a:lnTo>
                    <a:pt x="0" y="550"/>
                  </a:lnTo>
                  <a:lnTo>
                    <a:pt x="1" y="555"/>
                  </a:lnTo>
                  <a:lnTo>
                    <a:pt x="4" y="560"/>
                  </a:lnTo>
                  <a:lnTo>
                    <a:pt x="6" y="564"/>
                  </a:lnTo>
                  <a:lnTo>
                    <a:pt x="10" y="567"/>
                  </a:lnTo>
                  <a:lnTo>
                    <a:pt x="15" y="569"/>
                  </a:lnTo>
                  <a:lnTo>
                    <a:pt x="21" y="570"/>
                  </a:lnTo>
                  <a:lnTo>
                    <a:pt x="21" y="570"/>
                  </a:lnTo>
                  <a:lnTo>
                    <a:pt x="25" y="574"/>
                  </a:lnTo>
                  <a:lnTo>
                    <a:pt x="28" y="577"/>
                  </a:lnTo>
                  <a:lnTo>
                    <a:pt x="32" y="578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70" y="580"/>
                  </a:lnTo>
                  <a:lnTo>
                    <a:pt x="103" y="581"/>
                  </a:lnTo>
                  <a:lnTo>
                    <a:pt x="168" y="586"/>
                  </a:lnTo>
                  <a:lnTo>
                    <a:pt x="232" y="591"/>
                  </a:lnTo>
                  <a:lnTo>
                    <a:pt x="298" y="595"/>
                  </a:lnTo>
                  <a:lnTo>
                    <a:pt x="298" y="595"/>
                  </a:lnTo>
                  <a:lnTo>
                    <a:pt x="365" y="597"/>
                  </a:lnTo>
                  <a:lnTo>
                    <a:pt x="430" y="597"/>
                  </a:lnTo>
                  <a:lnTo>
                    <a:pt x="497" y="595"/>
                  </a:lnTo>
                  <a:lnTo>
                    <a:pt x="563" y="594"/>
                  </a:lnTo>
                  <a:lnTo>
                    <a:pt x="563" y="594"/>
                  </a:lnTo>
                  <a:lnTo>
                    <a:pt x="723" y="593"/>
                  </a:lnTo>
                  <a:lnTo>
                    <a:pt x="883" y="590"/>
                  </a:lnTo>
                  <a:lnTo>
                    <a:pt x="1044" y="587"/>
                  </a:lnTo>
                  <a:lnTo>
                    <a:pt x="1203" y="587"/>
                  </a:lnTo>
                  <a:lnTo>
                    <a:pt x="1203" y="587"/>
                  </a:lnTo>
                  <a:lnTo>
                    <a:pt x="1208" y="586"/>
                  </a:lnTo>
                  <a:lnTo>
                    <a:pt x="1212" y="585"/>
                  </a:lnTo>
                  <a:lnTo>
                    <a:pt x="1216" y="582"/>
                  </a:lnTo>
                  <a:lnTo>
                    <a:pt x="1219" y="580"/>
                  </a:lnTo>
                  <a:lnTo>
                    <a:pt x="1223" y="573"/>
                  </a:lnTo>
                  <a:lnTo>
                    <a:pt x="1225" y="565"/>
                  </a:lnTo>
                  <a:lnTo>
                    <a:pt x="1225" y="565"/>
                  </a:lnTo>
                  <a:lnTo>
                    <a:pt x="1225" y="561"/>
                  </a:lnTo>
                  <a:lnTo>
                    <a:pt x="1225" y="556"/>
                  </a:lnTo>
                  <a:lnTo>
                    <a:pt x="1225" y="556"/>
                  </a:lnTo>
                  <a:close/>
                  <a:moveTo>
                    <a:pt x="316" y="551"/>
                  </a:moveTo>
                  <a:lnTo>
                    <a:pt x="316" y="551"/>
                  </a:lnTo>
                  <a:lnTo>
                    <a:pt x="184" y="540"/>
                  </a:lnTo>
                  <a:lnTo>
                    <a:pt x="119" y="536"/>
                  </a:lnTo>
                  <a:lnTo>
                    <a:pt x="53" y="534"/>
                  </a:lnTo>
                  <a:lnTo>
                    <a:pt x="53" y="534"/>
                  </a:lnTo>
                  <a:lnTo>
                    <a:pt x="55" y="523"/>
                  </a:lnTo>
                  <a:lnTo>
                    <a:pt x="55" y="513"/>
                  </a:lnTo>
                  <a:lnTo>
                    <a:pt x="56" y="492"/>
                  </a:lnTo>
                  <a:lnTo>
                    <a:pt x="56" y="471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68" y="390"/>
                  </a:lnTo>
                  <a:lnTo>
                    <a:pt x="72" y="36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9" y="292"/>
                  </a:lnTo>
                  <a:lnTo>
                    <a:pt x="85" y="254"/>
                  </a:lnTo>
                  <a:lnTo>
                    <a:pt x="91" y="215"/>
                  </a:lnTo>
                  <a:lnTo>
                    <a:pt x="96" y="196"/>
                  </a:lnTo>
                  <a:lnTo>
                    <a:pt x="102" y="177"/>
                  </a:lnTo>
                  <a:lnTo>
                    <a:pt x="102" y="177"/>
                  </a:lnTo>
                  <a:lnTo>
                    <a:pt x="108" y="162"/>
                  </a:lnTo>
                  <a:lnTo>
                    <a:pt x="113" y="147"/>
                  </a:lnTo>
                  <a:lnTo>
                    <a:pt x="119" y="131"/>
                  </a:lnTo>
                  <a:lnTo>
                    <a:pt x="121" y="123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3" y="97"/>
                  </a:lnTo>
                  <a:lnTo>
                    <a:pt x="125" y="80"/>
                  </a:lnTo>
                  <a:lnTo>
                    <a:pt x="130" y="63"/>
                  </a:lnTo>
                  <a:lnTo>
                    <a:pt x="134" y="55"/>
                  </a:lnTo>
                  <a:lnTo>
                    <a:pt x="138" y="47"/>
                  </a:lnTo>
                  <a:lnTo>
                    <a:pt x="138" y="47"/>
                  </a:lnTo>
                  <a:lnTo>
                    <a:pt x="230" y="55"/>
                  </a:lnTo>
                  <a:lnTo>
                    <a:pt x="321" y="63"/>
                  </a:lnTo>
                  <a:lnTo>
                    <a:pt x="414" y="71"/>
                  </a:lnTo>
                  <a:lnTo>
                    <a:pt x="506" y="76"/>
                  </a:lnTo>
                  <a:lnTo>
                    <a:pt x="506" y="76"/>
                  </a:lnTo>
                  <a:lnTo>
                    <a:pt x="522" y="172"/>
                  </a:lnTo>
                  <a:lnTo>
                    <a:pt x="537" y="267"/>
                  </a:lnTo>
                  <a:lnTo>
                    <a:pt x="552" y="363"/>
                  </a:lnTo>
                  <a:lnTo>
                    <a:pt x="558" y="410"/>
                  </a:lnTo>
                  <a:lnTo>
                    <a:pt x="563" y="458"/>
                  </a:lnTo>
                  <a:lnTo>
                    <a:pt x="563" y="458"/>
                  </a:lnTo>
                  <a:lnTo>
                    <a:pt x="566" y="466"/>
                  </a:lnTo>
                  <a:lnTo>
                    <a:pt x="570" y="474"/>
                  </a:lnTo>
                  <a:lnTo>
                    <a:pt x="574" y="476"/>
                  </a:lnTo>
                  <a:lnTo>
                    <a:pt x="578" y="479"/>
                  </a:lnTo>
                  <a:lnTo>
                    <a:pt x="582" y="480"/>
                  </a:lnTo>
                  <a:lnTo>
                    <a:pt x="586" y="480"/>
                  </a:lnTo>
                  <a:lnTo>
                    <a:pt x="594" y="480"/>
                  </a:lnTo>
                  <a:lnTo>
                    <a:pt x="594" y="480"/>
                  </a:lnTo>
                  <a:lnTo>
                    <a:pt x="600" y="479"/>
                  </a:lnTo>
                  <a:lnTo>
                    <a:pt x="600" y="479"/>
                  </a:lnTo>
                  <a:lnTo>
                    <a:pt x="607" y="479"/>
                  </a:lnTo>
                  <a:lnTo>
                    <a:pt x="614" y="476"/>
                  </a:lnTo>
                  <a:lnTo>
                    <a:pt x="617" y="475"/>
                  </a:lnTo>
                  <a:lnTo>
                    <a:pt x="620" y="471"/>
                  </a:lnTo>
                  <a:lnTo>
                    <a:pt x="622" y="468"/>
                  </a:lnTo>
                  <a:lnTo>
                    <a:pt x="624" y="463"/>
                  </a:lnTo>
                  <a:lnTo>
                    <a:pt x="624" y="463"/>
                  </a:lnTo>
                  <a:lnTo>
                    <a:pt x="648" y="366"/>
                  </a:lnTo>
                  <a:lnTo>
                    <a:pt x="673" y="270"/>
                  </a:lnTo>
                  <a:lnTo>
                    <a:pt x="673" y="270"/>
                  </a:lnTo>
                  <a:lnTo>
                    <a:pt x="686" y="223"/>
                  </a:lnTo>
                  <a:lnTo>
                    <a:pt x="701" y="174"/>
                  </a:lnTo>
                  <a:lnTo>
                    <a:pt x="713" y="126"/>
                  </a:lnTo>
                  <a:lnTo>
                    <a:pt x="718" y="101"/>
                  </a:lnTo>
                  <a:lnTo>
                    <a:pt x="722" y="77"/>
                  </a:lnTo>
                  <a:lnTo>
                    <a:pt x="1071" y="77"/>
                  </a:lnTo>
                  <a:lnTo>
                    <a:pt x="1071" y="77"/>
                  </a:lnTo>
                  <a:lnTo>
                    <a:pt x="1074" y="7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80" y="84"/>
                  </a:lnTo>
                  <a:lnTo>
                    <a:pt x="1084" y="88"/>
                  </a:lnTo>
                  <a:lnTo>
                    <a:pt x="1091" y="98"/>
                  </a:lnTo>
                  <a:lnTo>
                    <a:pt x="1096" y="113"/>
                  </a:lnTo>
                  <a:lnTo>
                    <a:pt x="1101" y="130"/>
                  </a:lnTo>
                  <a:lnTo>
                    <a:pt x="1109" y="162"/>
                  </a:lnTo>
                  <a:lnTo>
                    <a:pt x="1115" y="186"/>
                  </a:lnTo>
                  <a:lnTo>
                    <a:pt x="1115" y="186"/>
                  </a:lnTo>
                  <a:lnTo>
                    <a:pt x="1125" y="219"/>
                  </a:lnTo>
                  <a:lnTo>
                    <a:pt x="1134" y="251"/>
                  </a:lnTo>
                  <a:lnTo>
                    <a:pt x="1142" y="283"/>
                  </a:lnTo>
                  <a:lnTo>
                    <a:pt x="1152" y="315"/>
                  </a:lnTo>
                  <a:lnTo>
                    <a:pt x="1152" y="315"/>
                  </a:lnTo>
                  <a:lnTo>
                    <a:pt x="1156" y="330"/>
                  </a:lnTo>
                  <a:lnTo>
                    <a:pt x="1160" y="346"/>
                  </a:lnTo>
                  <a:lnTo>
                    <a:pt x="1161" y="361"/>
                  </a:lnTo>
                  <a:lnTo>
                    <a:pt x="1163" y="378"/>
                  </a:lnTo>
                  <a:lnTo>
                    <a:pt x="1165" y="441"/>
                  </a:lnTo>
                  <a:lnTo>
                    <a:pt x="1165" y="441"/>
                  </a:lnTo>
                  <a:lnTo>
                    <a:pt x="1168" y="466"/>
                  </a:lnTo>
                  <a:lnTo>
                    <a:pt x="1172" y="491"/>
                  </a:lnTo>
                  <a:lnTo>
                    <a:pt x="1178" y="542"/>
                  </a:lnTo>
                  <a:lnTo>
                    <a:pt x="1178" y="542"/>
                  </a:lnTo>
                  <a:lnTo>
                    <a:pt x="1029" y="543"/>
                  </a:lnTo>
                  <a:lnTo>
                    <a:pt x="881" y="546"/>
                  </a:lnTo>
                  <a:lnTo>
                    <a:pt x="732" y="548"/>
                  </a:lnTo>
                  <a:lnTo>
                    <a:pt x="584" y="548"/>
                  </a:lnTo>
                  <a:lnTo>
                    <a:pt x="584" y="548"/>
                  </a:lnTo>
                  <a:lnTo>
                    <a:pt x="516" y="550"/>
                  </a:lnTo>
                  <a:lnTo>
                    <a:pt x="450" y="552"/>
                  </a:lnTo>
                  <a:lnTo>
                    <a:pt x="383" y="553"/>
                  </a:lnTo>
                  <a:lnTo>
                    <a:pt x="350" y="553"/>
                  </a:lnTo>
                  <a:lnTo>
                    <a:pt x="316" y="551"/>
                  </a:lnTo>
                  <a:lnTo>
                    <a:pt x="316" y="5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9" name="Freeform 461"/>
            <p:cNvSpPr/>
            <p:nvPr/>
          </p:nvSpPr>
          <p:spPr bwMode="auto">
            <a:xfrm>
              <a:off x="6624638" y="1189038"/>
              <a:ext cx="127000" cy="23813"/>
            </a:xfrm>
            <a:custGeom>
              <a:avLst/>
              <a:gdLst/>
              <a:ahLst/>
              <a:cxnLst>
                <a:cxn ang="0">
                  <a:pos x="296" y="15"/>
                </a:cxn>
                <a:cxn ang="0">
                  <a:pos x="296" y="15"/>
                </a:cxn>
                <a:cxn ang="0">
                  <a:pos x="216" y="18"/>
                </a:cxn>
                <a:cxn ang="0">
                  <a:pos x="195" y="18"/>
                </a:cxn>
                <a:cxn ang="0">
                  <a:pos x="175" y="17"/>
                </a:cxn>
                <a:cxn ang="0">
                  <a:pos x="156" y="15"/>
                </a:cxn>
                <a:cxn ang="0">
                  <a:pos x="135" y="12"/>
                </a:cxn>
                <a:cxn ang="0">
                  <a:pos x="135" y="12"/>
                </a:cxn>
                <a:cxn ang="0">
                  <a:pos x="107" y="8"/>
                </a:cxn>
                <a:cxn ang="0">
                  <a:pos x="79" y="4"/>
                </a:cxn>
                <a:cxn ang="0">
                  <a:pos x="50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2" y="1"/>
                </a:cxn>
                <a:cxn ang="0">
                  <a:pos x="8" y="4"/>
                </a:cxn>
                <a:cxn ang="0">
                  <a:pos x="5" y="6"/>
                </a:cxn>
                <a:cxn ang="0">
                  <a:pos x="3" y="10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3" y="34"/>
                </a:cxn>
                <a:cxn ang="0">
                  <a:pos x="5" y="38"/>
                </a:cxn>
                <a:cxn ang="0">
                  <a:pos x="8" y="40"/>
                </a:cxn>
                <a:cxn ang="0">
                  <a:pos x="12" y="43"/>
                </a:cxn>
                <a:cxn ang="0">
                  <a:pos x="17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5" y="47"/>
                </a:cxn>
                <a:cxn ang="0">
                  <a:pos x="49" y="49"/>
                </a:cxn>
                <a:cxn ang="0">
                  <a:pos x="62" y="52"/>
                </a:cxn>
                <a:cxn ang="0">
                  <a:pos x="76" y="53"/>
                </a:cxn>
                <a:cxn ang="0">
                  <a:pos x="76" y="53"/>
                </a:cxn>
                <a:cxn ang="0">
                  <a:pos x="93" y="53"/>
                </a:cxn>
                <a:cxn ang="0">
                  <a:pos x="110" y="56"/>
                </a:cxn>
                <a:cxn ang="0">
                  <a:pos x="143" y="60"/>
                </a:cxn>
                <a:cxn ang="0">
                  <a:pos x="143" y="60"/>
                </a:cxn>
                <a:cxn ang="0">
                  <a:pos x="182" y="61"/>
                </a:cxn>
                <a:cxn ang="0">
                  <a:pos x="220" y="61"/>
                </a:cxn>
                <a:cxn ang="0">
                  <a:pos x="296" y="60"/>
                </a:cxn>
                <a:cxn ang="0">
                  <a:pos x="296" y="60"/>
                </a:cxn>
                <a:cxn ang="0">
                  <a:pos x="301" y="60"/>
                </a:cxn>
                <a:cxn ang="0">
                  <a:pos x="306" y="59"/>
                </a:cxn>
                <a:cxn ang="0">
                  <a:pos x="309" y="56"/>
                </a:cxn>
                <a:cxn ang="0">
                  <a:pos x="313" y="53"/>
                </a:cxn>
                <a:cxn ang="0">
                  <a:pos x="315" y="49"/>
                </a:cxn>
                <a:cxn ang="0">
                  <a:pos x="317" y="46"/>
                </a:cxn>
                <a:cxn ang="0">
                  <a:pos x="318" y="38"/>
                </a:cxn>
                <a:cxn ang="0">
                  <a:pos x="317" y="29"/>
                </a:cxn>
                <a:cxn ang="0">
                  <a:pos x="315" y="25"/>
                </a:cxn>
                <a:cxn ang="0">
                  <a:pos x="313" y="22"/>
                </a:cxn>
                <a:cxn ang="0">
                  <a:pos x="309" y="19"/>
                </a:cxn>
                <a:cxn ang="0">
                  <a:pos x="306" y="17"/>
                </a:cxn>
                <a:cxn ang="0">
                  <a:pos x="301" y="15"/>
                </a:cxn>
                <a:cxn ang="0">
                  <a:pos x="296" y="15"/>
                </a:cxn>
                <a:cxn ang="0">
                  <a:pos x="296" y="15"/>
                </a:cxn>
              </a:cxnLst>
              <a:rect l="0" t="0" r="r" b="b"/>
              <a:pathLst>
                <a:path w="318" h="61">
                  <a:moveTo>
                    <a:pt x="296" y="15"/>
                  </a:moveTo>
                  <a:lnTo>
                    <a:pt x="296" y="15"/>
                  </a:lnTo>
                  <a:lnTo>
                    <a:pt x="216" y="18"/>
                  </a:lnTo>
                  <a:lnTo>
                    <a:pt x="195" y="18"/>
                  </a:lnTo>
                  <a:lnTo>
                    <a:pt x="175" y="17"/>
                  </a:lnTo>
                  <a:lnTo>
                    <a:pt x="156" y="15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07" y="8"/>
                  </a:lnTo>
                  <a:lnTo>
                    <a:pt x="79" y="4"/>
                  </a:lnTo>
                  <a:lnTo>
                    <a:pt x="5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2" y="1"/>
                  </a:lnTo>
                  <a:lnTo>
                    <a:pt x="8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2" y="43"/>
                  </a:lnTo>
                  <a:lnTo>
                    <a:pt x="17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5" y="47"/>
                  </a:lnTo>
                  <a:lnTo>
                    <a:pt x="49" y="49"/>
                  </a:lnTo>
                  <a:lnTo>
                    <a:pt x="62" y="52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93" y="53"/>
                  </a:lnTo>
                  <a:lnTo>
                    <a:pt x="110" y="56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82" y="61"/>
                  </a:lnTo>
                  <a:lnTo>
                    <a:pt x="220" y="61"/>
                  </a:lnTo>
                  <a:lnTo>
                    <a:pt x="296" y="60"/>
                  </a:lnTo>
                  <a:lnTo>
                    <a:pt x="296" y="60"/>
                  </a:lnTo>
                  <a:lnTo>
                    <a:pt x="301" y="60"/>
                  </a:lnTo>
                  <a:lnTo>
                    <a:pt x="306" y="59"/>
                  </a:lnTo>
                  <a:lnTo>
                    <a:pt x="309" y="56"/>
                  </a:lnTo>
                  <a:lnTo>
                    <a:pt x="313" y="53"/>
                  </a:lnTo>
                  <a:lnTo>
                    <a:pt x="315" y="49"/>
                  </a:lnTo>
                  <a:lnTo>
                    <a:pt x="317" y="46"/>
                  </a:lnTo>
                  <a:lnTo>
                    <a:pt x="318" y="38"/>
                  </a:lnTo>
                  <a:lnTo>
                    <a:pt x="317" y="29"/>
                  </a:lnTo>
                  <a:lnTo>
                    <a:pt x="315" y="25"/>
                  </a:lnTo>
                  <a:lnTo>
                    <a:pt x="313" y="22"/>
                  </a:lnTo>
                  <a:lnTo>
                    <a:pt x="309" y="19"/>
                  </a:lnTo>
                  <a:lnTo>
                    <a:pt x="306" y="17"/>
                  </a:lnTo>
                  <a:lnTo>
                    <a:pt x="301" y="15"/>
                  </a:lnTo>
                  <a:lnTo>
                    <a:pt x="296" y="15"/>
                  </a:lnTo>
                  <a:lnTo>
                    <a:pt x="29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0" name="Freeform 462"/>
            <p:cNvSpPr/>
            <p:nvPr/>
          </p:nvSpPr>
          <p:spPr bwMode="auto">
            <a:xfrm>
              <a:off x="6542088" y="1016000"/>
              <a:ext cx="263525" cy="193675"/>
            </a:xfrm>
            <a:custGeom>
              <a:avLst/>
              <a:gdLst/>
              <a:ahLst/>
              <a:cxnLst>
                <a:cxn ang="0">
                  <a:pos x="655" y="435"/>
                </a:cxn>
                <a:cxn ang="0">
                  <a:pos x="644" y="362"/>
                </a:cxn>
                <a:cxn ang="0">
                  <a:pos x="634" y="291"/>
                </a:cxn>
                <a:cxn ang="0">
                  <a:pos x="623" y="252"/>
                </a:cxn>
                <a:cxn ang="0">
                  <a:pos x="621" y="201"/>
                </a:cxn>
                <a:cxn ang="0">
                  <a:pos x="622" y="134"/>
                </a:cxn>
                <a:cxn ang="0">
                  <a:pos x="617" y="109"/>
                </a:cxn>
                <a:cxn ang="0">
                  <a:pos x="597" y="62"/>
                </a:cxn>
                <a:cxn ang="0">
                  <a:pos x="593" y="38"/>
                </a:cxn>
                <a:cxn ang="0">
                  <a:pos x="586" y="21"/>
                </a:cxn>
                <a:cxn ang="0">
                  <a:pos x="569" y="15"/>
                </a:cxn>
                <a:cxn ang="0">
                  <a:pos x="557" y="19"/>
                </a:cxn>
                <a:cxn ang="0">
                  <a:pos x="487" y="10"/>
                </a:cxn>
                <a:cxn ang="0">
                  <a:pos x="392" y="14"/>
                </a:cxn>
                <a:cxn ang="0">
                  <a:pos x="338" y="14"/>
                </a:cxn>
                <a:cxn ang="0">
                  <a:pos x="184" y="2"/>
                </a:cxn>
                <a:cxn ang="0">
                  <a:pos x="121" y="0"/>
                </a:cxn>
                <a:cxn ang="0">
                  <a:pos x="107" y="5"/>
                </a:cxn>
                <a:cxn ang="0">
                  <a:pos x="100" y="17"/>
                </a:cxn>
                <a:cxn ang="0">
                  <a:pos x="100" y="27"/>
                </a:cxn>
                <a:cxn ang="0">
                  <a:pos x="85" y="69"/>
                </a:cxn>
                <a:cxn ang="0">
                  <a:pos x="82" y="95"/>
                </a:cxn>
                <a:cxn ang="0">
                  <a:pos x="69" y="130"/>
                </a:cxn>
                <a:cxn ang="0">
                  <a:pos x="49" y="177"/>
                </a:cxn>
                <a:cxn ang="0">
                  <a:pos x="35" y="243"/>
                </a:cxn>
                <a:cxn ang="0">
                  <a:pos x="19" y="338"/>
                </a:cxn>
                <a:cxn ang="0">
                  <a:pos x="1" y="427"/>
                </a:cxn>
                <a:cxn ang="0">
                  <a:pos x="1" y="438"/>
                </a:cxn>
                <a:cxn ang="0">
                  <a:pos x="11" y="452"/>
                </a:cxn>
                <a:cxn ang="0">
                  <a:pos x="31" y="456"/>
                </a:cxn>
                <a:cxn ang="0">
                  <a:pos x="41" y="448"/>
                </a:cxn>
                <a:cxn ang="0">
                  <a:pos x="44" y="440"/>
                </a:cxn>
                <a:cxn ang="0">
                  <a:pos x="62" y="374"/>
                </a:cxn>
                <a:cxn ang="0">
                  <a:pos x="74" y="289"/>
                </a:cxn>
                <a:cxn ang="0">
                  <a:pos x="90" y="200"/>
                </a:cxn>
                <a:cxn ang="0">
                  <a:pos x="119" y="120"/>
                </a:cxn>
                <a:cxn ang="0">
                  <a:pos x="125" y="102"/>
                </a:cxn>
                <a:cxn ang="0">
                  <a:pos x="138" y="55"/>
                </a:cxn>
                <a:cxn ang="0">
                  <a:pos x="184" y="47"/>
                </a:cxn>
                <a:cxn ang="0">
                  <a:pos x="311" y="58"/>
                </a:cxn>
                <a:cxn ang="0">
                  <a:pos x="371" y="61"/>
                </a:cxn>
                <a:cxn ang="0">
                  <a:pos x="460" y="60"/>
                </a:cxn>
                <a:cxn ang="0">
                  <a:pos x="524" y="58"/>
                </a:cxn>
                <a:cxn ang="0">
                  <a:pos x="552" y="65"/>
                </a:cxn>
                <a:cxn ang="0">
                  <a:pos x="555" y="81"/>
                </a:cxn>
                <a:cxn ang="0">
                  <a:pos x="572" y="125"/>
                </a:cxn>
                <a:cxn ang="0">
                  <a:pos x="579" y="158"/>
                </a:cxn>
                <a:cxn ang="0">
                  <a:pos x="576" y="230"/>
                </a:cxn>
                <a:cxn ang="0">
                  <a:pos x="580" y="265"/>
                </a:cxn>
                <a:cxn ang="0">
                  <a:pos x="596" y="368"/>
                </a:cxn>
                <a:cxn ang="0">
                  <a:pos x="610" y="446"/>
                </a:cxn>
                <a:cxn ang="0">
                  <a:pos x="620" y="474"/>
                </a:cxn>
                <a:cxn ang="0">
                  <a:pos x="629" y="483"/>
                </a:cxn>
                <a:cxn ang="0">
                  <a:pos x="646" y="485"/>
                </a:cxn>
                <a:cxn ang="0">
                  <a:pos x="659" y="476"/>
                </a:cxn>
                <a:cxn ang="0">
                  <a:pos x="663" y="463"/>
                </a:cxn>
              </a:cxnLst>
              <a:rect l="0" t="0" r="r" b="b"/>
              <a:pathLst>
                <a:path w="663" h="486">
                  <a:moveTo>
                    <a:pt x="661" y="459"/>
                  </a:moveTo>
                  <a:lnTo>
                    <a:pt x="661" y="459"/>
                  </a:lnTo>
                  <a:lnTo>
                    <a:pt x="655" y="435"/>
                  </a:lnTo>
                  <a:lnTo>
                    <a:pt x="650" y="410"/>
                  </a:lnTo>
                  <a:lnTo>
                    <a:pt x="647" y="387"/>
                  </a:lnTo>
                  <a:lnTo>
                    <a:pt x="644" y="362"/>
                  </a:lnTo>
                  <a:lnTo>
                    <a:pt x="642" y="338"/>
                  </a:lnTo>
                  <a:lnTo>
                    <a:pt x="639" y="315"/>
                  </a:lnTo>
                  <a:lnTo>
                    <a:pt x="634" y="291"/>
                  </a:lnTo>
                  <a:lnTo>
                    <a:pt x="627" y="268"/>
                  </a:lnTo>
                  <a:lnTo>
                    <a:pt x="627" y="268"/>
                  </a:lnTo>
                  <a:lnTo>
                    <a:pt x="623" y="252"/>
                  </a:lnTo>
                  <a:lnTo>
                    <a:pt x="621" y="235"/>
                  </a:lnTo>
                  <a:lnTo>
                    <a:pt x="621" y="218"/>
                  </a:lnTo>
                  <a:lnTo>
                    <a:pt x="621" y="201"/>
                  </a:lnTo>
                  <a:lnTo>
                    <a:pt x="622" y="168"/>
                  </a:lnTo>
                  <a:lnTo>
                    <a:pt x="623" y="151"/>
                  </a:lnTo>
                  <a:lnTo>
                    <a:pt x="622" y="134"/>
                  </a:lnTo>
                  <a:lnTo>
                    <a:pt x="622" y="134"/>
                  </a:lnTo>
                  <a:lnTo>
                    <a:pt x="620" y="123"/>
                  </a:lnTo>
                  <a:lnTo>
                    <a:pt x="617" y="109"/>
                  </a:lnTo>
                  <a:lnTo>
                    <a:pt x="606" y="86"/>
                  </a:lnTo>
                  <a:lnTo>
                    <a:pt x="603" y="74"/>
                  </a:lnTo>
                  <a:lnTo>
                    <a:pt x="597" y="62"/>
                  </a:lnTo>
                  <a:lnTo>
                    <a:pt x="595" y="51"/>
                  </a:lnTo>
                  <a:lnTo>
                    <a:pt x="593" y="38"/>
                  </a:lnTo>
                  <a:lnTo>
                    <a:pt x="593" y="38"/>
                  </a:lnTo>
                  <a:lnTo>
                    <a:pt x="592" y="31"/>
                  </a:lnTo>
                  <a:lnTo>
                    <a:pt x="589" y="26"/>
                  </a:lnTo>
                  <a:lnTo>
                    <a:pt x="586" y="21"/>
                  </a:lnTo>
                  <a:lnTo>
                    <a:pt x="580" y="18"/>
                  </a:lnTo>
                  <a:lnTo>
                    <a:pt x="574" y="17"/>
                  </a:lnTo>
                  <a:lnTo>
                    <a:pt x="569" y="15"/>
                  </a:lnTo>
                  <a:lnTo>
                    <a:pt x="562" y="17"/>
                  </a:lnTo>
                  <a:lnTo>
                    <a:pt x="557" y="19"/>
                  </a:lnTo>
                  <a:lnTo>
                    <a:pt x="557" y="19"/>
                  </a:lnTo>
                  <a:lnTo>
                    <a:pt x="535" y="14"/>
                  </a:lnTo>
                  <a:lnTo>
                    <a:pt x="512" y="11"/>
                  </a:lnTo>
                  <a:lnTo>
                    <a:pt x="487" y="10"/>
                  </a:lnTo>
                  <a:lnTo>
                    <a:pt x="464" y="10"/>
                  </a:lnTo>
                  <a:lnTo>
                    <a:pt x="414" y="13"/>
                  </a:lnTo>
                  <a:lnTo>
                    <a:pt x="392" y="14"/>
                  </a:lnTo>
                  <a:lnTo>
                    <a:pt x="370" y="15"/>
                  </a:lnTo>
                  <a:lnTo>
                    <a:pt x="370" y="15"/>
                  </a:lnTo>
                  <a:lnTo>
                    <a:pt x="338" y="14"/>
                  </a:lnTo>
                  <a:lnTo>
                    <a:pt x="307" y="13"/>
                  </a:lnTo>
                  <a:lnTo>
                    <a:pt x="245" y="7"/>
                  </a:lnTo>
                  <a:lnTo>
                    <a:pt x="184" y="2"/>
                  </a:lnTo>
                  <a:lnTo>
                    <a:pt x="15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1"/>
                  </a:lnTo>
                  <a:lnTo>
                    <a:pt x="111" y="2"/>
                  </a:lnTo>
                  <a:lnTo>
                    <a:pt x="107" y="5"/>
                  </a:lnTo>
                  <a:lnTo>
                    <a:pt x="104" y="9"/>
                  </a:lnTo>
                  <a:lnTo>
                    <a:pt x="102" y="13"/>
                  </a:lnTo>
                  <a:lnTo>
                    <a:pt x="100" y="17"/>
                  </a:lnTo>
                  <a:lnTo>
                    <a:pt x="99" y="22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94" y="40"/>
                  </a:lnTo>
                  <a:lnTo>
                    <a:pt x="88" y="55"/>
                  </a:lnTo>
                  <a:lnTo>
                    <a:pt x="85" y="69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2" y="95"/>
                  </a:lnTo>
                  <a:lnTo>
                    <a:pt x="79" y="106"/>
                  </a:lnTo>
                  <a:lnTo>
                    <a:pt x="74" y="119"/>
                  </a:lnTo>
                  <a:lnTo>
                    <a:pt x="69" y="130"/>
                  </a:lnTo>
                  <a:lnTo>
                    <a:pt x="57" y="155"/>
                  </a:lnTo>
                  <a:lnTo>
                    <a:pt x="53" y="167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0" y="209"/>
                  </a:lnTo>
                  <a:lnTo>
                    <a:pt x="35" y="243"/>
                  </a:lnTo>
                  <a:lnTo>
                    <a:pt x="26" y="308"/>
                  </a:lnTo>
                  <a:lnTo>
                    <a:pt x="26" y="308"/>
                  </a:lnTo>
                  <a:lnTo>
                    <a:pt x="19" y="338"/>
                  </a:lnTo>
                  <a:lnTo>
                    <a:pt x="13" y="368"/>
                  </a:lnTo>
                  <a:lnTo>
                    <a:pt x="6" y="397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32"/>
                  </a:lnTo>
                  <a:lnTo>
                    <a:pt x="1" y="438"/>
                  </a:lnTo>
                  <a:lnTo>
                    <a:pt x="2" y="442"/>
                  </a:lnTo>
                  <a:lnTo>
                    <a:pt x="5" y="446"/>
                  </a:lnTo>
                  <a:lnTo>
                    <a:pt x="11" y="452"/>
                  </a:lnTo>
                  <a:lnTo>
                    <a:pt x="19" y="455"/>
                  </a:lnTo>
                  <a:lnTo>
                    <a:pt x="27" y="456"/>
                  </a:lnTo>
                  <a:lnTo>
                    <a:pt x="31" y="456"/>
                  </a:lnTo>
                  <a:lnTo>
                    <a:pt x="35" y="455"/>
                  </a:lnTo>
                  <a:lnTo>
                    <a:pt x="39" y="452"/>
                  </a:lnTo>
                  <a:lnTo>
                    <a:pt x="41" y="448"/>
                  </a:lnTo>
                  <a:lnTo>
                    <a:pt x="43" y="444"/>
                  </a:lnTo>
                  <a:lnTo>
                    <a:pt x="44" y="440"/>
                  </a:lnTo>
                  <a:lnTo>
                    <a:pt x="44" y="440"/>
                  </a:lnTo>
                  <a:lnTo>
                    <a:pt x="49" y="417"/>
                  </a:lnTo>
                  <a:lnTo>
                    <a:pt x="56" y="396"/>
                  </a:lnTo>
                  <a:lnTo>
                    <a:pt x="62" y="374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74" y="289"/>
                  </a:lnTo>
                  <a:lnTo>
                    <a:pt x="85" y="228"/>
                  </a:lnTo>
                  <a:lnTo>
                    <a:pt x="85" y="228"/>
                  </a:lnTo>
                  <a:lnTo>
                    <a:pt x="90" y="200"/>
                  </a:lnTo>
                  <a:lnTo>
                    <a:pt x="98" y="172"/>
                  </a:lnTo>
                  <a:lnTo>
                    <a:pt x="107" y="146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22" y="111"/>
                  </a:lnTo>
                  <a:lnTo>
                    <a:pt x="125" y="102"/>
                  </a:lnTo>
                  <a:lnTo>
                    <a:pt x="130" y="83"/>
                  </a:lnTo>
                  <a:lnTo>
                    <a:pt x="136" y="64"/>
                  </a:lnTo>
                  <a:lnTo>
                    <a:pt x="138" y="5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84" y="47"/>
                  </a:lnTo>
                  <a:lnTo>
                    <a:pt x="226" y="49"/>
                  </a:lnTo>
                  <a:lnTo>
                    <a:pt x="269" y="53"/>
                  </a:lnTo>
                  <a:lnTo>
                    <a:pt x="311" y="58"/>
                  </a:lnTo>
                  <a:lnTo>
                    <a:pt x="311" y="58"/>
                  </a:lnTo>
                  <a:lnTo>
                    <a:pt x="341" y="61"/>
                  </a:lnTo>
                  <a:lnTo>
                    <a:pt x="371" y="61"/>
                  </a:lnTo>
                  <a:lnTo>
                    <a:pt x="431" y="61"/>
                  </a:lnTo>
                  <a:lnTo>
                    <a:pt x="431" y="61"/>
                  </a:lnTo>
                  <a:lnTo>
                    <a:pt x="460" y="60"/>
                  </a:lnTo>
                  <a:lnTo>
                    <a:pt x="493" y="57"/>
                  </a:lnTo>
                  <a:lnTo>
                    <a:pt x="508" y="57"/>
                  </a:lnTo>
                  <a:lnTo>
                    <a:pt x="524" y="58"/>
                  </a:lnTo>
                  <a:lnTo>
                    <a:pt x="538" y="61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5" y="81"/>
                  </a:lnTo>
                  <a:lnTo>
                    <a:pt x="561" y="95"/>
                  </a:lnTo>
                  <a:lnTo>
                    <a:pt x="572" y="125"/>
                  </a:lnTo>
                  <a:lnTo>
                    <a:pt x="572" y="125"/>
                  </a:lnTo>
                  <a:lnTo>
                    <a:pt x="576" y="133"/>
                  </a:lnTo>
                  <a:lnTo>
                    <a:pt x="578" y="141"/>
                  </a:lnTo>
                  <a:lnTo>
                    <a:pt x="579" y="158"/>
                  </a:lnTo>
                  <a:lnTo>
                    <a:pt x="580" y="176"/>
                  </a:lnTo>
                  <a:lnTo>
                    <a:pt x="579" y="194"/>
                  </a:lnTo>
                  <a:lnTo>
                    <a:pt x="576" y="230"/>
                  </a:lnTo>
                  <a:lnTo>
                    <a:pt x="578" y="248"/>
                  </a:lnTo>
                  <a:lnTo>
                    <a:pt x="580" y="265"/>
                  </a:lnTo>
                  <a:lnTo>
                    <a:pt x="580" y="265"/>
                  </a:lnTo>
                  <a:lnTo>
                    <a:pt x="586" y="291"/>
                  </a:lnTo>
                  <a:lnTo>
                    <a:pt x="589" y="316"/>
                  </a:lnTo>
                  <a:lnTo>
                    <a:pt x="596" y="368"/>
                  </a:lnTo>
                  <a:lnTo>
                    <a:pt x="600" y="395"/>
                  </a:lnTo>
                  <a:lnTo>
                    <a:pt x="604" y="419"/>
                  </a:lnTo>
                  <a:lnTo>
                    <a:pt x="610" y="446"/>
                  </a:lnTo>
                  <a:lnTo>
                    <a:pt x="617" y="470"/>
                  </a:lnTo>
                  <a:lnTo>
                    <a:pt x="617" y="470"/>
                  </a:lnTo>
                  <a:lnTo>
                    <a:pt x="620" y="474"/>
                  </a:lnTo>
                  <a:lnTo>
                    <a:pt x="622" y="478"/>
                  </a:lnTo>
                  <a:lnTo>
                    <a:pt x="625" y="482"/>
                  </a:lnTo>
                  <a:lnTo>
                    <a:pt x="629" y="483"/>
                  </a:lnTo>
                  <a:lnTo>
                    <a:pt x="633" y="485"/>
                  </a:lnTo>
                  <a:lnTo>
                    <a:pt x="638" y="486"/>
                  </a:lnTo>
                  <a:lnTo>
                    <a:pt x="646" y="485"/>
                  </a:lnTo>
                  <a:lnTo>
                    <a:pt x="654" y="481"/>
                  </a:lnTo>
                  <a:lnTo>
                    <a:pt x="656" y="478"/>
                  </a:lnTo>
                  <a:lnTo>
                    <a:pt x="659" y="476"/>
                  </a:lnTo>
                  <a:lnTo>
                    <a:pt x="661" y="472"/>
                  </a:lnTo>
                  <a:lnTo>
                    <a:pt x="663" y="468"/>
                  </a:lnTo>
                  <a:lnTo>
                    <a:pt x="663" y="463"/>
                  </a:lnTo>
                  <a:lnTo>
                    <a:pt x="661" y="459"/>
                  </a:lnTo>
                  <a:lnTo>
                    <a:pt x="661" y="4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7" name="组合 1276"/>
          <p:cNvGrpSpPr/>
          <p:nvPr/>
        </p:nvGrpSpPr>
        <p:grpSpPr>
          <a:xfrm>
            <a:off x="4159251" y="952483"/>
            <a:ext cx="971551" cy="901701"/>
            <a:chOff x="3119438" y="984250"/>
            <a:chExt cx="728663" cy="676276"/>
          </a:xfrm>
          <a:solidFill>
            <a:schemeClr val="tx1"/>
          </a:solidFill>
        </p:grpSpPr>
        <p:sp>
          <p:nvSpPr>
            <p:cNvPr id="12751" name="Freeform 463"/>
            <p:cNvSpPr/>
            <p:nvPr/>
          </p:nvSpPr>
          <p:spPr bwMode="auto">
            <a:xfrm>
              <a:off x="3146426" y="1431925"/>
              <a:ext cx="17463" cy="2698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5" y="15"/>
                </a:cxn>
                <a:cxn ang="0">
                  <a:pos x="14" y="29"/>
                </a:cxn>
                <a:cxn ang="0">
                  <a:pos x="6" y="4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7" y="50"/>
                </a:cxn>
                <a:cxn ang="0">
                  <a:pos x="25" y="36"/>
                </a:cxn>
                <a:cxn ang="0">
                  <a:pos x="34" y="23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5" y="8"/>
                </a:cxn>
                <a:cxn ang="0">
                  <a:pos x="45" y="6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68">
                  <a:moveTo>
                    <a:pt x="35" y="2"/>
                  </a:moveTo>
                  <a:lnTo>
                    <a:pt x="35" y="2"/>
                  </a:lnTo>
                  <a:lnTo>
                    <a:pt x="25" y="15"/>
                  </a:lnTo>
                  <a:lnTo>
                    <a:pt x="14" y="29"/>
                  </a:lnTo>
                  <a:lnTo>
                    <a:pt x="6" y="4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7" y="50"/>
                  </a:lnTo>
                  <a:lnTo>
                    <a:pt x="25" y="36"/>
                  </a:lnTo>
                  <a:lnTo>
                    <a:pt x="34" y="2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2" name="Freeform 464"/>
            <p:cNvSpPr/>
            <p:nvPr/>
          </p:nvSpPr>
          <p:spPr bwMode="auto">
            <a:xfrm>
              <a:off x="3162301" y="1450975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1"/>
                </a:cxn>
                <a:cxn ang="0">
                  <a:pos x="20" y="39"/>
                </a:cxn>
                <a:cxn ang="0">
                  <a:pos x="9" y="59"/>
                </a:cxn>
                <a:cxn ang="0">
                  <a:pos x="3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15" y="73"/>
                </a:cxn>
                <a:cxn ang="0">
                  <a:pos x="19" y="63"/>
                </a:cxn>
                <a:cxn ang="0">
                  <a:pos x="31" y="45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1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7">
                  <a:moveTo>
                    <a:pt x="47" y="3"/>
                  </a:moveTo>
                  <a:lnTo>
                    <a:pt x="47" y="3"/>
                  </a:lnTo>
                  <a:lnTo>
                    <a:pt x="32" y="21"/>
                  </a:lnTo>
                  <a:lnTo>
                    <a:pt x="20" y="39"/>
                  </a:lnTo>
                  <a:lnTo>
                    <a:pt x="9" y="59"/>
                  </a:lnTo>
                  <a:lnTo>
                    <a:pt x="3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5" y="73"/>
                  </a:lnTo>
                  <a:lnTo>
                    <a:pt x="19" y="63"/>
                  </a:lnTo>
                  <a:lnTo>
                    <a:pt x="31" y="45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3" name="Freeform 465"/>
            <p:cNvSpPr/>
            <p:nvPr/>
          </p:nvSpPr>
          <p:spPr bwMode="auto">
            <a:xfrm>
              <a:off x="3192463" y="14668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4"/>
                </a:cxn>
                <a:cxn ang="0">
                  <a:pos x="36" y="22"/>
                </a:cxn>
                <a:cxn ang="0">
                  <a:pos x="30" y="30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20" y="46"/>
                </a:cxn>
                <a:cxn ang="0">
                  <a:pos x="13" y="55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7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5" y="58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22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80">
                  <a:moveTo>
                    <a:pt x="42" y="5"/>
                  </a:moveTo>
                  <a:lnTo>
                    <a:pt x="42" y="5"/>
                  </a:lnTo>
                  <a:lnTo>
                    <a:pt x="40" y="14"/>
                  </a:lnTo>
                  <a:lnTo>
                    <a:pt x="36" y="22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0" y="46"/>
                  </a:lnTo>
                  <a:lnTo>
                    <a:pt x="13" y="55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5" y="58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22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4" name="Freeform 466"/>
            <p:cNvSpPr/>
            <p:nvPr/>
          </p:nvSpPr>
          <p:spPr bwMode="auto">
            <a:xfrm>
              <a:off x="3228976" y="1474788"/>
              <a:ext cx="14288" cy="254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4" y="10"/>
                </a:cxn>
                <a:cxn ang="0">
                  <a:pos x="20" y="17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9" y="35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6" y="47"/>
                </a:cxn>
                <a:cxn ang="0">
                  <a:pos x="18" y="4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8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8" h="64">
                  <a:moveTo>
                    <a:pt x="27" y="4"/>
                  </a:moveTo>
                  <a:lnTo>
                    <a:pt x="27" y="4"/>
                  </a:lnTo>
                  <a:lnTo>
                    <a:pt x="24" y="10"/>
                  </a:lnTo>
                  <a:lnTo>
                    <a:pt x="20" y="17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47"/>
                  </a:lnTo>
                  <a:lnTo>
                    <a:pt x="18" y="4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8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5" name="Freeform 467"/>
            <p:cNvSpPr/>
            <p:nvPr/>
          </p:nvSpPr>
          <p:spPr bwMode="auto">
            <a:xfrm>
              <a:off x="3262313" y="1473200"/>
              <a:ext cx="19050" cy="301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0" y="20"/>
                </a:cxn>
                <a:cxn ang="0">
                  <a:pos x="19" y="36"/>
                </a:cxn>
                <a:cxn ang="0">
                  <a:pos x="10" y="51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9" y="58"/>
                </a:cxn>
                <a:cxn ang="0">
                  <a:pos x="30" y="42"/>
                </a:cxn>
                <a:cxn ang="0">
                  <a:pos x="39" y="2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9" h="78">
                  <a:moveTo>
                    <a:pt x="39" y="4"/>
                  </a:moveTo>
                  <a:lnTo>
                    <a:pt x="39" y="4"/>
                  </a:lnTo>
                  <a:lnTo>
                    <a:pt x="30" y="20"/>
                  </a:lnTo>
                  <a:lnTo>
                    <a:pt x="19" y="36"/>
                  </a:lnTo>
                  <a:lnTo>
                    <a:pt x="10" y="51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9" y="58"/>
                  </a:lnTo>
                  <a:lnTo>
                    <a:pt x="30" y="42"/>
                  </a:lnTo>
                  <a:lnTo>
                    <a:pt x="39" y="2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6" name="Freeform 468"/>
            <p:cNvSpPr/>
            <p:nvPr/>
          </p:nvSpPr>
          <p:spPr bwMode="auto">
            <a:xfrm>
              <a:off x="3298826" y="1471613"/>
              <a:ext cx="15875" cy="2381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5" y="17"/>
                </a:cxn>
                <a:cxn ang="0">
                  <a:pos x="17" y="28"/>
                </a:cxn>
                <a:cxn ang="0">
                  <a:pos x="8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6"/>
                </a:cxn>
                <a:cxn ang="0">
                  <a:pos x="41" y="3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61">
                  <a:moveTo>
                    <a:pt x="32" y="3"/>
                  </a:moveTo>
                  <a:lnTo>
                    <a:pt x="32" y="3"/>
                  </a:lnTo>
                  <a:lnTo>
                    <a:pt x="25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7" name="Freeform 469"/>
            <p:cNvSpPr/>
            <p:nvPr/>
          </p:nvSpPr>
          <p:spPr bwMode="auto">
            <a:xfrm>
              <a:off x="3333751" y="1468438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7" y="16"/>
                </a:cxn>
                <a:cxn ang="0">
                  <a:pos x="14" y="21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8" y="39"/>
                </a:cxn>
                <a:cxn ang="0">
                  <a:pos x="5" y="4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31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0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39"/>
                  </a:lnTo>
                  <a:lnTo>
                    <a:pt x="5" y="4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3" y="27"/>
                  </a:lnTo>
                  <a:lnTo>
                    <a:pt x="27" y="21"/>
                  </a:lnTo>
                  <a:lnTo>
                    <a:pt x="31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8" name="Freeform 470"/>
            <p:cNvSpPr/>
            <p:nvPr/>
          </p:nvSpPr>
          <p:spPr bwMode="auto">
            <a:xfrm>
              <a:off x="3589338" y="1428750"/>
              <a:ext cx="19050" cy="22225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7" h="56">
                  <a:moveTo>
                    <a:pt x="35" y="2"/>
                  </a:moveTo>
                  <a:lnTo>
                    <a:pt x="35" y="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9" name="Freeform 471"/>
            <p:cNvSpPr/>
            <p:nvPr/>
          </p:nvSpPr>
          <p:spPr bwMode="auto">
            <a:xfrm>
              <a:off x="3606801" y="1447800"/>
              <a:ext cx="22225" cy="30163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1" y="33"/>
                </a:cxn>
                <a:cxn ang="0">
                  <a:pos x="11" y="5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3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11" y="74"/>
                </a:cxn>
                <a:cxn ang="0">
                  <a:pos x="11" y="74"/>
                </a:cxn>
                <a:cxn ang="0">
                  <a:pos x="20" y="57"/>
                </a:cxn>
                <a:cxn ang="0">
                  <a:pos x="30" y="40"/>
                </a:cxn>
                <a:cxn ang="0">
                  <a:pos x="42" y="25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8"/>
                </a:cxn>
                <a:cxn ang="0">
                  <a:pos x="57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7" h="76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1" y="33"/>
                  </a:lnTo>
                  <a:lnTo>
                    <a:pt x="11" y="5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20" y="57"/>
                  </a:lnTo>
                  <a:lnTo>
                    <a:pt x="30" y="40"/>
                  </a:lnTo>
                  <a:lnTo>
                    <a:pt x="42" y="2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0" name="Freeform 472"/>
            <p:cNvSpPr/>
            <p:nvPr/>
          </p:nvSpPr>
          <p:spPr bwMode="auto">
            <a:xfrm>
              <a:off x="3629026" y="1465263"/>
              <a:ext cx="23813" cy="3175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22" y="37"/>
                </a:cxn>
                <a:cxn ang="0">
                  <a:pos x="11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0" y="59"/>
                </a:cxn>
                <a:cxn ang="0">
                  <a:pos x="32" y="42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22" y="37"/>
                  </a:lnTo>
                  <a:lnTo>
                    <a:pt x="11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0" y="59"/>
                  </a:lnTo>
                  <a:lnTo>
                    <a:pt x="32" y="4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1" name="Freeform 473"/>
            <p:cNvSpPr/>
            <p:nvPr/>
          </p:nvSpPr>
          <p:spPr bwMode="auto">
            <a:xfrm>
              <a:off x="3656013" y="1474788"/>
              <a:ext cx="20638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7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5" y="38"/>
                </a:cxn>
                <a:cxn ang="0">
                  <a:pos x="10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72"/>
                </a:cxn>
                <a:cxn ang="0">
                  <a:pos x="7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0" y="53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40" y="23"/>
                </a:cxn>
                <a:cxn ang="0">
                  <a:pos x="44" y="16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2">
                  <a:moveTo>
                    <a:pt x="39" y="3"/>
                  </a:moveTo>
                  <a:lnTo>
                    <a:pt x="39" y="3"/>
                  </a:lnTo>
                  <a:lnTo>
                    <a:pt x="30" y="17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8"/>
                  </a:lnTo>
                  <a:lnTo>
                    <a:pt x="10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0" y="53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40" y="23"/>
                  </a:lnTo>
                  <a:lnTo>
                    <a:pt x="44" y="1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2" name="Freeform 474"/>
            <p:cNvSpPr/>
            <p:nvPr/>
          </p:nvSpPr>
          <p:spPr bwMode="auto">
            <a:xfrm>
              <a:off x="3692526" y="1479550"/>
              <a:ext cx="22225" cy="26988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42" y="9"/>
                </a:cxn>
                <a:cxn ang="0">
                  <a:pos x="38" y="16"/>
                </a:cxn>
                <a:cxn ang="0">
                  <a:pos x="33" y="24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3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4" y="51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42" y="30"/>
                </a:cxn>
                <a:cxn ang="0">
                  <a:pos x="47" y="24"/>
                </a:cxn>
                <a:cxn ang="0">
                  <a:pos x="51" y="1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8" h="68">
                  <a:moveTo>
                    <a:pt x="48" y="1"/>
                  </a:moveTo>
                  <a:lnTo>
                    <a:pt x="48" y="1"/>
                  </a:lnTo>
                  <a:lnTo>
                    <a:pt x="42" y="9"/>
                  </a:lnTo>
                  <a:lnTo>
                    <a:pt x="38" y="16"/>
                  </a:lnTo>
                  <a:lnTo>
                    <a:pt x="33" y="24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3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4" y="5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7" y="24"/>
                  </a:lnTo>
                  <a:lnTo>
                    <a:pt x="51" y="1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3" name="Freeform 475"/>
            <p:cNvSpPr/>
            <p:nvPr/>
          </p:nvSpPr>
          <p:spPr bwMode="auto">
            <a:xfrm>
              <a:off x="3725863" y="1477963"/>
              <a:ext cx="17463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26" y="15"/>
                </a:cxn>
                <a:cxn ang="0">
                  <a:pos x="17" y="28"/>
                </a:cxn>
                <a:cxn ang="0">
                  <a:pos x="9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4" y="64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9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6">
                  <a:moveTo>
                    <a:pt x="36" y="2"/>
                  </a:moveTo>
                  <a:lnTo>
                    <a:pt x="36" y="2"/>
                  </a:lnTo>
                  <a:lnTo>
                    <a:pt x="26" y="15"/>
                  </a:lnTo>
                  <a:lnTo>
                    <a:pt x="17" y="28"/>
                  </a:lnTo>
                  <a:lnTo>
                    <a:pt x="9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9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4" name="Freeform 476"/>
            <p:cNvSpPr/>
            <p:nvPr/>
          </p:nvSpPr>
          <p:spPr bwMode="auto">
            <a:xfrm>
              <a:off x="3767138" y="1474788"/>
              <a:ext cx="12700" cy="222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3" y="27"/>
                </a:cxn>
                <a:cxn ang="0">
                  <a:pos x="8" y="38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7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44"/>
                </a:cxn>
                <a:cxn ang="0">
                  <a:pos x="24" y="33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58">
                  <a:moveTo>
                    <a:pt x="24" y="3"/>
                  </a:moveTo>
                  <a:lnTo>
                    <a:pt x="24" y="3"/>
                  </a:lnTo>
                  <a:lnTo>
                    <a:pt x="13" y="27"/>
                  </a:lnTo>
                  <a:lnTo>
                    <a:pt x="8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44"/>
                  </a:lnTo>
                  <a:lnTo>
                    <a:pt x="24" y="33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5" name="Freeform 477"/>
            <p:cNvSpPr/>
            <p:nvPr/>
          </p:nvSpPr>
          <p:spPr bwMode="auto">
            <a:xfrm>
              <a:off x="3354388" y="1589088"/>
              <a:ext cx="44450" cy="55563"/>
            </a:xfrm>
            <a:custGeom>
              <a:avLst/>
              <a:gdLst/>
              <a:ahLst/>
              <a:cxnLst>
                <a:cxn ang="0">
                  <a:pos x="99" y="3"/>
                </a:cxn>
                <a:cxn ang="0">
                  <a:pos x="99" y="3"/>
                </a:cxn>
                <a:cxn ang="0">
                  <a:pos x="71" y="29"/>
                </a:cxn>
                <a:cxn ang="0">
                  <a:pos x="58" y="44"/>
                </a:cxn>
                <a:cxn ang="0">
                  <a:pos x="47" y="58"/>
                </a:cxn>
                <a:cxn ang="0">
                  <a:pos x="47" y="58"/>
                </a:cxn>
                <a:cxn ang="0">
                  <a:pos x="34" y="76"/>
                </a:cxn>
                <a:cxn ang="0">
                  <a:pos x="22" y="9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6" y="142"/>
                </a:cxn>
                <a:cxn ang="0">
                  <a:pos x="7" y="140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27" y="108"/>
                </a:cxn>
                <a:cxn ang="0">
                  <a:pos x="36" y="92"/>
                </a:cxn>
                <a:cxn ang="0">
                  <a:pos x="47" y="78"/>
                </a:cxn>
                <a:cxn ang="0">
                  <a:pos x="47" y="78"/>
                </a:cxn>
                <a:cxn ang="0">
                  <a:pos x="61" y="59"/>
                </a:cxn>
                <a:cxn ang="0">
                  <a:pos x="75" y="42"/>
                </a:cxn>
                <a:cxn ang="0">
                  <a:pos x="108" y="11"/>
                </a:cxn>
                <a:cxn ang="0">
                  <a:pos x="108" y="11"/>
                </a:cxn>
                <a:cxn ang="0">
                  <a:pos x="109" y="8"/>
                </a:cxn>
                <a:cxn ang="0">
                  <a:pos x="109" y="7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2"/>
                </a:cxn>
                <a:cxn ang="0">
                  <a:pos x="99" y="3"/>
                </a:cxn>
                <a:cxn ang="0">
                  <a:pos x="99" y="3"/>
                </a:cxn>
              </a:cxnLst>
              <a:rect l="0" t="0" r="r" b="b"/>
              <a:pathLst>
                <a:path w="109" h="142">
                  <a:moveTo>
                    <a:pt x="99" y="3"/>
                  </a:moveTo>
                  <a:lnTo>
                    <a:pt x="99" y="3"/>
                  </a:lnTo>
                  <a:lnTo>
                    <a:pt x="71" y="29"/>
                  </a:lnTo>
                  <a:lnTo>
                    <a:pt x="58" y="44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4" y="76"/>
                  </a:lnTo>
                  <a:lnTo>
                    <a:pt x="22" y="9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6" y="142"/>
                  </a:lnTo>
                  <a:lnTo>
                    <a:pt x="7" y="140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27" y="108"/>
                  </a:lnTo>
                  <a:lnTo>
                    <a:pt x="36" y="92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61" y="59"/>
                  </a:lnTo>
                  <a:lnTo>
                    <a:pt x="75" y="42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99" y="3"/>
                  </a:lnTo>
                  <a:lnTo>
                    <a:pt x="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6" name="Freeform 478"/>
            <p:cNvSpPr/>
            <p:nvPr/>
          </p:nvSpPr>
          <p:spPr bwMode="auto">
            <a:xfrm>
              <a:off x="3382963" y="1584325"/>
              <a:ext cx="50800" cy="63500"/>
            </a:xfrm>
            <a:custGeom>
              <a:avLst/>
              <a:gdLst/>
              <a:ahLst/>
              <a:cxnLst>
                <a:cxn ang="0">
                  <a:pos x="120" y="3"/>
                </a:cxn>
                <a:cxn ang="0">
                  <a:pos x="120" y="3"/>
                </a:cxn>
                <a:cxn ang="0">
                  <a:pos x="88" y="43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44" y="101"/>
                </a:cxn>
                <a:cxn ang="0">
                  <a:pos x="29" y="119"/>
                </a:cxn>
                <a:cxn ang="0">
                  <a:pos x="15" y="136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3" y="162"/>
                </a:cxn>
                <a:cxn ang="0">
                  <a:pos x="7" y="163"/>
                </a:cxn>
                <a:cxn ang="0">
                  <a:pos x="10" y="162"/>
                </a:cxn>
                <a:cxn ang="0">
                  <a:pos x="11" y="161"/>
                </a:cxn>
                <a:cxn ang="0">
                  <a:pos x="11" y="161"/>
                </a:cxn>
                <a:cxn ang="0">
                  <a:pos x="24" y="144"/>
                </a:cxn>
                <a:cxn ang="0">
                  <a:pos x="37" y="128"/>
                </a:cxn>
                <a:cxn ang="0">
                  <a:pos x="50" y="112"/>
                </a:cxn>
                <a:cxn ang="0">
                  <a:pos x="63" y="97"/>
                </a:cxn>
                <a:cxn ang="0">
                  <a:pos x="63" y="97"/>
                </a:cxn>
                <a:cxn ang="0">
                  <a:pos x="79" y="73"/>
                </a:cxn>
                <a:cxn ang="0">
                  <a:pos x="96" y="52"/>
                </a:cxn>
                <a:cxn ang="0">
                  <a:pos x="129" y="8"/>
                </a:cxn>
                <a:cxn ang="0">
                  <a:pos x="129" y="8"/>
                </a:cxn>
                <a:cxn ang="0">
                  <a:pos x="130" y="7"/>
                </a:cxn>
                <a:cxn ang="0">
                  <a:pos x="130" y="4"/>
                </a:cxn>
                <a:cxn ang="0">
                  <a:pos x="129" y="3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3"/>
                </a:cxn>
              </a:cxnLst>
              <a:rect l="0" t="0" r="r" b="b"/>
              <a:pathLst>
                <a:path w="130" h="163">
                  <a:moveTo>
                    <a:pt x="120" y="3"/>
                  </a:moveTo>
                  <a:lnTo>
                    <a:pt x="120" y="3"/>
                  </a:lnTo>
                  <a:lnTo>
                    <a:pt x="88" y="43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44" y="101"/>
                  </a:lnTo>
                  <a:lnTo>
                    <a:pt x="29" y="119"/>
                  </a:lnTo>
                  <a:lnTo>
                    <a:pt x="15" y="13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3" y="162"/>
                  </a:lnTo>
                  <a:lnTo>
                    <a:pt x="7" y="163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24" y="144"/>
                  </a:lnTo>
                  <a:lnTo>
                    <a:pt x="37" y="128"/>
                  </a:lnTo>
                  <a:lnTo>
                    <a:pt x="50" y="112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79" y="73"/>
                  </a:lnTo>
                  <a:lnTo>
                    <a:pt x="96" y="52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7"/>
                  </a:lnTo>
                  <a:lnTo>
                    <a:pt x="130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7" name="Freeform 479"/>
            <p:cNvSpPr/>
            <p:nvPr/>
          </p:nvSpPr>
          <p:spPr bwMode="auto">
            <a:xfrm>
              <a:off x="3424238" y="1584325"/>
              <a:ext cx="50800" cy="61913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05" y="18"/>
                </a:cxn>
                <a:cxn ang="0">
                  <a:pos x="91" y="35"/>
                </a:cxn>
                <a:cxn ang="0">
                  <a:pos x="66" y="72"/>
                </a:cxn>
                <a:cxn ang="0">
                  <a:pos x="66" y="72"/>
                </a:cxn>
                <a:cxn ang="0">
                  <a:pos x="51" y="92"/>
                </a:cxn>
                <a:cxn ang="0">
                  <a:pos x="34" y="111"/>
                </a:cxn>
                <a:cxn ang="0">
                  <a:pos x="17" y="131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2" y="158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11" y="157"/>
                </a:cxn>
                <a:cxn ang="0">
                  <a:pos x="11" y="157"/>
                </a:cxn>
                <a:cxn ang="0">
                  <a:pos x="24" y="139"/>
                </a:cxn>
                <a:cxn ang="0">
                  <a:pos x="39" y="120"/>
                </a:cxn>
                <a:cxn ang="0">
                  <a:pos x="69" y="86"/>
                </a:cxn>
                <a:cxn ang="0">
                  <a:pos x="69" y="86"/>
                </a:cxn>
                <a:cxn ang="0">
                  <a:pos x="83" y="67"/>
                </a:cxn>
                <a:cxn ang="0">
                  <a:pos x="98" y="47"/>
                </a:cxn>
                <a:cxn ang="0">
                  <a:pos x="112" y="27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8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9" h="160">
                  <a:moveTo>
                    <a:pt x="120" y="1"/>
                  </a:moveTo>
                  <a:lnTo>
                    <a:pt x="120" y="1"/>
                  </a:lnTo>
                  <a:lnTo>
                    <a:pt x="105" y="18"/>
                  </a:lnTo>
                  <a:lnTo>
                    <a:pt x="91" y="35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51" y="92"/>
                  </a:lnTo>
                  <a:lnTo>
                    <a:pt x="34" y="111"/>
                  </a:lnTo>
                  <a:lnTo>
                    <a:pt x="17" y="131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2" y="158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24" y="139"/>
                  </a:lnTo>
                  <a:lnTo>
                    <a:pt x="39" y="120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83" y="67"/>
                  </a:lnTo>
                  <a:lnTo>
                    <a:pt x="98" y="47"/>
                  </a:lnTo>
                  <a:lnTo>
                    <a:pt x="112" y="2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8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8" name="Freeform 480"/>
            <p:cNvSpPr/>
            <p:nvPr/>
          </p:nvSpPr>
          <p:spPr bwMode="auto">
            <a:xfrm>
              <a:off x="3465513" y="1581150"/>
              <a:ext cx="46038" cy="55563"/>
            </a:xfrm>
            <a:custGeom>
              <a:avLst/>
              <a:gdLst/>
              <a:ahLst/>
              <a:cxnLst>
                <a:cxn ang="0">
                  <a:pos x="104" y="1"/>
                </a:cxn>
                <a:cxn ang="0">
                  <a:pos x="104" y="1"/>
                </a:cxn>
                <a:cxn ang="0">
                  <a:pos x="93" y="13"/>
                </a:cxn>
                <a:cxn ang="0">
                  <a:pos x="82" y="26"/>
                </a:cxn>
                <a:cxn ang="0">
                  <a:pos x="63" y="54"/>
                </a:cxn>
                <a:cxn ang="0">
                  <a:pos x="63" y="54"/>
                </a:cxn>
                <a:cxn ang="0">
                  <a:pos x="32" y="93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40"/>
                </a:cxn>
                <a:cxn ang="0">
                  <a:pos x="4" y="140"/>
                </a:cxn>
                <a:cxn ang="0">
                  <a:pos x="5" y="141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32" y="110"/>
                </a:cxn>
                <a:cxn ang="0">
                  <a:pos x="56" y="81"/>
                </a:cxn>
                <a:cxn ang="0">
                  <a:pos x="56" y="81"/>
                </a:cxn>
                <a:cxn ang="0">
                  <a:pos x="82" y="45"/>
                </a:cxn>
                <a:cxn ang="0">
                  <a:pos x="97" y="26"/>
                </a:cxn>
                <a:cxn ang="0">
                  <a:pos x="104" y="17"/>
                </a:cxn>
                <a:cxn ang="0">
                  <a:pos x="112" y="9"/>
                </a:cxn>
                <a:cxn ang="0">
                  <a:pos x="112" y="9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2" y="3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1"/>
                </a:cxn>
                <a:cxn ang="0">
                  <a:pos x="104" y="1"/>
                </a:cxn>
              </a:cxnLst>
              <a:rect l="0" t="0" r="r" b="b"/>
              <a:pathLst>
                <a:path w="114" h="141">
                  <a:moveTo>
                    <a:pt x="104" y="1"/>
                  </a:moveTo>
                  <a:lnTo>
                    <a:pt x="104" y="1"/>
                  </a:lnTo>
                  <a:lnTo>
                    <a:pt x="93" y="13"/>
                  </a:lnTo>
                  <a:lnTo>
                    <a:pt x="82" y="2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32" y="93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5" y="141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32" y="11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82" y="45"/>
                  </a:lnTo>
                  <a:lnTo>
                    <a:pt x="97" y="26"/>
                  </a:lnTo>
                  <a:lnTo>
                    <a:pt x="104" y="1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2" y="3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1"/>
                  </a:lnTo>
                  <a:lnTo>
                    <a:pt x="1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9" name="Freeform 481"/>
            <p:cNvSpPr/>
            <p:nvPr/>
          </p:nvSpPr>
          <p:spPr bwMode="auto">
            <a:xfrm>
              <a:off x="3509963" y="1582738"/>
              <a:ext cx="38100" cy="6350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44" y="80"/>
                </a:cxn>
                <a:cxn ang="0">
                  <a:pos x="23" y="118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32" y="123"/>
                </a:cxn>
                <a:cxn ang="0">
                  <a:pos x="53" y="8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164">
                  <a:moveTo>
                    <a:pt x="85" y="3"/>
                  </a:moveTo>
                  <a:lnTo>
                    <a:pt x="85" y="3"/>
                  </a:lnTo>
                  <a:lnTo>
                    <a:pt x="44" y="80"/>
                  </a:lnTo>
                  <a:lnTo>
                    <a:pt x="23" y="118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32" y="123"/>
                  </a:lnTo>
                  <a:lnTo>
                    <a:pt x="53" y="8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0" name="Freeform 482"/>
            <p:cNvSpPr/>
            <p:nvPr/>
          </p:nvSpPr>
          <p:spPr bwMode="auto">
            <a:xfrm>
              <a:off x="3546476" y="1597025"/>
              <a:ext cx="31750" cy="50800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0" y="30"/>
                </a:cxn>
                <a:cxn ang="0">
                  <a:pos x="33" y="59"/>
                </a:cxn>
                <a:cxn ang="0">
                  <a:pos x="16" y="89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3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5" y="129"/>
                </a:cxn>
                <a:cxn ang="0">
                  <a:pos x="8" y="129"/>
                </a:cxn>
                <a:cxn ang="0">
                  <a:pos x="9" y="128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25" y="95"/>
                </a:cxn>
                <a:cxn ang="0">
                  <a:pos x="41" y="67"/>
                </a:cxn>
                <a:cxn ang="0">
                  <a:pos x="59" y="38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129">
                  <a:moveTo>
                    <a:pt x="71" y="1"/>
                  </a:moveTo>
                  <a:lnTo>
                    <a:pt x="71" y="1"/>
                  </a:lnTo>
                  <a:lnTo>
                    <a:pt x="50" y="30"/>
                  </a:lnTo>
                  <a:lnTo>
                    <a:pt x="33" y="59"/>
                  </a:lnTo>
                  <a:lnTo>
                    <a:pt x="16" y="8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5" y="129"/>
                  </a:lnTo>
                  <a:lnTo>
                    <a:pt x="8" y="129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25" y="95"/>
                  </a:lnTo>
                  <a:lnTo>
                    <a:pt x="41" y="67"/>
                  </a:lnTo>
                  <a:lnTo>
                    <a:pt x="59" y="38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1" name="Freeform 483"/>
            <p:cNvSpPr/>
            <p:nvPr/>
          </p:nvSpPr>
          <p:spPr bwMode="auto">
            <a:xfrm>
              <a:off x="3581401" y="1608138"/>
              <a:ext cx="15875" cy="396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7"/>
                </a:cxn>
                <a:cxn ang="0">
                  <a:pos x="25" y="29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0" y="74"/>
                </a:cxn>
                <a:cxn ang="0">
                  <a:pos x="6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6"/>
                </a:cxn>
                <a:cxn ang="0">
                  <a:pos x="0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6" y="89"/>
                </a:cxn>
                <a:cxn ang="0">
                  <a:pos x="21" y="78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6" y="31"/>
                </a:cxn>
                <a:cxn ang="0">
                  <a:pos x="40" y="1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102">
                  <a:moveTo>
                    <a:pt x="30" y="6"/>
                  </a:moveTo>
                  <a:lnTo>
                    <a:pt x="30" y="6"/>
                  </a:lnTo>
                  <a:lnTo>
                    <a:pt x="29" y="17"/>
                  </a:lnTo>
                  <a:lnTo>
                    <a:pt x="25" y="2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0" y="74"/>
                  </a:lnTo>
                  <a:lnTo>
                    <a:pt x="6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6" y="89"/>
                  </a:lnTo>
                  <a:lnTo>
                    <a:pt x="21" y="7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6" y="31"/>
                  </a:lnTo>
                  <a:lnTo>
                    <a:pt x="40" y="1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2" name="Freeform 484"/>
            <p:cNvSpPr/>
            <p:nvPr/>
          </p:nvSpPr>
          <p:spPr bwMode="auto">
            <a:xfrm>
              <a:off x="3214688" y="1146175"/>
              <a:ext cx="12700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1" y="37"/>
                </a:cxn>
                <a:cxn ang="0">
                  <a:pos x="4" y="5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6" y="55"/>
                </a:cxn>
                <a:cxn ang="0">
                  <a:pos x="21" y="39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76">
                  <a:moveTo>
                    <a:pt x="24" y="4"/>
                  </a:moveTo>
                  <a:lnTo>
                    <a:pt x="24" y="4"/>
                  </a:lnTo>
                  <a:lnTo>
                    <a:pt x="11" y="37"/>
                  </a:lnTo>
                  <a:lnTo>
                    <a:pt x="4" y="5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6" y="55"/>
                  </a:lnTo>
                  <a:lnTo>
                    <a:pt x="21" y="3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3" name="Freeform 485"/>
            <p:cNvSpPr/>
            <p:nvPr/>
          </p:nvSpPr>
          <p:spPr bwMode="auto">
            <a:xfrm>
              <a:off x="3240088" y="1150938"/>
              <a:ext cx="20638" cy="28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9" y="7"/>
                </a:cxn>
                <a:cxn ang="0">
                  <a:pos x="34" y="13"/>
                </a:cxn>
                <a:cxn ang="0">
                  <a:pos x="30" y="21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13" y="47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21" y="56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5" y="33"/>
                </a:cxn>
                <a:cxn ang="0">
                  <a:pos x="41" y="24"/>
                </a:cxn>
                <a:cxn ang="0">
                  <a:pos x="45" y="16"/>
                </a:cxn>
                <a:cxn ang="0">
                  <a:pos x="47" y="13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52" y="9"/>
                </a:cxn>
                <a:cxn ang="0">
                  <a:pos x="54" y="7"/>
                </a:cxn>
                <a:cxn ang="0">
                  <a:pos x="52" y="3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4" h="76">
                  <a:moveTo>
                    <a:pt x="46" y="0"/>
                  </a:moveTo>
                  <a:lnTo>
                    <a:pt x="46" y="0"/>
                  </a:lnTo>
                  <a:lnTo>
                    <a:pt x="39" y="7"/>
                  </a:lnTo>
                  <a:lnTo>
                    <a:pt x="34" y="13"/>
                  </a:lnTo>
                  <a:lnTo>
                    <a:pt x="30" y="2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3" y="4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56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5" y="33"/>
                  </a:lnTo>
                  <a:lnTo>
                    <a:pt x="41" y="24"/>
                  </a:lnTo>
                  <a:lnTo>
                    <a:pt x="45" y="16"/>
                  </a:lnTo>
                  <a:lnTo>
                    <a:pt x="47" y="13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4" y="7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4" name="Freeform 486"/>
            <p:cNvSpPr/>
            <p:nvPr/>
          </p:nvSpPr>
          <p:spPr bwMode="auto">
            <a:xfrm>
              <a:off x="3273426" y="1149350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8" y="2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4" y="4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6" y="45"/>
                </a:cxn>
                <a:cxn ang="0">
                  <a:pos x="20" y="38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28" y="26"/>
                </a:cxn>
                <a:cxn ang="0">
                  <a:pos x="32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3" y="3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22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8" y="2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6" y="45"/>
                  </a:lnTo>
                  <a:lnTo>
                    <a:pt x="20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5" name="Freeform 487"/>
            <p:cNvSpPr/>
            <p:nvPr/>
          </p:nvSpPr>
          <p:spPr bwMode="auto">
            <a:xfrm>
              <a:off x="3379788" y="1117600"/>
              <a:ext cx="12700" cy="15875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9"/>
                </a:cxn>
                <a:cxn ang="0">
                  <a:pos x="15" y="12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5" y="25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6" y="42"/>
                </a:cxn>
                <a:cxn ang="0">
                  <a:pos x="9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5" y="30"/>
                </a:cxn>
                <a:cxn ang="0">
                  <a:pos x="22" y="23"/>
                </a:cxn>
                <a:cxn ang="0">
                  <a:pos x="27" y="15"/>
                </a:cxn>
                <a:cxn ang="0">
                  <a:pos x="30" y="11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2"/>
                </a:cxn>
                <a:cxn ang="0">
                  <a:pos x="19" y="3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42">
                  <a:moveTo>
                    <a:pt x="19" y="6"/>
                  </a:moveTo>
                  <a:lnTo>
                    <a:pt x="19" y="6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5" y="25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0"/>
                  </a:lnTo>
                  <a:lnTo>
                    <a:pt x="22" y="23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6" name="Freeform 488"/>
            <p:cNvSpPr/>
            <p:nvPr/>
          </p:nvSpPr>
          <p:spPr bwMode="auto">
            <a:xfrm>
              <a:off x="3406776" y="1123950"/>
              <a:ext cx="14288" cy="1905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7" y="10"/>
                </a:cxn>
                <a:cxn ang="0">
                  <a:pos x="9" y="20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3" y="34"/>
                </a:cxn>
                <a:cxn ang="0">
                  <a:pos x="15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5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35" h="44">
                  <a:moveTo>
                    <a:pt x="23" y="1"/>
                  </a:moveTo>
                  <a:lnTo>
                    <a:pt x="23" y="1"/>
                  </a:lnTo>
                  <a:lnTo>
                    <a:pt x="17" y="10"/>
                  </a:lnTo>
                  <a:lnTo>
                    <a:pt x="9" y="20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3" y="34"/>
                  </a:lnTo>
                  <a:lnTo>
                    <a:pt x="15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7" name="Freeform 489"/>
            <p:cNvSpPr/>
            <p:nvPr/>
          </p:nvSpPr>
          <p:spPr bwMode="auto">
            <a:xfrm>
              <a:off x="3440113" y="1130300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0">
                  <a:moveTo>
                    <a:pt x="24" y="3"/>
                  </a:moveTo>
                  <a:lnTo>
                    <a:pt x="24" y="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8" name="Freeform 490"/>
            <p:cNvSpPr/>
            <p:nvPr/>
          </p:nvSpPr>
          <p:spPr bwMode="auto">
            <a:xfrm>
              <a:off x="3463926" y="1141413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3" y="12"/>
                </a:cxn>
                <a:cxn ang="0">
                  <a:pos x="21" y="21"/>
                </a:cxn>
                <a:cxn ang="0">
                  <a:pos x="17" y="31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44"/>
                </a:cxn>
                <a:cxn ang="0">
                  <a:pos x="4" y="50"/>
                </a:cxn>
                <a:cxn ang="0">
                  <a:pos x="1" y="57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7"/>
                </a:cxn>
                <a:cxn ang="0">
                  <a:pos x="17" y="51"/>
                </a:cxn>
                <a:cxn ang="0">
                  <a:pos x="22" y="45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9" y="33"/>
                </a:cxn>
                <a:cxn ang="0">
                  <a:pos x="31" y="25"/>
                </a:cxn>
                <a:cxn ang="0">
                  <a:pos x="34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23" y="12"/>
                  </a:lnTo>
                  <a:lnTo>
                    <a:pt x="21" y="21"/>
                  </a:lnTo>
                  <a:lnTo>
                    <a:pt x="17" y="3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1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7"/>
                  </a:lnTo>
                  <a:lnTo>
                    <a:pt x="17" y="51"/>
                  </a:lnTo>
                  <a:lnTo>
                    <a:pt x="22" y="45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33"/>
                  </a:lnTo>
                  <a:lnTo>
                    <a:pt x="31" y="25"/>
                  </a:lnTo>
                  <a:lnTo>
                    <a:pt x="34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9" name="Freeform 491"/>
            <p:cNvSpPr/>
            <p:nvPr/>
          </p:nvSpPr>
          <p:spPr bwMode="auto">
            <a:xfrm>
              <a:off x="3489326" y="1144588"/>
              <a:ext cx="14288" cy="22225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7" y="15"/>
                </a:cxn>
                <a:cxn ang="0">
                  <a:pos x="9" y="26"/>
                </a:cxn>
                <a:cxn ang="0">
                  <a:pos x="4" y="38"/>
                </a:cxn>
                <a:cxn ang="0">
                  <a:pos x="1" y="4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7"/>
                </a:cxn>
                <a:cxn ang="0">
                  <a:pos x="6" y="58"/>
                </a:cxn>
                <a:cxn ang="0">
                  <a:pos x="10" y="57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6"/>
                </a:cxn>
                <a:cxn ang="0">
                  <a:pos x="14" y="41"/>
                </a:cxn>
                <a:cxn ang="0">
                  <a:pos x="21" y="29"/>
                </a:cxn>
                <a:cxn ang="0">
                  <a:pos x="27" y="19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5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58">
                  <a:moveTo>
                    <a:pt x="23" y="3"/>
                  </a:moveTo>
                  <a:lnTo>
                    <a:pt x="23" y="3"/>
                  </a:lnTo>
                  <a:lnTo>
                    <a:pt x="17" y="15"/>
                  </a:lnTo>
                  <a:lnTo>
                    <a:pt x="9" y="26"/>
                  </a:lnTo>
                  <a:lnTo>
                    <a:pt x="4" y="38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10" y="57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6"/>
                  </a:lnTo>
                  <a:lnTo>
                    <a:pt x="14" y="41"/>
                  </a:lnTo>
                  <a:lnTo>
                    <a:pt x="21" y="29"/>
                  </a:lnTo>
                  <a:lnTo>
                    <a:pt x="27" y="1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0" name="Freeform 492"/>
            <p:cNvSpPr/>
            <p:nvPr/>
          </p:nvSpPr>
          <p:spPr bwMode="auto">
            <a:xfrm>
              <a:off x="3517901" y="1138238"/>
              <a:ext cx="9525" cy="127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8" y="1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4"/>
                </a:cxn>
                <a:cxn ang="0">
                  <a:pos x="7" y="35"/>
                </a:cxn>
                <a:cxn ang="0">
                  <a:pos x="9" y="34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19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6"/>
                </a:cxn>
                <a:cxn ang="0">
                  <a:pos x="26" y="5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6" h="35">
                  <a:moveTo>
                    <a:pt x="16" y="4"/>
                  </a:moveTo>
                  <a:lnTo>
                    <a:pt x="16" y="4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9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1" name="Freeform 493"/>
            <p:cNvSpPr/>
            <p:nvPr/>
          </p:nvSpPr>
          <p:spPr bwMode="auto">
            <a:xfrm>
              <a:off x="3608388" y="1120775"/>
              <a:ext cx="14288" cy="17463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18" y="9"/>
                </a:cxn>
                <a:cxn ang="0">
                  <a:pos x="13" y="17"/>
                </a:cxn>
                <a:cxn ang="0">
                  <a:pos x="8" y="25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1" y="35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7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5" y="2"/>
                </a:cxn>
              </a:cxnLst>
              <a:rect l="0" t="0" r="r" b="b"/>
              <a:pathLst>
                <a:path w="35" h="42">
                  <a:moveTo>
                    <a:pt x="25" y="2"/>
                  </a:moveTo>
                  <a:lnTo>
                    <a:pt x="25" y="2"/>
                  </a:lnTo>
                  <a:lnTo>
                    <a:pt x="18" y="9"/>
                  </a:lnTo>
                  <a:lnTo>
                    <a:pt x="13" y="17"/>
                  </a:lnTo>
                  <a:lnTo>
                    <a:pt x="8" y="25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7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2" name="Freeform 494"/>
            <p:cNvSpPr/>
            <p:nvPr/>
          </p:nvSpPr>
          <p:spPr bwMode="auto">
            <a:xfrm>
              <a:off x="3640138" y="1130300"/>
              <a:ext cx="9525" cy="174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6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8" y="23"/>
                </a:cxn>
                <a:cxn ang="0">
                  <a:pos x="21" y="15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3"/>
                </a:cxn>
                <a:cxn ang="0">
                  <a:pos x="10" y="6"/>
                </a:cxn>
                <a:cxn ang="0">
                  <a:pos x="10" y="6"/>
                </a:cxn>
              </a:cxnLst>
              <a:rect l="0" t="0" r="r" b="b"/>
              <a:pathLst>
                <a:path w="22" h="42">
                  <a:moveTo>
                    <a:pt x="10" y="6"/>
                  </a:moveTo>
                  <a:lnTo>
                    <a:pt x="10" y="6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8" y="23"/>
                  </a:lnTo>
                  <a:lnTo>
                    <a:pt x="21" y="1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3" name="Freeform 495"/>
            <p:cNvSpPr/>
            <p:nvPr/>
          </p:nvSpPr>
          <p:spPr bwMode="auto">
            <a:xfrm>
              <a:off x="3662363" y="1141413"/>
              <a:ext cx="14288" cy="2381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24" y="7"/>
                </a:cxn>
                <a:cxn ang="0">
                  <a:pos x="22" y="14"/>
                </a:cxn>
                <a:cxn ang="0">
                  <a:pos x="19" y="19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5" y="42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5" y="62"/>
                </a:cxn>
                <a:cxn ang="0">
                  <a:pos x="9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0"/>
                </a:cxn>
                <a:cxn ang="0">
                  <a:pos x="17" y="45"/>
                </a:cxn>
                <a:cxn ang="0">
                  <a:pos x="24" y="32"/>
                </a:cxn>
                <a:cxn ang="0">
                  <a:pos x="32" y="20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7"/>
                </a:cxn>
                <a:cxn ang="0">
                  <a:pos x="24" y="7"/>
                </a:cxn>
              </a:cxnLst>
              <a:rect l="0" t="0" r="r" b="b"/>
              <a:pathLst>
                <a:path w="34" h="62">
                  <a:moveTo>
                    <a:pt x="24" y="7"/>
                  </a:moveTo>
                  <a:lnTo>
                    <a:pt x="24" y="7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0"/>
                  </a:lnTo>
                  <a:lnTo>
                    <a:pt x="17" y="45"/>
                  </a:lnTo>
                  <a:lnTo>
                    <a:pt x="24" y="32"/>
                  </a:lnTo>
                  <a:lnTo>
                    <a:pt x="32" y="20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4" name="Freeform 496"/>
            <p:cNvSpPr/>
            <p:nvPr/>
          </p:nvSpPr>
          <p:spPr bwMode="auto">
            <a:xfrm>
              <a:off x="3681413" y="1150938"/>
              <a:ext cx="15875" cy="25400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2" y="6"/>
                </a:cxn>
                <a:cxn ang="0">
                  <a:pos x="18" y="12"/>
                </a:cxn>
                <a:cxn ang="0">
                  <a:pos x="12" y="25"/>
                </a:cxn>
                <a:cxn ang="0">
                  <a:pos x="6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6" y="44"/>
                </a:cxn>
                <a:cxn ang="0">
                  <a:pos x="21" y="31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38" h="60">
                  <a:moveTo>
                    <a:pt x="29" y="1"/>
                  </a:moveTo>
                  <a:lnTo>
                    <a:pt x="29" y="1"/>
                  </a:lnTo>
                  <a:lnTo>
                    <a:pt x="22" y="6"/>
                  </a:lnTo>
                  <a:lnTo>
                    <a:pt x="18" y="12"/>
                  </a:lnTo>
                  <a:lnTo>
                    <a:pt x="12" y="25"/>
                  </a:lnTo>
                  <a:lnTo>
                    <a:pt x="6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6" y="44"/>
                  </a:lnTo>
                  <a:lnTo>
                    <a:pt x="21" y="31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5" name="Freeform 497"/>
            <p:cNvSpPr/>
            <p:nvPr/>
          </p:nvSpPr>
          <p:spPr bwMode="auto">
            <a:xfrm>
              <a:off x="3708401" y="1157288"/>
              <a:ext cx="9525" cy="1905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2" y="15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3" y="32"/>
                </a:cxn>
                <a:cxn ang="0">
                  <a:pos x="1" y="36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3" y="45"/>
                </a:cxn>
                <a:cxn ang="0">
                  <a:pos x="7" y="46"/>
                </a:cxn>
                <a:cxn ang="0">
                  <a:pos x="10" y="45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13" y="36"/>
                </a:cxn>
                <a:cxn ang="0">
                  <a:pos x="16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4" y="19"/>
                </a:cxn>
                <a:cxn ang="0">
                  <a:pos x="26" y="1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46">
                  <a:moveTo>
                    <a:pt x="16" y="7"/>
                  </a:moveTo>
                  <a:lnTo>
                    <a:pt x="16" y="7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7" y="46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36"/>
                  </a:lnTo>
                  <a:lnTo>
                    <a:pt x="16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4" y="19"/>
                  </a:lnTo>
                  <a:lnTo>
                    <a:pt x="26" y="1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6" name="Freeform 498"/>
            <p:cNvSpPr/>
            <p:nvPr/>
          </p:nvSpPr>
          <p:spPr bwMode="auto">
            <a:xfrm>
              <a:off x="3736976" y="1157288"/>
              <a:ext cx="7938" cy="174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2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9" y="24"/>
                </a:cxn>
                <a:cxn ang="0">
                  <a:pos x="21" y="15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23" h="42">
                  <a:moveTo>
                    <a:pt x="11" y="7"/>
                  </a:moveTo>
                  <a:lnTo>
                    <a:pt x="11" y="7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24"/>
                  </a:lnTo>
                  <a:lnTo>
                    <a:pt x="21" y="1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7" name="Freeform 499"/>
            <p:cNvSpPr/>
            <p:nvPr/>
          </p:nvSpPr>
          <p:spPr bwMode="auto">
            <a:xfrm>
              <a:off x="3435351" y="1001713"/>
              <a:ext cx="53975" cy="57150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6" y="11"/>
                </a:cxn>
                <a:cxn ang="0">
                  <a:pos x="108" y="17"/>
                </a:cxn>
                <a:cxn ang="0">
                  <a:pos x="94" y="30"/>
                </a:cxn>
                <a:cxn ang="0">
                  <a:pos x="57" y="67"/>
                </a:cxn>
                <a:cxn ang="0">
                  <a:pos x="57" y="67"/>
                </a:cxn>
                <a:cxn ang="0">
                  <a:pos x="42" y="83"/>
                </a:cxn>
                <a:cxn ang="0">
                  <a:pos x="25" y="100"/>
                </a:cxn>
                <a:cxn ang="0">
                  <a:pos x="17" y="108"/>
                </a:cxn>
                <a:cxn ang="0">
                  <a:pos x="10" y="117"/>
                </a:cxn>
                <a:cxn ang="0">
                  <a:pos x="4" y="127"/>
                </a:cxn>
                <a:cxn ang="0">
                  <a:pos x="0" y="138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4" y="144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16" y="128"/>
                </a:cxn>
                <a:cxn ang="0">
                  <a:pos x="23" y="118"/>
                </a:cxn>
                <a:cxn ang="0">
                  <a:pos x="31" y="108"/>
                </a:cxn>
                <a:cxn ang="0">
                  <a:pos x="40" y="98"/>
                </a:cxn>
                <a:cxn ang="0">
                  <a:pos x="60" y="79"/>
                </a:cxn>
                <a:cxn ang="0">
                  <a:pos x="78" y="62"/>
                </a:cxn>
                <a:cxn ang="0">
                  <a:pos x="78" y="62"/>
                </a:cxn>
                <a:cxn ang="0">
                  <a:pos x="93" y="49"/>
                </a:cxn>
                <a:cxn ang="0">
                  <a:pos x="107" y="36"/>
                </a:cxn>
                <a:cxn ang="0">
                  <a:pos x="120" y="23"/>
                </a:cxn>
                <a:cxn ang="0">
                  <a:pos x="127" y="1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2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4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3" h="144">
                  <a:moveTo>
                    <a:pt x="122" y="3"/>
                  </a:moveTo>
                  <a:lnTo>
                    <a:pt x="122" y="3"/>
                  </a:lnTo>
                  <a:lnTo>
                    <a:pt x="116" y="11"/>
                  </a:lnTo>
                  <a:lnTo>
                    <a:pt x="108" y="17"/>
                  </a:lnTo>
                  <a:lnTo>
                    <a:pt x="94" y="30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2" y="83"/>
                  </a:lnTo>
                  <a:lnTo>
                    <a:pt x="25" y="100"/>
                  </a:lnTo>
                  <a:lnTo>
                    <a:pt x="17" y="108"/>
                  </a:lnTo>
                  <a:lnTo>
                    <a:pt x="10" y="117"/>
                  </a:lnTo>
                  <a:lnTo>
                    <a:pt x="4" y="127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4" y="144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6" y="128"/>
                  </a:lnTo>
                  <a:lnTo>
                    <a:pt x="23" y="118"/>
                  </a:lnTo>
                  <a:lnTo>
                    <a:pt x="31" y="108"/>
                  </a:lnTo>
                  <a:lnTo>
                    <a:pt x="40" y="98"/>
                  </a:lnTo>
                  <a:lnTo>
                    <a:pt x="60" y="7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93" y="49"/>
                  </a:lnTo>
                  <a:lnTo>
                    <a:pt x="107" y="36"/>
                  </a:lnTo>
                  <a:lnTo>
                    <a:pt x="120" y="23"/>
                  </a:lnTo>
                  <a:lnTo>
                    <a:pt x="127" y="1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8" name="Freeform 500"/>
            <p:cNvSpPr/>
            <p:nvPr/>
          </p:nvSpPr>
          <p:spPr bwMode="auto">
            <a:xfrm>
              <a:off x="3441701" y="1014413"/>
              <a:ext cx="69850" cy="730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59" y="7"/>
                </a:cxn>
                <a:cxn ang="0">
                  <a:pos x="151" y="13"/>
                </a:cxn>
                <a:cxn ang="0">
                  <a:pos x="136" y="28"/>
                </a:cxn>
                <a:cxn ang="0">
                  <a:pos x="136" y="28"/>
                </a:cxn>
                <a:cxn ang="0">
                  <a:pos x="113" y="53"/>
                </a:cxn>
                <a:cxn ang="0">
                  <a:pos x="91" y="78"/>
                </a:cxn>
                <a:cxn ang="0">
                  <a:pos x="91" y="78"/>
                </a:cxn>
                <a:cxn ang="0">
                  <a:pos x="47" y="129"/>
                </a:cxn>
                <a:cxn ang="0">
                  <a:pos x="25" y="153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1"/>
                </a:cxn>
                <a:cxn ang="0">
                  <a:pos x="3" y="185"/>
                </a:cxn>
                <a:cxn ang="0">
                  <a:pos x="7" y="186"/>
                </a:cxn>
                <a:cxn ang="0">
                  <a:pos x="8" y="186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32" y="163"/>
                </a:cxn>
                <a:cxn ang="0">
                  <a:pos x="51" y="140"/>
                </a:cxn>
                <a:cxn ang="0">
                  <a:pos x="91" y="95"/>
                </a:cxn>
                <a:cxn ang="0">
                  <a:pos x="91" y="95"/>
                </a:cxn>
                <a:cxn ang="0">
                  <a:pos x="110" y="72"/>
                </a:cxn>
                <a:cxn ang="0">
                  <a:pos x="130" y="50"/>
                </a:cxn>
                <a:cxn ang="0">
                  <a:pos x="130" y="50"/>
                </a:cxn>
                <a:cxn ang="0">
                  <a:pos x="149" y="29"/>
                </a:cxn>
                <a:cxn ang="0">
                  <a:pos x="161" y="19"/>
                </a:cxn>
                <a:cxn ang="0">
                  <a:pos x="166" y="15"/>
                </a:cxn>
                <a:cxn ang="0">
                  <a:pos x="173" y="11"/>
                </a:cxn>
                <a:cxn ang="0">
                  <a:pos x="173" y="11"/>
                </a:cxn>
                <a:cxn ang="0">
                  <a:pos x="174" y="10"/>
                </a:cxn>
                <a:cxn ang="0">
                  <a:pos x="176" y="7"/>
                </a:cxn>
                <a:cxn ang="0">
                  <a:pos x="176" y="6"/>
                </a:cxn>
                <a:cxn ang="0">
                  <a:pos x="176" y="3"/>
                </a:cxn>
                <a:cxn ang="0">
                  <a:pos x="172" y="0"/>
                </a:cxn>
                <a:cxn ang="0">
                  <a:pos x="169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6" h="186">
                  <a:moveTo>
                    <a:pt x="168" y="0"/>
                  </a:moveTo>
                  <a:lnTo>
                    <a:pt x="168" y="0"/>
                  </a:lnTo>
                  <a:lnTo>
                    <a:pt x="159" y="7"/>
                  </a:lnTo>
                  <a:lnTo>
                    <a:pt x="151" y="13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13" y="53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47" y="129"/>
                  </a:lnTo>
                  <a:lnTo>
                    <a:pt x="25" y="153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1"/>
                  </a:lnTo>
                  <a:lnTo>
                    <a:pt x="3" y="185"/>
                  </a:lnTo>
                  <a:lnTo>
                    <a:pt x="7" y="186"/>
                  </a:lnTo>
                  <a:lnTo>
                    <a:pt x="8" y="186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32" y="163"/>
                  </a:lnTo>
                  <a:lnTo>
                    <a:pt x="51" y="140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110" y="72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49" y="29"/>
                  </a:lnTo>
                  <a:lnTo>
                    <a:pt x="161" y="19"/>
                  </a:lnTo>
                  <a:lnTo>
                    <a:pt x="166" y="15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4" y="10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6" y="3"/>
                  </a:lnTo>
                  <a:lnTo>
                    <a:pt x="172" y="0"/>
                  </a:lnTo>
                  <a:lnTo>
                    <a:pt x="169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9" name="Freeform 501"/>
            <p:cNvSpPr/>
            <p:nvPr/>
          </p:nvSpPr>
          <p:spPr bwMode="auto">
            <a:xfrm>
              <a:off x="3465513" y="1044575"/>
              <a:ext cx="50800" cy="57150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86" y="34"/>
                </a:cxn>
                <a:cxn ang="0">
                  <a:pos x="57" y="6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2" y="143"/>
                </a:cxn>
                <a:cxn ang="0">
                  <a:pos x="4" y="144"/>
                </a:cxn>
                <a:cxn ang="0">
                  <a:pos x="5" y="145"/>
                </a:cxn>
                <a:cxn ang="0">
                  <a:pos x="8" y="144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65" y="75"/>
                </a:cxn>
                <a:cxn ang="0">
                  <a:pos x="94" y="42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5">
                  <a:moveTo>
                    <a:pt x="115" y="2"/>
                  </a:moveTo>
                  <a:lnTo>
                    <a:pt x="115" y="2"/>
                  </a:lnTo>
                  <a:lnTo>
                    <a:pt x="86" y="34"/>
                  </a:lnTo>
                  <a:lnTo>
                    <a:pt x="57" y="6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2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8" y="144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65" y="75"/>
                  </a:lnTo>
                  <a:lnTo>
                    <a:pt x="94" y="42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0" name="Freeform 502"/>
            <p:cNvSpPr/>
            <p:nvPr/>
          </p:nvSpPr>
          <p:spPr bwMode="auto">
            <a:xfrm>
              <a:off x="3430588" y="1176338"/>
              <a:ext cx="38100" cy="52388"/>
            </a:xfrm>
            <a:custGeom>
              <a:avLst/>
              <a:gdLst/>
              <a:ahLst/>
              <a:cxnLst>
                <a:cxn ang="0">
                  <a:pos x="89" y="1"/>
                </a:cxn>
                <a:cxn ang="0">
                  <a:pos x="89" y="1"/>
                </a:cxn>
                <a:cxn ang="0">
                  <a:pos x="64" y="33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17" y="94"/>
                </a:cxn>
                <a:cxn ang="0">
                  <a:pos x="8" y="110"/>
                </a:cxn>
                <a:cxn ang="0">
                  <a:pos x="4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2" y="131"/>
                </a:cxn>
                <a:cxn ang="0">
                  <a:pos x="4" y="133"/>
                </a:cxn>
                <a:cxn ang="0">
                  <a:pos x="8" y="132"/>
                </a:cxn>
                <a:cxn ang="0">
                  <a:pos x="11" y="131"/>
                </a:cxn>
                <a:cxn ang="0">
                  <a:pos x="12" y="130"/>
                </a:cxn>
                <a:cxn ang="0">
                  <a:pos x="12" y="130"/>
                </a:cxn>
                <a:cxn ang="0">
                  <a:pos x="15" y="122"/>
                </a:cxn>
                <a:cxn ang="0">
                  <a:pos x="17" y="115"/>
                </a:cxn>
                <a:cxn ang="0">
                  <a:pos x="26" y="102"/>
                </a:cxn>
                <a:cxn ang="0">
                  <a:pos x="36" y="90"/>
                </a:cxn>
                <a:cxn ang="0">
                  <a:pos x="45" y="77"/>
                </a:cxn>
                <a:cxn ang="0">
                  <a:pos x="45" y="77"/>
                </a:cxn>
                <a:cxn ang="0">
                  <a:pos x="58" y="60"/>
                </a:cxn>
                <a:cxn ang="0">
                  <a:pos x="71" y="43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8" y="8"/>
                </a:cxn>
                <a:cxn ang="0">
                  <a:pos x="98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3" y="0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9" y="1"/>
                </a:cxn>
              </a:cxnLst>
              <a:rect l="0" t="0" r="r" b="b"/>
              <a:pathLst>
                <a:path w="98" h="133">
                  <a:moveTo>
                    <a:pt x="89" y="1"/>
                  </a:moveTo>
                  <a:lnTo>
                    <a:pt x="89" y="1"/>
                  </a:lnTo>
                  <a:lnTo>
                    <a:pt x="64" y="33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17" y="94"/>
                  </a:lnTo>
                  <a:lnTo>
                    <a:pt x="8" y="110"/>
                  </a:lnTo>
                  <a:lnTo>
                    <a:pt x="4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8" y="132"/>
                  </a:lnTo>
                  <a:lnTo>
                    <a:pt x="11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5" y="122"/>
                  </a:lnTo>
                  <a:lnTo>
                    <a:pt x="17" y="115"/>
                  </a:lnTo>
                  <a:lnTo>
                    <a:pt x="26" y="102"/>
                  </a:lnTo>
                  <a:lnTo>
                    <a:pt x="36" y="90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8" y="60"/>
                  </a:lnTo>
                  <a:lnTo>
                    <a:pt x="71" y="43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8" y="8"/>
                  </a:lnTo>
                  <a:lnTo>
                    <a:pt x="98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1" name="Freeform 503"/>
            <p:cNvSpPr/>
            <p:nvPr/>
          </p:nvSpPr>
          <p:spPr bwMode="auto">
            <a:xfrm>
              <a:off x="3443288" y="1169988"/>
              <a:ext cx="65088" cy="79375"/>
            </a:xfrm>
            <a:custGeom>
              <a:avLst/>
              <a:gdLst/>
              <a:ahLst/>
              <a:cxnLst>
                <a:cxn ang="0">
                  <a:pos x="155" y="3"/>
                </a:cxn>
                <a:cxn ang="0">
                  <a:pos x="155" y="3"/>
                </a:cxn>
                <a:cxn ang="0">
                  <a:pos x="135" y="27"/>
                </a:cxn>
                <a:cxn ang="0">
                  <a:pos x="115" y="50"/>
                </a:cxn>
                <a:cxn ang="0">
                  <a:pos x="75" y="96"/>
                </a:cxn>
                <a:cxn ang="0">
                  <a:pos x="55" y="119"/>
                </a:cxn>
                <a:cxn ang="0">
                  <a:pos x="36" y="143"/>
                </a:cxn>
                <a:cxn ang="0">
                  <a:pos x="17" y="168"/>
                </a:cxn>
                <a:cxn ang="0">
                  <a:pos x="2" y="194"/>
                </a:cxn>
                <a:cxn ang="0">
                  <a:pos x="2" y="194"/>
                </a:cxn>
                <a:cxn ang="0">
                  <a:pos x="0" y="197"/>
                </a:cxn>
                <a:cxn ang="0">
                  <a:pos x="0" y="199"/>
                </a:cxn>
                <a:cxn ang="0">
                  <a:pos x="3" y="202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28" y="174"/>
                </a:cxn>
                <a:cxn ang="0">
                  <a:pos x="45" y="149"/>
                </a:cxn>
                <a:cxn ang="0">
                  <a:pos x="64" y="126"/>
                </a:cxn>
                <a:cxn ang="0">
                  <a:pos x="84" y="102"/>
                </a:cxn>
                <a:cxn ang="0">
                  <a:pos x="123" y="57"/>
                </a:cxn>
                <a:cxn ang="0">
                  <a:pos x="144" y="34"/>
                </a:cxn>
                <a:cxn ang="0">
                  <a:pos x="162" y="11"/>
                </a:cxn>
                <a:cxn ang="0">
                  <a:pos x="162" y="11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2" y="3"/>
                </a:cxn>
                <a:cxn ang="0">
                  <a:pos x="160" y="2"/>
                </a:cxn>
                <a:cxn ang="0">
                  <a:pos x="158" y="0"/>
                </a:cxn>
                <a:cxn ang="0">
                  <a:pos x="156" y="2"/>
                </a:cxn>
                <a:cxn ang="0">
                  <a:pos x="155" y="3"/>
                </a:cxn>
                <a:cxn ang="0">
                  <a:pos x="155" y="3"/>
                </a:cxn>
              </a:cxnLst>
              <a:rect l="0" t="0" r="r" b="b"/>
              <a:pathLst>
                <a:path w="164" h="203">
                  <a:moveTo>
                    <a:pt x="155" y="3"/>
                  </a:moveTo>
                  <a:lnTo>
                    <a:pt x="155" y="3"/>
                  </a:lnTo>
                  <a:lnTo>
                    <a:pt x="135" y="27"/>
                  </a:lnTo>
                  <a:lnTo>
                    <a:pt x="115" y="50"/>
                  </a:lnTo>
                  <a:lnTo>
                    <a:pt x="75" y="96"/>
                  </a:lnTo>
                  <a:lnTo>
                    <a:pt x="55" y="119"/>
                  </a:lnTo>
                  <a:lnTo>
                    <a:pt x="36" y="143"/>
                  </a:lnTo>
                  <a:lnTo>
                    <a:pt x="17" y="168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28" y="174"/>
                  </a:lnTo>
                  <a:lnTo>
                    <a:pt x="45" y="149"/>
                  </a:lnTo>
                  <a:lnTo>
                    <a:pt x="64" y="126"/>
                  </a:lnTo>
                  <a:lnTo>
                    <a:pt x="84" y="102"/>
                  </a:lnTo>
                  <a:lnTo>
                    <a:pt x="123" y="57"/>
                  </a:lnTo>
                  <a:lnTo>
                    <a:pt x="144" y="34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2" y="3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2" name="Freeform 504"/>
            <p:cNvSpPr/>
            <p:nvPr/>
          </p:nvSpPr>
          <p:spPr bwMode="auto">
            <a:xfrm>
              <a:off x="3446463" y="1190625"/>
              <a:ext cx="82550" cy="96838"/>
            </a:xfrm>
            <a:custGeom>
              <a:avLst/>
              <a:gdLst/>
              <a:ahLst/>
              <a:cxnLst>
                <a:cxn ang="0">
                  <a:pos x="202" y="1"/>
                </a:cxn>
                <a:cxn ang="0">
                  <a:pos x="202" y="1"/>
                </a:cxn>
                <a:cxn ang="0">
                  <a:pos x="173" y="24"/>
                </a:cxn>
                <a:cxn ang="0">
                  <a:pos x="145" y="50"/>
                </a:cxn>
                <a:cxn ang="0">
                  <a:pos x="119" y="77"/>
                </a:cxn>
                <a:cxn ang="0">
                  <a:pos x="107" y="92"/>
                </a:cxn>
                <a:cxn ang="0">
                  <a:pos x="96" y="106"/>
                </a:cxn>
                <a:cxn ang="0">
                  <a:pos x="96" y="106"/>
                </a:cxn>
                <a:cxn ang="0">
                  <a:pos x="84" y="122"/>
                </a:cxn>
                <a:cxn ang="0">
                  <a:pos x="71" y="137"/>
                </a:cxn>
                <a:cxn ang="0">
                  <a:pos x="45" y="169"/>
                </a:cxn>
                <a:cxn ang="0">
                  <a:pos x="33" y="184"/>
                </a:cxn>
                <a:cxn ang="0">
                  <a:pos x="21" y="200"/>
                </a:cxn>
                <a:cxn ang="0">
                  <a:pos x="11" y="217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0" y="238"/>
                </a:cxn>
                <a:cxn ang="0">
                  <a:pos x="0" y="239"/>
                </a:cxn>
                <a:cxn ang="0">
                  <a:pos x="4" y="243"/>
                </a:cxn>
                <a:cxn ang="0">
                  <a:pos x="5" y="245"/>
                </a:cxn>
                <a:cxn ang="0">
                  <a:pos x="8" y="245"/>
                </a:cxn>
                <a:cxn ang="0">
                  <a:pos x="9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8" y="225"/>
                </a:cxn>
                <a:cxn ang="0">
                  <a:pos x="28" y="211"/>
                </a:cxn>
                <a:cxn ang="0">
                  <a:pos x="38" y="196"/>
                </a:cxn>
                <a:cxn ang="0">
                  <a:pos x="50" y="182"/>
                </a:cxn>
                <a:cxn ang="0">
                  <a:pos x="72" y="156"/>
                </a:cxn>
                <a:cxn ang="0">
                  <a:pos x="94" y="128"/>
                </a:cxn>
                <a:cxn ang="0">
                  <a:pos x="94" y="128"/>
                </a:cxn>
                <a:cxn ang="0">
                  <a:pos x="119" y="95"/>
                </a:cxn>
                <a:cxn ang="0">
                  <a:pos x="147" y="65"/>
                </a:cxn>
                <a:cxn ang="0">
                  <a:pos x="175" y="37"/>
                </a:cxn>
                <a:cxn ang="0">
                  <a:pos x="191" y="24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8" y="3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1"/>
                </a:cxn>
                <a:cxn ang="0">
                  <a:pos x="202" y="1"/>
                </a:cxn>
              </a:cxnLst>
              <a:rect l="0" t="0" r="r" b="b"/>
              <a:pathLst>
                <a:path w="209" h="245">
                  <a:moveTo>
                    <a:pt x="202" y="1"/>
                  </a:moveTo>
                  <a:lnTo>
                    <a:pt x="202" y="1"/>
                  </a:lnTo>
                  <a:lnTo>
                    <a:pt x="173" y="24"/>
                  </a:lnTo>
                  <a:lnTo>
                    <a:pt x="145" y="50"/>
                  </a:lnTo>
                  <a:lnTo>
                    <a:pt x="119" y="77"/>
                  </a:lnTo>
                  <a:lnTo>
                    <a:pt x="107" y="92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84" y="122"/>
                  </a:lnTo>
                  <a:lnTo>
                    <a:pt x="71" y="137"/>
                  </a:lnTo>
                  <a:lnTo>
                    <a:pt x="45" y="169"/>
                  </a:lnTo>
                  <a:lnTo>
                    <a:pt x="33" y="184"/>
                  </a:lnTo>
                  <a:lnTo>
                    <a:pt x="21" y="200"/>
                  </a:lnTo>
                  <a:lnTo>
                    <a:pt x="11" y="217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4" y="243"/>
                  </a:lnTo>
                  <a:lnTo>
                    <a:pt x="5" y="245"/>
                  </a:lnTo>
                  <a:lnTo>
                    <a:pt x="8" y="245"/>
                  </a:lnTo>
                  <a:lnTo>
                    <a:pt x="9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8" y="225"/>
                  </a:lnTo>
                  <a:lnTo>
                    <a:pt x="28" y="211"/>
                  </a:lnTo>
                  <a:lnTo>
                    <a:pt x="38" y="196"/>
                  </a:lnTo>
                  <a:lnTo>
                    <a:pt x="50" y="182"/>
                  </a:lnTo>
                  <a:lnTo>
                    <a:pt x="72" y="156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19" y="95"/>
                  </a:lnTo>
                  <a:lnTo>
                    <a:pt x="147" y="65"/>
                  </a:lnTo>
                  <a:lnTo>
                    <a:pt x="175" y="37"/>
                  </a:lnTo>
                  <a:lnTo>
                    <a:pt x="191" y="24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1"/>
                  </a:lnTo>
                  <a:lnTo>
                    <a:pt x="2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3" name="Freeform 505"/>
            <p:cNvSpPr/>
            <p:nvPr/>
          </p:nvSpPr>
          <p:spPr bwMode="auto">
            <a:xfrm>
              <a:off x="3448051" y="1246188"/>
              <a:ext cx="66675" cy="82550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36" y="32"/>
                </a:cxn>
                <a:cxn ang="0">
                  <a:pos x="115" y="60"/>
                </a:cxn>
                <a:cxn ang="0">
                  <a:pos x="94" y="89"/>
                </a:cxn>
                <a:cxn ang="0">
                  <a:pos x="84" y="102"/>
                </a:cxn>
                <a:cxn ang="0">
                  <a:pos x="71" y="115"/>
                </a:cxn>
                <a:cxn ang="0">
                  <a:pos x="71" y="115"/>
                </a:cxn>
                <a:cxn ang="0">
                  <a:pos x="52" y="134"/>
                </a:cxn>
                <a:cxn ang="0">
                  <a:pos x="34" y="155"/>
                </a:cxn>
                <a:cxn ang="0">
                  <a:pos x="16" y="176"/>
                </a:cxn>
                <a:cxn ang="0">
                  <a:pos x="8" y="186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3" y="204"/>
                </a:cxn>
                <a:cxn ang="0">
                  <a:pos x="7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0" y="190"/>
                </a:cxn>
                <a:cxn ang="0">
                  <a:pos x="29" y="178"/>
                </a:cxn>
                <a:cxn ang="0">
                  <a:pos x="50" y="155"/>
                </a:cxn>
                <a:cxn ang="0">
                  <a:pos x="72" y="131"/>
                </a:cxn>
                <a:cxn ang="0">
                  <a:pos x="93" y="109"/>
                </a:cxn>
                <a:cxn ang="0">
                  <a:pos x="93" y="109"/>
                </a:cxn>
                <a:cxn ang="0">
                  <a:pos x="112" y="84"/>
                </a:cxn>
                <a:cxn ang="0">
                  <a:pos x="131" y="59"/>
                </a:cxn>
                <a:cxn ang="0">
                  <a:pos x="148" y="34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7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1" y="0"/>
                </a:cxn>
                <a:cxn ang="0">
                  <a:pos x="158" y="2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206">
                  <a:moveTo>
                    <a:pt x="157" y="3"/>
                  </a:moveTo>
                  <a:lnTo>
                    <a:pt x="157" y="3"/>
                  </a:lnTo>
                  <a:lnTo>
                    <a:pt x="136" y="32"/>
                  </a:lnTo>
                  <a:lnTo>
                    <a:pt x="115" y="60"/>
                  </a:lnTo>
                  <a:lnTo>
                    <a:pt x="94" y="89"/>
                  </a:lnTo>
                  <a:lnTo>
                    <a:pt x="84" y="102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52" y="134"/>
                  </a:lnTo>
                  <a:lnTo>
                    <a:pt x="34" y="155"/>
                  </a:lnTo>
                  <a:lnTo>
                    <a:pt x="16" y="176"/>
                  </a:lnTo>
                  <a:lnTo>
                    <a:pt x="8" y="18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3" y="204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0" y="190"/>
                  </a:lnTo>
                  <a:lnTo>
                    <a:pt x="29" y="178"/>
                  </a:lnTo>
                  <a:lnTo>
                    <a:pt x="50" y="155"/>
                  </a:lnTo>
                  <a:lnTo>
                    <a:pt x="72" y="13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112" y="84"/>
                  </a:lnTo>
                  <a:lnTo>
                    <a:pt x="131" y="59"/>
                  </a:lnTo>
                  <a:lnTo>
                    <a:pt x="148" y="34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1" y="0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4" name="Freeform 506"/>
            <p:cNvSpPr/>
            <p:nvPr/>
          </p:nvSpPr>
          <p:spPr bwMode="auto">
            <a:xfrm>
              <a:off x="3448051" y="1282700"/>
              <a:ext cx="73025" cy="90488"/>
            </a:xfrm>
            <a:custGeom>
              <a:avLst/>
              <a:gdLst/>
              <a:ahLst/>
              <a:cxnLst>
                <a:cxn ang="0">
                  <a:pos x="177" y="1"/>
                </a:cxn>
                <a:cxn ang="0">
                  <a:pos x="177" y="1"/>
                </a:cxn>
                <a:cxn ang="0">
                  <a:pos x="152" y="29"/>
                </a:cxn>
                <a:cxn ang="0">
                  <a:pos x="128" y="57"/>
                </a:cxn>
                <a:cxn ang="0">
                  <a:pos x="81" y="115"/>
                </a:cxn>
                <a:cxn ang="0">
                  <a:pos x="81" y="115"/>
                </a:cxn>
                <a:cxn ang="0">
                  <a:pos x="43" y="165"/>
                </a:cxn>
                <a:cxn ang="0">
                  <a:pos x="43" y="165"/>
                </a:cxn>
                <a:cxn ang="0">
                  <a:pos x="21" y="192"/>
                </a:cxn>
                <a:cxn ang="0">
                  <a:pos x="10" y="205"/>
                </a:cxn>
                <a:cxn ang="0">
                  <a:pos x="1" y="220"/>
                </a:cxn>
                <a:cxn ang="0">
                  <a:pos x="1" y="220"/>
                </a:cxn>
                <a:cxn ang="0">
                  <a:pos x="0" y="222"/>
                </a:cxn>
                <a:cxn ang="0">
                  <a:pos x="0" y="223"/>
                </a:cxn>
                <a:cxn ang="0">
                  <a:pos x="3" y="227"/>
                </a:cxn>
                <a:cxn ang="0">
                  <a:pos x="7" y="227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0" y="225"/>
                </a:cxn>
                <a:cxn ang="0">
                  <a:pos x="18" y="213"/>
                </a:cxn>
                <a:cxn ang="0">
                  <a:pos x="29" y="201"/>
                </a:cxn>
                <a:cxn ang="0">
                  <a:pos x="38" y="191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71" y="146"/>
                </a:cxn>
                <a:cxn ang="0">
                  <a:pos x="95" y="116"/>
                </a:cxn>
                <a:cxn ang="0">
                  <a:pos x="95" y="116"/>
                </a:cxn>
                <a:cxn ang="0">
                  <a:pos x="139" y="61"/>
                </a:cxn>
                <a:cxn ang="0">
                  <a:pos x="161" y="35"/>
                </a:cxn>
                <a:cxn ang="0">
                  <a:pos x="184" y="9"/>
                </a:cxn>
                <a:cxn ang="0">
                  <a:pos x="184" y="9"/>
                </a:cxn>
                <a:cxn ang="0">
                  <a:pos x="186" y="8"/>
                </a:cxn>
                <a:cxn ang="0">
                  <a:pos x="186" y="5"/>
                </a:cxn>
                <a:cxn ang="0">
                  <a:pos x="184" y="1"/>
                </a:cxn>
                <a:cxn ang="0">
                  <a:pos x="181" y="0"/>
                </a:cxn>
                <a:cxn ang="0">
                  <a:pos x="179" y="0"/>
                </a:cxn>
                <a:cxn ang="0">
                  <a:pos x="177" y="1"/>
                </a:cxn>
                <a:cxn ang="0">
                  <a:pos x="177" y="1"/>
                </a:cxn>
              </a:cxnLst>
              <a:rect l="0" t="0" r="r" b="b"/>
              <a:pathLst>
                <a:path w="186" h="227">
                  <a:moveTo>
                    <a:pt x="177" y="1"/>
                  </a:moveTo>
                  <a:lnTo>
                    <a:pt x="177" y="1"/>
                  </a:lnTo>
                  <a:lnTo>
                    <a:pt x="152" y="29"/>
                  </a:lnTo>
                  <a:lnTo>
                    <a:pt x="128" y="5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21" y="192"/>
                  </a:lnTo>
                  <a:lnTo>
                    <a:pt x="10" y="205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3" y="227"/>
                  </a:lnTo>
                  <a:lnTo>
                    <a:pt x="7" y="227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8" y="213"/>
                  </a:lnTo>
                  <a:lnTo>
                    <a:pt x="29" y="201"/>
                  </a:lnTo>
                  <a:lnTo>
                    <a:pt x="38" y="191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71" y="146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139" y="61"/>
                  </a:lnTo>
                  <a:lnTo>
                    <a:pt x="161" y="35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6" y="8"/>
                  </a:lnTo>
                  <a:lnTo>
                    <a:pt x="186" y="5"/>
                  </a:lnTo>
                  <a:lnTo>
                    <a:pt x="184" y="1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5" name="Freeform 507"/>
            <p:cNvSpPr/>
            <p:nvPr/>
          </p:nvSpPr>
          <p:spPr bwMode="auto">
            <a:xfrm>
              <a:off x="3452813" y="1331913"/>
              <a:ext cx="65088" cy="825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63" y="116"/>
                </a:cxn>
                <a:cxn ang="0">
                  <a:pos x="63" y="116"/>
                </a:cxn>
                <a:cxn ang="0">
                  <a:pos x="44" y="136"/>
                </a:cxn>
                <a:cxn ang="0">
                  <a:pos x="27" y="157"/>
                </a:cxn>
                <a:cxn ang="0">
                  <a:pos x="19" y="168"/>
                </a:cxn>
                <a:cxn ang="0">
                  <a:pos x="12" y="178"/>
                </a:cxn>
                <a:cxn ang="0">
                  <a:pos x="5" y="190"/>
                </a:cxn>
                <a:cxn ang="0">
                  <a:pos x="0" y="202"/>
                </a:cxn>
                <a:cxn ang="0">
                  <a:pos x="0" y="202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4" y="208"/>
                </a:cxn>
                <a:cxn ang="0">
                  <a:pos x="8" y="208"/>
                </a:cxn>
                <a:cxn ang="0">
                  <a:pos x="9" y="207"/>
                </a:cxn>
                <a:cxn ang="0">
                  <a:pos x="10" y="206"/>
                </a:cxn>
                <a:cxn ang="0">
                  <a:pos x="10" y="206"/>
                </a:cxn>
                <a:cxn ang="0">
                  <a:pos x="17" y="191"/>
                </a:cxn>
                <a:cxn ang="0">
                  <a:pos x="25" y="178"/>
                </a:cxn>
                <a:cxn ang="0">
                  <a:pos x="34" y="167"/>
                </a:cxn>
                <a:cxn ang="0">
                  <a:pos x="43" y="153"/>
                </a:cxn>
                <a:cxn ang="0">
                  <a:pos x="64" y="130"/>
                </a:cxn>
                <a:cxn ang="0">
                  <a:pos x="83" y="106"/>
                </a:cxn>
                <a:cxn ang="0">
                  <a:pos x="83" y="106"/>
                </a:cxn>
                <a:cxn ang="0">
                  <a:pos x="162" y="10"/>
                </a:cxn>
                <a:cxn ang="0">
                  <a:pos x="162" y="10"/>
                </a:cxn>
                <a:cxn ang="0">
                  <a:pos x="162" y="8"/>
                </a:cxn>
                <a:cxn ang="0">
                  <a:pos x="163" y="6"/>
                </a:cxn>
                <a:cxn ang="0">
                  <a:pos x="161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08">
                  <a:moveTo>
                    <a:pt x="153" y="2"/>
                  </a:moveTo>
                  <a:lnTo>
                    <a:pt x="153" y="2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44" y="136"/>
                  </a:lnTo>
                  <a:lnTo>
                    <a:pt x="27" y="157"/>
                  </a:lnTo>
                  <a:lnTo>
                    <a:pt x="19" y="168"/>
                  </a:lnTo>
                  <a:lnTo>
                    <a:pt x="12" y="17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08"/>
                  </a:lnTo>
                  <a:lnTo>
                    <a:pt x="8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7" y="191"/>
                  </a:lnTo>
                  <a:lnTo>
                    <a:pt x="25" y="178"/>
                  </a:lnTo>
                  <a:lnTo>
                    <a:pt x="34" y="167"/>
                  </a:lnTo>
                  <a:lnTo>
                    <a:pt x="43" y="153"/>
                  </a:lnTo>
                  <a:lnTo>
                    <a:pt x="64" y="130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3" y="6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6" name="Freeform 508"/>
            <p:cNvSpPr/>
            <p:nvPr/>
          </p:nvSpPr>
          <p:spPr bwMode="auto">
            <a:xfrm>
              <a:off x="3446463" y="1387475"/>
              <a:ext cx="68263" cy="825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20" y="51"/>
                </a:cxn>
                <a:cxn ang="0">
                  <a:pos x="80" y="101"/>
                </a:cxn>
                <a:cxn ang="0">
                  <a:pos x="39" y="151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10"/>
                </a:cxn>
                <a:cxn ang="0">
                  <a:pos x="7" y="210"/>
                </a:cxn>
                <a:cxn ang="0">
                  <a:pos x="9" y="210"/>
                </a:cxn>
                <a:cxn ang="0">
                  <a:pos x="11" y="207"/>
                </a:cxn>
                <a:cxn ang="0">
                  <a:pos x="11" y="207"/>
                </a:cxn>
                <a:cxn ang="0">
                  <a:pos x="50" y="157"/>
                </a:cxn>
                <a:cxn ang="0">
                  <a:pos x="89" y="108"/>
                </a:cxn>
                <a:cxn ang="0">
                  <a:pos x="128" y="59"/>
                </a:cxn>
                <a:cxn ang="0">
                  <a:pos x="170" y="11"/>
                </a:cxn>
                <a:cxn ang="0">
                  <a:pos x="170" y="11"/>
                </a:cxn>
                <a:cxn ang="0">
                  <a:pos x="171" y="8"/>
                </a:cxn>
                <a:cxn ang="0">
                  <a:pos x="171" y="7"/>
                </a:cxn>
                <a:cxn ang="0">
                  <a:pos x="169" y="3"/>
                </a:cxn>
                <a:cxn ang="0">
                  <a:pos x="166" y="0"/>
                </a:cxn>
                <a:cxn ang="0">
                  <a:pos x="164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10">
                  <a:moveTo>
                    <a:pt x="162" y="3"/>
                  </a:moveTo>
                  <a:lnTo>
                    <a:pt x="162" y="3"/>
                  </a:lnTo>
                  <a:lnTo>
                    <a:pt x="120" y="51"/>
                  </a:lnTo>
                  <a:lnTo>
                    <a:pt x="80" y="101"/>
                  </a:lnTo>
                  <a:lnTo>
                    <a:pt x="39" y="151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10"/>
                  </a:lnTo>
                  <a:lnTo>
                    <a:pt x="7" y="210"/>
                  </a:lnTo>
                  <a:lnTo>
                    <a:pt x="9" y="210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50" y="157"/>
                  </a:lnTo>
                  <a:lnTo>
                    <a:pt x="89" y="108"/>
                  </a:lnTo>
                  <a:lnTo>
                    <a:pt x="128" y="59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1" y="8"/>
                  </a:lnTo>
                  <a:lnTo>
                    <a:pt x="171" y="7"/>
                  </a:lnTo>
                  <a:lnTo>
                    <a:pt x="169" y="3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7" name="Freeform 509"/>
            <p:cNvSpPr/>
            <p:nvPr/>
          </p:nvSpPr>
          <p:spPr bwMode="auto">
            <a:xfrm>
              <a:off x="3433763" y="1431925"/>
              <a:ext cx="76200" cy="93663"/>
            </a:xfrm>
            <a:custGeom>
              <a:avLst/>
              <a:gdLst/>
              <a:ahLst/>
              <a:cxnLst>
                <a:cxn ang="0">
                  <a:pos x="183" y="3"/>
                </a:cxn>
                <a:cxn ang="0">
                  <a:pos x="183" y="3"/>
                </a:cxn>
                <a:cxn ang="0">
                  <a:pos x="174" y="16"/>
                </a:cxn>
                <a:cxn ang="0">
                  <a:pos x="162" y="28"/>
                </a:cxn>
                <a:cxn ang="0">
                  <a:pos x="139" y="51"/>
                </a:cxn>
                <a:cxn ang="0">
                  <a:pos x="139" y="51"/>
                </a:cxn>
                <a:cxn ang="0">
                  <a:pos x="115" y="78"/>
                </a:cxn>
                <a:cxn ang="0">
                  <a:pos x="92" y="106"/>
                </a:cxn>
                <a:cxn ang="0">
                  <a:pos x="92" y="106"/>
                </a:cxn>
                <a:cxn ang="0">
                  <a:pos x="68" y="135"/>
                </a:cxn>
                <a:cxn ang="0">
                  <a:pos x="43" y="165"/>
                </a:cxn>
                <a:cxn ang="0">
                  <a:pos x="31" y="180"/>
                </a:cxn>
                <a:cxn ang="0">
                  <a:pos x="21" y="194"/>
                </a:cxn>
                <a:cxn ang="0">
                  <a:pos x="11" y="211"/>
                </a:cxn>
                <a:cxn ang="0">
                  <a:pos x="0" y="228"/>
                </a:cxn>
                <a:cxn ang="0">
                  <a:pos x="0" y="228"/>
                </a:cxn>
                <a:cxn ang="0">
                  <a:pos x="0" y="231"/>
                </a:cxn>
                <a:cxn ang="0">
                  <a:pos x="0" y="232"/>
                </a:cxn>
                <a:cxn ang="0">
                  <a:pos x="3" y="236"/>
                </a:cxn>
                <a:cxn ang="0">
                  <a:pos x="7" y="236"/>
                </a:cxn>
                <a:cxn ang="0">
                  <a:pos x="9" y="236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0" y="218"/>
                </a:cxn>
                <a:cxn ang="0">
                  <a:pos x="29" y="202"/>
                </a:cxn>
                <a:cxn ang="0">
                  <a:pos x="39" y="187"/>
                </a:cxn>
                <a:cxn ang="0">
                  <a:pos x="51" y="174"/>
                </a:cxn>
                <a:cxn ang="0">
                  <a:pos x="73" y="147"/>
                </a:cxn>
                <a:cxn ang="0">
                  <a:pos x="96" y="119"/>
                </a:cxn>
                <a:cxn ang="0">
                  <a:pos x="96" y="119"/>
                </a:cxn>
                <a:cxn ang="0">
                  <a:pos x="110" y="102"/>
                </a:cxn>
                <a:cxn ang="0">
                  <a:pos x="124" y="84"/>
                </a:cxn>
                <a:cxn ang="0">
                  <a:pos x="154" y="51"/>
                </a:cxn>
                <a:cxn ang="0">
                  <a:pos x="154" y="51"/>
                </a:cxn>
                <a:cxn ang="0">
                  <a:pos x="175" y="32"/>
                </a:cxn>
                <a:cxn ang="0">
                  <a:pos x="184" y="21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2"/>
                </a:cxn>
                <a:cxn ang="0">
                  <a:pos x="187" y="0"/>
                </a:cxn>
                <a:cxn ang="0">
                  <a:pos x="184" y="2"/>
                </a:cxn>
                <a:cxn ang="0">
                  <a:pos x="183" y="3"/>
                </a:cxn>
                <a:cxn ang="0">
                  <a:pos x="183" y="3"/>
                </a:cxn>
              </a:cxnLst>
              <a:rect l="0" t="0" r="r" b="b"/>
              <a:pathLst>
                <a:path w="194" h="236">
                  <a:moveTo>
                    <a:pt x="183" y="3"/>
                  </a:moveTo>
                  <a:lnTo>
                    <a:pt x="183" y="3"/>
                  </a:lnTo>
                  <a:lnTo>
                    <a:pt x="174" y="16"/>
                  </a:lnTo>
                  <a:lnTo>
                    <a:pt x="162" y="2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15" y="78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68" y="135"/>
                  </a:lnTo>
                  <a:lnTo>
                    <a:pt x="43" y="165"/>
                  </a:lnTo>
                  <a:lnTo>
                    <a:pt x="31" y="180"/>
                  </a:lnTo>
                  <a:lnTo>
                    <a:pt x="21" y="194"/>
                  </a:lnTo>
                  <a:lnTo>
                    <a:pt x="11" y="211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0" y="218"/>
                  </a:lnTo>
                  <a:lnTo>
                    <a:pt x="29" y="202"/>
                  </a:lnTo>
                  <a:lnTo>
                    <a:pt x="39" y="187"/>
                  </a:lnTo>
                  <a:lnTo>
                    <a:pt x="51" y="174"/>
                  </a:lnTo>
                  <a:lnTo>
                    <a:pt x="73" y="147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110" y="102"/>
                  </a:lnTo>
                  <a:lnTo>
                    <a:pt x="124" y="84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75" y="32"/>
                  </a:lnTo>
                  <a:lnTo>
                    <a:pt x="184" y="21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2"/>
                  </a:lnTo>
                  <a:lnTo>
                    <a:pt x="187" y="0"/>
                  </a:lnTo>
                  <a:lnTo>
                    <a:pt x="184" y="2"/>
                  </a:lnTo>
                  <a:lnTo>
                    <a:pt x="183" y="3"/>
                  </a:lnTo>
                  <a:lnTo>
                    <a:pt x="1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8" name="Freeform 510"/>
            <p:cNvSpPr/>
            <p:nvPr/>
          </p:nvSpPr>
          <p:spPr bwMode="auto">
            <a:xfrm>
              <a:off x="3438526" y="1466850"/>
              <a:ext cx="76200" cy="87313"/>
            </a:xfrm>
            <a:custGeom>
              <a:avLst/>
              <a:gdLst/>
              <a:ahLst/>
              <a:cxnLst>
                <a:cxn ang="0">
                  <a:pos x="179" y="3"/>
                </a:cxn>
                <a:cxn ang="0">
                  <a:pos x="179" y="3"/>
                </a:cxn>
                <a:cxn ang="0">
                  <a:pos x="158" y="37"/>
                </a:cxn>
                <a:cxn ang="0">
                  <a:pos x="136" y="69"/>
                </a:cxn>
                <a:cxn ang="0">
                  <a:pos x="112" y="101"/>
                </a:cxn>
                <a:cxn ang="0">
                  <a:pos x="99" y="116"/>
                </a:cxn>
                <a:cxn ang="0">
                  <a:pos x="86" y="132"/>
                </a:cxn>
                <a:cxn ang="0">
                  <a:pos x="86" y="132"/>
                </a:cxn>
                <a:cxn ang="0">
                  <a:pos x="74" y="144"/>
                </a:cxn>
                <a:cxn ang="0">
                  <a:pos x="61" y="156"/>
                </a:cxn>
                <a:cxn ang="0">
                  <a:pos x="34" y="177"/>
                </a:cxn>
                <a:cxn ang="0">
                  <a:pos x="34" y="177"/>
                </a:cxn>
                <a:cxn ang="0">
                  <a:pos x="23" y="183"/>
                </a:cxn>
                <a:cxn ang="0">
                  <a:pos x="14" y="190"/>
                </a:cxn>
                <a:cxn ang="0">
                  <a:pos x="6" y="198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2" y="216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10" y="213"/>
                </a:cxn>
                <a:cxn ang="0">
                  <a:pos x="10" y="213"/>
                </a:cxn>
                <a:cxn ang="0">
                  <a:pos x="14" y="208"/>
                </a:cxn>
                <a:cxn ang="0">
                  <a:pos x="19" y="201"/>
                </a:cxn>
                <a:cxn ang="0">
                  <a:pos x="31" y="191"/>
                </a:cxn>
                <a:cxn ang="0">
                  <a:pos x="44" y="182"/>
                </a:cxn>
                <a:cxn ang="0">
                  <a:pos x="57" y="173"/>
                </a:cxn>
                <a:cxn ang="0">
                  <a:pos x="57" y="173"/>
                </a:cxn>
                <a:cxn ang="0">
                  <a:pos x="70" y="162"/>
                </a:cxn>
                <a:cxn ang="0">
                  <a:pos x="83" y="150"/>
                </a:cxn>
                <a:cxn ang="0">
                  <a:pos x="95" y="139"/>
                </a:cxn>
                <a:cxn ang="0">
                  <a:pos x="106" y="127"/>
                </a:cxn>
                <a:cxn ang="0">
                  <a:pos x="106" y="127"/>
                </a:cxn>
                <a:cxn ang="0">
                  <a:pos x="129" y="98"/>
                </a:cxn>
                <a:cxn ang="0">
                  <a:pos x="150" y="69"/>
                </a:cxn>
                <a:cxn ang="0">
                  <a:pos x="170" y="39"/>
                </a:cxn>
                <a:cxn ang="0">
                  <a:pos x="188" y="8"/>
                </a:cxn>
                <a:cxn ang="0">
                  <a:pos x="188" y="8"/>
                </a:cxn>
                <a:cxn ang="0">
                  <a:pos x="189" y="7"/>
                </a:cxn>
                <a:cxn ang="0">
                  <a:pos x="189" y="4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79" y="3"/>
                </a:cxn>
                <a:cxn ang="0">
                  <a:pos x="179" y="3"/>
                </a:cxn>
              </a:cxnLst>
              <a:rect l="0" t="0" r="r" b="b"/>
              <a:pathLst>
                <a:path w="189" h="217">
                  <a:moveTo>
                    <a:pt x="179" y="3"/>
                  </a:moveTo>
                  <a:lnTo>
                    <a:pt x="179" y="3"/>
                  </a:lnTo>
                  <a:lnTo>
                    <a:pt x="158" y="37"/>
                  </a:lnTo>
                  <a:lnTo>
                    <a:pt x="136" y="69"/>
                  </a:lnTo>
                  <a:lnTo>
                    <a:pt x="112" y="101"/>
                  </a:lnTo>
                  <a:lnTo>
                    <a:pt x="99" y="116"/>
                  </a:lnTo>
                  <a:lnTo>
                    <a:pt x="86" y="132"/>
                  </a:lnTo>
                  <a:lnTo>
                    <a:pt x="86" y="132"/>
                  </a:lnTo>
                  <a:lnTo>
                    <a:pt x="74" y="144"/>
                  </a:lnTo>
                  <a:lnTo>
                    <a:pt x="61" y="156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23" y="183"/>
                  </a:lnTo>
                  <a:lnTo>
                    <a:pt x="14" y="190"/>
                  </a:lnTo>
                  <a:lnTo>
                    <a:pt x="6" y="19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2" y="216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4" y="208"/>
                  </a:lnTo>
                  <a:lnTo>
                    <a:pt x="19" y="201"/>
                  </a:lnTo>
                  <a:lnTo>
                    <a:pt x="31" y="191"/>
                  </a:lnTo>
                  <a:lnTo>
                    <a:pt x="44" y="182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70" y="162"/>
                  </a:lnTo>
                  <a:lnTo>
                    <a:pt x="83" y="150"/>
                  </a:lnTo>
                  <a:lnTo>
                    <a:pt x="95" y="139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29" y="98"/>
                  </a:lnTo>
                  <a:lnTo>
                    <a:pt x="150" y="69"/>
                  </a:lnTo>
                  <a:lnTo>
                    <a:pt x="170" y="39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9" y="7"/>
                  </a:lnTo>
                  <a:lnTo>
                    <a:pt x="189" y="4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9" name="Freeform 511"/>
            <p:cNvSpPr/>
            <p:nvPr/>
          </p:nvSpPr>
          <p:spPr bwMode="auto">
            <a:xfrm>
              <a:off x="3465513" y="1516063"/>
              <a:ext cx="52388" cy="650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5" y="34"/>
                </a:cxn>
                <a:cxn ang="0">
                  <a:pos x="68" y="51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38" y="90"/>
                </a:cxn>
                <a:cxn ang="0">
                  <a:pos x="25" y="111"/>
                </a:cxn>
                <a:cxn ang="0">
                  <a:pos x="12" y="132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2" y="162"/>
                </a:cxn>
                <a:cxn ang="0">
                  <a:pos x="5" y="163"/>
                </a:cxn>
                <a:cxn ang="0">
                  <a:pos x="8" y="163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21" y="140"/>
                </a:cxn>
                <a:cxn ang="0">
                  <a:pos x="31" y="120"/>
                </a:cxn>
                <a:cxn ang="0">
                  <a:pos x="43" y="102"/>
                </a:cxn>
                <a:cxn ang="0">
                  <a:pos x="57" y="83"/>
                </a:cxn>
                <a:cxn ang="0">
                  <a:pos x="57" y="83"/>
                </a:cxn>
                <a:cxn ang="0">
                  <a:pos x="73" y="62"/>
                </a:cxn>
                <a:cxn ang="0">
                  <a:pos x="90" y="44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9" h="163">
                  <a:moveTo>
                    <a:pt x="119" y="1"/>
                  </a:moveTo>
                  <a:lnTo>
                    <a:pt x="119" y="1"/>
                  </a:lnTo>
                  <a:lnTo>
                    <a:pt x="85" y="34"/>
                  </a:lnTo>
                  <a:lnTo>
                    <a:pt x="68" y="5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38" y="90"/>
                  </a:lnTo>
                  <a:lnTo>
                    <a:pt x="25" y="111"/>
                  </a:lnTo>
                  <a:lnTo>
                    <a:pt x="12" y="132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2" y="162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21" y="140"/>
                  </a:lnTo>
                  <a:lnTo>
                    <a:pt x="31" y="120"/>
                  </a:lnTo>
                  <a:lnTo>
                    <a:pt x="43" y="102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73" y="62"/>
                  </a:lnTo>
                  <a:lnTo>
                    <a:pt x="90" y="44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0" name="Freeform 512"/>
            <p:cNvSpPr>
              <a:spLocks noEditPoints="1"/>
            </p:cNvSpPr>
            <p:nvPr/>
          </p:nvSpPr>
          <p:spPr bwMode="auto">
            <a:xfrm>
              <a:off x="311943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7" y="6"/>
                </a:cxn>
                <a:cxn ang="0">
                  <a:pos x="256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1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5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8" y="10"/>
                </a:cxn>
                <a:cxn ang="0">
                  <a:pos x="579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5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7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79" y="226"/>
                </a:cxn>
              </a:cxnLst>
              <a:rect l="0" t="0" r="r" b="b"/>
              <a:pathLst>
                <a:path w="700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1" y="8"/>
                  </a:lnTo>
                  <a:lnTo>
                    <a:pt x="647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6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0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8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6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1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1" y="170"/>
                  </a:lnTo>
                  <a:lnTo>
                    <a:pt x="685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0" y="30"/>
                  </a:lnTo>
                  <a:lnTo>
                    <a:pt x="700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1" y="8"/>
                  </a:lnTo>
                  <a:lnTo>
                    <a:pt x="675" y="8"/>
                  </a:lnTo>
                  <a:lnTo>
                    <a:pt x="668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79" y="226"/>
                  </a:moveTo>
                  <a:lnTo>
                    <a:pt x="579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0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0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2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4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4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49" y="52"/>
                  </a:lnTo>
                  <a:lnTo>
                    <a:pt x="317" y="52"/>
                  </a:lnTo>
                  <a:lnTo>
                    <a:pt x="647" y="52"/>
                  </a:lnTo>
                  <a:lnTo>
                    <a:pt x="647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1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4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6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79" y="226"/>
                  </a:lnTo>
                  <a:lnTo>
                    <a:pt x="579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1" name="Freeform 513"/>
            <p:cNvSpPr>
              <a:spLocks noEditPoints="1"/>
            </p:cNvSpPr>
            <p:nvPr/>
          </p:nvSpPr>
          <p:spPr bwMode="auto">
            <a:xfrm>
              <a:off x="357028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8" y="6"/>
                </a:cxn>
                <a:cxn ang="0">
                  <a:pos x="258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3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6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9" y="10"/>
                </a:cxn>
                <a:cxn ang="0">
                  <a:pos x="580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6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8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80" y="226"/>
                </a:cxn>
              </a:cxnLst>
              <a:rect l="0" t="0" r="r" b="b"/>
              <a:pathLst>
                <a:path w="701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3" y="8"/>
                  </a:lnTo>
                  <a:lnTo>
                    <a:pt x="648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8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1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9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7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3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2" y="170"/>
                  </a:lnTo>
                  <a:lnTo>
                    <a:pt x="686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1" y="30"/>
                  </a:lnTo>
                  <a:lnTo>
                    <a:pt x="701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2" y="8"/>
                  </a:lnTo>
                  <a:lnTo>
                    <a:pt x="675" y="8"/>
                  </a:lnTo>
                  <a:lnTo>
                    <a:pt x="669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80" y="226"/>
                  </a:moveTo>
                  <a:lnTo>
                    <a:pt x="580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1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1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3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5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5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50" y="52"/>
                  </a:lnTo>
                  <a:lnTo>
                    <a:pt x="317" y="52"/>
                  </a:lnTo>
                  <a:lnTo>
                    <a:pt x="648" y="52"/>
                  </a:lnTo>
                  <a:lnTo>
                    <a:pt x="648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2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5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7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80" y="226"/>
                  </a:lnTo>
                  <a:lnTo>
                    <a:pt x="580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2" name="Freeform 514"/>
            <p:cNvSpPr>
              <a:spLocks noEditPoints="1"/>
            </p:cNvSpPr>
            <p:nvPr/>
          </p:nvSpPr>
          <p:spPr bwMode="auto">
            <a:xfrm>
              <a:off x="3187701" y="1065213"/>
              <a:ext cx="587375" cy="128588"/>
            </a:xfrm>
            <a:custGeom>
              <a:avLst/>
              <a:gdLst/>
              <a:ahLst/>
              <a:cxnLst>
                <a:cxn ang="0">
                  <a:pos x="1383" y="117"/>
                </a:cxn>
                <a:cxn ang="0">
                  <a:pos x="1313" y="106"/>
                </a:cxn>
                <a:cxn ang="0">
                  <a:pos x="1176" y="26"/>
                </a:cxn>
                <a:cxn ang="0">
                  <a:pos x="1078" y="2"/>
                </a:cxn>
                <a:cxn ang="0">
                  <a:pos x="969" y="17"/>
                </a:cxn>
                <a:cxn ang="0">
                  <a:pos x="862" y="60"/>
                </a:cxn>
                <a:cxn ang="0">
                  <a:pos x="700" y="75"/>
                </a:cxn>
                <a:cxn ang="0">
                  <a:pos x="581" y="47"/>
                </a:cxn>
                <a:cxn ang="0">
                  <a:pos x="453" y="4"/>
                </a:cxn>
                <a:cxn ang="0">
                  <a:pos x="348" y="9"/>
                </a:cxn>
                <a:cxn ang="0">
                  <a:pos x="230" y="72"/>
                </a:cxn>
                <a:cxn ang="0">
                  <a:pos x="148" y="110"/>
                </a:cxn>
                <a:cxn ang="0">
                  <a:pos x="48" y="127"/>
                </a:cxn>
                <a:cxn ang="0">
                  <a:pos x="1" y="194"/>
                </a:cxn>
                <a:cxn ang="0">
                  <a:pos x="33" y="280"/>
                </a:cxn>
                <a:cxn ang="0">
                  <a:pos x="146" y="327"/>
                </a:cxn>
                <a:cxn ang="0">
                  <a:pos x="271" y="293"/>
                </a:cxn>
                <a:cxn ang="0">
                  <a:pos x="415" y="213"/>
                </a:cxn>
                <a:cxn ang="0">
                  <a:pos x="502" y="207"/>
                </a:cxn>
                <a:cxn ang="0">
                  <a:pos x="636" y="268"/>
                </a:cxn>
                <a:cxn ang="0">
                  <a:pos x="739" y="296"/>
                </a:cxn>
                <a:cxn ang="0">
                  <a:pos x="820" y="277"/>
                </a:cxn>
                <a:cxn ang="0">
                  <a:pos x="960" y="211"/>
                </a:cxn>
                <a:cxn ang="0">
                  <a:pos x="1049" y="209"/>
                </a:cxn>
                <a:cxn ang="0">
                  <a:pos x="1207" y="293"/>
                </a:cxn>
                <a:cxn ang="0">
                  <a:pos x="1313" y="327"/>
                </a:cxn>
                <a:cxn ang="0">
                  <a:pos x="1431" y="293"/>
                </a:cxn>
                <a:cxn ang="0">
                  <a:pos x="1477" y="208"/>
                </a:cxn>
                <a:cxn ang="0">
                  <a:pos x="1415" y="245"/>
                </a:cxn>
                <a:cxn ang="0">
                  <a:pos x="1321" y="284"/>
                </a:cxn>
                <a:cxn ang="0">
                  <a:pos x="1260" y="270"/>
                </a:cxn>
                <a:cxn ang="0">
                  <a:pos x="1074" y="166"/>
                </a:cxn>
                <a:cxn ang="0">
                  <a:pos x="963" y="165"/>
                </a:cxn>
                <a:cxn ang="0">
                  <a:pos x="777" y="246"/>
                </a:cxn>
                <a:cxn ang="0">
                  <a:pos x="761" y="250"/>
                </a:cxn>
                <a:cxn ang="0">
                  <a:pos x="717" y="253"/>
                </a:cxn>
                <a:cxn ang="0">
                  <a:pos x="591" y="195"/>
                </a:cxn>
                <a:cxn ang="0">
                  <a:pos x="433" y="161"/>
                </a:cxn>
                <a:cxn ang="0">
                  <a:pos x="322" y="206"/>
                </a:cxn>
                <a:cxn ang="0">
                  <a:pos x="188" y="281"/>
                </a:cxn>
                <a:cxn ang="0">
                  <a:pos x="97" y="270"/>
                </a:cxn>
                <a:cxn ang="0">
                  <a:pos x="47" y="221"/>
                </a:cxn>
                <a:cxn ang="0">
                  <a:pos x="61" y="178"/>
                </a:cxn>
                <a:cxn ang="0">
                  <a:pos x="161" y="161"/>
                </a:cxn>
                <a:cxn ang="0">
                  <a:pos x="192" y="144"/>
                </a:cxn>
                <a:cxn ang="0">
                  <a:pos x="309" y="75"/>
                </a:cxn>
                <a:cxn ang="0">
                  <a:pos x="433" y="47"/>
                </a:cxn>
                <a:cxn ang="0">
                  <a:pos x="572" y="94"/>
                </a:cxn>
                <a:cxn ang="0">
                  <a:pos x="725" y="122"/>
                </a:cxn>
                <a:cxn ang="0">
                  <a:pos x="747" y="122"/>
                </a:cxn>
                <a:cxn ang="0">
                  <a:pos x="872" y="106"/>
                </a:cxn>
                <a:cxn ang="0">
                  <a:pos x="1020" y="50"/>
                </a:cxn>
                <a:cxn ang="0">
                  <a:pos x="1129" y="59"/>
                </a:cxn>
                <a:cxn ang="0">
                  <a:pos x="1249" y="126"/>
                </a:cxn>
                <a:cxn ang="0">
                  <a:pos x="1309" y="160"/>
                </a:cxn>
                <a:cxn ang="0">
                  <a:pos x="1400" y="169"/>
                </a:cxn>
                <a:cxn ang="0">
                  <a:pos x="1432" y="209"/>
                </a:cxn>
                <a:cxn ang="0">
                  <a:pos x="1415" y="245"/>
                </a:cxn>
              </a:cxnLst>
              <a:rect l="0" t="0" r="r" b="b"/>
              <a:pathLst>
                <a:path w="1477" h="327">
                  <a:moveTo>
                    <a:pt x="1455" y="144"/>
                  </a:moveTo>
                  <a:lnTo>
                    <a:pt x="1455" y="144"/>
                  </a:lnTo>
                  <a:lnTo>
                    <a:pt x="1443" y="135"/>
                  </a:lnTo>
                  <a:lnTo>
                    <a:pt x="1430" y="127"/>
                  </a:lnTo>
                  <a:lnTo>
                    <a:pt x="1415" y="122"/>
                  </a:lnTo>
                  <a:lnTo>
                    <a:pt x="1400" y="119"/>
                  </a:lnTo>
                  <a:lnTo>
                    <a:pt x="1383" y="117"/>
                  </a:lnTo>
                  <a:lnTo>
                    <a:pt x="1367" y="115"/>
                  </a:lnTo>
                  <a:lnTo>
                    <a:pt x="1336" y="115"/>
                  </a:lnTo>
                  <a:lnTo>
                    <a:pt x="1336" y="115"/>
                  </a:lnTo>
                  <a:lnTo>
                    <a:pt x="1330" y="110"/>
                  </a:lnTo>
                  <a:lnTo>
                    <a:pt x="1322" y="107"/>
                  </a:lnTo>
                  <a:lnTo>
                    <a:pt x="1322" y="107"/>
                  </a:lnTo>
                  <a:lnTo>
                    <a:pt x="1313" y="106"/>
                  </a:lnTo>
                  <a:lnTo>
                    <a:pt x="1303" y="102"/>
                  </a:lnTo>
                  <a:lnTo>
                    <a:pt x="1284" y="94"/>
                  </a:lnTo>
                  <a:lnTo>
                    <a:pt x="1266" y="84"/>
                  </a:lnTo>
                  <a:lnTo>
                    <a:pt x="1248" y="72"/>
                  </a:lnTo>
                  <a:lnTo>
                    <a:pt x="1211" y="49"/>
                  </a:lnTo>
                  <a:lnTo>
                    <a:pt x="1194" y="37"/>
                  </a:lnTo>
                  <a:lnTo>
                    <a:pt x="1176" y="26"/>
                  </a:lnTo>
                  <a:lnTo>
                    <a:pt x="1176" y="26"/>
                  </a:lnTo>
                  <a:lnTo>
                    <a:pt x="1162" y="21"/>
                  </a:lnTo>
                  <a:lnTo>
                    <a:pt x="1146" y="15"/>
                  </a:lnTo>
                  <a:lnTo>
                    <a:pt x="1129" y="9"/>
                  </a:lnTo>
                  <a:lnTo>
                    <a:pt x="1112" y="5"/>
                  </a:lnTo>
                  <a:lnTo>
                    <a:pt x="1095" y="3"/>
                  </a:lnTo>
                  <a:lnTo>
                    <a:pt x="1078" y="2"/>
                  </a:lnTo>
                  <a:lnTo>
                    <a:pt x="1061" y="0"/>
                  </a:lnTo>
                  <a:lnTo>
                    <a:pt x="1045" y="2"/>
                  </a:lnTo>
                  <a:lnTo>
                    <a:pt x="1045" y="2"/>
                  </a:lnTo>
                  <a:lnTo>
                    <a:pt x="1025" y="4"/>
                  </a:lnTo>
                  <a:lnTo>
                    <a:pt x="1006" y="8"/>
                  </a:lnTo>
                  <a:lnTo>
                    <a:pt x="988" y="12"/>
                  </a:lnTo>
                  <a:lnTo>
                    <a:pt x="969" y="17"/>
                  </a:lnTo>
                  <a:lnTo>
                    <a:pt x="951" y="24"/>
                  </a:lnTo>
                  <a:lnTo>
                    <a:pt x="933" y="30"/>
                  </a:lnTo>
                  <a:lnTo>
                    <a:pt x="914" y="38"/>
                  </a:lnTo>
                  <a:lnTo>
                    <a:pt x="897" y="47"/>
                  </a:lnTo>
                  <a:lnTo>
                    <a:pt x="897" y="47"/>
                  </a:lnTo>
                  <a:lnTo>
                    <a:pt x="880" y="55"/>
                  </a:lnTo>
                  <a:lnTo>
                    <a:pt x="862" y="60"/>
                  </a:lnTo>
                  <a:lnTo>
                    <a:pt x="842" y="66"/>
                  </a:lnTo>
                  <a:lnTo>
                    <a:pt x="821" y="70"/>
                  </a:lnTo>
                  <a:lnTo>
                    <a:pt x="799" y="72"/>
                  </a:lnTo>
                  <a:lnTo>
                    <a:pt x="778" y="75"/>
                  </a:lnTo>
                  <a:lnTo>
                    <a:pt x="739" y="76"/>
                  </a:lnTo>
                  <a:lnTo>
                    <a:pt x="739" y="76"/>
                  </a:lnTo>
                  <a:lnTo>
                    <a:pt x="700" y="75"/>
                  </a:lnTo>
                  <a:lnTo>
                    <a:pt x="678" y="72"/>
                  </a:lnTo>
                  <a:lnTo>
                    <a:pt x="657" y="70"/>
                  </a:lnTo>
                  <a:lnTo>
                    <a:pt x="636" y="66"/>
                  </a:lnTo>
                  <a:lnTo>
                    <a:pt x="615" y="60"/>
                  </a:lnTo>
                  <a:lnTo>
                    <a:pt x="596" y="55"/>
                  </a:lnTo>
                  <a:lnTo>
                    <a:pt x="581" y="47"/>
                  </a:lnTo>
                  <a:lnTo>
                    <a:pt x="581" y="47"/>
                  </a:lnTo>
                  <a:lnTo>
                    <a:pt x="564" y="38"/>
                  </a:lnTo>
                  <a:lnTo>
                    <a:pt x="545" y="30"/>
                  </a:lnTo>
                  <a:lnTo>
                    <a:pt x="527" y="24"/>
                  </a:lnTo>
                  <a:lnTo>
                    <a:pt x="509" y="17"/>
                  </a:lnTo>
                  <a:lnTo>
                    <a:pt x="490" y="12"/>
                  </a:lnTo>
                  <a:lnTo>
                    <a:pt x="471" y="8"/>
                  </a:lnTo>
                  <a:lnTo>
                    <a:pt x="453" y="4"/>
                  </a:lnTo>
                  <a:lnTo>
                    <a:pt x="433" y="2"/>
                  </a:lnTo>
                  <a:lnTo>
                    <a:pt x="433" y="2"/>
                  </a:lnTo>
                  <a:lnTo>
                    <a:pt x="417" y="0"/>
                  </a:lnTo>
                  <a:lnTo>
                    <a:pt x="400" y="2"/>
                  </a:lnTo>
                  <a:lnTo>
                    <a:pt x="383" y="3"/>
                  </a:lnTo>
                  <a:lnTo>
                    <a:pt x="365" y="5"/>
                  </a:lnTo>
                  <a:lnTo>
                    <a:pt x="348" y="9"/>
                  </a:lnTo>
                  <a:lnTo>
                    <a:pt x="332" y="15"/>
                  </a:lnTo>
                  <a:lnTo>
                    <a:pt x="317" y="21"/>
                  </a:lnTo>
                  <a:lnTo>
                    <a:pt x="302" y="26"/>
                  </a:lnTo>
                  <a:lnTo>
                    <a:pt x="302" y="26"/>
                  </a:lnTo>
                  <a:lnTo>
                    <a:pt x="284" y="37"/>
                  </a:lnTo>
                  <a:lnTo>
                    <a:pt x="265" y="49"/>
                  </a:lnTo>
                  <a:lnTo>
                    <a:pt x="230" y="72"/>
                  </a:lnTo>
                  <a:lnTo>
                    <a:pt x="212" y="84"/>
                  </a:lnTo>
                  <a:lnTo>
                    <a:pt x="194" y="94"/>
                  </a:lnTo>
                  <a:lnTo>
                    <a:pt x="174" y="102"/>
                  </a:lnTo>
                  <a:lnTo>
                    <a:pt x="165" y="106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48" y="110"/>
                  </a:lnTo>
                  <a:lnTo>
                    <a:pt x="143" y="115"/>
                  </a:lnTo>
                  <a:lnTo>
                    <a:pt x="143" y="115"/>
                  </a:lnTo>
                  <a:lnTo>
                    <a:pt x="111" y="115"/>
                  </a:lnTo>
                  <a:lnTo>
                    <a:pt x="94" y="117"/>
                  </a:lnTo>
                  <a:lnTo>
                    <a:pt x="78" y="119"/>
                  </a:lnTo>
                  <a:lnTo>
                    <a:pt x="63" y="122"/>
                  </a:lnTo>
                  <a:lnTo>
                    <a:pt x="48" y="127"/>
                  </a:lnTo>
                  <a:lnTo>
                    <a:pt x="35" y="135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6" y="155"/>
                  </a:lnTo>
                  <a:lnTo>
                    <a:pt x="9" y="166"/>
                  </a:lnTo>
                  <a:lnTo>
                    <a:pt x="4" y="179"/>
                  </a:lnTo>
                  <a:lnTo>
                    <a:pt x="1" y="194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6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21" y="264"/>
                  </a:lnTo>
                  <a:lnTo>
                    <a:pt x="33" y="280"/>
                  </a:lnTo>
                  <a:lnTo>
                    <a:pt x="46" y="293"/>
                  </a:lnTo>
                  <a:lnTo>
                    <a:pt x="61" y="304"/>
                  </a:lnTo>
                  <a:lnTo>
                    <a:pt x="77" y="311"/>
                  </a:lnTo>
                  <a:lnTo>
                    <a:pt x="93" y="319"/>
                  </a:lnTo>
                  <a:lnTo>
                    <a:pt x="110" y="323"/>
                  </a:lnTo>
                  <a:lnTo>
                    <a:pt x="128" y="326"/>
                  </a:lnTo>
                  <a:lnTo>
                    <a:pt x="146" y="327"/>
                  </a:lnTo>
                  <a:lnTo>
                    <a:pt x="165" y="327"/>
                  </a:lnTo>
                  <a:lnTo>
                    <a:pt x="183" y="325"/>
                  </a:lnTo>
                  <a:lnTo>
                    <a:pt x="201" y="321"/>
                  </a:lnTo>
                  <a:lnTo>
                    <a:pt x="218" y="317"/>
                  </a:lnTo>
                  <a:lnTo>
                    <a:pt x="237" y="310"/>
                  </a:lnTo>
                  <a:lnTo>
                    <a:pt x="254" y="302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96" y="279"/>
                  </a:lnTo>
                  <a:lnTo>
                    <a:pt x="319" y="263"/>
                  </a:lnTo>
                  <a:lnTo>
                    <a:pt x="343" y="249"/>
                  </a:lnTo>
                  <a:lnTo>
                    <a:pt x="366" y="234"/>
                  </a:lnTo>
                  <a:lnTo>
                    <a:pt x="390" y="223"/>
                  </a:lnTo>
                  <a:lnTo>
                    <a:pt x="415" y="213"/>
                  </a:lnTo>
                  <a:lnTo>
                    <a:pt x="429" y="209"/>
                  </a:lnTo>
                  <a:lnTo>
                    <a:pt x="442" y="207"/>
                  </a:lnTo>
                  <a:lnTo>
                    <a:pt x="456" y="204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87" y="204"/>
                  </a:lnTo>
                  <a:lnTo>
                    <a:pt x="502" y="207"/>
                  </a:lnTo>
                  <a:lnTo>
                    <a:pt x="517" y="211"/>
                  </a:lnTo>
                  <a:lnTo>
                    <a:pt x="532" y="217"/>
                  </a:lnTo>
                  <a:lnTo>
                    <a:pt x="560" y="230"/>
                  </a:lnTo>
                  <a:lnTo>
                    <a:pt x="589" y="245"/>
                  </a:lnTo>
                  <a:lnTo>
                    <a:pt x="589" y="245"/>
                  </a:lnTo>
                  <a:lnTo>
                    <a:pt x="617" y="259"/>
                  </a:lnTo>
                  <a:lnTo>
                    <a:pt x="636" y="268"/>
                  </a:lnTo>
                  <a:lnTo>
                    <a:pt x="657" y="277"/>
                  </a:lnTo>
                  <a:lnTo>
                    <a:pt x="679" y="287"/>
                  </a:lnTo>
                  <a:lnTo>
                    <a:pt x="700" y="293"/>
                  </a:lnTo>
                  <a:lnTo>
                    <a:pt x="710" y="296"/>
                  </a:lnTo>
                  <a:lnTo>
                    <a:pt x="721" y="297"/>
                  </a:lnTo>
                  <a:lnTo>
                    <a:pt x="730" y="297"/>
                  </a:lnTo>
                  <a:lnTo>
                    <a:pt x="739" y="296"/>
                  </a:lnTo>
                  <a:lnTo>
                    <a:pt x="739" y="296"/>
                  </a:lnTo>
                  <a:lnTo>
                    <a:pt x="748" y="297"/>
                  </a:lnTo>
                  <a:lnTo>
                    <a:pt x="757" y="297"/>
                  </a:lnTo>
                  <a:lnTo>
                    <a:pt x="768" y="296"/>
                  </a:lnTo>
                  <a:lnTo>
                    <a:pt x="778" y="293"/>
                  </a:lnTo>
                  <a:lnTo>
                    <a:pt x="799" y="287"/>
                  </a:lnTo>
                  <a:lnTo>
                    <a:pt x="820" y="277"/>
                  </a:lnTo>
                  <a:lnTo>
                    <a:pt x="841" y="268"/>
                  </a:lnTo>
                  <a:lnTo>
                    <a:pt x="861" y="259"/>
                  </a:lnTo>
                  <a:lnTo>
                    <a:pt x="889" y="245"/>
                  </a:lnTo>
                  <a:lnTo>
                    <a:pt x="889" y="245"/>
                  </a:lnTo>
                  <a:lnTo>
                    <a:pt x="917" y="230"/>
                  </a:lnTo>
                  <a:lnTo>
                    <a:pt x="946" y="217"/>
                  </a:lnTo>
                  <a:lnTo>
                    <a:pt x="960" y="211"/>
                  </a:lnTo>
                  <a:lnTo>
                    <a:pt x="976" y="207"/>
                  </a:lnTo>
                  <a:lnTo>
                    <a:pt x="990" y="204"/>
                  </a:lnTo>
                  <a:lnTo>
                    <a:pt x="1006" y="203"/>
                  </a:lnTo>
                  <a:lnTo>
                    <a:pt x="1006" y="203"/>
                  </a:lnTo>
                  <a:lnTo>
                    <a:pt x="1022" y="204"/>
                  </a:lnTo>
                  <a:lnTo>
                    <a:pt x="1036" y="207"/>
                  </a:lnTo>
                  <a:lnTo>
                    <a:pt x="1049" y="209"/>
                  </a:lnTo>
                  <a:lnTo>
                    <a:pt x="1062" y="213"/>
                  </a:lnTo>
                  <a:lnTo>
                    <a:pt x="1088" y="223"/>
                  </a:lnTo>
                  <a:lnTo>
                    <a:pt x="1112" y="234"/>
                  </a:lnTo>
                  <a:lnTo>
                    <a:pt x="1135" y="249"/>
                  </a:lnTo>
                  <a:lnTo>
                    <a:pt x="1159" y="263"/>
                  </a:lnTo>
                  <a:lnTo>
                    <a:pt x="1182" y="279"/>
                  </a:lnTo>
                  <a:lnTo>
                    <a:pt x="1207" y="293"/>
                  </a:lnTo>
                  <a:lnTo>
                    <a:pt x="1207" y="293"/>
                  </a:lnTo>
                  <a:lnTo>
                    <a:pt x="1223" y="302"/>
                  </a:lnTo>
                  <a:lnTo>
                    <a:pt x="1241" y="310"/>
                  </a:lnTo>
                  <a:lnTo>
                    <a:pt x="1258" y="317"/>
                  </a:lnTo>
                  <a:lnTo>
                    <a:pt x="1277" y="321"/>
                  </a:lnTo>
                  <a:lnTo>
                    <a:pt x="1295" y="325"/>
                  </a:lnTo>
                  <a:lnTo>
                    <a:pt x="1313" y="327"/>
                  </a:lnTo>
                  <a:lnTo>
                    <a:pt x="1332" y="327"/>
                  </a:lnTo>
                  <a:lnTo>
                    <a:pt x="1350" y="326"/>
                  </a:lnTo>
                  <a:lnTo>
                    <a:pt x="1367" y="323"/>
                  </a:lnTo>
                  <a:lnTo>
                    <a:pt x="1384" y="319"/>
                  </a:lnTo>
                  <a:lnTo>
                    <a:pt x="1401" y="311"/>
                  </a:lnTo>
                  <a:lnTo>
                    <a:pt x="1417" y="304"/>
                  </a:lnTo>
                  <a:lnTo>
                    <a:pt x="1431" y="293"/>
                  </a:lnTo>
                  <a:lnTo>
                    <a:pt x="1445" y="280"/>
                  </a:lnTo>
                  <a:lnTo>
                    <a:pt x="1457" y="264"/>
                  </a:lnTo>
                  <a:lnTo>
                    <a:pt x="1469" y="247"/>
                  </a:lnTo>
                  <a:lnTo>
                    <a:pt x="1469" y="247"/>
                  </a:lnTo>
                  <a:lnTo>
                    <a:pt x="1473" y="236"/>
                  </a:lnTo>
                  <a:lnTo>
                    <a:pt x="1477" y="223"/>
                  </a:lnTo>
                  <a:lnTo>
                    <a:pt x="1477" y="208"/>
                  </a:lnTo>
                  <a:lnTo>
                    <a:pt x="1477" y="194"/>
                  </a:lnTo>
                  <a:lnTo>
                    <a:pt x="1474" y="179"/>
                  </a:lnTo>
                  <a:lnTo>
                    <a:pt x="1469" y="166"/>
                  </a:lnTo>
                  <a:lnTo>
                    <a:pt x="1462" y="155"/>
                  </a:lnTo>
                  <a:lnTo>
                    <a:pt x="1455" y="144"/>
                  </a:lnTo>
                  <a:lnTo>
                    <a:pt x="1455" y="144"/>
                  </a:lnTo>
                  <a:close/>
                  <a:moveTo>
                    <a:pt x="1415" y="245"/>
                  </a:moveTo>
                  <a:lnTo>
                    <a:pt x="1415" y="245"/>
                  </a:lnTo>
                  <a:lnTo>
                    <a:pt x="1400" y="259"/>
                  </a:lnTo>
                  <a:lnTo>
                    <a:pt x="1381" y="270"/>
                  </a:lnTo>
                  <a:lnTo>
                    <a:pt x="1362" y="277"/>
                  </a:lnTo>
                  <a:lnTo>
                    <a:pt x="1342" y="283"/>
                  </a:lnTo>
                  <a:lnTo>
                    <a:pt x="1332" y="284"/>
                  </a:lnTo>
                  <a:lnTo>
                    <a:pt x="1321" y="284"/>
                  </a:lnTo>
                  <a:lnTo>
                    <a:pt x="1311" y="284"/>
                  </a:lnTo>
                  <a:lnTo>
                    <a:pt x="1300" y="283"/>
                  </a:lnTo>
                  <a:lnTo>
                    <a:pt x="1290" y="281"/>
                  </a:lnTo>
                  <a:lnTo>
                    <a:pt x="1279" y="279"/>
                  </a:lnTo>
                  <a:lnTo>
                    <a:pt x="1270" y="275"/>
                  </a:lnTo>
                  <a:lnTo>
                    <a:pt x="1260" y="270"/>
                  </a:lnTo>
                  <a:lnTo>
                    <a:pt x="1260" y="270"/>
                  </a:lnTo>
                  <a:lnTo>
                    <a:pt x="1233" y="255"/>
                  </a:lnTo>
                  <a:lnTo>
                    <a:pt x="1207" y="238"/>
                  </a:lnTo>
                  <a:lnTo>
                    <a:pt x="1156" y="206"/>
                  </a:lnTo>
                  <a:lnTo>
                    <a:pt x="1130" y="190"/>
                  </a:lnTo>
                  <a:lnTo>
                    <a:pt x="1103" y="177"/>
                  </a:lnTo>
                  <a:lnTo>
                    <a:pt x="1088" y="170"/>
                  </a:lnTo>
                  <a:lnTo>
                    <a:pt x="1074" y="166"/>
                  </a:lnTo>
                  <a:lnTo>
                    <a:pt x="1059" y="162"/>
                  </a:lnTo>
                  <a:lnTo>
                    <a:pt x="1045" y="161"/>
                  </a:lnTo>
                  <a:lnTo>
                    <a:pt x="1045" y="161"/>
                  </a:lnTo>
                  <a:lnTo>
                    <a:pt x="1022" y="158"/>
                  </a:lnTo>
                  <a:lnTo>
                    <a:pt x="999" y="158"/>
                  </a:lnTo>
                  <a:lnTo>
                    <a:pt x="981" y="161"/>
                  </a:lnTo>
                  <a:lnTo>
                    <a:pt x="963" y="165"/>
                  </a:lnTo>
                  <a:lnTo>
                    <a:pt x="944" y="170"/>
                  </a:lnTo>
                  <a:lnTo>
                    <a:pt x="926" y="178"/>
                  </a:lnTo>
                  <a:lnTo>
                    <a:pt x="887" y="195"/>
                  </a:lnTo>
                  <a:lnTo>
                    <a:pt x="887" y="195"/>
                  </a:lnTo>
                  <a:lnTo>
                    <a:pt x="842" y="217"/>
                  </a:lnTo>
                  <a:lnTo>
                    <a:pt x="808" y="233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48" y="254"/>
                  </a:lnTo>
                  <a:lnTo>
                    <a:pt x="748" y="254"/>
                  </a:lnTo>
                  <a:lnTo>
                    <a:pt x="739" y="254"/>
                  </a:lnTo>
                  <a:lnTo>
                    <a:pt x="739" y="254"/>
                  </a:lnTo>
                  <a:lnTo>
                    <a:pt x="731" y="255"/>
                  </a:lnTo>
                  <a:lnTo>
                    <a:pt x="723" y="254"/>
                  </a:lnTo>
                  <a:lnTo>
                    <a:pt x="717" y="253"/>
                  </a:lnTo>
                  <a:lnTo>
                    <a:pt x="710" y="249"/>
                  </a:lnTo>
                  <a:lnTo>
                    <a:pt x="710" y="249"/>
                  </a:lnTo>
                  <a:lnTo>
                    <a:pt x="695" y="243"/>
                  </a:lnTo>
                  <a:lnTo>
                    <a:pt x="678" y="236"/>
                  </a:lnTo>
                  <a:lnTo>
                    <a:pt x="641" y="220"/>
                  </a:lnTo>
                  <a:lnTo>
                    <a:pt x="591" y="195"/>
                  </a:lnTo>
                  <a:lnTo>
                    <a:pt x="591" y="195"/>
                  </a:lnTo>
                  <a:lnTo>
                    <a:pt x="552" y="178"/>
                  </a:lnTo>
                  <a:lnTo>
                    <a:pt x="534" y="170"/>
                  </a:lnTo>
                  <a:lnTo>
                    <a:pt x="515" y="165"/>
                  </a:lnTo>
                  <a:lnTo>
                    <a:pt x="497" y="161"/>
                  </a:lnTo>
                  <a:lnTo>
                    <a:pt x="477" y="158"/>
                  </a:lnTo>
                  <a:lnTo>
                    <a:pt x="456" y="158"/>
                  </a:lnTo>
                  <a:lnTo>
                    <a:pt x="433" y="161"/>
                  </a:lnTo>
                  <a:lnTo>
                    <a:pt x="433" y="161"/>
                  </a:lnTo>
                  <a:lnTo>
                    <a:pt x="419" y="162"/>
                  </a:lnTo>
                  <a:lnTo>
                    <a:pt x="403" y="166"/>
                  </a:lnTo>
                  <a:lnTo>
                    <a:pt x="388" y="170"/>
                  </a:lnTo>
                  <a:lnTo>
                    <a:pt x="375" y="177"/>
                  </a:lnTo>
                  <a:lnTo>
                    <a:pt x="348" y="190"/>
                  </a:lnTo>
                  <a:lnTo>
                    <a:pt x="322" y="206"/>
                  </a:lnTo>
                  <a:lnTo>
                    <a:pt x="269" y="238"/>
                  </a:lnTo>
                  <a:lnTo>
                    <a:pt x="245" y="255"/>
                  </a:lnTo>
                  <a:lnTo>
                    <a:pt x="218" y="270"/>
                  </a:lnTo>
                  <a:lnTo>
                    <a:pt x="218" y="270"/>
                  </a:lnTo>
                  <a:lnTo>
                    <a:pt x="208" y="275"/>
                  </a:lnTo>
                  <a:lnTo>
                    <a:pt x="199" y="279"/>
                  </a:lnTo>
                  <a:lnTo>
                    <a:pt x="188" y="281"/>
                  </a:lnTo>
                  <a:lnTo>
                    <a:pt x="178" y="283"/>
                  </a:lnTo>
                  <a:lnTo>
                    <a:pt x="167" y="284"/>
                  </a:lnTo>
                  <a:lnTo>
                    <a:pt x="157" y="284"/>
                  </a:lnTo>
                  <a:lnTo>
                    <a:pt x="146" y="284"/>
                  </a:lnTo>
                  <a:lnTo>
                    <a:pt x="136" y="283"/>
                  </a:lnTo>
                  <a:lnTo>
                    <a:pt x="116" y="277"/>
                  </a:lnTo>
                  <a:lnTo>
                    <a:pt x="97" y="270"/>
                  </a:lnTo>
                  <a:lnTo>
                    <a:pt x="78" y="259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56" y="240"/>
                  </a:lnTo>
                  <a:lnTo>
                    <a:pt x="52" y="233"/>
                  </a:lnTo>
                  <a:lnTo>
                    <a:pt x="50" y="228"/>
                  </a:lnTo>
                  <a:lnTo>
                    <a:pt x="47" y="221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6" y="203"/>
                  </a:lnTo>
                  <a:lnTo>
                    <a:pt x="48" y="198"/>
                  </a:lnTo>
                  <a:lnTo>
                    <a:pt x="50" y="192"/>
                  </a:lnTo>
                  <a:lnTo>
                    <a:pt x="54" y="187"/>
                  </a:lnTo>
                  <a:lnTo>
                    <a:pt x="61" y="178"/>
                  </a:lnTo>
                  <a:lnTo>
                    <a:pt x="72" y="172"/>
                  </a:lnTo>
                  <a:lnTo>
                    <a:pt x="77" y="169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103" y="164"/>
                  </a:lnTo>
                  <a:lnTo>
                    <a:pt x="123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7" y="160"/>
                  </a:lnTo>
                  <a:lnTo>
                    <a:pt x="173" y="157"/>
                  </a:lnTo>
                  <a:lnTo>
                    <a:pt x="178" y="153"/>
                  </a:lnTo>
                  <a:lnTo>
                    <a:pt x="180" y="149"/>
                  </a:lnTo>
                  <a:lnTo>
                    <a:pt x="180" y="149"/>
                  </a:lnTo>
                  <a:lnTo>
                    <a:pt x="192" y="144"/>
                  </a:lnTo>
                  <a:lnTo>
                    <a:pt x="205" y="139"/>
                  </a:lnTo>
                  <a:lnTo>
                    <a:pt x="228" y="126"/>
                  </a:lnTo>
                  <a:lnTo>
                    <a:pt x="250" y="111"/>
                  </a:lnTo>
                  <a:lnTo>
                    <a:pt x="272" y="97"/>
                  </a:lnTo>
                  <a:lnTo>
                    <a:pt x="272" y="97"/>
                  </a:lnTo>
                  <a:lnTo>
                    <a:pt x="289" y="85"/>
                  </a:lnTo>
                  <a:lnTo>
                    <a:pt x="309" y="75"/>
                  </a:lnTo>
                  <a:lnTo>
                    <a:pt x="328" y="67"/>
                  </a:lnTo>
                  <a:lnTo>
                    <a:pt x="348" y="59"/>
                  </a:lnTo>
                  <a:lnTo>
                    <a:pt x="369" y="54"/>
                  </a:lnTo>
                  <a:lnTo>
                    <a:pt x="390" y="50"/>
                  </a:lnTo>
                  <a:lnTo>
                    <a:pt x="411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45" y="49"/>
                  </a:lnTo>
                  <a:lnTo>
                    <a:pt x="458" y="50"/>
                  </a:lnTo>
                  <a:lnTo>
                    <a:pt x="481" y="56"/>
                  </a:lnTo>
                  <a:lnTo>
                    <a:pt x="504" y="64"/>
                  </a:lnTo>
                  <a:lnTo>
                    <a:pt x="527" y="75"/>
                  </a:lnTo>
                  <a:lnTo>
                    <a:pt x="549" y="85"/>
                  </a:lnTo>
                  <a:lnTo>
                    <a:pt x="572" y="94"/>
                  </a:lnTo>
                  <a:lnTo>
                    <a:pt x="594" y="102"/>
                  </a:lnTo>
                  <a:lnTo>
                    <a:pt x="606" y="106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71" y="117"/>
                  </a:lnTo>
                  <a:lnTo>
                    <a:pt x="697" y="119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30" y="122"/>
                  </a:lnTo>
                  <a:lnTo>
                    <a:pt x="730" y="122"/>
                  </a:lnTo>
                  <a:lnTo>
                    <a:pt x="739" y="122"/>
                  </a:lnTo>
                  <a:lnTo>
                    <a:pt x="739" y="122"/>
                  </a:lnTo>
                  <a:lnTo>
                    <a:pt x="747" y="122"/>
                  </a:lnTo>
                  <a:lnTo>
                    <a:pt x="747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80" y="119"/>
                  </a:lnTo>
                  <a:lnTo>
                    <a:pt x="807" y="117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72" y="106"/>
                  </a:lnTo>
                  <a:lnTo>
                    <a:pt x="884" y="102"/>
                  </a:lnTo>
                  <a:lnTo>
                    <a:pt x="906" y="94"/>
                  </a:lnTo>
                  <a:lnTo>
                    <a:pt x="929" y="85"/>
                  </a:lnTo>
                  <a:lnTo>
                    <a:pt x="951" y="75"/>
                  </a:lnTo>
                  <a:lnTo>
                    <a:pt x="973" y="64"/>
                  </a:lnTo>
                  <a:lnTo>
                    <a:pt x="997" y="56"/>
                  </a:lnTo>
                  <a:lnTo>
                    <a:pt x="1020" y="50"/>
                  </a:lnTo>
                  <a:lnTo>
                    <a:pt x="1032" y="49"/>
                  </a:lnTo>
                  <a:lnTo>
                    <a:pt x="1045" y="47"/>
                  </a:lnTo>
                  <a:lnTo>
                    <a:pt x="1045" y="47"/>
                  </a:lnTo>
                  <a:lnTo>
                    <a:pt x="1066" y="47"/>
                  </a:lnTo>
                  <a:lnTo>
                    <a:pt x="1088" y="50"/>
                  </a:lnTo>
                  <a:lnTo>
                    <a:pt x="1109" y="54"/>
                  </a:lnTo>
                  <a:lnTo>
                    <a:pt x="1129" y="59"/>
                  </a:lnTo>
                  <a:lnTo>
                    <a:pt x="1150" y="67"/>
                  </a:lnTo>
                  <a:lnTo>
                    <a:pt x="1169" y="75"/>
                  </a:lnTo>
                  <a:lnTo>
                    <a:pt x="1188" y="85"/>
                  </a:lnTo>
                  <a:lnTo>
                    <a:pt x="1206" y="97"/>
                  </a:lnTo>
                  <a:lnTo>
                    <a:pt x="1206" y="97"/>
                  </a:lnTo>
                  <a:lnTo>
                    <a:pt x="1227" y="111"/>
                  </a:lnTo>
                  <a:lnTo>
                    <a:pt x="1249" y="126"/>
                  </a:lnTo>
                  <a:lnTo>
                    <a:pt x="1273" y="139"/>
                  </a:lnTo>
                  <a:lnTo>
                    <a:pt x="1284" y="144"/>
                  </a:lnTo>
                  <a:lnTo>
                    <a:pt x="1298" y="149"/>
                  </a:lnTo>
                  <a:lnTo>
                    <a:pt x="1298" y="149"/>
                  </a:lnTo>
                  <a:lnTo>
                    <a:pt x="1300" y="153"/>
                  </a:lnTo>
                  <a:lnTo>
                    <a:pt x="1304" y="157"/>
                  </a:lnTo>
                  <a:lnTo>
                    <a:pt x="1309" y="160"/>
                  </a:lnTo>
                  <a:lnTo>
                    <a:pt x="1317" y="161"/>
                  </a:lnTo>
                  <a:lnTo>
                    <a:pt x="1317" y="161"/>
                  </a:lnTo>
                  <a:lnTo>
                    <a:pt x="1355" y="161"/>
                  </a:lnTo>
                  <a:lnTo>
                    <a:pt x="1375" y="164"/>
                  </a:lnTo>
                  <a:lnTo>
                    <a:pt x="1393" y="166"/>
                  </a:lnTo>
                  <a:lnTo>
                    <a:pt x="1393" y="166"/>
                  </a:lnTo>
                  <a:lnTo>
                    <a:pt x="1400" y="169"/>
                  </a:lnTo>
                  <a:lnTo>
                    <a:pt x="1406" y="172"/>
                  </a:lnTo>
                  <a:lnTo>
                    <a:pt x="1417" y="178"/>
                  </a:lnTo>
                  <a:lnTo>
                    <a:pt x="1424" y="187"/>
                  </a:lnTo>
                  <a:lnTo>
                    <a:pt x="1427" y="192"/>
                  </a:lnTo>
                  <a:lnTo>
                    <a:pt x="1430" y="198"/>
                  </a:lnTo>
                  <a:lnTo>
                    <a:pt x="1431" y="203"/>
                  </a:lnTo>
                  <a:lnTo>
                    <a:pt x="1432" y="209"/>
                  </a:lnTo>
                  <a:lnTo>
                    <a:pt x="1432" y="215"/>
                  </a:lnTo>
                  <a:lnTo>
                    <a:pt x="1431" y="221"/>
                  </a:lnTo>
                  <a:lnTo>
                    <a:pt x="1428" y="228"/>
                  </a:lnTo>
                  <a:lnTo>
                    <a:pt x="1426" y="233"/>
                  </a:lnTo>
                  <a:lnTo>
                    <a:pt x="1421" y="240"/>
                  </a:lnTo>
                  <a:lnTo>
                    <a:pt x="1415" y="245"/>
                  </a:lnTo>
                  <a:lnTo>
                    <a:pt x="1415" y="2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3" name="Freeform 515"/>
            <p:cNvSpPr/>
            <p:nvPr/>
          </p:nvSpPr>
          <p:spPr bwMode="auto">
            <a:xfrm>
              <a:off x="3133726" y="1176338"/>
              <a:ext cx="117475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2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20" y="580"/>
                </a:cxn>
                <a:cxn ang="0">
                  <a:pos x="35" y="578"/>
                </a:cxn>
                <a:cxn ang="0">
                  <a:pos x="42" y="573"/>
                </a:cxn>
                <a:cxn ang="0">
                  <a:pos x="44" y="565"/>
                </a:cxn>
                <a:cxn ang="0">
                  <a:pos x="46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6" y="421"/>
                </a:cxn>
                <a:cxn ang="0">
                  <a:pos x="156" y="328"/>
                </a:cxn>
                <a:cxn ang="0">
                  <a:pos x="173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2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5" y="0"/>
                </a:cxn>
                <a:cxn ang="0">
                  <a:pos x="258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6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10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2" y="440"/>
                  </a:lnTo>
                  <a:lnTo>
                    <a:pt x="26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3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20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2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6" y="563"/>
                  </a:lnTo>
                  <a:lnTo>
                    <a:pt x="46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6" y="421"/>
                  </a:lnTo>
                  <a:lnTo>
                    <a:pt x="140" y="359"/>
                  </a:lnTo>
                  <a:lnTo>
                    <a:pt x="156" y="328"/>
                  </a:lnTo>
                  <a:lnTo>
                    <a:pt x="173" y="297"/>
                  </a:lnTo>
                  <a:lnTo>
                    <a:pt x="173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8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2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2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2" y="1"/>
                  </a:lnTo>
                  <a:lnTo>
                    <a:pt x="258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4" name="Freeform 516"/>
            <p:cNvSpPr/>
            <p:nvPr/>
          </p:nvSpPr>
          <p:spPr bwMode="auto">
            <a:xfrm>
              <a:off x="3255963" y="1174750"/>
              <a:ext cx="109538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3" y="533"/>
                </a:cxn>
                <a:cxn ang="0">
                  <a:pos x="248" y="505"/>
                </a:cxn>
                <a:cxn ang="0">
                  <a:pos x="233" y="456"/>
                </a:cxn>
                <a:cxn ang="0">
                  <a:pos x="221" y="429"/>
                </a:cxn>
                <a:cxn ang="0">
                  <a:pos x="213" y="412"/>
                </a:cxn>
                <a:cxn ang="0">
                  <a:pos x="192" y="359"/>
                </a:cxn>
                <a:cxn ang="0">
                  <a:pos x="170" y="288"/>
                </a:cxn>
                <a:cxn ang="0">
                  <a:pos x="165" y="270"/>
                </a:cxn>
                <a:cxn ang="0">
                  <a:pos x="146" y="222"/>
                </a:cxn>
                <a:cxn ang="0">
                  <a:pos x="125" y="174"/>
                </a:cxn>
                <a:cxn ang="0">
                  <a:pos x="120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8" y="150"/>
                </a:cxn>
                <a:cxn ang="0">
                  <a:pos x="76" y="168"/>
                </a:cxn>
                <a:cxn ang="0">
                  <a:pos x="119" y="277"/>
                </a:cxn>
                <a:cxn ang="0">
                  <a:pos x="130" y="314"/>
                </a:cxn>
                <a:cxn ang="0">
                  <a:pos x="151" y="384"/>
                </a:cxn>
                <a:cxn ang="0">
                  <a:pos x="182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3" y="569"/>
                </a:cxn>
                <a:cxn ang="0">
                  <a:pos x="239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7" y="539"/>
                  </a:lnTo>
                  <a:lnTo>
                    <a:pt x="263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3" y="456"/>
                  </a:lnTo>
                  <a:lnTo>
                    <a:pt x="227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3" y="412"/>
                  </a:lnTo>
                  <a:lnTo>
                    <a:pt x="205" y="395"/>
                  </a:lnTo>
                  <a:lnTo>
                    <a:pt x="192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5" y="270"/>
                  </a:lnTo>
                  <a:lnTo>
                    <a:pt x="159" y="253"/>
                  </a:lnTo>
                  <a:lnTo>
                    <a:pt x="146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20" y="157"/>
                  </a:lnTo>
                  <a:lnTo>
                    <a:pt x="120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3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8" y="47"/>
                  </a:lnTo>
                  <a:lnTo>
                    <a:pt x="15" y="64"/>
                  </a:lnTo>
                  <a:lnTo>
                    <a:pt x="26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8" y="15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6" y="418"/>
                  </a:lnTo>
                  <a:lnTo>
                    <a:pt x="182" y="451"/>
                  </a:lnTo>
                  <a:lnTo>
                    <a:pt x="182" y="451"/>
                  </a:lnTo>
                  <a:lnTo>
                    <a:pt x="188" y="465"/>
                  </a:lnTo>
                  <a:lnTo>
                    <a:pt x="195" y="482"/>
                  </a:lnTo>
                  <a:lnTo>
                    <a:pt x="205" y="516"/>
                  </a:lnTo>
                  <a:lnTo>
                    <a:pt x="212" y="533"/>
                  </a:lnTo>
                  <a:lnTo>
                    <a:pt x="219" y="549"/>
                  </a:lnTo>
                  <a:lnTo>
                    <a:pt x="229" y="563"/>
                  </a:lnTo>
                  <a:lnTo>
                    <a:pt x="233" y="569"/>
                  </a:lnTo>
                  <a:lnTo>
                    <a:pt x="239" y="575"/>
                  </a:lnTo>
                  <a:lnTo>
                    <a:pt x="239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8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5" name="Freeform 517"/>
            <p:cNvSpPr/>
            <p:nvPr/>
          </p:nvSpPr>
          <p:spPr bwMode="auto">
            <a:xfrm>
              <a:off x="3589338" y="1176338"/>
              <a:ext cx="115888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0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18" y="580"/>
                </a:cxn>
                <a:cxn ang="0">
                  <a:pos x="35" y="578"/>
                </a:cxn>
                <a:cxn ang="0">
                  <a:pos x="40" y="573"/>
                </a:cxn>
                <a:cxn ang="0">
                  <a:pos x="44" y="565"/>
                </a:cxn>
                <a:cxn ang="0">
                  <a:pos x="44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4" y="421"/>
                </a:cxn>
                <a:cxn ang="0">
                  <a:pos x="155" y="328"/>
                </a:cxn>
                <a:cxn ang="0">
                  <a:pos x="171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1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4" y="0"/>
                </a:cxn>
                <a:cxn ang="0">
                  <a:pos x="256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5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08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0" y="440"/>
                  </a:lnTo>
                  <a:lnTo>
                    <a:pt x="25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2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18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0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4" y="563"/>
                  </a:lnTo>
                  <a:lnTo>
                    <a:pt x="44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4" y="421"/>
                  </a:lnTo>
                  <a:lnTo>
                    <a:pt x="138" y="359"/>
                  </a:lnTo>
                  <a:lnTo>
                    <a:pt x="155" y="328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7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1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1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4" y="0"/>
                  </a:lnTo>
                  <a:lnTo>
                    <a:pt x="260" y="1"/>
                  </a:lnTo>
                  <a:lnTo>
                    <a:pt x="256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6" name="Freeform 518"/>
            <p:cNvSpPr/>
            <p:nvPr/>
          </p:nvSpPr>
          <p:spPr bwMode="auto">
            <a:xfrm>
              <a:off x="3709988" y="1174750"/>
              <a:ext cx="111125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2" y="533"/>
                </a:cxn>
                <a:cxn ang="0">
                  <a:pos x="248" y="505"/>
                </a:cxn>
                <a:cxn ang="0">
                  <a:pos x="232" y="456"/>
                </a:cxn>
                <a:cxn ang="0">
                  <a:pos x="221" y="429"/>
                </a:cxn>
                <a:cxn ang="0">
                  <a:pos x="211" y="412"/>
                </a:cxn>
                <a:cxn ang="0">
                  <a:pos x="191" y="359"/>
                </a:cxn>
                <a:cxn ang="0">
                  <a:pos x="170" y="288"/>
                </a:cxn>
                <a:cxn ang="0">
                  <a:pos x="164" y="270"/>
                </a:cxn>
                <a:cxn ang="0">
                  <a:pos x="145" y="222"/>
                </a:cxn>
                <a:cxn ang="0">
                  <a:pos x="125" y="174"/>
                </a:cxn>
                <a:cxn ang="0">
                  <a:pos x="119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6" y="150"/>
                </a:cxn>
                <a:cxn ang="0">
                  <a:pos x="75" y="168"/>
                </a:cxn>
                <a:cxn ang="0">
                  <a:pos x="119" y="277"/>
                </a:cxn>
                <a:cxn ang="0">
                  <a:pos x="129" y="314"/>
                </a:cxn>
                <a:cxn ang="0">
                  <a:pos x="151" y="384"/>
                </a:cxn>
                <a:cxn ang="0">
                  <a:pos x="181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2" y="569"/>
                </a:cxn>
                <a:cxn ang="0">
                  <a:pos x="238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6" y="539"/>
                  </a:lnTo>
                  <a:lnTo>
                    <a:pt x="262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2" y="456"/>
                  </a:lnTo>
                  <a:lnTo>
                    <a:pt x="226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1" y="412"/>
                  </a:lnTo>
                  <a:lnTo>
                    <a:pt x="205" y="395"/>
                  </a:lnTo>
                  <a:lnTo>
                    <a:pt x="191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4" y="270"/>
                  </a:lnTo>
                  <a:lnTo>
                    <a:pt x="159" y="253"/>
                  </a:lnTo>
                  <a:lnTo>
                    <a:pt x="145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2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47"/>
                  </a:lnTo>
                  <a:lnTo>
                    <a:pt x="15" y="64"/>
                  </a:lnTo>
                  <a:lnTo>
                    <a:pt x="24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6" y="150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4" y="418"/>
                  </a:lnTo>
                  <a:lnTo>
                    <a:pt x="181" y="451"/>
                  </a:lnTo>
                  <a:lnTo>
                    <a:pt x="181" y="451"/>
                  </a:lnTo>
                  <a:lnTo>
                    <a:pt x="188" y="465"/>
                  </a:lnTo>
                  <a:lnTo>
                    <a:pt x="194" y="482"/>
                  </a:lnTo>
                  <a:lnTo>
                    <a:pt x="205" y="516"/>
                  </a:lnTo>
                  <a:lnTo>
                    <a:pt x="211" y="533"/>
                  </a:lnTo>
                  <a:lnTo>
                    <a:pt x="219" y="549"/>
                  </a:lnTo>
                  <a:lnTo>
                    <a:pt x="227" y="563"/>
                  </a:lnTo>
                  <a:lnTo>
                    <a:pt x="232" y="569"/>
                  </a:lnTo>
                  <a:lnTo>
                    <a:pt x="238" y="575"/>
                  </a:lnTo>
                  <a:lnTo>
                    <a:pt x="238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7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7" name="Freeform 519"/>
            <p:cNvSpPr/>
            <p:nvPr/>
          </p:nvSpPr>
          <p:spPr bwMode="auto">
            <a:xfrm>
              <a:off x="3429001" y="984250"/>
              <a:ext cx="101600" cy="120650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68"/>
                </a:cxn>
                <a:cxn ang="0">
                  <a:pos x="232" y="48"/>
                </a:cxn>
                <a:cxn ang="0">
                  <a:pos x="219" y="33"/>
                </a:cxn>
                <a:cxn ang="0">
                  <a:pos x="204" y="19"/>
                </a:cxn>
                <a:cxn ang="0">
                  <a:pos x="186" y="10"/>
                </a:cxn>
                <a:cxn ang="0">
                  <a:pos x="166" y="4"/>
                </a:cxn>
                <a:cxn ang="0">
                  <a:pos x="122" y="0"/>
                </a:cxn>
                <a:cxn ang="0">
                  <a:pos x="102" y="0"/>
                </a:cxn>
                <a:cxn ang="0">
                  <a:pos x="75" y="4"/>
                </a:cxn>
                <a:cxn ang="0">
                  <a:pos x="57" y="10"/>
                </a:cxn>
                <a:cxn ang="0">
                  <a:pos x="47" y="14"/>
                </a:cxn>
                <a:cxn ang="0">
                  <a:pos x="33" y="26"/>
                </a:cxn>
                <a:cxn ang="0">
                  <a:pos x="24" y="39"/>
                </a:cxn>
                <a:cxn ang="0">
                  <a:pos x="8" y="70"/>
                </a:cxn>
                <a:cxn ang="0">
                  <a:pos x="4" y="78"/>
                </a:cxn>
                <a:cxn ang="0">
                  <a:pos x="2" y="97"/>
                </a:cxn>
                <a:cxn ang="0">
                  <a:pos x="3" y="144"/>
                </a:cxn>
                <a:cxn ang="0">
                  <a:pos x="3" y="281"/>
                </a:cxn>
                <a:cxn ang="0">
                  <a:pos x="4" y="291"/>
                </a:cxn>
                <a:cxn ang="0">
                  <a:pos x="9" y="298"/>
                </a:cxn>
                <a:cxn ang="0">
                  <a:pos x="17" y="302"/>
                </a:cxn>
                <a:cxn ang="0">
                  <a:pos x="33" y="302"/>
                </a:cxn>
                <a:cxn ang="0">
                  <a:pos x="41" y="298"/>
                </a:cxn>
                <a:cxn ang="0">
                  <a:pos x="46" y="291"/>
                </a:cxn>
                <a:cxn ang="0">
                  <a:pos x="47" y="281"/>
                </a:cxn>
                <a:cxn ang="0">
                  <a:pos x="47" y="144"/>
                </a:cxn>
                <a:cxn ang="0">
                  <a:pos x="49" y="98"/>
                </a:cxn>
                <a:cxn ang="0">
                  <a:pos x="53" y="84"/>
                </a:cxn>
                <a:cxn ang="0">
                  <a:pos x="59" y="72"/>
                </a:cxn>
                <a:cxn ang="0">
                  <a:pos x="74" y="56"/>
                </a:cxn>
                <a:cxn ang="0">
                  <a:pos x="89" y="48"/>
                </a:cxn>
                <a:cxn ang="0">
                  <a:pos x="109" y="46"/>
                </a:cxn>
                <a:cxn ang="0">
                  <a:pos x="122" y="46"/>
                </a:cxn>
                <a:cxn ang="0">
                  <a:pos x="145" y="47"/>
                </a:cxn>
                <a:cxn ang="0">
                  <a:pos x="165" y="52"/>
                </a:cxn>
                <a:cxn ang="0">
                  <a:pos x="179" y="61"/>
                </a:cxn>
                <a:cxn ang="0">
                  <a:pos x="190" y="73"/>
                </a:cxn>
                <a:cxn ang="0">
                  <a:pos x="196" y="89"/>
                </a:cxn>
                <a:cxn ang="0">
                  <a:pos x="203" y="127"/>
                </a:cxn>
                <a:cxn ang="0">
                  <a:pos x="204" y="149"/>
                </a:cxn>
                <a:cxn ang="0">
                  <a:pos x="208" y="210"/>
                </a:cxn>
                <a:cxn ang="0">
                  <a:pos x="212" y="274"/>
                </a:cxn>
                <a:cxn ang="0">
                  <a:pos x="212" y="280"/>
                </a:cxn>
                <a:cxn ang="0">
                  <a:pos x="216" y="288"/>
                </a:cxn>
                <a:cxn ang="0">
                  <a:pos x="223" y="293"/>
                </a:cxn>
                <a:cxn ang="0">
                  <a:pos x="234" y="295"/>
                </a:cxn>
                <a:cxn ang="0">
                  <a:pos x="246" y="293"/>
                </a:cxn>
                <a:cxn ang="0">
                  <a:pos x="253" y="288"/>
                </a:cxn>
                <a:cxn ang="0">
                  <a:pos x="257" y="280"/>
                </a:cxn>
                <a:cxn ang="0">
                  <a:pos x="258" y="274"/>
                </a:cxn>
                <a:cxn ang="0">
                  <a:pos x="257" y="182"/>
                </a:cxn>
                <a:cxn ang="0">
                  <a:pos x="251" y="112"/>
                </a:cxn>
                <a:cxn ang="0">
                  <a:pos x="248" y="90"/>
                </a:cxn>
              </a:cxnLst>
              <a:rect l="0" t="0" r="r" b="b"/>
              <a:pathLst>
                <a:path w="258" h="303">
                  <a:moveTo>
                    <a:pt x="248" y="90"/>
                  </a:moveTo>
                  <a:lnTo>
                    <a:pt x="248" y="90"/>
                  </a:lnTo>
                  <a:lnTo>
                    <a:pt x="245" y="78"/>
                  </a:lnTo>
                  <a:lnTo>
                    <a:pt x="241" y="68"/>
                  </a:lnTo>
                  <a:lnTo>
                    <a:pt x="237" y="57"/>
                  </a:lnTo>
                  <a:lnTo>
                    <a:pt x="232" y="48"/>
                  </a:lnTo>
                  <a:lnTo>
                    <a:pt x="225" y="40"/>
                  </a:lnTo>
                  <a:lnTo>
                    <a:pt x="219" y="33"/>
                  </a:lnTo>
                  <a:lnTo>
                    <a:pt x="212" y="26"/>
                  </a:lnTo>
                  <a:lnTo>
                    <a:pt x="204" y="19"/>
                  </a:lnTo>
                  <a:lnTo>
                    <a:pt x="195" y="16"/>
                  </a:lnTo>
                  <a:lnTo>
                    <a:pt x="186" y="10"/>
                  </a:lnTo>
                  <a:lnTo>
                    <a:pt x="177" y="8"/>
                  </a:lnTo>
                  <a:lnTo>
                    <a:pt x="166" y="4"/>
                  </a:lnTo>
                  <a:lnTo>
                    <a:pt x="144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2" y="0"/>
                  </a:lnTo>
                  <a:lnTo>
                    <a:pt x="84" y="1"/>
                  </a:lnTo>
                  <a:lnTo>
                    <a:pt x="75" y="4"/>
                  </a:lnTo>
                  <a:lnTo>
                    <a:pt x="66" y="6"/>
                  </a:lnTo>
                  <a:lnTo>
                    <a:pt x="57" y="10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0" y="21"/>
                  </a:lnTo>
                  <a:lnTo>
                    <a:pt x="33" y="26"/>
                  </a:lnTo>
                  <a:lnTo>
                    <a:pt x="28" y="33"/>
                  </a:lnTo>
                  <a:lnTo>
                    <a:pt x="24" y="39"/>
                  </a:lnTo>
                  <a:lnTo>
                    <a:pt x="16" y="53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4" y="78"/>
                  </a:lnTo>
                  <a:lnTo>
                    <a:pt x="3" y="87"/>
                  </a:lnTo>
                  <a:lnTo>
                    <a:pt x="2" y="97"/>
                  </a:lnTo>
                  <a:lnTo>
                    <a:pt x="0" y="106"/>
                  </a:lnTo>
                  <a:lnTo>
                    <a:pt x="3" y="144"/>
                  </a:lnTo>
                  <a:lnTo>
                    <a:pt x="3" y="281"/>
                  </a:lnTo>
                  <a:lnTo>
                    <a:pt x="3" y="281"/>
                  </a:lnTo>
                  <a:lnTo>
                    <a:pt x="3" y="286"/>
                  </a:lnTo>
                  <a:lnTo>
                    <a:pt x="4" y="291"/>
                  </a:lnTo>
                  <a:lnTo>
                    <a:pt x="7" y="295"/>
                  </a:lnTo>
                  <a:lnTo>
                    <a:pt x="9" y="298"/>
                  </a:lnTo>
                  <a:lnTo>
                    <a:pt x="13" y="301"/>
                  </a:lnTo>
                  <a:lnTo>
                    <a:pt x="17" y="302"/>
                  </a:lnTo>
                  <a:lnTo>
                    <a:pt x="25" y="303"/>
                  </a:lnTo>
                  <a:lnTo>
                    <a:pt x="33" y="302"/>
                  </a:lnTo>
                  <a:lnTo>
                    <a:pt x="37" y="301"/>
                  </a:lnTo>
                  <a:lnTo>
                    <a:pt x="41" y="298"/>
                  </a:lnTo>
                  <a:lnTo>
                    <a:pt x="43" y="295"/>
                  </a:lnTo>
                  <a:lnTo>
                    <a:pt x="46" y="291"/>
                  </a:lnTo>
                  <a:lnTo>
                    <a:pt x="47" y="286"/>
                  </a:lnTo>
                  <a:lnTo>
                    <a:pt x="47" y="281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14"/>
                  </a:lnTo>
                  <a:lnTo>
                    <a:pt x="49" y="98"/>
                  </a:lnTo>
                  <a:lnTo>
                    <a:pt x="50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9" y="72"/>
                  </a:lnTo>
                  <a:lnTo>
                    <a:pt x="66" y="63"/>
                  </a:lnTo>
                  <a:lnTo>
                    <a:pt x="74" y="56"/>
                  </a:lnTo>
                  <a:lnTo>
                    <a:pt x="80" y="52"/>
                  </a:lnTo>
                  <a:lnTo>
                    <a:pt x="89" y="48"/>
                  </a:lnTo>
                  <a:lnTo>
                    <a:pt x="98" y="47"/>
                  </a:lnTo>
                  <a:lnTo>
                    <a:pt x="109" y="46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5" y="47"/>
                  </a:lnTo>
                  <a:lnTo>
                    <a:pt x="156" y="50"/>
                  </a:lnTo>
                  <a:lnTo>
                    <a:pt x="165" y="52"/>
                  </a:lnTo>
                  <a:lnTo>
                    <a:pt x="173" y="56"/>
                  </a:lnTo>
                  <a:lnTo>
                    <a:pt x="179" y="61"/>
                  </a:lnTo>
                  <a:lnTo>
                    <a:pt x="185" y="67"/>
                  </a:lnTo>
                  <a:lnTo>
                    <a:pt x="190" y="73"/>
                  </a:lnTo>
                  <a:lnTo>
                    <a:pt x="194" y="81"/>
                  </a:lnTo>
                  <a:lnTo>
                    <a:pt x="196" y="89"/>
                  </a:lnTo>
                  <a:lnTo>
                    <a:pt x="202" y="106"/>
                  </a:lnTo>
                  <a:lnTo>
                    <a:pt x="203" y="127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6" y="179"/>
                  </a:lnTo>
                  <a:lnTo>
                    <a:pt x="208" y="210"/>
                  </a:lnTo>
                  <a:lnTo>
                    <a:pt x="211" y="242"/>
                  </a:lnTo>
                  <a:lnTo>
                    <a:pt x="212" y="274"/>
                  </a:lnTo>
                  <a:lnTo>
                    <a:pt x="212" y="274"/>
                  </a:lnTo>
                  <a:lnTo>
                    <a:pt x="212" y="280"/>
                  </a:lnTo>
                  <a:lnTo>
                    <a:pt x="214" y="284"/>
                  </a:lnTo>
                  <a:lnTo>
                    <a:pt x="216" y="288"/>
                  </a:lnTo>
                  <a:lnTo>
                    <a:pt x="219" y="290"/>
                  </a:lnTo>
                  <a:lnTo>
                    <a:pt x="223" y="293"/>
                  </a:lnTo>
                  <a:lnTo>
                    <a:pt x="227" y="294"/>
                  </a:lnTo>
                  <a:lnTo>
                    <a:pt x="234" y="295"/>
                  </a:lnTo>
                  <a:lnTo>
                    <a:pt x="242" y="294"/>
                  </a:lnTo>
                  <a:lnTo>
                    <a:pt x="246" y="293"/>
                  </a:lnTo>
                  <a:lnTo>
                    <a:pt x="250" y="290"/>
                  </a:lnTo>
                  <a:lnTo>
                    <a:pt x="253" y="288"/>
                  </a:lnTo>
                  <a:lnTo>
                    <a:pt x="255" y="284"/>
                  </a:lnTo>
                  <a:lnTo>
                    <a:pt x="257" y="280"/>
                  </a:lnTo>
                  <a:lnTo>
                    <a:pt x="258" y="274"/>
                  </a:lnTo>
                  <a:lnTo>
                    <a:pt x="258" y="274"/>
                  </a:lnTo>
                  <a:lnTo>
                    <a:pt x="257" y="229"/>
                  </a:lnTo>
                  <a:lnTo>
                    <a:pt x="257" y="182"/>
                  </a:lnTo>
                  <a:lnTo>
                    <a:pt x="253" y="136"/>
                  </a:lnTo>
                  <a:lnTo>
                    <a:pt x="251" y="112"/>
                  </a:lnTo>
                  <a:lnTo>
                    <a:pt x="248" y="90"/>
                  </a:lnTo>
                  <a:lnTo>
                    <a:pt x="248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8" name="Freeform 520"/>
            <p:cNvSpPr/>
            <p:nvPr/>
          </p:nvSpPr>
          <p:spPr bwMode="auto">
            <a:xfrm>
              <a:off x="3425826" y="1157288"/>
              <a:ext cx="25400" cy="434975"/>
            </a:xfrm>
            <a:custGeom>
              <a:avLst/>
              <a:gdLst/>
              <a:ahLst/>
              <a:cxnLst>
                <a:cxn ang="0">
                  <a:pos x="56" y="777"/>
                </a:cxn>
                <a:cxn ang="0">
                  <a:pos x="59" y="715"/>
                </a:cxn>
                <a:cxn ang="0">
                  <a:pos x="63" y="624"/>
                </a:cxn>
                <a:cxn ang="0">
                  <a:pos x="63" y="562"/>
                </a:cxn>
                <a:cxn ang="0">
                  <a:pos x="60" y="532"/>
                </a:cxn>
                <a:cxn ang="0">
                  <a:pos x="58" y="466"/>
                </a:cxn>
                <a:cxn ang="0">
                  <a:pos x="59" y="267"/>
                </a:cxn>
                <a:cxn ang="0">
                  <a:pos x="58" y="237"/>
                </a:cxn>
                <a:cxn ang="0">
                  <a:pos x="52" y="145"/>
                </a:cxn>
                <a:cxn ang="0">
                  <a:pos x="46" y="54"/>
                </a:cxn>
                <a:cxn ang="0">
                  <a:pos x="46" y="22"/>
                </a:cxn>
                <a:cxn ang="0">
                  <a:pos x="43" y="13"/>
                </a:cxn>
                <a:cxn ang="0">
                  <a:pos x="38" y="7"/>
                </a:cxn>
                <a:cxn ang="0">
                  <a:pos x="31" y="1"/>
                </a:cxn>
                <a:cxn ang="0">
                  <a:pos x="14" y="1"/>
                </a:cxn>
                <a:cxn ang="0">
                  <a:pos x="7" y="7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0" y="54"/>
                </a:cxn>
                <a:cxn ang="0">
                  <a:pos x="5" y="145"/>
                </a:cxn>
                <a:cxn ang="0">
                  <a:pos x="13" y="267"/>
                </a:cxn>
                <a:cxn ang="0">
                  <a:pos x="13" y="334"/>
                </a:cxn>
                <a:cxn ang="0">
                  <a:pos x="12" y="466"/>
                </a:cxn>
                <a:cxn ang="0">
                  <a:pos x="14" y="532"/>
                </a:cxn>
                <a:cxn ang="0">
                  <a:pos x="17" y="562"/>
                </a:cxn>
                <a:cxn ang="0">
                  <a:pos x="16" y="655"/>
                </a:cxn>
                <a:cxn ang="0">
                  <a:pos x="12" y="747"/>
                </a:cxn>
                <a:cxn ang="0">
                  <a:pos x="11" y="777"/>
                </a:cxn>
                <a:cxn ang="0">
                  <a:pos x="16" y="872"/>
                </a:cxn>
                <a:cxn ang="0">
                  <a:pos x="18" y="949"/>
                </a:cxn>
                <a:cxn ang="0">
                  <a:pos x="17" y="966"/>
                </a:cxn>
                <a:cxn ang="0">
                  <a:pos x="14" y="1021"/>
                </a:cxn>
                <a:cxn ang="0">
                  <a:pos x="14" y="1076"/>
                </a:cxn>
                <a:cxn ang="0">
                  <a:pos x="17" y="1087"/>
                </a:cxn>
                <a:cxn ang="0">
                  <a:pos x="22" y="1093"/>
                </a:cxn>
                <a:cxn ang="0">
                  <a:pos x="29" y="1097"/>
                </a:cxn>
                <a:cxn ang="0">
                  <a:pos x="46" y="1097"/>
                </a:cxn>
                <a:cxn ang="0">
                  <a:pos x="54" y="1093"/>
                </a:cxn>
                <a:cxn ang="0">
                  <a:pos x="59" y="1087"/>
                </a:cxn>
                <a:cxn ang="0">
                  <a:pos x="60" y="1076"/>
                </a:cxn>
                <a:cxn ang="0">
                  <a:pos x="62" y="1048"/>
                </a:cxn>
                <a:cxn ang="0">
                  <a:pos x="64" y="987"/>
                </a:cxn>
                <a:cxn ang="0">
                  <a:pos x="64" y="959"/>
                </a:cxn>
                <a:cxn ang="0">
                  <a:pos x="60" y="867"/>
                </a:cxn>
                <a:cxn ang="0">
                  <a:pos x="56" y="777"/>
                </a:cxn>
              </a:cxnLst>
              <a:rect l="0" t="0" r="r" b="b"/>
              <a:pathLst>
                <a:path w="64" h="1099">
                  <a:moveTo>
                    <a:pt x="56" y="777"/>
                  </a:moveTo>
                  <a:lnTo>
                    <a:pt x="56" y="777"/>
                  </a:lnTo>
                  <a:lnTo>
                    <a:pt x="58" y="747"/>
                  </a:lnTo>
                  <a:lnTo>
                    <a:pt x="59" y="715"/>
                  </a:lnTo>
                  <a:lnTo>
                    <a:pt x="62" y="655"/>
                  </a:lnTo>
                  <a:lnTo>
                    <a:pt x="63" y="624"/>
                  </a:lnTo>
                  <a:lnTo>
                    <a:pt x="63" y="594"/>
                  </a:lnTo>
                  <a:lnTo>
                    <a:pt x="63" y="562"/>
                  </a:lnTo>
                  <a:lnTo>
                    <a:pt x="60" y="532"/>
                  </a:lnTo>
                  <a:lnTo>
                    <a:pt x="60" y="532"/>
                  </a:lnTo>
                  <a:lnTo>
                    <a:pt x="59" y="498"/>
                  </a:lnTo>
                  <a:lnTo>
                    <a:pt x="58" y="466"/>
                  </a:lnTo>
                  <a:lnTo>
                    <a:pt x="56" y="399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8" y="237"/>
                  </a:lnTo>
                  <a:lnTo>
                    <a:pt x="56" y="205"/>
                  </a:lnTo>
                  <a:lnTo>
                    <a:pt x="52" y="145"/>
                  </a:lnTo>
                  <a:lnTo>
                    <a:pt x="47" y="84"/>
                  </a:lnTo>
                  <a:lnTo>
                    <a:pt x="46" y="5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84"/>
                  </a:lnTo>
                  <a:lnTo>
                    <a:pt x="5" y="145"/>
                  </a:lnTo>
                  <a:lnTo>
                    <a:pt x="11" y="205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334"/>
                  </a:lnTo>
                  <a:lnTo>
                    <a:pt x="12" y="399"/>
                  </a:lnTo>
                  <a:lnTo>
                    <a:pt x="12" y="466"/>
                  </a:lnTo>
                  <a:lnTo>
                    <a:pt x="13" y="498"/>
                  </a:lnTo>
                  <a:lnTo>
                    <a:pt x="14" y="532"/>
                  </a:lnTo>
                  <a:lnTo>
                    <a:pt x="14" y="532"/>
                  </a:lnTo>
                  <a:lnTo>
                    <a:pt x="17" y="562"/>
                  </a:lnTo>
                  <a:lnTo>
                    <a:pt x="17" y="594"/>
                  </a:lnTo>
                  <a:lnTo>
                    <a:pt x="16" y="655"/>
                  </a:lnTo>
                  <a:lnTo>
                    <a:pt x="13" y="715"/>
                  </a:lnTo>
                  <a:lnTo>
                    <a:pt x="12" y="747"/>
                  </a:lnTo>
                  <a:lnTo>
                    <a:pt x="11" y="777"/>
                  </a:lnTo>
                  <a:lnTo>
                    <a:pt x="11" y="777"/>
                  </a:lnTo>
                  <a:lnTo>
                    <a:pt x="13" y="816"/>
                  </a:lnTo>
                  <a:lnTo>
                    <a:pt x="16" y="872"/>
                  </a:lnTo>
                  <a:lnTo>
                    <a:pt x="18" y="927"/>
                  </a:lnTo>
                  <a:lnTo>
                    <a:pt x="18" y="949"/>
                  </a:lnTo>
                  <a:lnTo>
                    <a:pt x="17" y="966"/>
                  </a:lnTo>
                  <a:lnTo>
                    <a:pt x="17" y="966"/>
                  </a:lnTo>
                  <a:lnTo>
                    <a:pt x="16" y="994"/>
                  </a:lnTo>
                  <a:lnTo>
                    <a:pt x="14" y="1021"/>
                  </a:lnTo>
                  <a:lnTo>
                    <a:pt x="14" y="1076"/>
                  </a:lnTo>
                  <a:lnTo>
                    <a:pt x="14" y="1076"/>
                  </a:lnTo>
                  <a:lnTo>
                    <a:pt x="16" y="1082"/>
                  </a:lnTo>
                  <a:lnTo>
                    <a:pt x="17" y="1087"/>
                  </a:lnTo>
                  <a:lnTo>
                    <a:pt x="20" y="1091"/>
                  </a:lnTo>
                  <a:lnTo>
                    <a:pt x="22" y="1093"/>
                  </a:lnTo>
                  <a:lnTo>
                    <a:pt x="25" y="1096"/>
                  </a:lnTo>
                  <a:lnTo>
                    <a:pt x="29" y="1097"/>
                  </a:lnTo>
                  <a:lnTo>
                    <a:pt x="38" y="1099"/>
                  </a:lnTo>
                  <a:lnTo>
                    <a:pt x="46" y="1097"/>
                  </a:lnTo>
                  <a:lnTo>
                    <a:pt x="50" y="1096"/>
                  </a:lnTo>
                  <a:lnTo>
                    <a:pt x="54" y="1093"/>
                  </a:lnTo>
                  <a:lnTo>
                    <a:pt x="56" y="1091"/>
                  </a:lnTo>
                  <a:lnTo>
                    <a:pt x="59" y="1087"/>
                  </a:lnTo>
                  <a:lnTo>
                    <a:pt x="60" y="1082"/>
                  </a:lnTo>
                  <a:lnTo>
                    <a:pt x="60" y="1076"/>
                  </a:lnTo>
                  <a:lnTo>
                    <a:pt x="60" y="1076"/>
                  </a:lnTo>
                  <a:lnTo>
                    <a:pt x="62" y="1048"/>
                  </a:lnTo>
                  <a:lnTo>
                    <a:pt x="63" y="1017"/>
                  </a:lnTo>
                  <a:lnTo>
                    <a:pt x="64" y="987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21"/>
                  </a:lnTo>
                  <a:lnTo>
                    <a:pt x="60" y="867"/>
                  </a:lnTo>
                  <a:lnTo>
                    <a:pt x="58" y="815"/>
                  </a:lnTo>
                  <a:lnTo>
                    <a:pt x="56" y="777"/>
                  </a:lnTo>
                  <a:lnTo>
                    <a:pt x="56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9" name="Freeform 521"/>
            <p:cNvSpPr/>
            <p:nvPr/>
          </p:nvSpPr>
          <p:spPr bwMode="auto">
            <a:xfrm>
              <a:off x="3509963" y="1157288"/>
              <a:ext cx="25400" cy="434975"/>
            </a:xfrm>
            <a:custGeom>
              <a:avLst/>
              <a:gdLst/>
              <a:ahLst/>
              <a:cxnLst>
                <a:cxn ang="0">
                  <a:pos x="8" y="777"/>
                </a:cxn>
                <a:cxn ang="0">
                  <a:pos x="6" y="715"/>
                </a:cxn>
                <a:cxn ang="0">
                  <a:pos x="2" y="624"/>
                </a:cxn>
                <a:cxn ang="0">
                  <a:pos x="2" y="562"/>
                </a:cxn>
                <a:cxn ang="0">
                  <a:pos x="4" y="532"/>
                </a:cxn>
                <a:cxn ang="0">
                  <a:pos x="8" y="466"/>
                </a:cxn>
                <a:cxn ang="0">
                  <a:pos x="6" y="267"/>
                </a:cxn>
                <a:cxn ang="0">
                  <a:pos x="7" y="237"/>
                </a:cxn>
                <a:cxn ang="0">
                  <a:pos x="12" y="145"/>
                </a:cxn>
                <a:cxn ang="0">
                  <a:pos x="19" y="54"/>
                </a:cxn>
                <a:cxn ang="0">
                  <a:pos x="19" y="22"/>
                </a:cxn>
                <a:cxn ang="0">
                  <a:pos x="21" y="13"/>
                </a:cxn>
                <a:cxn ang="0">
                  <a:pos x="27" y="7"/>
                </a:cxn>
                <a:cxn ang="0">
                  <a:pos x="33" y="1"/>
                </a:cxn>
                <a:cxn ang="0">
                  <a:pos x="50" y="1"/>
                </a:cxn>
                <a:cxn ang="0">
                  <a:pos x="58" y="7"/>
                </a:cxn>
                <a:cxn ang="0">
                  <a:pos x="63" y="13"/>
                </a:cxn>
                <a:cxn ang="0">
                  <a:pos x="64" y="22"/>
                </a:cxn>
                <a:cxn ang="0">
                  <a:pos x="64" y="54"/>
                </a:cxn>
                <a:cxn ang="0">
                  <a:pos x="59" y="145"/>
                </a:cxn>
                <a:cxn ang="0">
                  <a:pos x="51" y="267"/>
                </a:cxn>
                <a:cxn ang="0">
                  <a:pos x="51" y="334"/>
                </a:cxn>
                <a:cxn ang="0">
                  <a:pos x="53" y="466"/>
                </a:cxn>
                <a:cxn ang="0">
                  <a:pos x="50" y="532"/>
                </a:cxn>
                <a:cxn ang="0">
                  <a:pos x="47" y="562"/>
                </a:cxn>
                <a:cxn ang="0">
                  <a:pos x="49" y="655"/>
                </a:cxn>
                <a:cxn ang="0">
                  <a:pos x="53" y="747"/>
                </a:cxn>
                <a:cxn ang="0">
                  <a:pos x="54" y="777"/>
                </a:cxn>
                <a:cxn ang="0">
                  <a:pos x="49" y="872"/>
                </a:cxn>
                <a:cxn ang="0">
                  <a:pos x="46" y="949"/>
                </a:cxn>
                <a:cxn ang="0">
                  <a:pos x="47" y="966"/>
                </a:cxn>
                <a:cxn ang="0">
                  <a:pos x="50" y="1021"/>
                </a:cxn>
                <a:cxn ang="0">
                  <a:pos x="50" y="1076"/>
                </a:cxn>
                <a:cxn ang="0">
                  <a:pos x="47" y="1087"/>
                </a:cxn>
                <a:cxn ang="0">
                  <a:pos x="42" y="1093"/>
                </a:cxn>
                <a:cxn ang="0">
                  <a:pos x="36" y="1097"/>
                </a:cxn>
                <a:cxn ang="0">
                  <a:pos x="19" y="1097"/>
                </a:cxn>
                <a:cxn ang="0">
                  <a:pos x="11" y="1093"/>
                </a:cxn>
                <a:cxn ang="0">
                  <a:pos x="6" y="1087"/>
                </a:cxn>
                <a:cxn ang="0">
                  <a:pos x="4" y="1076"/>
                </a:cxn>
                <a:cxn ang="0">
                  <a:pos x="3" y="1048"/>
                </a:cxn>
                <a:cxn ang="0">
                  <a:pos x="0" y="987"/>
                </a:cxn>
                <a:cxn ang="0">
                  <a:pos x="0" y="959"/>
                </a:cxn>
                <a:cxn ang="0">
                  <a:pos x="4" y="867"/>
                </a:cxn>
                <a:cxn ang="0">
                  <a:pos x="8" y="777"/>
                </a:cxn>
              </a:cxnLst>
              <a:rect l="0" t="0" r="r" b="b"/>
              <a:pathLst>
                <a:path w="64" h="1099">
                  <a:moveTo>
                    <a:pt x="8" y="777"/>
                  </a:moveTo>
                  <a:lnTo>
                    <a:pt x="8" y="777"/>
                  </a:lnTo>
                  <a:lnTo>
                    <a:pt x="7" y="747"/>
                  </a:lnTo>
                  <a:lnTo>
                    <a:pt x="6" y="715"/>
                  </a:lnTo>
                  <a:lnTo>
                    <a:pt x="3" y="655"/>
                  </a:lnTo>
                  <a:lnTo>
                    <a:pt x="2" y="624"/>
                  </a:lnTo>
                  <a:lnTo>
                    <a:pt x="2" y="594"/>
                  </a:lnTo>
                  <a:lnTo>
                    <a:pt x="2" y="562"/>
                  </a:lnTo>
                  <a:lnTo>
                    <a:pt x="4" y="532"/>
                  </a:lnTo>
                  <a:lnTo>
                    <a:pt x="4" y="532"/>
                  </a:lnTo>
                  <a:lnTo>
                    <a:pt x="6" y="498"/>
                  </a:lnTo>
                  <a:lnTo>
                    <a:pt x="8" y="466"/>
                  </a:lnTo>
                  <a:lnTo>
                    <a:pt x="8" y="399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7" y="237"/>
                  </a:lnTo>
                  <a:lnTo>
                    <a:pt x="8" y="205"/>
                  </a:lnTo>
                  <a:lnTo>
                    <a:pt x="12" y="145"/>
                  </a:lnTo>
                  <a:lnTo>
                    <a:pt x="17" y="84"/>
                  </a:lnTo>
                  <a:lnTo>
                    <a:pt x="19" y="5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4" y="9"/>
                  </a:lnTo>
                  <a:lnTo>
                    <a:pt x="27" y="7"/>
                  </a:lnTo>
                  <a:lnTo>
                    <a:pt x="29" y="4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4" y="4"/>
                  </a:lnTo>
                  <a:lnTo>
                    <a:pt x="58" y="7"/>
                  </a:lnTo>
                  <a:lnTo>
                    <a:pt x="61" y="9"/>
                  </a:lnTo>
                  <a:lnTo>
                    <a:pt x="63" y="13"/>
                  </a:lnTo>
                  <a:lnTo>
                    <a:pt x="64" y="17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54"/>
                  </a:lnTo>
                  <a:lnTo>
                    <a:pt x="63" y="84"/>
                  </a:lnTo>
                  <a:lnTo>
                    <a:pt x="59" y="145"/>
                  </a:lnTo>
                  <a:lnTo>
                    <a:pt x="54" y="205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334"/>
                  </a:lnTo>
                  <a:lnTo>
                    <a:pt x="53" y="399"/>
                  </a:lnTo>
                  <a:lnTo>
                    <a:pt x="53" y="466"/>
                  </a:lnTo>
                  <a:lnTo>
                    <a:pt x="51" y="498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47" y="562"/>
                  </a:lnTo>
                  <a:lnTo>
                    <a:pt x="47" y="594"/>
                  </a:lnTo>
                  <a:lnTo>
                    <a:pt x="49" y="655"/>
                  </a:lnTo>
                  <a:lnTo>
                    <a:pt x="51" y="715"/>
                  </a:lnTo>
                  <a:lnTo>
                    <a:pt x="53" y="747"/>
                  </a:lnTo>
                  <a:lnTo>
                    <a:pt x="54" y="777"/>
                  </a:lnTo>
                  <a:lnTo>
                    <a:pt x="54" y="777"/>
                  </a:lnTo>
                  <a:lnTo>
                    <a:pt x="51" y="816"/>
                  </a:lnTo>
                  <a:lnTo>
                    <a:pt x="49" y="872"/>
                  </a:lnTo>
                  <a:lnTo>
                    <a:pt x="46" y="927"/>
                  </a:lnTo>
                  <a:lnTo>
                    <a:pt x="46" y="949"/>
                  </a:lnTo>
                  <a:lnTo>
                    <a:pt x="47" y="966"/>
                  </a:lnTo>
                  <a:lnTo>
                    <a:pt x="47" y="966"/>
                  </a:lnTo>
                  <a:lnTo>
                    <a:pt x="49" y="994"/>
                  </a:lnTo>
                  <a:lnTo>
                    <a:pt x="50" y="1021"/>
                  </a:lnTo>
                  <a:lnTo>
                    <a:pt x="50" y="1076"/>
                  </a:lnTo>
                  <a:lnTo>
                    <a:pt x="50" y="1076"/>
                  </a:lnTo>
                  <a:lnTo>
                    <a:pt x="49" y="1082"/>
                  </a:lnTo>
                  <a:lnTo>
                    <a:pt x="47" y="1087"/>
                  </a:lnTo>
                  <a:lnTo>
                    <a:pt x="45" y="1091"/>
                  </a:lnTo>
                  <a:lnTo>
                    <a:pt x="42" y="1093"/>
                  </a:lnTo>
                  <a:lnTo>
                    <a:pt x="40" y="1096"/>
                  </a:lnTo>
                  <a:lnTo>
                    <a:pt x="36" y="1097"/>
                  </a:lnTo>
                  <a:lnTo>
                    <a:pt x="27" y="1099"/>
                  </a:lnTo>
                  <a:lnTo>
                    <a:pt x="19" y="1097"/>
                  </a:lnTo>
                  <a:lnTo>
                    <a:pt x="15" y="1096"/>
                  </a:lnTo>
                  <a:lnTo>
                    <a:pt x="11" y="1093"/>
                  </a:lnTo>
                  <a:lnTo>
                    <a:pt x="8" y="1091"/>
                  </a:lnTo>
                  <a:lnTo>
                    <a:pt x="6" y="1087"/>
                  </a:lnTo>
                  <a:lnTo>
                    <a:pt x="4" y="1082"/>
                  </a:lnTo>
                  <a:lnTo>
                    <a:pt x="4" y="1076"/>
                  </a:lnTo>
                  <a:lnTo>
                    <a:pt x="4" y="1076"/>
                  </a:lnTo>
                  <a:lnTo>
                    <a:pt x="3" y="1048"/>
                  </a:lnTo>
                  <a:lnTo>
                    <a:pt x="2" y="1017"/>
                  </a:lnTo>
                  <a:lnTo>
                    <a:pt x="0" y="987"/>
                  </a:lnTo>
                  <a:lnTo>
                    <a:pt x="0" y="959"/>
                  </a:lnTo>
                  <a:lnTo>
                    <a:pt x="0" y="959"/>
                  </a:lnTo>
                  <a:lnTo>
                    <a:pt x="2" y="921"/>
                  </a:lnTo>
                  <a:lnTo>
                    <a:pt x="4" y="867"/>
                  </a:lnTo>
                  <a:lnTo>
                    <a:pt x="7" y="815"/>
                  </a:lnTo>
                  <a:lnTo>
                    <a:pt x="8" y="777"/>
                  </a:lnTo>
                  <a:lnTo>
                    <a:pt x="8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0" name="Freeform 522"/>
            <p:cNvSpPr>
              <a:spLocks noEditPoints="1"/>
            </p:cNvSpPr>
            <p:nvPr/>
          </p:nvSpPr>
          <p:spPr bwMode="auto">
            <a:xfrm>
              <a:off x="3327401" y="1573213"/>
              <a:ext cx="307975" cy="87313"/>
            </a:xfrm>
            <a:custGeom>
              <a:avLst/>
              <a:gdLst/>
              <a:ahLst/>
              <a:cxnLst>
                <a:cxn ang="0">
                  <a:pos x="776" y="155"/>
                </a:cxn>
                <a:cxn ang="0">
                  <a:pos x="769" y="136"/>
                </a:cxn>
                <a:cxn ang="0">
                  <a:pos x="752" y="98"/>
                </a:cxn>
                <a:cxn ang="0">
                  <a:pos x="727" y="68"/>
                </a:cxn>
                <a:cxn ang="0">
                  <a:pos x="694" y="44"/>
                </a:cxn>
                <a:cxn ang="0">
                  <a:pos x="645" y="22"/>
                </a:cxn>
                <a:cxn ang="0">
                  <a:pos x="560" y="5"/>
                </a:cxn>
                <a:cxn ang="0">
                  <a:pos x="445" y="0"/>
                </a:cxn>
                <a:cxn ang="0">
                  <a:pos x="327" y="1"/>
                </a:cxn>
                <a:cxn ang="0">
                  <a:pos x="226" y="9"/>
                </a:cxn>
                <a:cxn ang="0">
                  <a:pos x="127" y="27"/>
                </a:cxn>
                <a:cxn ang="0">
                  <a:pos x="80" y="43"/>
                </a:cxn>
                <a:cxn ang="0">
                  <a:pos x="50" y="61"/>
                </a:cxn>
                <a:cxn ang="0">
                  <a:pos x="26" y="85"/>
                </a:cxn>
                <a:cxn ang="0">
                  <a:pos x="9" y="116"/>
                </a:cxn>
                <a:cxn ang="0">
                  <a:pos x="4" y="153"/>
                </a:cxn>
                <a:cxn ang="0">
                  <a:pos x="4" y="157"/>
                </a:cxn>
                <a:cxn ang="0">
                  <a:pos x="0" y="171"/>
                </a:cxn>
                <a:cxn ang="0">
                  <a:pos x="6" y="184"/>
                </a:cxn>
                <a:cxn ang="0">
                  <a:pos x="16" y="191"/>
                </a:cxn>
                <a:cxn ang="0">
                  <a:pos x="77" y="201"/>
                </a:cxn>
                <a:cxn ang="0">
                  <a:pos x="140" y="203"/>
                </a:cxn>
                <a:cxn ang="0">
                  <a:pos x="380" y="206"/>
                </a:cxn>
                <a:cxn ang="0">
                  <a:pos x="522" y="214"/>
                </a:cxn>
                <a:cxn ang="0">
                  <a:pos x="663" y="217"/>
                </a:cxn>
                <a:cxn ang="0">
                  <a:pos x="732" y="210"/>
                </a:cxn>
                <a:cxn ang="0">
                  <a:pos x="762" y="203"/>
                </a:cxn>
                <a:cxn ang="0">
                  <a:pos x="772" y="184"/>
                </a:cxn>
                <a:cxn ang="0">
                  <a:pos x="772" y="178"/>
                </a:cxn>
                <a:cxn ang="0">
                  <a:pos x="776" y="165"/>
                </a:cxn>
                <a:cxn ang="0">
                  <a:pos x="380" y="161"/>
                </a:cxn>
                <a:cxn ang="0">
                  <a:pos x="230" y="161"/>
                </a:cxn>
                <a:cxn ang="0">
                  <a:pos x="115" y="158"/>
                </a:cxn>
                <a:cxn ang="0">
                  <a:pos x="50" y="152"/>
                </a:cxn>
                <a:cxn ang="0">
                  <a:pos x="55" y="127"/>
                </a:cxn>
                <a:cxn ang="0">
                  <a:pos x="76" y="99"/>
                </a:cxn>
                <a:cxn ang="0">
                  <a:pos x="108" y="82"/>
                </a:cxn>
                <a:cxn ang="0">
                  <a:pos x="206" y="56"/>
                </a:cxn>
                <a:cxn ang="0">
                  <a:pos x="231" y="52"/>
                </a:cxn>
                <a:cxn ang="0">
                  <a:pos x="307" y="52"/>
                </a:cxn>
                <a:cxn ang="0">
                  <a:pos x="373" y="47"/>
                </a:cxn>
                <a:cxn ang="0">
                  <a:pos x="437" y="44"/>
                </a:cxn>
                <a:cxn ang="0">
                  <a:pos x="539" y="47"/>
                </a:cxn>
                <a:cxn ang="0">
                  <a:pos x="615" y="60"/>
                </a:cxn>
                <a:cxn ang="0">
                  <a:pos x="670" y="82"/>
                </a:cxn>
                <a:cxn ang="0">
                  <a:pos x="697" y="103"/>
                </a:cxn>
                <a:cxn ang="0">
                  <a:pos x="717" y="131"/>
                </a:cxn>
                <a:cxn ang="0">
                  <a:pos x="730" y="165"/>
                </a:cxn>
                <a:cxn ang="0">
                  <a:pos x="687" y="170"/>
                </a:cxn>
                <a:cxn ang="0">
                  <a:pos x="556" y="172"/>
                </a:cxn>
                <a:cxn ang="0">
                  <a:pos x="380" y="161"/>
                </a:cxn>
              </a:cxnLst>
              <a:rect l="0" t="0" r="r" b="b"/>
              <a:pathLst>
                <a:path w="776" h="218">
                  <a:moveTo>
                    <a:pt x="776" y="161"/>
                  </a:moveTo>
                  <a:lnTo>
                    <a:pt x="776" y="161"/>
                  </a:lnTo>
                  <a:lnTo>
                    <a:pt x="776" y="155"/>
                  </a:lnTo>
                  <a:lnTo>
                    <a:pt x="773" y="150"/>
                  </a:lnTo>
                  <a:lnTo>
                    <a:pt x="773" y="150"/>
                  </a:lnTo>
                  <a:lnTo>
                    <a:pt x="769" y="136"/>
                  </a:lnTo>
                  <a:lnTo>
                    <a:pt x="764" y="121"/>
                  </a:lnTo>
                  <a:lnTo>
                    <a:pt x="759" y="110"/>
                  </a:lnTo>
                  <a:lnTo>
                    <a:pt x="752" y="98"/>
                  </a:lnTo>
                  <a:lnTo>
                    <a:pt x="744" y="86"/>
                  </a:lnTo>
                  <a:lnTo>
                    <a:pt x="736" y="77"/>
                  </a:lnTo>
                  <a:lnTo>
                    <a:pt x="727" y="68"/>
                  </a:lnTo>
                  <a:lnTo>
                    <a:pt x="717" y="59"/>
                  </a:lnTo>
                  <a:lnTo>
                    <a:pt x="706" y="51"/>
                  </a:lnTo>
                  <a:lnTo>
                    <a:pt x="694" y="44"/>
                  </a:lnTo>
                  <a:lnTo>
                    <a:pt x="683" y="38"/>
                  </a:lnTo>
                  <a:lnTo>
                    <a:pt x="671" y="33"/>
                  </a:lnTo>
                  <a:lnTo>
                    <a:pt x="645" y="22"/>
                  </a:lnTo>
                  <a:lnTo>
                    <a:pt x="617" y="16"/>
                  </a:lnTo>
                  <a:lnTo>
                    <a:pt x="590" y="9"/>
                  </a:lnTo>
                  <a:lnTo>
                    <a:pt x="560" y="5"/>
                  </a:lnTo>
                  <a:lnTo>
                    <a:pt x="531" y="2"/>
                  </a:lnTo>
                  <a:lnTo>
                    <a:pt x="502" y="1"/>
                  </a:lnTo>
                  <a:lnTo>
                    <a:pt x="445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27" y="1"/>
                  </a:lnTo>
                  <a:lnTo>
                    <a:pt x="293" y="4"/>
                  </a:lnTo>
                  <a:lnTo>
                    <a:pt x="259" y="6"/>
                  </a:lnTo>
                  <a:lnTo>
                    <a:pt x="226" y="9"/>
                  </a:lnTo>
                  <a:lnTo>
                    <a:pt x="193" y="14"/>
                  </a:lnTo>
                  <a:lnTo>
                    <a:pt x="159" y="19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02" y="34"/>
                  </a:lnTo>
                  <a:lnTo>
                    <a:pt x="80" y="43"/>
                  </a:lnTo>
                  <a:lnTo>
                    <a:pt x="69" y="48"/>
                  </a:lnTo>
                  <a:lnTo>
                    <a:pt x="59" y="55"/>
                  </a:lnTo>
                  <a:lnTo>
                    <a:pt x="50" y="61"/>
                  </a:lnTo>
                  <a:lnTo>
                    <a:pt x="40" y="69"/>
                  </a:lnTo>
                  <a:lnTo>
                    <a:pt x="33" y="77"/>
                  </a:lnTo>
                  <a:lnTo>
                    <a:pt x="26" y="85"/>
                  </a:lnTo>
                  <a:lnTo>
                    <a:pt x="19" y="94"/>
                  </a:lnTo>
                  <a:lnTo>
                    <a:pt x="14" y="104"/>
                  </a:lnTo>
                  <a:lnTo>
                    <a:pt x="9" y="116"/>
                  </a:lnTo>
                  <a:lnTo>
                    <a:pt x="6" y="127"/>
                  </a:lnTo>
                  <a:lnTo>
                    <a:pt x="4" y="140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1" y="16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6"/>
                  </a:lnTo>
                  <a:lnTo>
                    <a:pt x="4" y="180"/>
                  </a:lnTo>
                  <a:lnTo>
                    <a:pt x="6" y="184"/>
                  </a:lnTo>
                  <a:lnTo>
                    <a:pt x="10" y="188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31" y="195"/>
                  </a:lnTo>
                  <a:lnTo>
                    <a:pt x="46" y="197"/>
                  </a:lnTo>
                  <a:lnTo>
                    <a:pt x="77" y="201"/>
                  </a:lnTo>
                  <a:lnTo>
                    <a:pt x="110" y="203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260" y="204"/>
                  </a:lnTo>
                  <a:lnTo>
                    <a:pt x="380" y="206"/>
                  </a:lnTo>
                  <a:lnTo>
                    <a:pt x="380" y="206"/>
                  </a:lnTo>
                  <a:lnTo>
                    <a:pt x="428" y="209"/>
                  </a:lnTo>
                  <a:lnTo>
                    <a:pt x="475" y="212"/>
                  </a:lnTo>
                  <a:lnTo>
                    <a:pt x="522" y="214"/>
                  </a:lnTo>
                  <a:lnTo>
                    <a:pt x="569" y="217"/>
                  </a:lnTo>
                  <a:lnTo>
                    <a:pt x="616" y="218"/>
                  </a:lnTo>
                  <a:lnTo>
                    <a:pt x="663" y="217"/>
                  </a:lnTo>
                  <a:lnTo>
                    <a:pt x="687" y="216"/>
                  </a:lnTo>
                  <a:lnTo>
                    <a:pt x="709" y="213"/>
                  </a:lnTo>
                  <a:lnTo>
                    <a:pt x="732" y="210"/>
                  </a:lnTo>
                  <a:lnTo>
                    <a:pt x="755" y="205"/>
                  </a:lnTo>
                  <a:lnTo>
                    <a:pt x="755" y="205"/>
                  </a:lnTo>
                  <a:lnTo>
                    <a:pt x="762" y="203"/>
                  </a:lnTo>
                  <a:lnTo>
                    <a:pt x="768" y="197"/>
                  </a:lnTo>
                  <a:lnTo>
                    <a:pt x="770" y="191"/>
                  </a:lnTo>
                  <a:lnTo>
                    <a:pt x="772" y="184"/>
                  </a:lnTo>
                  <a:lnTo>
                    <a:pt x="772" y="180"/>
                  </a:lnTo>
                  <a:lnTo>
                    <a:pt x="772" y="180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4" y="171"/>
                  </a:lnTo>
                  <a:lnTo>
                    <a:pt x="776" y="165"/>
                  </a:lnTo>
                  <a:lnTo>
                    <a:pt x="776" y="161"/>
                  </a:lnTo>
                  <a:close/>
                  <a:moveTo>
                    <a:pt x="380" y="161"/>
                  </a:moveTo>
                  <a:lnTo>
                    <a:pt x="380" y="161"/>
                  </a:lnTo>
                  <a:lnTo>
                    <a:pt x="331" y="161"/>
                  </a:lnTo>
                  <a:lnTo>
                    <a:pt x="281" y="161"/>
                  </a:lnTo>
                  <a:lnTo>
                    <a:pt x="230" y="161"/>
                  </a:lnTo>
                  <a:lnTo>
                    <a:pt x="180" y="161"/>
                  </a:lnTo>
                  <a:lnTo>
                    <a:pt x="180" y="161"/>
                  </a:lnTo>
                  <a:lnTo>
                    <a:pt x="115" y="158"/>
                  </a:lnTo>
                  <a:lnTo>
                    <a:pt x="81" y="157"/>
                  </a:lnTo>
                  <a:lnTo>
                    <a:pt x="65" y="154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1" y="138"/>
                  </a:lnTo>
                  <a:lnTo>
                    <a:pt x="55" y="127"/>
                  </a:lnTo>
                  <a:lnTo>
                    <a:pt x="60" y="116"/>
                  </a:lnTo>
                  <a:lnTo>
                    <a:pt x="68" y="108"/>
                  </a:lnTo>
                  <a:lnTo>
                    <a:pt x="76" y="99"/>
                  </a:lnTo>
                  <a:lnTo>
                    <a:pt x="86" y="93"/>
                  </a:lnTo>
                  <a:lnTo>
                    <a:pt x="97" y="87"/>
                  </a:lnTo>
                  <a:lnTo>
                    <a:pt x="108" y="82"/>
                  </a:lnTo>
                  <a:lnTo>
                    <a:pt x="133" y="73"/>
                  </a:lnTo>
                  <a:lnTo>
                    <a:pt x="159" y="67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18" y="53"/>
                  </a:lnTo>
                  <a:lnTo>
                    <a:pt x="231" y="52"/>
                  </a:lnTo>
                  <a:lnTo>
                    <a:pt x="256" y="51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28" y="51"/>
                  </a:lnTo>
                  <a:lnTo>
                    <a:pt x="350" y="50"/>
                  </a:lnTo>
                  <a:lnTo>
                    <a:pt x="373" y="47"/>
                  </a:lnTo>
                  <a:lnTo>
                    <a:pt x="394" y="46"/>
                  </a:lnTo>
                  <a:lnTo>
                    <a:pt x="394" y="46"/>
                  </a:lnTo>
                  <a:lnTo>
                    <a:pt x="437" y="44"/>
                  </a:lnTo>
                  <a:lnTo>
                    <a:pt x="486" y="44"/>
                  </a:lnTo>
                  <a:lnTo>
                    <a:pt x="513" y="44"/>
                  </a:lnTo>
                  <a:lnTo>
                    <a:pt x="539" y="47"/>
                  </a:lnTo>
                  <a:lnTo>
                    <a:pt x="565" y="50"/>
                  </a:lnTo>
                  <a:lnTo>
                    <a:pt x="590" y="53"/>
                  </a:lnTo>
                  <a:lnTo>
                    <a:pt x="615" y="60"/>
                  </a:lnTo>
                  <a:lnTo>
                    <a:pt x="638" y="68"/>
                  </a:lnTo>
                  <a:lnTo>
                    <a:pt x="659" y="77"/>
                  </a:lnTo>
                  <a:lnTo>
                    <a:pt x="670" y="82"/>
                  </a:lnTo>
                  <a:lnTo>
                    <a:pt x="679" y="89"/>
                  </a:lnTo>
                  <a:lnTo>
                    <a:pt x="688" y="95"/>
                  </a:lnTo>
                  <a:lnTo>
                    <a:pt x="697" y="103"/>
                  </a:lnTo>
                  <a:lnTo>
                    <a:pt x="704" y="112"/>
                  </a:lnTo>
                  <a:lnTo>
                    <a:pt x="711" y="120"/>
                  </a:lnTo>
                  <a:lnTo>
                    <a:pt x="717" y="131"/>
                  </a:lnTo>
                  <a:lnTo>
                    <a:pt x="722" y="141"/>
                  </a:lnTo>
                  <a:lnTo>
                    <a:pt x="726" y="152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09" y="167"/>
                  </a:lnTo>
                  <a:lnTo>
                    <a:pt x="687" y="170"/>
                  </a:lnTo>
                  <a:lnTo>
                    <a:pt x="643" y="172"/>
                  </a:lnTo>
                  <a:lnTo>
                    <a:pt x="600" y="174"/>
                  </a:lnTo>
                  <a:lnTo>
                    <a:pt x="556" y="172"/>
                  </a:lnTo>
                  <a:lnTo>
                    <a:pt x="511" y="170"/>
                  </a:lnTo>
                  <a:lnTo>
                    <a:pt x="467" y="167"/>
                  </a:lnTo>
                  <a:lnTo>
                    <a:pt x="380" y="161"/>
                  </a:lnTo>
                  <a:lnTo>
                    <a:pt x="380" y="1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9" name="组合 1278"/>
          <p:cNvGrpSpPr/>
          <p:nvPr/>
        </p:nvGrpSpPr>
        <p:grpSpPr>
          <a:xfrm>
            <a:off x="2779185" y="2260583"/>
            <a:ext cx="893233" cy="990600"/>
            <a:chOff x="2084388" y="1965325"/>
            <a:chExt cx="669925" cy="742950"/>
          </a:xfrm>
          <a:solidFill>
            <a:schemeClr val="tx1"/>
          </a:solidFill>
        </p:grpSpPr>
        <p:sp>
          <p:nvSpPr>
            <p:cNvPr id="12811" name="Freeform 523"/>
            <p:cNvSpPr/>
            <p:nvPr/>
          </p:nvSpPr>
          <p:spPr bwMode="auto">
            <a:xfrm>
              <a:off x="2165351" y="2058988"/>
              <a:ext cx="85725" cy="117475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209" y="0"/>
                </a:cxn>
                <a:cxn ang="0">
                  <a:pos x="202" y="2"/>
                </a:cxn>
                <a:cxn ang="0">
                  <a:pos x="197" y="5"/>
                </a:cxn>
                <a:cxn ang="0">
                  <a:pos x="192" y="9"/>
                </a:cxn>
                <a:cxn ang="0">
                  <a:pos x="187" y="14"/>
                </a:cxn>
                <a:cxn ang="0">
                  <a:pos x="178" y="24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3" y="58"/>
                </a:cxn>
                <a:cxn ang="0">
                  <a:pos x="136" y="82"/>
                </a:cxn>
                <a:cxn ang="0">
                  <a:pos x="99" y="126"/>
                </a:cxn>
                <a:cxn ang="0">
                  <a:pos x="99" y="126"/>
                </a:cxn>
                <a:cxn ang="0">
                  <a:pos x="68" y="166"/>
                </a:cxn>
                <a:cxn ang="0">
                  <a:pos x="52" y="185"/>
                </a:cxn>
                <a:cxn ang="0">
                  <a:pos x="39" y="206"/>
                </a:cxn>
                <a:cxn ang="0">
                  <a:pos x="39" y="206"/>
                </a:cxn>
                <a:cxn ang="0">
                  <a:pos x="26" y="226"/>
                </a:cxn>
                <a:cxn ang="0">
                  <a:pos x="14" y="245"/>
                </a:cxn>
                <a:cxn ang="0">
                  <a:pos x="9" y="257"/>
                </a:cxn>
                <a:cxn ang="0">
                  <a:pos x="4" y="268"/>
                </a:cxn>
                <a:cxn ang="0">
                  <a:pos x="1" y="279"/>
                </a:cxn>
                <a:cxn ang="0">
                  <a:pos x="0" y="290"/>
                </a:cxn>
                <a:cxn ang="0">
                  <a:pos x="0" y="290"/>
                </a:cxn>
                <a:cxn ang="0">
                  <a:pos x="0" y="293"/>
                </a:cxn>
                <a:cxn ang="0">
                  <a:pos x="1" y="294"/>
                </a:cxn>
                <a:cxn ang="0">
                  <a:pos x="2" y="295"/>
                </a:cxn>
                <a:cxn ang="0">
                  <a:pos x="5" y="296"/>
                </a:cxn>
                <a:cxn ang="0">
                  <a:pos x="9" y="294"/>
                </a:cxn>
                <a:cxn ang="0">
                  <a:pos x="10" y="293"/>
                </a:cxn>
                <a:cxn ang="0">
                  <a:pos x="10" y="290"/>
                </a:cxn>
                <a:cxn ang="0">
                  <a:pos x="10" y="290"/>
                </a:cxn>
                <a:cxn ang="0">
                  <a:pos x="13" y="279"/>
                </a:cxn>
                <a:cxn ang="0">
                  <a:pos x="15" y="269"/>
                </a:cxn>
                <a:cxn ang="0">
                  <a:pos x="19" y="260"/>
                </a:cxn>
                <a:cxn ang="0">
                  <a:pos x="25" y="249"/>
                </a:cxn>
                <a:cxn ang="0">
                  <a:pos x="36" y="230"/>
                </a:cxn>
                <a:cxn ang="0">
                  <a:pos x="48" y="211"/>
                </a:cxn>
                <a:cxn ang="0">
                  <a:pos x="48" y="211"/>
                </a:cxn>
                <a:cxn ang="0">
                  <a:pos x="62" y="192"/>
                </a:cxn>
                <a:cxn ang="0">
                  <a:pos x="77" y="172"/>
                </a:cxn>
                <a:cxn ang="0">
                  <a:pos x="107" y="134"/>
                </a:cxn>
                <a:cxn ang="0">
                  <a:pos x="107" y="134"/>
                </a:cxn>
                <a:cxn ang="0">
                  <a:pos x="121" y="117"/>
                </a:cxn>
                <a:cxn ang="0">
                  <a:pos x="136" y="99"/>
                </a:cxn>
                <a:cxn ang="0">
                  <a:pos x="163" y="62"/>
                </a:cxn>
                <a:cxn ang="0">
                  <a:pos x="163" y="62"/>
                </a:cxn>
                <a:cxn ang="0">
                  <a:pos x="174" y="49"/>
                </a:cxn>
                <a:cxn ang="0">
                  <a:pos x="185" y="32"/>
                </a:cxn>
                <a:cxn ang="0">
                  <a:pos x="191" y="24"/>
                </a:cxn>
                <a:cxn ang="0">
                  <a:pos x="197" y="18"/>
                </a:cxn>
                <a:cxn ang="0">
                  <a:pos x="205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4" y="10"/>
                </a:cxn>
                <a:cxn ang="0">
                  <a:pos x="216" y="7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2" y="0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6" h="296">
                  <a:moveTo>
                    <a:pt x="209" y="0"/>
                  </a:moveTo>
                  <a:lnTo>
                    <a:pt x="209" y="0"/>
                  </a:lnTo>
                  <a:lnTo>
                    <a:pt x="202" y="2"/>
                  </a:lnTo>
                  <a:lnTo>
                    <a:pt x="197" y="5"/>
                  </a:lnTo>
                  <a:lnTo>
                    <a:pt x="192" y="9"/>
                  </a:lnTo>
                  <a:lnTo>
                    <a:pt x="187" y="14"/>
                  </a:lnTo>
                  <a:lnTo>
                    <a:pt x="178" y="24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3" y="58"/>
                  </a:lnTo>
                  <a:lnTo>
                    <a:pt x="136" y="82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68" y="166"/>
                  </a:lnTo>
                  <a:lnTo>
                    <a:pt x="52" y="185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26" y="226"/>
                  </a:lnTo>
                  <a:lnTo>
                    <a:pt x="14" y="245"/>
                  </a:lnTo>
                  <a:lnTo>
                    <a:pt x="9" y="257"/>
                  </a:lnTo>
                  <a:lnTo>
                    <a:pt x="4" y="268"/>
                  </a:lnTo>
                  <a:lnTo>
                    <a:pt x="1" y="279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293"/>
                  </a:lnTo>
                  <a:lnTo>
                    <a:pt x="1" y="294"/>
                  </a:lnTo>
                  <a:lnTo>
                    <a:pt x="2" y="295"/>
                  </a:lnTo>
                  <a:lnTo>
                    <a:pt x="5" y="296"/>
                  </a:lnTo>
                  <a:lnTo>
                    <a:pt x="9" y="294"/>
                  </a:lnTo>
                  <a:lnTo>
                    <a:pt x="10" y="293"/>
                  </a:lnTo>
                  <a:lnTo>
                    <a:pt x="10" y="290"/>
                  </a:lnTo>
                  <a:lnTo>
                    <a:pt x="10" y="290"/>
                  </a:lnTo>
                  <a:lnTo>
                    <a:pt x="13" y="279"/>
                  </a:lnTo>
                  <a:lnTo>
                    <a:pt x="15" y="269"/>
                  </a:lnTo>
                  <a:lnTo>
                    <a:pt x="19" y="260"/>
                  </a:lnTo>
                  <a:lnTo>
                    <a:pt x="25" y="249"/>
                  </a:lnTo>
                  <a:lnTo>
                    <a:pt x="36" y="230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62" y="192"/>
                  </a:lnTo>
                  <a:lnTo>
                    <a:pt x="77" y="172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21" y="117"/>
                  </a:lnTo>
                  <a:lnTo>
                    <a:pt x="136" y="99"/>
                  </a:lnTo>
                  <a:lnTo>
                    <a:pt x="163" y="62"/>
                  </a:lnTo>
                  <a:lnTo>
                    <a:pt x="163" y="62"/>
                  </a:lnTo>
                  <a:lnTo>
                    <a:pt x="174" y="49"/>
                  </a:lnTo>
                  <a:lnTo>
                    <a:pt x="185" y="32"/>
                  </a:lnTo>
                  <a:lnTo>
                    <a:pt x="191" y="24"/>
                  </a:lnTo>
                  <a:lnTo>
                    <a:pt x="197" y="18"/>
                  </a:lnTo>
                  <a:lnTo>
                    <a:pt x="205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4" y="10"/>
                  </a:lnTo>
                  <a:lnTo>
                    <a:pt x="216" y="7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2" name="Freeform 524"/>
            <p:cNvSpPr/>
            <p:nvPr/>
          </p:nvSpPr>
          <p:spPr bwMode="auto">
            <a:xfrm>
              <a:off x="2173288" y="2065338"/>
              <a:ext cx="122238" cy="155575"/>
            </a:xfrm>
            <a:custGeom>
              <a:avLst/>
              <a:gdLst/>
              <a:ahLst/>
              <a:cxnLst>
                <a:cxn ang="0">
                  <a:pos x="300" y="1"/>
                </a:cxn>
                <a:cxn ang="0">
                  <a:pos x="300" y="1"/>
                </a:cxn>
                <a:cxn ang="0">
                  <a:pos x="289" y="6"/>
                </a:cxn>
                <a:cxn ang="0">
                  <a:pos x="280" y="14"/>
                </a:cxn>
                <a:cxn ang="0">
                  <a:pos x="271" y="23"/>
                </a:cxn>
                <a:cxn ang="0">
                  <a:pos x="262" y="33"/>
                </a:cxn>
                <a:cxn ang="0">
                  <a:pos x="245" y="52"/>
                </a:cxn>
                <a:cxn ang="0">
                  <a:pos x="229" y="72"/>
                </a:cxn>
                <a:cxn ang="0">
                  <a:pos x="229" y="72"/>
                </a:cxn>
                <a:cxn ang="0">
                  <a:pos x="208" y="95"/>
                </a:cxn>
                <a:cxn ang="0">
                  <a:pos x="188" y="119"/>
                </a:cxn>
                <a:cxn ang="0">
                  <a:pos x="170" y="145"/>
                </a:cxn>
                <a:cxn ang="0">
                  <a:pos x="153" y="171"/>
                </a:cxn>
                <a:cxn ang="0">
                  <a:pos x="153" y="171"/>
                </a:cxn>
                <a:cxn ang="0">
                  <a:pos x="113" y="230"/>
                </a:cxn>
                <a:cxn ang="0">
                  <a:pos x="92" y="260"/>
                </a:cxn>
                <a:cxn ang="0">
                  <a:pos x="69" y="289"/>
                </a:cxn>
                <a:cxn ang="0">
                  <a:pos x="69" y="289"/>
                </a:cxn>
                <a:cxn ang="0">
                  <a:pos x="52" y="312"/>
                </a:cxn>
                <a:cxn ang="0">
                  <a:pos x="35" y="336"/>
                </a:cxn>
                <a:cxn ang="0">
                  <a:pos x="1" y="383"/>
                </a:cxn>
                <a:cxn ang="0">
                  <a:pos x="1" y="383"/>
                </a:cxn>
                <a:cxn ang="0">
                  <a:pos x="0" y="386"/>
                </a:cxn>
                <a:cxn ang="0">
                  <a:pos x="0" y="388"/>
                </a:cxn>
                <a:cxn ang="0">
                  <a:pos x="1" y="390"/>
                </a:cxn>
                <a:cxn ang="0">
                  <a:pos x="3" y="391"/>
                </a:cxn>
                <a:cxn ang="0">
                  <a:pos x="7" y="392"/>
                </a:cxn>
                <a:cxn ang="0">
                  <a:pos x="9" y="391"/>
                </a:cxn>
                <a:cxn ang="0">
                  <a:pos x="10" y="390"/>
                </a:cxn>
                <a:cxn ang="0">
                  <a:pos x="10" y="390"/>
                </a:cxn>
                <a:cxn ang="0">
                  <a:pos x="44" y="343"/>
                </a:cxn>
                <a:cxn ang="0">
                  <a:pos x="60" y="320"/>
                </a:cxn>
                <a:cxn ang="0">
                  <a:pos x="77" y="297"/>
                </a:cxn>
                <a:cxn ang="0">
                  <a:pos x="77" y="297"/>
                </a:cxn>
                <a:cxn ang="0">
                  <a:pos x="113" y="251"/>
                </a:cxn>
                <a:cxn ang="0">
                  <a:pos x="130" y="226"/>
                </a:cxn>
                <a:cxn ang="0">
                  <a:pos x="145" y="203"/>
                </a:cxn>
                <a:cxn ang="0">
                  <a:pos x="145" y="203"/>
                </a:cxn>
                <a:cxn ang="0">
                  <a:pos x="164" y="174"/>
                </a:cxn>
                <a:cxn ang="0">
                  <a:pos x="183" y="146"/>
                </a:cxn>
                <a:cxn ang="0">
                  <a:pos x="203" y="120"/>
                </a:cxn>
                <a:cxn ang="0">
                  <a:pos x="224" y="94"/>
                </a:cxn>
                <a:cxn ang="0">
                  <a:pos x="224" y="94"/>
                </a:cxn>
                <a:cxn ang="0">
                  <a:pos x="243" y="72"/>
                </a:cxn>
                <a:cxn ang="0">
                  <a:pos x="263" y="51"/>
                </a:cxn>
                <a:cxn ang="0">
                  <a:pos x="263" y="51"/>
                </a:cxn>
                <a:cxn ang="0">
                  <a:pos x="283" y="29"/>
                </a:cxn>
                <a:cxn ang="0">
                  <a:pos x="293" y="18"/>
                </a:cxn>
                <a:cxn ang="0">
                  <a:pos x="300" y="14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8"/>
                </a:cxn>
                <a:cxn ang="0">
                  <a:pos x="309" y="5"/>
                </a:cxn>
                <a:cxn ang="0">
                  <a:pos x="307" y="4"/>
                </a:cxn>
                <a:cxn ang="0">
                  <a:pos x="305" y="1"/>
                </a:cxn>
                <a:cxn ang="0">
                  <a:pos x="302" y="0"/>
                </a:cxn>
                <a:cxn ang="0">
                  <a:pos x="300" y="1"/>
                </a:cxn>
                <a:cxn ang="0">
                  <a:pos x="300" y="1"/>
                </a:cxn>
              </a:cxnLst>
              <a:rect l="0" t="0" r="r" b="b"/>
              <a:pathLst>
                <a:path w="309" h="392">
                  <a:moveTo>
                    <a:pt x="300" y="1"/>
                  </a:moveTo>
                  <a:lnTo>
                    <a:pt x="300" y="1"/>
                  </a:lnTo>
                  <a:lnTo>
                    <a:pt x="289" y="6"/>
                  </a:lnTo>
                  <a:lnTo>
                    <a:pt x="280" y="14"/>
                  </a:lnTo>
                  <a:lnTo>
                    <a:pt x="271" y="23"/>
                  </a:lnTo>
                  <a:lnTo>
                    <a:pt x="262" y="33"/>
                  </a:lnTo>
                  <a:lnTo>
                    <a:pt x="245" y="5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08" y="95"/>
                  </a:lnTo>
                  <a:lnTo>
                    <a:pt x="188" y="119"/>
                  </a:lnTo>
                  <a:lnTo>
                    <a:pt x="170" y="145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13" y="230"/>
                  </a:lnTo>
                  <a:lnTo>
                    <a:pt x="92" y="260"/>
                  </a:lnTo>
                  <a:lnTo>
                    <a:pt x="69" y="289"/>
                  </a:lnTo>
                  <a:lnTo>
                    <a:pt x="69" y="289"/>
                  </a:lnTo>
                  <a:lnTo>
                    <a:pt x="52" y="312"/>
                  </a:lnTo>
                  <a:lnTo>
                    <a:pt x="35" y="336"/>
                  </a:lnTo>
                  <a:lnTo>
                    <a:pt x="1" y="383"/>
                  </a:lnTo>
                  <a:lnTo>
                    <a:pt x="1" y="383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1" y="390"/>
                  </a:lnTo>
                  <a:lnTo>
                    <a:pt x="3" y="391"/>
                  </a:lnTo>
                  <a:lnTo>
                    <a:pt x="7" y="392"/>
                  </a:lnTo>
                  <a:lnTo>
                    <a:pt x="9" y="391"/>
                  </a:lnTo>
                  <a:lnTo>
                    <a:pt x="10" y="390"/>
                  </a:lnTo>
                  <a:lnTo>
                    <a:pt x="10" y="390"/>
                  </a:lnTo>
                  <a:lnTo>
                    <a:pt x="44" y="343"/>
                  </a:lnTo>
                  <a:lnTo>
                    <a:pt x="60" y="320"/>
                  </a:lnTo>
                  <a:lnTo>
                    <a:pt x="77" y="297"/>
                  </a:lnTo>
                  <a:lnTo>
                    <a:pt x="77" y="297"/>
                  </a:lnTo>
                  <a:lnTo>
                    <a:pt x="113" y="251"/>
                  </a:lnTo>
                  <a:lnTo>
                    <a:pt x="130" y="226"/>
                  </a:lnTo>
                  <a:lnTo>
                    <a:pt x="145" y="203"/>
                  </a:lnTo>
                  <a:lnTo>
                    <a:pt x="145" y="203"/>
                  </a:lnTo>
                  <a:lnTo>
                    <a:pt x="164" y="174"/>
                  </a:lnTo>
                  <a:lnTo>
                    <a:pt x="183" y="146"/>
                  </a:lnTo>
                  <a:lnTo>
                    <a:pt x="203" y="120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43" y="72"/>
                  </a:lnTo>
                  <a:lnTo>
                    <a:pt x="263" y="51"/>
                  </a:lnTo>
                  <a:lnTo>
                    <a:pt x="263" y="51"/>
                  </a:lnTo>
                  <a:lnTo>
                    <a:pt x="283" y="29"/>
                  </a:lnTo>
                  <a:lnTo>
                    <a:pt x="293" y="18"/>
                  </a:lnTo>
                  <a:lnTo>
                    <a:pt x="300" y="14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09" y="5"/>
                  </a:lnTo>
                  <a:lnTo>
                    <a:pt x="307" y="4"/>
                  </a:lnTo>
                  <a:lnTo>
                    <a:pt x="305" y="1"/>
                  </a:lnTo>
                  <a:lnTo>
                    <a:pt x="302" y="0"/>
                  </a:lnTo>
                  <a:lnTo>
                    <a:pt x="300" y="1"/>
                  </a:lnTo>
                  <a:lnTo>
                    <a:pt x="3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3" name="Freeform 525"/>
            <p:cNvSpPr/>
            <p:nvPr/>
          </p:nvSpPr>
          <p:spPr bwMode="auto">
            <a:xfrm>
              <a:off x="2217738" y="2063750"/>
              <a:ext cx="133350" cy="182563"/>
            </a:xfrm>
            <a:custGeom>
              <a:avLst/>
              <a:gdLst/>
              <a:ahLst/>
              <a:cxnLst>
                <a:cxn ang="0">
                  <a:pos x="325" y="3"/>
                </a:cxn>
                <a:cxn ang="0">
                  <a:pos x="251" y="78"/>
                </a:cxn>
                <a:cxn ang="0">
                  <a:pos x="229" y="105"/>
                </a:cxn>
                <a:cxn ang="0">
                  <a:pos x="192" y="158"/>
                </a:cxn>
                <a:cxn ang="0">
                  <a:pos x="160" y="213"/>
                </a:cxn>
                <a:cxn ang="0">
                  <a:pos x="139" y="243"/>
                </a:cxn>
                <a:cxn ang="0">
                  <a:pos x="92" y="301"/>
                </a:cxn>
                <a:cxn ang="0">
                  <a:pos x="71" y="331"/>
                </a:cxn>
                <a:cxn ang="0">
                  <a:pos x="55" y="362"/>
                </a:cxn>
                <a:cxn ang="0">
                  <a:pos x="37" y="391"/>
                </a:cxn>
                <a:cxn ang="0">
                  <a:pos x="29" y="405"/>
                </a:cxn>
                <a:cxn ang="0">
                  <a:pos x="17" y="429"/>
                </a:cxn>
                <a:cxn ang="0">
                  <a:pos x="8" y="442"/>
                </a:cxn>
                <a:cxn ang="0">
                  <a:pos x="3" y="446"/>
                </a:cxn>
                <a:cxn ang="0">
                  <a:pos x="0" y="450"/>
                </a:cxn>
                <a:cxn ang="0">
                  <a:pos x="4" y="456"/>
                </a:cxn>
                <a:cxn ang="0">
                  <a:pos x="8" y="456"/>
                </a:cxn>
                <a:cxn ang="0">
                  <a:pos x="13" y="452"/>
                </a:cxn>
                <a:cxn ang="0">
                  <a:pos x="25" y="435"/>
                </a:cxn>
                <a:cxn ang="0">
                  <a:pos x="41" y="408"/>
                </a:cxn>
                <a:cxn ang="0">
                  <a:pos x="56" y="382"/>
                </a:cxn>
                <a:cxn ang="0">
                  <a:pos x="88" y="330"/>
                </a:cxn>
                <a:cxn ang="0">
                  <a:pos x="100" y="313"/>
                </a:cxn>
                <a:cxn ang="0">
                  <a:pos x="137" y="268"/>
                </a:cxn>
                <a:cxn ang="0">
                  <a:pos x="149" y="252"/>
                </a:cxn>
                <a:cxn ang="0">
                  <a:pos x="187" y="190"/>
                </a:cxn>
                <a:cxn ang="0">
                  <a:pos x="226" y="128"/>
                </a:cxn>
                <a:cxn ang="0">
                  <a:pos x="238" y="111"/>
                </a:cxn>
                <a:cxn ang="0">
                  <a:pos x="276" y="67"/>
                </a:cxn>
                <a:cxn ang="0">
                  <a:pos x="332" y="10"/>
                </a:cxn>
                <a:cxn ang="0">
                  <a:pos x="334" y="8"/>
                </a:cxn>
                <a:cxn ang="0">
                  <a:pos x="332" y="3"/>
                </a:cxn>
                <a:cxn ang="0">
                  <a:pos x="327" y="1"/>
                </a:cxn>
                <a:cxn ang="0">
                  <a:pos x="325" y="3"/>
                </a:cxn>
              </a:cxnLst>
              <a:rect l="0" t="0" r="r" b="b"/>
              <a:pathLst>
                <a:path w="334" h="458">
                  <a:moveTo>
                    <a:pt x="325" y="3"/>
                  </a:moveTo>
                  <a:lnTo>
                    <a:pt x="325" y="3"/>
                  </a:lnTo>
                  <a:lnTo>
                    <a:pt x="275" y="52"/>
                  </a:lnTo>
                  <a:lnTo>
                    <a:pt x="251" y="78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09" y="131"/>
                  </a:lnTo>
                  <a:lnTo>
                    <a:pt x="192" y="158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51" y="229"/>
                  </a:lnTo>
                  <a:lnTo>
                    <a:pt x="139" y="243"/>
                  </a:lnTo>
                  <a:lnTo>
                    <a:pt x="115" y="272"/>
                  </a:lnTo>
                  <a:lnTo>
                    <a:pt x="92" y="301"/>
                  </a:lnTo>
                  <a:lnTo>
                    <a:pt x="81" y="316"/>
                  </a:lnTo>
                  <a:lnTo>
                    <a:pt x="71" y="331"/>
                  </a:lnTo>
                  <a:lnTo>
                    <a:pt x="71" y="331"/>
                  </a:lnTo>
                  <a:lnTo>
                    <a:pt x="55" y="362"/>
                  </a:lnTo>
                  <a:lnTo>
                    <a:pt x="46" y="377"/>
                  </a:lnTo>
                  <a:lnTo>
                    <a:pt x="37" y="391"/>
                  </a:lnTo>
                  <a:lnTo>
                    <a:pt x="37" y="391"/>
                  </a:lnTo>
                  <a:lnTo>
                    <a:pt x="29" y="405"/>
                  </a:lnTo>
                  <a:lnTo>
                    <a:pt x="21" y="421"/>
                  </a:lnTo>
                  <a:lnTo>
                    <a:pt x="17" y="429"/>
                  </a:lnTo>
                  <a:lnTo>
                    <a:pt x="13" y="435"/>
                  </a:lnTo>
                  <a:lnTo>
                    <a:pt x="8" y="442"/>
                  </a:lnTo>
                  <a:lnTo>
                    <a:pt x="3" y="446"/>
                  </a:lnTo>
                  <a:lnTo>
                    <a:pt x="3" y="446"/>
                  </a:lnTo>
                  <a:lnTo>
                    <a:pt x="0" y="449"/>
                  </a:lnTo>
                  <a:lnTo>
                    <a:pt x="0" y="450"/>
                  </a:lnTo>
                  <a:lnTo>
                    <a:pt x="0" y="454"/>
                  </a:lnTo>
                  <a:lnTo>
                    <a:pt x="4" y="456"/>
                  </a:lnTo>
                  <a:lnTo>
                    <a:pt x="5" y="458"/>
                  </a:lnTo>
                  <a:lnTo>
                    <a:pt x="8" y="456"/>
                  </a:lnTo>
                  <a:lnTo>
                    <a:pt x="8" y="456"/>
                  </a:lnTo>
                  <a:lnTo>
                    <a:pt x="13" y="452"/>
                  </a:lnTo>
                  <a:lnTo>
                    <a:pt x="18" y="447"/>
                  </a:lnTo>
                  <a:lnTo>
                    <a:pt x="25" y="435"/>
                  </a:lnTo>
                  <a:lnTo>
                    <a:pt x="25" y="435"/>
                  </a:lnTo>
                  <a:lnTo>
                    <a:pt x="41" y="408"/>
                  </a:lnTo>
                  <a:lnTo>
                    <a:pt x="56" y="382"/>
                  </a:lnTo>
                  <a:lnTo>
                    <a:pt x="56" y="382"/>
                  </a:lnTo>
                  <a:lnTo>
                    <a:pt x="77" y="347"/>
                  </a:lnTo>
                  <a:lnTo>
                    <a:pt x="88" y="330"/>
                  </a:lnTo>
                  <a:lnTo>
                    <a:pt x="100" y="313"/>
                  </a:lnTo>
                  <a:lnTo>
                    <a:pt x="100" y="313"/>
                  </a:lnTo>
                  <a:lnTo>
                    <a:pt x="124" y="282"/>
                  </a:lnTo>
                  <a:lnTo>
                    <a:pt x="137" y="268"/>
                  </a:lnTo>
                  <a:lnTo>
                    <a:pt x="149" y="252"/>
                  </a:lnTo>
                  <a:lnTo>
                    <a:pt x="149" y="252"/>
                  </a:lnTo>
                  <a:lnTo>
                    <a:pt x="169" y="221"/>
                  </a:lnTo>
                  <a:lnTo>
                    <a:pt x="187" y="190"/>
                  </a:lnTo>
                  <a:lnTo>
                    <a:pt x="207" y="158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38" y="111"/>
                  </a:lnTo>
                  <a:lnTo>
                    <a:pt x="250" y="95"/>
                  </a:lnTo>
                  <a:lnTo>
                    <a:pt x="276" y="67"/>
                  </a:lnTo>
                  <a:lnTo>
                    <a:pt x="305" y="38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4" y="8"/>
                  </a:lnTo>
                  <a:lnTo>
                    <a:pt x="334" y="7"/>
                  </a:lnTo>
                  <a:lnTo>
                    <a:pt x="332" y="3"/>
                  </a:lnTo>
                  <a:lnTo>
                    <a:pt x="328" y="0"/>
                  </a:lnTo>
                  <a:lnTo>
                    <a:pt x="327" y="1"/>
                  </a:lnTo>
                  <a:lnTo>
                    <a:pt x="325" y="3"/>
                  </a:lnTo>
                  <a:lnTo>
                    <a:pt x="3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4" name="Freeform 526"/>
            <p:cNvSpPr/>
            <p:nvPr/>
          </p:nvSpPr>
          <p:spPr bwMode="auto">
            <a:xfrm>
              <a:off x="2266951" y="2062163"/>
              <a:ext cx="141288" cy="188913"/>
            </a:xfrm>
            <a:custGeom>
              <a:avLst/>
              <a:gdLst/>
              <a:ahLst/>
              <a:cxnLst>
                <a:cxn ang="0">
                  <a:pos x="348" y="2"/>
                </a:cxn>
                <a:cxn ang="0">
                  <a:pos x="348" y="2"/>
                </a:cxn>
                <a:cxn ang="0">
                  <a:pos x="297" y="53"/>
                </a:cxn>
                <a:cxn ang="0">
                  <a:pos x="250" y="106"/>
                </a:cxn>
                <a:cxn ang="0">
                  <a:pos x="203" y="161"/>
                </a:cxn>
                <a:cxn ang="0">
                  <a:pos x="180" y="190"/>
                </a:cxn>
                <a:cxn ang="0">
                  <a:pos x="159" y="219"/>
                </a:cxn>
                <a:cxn ang="0">
                  <a:pos x="159" y="219"/>
                </a:cxn>
                <a:cxn ang="0">
                  <a:pos x="137" y="250"/>
                </a:cxn>
                <a:cxn ang="0">
                  <a:pos x="116" y="282"/>
                </a:cxn>
                <a:cxn ang="0">
                  <a:pos x="76" y="344"/>
                </a:cxn>
                <a:cxn ang="0">
                  <a:pos x="76" y="344"/>
                </a:cxn>
                <a:cxn ang="0">
                  <a:pos x="56" y="377"/>
                </a:cxn>
                <a:cxn ang="0">
                  <a:pos x="38" y="410"/>
                </a:cxn>
                <a:cxn ang="0">
                  <a:pos x="38" y="410"/>
                </a:cxn>
                <a:cxn ang="0">
                  <a:pos x="30" y="425"/>
                </a:cxn>
                <a:cxn ang="0">
                  <a:pos x="23" y="441"/>
                </a:cxn>
                <a:cxn ang="0">
                  <a:pos x="19" y="449"/>
                </a:cxn>
                <a:cxn ang="0">
                  <a:pos x="14" y="456"/>
                </a:cxn>
                <a:cxn ang="0">
                  <a:pos x="9" y="462"/>
                </a:cxn>
                <a:cxn ang="0">
                  <a:pos x="2" y="469"/>
                </a:cxn>
                <a:cxn ang="0">
                  <a:pos x="2" y="469"/>
                </a:cxn>
                <a:cxn ang="0">
                  <a:pos x="0" y="471"/>
                </a:cxn>
                <a:cxn ang="0">
                  <a:pos x="0" y="473"/>
                </a:cxn>
                <a:cxn ang="0">
                  <a:pos x="1" y="476"/>
                </a:cxn>
                <a:cxn ang="0">
                  <a:pos x="2" y="479"/>
                </a:cxn>
                <a:cxn ang="0">
                  <a:pos x="4" y="479"/>
                </a:cxn>
                <a:cxn ang="0">
                  <a:pos x="5" y="479"/>
                </a:cxn>
                <a:cxn ang="0">
                  <a:pos x="8" y="479"/>
                </a:cxn>
                <a:cxn ang="0">
                  <a:pos x="8" y="479"/>
                </a:cxn>
                <a:cxn ang="0">
                  <a:pos x="18" y="470"/>
                </a:cxn>
                <a:cxn ang="0">
                  <a:pos x="26" y="459"/>
                </a:cxn>
                <a:cxn ang="0">
                  <a:pos x="34" y="448"/>
                </a:cxn>
                <a:cxn ang="0">
                  <a:pos x="40" y="436"/>
                </a:cxn>
                <a:cxn ang="0">
                  <a:pos x="51" y="412"/>
                </a:cxn>
                <a:cxn ang="0">
                  <a:pos x="64" y="388"/>
                </a:cxn>
                <a:cxn ang="0">
                  <a:pos x="64" y="388"/>
                </a:cxn>
                <a:cxn ang="0">
                  <a:pos x="83" y="352"/>
                </a:cxn>
                <a:cxn ang="0">
                  <a:pos x="106" y="318"/>
                </a:cxn>
                <a:cxn ang="0">
                  <a:pos x="150" y="250"/>
                </a:cxn>
                <a:cxn ang="0">
                  <a:pos x="150" y="250"/>
                </a:cxn>
                <a:cxn ang="0">
                  <a:pos x="174" y="218"/>
                </a:cxn>
                <a:cxn ang="0">
                  <a:pos x="197" y="186"/>
                </a:cxn>
                <a:cxn ang="0">
                  <a:pos x="222" y="156"/>
                </a:cxn>
                <a:cxn ang="0">
                  <a:pos x="247" y="125"/>
                </a:cxn>
                <a:cxn ang="0">
                  <a:pos x="273" y="96"/>
                </a:cxn>
                <a:cxn ang="0">
                  <a:pos x="301" y="66"/>
                </a:cxn>
                <a:cxn ang="0">
                  <a:pos x="356" y="10"/>
                </a:cxn>
                <a:cxn ang="0">
                  <a:pos x="356" y="10"/>
                </a:cxn>
                <a:cxn ang="0">
                  <a:pos x="357" y="7"/>
                </a:cxn>
                <a:cxn ang="0">
                  <a:pos x="357" y="6"/>
                </a:cxn>
                <a:cxn ang="0">
                  <a:pos x="356" y="2"/>
                </a:cxn>
                <a:cxn ang="0">
                  <a:pos x="352" y="0"/>
                </a:cxn>
                <a:cxn ang="0">
                  <a:pos x="349" y="0"/>
                </a:cxn>
                <a:cxn ang="0">
                  <a:pos x="348" y="2"/>
                </a:cxn>
                <a:cxn ang="0">
                  <a:pos x="348" y="2"/>
                </a:cxn>
              </a:cxnLst>
              <a:rect l="0" t="0" r="r" b="b"/>
              <a:pathLst>
                <a:path w="357" h="479">
                  <a:moveTo>
                    <a:pt x="348" y="2"/>
                  </a:moveTo>
                  <a:lnTo>
                    <a:pt x="348" y="2"/>
                  </a:lnTo>
                  <a:lnTo>
                    <a:pt x="297" y="53"/>
                  </a:lnTo>
                  <a:lnTo>
                    <a:pt x="250" y="106"/>
                  </a:lnTo>
                  <a:lnTo>
                    <a:pt x="203" y="161"/>
                  </a:lnTo>
                  <a:lnTo>
                    <a:pt x="180" y="190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37" y="250"/>
                  </a:lnTo>
                  <a:lnTo>
                    <a:pt x="116" y="282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56" y="377"/>
                  </a:lnTo>
                  <a:lnTo>
                    <a:pt x="38" y="410"/>
                  </a:lnTo>
                  <a:lnTo>
                    <a:pt x="38" y="410"/>
                  </a:lnTo>
                  <a:lnTo>
                    <a:pt x="30" y="425"/>
                  </a:lnTo>
                  <a:lnTo>
                    <a:pt x="23" y="441"/>
                  </a:lnTo>
                  <a:lnTo>
                    <a:pt x="19" y="449"/>
                  </a:lnTo>
                  <a:lnTo>
                    <a:pt x="14" y="456"/>
                  </a:lnTo>
                  <a:lnTo>
                    <a:pt x="9" y="462"/>
                  </a:lnTo>
                  <a:lnTo>
                    <a:pt x="2" y="469"/>
                  </a:lnTo>
                  <a:lnTo>
                    <a:pt x="2" y="469"/>
                  </a:lnTo>
                  <a:lnTo>
                    <a:pt x="0" y="471"/>
                  </a:lnTo>
                  <a:lnTo>
                    <a:pt x="0" y="473"/>
                  </a:lnTo>
                  <a:lnTo>
                    <a:pt x="1" y="476"/>
                  </a:lnTo>
                  <a:lnTo>
                    <a:pt x="2" y="479"/>
                  </a:lnTo>
                  <a:lnTo>
                    <a:pt x="4" y="479"/>
                  </a:lnTo>
                  <a:lnTo>
                    <a:pt x="5" y="479"/>
                  </a:lnTo>
                  <a:lnTo>
                    <a:pt x="8" y="479"/>
                  </a:lnTo>
                  <a:lnTo>
                    <a:pt x="8" y="479"/>
                  </a:lnTo>
                  <a:lnTo>
                    <a:pt x="18" y="470"/>
                  </a:lnTo>
                  <a:lnTo>
                    <a:pt x="26" y="459"/>
                  </a:lnTo>
                  <a:lnTo>
                    <a:pt x="34" y="448"/>
                  </a:lnTo>
                  <a:lnTo>
                    <a:pt x="40" y="436"/>
                  </a:lnTo>
                  <a:lnTo>
                    <a:pt x="51" y="412"/>
                  </a:lnTo>
                  <a:lnTo>
                    <a:pt x="64" y="388"/>
                  </a:lnTo>
                  <a:lnTo>
                    <a:pt x="64" y="388"/>
                  </a:lnTo>
                  <a:lnTo>
                    <a:pt x="83" y="352"/>
                  </a:lnTo>
                  <a:lnTo>
                    <a:pt x="106" y="318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74" y="218"/>
                  </a:lnTo>
                  <a:lnTo>
                    <a:pt x="197" y="186"/>
                  </a:lnTo>
                  <a:lnTo>
                    <a:pt x="222" y="156"/>
                  </a:lnTo>
                  <a:lnTo>
                    <a:pt x="247" y="125"/>
                  </a:lnTo>
                  <a:lnTo>
                    <a:pt x="273" y="96"/>
                  </a:lnTo>
                  <a:lnTo>
                    <a:pt x="301" y="66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7" y="7"/>
                  </a:lnTo>
                  <a:lnTo>
                    <a:pt x="357" y="6"/>
                  </a:lnTo>
                  <a:lnTo>
                    <a:pt x="356" y="2"/>
                  </a:lnTo>
                  <a:lnTo>
                    <a:pt x="352" y="0"/>
                  </a:lnTo>
                  <a:lnTo>
                    <a:pt x="349" y="0"/>
                  </a:lnTo>
                  <a:lnTo>
                    <a:pt x="348" y="2"/>
                  </a:lnTo>
                  <a:lnTo>
                    <a:pt x="3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5" name="Freeform 527"/>
            <p:cNvSpPr/>
            <p:nvPr/>
          </p:nvSpPr>
          <p:spPr bwMode="auto">
            <a:xfrm>
              <a:off x="2327276" y="2062163"/>
              <a:ext cx="134938" cy="182563"/>
            </a:xfrm>
            <a:custGeom>
              <a:avLst/>
              <a:gdLst/>
              <a:ahLst/>
              <a:cxnLst>
                <a:cxn ang="0">
                  <a:pos x="332" y="3"/>
                </a:cxn>
                <a:cxn ang="0">
                  <a:pos x="332" y="3"/>
                </a:cxn>
                <a:cxn ang="0">
                  <a:pos x="321" y="16"/>
                </a:cxn>
                <a:cxn ang="0">
                  <a:pos x="310" y="29"/>
                </a:cxn>
                <a:cxn ang="0">
                  <a:pos x="298" y="42"/>
                </a:cxn>
                <a:cxn ang="0">
                  <a:pos x="286" y="55"/>
                </a:cxn>
                <a:cxn ang="0">
                  <a:pos x="286" y="55"/>
                </a:cxn>
                <a:cxn ang="0">
                  <a:pos x="261" y="87"/>
                </a:cxn>
                <a:cxn ang="0">
                  <a:pos x="236" y="118"/>
                </a:cxn>
                <a:cxn ang="0">
                  <a:pos x="236" y="118"/>
                </a:cxn>
                <a:cxn ang="0">
                  <a:pos x="176" y="190"/>
                </a:cxn>
                <a:cxn ang="0">
                  <a:pos x="117" y="262"/>
                </a:cxn>
                <a:cxn ang="0">
                  <a:pos x="117" y="262"/>
                </a:cxn>
                <a:cxn ang="0">
                  <a:pos x="94" y="293"/>
                </a:cxn>
                <a:cxn ang="0">
                  <a:pos x="71" y="326"/>
                </a:cxn>
                <a:cxn ang="0">
                  <a:pos x="52" y="360"/>
                </a:cxn>
                <a:cxn ang="0">
                  <a:pos x="32" y="394"/>
                </a:cxn>
                <a:cxn ang="0">
                  <a:pos x="32" y="394"/>
                </a:cxn>
                <a:cxn ang="0">
                  <a:pos x="18" y="420"/>
                </a:cxn>
                <a:cxn ang="0">
                  <a:pos x="5" y="446"/>
                </a:cxn>
                <a:cxn ang="0">
                  <a:pos x="5" y="446"/>
                </a:cxn>
                <a:cxn ang="0">
                  <a:pos x="0" y="461"/>
                </a:cxn>
                <a:cxn ang="0">
                  <a:pos x="0" y="461"/>
                </a:cxn>
                <a:cxn ang="0">
                  <a:pos x="13" y="461"/>
                </a:cxn>
                <a:cxn ang="0">
                  <a:pos x="13" y="461"/>
                </a:cxn>
                <a:cxn ang="0">
                  <a:pos x="17" y="450"/>
                </a:cxn>
                <a:cxn ang="0">
                  <a:pos x="17" y="450"/>
                </a:cxn>
                <a:cxn ang="0">
                  <a:pos x="26" y="429"/>
                </a:cxn>
                <a:cxn ang="0">
                  <a:pos x="35" y="410"/>
                </a:cxn>
                <a:cxn ang="0">
                  <a:pos x="57" y="371"/>
                </a:cxn>
                <a:cxn ang="0">
                  <a:pos x="82" y="331"/>
                </a:cxn>
                <a:cxn ang="0">
                  <a:pos x="107" y="295"/>
                </a:cxn>
                <a:cxn ang="0">
                  <a:pos x="107" y="295"/>
                </a:cxn>
                <a:cxn ang="0">
                  <a:pos x="122" y="274"/>
                </a:cxn>
                <a:cxn ang="0">
                  <a:pos x="137" y="253"/>
                </a:cxn>
                <a:cxn ang="0">
                  <a:pos x="170" y="214"/>
                </a:cxn>
                <a:cxn ang="0">
                  <a:pos x="238" y="135"/>
                </a:cxn>
                <a:cxn ang="0">
                  <a:pos x="238" y="135"/>
                </a:cxn>
                <a:cxn ang="0">
                  <a:pos x="264" y="102"/>
                </a:cxn>
                <a:cxn ang="0">
                  <a:pos x="290" y="70"/>
                </a:cxn>
                <a:cxn ang="0">
                  <a:pos x="290" y="70"/>
                </a:cxn>
                <a:cxn ang="0">
                  <a:pos x="303" y="54"/>
                </a:cxn>
                <a:cxn ang="0">
                  <a:pos x="316" y="40"/>
                </a:cxn>
                <a:cxn ang="0">
                  <a:pos x="329" y="24"/>
                </a:cxn>
                <a:cxn ang="0">
                  <a:pos x="341" y="8"/>
                </a:cxn>
                <a:cxn ang="0">
                  <a:pos x="341" y="8"/>
                </a:cxn>
                <a:cxn ang="0">
                  <a:pos x="342" y="6"/>
                </a:cxn>
                <a:cxn ang="0">
                  <a:pos x="342" y="4"/>
                </a:cxn>
                <a:cxn ang="0">
                  <a:pos x="341" y="2"/>
                </a:cxn>
                <a:cxn ang="0">
                  <a:pos x="340" y="0"/>
                </a:cxn>
                <a:cxn ang="0">
                  <a:pos x="336" y="0"/>
                </a:cxn>
                <a:cxn ang="0">
                  <a:pos x="333" y="0"/>
                </a:cxn>
                <a:cxn ang="0">
                  <a:pos x="332" y="3"/>
                </a:cxn>
                <a:cxn ang="0">
                  <a:pos x="332" y="3"/>
                </a:cxn>
              </a:cxnLst>
              <a:rect l="0" t="0" r="r" b="b"/>
              <a:pathLst>
                <a:path w="342" h="461">
                  <a:moveTo>
                    <a:pt x="332" y="3"/>
                  </a:moveTo>
                  <a:lnTo>
                    <a:pt x="332" y="3"/>
                  </a:lnTo>
                  <a:lnTo>
                    <a:pt x="321" y="16"/>
                  </a:lnTo>
                  <a:lnTo>
                    <a:pt x="310" y="29"/>
                  </a:lnTo>
                  <a:lnTo>
                    <a:pt x="298" y="42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61" y="87"/>
                  </a:lnTo>
                  <a:lnTo>
                    <a:pt x="236" y="118"/>
                  </a:lnTo>
                  <a:lnTo>
                    <a:pt x="236" y="118"/>
                  </a:lnTo>
                  <a:lnTo>
                    <a:pt x="176" y="190"/>
                  </a:lnTo>
                  <a:lnTo>
                    <a:pt x="117" y="262"/>
                  </a:lnTo>
                  <a:lnTo>
                    <a:pt x="117" y="262"/>
                  </a:lnTo>
                  <a:lnTo>
                    <a:pt x="94" y="293"/>
                  </a:lnTo>
                  <a:lnTo>
                    <a:pt x="71" y="326"/>
                  </a:lnTo>
                  <a:lnTo>
                    <a:pt x="52" y="360"/>
                  </a:lnTo>
                  <a:lnTo>
                    <a:pt x="32" y="394"/>
                  </a:lnTo>
                  <a:lnTo>
                    <a:pt x="32" y="394"/>
                  </a:lnTo>
                  <a:lnTo>
                    <a:pt x="18" y="420"/>
                  </a:lnTo>
                  <a:lnTo>
                    <a:pt x="5" y="446"/>
                  </a:lnTo>
                  <a:lnTo>
                    <a:pt x="5" y="446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3" y="461"/>
                  </a:lnTo>
                  <a:lnTo>
                    <a:pt x="13" y="461"/>
                  </a:lnTo>
                  <a:lnTo>
                    <a:pt x="17" y="450"/>
                  </a:lnTo>
                  <a:lnTo>
                    <a:pt x="17" y="450"/>
                  </a:lnTo>
                  <a:lnTo>
                    <a:pt x="26" y="429"/>
                  </a:lnTo>
                  <a:lnTo>
                    <a:pt x="35" y="410"/>
                  </a:lnTo>
                  <a:lnTo>
                    <a:pt x="57" y="371"/>
                  </a:lnTo>
                  <a:lnTo>
                    <a:pt x="82" y="331"/>
                  </a:lnTo>
                  <a:lnTo>
                    <a:pt x="107" y="295"/>
                  </a:lnTo>
                  <a:lnTo>
                    <a:pt x="107" y="295"/>
                  </a:lnTo>
                  <a:lnTo>
                    <a:pt x="122" y="274"/>
                  </a:lnTo>
                  <a:lnTo>
                    <a:pt x="137" y="253"/>
                  </a:lnTo>
                  <a:lnTo>
                    <a:pt x="170" y="214"/>
                  </a:lnTo>
                  <a:lnTo>
                    <a:pt x="238" y="135"/>
                  </a:lnTo>
                  <a:lnTo>
                    <a:pt x="238" y="135"/>
                  </a:lnTo>
                  <a:lnTo>
                    <a:pt x="264" y="102"/>
                  </a:lnTo>
                  <a:lnTo>
                    <a:pt x="290" y="70"/>
                  </a:lnTo>
                  <a:lnTo>
                    <a:pt x="290" y="70"/>
                  </a:lnTo>
                  <a:lnTo>
                    <a:pt x="303" y="54"/>
                  </a:lnTo>
                  <a:lnTo>
                    <a:pt x="316" y="40"/>
                  </a:lnTo>
                  <a:lnTo>
                    <a:pt x="329" y="24"/>
                  </a:lnTo>
                  <a:lnTo>
                    <a:pt x="341" y="8"/>
                  </a:lnTo>
                  <a:lnTo>
                    <a:pt x="341" y="8"/>
                  </a:lnTo>
                  <a:lnTo>
                    <a:pt x="342" y="6"/>
                  </a:lnTo>
                  <a:lnTo>
                    <a:pt x="342" y="4"/>
                  </a:lnTo>
                  <a:lnTo>
                    <a:pt x="341" y="2"/>
                  </a:lnTo>
                  <a:lnTo>
                    <a:pt x="340" y="0"/>
                  </a:lnTo>
                  <a:lnTo>
                    <a:pt x="336" y="0"/>
                  </a:lnTo>
                  <a:lnTo>
                    <a:pt x="333" y="0"/>
                  </a:lnTo>
                  <a:lnTo>
                    <a:pt x="332" y="3"/>
                  </a:lnTo>
                  <a:lnTo>
                    <a:pt x="3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6" name="Freeform 528"/>
            <p:cNvSpPr/>
            <p:nvPr/>
          </p:nvSpPr>
          <p:spPr bwMode="auto">
            <a:xfrm>
              <a:off x="2390776" y="2068513"/>
              <a:ext cx="111125" cy="169863"/>
            </a:xfrm>
            <a:custGeom>
              <a:avLst/>
              <a:gdLst/>
              <a:ahLst/>
              <a:cxnLst>
                <a:cxn ang="0">
                  <a:pos x="271" y="2"/>
                </a:cxn>
                <a:cxn ang="0">
                  <a:pos x="271" y="2"/>
                </a:cxn>
                <a:cxn ang="0">
                  <a:pos x="236" y="59"/>
                </a:cxn>
                <a:cxn ang="0">
                  <a:pos x="200" y="115"/>
                </a:cxn>
                <a:cxn ang="0">
                  <a:pos x="165" y="172"/>
                </a:cxn>
                <a:cxn ang="0">
                  <a:pos x="130" y="229"/>
                </a:cxn>
                <a:cxn ang="0">
                  <a:pos x="130" y="229"/>
                </a:cxn>
                <a:cxn ang="0">
                  <a:pos x="113" y="252"/>
                </a:cxn>
                <a:cxn ang="0">
                  <a:pos x="96" y="274"/>
                </a:cxn>
                <a:cxn ang="0">
                  <a:pos x="59" y="320"/>
                </a:cxn>
                <a:cxn ang="0">
                  <a:pos x="42" y="344"/>
                </a:cxn>
                <a:cxn ang="0">
                  <a:pos x="26" y="367"/>
                </a:cxn>
                <a:cxn ang="0">
                  <a:pos x="12" y="392"/>
                </a:cxn>
                <a:cxn ang="0">
                  <a:pos x="0" y="418"/>
                </a:cxn>
                <a:cxn ang="0">
                  <a:pos x="0" y="418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3" y="425"/>
                </a:cxn>
                <a:cxn ang="0">
                  <a:pos x="4" y="426"/>
                </a:cxn>
                <a:cxn ang="0">
                  <a:pos x="8" y="425"/>
                </a:cxn>
                <a:cxn ang="0">
                  <a:pos x="11" y="423"/>
                </a:cxn>
                <a:cxn ang="0">
                  <a:pos x="12" y="422"/>
                </a:cxn>
                <a:cxn ang="0">
                  <a:pos x="12" y="422"/>
                </a:cxn>
                <a:cxn ang="0">
                  <a:pos x="17" y="408"/>
                </a:cxn>
                <a:cxn ang="0">
                  <a:pos x="24" y="395"/>
                </a:cxn>
                <a:cxn ang="0">
                  <a:pos x="38" y="369"/>
                </a:cxn>
                <a:cxn ang="0">
                  <a:pos x="55" y="344"/>
                </a:cxn>
                <a:cxn ang="0">
                  <a:pos x="72" y="320"/>
                </a:cxn>
                <a:cxn ang="0">
                  <a:pos x="110" y="273"/>
                </a:cxn>
                <a:cxn ang="0">
                  <a:pos x="128" y="250"/>
                </a:cxn>
                <a:cxn ang="0">
                  <a:pos x="145" y="225"/>
                </a:cxn>
                <a:cxn ang="0">
                  <a:pos x="145" y="225"/>
                </a:cxn>
                <a:cxn ang="0">
                  <a:pos x="179" y="171"/>
                </a:cxn>
                <a:cxn ang="0">
                  <a:pos x="213" y="116"/>
                </a:cxn>
                <a:cxn ang="0">
                  <a:pos x="246" y="63"/>
                </a:cxn>
                <a:cxn ang="0">
                  <a:pos x="281" y="9"/>
                </a:cxn>
                <a:cxn ang="0">
                  <a:pos x="281" y="9"/>
                </a:cxn>
                <a:cxn ang="0">
                  <a:pos x="283" y="6"/>
                </a:cxn>
                <a:cxn ang="0">
                  <a:pos x="281" y="4"/>
                </a:cxn>
                <a:cxn ang="0">
                  <a:pos x="281" y="2"/>
                </a:cxn>
                <a:cxn ang="0">
                  <a:pos x="279" y="1"/>
                </a:cxn>
                <a:cxn ang="0">
                  <a:pos x="275" y="0"/>
                </a:cxn>
                <a:cxn ang="0">
                  <a:pos x="273" y="1"/>
                </a:cxn>
                <a:cxn ang="0">
                  <a:pos x="271" y="2"/>
                </a:cxn>
                <a:cxn ang="0">
                  <a:pos x="271" y="2"/>
                </a:cxn>
              </a:cxnLst>
              <a:rect l="0" t="0" r="r" b="b"/>
              <a:pathLst>
                <a:path w="283" h="426">
                  <a:moveTo>
                    <a:pt x="271" y="2"/>
                  </a:moveTo>
                  <a:lnTo>
                    <a:pt x="271" y="2"/>
                  </a:lnTo>
                  <a:lnTo>
                    <a:pt x="236" y="59"/>
                  </a:lnTo>
                  <a:lnTo>
                    <a:pt x="200" y="115"/>
                  </a:lnTo>
                  <a:lnTo>
                    <a:pt x="165" y="172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13" y="252"/>
                  </a:lnTo>
                  <a:lnTo>
                    <a:pt x="96" y="274"/>
                  </a:lnTo>
                  <a:lnTo>
                    <a:pt x="59" y="320"/>
                  </a:lnTo>
                  <a:lnTo>
                    <a:pt x="42" y="344"/>
                  </a:lnTo>
                  <a:lnTo>
                    <a:pt x="26" y="367"/>
                  </a:lnTo>
                  <a:lnTo>
                    <a:pt x="12" y="392"/>
                  </a:lnTo>
                  <a:lnTo>
                    <a:pt x="0" y="418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3" y="425"/>
                  </a:lnTo>
                  <a:lnTo>
                    <a:pt x="4" y="426"/>
                  </a:lnTo>
                  <a:lnTo>
                    <a:pt x="8" y="425"/>
                  </a:lnTo>
                  <a:lnTo>
                    <a:pt x="11" y="423"/>
                  </a:lnTo>
                  <a:lnTo>
                    <a:pt x="12" y="422"/>
                  </a:lnTo>
                  <a:lnTo>
                    <a:pt x="12" y="422"/>
                  </a:lnTo>
                  <a:lnTo>
                    <a:pt x="17" y="408"/>
                  </a:lnTo>
                  <a:lnTo>
                    <a:pt x="24" y="395"/>
                  </a:lnTo>
                  <a:lnTo>
                    <a:pt x="38" y="369"/>
                  </a:lnTo>
                  <a:lnTo>
                    <a:pt x="55" y="344"/>
                  </a:lnTo>
                  <a:lnTo>
                    <a:pt x="72" y="320"/>
                  </a:lnTo>
                  <a:lnTo>
                    <a:pt x="110" y="273"/>
                  </a:lnTo>
                  <a:lnTo>
                    <a:pt x="128" y="250"/>
                  </a:lnTo>
                  <a:lnTo>
                    <a:pt x="145" y="225"/>
                  </a:lnTo>
                  <a:lnTo>
                    <a:pt x="145" y="225"/>
                  </a:lnTo>
                  <a:lnTo>
                    <a:pt x="179" y="171"/>
                  </a:lnTo>
                  <a:lnTo>
                    <a:pt x="213" y="116"/>
                  </a:lnTo>
                  <a:lnTo>
                    <a:pt x="246" y="63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3" y="6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79" y="1"/>
                  </a:lnTo>
                  <a:lnTo>
                    <a:pt x="275" y="0"/>
                  </a:lnTo>
                  <a:lnTo>
                    <a:pt x="273" y="1"/>
                  </a:lnTo>
                  <a:lnTo>
                    <a:pt x="271" y="2"/>
                  </a:lnTo>
                  <a:lnTo>
                    <a:pt x="2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7" name="Freeform 529"/>
            <p:cNvSpPr/>
            <p:nvPr/>
          </p:nvSpPr>
          <p:spPr bwMode="auto">
            <a:xfrm>
              <a:off x="2517776" y="1982788"/>
              <a:ext cx="58738" cy="74613"/>
            </a:xfrm>
            <a:custGeom>
              <a:avLst/>
              <a:gdLst/>
              <a:ahLst/>
              <a:cxnLst>
                <a:cxn ang="0">
                  <a:pos x="138" y="1"/>
                </a:cxn>
                <a:cxn ang="0">
                  <a:pos x="138" y="1"/>
                </a:cxn>
                <a:cxn ang="0">
                  <a:pos x="128" y="9"/>
                </a:cxn>
                <a:cxn ang="0">
                  <a:pos x="120" y="18"/>
                </a:cxn>
                <a:cxn ang="0">
                  <a:pos x="104" y="38"/>
                </a:cxn>
                <a:cxn ang="0">
                  <a:pos x="90" y="59"/>
                </a:cxn>
                <a:cxn ang="0">
                  <a:pos x="77" y="80"/>
                </a:cxn>
                <a:cxn ang="0">
                  <a:pos x="77" y="80"/>
                </a:cxn>
                <a:cxn ang="0">
                  <a:pos x="66" y="93"/>
                </a:cxn>
                <a:cxn ang="0">
                  <a:pos x="56" y="106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26" y="144"/>
                </a:cxn>
                <a:cxn ang="0">
                  <a:pos x="17" y="154"/>
                </a:cxn>
                <a:cxn ang="0">
                  <a:pos x="7" y="165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2"/>
                </a:cxn>
                <a:cxn ang="0">
                  <a:pos x="2" y="184"/>
                </a:cxn>
                <a:cxn ang="0">
                  <a:pos x="5" y="186"/>
                </a:cxn>
                <a:cxn ang="0">
                  <a:pos x="6" y="186"/>
                </a:cxn>
                <a:cxn ang="0">
                  <a:pos x="9" y="184"/>
                </a:cxn>
                <a:cxn ang="0">
                  <a:pos x="10" y="183"/>
                </a:cxn>
                <a:cxn ang="0">
                  <a:pos x="10" y="183"/>
                </a:cxn>
                <a:cxn ang="0">
                  <a:pos x="15" y="173"/>
                </a:cxn>
                <a:cxn ang="0">
                  <a:pos x="23" y="165"/>
                </a:cxn>
                <a:cxn ang="0">
                  <a:pos x="31" y="157"/>
                </a:cxn>
                <a:cxn ang="0">
                  <a:pos x="39" y="148"/>
                </a:cxn>
                <a:cxn ang="0">
                  <a:pos x="39" y="148"/>
                </a:cxn>
                <a:cxn ang="0">
                  <a:pos x="60" y="119"/>
                </a:cxn>
                <a:cxn ang="0">
                  <a:pos x="81" y="93"/>
                </a:cxn>
                <a:cxn ang="0">
                  <a:pos x="81" y="93"/>
                </a:cxn>
                <a:cxn ang="0">
                  <a:pos x="96" y="71"/>
                </a:cxn>
                <a:cxn ang="0">
                  <a:pos x="111" y="48"/>
                </a:cxn>
                <a:cxn ang="0">
                  <a:pos x="119" y="38"/>
                </a:cxn>
                <a:cxn ang="0">
                  <a:pos x="126" y="27"/>
                </a:cxn>
                <a:cxn ang="0">
                  <a:pos x="136" y="18"/>
                </a:cxn>
                <a:cxn ang="0">
                  <a:pos x="146" y="9"/>
                </a:cxn>
                <a:cxn ang="0">
                  <a:pos x="146" y="9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8" y="1"/>
                </a:cxn>
              </a:cxnLst>
              <a:rect l="0" t="0" r="r" b="b"/>
              <a:pathLst>
                <a:path w="147" h="186">
                  <a:moveTo>
                    <a:pt x="138" y="1"/>
                  </a:moveTo>
                  <a:lnTo>
                    <a:pt x="138" y="1"/>
                  </a:lnTo>
                  <a:lnTo>
                    <a:pt x="128" y="9"/>
                  </a:lnTo>
                  <a:lnTo>
                    <a:pt x="120" y="18"/>
                  </a:lnTo>
                  <a:lnTo>
                    <a:pt x="104" y="38"/>
                  </a:lnTo>
                  <a:lnTo>
                    <a:pt x="90" y="59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66" y="93"/>
                  </a:lnTo>
                  <a:lnTo>
                    <a:pt x="56" y="106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26" y="144"/>
                  </a:lnTo>
                  <a:lnTo>
                    <a:pt x="17" y="154"/>
                  </a:lnTo>
                  <a:lnTo>
                    <a:pt x="7" y="165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2" y="184"/>
                  </a:lnTo>
                  <a:lnTo>
                    <a:pt x="5" y="186"/>
                  </a:lnTo>
                  <a:lnTo>
                    <a:pt x="6" y="186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5" y="173"/>
                  </a:lnTo>
                  <a:lnTo>
                    <a:pt x="23" y="165"/>
                  </a:lnTo>
                  <a:lnTo>
                    <a:pt x="31" y="157"/>
                  </a:lnTo>
                  <a:lnTo>
                    <a:pt x="39" y="148"/>
                  </a:lnTo>
                  <a:lnTo>
                    <a:pt x="39" y="148"/>
                  </a:lnTo>
                  <a:lnTo>
                    <a:pt x="60" y="119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96" y="71"/>
                  </a:lnTo>
                  <a:lnTo>
                    <a:pt x="111" y="48"/>
                  </a:lnTo>
                  <a:lnTo>
                    <a:pt x="119" y="38"/>
                  </a:lnTo>
                  <a:lnTo>
                    <a:pt x="126" y="27"/>
                  </a:lnTo>
                  <a:lnTo>
                    <a:pt x="136" y="18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8" name="Freeform 530"/>
            <p:cNvSpPr/>
            <p:nvPr/>
          </p:nvSpPr>
          <p:spPr bwMode="auto">
            <a:xfrm>
              <a:off x="2454276" y="1998663"/>
              <a:ext cx="158750" cy="241300"/>
            </a:xfrm>
            <a:custGeom>
              <a:avLst/>
              <a:gdLst/>
              <a:ahLst/>
              <a:cxnLst>
                <a:cxn ang="0">
                  <a:pos x="388" y="4"/>
                </a:cxn>
                <a:cxn ang="0">
                  <a:pos x="382" y="17"/>
                </a:cxn>
                <a:cxn ang="0">
                  <a:pos x="374" y="29"/>
                </a:cxn>
                <a:cxn ang="0">
                  <a:pos x="348" y="73"/>
                </a:cxn>
                <a:cxn ang="0">
                  <a:pos x="294" y="156"/>
                </a:cxn>
                <a:cxn ang="0">
                  <a:pos x="181" y="323"/>
                </a:cxn>
                <a:cxn ang="0">
                  <a:pos x="158" y="362"/>
                </a:cxn>
                <a:cxn ang="0">
                  <a:pos x="112" y="439"/>
                </a:cxn>
                <a:cxn ang="0">
                  <a:pos x="87" y="477"/>
                </a:cxn>
                <a:cxn ang="0">
                  <a:pos x="39" y="549"/>
                </a:cxn>
                <a:cxn ang="0">
                  <a:pos x="18" y="575"/>
                </a:cxn>
                <a:cxn ang="0">
                  <a:pos x="0" y="604"/>
                </a:cxn>
                <a:cxn ang="0">
                  <a:pos x="0" y="607"/>
                </a:cxn>
                <a:cxn ang="0">
                  <a:pos x="2" y="611"/>
                </a:cxn>
                <a:cxn ang="0">
                  <a:pos x="7" y="611"/>
                </a:cxn>
                <a:cxn ang="0">
                  <a:pos x="11" y="608"/>
                </a:cxn>
                <a:cxn ang="0">
                  <a:pos x="15" y="599"/>
                </a:cxn>
                <a:cxn ang="0">
                  <a:pos x="31" y="577"/>
                </a:cxn>
                <a:cxn ang="0">
                  <a:pos x="55" y="547"/>
                </a:cxn>
                <a:cxn ang="0">
                  <a:pos x="78" y="511"/>
                </a:cxn>
                <a:cxn ang="0">
                  <a:pos x="103" y="476"/>
                </a:cxn>
                <a:cxn ang="0">
                  <a:pos x="128" y="437"/>
                </a:cxn>
                <a:cxn ang="0">
                  <a:pos x="174" y="358"/>
                </a:cxn>
                <a:cxn ang="0">
                  <a:pos x="198" y="320"/>
                </a:cxn>
                <a:cxn ang="0">
                  <a:pos x="310" y="152"/>
                </a:cxn>
                <a:cxn ang="0">
                  <a:pos x="363" y="69"/>
                </a:cxn>
                <a:cxn ang="0">
                  <a:pos x="383" y="39"/>
                </a:cxn>
                <a:cxn ang="0">
                  <a:pos x="397" y="14"/>
                </a:cxn>
                <a:cxn ang="0">
                  <a:pos x="400" y="6"/>
                </a:cxn>
                <a:cxn ang="0">
                  <a:pos x="399" y="1"/>
                </a:cxn>
                <a:cxn ang="0">
                  <a:pos x="391" y="0"/>
                </a:cxn>
                <a:cxn ang="0">
                  <a:pos x="388" y="4"/>
                </a:cxn>
              </a:cxnLst>
              <a:rect l="0" t="0" r="r" b="b"/>
              <a:pathLst>
                <a:path w="400" h="611">
                  <a:moveTo>
                    <a:pt x="388" y="4"/>
                  </a:moveTo>
                  <a:lnTo>
                    <a:pt x="388" y="4"/>
                  </a:lnTo>
                  <a:lnTo>
                    <a:pt x="386" y="10"/>
                  </a:lnTo>
                  <a:lnTo>
                    <a:pt x="382" y="17"/>
                  </a:lnTo>
                  <a:lnTo>
                    <a:pt x="374" y="29"/>
                  </a:lnTo>
                  <a:lnTo>
                    <a:pt x="374" y="29"/>
                  </a:lnTo>
                  <a:lnTo>
                    <a:pt x="348" y="73"/>
                  </a:lnTo>
                  <a:lnTo>
                    <a:pt x="348" y="73"/>
                  </a:lnTo>
                  <a:lnTo>
                    <a:pt x="321" y="115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181" y="323"/>
                  </a:lnTo>
                  <a:lnTo>
                    <a:pt x="181" y="323"/>
                  </a:lnTo>
                  <a:lnTo>
                    <a:pt x="158" y="362"/>
                  </a:lnTo>
                  <a:lnTo>
                    <a:pt x="136" y="401"/>
                  </a:lnTo>
                  <a:lnTo>
                    <a:pt x="112" y="439"/>
                  </a:lnTo>
                  <a:lnTo>
                    <a:pt x="87" y="477"/>
                  </a:lnTo>
                  <a:lnTo>
                    <a:pt x="87" y="477"/>
                  </a:lnTo>
                  <a:lnTo>
                    <a:pt x="62" y="513"/>
                  </a:lnTo>
                  <a:lnTo>
                    <a:pt x="39" y="549"/>
                  </a:lnTo>
                  <a:lnTo>
                    <a:pt x="39" y="549"/>
                  </a:lnTo>
                  <a:lnTo>
                    <a:pt x="18" y="575"/>
                  </a:lnTo>
                  <a:lnTo>
                    <a:pt x="7" y="590"/>
                  </a:lnTo>
                  <a:lnTo>
                    <a:pt x="0" y="604"/>
                  </a:lnTo>
                  <a:lnTo>
                    <a:pt x="0" y="604"/>
                  </a:lnTo>
                  <a:lnTo>
                    <a:pt x="0" y="607"/>
                  </a:lnTo>
                  <a:lnTo>
                    <a:pt x="1" y="609"/>
                  </a:lnTo>
                  <a:lnTo>
                    <a:pt x="2" y="611"/>
                  </a:lnTo>
                  <a:lnTo>
                    <a:pt x="4" y="611"/>
                  </a:lnTo>
                  <a:lnTo>
                    <a:pt x="7" y="611"/>
                  </a:lnTo>
                  <a:lnTo>
                    <a:pt x="10" y="609"/>
                  </a:lnTo>
                  <a:lnTo>
                    <a:pt x="11" y="608"/>
                  </a:lnTo>
                  <a:lnTo>
                    <a:pt x="11" y="608"/>
                  </a:lnTo>
                  <a:lnTo>
                    <a:pt x="15" y="599"/>
                  </a:lnTo>
                  <a:lnTo>
                    <a:pt x="19" y="591"/>
                  </a:lnTo>
                  <a:lnTo>
                    <a:pt x="31" y="577"/>
                  </a:lnTo>
                  <a:lnTo>
                    <a:pt x="43" y="561"/>
                  </a:lnTo>
                  <a:lnTo>
                    <a:pt x="55" y="547"/>
                  </a:lnTo>
                  <a:lnTo>
                    <a:pt x="55" y="547"/>
                  </a:lnTo>
                  <a:lnTo>
                    <a:pt x="78" y="511"/>
                  </a:lnTo>
                  <a:lnTo>
                    <a:pt x="103" y="476"/>
                  </a:lnTo>
                  <a:lnTo>
                    <a:pt x="103" y="476"/>
                  </a:lnTo>
                  <a:lnTo>
                    <a:pt x="116" y="456"/>
                  </a:lnTo>
                  <a:lnTo>
                    <a:pt x="128" y="437"/>
                  </a:lnTo>
                  <a:lnTo>
                    <a:pt x="151" y="397"/>
                  </a:lnTo>
                  <a:lnTo>
                    <a:pt x="174" y="358"/>
                  </a:lnTo>
                  <a:lnTo>
                    <a:pt x="198" y="320"/>
                  </a:lnTo>
                  <a:lnTo>
                    <a:pt x="198" y="320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37" y="111"/>
                  </a:lnTo>
                  <a:lnTo>
                    <a:pt x="363" y="69"/>
                  </a:lnTo>
                  <a:lnTo>
                    <a:pt x="363" y="69"/>
                  </a:lnTo>
                  <a:lnTo>
                    <a:pt x="383" y="39"/>
                  </a:lnTo>
                  <a:lnTo>
                    <a:pt x="393" y="22"/>
                  </a:lnTo>
                  <a:lnTo>
                    <a:pt x="397" y="14"/>
                  </a:lnTo>
                  <a:lnTo>
                    <a:pt x="400" y="6"/>
                  </a:lnTo>
                  <a:lnTo>
                    <a:pt x="400" y="6"/>
                  </a:lnTo>
                  <a:lnTo>
                    <a:pt x="400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89" y="1"/>
                  </a:lnTo>
                  <a:lnTo>
                    <a:pt x="388" y="4"/>
                  </a:lnTo>
                  <a:lnTo>
                    <a:pt x="38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9" name="Freeform 531"/>
            <p:cNvSpPr/>
            <p:nvPr/>
          </p:nvSpPr>
          <p:spPr bwMode="auto">
            <a:xfrm>
              <a:off x="2509838" y="2046288"/>
              <a:ext cx="133350" cy="195263"/>
            </a:xfrm>
            <a:custGeom>
              <a:avLst/>
              <a:gdLst/>
              <a:ahLst/>
              <a:cxnLst>
                <a:cxn ang="0">
                  <a:pos x="328" y="2"/>
                </a:cxn>
                <a:cxn ang="0">
                  <a:pos x="328" y="2"/>
                </a:cxn>
                <a:cxn ang="0">
                  <a:pos x="307" y="31"/>
                </a:cxn>
                <a:cxn ang="0">
                  <a:pos x="286" y="60"/>
                </a:cxn>
                <a:cxn ang="0">
                  <a:pos x="246" y="120"/>
                </a:cxn>
                <a:cxn ang="0">
                  <a:pos x="207" y="180"/>
                </a:cxn>
                <a:cxn ang="0">
                  <a:pos x="167" y="240"/>
                </a:cxn>
                <a:cxn ang="0">
                  <a:pos x="167" y="240"/>
                </a:cxn>
                <a:cxn ang="0">
                  <a:pos x="123" y="304"/>
                </a:cxn>
                <a:cxn ang="0">
                  <a:pos x="78" y="367"/>
                </a:cxn>
                <a:cxn ang="0">
                  <a:pos x="78" y="367"/>
                </a:cxn>
                <a:cxn ang="0">
                  <a:pos x="58" y="394"/>
                </a:cxn>
                <a:cxn ang="0">
                  <a:pos x="39" y="423"/>
                </a:cxn>
                <a:cxn ang="0">
                  <a:pos x="1" y="481"/>
                </a:cxn>
                <a:cxn ang="0">
                  <a:pos x="1" y="481"/>
                </a:cxn>
                <a:cxn ang="0">
                  <a:pos x="0" y="483"/>
                </a:cxn>
                <a:cxn ang="0">
                  <a:pos x="0" y="486"/>
                </a:cxn>
                <a:cxn ang="0">
                  <a:pos x="3" y="489"/>
                </a:cxn>
                <a:cxn ang="0">
                  <a:pos x="7" y="490"/>
                </a:cxn>
                <a:cxn ang="0">
                  <a:pos x="9" y="489"/>
                </a:cxn>
                <a:cxn ang="0">
                  <a:pos x="10" y="487"/>
                </a:cxn>
                <a:cxn ang="0">
                  <a:pos x="10" y="487"/>
                </a:cxn>
                <a:cxn ang="0">
                  <a:pos x="46" y="434"/>
                </a:cxn>
                <a:cxn ang="0">
                  <a:pos x="63" y="408"/>
                </a:cxn>
                <a:cxn ang="0">
                  <a:pos x="81" y="381"/>
                </a:cxn>
                <a:cxn ang="0">
                  <a:pos x="81" y="381"/>
                </a:cxn>
                <a:cxn ang="0">
                  <a:pos x="127" y="319"/>
                </a:cxn>
                <a:cxn ang="0">
                  <a:pos x="171" y="256"/>
                </a:cxn>
                <a:cxn ang="0">
                  <a:pos x="171" y="256"/>
                </a:cxn>
                <a:cxn ang="0">
                  <a:pos x="212" y="193"/>
                </a:cxn>
                <a:cxn ang="0">
                  <a:pos x="252" y="130"/>
                </a:cxn>
                <a:cxn ang="0">
                  <a:pos x="294" y="68"/>
                </a:cxn>
                <a:cxn ang="0">
                  <a:pos x="317" y="37"/>
                </a:cxn>
                <a:cxn ang="0">
                  <a:pos x="337" y="7"/>
                </a:cxn>
                <a:cxn ang="0">
                  <a:pos x="337" y="7"/>
                </a:cxn>
                <a:cxn ang="0">
                  <a:pos x="339" y="5"/>
                </a:cxn>
                <a:cxn ang="0">
                  <a:pos x="339" y="3"/>
                </a:cxn>
                <a:cxn ang="0">
                  <a:pos x="337" y="2"/>
                </a:cxn>
                <a:cxn ang="0">
                  <a:pos x="336" y="0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8" y="2"/>
                </a:cxn>
                <a:cxn ang="0">
                  <a:pos x="328" y="2"/>
                </a:cxn>
              </a:cxnLst>
              <a:rect l="0" t="0" r="r" b="b"/>
              <a:pathLst>
                <a:path w="339" h="490">
                  <a:moveTo>
                    <a:pt x="328" y="2"/>
                  </a:moveTo>
                  <a:lnTo>
                    <a:pt x="328" y="2"/>
                  </a:lnTo>
                  <a:lnTo>
                    <a:pt x="307" y="31"/>
                  </a:lnTo>
                  <a:lnTo>
                    <a:pt x="286" y="60"/>
                  </a:lnTo>
                  <a:lnTo>
                    <a:pt x="246" y="120"/>
                  </a:lnTo>
                  <a:lnTo>
                    <a:pt x="207" y="180"/>
                  </a:lnTo>
                  <a:lnTo>
                    <a:pt x="167" y="240"/>
                  </a:lnTo>
                  <a:lnTo>
                    <a:pt x="167" y="240"/>
                  </a:lnTo>
                  <a:lnTo>
                    <a:pt x="123" y="304"/>
                  </a:lnTo>
                  <a:lnTo>
                    <a:pt x="78" y="367"/>
                  </a:lnTo>
                  <a:lnTo>
                    <a:pt x="78" y="367"/>
                  </a:lnTo>
                  <a:lnTo>
                    <a:pt x="58" y="394"/>
                  </a:lnTo>
                  <a:lnTo>
                    <a:pt x="39" y="423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0" y="483"/>
                  </a:lnTo>
                  <a:lnTo>
                    <a:pt x="0" y="486"/>
                  </a:lnTo>
                  <a:lnTo>
                    <a:pt x="3" y="489"/>
                  </a:lnTo>
                  <a:lnTo>
                    <a:pt x="7" y="490"/>
                  </a:lnTo>
                  <a:lnTo>
                    <a:pt x="9" y="489"/>
                  </a:lnTo>
                  <a:lnTo>
                    <a:pt x="10" y="487"/>
                  </a:lnTo>
                  <a:lnTo>
                    <a:pt x="10" y="487"/>
                  </a:lnTo>
                  <a:lnTo>
                    <a:pt x="46" y="434"/>
                  </a:lnTo>
                  <a:lnTo>
                    <a:pt x="63" y="408"/>
                  </a:lnTo>
                  <a:lnTo>
                    <a:pt x="81" y="381"/>
                  </a:lnTo>
                  <a:lnTo>
                    <a:pt x="81" y="381"/>
                  </a:lnTo>
                  <a:lnTo>
                    <a:pt x="127" y="319"/>
                  </a:lnTo>
                  <a:lnTo>
                    <a:pt x="171" y="256"/>
                  </a:lnTo>
                  <a:lnTo>
                    <a:pt x="171" y="256"/>
                  </a:lnTo>
                  <a:lnTo>
                    <a:pt x="212" y="193"/>
                  </a:lnTo>
                  <a:lnTo>
                    <a:pt x="252" y="130"/>
                  </a:lnTo>
                  <a:lnTo>
                    <a:pt x="294" y="68"/>
                  </a:lnTo>
                  <a:lnTo>
                    <a:pt x="317" y="37"/>
                  </a:lnTo>
                  <a:lnTo>
                    <a:pt x="337" y="7"/>
                  </a:lnTo>
                  <a:lnTo>
                    <a:pt x="337" y="7"/>
                  </a:lnTo>
                  <a:lnTo>
                    <a:pt x="339" y="5"/>
                  </a:lnTo>
                  <a:lnTo>
                    <a:pt x="339" y="3"/>
                  </a:lnTo>
                  <a:lnTo>
                    <a:pt x="337" y="2"/>
                  </a:lnTo>
                  <a:lnTo>
                    <a:pt x="336" y="0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2"/>
                  </a:lnTo>
                  <a:lnTo>
                    <a:pt x="3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0" name="Freeform 532"/>
            <p:cNvSpPr/>
            <p:nvPr/>
          </p:nvSpPr>
          <p:spPr bwMode="auto">
            <a:xfrm>
              <a:off x="2527301" y="2079625"/>
              <a:ext cx="152400" cy="222250"/>
            </a:xfrm>
            <a:custGeom>
              <a:avLst/>
              <a:gdLst/>
              <a:ahLst/>
              <a:cxnLst>
                <a:cxn ang="0">
                  <a:pos x="374" y="3"/>
                </a:cxn>
                <a:cxn ang="0">
                  <a:pos x="374" y="3"/>
                </a:cxn>
                <a:cxn ang="0">
                  <a:pos x="362" y="16"/>
                </a:cxn>
                <a:cxn ang="0">
                  <a:pos x="349" y="31"/>
                </a:cxn>
                <a:cxn ang="0">
                  <a:pos x="327" y="61"/>
                </a:cxn>
                <a:cxn ang="0">
                  <a:pos x="306" y="93"/>
                </a:cxn>
                <a:cxn ang="0">
                  <a:pos x="285" y="124"/>
                </a:cxn>
                <a:cxn ang="0">
                  <a:pos x="285" y="124"/>
                </a:cxn>
                <a:cxn ang="0">
                  <a:pos x="259" y="162"/>
                </a:cxn>
                <a:cxn ang="0">
                  <a:pos x="235" y="200"/>
                </a:cxn>
                <a:cxn ang="0">
                  <a:pos x="212" y="239"/>
                </a:cxn>
                <a:cxn ang="0">
                  <a:pos x="188" y="277"/>
                </a:cxn>
                <a:cxn ang="0">
                  <a:pos x="188" y="277"/>
                </a:cxn>
                <a:cxn ang="0">
                  <a:pos x="165" y="315"/>
                </a:cxn>
                <a:cxn ang="0">
                  <a:pos x="140" y="353"/>
                </a:cxn>
                <a:cxn ang="0">
                  <a:pos x="114" y="390"/>
                </a:cxn>
                <a:cxn ang="0">
                  <a:pos x="99" y="407"/>
                </a:cxn>
                <a:cxn ang="0">
                  <a:pos x="85" y="424"/>
                </a:cxn>
                <a:cxn ang="0">
                  <a:pos x="85" y="424"/>
                </a:cxn>
                <a:cxn ang="0">
                  <a:pos x="60" y="454"/>
                </a:cxn>
                <a:cxn ang="0">
                  <a:pos x="39" y="485"/>
                </a:cxn>
                <a:cxn ang="0">
                  <a:pos x="18" y="518"/>
                </a:cxn>
                <a:cxn ang="0">
                  <a:pos x="1" y="552"/>
                </a:cxn>
                <a:cxn ang="0">
                  <a:pos x="1" y="552"/>
                </a:cxn>
                <a:cxn ang="0">
                  <a:pos x="0" y="554"/>
                </a:cxn>
                <a:cxn ang="0">
                  <a:pos x="0" y="556"/>
                </a:cxn>
                <a:cxn ang="0">
                  <a:pos x="2" y="560"/>
                </a:cxn>
                <a:cxn ang="0">
                  <a:pos x="6" y="560"/>
                </a:cxn>
                <a:cxn ang="0">
                  <a:pos x="9" y="560"/>
                </a:cxn>
                <a:cxn ang="0">
                  <a:pos x="10" y="557"/>
                </a:cxn>
                <a:cxn ang="0">
                  <a:pos x="10" y="557"/>
                </a:cxn>
                <a:cxn ang="0">
                  <a:pos x="30" y="522"/>
                </a:cxn>
                <a:cxn ang="0">
                  <a:pos x="51" y="488"/>
                </a:cxn>
                <a:cxn ang="0">
                  <a:pos x="74" y="456"/>
                </a:cxn>
                <a:cxn ang="0">
                  <a:pos x="99" y="425"/>
                </a:cxn>
                <a:cxn ang="0">
                  <a:pos x="99" y="425"/>
                </a:cxn>
                <a:cxn ang="0">
                  <a:pos x="112" y="411"/>
                </a:cxn>
                <a:cxn ang="0">
                  <a:pos x="123" y="395"/>
                </a:cxn>
                <a:cxn ang="0">
                  <a:pos x="145" y="365"/>
                </a:cxn>
                <a:cxn ang="0">
                  <a:pos x="187" y="301"/>
                </a:cxn>
                <a:cxn ang="0">
                  <a:pos x="187" y="301"/>
                </a:cxn>
                <a:cxn ang="0">
                  <a:pos x="210" y="265"/>
                </a:cxn>
                <a:cxn ang="0">
                  <a:pos x="233" y="229"/>
                </a:cxn>
                <a:cxn ang="0">
                  <a:pos x="277" y="157"/>
                </a:cxn>
                <a:cxn ang="0">
                  <a:pos x="277" y="157"/>
                </a:cxn>
                <a:cxn ang="0">
                  <a:pos x="301" y="120"/>
                </a:cxn>
                <a:cxn ang="0">
                  <a:pos x="325" y="86"/>
                </a:cxn>
                <a:cxn ang="0">
                  <a:pos x="325" y="86"/>
                </a:cxn>
                <a:cxn ang="0">
                  <a:pos x="352" y="47"/>
                </a:cxn>
                <a:cxn ang="0">
                  <a:pos x="366" y="27"/>
                </a:cxn>
                <a:cxn ang="0">
                  <a:pos x="383" y="10"/>
                </a:cxn>
                <a:cxn ang="0">
                  <a:pos x="383" y="10"/>
                </a:cxn>
                <a:cxn ang="0">
                  <a:pos x="384" y="8"/>
                </a:cxn>
                <a:cxn ang="0">
                  <a:pos x="384" y="6"/>
                </a:cxn>
                <a:cxn ang="0">
                  <a:pos x="382" y="3"/>
                </a:cxn>
                <a:cxn ang="0">
                  <a:pos x="379" y="0"/>
                </a:cxn>
                <a:cxn ang="0">
                  <a:pos x="376" y="1"/>
                </a:cxn>
                <a:cxn ang="0">
                  <a:pos x="374" y="3"/>
                </a:cxn>
                <a:cxn ang="0">
                  <a:pos x="374" y="3"/>
                </a:cxn>
              </a:cxnLst>
              <a:rect l="0" t="0" r="r" b="b"/>
              <a:pathLst>
                <a:path w="384" h="560">
                  <a:moveTo>
                    <a:pt x="374" y="3"/>
                  </a:moveTo>
                  <a:lnTo>
                    <a:pt x="374" y="3"/>
                  </a:lnTo>
                  <a:lnTo>
                    <a:pt x="362" y="16"/>
                  </a:lnTo>
                  <a:lnTo>
                    <a:pt x="349" y="31"/>
                  </a:lnTo>
                  <a:lnTo>
                    <a:pt x="327" y="61"/>
                  </a:lnTo>
                  <a:lnTo>
                    <a:pt x="306" y="93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59" y="162"/>
                  </a:lnTo>
                  <a:lnTo>
                    <a:pt x="235" y="200"/>
                  </a:lnTo>
                  <a:lnTo>
                    <a:pt x="212" y="239"/>
                  </a:lnTo>
                  <a:lnTo>
                    <a:pt x="188" y="277"/>
                  </a:lnTo>
                  <a:lnTo>
                    <a:pt x="188" y="277"/>
                  </a:lnTo>
                  <a:lnTo>
                    <a:pt x="165" y="315"/>
                  </a:lnTo>
                  <a:lnTo>
                    <a:pt x="140" y="353"/>
                  </a:lnTo>
                  <a:lnTo>
                    <a:pt x="114" y="390"/>
                  </a:lnTo>
                  <a:lnTo>
                    <a:pt x="99" y="407"/>
                  </a:lnTo>
                  <a:lnTo>
                    <a:pt x="85" y="424"/>
                  </a:lnTo>
                  <a:lnTo>
                    <a:pt x="85" y="424"/>
                  </a:lnTo>
                  <a:lnTo>
                    <a:pt x="60" y="454"/>
                  </a:lnTo>
                  <a:lnTo>
                    <a:pt x="39" y="485"/>
                  </a:lnTo>
                  <a:lnTo>
                    <a:pt x="18" y="518"/>
                  </a:lnTo>
                  <a:lnTo>
                    <a:pt x="1" y="552"/>
                  </a:lnTo>
                  <a:lnTo>
                    <a:pt x="1" y="552"/>
                  </a:lnTo>
                  <a:lnTo>
                    <a:pt x="0" y="554"/>
                  </a:lnTo>
                  <a:lnTo>
                    <a:pt x="0" y="556"/>
                  </a:lnTo>
                  <a:lnTo>
                    <a:pt x="2" y="560"/>
                  </a:lnTo>
                  <a:lnTo>
                    <a:pt x="6" y="560"/>
                  </a:lnTo>
                  <a:lnTo>
                    <a:pt x="9" y="560"/>
                  </a:lnTo>
                  <a:lnTo>
                    <a:pt x="10" y="557"/>
                  </a:lnTo>
                  <a:lnTo>
                    <a:pt x="10" y="557"/>
                  </a:lnTo>
                  <a:lnTo>
                    <a:pt x="30" y="522"/>
                  </a:lnTo>
                  <a:lnTo>
                    <a:pt x="51" y="488"/>
                  </a:lnTo>
                  <a:lnTo>
                    <a:pt x="74" y="456"/>
                  </a:lnTo>
                  <a:lnTo>
                    <a:pt x="99" y="425"/>
                  </a:lnTo>
                  <a:lnTo>
                    <a:pt x="99" y="425"/>
                  </a:lnTo>
                  <a:lnTo>
                    <a:pt x="112" y="411"/>
                  </a:lnTo>
                  <a:lnTo>
                    <a:pt x="123" y="395"/>
                  </a:lnTo>
                  <a:lnTo>
                    <a:pt x="145" y="365"/>
                  </a:lnTo>
                  <a:lnTo>
                    <a:pt x="187" y="301"/>
                  </a:lnTo>
                  <a:lnTo>
                    <a:pt x="187" y="301"/>
                  </a:lnTo>
                  <a:lnTo>
                    <a:pt x="210" y="265"/>
                  </a:lnTo>
                  <a:lnTo>
                    <a:pt x="233" y="229"/>
                  </a:lnTo>
                  <a:lnTo>
                    <a:pt x="277" y="157"/>
                  </a:lnTo>
                  <a:lnTo>
                    <a:pt x="277" y="157"/>
                  </a:lnTo>
                  <a:lnTo>
                    <a:pt x="301" y="120"/>
                  </a:lnTo>
                  <a:lnTo>
                    <a:pt x="325" y="86"/>
                  </a:lnTo>
                  <a:lnTo>
                    <a:pt x="325" y="86"/>
                  </a:lnTo>
                  <a:lnTo>
                    <a:pt x="352" y="47"/>
                  </a:lnTo>
                  <a:lnTo>
                    <a:pt x="366" y="27"/>
                  </a:lnTo>
                  <a:lnTo>
                    <a:pt x="383" y="10"/>
                  </a:lnTo>
                  <a:lnTo>
                    <a:pt x="383" y="10"/>
                  </a:lnTo>
                  <a:lnTo>
                    <a:pt x="384" y="8"/>
                  </a:lnTo>
                  <a:lnTo>
                    <a:pt x="384" y="6"/>
                  </a:lnTo>
                  <a:lnTo>
                    <a:pt x="382" y="3"/>
                  </a:lnTo>
                  <a:lnTo>
                    <a:pt x="379" y="0"/>
                  </a:lnTo>
                  <a:lnTo>
                    <a:pt x="376" y="1"/>
                  </a:lnTo>
                  <a:lnTo>
                    <a:pt x="374" y="3"/>
                  </a:lnTo>
                  <a:lnTo>
                    <a:pt x="37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1" name="Freeform 533"/>
            <p:cNvSpPr/>
            <p:nvPr/>
          </p:nvSpPr>
          <p:spPr bwMode="auto">
            <a:xfrm>
              <a:off x="2546351" y="2112963"/>
              <a:ext cx="173038" cy="250825"/>
            </a:xfrm>
            <a:custGeom>
              <a:avLst/>
              <a:gdLst/>
              <a:ahLst/>
              <a:cxnLst>
                <a:cxn ang="0">
                  <a:pos x="427" y="2"/>
                </a:cxn>
                <a:cxn ang="0">
                  <a:pos x="374" y="77"/>
                </a:cxn>
                <a:cxn ang="0">
                  <a:pos x="324" y="154"/>
                </a:cxn>
                <a:cxn ang="0">
                  <a:pos x="204" y="327"/>
                </a:cxn>
                <a:cxn ang="0">
                  <a:pos x="179" y="364"/>
                </a:cxn>
                <a:cxn ang="0">
                  <a:pos x="154" y="402"/>
                </a:cxn>
                <a:cxn ang="0">
                  <a:pos x="134" y="427"/>
                </a:cxn>
                <a:cxn ang="0">
                  <a:pos x="129" y="436"/>
                </a:cxn>
                <a:cxn ang="0">
                  <a:pos x="107" y="476"/>
                </a:cxn>
                <a:cxn ang="0">
                  <a:pos x="91" y="497"/>
                </a:cxn>
                <a:cxn ang="0">
                  <a:pos x="58" y="536"/>
                </a:cxn>
                <a:cxn ang="0">
                  <a:pos x="43" y="557"/>
                </a:cxn>
                <a:cxn ang="0">
                  <a:pos x="11" y="597"/>
                </a:cxn>
                <a:cxn ang="0">
                  <a:pos x="2" y="616"/>
                </a:cxn>
                <a:cxn ang="0">
                  <a:pos x="0" y="625"/>
                </a:cxn>
                <a:cxn ang="0">
                  <a:pos x="1" y="629"/>
                </a:cxn>
                <a:cxn ang="0">
                  <a:pos x="6" y="631"/>
                </a:cxn>
                <a:cxn ang="0">
                  <a:pos x="10" y="630"/>
                </a:cxn>
                <a:cxn ang="0">
                  <a:pos x="10" y="627"/>
                </a:cxn>
                <a:cxn ang="0">
                  <a:pos x="19" y="609"/>
                </a:cxn>
                <a:cxn ang="0">
                  <a:pos x="32" y="592"/>
                </a:cxn>
                <a:cxn ang="0">
                  <a:pos x="54" y="561"/>
                </a:cxn>
                <a:cxn ang="0">
                  <a:pos x="62" y="550"/>
                </a:cxn>
                <a:cxn ang="0">
                  <a:pos x="90" y="518"/>
                </a:cxn>
                <a:cxn ang="0">
                  <a:pos x="116" y="482"/>
                </a:cxn>
                <a:cxn ang="0">
                  <a:pos x="137" y="448"/>
                </a:cxn>
                <a:cxn ang="0">
                  <a:pos x="158" y="415"/>
                </a:cxn>
                <a:cxn ang="0">
                  <a:pos x="174" y="395"/>
                </a:cxn>
                <a:cxn ang="0">
                  <a:pos x="214" y="332"/>
                </a:cxn>
                <a:cxn ang="0">
                  <a:pos x="268" y="253"/>
                </a:cxn>
                <a:cxn ang="0">
                  <a:pos x="323" y="176"/>
                </a:cxn>
                <a:cxn ang="0">
                  <a:pos x="378" y="92"/>
                </a:cxn>
                <a:cxn ang="0">
                  <a:pos x="421" y="30"/>
                </a:cxn>
                <a:cxn ang="0">
                  <a:pos x="435" y="10"/>
                </a:cxn>
                <a:cxn ang="0">
                  <a:pos x="436" y="6"/>
                </a:cxn>
                <a:cxn ang="0">
                  <a:pos x="433" y="1"/>
                </a:cxn>
                <a:cxn ang="0">
                  <a:pos x="429" y="1"/>
                </a:cxn>
                <a:cxn ang="0">
                  <a:pos x="427" y="2"/>
                </a:cxn>
              </a:cxnLst>
              <a:rect l="0" t="0" r="r" b="b"/>
              <a:pathLst>
                <a:path w="436" h="631">
                  <a:moveTo>
                    <a:pt x="427" y="2"/>
                  </a:moveTo>
                  <a:lnTo>
                    <a:pt x="427" y="2"/>
                  </a:lnTo>
                  <a:lnTo>
                    <a:pt x="400" y="39"/>
                  </a:lnTo>
                  <a:lnTo>
                    <a:pt x="374" y="77"/>
                  </a:lnTo>
                  <a:lnTo>
                    <a:pt x="324" y="154"/>
                  </a:lnTo>
                  <a:lnTo>
                    <a:pt x="324" y="154"/>
                  </a:lnTo>
                  <a:lnTo>
                    <a:pt x="264" y="240"/>
                  </a:lnTo>
                  <a:lnTo>
                    <a:pt x="204" y="327"/>
                  </a:lnTo>
                  <a:lnTo>
                    <a:pt x="204" y="327"/>
                  </a:lnTo>
                  <a:lnTo>
                    <a:pt x="179" y="364"/>
                  </a:lnTo>
                  <a:lnTo>
                    <a:pt x="154" y="402"/>
                  </a:lnTo>
                  <a:lnTo>
                    <a:pt x="154" y="402"/>
                  </a:lnTo>
                  <a:lnTo>
                    <a:pt x="141" y="419"/>
                  </a:lnTo>
                  <a:lnTo>
                    <a:pt x="134" y="427"/>
                  </a:lnTo>
                  <a:lnTo>
                    <a:pt x="129" y="436"/>
                  </a:lnTo>
                  <a:lnTo>
                    <a:pt x="129" y="436"/>
                  </a:lnTo>
                  <a:lnTo>
                    <a:pt x="119" y="457"/>
                  </a:lnTo>
                  <a:lnTo>
                    <a:pt x="107" y="476"/>
                  </a:lnTo>
                  <a:lnTo>
                    <a:pt x="107" y="476"/>
                  </a:lnTo>
                  <a:lnTo>
                    <a:pt x="91" y="497"/>
                  </a:lnTo>
                  <a:lnTo>
                    <a:pt x="74" y="516"/>
                  </a:lnTo>
                  <a:lnTo>
                    <a:pt x="58" y="536"/>
                  </a:lnTo>
                  <a:lnTo>
                    <a:pt x="43" y="557"/>
                  </a:lnTo>
                  <a:lnTo>
                    <a:pt x="43" y="557"/>
                  </a:lnTo>
                  <a:lnTo>
                    <a:pt x="17" y="588"/>
                  </a:lnTo>
                  <a:lnTo>
                    <a:pt x="11" y="597"/>
                  </a:lnTo>
                  <a:lnTo>
                    <a:pt x="6" y="606"/>
                  </a:lnTo>
                  <a:lnTo>
                    <a:pt x="2" y="616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7"/>
                  </a:lnTo>
                  <a:lnTo>
                    <a:pt x="1" y="629"/>
                  </a:lnTo>
                  <a:lnTo>
                    <a:pt x="5" y="631"/>
                  </a:lnTo>
                  <a:lnTo>
                    <a:pt x="6" y="631"/>
                  </a:lnTo>
                  <a:lnTo>
                    <a:pt x="9" y="631"/>
                  </a:lnTo>
                  <a:lnTo>
                    <a:pt x="10" y="630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4" y="618"/>
                  </a:lnTo>
                  <a:lnTo>
                    <a:pt x="19" y="609"/>
                  </a:lnTo>
                  <a:lnTo>
                    <a:pt x="32" y="592"/>
                  </a:lnTo>
                  <a:lnTo>
                    <a:pt x="32" y="592"/>
                  </a:lnTo>
                  <a:lnTo>
                    <a:pt x="47" y="570"/>
                  </a:lnTo>
                  <a:lnTo>
                    <a:pt x="54" y="561"/>
                  </a:lnTo>
                  <a:lnTo>
                    <a:pt x="62" y="550"/>
                  </a:lnTo>
                  <a:lnTo>
                    <a:pt x="62" y="550"/>
                  </a:lnTo>
                  <a:lnTo>
                    <a:pt x="77" y="535"/>
                  </a:lnTo>
                  <a:lnTo>
                    <a:pt x="90" y="518"/>
                  </a:lnTo>
                  <a:lnTo>
                    <a:pt x="116" y="482"/>
                  </a:lnTo>
                  <a:lnTo>
                    <a:pt x="116" y="482"/>
                  </a:lnTo>
                  <a:lnTo>
                    <a:pt x="128" y="465"/>
                  </a:lnTo>
                  <a:lnTo>
                    <a:pt x="137" y="448"/>
                  </a:lnTo>
                  <a:lnTo>
                    <a:pt x="147" y="431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74" y="395"/>
                  </a:lnTo>
                  <a:lnTo>
                    <a:pt x="187" y="374"/>
                  </a:lnTo>
                  <a:lnTo>
                    <a:pt x="214" y="332"/>
                  </a:lnTo>
                  <a:lnTo>
                    <a:pt x="214" y="332"/>
                  </a:lnTo>
                  <a:lnTo>
                    <a:pt x="268" y="253"/>
                  </a:lnTo>
                  <a:lnTo>
                    <a:pt x="323" y="176"/>
                  </a:lnTo>
                  <a:lnTo>
                    <a:pt x="323" y="176"/>
                  </a:lnTo>
                  <a:lnTo>
                    <a:pt x="350" y="134"/>
                  </a:lnTo>
                  <a:lnTo>
                    <a:pt x="378" y="92"/>
                  </a:lnTo>
                  <a:lnTo>
                    <a:pt x="406" y="51"/>
                  </a:lnTo>
                  <a:lnTo>
                    <a:pt x="421" y="30"/>
                  </a:lnTo>
                  <a:lnTo>
                    <a:pt x="435" y="10"/>
                  </a:lnTo>
                  <a:lnTo>
                    <a:pt x="435" y="10"/>
                  </a:lnTo>
                  <a:lnTo>
                    <a:pt x="436" y="7"/>
                  </a:lnTo>
                  <a:lnTo>
                    <a:pt x="436" y="6"/>
                  </a:lnTo>
                  <a:lnTo>
                    <a:pt x="435" y="2"/>
                  </a:lnTo>
                  <a:lnTo>
                    <a:pt x="433" y="1"/>
                  </a:lnTo>
                  <a:lnTo>
                    <a:pt x="431" y="0"/>
                  </a:lnTo>
                  <a:lnTo>
                    <a:pt x="429" y="1"/>
                  </a:lnTo>
                  <a:lnTo>
                    <a:pt x="427" y="2"/>
                  </a:lnTo>
                  <a:lnTo>
                    <a:pt x="4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2" name="Freeform 534"/>
            <p:cNvSpPr/>
            <p:nvPr/>
          </p:nvSpPr>
          <p:spPr bwMode="auto">
            <a:xfrm>
              <a:off x="2122488" y="2501900"/>
              <a:ext cx="22225" cy="41275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0" y="17"/>
                </a:cxn>
                <a:cxn ang="0">
                  <a:pos x="36" y="27"/>
                </a:cxn>
                <a:cxn ang="0">
                  <a:pos x="29" y="36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4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2" y="100"/>
                </a:cxn>
                <a:cxn ang="0">
                  <a:pos x="4" y="102"/>
                </a:cxn>
                <a:cxn ang="0">
                  <a:pos x="10" y="102"/>
                </a:cxn>
                <a:cxn ang="0">
                  <a:pos x="11" y="100"/>
                </a:cxn>
                <a:cxn ang="0">
                  <a:pos x="12" y="99"/>
                </a:cxn>
                <a:cxn ang="0">
                  <a:pos x="12" y="99"/>
                </a:cxn>
                <a:cxn ang="0">
                  <a:pos x="16" y="83"/>
                </a:cxn>
                <a:cxn ang="0">
                  <a:pos x="23" y="70"/>
                </a:cxn>
                <a:cxn ang="0">
                  <a:pos x="29" y="56"/>
                </a:cxn>
                <a:cxn ang="0">
                  <a:pos x="38" y="43"/>
                </a:cxn>
                <a:cxn ang="0">
                  <a:pos x="38" y="43"/>
                </a:cxn>
                <a:cxn ang="0">
                  <a:pos x="44" y="35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102">
                  <a:moveTo>
                    <a:pt x="42" y="6"/>
                  </a:moveTo>
                  <a:lnTo>
                    <a:pt x="42" y="6"/>
                  </a:lnTo>
                  <a:lnTo>
                    <a:pt x="40" y="17"/>
                  </a:lnTo>
                  <a:lnTo>
                    <a:pt x="36" y="27"/>
                  </a:lnTo>
                  <a:lnTo>
                    <a:pt x="29" y="3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4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2" y="100"/>
                  </a:lnTo>
                  <a:lnTo>
                    <a:pt x="4" y="102"/>
                  </a:lnTo>
                  <a:lnTo>
                    <a:pt x="10" y="102"/>
                  </a:lnTo>
                  <a:lnTo>
                    <a:pt x="11" y="100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6" y="83"/>
                  </a:lnTo>
                  <a:lnTo>
                    <a:pt x="23" y="70"/>
                  </a:lnTo>
                  <a:lnTo>
                    <a:pt x="29" y="56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44" y="35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3" name="Freeform 535"/>
            <p:cNvSpPr/>
            <p:nvPr/>
          </p:nvSpPr>
          <p:spPr bwMode="auto">
            <a:xfrm>
              <a:off x="2152651" y="2535238"/>
              <a:ext cx="22225" cy="460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3" y="17"/>
                </a:cxn>
                <a:cxn ang="0">
                  <a:pos x="38" y="29"/>
                </a:cxn>
                <a:cxn ang="0">
                  <a:pos x="26" y="55"/>
                </a:cxn>
                <a:cxn ang="0">
                  <a:pos x="2" y="104"/>
                </a:cxn>
                <a:cxn ang="0">
                  <a:pos x="2" y="104"/>
                </a:cxn>
                <a:cxn ang="0">
                  <a:pos x="0" y="107"/>
                </a:cxn>
                <a:cxn ang="0">
                  <a:pos x="2" y="108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37" y="59"/>
                </a:cxn>
                <a:cxn ang="0">
                  <a:pos x="49" y="32"/>
                </a:cxn>
                <a:cxn ang="0">
                  <a:pos x="54" y="19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1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14">
                  <a:moveTo>
                    <a:pt x="46" y="2"/>
                  </a:moveTo>
                  <a:lnTo>
                    <a:pt x="46" y="2"/>
                  </a:lnTo>
                  <a:lnTo>
                    <a:pt x="43" y="17"/>
                  </a:lnTo>
                  <a:lnTo>
                    <a:pt x="38" y="29"/>
                  </a:lnTo>
                  <a:lnTo>
                    <a:pt x="26" y="55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37" y="59"/>
                  </a:lnTo>
                  <a:lnTo>
                    <a:pt x="49" y="32"/>
                  </a:lnTo>
                  <a:lnTo>
                    <a:pt x="54" y="19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1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4" name="Freeform 536"/>
            <p:cNvSpPr/>
            <p:nvPr/>
          </p:nvSpPr>
          <p:spPr bwMode="auto">
            <a:xfrm>
              <a:off x="2176463" y="2573338"/>
              <a:ext cx="23813" cy="3492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20"/>
                </a:cxn>
                <a:cxn ang="0">
                  <a:pos x="22" y="38"/>
                </a:cxn>
                <a:cxn ang="0">
                  <a:pos x="10" y="57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4" y="86"/>
                </a:cxn>
                <a:cxn ang="0">
                  <a:pos x="5" y="88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9" y="64"/>
                </a:cxn>
                <a:cxn ang="0">
                  <a:pos x="31" y="44"/>
                </a:cxn>
                <a:cxn ang="0">
                  <a:pos x="44" y="26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0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0" h="88">
                  <a:moveTo>
                    <a:pt x="51" y="1"/>
                  </a:moveTo>
                  <a:lnTo>
                    <a:pt x="51" y="1"/>
                  </a:lnTo>
                  <a:lnTo>
                    <a:pt x="35" y="20"/>
                  </a:lnTo>
                  <a:lnTo>
                    <a:pt x="22" y="38"/>
                  </a:lnTo>
                  <a:lnTo>
                    <a:pt x="10" y="5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4" y="86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9" y="64"/>
                  </a:lnTo>
                  <a:lnTo>
                    <a:pt x="31" y="44"/>
                  </a:lnTo>
                  <a:lnTo>
                    <a:pt x="44" y="26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5" name="Freeform 537"/>
            <p:cNvSpPr/>
            <p:nvPr/>
          </p:nvSpPr>
          <p:spPr bwMode="auto">
            <a:xfrm>
              <a:off x="2200276" y="260985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1"/>
                </a:cxn>
                <a:cxn ang="0">
                  <a:pos x="42" y="21"/>
                </a:cxn>
                <a:cxn ang="0">
                  <a:pos x="28" y="42"/>
                </a:cxn>
                <a:cxn ang="0">
                  <a:pos x="16" y="65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3" y="95"/>
                </a:cxn>
                <a:cxn ang="0">
                  <a:pos x="8" y="95"/>
                </a:cxn>
                <a:cxn ang="0">
                  <a:pos x="9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25" y="71"/>
                </a:cxn>
                <a:cxn ang="0">
                  <a:pos x="37" y="49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69" y="6"/>
                </a:cxn>
                <a:cxn ang="0">
                  <a:pos x="68" y="2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9" h="95">
                  <a:moveTo>
                    <a:pt x="59" y="2"/>
                  </a:moveTo>
                  <a:lnTo>
                    <a:pt x="59" y="2"/>
                  </a:lnTo>
                  <a:lnTo>
                    <a:pt x="50" y="11"/>
                  </a:lnTo>
                  <a:lnTo>
                    <a:pt x="42" y="21"/>
                  </a:lnTo>
                  <a:lnTo>
                    <a:pt x="28" y="42"/>
                  </a:lnTo>
                  <a:lnTo>
                    <a:pt x="16" y="65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25" y="71"/>
                  </a:lnTo>
                  <a:lnTo>
                    <a:pt x="37" y="49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69" y="6"/>
                  </a:lnTo>
                  <a:lnTo>
                    <a:pt x="68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6" name="Freeform 538"/>
            <p:cNvSpPr/>
            <p:nvPr/>
          </p:nvSpPr>
          <p:spPr bwMode="auto">
            <a:xfrm>
              <a:off x="2228851" y="2640013"/>
              <a:ext cx="19050" cy="3810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0" y="12"/>
                </a:cxn>
                <a:cxn ang="0">
                  <a:pos x="24" y="24"/>
                </a:cxn>
                <a:cxn ang="0">
                  <a:pos x="17" y="34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4" y="68"/>
                </a:cxn>
                <a:cxn ang="0">
                  <a:pos x="2" y="79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6" y="96"/>
                </a:cxn>
                <a:cxn ang="0">
                  <a:pos x="9" y="94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9"/>
                </a:cxn>
                <a:cxn ang="0">
                  <a:pos x="16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9" y="37"/>
                </a:cxn>
                <a:cxn ang="0">
                  <a:pos x="34" y="28"/>
                </a:cxn>
                <a:cxn ang="0">
                  <a:pos x="41" y="19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50" h="96">
                  <a:moveTo>
                    <a:pt x="40" y="2"/>
                  </a:moveTo>
                  <a:lnTo>
                    <a:pt x="40" y="2"/>
                  </a:lnTo>
                  <a:lnTo>
                    <a:pt x="30" y="12"/>
                  </a:lnTo>
                  <a:lnTo>
                    <a:pt x="24" y="24"/>
                  </a:lnTo>
                  <a:lnTo>
                    <a:pt x="17" y="34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4" y="68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6" y="96"/>
                  </a:lnTo>
                  <a:lnTo>
                    <a:pt x="9" y="94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9"/>
                  </a:lnTo>
                  <a:lnTo>
                    <a:pt x="16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9" y="37"/>
                  </a:lnTo>
                  <a:lnTo>
                    <a:pt x="34" y="28"/>
                  </a:lnTo>
                  <a:lnTo>
                    <a:pt x="41" y="1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7" name="Freeform 539"/>
            <p:cNvSpPr/>
            <p:nvPr/>
          </p:nvSpPr>
          <p:spPr bwMode="auto">
            <a:xfrm>
              <a:off x="2257426" y="2651125"/>
              <a:ext cx="20638" cy="42863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1" y="12"/>
                </a:cxn>
                <a:cxn ang="0">
                  <a:pos x="39" y="17"/>
                </a:cxn>
                <a:cxn ang="0">
                  <a:pos x="34" y="29"/>
                </a:cxn>
                <a:cxn ang="0">
                  <a:pos x="28" y="40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3" y="63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16" y="90"/>
                </a:cxn>
                <a:cxn ang="0">
                  <a:pos x="22" y="74"/>
                </a:cxn>
                <a:cxn ang="0">
                  <a:pos x="29" y="60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3" y="36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108">
                  <a:moveTo>
                    <a:pt x="42" y="5"/>
                  </a:moveTo>
                  <a:lnTo>
                    <a:pt x="42" y="5"/>
                  </a:lnTo>
                  <a:lnTo>
                    <a:pt x="41" y="12"/>
                  </a:lnTo>
                  <a:lnTo>
                    <a:pt x="39" y="17"/>
                  </a:lnTo>
                  <a:lnTo>
                    <a:pt x="34" y="29"/>
                  </a:lnTo>
                  <a:lnTo>
                    <a:pt x="28" y="40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3" y="63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16" y="90"/>
                  </a:lnTo>
                  <a:lnTo>
                    <a:pt x="22" y="74"/>
                  </a:lnTo>
                  <a:lnTo>
                    <a:pt x="29" y="60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3" y="36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8" name="Freeform 540"/>
            <p:cNvSpPr/>
            <p:nvPr/>
          </p:nvSpPr>
          <p:spPr bwMode="auto">
            <a:xfrm>
              <a:off x="2287588" y="2657475"/>
              <a:ext cx="12700" cy="2857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3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0" y="55"/>
                </a:cxn>
                <a:cxn ang="0">
                  <a:pos x="28" y="39"/>
                </a:cxn>
                <a:cxn ang="0">
                  <a:pos x="33" y="22"/>
                </a:cxn>
                <a:cxn ang="0">
                  <a:pos x="34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72">
                  <a:moveTo>
                    <a:pt x="24" y="5"/>
                  </a:moveTo>
                  <a:lnTo>
                    <a:pt x="24" y="5"/>
                  </a:lnTo>
                  <a:lnTo>
                    <a:pt x="22" y="13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0" y="55"/>
                  </a:lnTo>
                  <a:lnTo>
                    <a:pt x="28" y="39"/>
                  </a:lnTo>
                  <a:lnTo>
                    <a:pt x="33" y="22"/>
                  </a:lnTo>
                  <a:lnTo>
                    <a:pt x="34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9" name="Freeform 541"/>
            <p:cNvSpPr/>
            <p:nvPr/>
          </p:nvSpPr>
          <p:spPr bwMode="auto">
            <a:xfrm>
              <a:off x="2328863" y="2549525"/>
              <a:ext cx="19050" cy="38100"/>
            </a:xfrm>
            <a:custGeom>
              <a:avLst/>
              <a:gdLst/>
              <a:ahLst/>
              <a:cxnLst>
                <a:cxn ang="0">
                  <a:pos x="38" y="6"/>
                </a:cxn>
                <a:cxn ang="0">
                  <a:pos x="38" y="6"/>
                </a:cxn>
                <a:cxn ang="0">
                  <a:pos x="37" y="11"/>
                </a:cxn>
                <a:cxn ang="0">
                  <a:pos x="34" y="15"/>
                </a:cxn>
                <a:cxn ang="0">
                  <a:pos x="31" y="19"/>
                </a:cxn>
                <a:cxn ang="0">
                  <a:pos x="28" y="23"/>
                </a:cxn>
                <a:cxn ang="0">
                  <a:pos x="28" y="23"/>
                </a:cxn>
                <a:cxn ang="0">
                  <a:pos x="20" y="3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8" y="58"/>
                </a:cxn>
                <a:cxn ang="0">
                  <a:pos x="4" y="70"/>
                </a:cxn>
                <a:cxn ang="0">
                  <a:pos x="2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6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14" y="80"/>
                </a:cxn>
                <a:cxn ang="0">
                  <a:pos x="17" y="67"/>
                </a:cxn>
                <a:cxn ang="0">
                  <a:pos x="23" y="55"/>
                </a:cxn>
                <a:cxn ang="0">
                  <a:pos x="29" y="42"/>
                </a:cxn>
                <a:cxn ang="0">
                  <a:pos x="29" y="42"/>
                </a:cxn>
                <a:cxn ang="0">
                  <a:pos x="34" y="34"/>
                </a:cxn>
                <a:cxn ang="0">
                  <a:pos x="41" y="27"/>
                </a:cxn>
                <a:cxn ang="0">
                  <a:pos x="46" y="17"/>
                </a:cxn>
                <a:cxn ang="0">
                  <a:pos x="49" y="14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9" y="6"/>
                </a:cxn>
                <a:cxn ang="0">
                  <a:pos x="49" y="3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8" y="6"/>
                </a:cxn>
                <a:cxn ang="0">
                  <a:pos x="38" y="6"/>
                </a:cxn>
              </a:cxnLst>
              <a:rect l="0" t="0" r="r" b="b"/>
              <a:pathLst>
                <a:path w="50" h="100">
                  <a:moveTo>
                    <a:pt x="38" y="6"/>
                  </a:moveTo>
                  <a:lnTo>
                    <a:pt x="38" y="6"/>
                  </a:lnTo>
                  <a:lnTo>
                    <a:pt x="37" y="11"/>
                  </a:lnTo>
                  <a:lnTo>
                    <a:pt x="34" y="15"/>
                  </a:lnTo>
                  <a:lnTo>
                    <a:pt x="31" y="19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0" y="3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8" y="58"/>
                  </a:lnTo>
                  <a:lnTo>
                    <a:pt x="4" y="70"/>
                  </a:lnTo>
                  <a:lnTo>
                    <a:pt x="2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6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4" y="80"/>
                  </a:lnTo>
                  <a:lnTo>
                    <a:pt x="17" y="67"/>
                  </a:lnTo>
                  <a:lnTo>
                    <a:pt x="23" y="55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34" y="34"/>
                  </a:lnTo>
                  <a:lnTo>
                    <a:pt x="41" y="27"/>
                  </a:lnTo>
                  <a:lnTo>
                    <a:pt x="46" y="17"/>
                  </a:lnTo>
                  <a:lnTo>
                    <a:pt x="49" y="14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8" y="6"/>
                  </a:lnTo>
                  <a:lnTo>
                    <a:pt x="3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0" name="Freeform 542"/>
            <p:cNvSpPr/>
            <p:nvPr/>
          </p:nvSpPr>
          <p:spPr bwMode="auto">
            <a:xfrm>
              <a:off x="2368551" y="2554288"/>
              <a:ext cx="26988" cy="34925"/>
            </a:xfrm>
            <a:custGeom>
              <a:avLst/>
              <a:gdLst/>
              <a:ahLst/>
              <a:cxnLst>
                <a:cxn ang="0">
                  <a:pos x="59" y="3"/>
                </a:cxn>
                <a:cxn ang="0">
                  <a:pos x="59" y="3"/>
                </a:cxn>
                <a:cxn ang="0">
                  <a:pos x="53" y="13"/>
                </a:cxn>
                <a:cxn ang="0">
                  <a:pos x="45" y="2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1" y="50"/>
                </a:cxn>
                <a:cxn ang="0">
                  <a:pos x="15" y="62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3" y="90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25" y="66"/>
                </a:cxn>
                <a:cxn ang="0">
                  <a:pos x="32" y="55"/>
                </a:cxn>
                <a:cxn ang="0">
                  <a:pos x="40" y="45"/>
                </a:cxn>
                <a:cxn ang="0">
                  <a:pos x="40" y="45"/>
                </a:cxn>
                <a:cxn ang="0">
                  <a:pos x="55" y="28"/>
                </a:cxn>
                <a:cxn ang="0">
                  <a:pos x="62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7"/>
                </a:cxn>
                <a:cxn ang="0">
                  <a:pos x="70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61" y="2"/>
                </a:cxn>
                <a:cxn ang="0">
                  <a:pos x="59" y="3"/>
                </a:cxn>
                <a:cxn ang="0">
                  <a:pos x="59" y="3"/>
                </a:cxn>
              </a:cxnLst>
              <a:rect l="0" t="0" r="r" b="b"/>
              <a:pathLst>
                <a:path w="70" h="92">
                  <a:moveTo>
                    <a:pt x="59" y="3"/>
                  </a:moveTo>
                  <a:lnTo>
                    <a:pt x="59" y="3"/>
                  </a:lnTo>
                  <a:lnTo>
                    <a:pt x="53" y="13"/>
                  </a:lnTo>
                  <a:lnTo>
                    <a:pt x="45" y="2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1" y="50"/>
                  </a:lnTo>
                  <a:lnTo>
                    <a:pt x="15" y="62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3" y="90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25" y="66"/>
                  </a:lnTo>
                  <a:lnTo>
                    <a:pt x="32" y="5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55" y="28"/>
                  </a:lnTo>
                  <a:lnTo>
                    <a:pt x="62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59" y="3"/>
                  </a:lnTo>
                  <a:lnTo>
                    <a:pt x="5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1" name="Freeform 543"/>
            <p:cNvSpPr/>
            <p:nvPr/>
          </p:nvSpPr>
          <p:spPr bwMode="auto">
            <a:xfrm>
              <a:off x="2411413" y="2559050"/>
              <a:ext cx="19050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9"/>
                </a:cxn>
                <a:cxn ang="0">
                  <a:pos x="27" y="18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10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5" y="73"/>
                </a:cxn>
                <a:cxn ang="0">
                  <a:pos x="19" y="65"/>
                </a:cxn>
                <a:cxn ang="0">
                  <a:pos x="25" y="56"/>
                </a:cxn>
                <a:cxn ang="0">
                  <a:pos x="29" y="47"/>
                </a:cxn>
                <a:cxn ang="0">
                  <a:pos x="29" y="47"/>
                </a:cxn>
                <a:cxn ang="0">
                  <a:pos x="31" y="37"/>
                </a:cxn>
                <a:cxn ang="0">
                  <a:pos x="36" y="27"/>
                </a:cxn>
                <a:cxn ang="0">
                  <a:pos x="42" y="18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86">
                  <a:moveTo>
                    <a:pt x="39" y="1"/>
                  </a:moveTo>
                  <a:lnTo>
                    <a:pt x="39" y="1"/>
                  </a:lnTo>
                  <a:lnTo>
                    <a:pt x="32" y="9"/>
                  </a:lnTo>
                  <a:lnTo>
                    <a:pt x="27" y="1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0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5" y="73"/>
                  </a:lnTo>
                  <a:lnTo>
                    <a:pt x="19" y="65"/>
                  </a:lnTo>
                  <a:lnTo>
                    <a:pt x="25" y="56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1" y="37"/>
                  </a:lnTo>
                  <a:lnTo>
                    <a:pt x="36" y="27"/>
                  </a:lnTo>
                  <a:lnTo>
                    <a:pt x="42" y="18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2" name="Freeform 544"/>
            <p:cNvSpPr/>
            <p:nvPr/>
          </p:nvSpPr>
          <p:spPr bwMode="auto">
            <a:xfrm>
              <a:off x="2459038" y="2557463"/>
              <a:ext cx="20638" cy="31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0" y="22"/>
                </a:cxn>
                <a:cxn ang="0">
                  <a:pos x="21" y="41"/>
                </a:cxn>
                <a:cxn ang="0">
                  <a:pos x="12" y="58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2"/>
                </a:cxn>
                <a:cxn ang="0">
                  <a:pos x="7" y="84"/>
                </a:cxn>
                <a:cxn ang="0">
                  <a:pos x="10" y="82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23" y="63"/>
                </a:cxn>
                <a:cxn ang="0">
                  <a:pos x="32" y="45"/>
                </a:cxn>
                <a:cxn ang="0">
                  <a:pos x="42" y="2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0" y="5"/>
                </a:cxn>
                <a:cxn ang="0">
                  <a:pos x="49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84">
                  <a:moveTo>
                    <a:pt x="38" y="4"/>
                  </a:moveTo>
                  <a:lnTo>
                    <a:pt x="38" y="4"/>
                  </a:lnTo>
                  <a:lnTo>
                    <a:pt x="30" y="22"/>
                  </a:lnTo>
                  <a:lnTo>
                    <a:pt x="21" y="41"/>
                  </a:lnTo>
                  <a:lnTo>
                    <a:pt x="12" y="58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2"/>
                  </a:lnTo>
                  <a:lnTo>
                    <a:pt x="7" y="84"/>
                  </a:lnTo>
                  <a:lnTo>
                    <a:pt x="10" y="82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23" y="63"/>
                  </a:lnTo>
                  <a:lnTo>
                    <a:pt x="32" y="45"/>
                  </a:lnTo>
                  <a:lnTo>
                    <a:pt x="42" y="2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9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3" name="Freeform 545"/>
            <p:cNvSpPr/>
            <p:nvPr/>
          </p:nvSpPr>
          <p:spPr bwMode="auto">
            <a:xfrm>
              <a:off x="2495551" y="2557463"/>
              <a:ext cx="23813" cy="31750"/>
            </a:xfrm>
            <a:custGeom>
              <a:avLst/>
              <a:gdLst/>
              <a:ahLst/>
              <a:cxnLst>
                <a:cxn ang="0">
                  <a:pos x="50" y="5"/>
                </a:cxn>
                <a:cxn ang="0">
                  <a:pos x="50" y="5"/>
                </a:cxn>
                <a:cxn ang="0">
                  <a:pos x="48" y="10"/>
                </a:cxn>
                <a:cxn ang="0">
                  <a:pos x="47" y="16"/>
                </a:cxn>
                <a:cxn ang="0">
                  <a:pos x="42" y="26"/>
                </a:cxn>
                <a:cxn ang="0">
                  <a:pos x="35" y="35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7" y="58"/>
                </a:cxn>
                <a:cxn ang="0">
                  <a:pos x="10" y="64"/>
                </a:cxn>
                <a:cxn ang="0">
                  <a:pos x="3" y="69"/>
                </a:cxn>
                <a:cxn ang="0">
                  <a:pos x="3" y="69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8" y="72"/>
                </a:cxn>
                <a:cxn ang="0">
                  <a:pos x="27" y="63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50" y="35"/>
                </a:cxn>
                <a:cxn ang="0">
                  <a:pos x="55" y="26"/>
                </a:cxn>
                <a:cxn ang="0">
                  <a:pos x="59" y="17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1" y="1"/>
                </a:cxn>
                <a:cxn ang="0">
                  <a:pos x="50" y="3"/>
                </a:cxn>
                <a:cxn ang="0">
                  <a:pos x="50" y="5"/>
                </a:cxn>
                <a:cxn ang="0">
                  <a:pos x="50" y="5"/>
                </a:cxn>
              </a:cxnLst>
              <a:rect l="0" t="0" r="r" b="b"/>
              <a:pathLst>
                <a:path w="60" h="80">
                  <a:moveTo>
                    <a:pt x="50" y="5"/>
                  </a:moveTo>
                  <a:lnTo>
                    <a:pt x="50" y="5"/>
                  </a:lnTo>
                  <a:lnTo>
                    <a:pt x="48" y="10"/>
                  </a:lnTo>
                  <a:lnTo>
                    <a:pt x="47" y="16"/>
                  </a:lnTo>
                  <a:lnTo>
                    <a:pt x="42" y="26"/>
                  </a:lnTo>
                  <a:lnTo>
                    <a:pt x="35" y="35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7" y="58"/>
                  </a:lnTo>
                  <a:lnTo>
                    <a:pt x="10" y="64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8" y="72"/>
                  </a:lnTo>
                  <a:lnTo>
                    <a:pt x="27" y="63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50" y="35"/>
                  </a:lnTo>
                  <a:lnTo>
                    <a:pt x="55" y="26"/>
                  </a:lnTo>
                  <a:lnTo>
                    <a:pt x="59" y="17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1" y="1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4" name="Freeform 546"/>
            <p:cNvSpPr/>
            <p:nvPr/>
          </p:nvSpPr>
          <p:spPr bwMode="auto">
            <a:xfrm>
              <a:off x="2541588" y="2557463"/>
              <a:ext cx="17463" cy="285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7" y="18"/>
                </a:cxn>
                <a:cxn ang="0">
                  <a:pos x="21" y="34"/>
                </a:cxn>
                <a:cxn ang="0">
                  <a:pos x="12" y="48"/>
                </a:cxn>
                <a:cxn ang="0">
                  <a:pos x="8" y="5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5" y="64"/>
                </a:cxn>
                <a:cxn ang="0">
                  <a:pos x="21" y="56"/>
                </a:cxn>
                <a:cxn ang="0">
                  <a:pos x="29" y="41"/>
                </a:cxn>
                <a:cxn ang="0">
                  <a:pos x="36" y="2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2">
                  <a:moveTo>
                    <a:pt x="35" y="3"/>
                  </a:moveTo>
                  <a:lnTo>
                    <a:pt x="35" y="3"/>
                  </a:lnTo>
                  <a:lnTo>
                    <a:pt x="27" y="18"/>
                  </a:lnTo>
                  <a:lnTo>
                    <a:pt x="21" y="34"/>
                  </a:lnTo>
                  <a:lnTo>
                    <a:pt x="12" y="48"/>
                  </a:lnTo>
                  <a:lnTo>
                    <a:pt x="8" y="5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5" y="64"/>
                  </a:lnTo>
                  <a:lnTo>
                    <a:pt x="21" y="56"/>
                  </a:lnTo>
                  <a:lnTo>
                    <a:pt x="29" y="41"/>
                  </a:lnTo>
                  <a:lnTo>
                    <a:pt x="36" y="2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5" name="Freeform 547"/>
            <p:cNvSpPr/>
            <p:nvPr/>
          </p:nvSpPr>
          <p:spPr bwMode="auto">
            <a:xfrm>
              <a:off x="2581276" y="2555875"/>
              <a:ext cx="25400" cy="3175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2"/>
                </a:cxn>
                <a:cxn ang="0">
                  <a:pos x="39" y="20"/>
                </a:cxn>
                <a:cxn ang="0">
                  <a:pos x="33" y="29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5" y="56"/>
                </a:cxn>
                <a:cxn ang="0">
                  <a:pos x="8" y="66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66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41" y="37"/>
                </a:cxn>
                <a:cxn ang="0">
                  <a:pos x="49" y="28"/>
                </a:cxn>
                <a:cxn ang="0">
                  <a:pos x="56" y="18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4" y="3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4">
                  <a:moveTo>
                    <a:pt x="54" y="3"/>
                  </a:moveTo>
                  <a:lnTo>
                    <a:pt x="54" y="3"/>
                  </a:lnTo>
                  <a:lnTo>
                    <a:pt x="47" y="12"/>
                  </a:lnTo>
                  <a:lnTo>
                    <a:pt x="39" y="20"/>
                  </a:lnTo>
                  <a:lnTo>
                    <a:pt x="33" y="29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5" y="56"/>
                  </a:lnTo>
                  <a:lnTo>
                    <a:pt x="8" y="6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66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41" y="37"/>
                  </a:lnTo>
                  <a:lnTo>
                    <a:pt x="49" y="28"/>
                  </a:lnTo>
                  <a:lnTo>
                    <a:pt x="56" y="18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4" y="3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6" name="Freeform 548"/>
            <p:cNvSpPr/>
            <p:nvPr/>
          </p:nvSpPr>
          <p:spPr bwMode="auto">
            <a:xfrm>
              <a:off x="2620963" y="2552700"/>
              <a:ext cx="17463" cy="28575"/>
            </a:xfrm>
            <a:custGeom>
              <a:avLst/>
              <a:gdLst/>
              <a:ahLst/>
              <a:cxnLst>
                <a:cxn ang="0">
                  <a:pos x="32" y="7"/>
                </a:cxn>
                <a:cxn ang="0">
                  <a:pos x="32" y="7"/>
                </a:cxn>
                <a:cxn ang="0">
                  <a:pos x="29" y="13"/>
                </a:cxn>
                <a:cxn ang="0">
                  <a:pos x="26" y="20"/>
                </a:cxn>
                <a:cxn ang="0">
                  <a:pos x="20" y="33"/>
                </a:cxn>
                <a:cxn ang="0">
                  <a:pos x="20" y="33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8" y="21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3" y="3"/>
                </a:cxn>
                <a:cxn ang="0">
                  <a:pos x="32" y="4"/>
                </a:cxn>
                <a:cxn ang="0">
                  <a:pos x="32" y="7"/>
                </a:cxn>
                <a:cxn ang="0">
                  <a:pos x="32" y="7"/>
                </a:cxn>
              </a:cxnLst>
              <a:rect l="0" t="0" r="r" b="b"/>
              <a:pathLst>
                <a:path w="42" h="72">
                  <a:moveTo>
                    <a:pt x="32" y="7"/>
                  </a:moveTo>
                  <a:lnTo>
                    <a:pt x="32" y="7"/>
                  </a:lnTo>
                  <a:lnTo>
                    <a:pt x="29" y="13"/>
                  </a:lnTo>
                  <a:lnTo>
                    <a:pt x="26" y="20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8" y="21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3" y="3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7" name="Freeform 549"/>
            <p:cNvSpPr/>
            <p:nvPr/>
          </p:nvSpPr>
          <p:spPr bwMode="auto">
            <a:xfrm>
              <a:off x="2263776" y="2451100"/>
              <a:ext cx="22225" cy="3968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8" y="12"/>
                </a:cxn>
                <a:cxn ang="0">
                  <a:pos x="31" y="24"/>
                </a:cxn>
                <a:cxn ang="0">
                  <a:pos x="23" y="34"/>
                </a:cxn>
                <a:cxn ang="0">
                  <a:pos x="18" y="46"/>
                </a:cxn>
                <a:cxn ang="0">
                  <a:pos x="8" y="71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8" y="76"/>
                </a:cxn>
                <a:cxn ang="0">
                  <a:pos x="29" y="53"/>
                </a:cxn>
                <a:cxn ang="0">
                  <a:pos x="34" y="41"/>
                </a:cxn>
                <a:cxn ang="0">
                  <a:pos x="39" y="30"/>
                </a:cxn>
                <a:cxn ang="0">
                  <a:pos x="47" y="20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102">
                  <a:moveTo>
                    <a:pt x="47" y="3"/>
                  </a:moveTo>
                  <a:lnTo>
                    <a:pt x="47" y="3"/>
                  </a:lnTo>
                  <a:lnTo>
                    <a:pt x="38" y="12"/>
                  </a:lnTo>
                  <a:lnTo>
                    <a:pt x="31" y="24"/>
                  </a:lnTo>
                  <a:lnTo>
                    <a:pt x="23" y="34"/>
                  </a:lnTo>
                  <a:lnTo>
                    <a:pt x="18" y="46"/>
                  </a:lnTo>
                  <a:lnTo>
                    <a:pt x="8" y="71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8" y="76"/>
                  </a:lnTo>
                  <a:lnTo>
                    <a:pt x="29" y="53"/>
                  </a:lnTo>
                  <a:lnTo>
                    <a:pt x="34" y="41"/>
                  </a:lnTo>
                  <a:lnTo>
                    <a:pt x="39" y="30"/>
                  </a:lnTo>
                  <a:lnTo>
                    <a:pt x="47" y="20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8" name="Freeform 550"/>
            <p:cNvSpPr/>
            <p:nvPr/>
          </p:nvSpPr>
          <p:spPr bwMode="auto">
            <a:xfrm>
              <a:off x="2317751" y="2460625"/>
              <a:ext cx="14288" cy="349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6"/>
                </a:cxn>
                <a:cxn ang="0">
                  <a:pos x="21" y="26"/>
                </a:cxn>
                <a:cxn ang="0">
                  <a:pos x="16" y="46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4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6" y="47"/>
                </a:cxn>
                <a:cxn ang="0">
                  <a:pos x="33" y="26"/>
                </a:cxn>
                <a:cxn ang="0">
                  <a:pos x="34" y="1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5" h="90">
                  <a:moveTo>
                    <a:pt x="24" y="5"/>
                  </a:moveTo>
                  <a:lnTo>
                    <a:pt x="24" y="5"/>
                  </a:lnTo>
                  <a:lnTo>
                    <a:pt x="22" y="16"/>
                  </a:lnTo>
                  <a:lnTo>
                    <a:pt x="21" y="26"/>
                  </a:lnTo>
                  <a:lnTo>
                    <a:pt x="16" y="46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4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6" y="47"/>
                  </a:lnTo>
                  <a:lnTo>
                    <a:pt x="33" y="26"/>
                  </a:lnTo>
                  <a:lnTo>
                    <a:pt x="34" y="1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9" name="Freeform 551"/>
            <p:cNvSpPr/>
            <p:nvPr/>
          </p:nvSpPr>
          <p:spPr bwMode="auto">
            <a:xfrm>
              <a:off x="2513013" y="2446338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8" y="55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8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1" y="23"/>
                </a:cxn>
                <a:cxn ang="0">
                  <a:pos x="33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80">
                  <a:moveTo>
                    <a:pt x="22" y="5"/>
                  </a:moveTo>
                  <a:lnTo>
                    <a:pt x="22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8" y="55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1" y="23"/>
                  </a:lnTo>
                  <a:lnTo>
                    <a:pt x="33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0" name="Freeform 552"/>
            <p:cNvSpPr/>
            <p:nvPr/>
          </p:nvSpPr>
          <p:spPr bwMode="auto">
            <a:xfrm>
              <a:off x="2552701" y="2446338"/>
              <a:ext cx="14288" cy="31750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9" y="55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6"/>
                </a:cxn>
                <a:cxn ang="0">
                  <a:pos x="4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9" y="59"/>
                </a:cxn>
                <a:cxn ang="0">
                  <a:pos x="27" y="42"/>
                </a:cxn>
                <a:cxn ang="0">
                  <a:pos x="33" y="23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80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9" y="55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6"/>
                  </a:lnTo>
                  <a:lnTo>
                    <a:pt x="4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9" y="59"/>
                  </a:lnTo>
                  <a:lnTo>
                    <a:pt x="27" y="42"/>
                  </a:lnTo>
                  <a:lnTo>
                    <a:pt x="33" y="23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1" name="Freeform 553"/>
            <p:cNvSpPr/>
            <p:nvPr/>
          </p:nvSpPr>
          <p:spPr bwMode="auto">
            <a:xfrm>
              <a:off x="2598738" y="2465388"/>
              <a:ext cx="12700" cy="396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7"/>
                </a:cxn>
                <a:cxn ang="0">
                  <a:pos x="16" y="51"/>
                </a:cxn>
                <a:cxn ang="0">
                  <a:pos x="9" y="7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3" y="100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20" y="77"/>
                </a:cxn>
                <a:cxn ang="0">
                  <a:pos x="27" y="53"/>
                </a:cxn>
                <a:cxn ang="0">
                  <a:pos x="31" y="3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102">
                  <a:moveTo>
                    <a:pt x="22" y="5"/>
                  </a:moveTo>
                  <a:lnTo>
                    <a:pt x="22" y="5"/>
                  </a:lnTo>
                  <a:lnTo>
                    <a:pt x="21" y="27"/>
                  </a:lnTo>
                  <a:lnTo>
                    <a:pt x="16" y="51"/>
                  </a:lnTo>
                  <a:lnTo>
                    <a:pt x="9" y="7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3" y="100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20" y="77"/>
                  </a:lnTo>
                  <a:lnTo>
                    <a:pt x="27" y="53"/>
                  </a:lnTo>
                  <a:lnTo>
                    <a:pt x="31" y="3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2" name="Freeform 554"/>
            <p:cNvSpPr/>
            <p:nvPr/>
          </p:nvSpPr>
          <p:spPr bwMode="auto">
            <a:xfrm>
              <a:off x="2314576" y="2389188"/>
              <a:ext cx="377825" cy="211138"/>
            </a:xfrm>
            <a:custGeom>
              <a:avLst/>
              <a:gdLst/>
              <a:ahLst/>
              <a:cxnLst>
                <a:cxn ang="0">
                  <a:pos x="712" y="532"/>
                </a:cxn>
                <a:cxn ang="0">
                  <a:pos x="641" y="529"/>
                </a:cxn>
                <a:cxn ang="0">
                  <a:pos x="98" y="529"/>
                </a:cxn>
                <a:cxn ang="0">
                  <a:pos x="25" y="531"/>
                </a:cxn>
                <a:cxn ang="0">
                  <a:pos x="9" y="525"/>
                </a:cxn>
                <a:cxn ang="0">
                  <a:pos x="1" y="515"/>
                </a:cxn>
                <a:cxn ang="0">
                  <a:pos x="0" y="506"/>
                </a:cxn>
                <a:cxn ang="0">
                  <a:pos x="3" y="491"/>
                </a:cxn>
                <a:cxn ang="0">
                  <a:pos x="13" y="482"/>
                </a:cxn>
                <a:cxn ang="0">
                  <a:pos x="667" y="480"/>
                </a:cxn>
                <a:cxn ang="0">
                  <a:pos x="710" y="481"/>
                </a:cxn>
                <a:cxn ang="0">
                  <a:pos x="769" y="482"/>
                </a:cxn>
                <a:cxn ang="0">
                  <a:pos x="814" y="477"/>
                </a:cxn>
                <a:cxn ang="0">
                  <a:pos x="832" y="473"/>
                </a:cxn>
                <a:cxn ang="0">
                  <a:pos x="870" y="463"/>
                </a:cxn>
                <a:cxn ang="0">
                  <a:pos x="887" y="443"/>
                </a:cxn>
                <a:cxn ang="0">
                  <a:pos x="895" y="388"/>
                </a:cxn>
                <a:cxn ang="0">
                  <a:pos x="901" y="321"/>
                </a:cxn>
                <a:cxn ang="0">
                  <a:pos x="901" y="289"/>
                </a:cxn>
                <a:cxn ang="0">
                  <a:pos x="896" y="260"/>
                </a:cxn>
                <a:cxn ang="0">
                  <a:pos x="891" y="232"/>
                </a:cxn>
                <a:cxn ang="0">
                  <a:pos x="888" y="164"/>
                </a:cxn>
                <a:cxn ang="0">
                  <a:pos x="880" y="102"/>
                </a:cxn>
                <a:cxn ang="0">
                  <a:pos x="875" y="81"/>
                </a:cxn>
                <a:cxn ang="0">
                  <a:pos x="860" y="61"/>
                </a:cxn>
                <a:cxn ang="0">
                  <a:pos x="833" y="53"/>
                </a:cxn>
                <a:cxn ang="0">
                  <a:pos x="761" y="51"/>
                </a:cxn>
                <a:cxn ang="0">
                  <a:pos x="479" y="51"/>
                </a:cxn>
                <a:cxn ang="0">
                  <a:pos x="315" y="52"/>
                </a:cxn>
                <a:cxn ang="0">
                  <a:pos x="32" y="53"/>
                </a:cxn>
                <a:cxn ang="0">
                  <a:pos x="18" y="45"/>
                </a:cxn>
                <a:cxn ang="0">
                  <a:pos x="13" y="32"/>
                </a:cxn>
                <a:cxn ang="0">
                  <a:pos x="13" y="23"/>
                </a:cxn>
                <a:cxn ang="0">
                  <a:pos x="18" y="11"/>
                </a:cxn>
                <a:cxn ang="0">
                  <a:pos x="32" y="4"/>
                </a:cxn>
                <a:cxn ang="0">
                  <a:pos x="722" y="4"/>
                </a:cxn>
                <a:cxn ang="0">
                  <a:pos x="782" y="1"/>
                </a:cxn>
                <a:cxn ang="0">
                  <a:pos x="828" y="1"/>
                </a:cxn>
                <a:cxn ang="0">
                  <a:pos x="878" y="13"/>
                </a:cxn>
                <a:cxn ang="0">
                  <a:pos x="892" y="22"/>
                </a:cxn>
                <a:cxn ang="0">
                  <a:pos x="920" y="57"/>
                </a:cxn>
                <a:cxn ang="0">
                  <a:pos x="933" y="112"/>
                </a:cxn>
                <a:cxn ang="0">
                  <a:pos x="938" y="178"/>
                </a:cxn>
                <a:cxn ang="0">
                  <a:pos x="941" y="208"/>
                </a:cxn>
                <a:cxn ang="0">
                  <a:pos x="950" y="270"/>
                </a:cxn>
                <a:cxn ang="0">
                  <a:pos x="952" y="306"/>
                </a:cxn>
                <a:cxn ang="0">
                  <a:pos x="947" y="385"/>
                </a:cxn>
                <a:cxn ang="0">
                  <a:pos x="937" y="446"/>
                </a:cxn>
                <a:cxn ang="0">
                  <a:pos x="917" y="485"/>
                </a:cxn>
                <a:cxn ang="0">
                  <a:pos x="884" y="512"/>
                </a:cxn>
                <a:cxn ang="0">
                  <a:pos x="857" y="523"/>
                </a:cxn>
                <a:cxn ang="0">
                  <a:pos x="794" y="531"/>
                </a:cxn>
                <a:cxn ang="0">
                  <a:pos x="738" y="533"/>
                </a:cxn>
              </a:cxnLst>
              <a:rect l="0" t="0" r="r" b="b"/>
              <a:pathLst>
                <a:path w="952" h="533">
                  <a:moveTo>
                    <a:pt x="738" y="533"/>
                  </a:moveTo>
                  <a:lnTo>
                    <a:pt x="738" y="533"/>
                  </a:lnTo>
                  <a:lnTo>
                    <a:pt x="712" y="532"/>
                  </a:lnTo>
                  <a:lnTo>
                    <a:pt x="712" y="532"/>
                  </a:lnTo>
                  <a:lnTo>
                    <a:pt x="686" y="531"/>
                  </a:lnTo>
                  <a:lnTo>
                    <a:pt x="641" y="529"/>
                  </a:lnTo>
                  <a:lnTo>
                    <a:pt x="499" y="529"/>
                  </a:lnTo>
                  <a:lnTo>
                    <a:pt x="499" y="529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25" y="531"/>
                  </a:lnTo>
                  <a:lnTo>
                    <a:pt x="25" y="531"/>
                  </a:lnTo>
                  <a:lnTo>
                    <a:pt x="18" y="529"/>
                  </a:lnTo>
                  <a:lnTo>
                    <a:pt x="13" y="528"/>
                  </a:lnTo>
                  <a:lnTo>
                    <a:pt x="9" y="525"/>
                  </a:lnTo>
                  <a:lnTo>
                    <a:pt x="7" y="523"/>
                  </a:lnTo>
                  <a:lnTo>
                    <a:pt x="3" y="519"/>
                  </a:lnTo>
                  <a:lnTo>
                    <a:pt x="1" y="515"/>
                  </a:lnTo>
                  <a:lnTo>
                    <a:pt x="0" y="510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0" y="501"/>
                  </a:lnTo>
                  <a:lnTo>
                    <a:pt x="1" y="497"/>
                  </a:lnTo>
                  <a:lnTo>
                    <a:pt x="3" y="491"/>
                  </a:lnTo>
                  <a:lnTo>
                    <a:pt x="7" y="487"/>
                  </a:lnTo>
                  <a:lnTo>
                    <a:pt x="9" y="485"/>
                  </a:lnTo>
                  <a:lnTo>
                    <a:pt x="13" y="482"/>
                  </a:lnTo>
                  <a:lnTo>
                    <a:pt x="18" y="481"/>
                  </a:lnTo>
                  <a:lnTo>
                    <a:pt x="25" y="480"/>
                  </a:lnTo>
                  <a:lnTo>
                    <a:pt x="667" y="480"/>
                  </a:lnTo>
                  <a:lnTo>
                    <a:pt x="667" y="480"/>
                  </a:lnTo>
                  <a:lnTo>
                    <a:pt x="710" y="481"/>
                  </a:lnTo>
                  <a:lnTo>
                    <a:pt x="710" y="481"/>
                  </a:lnTo>
                  <a:lnTo>
                    <a:pt x="752" y="482"/>
                  </a:lnTo>
                  <a:lnTo>
                    <a:pt x="752" y="482"/>
                  </a:lnTo>
                  <a:lnTo>
                    <a:pt x="769" y="482"/>
                  </a:lnTo>
                  <a:lnTo>
                    <a:pt x="785" y="481"/>
                  </a:lnTo>
                  <a:lnTo>
                    <a:pt x="799" y="480"/>
                  </a:lnTo>
                  <a:lnTo>
                    <a:pt x="814" y="477"/>
                  </a:lnTo>
                  <a:lnTo>
                    <a:pt x="814" y="477"/>
                  </a:lnTo>
                  <a:lnTo>
                    <a:pt x="832" y="473"/>
                  </a:lnTo>
                  <a:lnTo>
                    <a:pt x="832" y="473"/>
                  </a:lnTo>
                  <a:lnTo>
                    <a:pt x="853" y="469"/>
                  </a:lnTo>
                  <a:lnTo>
                    <a:pt x="862" y="467"/>
                  </a:lnTo>
                  <a:lnTo>
                    <a:pt x="870" y="463"/>
                  </a:lnTo>
                  <a:lnTo>
                    <a:pt x="878" y="459"/>
                  </a:lnTo>
                  <a:lnTo>
                    <a:pt x="883" y="452"/>
                  </a:lnTo>
                  <a:lnTo>
                    <a:pt x="887" y="443"/>
                  </a:lnTo>
                  <a:lnTo>
                    <a:pt x="890" y="434"/>
                  </a:lnTo>
                  <a:lnTo>
                    <a:pt x="890" y="434"/>
                  </a:lnTo>
                  <a:lnTo>
                    <a:pt x="895" y="388"/>
                  </a:lnTo>
                  <a:lnTo>
                    <a:pt x="895" y="388"/>
                  </a:lnTo>
                  <a:lnTo>
                    <a:pt x="900" y="344"/>
                  </a:lnTo>
                  <a:lnTo>
                    <a:pt x="901" y="321"/>
                  </a:lnTo>
                  <a:lnTo>
                    <a:pt x="901" y="298"/>
                  </a:lnTo>
                  <a:lnTo>
                    <a:pt x="901" y="298"/>
                  </a:lnTo>
                  <a:lnTo>
                    <a:pt x="901" y="289"/>
                  </a:lnTo>
                  <a:lnTo>
                    <a:pt x="900" y="280"/>
                  </a:lnTo>
                  <a:lnTo>
                    <a:pt x="896" y="260"/>
                  </a:lnTo>
                  <a:lnTo>
                    <a:pt x="896" y="260"/>
                  </a:lnTo>
                  <a:lnTo>
                    <a:pt x="894" y="246"/>
                  </a:lnTo>
                  <a:lnTo>
                    <a:pt x="891" y="232"/>
                  </a:lnTo>
                  <a:lnTo>
                    <a:pt x="891" y="232"/>
                  </a:lnTo>
                  <a:lnTo>
                    <a:pt x="888" y="198"/>
                  </a:lnTo>
                  <a:lnTo>
                    <a:pt x="888" y="164"/>
                  </a:lnTo>
                  <a:lnTo>
                    <a:pt x="888" y="164"/>
                  </a:lnTo>
                  <a:lnTo>
                    <a:pt x="887" y="149"/>
                  </a:lnTo>
                  <a:lnTo>
                    <a:pt x="886" y="132"/>
                  </a:lnTo>
                  <a:lnTo>
                    <a:pt x="880" y="102"/>
                  </a:lnTo>
                  <a:lnTo>
                    <a:pt x="880" y="102"/>
                  </a:lnTo>
                  <a:lnTo>
                    <a:pt x="878" y="90"/>
                  </a:lnTo>
                  <a:lnTo>
                    <a:pt x="875" y="81"/>
                  </a:lnTo>
                  <a:lnTo>
                    <a:pt x="871" y="73"/>
                  </a:lnTo>
                  <a:lnTo>
                    <a:pt x="866" y="66"/>
                  </a:lnTo>
                  <a:lnTo>
                    <a:pt x="860" y="61"/>
                  </a:lnTo>
                  <a:lnTo>
                    <a:pt x="852" y="57"/>
                  </a:lnTo>
                  <a:lnTo>
                    <a:pt x="843" y="55"/>
                  </a:lnTo>
                  <a:lnTo>
                    <a:pt x="833" y="53"/>
                  </a:lnTo>
                  <a:lnTo>
                    <a:pt x="833" y="53"/>
                  </a:lnTo>
                  <a:lnTo>
                    <a:pt x="803" y="52"/>
                  </a:lnTo>
                  <a:lnTo>
                    <a:pt x="761" y="51"/>
                  </a:lnTo>
                  <a:lnTo>
                    <a:pt x="637" y="49"/>
                  </a:lnTo>
                  <a:lnTo>
                    <a:pt x="637" y="49"/>
                  </a:lnTo>
                  <a:lnTo>
                    <a:pt x="479" y="51"/>
                  </a:lnTo>
                  <a:lnTo>
                    <a:pt x="326" y="52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2" y="53"/>
                  </a:lnTo>
                  <a:lnTo>
                    <a:pt x="26" y="51"/>
                  </a:lnTo>
                  <a:lnTo>
                    <a:pt x="22" y="48"/>
                  </a:lnTo>
                  <a:lnTo>
                    <a:pt x="18" y="45"/>
                  </a:lnTo>
                  <a:lnTo>
                    <a:pt x="16" y="42"/>
                  </a:lnTo>
                  <a:lnTo>
                    <a:pt x="15" y="38"/>
                  </a:lnTo>
                  <a:lnTo>
                    <a:pt x="13" y="32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3" y="23"/>
                  </a:lnTo>
                  <a:lnTo>
                    <a:pt x="15" y="19"/>
                  </a:lnTo>
                  <a:lnTo>
                    <a:pt x="16" y="15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2" y="4"/>
                  </a:lnTo>
                  <a:lnTo>
                    <a:pt x="37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59" y="2"/>
                  </a:lnTo>
                  <a:lnTo>
                    <a:pt x="759" y="2"/>
                  </a:lnTo>
                  <a:lnTo>
                    <a:pt x="782" y="1"/>
                  </a:lnTo>
                  <a:lnTo>
                    <a:pt x="806" y="0"/>
                  </a:lnTo>
                  <a:lnTo>
                    <a:pt x="806" y="0"/>
                  </a:lnTo>
                  <a:lnTo>
                    <a:pt x="828" y="1"/>
                  </a:lnTo>
                  <a:lnTo>
                    <a:pt x="846" y="2"/>
                  </a:lnTo>
                  <a:lnTo>
                    <a:pt x="863" y="8"/>
                  </a:lnTo>
                  <a:lnTo>
                    <a:pt x="878" y="13"/>
                  </a:lnTo>
                  <a:lnTo>
                    <a:pt x="878" y="13"/>
                  </a:lnTo>
                  <a:lnTo>
                    <a:pt x="886" y="17"/>
                  </a:lnTo>
                  <a:lnTo>
                    <a:pt x="892" y="22"/>
                  </a:lnTo>
                  <a:lnTo>
                    <a:pt x="904" y="32"/>
                  </a:lnTo>
                  <a:lnTo>
                    <a:pt x="912" y="44"/>
                  </a:lnTo>
                  <a:lnTo>
                    <a:pt x="920" y="57"/>
                  </a:lnTo>
                  <a:lnTo>
                    <a:pt x="925" y="70"/>
                  </a:lnTo>
                  <a:lnTo>
                    <a:pt x="928" y="85"/>
                  </a:lnTo>
                  <a:lnTo>
                    <a:pt x="933" y="112"/>
                  </a:lnTo>
                  <a:lnTo>
                    <a:pt x="933" y="112"/>
                  </a:lnTo>
                  <a:lnTo>
                    <a:pt x="937" y="144"/>
                  </a:lnTo>
                  <a:lnTo>
                    <a:pt x="938" y="178"/>
                  </a:lnTo>
                  <a:lnTo>
                    <a:pt x="938" y="178"/>
                  </a:lnTo>
                  <a:lnTo>
                    <a:pt x="939" y="193"/>
                  </a:lnTo>
                  <a:lnTo>
                    <a:pt x="941" y="208"/>
                  </a:lnTo>
                  <a:lnTo>
                    <a:pt x="945" y="239"/>
                  </a:lnTo>
                  <a:lnTo>
                    <a:pt x="945" y="239"/>
                  </a:lnTo>
                  <a:lnTo>
                    <a:pt x="950" y="270"/>
                  </a:lnTo>
                  <a:lnTo>
                    <a:pt x="950" y="270"/>
                  </a:lnTo>
                  <a:lnTo>
                    <a:pt x="951" y="287"/>
                  </a:lnTo>
                  <a:lnTo>
                    <a:pt x="952" y="306"/>
                  </a:lnTo>
                  <a:lnTo>
                    <a:pt x="952" y="324"/>
                  </a:lnTo>
                  <a:lnTo>
                    <a:pt x="951" y="344"/>
                  </a:lnTo>
                  <a:lnTo>
                    <a:pt x="947" y="385"/>
                  </a:lnTo>
                  <a:lnTo>
                    <a:pt x="941" y="430"/>
                  </a:lnTo>
                  <a:lnTo>
                    <a:pt x="941" y="430"/>
                  </a:lnTo>
                  <a:lnTo>
                    <a:pt x="937" y="446"/>
                  </a:lnTo>
                  <a:lnTo>
                    <a:pt x="931" y="460"/>
                  </a:lnTo>
                  <a:lnTo>
                    <a:pt x="925" y="473"/>
                  </a:lnTo>
                  <a:lnTo>
                    <a:pt x="917" y="485"/>
                  </a:lnTo>
                  <a:lnTo>
                    <a:pt x="908" y="495"/>
                  </a:lnTo>
                  <a:lnTo>
                    <a:pt x="897" y="504"/>
                  </a:lnTo>
                  <a:lnTo>
                    <a:pt x="884" y="512"/>
                  </a:lnTo>
                  <a:lnTo>
                    <a:pt x="870" y="519"/>
                  </a:lnTo>
                  <a:lnTo>
                    <a:pt x="870" y="519"/>
                  </a:lnTo>
                  <a:lnTo>
                    <a:pt x="857" y="523"/>
                  </a:lnTo>
                  <a:lnTo>
                    <a:pt x="843" y="525"/>
                  </a:lnTo>
                  <a:lnTo>
                    <a:pt x="814" y="528"/>
                  </a:lnTo>
                  <a:lnTo>
                    <a:pt x="794" y="531"/>
                  </a:lnTo>
                  <a:lnTo>
                    <a:pt x="794" y="531"/>
                  </a:lnTo>
                  <a:lnTo>
                    <a:pt x="767" y="532"/>
                  </a:lnTo>
                  <a:lnTo>
                    <a:pt x="738" y="533"/>
                  </a:lnTo>
                  <a:lnTo>
                    <a:pt x="738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3" name="Freeform 555"/>
            <p:cNvSpPr/>
            <p:nvPr/>
          </p:nvSpPr>
          <p:spPr bwMode="auto">
            <a:xfrm>
              <a:off x="2085976" y="2305050"/>
              <a:ext cx="252413" cy="203200"/>
            </a:xfrm>
            <a:custGeom>
              <a:avLst/>
              <a:gdLst/>
              <a:ahLst/>
              <a:cxnLst>
                <a:cxn ang="0">
                  <a:pos x="20" y="510"/>
                </a:cxn>
                <a:cxn ang="0">
                  <a:pos x="3" y="497"/>
                </a:cxn>
                <a:cxn ang="0">
                  <a:pos x="0" y="485"/>
                </a:cxn>
                <a:cxn ang="0">
                  <a:pos x="5" y="475"/>
                </a:cxn>
                <a:cxn ang="0">
                  <a:pos x="50" y="407"/>
                </a:cxn>
                <a:cxn ang="0">
                  <a:pos x="123" y="305"/>
                </a:cxn>
                <a:cxn ang="0">
                  <a:pos x="156" y="267"/>
                </a:cxn>
                <a:cxn ang="0">
                  <a:pos x="225" y="192"/>
                </a:cxn>
                <a:cxn ang="0">
                  <a:pos x="271" y="135"/>
                </a:cxn>
                <a:cxn ang="0">
                  <a:pos x="306" y="90"/>
                </a:cxn>
                <a:cxn ang="0">
                  <a:pos x="346" y="53"/>
                </a:cxn>
                <a:cxn ang="0">
                  <a:pos x="381" y="31"/>
                </a:cxn>
                <a:cxn ang="0">
                  <a:pos x="441" y="8"/>
                </a:cxn>
                <a:cxn ang="0">
                  <a:pos x="505" y="0"/>
                </a:cxn>
                <a:cxn ang="0">
                  <a:pos x="544" y="4"/>
                </a:cxn>
                <a:cxn ang="0">
                  <a:pos x="581" y="15"/>
                </a:cxn>
                <a:cxn ang="0">
                  <a:pos x="611" y="36"/>
                </a:cxn>
                <a:cxn ang="0">
                  <a:pos x="628" y="68"/>
                </a:cxn>
                <a:cxn ang="0">
                  <a:pos x="636" y="118"/>
                </a:cxn>
                <a:cxn ang="0">
                  <a:pos x="633" y="196"/>
                </a:cxn>
                <a:cxn ang="0">
                  <a:pos x="631" y="240"/>
                </a:cxn>
                <a:cxn ang="0">
                  <a:pos x="628" y="251"/>
                </a:cxn>
                <a:cxn ang="0">
                  <a:pos x="619" y="261"/>
                </a:cxn>
                <a:cxn ang="0">
                  <a:pos x="606" y="265"/>
                </a:cxn>
                <a:cxn ang="0">
                  <a:pos x="597" y="263"/>
                </a:cxn>
                <a:cxn ang="0">
                  <a:pos x="585" y="255"/>
                </a:cxn>
                <a:cxn ang="0">
                  <a:pos x="581" y="240"/>
                </a:cxn>
                <a:cxn ang="0">
                  <a:pos x="584" y="196"/>
                </a:cxn>
                <a:cxn ang="0">
                  <a:pos x="586" y="148"/>
                </a:cxn>
                <a:cxn ang="0">
                  <a:pos x="582" y="103"/>
                </a:cxn>
                <a:cxn ang="0">
                  <a:pos x="571" y="76"/>
                </a:cxn>
                <a:cxn ang="0">
                  <a:pos x="547" y="57"/>
                </a:cxn>
                <a:cxn ang="0">
                  <a:pos x="523" y="52"/>
                </a:cxn>
                <a:cxn ang="0">
                  <a:pos x="491" y="52"/>
                </a:cxn>
                <a:cxn ang="0">
                  <a:pos x="452" y="57"/>
                </a:cxn>
                <a:cxn ang="0">
                  <a:pos x="401" y="77"/>
                </a:cxn>
                <a:cxn ang="0">
                  <a:pos x="373" y="95"/>
                </a:cxn>
                <a:cxn ang="0">
                  <a:pos x="336" y="137"/>
                </a:cxn>
                <a:cxn ang="0">
                  <a:pos x="321" y="157"/>
                </a:cxn>
                <a:cxn ang="0">
                  <a:pos x="225" y="265"/>
                </a:cxn>
                <a:cxn ang="0">
                  <a:pos x="147" y="353"/>
                </a:cxn>
                <a:cxn ang="0">
                  <a:pos x="91" y="435"/>
                </a:cxn>
                <a:cxn ang="0">
                  <a:pos x="47" y="501"/>
                </a:cxn>
                <a:cxn ang="0">
                  <a:pos x="38" y="509"/>
                </a:cxn>
                <a:cxn ang="0">
                  <a:pos x="26" y="511"/>
                </a:cxn>
              </a:cxnLst>
              <a:rect l="0" t="0" r="r" b="b"/>
              <a:pathLst>
                <a:path w="637" h="511">
                  <a:moveTo>
                    <a:pt x="26" y="511"/>
                  </a:moveTo>
                  <a:lnTo>
                    <a:pt x="26" y="511"/>
                  </a:lnTo>
                  <a:lnTo>
                    <a:pt x="20" y="510"/>
                  </a:lnTo>
                  <a:lnTo>
                    <a:pt x="12" y="507"/>
                  </a:lnTo>
                  <a:lnTo>
                    <a:pt x="7" y="503"/>
                  </a:lnTo>
                  <a:lnTo>
                    <a:pt x="3" y="497"/>
                  </a:lnTo>
                  <a:lnTo>
                    <a:pt x="3" y="497"/>
                  </a:lnTo>
                  <a:lnTo>
                    <a:pt x="0" y="492"/>
                  </a:lnTo>
                  <a:lnTo>
                    <a:pt x="0" y="485"/>
                  </a:lnTo>
                  <a:lnTo>
                    <a:pt x="2" y="480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29" y="441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74" y="373"/>
                  </a:lnTo>
                  <a:lnTo>
                    <a:pt x="98" y="339"/>
                  </a:lnTo>
                  <a:lnTo>
                    <a:pt x="123" y="305"/>
                  </a:lnTo>
                  <a:lnTo>
                    <a:pt x="138" y="288"/>
                  </a:lnTo>
                  <a:lnTo>
                    <a:pt x="152" y="272"/>
                  </a:lnTo>
                  <a:lnTo>
                    <a:pt x="156" y="267"/>
                  </a:lnTo>
                  <a:lnTo>
                    <a:pt x="156" y="267"/>
                  </a:lnTo>
                  <a:lnTo>
                    <a:pt x="202" y="217"/>
                  </a:lnTo>
                  <a:lnTo>
                    <a:pt x="225" y="192"/>
                  </a:lnTo>
                  <a:lnTo>
                    <a:pt x="247" y="166"/>
                  </a:lnTo>
                  <a:lnTo>
                    <a:pt x="247" y="166"/>
                  </a:lnTo>
                  <a:lnTo>
                    <a:pt x="271" y="135"/>
                  </a:lnTo>
                  <a:lnTo>
                    <a:pt x="271" y="135"/>
                  </a:lnTo>
                  <a:lnTo>
                    <a:pt x="289" y="112"/>
                  </a:lnTo>
                  <a:lnTo>
                    <a:pt x="306" y="90"/>
                  </a:lnTo>
                  <a:lnTo>
                    <a:pt x="326" y="70"/>
                  </a:lnTo>
                  <a:lnTo>
                    <a:pt x="335" y="61"/>
                  </a:lnTo>
                  <a:lnTo>
                    <a:pt x="346" y="53"/>
                  </a:lnTo>
                  <a:lnTo>
                    <a:pt x="346" y="53"/>
                  </a:lnTo>
                  <a:lnTo>
                    <a:pt x="363" y="42"/>
                  </a:lnTo>
                  <a:lnTo>
                    <a:pt x="381" y="31"/>
                  </a:lnTo>
                  <a:lnTo>
                    <a:pt x="401" y="22"/>
                  </a:lnTo>
                  <a:lnTo>
                    <a:pt x="421" y="14"/>
                  </a:lnTo>
                  <a:lnTo>
                    <a:pt x="441" y="8"/>
                  </a:lnTo>
                  <a:lnTo>
                    <a:pt x="463" y="4"/>
                  </a:lnTo>
                  <a:lnTo>
                    <a:pt x="484" y="1"/>
                  </a:lnTo>
                  <a:lnTo>
                    <a:pt x="505" y="0"/>
                  </a:lnTo>
                  <a:lnTo>
                    <a:pt x="505" y="0"/>
                  </a:lnTo>
                  <a:lnTo>
                    <a:pt x="525" y="1"/>
                  </a:lnTo>
                  <a:lnTo>
                    <a:pt x="544" y="4"/>
                  </a:lnTo>
                  <a:lnTo>
                    <a:pt x="564" y="8"/>
                  </a:lnTo>
                  <a:lnTo>
                    <a:pt x="581" y="15"/>
                  </a:lnTo>
                  <a:lnTo>
                    <a:pt x="581" y="15"/>
                  </a:lnTo>
                  <a:lnTo>
                    <a:pt x="593" y="21"/>
                  </a:lnTo>
                  <a:lnTo>
                    <a:pt x="602" y="29"/>
                  </a:lnTo>
                  <a:lnTo>
                    <a:pt x="611" y="36"/>
                  </a:lnTo>
                  <a:lnTo>
                    <a:pt x="618" y="47"/>
                  </a:lnTo>
                  <a:lnTo>
                    <a:pt x="623" y="57"/>
                  </a:lnTo>
                  <a:lnTo>
                    <a:pt x="628" y="68"/>
                  </a:lnTo>
                  <a:lnTo>
                    <a:pt x="631" y="80"/>
                  </a:lnTo>
                  <a:lnTo>
                    <a:pt x="633" y="93"/>
                  </a:lnTo>
                  <a:lnTo>
                    <a:pt x="636" y="118"/>
                  </a:lnTo>
                  <a:lnTo>
                    <a:pt x="637" y="145"/>
                  </a:lnTo>
                  <a:lnTo>
                    <a:pt x="636" y="171"/>
                  </a:lnTo>
                  <a:lnTo>
                    <a:pt x="633" y="196"/>
                  </a:lnTo>
                  <a:lnTo>
                    <a:pt x="633" y="196"/>
                  </a:lnTo>
                  <a:lnTo>
                    <a:pt x="632" y="220"/>
                  </a:lnTo>
                  <a:lnTo>
                    <a:pt x="631" y="240"/>
                  </a:lnTo>
                  <a:lnTo>
                    <a:pt x="631" y="240"/>
                  </a:lnTo>
                  <a:lnTo>
                    <a:pt x="629" y="246"/>
                  </a:lnTo>
                  <a:lnTo>
                    <a:pt x="628" y="251"/>
                  </a:lnTo>
                  <a:lnTo>
                    <a:pt x="626" y="255"/>
                  </a:lnTo>
                  <a:lnTo>
                    <a:pt x="623" y="259"/>
                  </a:lnTo>
                  <a:lnTo>
                    <a:pt x="619" y="261"/>
                  </a:lnTo>
                  <a:lnTo>
                    <a:pt x="615" y="263"/>
                  </a:lnTo>
                  <a:lnTo>
                    <a:pt x="610" y="264"/>
                  </a:lnTo>
                  <a:lnTo>
                    <a:pt x="606" y="265"/>
                  </a:lnTo>
                  <a:lnTo>
                    <a:pt x="606" y="265"/>
                  </a:lnTo>
                  <a:lnTo>
                    <a:pt x="601" y="264"/>
                  </a:lnTo>
                  <a:lnTo>
                    <a:pt x="597" y="263"/>
                  </a:lnTo>
                  <a:lnTo>
                    <a:pt x="593" y="261"/>
                  </a:lnTo>
                  <a:lnTo>
                    <a:pt x="589" y="259"/>
                  </a:lnTo>
                  <a:lnTo>
                    <a:pt x="585" y="255"/>
                  </a:lnTo>
                  <a:lnTo>
                    <a:pt x="582" y="251"/>
                  </a:lnTo>
                  <a:lnTo>
                    <a:pt x="581" y="246"/>
                  </a:lnTo>
                  <a:lnTo>
                    <a:pt x="581" y="240"/>
                  </a:lnTo>
                  <a:lnTo>
                    <a:pt x="581" y="240"/>
                  </a:lnTo>
                  <a:lnTo>
                    <a:pt x="581" y="220"/>
                  </a:lnTo>
                  <a:lnTo>
                    <a:pt x="584" y="196"/>
                  </a:lnTo>
                  <a:lnTo>
                    <a:pt x="584" y="196"/>
                  </a:lnTo>
                  <a:lnTo>
                    <a:pt x="585" y="172"/>
                  </a:lnTo>
                  <a:lnTo>
                    <a:pt x="586" y="148"/>
                  </a:lnTo>
                  <a:lnTo>
                    <a:pt x="585" y="124"/>
                  </a:lnTo>
                  <a:lnTo>
                    <a:pt x="584" y="114"/>
                  </a:lnTo>
                  <a:lnTo>
                    <a:pt x="582" y="103"/>
                  </a:lnTo>
                  <a:lnTo>
                    <a:pt x="580" y="93"/>
                  </a:lnTo>
                  <a:lnTo>
                    <a:pt x="576" y="84"/>
                  </a:lnTo>
                  <a:lnTo>
                    <a:pt x="571" y="76"/>
                  </a:lnTo>
                  <a:lnTo>
                    <a:pt x="564" y="68"/>
                  </a:lnTo>
                  <a:lnTo>
                    <a:pt x="556" y="63"/>
                  </a:lnTo>
                  <a:lnTo>
                    <a:pt x="547" y="57"/>
                  </a:lnTo>
                  <a:lnTo>
                    <a:pt x="537" y="55"/>
                  </a:lnTo>
                  <a:lnTo>
                    <a:pt x="523" y="52"/>
                  </a:lnTo>
                  <a:lnTo>
                    <a:pt x="523" y="52"/>
                  </a:lnTo>
                  <a:lnTo>
                    <a:pt x="504" y="52"/>
                  </a:lnTo>
                  <a:lnTo>
                    <a:pt x="504" y="52"/>
                  </a:lnTo>
                  <a:lnTo>
                    <a:pt x="491" y="52"/>
                  </a:lnTo>
                  <a:lnTo>
                    <a:pt x="478" y="53"/>
                  </a:lnTo>
                  <a:lnTo>
                    <a:pt x="465" y="55"/>
                  </a:lnTo>
                  <a:lnTo>
                    <a:pt x="452" y="57"/>
                  </a:lnTo>
                  <a:lnTo>
                    <a:pt x="425" y="65"/>
                  </a:lnTo>
                  <a:lnTo>
                    <a:pt x="401" y="77"/>
                  </a:lnTo>
                  <a:lnTo>
                    <a:pt x="401" y="77"/>
                  </a:lnTo>
                  <a:lnTo>
                    <a:pt x="391" y="82"/>
                  </a:lnTo>
                  <a:lnTo>
                    <a:pt x="382" y="89"/>
                  </a:lnTo>
                  <a:lnTo>
                    <a:pt x="373" y="95"/>
                  </a:lnTo>
                  <a:lnTo>
                    <a:pt x="365" y="103"/>
                  </a:lnTo>
                  <a:lnTo>
                    <a:pt x="351" y="120"/>
                  </a:lnTo>
                  <a:lnTo>
                    <a:pt x="336" y="137"/>
                  </a:lnTo>
                  <a:lnTo>
                    <a:pt x="336" y="137"/>
                  </a:lnTo>
                  <a:lnTo>
                    <a:pt x="321" y="157"/>
                  </a:lnTo>
                  <a:lnTo>
                    <a:pt x="321" y="157"/>
                  </a:lnTo>
                  <a:lnTo>
                    <a:pt x="274" y="212"/>
                  </a:lnTo>
                  <a:lnTo>
                    <a:pt x="225" y="265"/>
                  </a:lnTo>
                  <a:lnTo>
                    <a:pt x="225" y="265"/>
                  </a:lnTo>
                  <a:lnTo>
                    <a:pt x="168" y="328"/>
                  </a:lnTo>
                  <a:lnTo>
                    <a:pt x="168" y="328"/>
                  </a:lnTo>
                  <a:lnTo>
                    <a:pt x="147" y="353"/>
                  </a:lnTo>
                  <a:lnTo>
                    <a:pt x="127" y="380"/>
                  </a:lnTo>
                  <a:lnTo>
                    <a:pt x="109" y="408"/>
                  </a:lnTo>
                  <a:lnTo>
                    <a:pt x="91" y="435"/>
                  </a:lnTo>
                  <a:lnTo>
                    <a:pt x="91" y="435"/>
                  </a:lnTo>
                  <a:lnTo>
                    <a:pt x="70" y="468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43" y="505"/>
                  </a:lnTo>
                  <a:lnTo>
                    <a:pt x="38" y="509"/>
                  </a:lnTo>
                  <a:lnTo>
                    <a:pt x="33" y="511"/>
                  </a:lnTo>
                  <a:lnTo>
                    <a:pt x="26" y="511"/>
                  </a:lnTo>
                  <a:lnTo>
                    <a:pt x="26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4" name="Freeform 556"/>
            <p:cNvSpPr/>
            <p:nvPr/>
          </p:nvSpPr>
          <p:spPr bwMode="auto">
            <a:xfrm>
              <a:off x="2084388" y="2492375"/>
              <a:ext cx="250825" cy="215900"/>
            </a:xfrm>
            <a:custGeom>
              <a:avLst/>
              <a:gdLst/>
              <a:ahLst/>
              <a:cxnLst>
                <a:cxn ang="0">
                  <a:pos x="440" y="545"/>
                </a:cxn>
                <a:cxn ang="0">
                  <a:pos x="384" y="528"/>
                </a:cxn>
                <a:cxn ang="0">
                  <a:pos x="334" y="492"/>
                </a:cxn>
                <a:cxn ang="0">
                  <a:pos x="303" y="456"/>
                </a:cxn>
                <a:cxn ang="0">
                  <a:pos x="259" y="396"/>
                </a:cxn>
                <a:cxn ang="0">
                  <a:pos x="220" y="341"/>
                </a:cxn>
                <a:cxn ang="0">
                  <a:pos x="190" y="301"/>
                </a:cxn>
                <a:cxn ang="0">
                  <a:pos x="168" y="277"/>
                </a:cxn>
                <a:cxn ang="0">
                  <a:pos x="155" y="259"/>
                </a:cxn>
                <a:cxn ang="0">
                  <a:pos x="143" y="237"/>
                </a:cxn>
                <a:cxn ang="0">
                  <a:pos x="113" y="197"/>
                </a:cxn>
                <a:cxn ang="0">
                  <a:pos x="68" y="141"/>
                </a:cxn>
                <a:cxn ang="0">
                  <a:pos x="51" y="122"/>
                </a:cxn>
                <a:cxn ang="0">
                  <a:pos x="33" y="99"/>
                </a:cxn>
                <a:cxn ang="0">
                  <a:pos x="12" y="65"/>
                </a:cxn>
                <a:cxn ang="0">
                  <a:pos x="0" y="25"/>
                </a:cxn>
                <a:cxn ang="0">
                  <a:pos x="2" y="14"/>
                </a:cxn>
                <a:cxn ang="0">
                  <a:pos x="7" y="6"/>
                </a:cxn>
                <a:cxn ang="0">
                  <a:pos x="20" y="0"/>
                </a:cxn>
                <a:cxn ang="0">
                  <a:pos x="33" y="1"/>
                </a:cxn>
                <a:cxn ang="0">
                  <a:pos x="45" y="9"/>
                </a:cxn>
                <a:cxn ang="0">
                  <a:pos x="51" y="23"/>
                </a:cxn>
                <a:cxn ang="0">
                  <a:pos x="57" y="46"/>
                </a:cxn>
                <a:cxn ang="0">
                  <a:pos x="85" y="86"/>
                </a:cxn>
                <a:cxn ang="0">
                  <a:pos x="114" y="118"/>
                </a:cxn>
                <a:cxn ang="0">
                  <a:pos x="146" y="158"/>
                </a:cxn>
                <a:cxn ang="0">
                  <a:pos x="170" y="191"/>
                </a:cxn>
                <a:cxn ang="0">
                  <a:pos x="186" y="209"/>
                </a:cxn>
                <a:cxn ang="0">
                  <a:pos x="206" y="237"/>
                </a:cxn>
                <a:cxn ang="0">
                  <a:pos x="231" y="271"/>
                </a:cxn>
                <a:cxn ang="0">
                  <a:pos x="257" y="301"/>
                </a:cxn>
                <a:cxn ang="0">
                  <a:pos x="293" y="357"/>
                </a:cxn>
                <a:cxn ang="0">
                  <a:pos x="316" y="388"/>
                </a:cxn>
                <a:cxn ang="0">
                  <a:pos x="331" y="417"/>
                </a:cxn>
                <a:cxn ang="0">
                  <a:pos x="344" y="431"/>
                </a:cxn>
                <a:cxn ang="0">
                  <a:pos x="372" y="460"/>
                </a:cxn>
                <a:cxn ang="0">
                  <a:pos x="390" y="476"/>
                </a:cxn>
                <a:cxn ang="0">
                  <a:pos x="420" y="492"/>
                </a:cxn>
                <a:cxn ang="0">
                  <a:pos x="456" y="497"/>
                </a:cxn>
                <a:cxn ang="0">
                  <a:pos x="487" y="493"/>
                </a:cxn>
                <a:cxn ang="0">
                  <a:pos x="516" y="480"/>
                </a:cxn>
                <a:cxn ang="0">
                  <a:pos x="537" y="467"/>
                </a:cxn>
                <a:cxn ang="0">
                  <a:pos x="565" y="438"/>
                </a:cxn>
                <a:cxn ang="0">
                  <a:pos x="571" y="424"/>
                </a:cxn>
                <a:cxn ang="0">
                  <a:pos x="577" y="396"/>
                </a:cxn>
                <a:cxn ang="0">
                  <a:pos x="581" y="371"/>
                </a:cxn>
                <a:cxn ang="0">
                  <a:pos x="581" y="290"/>
                </a:cxn>
                <a:cxn ang="0">
                  <a:pos x="580" y="250"/>
                </a:cxn>
                <a:cxn ang="0">
                  <a:pos x="584" y="237"/>
                </a:cxn>
                <a:cxn ang="0">
                  <a:pos x="590" y="229"/>
                </a:cxn>
                <a:cxn ang="0">
                  <a:pos x="605" y="225"/>
                </a:cxn>
                <a:cxn ang="0">
                  <a:pos x="614" y="226"/>
                </a:cxn>
                <a:cxn ang="0">
                  <a:pos x="626" y="235"/>
                </a:cxn>
                <a:cxn ang="0">
                  <a:pos x="631" y="250"/>
                </a:cxn>
                <a:cxn ang="0">
                  <a:pos x="631" y="285"/>
                </a:cxn>
                <a:cxn ang="0">
                  <a:pos x="631" y="378"/>
                </a:cxn>
                <a:cxn ang="0">
                  <a:pos x="623" y="424"/>
                </a:cxn>
                <a:cxn ang="0">
                  <a:pos x="607" y="464"/>
                </a:cxn>
                <a:cxn ang="0">
                  <a:pos x="579" y="499"/>
                </a:cxn>
                <a:cxn ang="0">
                  <a:pos x="554" y="518"/>
                </a:cxn>
                <a:cxn ang="0">
                  <a:pos x="514" y="536"/>
                </a:cxn>
                <a:cxn ang="0">
                  <a:pos x="473" y="545"/>
                </a:cxn>
              </a:cxnLst>
              <a:rect l="0" t="0" r="r" b="b"/>
              <a:pathLst>
                <a:path w="632" h="545">
                  <a:moveTo>
                    <a:pt x="459" y="545"/>
                  </a:moveTo>
                  <a:lnTo>
                    <a:pt x="459" y="545"/>
                  </a:lnTo>
                  <a:lnTo>
                    <a:pt x="440" y="545"/>
                  </a:lnTo>
                  <a:lnTo>
                    <a:pt x="420" y="541"/>
                  </a:lnTo>
                  <a:lnTo>
                    <a:pt x="402" y="536"/>
                  </a:lnTo>
                  <a:lnTo>
                    <a:pt x="384" y="528"/>
                  </a:lnTo>
                  <a:lnTo>
                    <a:pt x="365" y="518"/>
                  </a:lnTo>
                  <a:lnTo>
                    <a:pt x="350" y="506"/>
                  </a:lnTo>
                  <a:lnTo>
                    <a:pt x="334" y="492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03" y="456"/>
                  </a:lnTo>
                  <a:lnTo>
                    <a:pt x="288" y="435"/>
                  </a:lnTo>
                  <a:lnTo>
                    <a:pt x="259" y="396"/>
                  </a:lnTo>
                  <a:lnTo>
                    <a:pt x="259" y="396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00" y="314"/>
                  </a:lnTo>
                  <a:lnTo>
                    <a:pt x="190" y="301"/>
                  </a:lnTo>
                  <a:lnTo>
                    <a:pt x="180" y="289"/>
                  </a:lnTo>
                  <a:lnTo>
                    <a:pt x="180" y="289"/>
                  </a:lnTo>
                  <a:lnTo>
                    <a:pt x="168" y="277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55" y="259"/>
                  </a:lnTo>
                  <a:lnTo>
                    <a:pt x="149" y="248"/>
                  </a:lnTo>
                  <a:lnTo>
                    <a:pt x="149" y="248"/>
                  </a:lnTo>
                  <a:lnTo>
                    <a:pt x="143" y="237"/>
                  </a:lnTo>
                  <a:lnTo>
                    <a:pt x="143" y="237"/>
                  </a:lnTo>
                  <a:lnTo>
                    <a:pt x="127" y="218"/>
                  </a:lnTo>
                  <a:lnTo>
                    <a:pt x="113" y="197"/>
                  </a:lnTo>
                  <a:lnTo>
                    <a:pt x="113" y="197"/>
                  </a:lnTo>
                  <a:lnTo>
                    <a:pt x="91" y="169"/>
                  </a:lnTo>
                  <a:lnTo>
                    <a:pt x="68" y="141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51" y="122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33" y="99"/>
                  </a:lnTo>
                  <a:lnTo>
                    <a:pt x="25" y="89"/>
                  </a:lnTo>
                  <a:lnTo>
                    <a:pt x="19" y="77"/>
                  </a:lnTo>
                  <a:lnTo>
                    <a:pt x="12" y="65"/>
                  </a:lnTo>
                  <a:lnTo>
                    <a:pt x="7" y="54"/>
                  </a:lnTo>
                  <a:lnTo>
                    <a:pt x="3" y="3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5"/>
                  </a:lnTo>
                  <a:lnTo>
                    <a:pt x="45" y="9"/>
                  </a:lnTo>
                  <a:lnTo>
                    <a:pt x="47" y="13"/>
                  </a:lnTo>
                  <a:lnTo>
                    <a:pt x="50" y="18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3" y="34"/>
                  </a:lnTo>
                  <a:lnTo>
                    <a:pt x="57" y="46"/>
                  </a:lnTo>
                  <a:lnTo>
                    <a:pt x="62" y="56"/>
                  </a:lnTo>
                  <a:lnTo>
                    <a:pt x="68" y="67"/>
                  </a:lnTo>
                  <a:lnTo>
                    <a:pt x="85" y="8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31" y="137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61" y="180"/>
                  </a:lnTo>
                  <a:lnTo>
                    <a:pt x="170" y="191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6" y="209"/>
                  </a:lnTo>
                  <a:lnTo>
                    <a:pt x="193" y="218"/>
                  </a:lnTo>
                  <a:lnTo>
                    <a:pt x="206" y="237"/>
                  </a:lnTo>
                  <a:lnTo>
                    <a:pt x="206" y="237"/>
                  </a:lnTo>
                  <a:lnTo>
                    <a:pt x="217" y="254"/>
                  </a:lnTo>
                  <a:lnTo>
                    <a:pt x="224" y="263"/>
                  </a:lnTo>
                  <a:lnTo>
                    <a:pt x="231" y="271"/>
                  </a:lnTo>
                  <a:lnTo>
                    <a:pt x="231" y="271"/>
                  </a:lnTo>
                  <a:lnTo>
                    <a:pt x="245" y="285"/>
                  </a:lnTo>
                  <a:lnTo>
                    <a:pt x="257" y="301"/>
                  </a:lnTo>
                  <a:lnTo>
                    <a:pt x="280" y="335"/>
                  </a:lnTo>
                  <a:lnTo>
                    <a:pt x="280" y="335"/>
                  </a:lnTo>
                  <a:lnTo>
                    <a:pt x="293" y="357"/>
                  </a:lnTo>
                  <a:lnTo>
                    <a:pt x="309" y="378"/>
                  </a:lnTo>
                  <a:lnTo>
                    <a:pt x="309" y="378"/>
                  </a:lnTo>
                  <a:lnTo>
                    <a:pt x="316" y="388"/>
                  </a:lnTo>
                  <a:lnTo>
                    <a:pt x="323" y="401"/>
                  </a:lnTo>
                  <a:lnTo>
                    <a:pt x="323" y="401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38" y="424"/>
                  </a:lnTo>
                  <a:lnTo>
                    <a:pt x="344" y="431"/>
                  </a:lnTo>
                  <a:lnTo>
                    <a:pt x="359" y="446"/>
                  </a:lnTo>
                  <a:lnTo>
                    <a:pt x="359" y="446"/>
                  </a:lnTo>
                  <a:lnTo>
                    <a:pt x="372" y="460"/>
                  </a:lnTo>
                  <a:lnTo>
                    <a:pt x="372" y="460"/>
                  </a:lnTo>
                  <a:lnTo>
                    <a:pt x="381" y="469"/>
                  </a:lnTo>
                  <a:lnTo>
                    <a:pt x="390" y="476"/>
                  </a:lnTo>
                  <a:lnTo>
                    <a:pt x="399" y="482"/>
                  </a:lnTo>
                  <a:lnTo>
                    <a:pt x="410" y="488"/>
                  </a:lnTo>
                  <a:lnTo>
                    <a:pt x="420" y="492"/>
                  </a:lnTo>
                  <a:lnTo>
                    <a:pt x="432" y="494"/>
                  </a:lnTo>
                  <a:lnTo>
                    <a:pt x="444" y="497"/>
                  </a:lnTo>
                  <a:lnTo>
                    <a:pt x="456" y="497"/>
                  </a:lnTo>
                  <a:lnTo>
                    <a:pt x="456" y="497"/>
                  </a:lnTo>
                  <a:lnTo>
                    <a:pt x="471" y="496"/>
                  </a:lnTo>
                  <a:lnTo>
                    <a:pt x="487" y="493"/>
                  </a:lnTo>
                  <a:lnTo>
                    <a:pt x="501" y="486"/>
                  </a:lnTo>
                  <a:lnTo>
                    <a:pt x="516" y="480"/>
                  </a:lnTo>
                  <a:lnTo>
                    <a:pt x="516" y="480"/>
                  </a:lnTo>
                  <a:lnTo>
                    <a:pt x="526" y="473"/>
                  </a:lnTo>
                  <a:lnTo>
                    <a:pt x="526" y="473"/>
                  </a:lnTo>
                  <a:lnTo>
                    <a:pt x="537" y="467"/>
                  </a:lnTo>
                  <a:lnTo>
                    <a:pt x="547" y="459"/>
                  </a:lnTo>
                  <a:lnTo>
                    <a:pt x="556" y="450"/>
                  </a:lnTo>
                  <a:lnTo>
                    <a:pt x="565" y="438"/>
                  </a:lnTo>
                  <a:lnTo>
                    <a:pt x="565" y="438"/>
                  </a:lnTo>
                  <a:lnTo>
                    <a:pt x="568" y="433"/>
                  </a:lnTo>
                  <a:lnTo>
                    <a:pt x="571" y="424"/>
                  </a:lnTo>
                  <a:lnTo>
                    <a:pt x="575" y="407"/>
                  </a:lnTo>
                  <a:lnTo>
                    <a:pt x="575" y="407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80" y="384"/>
                  </a:lnTo>
                  <a:lnTo>
                    <a:pt x="581" y="371"/>
                  </a:lnTo>
                  <a:lnTo>
                    <a:pt x="584" y="344"/>
                  </a:lnTo>
                  <a:lnTo>
                    <a:pt x="582" y="318"/>
                  </a:lnTo>
                  <a:lnTo>
                    <a:pt x="581" y="290"/>
                  </a:lnTo>
                  <a:lnTo>
                    <a:pt x="581" y="290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81" y="244"/>
                  </a:lnTo>
                  <a:lnTo>
                    <a:pt x="582" y="241"/>
                  </a:lnTo>
                  <a:lnTo>
                    <a:pt x="584" y="237"/>
                  </a:lnTo>
                  <a:lnTo>
                    <a:pt x="588" y="233"/>
                  </a:lnTo>
                  <a:lnTo>
                    <a:pt x="588" y="233"/>
                  </a:lnTo>
                  <a:lnTo>
                    <a:pt x="590" y="229"/>
                  </a:lnTo>
                  <a:lnTo>
                    <a:pt x="596" y="227"/>
                  </a:lnTo>
                  <a:lnTo>
                    <a:pt x="601" y="226"/>
                  </a:lnTo>
                  <a:lnTo>
                    <a:pt x="605" y="225"/>
                  </a:lnTo>
                  <a:lnTo>
                    <a:pt x="605" y="225"/>
                  </a:lnTo>
                  <a:lnTo>
                    <a:pt x="610" y="225"/>
                  </a:lnTo>
                  <a:lnTo>
                    <a:pt x="614" y="226"/>
                  </a:lnTo>
                  <a:lnTo>
                    <a:pt x="619" y="229"/>
                  </a:lnTo>
                  <a:lnTo>
                    <a:pt x="623" y="231"/>
                  </a:lnTo>
                  <a:lnTo>
                    <a:pt x="626" y="235"/>
                  </a:lnTo>
                  <a:lnTo>
                    <a:pt x="628" y="239"/>
                  </a:lnTo>
                  <a:lnTo>
                    <a:pt x="630" y="244"/>
                  </a:lnTo>
                  <a:lnTo>
                    <a:pt x="631" y="250"/>
                  </a:lnTo>
                  <a:lnTo>
                    <a:pt x="631" y="250"/>
                  </a:lnTo>
                  <a:lnTo>
                    <a:pt x="631" y="285"/>
                  </a:lnTo>
                  <a:lnTo>
                    <a:pt x="631" y="285"/>
                  </a:lnTo>
                  <a:lnTo>
                    <a:pt x="632" y="315"/>
                  </a:lnTo>
                  <a:lnTo>
                    <a:pt x="632" y="346"/>
                  </a:lnTo>
                  <a:lnTo>
                    <a:pt x="631" y="378"/>
                  </a:lnTo>
                  <a:lnTo>
                    <a:pt x="628" y="392"/>
                  </a:lnTo>
                  <a:lnTo>
                    <a:pt x="626" y="408"/>
                  </a:lnTo>
                  <a:lnTo>
                    <a:pt x="623" y="424"/>
                  </a:lnTo>
                  <a:lnTo>
                    <a:pt x="619" y="438"/>
                  </a:lnTo>
                  <a:lnTo>
                    <a:pt x="614" y="451"/>
                  </a:lnTo>
                  <a:lnTo>
                    <a:pt x="607" y="464"/>
                  </a:lnTo>
                  <a:lnTo>
                    <a:pt x="599" y="477"/>
                  </a:lnTo>
                  <a:lnTo>
                    <a:pt x="590" y="489"/>
                  </a:lnTo>
                  <a:lnTo>
                    <a:pt x="579" y="499"/>
                  </a:lnTo>
                  <a:lnTo>
                    <a:pt x="567" y="510"/>
                  </a:lnTo>
                  <a:lnTo>
                    <a:pt x="567" y="510"/>
                  </a:lnTo>
                  <a:lnTo>
                    <a:pt x="554" y="518"/>
                  </a:lnTo>
                  <a:lnTo>
                    <a:pt x="541" y="526"/>
                  </a:lnTo>
                  <a:lnTo>
                    <a:pt x="527" y="532"/>
                  </a:lnTo>
                  <a:lnTo>
                    <a:pt x="514" y="536"/>
                  </a:lnTo>
                  <a:lnTo>
                    <a:pt x="500" y="540"/>
                  </a:lnTo>
                  <a:lnTo>
                    <a:pt x="487" y="544"/>
                  </a:lnTo>
                  <a:lnTo>
                    <a:pt x="473" y="545"/>
                  </a:lnTo>
                  <a:lnTo>
                    <a:pt x="459" y="545"/>
                  </a:lnTo>
                  <a:lnTo>
                    <a:pt x="459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5" name="Freeform 557"/>
            <p:cNvSpPr/>
            <p:nvPr/>
          </p:nvSpPr>
          <p:spPr bwMode="auto">
            <a:xfrm>
              <a:off x="2146301" y="2049463"/>
              <a:ext cx="377825" cy="212725"/>
            </a:xfrm>
            <a:custGeom>
              <a:avLst/>
              <a:gdLst/>
              <a:ahLst/>
              <a:cxnLst>
                <a:cxn ang="0">
                  <a:pos x="240" y="532"/>
                </a:cxn>
                <a:cxn ang="0">
                  <a:pos x="311" y="529"/>
                </a:cxn>
                <a:cxn ang="0">
                  <a:pos x="854" y="529"/>
                </a:cxn>
                <a:cxn ang="0">
                  <a:pos x="928" y="529"/>
                </a:cxn>
                <a:cxn ang="0">
                  <a:pos x="943" y="525"/>
                </a:cxn>
                <a:cxn ang="0">
                  <a:pos x="951" y="514"/>
                </a:cxn>
                <a:cxn ang="0">
                  <a:pos x="952" y="504"/>
                </a:cxn>
                <a:cxn ang="0">
                  <a:pos x="949" y="491"/>
                </a:cxn>
                <a:cxn ang="0">
                  <a:pos x="939" y="482"/>
                </a:cxn>
                <a:cxn ang="0">
                  <a:pos x="285" y="480"/>
                </a:cxn>
                <a:cxn ang="0">
                  <a:pos x="242" y="481"/>
                </a:cxn>
                <a:cxn ang="0">
                  <a:pos x="183" y="482"/>
                </a:cxn>
                <a:cxn ang="0">
                  <a:pos x="140" y="477"/>
                </a:cxn>
                <a:cxn ang="0">
                  <a:pos x="120" y="473"/>
                </a:cxn>
                <a:cxn ang="0">
                  <a:pos x="82" y="463"/>
                </a:cxn>
                <a:cxn ang="0">
                  <a:pos x="65" y="443"/>
                </a:cxn>
                <a:cxn ang="0">
                  <a:pos x="58" y="388"/>
                </a:cxn>
                <a:cxn ang="0">
                  <a:pos x="51" y="320"/>
                </a:cxn>
                <a:cxn ang="0">
                  <a:pos x="51" y="289"/>
                </a:cxn>
                <a:cxn ang="0">
                  <a:pos x="56" y="259"/>
                </a:cxn>
                <a:cxn ang="0">
                  <a:pos x="61" y="231"/>
                </a:cxn>
                <a:cxn ang="0">
                  <a:pos x="64" y="164"/>
                </a:cxn>
                <a:cxn ang="0">
                  <a:pos x="72" y="100"/>
                </a:cxn>
                <a:cxn ang="0">
                  <a:pos x="78" y="79"/>
                </a:cxn>
                <a:cxn ang="0">
                  <a:pos x="92" y="61"/>
                </a:cxn>
                <a:cxn ang="0">
                  <a:pos x="120" y="53"/>
                </a:cxn>
                <a:cxn ang="0">
                  <a:pos x="192" y="51"/>
                </a:cxn>
                <a:cxn ang="0">
                  <a:pos x="552" y="51"/>
                </a:cxn>
                <a:cxn ang="0">
                  <a:pos x="792" y="52"/>
                </a:cxn>
                <a:cxn ang="0">
                  <a:pos x="921" y="52"/>
                </a:cxn>
                <a:cxn ang="0">
                  <a:pos x="934" y="45"/>
                </a:cxn>
                <a:cxn ang="0">
                  <a:pos x="939" y="32"/>
                </a:cxn>
                <a:cxn ang="0">
                  <a:pos x="939" y="23"/>
                </a:cxn>
                <a:cxn ang="0">
                  <a:pos x="934" y="10"/>
                </a:cxn>
                <a:cxn ang="0">
                  <a:pos x="921" y="4"/>
                </a:cxn>
                <a:cxn ang="0">
                  <a:pos x="231" y="2"/>
                </a:cxn>
                <a:cxn ang="0">
                  <a:pos x="170" y="0"/>
                </a:cxn>
                <a:cxn ang="0">
                  <a:pos x="125" y="0"/>
                </a:cxn>
                <a:cxn ang="0">
                  <a:pos x="74" y="13"/>
                </a:cxn>
                <a:cxn ang="0">
                  <a:pos x="60" y="21"/>
                </a:cxn>
                <a:cxn ang="0">
                  <a:pos x="34" y="56"/>
                </a:cxn>
                <a:cxn ang="0">
                  <a:pos x="19" y="111"/>
                </a:cxn>
                <a:cxn ang="0">
                  <a:pos x="14" y="178"/>
                </a:cxn>
                <a:cxn ang="0">
                  <a:pos x="13" y="208"/>
                </a:cxn>
                <a:cxn ang="0">
                  <a:pos x="2" y="270"/>
                </a:cxn>
                <a:cxn ang="0">
                  <a:pos x="0" y="306"/>
                </a:cxn>
                <a:cxn ang="0">
                  <a:pos x="5" y="384"/>
                </a:cxn>
                <a:cxn ang="0">
                  <a:pos x="15" y="446"/>
                </a:cxn>
                <a:cxn ang="0">
                  <a:pos x="35" y="485"/>
                </a:cxn>
                <a:cxn ang="0">
                  <a:pos x="68" y="511"/>
                </a:cxn>
                <a:cxn ang="0">
                  <a:pos x="95" y="523"/>
                </a:cxn>
                <a:cxn ang="0">
                  <a:pos x="158" y="529"/>
                </a:cxn>
                <a:cxn ang="0">
                  <a:pos x="214" y="533"/>
                </a:cxn>
              </a:cxnLst>
              <a:rect l="0" t="0" r="r" b="b"/>
              <a:pathLst>
                <a:path w="952" h="533">
                  <a:moveTo>
                    <a:pt x="214" y="533"/>
                  </a:moveTo>
                  <a:lnTo>
                    <a:pt x="214" y="533"/>
                  </a:lnTo>
                  <a:lnTo>
                    <a:pt x="240" y="532"/>
                  </a:lnTo>
                  <a:lnTo>
                    <a:pt x="240" y="532"/>
                  </a:lnTo>
                  <a:lnTo>
                    <a:pt x="266" y="531"/>
                  </a:lnTo>
                  <a:lnTo>
                    <a:pt x="311" y="529"/>
                  </a:lnTo>
                  <a:lnTo>
                    <a:pt x="455" y="528"/>
                  </a:lnTo>
                  <a:lnTo>
                    <a:pt x="455" y="528"/>
                  </a:lnTo>
                  <a:lnTo>
                    <a:pt x="854" y="529"/>
                  </a:lnTo>
                  <a:lnTo>
                    <a:pt x="854" y="529"/>
                  </a:lnTo>
                  <a:lnTo>
                    <a:pt x="928" y="529"/>
                  </a:lnTo>
                  <a:lnTo>
                    <a:pt x="928" y="529"/>
                  </a:lnTo>
                  <a:lnTo>
                    <a:pt x="934" y="529"/>
                  </a:lnTo>
                  <a:lnTo>
                    <a:pt x="939" y="528"/>
                  </a:lnTo>
                  <a:lnTo>
                    <a:pt x="943" y="525"/>
                  </a:lnTo>
                  <a:lnTo>
                    <a:pt x="947" y="521"/>
                  </a:lnTo>
                  <a:lnTo>
                    <a:pt x="949" y="519"/>
                  </a:lnTo>
                  <a:lnTo>
                    <a:pt x="951" y="514"/>
                  </a:lnTo>
                  <a:lnTo>
                    <a:pt x="952" y="510"/>
                  </a:lnTo>
                  <a:lnTo>
                    <a:pt x="952" y="504"/>
                  </a:lnTo>
                  <a:lnTo>
                    <a:pt x="952" y="504"/>
                  </a:lnTo>
                  <a:lnTo>
                    <a:pt x="952" y="501"/>
                  </a:lnTo>
                  <a:lnTo>
                    <a:pt x="951" y="495"/>
                  </a:lnTo>
                  <a:lnTo>
                    <a:pt x="949" y="491"/>
                  </a:lnTo>
                  <a:lnTo>
                    <a:pt x="947" y="487"/>
                  </a:lnTo>
                  <a:lnTo>
                    <a:pt x="943" y="485"/>
                  </a:lnTo>
                  <a:lnTo>
                    <a:pt x="939" y="482"/>
                  </a:lnTo>
                  <a:lnTo>
                    <a:pt x="934" y="481"/>
                  </a:lnTo>
                  <a:lnTo>
                    <a:pt x="928" y="480"/>
                  </a:lnTo>
                  <a:lnTo>
                    <a:pt x="285" y="480"/>
                  </a:lnTo>
                  <a:lnTo>
                    <a:pt x="285" y="480"/>
                  </a:lnTo>
                  <a:lnTo>
                    <a:pt x="242" y="481"/>
                  </a:lnTo>
                  <a:lnTo>
                    <a:pt x="242" y="481"/>
                  </a:lnTo>
                  <a:lnTo>
                    <a:pt x="200" y="482"/>
                  </a:lnTo>
                  <a:lnTo>
                    <a:pt x="200" y="482"/>
                  </a:lnTo>
                  <a:lnTo>
                    <a:pt x="183" y="482"/>
                  </a:lnTo>
                  <a:lnTo>
                    <a:pt x="167" y="481"/>
                  </a:lnTo>
                  <a:lnTo>
                    <a:pt x="153" y="480"/>
                  </a:lnTo>
                  <a:lnTo>
                    <a:pt x="140" y="477"/>
                  </a:lnTo>
                  <a:lnTo>
                    <a:pt x="140" y="477"/>
                  </a:lnTo>
                  <a:lnTo>
                    <a:pt x="120" y="473"/>
                  </a:lnTo>
                  <a:lnTo>
                    <a:pt x="120" y="473"/>
                  </a:lnTo>
                  <a:lnTo>
                    <a:pt x="99" y="469"/>
                  </a:lnTo>
                  <a:lnTo>
                    <a:pt x="90" y="467"/>
                  </a:lnTo>
                  <a:lnTo>
                    <a:pt x="82" y="463"/>
                  </a:lnTo>
                  <a:lnTo>
                    <a:pt x="74" y="457"/>
                  </a:lnTo>
                  <a:lnTo>
                    <a:pt x="69" y="451"/>
                  </a:lnTo>
                  <a:lnTo>
                    <a:pt x="65" y="443"/>
                  </a:lnTo>
                  <a:lnTo>
                    <a:pt x="64" y="433"/>
                  </a:lnTo>
                  <a:lnTo>
                    <a:pt x="64" y="433"/>
                  </a:lnTo>
                  <a:lnTo>
                    <a:pt x="58" y="388"/>
                  </a:lnTo>
                  <a:lnTo>
                    <a:pt x="58" y="388"/>
                  </a:lnTo>
                  <a:lnTo>
                    <a:pt x="53" y="342"/>
                  </a:lnTo>
                  <a:lnTo>
                    <a:pt x="51" y="320"/>
                  </a:lnTo>
                  <a:lnTo>
                    <a:pt x="51" y="298"/>
                  </a:lnTo>
                  <a:lnTo>
                    <a:pt x="51" y="298"/>
                  </a:lnTo>
                  <a:lnTo>
                    <a:pt x="51" y="289"/>
                  </a:lnTo>
                  <a:lnTo>
                    <a:pt x="52" y="278"/>
                  </a:lnTo>
                  <a:lnTo>
                    <a:pt x="56" y="259"/>
                  </a:lnTo>
                  <a:lnTo>
                    <a:pt x="56" y="259"/>
                  </a:lnTo>
                  <a:lnTo>
                    <a:pt x="58" y="246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4" y="198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5" y="149"/>
                  </a:lnTo>
                  <a:lnTo>
                    <a:pt x="66" y="132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4" y="90"/>
                  </a:lnTo>
                  <a:lnTo>
                    <a:pt x="78" y="79"/>
                  </a:lnTo>
                  <a:lnTo>
                    <a:pt x="82" y="72"/>
                  </a:lnTo>
                  <a:lnTo>
                    <a:pt x="87" y="65"/>
                  </a:lnTo>
                  <a:lnTo>
                    <a:pt x="92" y="61"/>
                  </a:lnTo>
                  <a:lnTo>
                    <a:pt x="100" y="57"/>
                  </a:lnTo>
                  <a:lnTo>
                    <a:pt x="109" y="55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49" y="52"/>
                  </a:lnTo>
                  <a:lnTo>
                    <a:pt x="192" y="51"/>
                  </a:lnTo>
                  <a:lnTo>
                    <a:pt x="315" y="49"/>
                  </a:lnTo>
                  <a:lnTo>
                    <a:pt x="315" y="49"/>
                  </a:lnTo>
                  <a:lnTo>
                    <a:pt x="552" y="51"/>
                  </a:lnTo>
                  <a:lnTo>
                    <a:pt x="783" y="52"/>
                  </a:lnTo>
                  <a:lnTo>
                    <a:pt x="792" y="52"/>
                  </a:lnTo>
                  <a:lnTo>
                    <a:pt x="792" y="52"/>
                  </a:lnTo>
                  <a:lnTo>
                    <a:pt x="915" y="53"/>
                  </a:lnTo>
                  <a:lnTo>
                    <a:pt x="915" y="53"/>
                  </a:lnTo>
                  <a:lnTo>
                    <a:pt x="921" y="52"/>
                  </a:lnTo>
                  <a:lnTo>
                    <a:pt x="926" y="51"/>
                  </a:lnTo>
                  <a:lnTo>
                    <a:pt x="930" y="48"/>
                  </a:lnTo>
                  <a:lnTo>
                    <a:pt x="934" y="45"/>
                  </a:lnTo>
                  <a:lnTo>
                    <a:pt x="936" y="42"/>
                  </a:lnTo>
                  <a:lnTo>
                    <a:pt x="939" y="38"/>
                  </a:lnTo>
                  <a:lnTo>
                    <a:pt x="939" y="32"/>
                  </a:lnTo>
                  <a:lnTo>
                    <a:pt x="940" y="28"/>
                  </a:lnTo>
                  <a:lnTo>
                    <a:pt x="940" y="28"/>
                  </a:lnTo>
                  <a:lnTo>
                    <a:pt x="939" y="23"/>
                  </a:lnTo>
                  <a:lnTo>
                    <a:pt x="939" y="19"/>
                  </a:lnTo>
                  <a:lnTo>
                    <a:pt x="936" y="14"/>
                  </a:lnTo>
                  <a:lnTo>
                    <a:pt x="934" y="10"/>
                  </a:lnTo>
                  <a:lnTo>
                    <a:pt x="930" y="8"/>
                  </a:lnTo>
                  <a:lnTo>
                    <a:pt x="926" y="5"/>
                  </a:lnTo>
                  <a:lnTo>
                    <a:pt x="921" y="4"/>
                  </a:lnTo>
                  <a:lnTo>
                    <a:pt x="915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70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25" y="0"/>
                  </a:lnTo>
                  <a:lnTo>
                    <a:pt x="106" y="2"/>
                  </a:lnTo>
                  <a:lnTo>
                    <a:pt x="89" y="6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66" y="17"/>
                  </a:lnTo>
                  <a:lnTo>
                    <a:pt x="60" y="21"/>
                  </a:lnTo>
                  <a:lnTo>
                    <a:pt x="49" y="31"/>
                  </a:lnTo>
                  <a:lnTo>
                    <a:pt x="40" y="43"/>
                  </a:lnTo>
                  <a:lnTo>
                    <a:pt x="34" y="56"/>
                  </a:lnTo>
                  <a:lnTo>
                    <a:pt x="28" y="70"/>
                  </a:lnTo>
                  <a:lnTo>
                    <a:pt x="24" y="83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5" y="14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92"/>
                  </a:lnTo>
                  <a:lnTo>
                    <a:pt x="13" y="208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87"/>
                  </a:lnTo>
                  <a:lnTo>
                    <a:pt x="0" y="306"/>
                  </a:lnTo>
                  <a:lnTo>
                    <a:pt x="0" y="324"/>
                  </a:lnTo>
                  <a:lnTo>
                    <a:pt x="1" y="344"/>
                  </a:lnTo>
                  <a:lnTo>
                    <a:pt x="5" y="384"/>
                  </a:lnTo>
                  <a:lnTo>
                    <a:pt x="11" y="429"/>
                  </a:lnTo>
                  <a:lnTo>
                    <a:pt x="11" y="429"/>
                  </a:lnTo>
                  <a:lnTo>
                    <a:pt x="15" y="446"/>
                  </a:lnTo>
                  <a:lnTo>
                    <a:pt x="21" y="460"/>
                  </a:lnTo>
                  <a:lnTo>
                    <a:pt x="27" y="473"/>
                  </a:lnTo>
                  <a:lnTo>
                    <a:pt x="35" y="485"/>
                  </a:lnTo>
                  <a:lnTo>
                    <a:pt x="44" y="494"/>
                  </a:lnTo>
                  <a:lnTo>
                    <a:pt x="55" y="503"/>
                  </a:lnTo>
                  <a:lnTo>
                    <a:pt x="68" y="511"/>
                  </a:lnTo>
                  <a:lnTo>
                    <a:pt x="83" y="519"/>
                  </a:lnTo>
                  <a:lnTo>
                    <a:pt x="83" y="519"/>
                  </a:lnTo>
                  <a:lnTo>
                    <a:pt x="95" y="523"/>
                  </a:lnTo>
                  <a:lnTo>
                    <a:pt x="109" y="525"/>
                  </a:lnTo>
                  <a:lnTo>
                    <a:pt x="138" y="528"/>
                  </a:lnTo>
                  <a:lnTo>
                    <a:pt x="158" y="529"/>
                  </a:lnTo>
                  <a:lnTo>
                    <a:pt x="158" y="529"/>
                  </a:lnTo>
                  <a:lnTo>
                    <a:pt x="187" y="532"/>
                  </a:lnTo>
                  <a:lnTo>
                    <a:pt x="214" y="533"/>
                  </a:lnTo>
                  <a:lnTo>
                    <a:pt x="214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6" name="Freeform 558"/>
            <p:cNvSpPr/>
            <p:nvPr/>
          </p:nvSpPr>
          <p:spPr bwMode="auto">
            <a:xfrm>
              <a:off x="2501901" y="1965325"/>
              <a:ext cx="250825" cy="203200"/>
            </a:xfrm>
            <a:custGeom>
              <a:avLst/>
              <a:gdLst/>
              <a:ahLst/>
              <a:cxnLst>
                <a:cxn ang="0">
                  <a:pos x="617" y="510"/>
                </a:cxn>
                <a:cxn ang="0">
                  <a:pos x="633" y="497"/>
                </a:cxn>
                <a:cxn ang="0">
                  <a:pos x="636" y="485"/>
                </a:cxn>
                <a:cxn ang="0">
                  <a:pos x="632" y="473"/>
                </a:cxn>
                <a:cxn ang="0">
                  <a:pos x="586" y="407"/>
                </a:cxn>
                <a:cxn ang="0">
                  <a:pos x="513" y="303"/>
                </a:cxn>
                <a:cxn ang="0">
                  <a:pos x="480" y="267"/>
                </a:cxn>
                <a:cxn ang="0">
                  <a:pos x="412" y="191"/>
                </a:cxn>
                <a:cxn ang="0">
                  <a:pos x="365" y="133"/>
                </a:cxn>
                <a:cxn ang="0">
                  <a:pos x="330" y="90"/>
                </a:cxn>
                <a:cxn ang="0">
                  <a:pos x="292" y="52"/>
                </a:cxn>
                <a:cxn ang="0">
                  <a:pos x="255" y="30"/>
                </a:cxn>
                <a:cxn ang="0">
                  <a:pos x="195" y="8"/>
                </a:cxn>
                <a:cxn ang="0">
                  <a:pos x="132" y="0"/>
                </a:cxn>
                <a:cxn ang="0">
                  <a:pos x="92" y="4"/>
                </a:cxn>
                <a:cxn ang="0">
                  <a:pos x="55" y="14"/>
                </a:cxn>
                <a:cxn ang="0">
                  <a:pos x="26" y="36"/>
                </a:cxn>
                <a:cxn ang="0">
                  <a:pos x="9" y="68"/>
                </a:cxn>
                <a:cxn ang="0">
                  <a:pos x="0" y="118"/>
                </a:cxn>
                <a:cxn ang="0">
                  <a:pos x="3" y="195"/>
                </a:cxn>
                <a:cxn ang="0">
                  <a:pos x="5" y="240"/>
                </a:cxn>
                <a:cxn ang="0">
                  <a:pos x="8" y="251"/>
                </a:cxn>
                <a:cxn ang="0">
                  <a:pos x="17" y="261"/>
                </a:cxn>
                <a:cxn ang="0">
                  <a:pos x="31" y="264"/>
                </a:cxn>
                <a:cxn ang="0">
                  <a:pos x="41" y="263"/>
                </a:cxn>
                <a:cxn ang="0">
                  <a:pos x="51" y="255"/>
                </a:cxn>
                <a:cxn ang="0">
                  <a:pos x="56" y="240"/>
                </a:cxn>
                <a:cxn ang="0">
                  <a:pos x="54" y="196"/>
                </a:cxn>
                <a:cxn ang="0">
                  <a:pos x="50" y="148"/>
                </a:cxn>
                <a:cxn ang="0">
                  <a:pos x="55" y="102"/>
                </a:cxn>
                <a:cxn ang="0">
                  <a:pos x="67" y="76"/>
                </a:cxn>
                <a:cxn ang="0">
                  <a:pos x="89" y="57"/>
                </a:cxn>
                <a:cxn ang="0">
                  <a:pos x="113" y="52"/>
                </a:cxn>
                <a:cxn ang="0">
                  <a:pos x="145" y="52"/>
                </a:cxn>
                <a:cxn ang="0">
                  <a:pos x="186" y="57"/>
                </a:cxn>
                <a:cxn ang="0">
                  <a:pos x="235" y="76"/>
                </a:cxn>
                <a:cxn ang="0">
                  <a:pos x="263" y="95"/>
                </a:cxn>
                <a:cxn ang="0">
                  <a:pos x="300" y="137"/>
                </a:cxn>
                <a:cxn ang="0">
                  <a:pos x="315" y="157"/>
                </a:cxn>
                <a:cxn ang="0">
                  <a:pos x="411" y="264"/>
                </a:cxn>
                <a:cxn ang="0">
                  <a:pos x="489" y="353"/>
                </a:cxn>
                <a:cxn ang="0">
                  <a:pos x="546" y="435"/>
                </a:cxn>
                <a:cxn ang="0">
                  <a:pos x="589" y="501"/>
                </a:cxn>
                <a:cxn ang="0">
                  <a:pos x="598" y="509"/>
                </a:cxn>
                <a:cxn ang="0">
                  <a:pos x="610" y="511"/>
                </a:cxn>
              </a:cxnLst>
              <a:rect l="0" t="0" r="r" b="b"/>
              <a:pathLst>
                <a:path w="636" h="511">
                  <a:moveTo>
                    <a:pt x="610" y="511"/>
                  </a:moveTo>
                  <a:lnTo>
                    <a:pt x="610" y="511"/>
                  </a:lnTo>
                  <a:lnTo>
                    <a:pt x="617" y="510"/>
                  </a:lnTo>
                  <a:lnTo>
                    <a:pt x="624" y="507"/>
                  </a:lnTo>
                  <a:lnTo>
                    <a:pt x="629" y="503"/>
                  </a:lnTo>
                  <a:lnTo>
                    <a:pt x="633" y="497"/>
                  </a:lnTo>
                  <a:lnTo>
                    <a:pt x="633" y="497"/>
                  </a:lnTo>
                  <a:lnTo>
                    <a:pt x="636" y="492"/>
                  </a:lnTo>
                  <a:lnTo>
                    <a:pt x="636" y="485"/>
                  </a:lnTo>
                  <a:lnTo>
                    <a:pt x="634" y="480"/>
                  </a:lnTo>
                  <a:lnTo>
                    <a:pt x="632" y="473"/>
                  </a:lnTo>
                  <a:lnTo>
                    <a:pt x="632" y="473"/>
                  </a:lnTo>
                  <a:lnTo>
                    <a:pt x="608" y="439"/>
                  </a:lnTo>
                  <a:lnTo>
                    <a:pt x="586" y="407"/>
                  </a:lnTo>
                  <a:lnTo>
                    <a:pt x="586" y="407"/>
                  </a:lnTo>
                  <a:lnTo>
                    <a:pt x="563" y="373"/>
                  </a:lnTo>
                  <a:lnTo>
                    <a:pt x="539" y="337"/>
                  </a:lnTo>
                  <a:lnTo>
                    <a:pt x="513" y="303"/>
                  </a:lnTo>
                  <a:lnTo>
                    <a:pt x="500" y="288"/>
                  </a:lnTo>
                  <a:lnTo>
                    <a:pt x="485" y="272"/>
                  </a:lnTo>
                  <a:lnTo>
                    <a:pt x="480" y="267"/>
                  </a:lnTo>
                  <a:lnTo>
                    <a:pt x="480" y="267"/>
                  </a:lnTo>
                  <a:lnTo>
                    <a:pt x="434" y="217"/>
                  </a:lnTo>
                  <a:lnTo>
                    <a:pt x="412" y="191"/>
                  </a:lnTo>
                  <a:lnTo>
                    <a:pt x="390" y="165"/>
                  </a:lnTo>
                  <a:lnTo>
                    <a:pt x="390" y="165"/>
                  </a:lnTo>
                  <a:lnTo>
                    <a:pt x="365" y="133"/>
                  </a:lnTo>
                  <a:lnTo>
                    <a:pt x="365" y="133"/>
                  </a:lnTo>
                  <a:lnTo>
                    <a:pt x="348" y="111"/>
                  </a:lnTo>
                  <a:lnTo>
                    <a:pt x="330" y="90"/>
                  </a:lnTo>
                  <a:lnTo>
                    <a:pt x="311" y="69"/>
                  </a:lnTo>
                  <a:lnTo>
                    <a:pt x="301" y="6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73" y="40"/>
                  </a:lnTo>
                  <a:lnTo>
                    <a:pt x="255" y="30"/>
                  </a:lnTo>
                  <a:lnTo>
                    <a:pt x="235" y="21"/>
                  </a:lnTo>
                  <a:lnTo>
                    <a:pt x="216" y="13"/>
                  </a:lnTo>
                  <a:lnTo>
                    <a:pt x="195" y="8"/>
                  </a:lnTo>
                  <a:lnTo>
                    <a:pt x="174" y="2"/>
                  </a:lnTo>
                  <a:lnTo>
                    <a:pt x="153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3" y="8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43" y="21"/>
                  </a:lnTo>
                  <a:lnTo>
                    <a:pt x="34" y="29"/>
                  </a:lnTo>
                  <a:lnTo>
                    <a:pt x="26" y="36"/>
                  </a:lnTo>
                  <a:lnTo>
                    <a:pt x="18" y="46"/>
                  </a:lnTo>
                  <a:lnTo>
                    <a:pt x="13" y="56"/>
                  </a:lnTo>
                  <a:lnTo>
                    <a:pt x="9" y="68"/>
                  </a:lnTo>
                  <a:lnTo>
                    <a:pt x="5" y="80"/>
                  </a:lnTo>
                  <a:lnTo>
                    <a:pt x="3" y="91"/>
                  </a:lnTo>
                  <a:lnTo>
                    <a:pt x="0" y="118"/>
                  </a:lnTo>
                  <a:lnTo>
                    <a:pt x="0" y="144"/>
                  </a:lnTo>
                  <a:lnTo>
                    <a:pt x="1" y="170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5" y="22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7" y="246"/>
                  </a:lnTo>
                  <a:lnTo>
                    <a:pt x="8" y="251"/>
                  </a:lnTo>
                  <a:lnTo>
                    <a:pt x="11" y="255"/>
                  </a:lnTo>
                  <a:lnTo>
                    <a:pt x="13" y="259"/>
                  </a:lnTo>
                  <a:lnTo>
                    <a:pt x="17" y="261"/>
                  </a:lnTo>
                  <a:lnTo>
                    <a:pt x="22" y="263"/>
                  </a:lnTo>
                  <a:lnTo>
                    <a:pt x="26" y="264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35" y="264"/>
                  </a:lnTo>
                  <a:lnTo>
                    <a:pt x="41" y="263"/>
                  </a:lnTo>
                  <a:lnTo>
                    <a:pt x="45" y="261"/>
                  </a:lnTo>
                  <a:lnTo>
                    <a:pt x="48" y="259"/>
                  </a:lnTo>
                  <a:lnTo>
                    <a:pt x="51" y="255"/>
                  </a:lnTo>
                  <a:lnTo>
                    <a:pt x="54" y="251"/>
                  </a:lnTo>
                  <a:lnTo>
                    <a:pt x="55" y="246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20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1" y="171"/>
                  </a:lnTo>
                  <a:lnTo>
                    <a:pt x="50" y="148"/>
                  </a:lnTo>
                  <a:lnTo>
                    <a:pt x="51" y="124"/>
                  </a:lnTo>
                  <a:lnTo>
                    <a:pt x="52" y="112"/>
                  </a:lnTo>
                  <a:lnTo>
                    <a:pt x="55" y="102"/>
                  </a:lnTo>
                  <a:lnTo>
                    <a:pt x="58" y="93"/>
                  </a:lnTo>
                  <a:lnTo>
                    <a:pt x="62" y="84"/>
                  </a:lnTo>
                  <a:lnTo>
                    <a:pt x="67" y="76"/>
                  </a:lnTo>
                  <a:lnTo>
                    <a:pt x="72" y="68"/>
                  </a:lnTo>
                  <a:lnTo>
                    <a:pt x="80" y="63"/>
                  </a:lnTo>
                  <a:lnTo>
                    <a:pt x="89" y="57"/>
                  </a:lnTo>
                  <a:lnTo>
                    <a:pt x="99" y="53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32" y="51"/>
                  </a:lnTo>
                  <a:lnTo>
                    <a:pt x="132" y="51"/>
                  </a:lnTo>
                  <a:lnTo>
                    <a:pt x="145" y="52"/>
                  </a:lnTo>
                  <a:lnTo>
                    <a:pt x="158" y="53"/>
                  </a:lnTo>
                  <a:lnTo>
                    <a:pt x="173" y="55"/>
                  </a:lnTo>
                  <a:lnTo>
                    <a:pt x="186" y="57"/>
                  </a:lnTo>
                  <a:lnTo>
                    <a:pt x="211" y="65"/>
                  </a:lnTo>
                  <a:lnTo>
                    <a:pt x="235" y="76"/>
                  </a:lnTo>
                  <a:lnTo>
                    <a:pt x="235" y="76"/>
                  </a:lnTo>
                  <a:lnTo>
                    <a:pt x="246" y="81"/>
                  </a:lnTo>
                  <a:lnTo>
                    <a:pt x="255" y="87"/>
                  </a:lnTo>
                  <a:lnTo>
                    <a:pt x="263" y="95"/>
                  </a:lnTo>
                  <a:lnTo>
                    <a:pt x="271" y="103"/>
                  </a:lnTo>
                  <a:lnTo>
                    <a:pt x="285" y="120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15" y="157"/>
                  </a:lnTo>
                  <a:lnTo>
                    <a:pt x="315" y="157"/>
                  </a:lnTo>
                  <a:lnTo>
                    <a:pt x="362" y="212"/>
                  </a:lnTo>
                  <a:lnTo>
                    <a:pt x="411" y="264"/>
                  </a:lnTo>
                  <a:lnTo>
                    <a:pt x="411" y="264"/>
                  </a:lnTo>
                  <a:lnTo>
                    <a:pt x="468" y="328"/>
                  </a:lnTo>
                  <a:lnTo>
                    <a:pt x="468" y="328"/>
                  </a:lnTo>
                  <a:lnTo>
                    <a:pt x="489" y="353"/>
                  </a:lnTo>
                  <a:lnTo>
                    <a:pt x="509" y="380"/>
                  </a:lnTo>
                  <a:lnTo>
                    <a:pt x="527" y="408"/>
                  </a:lnTo>
                  <a:lnTo>
                    <a:pt x="546" y="435"/>
                  </a:lnTo>
                  <a:lnTo>
                    <a:pt x="546" y="435"/>
                  </a:lnTo>
                  <a:lnTo>
                    <a:pt x="566" y="468"/>
                  </a:lnTo>
                  <a:lnTo>
                    <a:pt x="589" y="501"/>
                  </a:lnTo>
                  <a:lnTo>
                    <a:pt x="589" y="501"/>
                  </a:lnTo>
                  <a:lnTo>
                    <a:pt x="593" y="505"/>
                  </a:lnTo>
                  <a:lnTo>
                    <a:pt x="598" y="509"/>
                  </a:lnTo>
                  <a:lnTo>
                    <a:pt x="603" y="510"/>
                  </a:lnTo>
                  <a:lnTo>
                    <a:pt x="610" y="511"/>
                  </a:lnTo>
                  <a:lnTo>
                    <a:pt x="610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7" name="Freeform 559"/>
            <p:cNvSpPr/>
            <p:nvPr/>
          </p:nvSpPr>
          <p:spPr bwMode="auto">
            <a:xfrm>
              <a:off x="2503488" y="2152650"/>
              <a:ext cx="250825" cy="217488"/>
            </a:xfrm>
            <a:custGeom>
              <a:avLst/>
              <a:gdLst/>
              <a:ahLst/>
              <a:cxnLst>
                <a:cxn ang="0">
                  <a:pos x="192" y="545"/>
                </a:cxn>
                <a:cxn ang="0">
                  <a:pos x="248" y="528"/>
                </a:cxn>
                <a:cxn ang="0">
                  <a:pos x="299" y="493"/>
                </a:cxn>
                <a:cxn ang="0">
                  <a:pos x="330" y="456"/>
                </a:cxn>
                <a:cxn ang="0">
                  <a:pos x="374" y="396"/>
                </a:cxn>
                <a:cxn ang="0">
                  <a:pos x="412" y="342"/>
                </a:cxn>
                <a:cxn ang="0">
                  <a:pos x="442" y="302"/>
                </a:cxn>
                <a:cxn ang="0">
                  <a:pos x="464" y="278"/>
                </a:cxn>
                <a:cxn ang="0">
                  <a:pos x="477" y="260"/>
                </a:cxn>
                <a:cxn ang="0">
                  <a:pos x="489" y="236"/>
                </a:cxn>
                <a:cxn ang="0">
                  <a:pos x="521" y="198"/>
                </a:cxn>
                <a:cxn ang="0">
                  <a:pos x="564" y="142"/>
                </a:cxn>
                <a:cxn ang="0">
                  <a:pos x="581" y="123"/>
                </a:cxn>
                <a:cxn ang="0">
                  <a:pos x="599" y="99"/>
                </a:cxn>
                <a:cxn ang="0">
                  <a:pos x="620" y="66"/>
                </a:cxn>
                <a:cxn ang="0">
                  <a:pos x="632" y="26"/>
                </a:cxn>
                <a:cxn ang="0">
                  <a:pos x="630" y="15"/>
                </a:cxn>
                <a:cxn ang="0">
                  <a:pos x="626" y="7"/>
                </a:cxn>
                <a:cxn ang="0">
                  <a:pos x="613" y="1"/>
                </a:cxn>
                <a:cxn ang="0">
                  <a:pos x="599" y="2"/>
                </a:cxn>
                <a:cxn ang="0">
                  <a:pos x="587" y="10"/>
                </a:cxn>
                <a:cxn ang="0">
                  <a:pos x="582" y="23"/>
                </a:cxn>
                <a:cxn ang="0">
                  <a:pos x="575" y="47"/>
                </a:cxn>
                <a:cxn ang="0">
                  <a:pos x="548" y="86"/>
                </a:cxn>
                <a:cxn ang="0">
                  <a:pos x="518" y="117"/>
                </a:cxn>
                <a:cxn ang="0">
                  <a:pos x="488" y="159"/>
                </a:cxn>
                <a:cxn ang="0">
                  <a:pos x="463" y="192"/>
                </a:cxn>
                <a:cxn ang="0">
                  <a:pos x="446" y="210"/>
                </a:cxn>
                <a:cxn ang="0">
                  <a:pos x="426" y="236"/>
                </a:cxn>
                <a:cxn ang="0">
                  <a:pos x="401" y="270"/>
                </a:cxn>
                <a:cxn ang="0">
                  <a:pos x="375" y="302"/>
                </a:cxn>
                <a:cxn ang="0">
                  <a:pos x="339" y="358"/>
                </a:cxn>
                <a:cxn ang="0">
                  <a:pos x="316" y="389"/>
                </a:cxn>
                <a:cxn ang="0">
                  <a:pos x="301" y="417"/>
                </a:cxn>
                <a:cxn ang="0">
                  <a:pos x="289" y="433"/>
                </a:cxn>
                <a:cxn ang="0">
                  <a:pos x="260" y="461"/>
                </a:cxn>
                <a:cxn ang="0">
                  <a:pos x="243" y="477"/>
                </a:cxn>
                <a:cxn ang="0">
                  <a:pos x="212" y="493"/>
                </a:cxn>
                <a:cxn ang="0">
                  <a:pos x="178" y="498"/>
                </a:cxn>
                <a:cxn ang="0">
                  <a:pos x="146" y="493"/>
                </a:cxn>
                <a:cxn ang="0">
                  <a:pos x="116" y="480"/>
                </a:cxn>
                <a:cxn ang="0">
                  <a:pos x="95" y="467"/>
                </a:cxn>
                <a:cxn ang="0">
                  <a:pos x="67" y="439"/>
                </a:cxn>
                <a:cxn ang="0">
                  <a:pos x="61" y="425"/>
                </a:cxn>
                <a:cxn ang="0">
                  <a:pos x="56" y="397"/>
                </a:cxn>
                <a:cxn ang="0">
                  <a:pos x="51" y="371"/>
                </a:cxn>
                <a:cxn ang="0">
                  <a:pos x="51" y="290"/>
                </a:cxn>
                <a:cxn ang="0">
                  <a:pos x="52" y="251"/>
                </a:cxn>
                <a:cxn ang="0">
                  <a:pos x="48" y="236"/>
                </a:cxn>
                <a:cxn ang="0">
                  <a:pos x="42" y="230"/>
                </a:cxn>
                <a:cxn ang="0">
                  <a:pos x="27" y="226"/>
                </a:cxn>
                <a:cxn ang="0">
                  <a:pos x="18" y="227"/>
                </a:cxn>
                <a:cxn ang="0">
                  <a:pos x="6" y="235"/>
                </a:cxn>
                <a:cxn ang="0">
                  <a:pos x="3" y="251"/>
                </a:cxn>
                <a:cxn ang="0">
                  <a:pos x="1" y="286"/>
                </a:cxn>
                <a:cxn ang="0">
                  <a:pos x="3" y="378"/>
                </a:cxn>
                <a:cxn ang="0">
                  <a:pos x="9" y="423"/>
                </a:cxn>
                <a:cxn ang="0">
                  <a:pos x="26" y="465"/>
                </a:cxn>
                <a:cxn ang="0">
                  <a:pos x="54" y="501"/>
                </a:cxn>
                <a:cxn ang="0">
                  <a:pos x="78" y="519"/>
                </a:cxn>
                <a:cxn ang="0">
                  <a:pos x="118" y="537"/>
                </a:cxn>
                <a:cxn ang="0">
                  <a:pos x="159" y="546"/>
                </a:cxn>
              </a:cxnLst>
              <a:rect l="0" t="0" r="r" b="b"/>
              <a:pathLst>
                <a:path w="632" h="546">
                  <a:moveTo>
                    <a:pt x="173" y="546"/>
                  </a:moveTo>
                  <a:lnTo>
                    <a:pt x="173" y="546"/>
                  </a:lnTo>
                  <a:lnTo>
                    <a:pt x="192" y="545"/>
                  </a:lnTo>
                  <a:lnTo>
                    <a:pt x="212" y="542"/>
                  </a:lnTo>
                  <a:lnTo>
                    <a:pt x="231" y="536"/>
                  </a:lnTo>
                  <a:lnTo>
                    <a:pt x="248" y="528"/>
                  </a:lnTo>
                  <a:lnTo>
                    <a:pt x="267" y="519"/>
                  </a:lnTo>
                  <a:lnTo>
                    <a:pt x="284" y="506"/>
                  </a:lnTo>
                  <a:lnTo>
                    <a:pt x="299" y="493"/>
                  </a:lnTo>
                  <a:lnTo>
                    <a:pt x="314" y="476"/>
                  </a:lnTo>
                  <a:lnTo>
                    <a:pt x="314" y="476"/>
                  </a:lnTo>
                  <a:lnTo>
                    <a:pt x="330" y="456"/>
                  </a:lnTo>
                  <a:lnTo>
                    <a:pt x="344" y="436"/>
                  </a:lnTo>
                  <a:lnTo>
                    <a:pt x="374" y="396"/>
                  </a:lnTo>
                  <a:lnTo>
                    <a:pt x="374" y="396"/>
                  </a:lnTo>
                  <a:lnTo>
                    <a:pt x="398" y="363"/>
                  </a:lnTo>
                  <a:lnTo>
                    <a:pt x="398" y="363"/>
                  </a:lnTo>
                  <a:lnTo>
                    <a:pt x="412" y="342"/>
                  </a:lnTo>
                  <a:lnTo>
                    <a:pt x="412" y="342"/>
                  </a:lnTo>
                  <a:lnTo>
                    <a:pt x="432" y="315"/>
                  </a:lnTo>
                  <a:lnTo>
                    <a:pt x="442" y="302"/>
                  </a:lnTo>
                  <a:lnTo>
                    <a:pt x="454" y="289"/>
                  </a:lnTo>
                  <a:lnTo>
                    <a:pt x="454" y="289"/>
                  </a:lnTo>
                  <a:lnTo>
                    <a:pt x="464" y="278"/>
                  </a:lnTo>
                  <a:lnTo>
                    <a:pt x="472" y="268"/>
                  </a:lnTo>
                  <a:lnTo>
                    <a:pt x="472" y="268"/>
                  </a:lnTo>
                  <a:lnTo>
                    <a:pt x="477" y="260"/>
                  </a:lnTo>
                  <a:lnTo>
                    <a:pt x="483" y="249"/>
                  </a:lnTo>
                  <a:lnTo>
                    <a:pt x="483" y="249"/>
                  </a:lnTo>
                  <a:lnTo>
                    <a:pt x="489" y="236"/>
                  </a:lnTo>
                  <a:lnTo>
                    <a:pt x="489" y="236"/>
                  </a:lnTo>
                  <a:lnTo>
                    <a:pt x="505" y="219"/>
                  </a:lnTo>
                  <a:lnTo>
                    <a:pt x="521" y="198"/>
                  </a:lnTo>
                  <a:lnTo>
                    <a:pt x="521" y="198"/>
                  </a:lnTo>
                  <a:lnTo>
                    <a:pt x="541" y="170"/>
                  </a:lnTo>
                  <a:lnTo>
                    <a:pt x="564" y="142"/>
                  </a:lnTo>
                  <a:lnTo>
                    <a:pt x="569" y="136"/>
                  </a:lnTo>
                  <a:lnTo>
                    <a:pt x="569" y="136"/>
                  </a:lnTo>
                  <a:lnTo>
                    <a:pt x="581" y="123"/>
                  </a:lnTo>
                  <a:lnTo>
                    <a:pt x="582" y="120"/>
                  </a:lnTo>
                  <a:lnTo>
                    <a:pt x="582" y="120"/>
                  </a:lnTo>
                  <a:lnTo>
                    <a:pt x="599" y="99"/>
                  </a:lnTo>
                  <a:lnTo>
                    <a:pt x="607" y="89"/>
                  </a:lnTo>
                  <a:lnTo>
                    <a:pt x="615" y="78"/>
                  </a:lnTo>
                  <a:lnTo>
                    <a:pt x="620" y="66"/>
                  </a:lnTo>
                  <a:lnTo>
                    <a:pt x="625" y="53"/>
                  </a:lnTo>
                  <a:lnTo>
                    <a:pt x="629" y="40"/>
                  </a:lnTo>
                  <a:lnTo>
                    <a:pt x="632" y="26"/>
                  </a:lnTo>
                  <a:lnTo>
                    <a:pt x="632" y="26"/>
                  </a:lnTo>
                  <a:lnTo>
                    <a:pt x="632" y="21"/>
                  </a:lnTo>
                  <a:lnTo>
                    <a:pt x="630" y="15"/>
                  </a:lnTo>
                  <a:lnTo>
                    <a:pt x="629" y="11"/>
                  </a:lnTo>
                  <a:lnTo>
                    <a:pt x="626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7" y="2"/>
                  </a:lnTo>
                  <a:lnTo>
                    <a:pt x="613" y="1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99" y="2"/>
                  </a:lnTo>
                  <a:lnTo>
                    <a:pt x="595" y="4"/>
                  </a:lnTo>
                  <a:lnTo>
                    <a:pt x="591" y="6"/>
                  </a:lnTo>
                  <a:lnTo>
                    <a:pt x="587" y="10"/>
                  </a:lnTo>
                  <a:lnTo>
                    <a:pt x="585" y="14"/>
                  </a:lnTo>
                  <a:lnTo>
                    <a:pt x="582" y="18"/>
                  </a:lnTo>
                  <a:lnTo>
                    <a:pt x="582" y="23"/>
                  </a:lnTo>
                  <a:lnTo>
                    <a:pt x="582" y="23"/>
                  </a:lnTo>
                  <a:lnTo>
                    <a:pt x="579" y="35"/>
                  </a:lnTo>
                  <a:lnTo>
                    <a:pt x="575" y="47"/>
                  </a:lnTo>
                  <a:lnTo>
                    <a:pt x="570" y="57"/>
                  </a:lnTo>
                  <a:lnTo>
                    <a:pt x="564" y="68"/>
                  </a:lnTo>
                  <a:lnTo>
                    <a:pt x="548" y="86"/>
                  </a:lnTo>
                  <a:lnTo>
                    <a:pt x="531" y="104"/>
                  </a:lnTo>
                  <a:lnTo>
                    <a:pt x="531" y="104"/>
                  </a:lnTo>
                  <a:lnTo>
                    <a:pt x="518" y="117"/>
                  </a:lnTo>
                  <a:lnTo>
                    <a:pt x="518" y="117"/>
                  </a:lnTo>
                  <a:lnTo>
                    <a:pt x="502" y="138"/>
                  </a:lnTo>
                  <a:lnTo>
                    <a:pt x="488" y="159"/>
                  </a:lnTo>
                  <a:lnTo>
                    <a:pt x="488" y="159"/>
                  </a:lnTo>
                  <a:lnTo>
                    <a:pt x="471" y="181"/>
                  </a:lnTo>
                  <a:lnTo>
                    <a:pt x="463" y="192"/>
                  </a:lnTo>
                  <a:lnTo>
                    <a:pt x="454" y="201"/>
                  </a:lnTo>
                  <a:lnTo>
                    <a:pt x="454" y="201"/>
                  </a:lnTo>
                  <a:lnTo>
                    <a:pt x="446" y="210"/>
                  </a:lnTo>
                  <a:lnTo>
                    <a:pt x="439" y="218"/>
                  </a:lnTo>
                  <a:lnTo>
                    <a:pt x="426" y="236"/>
                  </a:lnTo>
                  <a:lnTo>
                    <a:pt x="426" y="236"/>
                  </a:lnTo>
                  <a:lnTo>
                    <a:pt x="415" y="255"/>
                  </a:lnTo>
                  <a:lnTo>
                    <a:pt x="408" y="262"/>
                  </a:lnTo>
                  <a:lnTo>
                    <a:pt x="401" y="270"/>
                  </a:lnTo>
                  <a:lnTo>
                    <a:pt x="401" y="270"/>
                  </a:lnTo>
                  <a:lnTo>
                    <a:pt x="388" y="286"/>
                  </a:lnTo>
                  <a:lnTo>
                    <a:pt x="375" y="302"/>
                  </a:lnTo>
                  <a:lnTo>
                    <a:pt x="353" y="336"/>
                  </a:lnTo>
                  <a:lnTo>
                    <a:pt x="353" y="336"/>
                  </a:lnTo>
                  <a:lnTo>
                    <a:pt x="339" y="358"/>
                  </a:lnTo>
                  <a:lnTo>
                    <a:pt x="324" y="378"/>
                  </a:lnTo>
                  <a:lnTo>
                    <a:pt x="324" y="378"/>
                  </a:lnTo>
                  <a:lnTo>
                    <a:pt x="316" y="389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1" y="417"/>
                  </a:lnTo>
                  <a:lnTo>
                    <a:pt x="301" y="417"/>
                  </a:lnTo>
                  <a:lnTo>
                    <a:pt x="296" y="425"/>
                  </a:lnTo>
                  <a:lnTo>
                    <a:pt x="289" y="433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60" y="461"/>
                  </a:lnTo>
                  <a:lnTo>
                    <a:pt x="260" y="461"/>
                  </a:lnTo>
                  <a:lnTo>
                    <a:pt x="252" y="469"/>
                  </a:lnTo>
                  <a:lnTo>
                    <a:pt x="243" y="477"/>
                  </a:lnTo>
                  <a:lnTo>
                    <a:pt x="233" y="484"/>
                  </a:lnTo>
                  <a:lnTo>
                    <a:pt x="222" y="487"/>
                  </a:lnTo>
                  <a:lnTo>
                    <a:pt x="212" y="493"/>
                  </a:lnTo>
                  <a:lnTo>
                    <a:pt x="200" y="495"/>
                  </a:lnTo>
                  <a:lnTo>
                    <a:pt x="190" y="497"/>
                  </a:lnTo>
                  <a:lnTo>
                    <a:pt x="178" y="498"/>
                  </a:lnTo>
                  <a:lnTo>
                    <a:pt x="178" y="498"/>
                  </a:lnTo>
                  <a:lnTo>
                    <a:pt x="162" y="497"/>
                  </a:lnTo>
                  <a:lnTo>
                    <a:pt x="146" y="493"/>
                  </a:lnTo>
                  <a:lnTo>
                    <a:pt x="131" y="487"/>
                  </a:lnTo>
                  <a:lnTo>
                    <a:pt x="116" y="480"/>
                  </a:lnTo>
                  <a:lnTo>
                    <a:pt x="116" y="480"/>
                  </a:lnTo>
                  <a:lnTo>
                    <a:pt x="107" y="474"/>
                  </a:lnTo>
                  <a:lnTo>
                    <a:pt x="107" y="474"/>
                  </a:lnTo>
                  <a:lnTo>
                    <a:pt x="95" y="467"/>
                  </a:lnTo>
                  <a:lnTo>
                    <a:pt x="85" y="460"/>
                  </a:lnTo>
                  <a:lnTo>
                    <a:pt x="76" y="451"/>
                  </a:lnTo>
                  <a:lnTo>
                    <a:pt x="67" y="439"/>
                  </a:lnTo>
                  <a:lnTo>
                    <a:pt x="67" y="439"/>
                  </a:lnTo>
                  <a:lnTo>
                    <a:pt x="64" y="433"/>
                  </a:lnTo>
                  <a:lnTo>
                    <a:pt x="61" y="425"/>
                  </a:lnTo>
                  <a:lnTo>
                    <a:pt x="57" y="408"/>
                  </a:lnTo>
                  <a:lnTo>
                    <a:pt x="57" y="408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2" y="384"/>
                  </a:lnTo>
                  <a:lnTo>
                    <a:pt x="51" y="371"/>
                  </a:lnTo>
                  <a:lnTo>
                    <a:pt x="50" y="345"/>
                  </a:lnTo>
                  <a:lnTo>
                    <a:pt x="50" y="317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2" y="251"/>
                  </a:lnTo>
                  <a:lnTo>
                    <a:pt x="52" y="251"/>
                  </a:lnTo>
                  <a:lnTo>
                    <a:pt x="52" y="245"/>
                  </a:lnTo>
                  <a:lnTo>
                    <a:pt x="51" y="240"/>
                  </a:lnTo>
                  <a:lnTo>
                    <a:pt x="48" y="236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2" y="230"/>
                  </a:lnTo>
                  <a:lnTo>
                    <a:pt x="38" y="227"/>
                  </a:lnTo>
                  <a:lnTo>
                    <a:pt x="33" y="226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2" y="226"/>
                  </a:lnTo>
                  <a:lnTo>
                    <a:pt x="18" y="227"/>
                  </a:lnTo>
                  <a:lnTo>
                    <a:pt x="14" y="230"/>
                  </a:lnTo>
                  <a:lnTo>
                    <a:pt x="10" y="232"/>
                  </a:lnTo>
                  <a:lnTo>
                    <a:pt x="6" y="235"/>
                  </a:lnTo>
                  <a:lnTo>
                    <a:pt x="4" y="239"/>
                  </a:lnTo>
                  <a:lnTo>
                    <a:pt x="3" y="244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1" y="286"/>
                  </a:lnTo>
                  <a:lnTo>
                    <a:pt x="1" y="286"/>
                  </a:lnTo>
                  <a:lnTo>
                    <a:pt x="0" y="316"/>
                  </a:lnTo>
                  <a:lnTo>
                    <a:pt x="0" y="346"/>
                  </a:lnTo>
                  <a:lnTo>
                    <a:pt x="3" y="378"/>
                  </a:lnTo>
                  <a:lnTo>
                    <a:pt x="4" y="393"/>
                  </a:lnTo>
                  <a:lnTo>
                    <a:pt x="6" y="409"/>
                  </a:lnTo>
                  <a:lnTo>
                    <a:pt x="9" y="423"/>
                  </a:lnTo>
                  <a:lnTo>
                    <a:pt x="14" y="438"/>
                  </a:lnTo>
                  <a:lnTo>
                    <a:pt x="20" y="452"/>
                  </a:lnTo>
                  <a:lnTo>
                    <a:pt x="26" y="465"/>
                  </a:lnTo>
                  <a:lnTo>
                    <a:pt x="34" y="478"/>
                  </a:lnTo>
                  <a:lnTo>
                    <a:pt x="43" y="490"/>
                  </a:lnTo>
                  <a:lnTo>
                    <a:pt x="54" y="501"/>
                  </a:lnTo>
                  <a:lnTo>
                    <a:pt x="65" y="511"/>
                  </a:lnTo>
                  <a:lnTo>
                    <a:pt x="65" y="511"/>
                  </a:lnTo>
                  <a:lnTo>
                    <a:pt x="78" y="519"/>
                  </a:lnTo>
                  <a:lnTo>
                    <a:pt x="91" y="527"/>
                  </a:lnTo>
                  <a:lnTo>
                    <a:pt x="105" y="532"/>
                  </a:lnTo>
                  <a:lnTo>
                    <a:pt x="118" y="537"/>
                  </a:lnTo>
                  <a:lnTo>
                    <a:pt x="132" y="541"/>
                  </a:lnTo>
                  <a:lnTo>
                    <a:pt x="145" y="544"/>
                  </a:lnTo>
                  <a:lnTo>
                    <a:pt x="159" y="546"/>
                  </a:lnTo>
                  <a:lnTo>
                    <a:pt x="173" y="546"/>
                  </a:lnTo>
                  <a:lnTo>
                    <a:pt x="173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0" name="组合 1279"/>
          <p:cNvGrpSpPr/>
          <p:nvPr/>
        </p:nvGrpSpPr>
        <p:grpSpPr>
          <a:xfrm>
            <a:off x="4133851" y="2277516"/>
            <a:ext cx="1022351" cy="1011768"/>
            <a:chOff x="3100388" y="1978025"/>
            <a:chExt cx="766763" cy="758826"/>
          </a:xfrm>
          <a:solidFill>
            <a:schemeClr val="tx1"/>
          </a:solidFill>
        </p:grpSpPr>
        <p:sp>
          <p:nvSpPr>
            <p:cNvPr id="12848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9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0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1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2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3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4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5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6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7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8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9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0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1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2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3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4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5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6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7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8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9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0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1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2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3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4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5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6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7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8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9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0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1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2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3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1" name="组合 1280"/>
          <p:cNvGrpSpPr/>
          <p:nvPr/>
        </p:nvGrpSpPr>
        <p:grpSpPr>
          <a:xfrm>
            <a:off x="5535085" y="2355834"/>
            <a:ext cx="1056217" cy="933449"/>
            <a:chOff x="4151313" y="2036763"/>
            <a:chExt cx="792163" cy="700087"/>
          </a:xfrm>
          <a:solidFill>
            <a:schemeClr val="tx1"/>
          </a:solidFill>
        </p:grpSpPr>
        <p:sp>
          <p:nvSpPr>
            <p:cNvPr id="12884" name="Freeform 596"/>
            <p:cNvSpPr/>
            <p:nvPr/>
          </p:nvSpPr>
          <p:spPr bwMode="auto">
            <a:xfrm>
              <a:off x="4214813" y="2354263"/>
              <a:ext cx="23813" cy="22225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9" y="3"/>
                </a:cxn>
                <a:cxn ang="0">
                  <a:pos x="45" y="5"/>
                </a:cxn>
                <a:cxn ang="0">
                  <a:pos x="41" y="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0" y="17"/>
                </a:cxn>
                <a:cxn ang="0">
                  <a:pos x="27" y="2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15" y="29"/>
                </a:cxn>
                <a:cxn ang="0">
                  <a:pos x="8" y="35"/>
                </a:cxn>
                <a:cxn ang="0">
                  <a:pos x="3" y="43"/>
                </a:cxn>
                <a:cxn ang="0">
                  <a:pos x="2" y="47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8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8"/>
                </a:cxn>
                <a:cxn ang="0">
                  <a:pos x="15" y="45"/>
                </a:cxn>
                <a:cxn ang="0">
                  <a:pos x="20" y="39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8" y="25"/>
                </a:cxn>
                <a:cxn ang="0">
                  <a:pos x="42" y="20"/>
                </a:cxn>
                <a:cxn ang="0">
                  <a:pos x="42" y="20"/>
                </a:cxn>
                <a:cxn ang="0">
                  <a:pos x="46" y="17"/>
                </a:cxn>
                <a:cxn ang="0">
                  <a:pos x="50" y="14"/>
                </a:cxn>
                <a:cxn ang="0">
                  <a:pos x="54" y="13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1" y="9"/>
                </a:cxn>
                <a:cxn ang="0">
                  <a:pos x="61" y="7"/>
                </a:cxn>
                <a:cxn ang="0">
                  <a:pos x="61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1" h="58">
                  <a:moveTo>
                    <a:pt x="53" y="1"/>
                  </a:moveTo>
                  <a:lnTo>
                    <a:pt x="53" y="1"/>
                  </a:lnTo>
                  <a:lnTo>
                    <a:pt x="49" y="3"/>
                  </a:lnTo>
                  <a:lnTo>
                    <a:pt x="45" y="5"/>
                  </a:lnTo>
                  <a:lnTo>
                    <a:pt x="41" y="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0" y="17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15" y="29"/>
                  </a:lnTo>
                  <a:lnTo>
                    <a:pt x="8" y="35"/>
                  </a:lnTo>
                  <a:lnTo>
                    <a:pt x="3" y="43"/>
                  </a:lnTo>
                  <a:lnTo>
                    <a:pt x="2" y="4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8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8"/>
                  </a:lnTo>
                  <a:lnTo>
                    <a:pt x="15" y="45"/>
                  </a:lnTo>
                  <a:lnTo>
                    <a:pt x="20" y="39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8" y="25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6" y="17"/>
                  </a:lnTo>
                  <a:lnTo>
                    <a:pt x="50" y="14"/>
                  </a:lnTo>
                  <a:lnTo>
                    <a:pt x="54" y="13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1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5" name="Freeform 597"/>
            <p:cNvSpPr/>
            <p:nvPr/>
          </p:nvSpPr>
          <p:spPr bwMode="auto">
            <a:xfrm>
              <a:off x="4232276" y="2370138"/>
              <a:ext cx="31750" cy="26988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0" y="8"/>
                </a:cxn>
                <a:cxn ang="0">
                  <a:pos x="51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1" y="37"/>
                </a:cxn>
                <a:cxn ang="0">
                  <a:pos x="13" y="43"/>
                </a:cxn>
                <a:cxn ang="0">
                  <a:pos x="7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5" y="63"/>
                </a:cxn>
                <a:cxn ang="0">
                  <a:pos x="15" y="63"/>
                </a:cxn>
                <a:cxn ang="0">
                  <a:pos x="16" y="60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21" y="52"/>
                </a:cxn>
                <a:cxn ang="0">
                  <a:pos x="28" y="47"/>
                </a:cxn>
                <a:cxn ang="0">
                  <a:pos x="34" y="42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9" y="29"/>
                </a:cxn>
                <a:cxn ang="0">
                  <a:pos x="58" y="22"/>
                </a:cxn>
                <a:cxn ang="0">
                  <a:pos x="77" y="10"/>
                </a:cxn>
                <a:cxn ang="0">
                  <a:pos x="77" y="10"/>
                </a:cxn>
                <a:cxn ang="0">
                  <a:pos x="80" y="9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68">
                  <a:moveTo>
                    <a:pt x="72" y="1"/>
                  </a:moveTo>
                  <a:lnTo>
                    <a:pt x="72" y="1"/>
                  </a:lnTo>
                  <a:lnTo>
                    <a:pt x="60" y="8"/>
                  </a:lnTo>
                  <a:lnTo>
                    <a:pt x="51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1" y="37"/>
                  </a:lnTo>
                  <a:lnTo>
                    <a:pt x="13" y="43"/>
                  </a:lnTo>
                  <a:lnTo>
                    <a:pt x="7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6" y="60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21" y="52"/>
                  </a:lnTo>
                  <a:lnTo>
                    <a:pt x="28" y="47"/>
                  </a:lnTo>
                  <a:lnTo>
                    <a:pt x="34" y="42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9" y="29"/>
                  </a:lnTo>
                  <a:lnTo>
                    <a:pt x="58" y="22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80" y="9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6" name="Freeform 598"/>
            <p:cNvSpPr/>
            <p:nvPr/>
          </p:nvSpPr>
          <p:spPr bwMode="auto">
            <a:xfrm>
              <a:off x="4260851" y="2381250"/>
              <a:ext cx="36513" cy="28575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6" y="4"/>
                </a:cxn>
                <a:cxn ang="0">
                  <a:pos x="68" y="7"/>
                </a:cxn>
                <a:cxn ang="0">
                  <a:pos x="55" y="16"/>
                </a:cxn>
                <a:cxn ang="0">
                  <a:pos x="41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7" y="39"/>
                </a:cxn>
                <a:cxn ang="0">
                  <a:pos x="8" y="47"/>
                </a:cxn>
                <a:cxn ang="0">
                  <a:pos x="4" y="52"/>
                </a:cxn>
                <a:cxn ang="0">
                  <a:pos x="2" y="58"/>
                </a:cxn>
                <a:cxn ang="0">
                  <a:pos x="0" y="63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10" y="71"/>
                </a:cxn>
                <a:cxn ang="0">
                  <a:pos x="11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1" y="62"/>
                </a:cxn>
                <a:cxn ang="0">
                  <a:pos x="14" y="56"/>
                </a:cxn>
                <a:cxn ang="0">
                  <a:pos x="17" y="52"/>
                </a:cxn>
                <a:cxn ang="0">
                  <a:pos x="23" y="48"/>
                </a:cxn>
                <a:cxn ang="0">
                  <a:pos x="33" y="43"/>
                </a:cxn>
                <a:cxn ang="0">
                  <a:pos x="42" y="38"/>
                </a:cxn>
                <a:cxn ang="0">
                  <a:pos x="42" y="38"/>
                </a:cxn>
                <a:cxn ang="0">
                  <a:pos x="63" y="24"/>
                </a:cxn>
                <a:cxn ang="0">
                  <a:pos x="75" y="17"/>
                </a:cxn>
                <a:cxn ang="0">
                  <a:pos x="87" y="12"/>
                </a:cxn>
                <a:cxn ang="0">
                  <a:pos x="87" y="12"/>
                </a:cxn>
                <a:cxn ang="0">
                  <a:pos x="89" y="11"/>
                </a:cxn>
                <a:cxn ang="0">
                  <a:pos x="91" y="9"/>
                </a:cxn>
                <a:cxn ang="0">
                  <a:pos x="91" y="5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1" h="73">
                  <a:moveTo>
                    <a:pt x="84" y="1"/>
                  </a:moveTo>
                  <a:lnTo>
                    <a:pt x="84" y="1"/>
                  </a:lnTo>
                  <a:lnTo>
                    <a:pt x="76" y="4"/>
                  </a:lnTo>
                  <a:lnTo>
                    <a:pt x="68" y="7"/>
                  </a:lnTo>
                  <a:lnTo>
                    <a:pt x="55" y="16"/>
                  </a:lnTo>
                  <a:lnTo>
                    <a:pt x="41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7" y="39"/>
                  </a:lnTo>
                  <a:lnTo>
                    <a:pt x="8" y="47"/>
                  </a:lnTo>
                  <a:lnTo>
                    <a:pt x="4" y="52"/>
                  </a:lnTo>
                  <a:lnTo>
                    <a:pt x="2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0" y="71"/>
                  </a:lnTo>
                  <a:lnTo>
                    <a:pt x="11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2"/>
                  </a:lnTo>
                  <a:lnTo>
                    <a:pt x="14" y="56"/>
                  </a:lnTo>
                  <a:lnTo>
                    <a:pt x="17" y="52"/>
                  </a:lnTo>
                  <a:lnTo>
                    <a:pt x="23" y="48"/>
                  </a:lnTo>
                  <a:lnTo>
                    <a:pt x="33" y="43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63" y="24"/>
                  </a:lnTo>
                  <a:lnTo>
                    <a:pt x="75" y="17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9" y="11"/>
                  </a:lnTo>
                  <a:lnTo>
                    <a:pt x="91" y="9"/>
                  </a:lnTo>
                  <a:lnTo>
                    <a:pt x="91" y="5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7" name="Freeform 599"/>
            <p:cNvSpPr/>
            <p:nvPr/>
          </p:nvSpPr>
          <p:spPr bwMode="auto">
            <a:xfrm>
              <a:off x="4284663" y="2398713"/>
              <a:ext cx="34925" cy="25400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39" y="25"/>
                </a:cxn>
                <a:cxn ang="0">
                  <a:pos x="19" y="3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27" y="46"/>
                </a:cxn>
                <a:cxn ang="0">
                  <a:pos x="45" y="34"/>
                </a:cxn>
                <a:cxn ang="0">
                  <a:pos x="85" y="10"/>
                </a:cxn>
                <a:cxn ang="0">
                  <a:pos x="85" y="10"/>
                </a:cxn>
                <a:cxn ang="0">
                  <a:pos x="86" y="9"/>
                </a:cxn>
                <a:cxn ang="0">
                  <a:pos x="87" y="8"/>
                </a:cxn>
                <a:cxn ang="0">
                  <a:pos x="86" y="4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7" h="61">
                  <a:moveTo>
                    <a:pt x="78" y="1"/>
                  </a:moveTo>
                  <a:lnTo>
                    <a:pt x="78" y="1"/>
                  </a:lnTo>
                  <a:lnTo>
                    <a:pt x="39" y="25"/>
                  </a:lnTo>
                  <a:lnTo>
                    <a:pt x="19" y="3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27" y="46"/>
                  </a:lnTo>
                  <a:lnTo>
                    <a:pt x="45" y="34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6" y="4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8" name="Freeform 600"/>
            <p:cNvSpPr/>
            <p:nvPr/>
          </p:nvSpPr>
          <p:spPr bwMode="auto">
            <a:xfrm>
              <a:off x="4310063" y="2420938"/>
              <a:ext cx="42863" cy="25400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88" y="8"/>
                </a:cxn>
                <a:cxn ang="0">
                  <a:pos x="72" y="16"/>
                </a:cxn>
                <a:cxn ang="0">
                  <a:pos x="58" y="25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33" y="38"/>
                </a:cxn>
                <a:cxn ang="0">
                  <a:pos x="24" y="45"/>
                </a:cxn>
                <a:cxn ang="0">
                  <a:pos x="14" y="50"/>
                </a:cxn>
                <a:cxn ang="0">
                  <a:pos x="9" y="53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2"/>
                </a:cxn>
                <a:cxn ang="0">
                  <a:pos x="26" y="57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73" y="27"/>
                </a:cxn>
                <a:cxn ang="0">
                  <a:pos x="90" y="19"/>
                </a:cxn>
                <a:cxn ang="0">
                  <a:pos x="106" y="12"/>
                </a:cxn>
                <a:cxn ang="0">
                  <a:pos x="106" y="12"/>
                </a:cxn>
                <a:cxn ang="0">
                  <a:pos x="107" y="11"/>
                </a:cxn>
                <a:cxn ang="0">
                  <a:pos x="109" y="8"/>
                </a:cxn>
                <a:cxn ang="0">
                  <a:pos x="109" y="4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9" h="65">
                  <a:moveTo>
                    <a:pt x="102" y="0"/>
                  </a:moveTo>
                  <a:lnTo>
                    <a:pt x="102" y="0"/>
                  </a:lnTo>
                  <a:lnTo>
                    <a:pt x="88" y="8"/>
                  </a:lnTo>
                  <a:lnTo>
                    <a:pt x="72" y="16"/>
                  </a:lnTo>
                  <a:lnTo>
                    <a:pt x="58" y="25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33" y="38"/>
                  </a:lnTo>
                  <a:lnTo>
                    <a:pt x="24" y="45"/>
                  </a:lnTo>
                  <a:lnTo>
                    <a:pt x="14" y="50"/>
                  </a:lnTo>
                  <a:lnTo>
                    <a:pt x="9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2"/>
                  </a:lnTo>
                  <a:lnTo>
                    <a:pt x="26" y="57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73" y="27"/>
                  </a:lnTo>
                  <a:lnTo>
                    <a:pt x="90" y="19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7" y="11"/>
                  </a:lnTo>
                  <a:lnTo>
                    <a:pt x="109" y="8"/>
                  </a:lnTo>
                  <a:lnTo>
                    <a:pt x="109" y="4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9" name="Freeform 601"/>
            <p:cNvSpPr/>
            <p:nvPr/>
          </p:nvSpPr>
          <p:spPr bwMode="auto">
            <a:xfrm>
              <a:off x="4337051" y="2435225"/>
              <a:ext cx="44450" cy="25400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81" y="15"/>
                </a:cxn>
                <a:cxn ang="0">
                  <a:pos x="56" y="28"/>
                </a:cxn>
                <a:cxn ang="0">
                  <a:pos x="30" y="40"/>
                </a:cxn>
                <a:cxn ang="0">
                  <a:pos x="4" y="50"/>
                </a:cxn>
                <a:cxn ang="0">
                  <a:pos x="4" y="50"/>
                </a:cxn>
                <a:cxn ang="0">
                  <a:pos x="3" y="51"/>
                </a:cxn>
                <a:cxn ang="0">
                  <a:pos x="1" y="54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34" y="51"/>
                </a:cxn>
                <a:cxn ang="0">
                  <a:pos x="60" y="38"/>
                </a:cxn>
                <a:cxn ang="0">
                  <a:pos x="86" y="25"/>
                </a:cxn>
                <a:cxn ang="0">
                  <a:pos x="111" y="11"/>
                </a:cxn>
                <a:cxn ang="0">
                  <a:pos x="111" y="11"/>
                </a:cxn>
                <a:cxn ang="0">
                  <a:pos x="114" y="10"/>
                </a:cxn>
                <a:cxn ang="0">
                  <a:pos x="114" y="8"/>
                </a:cxn>
                <a:cxn ang="0">
                  <a:pos x="114" y="4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62">
                  <a:moveTo>
                    <a:pt x="106" y="2"/>
                  </a:moveTo>
                  <a:lnTo>
                    <a:pt x="106" y="2"/>
                  </a:lnTo>
                  <a:lnTo>
                    <a:pt x="81" y="15"/>
                  </a:lnTo>
                  <a:lnTo>
                    <a:pt x="56" y="28"/>
                  </a:lnTo>
                  <a:lnTo>
                    <a:pt x="30" y="4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1" y="54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34" y="51"/>
                  </a:lnTo>
                  <a:lnTo>
                    <a:pt x="60" y="38"/>
                  </a:lnTo>
                  <a:lnTo>
                    <a:pt x="86" y="25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4" y="10"/>
                  </a:lnTo>
                  <a:lnTo>
                    <a:pt x="114" y="8"/>
                  </a:lnTo>
                  <a:lnTo>
                    <a:pt x="114" y="4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0" name="Freeform 602"/>
            <p:cNvSpPr/>
            <p:nvPr/>
          </p:nvSpPr>
          <p:spPr bwMode="auto">
            <a:xfrm>
              <a:off x="4367213" y="2444750"/>
              <a:ext cx="46038" cy="25400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84" y="18"/>
                </a:cxn>
                <a:cxn ang="0">
                  <a:pos x="58" y="32"/>
                </a:cxn>
                <a:cxn ang="0">
                  <a:pos x="32" y="44"/>
                </a:cxn>
                <a:cxn ang="0">
                  <a:pos x="3" y="55"/>
                </a:cxn>
                <a:cxn ang="0">
                  <a:pos x="3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61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6" y="55"/>
                </a:cxn>
                <a:cxn ang="0">
                  <a:pos x="63" y="43"/>
                </a:cxn>
                <a:cxn ang="0">
                  <a:pos x="89" y="28"/>
                </a:cxn>
                <a:cxn ang="0">
                  <a:pos x="114" y="11"/>
                </a:cxn>
                <a:cxn ang="0">
                  <a:pos x="114" y="11"/>
                </a:cxn>
                <a:cxn ang="0">
                  <a:pos x="117" y="9"/>
                </a:cxn>
                <a:cxn ang="0">
                  <a:pos x="117" y="7"/>
                </a:cxn>
                <a:cxn ang="0">
                  <a:pos x="115" y="4"/>
                </a:cxn>
                <a:cxn ang="0">
                  <a:pos x="114" y="1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65">
                  <a:moveTo>
                    <a:pt x="109" y="1"/>
                  </a:moveTo>
                  <a:lnTo>
                    <a:pt x="109" y="1"/>
                  </a:lnTo>
                  <a:lnTo>
                    <a:pt x="84" y="18"/>
                  </a:lnTo>
                  <a:lnTo>
                    <a:pt x="58" y="32"/>
                  </a:lnTo>
                  <a:lnTo>
                    <a:pt x="32" y="44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6" y="55"/>
                  </a:lnTo>
                  <a:lnTo>
                    <a:pt x="63" y="43"/>
                  </a:lnTo>
                  <a:lnTo>
                    <a:pt x="89" y="28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5" y="4"/>
                  </a:lnTo>
                  <a:lnTo>
                    <a:pt x="114" y="1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1" name="Freeform 603"/>
            <p:cNvSpPr/>
            <p:nvPr/>
          </p:nvSpPr>
          <p:spPr bwMode="auto">
            <a:xfrm>
              <a:off x="4341813" y="2081213"/>
              <a:ext cx="34925" cy="127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81" y="0"/>
                </a:cxn>
                <a:cxn ang="0">
                  <a:pos x="72" y="1"/>
                </a:cxn>
                <a:cxn ang="0">
                  <a:pos x="61" y="4"/>
                </a:cxn>
                <a:cxn ang="0">
                  <a:pos x="43" y="10"/>
                </a:cxn>
                <a:cxn ang="0">
                  <a:pos x="25" y="16"/>
                </a:cxn>
                <a:cxn ang="0">
                  <a:pos x="14" y="18"/>
                </a:cxn>
                <a:cxn ang="0">
                  <a:pos x="5" y="19"/>
                </a:cxn>
                <a:cxn ang="0">
                  <a:pos x="5" y="19"/>
                </a:cxn>
                <a:cxn ang="0">
                  <a:pos x="2" y="19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2" y="30"/>
                </a:cxn>
                <a:cxn ang="0">
                  <a:pos x="5" y="31"/>
                </a:cxn>
                <a:cxn ang="0">
                  <a:pos x="5" y="31"/>
                </a:cxn>
                <a:cxn ang="0">
                  <a:pos x="16" y="30"/>
                </a:cxn>
                <a:cxn ang="0">
                  <a:pos x="25" y="27"/>
                </a:cxn>
                <a:cxn ang="0">
                  <a:pos x="43" y="21"/>
                </a:cxn>
                <a:cxn ang="0">
                  <a:pos x="61" y="16"/>
                </a:cxn>
                <a:cxn ang="0">
                  <a:pos x="72" y="13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12"/>
                </a:cxn>
                <a:cxn ang="0">
                  <a:pos x="85" y="10"/>
                </a:cxn>
                <a:cxn ang="0">
                  <a:pos x="86" y="6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6" h="31">
                  <a:moveTo>
                    <a:pt x="81" y="0"/>
                  </a:moveTo>
                  <a:lnTo>
                    <a:pt x="81" y="0"/>
                  </a:lnTo>
                  <a:lnTo>
                    <a:pt x="72" y="1"/>
                  </a:lnTo>
                  <a:lnTo>
                    <a:pt x="61" y="4"/>
                  </a:lnTo>
                  <a:lnTo>
                    <a:pt x="43" y="10"/>
                  </a:lnTo>
                  <a:lnTo>
                    <a:pt x="25" y="16"/>
                  </a:lnTo>
                  <a:lnTo>
                    <a:pt x="14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16" y="30"/>
                  </a:lnTo>
                  <a:lnTo>
                    <a:pt x="25" y="27"/>
                  </a:lnTo>
                  <a:lnTo>
                    <a:pt x="43" y="21"/>
                  </a:lnTo>
                  <a:lnTo>
                    <a:pt x="61" y="16"/>
                  </a:lnTo>
                  <a:lnTo>
                    <a:pt x="72" y="13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12"/>
                  </a:lnTo>
                  <a:lnTo>
                    <a:pt x="85" y="10"/>
                  </a:lnTo>
                  <a:lnTo>
                    <a:pt x="86" y="6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2" name="Freeform 604"/>
            <p:cNvSpPr/>
            <p:nvPr/>
          </p:nvSpPr>
          <p:spPr bwMode="auto">
            <a:xfrm>
              <a:off x="4381501" y="2097088"/>
              <a:ext cx="26988" cy="17463"/>
            </a:xfrm>
            <a:custGeom>
              <a:avLst/>
              <a:gdLst/>
              <a:ahLst/>
              <a:cxnLst>
                <a:cxn ang="0">
                  <a:pos x="61" y="1"/>
                </a:cxn>
                <a:cxn ang="0">
                  <a:pos x="61" y="1"/>
                </a:cxn>
                <a:cxn ang="0">
                  <a:pos x="47" y="8"/>
                </a:cxn>
                <a:cxn ang="0">
                  <a:pos x="31" y="15"/>
                </a:cxn>
                <a:cxn ang="0">
                  <a:pos x="3" y="31"/>
                </a:cxn>
                <a:cxn ang="0">
                  <a:pos x="3" y="31"/>
                </a:cxn>
                <a:cxn ang="0">
                  <a:pos x="1" y="34"/>
                </a:cxn>
                <a:cxn ang="0">
                  <a:pos x="0" y="35"/>
                </a:cxn>
                <a:cxn ang="0">
                  <a:pos x="1" y="39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37" y="26"/>
                </a:cxn>
                <a:cxn ang="0">
                  <a:pos x="50" y="1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1" y="1"/>
                </a:cxn>
              </a:cxnLst>
              <a:rect l="0" t="0" r="r" b="b"/>
              <a:pathLst>
                <a:path w="68" h="42">
                  <a:moveTo>
                    <a:pt x="61" y="1"/>
                  </a:moveTo>
                  <a:lnTo>
                    <a:pt x="61" y="1"/>
                  </a:lnTo>
                  <a:lnTo>
                    <a:pt x="47" y="8"/>
                  </a:lnTo>
                  <a:lnTo>
                    <a:pt x="31" y="15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37" y="26"/>
                  </a:lnTo>
                  <a:lnTo>
                    <a:pt x="50" y="1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3" name="Freeform 605"/>
            <p:cNvSpPr/>
            <p:nvPr/>
          </p:nvSpPr>
          <p:spPr bwMode="auto">
            <a:xfrm>
              <a:off x="4405313" y="2112963"/>
              <a:ext cx="30163" cy="127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70" y="0"/>
                </a:cxn>
                <a:cxn ang="0">
                  <a:pos x="61" y="1"/>
                </a:cxn>
                <a:cxn ang="0">
                  <a:pos x="53" y="5"/>
                </a:cxn>
                <a:cxn ang="0">
                  <a:pos x="38" y="12"/>
                </a:cxn>
                <a:cxn ang="0">
                  <a:pos x="23" y="18"/>
                </a:cxn>
                <a:cxn ang="0">
                  <a:pos x="15" y="21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3" y="22"/>
                </a:cxn>
                <a:cxn ang="0">
                  <a:pos x="2" y="23"/>
                </a:cxn>
                <a:cxn ang="0">
                  <a:pos x="0" y="29"/>
                </a:cxn>
                <a:cxn ang="0">
                  <a:pos x="2" y="31"/>
                </a:cxn>
                <a:cxn ang="0">
                  <a:pos x="3" y="33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15" y="33"/>
                </a:cxn>
                <a:cxn ang="0">
                  <a:pos x="23" y="30"/>
                </a:cxn>
                <a:cxn ang="0">
                  <a:pos x="40" y="23"/>
                </a:cxn>
                <a:cxn ang="0">
                  <a:pos x="55" y="16"/>
                </a:cxn>
                <a:cxn ang="0">
                  <a:pos x="63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5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70" y="0"/>
                </a:cxn>
              </a:cxnLst>
              <a:rect l="0" t="0" r="r" b="b"/>
              <a:pathLst>
                <a:path w="76" h="34">
                  <a:moveTo>
                    <a:pt x="70" y="0"/>
                  </a:moveTo>
                  <a:lnTo>
                    <a:pt x="70" y="0"/>
                  </a:lnTo>
                  <a:lnTo>
                    <a:pt x="61" y="1"/>
                  </a:lnTo>
                  <a:lnTo>
                    <a:pt x="53" y="5"/>
                  </a:lnTo>
                  <a:lnTo>
                    <a:pt x="38" y="12"/>
                  </a:lnTo>
                  <a:lnTo>
                    <a:pt x="23" y="18"/>
                  </a:lnTo>
                  <a:lnTo>
                    <a:pt x="15" y="21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5" y="33"/>
                  </a:lnTo>
                  <a:lnTo>
                    <a:pt x="23" y="30"/>
                  </a:lnTo>
                  <a:lnTo>
                    <a:pt x="40" y="23"/>
                  </a:lnTo>
                  <a:lnTo>
                    <a:pt x="55" y="16"/>
                  </a:lnTo>
                  <a:lnTo>
                    <a:pt x="63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5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4" name="Freeform 606"/>
            <p:cNvSpPr/>
            <p:nvPr/>
          </p:nvSpPr>
          <p:spPr bwMode="auto">
            <a:xfrm>
              <a:off x="4440238" y="2130425"/>
              <a:ext cx="31750" cy="1428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55" y="4"/>
                </a:cxn>
                <a:cxn ang="0">
                  <a:pos x="38" y="9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" y="23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1" y="31"/>
                </a:cxn>
                <a:cxn ang="0">
                  <a:pos x="3" y="32"/>
                </a:cxn>
                <a:cxn ang="0">
                  <a:pos x="4" y="34"/>
                </a:cxn>
                <a:cxn ang="0">
                  <a:pos x="7" y="32"/>
                </a:cxn>
                <a:cxn ang="0">
                  <a:pos x="7" y="32"/>
                </a:cxn>
                <a:cxn ang="0">
                  <a:pos x="41" y="21"/>
                </a:cxn>
                <a:cxn ang="0">
                  <a:pos x="58" y="14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34">
                  <a:moveTo>
                    <a:pt x="72" y="0"/>
                  </a:moveTo>
                  <a:lnTo>
                    <a:pt x="72" y="0"/>
                  </a:lnTo>
                  <a:lnTo>
                    <a:pt x="55" y="4"/>
                  </a:lnTo>
                  <a:lnTo>
                    <a:pt x="38" y="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41" y="21"/>
                  </a:lnTo>
                  <a:lnTo>
                    <a:pt x="58" y="14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6" name="Freeform 608"/>
            <p:cNvSpPr/>
            <p:nvPr/>
          </p:nvSpPr>
          <p:spPr bwMode="auto">
            <a:xfrm>
              <a:off x="4465638" y="2152650"/>
              <a:ext cx="31750" cy="111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56" y="7"/>
                </a:cxn>
                <a:cxn ang="0">
                  <a:pos x="41" y="13"/>
                </a:cxn>
                <a:cxn ang="0">
                  <a:pos x="24" y="17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4" y="20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4" y="30"/>
                </a:cxn>
                <a:cxn ang="0">
                  <a:pos x="7" y="30"/>
                </a:cxn>
                <a:cxn ang="0">
                  <a:pos x="7" y="30"/>
                </a:cxn>
                <a:cxn ang="0">
                  <a:pos x="24" y="29"/>
                </a:cxn>
                <a:cxn ang="0">
                  <a:pos x="42" y="24"/>
                </a:cxn>
                <a:cxn ang="0">
                  <a:pos x="59" y="18"/>
                </a:cxn>
                <a:cxn ang="0">
                  <a:pos x="76" y="12"/>
                </a:cxn>
                <a:cxn ang="0">
                  <a:pos x="76" y="12"/>
                </a:cxn>
                <a:cxn ang="0">
                  <a:pos x="79" y="10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30">
                  <a:moveTo>
                    <a:pt x="73" y="0"/>
                  </a:moveTo>
                  <a:lnTo>
                    <a:pt x="73" y="0"/>
                  </a:lnTo>
                  <a:lnTo>
                    <a:pt x="56" y="7"/>
                  </a:lnTo>
                  <a:lnTo>
                    <a:pt x="41" y="13"/>
                  </a:lnTo>
                  <a:lnTo>
                    <a:pt x="24" y="17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4" y="20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4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24" y="29"/>
                  </a:lnTo>
                  <a:lnTo>
                    <a:pt x="42" y="24"/>
                  </a:lnTo>
                  <a:lnTo>
                    <a:pt x="59" y="1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9" y="10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7" name="Freeform 609"/>
            <p:cNvSpPr/>
            <p:nvPr/>
          </p:nvSpPr>
          <p:spPr bwMode="auto">
            <a:xfrm>
              <a:off x="4491038" y="2170113"/>
              <a:ext cx="34925" cy="12700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4"/>
                </a:cxn>
                <a:cxn ang="0">
                  <a:pos x="60" y="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30" y="17"/>
                </a:cxn>
                <a:cxn ang="0">
                  <a:pos x="18" y="21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2" y="23"/>
                </a:cxn>
                <a:cxn ang="0">
                  <a:pos x="1" y="25"/>
                </a:cxn>
                <a:cxn ang="0">
                  <a:pos x="0" y="29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5" y="34"/>
                </a:cxn>
                <a:cxn ang="0">
                  <a:pos x="5" y="34"/>
                </a:cxn>
                <a:cxn ang="0">
                  <a:pos x="15" y="32"/>
                </a:cxn>
                <a:cxn ang="0">
                  <a:pos x="24" y="31"/>
                </a:cxn>
                <a:cxn ang="0">
                  <a:pos x="44" y="25"/>
                </a:cxn>
                <a:cxn ang="0">
                  <a:pos x="44" y="25"/>
                </a:cxn>
                <a:cxn ang="0">
                  <a:pos x="65" y="17"/>
                </a:cxn>
                <a:cxn ang="0">
                  <a:pos x="86" y="12"/>
                </a:cxn>
                <a:cxn ang="0">
                  <a:pos x="86" y="12"/>
                </a:cxn>
                <a:cxn ang="0">
                  <a:pos x="89" y="10"/>
                </a:cxn>
                <a:cxn ang="0">
                  <a:pos x="90" y="9"/>
                </a:cxn>
                <a:cxn ang="0">
                  <a:pos x="90" y="5"/>
                </a:cxn>
                <a:cxn ang="0">
                  <a:pos x="89" y="1"/>
                </a:cxn>
                <a:cxn ang="0">
                  <a:pos x="86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0" h="34">
                  <a:moveTo>
                    <a:pt x="83" y="0"/>
                  </a:moveTo>
                  <a:lnTo>
                    <a:pt x="83" y="0"/>
                  </a:lnTo>
                  <a:lnTo>
                    <a:pt x="68" y="4"/>
                  </a:lnTo>
                  <a:lnTo>
                    <a:pt x="60" y="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30" y="17"/>
                  </a:lnTo>
                  <a:lnTo>
                    <a:pt x="18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15" y="32"/>
                  </a:lnTo>
                  <a:lnTo>
                    <a:pt x="24" y="31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65" y="17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9" y="10"/>
                  </a:lnTo>
                  <a:lnTo>
                    <a:pt x="90" y="9"/>
                  </a:lnTo>
                  <a:lnTo>
                    <a:pt x="90" y="5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8" name="Freeform 610"/>
            <p:cNvSpPr/>
            <p:nvPr/>
          </p:nvSpPr>
          <p:spPr bwMode="auto">
            <a:xfrm>
              <a:off x="4510088" y="2185988"/>
              <a:ext cx="38100" cy="1111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88" y="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26" y="13"/>
                </a:cxn>
                <a:cxn ang="0">
                  <a:pos x="16" y="13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2" y="13"/>
                </a:cxn>
                <a:cxn ang="0">
                  <a:pos x="0" y="15"/>
                </a:cxn>
                <a:cxn ang="0">
                  <a:pos x="0" y="19"/>
                </a:cxn>
                <a:cxn ang="0">
                  <a:pos x="2" y="21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2" y="24"/>
                </a:cxn>
                <a:cxn ang="0">
                  <a:pos x="20" y="24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50" y="21"/>
                </a:cxn>
                <a:cxn ang="0">
                  <a:pos x="63" y="18"/>
                </a:cxn>
                <a:cxn ang="0">
                  <a:pos x="91" y="11"/>
                </a:cxn>
                <a:cxn ang="0">
                  <a:pos x="91" y="11"/>
                </a:cxn>
                <a:cxn ang="0">
                  <a:pos x="93" y="10"/>
                </a:cxn>
                <a:cxn ang="0">
                  <a:pos x="95" y="9"/>
                </a:cxn>
                <a:cxn ang="0">
                  <a:pos x="95" y="6"/>
                </a:cxn>
                <a:cxn ang="0">
                  <a:pos x="95" y="5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8" y="0"/>
                </a:cxn>
              </a:cxnLst>
              <a:rect l="0" t="0" r="r" b="b"/>
              <a:pathLst>
                <a:path w="95" h="24">
                  <a:moveTo>
                    <a:pt x="88" y="0"/>
                  </a:moveTo>
                  <a:lnTo>
                    <a:pt x="88" y="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26" y="13"/>
                  </a:lnTo>
                  <a:lnTo>
                    <a:pt x="16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20" y="24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50" y="21"/>
                  </a:lnTo>
                  <a:lnTo>
                    <a:pt x="63" y="18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95" y="5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9" name="Freeform 611"/>
            <p:cNvSpPr/>
            <p:nvPr/>
          </p:nvSpPr>
          <p:spPr bwMode="auto">
            <a:xfrm>
              <a:off x="4165601" y="2630488"/>
              <a:ext cx="28575" cy="4921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1"/>
                </a:cxn>
                <a:cxn ang="0">
                  <a:pos x="55" y="5"/>
                </a:cxn>
                <a:cxn ang="0">
                  <a:pos x="49" y="9"/>
                </a:cxn>
                <a:cxn ang="0">
                  <a:pos x="46" y="14"/>
                </a:cxn>
                <a:cxn ang="0">
                  <a:pos x="39" y="26"/>
                </a:cxn>
                <a:cxn ang="0">
                  <a:pos x="34" y="37"/>
                </a:cxn>
                <a:cxn ang="0">
                  <a:pos x="34" y="37"/>
                </a:cxn>
                <a:cxn ang="0">
                  <a:pos x="25" y="56"/>
                </a:cxn>
                <a:cxn ang="0">
                  <a:pos x="14" y="75"/>
                </a:cxn>
                <a:cxn ang="0">
                  <a:pos x="6" y="93"/>
                </a:cxn>
                <a:cxn ang="0">
                  <a:pos x="2" y="103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9"/>
                </a:cxn>
                <a:cxn ang="0">
                  <a:pos x="5" y="120"/>
                </a:cxn>
                <a:cxn ang="0">
                  <a:pos x="6" y="122"/>
                </a:cxn>
                <a:cxn ang="0">
                  <a:pos x="9" y="120"/>
                </a:cxn>
                <a:cxn ang="0">
                  <a:pos x="10" y="119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5" y="101"/>
                </a:cxn>
                <a:cxn ang="0">
                  <a:pos x="22" y="85"/>
                </a:cxn>
                <a:cxn ang="0">
                  <a:pos x="30" y="69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43" y="43"/>
                </a:cxn>
                <a:cxn ang="0">
                  <a:pos x="49" y="30"/>
                </a:cxn>
                <a:cxn ang="0">
                  <a:pos x="53" y="24"/>
                </a:cxn>
                <a:cxn ang="0">
                  <a:pos x="57" y="17"/>
                </a:cxn>
                <a:cxn ang="0">
                  <a:pos x="63" y="13"/>
                </a:cxn>
                <a:cxn ang="0">
                  <a:pos x="68" y="11"/>
                </a:cxn>
                <a:cxn ang="0">
                  <a:pos x="68" y="11"/>
                </a:cxn>
                <a:cxn ang="0">
                  <a:pos x="70" y="9"/>
                </a:cxn>
                <a:cxn ang="0">
                  <a:pos x="72" y="8"/>
                </a:cxn>
                <a:cxn ang="0">
                  <a:pos x="72" y="4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2" h="122">
                  <a:moveTo>
                    <a:pt x="65" y="0"/>
                  </a:moveTo>
                  <a:lnTo>
                    <a:pt x="65" y="0"/>
                  </a:lnTo>
                  <a:lnTo>
                    <a:pt x="60" y="1"/>
                  </a:lnTo>
                  <a:lnTo>
                    <a:pt x="55" y="5"/>
                  </a:lnTo>
                  <a:lnTo>
                    <a:pt x="49" y="9"/>
                  </a:lnTo>
                  <a:lnTo>
                    <a:pt x="46" y="14"/>
                  </a:lnTo>
                  <a:lnTo>
                    <a:pt x="39" y="26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25" y="56"/>
                  </a:lnTo>
                  <a:lnTo>
                    <a:pt x="14" y="75"/>
                  </a:lnTo>
                  <a:lnTo>
                    <a:pt x="6" y="93"/>
                  </a:lnTo>
                  <a:lnTo>
                    <a:pt x="2" y="103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9"/>
                  </a:lnTo>
                  <a:lnTo>
                    <a:pt x="5" y="120"/>
                  </a:lnTo>
                  <a:lnTo>
                    <a:pt x="6" y="122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5" y="101"/>
                  </a:lnTo>
                  <a:lnTo>
                    <a:pt x="22" y="85"/>
                  </a:lnTo>
                  <a:lnTo>
                    <a:pt x="30" y="69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43" y="43"/>
                  </a:lnTo>
                  <a:lnTo>
                    <a:pt x="49" y="30"/>
                  </a:lnTo>
                  <a:lnTo>
                    <a:pt x="53" y="24"/>
                  </a:lnTo>
                  <a:lnTo>
                    <a:pt x="57" y="17"/>
                  </a:lnTo>
                  <a:lnTo>
                    <a:pt x="63" y="13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70" y="9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0" name="Freeform 612"/>
            <p:cNvSpPr/>
            <p:nvPr/>
          </p:nvSpPr>
          <p:spPr bwMode="auto">
            <a:xfrm>
              <a:off x="4208463" y="2643188"/>
              <a:ext cx="23813" cy="365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2" y="8"/>
                </a:cxn>
                <a:cxn ang="0">
                  <a:pos x="33" y="18"/>
                </a:cxn>
                <a:cxn ang="0">
                  <a:pos x="26" y="29"/>
                </a:cxn>
                <a:cxn ang="0">
                  <a:pos x="21" y="39"/>
                </a:cxn>
                <a:cxn ang="0">
                  <a:pos x="12" y="64"/>
                </a:cxn>
                <a:cxn ang="0">
                  <a:pos x="7" y="76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3" y="94"/>
                </a:cxn>
                <a:cxn ang="0">
                  <a:pos x="7" y="94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6" y="81"/>
                </a:cxn>
                <a:cxn ang="0">
                  <a:pos x="20" y="71"/>
                </a:cxn>
                <a:cxn ang="0">
                  <a:pos x="29" y="49"/>
                </a:cxn>
                <a:cxn ang="0">
                  <a:pos x="34" y="37"/>
                </a:cxn>
                <a:cxn ang="0">
                  <a:pos x="41" y="26"/>
                </a:cxn>
                <a:cxn ang="0">
                  <a:pos x="48" y="18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59" y="9"/>
                </a:cxn>
                <a:cxn ang="0">
                  <a:pos x="60" y="7"/>
                </a:cxn>
                <a:cxn ang="0">
                  <a:pos x="59" y="3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60" h="94">
                  <a:moveTo>
                    <a:pt x="52" y="0"/>
                  </a:moveTo>
                  <a:lnTo>
                    <a:pt x="52" y="0"/>
                  </a:lnTo>
                  <a:lnTo>
                    <a:pt x="42" y="8"/>
                  </a:lnTo>
                  <a:lnTo>
                    <a:pt x="33" y="18"/>
                  </a:lnTo>
                  <a:lnTo>
                    <a:pt x="26" y="29"/>
                  </a:lnTo>
                  <a:lnTo>
                    <a:pt x="21" y="39"/>
                  </a:lnTo>
                  <a:lnTo>
                    <a:pt x="12" y="64"/>
                  </a:lnTo>
                  <a:lnTo>
                    <a:pt x="7" y="7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3" y="94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6" y="81"/>
                  </a:lnTo>
                  <a:lnTo>
                    <a:pt x="20" y="71"/>
                  </a:lnTo>
                  <a:lnTo>
                    <a:pt x="29" y="49"/>
                  </a:lnTo>
                  <a:lnTo>
                    <a:pt x="34" y="37"/>
                  </a:lnTo>
                  <a:lnTo>
                    <a:pt x="41" y="26"/>
                  </a:lnTo>
                  <a:lnTo>
                    <a:pt x="48" y="18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9" y="9"/>
                  </a:lnTo>
                  <a:lnTo>
                    <a:pt x="60" y="7"/>
                  </a:lnTo>
                  <a:lnTo>
                    <a:pt x="59" y="3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1" name="Freeform 613"/>
            <p:cNvSpPr/>
            <p:nvPr/>
          </p:nvSpPr>
          <p:spPr bwMode="auto">
            <a:xfrm>
              <a:off x="4244976" y="2641600"/>
              <a:ext cx="23813" cy="36513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1"/>
                </a:cxn>
                <a:cxn ang="0">
                  <a:pos x="25" y="42"/>
                </a:cxn>
                <a:cxn ang="0">
                  <a:pos x="16" y="63"/>
                </a:cxn>
                <a:cxn ang="0">
                  <a:pos x="9" y="72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2" y="84"/>
                </a:cxn>
                <a:cxn ang="0">
                  <a:pos x="0" y="87"/>
                </a:cxn>
                <a:cxn ang="0">
                  <a:pos x="3" y="89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0"/>
                </a:cxn>
                <a:cxn ang="0">
                  <a:pos x="24" y="71"/>
                </a:cxn>
                <a:cxn ang="0">
                  <a:pos x="33" y="50"/>
                </a:cxn>
                <a:cxn ang="0">
                  <a:pos x="43" y="29"/>
                </a:cxn>
                <a:cxn ang="0">
                  <a:pos x="49" y="19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6" y="2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8" h="92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1"/>
                  </a:lnTo>
                  <a:lnTo>
                    <a:pt x="25" y="42"/>
                  </a:lnTo>
                  <a:lnTo>
                    <a:pt x="16" y="63"/>
                  </a:lnTo>
                  <a:lnTo>
                    <a:pt x="9" y="72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2" y="84"/>
                  </a:lnTo>
                  <a:lnTo>
                    <a:pt x="0" y="87"/>
                  </a:lnTo>
                  <a:lnTo>
                    <a:pt x="3" y="89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0"/>
                  </a:lnTo>
                  <a:lnTo>
                    <a:pt x="24" y="71"/>
                  </a:lnTo>
                  <a:lnTo>
                    <a:pt x="33" y="50"/>
                  </a:lnTo>
                  <a:lnTo>
                    <a:pt x="43" y="29"/>
                  </a:lnTo>
                  <a:lnTo>
                    <a:pt x="49" y="1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6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2" name="Freeform 614"/>
            <p:cNvSpPr/>
            <p:nvPr/>
          </p:nvSpPr>
          <p:spPr bwMode="auto">
            <a:xfrm>
              <a:off x="4287838" y="2641600"/>
              <a:ext cx="26988" cy="33338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4" y="19"/>
                </a:cxn>
                <a:cxn ang="0">
                  <a:pos x="28" y="3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3" y="83"/>
                </a:cxn>
                <a:cxn ang="0">
                  <a:pos x="7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37" y="45"/>
                </a:cxn>
                <a:cxn ang="0">
                  <a:pos x="51" y="26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44" y="19"/>
                  </a:lnTo>
                  <a:lnTo>
                    <a:pt x="28" y="3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3" y="83"/>
                  </a:lnTo>
                  <a:lnTo>
                    <a:pt x="7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37" y="45"/>
                  </a:lnTo>
                  <a:lnTo>
                    <a:pt x="51" y="26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3" name="Freeform 615"/>
            <p:cNvSpPr/>
            <p:nvPr/>
          </p:nvSpPr>
          <p:spPr bwMode="auto">
            <a:xfrm>
              <a:off x="4330701" y="2638425"/>
              <a:ext cx="31750" cy="365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68" y="2"/>
                </a:cxn>
                <a:cxn ang="0">
                  <a:pos x="63" y="3"/>
                </a:cxn>
                <a:cxn ang="0">
                  <a:pos x="59" y="7"/>
                </a:cxn>
                <a:cxn ang="0">
                  <a:pos x="55" y="10"/>
                </a:cxn>
                <a:cxn ang="0">
                  <a:pos x="47" y="19"/>
                </a:cxn>
                <a:cxn ang="0">
                  <a:pos x="42" y="28"/>
                </a:cxn>
                <a:cxn ang="0">
                  <a:pos x="42" y="28"/>
                </a:cxn>
                <a:cxn ang="0">
                  <a:pos x="36" y="34"/>
                </a:cxn>
                <a:cxn ang="0">
                  <a:pos x="31" y="42"/>
                </a:cxn>
                <a:cxn ang="0">
                  <a:pos x="19" y="55"/>
                </a:cxn>
                <a:cxn ang="0">
                  <a:pos x="9" y="68"/>
                </a:cxn>
                <a:cxn ang="0">
                  <a:pos x="4" y="75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78"/>
                </a:cxn>
                <a:cxn ang="0">
                  <a:pos x="23" y="67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48" y="38"/>
                </a:cxn>
                <a:cxn ang="0">
                  <a:pos x="55" y="27"/>
                </a:cxn>
                <a:cxn ang="0">
                  <a:pos x="59" y="21"/>
                </a:cxn>
                <a:cxn ang="0">
                  <a:pos x="63" y="16"/>
                </a:cxn>
                <a:cxn ang="0">
                  <a:pos x="68" y="13"/>
                </a:cxn>
                <a:cxn ang="0">
                  <a:pos x="73" y="12"/>
                </a:cxn>
                <a:cxn ang="0">
                  <a:pos x="73" y="12"/>
                </a:cxn>
                <a:cxn ang="0">
                  <a:pos x="76" y="11"/>
                </a:cxn>
                <a:cxn ang="0">
                  <a:pos x="77" y="10"/>
                </a:cxn>
                <a:cxn ang="0">
                  <a:pos x="78" y="6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78" h="92">
                  <a:moveTo>
                    <a:pt x="73" y="0"/>
                  </a:moveTo>
                  <a:lnTo>
                    <a:pt x="73" y="0"/>
                  </a:lnTo>
                  <a:lnTo>
                    <a:pt x="68" y="2"/>
                  </a:lnTo>
                  <a:lnTo>
                    <a:pt x="63" y="3"/>
                  </a:lnTo>
                  <a:lnTo>
                    <a:pt x="59" y="7"/>
                  </a:lnTo>
                  <a:lnTo>
                    <a:pt x="55" y="10"/>
                  </a:lnTo>
                  <a:lnTo>
                    <a:pt x="47" y="19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6" y="34"/>
                  </a:lnTo>
                  <a:lnTo>
                    <a:pt x="31" y="42"/>
                  </a:lnTo>
                  <a:lnTo>
                    <a:pt x="19" y="55"/>
                  </a:lnTo>
                  <a:lnTo>
                    <a:pt x="9" y="68"/>
                  </a:lnTo>
                  <a:lnTo>
                    <a:pt x="4" y="7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78"/>
                  </a:lnTo>
                  <a:lnTo>
                    <a:pt x="23" y="6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27"/>
                  </a:lnTo>
                  <a:lnTo>
                    <a:pt x="59" y="21"/>
                  </a:lnTo>
                  <a:lnTo>
                    <a:pt x="63" y="16"/>
                  </a:lnTo>
                  <a:lnTo>
                    <a:pt x="68" y="13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6" y="11"/>
                  </a:lnTo>
                  <a:lnTo>
                    <a:pt x="77" y="10"/>
                  </a:lnTo>
                  <a:lnTo>
                    <a:pt x="78" y="6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4" name="Freeform 616"/>
            <p:cNvSpPr/>
            <p:nvPr/>
          </p:nvSpPr>
          <p:spPr bwMode="auto">
            <a:xfrm>
              <a:off x="4376738" y="2640013"/>
              <a:ext cx="17463" cy="3016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3" y="13"/>
                </a:cxn>
                <a:cxn ang="0">
                  <a:pos x="29" y="21"/>
                </a:cxn>
                <a:cxn ang="0">
                  <a:pos x="20" y="37"/>
                </a:cxn>
                <a:cxn ang="0">
                  <a:pos x="9" y="53"/>
                </a:cxn>
                <a:cxn ang="0">
                  <a:pos x="5" y="60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0" y="55"/>
                </a:cxn>
                <a:cxn ang="0">
                  <a:pos x="30" y="41"/>
                </a:cxn>
                <a:cxn ang="0">
                  <a:pos x="39" y="25"/>
                </a:cxn>
                <a:cxn ang="0">
                  <a:pos x="43" y="16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76">
                  <a:moveTo>
                    <a:pt x="35" y="4"/>
                  </a:moveTo>
                  <a:lnTo>
                    <a:pt x="35" y="4"/>
                  </a:lnTo>
                  <a:lnTo>
                    <a:pt x="33" y="13"/>
                  </a:lnTo>
                  <a:lnTo>
                    <a:pt x="29" y="21"/>
                  </a:lnTo>
                  <a:lnTo>
                    <a:pt x="20" y="37"/>
                  </a:lnTo>
                  <a:lnTo>
                    <a:pt x="9" y="53"/>
                  </a:lnTo>
                  <a:lnTo>
                    <a:pt x="5" y="60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6" y="64"/>
                  </a:lnTo>
                  <a:lnTo>
                    <a:pt x="20" y="55"/>
                  </a:lnTo>
                  <a:lnTo>
                    <a:pt x="30" y="41"/>
                  </a:lnTo>
                  <a:lnTo>
                    <a:pt x="39" y="25"/>
                  </a:lnTo>
                  <a:lnTo>
                    <a:pt x="43" y="16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5" name="Freeform 617"/>
            <p:cNvSpPr/>
            <p:nvPr/>
          </p:nvSpPr>
          <p:spPr bwMode="auto">
            <a:xfrm>
              <a:off x="4391026" y="2640013"/>
              <a:ext cx="50800" cy="762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13" y="4"/>
                </a:cxn>
                <a:cxn ang="0">
                  <a:pos x="106" y="12"/>
                </a:cxn>
                <a:cxn ang="0">
                  <a:pos x="97" y="30"/>
                </a:cxn>
                <a:cxn ang="0">
                  <a:pos x="89" y="47"/>
                </a:cxn>
                <a:cxn ang="0">
                  <a:pos x="71" y="79"/>
                </a:cxn>
                <a:cxn ang="0">
                  <a:pos x="59" y="93"/>
                </a:cxn>
                <a:cxn ang="0">
                  <a:pos x="57" y="97"/>
                </a:cxn>
                <a:cxn ang="0">
                  <a:pos x="59" y="101"/>
                </a:cxn>
                <a:cxn ang="0">
                  <a:pos x="58" y="106"/>
                </a:cxn>
                <a:cxn ang="0">
                  <a:pos x="57" y="110"/>
                </a:cxn>
                <a:cxn ang="0">
                  <a:pos x="48" y="125"/>
                </a:cxn>
                <a:cxn ang="0">
                  <a:pos x="32" y="143"/>
                </a:cxn>
                <a:cxn ang="0">
                  <a:pos x="16" y="164"/>
                </a:cxn>
                <a:cxn ang="0">
                  <a:pos x="0" y="186"/>
                </a:cxn>
                <a:cxn ang="0">
                  <a:pos x="0" y="189"/>
                </a:cxn>
                <a:cxn ang="0">
                  <a:pos x="3" y="194"/>
                </a:cxn>
                <a:cxn ang="0">
                  <a:pos x="10" y="194"/>
                </a:cxn>
                <a:cxn ang="0">
                  <a:pos x="11" y="191"/>
                </a:cxn>
                <a:cxn ang="0">
                  <a:pos x="20" y="179"/>
                </a:cxn>
                <a:cxn ang="0">
                  <a:pos x="29" y="168"/>
                </a:cxn>
                <a:cxn ang="0">
                  <a:pos x="45" y="144"/>
                </a:cxn>
                <a:cxn ang="0">
                  <a:pos x="50" y="136"/>
                </a:cxn>
                <a:cxn ang="0">
                  <a:pos x="65" y="122"/>
                </a:cxn>
                <a:cxn ang="0">
                  <a:pos x="68" y="114"/>
                </a:cxn>
                <a:cxn ang="0">
                  <a:pos x="68" y="104"/>
                </a:cxn>
                <a:cxn ang="0">
                  <a:pos x="68" y="102"/>
                </a:cxn>
                <a:cxn ang="0">
                  <a:pos x="70" y="102"/>
                </a:cxn>
                <a:cxn ang="0">
                  <a:pos x="72" y="98"/>
                </a:cxn>
                <a:cxn ang="0">
                  <a:pos x="72" y="96"/>
                </a:cxn>
                <a:cxn ang="0">
                  <a:pos x="88" y="75"/>
                </a:cxn>
                <a:cxn ang="0">
                  <a:pos x="100" y="53"/>
                </a:cxn>
                <a:cxn ang="0">
                  <a:pos x="104" y="42"/>
                </a:cxn>
                <a:cxn ang="0">
                  <a:pos x="113" y="23"/>
                </a:cxn>
                <a:cxn ang="0">
                  <a:pos x="121" y="13"/>
                </a:cxn>
                <a:cxn ang="0">
                  <a:pos x="125" y="12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5" y="0"/>
                </a:cxn>
                <a:cxn ang="0">
                  <a:pos x="122" y="0"/>
                </a:cxn>
              </a:cxnLst>
              <a:rect l="0" t="0" r="r" b="b"/>
              <a:pathLst>
                <a:path w="130" h="194">
                  <a:moveTo>
                    <a:pt x="122" y="0"/>
                  </a:moveTo>
                  <a:lnTo>
                    <a:pt x="122" y="0"/>
                  </a:lnTo>
                  <a:lnTo>
                    <a:pt x="118" y="2"/>
                  </a:lnTo>
                  <a:lnTo>
                    <a:pt x="113" y="4"/>
                  </a:lnTo>
                  <a:lnTo>
                    <a:pt x="110" y="8"/>
                  </a:lnTo>
                  <a:lnTo>
                    <a:pt x="106" y="12"/>
                  </a:lnTo>
                  <a:lnTo>
                    <a:pt x="101" y="21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89" y="47"/>
                  </a:lnTo>
                  <a:lnTo>
                    <a:pt x="80" y="63"/>
                  </a:lnTo>
                  <a:lnTo>
                    <a:pt x="71" y="79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8" y="96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7" y="110"/>
                  </a:lnTo>
                  <a:lnTo>
                    <a:pt x="55" y="115"/>
                  </a:lnTo>
                  <a:lnTo>
                    <a:pt x="48" y="125"/>
                  </a:lnTo>
                  <a:lnTo>
                    <a:pt x="40" y="135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164"/>
                  </a:lnTo>
                  <a:lnTo>
                    <a:pt x="8" y="174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3" y="194"/>
                  </a:lnTo>
                  <a:lnTo>
                    <a:pt x="7" y="194"/>
                  </a:lnTo>
                  <a:lnTo>
                    <a:pt x="10" y="194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5" y="185"/>
                  </a:lnTo>
                  <a:lnTo>
                    <a:pt x="20" y="179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40" y="152"/>
                  </a:lnTo>
                  <a:lnTo>
                    <a:pt x="45" y="144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8" y="130"/>
                  </a:lnTo>
                  <a:lnTo>
                    <a:pt x="65" y="122"/>
                  </a:lnTo>
                  <a:lnTo>
                    <a:pt x="66" y="118"/>
                  </a:lnTo>
                  <a:lnTo>
                    <a:pt x="68" y="114"/>
                  </a:lnTo>
                  <a:lnTo>
                    <a:pt x="68" y="109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71" y="100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80" y="85"/>
                  </a:lnTo>
                  <a:lnTo>
                    <a:pt x="88" y="75"/>
                  </a:lnTo>
                  <a:lnTo>
                    <a:pt x="95" y="64"/>
                  </a:lnTo>
                  <a:lnTo>
                    <a:pt x="100" y="53"/>
                  </a:lnTo>
                  <a:lnTo>
                    <a:pt x="100" y="53"/>
                  </a:lnTo>
                  <a:lnTo>
                    <a:pt x="104" y="42"/>
                  </a:lnTo>
                  <a:lnTo>
                    <a:pt x="109" y="29"/>
                  </a:lnTo>
                  <a:lnTo>
                    <a:pt x="113" y="23"/>
                  </a:lnTo>
                  <a:lnTo>
                    <a:pt x="117" y="17"/>
                  </a:lnTo>
                  <a:lnTo>
                    <a:pt x="121" y="13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1"/>
                  </a:lnTo>
                  <a:lnTo>
                    <a:pt x="129" y="9"/>
                  </a:lnTo>
                  <a:lnTo>
                    <a:pt x="130" y="7"/>
                  </a:lnTo>
                  <a:lnTo>
                    <a:pt x="129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6" name="Freeform 618"/>
            <p:cNvSpPr/>
            <p:nvPr/>
          </p:nvSpPr>
          <p:spPr bwMode="auto">
            <a:xfrm>
              <a:off x="4448176" y="2643188"/>
              <a:ext cx="25400" cy="31750"/>
            </a:xfrm>
            <a:custGeom>
              <a:avLst/>
              <a:gdLst/>
              <a:ahLst/>
              <a:cxnLst>
                <a:cxn ang="0">
                  <a:pos x="54" y="5"/>
                </a:cxn>
                <a:cxn ang="0">
                  <a:pos x="54" y="5"/>
                </a:cxn>
                <a:cxn ang="0">
                  <a:pos x="53" y="11"/>
                </a:cxn>
                <a:cxn ang="0">
                  <a:pos x="49" y="16"/>
                </a:cxn>
                <a:cxn ang="0">
                  <a:pos x="41" y="24"/>
                </a:cxn>
                <a:cxn ang="0">
                  <a:pos x="41" y="24"/>
                </a:cxn>
                <a:cxn ang="0">
                  <a:pos x="34" y="30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15" y="54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2" y="76"/>
                </a:cxn>
                <a:cxn ang="0">
                  <a:pos x="4" y="79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9" y="67"/>
                </a:cxn>
                <a:cxn ang="0">
                  <a:pos x="27" y="58"/>
                </a:cxn>
                <a:cxn ang="0">
                  <a:pos x="34" y="49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4" y="5"/>
                </a:cxn>
                <a:cxn ang="0">
                  <a:pos x="54" y="5"/>
                </a:cxn>
              </a:cxnLst>
              <a:rect l="0" t="0" r="r" b="b"/>
              <a:pathLst>
                <a:path w="66" h="80">
                  <a:moveTo>
                    <a:pt x="54" y="5"/>
                  </a:moveTo>
                  <a:lnTo>
                    <a:pt x="54" y="5"/>
                  </a:lnTo>
                  <a:lnTo>
                    <a:pt x="53" y="11"/>
                  </a:lnTo>
                  <a:lnTo>
                    <a:pt x="49" y="16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34" y="3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15" y="54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2" y="76"/>
                  </a:lnTo>
                  <a:lnTo>
                    <a:pt x="4" y="79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9" y="67"/>
                  </a:lnTo>
                  <a:lnTo>
                    <a:pt x="27" y="58"/>
                  </a:lnTo>
                  <a:lnTo>
                    <a:pt x="34" y="49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4" y="5"/>
                  </a:lnTo>
                  <a:lnTo>
                    <a:pt x="5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7" name="Freeform 619"/>
            <p:cNvSpPr/>
            <p:nvPr/>
          </p:nvSpPr>
          <p:spPr bwMode="auto">
            <a:xfrm>
              <a:off x="4492626" y="2641600"/>
              <a:ext cx="17463" cy="3175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0" y="11"/>
                </a:cxn>
                <a:cxn ang="0">
                  <a:pos x="26" y="20"/>
                </a:cxn>
                <a:cxn ang="0">
                  <a:pos x="23" y="30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8" y="45"/>
                </a:cxn>
                <a:cxn ang="0">
                  <a:pos x="28" y="45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40" y="17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5" h="80">
                  <a:moveTo>
                    <a:pt x="34" y="3"/>
                  </a:moveTo>
                  <a:lnTo>
                    <a:pt x="34" y="3"/>
                  </a:lnTo>
                  <a:lnTo>
                    <a:pt x="30" y="11"/>
                  </a:lnTo>
                  <a:lnTo>
                    <a:pt x="26" y="20"/>
                  </a:lnTo>
                  <a:lnTo>
                    <a:pt x="23" y="3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40" y="1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8" name="Freeform 620"/>
            <p:cNvSpPr/>
            <p:nvPr/>
          </p:nvSpPr>
          <p:spPr bwMode="auto">
            <a:xfrm>
              <a:off x="4176713" y="2681288"/>
              <a:ext cx="25400" cy="3492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38" y="20"/>
                </a:cxn>
                <a:cxn ang="0">
                  <a:pos x="32" y="29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19" y="49"/>
                </a:cxn>
                <a:cxn ang="0">
                  <a:pos x="11" y="59"/>
                </a:cxn>
                <a:cxn ang="0">
                  <a:pos x="4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5"/>
                </a:cxn>
                <a:cxn ang="0">
                  <a:pos x="20" y="66"/>
                </a:cxn>
                <a:cxn ang="0">
                  <a:pos x="32" y="49"/>
                </a:cxn>
                <a:cxn ang="0">
                  <a:pos x="32" y="49"/>
                </a:cxn>
                <a:cxn ang="0">
                  <a:pos x="46" y="29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3" y="3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88">
                  <a:moveTo>
                    <a:pt x="55" y="3"/>
                  </a:moveTo>
                  <a:lnTo>
                    <a:pt x="55" y="3"/>
                  </a:lnTo>
                  <a:lnTo>
                    <a:pt x="38" y="20"/>
                  </a:lnTo>
                  <a:lnTo>
                    <a:pt x="32" y="29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19" y="49"/>
                  </a:lnTo>
                  <a:lnTo>
                    <a:pt x="11" y="59"/>
                  </a:lnTo>
                  <a:lnTo>
                    <a:pt x="4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5"/>
                  </a:lnTo>
                  <a:lnTo>
                    <a:pt x="20" y="66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46" y="2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3" y="3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9" name="Freeform 621"/>
            <p:cNvSpPr/>
            <p:nvPr/>
          </p:nvSpPr>
          <p:spPr bwMode="auto">
            <a:xfrm>
              <a:off x="4203701" y="2681288"/>
              <a:ext cx="30163" cy="42863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5" y="14"/>
                </a:cxn>
                <a:cxn ang="0">
                  <a:pos x="45" y="27"/>
                </a:cxn>
                <a:cxn ang="0">
                  <a:pos x="34" y="41"/>
                </a:cxn>
                <a:cxn ang="0">
                  <a:pos x="25" y="56"/>
                </a:cxn>
                <a:cxn ang="0">
                  <a:pos x="25" y="56"/>
                </a:cxn>
                <a:cxn ang="0">
                  <a:pos x="16" y="73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" y="99"/>
                </a:cxn>
                <a:cxn ang="0">
                  <a:pos x="0" y="103"/>
                </a:cxn>
                <a:cxn ang="0">
                  <a:pos x="2" y="108"/>
                </a:cxn>
                <a:cxn ang="0">
                  <a:pos x="2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8"/>
                </a:cxn>
                <a:cxn ang="0">
                  <a:pos x="13" y="108"/>
                </a:cxn>
                <a:cxn ang="0">
                  <a:pos x="15" y="106"/>
                </a:cxn>
                <a:cxn ang="0">
                  <a:pos x="16" y="103"/>
                </a:cxn>
                <a:cxn ang="0">
                  <a:pos x="15" y="102"/>
                </a:cxn>
                <a:cxn ang="0">
                  <a:pos x="13" y="100"/>
                </a:cxn>
                <a:cxn ang="0">
                  <a:pos x="13" y="100"/>
                </a:cxn>
                <a:cxn ang="0">
                  <a:pos x="22" y="83"/>
                </a:cxn>
                <a:cxn ang="0">
                  <a:pos x="22" y="83"/>
                </a:cxn>
                <a:cxn ang="0">
                  <a:pos x="30" y="70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46" y="44"/>
                </a:cxn>
                <a:cxn ang="0">
                  <a:pos x="55" y="31"/>
                </a:cxn>
                <a:cxn ang="0">
                  <a:pos x="64" y="19"/>
                </a:cxn>
                <a:cxn ang="0">
                  <a:pos x="75" y="9"/>
                </a:cxn>
                <a:cxn ang="0">
                  <a:pos x="75" y="9"/>
                </a:cxn>
                <a:cxn ang="0">
                  <a:pos x="76" y="6"/>
                </a:cxn>
                <a:cxn ang="0">
                  <a:pos x="76" y="5"/>
                </a:cxn>
                <a:cxn ang="0">
                  <a:pos x="75" y="1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6" h="111">
                  <a:moveTo>
                    <a:pt x="67" y="1"/>
                  </a:moveTo>
                  <a:lnTo>
                    <a:pt x="67" y="1"/>
                  </a:lnTo>
                  <a:lnTo>
                    <a:pt x="55" y="14"/>
                  </a:lnTo>
                  <a:lnTo>
                    <a:pt x="45" y="27"/>
                  </a:lnTo>
                  <a:lnTo>
                    <a:pt x="34" y="41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16" y="73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" y="99"/>
                  </a:lnTo>
                  <a:lnTo>
                    <a:pt x="0" y="103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16" y="103"/>
                  </a:lnTo>
                  <a:lnTo>
                    <a:pt x="15" y="102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30" y="70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46" y="44"/>
                  </a:lnTo>
                  <a:lnTo>
                    <a:pt x="55" y="31"/>
                  </a:lnTo>
                  <a:lnTo>
                    <a:pt x="64" y="1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5" y="1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0" name="Freeform 622"/>
            <p:cNvSpPr/>
            <p:nvPr/>
          </p:nvSpPr>
          <p:spPr bwMode="auto">
            <a:xfrm>
              <a:off x="4230688" y="2684463"/>
              <a:ext cx="26988" cy="3810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9" y="6"/>
                </a:cxn>
                <a:cxn ang="0">
                  <a:pos x="41" y="12"/>
                </a:cxn>
                <a:cxn ang="0">
                  <a:pos x="36" y="20"/>
                </a:cxn>
                <a:cxn ang="0">
                  <a:pos x="31" y="31"/>
                </a:cxn>
                <a:cxn ang="0">
                  <a:pos x="31" y="31"/>
                </a:cxn>
                <a:cxn ang="0">
                  <a:pos x="24" y="46"/>
                </a:cxn>
                <a:cxn ang="0">
                  <a:pos x="17" y="61"/>
                </a:cxn>
                <a:cxn ang="0">
                  <a:pos x="7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9" y="97"/>
                </a:cxn>
                <a:cxn ang="0">
                  <a:pos x="13" y="93"/>
                </a:cxn>
                <a:cxn ang="0">
                  <a:pos x="13" y="93"/>
                </a:cxn>
                <a:cxn ang="0">
                  <a:pos x="14" y="91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26" y="67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3" y="36"/>
                </a:cxn>
                <a:cxn ang="0">
                  <a:pos x="47" y="27"/>
                </a:cxn>
                <a:cxn ang="0">
                  <a:pos x="49" y="21"/>
                </a:cxn>
                <a:cxn ang="0">
                  <a:pos x="53" y="17"/>
                </a:cxn>
                <a:cxn ang="0">
                  <a:pos x="58" y="14"/>
                </a:cxn>
                <a:cxn ang="0">
                  <a:pos x="65" y="11"/>
                </a:cxn>
                <a:cxn ang="0">
                  <a:pos x="65" y="11"/>
                </a:cxn>
                <a:cxn ang="0">
                  <a:pos x="66" y="8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0"/>
                </a:cxn>
                <a:cxn ang="0">
                  <a:pos x="58" y="0"/>
                </a:cxn>
              </a:cxnLst>
              <a:rect l="0" t="0" r="r" b="b"/>
              <a:pathLst>
                <a:path w="68" h="99">
                  <a:moveTo>
                    <a:pt x="58" y="0"/>
                  </a:moveTo>
                  <a:lnTo>
                    <a:pt x="58" y="0"/>
                  </a:lnTo>
                  <a:lnTo>
                    <a:pt x="49" y="6"/>
                  </a:lnTo>
                  <a:lnTo>
                    <a:pt x="41" y="12"/>
                  </a:lnTo>
                  <a:lnTo>
                    <a:pt x="36" y="20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4" y="46"/>
                  </a:lnTo>
                  <a:lnTo>
                    <a:pt x="17" y="61"/>
                  </a:lnTo>
                  <a:lnTo>
                    <a:pt x="7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9" y="9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4" y="91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26" y="67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3" y="36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53" y="17"/>
                  </a:lnTo>
                  <a:lnTo>
                    <a:pt x="58" y="14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6" y="8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1" name="Freeform 623"/>
            <p:cNvSpPr/>
            <p:nvPr/>
          </p:nvSpPr>
          <p:spPr bwMode="auto">
            <a:xfrm>
              <a:off x="4260851" y="2681288"/>
              <a:ext cx="33338" cy="3810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6" y="7"/>
                </a:cxn>
                <a:cxn ang="0">
                  <a:pos x="62" y="9"/>
                </a:cxn>
                <a:cxn ang="0">
                  <a:pos x="56" y="13"/>
                </a:cxn>
                <a:cxn ang="0">
                  <a:pos x="56" y="13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30" y="47"/>
                </a:cxn>
                <a:cxn ang="0">
                  <a:pos x="24" y="59"/>
                </a:cxn>
                <a:cxn ang="0">
                  <a:pos x="24" y="59"/>
                </a:cxn>
                <a:cxn ang="0">
                  <a:pos x="18" y="67"/>
                </a:cxn>
                <a:cxn ang="0">
                  <a:pos x="12" y="73"/>
                </a:cxn>
                <a:cxn ang="0">
                  <a:pos x="7" y="80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6" y="88"/>
                </a:cxn>
                <a:cxn ang="0">
                  <a:pos x="21" y="81"/>
                </a:cxn>
                <a:cxn ang="0">
                  <a:pos x="26" y="76"/>
                </a:cxn>
                <a:cxn ang="0">
                  <a:pos x="30" y="71"/>
                </a:cxn>
                <a:cxn ang="0">
                  <a:pos x="30" y="71"/>
                </a:cxn>
                <a:cxn ang="0">
                  <a:pos x="37" y="59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24"/>
                </a:cxn>
                <a:cxn ang="0">
                  <a:pos x="69" y="19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9"/>
                </a:cxn>
                <a:cxn ang="0">
                  <a:pos x="84" y="8"/>
                </a:cxn>
                <a:cxn ang="0">
                  <a:pos x="84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96">
                  <a:moveTo>
                    <a:pt x="76" y="2"/>
                  </a:moveTo>
                  <a:lnTo>
                    <a:pt x="76" y="2"/>
                  </a:lnTo>
                  <a:lnTo>
                    <a:pt x="66" y="7"/>
                  </a:lnTo>
                  <a:lnTo>
                    <a:pt x="62" y="9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18" y="67"/>
                  </a:lnTo>
                  <a:lnTo>
                    <a:pt x="12" y="73"/>
                  </a:lnTo>
                  <a:lnTo>
                    <a:pt x="7" y="8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88"/>
                  </a:lnTo>
                  <a:lnTo>
                    <a:pt x="21" y="81"/>
                  </a:lnTo>
                  <a:lnTo>
                    <a:pt x="26" y="76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7" y="59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24"/>
                  </a:lnTo>
                  <a:lnTo>
                    <a:pt x="69" y="19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2" name="Freeform 624"/>
            <p:cNvSpPr/>
            <p:nvPr/>
          </p:nvSpPr>
          <p:spPr bwMode="auto">
            <a:xfrm>
              <a:off x="4291013" y="2682875"/>
              <a:ext cx="31750" cy="36513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9"/>
                </a:cxn>
                <a:cxn ang="0">
                  <a:pos x="62" y="14"/>
                </a:cxn>
                <a:cxn ang="0">
                  <a:pos x="53" y="23"/>
                </a:cxn>
                <a:cxn ang="0">
                  <a:pos x="53" y="23"/>
                </a:cxn>
                <a:cxn ang="0">
                  <a:pos x="43" y="35"/>
                </a:cxn>
                <a:cxn ang="0">
                  <a:pos x="33" y="45"/>
                </a:cxn>
                <a:cxn ang="0">
                  <a:pos x="33" y="45"/>
                </a:cxn>
                <a:cxn ang="0">
                  <a:pos x="24" y="54"/>
                </a:cxn>
                <a:cxn ang="0">
                  <a:pos x="16" y="6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2"/>
                </a:cxn>
                <a:cxn ang="0">
                  <a:pos x="7" y="94"/>
                </a:cxn>
                <a:cxn ang="0">
                  <a:pos x="8" y="92"/>
                </a:cxn>
                <a:cxn ang="0">
                  <a:pos x="11" y="91"/>
                </a:cxn>
                <a:cxn ang="0">
                  <a:pos x="11" y="91"/>
                </a:cxn>
                <a:cxn ang="0">
                  <a:pos x="28" y="68"/>
                </a:cxn>
                <a:cxn ang="0">
                  <a:pos x="38" y="56"/>
                </a:cxn>
                <a:cxn ang="0">
                  <a:pos x="49" y="45"/>
                </a:cxn>
                <a:cxn ang="0">
                  <a:pos x="49" y="45"/>
                </a:cxn>
                <a:cxn ang="0">
                  <a:pos x="58" y="36"/>
                </a:cxn>
                <a:cxn ang="0">
                  <a:pos x="67" y="26"/>
                </a:cxn>
                <a:cxn ang="0">
                  <a:pos x="67" y="26"/>
                </a:cxn>
                <a:cxn ang="0">
                  <a:pos x="75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80" h="94">
                  <a:moveTo>
                    <a:pt x="68" y="3"/>
                  </a:moveTo>
                  <a:lnTo>
                    <a:pt x="68" y="3"/>
                  </a:lnTo>
                  <a:lnTo>
                    <a:pt x="66" y="9"/>
                  </a:lnTo>
                  <a:lnTo>
                    <a:pt x="62" y="14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3" y="3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4" y="54"/>
                  </a:lnTo>
                  <a:lnTo>
                    <a:pt x="16" y="6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2"/>
                  </a:lnTo>
                  <a:lnTo>
                    <a:pt x="7" y="94"/>
                  </a:lnTo>
                  <a:lnTo>
                    <a:pt x="8" y="92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28" y="68"/>
                  </a:lnTo>
                  <a:lnTo>
                    <a:pt x="38" y="56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8" y="3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75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3" name="Freeform 625"/>
            <p:cNvSpPr/>
            <p:nvPr/>
          </p:nvSpPr>
          <p:spPr bwMode="auto">
            <a:xfrm>
              <a:off x="4322763" y="2684463"/>
              <a:ext cx="33338" cy="3492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77" y="0"/>
                </a:cxn>
                <a:cxn ang="0">
                  <a:pos x="72" y="0"/>
                </a:cxn>
                <a:cxn ang="0">
                  <a:pos x="67" y="1"/>
                </a:cxn>
                <a:cxn ang="0">
                  <a:pos x="63" y="4"/>
                </a:cxn>
                <a:cxn ang="0">
                  <a:pos x="58" y="7"/>
                </a:cxn>
                <a:cxn ang="0">
                  <a:pos x="50" y="13"/>
                </a:cxn>
                <a:cxn ang="0">
                  <a:pos x="43" y="22"/>
                </a:cxn>
                <a:cxn ang="0">
                  <a:pos x="43" y="22"/>
                </a:cxn>
                <a:cxn ang="0">
                  <a:pos x="21" y="50"/>
                </a:cxn>
                <a:cxn ang="0">
                  <a:pos x="11" y="6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3" y="86"/>
                </a:cxn>
                <a:cxn ang="0">
                  <a:pos x="7" y="88"/>
                </a:cxn>
                <a:cxn ang="0">
                  <a:pos x="9" y="86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26" y="62"/>
                </a:cxn>
                <a:cxn ang="0">
                  <a:pos x="34" y="51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51" y="31"/>
                </a:cxn>
                <a:cxn ang="0">
                  <a:pos x="58" y="22"/>
                </a:cxn>
                <a:cxn ang="0">
                  <a:pos x="62" y="17"/>
                </a:cxn>
                <a:cxn ang="0">
                  <a:pos x="67" y="14"/>
                </a:cxn>
                <a:cxn ang="0">
                  <a:pos x="72" y="12"/>
                </a:cxn>
                <a:cxn ang="0">
                  <a:pos x="77" y="12"/>
                </a:cxn>
                <a:cxn ang="0">
                  <a:pos x="77" y="12"/>
                </a:cxn>
                <a:cxn ang="0">
                  <a:pos x="80" y="12"/>
                </a:cxn>
                <a:cxn ang="0">
                  <a:pos x="83" y="11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3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84" h="88">
                  <a:moveTo>
                    <a:pt x="77" y="0"/>
                  </a:moveTo>
                  <a:lnTo>
                    <a:pt x="77" y="0"/>
                  </a:lnTo>
                  <a:lnTo>
                    <a:pt x="72" y="0"/>
                  </a:lnTo>
                  <a:lnTo>
                    <a:pt x="67" y="1"/>
                  </a:lnTo>
                  <a:lnTo>
                    <a:pt x="63" y="4"/>
                  </a:lnTo>
                  <a:lnTo>
                    <a:pt x="58" y="7"/>
                  </a:lnTo>
                  <a:lnTo>
                    <a:pt x="50" y="13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21" y="50"/>
                  </a:lnTo>
                  <a:lnTo>
                    <a:pt x="11" y="6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6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26" y="62"/>
                  </a:lnTo>
                  <a:lnTo>
                    <a:pt x="34" y="5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51" y="31"/>
                  </a:lnTo>
                  <a:lnTo>
                    <a:pt x="58" y="22"/>
                  </a:lnTo>
                  <a:lnTo>
                    <a:pt x="62" y="17"/>
                  </a:lnTo>
                  <a:lnTo>
                    <a:pt x="67" y="14"/>
                  </a:lnTo>
                  <a:lnTo>
                    <a:pt x="72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80" y="12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3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4" name="Freeform 626"/>
            <p:cNvSpPr/>
            <p:nvPr/>
          </p:nvSpPr>
          <p:spPr bwMode="auto">
            <a:xfrm>
              <a:off x="4357688" y="2682875"/>
              <a:ext cx="31750" cy="3492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63" y="3"/>
                </a:cxn>
                <a:cxn ang="0">
                  <a:pos x="55" y="9"/>
                </a:cxn>
                <a:cxn ang="0">
                  <a:pos x="48" y="17"/>
                </a:cxn>
                <a:cxn ang="0">
                  <a:pos x="43" y="24"/>
                </a:cxn>
                <a:cxn ang="0">
                  <a:pos x="43" y="24"/>
                </a:cxn>
                <a:cxn ang="0">
                  <a:pos x="34" y="39"/>
                </a:cxn>
                <a:cxn ang="0">
                  <a:pos x="23" y="53"/>
                </a:cxn>
                <a:cxn ang="0">
                  <a:pos x="13" y="68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27" y="68"/>
                </a:cxn>
                <a:cxn ang="0">
                  <a:pos x="44" y="45"/>
                </a:cxn>
                <a:cxn ang="0">
                  <a:pos x="44" y="45"/>
                </a:cxn>
                <a:cxn ang="0">
                  <a:pos x="51" y="35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4" y="17"/>
                </a:cxn>
                <a:cxn ang="0">
                  <a:pos x="69" y="13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80" y="3"/>
                </a:cxn>
                <a:cxn ang="0">
                  <a:pos x="77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90">
                  <a:moveTo>
                    <a:pt x="72" y="0"/>
                  </a:moveTo>
                  <a:lnTo>
                    <a:pt x="72" y="0"/>
                  </a:lnTo>
                  <a:lnTo>
                    <a:pt x="63" y="3"/>
                  </a:lnTo>
                  <a:lnTo>
                    <a:pt x="55" y="9"/>
                  </a:lnTo>
                  <a:lnTo>
                    <a:pt x="48" y="17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34" y="39"/>
                  </a:lnTo>
                  <a:lnTo>
                    <a:pt x="23" y="53"/>
                  </a:lnTo>
                  <a:lnTo>
                    <a:pt x="13" y="68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27" y="68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51" y="35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4" y="17"/>
                  </a:lnTo>
                  <a:lnTo>
                    <a:pt x="69" y="13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80" y="3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5" name="Freeform 627"/>
            <p:cNvSpPr/>
            <p:nvPr/>
          </p:nvSpPr>
          <p:spPr bwMode="auto">
            <a:xfrm>
              <a:off x="4413251" y="2679700"/>
              <a:ext cx="36513" cy="39688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2" y="14"/>
                </a:cxn>
                <a:cxn ang="0">
                  <a:pos x="62" y="26"/>
                </a:cxn>
                <a:cxn ang="0">
                  <a:pos x="42" y="48"/>
                </a:cxn>
                <a:cxn ang="0">
                  <a:pos x="21" y="69"/>
                </a:cxn>
                <a:cxn ang="0">
                  <a:pos x="10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100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7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8" y="89"/>
                </a:cxn>
                <a:cxn ang="0">
                  <a:pos x="29" y="77"/>
                </a:cxn>
                <a:cxn ang="0">
                  <a:pos x="51" y="55"/>
                </a:cxn>
                <a:cxn ang="0">
                  <a:pos x="72" y="32"/>
                </a:cxn>
                <a:cxn ang="0">
                  <a:pos x="81" y="21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0" y="5"/>
                </a:cxn>
                <a:cxn ang="0">
                  <a:pos x="90" y="4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2">
                  <a:moveTo>
                    <a:pt x="80" y="2"/>
                  </a:moveTo>
                  <a:lnTo>
                    <a:pt x="80" y="2"/>
                  </a:lnTo>
                  <a:lnTo>
                    <a:pt x="72" y="14"/>
                  </a:lnTo>
                  <a:lnTo>
                    <a:pt x="62" y="26"/>
                  </a:lnTo>
                  <a:lnTo>
                    <a:pt x="42" y="48"/>
                  </a:lnTo>
                  <a:lnTo>
                    <a:pt x="21" y="69"/>
                  </a:lnTo>
                  <a:lnTo>
                    <a:pt x="10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8" y="89"/>
                  </a:lnTo>
                  <a:lnTo>
                    <a:pt x="29" y="77"/>
                  </a:lnTo>
                  <a:lnTo>
                    <a:pt x="51" y="55"/>
                  </a:lnTo>
                  <a:lnTo>
                    <a:pt x="72" y="32"/>
                  </a:lnTo>
                  <a:lnTo>
                    <a:pt x="81" y="21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6" name="Freeform 628"/>
            <p:cNvSpPr/>
            <p:nvPr/>
          </p:nvSpPr>
          <p:spPr bwMode="auto">
            <a:xfrm>
              <a:off x="4437063" y="2684463"/>
              <a:ext cx="31750" cy="38100"/>
            </a:xfrm>
            <a:custGeom>
              <a:avLst/>
              <a:gdLst/>
              <a:ahLst/>
              <a:cxnLst>
                <a:cxn ang="0">
                  <a:pos x="70" y="3"/>
                </a:cxn>
                <a:cxn ang="0">
                  <a:pos x="70" y="3"/>
                </a:cxn>
                <a:cxn ang="0">
                  <a:pos x="63" y="13"/>
                </a:cxn>
                <a:cxn ang="0">
                  <a:pos x="55" y="21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33" y="51"/>
                </a:cxn>
                <a:cxn ang="0">
                  <a:pos x="22" y="63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5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8" y="75"/>
                </a:cxn>
                <a:cxn ang="0">
                  <a:pos x="45" y="55"/>
                </a:cxn>
                <a:cxn ang="0">
                  <a:pos x="45" y="55"/>
                </a:cxn>
                <a:cxn ang="0">
                  <a:pos x="63" y="33"/>
                </a:cxn>
                <a:cxn ang="0">
                  <a:pos x="71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7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1" y="1"/>
                </a:cxn>
                <a:cxn ang="0">
                  <a:pos x="70" y="3"/>
                </a:cxn>
                <a:cxn ang="0">
                  <a:pos x="70" y="3"/>
                </a:cxn>
              </a:cxnLst>
              <a:rect l="0" t="0" r="r" b="b"/>
              <a:pathLst>
                <a:path w="80" h="96">
                  <a:moveTo>
                    <a:pt x="70" y="3"/>
                  </a:moveTo>
                  <a:lnTo>
                    <a:pt x="70" y="3"/>
                  </a:lnTo>
                  <a:lnTo>
                    <a:pt x="63" y="13"/>
                  </a:lnTo>
                  <a:lnTo>
                    <a:pt x="55" y="21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33" y="51"/>
                  </a:lnTo>
                  <a:lnTo>
                    <a:pt x="22" y="63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5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8" y="7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63" y="33"/>
                  </a:lnTo>
                  <a:lnTo>
                    <a:pt x="71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1" y="1"/>
                  </a:lnTo>
                  <a:lnTo>
                    <a:pt x="70" y="3"/>
                  </a:lnTo>
                  <a:lnTo>
                    <a:pt x="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7" name="Freeform 629"/>
            <p:cNvSpPr/>
            <p:nvPr/>
          </p:nvSpPr>
          <p:spPr bwMode="auto">
            <a:xfrm>
              <a:off x="4473576" y="2684463"/>
              <a:ext cx="25400" cy="349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0"/>
                </a:cxn>
                <a:cxn ang="0">
                  <a:pos x="38" y="20"/>
                </a:cxn>
                <a:cxn ang="0">
                  <a:pos x="25" y="40"/>
                </a:cxn>
                <a:cxn ang="0">
                  <a:pos x="13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6" y="91"/>
                </a:cxn>
                <a:cxn ang="0">
                  <a:pos x="9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7" y="27"/>
                </a:cxn>
                <a:cxn ang="0">
                  <a:pos x="55" y="17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7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91">
                  <a:moveTo>
                    <a:pt x="55" y="2"/>
                  </a:moveTo>
                  <a:lnTo>
                    <a:pt x="55" y="2"/>
                  </a:lnTo>
                  <a:lnTo>
                    <a:pt x="46" y="10"/>
                  </a:lnTo>
                  <a:lnTo>
                    <a:pt x="38" y="20"/>
                  </a:lnTo>
                  <a:lnTo>
                    <a:pt x="25" y="40"/>
                  </a:lnTo>
                  <a:lnTo>
                    <a:pt x="13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6" y="91"/>
                  </a:lnTo>
                  <a:lnTo>
                    <a:pt x="9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7" y="27"/>
                  </a:lnTo>
                  <a:lnTo>
                    <a:pt x="55" y="17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7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8" name="Freeform 630"/>
            <p:cNvSpPr/>
            <p:nvPr/>
          </p:nvSpPr>
          <p:spPr bwMode="auto">
            <a:xfrm>
              <a:off x="4498976" y="2681288"/>
              <a:ext cx="26988" cy="34925"/>
            </a:xfrm>
            <a:custGeom>
              <a:avLst/>
              <a:gdLst/>
              <a:ahLst/>
              <a:cxnLst>
                <a:cxn ang="0">
                  <a:pos x="55" y="4"/>
                </a:cxn>
                <a:cxn ang="0">
                  <a:pos x="55" y="4"/>
                </a:cxn>
                <a:cxn ang="0">
                  <a:pos x="48" y="15"/>
                </a:cxn>
                <a:cxn ang="0">
                  <a:pos x="43" y="24"/>
                </a:cxn>
                <a:cxn ang="0">
                  <a:pos x="29" y="42"/>
                </a:cxn>
                <a:cxn ang="0">
                  <a:pos x="14" y="60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8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7"/>
                </a:cxn>
                <a:cxn ang="0">
                  <a:pos x="39" y="49"/>
                </a:cxn>
                <a:cxn ang="0">
                  <a:pos x="52" y="29"/>
                </a:cxn>
                <a:cxn ang="0">
                  <a:pos x="59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2"/>
                </a:cxn>
                <a:cxn ang="0">
                  <a:pos x="55" y="4"/>
                </a:cxn>
                <a:cxn ang="0">
                  <a:pos x="55" y="4"/>
                </a:cxn>
              </a:cxnLst>
              <a:rect l="0" t="0" r="r" b="b"/>
              <a:pathLst>
                <a:path w="65" h="88">
                  <a:moveTo>
                    <a:pt x="55" y="4"/>
                  </a:moveTo>
                  <a:lnTo>
                    <a:pt x="55" y="4"/>
                  </a:lnTo>
                  <a:lnTo>
                    <a:pt x="48" y="15"/>
                  </a:lnTo>
                  <a:lnTo>
                    <a:pt x="43" y="24"/>
                  </a:lnTo>
                  <a:lnTo>
                    <a:pt x="29" y="42"/>
                  </a:lnTo>
                  <a:lnTo>
                    <a:pt x="14" y="6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8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7"/>
                  </a:lnTo>
                  <a:lnTo>
                    <a:pt x="39" y="49"/>
                  </a:lnTo>
                  <a:lnTo>
                    <a:pt x="52" y="29"/>
                  </a:lnTo>
                  <a:lnTo>
                    <a:pt x="59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2"/>
                  </a:lnTo>
                  <a:lnTo>
                    <a:pt x="55" y="4"/>
                  </a:lnTo>
                  <a:lnTo>
                    <a:pt x="5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9" name="Freeform 631"/>
            <p:cNvSpPr/>
            <p:nvPr/>
          </p:nvSpPr>
          <p:spPr bwMode="auto">
            <a:xfrm>
              <a:off x="4516438" y="2684463"/>
              <a:ext cx="30163" cy="349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9" y="0"/>
                </a:cxn>
                <a:cxn ang="0">
                  <a:pos x="57" y="7"/>
                </a:cxn>
                <a:cxn ang="0">
                  <a:pos x="47" y="14"/>
                </a:cxn>
                <a:cxn ang="0">
                  <a:pos x="39" y="25"/>
                </a:cxn>
                <a:cxn ang="0">
                  <a:pos x="30" y="35"/>
                </a:cxn>
                <a:cxn ang="0">
                  <a:pos x="15" y="58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5"/>
                </a:cxn>
                <a:cxn ang="0">
                  <a:pos x="38" y="45"/>
                </a:cxn>
                <a:cxn ang="0">
                  <a:pos x="44" y="34"/>
                </a:cxn>
                <a:cxn ang="0">
                  <a:pos x="53" y="25"/>
                </a:cxn>
                <a:cxn ang="0">
                  <a:pos x="63" y="17"/>
                </a:cxn>
                <a:cxn ang="0">
                  <a:pos x="72" y="12"/>
                </a:cxn>
                <a:cxn ang="0">
                  <a:pos x="72" y="12"/>
                </a:cxn>
                <a:cxn ang="0">
                  <a:pos x="74" y="11"/>
                </a:cxn>
                <a:cxn ang="0">
                  <a:pos x="76" y="8"/>
                </a:cxn>
                <a:cxn ang="0">
                  <a:pos x="76" y="4"/>
                </a:cxn>
                <a:cxn ang="0">
                  <a:pos x="74" y="3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9" y="0"/>
                </a:cxn>
              </a:cxnLst>
              <a:rect l="0" t="0" r="r" b="b"/>
              <a:pathLst>
                <a:path w="76" h="88">
                  <a:moveTo>
                    <a:pt x="69" y="0"/>
                  </a:moveTo>
                  <a:lnTo>
                    <a:pt x="69" y="0"/>
                  </a:lnTo>
                  <a:lnTo>
                    <a:pt x="57" y="7"/>
                  </a:lnTo>
                  <a:lnTo>
                    <a:pt x="47" y="14"/>
                  </a:lnTo>
                  <a:lnTo>
                    <a:pt x="39" y="25"/>
                  </a:lnTo>
                  <a:lnTo>
                    <a:pt x="30" y="35"/>
                  </a:lnTo>
                  <a:lnTo>
                    <a:pt x="15" y="58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5"/>
                  </a:lnTo>
                  <a:lnTo>
                    <a:pt x="38" y="45"/>
                  </a:lnTo>
                  <a:lnTo>
                    <a:pt x="44" y="34"/>
                  </a:lnTo>
                  <a:lnTo>
                    <a:pt x="53" y="25"/>
                  </a:lnTo>
                  <a:lnTo>
                    <a:pt x="63" y="17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1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4" y="3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0" name="Freeform 632"/>
            <p:cNvSpPr/>
            <p:nvPr/>
          </p:nvSpPr>
          <p:spPr bwMode="auto">
            <a:xfrm>
              <a:off x="4524376" y="2373313"/>
              <a:ext cx="20638" cy="254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30" y="35"/>
                </a:cxn>
                <a:cxn ang="0">
                  <a:pos x="41" y="22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3" y="8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4" h="64">
                  <a:moveTo>
                    <a:pt x="44" y="1"/>
                  </a:moveTo>
                  <a:lnTo>
                    <a:pt x="44" y="1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30" y="35"/>
                  </a:lnTo>
                  <a:lnTo>
                    <a:pt x="41" y="22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3" y="8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1" name="Freeform 633"/>
            <p:cNvSpPr/>
            <p:nvPr/>
          </p:nvSpPr>
          <p:spPr bwMode="auto">
            <a:xfrm>
              <a:off x="4562476" y="2386013"/>
              <a:ext cx="23813" cy="26988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1"/>
                </a:cxn>
                <a:cxn ang="0">
                  <a:pos x="42" y="5"/>
                </a:cxn>
                <a:cxn ang="0">
                  <a:pos x="36" y="12"/>
                </a:cxn>
                <a:cxn ang="0">
                  <a:pos x="29" y="18"/>
                </a:cxn>
                <a:cxn ang="0">
                  <a:pos x="25" y="26"/>
                </a:cxn>
                <a:cxn ang="0">
                  <a:pos x="25" y="26"/>
                </a:cxn>
                <a:cxn ang="0">
                  <a:pos x="21" y="34"/>
                </a:cxn>
                <a:cxn ang="0">
                  <a:pos x="19" y="3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8" y="51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6" y="59"/>
                </a:cxn>
                <a:cxn ang="0">
                  <a:pos x="23" y="52"/>
                </a:cxn>
                <a:cxn ang="0">
                  <a:pos x="28" y="46"/>
                </a:cxn>
                <a:cxn ang="0">
                  <a:pos x="31" y="43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36" y="30"/>
                </a:cxn>
                <a:cxn ang="0">
                  <a:pos x="41" y="22"/>
                </a:cxn>
                <a:cxn ang="0">
                  <a:pos x="48" y="16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9"/>
                </a:cxn>
                <a:cxn ang="0">
                  <a:pos x="58" y="8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50" y="1"/>
                </a:cxn>
              </a:cxnLst>
              <a:rect l="0" t="0" r="r" b="b"/>
              <a:pathLst>
                <a:path w="58" h="68">
                  <a:moveTo>
                    <a:pt x="50" y="1"/>
                  </a:moveTo>
                  <a:lnTo>
                    <a:pt x="50" y="1"/>
                  </a:lnTo>
                  <a:lnTo>
                    <a:pt x="42" y="5"/>
                  </a:lnTo>
                  <a:lnTo>
                    <a:pt x="36" y="12"/>
                  </a:lnTo>
                  <a:lnTo>
                    <a:pt x="29" y="18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1" y="34"/>
                  </a:lnTo>
                  <a:lnTo>
                    <a:pt x="19" y="3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8" y="51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6" y="59"/>
                  </a:lnTo>
                  <a:lnTo>
                    <a:pt x="23" y="52"/>
                  </a:lnTo>
                  <a:lnTo>
                    <a:pt x="28" y="46"/>
                  </a:lnTo>
                  <a:lnTo>
                    <a:pt x="31" y="43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6" y="30"/>
                  </a:lnTo>
                  <a:lnTo>
                    <a:pt x="41" y="22"/>
                  </a:lnTo>
                  <a:lnTo>
                    <a:pt x="48" y="16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9"/>
                  </a:lnTo>
                  <a:lnTo>
                    <a:pt x="58" y="8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2" name="Freeform 634"/>
            <p:cNvSpPr/>
            <p:nvPr/>
          </p:nvSpPr>
          <p:spPr bwMode="auto">
            <a:xfrm>
              <a:off x="4600576" y="2405063"/>
              <a:ext cx="25400" cy="25400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3" y="17"/>
                </a:cxn>
                <a:cxn ang="0">
                  <a:pos x="29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3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38" y="36"/>
                </a:cxn>
                <a:cxn ang="0">
                  <a:pos x="52" y="2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64">
                  <a:moveTo>
                    <a:pt x="55" y="2"/>
                  </a:moveTo>
                  <a:lnTo>
                    <a:pt x="55" y="2"/>
                  </a:lnTo>
                  <a:lnTo>
                    <a:pt x="43" y="17"/>
                  </a:lnTo>
                  <a:lnTo>
                    <a:pt x="29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3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38" y="36"/>
                  </a:lnTo>
                  <a:lnTo>
                    <a:pt x="52" y="2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3" name="Freeform 635"/>
            <p:cNvSpPr/>
            <p:nvPr/>
          </p:nvSpPr>
          <p:spPr bwMode="auto">
            <a:xfrm>
              <a:off x="4630738" y="2425700"/>
              <a:ext cx="20638" cy="22225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4" y="13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43" y="21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2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56">
                  <a:moveTo>
                    <a:pt x="44" y="2"/>
                  </a:moveTo>
                  <a:lnTo>
                    <a:pt x="44" y="2"/>
                  </a:lnTo>
                  <a:lnTo>
                    <a:pt x="34" y="1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43" y="21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4" name="Freeform 636"/>
            <p:cNvSpPr/>
            <p:nvPr/>
          </p:nvSpPr>
          <p:spPr bwMode="auto">
            <a:xfrm>
              <a:off x="4657726" y="2441575"/>
              <a:ext cx="22225" cy="26988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38" y="12"/>
                </a:cxn>
                <a:cxn ang="0">
                  <a:pos x="33" y="17"/>
                </a:cxn>
                <a:cxn ang="0">
                  <a:pos x="28" y="24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0" y="54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42" y="24"/>
                </a:cxn>
                <a:cxn ang="0">
                  <a:pos x="49" y="16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4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4" h="68">
                  <a:moveTo>
                    <a:pt x="42" y="4"/>
                  </a:moveTo>
                  <a:lnTo>
                    <a:pt x="42" y="4"/>
                  </a:lnTo>
                  <a:lnTo>
                    <a:pt x="38" y="12"/>
                  </a:lnTo>
                  <a:lnTo>
                    <a:pt x="33" y="17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0" y="54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42" y="24"/>
                  </a:lnTo>
                  <a:lnTo>
                    <a:pt x="49" y="16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5" name="Freeform 637"/>
            <p:cNvSpPr/>
            <p:nvPr/>
          </p:nvSpPr>
          <p:spPr bwMode="auto">
            <a:xfrm>
              <a:off x="4687888" y="2460625"/>
              <a:ext cx="25400" cy="2857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7" y="16"/>
                </a:cxn>
                <a:cxn ang="0">
                  <a:pos x="24" y="30"/>
                </a:cxn>
                <a:cxn ang="0">
                  <a:pos x="12" y="4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21" y="52"/>
                </a:cxn>
                <a:cxn ang="0">
                  <a:pos x="33" y="38"/>
                </a:cxn>
                <a:cxn ang="0">
                  <a:pos x="46" y="23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72">
                  <a:moveTo>
                    <a:pt x="51" y="1"/>
                  </a:moveTo>
                  <a:lnTo>
                    <a:pt x="51" y="1"/>
                  </a:lnTo>
                  <a:lnTo>
                    <a:pt x="37" y="16"/>
                  </a:lnTo>
                  <a:lnTo>
                    <a:pt x="24" y="30"/>
                  </a:lnTo>
                  <a:lnTo>
                    <a:pt x="12" y="4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21" y="52"/>
                  </a:lnTo>
                  <a:lnTo>
                    <a:pt x="33" y="38"/>
                  </a:lnTo>
                  <a:lnTo>
                    <a:pt x="46" y="23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6" name="Freeform 638"/>
            <p:cNvSpPr/>
            <p:nvPr/>
          </p:nvSpPr>
          <p:spPr bwMode="auto">
            <a:xfrm>
              <a:off x="4722813" y="2473325"/>
              <a:ext cx="15875" cy="26988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3"/>
                </a:cxn>
                <a:cxn ang="0">
                  <a:pos x="22" y="21"/>
                </a:cxn>
                <a:cxn ang="0">
                  <a:pos x="22" y="21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3" y="38"/>
                </a:cxn>
                <a:cxn ang="0">
                  <a:pos x="9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9" y="52"/>
                </a:cxn>
                <a:cxn ang="0">
                  <a:pos x="27" y="36"/>
                </a:cxn>
                <a:cxn ang="0">
                  <a:pos x="34" y="22"/>
                </a:cxn>
                <a:cxn ang="0">
                  <a:pos x="36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8">
                  <a:moveTo>
                    <a:pt x="26" y="5"/>
                  </a:moveTo>
                  <a:lnTo>
                    <a:pt x="26" y="5"/>
                  </a:lnTo>
                  <a:lnTo>
                    <a:pt x="25" y="13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3" y="38"/>
                  </a:lnTo>
                  <a:lnTo>
                    <a:pt x="9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9" y="52"/>
                  </a:lnTo>
                  <a:lnTo>
                    <a:pt x="27" y="36"/>
                  </a:lnTo>
                  <a:lnTo>
                    <a:pt x="34" y="22"/>
                  </a:lnTo>
                  <a:lnTo>
                    <a:pt x="36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7" name="Freeform 639"/>
            <p:cNvSpPr/>
            <p:nvPr/>
          </p:nvSpPr>
          <p:spPr bwMode="auto">
            <a:xfrm>
              <a:off x="4746626" y="2489200"/>
              <a:ext cx="17463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1" y="17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2"/>
                </a:cxn>
                <a:cxn ang="0">
                  <a:pos x="2" y="49"/>
                </a:cxn>
                <a:cxn ang="0">
                  <a:pos x="0" y="59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61"/>
                </a:cxn>
                <a:cxn ang="0">
                  <a:pos x="12" y="57"/>
                </a:cxn>
                <a:cxn ang="0">
                  <a:pos x="14" y="51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30" y="23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72">
                  <a:moveTo>
                    <a:pt x="33" y="1"/>
                  </a:moveTo>
                  <a:lnTo>
                    <a:pt x="33" y="1"/>
                  </a:lnTo>
                  <a:lnTo>
                    <a:pt x="21" y="17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2"/>
                  </a:lnTo>
                  <a:lnTo>
                    <a:pt x="2" y="49"/>
                  </a:lnTo>
                  <a:lnTo>
                    <a:pt x="0" y="59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1"/>
                  </a:lnTo>
                  <a:lnTo>
                    <a:pt x="12" y="57"/>
                  </a:lnTo>
                  <a:lnTo>
                    <a:pt x="14" y="51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30" y="23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8" name="Freeform 640"/>
            <p:cNvSpPr/>
            <p:nvPr/>
          </p:nvSpPr>
          <p:spPr bwMode="auto">
            <a:xfrm>
              <a:off x="4779963" y="2505075"/>
              <a:ext cx="22225" cy="25400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9" y="11"/>
                </a:cxn>
                <a:cxn ang="0">
                  <a:pos x="35" y="19"/>
                </a:cxn>
                <a:cxn ang="0">
                  <a:pos x="31" y="26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13" y="43"/>
                </a:cxn>
                <a:cxn ang="0">
                  <a:pos x="6" y="4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4"/>
                </a:cxn>
                <a:cxn ang="0">
                  <a:pos x="7" y="64"/>
                </a:cxn>
                <a:cxn ang="0">
                  <a:pos x="9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55"/>
                </a:cxn>
                <a:cxn ang="0">
                  <a:pos x="23" y="48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43" y="30"/>
                </a:cxn>
                <a:cxn ang="0">
                  <a:pos x="47" y="22"/>
                </a:cxn>
                <a:cxn ang="0">
                  <a:pos x="51" y="15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64">
                  <a:moveTo>
                    <a:pt x="43" y="4"/>
                  </a:moveTo>
                  <a:lnTo>
                    <a:pt x="43" y="4"/>
                  </a:lnTo>
                  <a:lnTo>
                    <a:pt x="39" y="11"/>
                  </a:lnTo>
                  <a:lnTo>
                    <a:pt x="35" y="19"/>
                  </a:lnTo>
                  <a:lnTo>
                    <a:pt x="31" y="2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3" y="43"/>
                  </a:lnTo>
                  <a:lnTo>
                    <a:pt x="6" y="4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4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55"/>
                  </a:lnTo>
                  <a:lnTo>
                    <a:pt x="23" y="4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43" y="30"/>
                  </a:lnTo>
                  <a:lnTo>
                    <a:pt x="47" y="22"/>
                  </a:lnTo>
                  <a:lnTo>
                    <a:pt x="51" y="15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9" name="Freeform 641"/>
            <p:cNvSpPr/>
            <p:nvPr/>
          </p:nvSpPr>
          <p:spPr bwMode="auto">
            <a:xfrm>
              <a:off x="4806951" y="2520950"/>
              <a:ext cx="25400" cy="2698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14"/>
                </a:cxn>
                <a:cxn ang="0">
                  <a:pos x="21" y="28"/>
                </a:cxn>
                <a:cxn ang="0">
                  <a:pos x="14" y="35"/>
                </a:cxn>
                <a:cxn ang="0">
                  <a:pos x="9" y="43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4" y="56"/>
                </a:cxn>
                <a:cxn ang="0">
                  <a:pos x="19" y="48"/>
                </a:cxn>
                <a:cxn ang="0">
                  <a:pos x="25" y="40"/>
                </a:cxn>
                <a:cxn ang="0">
                  <a:pos x="31" y="34"/>
                </a:cxn>
                <a:cxn ang="0">
                  <a:pos x="44" y="20"/>
                </a:cxn>
                <a:cxn ang="0">
                  <a:pos x="59" y="10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1" y="6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68">
                  <a:moveTo>
                    <a:pt x="51" y="1"/>
                  </a:moveTo>
                  <a:lnTo>
                    <a:pt x="51" y="1"/>
                  </a:lnTo>
                  <a:lnTo>
                    <a:pt x="35" y="14"/>
                  </a:lnTo>
                  <a:lnTo>
                    <a:pt x="21" y="28"/>
                  </a:lnTo>
                  <a:lnTo>
                    <a:pt x="14" y="35"/>
                  </a:lnTo>
                  <a:lnTo>
                    <a:pt x="9" y="43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4" y="56"/>
                  </a:lnTo>
                  <a:lnTo>
                    <a:pt x="19" y="48"/>
                  </a:lnTo>
                  <a:lnTo>
                    <a:pt x="25" y="40"/>
                  </a:lnTo>
                  <a:lnTo>
                    <a:pt x="31" y="34"/>
                  </a:lnTo>
                  <a:lnTo>
                    <a:pt x="44" y="2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1" y="6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0" name="Freeform 642"/>
            <p:cNvSpPr/>
            <p:nvPr/>
          </p:nvSpPr>
          <p:spPr bwMode="auto">
            <a:xfrm>
              <a:off x="4832351" y="2533650"/>
              <a:ext cx="20638" cy="31750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3" y="21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0" y="52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8"/>
                </a:cxn>
                <a:cxn ang="0">
                  <a:pos x="8" y="78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5"/>
                </a:cxn>
                <a:cxn ang="0">
                  <a:pos x="37" y="35"/>
                </a:cxn>
                <a:cxn ang="0">
                  <a:pos x="42" y="29"/>
                </a:cxn>
                <a:cxn ang="0">
                  <a:pos x="46" y="21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7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3" y="21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0" y="52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8"/>
                  </a:lnTo>
                  <a:lnTo>
                    <a:pt x="8" y="78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42" y="29"/>
                  </a:lnTo>
                  <a:lnTo>
                    <a:pt x="46" y="21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1" name="Freeform 643"/>
            <p:cNvSpPr/>
            <p:nvPr/>
          </p:nvSpPr>
          <p:spPr bwMode="auto">
            <a:xfrm>
              <a:off x="4860926" y="2549525"/>
              <a:ext cx="17463" cy="26988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24" y="16"/>
                </a:cxn>
                <a:cxn ang="0">
                  <a:pos x="15" y="31"/>
                </a:cxn>
                <a:cxn ang="0">
                  <a:pos x="6" y="46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4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6" y="50"/>
                </a:cxn>
                <a:cxn ang="0">
                  <a:pos x="24" y="36"/>
                </a:cxn>
                <a:cxn ang="0">
                  <a:pos x="33" y="23"/>
                </a:cxn>
                <a:cxn ang="0">
                  <a:pos x="43" y="11"/>
                </a:cxn>
                <a:cxn ang="0">
                  <a:pos x="43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70">
                  <a:moveTo>
                    <a:pt x="36" y="3"/>
                  </a:moveTo>
                  <a:lnTo>
                    <a:pt x="36" y="3"/>
                  </a:lnTo>
                  <a:lnTo>
                    <a:pt x="24" y="16"/>
                  </a:lnTo>
                  <a:lnTo>
                    <a:pt x="15" y="31"/>
                  </a:lnTo>
                  <a:lnTo>
                    <a:pt x="6" y="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4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6" y="50"/>
                  </a:lnTo>
                  <a:lnTo>
                    <a:pt x="24" y="36"/>
                  </a:lnTo>
                  <a:lnTo>
                    <a:pt x="33" y="23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2" name="Freeform 644"/>
            <p:cNvSpPr/>
            <p:nvPr/>
          </p:nvSpPr>
          <p:spPr bwMode="auto">
            <a:xfrm>
              <a:off x="4883151" y="2560638"/>
              <a:ext cx="19050" cy="25400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4" y="5"/>
                </a:cxn>
                <a:cxn ang="0">
                  <a:pos x="28" y="12"/>
                </a:cxn>
                <a:cxn ang="0">
                  <a:pos x="23" y="18"/>
                </a:cxn>
                <a:cxn ang="0">
                  <a:pos x="18" y="26"/>
                </a:cxn>
                <a:cxn ang="0">
                  <a:pos x="10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9" y="48"/>
                </a:cxn>
                <a:cxn ang="0">
                  <a:pos x="27" y="34"/>
                </a:cxn>
                <a:cxn ang="0">
                  <a:pos x="35" y="21"/>
                </a:cxn>
                <a:cxn ang="0">
                  <a:pos x="40" y="16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8" y="9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9" h="64">
                  <a:moveTo>
                    <a:pt x="41" y="0"/>
                  </a:moveTo>
                  <a:lnTo>
                    <a:pt x="41" y="0"/>
                  </a:lnTo>
                  <a:lnTo>
                    <a:pt x="34" y="5"/>
                  </a:lnTo>
                  <a:lnTo>
                    <a:pt x="28" y="12"/>
                  </a:lnTo>
                  <a:lnTo>
                    <a:pt x="23" y="18"/>
                  </a:lnTo>
                  <a:lnTo>
                    <a:pt x="18" y="26"/>
                  </a:lnTo>
                  <a:lnTo>
                    <a:pt x="10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9" y="48"/>
                  </a:lnTo>
                  <a:lnTo>
                    <a:pt x="27" y="34"/>
                  </a:lnTo>
                  <a:lnTo>
                    <a:pt x="35" y="21"/>
                  </a:lnTo>
                  <a:lnTo>
                    <a:pt x="40" y="16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8" y="9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3" name="Freeform 645"/>
            <p:cNvSpPr/>
            <p:nvPr/>
          </p:nvSpPr>
          <p:spPr bwMode="auto">
            <a:xfrm>
              <a:off x="4486276" y="2282825"/>
              <a:ext cx="50800" cy="254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03" y="5"/>
                </a:cxn>
                <a:cxn ang="0">
                  <a:pos x="85" y="12"/>
                </a:cxn>
                <a:cxn ang="0">
                  <a:pos x="67" y="19"/>
                </a:cxn>
                <a:cxn ang="0">
                  <a:pos x="48" y="27"/>
                </a:cxn>
                <a:cxn ang="0">
                  <a:pos x="48" y="27"/>
                </a:cxn>
                <a:cxn ang="0">
                  <a:pos x="29" y="36"/>
                </a:cxn>
                <a:cxn ang="0">
                  <a:pos x="19" y="40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5" y="44"/>
                </a:cxn>
                <a:cxn ang="0">
                  <a:pos x="2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4" y="61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7"/>
                </a:cxn>
                <a:cxn ang="0">
                  <a:pos x="13" y="55"/>
                </a:cxn>
                <a:cxn ang="0">
                  <a:pos x="18" y="52"/>
                </a:cxn>
                <a:cxn ang="0">
                  <a:pos x="31" y="47"/>
                </a:cxn>
                <a:cxn ang="0">
                  <a:pos x="55" y="38"/>
                </a:cxn>
                <a:cxn ang="0">
                  <a:pos x="55" y="38"/>
                </a:cxn>
                <a:cxn ang="0">
                  <a:pos x="72" y="30"/>
                </a:cxn>
                <a:cxn ang="0">
                  <a:pos x="89" y="22"/>
                </a:cxn>
                <a:cxn ang="0">
                  <a:pos x="107" y="16"/>
                </a:cxn>
                <a:cxn ang="0">
                  <a:pos x="125" y="12"/>
                </a:cxn>
                <a:cxn ang="0">
                  <a:pos x="125" y="12"/>
                </a:cxn>
                <a:cxn ang="0">
                  <a:pos x="127" y="10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9" h="61">
                  <a:moveTo>
                    <a:pt x="122" y="0"/>
                  </a:moveTo>
                  <a:lnTo>
                    <a:pt x="122" y="0"/>
                  </a:lnTo>
                  <a:lnTo>
                    <a:pt x="103" y="5"/>
                  </a:lnTo>
                  <a:lnTo>
                    <a:pt x="85" y="12"/>
                  </a:lnTo>
                  <a:lnTo>
                    <a:pt x="67" y="1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29" y="36"/>
                  </a:lnTo>
                  <a:lnTo>
                    <a:pt x="19" y="40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5" y="44"/>
                  </a:lnTo>
                  <a:lnTo>
                    <a:pt x="2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4" y="61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3" y="55"/>
                  </a:lnTo>
                  <a:lnTo>
                    <a:pt x="18" y="52"/>
                  </a:lnTo>
                  <a:lnTo>
                    <a:pt x="31" y="47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72" y="30"/>
                  </a:lnTo>
                  <a:lnTo>
                    <a:pt x="89" y="22"/>
                  </a:lnTo>
                  <a:lnTo>
                    <a:pt x="107" y="16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0"/>
                  </a:lnTo>
                  <a:lnTo>
                    <a:pt x="129" y="9"/>
                  </a:lnTo>
                  <a:lnTo>
                    <a:pt x="129" y="6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4" name="Freeform 646"/>
            <p:cNvSpPr/>
            <p:nvPr/>
          </p:nvSpPr>
          <p:spPr bwMode="auto">
            <a:xfrm>
              <a:off x="4486276" y="2297113"/>
              <a:ext cx="52388" cy="25400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24" y="0"/>
                </a:cxn>
                <a:cxn ang="0">
                  <a:pos x="109" y="4"/>
                </a:cxn>
                <a:cxn ang="0">
                  <a:pos x="93" y="9"/>
                </a:cxn>
                <a:cxn ang="0">
                  <a:pos x="79" y="16"/>
                </a:cxn>
                <a:cxn ang="0">
                  <a:pos x="63" y="24"/>
                </a:cxn>
                <a:cxn ang="0">
                  <a:pos x="33" y="39"/>
                </a:cxn>
                <a:cxn ang="0">
                  <a:pos x="18" y="46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4"/>
                </a:cxn>
                <a:cxn ang="0">
                  <a:pos x="7" y="64"/>
                </a:cxn>
                <a:cxn ang="0">
                  <a:pos x="7" y="64"/>
                </a:cxn>
                <a:cxn ang="0">
                  <a:pos x="21" y="58"/>
                </a:cxn>
                <a:cxn ang="0">
                  <a:pos x="37" y="50"/>
                </a:cxn>
                <a:cxn ang="0">
                  <a:pos x="66" y="34"/>
                </a:cxn>
                <a:cxn ang="0">
                  <a:pos x="81" y="28"/>
                </a:cxn>
                <a:cxn ang="0">
                  <a:pos x="97" y="21"/>
                </a:cxn>
                <a:cxn ang="0">
                  <a:pos x="113" y="15"/>
                </a:cxn>
                <a:cxn ang="0">
                  <a:pos x="128" y="11"/>
                </a:cxn>
                <a:cxn ang="0">
                  <a:pos x="128" y="11"/>
                </a:cxn>
                <a:cxn ang="0">
                  <a:pos x="130" y="9"/>
                </a:cxn>
                <a:cxn ang="0">
                  <a:pos x="131" y="8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4" y="0"/>
                </a:cxn>
              </a:cxnLst>
              <a:rect l="0" t="0" r="r" b="b"/>
              <a:pathLst>
                <a:path w="132" h="64">
                  <a:moveTo>
                    <a:pt x="124" y="0"/>
                  </a:moveTo>
                  <a:lnTo>
                    <a:pt x="124" y="0"/>
                  </a:lnTo>
                  <a:lnTo>
                    <a:pt x="109" y="4"/>
                  </a:lnTo>
                  <a:lnTo>
                    <a:pt x="93" y="9"/>
                  </a:lnTo>
                  <a:lnTo>
                    <a:pt x="79" y="16"/>
                  </a:lnTo>
                  <a:lnTo>
                    <a:pt x="63" y="24"/>
                  </a:lnTo>
                  <a:lnTo>
                    <a:pt x="33" y="39"/>
                  </a:lnTo>
                  <a:lnTo>
                    <a:pt x="18" y="46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21" y="58"/>
                  </a:lnTo>
                  <a:lnTo>
                    <a:pt x="37" y="50"/>
                  </a:lnTo>
                  <a:lnTo>
                    <a:pt x="66" y="34"/>
                  </a:lnTo>
                  <a:lnTo>
                    <a:pt x="81" y="28"/>
                  </a:lnTo>
                  <a:lnTo>
                    <a:pt x="97" y="21"/>
                  </a:lnTo>
                  <a:lnTo>
                    <a:pt x="113" y="15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30" y="9"/>
                  </a:lnTo>
                  <a:lnTo>
                    <a:pt x="131" y="8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5" name="Freeform 647"/>
            <p:cNvSpPr/>
            <p:nvPr/>
          </p:nvSpPr>
          <p:spPr bwMode="auto">
            <a:xfrm>
              <a:off x="4467226" y="2314575"/>
              <a:ext cx="65088" cy="28575"/>
            </a:xfrm>
            <a:custGeom>
              <a:avLst/>
              <a:gdLst/>
              <a:ahLst/>
              <a:cxnLst>
                <a:cxn ang="0">
                  <a:pos x="156" y="0"/>
                </a:cxn>
                <a:cxn ang="0">
                  <a:pos x="156" y="0"/>
                </a:cxn>
                <a:cxn ang="0">
                  <a:pos x="135" y="8"/>
                </a:cxn>
                <a:cxn ang="0">
                  <a:pos x="114" y="16"/>
                </a:cxn>
                <a:cxn ang="0">
                  <a:pos x="93" y="22"/>
                </a:cxn>
                <a:cxn ang="0">
                  <a:pos x="73" y="30"/>
                </a:cxn>
                <a:cxn ang="0">
                  <a:pos x="73" y="30"/>
                </a:cxn>
                <a:cxn ang="0">
                  <a:pos x="60" y="34"/>
                </a:cxn>
                <a:cxn ang="0">
                  <a:pos x="47" y="38"/>
                </a:cxn>
                <a:cxn ang="0">
                  <a:pos x="47" y="38"/>
                </a:cxn>
                <a:cxn ang="0">
                  <a:pos x="37" y="44"/>
                </a:cxn>
                <a:cxn ang="0">
                  <a:pos x="26" y="50"/>
                </a:cxn>
                <a:cxn ang="0">
                  <a:pos x="16" y="56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3" y="61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6" y="68"/>
                </a:cxn>
                <a:cxn ang="0">
                  <a:pos x="24" y="64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50" y="50"/>
                </a:cxn>
                <a:cxn ang="0">
                  <a:pos x="62" y="46"/>
                </a:cxn>
                <a:cxn ang="0">
                  <a:pos x="85" y="37"/>
                </a:cxn>
                <a:cxn ang="0">
                  <a:pos x="85" y="37"/>
                </a:cxn>
                <a:cxn ang="0">
                  <a:pos x="105" y="30"/>
                </a:cxn>
                <a:cxn ang="0">
                  <a:pos x="123" y="24"/>
                </a:cxn>
                <a:cxn ang="0">
                  <a:pos x="143" y="17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4" y="5"/>
                </a:cxn>
                <a:cxn ang="0">
                  <a:pos x="164" y="3"/>
                </a:cxn>
                <a:cxn ang="0">
                  <a:pos x="160" y="0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6" y="0"/>
                </a:cxn>
              </a:cxnLst>
              <a:rect l="0" t="0" r="r" b="b"/>
              <a:pathLst>
                <a:path w="164" h="72">
                  <a:moveTo>
                    <a:pt x="156" y="0"/>
                  </a:moveTo>
                  <a:lnTo>
                    <a:pt x="156" y="0"/>
                  </a:lnTo>
                  <a:lnTo>
                    <a:pt x="135" y="8"/>
                  </a:lnTo>
                  <a:lnTo>
                    <a:pt x="114" y="16"/>
                  </a:lnTo>
                  <a:lnTo>
                    <a:pt x="93" y="22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60" y="34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37" y="44"/>
                  </a:lnTo>
                  <a:lnTo>
                    <a:pt x="26" y="50"/>
                  </a:lnTo>
                  <a:lnTo>
                    <a:pt x="16" y="56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6" y="68"/>
                  </a:lnTo>
                  <a:lnTo>
                    <a:pt x="24" y="64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50" y="50"/>
                  </a:lnTo>
                  <a:lnTo>
                    <a:pt x="62" y="46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105" y="30"/>
                  </a:lnTo>
                  <a:lnTo>
                    <a:pt x="123" y="24"/>
                  </a:lnTo>
                  <a:lnTo>
                    <a:pt x="143" y="17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4" y="5"/>
                  </a:lnTo>
                  <a:lnTo>
                    <a:pt x="164" y="3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6" name="Freeform 648"/>
            <p:cNvSpPr/>
            <p:nvPr/>
          </p:nvSpPr>
          <p:spPr bwMode="auto">
            <a:xfrm>
              <a:off x="4465638" y="2332038"/>
              <a:ext cx="58738" cy="23813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0" y="2"/>
                </a:cxn>
                <a:cxn ang="0">
                  <a:pos x="105" y="8"/>
                </a:cxn>
                <a:cxn ang="0">
                  <a:pos x="73" y="19"/>
                </a:cxn>
                <a:cxn ang="0">
                  <a:pos x="42" y="34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8" y="46"/>
                </a:cxn>
                <a:cxn ang="0">
                  <a:pos x="4" y="46"/>
                </a:cxn>
                <a:cxn ang="0">
                  <a:pos x="1" y="47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41" y="46"/>
                </a:cxn>
                <a:cxn ang="0">
                  <a:pos x="73" y="31"/>
                </a:cxn>
                <a:cxn ang="0">
                  <a:pos x="89" y="25"/>
                </a:cxn>
                <a:cxn ang="0">
                  <a:pos x="106" y="19"/>
                </a:cxn>
                <a:cxn ang="0">
                  <a:pos x="123" y="14"/>
                </a:cxn>
                <a:cxn ang="0">
                  <a:pos x="141" y="10"/>
                </a:cxn>
                <a:cxn ang="0">
                  <a:pos x="141" y="10"/>
                </a:cxn>
                <a:cxn ang="0">
                  <a:pos x="143" y="9"/>
                </a:cxn>
                <a:cxn ang="0">
                  <a:pos x="144" y="8"/>
                </a:cxn>
                <a:cxn ang="0">
                  <a:pos x="145" y="6"/>
                </a:cxn>
                <a:cxn ang="0">
                  <a:pos x="145" y="4"/>
                </a:cxn>
                <a:cxn ang="0">
                  <a:pos x="143" y="0"/>
                </a:cxn>
                <a:cxn ang="0">
                  <a:pos x="140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5" h="60">
                  <a:moveTo>
                    <a:pt x="137" y="0"/>
                  </a:moveTo>
                  <a:lnTo>
                    <a:pt x="137" y="0"/>
                  </a:lnTo>
                  <a:lnTo>
                    <a:pt x="120" y="2"/>
                  </a:lnTo>
                  <a:lnTo>
                    <a:pt x="105" y="8"/>
                  </a:lnTo>
                  <a:lnTo>
                    <a:pt x="73" y="19"/>
                  </a:lnTo>
                  <a:lnTo>
                    <a:pt x="42" y="34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1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1" y="46"/>
                  </a:lnTo>
                  <a:lnTo>
                    <a:pt x="73" y="31"/>
                  </a:lnTo>
                  <a:lnTo>
                    <a:pt x="89" y="25"/>
                  </a:lnTo>
                  <a:lnTo>
                    <a:pt x="106" y="19"/>
                  </a:lnTo>
                  <a:lnTo>
                    <a:pt x="123" y="14"/>
                  </a:lnTo>
                  <a:lnTo>
                    <a:pt x="141" y="10"/>
                  </a:lnTo>
                  <a:lnTo>
                    <a:pt x="141" y="10"/>
                  </a:lnTo>
                  <a:lnTo>
                    <a:pt x="143" y="9"/>
                  </a:lnTo>
                  <a:lnTo>
                    <a:pt x="144" y="8"/>
                  </a:lnTo>
                  <a:lnTo>
                    <a:pt x="145" y="6"/>
                  </a:lnTo>
                  <a:lnTo>
                    <a:pt x="145" y="4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7" name="Freeform 649"/>
            <p:cNvSpPr/>
            <p:nvPr/>
          </p:nvSpPr>
          <p:spPr bwMode="auto">
            <a:xfrm>
              <a:off x="4471988" y="2346325"/>
              <a:ext cx="42863" cy="17463"/>
            </a:xfrm>
            <a:custGeom>
              <a:avLst/>
              <a:gdLst/>
              <a:ahLst/>
              <a:cxnLst>
                <a:cxn ang="0">
                  <a:pos x="99" y="2"/>
                </a:cxn>
                <a:cxn ang="0">
                  <a:pos x="99" y="2"/>
                </a:cxn>
                <a:cxn ang="0">
                  <a:pos x="93" y="3"/>
                </a:cxn>
                <a:cxn ang="0">
                  <a:pos x="86" y="4"/>
                </a:cxn>
                <a:cxn ang="0">
                  <a:pos x="74" y="4"/>
                </a:cxn>
                <a:cxn ang="0">
                  <a:pos x="74" y="4"/>
                </a:cxn>
                <a:cxn ang="0">
                  <a:pos x="69" y="6"/>
                </a:cxn>
                <a:cxn ang="0">
                  <a:pos x="64" y="7"/>
                </a:cxn>
                <a:cxn ang="0">
                  <a:pos x="55" y="12"/>
                </a:cxn>
                <a:cxn ang="0">
                  <a:pos x="55" y="12"/>
                </a:cxn>
                <a:cxn ang="0">
                  <a:pos x="30" y="23"/>
                </a:cxn>
                <a:cxn ang="0">
                  <a:pos x="17" y="28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1" y="33"/>
                </a:cxn>
                <a:cxn ang="0">
                  <a:pos x="0" y="34"/>
                </a:cxn>
                <a:cxn ang="0">
                  <a:pos x="0" y="38"/>
                </a:cxn>
                <a:cxn ang="0">
                  <a:pos x="2" y="42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6" y="42"/>
                </a:cxn>
                <a:cxn ang="0">
                  <a:pos x="18" y="40"/>
                </a:cxn>
                <a:cxn ang="0">
                  <a:pos x="30" y="34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65" y="20"/>
                </a:cxn>
                <a:cxn ang="0">
                  <a:pos x="72" y="17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90" y="15"/>
                </a:cxn>
                <a:cxn ang="0">
                  <a:pos x="102" y="12"/>
                </a:cxn>
                <a:cxn ang="0">
                  <a:pos x="102" y="12"/>
                </a:cxn>
                <a:cxn ang="0">
                  <a:pos x="104" y="11"/>
                </a:cxn>
                <a:cxn ang="0">
                  <a:pos x="106" y="10"/>
                </a:cxn>
                <a:cxn ang="0">
                  <a:pos x="106" y="4"/>
                </a:cxn>
                <a:cxn ang="0">
                  <a:pos x="104" y="3"/>
                </a:cxn>
                <a:cxn ang="0">
                  <a:pos x="103" y="2"/>
                </a:cxn>
                <a:cxn ang="0">
                  <a:pos x="102" y="0"/>
                </a:cxn>
                <a:cxn ang="0">
                  <a:pos x="99" y="2"/>
                </a:cxn>
                <a:cxn ang="0">
                  <a:pos x="99" y="2"/>
                </a:cxn>
              </a:cxnLst>
              <a:rect l="0" t="0" r="r" b="b"/>
              <a:pathLst>
                <a:path w="106" h="42">
                  <a:moveTo>
                    <a:pt x="99" y="2"/>
                  </a:moveTo>
                  <a:lnTo>
                    <a:pt x="99" y="2"/>
                  </a:lnTo>
                  <a:lnTo>
                    <a:pt x="93" y="3"/>
                  </a:lnTo>
                  <a:lnTo>
                    <a:pt x="86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69" y="6"/>
                  </a:lnTo>
                  <a:lnTo>
                    <a:pt x="64" y="7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30" y="23"/>
                  </a:lnTo>
                  <a:lnTo>
                    <a:pt x="17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33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8" y="40"/>
                  </a:lnTo>
                  <a:lnTo>
                    <a:pt x="30" y="34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65" y="20"/>
                  </a:lnTo>
                  <a:lnTo>
                    <a:pt x="72" y="17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90" y="15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6" y="4"/>
                  </a:lnTo>
                  <a:lnTo>
                    <a:pt x="104" y="3"/>
                  </a:lnTo>
                  <a:lnTo>
                    <a:pt x="103" y="2"/>
                  </a:lnTo>
                  <a:lnTo>
                    <a:pt x="102" y="0"/>
                  </a:lnTo>
                  <a:lnTo>
                    <a:pt x="99" y="2"/>
                  </a:lnTo>
                  <a:lnTo>
                    <a:pt x="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8" name="Freeform 650"/>
            <p:cNvSpPr/>
            <p:nvPr/>
          </p:nvSpPr>
          <p:spPr bwMode="auto">
            <a:xfrm>
              <a:off x="4281488" y="2286000"/>
              <a:ext cx="25400" cy="3333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6" y="18"/>
                </a:cxn>
                <a:cxn ang="0">
                  <a:pos x="23" y="36"/>
                </a:cxn>
                <a:cxn ang="0">
                  <a:pos x="12" y="55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1" y="80"/>
                </a:cxn>
                <a:cxn ang="0">
                  <a:pos x="4" y="83"/>
                </a:cxn>
                <a:cxn ang="0">
                  <a:pos x="5" y="83"/>
                </a:cxn>
                <a:cxn ang="0">
                  <a:pos x="8" y="83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21" y="61"/>
                </a:cxn>
                <a:cxn ang="0">
                  <a:pos x="32" y="43"/>
                </a:cxn>
                <a:cxn ang="0">
                  <a:pos x="44" y="26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1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83">
                  <a:moveTo>
                    <a:pt x="51" y="1"/>
                  </a:moveTo>
                  <a:lnTo>
                    <a:pt x="51" y="1"/>
                  </a:lnTo>
                  <a:lnTo>
                    <a:pt x="36" y="18"/>
                  </a:lnTo>
                  <a:lnTo>
                    <a:pt x="23" y="36"/>
                  </a:lnTo>
                  <a:lnTo>
                    <a:pt x="12" y="55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1" y="80"/>
                  </a:lnTo>
                  <a:lnTo>
                    <a:pt x="4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21" y="61"/>
                  </a:lnTo>
                  <a:lnTo>
                    <a:pt x="32" y="43"/>
                  </a:lnTo>
                  <a:lnTo>
                    <a:pt x="44" y="26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9" name="Freeform 651"/>
            <p:cNvSpPr/>
            <p:nvPr/>
          </p:nvSpPr>
          <p:spPr bwMode="auto">
            <a:xfrm>
              <a:off x="4300538" y="2303463"/>
              <a:ext cx="25400" cy="30163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9" y="15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17" y="38"/>
                </a:cxn>
                <a:cxn ang="0">
                  <a:pos x="11" y="47"/>
                </a:cxn>
                <a:cxn ang="0">
                  <a:pos x="6" y="57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6" y="45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48" y="23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4" y="7"/>
                </a:cxn>
                <a:cxn ang="0">
                  <a:pos x="65" y="5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75">
                  <a:moveTo>
                    <a:pt x="55" y="1"/>
                  </a:moveTo>
                  <a:lnTo>
                    <a:pt x="55" y="1"/>
                  </a:lnTo>
                  <a:lnTo>
                    <a:pt x="39" y="15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17" y="38"/>
                  </a:lnTo>
                  <a:lnTo>
                    <a:pt x="11" y="47"/>
                  </a:lnTo>
                  <a:lnTo>
                    <a:pt x="6" y="57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6" y="45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48" y="23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4" y="7"/>
                  </a:lnTo>
                  <a:lnTo>
                    <a:pt x="65" y="5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0" name="Freeform 652"/>
            <p:cNvSpPr/>
            <p:nvPr/>
          </p:nvSpPr>
          <p:spPr bwMode="auto">
            <a:xfrm>
              <a:off x="4321176" y="2319338"/>
              <a:ext cx="22225" cy="28575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2" y="10"/>
                </a:cxn>
                <a:cxn ang="0">
                  <a:pos x="37" y="18"/>
                </a:cxn>
                <a:cxn ang="0">
                  <a:pos x="30" y="25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16" y="47"/>
                </a:cxn>
                <a:cxn ang="0">
                  <a:pos x="9" y="53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2" y="63"/>
                </a:cxn>
                <a:cxn ang="0">
                  <a:pos x="0" y="64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39" y="31"/>
                </a:cxn>
                <a:cxn ang="0">
                  <a:pos x="46" y="23"/>
                </a:cxn>
                <a:cxn ang="0">
                  <a:pos x="53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72">
                  <a:moveTo>
                    <a:pt x="46" y="2"/>
                  </a:moveTo>
                  <a:lnTo>
                    <a:pt x="46" y="2"/>
                  </a:lnTo>
                  <a:lnTo>
                    <a:pt x="42" y="10"/>
                  </a:lnTo>
                  <a:lnTo>
                    <a:pt x="37" y="18"/>
                  </a:lnTo>
                  <a:lnTo>
                    <a:pt x="30" y="25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16" y="47"/>
                  </a:lnTo>
                  <a:lnTo>
                    <a:pt x="9" y="53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2" y="63"/>
                  </a:lnTo>
                  <a:lnTo>
                    <a:pt x="0" y="64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9" y="31"/>
                  </a:lnTo>
                  <a:lnTo>
                    <a:pt x="46" y="23"/>
                  </a:lnTo>
                  <a:lnTo>
                    <a:pt x="53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1" name="Freeform 653"/>
            <p:cNvSpPr/>
            <p:nvPr/>
          </p:nvSpPr>
          <p:spPr bwMode="auto">
            <a:xfrm>
              <a:off x="4354513" y="2333625"/>
              <a:ext cx="26988" cy="2857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2" y="11"/>
                </a:cxn>
                <a:cxn ang="0">
                  <a:pos x="47" y="17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4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56" y="24"/>
                </a:cxn>
                <a:cxn ang="0">
                  <a:pos x="63" y="17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74">
                  <a:moveTo>
                    <a:pt x="57" y="4"/>
                  </a:moveTo>
                  <a:lnTo>
                    <a:pt x="57" y="4"/>
                  </a:lnTo>
                  <a:lnTo>
                    <a:pt x="52" y="11"/>
                  </a:lnTo>
                  <a:lnTo>
                    <a:pt x="47" y="17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4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56" y="24"/>
                  </a:lnTo>
                  <a:lnTo>
                    <a:pt x="63" y="17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5" y="2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2" name="Freeform 654"/>
            <p:cNvSpPr/>
            <p:nvPr/>
          </p:nvSpPr>
          <p:spPr bwMode="auto">
            <a:xfrm>
              <a:off x="4368801" y="2347913"/>
              <a:ext cx="26988" cy="3016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8" y="13"/>
                </a:cxn>
                <a:cxn ang="0">
                  <a:pos x="43" y="22"/>
                </a:cxn>
                <a:cxn ang="0">
                  <a:pos x="36" y="30"/>
                </a:cxn>
                <a:cxn ang="0">
                  <a:pos x="29" y="38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12" y="57"/>
                </a:cxn>
                <a:cxn ang="0">
                  <a:pos x="8" y="61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4" y="70"/>
                </a:cxn>
                <a:cxn ang="0">
                  <a:pos x="19" y="65"/>
                </a:cxn>
                <a:cxn ang="0">
                  <a:pos x="19" y="65"/>
                </a:cxn>
                <a:cxn ang="0">
                  <a:pos x="27" y="55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46" y="38"/>
                </a:cxn>
                <a:cxn ang="0">
                  <a:pos x="52" y="27"/>
                </a:cxn>
                <a:cxn ang="0">
                  <a:pos x="59" y="17"/>
                </a:cxn>
                <a:cxn ang="0">
                  <a:pos x="64" y="6"/>
                </a:cxn>
                <a:cxn ang="0">
                  <a:pos x="64" y="6"/>
                </a:cxn>
                <a:cxn ang="0">
                  <a:pos x="65" y="4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5" h="76">
                  <a:moveTo>
                    <a:pt x="53" y="4"/>
                  </a:moveTo>
                  <a:lnTo>
                    <a:pt x="53" y="4"/>
                  </a:lnTo>
                  <a:lnTo>
                    <a:pt x="48" y="13"/>
                  </a:lnTo>
                  <a:lnTo>
                    <a:pt x="43" y="22"/>
                  </a:lnTo>
                  <a:lnTo>
                    <a:pt x="36" y="30"/>
                  </a:lnTo>
                  <a:lnTo>
                    <a:pt x="29" y="3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2" y="57"/>
                  </a:lnTo>
                  <a:lnTo>
                    <a:pt x="8" y="6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4" y="70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27" y="5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46" y="38"/>
                  </a:lnTo>
                  <a:lnTo>
                    <a:pt x="52" y="27"/>
                  </a:lnTo>
                  <a:lnTo>
                    <a:pt x="59" y="17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5" y="4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3" name="Freeform 655"/>
            <p:cNvSpPr/>
            <p:nvPr/>
          </p:nvSpPr>
          <p:spPr bwMode="auto">
            <a:xfrm>
              <a:off x="4400551" y="2359025"/>
              <a:ext cx="23813" cy="23813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22" y="25"/>
                </a:cxn>
                <a:cxn ang="0">
                  <a:pos x="10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6" y="60"/>
                </a:cxn>
                <a:cxn ang="0">
                  <a:pos x="9" y="60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21" y="44"/>
                </a:cxn>
                <a:cxn ang="0">
                  <a:pos x="31" y="33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60">
                  <a:moveTo>
                    <a:pt x="47" y="1"/>
                  </a:moveTo>
                  <a:lnTo>
                    <a:pt x="47" y="1"/>
                  </a:lnTo>
                  <a:lnTo>
                    <a:pt x="22" y="25"/>
                  </a:lnTo>
                  <a:lnTo>
                    <a:pt x="10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6" y="60"/>
                  </a:lnTo>
                  <a:lnTo>
                    <a:pt x="9" y="60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21" y="44"/>
                  </a:lnTo>
                  <a:lnTo>
                    <a:pt x="31" y="33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4" name="Freeform 656"/>
            <p:cNvSpPr>
              <a:spLocks noEditPoints="1"/>
            </p:cNvSpPr>
            <p:nvPr/>
          </p:nvSpPr>
          <p:spPr bwMode="auto">
            <a:xfrm>
              <a:off x="4257676" y="2103438"/>
              <a:ext cx="276225" cy="303213"/>
            </a:xfrm>
            <a:custGeom>
              <a:avLst/>
              <a:gdLst/>
              <a:ahLst/>
              <a:cxnLst>
                <a:cxn ang="0">
                  <a:pos x="596" y="502"/>
                </a:cxn>
                <a:cxn ang="0">
                  <a:pos x="665" y="348"/>
                </a:cxn>
                <a:cxn ang="0">
                  <a:pos x="685" y="305"/>
                </a:cxn>
                <a:cxn ang="0">
                  <a:pos x="694" y="269"/>
                </a:cxn>
                <a:cxn ang="0">
                  <a:pos x="694" y="254"/>
                </a:cxn>
                <a:cxn ang="0">
                  <a:pos x="681" y="234"/>
                </a:cxn>
                <a:cxn ang="0">
                  <a:pos x="646" y="212"/>
                </a:cxn>
                <a:cxn ang="0">
                  <a:pos x="608" y="186"/>
                </a:cxn>
                <a:cxn ang="0">
                  <a:pos x="514" y="126"/>
                </a:cxn>
                <a:cxn ang="0">
                  <a:pos x="372" y="48"/>
                </a:cxn>
                <a:cxn ang="0">
                  <a:pos x="321" y="20"/>
                </a:cxn>
                <a:cxn ang="0">
                  <a:pos x="281" y="4"/>
                </a:cxn>
                <a:cxn ang="0">
                  <a:pos x="260" y="0"/>
                </a:cxn>
                <a:cxn ang="0">
                  <a:pos x="246" y="9"/>
                </a:cxn>
                <a:cxn ang="0">
                  <a:pos x="239" y="24"/>
                </a:cxn>
                <a:cxn ang="0">
                  <a:pos x="223" y="55"/>
                </a:cxn>
                <a:cxn ang="0">
                  <a:pos x="164" y="161"/>
                </a:cxn>
                <a:cxn ang="0">
                  <a:pos x="99" y="298"/>
                </a:cxn>
                <a:cxn ang="0">
                  <a:pos x="52" y="379"/>
                </a:cxn>
                <a:cxn ang="0">
                  <a:pos x="15" y="447"/>
                </a:cxn>
                <a:cxn ang="0">
                  <a:pos x="1" y="496"/>
                </a:cxn>
                <a:cxn ang="0">
                  <a:pos x="2" y="530"/>
                </a:cxn>
                <a:cxn ang="0">
                  <a:pos x="11" y="545"/>
                </a:cxn>
                <a:cxn ang="0">
                  <a:pos x="43" y="573"/>
                </a:cxn>
                <a:cxn ang="0">
                  <a:pos x="91" y="603"/>
                </a:cxn>
                <a:cxn ang="0">
                  <a:pos x="185" y="664"/>
                </a:cxn>
                <a:cxn ang="0">
                  <a:pos x="238" y="697"/>
                </a:cxn>
                <a:cxn ang="0">
                  <a:pos x="311" y="743"/>
                </a:cxn>
                <a:cxn ang="0">
                  <a:pos x="350" y="759"/>
                </a:cxn>
                <a:cxn ang="0">
                  <a:pos x="389" y="766"/>
                </a:cxn>
                <a:cxn ang="0">
                  <a:pos x="416" y="763"/>
                </a:cxn>
                <a:cxn ang="0">
                  <a:pos x="452" y="740"/>
                </a:cxn>
                <a:cxn ang="0">
                  <a:pos x="489" y="700"/>
                </a:cxn>
                <a:cxn ang="0">
                  <a:pos x="532" y="633"/>
                </a:cxn>
                <a:cxn ang="0">
                  <a:pos x="578" y="543"/>
                </a:cxn>
                <a:cxn ang="0">
                  <a:pos x="426" y="705"/>
                </a:cxn>
                <a:cxn ang="0">
                  <a:pos x="392" y="717"/>
                </a:cxn>
                <a:cxn ang="0">
                  <a:pos x="357" y="712"/>
                </a:cxn>
                <a:cxn ang="0">
                  <a:pos x="297" y="679"/>
                </a:cxn>
                <a:cxn ang="0">
                  <a:pos x="253" y="651"/>
                </a:cxn>
                <a:cxn ang="0">
                  <a:pos x="126" y="576"/>
                </a:cxn>
                <a:cxn ang="0">
                  <a:pos x="58" y="522"/>
                </a:cxn>
                <a:cxn ang="0">
                  <a:pos x="53" y="514"/>
                </a:cxn>
                <a:cxn ang="0">
                  <a:pos x="52" y="492"/>
                </a:cxn>
                <a:cxn ang="0">
                  <a:pos x="66" y="446"/>
                </a:cxn>
                <a:cxn ang="0">
                  <a:pos x="120" y="348"/>
                </a:cxn>
                <a:cxn ang="0">
                  <a:pos x="145" y="306"/>
                </a:cxn>
                <a:cxn ang="0">
                  <a:pos x="227" y="140"/>
                </a:cxn>
                <a:cxn ang="0">
                  <a:pos x="280" y="51"/>
                </a:cxn>
                <a:cxn ang="0">
                  <a:pos x="321" y="68"/>
                </a:cxn>
                <a:cxn ang="0">
                  <a:pos x="401" y="114"/>
                </a:cxn>
                <a:cxn ang="0">
                  <a:pos x="482" y="161"/>
                </a:cxn>
                <a:cxn ang="0">
                  <a:pos x="539" y="195"/>
                </a:cxn>
                <a:cxn ang="0">
                  <a:pos x="603" y="242"/>
                </a:cxn>
                <a:cxn ang="0">
                  <a:pos x="629" y="256"/>
                </a:cxn>
                <a:cxn ang="0">
                  <a:pos x="644" y="268"/>
                </a:cxn>
                <a:cxn ang="0">
                  <a:pos x="638" y="290"/>
                </a:cxn>
                <a:cxn ang="0">
                  <a:pos x="618" y="334"/>
                </a:cxn>
                <a:cxn ang="0">
                  <a:pos x="604" y="377"/>
                </a:cxn>
                <a:cxn ang="0">
                  <a:pos x="595" y="405"/>
                </a:cxn>
                <a:cxn ang="0">
                  <a:pos x="532" y="543"/>
                </a:cxn>
                <a:cxn ang="0">
                  <a:pos x="455" y="672"/>
                </a:cxn>
                <a:cxn ang="0">
                  <a:pos x="437" y="696"/>
                </a:cxn>
              </a:cxnLst>
              <a:rect l="0" t="0" r="r" b="b"/>
              <a:pathLst>
                <a:path w="694" h="766">
                  <a:moveTo>
                    <a:pt x="578" y="543"/>
                  </a:moveTo>
                  <a:lnTo>
                    <a:pt x="578" y="543"/>
                  </a:lnTo>
                  <a:lnTo>
                    <a:pt x="596" y="502"/>
                  </a:lnTo>
                  <a:lnTo>
                    <a:pt x="621" y="445"/>
                  </a:lnTo>
                  <a:lnTo>
                    <a:pt x="646" y="388"/>
                  </a:lnTo>
                  <a:lnTo>
                    <a:pt x="665" y="348"/>
                  </a:lnTo>
                  <a:lnTo>
                    <a:pt x="665" y="348"/>
                  </a:lnTo>
                  <a:lnTo>
                    <a:pt x="676" y="327"/>
                  </a:lnTo>
                  <a:lnTo>
                    <a:pt x="685" y="305"/>
                  </a:lnTo>
                  <a:lnTo>
                    <a:pt x="689" y="293"/>
                  </a:lnTo>
                  <a:lnTo>
                    <a:pt x="693" y="281"/>
                  </a:lnTo>
                  <a:lnTo>
                    <a:pt x="694" y="26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4"/>
                  </a:lnTo>
                  <a:lnTo>
                    <a:pt x="693" y="249"/>
                  </a:lnTo>
                  <a:lnTo>
                    <a:pt x="688" y="241"/>
                  </a:lnTo>
                  <a:lnTo>
                    <a:pt x="681" y="234"/>
                  </a:lnTo>
                  <a:lnTo>
                    <a:pt x="672" y="228"/>
                  </a:lnTo>
                  <a:lnTo>
                    <a:pt x="654" y="217"/>
                  </a:lnTo>
                  <a:lnTo>
                    <a:pt x="646" y="212"/>
                  </a:lnTo>
                  <a:lnTo>
                    <a:pt x="638" y="207"/>
                  </a:lnTo>
                  <a:lnTo>
                    <a:pt x="638" y="207"/>
                  </a:lnTo>
                  <a:lnTo>
                    <a:pt x="608" y="186"/>
                  </a:lnTo>
                  <a:lnTo>
                    <a:pt x="576" y="165"/>
                  </a:lnTo>
                  <a:lnTo>
                    <a:pt x="545" y="145"/>
                  </a:lnTo>
                  <a:lnTo>
                    <a:pt x="514" y="126"/>
                  </a:lnTo>
                  <a:lnTo>
                    <a:pt x="514" y="126"/>
                  </a:lnTo>
                  <a:lnTo>
                    <a:pt x="443" y="86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48" y="34"/>
                  </a:lnTo>
                  <a:lnTo>
                    <a:pt x="321" y="20"/>
                  </a:lnTo>
                  <a:lnTo>
                    <a:pt x="308" y="13"/>
                  </a:lnTo>
                  <a:lnTo>
                    <a:pt x="295" y="8"/>
                  </a:lnTo>
                  <a:lnTo>
                    <a:pt x="281" y="4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60" y="0"/>
                  </a:lnTo>
                  <a:lnTo>
                    <a:pt x="255" y="1"/>
                  </a:lnTo>
                  <a:lnTo>
                    <a:pt x="249" y="5"/>
                  </a:lnTo>
                  <a:lnTo>
                    <a:pt x="246" y="9"/>
                  </a:lnTo>
                  <a:lnTo>
                    <a:pt x="242" y="13"/>
                  </a:lnTo>
                  <a:lnTo>
                    <a:pt x="240" y="18"/>
                  </a:lnTo>
                  <a:lnTo>
                    <a:pt x="239" y="24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23" y="55"/>
                  </a:lnTo>
                  <a:lnTo>
                    <a:pt x="204" y="88"/>
                  </a:lnTo>
                  <a:lnTo>
                    <a:pt x="185" y="123"/>
                  </a:lnTo>
                  <a:lnTo>
                    <a:pt x="164" y="161"/>
                  </a:lnTo>
                  <a:lnTo>
                    <a:pt x="128" y="237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87" y="320"/>
                  </a:lnTo>
                  <a:lnTo>
                    <a:pt x="70" y="348"/>
                  </a:lnTo>
                  <a:lnTo>
                    <a:pt x="52" y="379"/>
                  </a:lnTo>
                  <a:lnTo>
                    <a:pt x="32" y="413"/>
                  </a:lnTo>
                  <a:lnTo>
                    <a:pt x="23" y="430"/>
                  </a:lnTo>
                  <a:lnTo>
                    <a:pt x="15" y="447"/>
                  </a:lnTo>
                  <a:lnTo>
                    <a:pt x="9" y="464"/>
                  </a:lnTo>
                  <a:lnTo>
                    <a:pt x="4" y="480"/>
                  </a:lnTo>
                  <a:lnTo>
                    <a:pt x="1" y="496"/>
                  </a:lnTo>
                  <a:lnTo>
                    <a:pt x="0" y="510"/>
                  </a:lnTo>
                  <a:lnTo>
                    <a:pt x="1" y="523"/>
                  </a:lnTo>
                  <a:lnTo>
                    <a:pt x="2" y="530"/>
                  </a:lnTo>
                  <a:lnTo>
                    <a:pt x="5" y="535"/>
                  </a:lnTo>
                  <a:lnTo>
                    <a:pt x="5" y="535"/>
                  </a:lnTo>
                  <a:lnTo>
                    <a:pt x="11" y="545"/>
                  </a:lnTo>
                  <a:lnTo>
                    <a:pt x="21" y="555"/>
                  </a:lnTo>
                  <a:lnTo>
                    <a:pt x="31" y="565"/>
                  </a:lnTo>
                  <a:lnTo>
                    <a:pt x="43" y="573"/>
                  </a:lnTo>
                  <a:lnTo>
                    <a:pt x="69" y="590"/>
                  </a:lnTo>
                  <a:lnTo>
                    <a:pt x="91" y="603"/>
                  </a:lnTo>
                  <a:lnTo>
                    <a:pt x="91" y="603"/>
                  </a:lnTo>
                  <a:lnTo>
                    <a:pt x="123" y="623"/>
                  </a:lnTo>
                  <a:lnTo>
                    <a:pt x="154" y="644"/>
                  </a:lnTo>
                  <a:lnTo>
                    <a:pt x="185" y="664"/>
                  </a:lnTo>
                  <a:lnTo>
                    <a:pt x="217" y="684"/>
                  </a:lnTo>
                  <a:lnTo>
                    <a:pt x="217" y="684"/>
                  </a:lnTo>
                  <a:lnTo>
                    <a:pt x="238" y="697"/>
                  </a:lnTo>
                  <a:lnTo>
                    <a:pt x="261" y="713"/>
                  </a:lnTo>
                  <a:lnTo>
                    <a:pt x="286" y="729"/>
                  </a:lnTo>
                  <a:lnTo>
                    <a:pt x="311" y="743"/>
                  </a:lnTo>
                  <a:lnTo>
                    <a:pt x="324" y="749"/>
                  </a:lnTo>
                  <a:lnTo>
                    <a:pt x="337" y="755"/>
                  </a:lnTo>
                  <a:lnTo>
                    <a:pt x="350" y="759"/>
                  </a:lnTo>
                  <a:lnTo>
                    <a:pt x="363" y="763"/>
                  </a:lnTo>
                  <a:lnTo>
                    <a:pt x="376" y="765"/>
                  </a:lnTo>
                  <a:lnTo>
                    <a:pt x="389" y="766"/>
                  </a:lnTo>
                  <a:lnTo>
                    <a:pt x="402" y="765"/>
                  </a:lnTo>
                  <a:lnTo>
                    <a:pt x="416" y="763"/>
                  </a:lnTo>
                  <a:lnTo>
                    <a:pt x="416" y="763"/>
                  </a:lnTo>
                  <a:lnTo>
                    <a:pt x="427" y="757"/>
                  </a:lnTo>
                  <a:lnTo>
                    <a:pt x="440" y="749"/>
                  </a:lnTo>
                  <a:lnTo>
                    <a:pt x="452" y="740"/>
                  </a:lnTo>
                  <a:lnTo>
                    <a:pt x="465" y="729"/>
                  </a:lnTo>
                  <a:lnTo>
                    <a:pt x="477" y="714"/>
                  </a:lnTo>
                  <a:lnTo>
                    <a:pt x="489" y="700"/>
                  </a:lnTo>
                  <a:lnTo>
                    <a:pt x="501" y="684"/>
                  </a:lnTo>
                  <a:lnTo>
                    <a:pt x="511" y="667"/>
                  </a:lnTo>
                  <a:lnTo>
                    <a:pt x="532" y="633"/>
                  </a:lnTo>
                  <a:lnTo>
                    <a:pt x="550" y="599"/>
                  </a:lnTo>
                  <a:lnTo>
                    <a:pt x="578" y="543"/>
                  </a:lnTo>
                  <a:lnTo>
                    <a:pt x="578" y="543"/>
                  </a:lnTo>
                  <a:close/>
                  <a:moveTo>
                    <a:pt x="437" y="696"/>
                  </a:moveTo>
                  <a:lnTo>
                    <a:pt x="437" y="696"/>
                  </a:lnTo>
                  <a:lnTo>
                    <a:pt x="426" y="705"/>
                  </a:lnTo>
                  <a:lnTo>
                    <a:pt x="414" y="712"/>
                  </a:lnTo>
                  <a:lnTo>
                    <a:pt x="404" y="715"/>
                  </a:lnTo>
                  <a:lnTo>
                    <a:pt x="392" y="717"/>
                  </a:lnTo>
                  <a:lnTo>
                    <a:pt x="380" y="717"/>
                  </a:lnTo>
                  <a:lnTo>
                    <a:pt x="368" y="714"/>
                  </a:lnTo>
                  <a:lnTo>
                    <a:pt x="357" y="712"/>
                  </a:lnTo>
                  <a:lnTo>
                    <a:pt x="344" y="706"/>
                  </a:lnTo>
                  <a:lnTo>
                    <a:pt x="320" y="693"/>
                  </a:lnTo>
                  <a:lnTo>
                    <a:pt x="297" y="679"/>
                  </a:lnTo>
                  <a:lnTo>
                    <a:pt x="274" y="664"/>
                  </a:lnTo>
                  <a:lnTo>
                    <a:pt x="253" y="651"/>
                  </a:lnTo>
                  <a:lnTo>
                    <a:pt x="253" y="651"/>
                  </a:lnTo>
                  <a:lnTo>
                    <a:pt x="204" y="624"/>
                  </a:lnTo>
                  <a:lnTo>
                    <a:pt x="151" y="593"/>
                  </a:lnTo>
                  <a:lnTo>
                    <a:pt x="126" y="576"/>
                  </a:lnTo>
                  <a:lnTo>
                    <a:pt x="103" y="559"/>
                  </a:lnTo>
                  <a:lnTo>
                    <a:pt x="79" y="540"/>
                  </a:lnTo>
                  <a:lnTo>
                    <a:pt x="58" y="522"/>
                  </a:lnTo>
                  <a:lnTo>
                    <a:pt x="58" y="522"/>
                  </a:lnTo>
                  <a:lnTo>
                    <a:pt x="56" y="518"/>
                  </a:lnTo>
                  <a:lnTo>
                    <a:pt x="53" y="514"/>
                  </a:lnTo>
                  <a:lnTo>
                    <a:pt x="52" y="509"/>
                  </a:lnTo>
                  <a:lnTo>
                    <a:pt x="51" y="504"/>
                  </a:lnTo>
                  <a:lnTo>
                    <a:pt x="52" y="492"/>
                  </a:lnTo>
                  <a:lnTo>
                    <a:pt x="55" y="477"/>
                  </a:lnTo>
                  <a:lnTo>
                    <a:pt x="60" y="463"/>
                  </a:lnTo>
                  <a:lnTo>
                    <a:pt x="66" y="446"/>
                  </a:lnTo>
                  <a:lnTo>
                    <a:pt x="82" y="413"/>
                  </a:lnTo>
                  <a:lnTo>
                    <a:pt x="102" y="379"/>
                  </a:lnTo>
                  <a:lnTo>
                    <a:pt x="120" y="348"/>
                  </a:lnTo>
                  <a:lnTo>
                    <a:pt x="136" y="323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72" y="247"/>
                  </a:lnTo>
                  <a:lnTo>
                    <a:pt x="208" y="175"/>
                  </a:lnTo>
                  <a:lnTo>
                    <a:pt x="227" y="140"/>
                  </a:lnTo>
                  <a:lnTo>
                    <a:pt x="246" y="105"/>
                  </a:lnTo>
                  <a:lnTo>
                    <a:pt x="264" y="75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300" y="58"/>
                  </a:lnTo>
                  <a:lnTo>
                    <a:pt x="321" y="68"/>
                  </a:lnTo>
                  <a:lnTo>
                    <a:pt x="341" y="79"/>
                  </a:lnTo>
                  <a:lnTo>
                    <a:pt x="362" y="90"/>
                  </a:lnTo>
                  <a:lnTo>
                    <a:pt x="401" y="114"/>
                  </a:lnTo>
                  <a:lnTo>
                    <a:pt x="438" y="136"/>
                  </a:lnTo>
                  <a:lnTo>
                    <a:pt x="438" y="136"/>
                  </a:lnTo>
                  <a:lnTo>
                    <a:pt x="482" y="161"/>
                  </a:lnTo>
                  <a:lnTo>
                    <a:pt x="527" y="187"/>
                  </a:lnTo>
                  <a:lnTo>
                    <a:pt x="527" y="187"/>
                  </a:lnTo>
                  <a:lnTo>
                    <a:pt x="539" y="195"/>
                  </a:lnTo>
                  <a:lnTo>
                    <a:pt x="552" y="204"/>
                  </a:lnTo>
                  <a:lnTo>
                    <a:pt x="576" y="222"/>
                  </a:lnTo>
                  <a:lnTo>
                    <a:pt x="603" y="242"/>
                  </a:lnTo>
                  <a:lnTo>
                    <a:pt x="616" y="250"/>
                  </a:lnTo>
                  <a:lnTo>
                    <a:pt x="629" y="256"/>
                  </a:lnTo>
                  <a:lnTo>
                    <a:pt x="629" y="256"/>
                  </a:lnTo>
                  <a:lnTo>
                    <a:pt x="641" y="263"/>
                  </a:lnTo>
                  <a:lnTo>
                    <a:pt x="643" y="266"/>
                  </a:lnTo>
                  <a:lnTo>
                    <a:pt x="644" y="268"/>
                  </a:lnTo>
                  <a:lnTo>
                    <a:pt x="644" y="272"/>
                  </a:lnTo>
                  <a:lnTo>
                    <a:pt x="643" y="277"/>
                  </a:lnTo>
                  <a:lnTo>
                    <a:pt x="638" y="290"/>
                  </a:lnTo>
                  <a:lnTo>
                    <a:pt x="638" y="290"/>
                  </a:lnTo>
                  <a:lnTo>
                    <a:pt x="629" y="311"/>
                  </a:lnTo>
                  <a:lnTo>
                    <a:pt x="618" y="334"/>
                  </a:lnTo>
                  <a:lnTo>
                    <a:pt x="609" y="354"/>
                  </a:lnTo>
                  <a:lnTo>
                    <a:pt x="607" y="36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0" y="390"/>
                  </a:lnTo>
                  <a:lnTo>
                    <a:pt x="595" y="405"/>
                  </a:lnTo>
                  <a:lnTo>
                    <a:pt x="579" y="446"/>
                  </a:lnTo>
                  <a:lnTo>
                    <a:pt x="557" y="493"/>
                  </a:lnTo>
                  <a:lnTo>
                    <a:pt x="532" y="543"/>
                  </a:lnTo>
                  <a:lnTo>
                    <a:pt x="505" y="591"/>
                  </a:lnTo>
                  <a:lnTo>
                    <a:pt x="478" y="636"/>
                  </a:lnTo>
                  <a:lnTo>
                    <a:pt x="455" y="672"/>
                  </a:lnTo>
                  <a:lnTo>
                    <a:pt x="444" y="685"/>
                  </a:lnTo>
                  <a:lnTo>
                    <a:pt x="437" y="696"/>
                  </a:lnTo>
                  <a:lnTo>
                    <a:pt x="437" y="6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5" name="Freeform 657"/>
            <p:cNvSpPr/>
            <p:nvPr/>
          </p:nvSpPr>
          <p:spPr bwMode="auto">
            <a:xfrm>
              <a:off x="4452938" y="2252663"/>
              <a:ext cx="101600" cy="134938"/>
            </a:xfrm>
            <a:custGeom>
              <a:avLst/>
              <a:gdLst/>
              <a:ahLst/>
              <a:cxnLst>
                <a:cxn ang="0">
                  <a:pos x="219" y="209"/>
                </a:cxn>
                <a:cxn ang="0">
                  <a:pos x="247" y="153"/>
                </a:cxn>
                <a:cxn ang="0">
                  <a:pos x="257" y="124"/>
                </a:cxn>
                <a:cxn ang="0">
                  <a:pos x="257" y="93"/>
                </a:cxn>
                <a:cxn ang="0">
                  <a:pos x="254" y="84"/>
                </a:cxn>
                <a:cxn ang="0">
                  <a:pos x="246" y="67"/>
                </a:cxn>
                <a:cxn ang="0">
                  <a:pos x="234" y="52"/>
                </a:cxn>
                <a:cxn ang="0">
                  <a:pos x="211" y="35"/>
                </a:cxn>
                <a:cxn ang="0">
                  <a:pos x="174" y="17"/>
                </a:cxn>
                <a:cxn ang="0">
                  <a:pos x="140" y="3"/>
                </a:cxn>
                <a:cxn ang="0">
                  <a:pos x="131" y="0"/>
                </a:cxn>
                <a:cxn ang="0">
                  <a:pos x="122" y="1"/>
                </a:cxn>
                <a:cxn ang="0">
                  <a:pos x="115" y="5"/>
                </a:cxn>
                <a:cxn ang="0">
                  <a:pos x="107" y="20"/>
                </a:cxn>
                <a:cxn ang="0">
                  <a:pos x="107" y="29"/>
                </a:cxn>
                <a:cxn ang="0">
                  <a:pos x="111" y="37"/>
                </a:cxn>
                <a:cxn ang="0">
                  <a:pos x="119" y="42"/>
                </a:cxn>
                <a:cxn ang="0">
                  <a:pos x="147" y="55"/>
                </a:cxn>
                <a:cxn ang="0">
                  <a:pos x="179" y="69"/>
                </a:cxn>
                <a:cxn ang="0">
                  <a:pos x="199" y="84"/>
                </a:cxn>
                <a:cxn ang="0">
                  <a:pos x="208" y="95"/>
                </a:cxn>
                <a:cxn ang="0">
                  <a:pos x="212" y="110"/>
                </a:cxn>
                <a:cxn ang="0">
                  <a:pos x="211" y="118"/>
                </a:cxn>
                <a:cxn ang="0">
                  <a:pos x="207" y="136"/>
                </a:cxn>
                <a:cxn ang="0">
                  <a:pos x="178" y="187"/>
                </a:cxn>
                <a:cxn ang="0">
                  <a:pos x="174" y="199"/>
                </a:cxn>
                <a:cxn ang="0">
                  <a:pos x="162" y="233"/>
                </a:cxn>
                <a:cxn ang="0">
                  <a:pos x="147" y="268"/>
                </a:cxn>
                <a:cxn ang="0">
                  <a:pos x="137" y="281"/>
                </a:cxn>
                <a:cxn ang="0">
                  <a:pos x="124" y="289"/>
                </a:cxn>
                <a:cxn ang="0">
                  <a:pos x="111" y="290"/>
                </a:cxn>
                <a:cxn ang="0">
                  <a:pos x="101" y="288"/>
                </a:cxn>
                <a:cxn ang="0">
                  <a:pos x="80" y="279"/>
                </a:cxn>
                <a:cxn ang="0">
                  <a:pos x="51" y="259"/>
                </a:cxn>
                <a:cxn ang="0">
                  <a:pos x="34" y="247"/>
                </a:cxn>
                <a:cxn ang="0">
                  <a:pos x="25" y="243"/>
                </a:cxn>
                <a:cxn ang="0">
                  <a:pos x="16" y="245"/>
                </a:cxn>
                <a:cxn ang="0">
                  <a:pos x="9" y="250"/>
                </a:cxn>
                <a:cxn ang="0">
                  <a:pos x="1" y="264"/>
                </a:cxn>
                <a:cxn ang="0">
                  <a:pos x="1" y="272"/>
                </a:cxn>
                <a:cxn ang="0">
                  <a:pos x="4" y="281"/>
                </a:cxn>
                <a:cxn ang="0">
                  <a:pos x="12" y="288"/>
                </a:cxn>
                <a:cxn ang="0">
                  <a:pos x="39" y="305"/>
                </a:cxn>
                <a:cxn ang="0">
                  <a:pos x="69" y="324"/>
                </a:cxn>
                <a:cxn ang="0">
                  <a:pos x="101" y="337"/>
                </a:cxn>
                <a:cxn ang="0">
                  <a:pos x="118" y="339"/>
                </a:cxn>
                <a:cxn ang="0">
                  <a:pos x="134" y="336"/>
                </a:cxn>
                <a:cxn ang="0">
                  <a:pos x="144" y="334"/>
                </a:cxn>
                <a:cxn ang="0">
                  <a:pos x="160" y="323"/>
                </a:cxn>
                <a:cxn ang="0">
                  <a:pos x="174" y="309"/>
                </a:cxn>
                <a:cxn ang="0">
                  <a:pos x="190" y="284"/>
                </a:cxn>
                <a:cxn ang="0">
                  <a:pos x="204" y="246"/>
                </a:cxn>
                <a:cxn ang="0">
                  <a:pos x="219" y="209"/>
                </a:cxn>
              </a:cxnLst>
              <a:rect l="0" t="0" r="r" b="b"/>
              <a:pathLst>
                <a:path w="258" h="339">
                  <a:moveTo>
                    <a:pt x="219" y="209"/>
                  </a:moveTo>
                  <a:lnTo>
                    <a:pt x="219" y="209"/>
                  </a:lnTo>
                  <a:lnTo>
                    <a:pt x="233" y="181"/>
                  </a:lnTo>
                  <a:lnTo>
                    <a:pt x="247" y="153"/>
                  </a:lnTo>
                  <a:lnTo>
                    <a:pt x="253" y="139"/>
                  </a:lnTo>
                  <a:lnTo>
                    <a:pt x="257" y="124"/>
                  </a:lnTo>
                  <a:lnTo>
                    <a:pt x="258" y="109"/>
                  </a:lnTo>
                  <a:lnTo>
                    <a:pt x="257" y="93"/>
                  </a:lnTo>
                  <a:lnTo>
                    <a:pt x="257" y="93"/>
                  </a:lnTo>
                  <a:lnTo>
                    <a:pt x="254" y="84"/>
                  </a:lnTo>
                  <a:lnTo>
                    <a:pt x="251" y="75"/>
                  </a:lnTo>
                  <a:lnTo>
                    <a:pt x="246" y="67"/>
                  </a:lnTo>
                  <a:lnTo>
                    <a:pt x="241" y="60"/>
                  </a:lnTo>
                  <a:lnTo>
                    <a:pt x="234" y="52"/>
                  </a:lnTo>
                  <a:lnTo>
                    <a:pt x="226" y="47"/>
                  </a:lnTo>
                  <a:lnTo>
                    <a:pt x="211" y="35"/>
                  </a:lnTo>
                  <a:lnTo>
                    <a:pt x="192" y="26"/>
                  </a:lnTo>
                  <a:lnTo>
                    <a:pt x="174" y="17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7" y="0"/>
                  </a:lnTo>
                  <a:lnTo>
                    <a:pt x="122" y="1"/>
                  </a:lnTo>
                  <a:lnTo>
                    <a:pt x="119" y="3"/>
                  </a:lnTo>
                  <a:lnTo>
                    <a:pt x="115" y="5"/>
                  </a:lnTo>
                  <a:lnTo>
                    <a:pt x="110" y="12"/>
                  </a:lnTo>
                  <a:lnTo>
                    <a:pt x="107" y="20"/>
                  </a:lnTo>
                  <a:lnTo>
                    <a:pt x="107" y="25"/>
                  </a:lnTo>
                  <a:lnTo>
                    <a:pt x="107" y="29"/>
                  </a:lnTo>
                  <a:lnTo>
                    <a:pt x="109" y="33"/>
                  </a:lnTo>
                  <a:lnTo>
                    <a:pt x="111" y="37"/>
                  </a:lnTo>
                  <a:lnTo>
                    <a:pt x="114" y="39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47" y="55"/>
                  </a:lnTo>
                  <a:lnTo>
                    <a:pt x="164" y="61"/>
                  </a:lnTo>
                  <a:lnTo>
                    <a:pt x="179" y="69"/>
                  </a:lnTo>
                  <a:lnTo>
                    <a:pt x="192" y="78"/>
                  </a:lnTo>
                  <a:lnTo>
                    <a:pt x="199" y="84"/>
                  </a:lnTo>
                  <a:lnTo>
                    <a:pt x="204" y="90"/>
                  </a:lnTo>
                  <a:lnTo>
                    <a:pt x="208" y="95"/>
                  </a:lnTo>
                  <a:lnTo>
                    <a:pt x="211" y="103"/>
                  </a:lnTo>
                  <a:lnTo>
                    <a:pt x="212" y="110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09" y="127"/>
                  </a:lnTo>
                  <a:lnTo>
                    <a:pt x="207" y="136"/>
                  </a:lnTo>
                  <a:lnTo>
                    <a:pt x="198" y="154"/>
                  </a:lnTo>
                  <a:lnTo>
                    <a:pt x="178" y="187"/>
                  </a:lnTo>
                  <a:lnTo>
                    <a:pt x="178" y="187"/>
                  </a:lnTo>
                  <a:lnTo>
                    <a:pt x="174" y="199"/>
                  </a:lnTo>
                  <a:lnTo>
                    <a:pt x="169" y="215"/>
                  </a:lnTo>
                  <a:lnTo>
                    <a:pt x="162" y="233"/>
                  </a:lnTo>
                  <a:lnTo>
                    <a:pt x="156" y="251"/>
                  </a:lnTo>
                  <a:lnTo>
                    <a:pt x="147" y="268"/>
                  </a:lnTo>
                  <a:lnTo>
                    <a:pt x="143" y="275"/>
                  </a:lnTo>
                  <a:lnTo>
                    <a:pt x="137" y="281"/>
                  </a:lnTo>
                  <a:lnTo>
                    <a:pt x="131" y="286"/>
                  </a:lnTo>
                  <a:lnTo>
                    <a:pt x="124" y="289"/>
                  </a:lnTo>
                  <a:lnTo>
                    <a:pt x="118" y="290"/>
                  </a:lnTo>
                  <a:lnTo>
                    <a:pt x="111" y="290"/>
                  </a:lnTo>
                  <a:lnTo>
                    <a:pt x="111" y="290"/>
                  </a:lnTo>
                  <a:lnTo>
                    <a:pt x="101" y="288"/>
                  </a:lnTo>
                  <a:lnTo>
                    <a:pt x="90" y="284"/>
                  </a:lnTo>
                  <a:lnTo>
                    <a:pt x="80" y="279"/>
                  </a:lnTo>
                  <a:lnTo>
                    <a:pt x="71" y="272"/>
                  </a:lnTo>
                  <a:lnTo>
                    <a:pt x="51" y="259"/>
                  </a:lnTo>
                  <a:lnTo>
                    <a:pt x="34" y="247"/>
                  </a:lnTo>
                  <a:lnTo>
                    <a:pt x="34" y="247"/>
                  </a:lnTo>
                  <a:lnTo>
                    <a:pt x="29" y="245"/>
                  </a:lnTo>
                  <a:lnTo>
                    <a:pt x="25" y="243"/>
                  </a:lnTo>
                  <a:lnTo>
                    <a:pt x="20" y="245"/>
                  </a:lnTo>
                  <a:lnTo>
                    <a:pt x="16" y="245"/>
                  </a:lnTo>
                  <a:lnTo>
                    <a:pt x="12" y="247"/>
                  </a:lnTo>
                  <a:lnTo>
                    <a:pt x="9" y="250"/>
                  </a:lnTo>
                  <a:lnTo>
                    <a:pt x="4" y="256"/>
                  </a:lnTo>
                  <a:lnTo>
                    <a:pt x="1" y="264"/>
                  </a:lnTo>
                  <a:lnTo>
                    <a:pt x="0" y="268"/>
                  </a:lnTo>
                  <a:lnTo>
                    <a:pt x="1" y="272"/>
                  </a:lnTo>
                  <a:lnTo>
                    <a:pt x="3" y="277"/>
                  </a:lnTo>
                  <a:lnTo>
                    <a:pt x="4" y="281"/>
                  </a:lnTo>
                  <a:lnTo>
                    <a:pt x="8" y="284"/>
                  </a:lnTo>
                  <a:lnTo>
                    <a:pt x="12" y="288"/>
                  </a:lnTo>
                  <a:lnTo>
                    <a:pt x="12" y="288"/>
                  </a:lnTo>
                  <a:lnTo>
                    <a:pt x="39" y="305"/>
                  </a:lnTo>
                  <a:lnTo>
                    <a:pt x="54" y="315"/>
                  </a:lnTo>
                  <a:lnTo>
                    <a:pt x="69" y="324"/>
                  </a:lnTo>
                  <a:lnTo>
                    <a:pt x="85" y="332"/>
                  </a:lnTo>
                  <a:lnTo>
                    <a:pt x="101" y="337"/>
                  </a:lnTo>
                  <a:lnTo>
                    <a:pt x="110" y="339"/>
                  </a:lnTo>
                  <a:lnTo>
                    <a:pt x="118" y="339"/>
                  </a:lnTo>
                  <a:lnTo>
                    <a:pt x="126" y="339"/>
                  </a:lnTo>
                  <a:lnTo>
                    <a:pt x="134" y="336"/>
                  </a:lnTo>
                  <a:lnTo>
                    <a:pt x="134" y="336"/>
                  </a:lnTo>
                  <a:lnTo>
                    <a:pt x="144" y="334"/>
                  </a:lnTo>
                  <a:lnTo>
                    <a:pt x="152" y="328"/>
                  </a:lnTo>
                  <a:lnTo>
                    <a:pt x="160" y="323"/>
                  </a:lnTo>
                  <a:lnTo>
                    <a:pt x="168" y="317"/>
                  </a:lnTo>
                  <a:lnTo>
                    <a:pt x="174" y="309"/>
                  </a:lnTo>
                  <a:lnTo>
                    <a:pt x="179" y="301"/>
                  </a:lnTo>
                  <a:lnTo>
                    <a:pt x="190" y="284"/>
                  </a:lnTo>
                  <a:lnTo>
                    <a:pt x="198" y="266"/>
                  </a:lnTo>
                  <a:lnTo>
                    <a:pt x="204" y="246"/>
                  </a:lnTo>
                  <a:lnTo>
                    <a:pt x="212" y="228"/>
                  </a:lnTo>
                  <a:lnTo>
                    <a:pt x="219" y="209"/>
                  </a:lnTo>
                  <a:lnTo>
                    <a:pt x="219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6" name="Freeform 658"/>
            <p:cNvSpPr/>
            <p:nvPr/>
          </p:nvSpPr>
          <p:spPr bwMode="auto">
            <a:xfrm>
              <a:off x="4497388" y="2281238"/>
              <a:ext cx="446088" cy="314325"/>
            </a:xfrm>
            <a:custGeom>
              <a:avLst/>
              <a:gdLst/>
              <a:ahLst/>
              <a:cxnLst>
                <a:cxn ang="0">
                  <a:pos x="1105" y="555"/>
                </a:cxn>
                <a:cxn ang="0">
                  <a:pos x="1075" y="528"/>
                </a:cxn>
                <a:cxn ang="0">
                  <a:pos x="1028" y="501"/>
                </a:cxn>
                <a:cxn ang="0">
                  <a:pos x="875" y="417"/>
                </a:cxn>
                <a:cxn ang="0">
                  <a:pos x="509" y="210"/>
                </a:cxn>
                <a:cxn ang="0">
                  <a:pos x="144" y="4"/>
                </a:cxn>
                <a:cxn ang="0">
                  <a:pos x="129" y="0"/>
                </a:cxn>
                <a:cxn ang="0">
                  <a:pos x="119" y="6"/>
                </a:cxn>
                <a:cxn ang="0">
                  <a:pos x="110" y="24"/>
                </a:cxn>
                <a:cxn ang="0">
                  <a:pos x="114" y="36"/>
                </a:cxn>
                <a:cxn ang="0">
                  <a:pos x="122" y="43"/>
                </a:cxn>
                <a:cxn ang="0">
                  <a:pos x="587" y="304"/>
                </a:cxn>
                <a:cxn ang="0">
                  <a:pos x="719" y="384"/>
                </a:cxn>
                <a:cxn ang="0">
                  <a:pos x="836" y="450"/>
                </a:cxn>
                <a:cxn ang="0">
                  <a:pos x="1006" y="540"/>
                </a:cxn>
                <a:cxn ang="0">
                  <a:pos x="1054" y="572"/>
                </a:cxn>
                <a:cxn ang="0">
                  <a:pos x="1073" y="593"/>
                </a:cxn>
                <a:cxn ang="0">
                  <a:pos x="1079" y="618"/>
                </a:cxn>
                <a:cxn ang="0">
                  <a:pos x="1073" y="652"/>
                </a:cxn>
                <a:cxn ang="0">
                  <a:pos x="1050" y="702"/>
                </a:cxn>
                <a:cxn ang="0">
                  <a:pos x="1040" y="719"/>
                </a:cxn>
                <a:cxn ang="0">
                  <a:pos x="1023" y="736"/>
                </a:cxn>
                <a:cxn ang="0">
                  <a:pos x="1003" y="745"/>
                </a:cxn>
                <a:cxn ang="0">
                  <a:pos x="973" y="744"/>
                </a:cxn>
                <a:cxn ang="0">
                  <a:pos x="939" y="731"/>
                </a:cxn>
                <a:cxn ang="0">
                  <a:pos x="852" y="682"/>
                </a:cxn>
                <a:cxn ang="0">
                  <a:pos x="734" y="623"/>
                </a:cxn>
                <a:cxn ang="0">
                  <a:pos x="211" y="342"/>
                </a:cxn>
                <a:cxn ang="0">
                  <a:pos x="129" y="295"/>
                </a:cxn>
                <a:cxn ang="0">
                  <a:pos x="48" y="246"/>
                </a:cxn>
                <a:cxn ang="0">
                  <a:pos x="35" y="231"/>
                </a:cxn>
                <a:cxn ang="0">
                  <a:pos x="17" y="230"/>
                </a:cxn>
                <a:cxn ang="0">
                  <a:pos x="3" y="247"/>
                </a:cxn>
                <a:cxn ang="0">
                  <a:pos x="0" y="256"/>
                </a:cxn>
                <a:cxn ang="0">
                  <a:pos x="3" y="268"/>
                </a:cxn>
                <a:cxn ang="0">
                  <a:pos x="12" y="278"/>
                </a:cxn>
                <a:cxn ang="0">
                  <a:pos x="50" y="303"/>
                </a:cxn>
                <a:cxn ang="0">
                  <a:pos x="222" y="401"/>
                </a:cxn>
                <a:cxn ang="0">
                  <a:pos x="586" y="599"/>
                </a:cxn>
                <a:cxn ang="0">
                  <a:pos x="748" y="682"/>
                </a:cxn>
                <a:cxn ang="0">
                  <a:pos x="933" y="778"/>
                </a:cxn>
                <a:cxn ang="0">
                  <a:pos x="955" y="787"/>
                </a:cxn>
                <a:cxn ang="0">
                  <a:pos x="989" y="793"/>
                </a:cxn>
                <a:cxn ang="0">
                  <a:pos x="1019" y="791"/>
                </a:cxn>
                <a:cxn ang="0">
                  <a:pos x="1046" y="779"/>
                </a:cxn>
                <a:cxn ang="0">
                  <a:pos x="1071" y="757"/>
                </a:cxn>
                <a:cxn ang="0">
                  <a:pos x="1084" y="736"/>
                </a:cxn>
                <a:cxn ang="0">
                  <a:pos x="1113" y="674"/>
                </a:cxn>
                <a:cxn ang="0">
                  <a:pos x="1124" y="621"/>
                </a:cxn>
                <a:cxn ang="0">
                  <a:pos x="1120" y="588"/>
                </a:cxn>
                <a:cxn ang="0">
                  <a:pos x="1112" y="566"/>
                </a:cxn>
              </a:cxnLst>
              <a:rect l="0" t="0" r="r" b="b"/>
              <a:pathLst>
                <a:path w="1124" h="793">
                  <a:moveTo>
                    <a:pt x="1112" y="566"/>
                  </a:moveTo>
                  <a:lnTo>
                    <a:pt x="1112" y="566"/>
                  </a:lnTo>
                  <a:lnTo>
                    <a:pt x="1105" y="555"/>
                  </a:lnTo>
                  <a:lnTo>
                    <a:pt x="1096" y="545"/>
                  </a:lnTo>
                  <a:lnTo>
                    <a:pt x="1086" y="536"/>
                  </a:lnTo>
                  <a:lnTo>
                    <a:pt x="1075" y="528"/>
                  </a:lnTo>
                  <a:lnTo>
                    <a:pt x="1050" y="512"/>
                  </a:lnTo>
                  <a:lnTo>
                    <a:pt x="1028" y="501"/>
                  </a:lnTo>
                  <a:lnTo>
                    <a:pt x="1028" y="501"/>
                  </a:lnTo>
                  <a:lnTo>
                    <a:pt x="952" y="459"/>
                  </a:lnTo>
                  <a:lnTo>
                    <a:pt x="875" y="417"/>
                  </a:lnTo>
                  <a:lnTo>
                    <a:pt x="875" y="417"/>
                  </a:lnTo>
                  <a:lnTo>
                    <a:pt x="797" y="374"/>
                  </a:lnTo>
                  <a:lnTo>
                    <a:pt x="708" y="324"/>
                  </a:lnTo>
                  <a:lnTo>
                    <a:pt x="509" y="210"/>
                  </a:lnTo>
                  <a:lnTo>
                    <a:pt x="311" y="98"/>
                  </a:lnTo>
                  <a:lnTo>
                    <a:pt x="144" y="4"/>
                  </a:lnTo>
                  <a:lnTo>
                    <a:pt x="144" y="4"/>
                  </a:lnTo>
                  <a:lnTo>
                    <a:pt x="139" y="1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6" y="1"/>
                  </a:lnTo>
                  <a:lnTo>
                    <a:pt x="122" y="4"/>
                  </a:lnTo>
                  <a:lnTo>
                    <a:pt x="119" y="6"/>
                  </a:lnTo>
                  <a:lnTo>
                    <a:pt x="114" y="13"/>
                  </a:lnTo>
                  <a:lnTo>
                    <a:pt x="110" y="21"/>
                  </a:lnTo>
                  <a:lnTo>
                    <a:pt x="110" y="24"/>
                  </a:lnTo>
                  <a:lnTo>
                    <a:pt x="111" y="28"/>
                  </a:lnTo>
                  <a:lnTo>
                    <a:pt x="112" y="34"/>
                  </a:lnTo>
                  <a:lnTo>
                    <a:pt x="114" y="36"/>
                  </a:lnTo>
                  <a:lnTo>
                    <a:pt x="118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256" y="117"/>
                  </a:lnTo>
                  <a:lnTo>
                    <a:pt x="422" y="210"/>
                  </a:lnTo>
                  <a:lnTo>
                    <a:pt x="587" y="304"/>
                  </a:lnTo>
                  <a:lnTo>
                    <a:pt x="659" y="346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48" y="401"/>
                  </a:lnTo>
                  <a:lnTo>
                    <a:pt x="777" y="418"/>
                  </a:lnTo>
                  <a:lnTo>
                    <a:pt x="836" y="450"/>
                  </a:lnTo>
                  <a:lnTo>
                    <a:pt x="955" y="512"/>
                  </a:lnTo>
                  <a:lnTo>
                    <a:pt x="955" y="512"/>
                  </a:lnTo>
                  <a:lnTo>
                    <a:pt x="1006" y="540"/>
                  </a:lnTo>
                  <a:lnTo>
                    <a:pt x="1031" y="555"/>
                  </a:lnTo>
                  <a:lnTo>
                    <a:pt x="1054" y="572"/>
                  </a:lnTo>
                  <a:lnTo>
                    <a:pt x="1054" y="572"/>
                  </a:lnTo>
                  <a:lnTo>
                    <a:pt x="1062" y="579"/>
                  </a:lnTo>
                  <a:lnTo>
                    <a:pt x="1069" y="586"/>
                  </a:lnTo>
                  <a:lnTo>
                    <a:pt x="1073" y="593"/>
                  </a:lnTo>
                  <a:lnTo>
                    <a:pt x="1077" y="601"/>
                  </a:lnTo>
                  <a:lnTo>
                    <a:pt x="1078" y="610"/>
                  </a:lnTo>
                  <a:lnTo>
                    <a:pt x="1079" y="618"/>
                  </a:lnTo>
                  <a:lnTo>
                    <a:pt x="1079" y="627"/>
                  </a:lnTo>
                  <a:lnTo>
                    <a:pt x="1078" y="635"/>
                  </a:lnTo>
                  <a:lnTo>
                    <a:pt x="1073" y="652"/>
                  </a:lnTo>
                  <a:lnTo>
                    <a:pt x="1066" y="671"/>
                  </a:lnTo>
                  <a:lnTo>
                    <a:pt x="1058" y="686"/>
                  </a:lnTo>
                  <a:lnTo>
                    <a:pt x="1050" y="702"/>
                  </a:lnTo>
                  <a:lnTo>
                    <a:pt x="1050" y="702"/>
                  </a:lnTo>
                  <a:lnTo>
                    <a:pt x="1045" y="711"/>
                  </a:lnTo>
                  <a:lnTo>
                    <a:pt x="1040" y="719"/>
                  </a:lnTo>
                  <a:lnTo>
                    <a:pt x="1035" y="725"/>
                  </a:lnTo>
                  <a:lnTo>
                    <a:pt x="1028" y="732"/>
                  </a:lnTo>
                  <a:lnTo>
                    <a:pt x="1023" y="736"/>
                  </a:lnTo>
                  <a:lnTo>
                    <a:pt x="1016" y="740"/>
                  </a:lnTo>
                  <a:lnTo>
                    <a:pt x="1010" y="742"/>
                  </a:lnTo>
                  <a:lnTo>
                    <a:pt x="1003" y="745"/>
                  </a:lnTo>
                  <a:lnTo>
                    <a:pt x="997" y="745"/>
                  </a:lnTo>
                  <a:lnTo>
                    <a:pt x="989" y="746"/>
                  </a:lnTo>
                  <a:lnTo>
                    <a:pt x="973" y="744"/>
                  </a:lnTo>
                  <a:lnTo>
                    <a:pt x="957" y="739"/>
                  </a:lnTo>
                  <a:lnTo>
                    <a:pt x="939" y="731"/>
                  </a:lnTo>
                  <a:lnTo>
                    <a:pt x="939" y="731"/>
                  </a:lnTo>
                  <a:lnTo>
                    <a:pt x="917" y="719"/>
                  </a:lnTo>
                  <a:lnTo>
                    <a:pt x="896" y="706"/>
                  </a:lnTo>
                  <a:lnTo>
                    <a:pt x="852" y="682"/>
                  </a:lnTo>
                  <a:lnTo>
                    <a:pt x="852" y="682"/>
                  </a:lnTo>
                  <a:lnTo>
                    <a:pt x="793" y="652"/>
                  </a:lnTo>
                  <a:lnTo>
                    <a:pt x="734" y="623"/>
                  </a:lnTo>
                  <a:lnTo>
                    <a:pt x="675" y="593"/>
                  </a:lnTo>
                  <a:lnTo>
                    <a:pt x="617" y="563"/>
                  </a:lnTo>
                  <a:lnTo>
                    <a:pt x="211" y="342"/>
                  </a:lnTo>
                  <a:lnTo>
                    <a:pt x="211" y="342"/>
                  </a:lnTo>
                  <a:lnTo>
                    <a:pt x="170" y="319"/>
                  </a:lnTo>
                  <a:lnTo>
                    <a:pt x="129" y="295"/>
                  </a:lnTo>
                  <a:lnTo>
                    <a:pt x="89" y="270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46" y="240"/>
                  </a:lnTo>
                  <a:lnTo>
                    <a:pt x="42" y="235"/>
                  </a:lnTo>
                  <a:lnTo>
                    <a:pt x="35" y="231"/>
                  </a:lnTo>
                  <a:lnTo>
                    <a:pt x="30" y="230"/>
                  </a:lnTo>
                  <a:lnTo>
                    <a:pt x="23" y="229"/>
                  </a:lnTo>
                  <a:lnTo>
                    <a:pt x="17" y="230"/>
                  </a:lnTo>
                  <a:lnTo>
                    <a:pt x="10" y="234"/>
                  </a:lnTo>
                  <a:lnTo>
                    <a:pt x="6" y="240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51"/>
                  </a:lnTo>
                  <a:lnTo>
                    <a:pt x="0" y="256"/>
                  </a:lnTo>
                  <a:lnTo>
                    <a:pt x="0" y="260"/>
                  </a:lnTo>
                  <a:lnTo>
                    <a:pt x="1" y="264"/>
                  </a:lnTo>
                  <a:lnTo>
                    <a:pt x="3" y="268"/>
                  </a:lnTo>
                  <a:lnTo>
                    <a:pt x="5" y="272"/>
                  </a:lnTo>
                  <a:lnTo>
                    <a:pt x="8" y="276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31" y="290"/>
                  </a:lnTo>
                  <a:lnTo>
                    <a:pt x="50" y="303"/>
                  </a:lnTo>
                  <a:lnTo>
                    <a:pt x="69" y="316"/>
                  </a:lnTo>
                  <a:lnTo>
                    <a:pt x="89" y="328"/>
                  </a:lnTo>
                  <a:lnTo>
                    <a:pt x="222" y="401"/>
                  </a:lnTo>
                  <a:lnTo>
                    <a:pt x="222" y="401"/>
                  </a:lnTo>
                  <a:lnTo>
                    <a:pt x="454" y="527"/>
                  </a:lnTo>
                  <a:lnTo>
                    <a:pt x="586" y="599"/>
                  </a:lnTo>
                  <a:lnTo>
                    <a:pt x="688" y="651"/>
                  </a:lnTo>
                  <a:lnTo>
                    <a:pt x="688" y="651"/>
                  </a:lnTo>
                  <a:lnTo>
                    <a:pt x="748" y="682"/>
                  </a:lnTo>
                  <a:lnTo>
                    <a:pt x="810" y="715"/>
                  </a:lnTo>
                  <a:lnTo>
                    <a:pt x="871" y="746"/>
                  </a:lnTo>
                  <a:lnTo>
                    <a:pt x="933" y="778"/>
                  </a:lnTo>
                  <a:lnTo>
                    <a:pt x="933" y="778"/>
                  </a:lnTo>
                  <a:lnTo>
                    <a:pt x="943" y="783"/>
                  </a:lnTo>
                  <a:lnTo>
                    <a:pt x="955" y="787"/>
                  </a:lnTo>
                  <a:lnTo>
                    <a:pt x="967" y="791"/>
                  </a:lnTo>
                  <a:lnTo>
                    <a:pt x="977" y="792"/>
                  </a:lnTo>
                  <a:lnTo>
                    <a:pt x="989" y="793"/>
                  </a:lnTo>
                  <a:lnTo>
                    <a:pt x="999" y="793"/>
                  </a:lnTo>
                  <a:lnTo>
                    <a:pt x="1008" y="793"/>
                  </a:lnTo>
                  <a:lnTo>
                    <a:pt x="1019" y="791"/>
                  </a:lnTo>
                  <a:lnTo>
                    <a:pt x="1028" y="788"/>
                  </a:lnTo>
                  <a:lnTo>
                    <a:pt x="1037" y="784"/>
                  </a:lnTo>
                  <a:lnTo>
                    <a:pt x="1046" y="779"/>
                  </a:lnTo>
                  <a:lnTo>
                    <a:pt x="1056" y="773"/>
                  </a:lnTo>
                  <a:lnTo>
                    <a:pt x="1063" y="765"/>
                  </a:lnTo>
                  <a:lnTo>
                    <a:pt x="1071" y="757"/>
                  </a:lnTo>
                  <a:lnTo>
                    <a:pt x="1078" y="746"/>
                  </a:lnTo>
                  <a:lnTo>
                    <a:pt x="1084" y="736"/>
                  </a:lnTo>
                  <a:lnTo>
                    <a:pt x="1084" y="736"/>
                  </a:lnTo>
                  <a:lnTo>
                    <a:pt x="1096" y="716"/>
                  </a:lnTo>
                  <a:lnTo>
                    <a:pt x="1105" y="695"/>
                  </a:lnTo>
                  <a:lnTo>
                    <a:pt x="1113" y="674"/>
                  </a:lnTo>
                  <a:lnTo>
                    <a:pt x="1120" y="654"/>
                  </a:lnTo>
                  <a:lnTo>
                    <a:pt x="1122" y="631"/>
                  </a:lnTo>
                  <a:lnTo>
                    <a:pt x="1124" y="621"/>
                  </a:lnTo>
                  <a:lnTo>
                    <a:pt x="1122" y="610"/>
                  </a:lnTo>
                  <a:lnTo>
                    <a:pt x="1121" y="599"/>
                  </a:lnTo>
                  <a:lnTo>
                    <a:pt x="1120" y="588"/>
                  </a:lnTo>
                  <a:lnTo>
                    <a:pt x="1116" y="578"/>
                  </a:lnTo>
                  <a:lnTo>
                    <a:pt x="1112" y="566"/>
                  </a:lnTo>
                  <a:lnTo>
                    <a:pt x="1112" y="5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7" name="Freeform 659"/>
            <p:cNvSpPr/>
            <p:nvPr/>
          </p:nvSpPr>
          <p:spPr bwMode="auto">
            <a:xfrm>
              <a:off x="4338638" y="2036763"/>
              <a:ext cx="244475" cy="180975"/>
            </a:xfrm>
            <a:custGeom>
              <a:avLst/>
              <a:gdLst/>
              <a:ahLst/>
              <a:cxnLst>
                <a:cxn ang="0">
                  <a:pos x="616" y="331"/>
                </a:cxn>
                <a:cxn ang="0">
                  <a:pos x="601" y="280"/>
                </a:cxn>
                <a:cxn ang="0">
                  <a:pos x="568" y="238"/>
                </a:cxn>
                <a:cxn ang="0">
                  <a:pos x="533" y="216"/>
                </a:cxn>
                <a:cxn ang="0">
                  <a:pos x="429" y="147"/>
                </a:cxn>
                <a:cxn ang="0">
                  <a:pos x="386" y="121"/>
                </a:cxn>
                <a:cxn ang="0">
                  <a:pos x="241" y="47"/>
                </a:cxn>
                <a:cxn ang="0">
                  <a:pos x="176" y="13"/>
                </a:cxn>
                <a:cxn ang="0">
                  <a:pos x="126" y="0"/>
                </a:cxn>
                <a:cxn ang="0">
                  <a:pos x="76" y="7"/>
                </a:cxn>
                <a:cxn ang="0">
                  <a:pos x="46" y="23"/>
                </a:cxn>
                <a:cxn ang="0">
                  <a:pos x="16" y="57"/>
                </a:cxn>
                <a:cxn ang="0">
                  <a:pos x="2" y="101"/>
                </a:cxn>
                <a:cxn ang="0">
                  <a:pos x="2" y="131"/>
                </a:cxn>
                <a:cxn ang="0">
                  <a:pos x="16" y="169"/>
                </a:cxn>
                <a:cxn ang="0">
                  <a:pos x="47" y="197"/>
                </a:cxn>
                <a:cxn ang="0">
                  <a:pos x="66" y="207"/>
                </a:cxn>
                <a:cxn ang="0">
                  <a:pos x="79" y="207"/>
                </a:cxn>
                <a:cxn ang="0">
                  <a:pos x="92" y="195"/>
                </a:cxn>
                <a:cxn ang="0">
                  <a:pos x="95" y="178"/>
                </a:cxn>
                <a:cxn ang="0">
                  <a:pos x="87" y="168"/>
                </a:cxn>
                <a:cxn ang="0">
                  <a:pos x="72" y="159"/>
                </a:cxn>
                <a:cxn ang="0">
                  <a:pos x="51" y="136"/>
                </a:cxn>
                <a:cxn ang="0">
                  <a:pos x="47" y="106"/>
                </a:cxn>
                <a:cxn ang="0">
                  <a:pos x="54" y="83"/>
                </a:cxn>
                <a:cxn ang="0">
                  <a:pos x="70" y="61"/>
                </a:cxn>
                <a:cxn ang="0">
                  <a:pos x="92" y="50"/>
                </a:cxn>
                <a:cxn ang="0">
                  <a:pos x="118" y="47"/>
                </a:cxn>
                <a:cxn ang="0">
                  <a:pos x="170" y="63"/>
                </a:cxn>
                <a:cxn ang="0">
                  <a:pos x="303" y="134"/>
                </a:cxn>
                <a:cxn ang="0">
                  <a:pos x="348" y="153"/>
                </a:cxn>
                <a:cxn ang="0">
                  <a:pos x="408" y="186"/>
                </a:cxn>
                <a:cxn ang="0">
                  <a:pos x="501" y="251"/>
                </a:cxn>
                <a:cxn ang="0">
                  <a:pos x="541" y="283"/>
                </a:cxn>
                <a:cxn ang="0">
                  <a:pos x="565" y="314"/>
                </a:cxn>
                <a:cxn ang="0">
                  <a:pos x="571" y="339"/>
                </a:cxn>
                <a:cxn ang="0">
                  <a:pos x="569" y="359"/>
                </a:cxn>
                <a:cxn ang="0">
                  <a:pos x="562" y="382"/>
                </a:cxn>
                <a:cxn ang="0">
                  <a:pos x="548" y="399"/>
                </a:cxn>
                <a:cxn ang="0">
                  <a:pos x="530" y="410"/>
                </a:cxn>
                <a:cxn ang="0">
                  <a:pos x="509" y="414"/>
                </a:cxn>
                <a:cxn ang="0">
                  <a:pos x="487" y="408"/>
                </a:cxn>
                <a:cxn ang="0">
                  <a:pos x="474" y="403"/>
                </a:cxn>
                <a:cxn ang="0">
                  <a:pos x="459" y="404"/>
                </a:cxn>
                <a:cxn ang="0">
                  <a:pos x="448" y="416"/>
                </a:cxn>
                <a:cxn ang="0">
                  <a:pos x="445" y="432"/>
                </a:cxn>
                <a:cxn ang="0">
                  <a:pos x="452" y="442"/>
                </a:cxn>
                <a:cxn ang="0">
                  <a:pos x="473" y="452"/>
                </a:cxn>
                <a:cxn ang="0">
                  <a:pos x="516" y="459"/>
                </a:cxn>
                <a:cxn ang="0">
                  <a:pos x="554" y="450"/>
                </a:cxn>
                <a:cxn ang="0">
                  <a:pos x="585" y="428"/>
                </a:cxn>
                <a:cxn ang="0">
                  <a:pos x="606" y="393"/>
                </a:cxn>
                <a:cxn ang="0">
                  <a:pos x="618" y="347"/>
                </a:cxn>
              </a:cxnLst>
              <a:rect l="0" t="0" r="r" b="b"/>
              <a:pathLst>
                <a:path w="618" h="459">
                  <a:moveTo>
                    <a:pt x="618" y="347"/>
                  </a:moveTo>
                  <a:lnTo>
                    <a:pt x="618" y="347"/>
                  </a:lnTo>
                  <a:lnTo>
                    <a:pt x="616" y="331"/>
                  </a:lnTo>
                  <a:lnTo>
                    <a:pt x="614" y="314"/>
                  </a:lnTo>
                  <a:lnTo>
                    <a:pt x="609" y="297"/>
                  </a:lnTo>
                  <a:lnTo>
                    <a:pt x="601" y="280"/>
                  </a:lnTo>
                  <a:lnTo>
                    <a:pt x="590" y="265"/>
                  </a:lnTo>
                  <a:lnTo>
                    <a:pt x="580" y="250"/>
                  </a:lnTo>
                  <a:lnTo>
                    <a:pt x="568" y="238"/>
                  </a:lnTo>
                  <a:lnTo>
                    <a:pt x="555" y="229"/>
                  </a:lnTo>
                  <a:lnTo>
                    <a:pt x="555" y="229"/>
                  </a:lnTo>
                  <a:lnTo>
                    <a:pt x="533" y="216"/>
                  </a:lnTo>
                  <a:lnTo>
                    <a:pt x="512" y="203"/>
                  </a:lnTo>
                  <a:lnTo>
                    <a:pt x="470" y="174"/>
                  </a:lnTo>
                  <a:lnTo>
                    <a:pt x="429" y="147"/>
                  </a:lnTo>
                  <a:lnTo>
                    <a:pt x="407" y="134"/>
                  </a:lnTo>
                  <a:lnTo>
                    <a:pt x="386" y="121"/>
                  </a:lnTo>
                  <a:lnTo>
                    <a:pt x="386" y="121"/>
                  </a:lnTo>
                  <a:lnTo>
                    <a:pt x="338" y="96"/>
                  </a:lnTo>
                  <a:lnTo>
                    <a:pt x="289" y="72"/>
                  </a:lnTo>
                  <a:lnTo>
                    <a:pt x="241" y="47"/>
                  </a:lnTo>
                  <a:lnTo>
                    <a:pt x="193" y="23"/>
                  </a:lnTo>
                  <a:lnTo>
                    <a:pt x="193" y="23"/>
                  </a:lnTo>
                  <a:lnTo>
                    <a:pt x="176" y="13"/>
                  </a:lnTo>
                  <a:lnTo>
                    <a:pt x="159" y="7"/>
                  </a:lnTo>
                  <a:lnTo>
                    <a:pt x="142" y="3"/>
                  </a:lnTo>
                  <a:lnTo>
                    <a:pt x="126" y="0"/>
                  </a:lnTo>
                  <a:lnTo>
                    <a:pt x="109" y="0"/>
                  </a:lnTo>
                  <a:lnTo>
                    <a:pt x="93" y="2"/>
                  </a:lnTo>
                  <a:lnTo>
                    <a:pt x="76" y="7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46" y="23"/>
                  </a:lnTo>
                  <a:lnTo>
                    <a:pt x="34" y="32"/>
                  </a:lnTo>
                  <a:lnTo>
                    <a:pt x="24" y="44"/>
                  </a:lnTo>
                  <a:lnTo>
                    <a:pt x="16" y="57"/>
                  </a:lnTo>
                  <a:lnTo>
                    <a:pt x="10" y="71"/>
                  </a:lnTo>
                  <a:lnTo>
                    <a:pt x="4" y="85"/>
                  </a:lnTo>
                  <a:lnTo>
                    <a:pt x="2" y="101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2" y="131"/>
                  </a:lnTo>
                  <a:lnTo>
                    <a:pt x="4" y="146"/>
                  </a:lnTo>
                  <a:lnTo>
                    <a:pt x="10" y="159"/>
                  </a:lnTo>
                  <a:lnTo>
                    <a:pt x="16" y="169"/>
                  </a:lnTo>
                  <a:lnTo>
                    <a:pt x="25" y="180"/>
                  </a:lnTo>
                  <a:lnTo>
                    <a:pt x="36" y="189"/>
                  </a:lnTo>
                  <a:lnTo>
                    <a:pt x="47" y="197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6" y="207"/>
                  </a:lnTo>
                  <a:lnTo>
                    <a:pt x="71" y="207"/>
                  </a:lnTo>
                  <a:lnTo>
                    <a:pt x="75" y="207"/>
                  </a:lnTo>
                  <a:lnTo>
                    <a:pt x="79" y="207"/>
                  </a:lnTo>
                  <a:lnTo>
                    <a:pt x="83" y="204"/>
                  </a:lnTo>
                  <a:lnTo>
                    <a:pt x="87" y="202"/>
                  </a:lnTo>
                  <a:lnTo>
                    <a:pt x="92" y="195"/>
                  </a:lnTo>
                  <a:lnTo>
                    <a:pt x="95" y="187"/>
                  </a:lnTo>
                  <a:lnTo>
                    <a:pt x="95" y="183"/>
                  </a:lnTo>
                  <a:lnTo>
                    <a:pt x="95" y="178"/>
                  </a:lnTo>
                  <a:lnTo>
                    <a:pt x="93" y="174"/>
                  </a:lnTo>
                  <a:lnTo>
                    <a:pt x="91" y="170"/>
                  </a:lnTo>
                  <a:lnTo>
                    <a:pt x="87" y="168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72" y="159"/>
                  </a:lnTo>
                  <a:lnTo>
                    <a:pt x="63" y="151"/>
                  </a:lnTo>
                  <a:lnTo>
                    <a:pt x="57" y="144"/>
                  </a:lnTo>
                  <a:lnTo>
                    <a:pt x="51" y="136"/>
                  </a:lnTo>
                  <a:lnTo>
                    <a:pt x="49" y="127"/>
                  </a:lnTo>
                  <a:lnTo>
                    <a:pt x="47" y="117"/>
                  </a:lnTo>
                  <a:lnTo>
                    <a:pt x="47" y="106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4" y="83"/>
                  </a:lnTo>
                  <a:lnTo>
                    <a:pt x="58" y="75"/>
                  </a:lnTo>
                  <a:lnTo>
                    <a:pt x="63" y="67"/>
                  </a:lnTo>
                  <a:lnTo>
                    <a:pt x="70" y="61"/>
                  </a:lnTo>
                  <a:lnTo>
                    <a:pt x="76" y="57"/>
                  </a:lnTo>
                  <a:lnTo>
                    <a:pt x="84" y="53"/>
                  </a:lnTo>
                  <a:lnTo>
                    <a:pt x="92" y="50"/>
                  </a:lnTo>
                  <a:lnTo>
                    <a:pt x="101" y="47"/>
                  </a:lnTo>
                  <a:lnTo>
                    <a:pt x="109" y="47"/>
                  </a:lnTo>
                  <a:lnTo>
                    <a:pt x="118" y="47"/>
                  </a:lnTo>
                  <a:lnTo>
                    <a:pt x="136" y="50"/>
                  </a:lnTo>
                  <a:lnTo>
                    <a:pt x="155" y="55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258" y="110"/>
                  </a:lnTo>
                  <a:lnTo>
                    <a:pt x="303" y="134"/>
                  </a:lnTo>
                  <a:lnTo>
                    <a:pt x="326" y="144"/>
                  </a:lnTo>
                  <a:lnTo>
                    <a:pt x="348" y="153"/>
                  </a:lnTo>
                  <a:lnTo>
                    <a:pt x="348" y="153"/>
                  </a:lnTo>
                  <a:lnTo>
                    <a:pt x="369" y="163"/>
                  </a:lnTo>
                  <a:lnTo>
                    <a:pt x="389" y="174"/>
                  </a:lnTo>
                  <a:lnTo>
                    <a:pt x="408" y="186"/>
                  </a:lnTo>
                  <a:lnTo>
                    <a:pt x="428" y="198"/>
                  </a:lnTo>
                  <a:lnTo>
                    <a:pt x="465" y="224"/>
                  </a:lnTo>
                  <a:lnTo>
                    <a:pt x="501" y="251"/>
                  </a:lnTo>
                  <a:lnTo>
                    <a:pt x="501" y="251"/>
                  </a:lnTo>
                  <a:lnTo>
                    <a:pt x="528" y="271"/>
                  </a:lnTo>
                  <a:lnTo>
                    <a:pt x="541" y="283"/>
                  </a:lnTo>
                  <a:lnTo>
                    <a:pt x="552" y="295"/>
                  </a:lnTo>
                  <a:lnTo>
                    <a:pt x="562" y="308"/>
                  </a:lnTo>
                  <a:lnTo>
                    <a:pt x="565" y="314"/>
                  </a:lnTo>
                  <a:lnTo>
                    <a:pt x="568" y="322"/>
                  </a:lnTo>
                  <a:lnTo>
                    <a:pt x="569" y="331"/>
                  </a:lnTo>
                  <a:lnTo>
                    <a:pt x="571" y="339"/>
                  </a:lnTo>
                  <a:lnTo>
                    <a:pt x="571" y="348"/>
                  </a:lnTo>
                  <a:lnTo>
                    <a:pt x="569" y="359"/>
                  </a:lnTo>
                  <a:lnTo>
                    <a:pt x="569" y="359"/>
                  </a:lnTo>
                  <a:lnTo>
                    <a:pt x="567" y="367"/>
                  </a:lnTo>
                  <a:lnTo>
                    <a:pt x="564" y="374"/>
                  </a:lnTo>
                  <a:lnTo>
                    <a:pt x="562" y="382"/>
                  </a:lnTo>
                  <a:lnTo>
                    <a:pt x="558" y="389"/>
                  </a:lnTo>
                  <a:lnTo>
                    <a:pt x="552" y="394"/>
                  </a:lnTo>
                  <a:lnTo>
                    <a:pt x="548" y="399"/>
                  </a:lnTo>
                  <a:lnTo>
                    <a:pt x="543" y="403"/>
                  </a:lnTo>
                  <a:lnTo>
                    <a:pt x="537" y="407"/>
                  </a:lnTo>
                  <a:lnTo>
                    <a:pt x="530" y="410"/>
                  </a:lnTo>
                  <a:lnTo>
                    <a:pt x="524" y="412"/>
                  </a:lnTo>
                  <a:lnTo>
                    <a:pt x="517" y="412"/>
                  </a:lnTo>
                  <a:lnTo>
                    <a:pt x="509" y="414"/>
                  </a:lnTo>
                  <a:lnTo>
                    <a:pt x="503" y="412"/>
                  </a:lnTo>
                  <a:lnTo>
                    <a:pt x="495" y="411"/>
                  </a:lnTo>
                  <a:lnTo>
                    <a:pt x="487" y="408"/>
                  </a:lnTo>
                  <a:lnTo>
                    <a:pt x="479" y="404"/>
                  </a:lnTo>
                  <a:lnTo>
                    <a:pt x="479" y="404"/>
                  </a:lnTo>
                  <a:lnTo>
                    <a:pt x="474" y="403"/>
                  </a:lnTo>
                  <a:lnTo>
                    <a:pt x="469" y="403"/>
                  </a:lnTo>
                  <a:lnTo>
                    <a:pt x="465" y="403"/>
                  </a:lnTo>
                  <a:lnTo>
                    <a:pt x="459" y="404"/>
                  </a:lnTo>
                  <a:lnTo>
                    <a:pt x="457" y="407"/>
                  </a:lnTo>
                  <a:lnTo>
                    <a:pt x="453" y="410"/>
                  </a:lnTo>
                  <a:lnTo>
                    <a:pt x="448" y="416"/>
                  </a:lnTo>
                  <a:lnTo>
                    <a:pt x="445" y="424"/>
                  </a:lnTo>
                  <a:lnTo>
                    <a:pt x="445" y="428"/>
                  </a:lnTo>
                  <a:lnTo>
                    <a:pt x="445" y="432"/>
                  </a:lnTo>
                  <a:lnTo>
                    <a:pt x="446" y="436"/>
                  </a:lnTo>
                  <a:lnTo>
                    <a:pt x="449" y="440"/>
                  </a:lnTo>
                  <a:lnTo>
                    <a:pt x="452" y="442"/>
                  </a:lnTo>
                  <a:lnTo>
                    <a:pt x="457" y="445"/>
                  </a:lnTo>
                  <a:lnTo>
                    <a:pt x="457" y="445"/>
                  </a:lnTo>
                  <a:lnTo>
                    <a:pt x="473" y="452"/>
                  </a:lnTo>
                  <a:lnTo>
                    <a:pt x="487" y="455"/>
                  </a:lnTo>
                  <a:lnTo>
                    <a:pt x="501" y="458"/>
                  </a:lnTo>
                  <a:lnTo>
                    <a:pt x="516" y="459"/>
                  </a:lnTo>
                  <a:lnTo>
                    <a:pt x="529" y="458"/>
                  </a:lnTo>
                  <a:lnTo>
                    <a:pt x="542" y="455"/>
                  </a:lnTo>
                  <a:lnTo>
                    <a:pt x="554" y="450"/>
                  </a:lnTo>
                  <a:lnTo>
                    <a:pt x="565" y="445"/>
                  </a:lnTo>
                  <a:lnTo>
                    <a:pt x="576" y="437"/>
                  </a:lnTo>
                  <a:lnTo>
                    <a:pt x="585" y="428"/>
                  </a:lnTo>
                  <a:lnTo>
                    <a:pt x="593" y="418"/>
                  </a:lnTo>
                  <a:lnTo>
                    <a:pt x="601" y="406"/>
                  </a:lnTo>
                  <a:lnTo>
                    <a:pt x="606" y="393"/>
                  </a:lnTo>
                  <a:lnTo>
                    <a:pt x="611" y="378"/>
                  </a:lnTo>
                  <a:lnTo>
                    <a:pt x="615" y="364"/>
                  </a:lnTo>
                  <a:lnTo>
                    <a:pt x="618" y="347"/>
                  </a:lnTo>
                  <a:lnTo>
                    <a:pt x="618" y="3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8" name="Freeform 660"/>
            <p:cNvSpPr/>
            <p:nvPr/>
          </p:nvSpPr>
          <p:spPr bwMode="auto">
            <a:xfrm>
              <a:off x="4194176" y="2292350"/>
              <a:ext cx="246063" cy="195263"/>
            </a:xfrm>
            <a:custGeom>
              <a:avLst/>
              <a:gdLst/>
              <a:ahLst/>
              <a:cxnLst>
                <a:cxn ang="0">
                  <a:pos x="623" y="355"/>
                </a:cxn>
                <a:cxn ang="0">
                  <a:pos x="613" y="314"/>
                </a:cxn>
                <a:cxn ang="0">
                  <a:pos x="584" y="270"/>
                </a:cxn>
                <a:cxn ang="0">
                  <a:pos x="556" y="251"/>
                </a:cxn>
                <a:cxn ang="0">
                  <a:pos x="542" y="248"/>
                </a:cxn>
                <a:cxn ang="0">
                  <a:pos x="531" y="253"/>
                </a:cxn>
                <a:cxn ang="0">
                  <a:pos x="522" y="272"/>
                </a:cxn>
                <a:cxn ang="0">
                  <a:pos x="528" y="285"/>
                </a:cxn>
                <a:cxn ang="0">
                  <a:pos x="534" y="291"/>
                </a:cxn>
                <a:cxn ang="0">
                  <a:pos x="558" y="308"/>
                </a:cxn>
                <a:cxn ang="0">
                  <a:pos x="571" y="329"/>
                </a:cxn>
                <a:cxn ang="0">
                  <a:pos x="575" y="352"/>
                </a:cxn>
                <a:cxn ang="0">
                  <a:pos x="571" y="374"/>
                </a:cxn>
                <a:cxn ang="0">
                  <a:pos x="543" y="414"/>
                </a:cxn>
                <a:cxn ang="0">
                  <a:pos x="500" y="439"/>
                </a:cxn>
                <a:cxn ang="0">
                  <a:pos x="466" y="442"/>
                </a:cxn>
                <a:cxn ang="0">
                  <a:pos x="440" y="435"/>
                </a:cxn>
                <a:cxn ang="0">
                  <a:pos x="333" y="374"/>
                </a:cxn>
                <a:cxn ang="0">
                  <a:pos x="214" y="304"/>
                </a:cxn>
                <a:cxn ang="0">
                  <a:pos x="151" y="264"/>
                </a:cxn>
                <a:cxn ang="0">
                  <a:pos x="106" y="242"/>
                </a:cxn>
                <a:cxn ang="0">
                  <a:pos x="80" y="217"/>
                </a:cxn>
                <a:cxn ang="0">
                  <a:pos x="61" y="180"/>
                </a:cxn>
                <a:cxn ang="0">
                  <a:pos x="50" y="141"/>
                </a:cxn>
                <a:cxn ang="0">
                  <a:pos x="59" y="99"/>
                </a:cxn>
                <a:cxn ang="0">
                  <a:pos x="76" y="74"/>
                </a:cxn>
                <a:cxn ang="0">
                  <a:pos x="96" y="57"/>
                </a:cxn>
                <a:cxn ang="0">
                  <a:pos x="118" y="49"/>
                </a:cxn>
                <a:cxn ang="0">
                  <a:pos x="142" y="49"/>
                </a:cxn>
                <a:cxn ang="0">
                  <a:pos x="168" y="59"/>
                </a:cxn>
                <a:cxn ang="0">
                  <a:pos x="181" y="66"/>
                </a:cxn>
                <a:cxn ang="0">
                  <a:pos x="194" y="68"/>
                </a:cxn>
                <a:cxn ang="0">
                  <a:pos x="206" y="56"/>
                </a:cxn>
                <a:cxn ang="0">
                  <a:pos x="208" y="39"/>
                </a:cxn>
                <a:cxn ang="0">
                  <a:pos x="203" y="27"/>
                </a:cxn>
                <a:cxn ang="0">
                  <a:pos x="184" y="15"/>
                </a:cxn>
                <a:cxn ang="0">
                  <a:pos x="139" y="0"/>
                </a:cxn>
                <a:cxn ang="0">
                  <a:pos x="95" y="5"/>
                </a:cxn>
                <a:cxn ang="0">
                  <a:pos x="65" y="21"/>
                </a:cxn>
                <a:cxn ang="0">
                  <a:pos x="24" y="63"/>
                </a:cxn>
                <a:cxn ang="0">
                  <a:pos x="3" y="107"/>
                </a:cxn>
                <a:cxn ang="0">
                  <a:pos x="0" y="132"/>
                </a:cxn>
                <a:cxn ang="0">
                  <a:pos x="7" y="167"/>
                </a:cxn>
                <a:cxn ang="0">
                  <a:pos x="24" y="219"/>
                </a:cxn>
                <a:cxn ang="0">
                  <a:pos x="55" y="264"/>
                </a:cxn>
                <a:cxn ang="0">
                  <a:pos x="71" y="276"/>
                </a:cxn>
                <a:cxn ang="0">
                  <a:pos x="129" y="304"/>
                </a:cxn>
                <a:cxn ang="0">
                  <a:pos x="170" y="331"/>
                </a:cxn>
                <a:cxn ang="0">
                  <a:pos x="212" y="358"/>
                </a:cxn>
                <a:cxn ang="0">
                  <a:pos x="427" y="480"/>
                </a:cxn>
                <a:cxn ang="0">
                  <a:pos x="477" y="490"/>
                </a:cxn>
                <a:cxn ang="0">
                  <a:pos x="526" y="480"/>
                </a:cxn>
                <a:cxn ang="0">
                  <a:pos x="558" y="463"/>
                </a:cxn>
                <a:cxn ang="0">
                  <a:pos x="596" y="427"/>
                </a:cxn>
                <a:cxn ang="0">
                  <a:pos x="619" y="382"/>
                </a:cxn>
              </a:cxnLst>
              <a:rect l="0" t="0" r="r" b="b"/>
              <a:pathLst>
                <a:path w="623" h="490">
                  <a:moveTo>
                    <a:pt x="622" y="363"/>
                  </a:moveTo>
                  <a:lnTo>
                    <a:pt x="622" y="363"/>
                  </a:lnTo>
                  <a:lnTo>
                    <a:pt x="623" y="355"/>
                  </a:lnTo>
                  <a:lnTo>
                    <a:pt x="622" y="346"/>
                  </a:lnTo>
                  <a:lnTo>
                    <a:pt x="619" y="329"/>
                  </a:lnTo>
                  <a:lnTo>
                    <a:pt x="613" y="314"/>
                  </a:lnTo>
                  <a:lnTo>
                    <a:pt x="605" y="298"/>
                  </a:lnTo>
                  <a:lnTo>
                    <a:pt x="596" y="284"/>
                  </a:lnTo>
                  <a:lnTo>
                    <a:pt x="584" y="270"/>
                  </a:lnTo>
                  <a:lnTo>
                    <a:pt x="571" y="260"/>
                  </a:lnTo>
                  <a:lnTo>
                    <a:pt x="556" y="251"/>
                  </a:lnTo>
                  <a:lnTo>
                    <a:pt x="556" y="251"/>
                  </a:lnTo>
                  <a:lnTo>
                    <a:pt x="551" y="248"/>
                  </a:lnTo>
                  <a:lnTo>
                    <a:pt x="547" y="248"/>
                  </a:lnTo>
                  <a:lnTo>
                    <a:pt x="542" y="248"/>
                  </a:lnTo>
                  <a:lnTo>
                    <a:pt x="538" y="248"/>
                  </a:lnTo>
                  <a:lnTo>
                    <a:pt x="534" y="251"/>
                  </a:lnTo>
                  <a:lnTo>
                    <a:pt x="531" y="253"/>
                  </a:lnTo>
                  <a:lnTo>
                    <a:pt x="526" y="260"/>
                  </a:lnTo>
                  <a:lnTo>
                    <a:pt x="524" y="268"/>
                  </a:lnTo>
                  <a:lnTo>
                    <a:pt x="522" y="272"/>
                  </a:lnTo>
                  <a:lnTo>
                    <a:pt x="524" y="277"/>
                  </a:lnTo>
                  <a:lnTo>
                    <a:pt x="525" y="281"/>
                  </a:lnTo>
                  <a:lnTo>
                    <a:pt x="528" y="285"/>
                  </a:lnTo>
                  <a:lnTo>
                    <a:pt x="530" y="287"/>
                  </a:lnTo>
                  <a:lnTo>
                    <a:pt x="534" y="291"/>
                  </a:lnTo>
                  <a:lnTo>
                    <a:pt x="534" y="291"/>
                  </a:lnTo>
                  <a:lnTo>
                    <a:pt x="543" y="297"/>
                  </a:lnTo>
                  <a:lnTo>
                    <a:pt x="551" y="303"/>
                  </a:lnTo>
                  <a:lnTo>
                    <a:pt x="558" y="308"/>
                  </a:lnTo>
                  <a:lnTo>
                    <a:pt x="563" y="315"/>
                  </a:lnTo>
                  <a:lnTo>
                    <a:pt x="567" y="323"/>
                  </a:lnTo>
                  <a:lnTo>
                    <a:pt x="571" y="329"/>
                  </a:lnTo>
                  <a:lnTo>
                    <a:pt x="573" y="337"/>
                  </a:lnTo>
                  <a:lnTo>
                    <a:pt x="575" y="344"/>
                  </a:lnTo>
                  <a:lnTo>
                    <a:pt x="575" y="352"/>
                  </a:lnTo>
                  <a:lnTo>
                    <a:pt x="573" y="359"/>
                  </a:lnTo>
                  <a:lnTo>
                    <a:pt x="572" y="367"/>
                  </a:lnTo>
                  <a:lnTo>
                    <a:pt x="571" y="374"/>
                  </a:lnTo>
                  <a:lnTo>
                    <a:pt x="564" y="388"/>
                  </a:lnTo>
                  <a:lnTo>
                    <a:pt x="555" y="401"/>
                  </a:lnTo>
                  <a:lnTo>
                    <a:pt x="543" y="414"/>
                  </a:lnTo>
                  <a:lnTo>
                    <a:pt x="530" y="425"/>
                  </a:lnTo>
                  <a:lnTo>
                    <a:pt x="516" y="433"/>
                  </a:lnTo>
                  <a:lnTo>
                    <a:pt x="500" y="439"/>
                  </a:lnTo>
                  <a:lnTo>
                    <a:pt x="483" y="442"/>
                  </a:lnTo>
                  <a:lnTo>
                    <a:pt x="474" y="442"/>
                  </a:lnTo>
                  <a:lnTo>
                    <a:pt x="466" y="442"/>
                  </a:lnTo>
                  <a:lnTo>
                    <a:pt x="457" y="440"/>
                  </a:lnTo>
                  <a:lnTo>
                    <a:pt x="449" y="438"/>
                  </a:lnTo>
                  <a:lnTo>
                    <a:pt x="440" y="435"/>
                  </a:lnTo>
                  <a:lnTo>
                    <a:pt x="432" y="430"/>
                  </a:lnTo>
                  <a:lnTo>
                    <a:pt x="432" y="430"/>
                  </a:lnTo>
                  <a:lnTo>
                    <a:pt x="333" y="374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14" y="304"/>
                  </a:lnTo>
                  <a:lnTo>
                    <a:pt x="193" y="290"/>
                  </a:lnTo>
                  <a:lnTo>
                    <a:pt x="172" y="277"/>
                  </a:lnTo>
                  <a:lnTo>
                    <a:pt x="151" y="264"/>
                  </a:lnTo>
                  <a:lnTo>
                    <a:pt x="151" y="264"/>
                  </a:lnTo>
                  <a:lnTo>
                    <a:pt x="129" y="253"/>
                  </a:lnTo>
                  <a:lnTo>
                    <a:pt x="106" y="242"/>
                  </a:lnTo>
                  <a:lnTo>
                    <a:pt x="97" y="234"/>
                  </a:lnTo>
                  <a:lnTo>
                    <a:pt x="88" y="226"/>
                  </a:lnTo>
                  <a:lnTo>
                    <a:pt x="80" y="217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61" y="180"/>
                  </a:lnTo>
                  <a:lnTo>
                    <a:pt x="55" y="167"/>
                  </a:lnTo>
                  <a:lnTo>
                    <a:pt x="51" y="154"/>
                  </a:lnTo>
                  <a:lnTo>
                    <a:pt x="50" y="141"/>
                  </a:lnTo>
                  <a:lnTo>
                    <a:pt x="50" y="127"/>
                  </a:lnTo>
                  <a:lnTo>
                    <a:pt x="53" y="114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70" y="82"/>
                  </a:lnTo>
                  <a:lnTo>
                    <a:pt x="76" y="74"/>
                  </a:lnTo>
                  <a:lnTo>
                    <a:pt x="83" y="68"/>
                  </a:lnTo>
                  <a:lnTo>
                    <a:pt x="89" y="63"/>
                  </a:lnTo>
                  <a:lnTo>
                    <a:pt x="96" y="57"/>
                  </a:lnTo>
                  <a:lnTo>
                    <a:pt x="102" y="53"/>
                  </a:lnTo>
                  <a:lnTo>
                    <a:pt x="110" y="51"/>
                  </a:lnTo>
                  <a:lnTo>
                    <a:pt x="118" y="49"/>
                  </a:lnTo>
                  <a:lnTo>
                    <a:pt x="126" y="48"/>
                  </a:lnTo>
                  <a:lnTo>
                    <a:pt x="134" y="48"/>
                  </a:lnTo>
                  <a:lnTo>
                    <a:pt x="142" y="49"/>
                  </a:lnTo>
                  <a:lnTo>
                    <a:pt x="151" y="52"/>
                  </a:lnTo>
                  <a:lnTo>
                    <a:pt x="159" y="55"/>
                  </a:lnTo>
                  <a:lnTo>
                    <a:pt x="168" y="59"/>
                  </a:lnTo>
                  <a:lnTo>
                    <a:pt x="177" y="64"/>
                  </a:lnTo>
                  <a:lnTo>
                    <a:pt x="177" y="64"/>
                  </a:lnTo>
                  <a:lnTo>
                    <a:pt x="181" y="66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4" y="68"/>
                  </a:lnTo>
                  <a:lnTo>
                    <a:pt x="198" y="65"/>
                  </a:lnTo>
                  <a:lnTo>
                    <a:pt x="201" y="63"/>
                  </a:lnTo>
                  <a:lnTo>
                    <a:pt x="206" y="56"/>
                  </a:lnTo>
                  <a:lnTo>
                    <a:pt x="208" y="48"/>
                  </a:lnTo>
                  <a:lnTo>
                    <a:pt x="210" y="44"/>
                  </a:lnTo>
                  <a:lnTo>
                    <a:pt x="208" y="39"/>
                  </a:lnTo>
                  <a:lnTo>
                    <a:pt x="207" y="35"/>
                  </a:lnTo>
                  <a:lnTo>
                    <a:pt x="206" y="31"/>
                  </a:lnTo>
                  <a:lnTo>
                    <a:pt x="203" y="27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84" y="15"/>
                  </a:lnTo>
                  <a:lnTo>
                    <a:pt x="168" y="8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5" y="0"/>
                  </a:lnTo>
                  <a:lnTo>
                    <a:pt x="110" y="1"/>
                  </a:lnTo>
                  <a:lnTo>
                    <a:pt x="95" y="5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65" y="21"/>
                  </a:lnTo>
                  <a:lnTo>
                    <a:pt x="50" y="32"/>
                  </a:lnTo>
                  <a:lnTo>
                    <a:pt x="37" y="47"/>
                  </a:lnTo>
                  <a:lnTo>
                    <a:pt x="24" y="63"/>
                  </a:lnTo>
                  <a:lnTo>
                    <a:pt x="13" y="81"/>
                  </a:lnTo>
                  <a:lnTo>
                    <a:pt x="6" y="98"/>
                  </a:lnTo>
                  <a:lnTo>
                    <a:pt x="3" y="107"/>
                  </a:lnTo>
                  <a:lnTo>
                    <a:pt x="2" y="115"/>
                  </a:lnTo>
                  <a:lnTo>
                    <a:pt x="0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3" y="149"/>
                  </a:lnTo>
                  <a:lnTo>
                    <a:pt x="7" y="167"/>
                  </a:lnTo>
                  <a:lnTo>
                    <a:pt x="11" y="185"/>
                  </a:lnTo>
                  <a:lnTo>
                    <a:pt x="17" y="202"/>
                  </a:lnTo>
                  <a:lnTo>
                    <a:pt x="24" y="219"/>
                  </a:lnTo>
                  <a:lnTo>
                    <a:pt x="33" y="235"/>
                  </a:lnTo>
                  <a:lnTo>
                    <a:pt x="44" y="251"/>
                  </a:lnTo>
                  <a:lnTo>
                    <a:pt x="55" y="264"/>
                  </a:lnTo>
                  <a:lnTo>
                    <a:pt x="55" y="264"/>
                  </a:lnTo>
                  <a:lnTo>
                    <a:pt x="63" y="270"/>
                  </a:lnTo>
                  <a:lnTo>
                    <a:pt x="71" y="276"/>
                  </a:lnTo>
                  <a:lnTo>
                    <a:pt x="91" y="286"/>
                  </a:lnTo>
                  <a:lnTo>
                    <a:pt x="110" y="295"/>
                  </a:lnTo>
                  <a:lnTo>
                    <a:pt x="129" y="304"/>
                  </a:lnTo>
                  <a:lnTo>
                    <a:pt x="129" y="304"/>
                  </a:lnTo>
                  <a:lnTo>
                    <a:pt x="150" y="318"/>
                  </a:lnTo>
                  <a:lnTo>
                    <a:pt x="170" y="331"/>
                  </a:lnTo>
                  <a:lnTo>
                    <a:pt x="191" y="345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410" y="471"/>
                  </a:lnTo>
                  <a:lnTo>
                    <a:pt x="410" y="471"/>
                  </a:lnTo>
                  <a:lnTo>
                    <a:pt x="427" y="480"/>
                  </a:lnTo>
                  <a:lnTo>
                    <a:pt x="443" y="485"/>
                  </a:lnTo>
                  <a:lnTo>
                    <a:pt x="460" y="489"/>
                  </a:lnTo>
                  <a:lnTo>
                    <a:pt x="477" y="490"/>
                  </a:lnTo>
                  <a:lnTo>
                    <a:pt x="492" y="489"/>
                  </a:lnTo>
                  <a:lnTo>
                    <a:pt x="509" y="486"/>
                  </a:lnTo>
                  <a:lnTo>
                    <a:pt x="526" y="480"/>
                  </a:lnTo>
                  <a:lnTo>
                    <a:pt x="542" y="472"/>
                  </a:lnTo>
                  <a:lnTo>
                    <a:pt x="542" y="472"/>
                  </a:lnTo>
                  <a:lnTo>
                    <a:pt x="558" y="463"/>
                  </a:lnTo>
                  <a:lnTo>
                    <a:pt x="572" y="452"/>
                  </a:lnTo>
                  <a:lnTo>
                    <a:pt x="585" y="440"/>
                  </a:lnTo>
                  <a:lnTo>
                    <a:pt x="596" y="427"/>
                  </a:lnTo>
                  <a:lnTo>
                    <a:pt x="606" y="413"/>
                  </a:lnTo>
                  <a:lnTo>
                    <a:pt x="614" y="397"/>
                  </a:lnTo>
                  <a:lnTo>
                    <a:pt x="619" y="382"/>
                  </a:lnTo>
                  <a:lnTo>
                    <a:pt x="622" y="363"/>
                  </a:lnTo>
                  <a:lnTo>
                    <a:pt x="622" y="3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9" name="Freeform 661"/>
            <p:cNvSpPr/>
            <p:nvPr/>
          </p:nvSpPr>
          <p:spPr bwMode="auto">
            <a:xfrm>
              <a:off x="4151313" y="2563813"/>
              <a:ext cx="407988" cy="128588"/>
            </a:xfrm>
            <a:custGeom>
              <a:avLst/>
              <a:gdLst/>
              <a:ahLst/>
              <a:cxnLst>
                <a:cxn ang="0">
                  <a:pos x="823" y="17"/>
                </a:cxn>
                <a:cxn ang="0">
                  <a:pos x="810" y="22"/>
                </a:cxn>
                <a:cxn ang="0">
                  <a:pos x="800" y="44"/>
                </a:cxn>
                <a:cxn ang="0">
                  <a:pos x="804" y="55"/>
                </a:cxn>
                <a:cxn ang="0">
                  <a:pos x="815" y="61"/>
                </a:cxn>
                <a:cxn ang="0">
                  <a:pos x="852" y="70"/>
                </a:cxn>
                <a:cxn ang="0">
                  <a:pos x="903" y="98"/>
                </a:cxn>
                <a:cxn ang="0">
                  <a:pos x="945" y="136"/>
                </a:cxn>
                <a:cxn ang="0">
                  <a:pos x="959" y="154"/>
                </a:cxn>
                <a:cxn ang="0">
                  <a:pos x="975" y="185"/>
                </a:cxn>
                <a:cxn ang="0">
                  <a:pos x="983" y="217"/>
                </a:cxn>
                <a:cxn ang="0">
                  <a:pos x="975" y="246"/>
                </a:cxn>
                <a:cxn ang="0">
                  <a:pos x="951" y="265"/>
                </a:cxn>
                <a:cxn ang="0">
                  <a:pos x="923" y="273"/>
                </a:cxn>
                <a:cxn ang="0">
                  <a:pos x="794" y="274"/>
                </a:cxn>
                <a:cxn ang="0">
                  <a:pos x="754" y="269"/>
                </a:cxn>
                <a:cxn ang="0">
                  <a:pos x="681" y="264"/>
                </a:cxn>
                <a:cxn ang="0">
                  <a:pos x="558" y="265"/>
                </a:cxn>
                <a:cxn ang="0">
                  <a:pos x="312" y="270"/>
                </a:cxn>
                <a:cxn ang="0">
                  <a:pos x="164" y="266"/>
                </a:cxn>
                <a:cxn ang="0">
                  <a:pos x="126" y="263"/>
                </a:cxn>
                <a:cxn ang="0">
                  <a:pos x="79" y="252"/>
                </a:cxn>
                <a:cxn ang="0">
                  <a:pos x="61" y="240"/>
                </a:cxn>
                <a:cxn ang="0">
                  <a:pos x="53" y="221"/>
                </a:cxn>
                <a:cxn ang="0">
                  <a:pos x="53" y="183"/>
                </a:cxn>
                <a:cxn ang="0">
                  <a:pos x="59" y="154"/>
                </a:cxn>
                <a:cxn ang="0">
                  <a:pos x="72" y="124"/>
                </a:cxn>
                <a:cxn ang="0">
                  <a:pos x="95" y="96"/>
                </a:cxn>
                <a:cxn ang="0">
                  <a:pos x="153" y="56"/>
                </a:cxn>
                <a:cxn ang="0">
                  <a:pos x="194" y="44"/>
                </a:cxn>
                <a:cxn ang="0">
                  <a:pos x="203" y="40"/>
                </a:cxn>
                <a:cxn ang="0">
                  <a:pos x="210" y="31"/>
                </a:cxn>
                <a:cxn ang="0">
                  <a:pos x="206" y="11"/>
                </a:cxn>
                <a:cxn ang="0">
                  <a:pos x="193" y="1"/>
                </a:cxn>
                <a:cxn ang="0">
                  <a:pos x="182" y="0"/>
                </a:cxn>
                <a:cxn ang="0">
                  <a:pos x="121" y="22"/>
                </a:cxn>
                <a:cxn ang="0">
                  <a:pos x="63" y="66"/>
                </a:cxn>
                <a:cxn ang="0">
                  <a:pos x="21" y="124"/>
                </a:cxn>
                <a:cxn ang="0">
                  <a:pos x="4" y="167"/>
                </a:cxn>
                <a:cxn ang="0">
                  <a:pos x="0" y="200"/>
                </a:cxn>
                <a:cxn ang="0">
                  <a:pos x="6" y="232"/>
                </a:cxn>
                <a:cxn ang="0">
                  <a:pos x="21" y="264"/>
                </a:cxn>
                <a:cxn ang="0">
                  <a:pos x="36" y="281"/>
                </a:cxn>
                <a:cxn ang="0">
                  <a:pos x="67" y="299"/>
                </a:cxn>
                <a:cxn ang="0">
                  <a:pos x="121" y="311"/>
                </a:cxn>
                <a:cxn ang="0">
                  <a:pos x="223" y="315"/>
                </a:cxn>
                <a:cxn ang="0">
                  <a:pos x="380" y="314"/>
                </a:cxn>
                <a:cxn ang="0">
                  <a:pos x="605" y="311"/>
                </a:cxn>
                <a:cxn ang="0">
                  <a:pos x="810" y="319"/>
                </a:cxn>
                <a:cxn ang="0">
                  <a:pos x="857" y="321"/>
                </a:cxn>
                <a:cxn ang="0">
                  <a:pos x="929" y="320"/>
                </a:cxn>
                <a:cxn ang="0">
                  <a:pos x="970" y="312"/>
                </a:cxn>
                <a:cxn ang="0">
                  <a:pos x="1000" y="294"/>
                </a:cxn>
                <a:cxn ang="0">
                  <a:pos x="1013" y="273"/>
                </a:cxn>
                <a:cxn ang="0">
                  <a:pos x="1025" y="240"/>
                </a:cxn>
                <a:cxn ang="0">
                  <a:pos x="1027" y="206"/>
                </a:cxn>
                <a:cxn ang="0">
                  <a:pos x="1021" y="174"/>
                </a:cxn>
                <a:cxn ang="0">
                  <a:pos x="988" y="113"/>
                </a:cxn>
                <a:cxn ang="0">
                  <a:pos x="934" y="62"/>
                </a:cxn>
                <a:cxn ang="0">
                  <a:pos x="872" y="28"/>
                </a:cxn>
                <a:cxn ang="0">
                  <a:pos x="828" y="17"/>
                </a:cxn>
              </a:cxnLst>
              <a:rect l="0" t="0" r="r" b="b"/>
              <a:pathLst>
                <a:path w="1027" h="321">
                  <a:moveTo>
                    <a:pt x="828" y="17"/>
                  </a:moveTo>
                  <a:lnTo>
                    <a:pt x="828" y="17"/>
                  </a:lnTo>
                  <a:lnTo>
                    <a:pt x="823" y="17"/>
                  </a:lnTo>
                  <a:lnTo>
                    <a:pt x="818" y="18"/>
                  </a:lnTo>
                  <a:lnTo>
                    <a:pt x="814" y="19"/>
                  </a:lnTo>
                  <a:lnTo>
                    <a:pt x="810" y="22"/>
                  </a:lnTo>
                  <a:lnTo>
                    <a:pt x="804" y="28"/>
                  </a:lnTo>
                  <a:lnTo>
                    <a:pt x="800" y="36"/>
                  </a:lnTo>
                  <a:lnTo>
                    <a:pt x="800" y="44"/>
                  </a:lnTo>
                  <a:lnTo>
                    <a:pt x="800" y="48"/>
                  </a:lnTo>
                  <a:lnTo>
                    <a:pt x="801" y="52"/>
                  </a:lnTo>
                  <a:lnTo>
                    <a:pt x="804" y="55"/>
                  </a:lnTo>
                  <a:lnTo>
                    <a:pt x="808" y="57"/>
                  </a:lnTo>
                  <a:lnTo>
                    <a:pt x="811" y="60"/>
                  </a:lnTo>
                  <a:lnTo>
                    <a:pt x="815" y="61"/>
                  </a:lnTo>
                  <a:lnTo>
                    <a:pt x="815" y="61"/>
                  </a:lnTo>
                  <a:lnTo>
                    <a:pt x="834" y="65"/>
                  </a:lnTo>
                  <a:lnTo>
                    <a:pt x="852" y="70"/>
                  </a:lnTo>
                  <a:lnTo>
                    <a:pt x="870" y="78"/>
                  </a:lnTo>
                  <a:lnTo>
                    <a:pt x="887" y="87"/>
                  </a:lnTo>
                  <a:lnTo>
                    <a:pt x="903" y="98"/>
                  </a:lnTo>
                  <a:lnTo>
                    <a:pt x="917" y="110"/>
                  </a:lnTo>
                  <a:lnTo>
                    <a:pt x="932" y="123"/>
                  </a:lnTo>
                  <a:lnTo>
                    <a:pt x="945" y="136"/>
                  </a:lnTo>
                  <a:lnTo>
                    <a:pt x="945" y="136"/>
                  </a:lnTo>
                  <a:lnTo>
                    <a:pt x="951" y="145"/>
                  </a:lnTo>
                  <a:lnTo>
                    <a:pt x="959" y="154"/>
                  </a:lnTo>
                  <a:lnTo>
                    <a:pt x="966" y="164"/>
                  </a:lnTo>
                  <a:lnTo>
                    <a:pt x="971" y="175"/>
                  </a:lnTo>
                  <a:lnTo>
                    <a:pt x="975" y="185"/>
                  </a:lnTo>
                  <a:lnTo>
                    <a:pt x="979" y="196"/>
                  </a:lnTo>
                  <a:lnTo>
                    <a:pt x="982" y="208"/>
                  </a:lnTo>
                  <a:lnTo>
                    <a:pt x="983" y="217"/>
                  </a:lnTo>
                  <a:lnTo>
                    <a:pt x="982" y="227"/>
                  </a:lnTo>
                  <a:lnTo>
                    <a:pt x="980" y="236"/>
                  </a:lnTo>
                  <a:lnTo>
                    <a:pt x="975" y="246"/>
                  </a:lnTo>
                  <a:lnTo>
                    <a:pt x="970" y="253"/>
                  </a:lnTo>
                  <a:lnTo>
                    <a:pt x="962" y="260"/>
                  </a:lnTo>
                  <a:lnTo>
                    <a:pt x="951" y="265"/>
                  </a:lnTo>
                  <a:lnTo>
                    <a:pt x="938" y="270"/>
                  </a:lnTo>
                  <a:lnTo>
                    <a:pt x="923" y="273"/>
                  </a:lnTo>
                  <a:lnTo>
                    <a:pt x="923" y="273"/>
                  </a:lnTo>
                  <a:lnTo>
                    <a:pt x="881" y="276"/>
                  </a:lnTo>
                  <a:lnTo>
                    <a:pt x="838" y="277"/>
                  </a:lnTo>
                  <a:lnTo>
                    <a:pt x="794" y="274"/>
                  </a:lnTo>
                  <a:lnTo>
                    <a:pt x="774" y="273"/>
                  </a:lnTo>
                  <a:lnTo>
                    <a:pt x="754" y="269"/>
                  </a:lnTo>
                  <a:lnTo>
                    <a:pt x="754" y="269"/>
                  </a:lnTo>
                  <a:lnTo>
                    <a:pt x="730" y="266"/>
                  </a:lnTo>
                  <a:lnTo>
                    <a:pt x="706" y="265"/>
                  </a:lnTo>
                  <a:lnTo>
                    <a:pt x="681" y="264"/>
                  </a:lnTo>
                  <a:lnTo>
                    <a:pt x="656" y="264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460" y="266"/>
                  </a:lnTo>
                  <a:lnTo>
                    <a:pt x="360" y="269"/>
                  </a:lnTo>
                  <a:lnTo>
                    <a:pt x="312" y="270"/>
                  </a:lnTo>
                  <a:lnTo>
                    <a:pt x="262" y="270"/>
                  </a:lnTo>
                  <a:lnTo>
                    <a:pt x="212" y="269"/>
                  </a:lnTo>
                  <a:lnTo>
                    <a:pt x="164" y="266"/>
                  </a:lnTo>
                  <a:lnTo>
                    <a:pt x="164" y="266"/>
                  </a:lnTo>
                  <a:lnTo>
                    <a:pt x="144" y="265"/>
                  </a:lnTo>
                  <a:lnTo>
                    <a:pt x="126" y="263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79" y="252"/>
                  </a:lnTo>
                  <a:lnTo>
                    <a:pt x="72" y="249"/>
                  </a:lnTo>
                  <a:lnTo>
                    <a:pt x="66" y="246"/>
                  </a:lnTo>
                  <a:lnTo>
                    <a:pt x="61" y="240"/>
                  </a:lnTo>
                  <a:lnTo>
                    <a:pt x="57" y="234"/>
                  </a:lnTo>
                  <a:lnTo>
                    <a:pt x="54" y="229"/>
                  </a:lnTo>
                  <a:lnTo>
                    <a:pt x="53" y="221"/>
                  </a:lnTo>
                  <a:lnTo>
                    <a:pt x="51" y="214"/>
                  </a:lnTo>
                  <a:lnTo>
                    <a:pt x="50" y="198"/>
                  </a:lnTo>
                  <a:lnTo>
                    <a:pt x="53" y="183"/>
                  </a:lnTo>
                  <a:lnTo>
                    <a:pt x="55" y="168"/>
                  </a:lnTo>
                  <a:lnTo>
                    <a:pt x="59" y="154"/>
                  </a:lnTo>
                  <a:lnTo>
                    <a:pt x="59" y="154"/>
                  </a:lnTo>
                  <a:lnTo>
                    <a:pt x="62" y="144"/>
                  </a:lnTo>
                  <a:lnTo>
                    <a:pt x="67" y="133"/>
                  </a:lnTo>
                  <a:lnTo>
                    <a:pt x="72" y="124"/>
                  </a:lnTo>
                  <a:lnTo>
                    <a:pt x="79" y="115"/>
                  </a:lnTo>
                  <a:lnTo>
                    <a:pt x="85" y="106"/>
                  </a:lnTo>
                  <a:lnTo>
                    <a:pt x="95" y="96"/>
                  </a:lnTo>
                  <a:lnTo>
                    <a:pt x="113" y="81"/>
                  </a:lnTo>
                  <a:lnTo>
                    <a:pt x="133" y="68"/>
                  </a:lnTo>
                  <a:lnTo>
                    <a:pt x="153" y="56"/>
                  </a:lnTo>
                  <a:lnTo>
                    <a:pt x="174" y="48"/>
                  </a:lnTo>
                  <a:lnTo>
                    <a:pt x="185" y="45"/>
                  </a:lnTo>
                  <a:lnTo>
                    <a:pt x="194" y="44"/>
                  </a:lnTo>
                  <a:lnTo>
                    <a:pt x="194" y="44"/>
                  </a:lnTo>
                  <a:lnTo>
                    <a:pt x="199" y="43"/>
                  </a:lnTo>
                  <a:lnTo>
                    <a:pt x="203" y="40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10" y="31"/>
                  </a:lnTo>
                  <a:lnTo>
                    <a:pt x="211" y="27"/>
                  </a:lnTo>
                  <a:lnTo>
                    <a:pt x="210" y="19"/>
                  </a:lnTo>
                  <a:lnTo>
                    <a:pt x="206" y="11"/>
                  </a:lnTo>
                  <a:lnTo>
                    <a:pt x="201" y="5"/>
                  </a:lnTo>
                  <a:lnTo>
                    <a:pt x="197" y="2"/>
                  </a:lnTo>
                  <a:lnTo>
                    <a:pt x="193" y="1"/>
                  </a:lnTo>
                  <a:lnTo>
                    <a:pt x="188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61" y="5"/>
                  </a:lnTo>
                  <a:lnTo>
                    <a:pt x="142" y="11"/>
                  </a:lnTo>
                  <a:lnTo>
                    <a:pt x="121" y="22"/>
                  </a:lnTo>
                  <a:lnTo>
                    <a:pt x="101" y="35"/>
                  </a:lnTo>
                  <a:lnTo>
                    <a:pt x="82" y="49"/>
                  </a:lnTo>
                  <a:lnTo>
                    <a:pt x="63" y="66"/>
                  </a:lnTo>
                  <a:lnTo>
                    <a:pt x="48" y="83"/>
                  </a:lnTo>
                  <a:lnTo>
                    <a:pt x="33" y="103"/>
                  </a:lnTo>
                  <a:lnTo>
                    <a:pt x="21" y="124"/>
                  </a:lnTo>
                  <a:lnTo>
                    <a:pt x="11" y="145"/>
                  </a:lnTo>
                  <a:lnTo>
                    <a:pt x="7" y="157"/>
                  </a:lnTo>
                  <a:lnTo>
                    <a:pt x="4" y="167"/>
                  </a:lnTo>
                  <a:lnTo>
                    <a:pt x="3" y="178"/>
                  </a:lnTo>
                  <a:lnTo>
                    <a:pt x="2" y="189"/>
                  </a:lnTo>
                  <a:lnTo>
                    <a:pt x="0" y="200"/>
                  </a:lnTo>
                  <a:lnTo>
                    <a:pt x="2" y="210"/>
                  </a:lnTo>
                  <a:lnTo>
                    <a:pt x="3" y="222"/>
                  </a:lnTo>
                  <a:lnTo>
                    <a:pt x="6" y="232"/>
                  </a:lnTo>
                  <a:lnTo>
                    <a:pt x="10" y="243"/>
                  </a:lnTo>
                  <a:lnTo>
                    <a:pt x="15" y="253"/>
                  </a:lnTo>
                  <a:lnTo>
                    <a:pt x="21" y="264"/>
                  </a:lnTo>
                  <a:lnTo>
                    <a:pt x="28" y="273"/>
                  </a:lnTo>
                  <a:lnTo>
                    <a:pt x="28" y="273"/>
                  </a:lnTo>
                  <a:lnTo>
                    <a:pt x="36" y="281"/>
                  </a:lnTo>
                  <a:lnTo>
                    <a:pt x="45" y="289"/>
                  </a:lnTo>
                  <a:lnTo>
                    <a:pt x="55" y="294"/>
                  </a:lnTo>
                  <a:lnTo>
                    <a:pt x="67" y="299"/>
                  </a:lnTo>
                  <a:lnTo>
                    <a:pt x="80" y="303"/>
                  </a:lnTo>
                  <a:lnTo>
                    <a:pt x="93" y="306"/>
                  </a:lnTo>
                  <a:lnTo>
                    <a:pt x="121" y="311"/>
                  </a:lnTo>
                  <a:lnTo>
                    <a:pt x="148" y="314"/>
                  </a:lnTo>
                  <a:lnTo>
                    <a:pt x="176" y="315"/>
                  </a:lnTo>
                  <a:lnTo>
                    <a:pt x="223" y="315"/>
                  </a:lnTo>
                  <a:lnTo>
                    <a:pt x="223" y="315"/>
                  </a:lnTo>
                  <a:lnTo>
                    <a:pt x="301" y="315"/>
                  </a:lnTo>
                  <a:lnTo>
                    <a:pt x="380" y="314"/>
                  </a:lnTo>
                  <a:lnTo>
                    <a:pt x="535" y="311"/>
                  </a:lnTo>
                  <a:lnTo>
                    <a:pt x="535" y="311"/>
                  </a:lnTo>
                  <a:lnTo>
                    <a:pt x="605" y="311"/>
                  </a:lnTo>
                  <a:lnTo>
                    <a:pt x="674" y="315"/>
                  </a:lnTo>
                  <a:lnTo>
                    <a:pt x="742" y="317"/>
                  </a:lnTo>
                  <a:lnTo>
                    <a:pt x="810" y="319"/>
                  </a:lnTo>
                  <a:lnTo>
                    <a:pt x="810" y="319"/>
                  </a:lnTo>
                  <a:lnTo>
                    <a:pt x="832" y="319"/>
                  </a:lnTo>
                  <a:lnTo>
                    <a:pt x="857" y="321"/>
                  </a:lnTo>
                  <a:lnTo>
                    <a:pt x="886" y="321"/>
                  </a:lnTo>
                  <a:lnTo>
                    <a:pt x="915" y="321"/>
                  </a:lnTo>
                  <a:lnTo>
                    <a:pt x="929" y="320"/>
                  </a:lnTo>
                  <a:lnTo>
                    <a:pt x="944" y="319"/>
                  </a:lnTo>
                  <a:lnTo>
                    <a:pt x="957" y="316"/>
                  </a:lnTo>
                  <a:lnTo>
                    <a:pt x="970" y="312"/>
                  </a:lnTo>
                  <a:lnTo>
                    <a:pt x="982" y="307"/>
                  </a:lnTo>
                  <a:lnTo>
                    <a:pt x="992" y="302"/>
                  </a:lnTo>
                  <a:lnTo>
                    <a:pt x="1000" y="294"/>
                  </a:lnTo>
                  <a:lnTo>
                    <a:pt x="1008" y="285"/>
                  </a:lnTo>
                  <a:lnTo>
                    <a:pt x="1008" y="285"/>
                  </a:lnTo>
                  <a:lnTo>
                    <a:pt x="1013" y="273"/>
                  </a:lnTo>
                  <a:lnTo>
                    <a:pt x="1018" y="263"/>
                  </a:lnTo>
                  <a:lnTo>
                    <a:pt x="1022" y="251"/>
                  </a:lnTo>
                  <a:lnTo>
                    <a:pt x="1025" y="240"/>
                  </a:lnTo>
                  <a:lnTo>
                    <a:pt x="1027" y="229"/>
                  </a:lnTo>
                  <a:lnTo>
                    <a:pt x="1027" y="218"/>
                  </a:lnTo>
                  <a:lnTo>
                    <a:pt x="1027" y="206"/>
                  </a:lnTo>
                  <a:lnTo>
                    <a:pt x="1026" y="196"/>
                  </a:lnTo>
                  <a:lnTo>
                    <a:pt x="1023" y="184"/>
                  </a:lnTo>
                  <a:lnTo>
                    <a:pt x="1021" y="174"/>
                  </a:lnTo>
                  <a:lnTo>
                    <a:pt x="1013" y="153"/>
                  </a:lnTo>
                  <a:lnTo>
                    <a:pt x="1001" y="132"/>
                  </a:lnTo>
                  <a:lnTo>
                    <a:pt x="988" y="113"/>
                  </a:lnTo>
                  <a:lnTo>
                    <a:pt x="972" y="95"/>
                  </a:lnTo>
                  <a:lnTo>
                    <a:pt x="954" y="78"/>
                  </a:lnTo>
                  <a:lnTo>
                    <a:pt x="934" y="62"/>
                  </a:lnTo>
                  <a:lnTo>
                    <a:pt x="915" y="49"/>
                  </a:lnTo>
                  <a:lnTo>
                    <a:pt x="894" y="38"/>
                  </a:lnTo>
                  <a:lnTo>
                    <a:pt x="872" y="28"/>
                  </a:lnTo>
                  <a:lnTo>
                    <a:pt x="849" y="22"/>
                  </a:lnTo>
                  <a:lnTo>
                    <a:pt x="828" y="17"/>
                  </a:lnTo>
                  <a:lnTo>
                    <a:pt x="828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0" name="Freeform 662"/>
            <p:cNvSpPr/>
            <p:nvPr/>
          </p:nvSpPr>
          <p:spPr bwMode="auto">
            <a:xfrm>
              <a:off x="4217988" y="2563813"/>
              <a:ext cx="268288" cy="23813"/>
            </a:xfrm>
            <a:custGeom>
              <a:avLst/>
              <a:gdLst/>
              <a:ahLst/>
              <a:cxnLst>
                <a:cxn ang="0">
                  <a:pos x="661" y="11"/>
                </a:cxn>
                <a:cxn ang="0">
                  <a:pos x="661" y="11"/>
                </a:cxn>
                <a:cxn ang="0">
                  <a:pos x="646" y="6"/>
                </a:cxn>
                <a:cxn ang="0">
                  <a:pos x="630" y="4"/>
                </a:cxn>
                <a:cxn ang="0">
                  <a:pos x="614" y="2"/>
                </a:cxn>
                <a:cxn ang="0">
                  <a:pos x="597" y="2"/>
                </a:cxn>
                <a:cxn ang="0">
                  <a:pos x="563" y="4"/>
                </a:cxn>
                <a:cxn ang="0">
                  <a:pos x="532" y="5"/>
                </a:cxn>
                <a:cxn ang="0">
                  <a:pos x="532" y="5"/>
                </a:cxn>
                <a:cxn ang="0">
                  <a:pos x="491" y="4"/>
                </a:cxn>
                <a:cxn ang="0">
                  <a:pos x="452" y="2"/>
                </a:cxn>
                <a:cxn ang="0">
                  <a:pos x="413" y="0"/>
                </a:cxn>
                <a:cxn ang="0">
                  <a:pos x="372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7" y="4"/>
                </a:cxn>
                <a:cxn ang="0">
                  <a:pos x="5" y="6"/>
                </a:cxn>
                <a:cxn ang="0">
                  <a:pos x="2" y="10"/>
                </a:cxn>
                <a:cxn ang="0">
                  <a:pos x="1" y="14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2" y="34"/>
                </a:cxn>
                <a:cxn ang="0">
                  <a:pos x="5" y="38"/>
                </a:cxn>
                <a:cxn ang="0">
                  <a:pos x="7" y="40"/>
                </a:cxn>
                <a:cxn ang="0">
                  <a:pos x="11" y="43"/>
                </a:cxn>
                <a:cxn ang="0">
                  <a:pos x="17" y="44"/>
                </a:cxn>
                <a:cxn ang="0">
                  <a:pos x="22" y="44"/>
                </a:cxn>
                <a:cxn ang="0">
                  <a:pos x="354" y="44"/>
                </a:cxn>
                <a:cxn ang="0">
                  <a:pos x="354" y="44"/>
                </a:cxn>
                <a:cxn ang="0">
                  <a:pos x="389" y="45"/>
                </a:cxn>
                <a:cxn ang="0">
                  <a:pos x="425" y="48"/>
                </a:cxn>
                <a:cxn ang="0">
                  <a:pos x="460" y="51"/>
                </a:cxn>
                <a:cxn ang="0">
                  <a:pos x="477" y="51"/>
                </a:cxn>
                <a:cxn ang="0">
                  <a:pos x="495" y="51"/>
                </a:cxn>
                <a:cxn ang="0">
                  <a:pos x="495" y="51"/>
                </a:cxn>
                <a:cxn ang="0">
                  <a:pos x="532" y="48"/>
                </a:cxn>
                <a:cxn ang="0">
                  <a:pos x="574" y="45"/>
                </a:cxn>
                <a:cxn ang="0">
                  <a:pos x="593" y="45"/>
                </a:cxn>
                <a:cxn ang="0">
                  <a:pos x="614" y="47"/>
                </a:cxn>
                <a:cxn ang="0">
                  <a:pos x="633" y="51"/>
                </a:cxn>
                <a:cxn ang="0">
                  <a:pos x="648" y="56"/>
                </a:cxn>
                <a:cxn ang="0">
                  <a:pos x="648" y="56"/>
                </a:cxn>
                <a:cxn ang="0">
                  <a:pos x="654" y="57"/>
                </a:cxn>
                <a:cxn ang="0">
                  <a:pos x="659" y="57"/>
                </a:cxn>
                <a:cxn ang="0">
                  <a:pos x="663" y="56"/>
                </a:cxn>
                <a:cxn ang="0">
                  <a:pos x="667" y="55"/>
                </a:cxn>
                <a:cxn ang="0">
                  <a:pos x="669" y="52"/>
                </a:cxn>
                <a:cxn ang="0">
                  <a:pos x="672" y="49"/>
                </a:cxn>
                <a:cxn ang="0">
                  <a:pos x="676" y="42"/>
                </a:cxn>
                <a:cxn ang="0">
                  <a:pos x="676" y="34"/>
                </a:cxn>
                <a:cxn ang="0">
                  <a:pos x="675" y="25"/>
                </a:cxn>
                <a:cxn ang="0">
                  <a:pos x="672" y="21"/>
                </a:cxn>
                <a:cxn ang="0">
                  <a:pos x="669" y="17"/>
                </a:cxn>
                <a:cxn ang="0">
                  <a:pos x="665" y="14"/>
                </a:cxn>
                <a:cxn ang="0">
                  <a:pos x="661" y="11"/>
                </a:cxn>
                <a:cxn ang="0">
                  <a:pos x="661" y="11"/>
                </a:cxn>
              </a:cxnLst>
              <a:rect l="0" t="0" r="r" b="b"/>
              <a:pathLst>
                <a:path w="676" h="57">
                  <a:moveTo>
                    <a:pt x="661" y="11"/>
                  </a:moveTo>
                  <a:lnTo>
                    <a:pt x="661" y="11"/>
                  </a:lnTo>
                  <a:lnTo>
                    <a:pt x="646" y="6"/>
                  </a:lnTo>
                  <a:lnTo>
                    <a:pt x="630" y="4"/>
                  </a:lnTo>
                  <a:lnTo>
                    <a:pt x="614" y="2"/>
                  </a:lnTo>
                  <a:lnTo>
                    <a:pt x="597" y="2"/>
                  </a:lnTo>
                  <a:lnTo>
                    <a:pt x="563" y="4"/>
                  </a:lnTo>
                  <a:lnTo>
                    <a:pt x="532" y="5"/>
                  </a:lnTo>
                  <a:lnTo>
                    <a:pt x="532" y="5"/>
                  </a:lnTo>
                  <a:lnTo>
                    <a:pt x="491" y="4"/>
                  </a:lnTo>
                  <a:lnTo>
                    <a:pt x="452" y="2"/>
                  </a:lnTo>
                  <a:lnTo>
                    <a:pt x="413" y="0"/>
                  </a:lnTo>
                  <a:lnTo>
                    <a:pt x="37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4"/>
                  </a:lnTo>
                  <a:lnTo>
                    <a:pt x="354" y="44"/>
                  </a:lnTo>
                  <a:lnTo>
                    <a:pt x="354" y="44"/>
                  </a:lnTo>
                  <a:lnTo>
                    <a:pt x="389" y="45"/>
                  </a:lnTo>
                  <a:lnTo>
                    <a:pt x="425" y="48"/>
                  </a:lnTo>
                  <a:lnTo>
                    <a:pt x="460" y="51"/>
                  </a:lnTo>
                  <a:lnTo>
                    <a:pt x="477" y="51"/>
                  </a:lnTo>
                  <a:lnTo>
                    <a:pt x="495" y="51"/>
                  </a:lnTo>
                  <a:lnTo>
                    <a:pt x="495" y="51"/>
                  </a:lnTo>
                  <a:lnTo>
                    <a:pt x="532" y="48"/>
                  </a:lnTo>
                  <a:lnTo>
                    <a:pt x="574" y="45"/>
                  </a:lnTo>
                  <a:lnTo>
                    <a:pt x="593" y="45"/>
                  </a:lnTo>
                  <a:lnTo>
                    <a:pt x="614" y="47"/>
                  </a:lnTo>
                  <a:lnTo>
                    <a:pt x="633" y="51"/>
                  </a:lnTo>
                  <a:lnTo>
                    <a:pt x="648" y="56"/>
                  </a:lnTo>
                  <a:lnTo>
                    <a:pt x="648" y="56"/>
                  </a:lnTo>
                  <a:lnTo>
                    <a:pt x="654" y="57"/>
                  </a:lnTo>
                  <a:lnTo>
                    <a:pt x="659" y="57"/>
                  </a:lnTo>
                  <a:lnTo>
                    <a:pt x="663" y="56"/>
                  </a:lnTo>
                  <a:lnTo>
                    <a:pt x="667" y="55"/>
                  </a:lnTo>
                  <a:lnTo>
                    <a:pt x="669" y="52"/>
                  </a:lnTo>
                  <a:lnTo>
                    <a:pt x="672" y="49"/>
                  </a:lnTo>
                  <a:lnTo>
                    <a:pt x="676" y="42"/>
                  </a:lnTo>
                  <a:lnTo>
                    <a:pt x="676" y="34"/>
                  </a:lnTo>
                  <a:lnTo>
                    <a:pt x="675" y="25"/>
                  </a:lnTo>
                  <a:lnTo>
                    <a:pt x="672" y="21"/>
                  </a:lnTo>
                  <a:lnTo>
                    <a:pt x="669" y="17"/>
                  </a:lnTo>
                  <a:lnTo>
                    <a:pt x="665" y="14"/>
                  </a:lnTo>
                  <a:lnTo>
                    <a:pt x="661" y="11"/>
                  </a:lnTo>
                  <a:lnTo>
                    <a:pt x="661" y="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1" name="Freeform 663"/>
            <p:cNvSpPr/>
            <p:nvPr/>
          </p:nvSpPr>
          <p:spPr bwMode="auto">
            <a:xfrm>
              <a:off x="4152901" y="2667000"/>
              <a:ext cx="404813" cy="69850"/>
            </a:xfrm>
            <a:custGeom>
              <a:avLst/>
              <a:gdLst/>
              <a:ahLst/>
              <a:cxnLst>
                <a:cxn ang="0">
                  <a:pos x="967" y="13"/>
                </a:cxn>
                <a:cxn ang="0">
                  <a:pos x="952" y="13"/>
                </a:cxn>
                <a:cxn ang="0">
                  <a:pos x="941" y="25"/>
                </a:cxn>
                <a:cxn ang="0">
                  <a:pos x="937" y="41"/>
                </a:cxn>
                <a:cxn ang="0">
                  <a:pos x="945" y="51"/>
                </a:cxn>
                <a:cxn ang="0">
                  <a:pos x="955" y="58"/>
                </a:cxn>
                <a:cxn ang="0">
                  <a:pos x="968" y="72"/>
                </a:cxn>
                <a:cxn ang="0">
                  <a:pos x="972" y="88"/>
                </a:cxn>
                <a:cxn ang="0">
                  <a:pos x="968" y="103"/>
                </a:cxn>
                <a:cxn ang="0">
                  <a:pos x="954" y="115"/>
                </a:cxn>
                <a:cxn ang="0">
                  <a:pos x="931" y="122"/>
                </a:cxn>
                <a:cxn ang="0">
                  <a:pos x="874" y="122"/>
                </a:cxn>
                <a:cxn ang="0">
                  <a:pos x="815" y="123"/>
                </a:cxn>
                <a:cxn ang="0">
                  <a:pos x="725" y="128"/>
                </a:cxn>
                <a:cxn ang="0">
                  <a:pos x="563" y="127"/>
                </a:cxn>
                <a:cxn ang="0">
                  <a:pos x="437" y="126"/>
                </a:cxn>
                <a:cxn ang="0">
                  <a:pos x="256" y="122"/>
                </a:cxn>
                <a:cxn ang="0">
                  <a:pos x="216" y="120"/>
                </a:cxn>
                <a:cxn ang="0">
                  <a:pos x="174" y="118"/>
                </a:cxn>
                <a:cxn ang="0">
                  <a:pos x="123" y="119"/>
                </a:cxn>
                <a:cxn ang="0">
                  <a:pos x="67" y="106"/>
                </a:cxn>
                <a:cxn ang="0">
                  <a:pos x="47" y="84"/>
                </a:cxn>
                <a:cxn ang="0">
                  <a:pos x="47" y="71"/>
                </a:cxn>
                <a:cxn ang="0">
                  <a:pos x="58" y="54"/>
                </a:cxn>
                <a:cxn ang="0">
                  <a:pos x="75" y="44"/>
                </a:cxn>
                <a:cxn ang="0">
                  <a:pos x="85" y="38"/>
                </a:cxn>
                <a:cxn ang="0">
                  <a:pos x="92" y="21"/>
                </a:cxn>
                <a:cxn ang="0">
                  <a:pos x="85" y="7"/>
                </a:cxn>
                <a:cxn ang="0">
                  <a:pos x="75" y="0"/>
                </a:cxn>
                <a:cxn ang="0">
                  <a:pos x="52" y="1"/>
                </a:cxn>
                <a:cxn ang="0">
                  <a:pos x="17" y="20"/>
                </a:cxn>
                <a:cxn ang="0">
                  <a:pos x="1" y="55"/>
                </a:cxn>
                <a:cxn ang="0">
                  <a:pos x="1" y="82"/>
                </a:cxn>
                <a:cxn ang="0">
                  <a:pos x="5" y="109"/>
                </a:cxn>
                <a:cxn ang="0">
                  <a:pos x="17" y="129"/>
                </a:cxn>
                <a:cxn ang="0">
                  <a:pos x="35" y="144"/>
                </a:cxn>
                <a:cxn ang="0">
                  <a:pos x="85" y="161"/>
                </a:cxn>
                <a:cxn ang="0">
                  <a:pos x="165" y="166"/>
                </a:cxn>
                <a:cxn ang="0">
                  <a:pos x="243" y="167"/>
                </a:cxn>
                <a:cxn ang="0">
                  <a:pos x="402" y="173"/>
                </a:cxn>
                <a:cxn ang="0">
                  <a:pos x="509" y="171"/>
                </a:cxn>
                <a:cxn ang="0">
                  <a:pos x="648" y="173"/>
                </a:cxn>
                <a:cxn ang="0">
                  <a:pos x="704" y="178"/>
                </a:cxn>
                <a:cxn ang="0">
                  <a:pos x="795" y="175"/>
                </a:cxn>
                <a:cxn ang="0">
                  <a:pos x="918" y="167"/>
                </a:cxn>
                <a:cxn ang="0">
                  <a:pos x="951" y="165"/>
                </a:cxn>
                <a:cxn ang="0">
                  <a:pos x="989" y="148"/>
                </a:cxn>
                <a:cxn ang="0">
                  <a:pos x="1018" y="110"/>
                </a:cxn>
                <a:cxn ang="0">
                  <a:pos x="1022" y="97"/>
                </a:cxn>
                <a:cxn ang="0">
                  <a:pos x="1020" y="76"/>
                </a:cxn>
                <a:cxn ang="0">
                  <a:pos x="1003" y="42"/>
                </a:cxn>
                <a:cxn ang="0">
                  <a:pos x="972" y="14"/>
                </a:cxn>
              </a:cxnLst>
              <a:rect l="0" t="0" r="r" b="b"/>
              <a:pathLst>
                <a:path w="1023" h="178">
                  <a:moveTo>
                    <a:pt x="972" y="14"/>
                  </a:moveTo>
                  <a:lnTo>
                    <a:pt x="972" y="14"/>
                  </a:lnTo>
                  <a:lnTo>
                    <a:pt x="967" y="13"/>
                  </a:lnTo>
                  <a:lnTo>
                    <a:pt x="962" y="12"/>
                  </a:lnTo>
                  <a:lnTo>
                    <a:pt x="958" y="12"/>
                  </a:lnTo>
                  <a:lnTo>
                    <a:pt x="952" y="13"/>
                  </a:lnTo>
                  <a:lnTo>
                    <a:pt x="948" y="16"/>
                  </a:lnTo>
                  <a:lnTo>
                    <a:pt x="946" y="18"/>
                  </a:lnTo>
                  <a:lnTo>
                    <a:pt x="941" y="25"/>
                  </a:lnTo>
                  <a:lnTo>
                    <a:pt x="937" y="33"/>
                  </a:lnTo>
                  <a:lnTo>
                    <a:pt x="937" y="37"/>
                  </a:lnTo>
                  <a:lnTo>
                    <a:pt x="937" y="41"/>
                  </a:lnTo>
                  <a:lnTo>
                    <a:pt x="938" y="44"/>
                  </a:lnTo>
                  <a:lnTo>
                    <a:pt x="941" y="48"/>
                  </a:lnTo>
                  <a:lnTo>
                    <a:pt x="945" y="51"/>
                  </a:lnTo>
                  <a:lnTo>
                    <a:pt x="948" y="54"/>
                  </a:lnTo>
                  <a:lnTo>
                    <a:pt x="948" y="54"/>
                  </a:lnTo>
                  <a:lnTo>
                    <a:pt x="955" y="58"/>
                  </a:lnTo>
                  <a:lnTo>
                    <a:pt x="960" y="61"/>
                  </a:lnTo>
                  <a:lnTo>
                    <a:pt x="964" y="67"/>
                  </a:lnTo>
                  <a:lnTo>
                    <a:pt x="968" y="72"/>
                  </a:lnTo>
                  <a:lnTo>
                    <a:pt x="971" y="77"/>
                  </a:lnTo>
                  <a:lnTo>
                    <a:pt x="972" y="82"/>
                  </a:lnTo>
                  <a:lnTo>
                    <a:pt x="972" y="88"/>
                  </a:lnTo>
                  <a:lnTo>
                    <a:pt x="972" y="93"/>
                  </a:lnTo>
                  <a:lnTo>
                    <a:pt x="971" y="98"/>
                  </a:lnTo>
                  <a:lnTo>
                    <a:pt x="968" y="103"/>
                  </a:lnTo>
                  <a:lnTo>
                    <a:pt x="964" y="109"/>
                  </a:lnTo>
                  <a:lnTo>
                    <a:pt x="959" y="112"/>
                  </a:lnTo>
                  <a:lnTo>
                    <a:pt x="954" y="115"/>
                  </a:lnTo>
                  <a:lnTo>
                    <a:pt x="947" y="119"/>
                  </a:lnTo>
                  <a:lnTo>
                    <a:pt x="939" y="120"/>
                  </a:lnTo>
                  <a:lnTo>
                    <a:pt x="931" y="122"/>
                  </a:lnTo>
                  <a:lnTo>
                    <a:pt x="931" y="122"/>
                  </a:lnTo>
                  <a:lnTo>
                    <a:pt x="903" y="122"/>
                  </a:lnTo>
                  <a:lnTo>
                    <a:pt x="874" y="122"/>
                  </a:lnTo>
                  <a:lnTo>
                    <a:pt x="874" y="122"/>
                  </a:lnTo>
                  <a:lnTo>
                    <a:pt x="844" y="122"/>
                  </a:lnTo>
                  <a:lnTo>
                    <a:pt x="815" y="123"/>
                  </a:lnTo>
                  <a:lnTo>
                    <a:pt x="757" y="127"/>
                  </a:lnTo>
                  <a:lnTo>
                    <a:pt x="757" y="127"/>
                  </a:lnTo>
                  <a:lnTo>
                    <a:pt x="725" y="128"/>
                  </a:lnTo>
                  <a:lnTo>
                    <a:pt x="692" y="129"/>
                  </a:lnTo>
                  <a:lnTo>
                    <a:pt x="627" y="128"/>
                  </a:lnTo>
                  <a:lnTo>
                    <a:pt x="563" y="127"/>
                  </a:lnTo>
                  <a:lnTo>
                    <a:pt x="497" y="126"/>
                  </a:lnTo>
                  <a:lnTo>
                    <a:pt x="497" y="126"/>
                  </a:lnTo>
                  <a:lnTo>
                    <a:pt x="437" y="126"/>
                  </a:lnTo>
                  <a:lnTo>
                    <a:pt x="377" y="124"/>
                  </a:lnTo>
                  <a:lnTo>
                    <a:pt x="317" y="123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36" y="122"/>
                  </a:lnTo>
                  <a:lnTo>
                    <a:pt x="216" y="120"/>
                  </a:lnTo>
                  <a:lnTo>
                    <a:pt x="195" y="119"/>
                  </a:lnTo>
                  <a:lnTo>
                    <a:pt x="174" y="118"/>
                  </a:lnTo>
                  <a:lnTo>
                    <a:pt x="174" y="118"/>
                  </a:lnTo>
                  <a:lnTo>
                    <a:pt x="149" y="119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67" y="106"/>
                  </a:lnTo>
                  <a:lnTo>
                    <a:pt x="56" y="97"/>
                  </a:lnTo>
                  <a:lnTo>
                    <a:pt x="50" y="88"/>
                  </a:lnTo>
                  <a:lnTo>
                    <a:pt x="47" y="84"/>
                  </a:lnTo>
                  <a:lnTo>
                    <a:pt x="46" y="80"/>
                  </a:lnTo>
                  <a:lnTo>
                    <a:pt x="46" y="76"/>
                  </a:lnTo>
                  <a:lnTo>
                    <a:pt x="47" y="71"/>
                  </a:lnTo>
                  <a:lnTo>
                    <a:pt x="48" y="67"/>
                  </a:lnTo>
                  <a:lnTo>
                    <a:pt x="51" y="63"/>
                  </a:lnTo>
                  <a:lnTo>
                    <a:pt x="58" y="54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75" y="44"/>
                  </a:lnTo>
                  <a:lnTo>
                    <a:pt x="79" y="43"/>
                  </a:lnTo>
                  <a:lnTo>
                    <a:pt x="82" y="41"/>
                  </a:lnTo>
                  <a:lnTo>
                    <a:pt x="85" y="38"/>
                  </a:lnTo>
                  <a:lnTo>
                    <a:pt x="88" y="34"/>
                  </a:lnTo>
                  <a:lnTo>
                    <a:pt x="90" y="30"/>
                  </a:lnTo>
                  <a:lnTo>
                    <a:pt x="92" y="21"/>
                  </a:lnTo>
                  <a:lnTo>
                    <a:pt x="90" y="13"/>
                  </a:lnTo>
                  <a:lnTo>
                    <a:pt x="88" y="9"/>
                  </a:lnTo>
                  <a:lnTo>
                    <a:pt x="85" y="7"/>
                  </a:lnTo>
                  <a:lnTo>
                    <a:pt x="82" y="4"/>
                  </a:lnTo>
                  <a:lnTo>
                    <a:pt x="79" y="1"/>
                  </a:lnTo>
                  <a:lnTo>
                    <a:pt x="75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52" y="1"/>
                  </a:lnTo>
                  <a:lnTo>
                    <a:pt x="38" y="5"/>
                  </a:lnTo>
                  <a:lnTo>
                    <a:pt x="26" y="12"/>
                  </a:lnTo>
                  <a:lnTo>
                    <a:pt x="17" y="20"/>
                  </a:lnTo>
                  <a:lnTo>
                    <a:pt x="11" y="29"/>
                  </a:lnTo>
                  <a:lnTo>
                    <a:pt x="5" y="41"/>
                  </a:lnTo>
                  <a:lnTo>
                    <a:pt x="1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82"/>
                  </a:lnTo>
                  <a:lnTo>
                    <a:pt x="1" y="92"/>
                  </a:lnTo>
                  <a:lnTo>
                    <a:pt x="4" y="101"/>
                  </a:lnTo>
                  <a:lnTo>
                    <a:pt x="5" y="109"/>
                  </a:lnTo>
                  <a:lnTo>
                    <a:pt x="9" y="116"/>
                  </a:lnTo>
                  <a:lnTo>
                    <a:pt x="13" y="123"/>
                  </a:lnTo>
                  <a:lnTo>
                    <a:pt x="17" y="129"/>
                  </a:lnTo>
                  <a:lnTo>
                    <a:pt x="22" y="135"/>
                  </a:lnTo>
                  <a:lnTo>
                    <a:pt x="29" y="140"/>
                  </a:lnTo>
                  <a:lnTo>
                    <a:pt x="35" y="144"/>
                  </a:lnTo>
                  <a:lnTo>
                    <a:pt x="50" y="152"/>
                  </a:lnTo>
                  <a:lnTo>
                    <a:pt x="67" y="157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124" y="165"/>
                  </a:lnTo>
                  <a:lnTo>
                    <a:pt x="165" y="166"/>
                  </a:lnTo>
                  <a:lnTo>
                    <a:pt x="204" y="167"/>
                  </a:lnTo>
                  <a:lnTo>
                    <a:pt x="243" y="167"/>
                  </a:lnTo>
                  <a:lnTo>
                    <a:pt x="243" y="167"/>
                  </a:lnTo>
                  <a:lnTo>
                    <a:pt x="296" y="169"/>
                  </a:lnTo>
                  <a:lnTo>
                    <a:pt x="349" y="170"/>
                  </a:lnTo>
                  <a:lnTo>
                    <a:pt x="402" y="173"/>
                  </a:lnTo>
                  <a:lnTo>
                    <a:pt x="454" y="173"/>
                  </a:lnTo>
                  <a:lnTo>
                    <a:pt x="454" y="173"/>
                  </a:lnTo>
                  <a:lnTo>
                    <a:pt x="509" y="171"/>
                  </a:lnTo>
                  <a:lnTo>
                    <a:pt x="564" y="170"/>
                  </a:lnTo>
                  <a:lnTo>
                    <a:pt x="620" y="170"/>
                  </a:lnTo>
                  <a:lnTo>
                    <a:pt x="648" y="173"/>
                  </a:lnTo>
                  <a:lnTo>
                    <a:pt x="674" y="175"/>
                  </a:lnTo>
                  <a:lnTo>
                    <a:pt x="674" y="175"/>
                  </a:lnTo>
                  <a:lnTo>
                    <a:pt x="704" y="178"/>
                  </a:lnTo>
                  <a:lnTo>
                    <a:pt x="734" y="178"/>
                  </a:lnTo>
                  <a:lnTo>
                    <a:pt x="765" y="177"/>
                  </a:lnTo>
                  <a:lnTo>
                    <a:pt x="795" y="175"/>
                  </a:lnTo>
                  <a:lnTo>
                    <a:pt x="857" y="170"/>
                  </a:lnTo>
                  <a:lnTo>
                    <a:pt x="888" y="169"/>
                  </a:lnTo>
                  <a:lnTo>
                    <a:pt x="918" y="167"/>
                  </a:lnTo>
                  <a:lnTo>
                    <a:pt x="918" y="167"/>
                  </a:lnTo>
                  <a:lnTo>
                    <a:pt x="935" y="166"/>
                  </a:lnTo>
                  <a:lnTo>
                    <a:pt x="951" y="165"/>
                  </a:lnTo>
                  <a:lnTo>
                    <a:pt x="965" y="161"/>
                  </a:lnTo>
                  <a:lnTo>
                    <a:pt x="977" y="156"/>
                  </a:lnTo>
                  <a:lnTo>
                    <a:pt x="989" y="148"/>
                  </a:lnTo>
                  <a:lnTo>
                    <a:pt x="999" y="137"/>
                  </a:lnTo>
                  <a:lnTo>
                    <a:pt x="1009" y="126"/>
                  </a:lnTo>
                  <a:lnTo>
                    <a:pt x="1018" y="110"/>
                  </a:lnTo>
                  <a:lnTo>
                    <a:pt x="1018" y="110"/>
                  </a:lnTo>
                  <a:lnTo>
                    <a:pt x="1020" y="103"/>
                  </a:lnTo>
                  <a:lnTo>
                    <a:pt x="1022" y="97"/>
                  </a:lnTo>
                  <a:lnTo>
                    <a:pt x="1023" y="90"/>
                  </a:lnTo>
                  <a:lnTo>
                    <a:pt x="1022" y="82"/>
                  </a:lnTo>
                  <a:lnTo>
                    <a:pt x="1020" y="76"/>
                  </a:lnTo>
                  <a:lnTo>
                    <a:pt x="1019" y="69"/>
                  </a:lnTo>
                  <a:lnTo>
                    <a:pt x="1013" y="55"/>
                  </a:lnTo>
                  <a:lnTo>
                    <a:pt x="1003" y="42"/>
                  </a:lnTo>
                  <a:lnTo>
                    <a:pt x="994" y="31"/>
                  </a:lnTo>
                  <a:lnTo>
                    <a:pt x="982" y="21"/>
                  </a:lnTo>
                  <a:lnTo>
                    <a:pt x="972" y="14"/>
                  </a:lnTo>
                  <a:lnTo>
                    <a:pt x="972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3" name="组合 1282"/>
          <p:cNvGrpSpPr/>
          <p:nvPr/>
        </p:nvGrpSpPr>
        <p:grpSpPr>
          <a:xfrm>
            <a:off x="8405284" y="2235183"/>
            <a:ext cx="990600" cy="1032935"/>
            <a:chOff x="6303963" y="1946275"/>
            <a:chExt cx="742950" cy="774701"/>
          </a:xfrm>
          <a:solidFill>
            <a:schemeClr val="tx1"/>
          </a:solidFill>
        </p:grpSpPr>
        <p:sp>
          <p:nvSpPr>
            <p:cNvPr id="12952" name="Freeform 664"/>
            <p:cNvSpPr/>
            <p:nvPr/>
          </p:nvSpPr>
          <p:spPr bwMode="auto">
            <a:xfrm>
              <a:off x="6338888" y="2628900"/>
              <a:ext cx="38100" cy="523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86" y="0"/>
                </a:cxn>
                <a:cxn ang="0">
                  <a:pos x="80" y="5"/>
                </a:cxn>
                <a:cxn ang="0">
                  <a:pos x="74" y="11"/>
                </a:cxn>
                <a:cxn ang="0">
                  <a:pos x="64" y="21"/>
                </a:cxn>
                <a:cxn ang="0">
                  <a:pos x="55" y="34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5" y="67"/>
                </a:cxn>
                <a:cxn ang="0">
                  <a:pos x="23" y="86"/>
                </a:cxn>
                <a:cxn ang="0">
                  <a:pos x="12" y="105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0" y="128"/>
                </a:cxn>
                <a:cxn ang="0">
                  <a:pos x="4" y="132"/>
                </a:cxn>
                <a:cxn ang="0">
                  <a:pos x="8" y="132"/>
                </a:cxn>
                <a:cxn ang="0">
                  <a:pos x="9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8"/>
                </a:cxn>
                <a:cxn ang="0">
                  <a:pos x="48" y="67"/>
                </a:cxn>
                <a:cxn ang="0">
                  <a:pos x="48" y="67"/>
                </a:cxn>
                <a:cxn ang="0">
                  <a:pos x="57" y="51"/>
                </a:cxn>
                <a:cxn ang="0">
                  <a:pos x="66" y="35"/>
                </a:cxn>
                <a:cxn ang="0">
                  <a:pos x="73" y="29"/>
                </a:cxn>
                <a:cxn ang="0">
                  <a:pos x="78" y="21"/>
                </a:cxn>
                <a:cxn ang="0">
                  <a:pos x="85" y="16"/>
                </a:cxn>
                <a:cxn ang="0">
                  <a:pos x="93" y="11"/>
                </a:cxn>
                <a:cxn ang="0">
                  <a:pos x="93" y="11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4" y="3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6" y="0"/>
                </a:cxn>
              </a:cxnLst>
              <a:rect l="0" t="0" r="r" b="b"/>
              <a:pathLst>
                <a:path w="95" h="132">
                  <a:moveTo>
                    <a:pt x="86" y="0"/>
                  </a:moveTo>
                  <a:lnTo>
                    <a:pt x="86" y="0"/>
                  </a:lnTo>
                  <a:lnTo>
                    <a:pt x="80" y="5"/>
                  </a:lnTo>
                  <a:lnTo>
                    <a:pt x="74" y="11"/>
                  </a:lnTo>
                  <a:lnTo>
                    <a:pt x="64" y="21"/>
                  </a:lnTo>
                  <a:lnTo>
                    <a:pt x="55" y="34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5" y="67"/>
                  </a:lnTo>
                  <a:lnTo>
                    <a:pt x="23" y="86"/>
                  </a:lnTo>
                  <a:lnTo>
                    <a:pt x="12" y="105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9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8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57" y="51"/>
                  </a:lnTo>
                  <a:lnTo>
                    <a:pt x="66" y="35"/>
                  </a:lnTo>
                  <a:lnTo>
                    <a:pt x="73" y="29"/>
                  </a:lnTo>
                  <a:lnTo>
                    <a:pt x="78" y="21"/>
                  </a:lnTo>
                  <a:lnTo>
                    <a:pt x="85" y="16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4" y="3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3" name="Freeform 665"/>
            <p:cNvSpPr/>
            <p:nvPr/>
          </p:nvSpPr>
          <p:spPr bwMode="auto">
            <a:xfrm>
              <a:off x="6388101" y="2659063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7" y="22"/>
                </a:cxn>
                <a:cxn ang="0">
                  <a:pos x="28" y="33"/>
                </a:cxn>
                <a:cxn ang="0">
                  <a:pos x="20" y="44"/>
                </a:cxn>
                <a:cxn ang="0">
                  <a:pos x="12" y="58"/>
                </a:cxn>
                <a:cxn ang="0">
                  <a:pos x="7" y="69"/>
                </a:cxn>
                <a:cxn ang="0">
                  <a:pos x="3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10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3" y="60"/>
                </a:cxn>
                <a:cxn ang="0">
                  <a:pos x="30" y="50"/>
                </a:cxn>
                <a:cxn ang="0">
                  <a:pos x="38" y="38"/>
                </a:cxn>
                <a:cxn ang="0">
                  <a:pos x="46" y="2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6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6" h="102">
                  <a:moveTo>
                    <a:pt x="55" y="1"/>
                  </a:moveTo>
                  <a:lnTo>
                    <a:pt x="55" y="1"/>
                  </a:lnTo>
                  <a:lnTo>
                    <a:pt x="37" y="22"/>
                  </a:lnTo>
                  <a:lnTo>
                    <a:pt x="28" y="33"/>
                  </a:lnTo>
                  <a:lnTo>
                    <a:pt x="20" y="44"/>
                  </a:lnTo>
                  <a:lnTo>
                    <a:pt x="12" y="58"/>
                  </a:lnTo>
                  <a:lnTo>
                    <a:pt x="7" y="69"/>
                  </a:lnTo>
                  <a:lnTo>
                    <a:pt x="3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10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3" y="60"/>
                  </a:lnTo>
                  <a:lnTo>
                    <a:pt x="30" y="50"/>
                  </a:lnTo>
                  <a:lnTo>
                    <a:pt x="38" y="38"/>
                  </a:lnTo>
                  <a:lnTo>
                    <a:pt x="46" y="2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6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4" name="Freeform 666"/>
            <p:cNvSpPr/>
            <p:nvPr/>
          </p:nvSpPr>
          <p:spPr bwMode="auto">
            <a:xfrm>
              <a:off x="6442076" y="2662238"/>
              <a:ext cx="25400" cy="4445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3" y="12"/>
                </a:cxn>
                <a:cxn ang="0">
                  <a:pos x="32" y="22"/>
                </a:cxn>
                <a:cxn ang="0">
                  <a:pos x="23" y="34"/>
                </a:cxn>
                <a:cxn ang="0">
                  <a:pos x="15" y="47"/>
                </a:cxn>
                <a:cxn ang="0">
                  <a:pos x="9" y="60"/>
                </a:cxn>
                <a:cxn ang="0">
                  <a:pos x="5" y="74"/>
                </a:cxn>
                <a:cxn ang="0">
                  <a:pos x="1" y="8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2" y="104"/>
                </a:cxn>
                <a:cxn ang="0">
                  <a:pos x="12" y="104"/>
                </a:cxn>
                <a:cxn ang="0">
                  <a:pos x="13" y="90"/>
                </a:cxn>
                <a:cxn ang="0">
                  <a:pos x="15" y="76"/>
                </a:cxn>
                <a:cxn ang="0">
                  <a:pos x="21" y="64"/>
                </a:cxn>
                <a:cxn ang="0">
                  <a:pos x="26" y="51"/>
                </a:cxn>
                <a:cxn ang="0">
                  <a:pos x="34" y="39"/>
                </a:cxn>
                <a:cxn ang="0">
                  <a:pos x="43" y="29"/>
                </a:cxn>
                <a:cxn ang="0">
                  <a:pos x="52" y="18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10">
                  <a:moveTo>
                    <a:pt x="55" y="1"/>
                  </a:moveTo>
                  <a:lnTo>
                    <a:pt x="55" y="1"/>
                  </a:lnTo>
                  <a:lnTo>
                    <a:pt x="43" y="12"/>
                  </a:lnTo>
                  <a:lnTo>
                    <a:pt x="32" y="22"/>
                  </a:lnTo>
                  <a:lnTo>
                    <a:pt x="23" y="34"/>
                  </a:lnTo>
                  <a:lnTo>
                    <a:pt x="15" y="47"/>
                  </a:lnTo>
                  <a:lnTo>
                    <a:pt x="9" y="60"/>
                  </a:lnTo>
                  <a:lnTo>
                    <a:pt x="5" y="74"/>
                  </a:lnTo>
                  <a:lnTo>
                    <a:pt x="1" y="8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3" y="90"/>
                  </a:lnTo>
                  <a:lnTo>
                    <a:pt x="15" y="76"/>
                  </a:lnTo>
                  <a:lnTo>
                    <a:pt x="21" y="64"/>
                  </a:lnTo>
                  <a:lnTo>
                    <a:pt x="26" y="51"/>
                  </a:lnTo>
                  <a:lnTo>
                    <a:pt x="34" y="39"/>
                  </a:lnTo>
                  <a:lnTo>
                    <a:pt x="43" y="29"/>
                  </a:lnTo>
                  <a:lnTo>
                    <a:pt x="52" y="18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5" name="Freeform 667"/>
            <p:cNvSpPr/>
            <p:nvPr/>
          </p:nvSpPr>
          <p:spPr bwMode="auto">
            <a:xfrm>
              <a:off x="6505576" y="2665413"/>
              <a:ext cx="19050" cy="381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4"/>
                </a:cxn>
                <a:cxn ang="0">
                  <a:pos x="28" y="25"/>
                </a:cxn>
                <a:cxn ang="0">
                  <a:pos x="16" y="44"/>
                </a:cxn>
                <a:cxn ang="0">
                  <a:pos x="11" y="55"/>
                </a:cxn>
                <a:cxn ang="0">
                  <a:pos x="6" y="65"/>
                </a:cxn>
                <a:cxn ang="0">
                  <a:pos x="2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2" y="93"/>
                </a:cxn>
                <a:cxn ang="0">
                  <a:pos x="6" y="94"/>
                </a:cxn>
                <a:cxn ang="0">
                  <a:pos x="9" y="93"/>
                </a:cxn>
                <a:cxn ang="0">
                  <a:pos x="11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7"/>
                </a:cxn>
                <a:cxn ang="0">
                  <a:pos x="17" y="66"/>
                </a:cxn>
                <a:cxn ang="0">
                  <a:pos x="21" y="56"/>
                </a:cxn>
                <a:cxn ang="0">
                  <a:pos x="28" y="47"/>
                </a:cxn>
                <a:cxn ang="0">
                  <a:pos x="40" y="27"/>
                </a:cxn>
                <a:cxn ang="0">
                  <a:pos x="45" y="17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94">
                  <a:moveTo>
                    <a:pt x="38" y="4"/>
                  </a:moveTo>
                  <a:lnTo>
                    <a:pt x="38" y="4"/>
                  </a:lnTo>
                  <a:lnTo>
                    <a:pt x="34" y="14"/>
                  </a:lnTo>
                  <a:lnTo>
                    <a:pt x="28" y="25"/>
                  </a:lnTo>
                  <a:lnTo>
                    <a:pt x="16" y="44"/>
                  </a:lnTo>
                  <a:lnTo>
                    <a:pt x="11" y="55"/>
                  </a:lnTo>
                  <a:lnTo>
                    <a:pt x="6" y="65"/>
                  </a:lnTo>
                  <a:lnTo>
                    <a:pt x="2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2" y="93"/>
                  </a:lnTo>
                  <a:lnTo>
                    <a:pt x="6" y="94"/>
                  </a:lnTo>
                  <a:lnTo>
                    <a:pt x="9" y="93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7"/>
                  </a:lnTo>
                  <a:lnTo>
                    <a:pt x="17" y="66"/>
                  </a:lnTo>
                  <a:lnTo>
                    <a:pt x="21" y="56"/>
                  </a:lnTo>
                  <a:lnTo>
                    <a:pt x="28" y="47"/>
                  </a:lnTo>
                  <a:lnTo>
                    <a:pt x="40" y="27"/>
                  </a:lnTo>
                  <a:lnTo>
                    <a:pt x="45" y="17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6" name="Freeform 668"/>
            <p:cNvSpPr/>
            <p:nvPr/>
          </p:nvSpPr>
          <p:spPr bwMode="auto">
            <a:xfrm>
              <a:off x="6559551" y="2662238"/>
              <a:ext cx="17463" cy="381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19" y="46"/>
                </a:cxn>
                <a:cxn ang="0">
                  <a:pos x="17" y="57"/>
                </a:cxn>
                <a:cxn ang="0">
                  <a:pos x="13" y="67"/>
                </a:cxn>
                <a:cxn ang="0">
                  <a:pos x="8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2" y="93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7" y="84"/>
                </a:cxn>
                <a:cxn ang="0">
                  <a:pos x="22" y="74"/>
                </a:cxn>
                <a:cxn ang="0">
                  <a:pos x="26" y="63"/>
                </a:cxn>
                <a:cxn ang="0">
                  <a:pos x="30" y="52"/>
                </a:cxn>
                <a:cxn ang="0">
                  <a:pos x="35" y="2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95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19" y="46"/>
                  </a:lnTo>
                  <a:lnTo>
                    <a:pt x="17" y="57"/>
                  </a:lnTo>
                  <a:lnTo>
                    <a:pt x="13" y="67"/>
                  </a:lnTo>
                  <a:lnTo>
                    <a:pt x="8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7" y="84"/>
                  </a:lnTo>
                  <a:lnTo>
                    <a:pt x="22" y="74"/>
                  </a:lnTo>
                  <a:lnTo>
                    <a:pt x="26" y="63"/>
                  </a:lnTo>
                  <a:lnTo>
                    <a:pt x="30" y="52"/>
                  </a:lnTo>
                  <a:lnTo>
                    <a:pt x="35" y="2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7" name="Freeform 669"/>
            <p:cNvSpPr/>
            <p:nvPr/>
          </p:nvSpPr>
          <p:spPr bwMode="auto">
            <a:xfrm>
              <a:off x="6623051" y="2662238"/>
              <a:ext cx="22225" cy="47625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3" y="19"/>
                </a:cxn>
                <a:cxn ang="0">
                  <a:pos x="39" y="33"/>
                </a:cxn>
                <a:cxn ang="0">
                  <a:pos x="33" y="46"/>
                </a:cxn>
                <a:cxn ang="0">
                  <a:pos x="26" y="59"/>
                </a:cxn>
                <a:cxn ang="0">
                  <a:pos x="11" y="84"/>
                </a:cxn>
                <a:cxn ang="0">
                  <a:pos x="5" y="97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2" y="115"/>
                </a:cxn>
                <a:cxn ang="0">
                  <a:pos x="5" y="118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6" y="99"/>
                </a:cxn>
                <a:cxn ang="0">
                  <a:pos x="22" y="86"/>
                </a:cxn>
                <a:cxn ang="0">
                  <a:pos x="37" y="60"/>
                </a:cxn>
                <a:cxn ang="0">
                  <a:pos x="45" y="47"/>
                </a:cxn>
                <a:cxn ang="0">
                  <a:pos x="51" y="34"/>
                </a:cxn>
                <a:cxn ang="0">
                  <a:pos x="55" y="19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2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118">
                  <a:moveTo>
                    <a:pt x="46" y="5"/>
                  </a:moveTo>
                  <a:lnTo>
                    <a:pt x="46" y="5"/>
                  </a:lnTo>
                  <a:lnTo>
                    <a:pt x="43" y="19"/>
                  </a:lnTo>
                  <a:lnTo>
                    <a:pt x="39" y="33"/>
                  </a:lnTo>
                  <a:lnTo>
                    <a:pt x="33" y="46"/>
                  </a:lnTo>
                  <a:lnTo>
                    <a:pt x="26" y="59"/>
                  </a:lnTo>
                  <a:lnTo>
                    <a:pt x="11" y="84"/>
                  </a:lnTo>
                  <a:lnTo>
                    <a:pt x="5" y="97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2" y="115"/>
                  </a:lnTo>
                  <a:lnTo>
                    <a:pt x="5" y="118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6" y="99"/>
                  </a:lnTo>
                  <a:lnTo>
                    <a:pt x="22" y="86"/>
                  </a:lnTo>
                  <a:lnTo>
                    <a:pt x="37" y="60"/>
                  </a:lnTo>
                  <a:lnTo>
                    <a:pt x="45" y="47"/>
                  </a:lnTo>
                  <a:lnTo>
                    <a:pt x="51" y="34"/>
                  </a:lnTo>
                  <a:lnTo>
                    <a:pt x="55" y="19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2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8" name="Freeform 670"/>
            <p:cNvSpPr/>
            <p:nvPr/>
          </p:nvSpPr>
          <p:spPr bwMode="auto">
            <a:xfrm>
              <a:off x="66833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1" y="61"/>
                </a:cxn>
                <a:cxn ang="0">
                  <a:pos x="20" y="68"/>
                </a:cxn>
                <a:cxn ang="0">
                  <a:pos x="17" y="74"/>
                </a:cxn>
                <a:cxn ang="0">
                  <a:pos x="17" y="74"/>
                </a:cxn>
                <a:cxn ang="0">
                  <a:pos x="8" y="87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3" y="108"/>
                </a:cxn>
                <a:cxn ang="0">
                  <a:pos x="7" y="110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16" y="98"/>
                </a:cxn>
                <a:cxn ang="0">
                  <a:pos x="24" y="87"/>
                </a:cxn>
                <a:cxn ang="0">
                  <a:pos x="32" y="76"/>
                </a:cxn>
                <a:cxn ang="0">
                  <a:pos x="33" y="70"/>
                </a:cxn>
                <a:cxn ang="0">
                  <a:pos x="34" y="67"/>
                </a:cxn>
                <a:cxn ang="0">
                  <a:pos x="34" y="67"/>
                </a:cxn>
                <a:cxn ang="0">
                  <a:pos x="34" y="51"/>
                </a:cxn>
                <a:cxn ang="0">
                  <a:pos x="36" y="36"/>
                </a:cxn>
                <a:cxn ang="0">
                  <a:pos x="38" y="21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1" y="61"/>
                  </a:lnTo>
                  <a:lnTo>
                    <a:pt x="20" y="68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8" y="87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7" y="110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16" y="98"/>
                  </a:lnTo>
                  <a:lnTo>
                    <a:pt x="24" y="87"/>
                  </a:lnTo>
                  <a:lnTo>
                    <a:pt x="32" y="76"/>
                  </a:lnTo>
                  <a:lnTo>
                    <a:pt x="33" y="70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51"/>
                  </a:lnTo>
                  <a:lnTo>
                    <a:pt x="36" y="36"/>
                  </a:lnTo>
                  <a:lnTo>
                    <a:pt x="38" y="21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9" name="Freeform 671"/>
            <p:cNvSpPr/>
            <p:nvPr/>
          </p:nvSpPr>
          <p:spPr bwMode="auto">
            <a:xfrm>
              <a:off x="67468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6" y="29"/>
                </a:cxn>
                <a:cxn ang="0">
                  <a:pos x="22" y="55"/>
                </a:cxn>
                <a:cxn ang="0">
                  <a:pos x="18" y="67"/>
                </a:cxn>
                <a:cxn ang="0">
                  <a:pos x="14" y="78"/>
                </a:cxn>
                <a:cxn ang="0">
                  <a:pos x="9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7"/>
                </a:cxn>
                <a:cxn ang="0">
                  <a:pos x="23" y="85"/>
                </a:cxn>
                <a:cxn ang="0">
                  <a:pos x="29" y="73"/>
                </a:cxn>
                <a:cxn ang="0">
                  <a:pos x="31" y="60"/>
                </a:cxn>
                <a:cxn ang="0">
                  <a:pos x="37" y="3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6" y="29"/>
                  </a:lnTo>
                  <a:lnTo>
                    <a:pt x="22" y="55"/>
                  </a:lnTo>
                  <a:lnTo>
                    <a:pt x="18" y="67"/>
                  </a:lnTo>
                  <a:lnTo>
                    <a:pt x="14" y="78"/>
                  </a:lnTo>
                  <a:lnTo>
                    <a:pt x="9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7"/>
                  </a:lnTo>
                  <a:lnTo>
                    <a:pt x="23" y="85"/>
                  </a:lnTo>
                  <a:lnTo>
                    <a:pt x="29" y="73"/>
                  </a:lnTo>
                  <a:lnTo>
                    <a:pt x="31" y="60"/>
                  </a:lnTo>
                  <a:lnTo>
                    <a:pt x="37" y="3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0" name="Freeform 672"/>
            <p:cNvSpPr/>
            <p:nvPr/>
          </p:nvSpPr>
          <p:spPr bwMode="auto">
            <a:xfrm>
              <a:off x="6796088" y="2668588"/>
              <a:ext cx="15875" cy="3492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18" y="41"/>
                </a:cxn>
                <a:cxn ang="0">
                  <a:pos x="10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0" y="65"/>
                </a:cxn>
                <a:cxn ang="0">
                  <a:pos x="28" y="4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3"/>
                </a:cxn>
              </a:cxnLst>
              <a:rect l="0" t="0" r="r" b="b"/>
              <a:pathLst>
                <a:path w="41" h="86">
                  <a:moveTo>
                    <a:pt x="30" y="3"/>
                  </a:moveTo>
                  <a:lnTo>
                    <a:pt x="30" y="3"/>
                  </a:lnTo>
                  <a:lnTo>
                    <a:pt x="18" y="41"/>
                  </a:lnTo>
                  <a:lnTo>
                    <a:pt x="10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0" y="65"/>
                  </a:lnTo>
                  <a:lnTo>
                    <a:pt x="28" y="4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1" name="Freeform 673"/>
            <p:cNvSpPr/>
            <p:nvPr/>
          </p:nvSpPr>
          <p:spPr bwMode="auto">
            <a:xfrm>
              <a:off x="6843713" y="2678113"/>
              <a:ext cx="17463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6" y="9"/>
                </a:cxn>
                <a:cxn ang="0">
                  <a:pos x="21" y="17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7" y="5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7" y="57"/>
                </a:cxn>
                <a:cxn ang="0">
                  <a:pos x="22" y="40"/>
                </a:cxn>
                <a:cxn ang="0">
                  <a:pos x="30" y="23"/>
                </a:cxn>
                <a:cxn ang="0">
                  <a:pos x="34" y="17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1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80">
                  <a:moveTo>
                    <a:pt x="33" y="1"/>
                  </a:moveTo>
                  <a:lnTo>
                    <a:pt x="33" y="1"/>
                  </a:lnTo>
                  <a:lnTo>
                    <a:pt x="26" y="9"/>
                  </a:lnTo>
                  <a:lnTo>
                    <a:pt x="21" y="17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7" y="5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7" y="57"/>
                  </a:lnTo>
                  <a:lnTo>
                    <a:pt x="22" y="40"/>
                  </a:lnTo>
                  <a:lnTo>
                    <a:pt x="30" y="23"/>
                  </a:lnTo>
                  <a:lnTo>
                    <a:pt x="34" y="1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2" name="Freeform 674"/>
            <p:cNvSpPr/>
            <p:nvPr/>
          </p:nvSpPr>
          <p:spPr bwMode="auto">
            <a:xfrm>
              <a:off x="6904038" y="2671763"/>
              <a:ext cx="14288" cy="2857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0" y="55"/>
                </a:cxn>
                <a:cxn ang="0">
                  <a:pos x="26" y="39"/>
                </a:cxn>
                <a:cxn ang="0">
                  <a:pos x="33" y="24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4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72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0" y="55"/>
                  </a:lnTo>
                  <a:lnTo>
                    <a:pt x="26" y="39"/>
                  </a:lnTo>
                  <a:lnTo>
                    <a:pt x="33" y="24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3" name="Freeform 675"/>
            <p:cNvSpPr/>
            <p:nvPr/>
          </p:nvSpPr>
          <p:spPr bwMode="auto">
            <a:xfrm>
              <a:off x="6946901" y="2665413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2"/>
                </a:cxn>
                <a:cxn ang="0">
                  <a:pos x="19" y="39"/>
                </a:cxn>
                <a:cxn ang="0">
                  <a:pos x="15" y="47"/>
                </a:cxn>
                <a:cxn ang="0">
                  <a:pos x="12" y="55"/>
                </a:cxn>
                <a:cxn ang="0">
                  <a:pos x="7" y="6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2" y="77"/>
                </a:cxn>
                <a:cxn ang="0">
                  <a:pos x="5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6" y="70"/>
                </a:cxn>
                <a:cxn ang="0">
                  <a:pos x="21" y="61"/>
                </a:cxn>
                <a:cxn ang="0">
                  <a:pos x="25" y="52"/>
                </a:cxn>
                <a:cxn ang="0">
                  <a:pos x="29" y="43"/>
                </a:cxn>
                <a:cxn ang="0">
                  <a:pos x="32" y="34"/>
                </a:cxn>
                <a:cxn ang="0">
                  <a:pos x="33" y="25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79">
                  <a:moveTo>
                    <a:pt x="22" y="5"/>
                  </a:moveTo>
                  <a:lnTo>
                    <a:pt x="22" y="5"/>
                  </a:lnTo>
                  <a:lnTo>
                    <a:pt x="21" y="22"/>
                  </a:lnTo>
                  <a:lnTo>
                    <a:pt x="19" y="39"/>
                  </a:lnTo>
                  <a:lnTo>
                    <a:pt x="15" y="47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2" y="77"/>
                  </a:lnTo>
                  <a:lnTo>
                    <a:pt x="5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6" y="70"/>
                  </a:lnTo>
                  <a:lnTo>
                    <a:pt x="21" y="61"/>
                  </a:lnTo>
                  <a:lnTo>
                    <a:pt x="25" y="52"/>
                  </a:lnTo>
                  <a:lnTo>
                    <a:pt x="29" y="43"/>
                  </a:lnTo>
                  <a:lnTo>
                    <a:pt x="32" y="34"/>
                  </a:lnTo>
                  <a:lnTo>
                    <a:pt x="33" y="2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4" name="Freeform 676"/>
            <p:cNvSpPr/>
            <p:nvPr/>
          </p:nvSpPr>
          <p:spPr bwMode="auto">
            <a:xfrm>
              <a:off x="6818313" y="252571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5" y="9"/>
                </a:cxn>
                <a:cxn ang="0">
                  <a:pos x="21" y="15"/>
                </a:cxn>
                <a:cxn ang="0">
                  <a:pos x="17" y="23"/>
                </a:cxn>
                <a:cxn ang="0">
                  <a:pos x="15" y="31"/>
                </a:cxn>
                <a:cxn ang="0">
                  <a:pos x="15" y="31"/>
                </a:cxn>
                <a:cxn ang="0">
                  <a:pos x="11" y="44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2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3" y="69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0" y="55"/>
                </a:cxn>
                <a:cxn ang="0">
                  <a:pos x="23" y="45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9" y="23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40" y="7"/>
                </a:cxn>
                <a:cxn ang="0">
                  <a:pos x="40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0" h="79">
                  <a:moveTo>
                    <a:pt x="30" y="2"/>
                  </a:moveTo>
                  <a:lnTo>
                    <a:pt x="30" y="2"/>
                  </a:lnTo>
                  <a:lnTo>
                    <a:pt x="25" y="9"/>
                  </a:lnTo>
                  <a:lnTo>
                    <a:pt x="21" y="15"/>
                  </a:lnTo>
                  <a:lnTo>
                    <a:pt x="17" y="23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1" y="44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2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3" y="69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3" y="45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9" y="23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40" y="7"/>
                  </a:lnTo>
                  <a:lnTo>
                    <a:pt x="40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5" name="Freeform 677"/>
            <p:cNvSpPr/>
            <p:nvPr/>
          </p:nvSpPr>
          <p:spPr bwMode="auto">
            <a:xfrm>
              <a:off x="6850063" y="253206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4" y="10"/>
                </a:cxn>
                <a:cxn ang="0">
                  <a:pos x="19" y="18"/>
                </a:cxn>
                <a:cxn ang="0">
                  <a:pos x="13" y="26"/>
                </a:cxn>
                <a:cxn ang="0">
                  <a:pos x="9" y="35"/>
                </a:cxn>
                <a:cxn ang="0">
                  <a:pos x="5" y="45"/>
                </a:cxn>
                <a:cxn ang="0">
                  <a:pos x="3" y="55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5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5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0" y="40"/>
                </a:cxn>
                <a:cxn ang="0">
                  <a:pos x="24" y="31"/>
                </a:cxn>
                <a:cxn ang="0">
                  <a:pos x="28" y="24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39" y="7"/>
                </a:cxn>
                <a:cxn ang="0">
                  <a:pos x="41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1" h="79">
                  <a:moveTo>
                    <a:pt x="30" y="2"/>
                  </a:moveTo>
                  <a:lnTo>
                    <a:pt x="30" y="2"/>
                  </a:lnTo>
                  <a:lnTo>
                    <a:pt x="24" y="10"/>
                  </a:lnTo>
                  <a:lnTo>
                    <a:pt x="19" y="18"/>
                  </a:lnTo>
                  <a:lnTo>
                    <a:pt x="13" y="26"/>
                  </a:lnTo>
                  <a:lnTo>
                    <a:pt x="9" y="35"/>
                  </a:lnTo>
                  <a:lnTo>
                    <a:pt x="5" y="45"/>
                  </a:lnTo>
                  <a:lnTo>
                    <a:pt x="3" y="55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5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5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0" y="40"/>
                  </a:lnTo>
                  <a:lnTo>
                    <a:pt x="24" y="31"/>
                  </a:lnTo>
                  <a:lnTo>
                    <a:pt x="28" y="24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9" y="7"/>
                  </a:lnTo>
                  <a:lnTo>
                    <a:pt x="41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6" name="Freeform 678"/>
            <p:cNvSpPr/>
            <p:nvPr/>
          </p:nvSpPr>
          <p:spPr bwMode="auto">
            <a:xfrm>
              <a:off x="6884988" y="2535238"/>
              <a:ext cx="12700" cy="3175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0" y="8"/>
                </a:cxn>
                <a:cxn ang="0">
                  <a:pos x="19" y="11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3" y="22"/>
                </a:cxn>
                <a:cxn ang="0">
                  <a:pos x="11" y="26"/>
                </a:cxn>
                <a:cxn ang="0">
                  <a:pos x="11" y="30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5"/>
                </a:cxn>
                <a:cxn ang="0">
                  <a:pos x="2" y="54"/>
                </a:cxn>
                <a:cxn ang="0">
                  <a:pos x="0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5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1" y="64"/>
                </a:cxn>
                <a:cxn ang="0">
                  <a:pos x="14" y="54"/>
                </a:cxn>
                <a:cxn ang="0">
                  <a:pos x="14" y="54"/>
                </a:cxn>
                <a:cxn ang="0">
                  <a:pos x="18" y="45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24" y="26"/>
                </a:cxn>
                <a:cxn ang="0">
                  <a:pos x="26" y="22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31" y="1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3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4" y="0"/>
                </a:cxn>
                <a:cxn ang="0">
                  <a:pos x="23" y="1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4" h="80">
                  <a:moveTo>
                    <a:pt x="22" y="4"/>
                  </a:moveTo>
                  <a:lnTo>
                    <a:pt x="22" y="4"/>
                  </a:lnTo>
                  <a:lnTo>
                    <a:pt x="20" y="8"/>
                  </a:lnTo>
                  <a:lnTo>
                    <a:pt x="19" y="11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5"/>
                  </a:lnTo>
                  <a:lnTo>
                    <a:pt x="2" y="54"/>
                  </a:lnTo>
                  <a:lnTo>
                    <a:pt x="0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5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1" y="6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8" y="4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1" y="1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3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7" name="Freeform 679"/>
            <p:cNvSpPr/>
            <p:nvPr/>
          </p:nvSpPr>
          <p:spPr bwMode="auto">
            <a:xfrm>
              <a:off x="6916738" y="254000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9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9" y="21"/>
                </a:cxn>
                <a:cxn ang="0">
                  <a:pos x="16" y="29"/>
                </a:cxn>
                <a:cxn ang="0">
                  <a:pos x="16" y="29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7"/>
                </a:cxn>
                <a:cxn ang="0">
                  <a:pos x="15" y="52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25" y="37"/>
                </a:cxn>
                <a:cxn ang="0">
                  <a:pos x="26" y="33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0" y="23"/>
                </a:cxn>
                <a:cxn ang="0">
                  <a:pos x="34" y="18"/>
                </a:cxn>
                <a:cxn ang="0">
                  <a:pos x="37" y="13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8" y="3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0" h="68">
                  <a:moveTo>
                    <a:pt x="29" y="4"/>
                  </a:moveTo>
                  <a:lnTo>
                    <a:pt x="29" y="4"/>
                  </a:lnTo>
                  <a:lnTo>
                    <a:pt x="26" y="9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9" y="21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7"/>
                  </a:lnTo>
                  <a:lnTo>
                    <a:pt x="15" y="5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5" y="37"/>
                  </a:lnTo>
                  <a:lnTo>
                    <a:pt x="26" y="33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0" y="23"/>
                  </a:lnTo>
                  <a:lnTo>
                    <a:pt x="34" y="18"/>
                  </a:lnTo>
                  <a:lnTo>
                    <a:pt x="37" y="13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8" y="3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8" name="Freeform 680"/>
            <p:cNvSpPr/>
            <p:nvPr/>
          </p:nvSpPr>
          <p:spPr bwMode="auto">
            <a:xfrm>
              <a:off x="6950076" y="2540000"/>
              <a:ext cx="19050" cy="2698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2" y="12"/>
                </a:cxn>
                <a:cxn ang="0">
                  <a:pos x="27" y="18"/>
                </a:cxn>
                <a:cxn ang="0">
                  <a:pos x="15" y="31"/>
                </a:cxn>
                <a:cxn ang="0">
                  <a:pos x="10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10" y="67"/>
                </a:cxn>
                <a:cxn ang="0">
                  <a:pos x="11" y="64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4"/>
                </a:cxn>
                <a:cxn ang="0">
                  <a:pos x="16" y="47"/>
                </a:cxn>
                <a:cxn ang="0">
                  <a:pos x="21" y="40"/>
                </a:cxn>
                <a:cxn ang="0">
                  <a:pos x="27" y="34"/>
                </a:cxn>
                <a:cxn ang="0">
                  <a:pos x="37" y="21"/>
                </a:cxn>
                <a:cxn ang="0">
                  <a:pos x="42" y="14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68">
                  <a:moveTo>
                    <a:pt x="34" y="4"/>
                  </a:moveTo>
                  <a:lnTo>
                    <a:pt x="34" y="4"/>
                  </a:lnTo>
                  <a:lnTo>
                    <a:pt x="32" y="12"/>
                  </a:lnTo>
                  <a:lnTo>
                    <a:pt x="27" y="18"/>
                  </a:lnTo>
                  <a:lnTo>
                    <a:pt x="15" y="31"/>
                  </a:lnTo>
                  <a:lnTo>
                    <a:pt x="10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10" y="67"/>
                  </a:lnTo>
                  <a:lnTo>
                    <a:pt x="11" y="64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4"/>
                  </a:lnTo>
                  <a:lnTo>
                    <a:pt x="16" y="47"/>
                  </a:lnTo>
                  <a:lnTo>
                    <a:pt x="21" y="40"/>
                  </a:lnTo>
                  <a:lnTo>
                    <a:pt x="27" y="34"/>
                  </a:lnTo>
                  <a:lnTo>
                    <a:pt x="37" y="21"/>
                  </a:lnTo>
                  <a:lnTo>
                    <a:pt x="42" y="14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9" name="Freeform 681"/>
            <p:cNvSpPr/>
            <p:nvPr/>
          </p:nvSpPr>
          <p:spPr bwMode="auto">
            <a:xfrm>
              <a:off x="6981826" y="2540000"/>
              <a:ext cx="15875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2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8" y="29"/>
                </a:cxn>
                <a:cxn ang="0">
                  <a:pos x="7" y="34"/>
                </a:cxn>
                <a:cxn ang="0">
                  <a:pos x="5" y="44"/>
                </a:cxn>
                <a:cxn ang="0">
                  <a:pos x="4" y="55"/>
                </a:cxn>
                <a:cxn ang="0">
                  <a:pos x="3" y="60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9" y="73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5" y="63"/>
                </a:cxn>
                <a:cxn ang="0">
                  <a:pos x="16" y="55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18" y="34"/>
                </a:cxn>
                <a:cxn ang="0">
                  <a:pos x="20" y="30"/>
                </a:cxn>
                <a:cxn ang="0">
                  <a:pos x="25" y="22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6"/>
                </a:cxn>
                <a:cxn ang="0">
                  <a:pos x="41" y="5"/>
                </a:cxn>
                <a:cxn ang="0">
                  <a:pos x="38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41" h="73">
                  <a:moveTo>
                    <a:pt x="30" y="1"/>
                  </a:moveTo>
                  <a:lnTo>
                    <a:pt x="30" y="1"/>
                  </a:lnTo>
                  <a:lnTo>
                    <a:pt x="20" y="12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8" y="29"/>
                  </a:lnTo>
                  <a:lnTo>
                    <a:pt x="7" y="34"/>
                  </a:lnTo>
                  <a:lnTo>
                    <a:pt x="5" y="44"/>
                  </a:lnTo>
                  <a:lnTo>
                    <a:pt x="4" y="55"/>
                  </a:lnTo>
                  <a:lnTo>
                    <a:pt x="3" y="60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5" y="63"/>
                  </a:lnTo>
                  <a:lnTo>
                    <a:pt x="16" y="55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8" y="34"/>
                  </a:lnTo>
                  <a:lnTo>
                    <a:pt x="20" y="30"/>
                  </a:lnTo>
                  <a:lnTo>
                    <a:pt x="25" y="22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0" name="Freeform 682"/>
            <p:cNvSpPr/>
            <p:nvPr/>
          </p:nvSpPr>
          <p:spPr bwMode="auto">
            <a:xfrm>
              <a:off x="6567488" y="2098675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42" y="22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0" y="50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1" y="67"/>
                </a:cxn>
                <a:cxn ang="0">
                  <a:pos x="8" y="72"/>
                </a:cxn>
                <a:cxn ang="0">
                  <a:pos x="7" y="73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75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2" y="84"/>
                </a:cxn>
                <a:cxn ang="0">
                  <a:pos x="15" y="81"/>
                </a:cxn>
                <a:cxn ang="0">
                  <a:pos x="17" y="78"/>
                </a:cxn>
                <a:cxn ang="0">
                  <a:pos x="20" y="75"/>
                </a:cxn>
                <a:cxn ang="0">
                  <a:pos x="23" y="68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47" y="34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42" y="2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1" y="67"/>
                  </a:lnTo>
                  <a:lnTo>
                    <a:pt x="8" y="72"/>
                  </a:lnTo>
                  <a:lnTo>
                    <a:pt x="7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75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2" y="84"/>
                  </a:lnTo>
                  <a:lnTo>
                    <a:pt x="15" y="81"/>
                  </a:lnTo>
                  <a:lnTo>
                    <a:pt x="17" y="78"/>
                  </a:lnTo>
                  <a:lnTo>
                    <a:pt x="20" y="75"/>
                  </a:lnTo>
                  <a:lnTo>
                    <a:pt x="23" y="68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47" y="34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1" name="Freeform 683"/>
            <p:cNvSpPr/>
            <p:nvPr/>
          </p:nvSpPr>
          <p:spPr bwMode="auto">
            <a:xfrm>
              <a:off x="6613526" y="2089150"/>
              <a:ext cx="33338" cy="3968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4"/>
                </a:cxn>
                <a:cxn ang="0">
                  <a:pos x="34" y="45"/>
                </a:cxn>
                <a:cxn ang="0">
                  <a:pos x="16" y="68"/>
                </a:cxn>
                <a:cxn ang="0">
                  <a:pos x="8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100"/>
                </a:cxn>
                <a:cxn ang="0">
                  <a:pos x="11" y="100"/>
                </a:cxn>
                <a:cxn ang="0">
                  <a:pos x="17" y="88"/>
                </a:cxn>
                <a:cxn ang="0">
                  <a:pos x="26" y="75"/>
                </a:cxn>
                <a:cxn ang="0">
                  <a:pos x="43" y="53"/>
                </a:cxn>
                <a:cxn ang="0">
                  <a:pos x="63" y="31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4" y="2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102">
                  <a:moveTo>
                    <a:pt x="76" y="2"/>
                  </a:moveTo>
                  <a:lnTo>
                    <a:pt x="76" y="2"/>
                  </a:lnTo>
                  <a:lnTo>
                    <a:pt x="55" y="24"/>
                  </a:lnTo>
                  <a:lnTo>
                    <a:pt x="34" y="45"/>
                  </a:lnTo>
                  <a:lnTo>
                    <a:pt x="16" y="68"/>
                  </a:lnTo>
                  <a:lnTo>
                    <a:pt x="8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7" y="88"/>
                  </a:lnTo>
                  <a:lnTo>
                    <a:pt x="26" y="75"/>
                  </a:lnTo>
                  <a:lnTo>
                    <a:pt x="43" y="53"/>
                  </a:lnTo>
                  <a:lnTo>
                    <a:pt x="63" y="31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2" name="Freeform 684"/>
            <p:cNvSpPr/>
            <p:nvPr/>
          </p:nvSpPr>
          <p:spPr bwMode="auto">
            <a:xfrm>
              <a:off x="6653213" y="2073275"/>
              <a:ext cx="52388" cy="55563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4" y="12"/>
                </a:cxn>
                <a:cxn ang="0">
                  <a:pos x="105" y="21"/>
                </a:cxn>
                <a:cxn ang="0">
                  <a:pos x="96" y="28"/>
                </a:cxn>
                <a:cxn ang="0">
                  <a:pos x="86" y="37"/>
                </a:cxn>
                <a:cxn ang="0">
                  <a:pos x="86" y="37"/>
                </a:cxn>
                <a:cxn ang="0">
                  <a:pos x="59" y="64"/>
                </a:cxn>
                <a:cxn ang="0">
                  <a:pos x="59" y="64"/>
                </a:cxn>
                <a:cxn ang="0">
                  <a:pos x="43" y="80"/>
                </a:cxn>
                <a:cxn ang="0">
                  <a:pos x="28" y="97"/>
                </a:cxn>
                <a:cxn ang="0">
                  <a:pos x="15" y="115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8" y="141"/>
                </a:cxn>
                <a:cxn ang="0">
                  <a:pos x="9" y="141"/>
                </a:cxn>
                <a:cxn ang="0">
                  <a:pos x="12" y="139"/>
                </a:cxn>
                <a:cxn ang="0">
                  <a:pos x="12" y="139"/>
                </a:cxn>
                <a:cxn ang="0">
                  <a:pos x="25" y="119"/>
                </a:cxn>
                <a:cxn ang="0">
                  <a:pos x="41" y="101"/>
                </a:cxn>
                <a:cxn ang="0">
                  <a:pos x="56" y="84"/>
                </a:cxn>
                <a:cxn ang="0">
                  <a:pos x="73" y="66"/>
                </a:cxn>
                <a:cxn ang="0">
                  <a:pos x="73" y="66"/>
                </a:cxn>
                <a:cxn ang="0">
                  <a:pos x="88" y="53"/>
                </a:cxn>
                <a:cxn ang="0">
                  <a:pos x="103" y="38"/>
                </a:cxn>
                <a:cxn ang="0">
                  <a:pos x="119" y="24"/>
                </a:cxn>
                <a:cxn ang="0">
                  <a:pos x="126" y="16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2" y="5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2" h="141">
                  <a:moveTo>
                    <a:pt x="122" y="3"/>
                  </a:moveTo>
                  <a:lnTo>
                    <a:pt x="122" y="3"/>
                  </a:lnTo>
                  <a:lnTo>
                    <a:pt x="114" y="12"/>
                  </a:lnTo>
                  <a:lnTo>
                    <a:pt x="105" y="21"/>
                  </a:lnTo>
                  <a:lnTo>
                    <a:pt x="96" y="28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43" y="80"/>
                  </a:lnTo>
                  <a:lnTo>
                    <a:pt x="28" y="97"/>
                  </a:lnTo>
                  <a:lnTo>
                    <a:pt x="15" y="115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8" y="141"/>
                  </a:lnTo>
                  <a:lnTo>
                    <a:pt x="9" y="141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25" y="119"/>
                  </a:lnTo>
                  <a:lnTo>
                    <a:pt x="41" y="101"/>
                  </a:lnTo>
                  <a:lnTo>
                    <a:pt x="56" y="84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88" y="53"/>
                  </a:lnTo>
                  <a:lnTo>
                    <a:pt x="103" y="38"/>
                  </a:lnTo>
                  <a:lnTo>
                    <a:pt x="119" y="24"/>
                  </a:lnTo>
                  <a:lnTo>
                    <a:pt x="126" y="16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2" y="5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3" name="Freeform 685"/>
            <p:cNvSpPr/>
            <p:nvPr/>
          </p:nvSpPr>
          <p:spPr bwMode="auto">
            <a:xfrm>
              <a:off x="6716713" y="2054225"/>
              <a:ext cx="47625" cy="66675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6" y="17"/>
                </a:cxn>
                <a:cxn ang="0">
                  <a:pos x="102" y="29"/>
                </a:cxn>
                <a:cxn ang="0">
                  <a:pos x="97" y="40"/>
                </a:cxn>
                <a:cxn ang="0">
                  <a:pos x="90" y="50"/>
                </a:cxn>
                <a:cxn ang="0">
                  <a:pos x="75" y="71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47" y="108"/>
                </a:cxn>
                <a:cxn ang="0">
                  <a:pos x="31" y="125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6"/>
                </a:cxn>
                <a:cxn ang="0">
                  <a:pos x="43" y="127"/>
                </a:cxn>
                <a:cxn ang="0">
                  <a:pos x="59" y="109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89" y="70"/>
                </a:cxn>
                <a:cxn ang="0">
                  <a:pos x="103" y="50"/>
                </a:cxn>
                <a:cxn ang="0">
                  <a:pos x="109" y="40"/>
                </a:cxn>
                <a:cxn ang="0">
                  <a:pos x="114" y="29"/>
                </a:cxn>
                <a:cxn ang="0">
                  <a:pos x="118" y="17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3"/>
                </a:cxn>
                <a:cxn ang="0">
                  <a:pos x="118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9" h="165">
                  <a:moveTo>
                    <a:pt x="109" y="6"/>
                  </a:moveTo>
                  <a:lnTo>
                    <a:pt x="109" y="6"/>
                  </a:lnTo>
                  <a:lnTo>
                    <a:pt x="106" y="17"/>
                  </a:lnTo>
                  <a:lnTo>
                    <a:pt x="102" y="29"/>
                  </a:lnTo>
                  <a:lnTo>
                    <a:pt x="97" y="40"/>
                  </a:lnTo>
                  <a:lnTo>
                    <a:pt x="90" y="50"/>
                  </a:lnTo>
                  <a:lnTo>
                    <a:pt x="75" y="7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47" y="108"/>
                  </a:lnTo>
                  <a:lnTo>
                    <a:pt x="31" y="125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6"/>
                  </a:lnTo>
                  <a:lnTo>
                    <a:pt x="43" y="127"/>
                  </a:lnTo>
                  <a:lnTo>
                    <a:pt x="59" y="109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89" y="70"/>
                  </a:lnTo>
                  <a:lnTo>
                    <a:pt x="103" y="50"/>
                  </a:lnTo>
                  <a:lnTo>
                    <a:pt x="109" y="40"/>
                  </a:lnTo>
                  <a:lnTo>
                    <a:pt x="114" y="29"/>
                  </a:lnTo>
                  <a:lnTo>
                    <a:pt x="118" y="17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4" name="Freeform 686"/>
            <p:cNvSpPr/>
            <p:nvPr/>
          </p:nvSpPr>
          <p:spPr bwMode="auto">
            <a:xfrm>
              <a:off x="6750051" y="2052638"/>
              <a:ext cx="52388" cy="80963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6" y="3"/>
                </a:cxn>
                <a:cxn ang="0">
                  <a:pos x="115" y="6"/>
                </a:cxn>
                <a:cxn ang="0">
                  <a:pos x="116" y="9"/>
                </a:cxn>
                <a:cxn ang="0">
                  <a:pos x="119" y="10"/>
                </a:cxn>
                <a:cxn ang="0">
                  <a:pos x="119" y="10"/>
                </a:cxn>
                <a:cxn ang="0">
                  <a:pos x="120" y="13"/>
                </a:cxn>
                <a:cxn ang="0">
                  <a:pos x="120" y="16"/>
                </a:cxn>
                <a:cxn ang="0">
                  <a:pos x="117" y="26"/>
                </a:cxn>
                <a:cxn ang="0">
                  <a:pos x="112" y="39"/>
                </a:cxn>
                <a:cxn ang="0">
                  <a:pos x="106" y="54"/>
                </a:cxn>
                <a:cxn ang="0">
                  <a:pos x="89" y="82"/>
                </a:cxn>
                <a:cxn ang="0">
                  <a:pos x="78" y="99"/>
                </a:cxn>
                <a:cxn ang="0">
                  <a:pos x="78" y="99"/>
                </a:cxn>
                <a:cxn ang="0">
                  <a:pos x="52" y="136"/>
                </a:cxn>
                <a:cxn ang="0">
                  <a:pos x="38" y="153"/>
                </a:cxn>
                <a:cxn ang="0">
                  <a:pos x="23" y="170"/>
                </a:cxn>
                <a:cxn ang="0">
                  <a:pos x="23" y="170"/>
                </a:cxn>
                <a:cxn ang="0">
                  <a:pos x="10" y="183"/>
                </a:cxn>
                <a:cxn ang="0">
                  <a:pos x="5" y="19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200"/>
                </a:cxn>
                <a:cxn ang="0">
                  <a:pos x="2" y="203"/>
                </a:cxn>
                <a:cxn ang="0">
                  <a:pos x="2" y="203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12" y="204"/>
                </a:cxn>
                <a:cxn ang="0">
                  <a:pos x="13" y="201"/>
                </a:cxn>
                <a:cxn ang="0">
                  <a:pos x="13" y="200"/>
                </a:cxn>
                <a:cxn ang="0">
                  <a:pos x="13" y="197"/>
                </a:cxn>
                <a:cxn ang="0">
                  <a:pos x="12" y="196"/>
                </a:cxn>
                <a:cxn ang="0">
                  <a:pos x="12" y="196"/>
                </a:cxn>
                <a:cxn ang="0">
                  <a:pos x="13" y="196"/>
                </a:cxn>
                <a:cxn ang="0">
                  <a:pos x="17" y="193"/>
                </a:cxn>
                <a:cxn ang="0">
                  <a:pos x="29" y="182"/>
                </a:cxn>
                <a:cxn ang="0">
                  <a:pos x="43" y="165"/>
                </a:cxn>
                <a:cxn ang="0">
                  <a:pos x="59" y="144"/>
                </a:cxn>
                <a:cxn ang="0">
                  <a:pos x="90" y="102"/>
                </a:cxn>
                <a:cxn ang="0">
                  <a:pos x="106" y="77"/>
                </a:cxn>
                <a:cxn ang="0">
                  <a:pos x="106" y="77"/>
                </a:cxn>
                <a:cxn ang="0">
                  <a:pos x="115" y="60"/>
                </a:cxn>
                <a:cxn ang="0">
                  <a:pos x="120" y="50"/>
                </a:cxn>
                <a:cxn ang="0">
                  <a:pos x="125" y="38"/>
                </a:cxn>
                <a:cxn ang="0">
                  <a:pos x="129" y="27"/>
                </a:cxn>
                <a:cxn ang="0">
                  <a:pos x="132" y="16"/>
                </a:cxn>
                <a:cxn ang="0">
                  <a:pos x="131" y="12"/>
                </a:cxn>
                <a:cxn ang="0">
                  <a:pos x="129" y="8"/>
                </a:cxn>
                <a:cxn ang="0">
                  <a:pos x="128" y="4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2" h="205">
                  <a:moveTo>
                    <a:pt x="124" y="1"/>
                  </a:moveTo>
                  <a:lnTo>
                    <a:pt x="124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6" y="3"/>
                  </a:lnTo>
                  <a:lnTo>
                    <a:pt x="115" y="6"/>
                  </a:lnTo>
                  <a:lnTo>
                    <a:pt x="116" y="9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0" y="13"/>
                  </a:lnTo>
                  <a:lnTo>
                    <a:pt x="120" y="16"/>
                  </a:lnTo>
                  <a:lnTo>
                    <a:pt x="117" y="26"/>
                  </a:lnTo>
                  <a:lnTo>
                    <a:pt x="112" y="39"/>
                  </a:lnTo>
                  <a:lnTo>
                    <a:pt x="106" y="54"/>
                  </a:lnTo>
                  <a:lnTo>
                    <a:pt x="89" y="82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52" y="136"/>
                  </a:lnTo>
                  <a:lnTo>
                    <a:pt x="38" y="153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10" y="183"/>
                  </a:lnTo>
                  <a:lnTo>
                    <a:pt x="5" y="19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200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12" y="204"/>
                  </a:lnTo>
                  <a:lnTo>
                    <a:pt x="13" y="201"/>
                  </a:lnTo>
                  <a:lnTo>
                    <a:pt x="13" y="200"/>
                  </a:lnTo>
                  <a:lnTo>
                    <a:pt x="13" y="197"/>
                  </a:lnTo>
                  <a:lnTo>
                    <a:pt x="12" y="196"/>
                  </a:lnTo>
                  <a:lnTo>
                    <a:pt x="12" y="196"/>
                  </a:lnTo>
                  <a:lnTo>
                    <a:pt x="13" y="196"/>
                  </a:lnTo>
                  <a:lnTo>
                    <a:pt x="17" y="193"/>
                  </a:lnTo>
                  <a:lnTo>
                    <a:pt x="29" y="182"/>
                  </a:lnTo>
                  <a:lnTo>
                    <a:pt x="43" y="165"/>
                  </a:lnTo>
                  <a:lnTo>
                    <a:pt x="59" y="144"/>
                  </a:lnTo>
                  <a:lnTo>
                    <a:pt x="90" y="102"/>
                  </a:lnTo>
                  <a:lnTo>
                    <a:pt x="106" y="77"/>
                  </a:lnTo>
                  <a:lnTo>
                    <a:pt x="106" y="77"/>
                  </a:lnTo>
                  <a:lnTo>
                    <a:pt x="115" y="60"/>
                  </a:lnTo>
                  <a:lnTo>
                    <a:pt x="120" y="50"/>
                  </a:lnTo>
                  <a:lnTo>
                    <a:pt x="125" y="38"/>
                  </a:lnTo>
                  <a:lnTo>
                    <a:pt x="129" y="27"/>
                  </a:lnTo>
                  <a:lnTo>
                    <a:pt x="132" y="16"/>
                  </a:lnTo>
                  <a:lnTo>
                    <a:pt x="131" y="12"/>
                  </a:lnTo>
                  <a:lnTo>
                    <a:pt x="129" y="8"/>
                  </a:lnTo>
                  <a:lnTo>
                    <a:pt x="128" y="4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5" name="Freeform 687"/>
            <p:cNvSpPr/>
            <p:nvPr/>
          </p:nvSpPr>
          <p:spPr bwMode="auto">
            <a:xfrm>
              <a:off x="6800851" y="2038350"/>
              <a:ext cx="52388" cy="95250"/>
            </a:xfrm>
            <a:custGeom>
              <a:avLst/>
              <a:gdLst/>
              <a:ahLst/>
              <a:cxnLst>
                <a:cxn ang="0">
                  <a:pos x="120" y="5"/>
                </a:cxn>
                <a:cxn ang="0">
                  <a:pos x="120" y="5"/>
                </a:cxn>
                <a:cxn ang="0">
                  <a:pos x="117" y="22"/>
                </a:cxn>
                <a:cxn ang="0">
                  <a:pos x="115" y="38"/>
                </a:cxn>
                <a:cxn ang="0">
                  <a:pos x="110" y="54"/>
                </a:cxn>
                <a:cxn ang="0">
                  <a:pos x="103" y="69"/>
                </a:cxn>
                <a:cxn ang="0">
                  <a:pos x="95" y="84"/>
                </a:cxn>
                <a:cxn ang="0">
                  <a:pos x="87" y="98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53" y="153"/>
                </a:cxn>
                <a:cxn ang="0">
                  <a:pos x="36" y="179"/>
                </a:cxn>
                <a:cxn ang="0">
                  <a:pos x="18" y="20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6" y="239"/>
                </a:cxn>
                <a:cxn ang="0">
                  <a:pos x="9" y="238"/>
                </a:cxn>
                <a:cxn ang="0">
                  <a:pos x="10" y="237"/>
                </a:cxn>
                <a:cxn ang="0">
                  <a:pos x="10" y="237"/>
                </a:cxn>
                <a:cxn ang="0">
                  <a:pos x="28" y="210"/>
                </a:cxn>
                <a:cxn ang="0">
                  <a:pos x="47" y="183"/>
                </a:cxn>
                <a:cxn ang="0">
                  <a:pos x="66" y="156"/>
                </a:cxn>
                <a:cxn ang="0">
                  <a:pos x="86" y="128"/>
                </a:cxn>
                <a:cxn ang="0">
                  <a:pos x="103" y="98"/>
                </a:cxn>
                <a:cxn ang="0">
                  <a:pos x="111" y="84"/>
                </a:cxn>
                <a:cxn ang="0">
                  <a:pos x="117" y="68"/>
                </a:cxn>
                <a:cxn ang="0">
                  <a:pos x="123" y="54"/>
                </a:cxn>
                <a:cxn ang="0">
                  <a:pos x="127" y="38"/>
                </a:cxn>
                <a:cxn ang="0">
                  <a:pos x="129" y="22"/>
                </a:cxn>
                <a:cxn ang="0">
                  <a:pos x="130" y="5"/>
                </a:cxn>
                <a:cxn ang="0">
                  <a:pos x="130" y="5"/>
                </a:cxn>
                <a:cxn ang="0">
                  <a:pos x="130" y="3"/>
                </a:cxn>
                <a:cxn ang="0">
                  <a:pos x="129" y="1"/>
                </a:cxn>
                <a:cxn ang="0">
                  <a:pos x="125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5"/>
                </a:cxn>
                <a:cxn ang="0">
                  <a:pos x="120" y="5"/>
                </a:cxn>
              </a:cxnLst>
              <a:rect l="0" t="0" r="r" b="b"/>
              <a:pathLst>
                <a:path w="130" h="239">
                  <a:moveTo>
                    <a:pt x="120" y="5"/>
                  </a:moveTo>
                  <a:lnTo>
                    <a:pt x="120" y="5"/>
                  </a:lnTo>
                  <a:lnTo>
                    <a:pt x="117" y="22"/>
                  </a:lnTo>
                  <a:lnTo>
                    <a:pt x="115" y="38"/>
                  </a:lnTo>
                  <a:lnTo>
                    <a:pt x="110" y="54"/>
                  </a:lnTo>
                  <a:lnTo>
                    <a:pt x="103" y="69"/>
                  </a:lnTo>
                  <a:lnTo>
                    <a:pt x="95" y="84"/>
                  </a:lnTo>
                  <a:lnTo>
                    <a:pt x="87" y="98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53" y="153"/>
                  </a:lnTo>
                  <a:lnTo>
                    <a:pt x="36" y="179"/>
                  </a:lnTo>
                  <a:lnTo>
                    <a:pt x="18" y="20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6" y="239"/>
                  </a:lnTo>
                  <a:lnTo>
                    <a:pt x="9" y="238"/>
                  </a:lnTo>
                  <a:lnTo>
                    <a:pt x="10" y="237"/>
                  </a:lnTo>
                  <a:lnTo>
                    <a:pt x="10" y="237"/>
                  </a:lnTo>
                  <a:lnTo>
                    <a:pt x="28" y="210"/>
                  </a:lnTo>
                  <a:lnTo>
                    <a:pt x="47" y="183"/>
                  </a:lnTo>
                  <a:lnTo>
                    <a:pt x="66" y="156"/>
                  </a:lnTo>
                  <a:lnTo>
                    <a:pt x="86" y="128"/>
                  </a:lnTo>
                  <a:lnTo>
                    <a:pt x="103" y="98"/>
                  </a:lnTo>
                  <a:lnTo>
                    <a:pt x="111" y="84"/>
                  </a:lnTo>
                  <a:lnTo>
                    <a:pt x="117" y="68"/>
                  </a:lnTo>
                  <a:lnTo>
                    <a:pt x="123" y="54"/>
                  </a:lnTo>
                  <a:lnTo>
                    <a:pt x="127" y="38"/>
                  </a:lnTo>
                  <a:lnTo>
                    <a:pt x="129" y="22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3"/>
                  </a:lnTo>
                  <a:lnTo>
                    <a:pt x="129" y="1"/>
                  </a:lnTo>
                  <a:lnTo>
                    <a:pt x="125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5"/>
                  </a:lnTo>
                  <a:lnTo>
                    <a:pt x="1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6" name="Freeform 688"/>
            <p:cNvSpPr/>
            <p:nvPr/>
          </p:nvSpPr>
          <p:spPr bwMode="auto">
            <a:xfrm>
              <a:off x="6837363" y="2028825"/>
              <a:ext cx="58738" cy="98425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4" y="8"/>
                </a:cxn>
                <a:cxn ang="0">
                  <a:pos x="134" y="8"/>
                </a:cxn>
                <a:cxn ang="0">
                  <a:pos x="131" y="12"/>
                </a:cxn>
                <a:cxn ang="0">
                  <a:pos x="132" y="15"/>
                </a:cxn>
                <a:cxn ang="0">
                  <a:pos x="132" y="15"/>
                </a:cxn>
                <a:cxn ang="0">
                  <a:pos x="102" y="70"/>
                </a:cxn>
                <a:cxn ang="0">
                  <a:pos x="87" y="96"/>
                </a:cxn>
                <a:cxn ang="0">
                  <a:pos x="70" y="122"/>
                </a:cxn>
                <a:cxn ang="0">
                  <a:pos x="70" y="122"/>
                </a:cxn>
                <a:cxn ang="0">
                  <a:pos x="49" y="155"/>
                </a:cxn>
                <a:cxn ang="0">
                  <a:pos x="29" y="186"/>
                </a:cxn>
                <a:cxn ang="0">
                  <a:pos x="29" y="186"/>
                </a:cxn>
                <a:cxn ang="0">
                  <a:pos x="13" y="212"/>
                </a:cxn>
                <a:cxn ang="0">
                  <a:pos x="5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11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15" y="234"/>
                </a:cxn>
                <a:cxn ang="0">
                  <a:pos x="17" y="227"/>
                </a:cxn>
                <a:cxn ang="0">
                  <a:pos x="26" y="211"/>
                </a:cxn>
                <a:cxn ang="0">
                  <a:pos x="45" y="182"/>
                </a:cxn>
                <a:cxn ang="0">
                  <a:pos x="45" y="182"/>
                </a:cxn>
                <a:cxn ang="0">
                  <a:pos x="64" y="151"/>
                </a:cxn>
                <a:cxn ang="0">
                  <a:pos x="85" y="121"/>
                </a:cxn>
                <a:cxn ang="0">
                  <a:pos x="85" y="121"/>
                </a:cxn>
                <a:cxn ang="0">
                  <a:pos x="102" y="93"/>
                </a:cxn>
                <a:cxn ang="0">
                  <a:pos x="118" y="66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48" y="7"/>
                </a:cxn>
                <a:cxn ang="0">
                  <a:pos x="148" y="6"/>
                </a:cxn>
                <a:cxn ang="0">
                  <a:pos x="147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8" h="246">
                  <a:moveTo>
                    <a:pt x="139" y="3"/>
                  </a:moveTo>
                  <a:lnTo>
                    <a:pt x="134" y="8"/>
                  </a:lnTo>
                  <a:lnTo>
                    <a:pt x="134" y="8"/>
                  </a:lnTo>
                  <a:lnTo>
                    <a:pt x="131" y="12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02" y="70"/>
                  </a:lnTo>
                  <a:lnTo>
                    <a:pt x="87" y="96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49" y="155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13" y="212"/>
                  </a:lnTo>
                  <a:lnTo>
                    <a:pt x="5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11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15" y="234"/>
                  </a:lnTo>
                  <a:lnTo>
                    <a:pt x="17" y="227"/>
                  </a:lnTo>
                  <a:lnTo>
                    <a:pt x="26" y="211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64" y="151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2" y="93"/>
                  </a:lnTo>
                  <a:lnTo>
                    <a:pt x="118" y="66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7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7" name="Freeform 689"/>
            <p:cNvSpPr/>
            <p:nvPr/>
          </p:nvSpPr>
          <p:spPr bwMode="auto">
            <a:xfrm>
              <a:off x="6875463" y="2058988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4" y="21"/>
                </a:cxn>
                <a:cxn ang="0">
                  <a:pos x="73" y="37"/>
                </a:cxn>
                <a:cxn ang="0">
                  <a:pos x="63" y="53"/>
                </a:cxn>
                <a:cxn ang="0">
                  <a:pos x="58" y="6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42" y="101"/>
                </a:cxn>
                <a:cxn ang="0">
                  <a:pos x="29" y="131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0" y="195"/>
                </a:cxn>
                <a:cxn ang="0">
                  <a:pos x="4" y="198"/>
                </a:cxn>
                <a:cxn ang="0">
                  <a:pos x="5" y="199"/>
                </a:cxn>
                <a:cxn ang="0">
                  <a:pos x="8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37" y="140"/>
                </a:cxn>
                <a:cxn ang="0">
                  <a:pos x="61" y="83"/>
                </a:cxn>
                <a:cxn ang="0">
                  <a:pos x="61" y="83"/>
                </a:cxn>
                <a:cxn ang="0">
                  <a:pos x="65" y="73"/>
                </a:cxn>
                <a:cxn ang="0">
                  <a:pos x="71" y="63"/>
                </a:cxn>
                <a:cxn ang="0">
                  <a:pos x="82" y="45"/>
                </a:cxn>
                <a:cxn ang="0">
                  <a:pos x="94" y="26"/>
                </a:cxn>
                <a:cxn ang="0">
                  <a:pos x="98" y="16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3" h="199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4" y="21"/>
                  </a:lnTo>
                  <a:lnTo>
                    <a:pt x="73" y="37"/>
                  </a:lnTo>
                  <a:lnTo>
                    <a:pt x="63" y="53"/>
                  </a:lnTo>
                  <a:lnTo>
                    <a:pt x="58" y="6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42" y="101"/>
                  </a:lnTo>
                  <a:lnTo>
                    <a:pt x="29" y="13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4" y="198"/>
                  </a:lnTo>
                  <a:lnTo>
                    <a:pt x="5" y="199"/>
                  </a:lnTo>
                  <a:lnTo>
                    <a:pt x="8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37" y="140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5" y="73"/>
                  </a:lnTo>
                  <a:lnTo>
                    <a:pt x="71" y="63"/>
                  </a:lnTo>
                  <a:lnTo>
                    <a:pt x="82" y="45"/>
                  </a:lnTo>
                  <a:lnTo>
                    <a:pt x="94" y="26"/>
                  </a:lnTo>
                  <a:lnTo>
                    <a:pt x="98" y="16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8" name="Freeform 690"/>
            <p:cNvSpPr/>
            <p:nvPr/>
          </p:nvSpPr>
          <p:spPr bwMode="auto">
            <a:xfrm>
              <a:off x="6505576" y="2085975"/>
              <a:ext cx="19050" cy="36513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5" y="24"/>
                </a:cxn>
                <a:cxn ang="0">
                  <a:pos x="16" y="43"/>
                </a:cxn>
                <a:cxn ang="0">
                  <a:pos x="6" y="63"/>
                </a:cxn>
                <a:cxn ang="0">
                  <a:pos x="3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4" y="89"/>
                </a:cxn>
                <a:cxn ang="0">
                  <a:pos x="21" y="84"/>
                </a:cxn>
                <a:cxn ang="0">
                  <a:pos x="21" y="84"/>
                </a:cxn>
                <a:cxn ang="0">
                  <a:pos x="22" y="81"/>
                </a:cxn>
                <a:cxn ang="0">
                  <a:pos x="22" y="80"/>
                </a:cxn>
                <a:cxn ang="0">
                  <a:pos x="21" y="76"/>
                </a:cxn>
                <a:cxn ang="0">
                  <a:pos x="18" y="75"/>
                </a:cxn>
                <a:cxn ang="0">
                  <a:pos x="16" y="73"/>
                </a:cxn>
                <a:cxn ang="0">
                  <a:pos x="14" y="75"/>
                </a:cxn>
                <a:cxn ang="0">
                  <a:pos x="14" y="75"/>
                </a:cxn>
                <a:cxn ang="0">
                  <a:pos x="21" y="58"/>
                </a:cxn>
                <a:cxn ang="0">
                  <a:pos x="29" y="41"/>
                </a:cxn>
                <a:cxn ang="0">
                  <a:pos x="38" y="24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90">
                  <a:moveTo>
                    <a:pt x="34" y="4"/>
                  </a:moveTo>
                  <a:lnTo>
                    <a:pt x="34" y="4"/>
                  </a:lnTo>
                  <a:lnTo>
                    <a:pt x="25" y="24"/>
                  </a:lnTo>
                  <a:lnTo>
                    <a:pt x="16" y="43"/>
                  </a:lnTo>
                  <a:lnTo>
                    <a:pt x="6" y="63"/>
                  </a:lnTo>
                  <a:lnTo>
                    <a:pt x="3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4" y="89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2" y="81"/>
                  </a:lnTo>
                  <a:lnTo>
                    <a:pt x="22" y="80"/>
                  </a:lnTo>
                  <a:lnTo>
                    <a:pt x="21" y="76"/>
                  </a:lnTo>
                  <a:lnTo>
                    <a:pt x="18" y="75"/>
                  </a:lnTo>
                  <a:lnTo>
                    <a:pt x="16" y="73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21" y="58"/>
                  </a:lnTo>
                  <a:lnTo>
                    <a:pt x="29" y="41"/>
                  </a:lnTo>
                  <a:lnTo>
                    <a:pt x="38" y="24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9" name="Freeform 691"/>
            <p:cNvSpPr/>
            <p:nvPr/>
          </p:nvSpPr>
          <p:spPr bwMode="auto">
            <a:xfrm>
              <a:off x="6530976" y="2066925"/>
              <a:ext cx="26988" cy="41275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3" y="11"/>
                </a:cxn>
                <a:cxn ang="0">
                  <a:pos x="49" y="17"/>
                </a:cxn>
                <a:cxn ang="0">
                  <a:pos x="39" y="32"/>
                </a:cxn>
                <a:cxn ang="0">
                  <a:pos x="39" y="32"/>
                </a:cxn>
                <a:cxn ang="0">
                  <a:pos x="36" y="37"/>
                </a:cxn>
                <a:cxn ang="0">
                  <a:pos x="34" y="43"/>
                </a:cxn>
                <a:cxn ang="0">
                  <a:pos x="29" y="56"/>
                </a:cxn>
                <a:cxn ang="0">
                  <a:pos x="29" y="56"/>
                </a:cxn>
                <a:cxn ang="0">
                  <a:pos x="22" y="66"/>
                </a:cxn>
                <a:cxn ang="0">
                  <a:pos x="15" y="73"/>
                </a:cxn>
                <a:cxn ang="0">
                  <a:pos x="9" y="83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1" y="93"/>
                </a:cxn>
                <a:cxn ang="0">
                  <a:pos x="0" y="97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07"/>
                </a:cxn>
                <a:cxn ang="0">
                  <a:pos x="8" y="107"/>
                </a:cxn>
                <a:cxn ang="0">
                  <a:pos x="9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3" y="97"/>
                </a:cxn>
                <a:cxn ang="0">
                  <a:pos x="17" y="90"/>
                </a:cxn>
                <a:cxn ang="0">
                  <a:pos x="25" y="80"/>
                </a:cxn>
                <a:cxn ang="0">
                  <a:pos x="32" y="70"/>
                </a:cxn>
                <a:cxn ang="0">
                  <a:pos x="40" y="58"/>
                </a:cxn>
                <a:cxn ang="0">
                  <a:pos x="40" y="58"/>
                </a:cxn>
                <a:cxn ang="0">
                  <a:pos x="47" y="45"/>
                </a:cxn>
                <a:cxn ang="0">
                  <a:pos x="49" y="3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61" y="20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07">
                  <a:moveTo>
                    <a:pt x="56" y="4"/>
                  </a:moveTo>
                  <a:lnTo>
                    <a:pt x="56" y="4"/>
                  </a:lnTo>
                  <a:lnTo>
                    <a:pt x="53" y="11"/>
                  </a:lnTo>
                  <a:lnTo>
                    <a:pt x="49" y="17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6" y="37"/>
                  </a:lnTo>
                  <a:lnTo>
                    <a:pt x="34" y="43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2" y="66"/>
                  </a:lnTo>
                  <a:lnTo>
                    <a:pt x="15" y="73"/>
                  </a:lnTo>
                  <a:lnTo>
                    <a:pt x="9" y="83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1" y="93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07"/>
                  </a:lnTo>
                  <a:lnTo>
                    <a:pt x="8" y="107"/>
                  </a:lnTo>
                  <a:lnTo>
                    <a:pt x="9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3" y="97"/>
                  </a:lnTo>
                  <a:lnTo>
                    <a:pt x="17" y="90"/>
                  </a:lnTo>
                  <a:lnTo>
                    <a:pt x="25" y="80"/>
                  </a:lnTo>
                  <a:lnTo>
                    <a:pt x="32" y="70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7" y="45"/>
                  </a:lnTo>
                  <a:lnTo>
                    <a:pt x="49" y="3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61" y="20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0" name="Freeform 692"/>
            <p:cNvSpPr/>
            <p:nvPr/>
          </p:nvSpPr>
          <p:spPr bwMode="auto">
            <a:xfrm>
              <a:off x="6556376" y="2049463"/>
              <a:ext cx="31750" cy="5080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69" y="2"/>
                </a:cxn>
                <a:cxn ang="0">
                  <a:pos x="53" y="28"/>
                </a:cxn>
                <a:cxn ang="0">
                  <a:pos x="35" y="55"/>
                </a:cxn>
                <a:cxn ang="0">
                  <a:pos x="19" y="81"/>
                </a:cxn>
                <a:cxn ang="0">
                  <a:pos x="11" y="94"/>
                </a:cxn>
                <a:cxn ang="0">
                  <a:pos x="3" y="108"/>
                </a:cxn>
                <a:cxn ang="0">
                  <a:pos x="3" y="108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1" y="123"/>
                </a:cxn>
                <a:cxn ang="0">
                  <a:pos x="3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7" y="107"/>
                </a:cxn>
                <a:cxn ang="0">
                  <a:pos x="24" y="93"/>
                </a:cxn>
                <a:cxn ang="0">
                  <a:pos x="43" y="64"/>
                </a:cxn>
                <a:cxn ang="0">
                  <a:pos x="61" y="36"/>
                </a:cxn>
                <a:cxn ang="0">
                  <a:pos x="70" y="22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5"/>
                </a:cxn>
                <a:cxn ang="0">
                  <a:pos x="79" y="4"/>
                </a:cxn>
                <a:cxn ang="0">
                  <a:pos x="75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9" y="2"/>
                </a:cxn>
                <a:cxn ang="0">
                  <a:pos x="69" y="2"/>
                </a:cxn>
              </a:cxnLst>
              <a:rect l="0" t="0" r="r" b="b"/>
              <a:pathLst>
                <a:path w="79" h="125">
                  <a:moveTo>
                    <a:pt x="69" y="2"/>
                  </a:moveTo>
                  <a:lnTo>
                    <a:pt x="69" y="2"/>
                  </a:lnTo>
                  <a:lnTo>
                    <a:pt x="53" y="28"/>
                  </a:lnTo>
                  <a:lnTo>
                    <a:pt x="35" y="55"/>
                  </a:lnTo>
                  <a:lnTo>
                    <a:pt x="19" y="81"/>
                  </a:lnTo>
                  <a:lnTo>
                    <a:pt x="11" y="94"/>
                  </a:lnTo>
                  <a:lnTo>
                    <a:pt x="3" y="108"/>
                  </a:lnTo>
                  <a:lnTo>
                    <a:pt x="3" y="108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3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7" y="107"/>
                  </a:lnTo>
                  <a:lnTo>
                    <a:pt x="24" y="93"/>
                  </a:lnTo>
                  <a:lnTo>
                    <a:pt x="43" y="64"/>
                  </a:lnTo>
                  <a:lnTo>
                    <a:pt x="61" y="36"/>
                  </a:lnTo>
                  <a:lnTo>
                    <a:pt x="70" y="22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5"/>
                  </a:lnTo>
                  <a:lnTo>
                    <a:pt x="79" y="4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9" y="2"/>
                  </a:lnTo>
                  <a:lnTo>
                    <a:pt x="6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1" name="Freeform 693"/>
            <p:cNvSpPr/>
            <p:nvPr/>
          </p:nvSpPr>
          <p:spPr bwMode="auto">
            <a:xfrm>
              <a:off x="6583363" y="2027238"/>
              <a:ext cx="38100" cy="66675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9" y="16"/>
                </a:cxn>
                <a:cxn ang="0">
                  <a:pos x="74" y="24"/>
                </a:cxn>
                <a:cxn ang="0">
                  <a:pos x="71" y="30"/>
                </a:cxn>
                <a:cxn ang="0">
                  <a:pos x="71" y="30"/>
                </a:cxn>
                <a:cxn ang="0">
                  <a:pos x="66" y="43"/>
                </a:cxn>
                <a:cxn ang="0">
                  <a:pos x="61" y="55"/>
                </a:cxn>
                <a:cxn ang="0">
                  <a:pos x="47" y="79"/>
                </a:cxn>
                <a:cxn ang="0">
                  <a:pos x="47" y="79"/>
                </a:cxn>
                <a:cxn ang="0">
                  <a:pos x="23" y="118"/>
                </a:cxn>
                <a:cxn ang="0">
                  <a:pos x="11" y="137"/>
                </a:cxn>
                <a:cxn ang="0">
                  <a:pos x="1" y="157"/>
                </a:cxn>
                <a:cxn ang="0">
                  <a:pos x="1" y="157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3" y="165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22" y="141"/>
                </a:cxn>
                <a:cxn ang="0">
                  <a:pos x="35" y="11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0"/>
                </a:cxn>
                <a:cxn ang="0">
                  <a:pos x="79" y="42"/>
                </a:cxn>
                <a:cxn ang="0">
                  <a:pos x="79" y="42"/>
                </a:cxn>
                <a:cxn ang="0">
                  <a:pos x="83" y="33"/>
                </a:cxn>
                <a:cxn ang="0">
                  <a:pos x="88" y="25"/>
                </a:cxn>
                <a:cxn ang="0">
                  <a:pos x="92" y="16"/>
                </a:cxn>
                <a:cxn ang="0">
                  <a:pos x="96" y="8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66">
                  <a:moveTo>
                    <a:pt x="86" y="4"/>
                  </a:moveTo>
                  <a:lnTo>
                    <a:pt x="86" y="4"/>
                  </a:lnTo>
                  <a:lnTo>
                    <a:pt x="79" y="16"/>
                  </a:lnTo>
                  <a:lnTo>
                    <a:pt x="74" y="24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6" y="43"/>
                  </a:lnTo>
                  <a:lnTo>
                    <a:pt x="61" y="55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23" y="118"/>
                  </a:lnTo>
                  <a:lnTo>
                    <a:pt x="11" y="137"/>
                  </a:lnTo>
                  <a:lnTo>
                    <a:pt x="1" y="157"/>
                  </a:lnTo>
                  <a:lnTo>
                    <a:pt x="1" y="157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3" y="165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22" y="141"/>
                  </a:lnTo>
                  <a:lnTo>
                    <a:pt x="35" y="11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0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83" y="33"/>
                  </a:lnTo>
                  <a:lnTo>
                    <a:pt x="88" y="25"/>
                  </a:lnTo>
                  <a:lnTo>
                    <a:pt x="92" y="16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2" name="Freeform 694"/>
            <p:cNvSpPr/>
            <p:nvPr/>
          </p:nvSpPr>
          <p:spPr bwMode="auto">
            <a:xfrm>
              <a:off x="6616701" y="2011363"/>
              <a:ext cx="36513" cy="68263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4" y="7"/>
                </a:cxn>
                <a:cxn ang="0">
                  <a:pos x="68" y="14"/>
                </a:cxn>
                <a:cxn ang="0">
                  <a:pos x="63" y="22"/>
                </a:cxn>
                <a:cxn ang="0">
                  <a:pos x="59" y="30"/>
                </a:cxn>
                <a:cxn ang="0">
                  <a:pos x="52" y="48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46" y="75"/>
                </a:cxn>
                <a:cxn ang="0">
                  <a:pos x="42" y="83"/>
                </a:cxn>
                <a:cxn ang="0">
                  <a:pos x="34" y="100"/>
                </a:cxn>
                <a:cxn ang="0">
                  <a:pos x="17" y="130"/>
                </a:cxn>
                <a:cxn ang="0">
                  <a:pos x="17" y="130"/>
                </a:cxn>
                <a:cxn ang="0">
                  <a:pos x="6" y="147"/>
                </a:cxn>
                <a:cxn ang="0">
                  <a:pos x="1" y="157"/>
                </a:cxn>
                <a:cxn ang="0">
                  <a:pos x="0" y="166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9" y="170"/>
                </a:cxn>
                <a:cxn ang="0">
                  <a:pos x="10" y="168"/>
                </a:cxn>
                <a:cxn ang="0">
                  <a:pos x="10" y="166"/>
                </a:cxn>
                <a:cxn ang="0">
                  <a:pos x="10" y="166"/>
                </a:cxn>
                <a:cxn ang="0">
                  <a:pos x="12" y="160"/>
                </a:cxn>
                <a:cxn ang="0">
                  <a:pos x="14" y="157"/>
                </a:cxn>
                <a:cxn ang="0">
                  <a:pos x="19" y="146"/>
                </a:cxn>
                <a:cxn ang="0">
                  <a:pos x="31" y="128"/>
                </a:cxn>
                <a:cxn ang="0">
                  <a:pos x="31" y="128"/>
                </a:cxn>
                <a:cxn ang="0">
                  <a:pos x="56" y="83"/>
                </a:cxn>
                <a:cxn ang="0">
                  <a:pos x="56" y="83"/>
                </a:cxn>
                <a:cxn ang="0">
                  <a:pos x="60" y="74"/>
                </a:cxn>
                <a:cxn ang="0">
                  <a:pos x="63" y="64"/>
                </a:cxn>
                <a:cxn ang="0">
                  <a:pos x="67" y="44"/>
                </a:cxn>
                <a:cxn ang="0">
                  <a:pos x="69" y="35"/>
                </a:cxn>
                <a:cxn ang="0">
                  <a:pos x="73" y="26"/>
                </a:cxn>
                <a:cxn ang="0">
                  <a:pos x="80" y="18"/>
                </a:cxn>
                <a:cxn ang="0">
                  <a:pos x="88" y="11"/>
                </a:cxn>
                <a:cxn ang="0">
                  <a:pos x="88" y="11"/>
                </a:cxn>
                <a:cxn ang="0">
                  <a:pos x="90" y="9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6" y="1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71">
                  <a:moveTo>
                    <a:pt x="82" y="1"/>
                  </a:moveTo>
                  <a:lnTo>
                    <a:pt x="82" y="1"/>
                  </a:lnTo>
                  <a:lnTo>
                    <a:pt x="74" y="7"/>
                  </a:lnTo>
                  <a:lnTo>
                    <a:pt x="68" y="14"/>
                  </a:lnTo>
                  <a:lnTo>
                    <a:pt x="63" y="22"/>
                  </a:lnTo>
                  <a:lnTo>
                    <a:pt x="59" y="30"/>
                  </a:lnTo>
                  <a:lnTo>
                    <a:pt x="52" y="4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6" y="75"/>
                  </a:lnTo>
                  <a:lnTo>
                    <a:pt x="42" y="83"/>
                  </a:lnTo>
                  <a:lnTo>
                    <a:pt x="34" y="100"/>
                  </a:lnTo>
                  <a:lnTo>
                    <a:pt x="17" y="130"/>
                  </a:lnTo>
                  <a:lnTo>
                    <a:pt x="17" y="130"/>
                  </a:lnTo>
                  <a:lnTo>
                    <a:pt x="6" y="147"/>
                  </a:lnTo>
                  <a:lnTo>
                    <a:pt x="1" y="157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9" y="170"/>
                  </a:lnTo>
                  <a:lnTo>
                    <a:pt x="10" y="168"/>
                  </a:lnTo>
                  <a:lnTo>
                    <a:pt x="10" y="166"/>
                  </a:lnTo>
                  <a:lnTo>
                    <a:pt x="10" y="166"/>
                  </a:lnTo>
                  <a:lnTo>
                    <a:pt x="12" y="160"/>
                  </a:lnTo>
                  <a:lnTo>
                    <a:pt x="14" y="157"/>
                  </a:lnTo>
                  <a:lnTo>
                    <a:pt x="19" y="146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60" y="74"/>
                  </a:lnTo>
                  <a:lnTo>
                    <a:pt x="63" y="64"/>
                  </a:lnTo>
                  <a:lnTo>
                    <a:pt x="67" y="44"/>
                  </a:lnTo>
                  <a:lnTo>
                    <a:pt x="69" y="35"/>
                  </a:lnTo>
                  <a:lnTo>
                    <a:pt x="73" y="26"/>
                  </a:lnTo>
                  <a:lnTo>
                    <a:pt x="80" y="18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6" y="1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3" name="Freeform 695"/>
            <p:cNvSpPr/>
            <p:nvPr/>
          </p:nvSpPr>
          <p:spPr bwMode="auto">
            <a:xfrm>
              <a:off x="6643688" y="1989138"/>
              <a:ext cx="52388" cy="80963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2" y="12"/>
                </a:cxn>
                <a:cxn ang="0">
                  <a:pos x="105" y="24"/>
                </a:cxn>
                <a:cxn ang="0">
                  <a:pos x="97" y="36"/>
                </a:cxn>
                <a:cxn ang="0">
                  <a:pos x="90" y="47"/>
                </a:cxn>
                <a:cxn ang="0">
                  <a:pos x="78" y="72"/>
                </a:cxn>
                <a:cxn ang="0">
                  <a:pos x="67" y="98"/>
                </a:cxn>
                <a:cxn ang="0">
                  <a:pos x="67" y="98"/>
                </a:cxn>
                <a:cxn ang="0">
                  <a:pos x="54" y="123"/>
                </a:cxn>
                <a:cxn ang="0">
                  <a:pos x="38" y="149"/>
                </a:cxn>
                <a:cxn ang="0">
                  <a:pos x="21" y="17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4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25" y="186"/>
                </a:cxn>
                <a:cxn ang="0">
                  <a:pos x="40" y="166"/>
                </a:cxn>
                <a:cxn ang="0">
                  <a:pos x="54" y="147"/>
                </a:cxn>
                <a:cxn ang="0">
                  <a:pos x="67" y="126"/>
                </a:cxn>
                <a:cxn ang="0">
                  <a:pos x="67" y="126"/>
                </a:cxn>
                <a:cxn ang="0">
                  <a:pos x="76" y="112"/>
                </a:cxn>
                <a:cxn ang="0">
                  <a:pos x="82" y="97"/>
                </a:cxn>
                <a:cxn ang="0">
                  <a:pos x="95" y="67"/>
                </a:cxn>
                <a:cxn ang="0">
                  <a:pos x="102" y="51"/>
                </a:cxn>
                <a:cxn ang="0">
                  <a:pos x="110" y="37"/>
                </a:cxn>
                <a:cxn ang="0">
                  <a:pos x="119" y="23"/>
                </a:cxn>
                <a:cxn ang="0">
                  <a:pos x="129" y="10"/>
                </a:cxn>
                <a:cxn ang="0">
                  <a:pos x="129" y="10"/>
                </a:cxn>
                <a:cxn ang="0">
                  <a:pos x="131" y="8"/>
                </a:cxn>
                <a:cxn ang="0">
                  <a:pos x="131" y="6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31" h="206">
                  <a:moveTo>
                    <a:pt x="122" y="2"/>
                  </a:moveTo>
                  <a:lnTo>
                    <a:pt x="122" y="2"/>
                  </a:lnTo>
                  <a:lnTo>
                    <a:pt x="112" y="12"/>
                  </a:lnTo>
                  <a:lnTo>
                    <a:pt x="105" y="24"/>
                  </a:lnTo>
                  <a:lnTo>
                    <a:pt x="97" y="36"/>
                  </a:lnTo>
                  <a:lnTo>
                    <a:pt x="90" y="47"/>
                  </a:lnTo>
                  <a:lnTo>
                    <a:pt x="78" y="7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54" y="123"/>
                  </a:lnTo>
                  <a:lnTo>
                    <a:pt x="38" y="149"/>
                  </a:lnTo>
                  <a:lnTo>
                    <a:pt x="21" y="17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4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25" y="186"/>
                  </a:lnTo>
                  <a:lnTo>
                    <a:pt x="40" y="166"/>
                  </a:lnTo>
                  <a:lnTo>
                    <a:pt x="54" y="147"/>
                  </a:lnTo>
                  <a:lnTo>
                    <a:pt x="67" y="126"/>
                  </a:lnTo>
                  <a:lnTo>
                    <a:pt x="67" y="126"/>
                  </a:lnTo>
                  <a:lnTo>
                    <a:pt x="76" y="112"/>
                  </a:lnTo>
                  <a:lnTo>
                    <a:pt x="82" y="97"/>
                  </a:lnTo>
                  <a:lnTo>
                    <a:pt x="95" y="67"/>
                  </a:lnTo>
                  <a:lnTo>
                    <a:pt x="102" y="51"/>
                  </a:lnTo>
                  <a:lnTo>
                    <a:pt x="110" y="37"/>
                  </a:lnTo>
                  <a:lnTo>
                    <a:pt x="119" y="23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31" y="8"/>
                  </a:lnTo>
                  <a:lnTo>
                    <a:pt x="131" y="6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4" name="Freeform 696"/>
            <p:cNvSpPr/>
            <p:nvPr/>
          </p:nvSpPr>
          <p:spPr bwMode="auto">
            <a:xfrm>
              <a:off x="6670676" y="1982788"/>
              <a:ext cx="49213" cy="85725"/>
            </a:xfrm>
            <a:custGeom>
              <a:avLst/>
              <a:gdLst/>
              <a:ahLst/>
              <a:cxnLst>
                <a:cxn ang="0">
                  <a:pos x="120" y="6"/>
                </a:cxn>
                <a:cxn ang="0">
                  <a:pos x="120" y="6"/>
                </a:cxn>
                <a:cxn ang="0">
                  <a:pos x="120" y="3"/>
                </a:cxn>
                <a:cxn ang="0">
                  <a:pos x="119" y="2"/>
                </a:cxn>
                <a:cxn ang="0">
                  <a:pos x="115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08" y="6"/>
                </a:cxn>
                <a:cxn ang="0">
                  <a:pos x="108" y="6"/>
                </a:cxn>
                <a:cxn ang="0">
                  <a:pos x="108" y="13"/>
                </a:cxn>
                <a:cxn ang="0">
                  <a:pos x="107" y="20"/>
                </a:cxn>
                <a:cxn ang="0">
                  <a:pos x="102" y="34"/>
                </a:cxn>
                <a:cxn ang="0">
                  <a:pos x="89" y="61"/>
                </a:cxn>
                <a:cxn ang="0">
                  <a:pos x="89" y="61"/>
                </a:cxn>
                <a:cxn ang="0">
                  <a:pos x="74" y="89"/>
                </a:cxn>
                <a:cxn ang="0">
                  <a:pos x="67" y="102"/>
                </a:cxn>
                <a:cxn ang="0">
                  <a:pos x="59" y="115"/>
                </a:cxn>
                <a:cxn ang="0">
                  <a:pos x="59" y="115"/>
                </a:cxn>
                <a:cxn ang="0">
                  <a:pos x="48" y="132"/>
                </a:cxn>
                <a:cxn ang="0">
                  <a:pos x="38" y="149"/>
                </a:cxn>
                <a:cxn ang="0">
                  <a:pos x="27" y="166"/>
                </a:cxn>
                <a:cxn ang="0">
                  <a:pos x="16" y="182"/>
                </a:cxn>
                <a:cxn ang="0">
                  <a:pos x="16" y="182"/>
                </a:cxn>
                <a:cxn ang="0">
                  <a:pos x="10" y="189"/>
                </a:cxn>
                <a:cxn ang="0">
                  <a:pos x="6" y="195"/>
                </a:cxn>
                <a:cxn ang="0">
                  <a:pos x="3" y="202"/>
                </a:cxn>
                <a:cxn ang="0">
                  <a:pos x="0" y="210"/>
                </a:cxn>
                <a:cxn ang="0">
                  <a:pos x="0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5" y="216"/>
                </a:cxn>
                <a:cxn ang="0">
                  <a:pos x="9" y="216"/>
                </a:cxn>
                <a:cxn ang="0">
                  <a:pos x="10" y="215"/>
                </a:cxn>
                <a:cxn ang="0">
                  <a:pos x="12" y="212"/>
                </a:cxn>
                <a:cxn ang="0">
                  <a:pos x="12" y="212"/>
                </a:cxn>
                <a:cxn ang="0">
                  <a:pos x="13" y="207"/>
                </a:cxn>
                <a:cxn ang="0">
                  <a:pos x="17" y="200"/>
                </a:cxn>
                <a:cxn ang="0">
                  <a:pos x="23" y="189"/>
                </a:cxn>
                <a:cxn ang="0">
                  <a:pos x="33" y="177"/>
                </a:cxn>
                <a:cxn ang="0">
                  <a:pos x="39" y="166"/>
                </a:cxn>
                <a:cxn ang="0">
                  <a:pos x="39" y="166"/>
                </a:cxn>
                <a:cxn ang="0">
                  <a:pos x="59" y="136"/>
                </a:cxn>
                <a:cxn ang="0">
                  <a:pos x="80" y="106"/>
                </a:cxn>
                <a:cxn ang="0">
                  <a:pos x="80" y="106"/>
                </a:cxn>
                <a:cxn ang="0">
                  <a:pos x="88" y="93"/>
                </a:cxn>
                <a:cxn ang="0">
                  <a:pos x="94" y="79"/>
                </a:cxn>
                <a:cxn ang="0">
                  <a:pos x="106" y="50"/>
                </a:cxn>
                <a:cxn ang="0">
                  <a:pos x="106" y="50"/>
                </a:cxn>
                <a:cxn ang="0">
                  <a:pos x="114" y="32"/>
                </a:cxn>
                <a:cxn ang="0">
                  <a:pos x="118" y="24"/>
                </a:cxn>
                <a:cxn ang="0">
                  <a:pos x="119" y="15"/>
                </a:cxn>
                <a:cxn ang="0">
                  <a:pos x="119" y="15"/>
                </a:cxn>
                <a:cxn ang="0">
                  <a:pos x="120" y="12"/>
                </a:cxn>
                <a:cxn ang="0">
                  <a:pos x="120" y="6"/>
                </a:cxn>
              </a:cxnLst>
              <a:rect l="0" t="0" r="r" b="b"/>
              <a:pathLst>
                <a:path w="120" h="216">
                  <a:moveTo>
                    <a:pt x="120" y="6"/>
                  </a:moveTo>
                  <a:lnTo>
                    <a:pt x="120" y="6"/>
                  </a:lnTo>
                  <a:lnTo>
                    <a:pt x="120" y="3"/>
                  </a:lnTo>
                  <a:lnTo>
                    <a:pt x="119" y="2"/>
                  </a:lnTo>
                  <a:lnTo>
                    <a:pt x="115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13"/>
                  </a:lnTo>
                  <a:lnTo>
                    <a:pt x="107" y="20"/>
                  </a:lnTo>
                  <a:lnTo>
                    <a:pt x="102" y="34"/>
                  </a:lnTo>
                  <a:lnTo>
                    <a:pt x="89" y="61"/>
                  </a:lnTo>
                  <a:lnTo>
                    <a:pt x="89" y="61"/>
                  </a:lnTo>
                  <a:lnTo>
                    <a:pt x="74" y="89"/>
                  </a:lnTo>
                  <a:lnTo>
                    <a:pt x="67" y="102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48" y="132"/>
                  </a:lnTo>
                  <a:lnTo>
                    <a:pt x="38" y="149"/>
                  </a:lnTo>
                  <a:lnTo>
                    <a:pt x="27" y="166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0" y="189"/>
                  </a:lnTo>
                  <a:lnTo>
                    <a:pt x="6" y="195"/>
                  </a:lnTo>
                  <a:lnTo>
                    <a:pt x="3" y="20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5" y="216"/>
                  </a:lnTo>
                  <a:lnTo>
                    <a:pt x="9" y="216"/>
                  </a:lnTo>
                  <a:lnTo>
                    <a:pt x="10" y="215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3" y="207"/>
                  </a:lnTo>
                  <a:lnTo>
                    <a:pt x="17" y="200"/>
                  </a:lnTo>
                  <a:lnTo>
                    <a:pt x="23" y="189"/>
                  </a:lnTo>
                  <a:lnTo>
                    <a:pt x="33" y="177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59" y="13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8" y="93"/>
                  </a:lnTo>
                  <a:lnTo>
                    <a:pt x="94" y="79"/>
                  </a:lnTo>
                  <a:lnTo>
                    <a:pt x="106" y="50"/>
                  </a:lnTo>
                  <a:lnTo>
                    <a:pt x="106" y="50"/>
                  </a:lnTo>
                  <a:lnTo>
                    <a:pt x="114" y="32"/>
                  </a:lnTo>
                  <a:lnTo>
                    <a:pt x="118" y="24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20" y="12"/>
                  </a:lnTo>
                  <a:lnTo>
                    <a:pt x="1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5" name="Freeform 697"/>
            <p:cNvSpPr/>
            <p:nvPr/>
          </p:nvSpPr>
          <p:spPr bwMode="auto">
            <a:xfrm>
              <a:off x="6710363" y="1962150"/>
              <a:ext cx="58738" cy="101600"/>
            </a:xfrm>
            <a:custGeom>
              <a:avLst/>
              <a:gdLst/>
              <a:ahLst/>
              <a:cxnLst>
                <a:cxn ang="0">
                  <a:pos x="136" y="6"/>
                </a:cxn>
                <a:cxn ang="0">
                  <a:pos x="136" y="6"/>
                </a:cxn>
                <a:cxn ang="0">
                  <a:pos x="133" y="21"/>
                </a:cxn>
                <a:cxn ang="0">
                  <a:pos x="128" y="37"/>
                </a:cxn>
                <a:cxn ang="0">
                  <a:pos x="122" y="53"/>
                </a:cxn>
                <a:cxn ang="0">
                  <a:pos x="114" y="68"/>
                </a:cxn>
                <a:cxn ang="0">
                  <a:pos x="96" y="97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63" y="149"/>
                </a:cxn>
                <a:cxn ang="0">
                  <a:pos x="47" y="173"/>
                </a:cxn>
                <a:cxn ang="0">
                  <a:pos x="47" y="173"/>
                </a:cxn>
                <a:cxn ang="0">
                  <a:pos x="35" y="187"/>
                </a:cxn>
                <a:cxn ang="0">
                  <a:pos x="17" y="214"/>
                </a:cxn>
                <a:cxn ang="0">
                  <a:pos x="9" y="227"/>
                </a:cxn>
                <a:cxn ang="0">
                  <a:pos x="3" y="240"/>
                </a:cxn>
                <a:cxn ang="0">
                  <a:pos x="0" y="249"/>
                </a:cxn>
                <a:cxn ang="0">
                  <a:pos x="0" y="253"/>
                </a:cxn>
                <a:cxn ang="0">
                  <a:pos x="1" y="255"/>
                </a:cxn>
                <a:cxn ang="0">
                  <a:pos x="1" y="255"/>
                </a:cxn>
                <a:cxn ang="0">
                  <a:pos x="3" y="257"/>
                </a:cxn>
                <a:cxn ang="0">
                  <a:pos x="5" y="257"/>
                </a:cxn>
                <a:cxn ang="0">
                  <a:pos x="9" y="254"/>
                </a:cxn>
                <a:cxn ang="0">
                  <a:pos x="10" y="251"/>
                </a:cxn>
                <a:cxn ang="0">
                  <a:pos x="10" y="249"/>
                </a:cxn>
                <a:cxn ang="0">
                  <a:pos x="9" y="246"/>
                </a:cxn>
                <a:cxn ang="0">
                  <a:pos x="9" y="246"/>
                </a:cxn>
                <a:cxn ang="0">
                  <a:pos x="10" y="248"/>
                </a:cxn>
                <a:cxn ang="0">
                  <a:pos x="12" y="248"/>
                </a:cxn>
                <a:cxn ang="0">
                  <a:pos x="14" y="245"/>
                </a:cxn>
                <a:cxn ang="0">
                  <a:pos x="18" y="237"/>
                </a:cxn>
                <a:cxn ang="0">
                  <a:pos x="18" y="237"/>
                </a:cxn>
                <a:cxn ang="0">
                  <a:pos x="34" y="212"/>
                </a:cxn>
                <a:cxn ang="0">
                  <a:pos x="34" y="212"/>
                </a:cxn>
                <a:cxn ang="0">
                  <a:pos x="72" y="156"/>
                </a:cxn>
                <a:cxn ang="0">
                  <a:pos x="72" y="156"/>
                </a:cxn>
                <a:cxn ang="0">
                  <a:pos x="88" y="132"/>
                </a:cxn>
                <a:cxn ang="0">
                  <a:pos x="101" y="109"/>
                </a:cxn>
                <a:cxn ang="0">
                  <a:pos x="101" y="109"/>
                </a:cxn>
                <a:cxn ang="0">
                  <a:pos x="115" y="85"/>
                </a:cxn>
                <a:cxn ang="0">
                  <a:pos x="130" y="59"/>
                </a:cxn>
                <a:cxn ang="0">
                  <a:pos x="136" y="46"/>
                </a:cxn>
                <a:cxn ang="0">
                  <a:pos x="141" y="33"/>
                </a:cxn>
                <a:cxn ang="0">
                  <a:pos x="145" y="19"/>
                </a:cxn>
                <a:cxn ang="0">
                  <a:pos x="148" y="6"/>
                </a:cxn>
                <a:cxn ang="0">
                  <a:pos x="148" y="6"/>
                </a:cxn>
                <a:cxn ang="0">
                  <a:pos x="148" y="3"/>
                </a:cxn>
                <a:cxn ang="0">
                  <a:pos x="147" y="2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39" y="2"/>
                </a:cxn>
                <a:cxn ang="0">
                  <a:pos x="137" y="3"/>
                </a:cxn>
                <a:cxn ang="0">
                  <a:pos x="136" y="6"/>
                </a:cxn>
                <a:cxn ang="0">
                  <a:pos x="136" y="6"/>
                </a:cxn>
              </a:cxnLst>
              <a:rect l="0" t="0" r="r" b="b"/>
              <a:pathLst>
                <a:path w="148" h="257">
                  <a:moveTo>
                    <a:pt x="136" y="6"/>
                  </a:moveTo>
                  <a:lnTo>
                    <a:pt x="136" y="6"/>
                  </a:lnTo>
                  <a:lnTo>
                    <a:pt x="133" y="21"/>
                  </a:lnTo>
                  <a:lnTo>
                    <a:pt x="128" y="37"/>
                  </a:lnTo>
                  <a:lnTo>
                    <a:pt x="122" y="53"/>
                  </a:lnTo>
                  <a:lnTo>
                    <a:pt x="114" y="68"/>
                  </a:lnTo>
                  <a:lnTo>
                    <a:pt x="96" y="97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63" y="149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35" y="187"/>
                  </a:lnTo>
                  <a:lnTo>
                    <a:pt x="17" y="214"/>
                  </a:lnTo>
                  <a:lnTo>
                    <a:pt x="9" y="227"/>
                  </a:lnTo>
                  <a:lnTo>
                    <a:pt x="3" y="240"/>
                  </a:lnTo>
                  <a:lnTo>
                    <a:pt x="0" y="249"/>
                  </a:lnTo>
                  <a:lnTo>
                    <a:pt x="0" y="253"/>
                  </a:lnTo>
                  <a:lnTo>
                    <a:pt x="1" y="255"/>
                  </a:lnTo>
                  <a:lnTo>
                    <a:pt x="1" y="255"/>
                  </a:lnTo>
                  <a:lnTo>
                    <a:pt x="3" y="257"/>
                  </a:lnTo>
                  <a:lnTo>
                    <a:pt x="5" y="257"/>
                  </a:lnTo>
                  <a:lnTo>
                    <a:pt x="9" y="254"/>
                  </a:lnTo>
                  <a:lnTo>
                    <a:pt x="10" y="251"/>
                  </a:lnTo>
                  <a:lnTo>
                    <a:pt x="10" y="249"/>
                  </a:lnTo>
                  <a:lnTo>
                    <a:pt x="9" y="246"/>
                  </a:lnTo>
                  <a:lnTo>
                    <a:pt x="9" y="246"/>
                  </a:lnTo>
                  <a:lnTo>
                    <a:pt x="10" y="248"/>
                  </a:lnTo>
                  <a:lnTo>
                    <a:pt x="12" y="248"/>
                  </a:lnTo>
                  <a:lnTo>
                    <a:pt x="14" y="245"/>
                  </a:lnTo>
                  <a:lnTo>
                    <a:pt x="18" y="237"/>
                  </a:lnTo>
                  <a:lnTo>
                    <a:pt x="18" y="237"/>
                  </a:lnTo>
                  <a:lnTo>
                    <a:pt x="34" y="212"/>
                  </a:lnTo>
                  <a:lnTo>
                    <a:pt x="34" y="212"/>
                  </a:lnTo>
                  <a:lnTo>
                    <a:pt x="72" y="156"/>
                  </a:lnTo>
                  <a:lnTo>
                    <a:pt x="72" y="156"/>
                  </a:lnTo>
                  <a:lnTo>
                    <a:pt x="88" y="132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15" y="85"/>
                  </a:lnTo>
                  <a:lnTo>
                    <a:pt x="130" y="59"/>
                  </a:lnTo>
                  <a:lnTo>
                    <a:pt x="136" y="46"/>
                  </a:lnTo>
                  <a:lnTo>
                    <a:pt x="141" y="33"/>
                  </a:lnTo>
                  <a:lnTo>
                    <a:pt x="145" y="19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2"/>
                  </a:lnTo>
                  <a:lnTo>
                    <a:pt x="137" y="3"/>
                  </a:lnTo>
                  <a:lnTo>
                    <a:pt x="136" y="6"/>
                  </a:lnTo>
                  <a:lnTo>
                    <a:pt x="13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6" name="Freeform 698"/>
            <p:cNvSpPr/>
            <p:nvPr/>
          </p:nvSpPr>
          <p:spPr bwMode="auto">
            <a:xfrm>
              <a:off x="6742113" y="1958975"/>
              <a:ext cx="44450" cy="100013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99" y="22"/>
                </a:cxn>
                <a:cxn ang="0">
                  <a:pos x="95" y="38"/>
                </a:cxn>
                <a:cxn ang="0">
                  <a:pos x="90" y="55"/>
                </a:cxn>
                <a:cxn ang="0">
                  <a:pos x="82" y="70"/>
                </a:cxn>
                <a:cxn ang="0">
                  <a:pos x="67" y="103"/>
                </a:cxn>
                <a:cxn ang="0">
                  <a:pos x="52" y="133"/>
                </a:cxn>
                <a:cxn ang="0">
                  <a:pos x="52" y="133"/>
                </a:cxn>
                <a:cxn ang="0">
                  <a:pos x="46" y="152"/>
                </a:cxn>
                <a:cxn ang="0">
                  <a:pos x="36" y="170"/>
                </a:cxn>
                <a:cxn ang="0">
                  <a:pos x="27" y="187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10" y="213"/>
                </a:cxn>
                <a:cxn ang="0">
                  <a:pos x="5" y="223"/>
                </a:cxn>
                <a:cxn ang="0">
                  <a:pos x="1" y="234"/>
                </a:cxn>
                <a:cxn ang="0">
                  <a:pos x="0" y="246"/>
                </a:cxn>
                <a:cxn ang="0">
                  <a:pos x="0" y="246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9" y="250"/>
                </a:cxn>
                <a:cxn ang="0">
                  <a:pos x="10" y="248"/>
                </a:cxn>
                <a:cxn ang="0">
                  <a:pos x="10" y="246"/>
                </a:cxn>
                <a:cxn ang="0">
                  <a:pos x="10" y="246"/>
                </a:cxn>
                <a:cxn ang="0">
                  <a:pos x="13" y="237"/>
                </a:cxn>
                <a:cxn ang="0">
                  <a:pos x="16" y="229"/>
                </a:cxn>
                <a:cxn ang="0">
                  <a:pos x="23" y="213"/>
                </a:cxn>
                <a:cxn ang="0">
                  <a:pos x="34" y="199"/>
                </a:cxn>
                <a:cxn ang="0">
                  <a:pos x="43" y="184"/>
                </a:cxn>
                <a:cxn ang="0">
                  <a:pos x="43" y="184"/>
                </a:cxn>
                <a:cxn ang="0">
                  <a:pos x="50" y="170"/>
                </a:cxn>
                <a:cxn ang="0">
                  <a:pos x="56" y="155"/>
                </a:cxn>
                <a:cxn ang="0">
                  <a:pos x="68" y="127"/>
                </a:cxn>
                <a:cxn ang="0">
                  <a:pos x="68" y="127"/>
                </a:cxn>
                <a:cxn ang="0">
                  <a:pos x="81" y="98"/>
                </a:cxn>
                <a:cxn ang="0">
                  <a:pos x="95" y="68"/>
                </a:cxn>
                <a:cxn ang="0">
                  <a:pos x="102" y="52"/>
                </a:cxn>
                <a:cxn ang="0">
                  <a:pos x="107" y="36"/>
                </a:cxn>
                <a:cxn ang="0">
                  <a:pos x="111" y="22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4" y="1"/>
                </a:cxn>
                <a:cxn ang="0">
                  <a:pos x="103" y="4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14" h="251">
                  <a:moveTo>
                    <a:pt x="102" y="6"/>
                  </a:moveTo>
                  <a:lnTo>
                    <a:pt x="102" y="6"/>
                  </a:lnTo>
                  <a:lnTo>
                    <a:pt x="99" y="22"/>
                  </a:lnTo>
                  <a:lnTo>
                    <a:pt x="95" y="38"/>
                  </a:lnTo>
                  <a:lnTo>
                    <a:pt x="90" y="55"/>
                  </a:lnTo>
                  <a:lnTo>
                    <a:pt x="82" y="70"/>
                  </a:lnTo>
                  <a:lnTo>
                    <a:pt x="67" y="103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46" y="152"/>
                  </a:lnTo>
                  <a:lnTo>
                    <a:pt x="36" y="170"/>
                  </a:lnTo>
                  <a:lnTo>
                    <a:pt x="27" y="187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0" y="213"/>
                  </a:lnTo>
                  <a:lnTo>
                    <a:pt x="5" y="223"/>
                  </a:lnTo>
                  <a:lnTo>
                    <a:pt x="1" y="234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9" y="250"/>
                  </a:lnTo>
                  <a:lnTo>
                    <a:pt x="10" y="248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13" y="237"/>
                  </a:lnTo>
                  <a:lnTo>
                    <a:pt x="16" y="229"/>
                  </a:lnTo>
                  <a:lnTo>
                    <a:pt x="23" y="213"/>
                  </a:lnTo>
                  <a:lnTo>
                    <a:pt x="34" y="199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50" y="170"/>
                  </a:lnTo>
                  <a:lnTo>
                    <a:pt x="56" y="155"/>
                  </a:lnTo>
                  <a:lnTo>
                    <a:pt x="68" y="127"/>
                  </a:lnTo>
                  <a:lnTo>
                    <a:pt x="68" y="127"/>
                  </a:lnTo>
                  <a:lnTo>
                    <a:pt x="81" y="98"/>
                  </a:lnTo>
                  <a:lnTo>
                    <a:pt x="95" y="68"/>
                  </a:lnTo>
                  <a:lnTo>
                    <a:pt x="102" y="52"/>
                  </a:lnTo>
                  <a:lnTo>
                    <a:pt x="107" y="36"/>
                  </a:lnTo>
                  <a:lnTo>
                    <a:pt x="111" y="2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4" y="1"/>
                  </a:lnTo>
                  <a:lnTo>
                    <a:pt x="103" y="4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7" name="Freeform 699"/>
            <p:cNvSpPr/>
            <p:nvPr/>
          </p:nvSpPr>
          <p:spPr bwMode="auto">
            <a:xfrm>
              <a:off x="6762751" y="1985963"/>
              <a:ext cx="31750" cy="63500"/>
            </a:xfrm>
            <a:custGeom>
              <a:avLst/>
              <a:gdLst/>
              <a:ahLst/>
              <a:cxnLst>
                <a:cxn ang="0">
                  <a:pos x="69" y="4"/>
                </a:cxn>
                <a:cxn ang="0">
                  <a:pos x="69" y="4"/>
                </a:cxn>
                <a:cxn ang="0">
                  <a:pos x="65" y="16"/>
                </a:cxn>
                <a:cxn ang="0">
                  <a:pos x="63" y="27"/>
                </a:cxn>
                <a:cxn ang="0">
                  <a:pos x="63" y="27"/>
                </a:cxn>
                <a:cxn ang="0">
                  <a:pos x="61" y="34"/>
                </a:cxn>
                <a:cxn ang="0">
                  <a:pos x="60" y="39"/>
                </a:cxn>
                <a:cxn ang="0">
                  <a:pos x="55" y="50"/>
                </a:cxn>
                <a:cxn ang="0">
                  <a:pos x="48" y="60"/>
                </a:cxn>
                <a:cxn ang="0">
                  <a:pos x="43" y="70"/>
                </a:cxn>
                <a:cxn ang="0">
                  <a:pos x="43" y="70"/>
                </a:cxn>
                <a:cxn ang="0">
                  <a:pos x="38" y="81"/>
                </a:cxn>
                <a:cxn ang="0">
                  <a:pos x="33" y="91"/>
                </a:cxn>
                <a:cxn ang="0">
                  <a:pos x="21" y="111"/>
                </a:cxn>
                <a:cxn ang="0">
                  <a:pos x="9" y="131"/>
                </a:cxn>
                <a:cxn ang="0">
                  <a:pos x="4" y="142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59"/>
                </a:cxn>
                <a:cxn ang="0">
                  <a:pos x="8" y="159"/>
                </a:cxn>
                <a:cxn ang="0">
                  <a:pos x="10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46"/>
                </a:cxn>
                <a:cxn ang="0">
                  <a:pos x="18" y="137"/>
                </a:cxn>
                <a:cxn ang="0">
                  <a:pos x="29" y="119"/>
                </a:cxn>
                <a:cxn ang="0">
                  <a:pos x="39" y="101"/>
                </a:cxn>
                <a:cxn ang="0">
                  <a:pos x="51" y="84"/>
                </a:cxn>
                <a:cxn ang="0">
                  <a:pos x="51" y="84"/>
                </a:cxn>
                <a:cxn ang="0">
                  <a:pos x="70" y="46"/>
                </a:cxn>
                <a:cxn ang="0">
                  <a:pos x="70" y="46"/>
                </a:cxn>
                <a:cxn ang="0">
                  <a:pos x="73" y="36"/>
                </a:cxn>
                <a:cxn ang="0">
                  <a:pos x="74" y="27"/>
                </a:cxn>
                <a:cxn ang="0">
                  <a:pos x="76" y="18"/>
                </a:cxn>
                <a:cxn ang="0">
                  <a:pos x="78" y="9"/>
                </a:cxn>
                <a:cxn ang="0">
                  <a:pos x="78" y="9"/>
                </a:cxn>
                <a:cxn ang="0">
                  <a:pos x="80" y="6"/>
                </a:cxn>
                <a:cxn ang="0">
                  <a:pos x="78" y="5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9" y="4"/>
                </a:cxn>
                <a:cxn ang="0">
                  <a:pos x="69" y="4"/>
                </a:cxn>
              </a:cxnLst>
              <a:rect l="0" t="0" r="r" b="b"/>
              <a:pathLst>
                <a:path w="80" h="159">
                  <a:moveTo>
                    <a:pt x="69" y="4"/>
                  </a:moveTo>
                  <a:lnTo>
                    <a:pt x="69" y="4"/>
                  </a:lnTo>
                  <a:lnTo>
                    <a:pt x="65" y="16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1" y="34"/>
                  </a:lnTo>
                  <a:lnTo>
                    <a:pt x="60" y="39"/>
                  </a:lnTo>
                  <a:lnTo>
                    <a:pt x="55" y="50"/>
                  </a:lnTo>
                  <a:lnTo>
                    <a:pt x="48" y="6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38" y="81"/>
                  </a:lnTo>
                  <a:lnTo>
                    <a:pt x="33" y="91"/>
                  </a:lnTo>
                  <a:lnTo>
                    <a:pt x="21" y="111"/>
                  </a:lnTo>
                  <a:lnTo>
                    <a:pt x="9" y="131"/>
                  </a:lnTo>
                  <a:lnTo>
                    <a:pt x="4" y="142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59"/>
                  </a:lnTo>
                  <a:lnTo>
                    <a:pt x="8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46"/>
                  </a:lnTo>
                  <a:lnTo>
                    <a:pt x="18" y="137"/>
                  </a:lnTo>
                  <a:lnTo>
                    <a:pt x="29" y="119"/>
                  </a:lnTo>
                  <a:lnTo>
                    <a:pt x="39" y="101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3" y="36"/>
                  </a:lnTo>
                  <a:lnTo>
                    <a:pt x="74" y="27"/>
                  </a:lnTo>
                  <a:lnTo>
                    <a:pt x="76" y="18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80" y="6"/>
                  </a:lnTo>
                  <a:lnTo>
                    <a:pt x="78" y="5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8" name="Freeform 700"/>
            <p:cNvSpPr/>
            <p:nvPr/>
          </p:nvSpPr>
          <p:spPr bwMode="auto">
            <a:xfrm>
              <a:off x="6781801" y="2005013"/>
              <a:ext cx="22225" cy="39688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7" y="21"/>
                </a:cxn>
                <a:cxn ang="0">
                  <a:pos x="21" y="31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2" y="55"/>
                </a:cxn>
                <a:cxn ang="0">
                  <a:pos x="9" y="68"/>
                </a:cxn>
                <a:cxn ang="0">
                  <a:pos x="5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8"/>
                </a:cxn>
                <a:cxn ang="0">
                  <a:pos x="4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8" y="81"/>
                </a:cxn>
                <a:cxn ang="0">
                  <a:pos x="21" y="71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23" y="54"/>
                </a:cxn>
                <a:cxn ang="0">
                  <a:pos x="26" y="46"/>
                </a:cxn>
                <a:cxn ang="0">
                  <a:pos x="33" y="33"/>
                </a:cxn>
                <a:cxn ang="0">
                  <a:pos x="42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5"/>
                </a:cxn>
                <a:cxn ang="0">
                  <a:pos x="51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102">
                  <a:moveTo>
                    <a:pt x="40" y="3"/>
                  </a:moveTo>
                  <a:lnTo>
                    <a:pt x="40" y="3"/>
                  </a:lnTo>
                  <a:lnTo>
                    <a:pt x="27" y="21"/>
                  </a:lnTo>
                  <a:lnTo>
                    <a:pt x="21" y="31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2" y="55"/>
                  </a:lnTo>
                  <a:lnTo>
                    <a:pt x="9" y="68"/>
                  </a:lnTo>
                  <a:lnTo>
                    <a:pt x="5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8"/>
                  </a:lnTo>
                  <a:lnTo>
                    <a:pt x="4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8" y="81"/>
                  </a:lnTo>
                  <a:lnTo>
                    <a:pt x="21" y="7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3" y="54"/>
                  </a:lnTo>
                  <a:lnTo>
                    <a:pt x="26" y="46"/>
                  </a:lnTo>
                  <a:lnTo>
                    <a:pt x="33" y="33"/>
                  </a:lnTo>
                  <a:lnTo>
                    <a:pt x="42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5"/>
                  </a:lnTo>
                  <a:lnTo>
                    <a:pt x="51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9" name="Freeform 701"/>
            <p:cNvSpPr/>
            <p:nvPr/>
          </p:nvSpPr>
          <p:spPr bwMode="auto">
            <a:xfrm>
              <a:off x="6526213" y="2325688"/>
              <a:ext cx="41275" cy="57150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2" y="19"/>
                </a:cxn>
                <a:cxn ang="0">
                  <a:pos x="71" y="33"/>
                </a:cxn>
                <a:cxn ang="0">
                  <a:pos x="59" y="48"/>
                </a:cxn>
                <a:cxn ang="0">
                  <a:pos x="47" y="63"/>
                </a:cxn>
                <a:cxn ang="0">
                  <a:pos x="47" y="63"/>
                </a:cxn>
                <a:cxn ang="0">
                  <a:pos x="35" y="80"/>
                </a:cxn>
                <a:cxn ang="0">
                  <a:pos x="22" y="99"/>
                </a:cxn>
                <a:cxn ang="0">
                  <a:pos x="10" y="116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21" y="122"/>
                </a:cxn>
                <a:cxn ang="0">
                  <a:pos x="33" y="104"/>
                </a:cxn>
                <a:cxn ang="0">
                  <a:pos x="58" y="68"/>
                </a:cxn>
                <a:cxn ang="0">
                  <a:pos x="58" y="68"/>
                </a:cxn>
                <a:cxn ang="0">
                  <a:pos x="68" y="54"/>
                </a:cxn>
                <a:cxn ang="0">
                  <a:pos x="81" y="40"/>
                </a:cxn>
                <a:cxn ang="0">
                  <a:pos x="93" y="25"/>
                </a:cxn>
                <a:cxn ang="0">
                  <a:pos x="98" y="17"/>
                </a:cxn>
                <a:cxn ang="0">
                  <a:pos x="102" y="10"/>
                </a:cxn>
                <a:cxn ang="0">
                  <a:pos x="102" y="10"/>
                </a:cxn>
                <a:cxn ang="0">
                  <a:pos x="102" y="7"/>
                </a:cxn>
                <a:cxn ang="0">
                  <a:pos x="102" y="4"/>
                </a:cxn>
                <a:cxn ang="0">
                  <a:pos x="99" y="2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2" h="143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2" y="19"/>
                  </a:lnTo>
                  <a:lnTo>
                    <a:pt x="71" y="33"/>
                  </a:lnTo>
                  <a:lnTo>
                    <a:pt x="59" y="48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35" y="80"/>
                  </a:lnTo>
                  <a:lnTo>
                    <a:pt x="22" y="99"/>
                  </a:lnTo>
                  <a:lnTo>
                    <a:pt x="10" y="116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21" y="122"/>
                  </a:lnTo>
                  <a:lnTo>
                    <a:pt x="33" y="104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68" y="54"/>
                  </a:lnTo>
                  <a:lnTo>
                    <a:pt x="81" y="40"/>
                  </a:lnTo>
                  <a:lnTo>
                    <a:pt x="93" y="25"/>
                  </a:lnTo>
                  <a:lnTo>
                    <a:pt x="98" y="17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99" y="2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0" name="Freeform 702"/>
            <p:cNvSpPr/>
            <p:nvPr/>
          </p:nvSpPr>
          <p:spPr bwMode="auto">
            <a:xfrm>
              <a:off x="6578601" y="2409825"/>
              <a:ext cx="36513" cy="39688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72" y="9"/>
                </a:cxn>
                <a:cxn ang="0">
                  <a:pos x="60" y="20"/>
                </a:cxn>
                <a:cxn ang="0">
                  <a:pos x="49" y="30"/>
                </a:cxn>
                <a:cxn ang="0">
                  <a:pos x="40" y="42"/>
                </a:cxn>
                <a:cxn ang="0">
                  <a:pos x="22" y="64"/>
                </a:cxn>
                <a:cxn ang="0">
                  <a:pos x="2" y="87"/>
                </a:cxn>
                <a:cxn ang="0">
                  <a:pos x="2" y="87"/>
                </a:cxn>
                <a:cxn ang="0">
                  <a:pos x="1" y="89"/>
                </a:cxn>
                <a:cxn ang="0">
                  <a:pos x="0" y="92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0" y="96"/>
                </a:cxn>
                <a:cxn ang="0">
                  <a:pos x="10" y="96"/>
                </a:cxn>
                <a:cxn ang="0">
                  <a:pos x="29" y="74"/>
                </a:cxn>
                <a:cxn ang="0">
                  <a:pos x="47" y="51"/>
                </a:cxn>
                <a:cxn ang="0">
                  <a:pos x="66" y="29"/>
                </a:cxn>
                <a:cxn ang="0">
                  <a:pos x="77" y="20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0" y="3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1" h="97">
                  <a:moveTo>
                    <a:pt x="83" y="0"/>
                  </a:moveTo>
                  <a:lnTo>
                    <a:pt x="83" y="0"/>
                  </a:lnTo>
                  <a:lnTo>
                    <a:pt x="72" y="9"/>
                  </a:lnTo>
                  <a:lnTo>
                    <a:pt x="60" y="20"/>
                  </a:lnTo>
                  <a:lnTo>
                    <a:pt x="49" y="30"/>
                  </a:lnTo>
                  <a:lnTo>
                    <a:pt x="40" y="42"/>
                  </a:lnTo>
                  <a:lnTo>
                    <a:pt x="22" y="64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1" y="89"/>
                  </a:lnTo>
                  <a:lnTo>
                    <a:pt x="0" y="92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29" y="74"/>
                  </a:lnTo>
                  <a:lnTo>
                    <a:pt x="47" y="51"/>
                  </a:lnTo>
                  <a:lnTo>
                    <a:pt x="66" y="29"/>
                  </a:lnTo>
                  <a:lnTo>
                    <a:pt x="77" y="20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1" name="Freeform 703"/>
            <p:cNvSpPr/>
            <p:nvPr/>
          </p:nvSpPr>
          <p:spPr bwMode="auto">
            <a:xfrm>
              <a:off x="6791326" y="2224088"/>
              <a:ext cx="46038" cy="63500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2" y="20"/>
                </a:cxn>
                <a:cxn ang="0">
                  <a:pos x="77" y="38"/>
                </a:cxn>
                <a:cxn ang="0">
                  <a:pos x="52" y="76"/>
                </a:cxn>
                <a:cxn ang="0">
                  <a:pos x="28" y="114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1" y="156"/>
                </a:cxn>
                <a:cxn ang="0">
                  <a:pos x="1" y="157"/>
                </a:cxn>
                <a:cxn ang="0">
                  <a:pos x="3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37" y="120"/>
                </a:cxn>
                <a:cxn ang="0">
                  <a:pos x="62" y="82"/>
                </a:cxn>
                <a:cxn ang="0">
                  <a:pos x="86" y="45"/>
                </a:cxn>
                <a:cxn ang="0">
                  <a:pos x="99" y="28"/>
                </a:cxn>
                <a:cxn ang="0">
                  <a:pos x="114" y="9"/>
                </a:cxn>
                <a:cxn ang="0">
                  <a:pos x="114" y="9"/>
                </a:cxn>
                <a:cxn ang="0">
                  <a:pos x="115" y="8"/>
                </a:cxn>
                <a:cxn ang="0">
                  <a:pos x="115" y="5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5" h="160">
                  <a:moveTo>
                    <a:pt x="105" y="1"/>
                  </a:moveTo>
                  <a:lnTo>
                    <a:pt x="105" y="1"/>
                  </a:lnTo>
                  <a:lnTo>
                    <a:pt x="92" y="20"/>
                  </a:lnTo>
                  <a:lnTo>
                    <a:pt x="77" y="38"/>
                  </a:lnTo>
                  <a:lnTo>
                    <a:pt x="52" y="76"/>
                  </a:lnTo>
                  <a:lnTo>
                    <a:pt x="28" y="114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1" y="156"/>
                  </a:lnTo>
                  <a:lnTo>
                    <a:pt x="1" y="157"/>
                  </a:lnTo>
                  <a:lnTo>
                    <a:pt x="3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37" y="120"/>
                  </a:lnTo>
                  <a:lnTo>
                    <a:pt x="62" y="82"/>
                  </a:lnTo>
                  <a:lnTo>
                    <a:pt x="86" y="45"/>
                  </a:lnTo>
                  <a:lnTo>
                    <a:pt x="99" y="28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5" y="8"/>
                  </a:lnTo>
                  <a:lnTo>
                    <a:pt x="115" y="5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2" name="Freeform 704"/>
            <p:cNvSpPr/>
            <p:nvPr/>
          </p:nvSpPr>
          <p:spPr bwMode="auto">
            <a:xfrm>
              <a:off x="6834188" y="2259013"/>
              <a:ext cx="31750" cy="49213"/>
            </a:xfrm>
            <a:custGeom>
              <a:avLst/>
              <a:gdLst/>
              <a:ahLst/>
              <a:cxnLst>
                <a:cxn ang="0">
                  <a:pos x="68" y="7"/>
                </a:cxn>
                <a:cxn ang="0">
                  <a:pos x="68" y="7"/>
                </a:cxn>
                <a:cxn ang="0">
                  <a:pos x="67" y="14"/>
                </a:cxn>
                <a:cxn ang="0">
                  <a:pos x="63" y="24"/>
                </a:cxn>
                <a:cxn ang="0">
                  <a:pos x="59" y="31"/>
                </a:cxn>
                <a:cxn ang="0">
                  <a:pos x="54" y="39"/>
                </a:cxn>
                <a:cxn ang="0">
                  <a:pos x="43" y="55"/>
                </a:cxn>
                <a:cxn ang="0">
                  <a:pos x="31" y="69"/>
                </a:cxn>
                <a:cxn ang="0">
                  <a:pos x="31" y="69"/>
                </a:cxn>
                <a:cxn ang="0">
                  <a:pos x="22" y="80"/>
                </a:cxn>
                <a:cxn ang="0">
                  <a:pos x="14" y="92"/>
                </a:cxn>
                <a:cxn ang="0">
                  <a:pos x="6" y="10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3" y="126"/>
                </a:cxn>
                <a:cxn ang="0">
                  <a:pos x="5" y="126"/>
                </a:cxn>
                <a:cxn ang="0">
                  <a:pos x="6" y="126"/>
                </a:cxn>
                <a:cxn ang="0">
                  <a:pos x="9" y="126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8" y="109"/>
                </a:cxn>
                <a:cxn ang="0">
                  <a:pos x="27" y="94"/>
                </a:cxn>
                <a:cxn ang="0">
                  <a:pos x="50" y="67"/>
                </a:cxn>
                <a:cxn ang="0">
                  <a:pos x="60" y="52"/>
                </a:cxn>
                <a:cxn ang="0">
                  <a:pos x="69" y="38"/>
                </a:cxn>
                <a:cxn ang="0">
                  <a:pos x="76" y="22"/>
                </a:cxn>
                <a:cxn ang="0">
                  <a:pos x="78" y="14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78" y="4"/>
                </a:cxn>
                <a:cxn ang="0">
                  <a:pos x="78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1" y="3"/>
                </a:cxn>
                <a:cxn ang="0">
                  <a:pos x="68" y="4"/>
                </a:cxn>
                <a:cxn ang="0">
                  <a:pos x="68" y="7"/>
                </a:cxn>
                <a:cxn ang="0">
                  <a:pos x="68" y="7"/>
                </a:cxn>
              </a:cxnLst>
              <a:rect l="0" t="0" r="r" b="b"/>
              <a:pathLst>
                <a:path w="80" h="126">
                  <a:moveTo>
                    <a:pt x="68" y="7"/>
                  </a:moveTo>
                  <a:lnTo>
                    <a:pt x="68" y="7"/>
                  </a:lnTo>
                  <a:lnTo>
                    <a:pt x="67" y="14"/>
                  </a:lnTo>
                  <a:lnTo>
                    <a:pt x="63" y="24"/>
                  </a:lnTo>
                  <a:lnTo>
                    <a:pt x="59" y="31"/>
                  </a:lnTo>
                  <a:lnTo>
                    <a:pt x="54" y="39"/>
                  </a:lnTo>
                  <a:lnTo>
                    <a:pt x="43" y="55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22" y="80"/>
                  </a:lnTo>
                  <a:lnTo>
                    <a:pt x="14" y="92"/>
                  </a:lnTo>
                  <a:lnTo>
                    <a:pt x="6" y="105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3" y="126"/>
                  </a:lnTo>
                  <a:lnTo>
                    <a:pt x="5" y="126"/>
                  </a:lnTo>
                  <a:lnTo>
                    <a:pt x="6" y="126"/>
                  </a:lnTo>
                  <a:lnTo>
                    <a:pt x="9" y="126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8" y="109"/>
                  </a:lnTo>
                  <a:lnTo>
                    <a:pt x="27" y="94"/>
                  </a:lnTo>
                  <a:lnTo>
                    <a:pt x="50" y="67"/>
                  </a:lnTo>
                  <a:lnTo>
                    <a:pt x="60" y="52"/>
                  </a:lnTo>
                  <a:lnTo>
                    <a:pt x="69" y="38"/>
                  </a:lnTo>
                  <a:lnTo>
                    <a:pt x="76" y="22"/>
                  </a:lnTo>
                  <a:lnTo>
                    <a:pt x="78" y="14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1" y="3"/>
                  </a:lnTo>
                  <a:lnTo>
                    <a:pt x="68" y="4"/>
                  </a:lnTo>
                  <a:lnTo>
                    <a:pt x="68" y="7"/>
                  </a:lnTo>
                  <a:lnTo>
                    <a:pt x="6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3" name="Freeform 705"/>
            <p:cNvSpPr/>
            <p:nvPr/>
          </p:nvSpPr>
          <p:spPr bwMode="auto">
            <a:xfrm>
              <a:off x="6884988" y="2279650"/>
              <a:ext cx="22225" cy="41275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3"/>
                </a:cxn>
                <a:cxn ang="0">
                  <a:pos x="40" y="21"/>
                </a:cxn>
                <a:cxn ang="0">
                  <a:pos x="31" y="36"/>
                </a:cxn>
                <a:cxn ang="0">
                  <a:pos x="31" y="36"/>
                </a:cxn>
                <a:cxn ang="0">
                  <a:pos x="28" y="40"/>
                </a:cxn>
                <a:cxn ang="0">
                  <a:pos x="27" y="45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0" y="67"/>
                </a:cxn>
                <a:cxn ang="0">
                  <a:pos x="14" y="7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23" y="81"/>
                </a:cxn>
                <a:cxn ang="0">
                  <a:pos x="30" y="70"/>
                </a:cxn>
                <a:cxn ang="0">
                  <a:pos x="36" y="58"/>
                </a:cxn>
                <a:cxn ang="0">
                  <a:pos x="36" y="58"/>
                </a:cxn>
                <a:cxn ang="0">
                  <a:pos x="43" y="41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54" y="16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7" y="2"/>
                </a:cxn>
                <a:cxn ang="0">
                  <a:pos x="45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6" h="108">
                  <a:moveTo>
                    <a:pt x="44" y="6"/>
                  </a:moveTo>
                  <a:lnTo>
                    <a:pt x="44" y="6"/>
                  </a:lnTo>
                  <a:lnTo>
                    <a:pt x="43" y="13"/>
                  </a:lnTo>
                  <a:lnTo>
                    <a:pt x="40" y="21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8" y="40"/>
                  </a:lnTo>
                  <a:lnTo>
                    <a:pt x="27" y="45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0" y="67"/>
                  </a:lnTo>
                  <a:lnTo>
                    <a:pt x="14" y="7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23" y="81"/>
                  </a:lnTo>
                  <a:lnTo>
                    <a:pt x="30" y="70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43" y="41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4" y="1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7" y="2"/>
                  </a:lnTo>
                  <a:lnTo>
                    <a:pt x="45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4" name="Freeform 706"/>
            <p:cNvSpPr/>
            <p:nvPr/>
          </p:nvSpPr>
          <p:spPr bwMode="auto">
            <a:xfrm>
              <a:off x="6494463" y="2525713"/>
              <a:ext cx="20638" cy="4762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3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41" y="20"/>
                </a:cxn>
                <a:cxn ang="0">
                  <a:pos x="38" y="33"/>
                </a:cxn>
                <a:cxn ang="0">
                  <a:pos x="34" y="47"/>
                </a:cxn>
                <a:cxn ang="0">
                  <a:pos x="28" y="60"/>
                </a:cxn>
                <a:cxn ang="0">
                  <a:pos x="15" y="85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9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5" y="90"/>
                </a:cxn>
                <a:cxn ang="0">
                  <a:pos x="39" y="63"/>
                </a:cxn>
                <a:cxn ang="0">
                  <a:pos x="45" y="48"/>
                </a:cxn>
                <a:cxn ang="0">
                  <a:pos x="50" y="34"/>
                </a:cxn>
                <a:cxn ang="0">
                  <a:pos x="51" y="20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51" h="119">
                  <a:moveTo>
                    <a:pt x="51" y="5"/>
                  </a:moveTo>
                  <a:lnTo>
                    <a:pt x="51" y="5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3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20"/>
                  </a:lnTo>
                  <a:lnTo>
                    <a:pt x="38" y="33"/>
                  </a:lnTo>
                  <a:lnTo>
                    <a:pt x="34" y="47"/>
                  </a:lnTo>
                  <a:lnTo>
                    <a:pt x="28" y="60"/>
                  </a:lnTo>
                  <a:lnTo>
                    <a:pt x="15" y="85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9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5" y="90"/>
                  </a:lnTo>
                  <a:lnTo>
                    <a:pt x="39" y="63"/>
                  </a:lnTo>
                  <a:lnTo>
                    <a:pt x="45" y="48"/>
                  </a:lnTo>
                  <a:lnTo>
                    <a:pt x="50" y="34"/>
                  </a:lnTo>
                  <a:lnTo>
                    <a:pt x="51" y="20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5" name="Freeform 707"/>
            <p:cNvSpPr/>
            <p:nvPr/>
          </p:nvSpPr>
          <p:spPr bwMode="auto">
            <a:xfrm>
              <a:off x="6535738" y="2546350"/>
              <a:ext cx="23813" cy="44450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7" y="14"/>
                </a:cxn>
                <a:cxn ang="0">
                  <a:pos x="43" y="29"/>
                </a:cxn>
                <a:cxn ang="0">
                  <a:pos x="38" y="42"/>
                </a:cxn>
                <a:cxn ang="0">
                  <a:pos x="33" y="54"/>
                </a:cxn>
                <a:cxn ang="0">
                  <a:pos x="33" y="54"/>
                </a:cxn>
                <a:cxn ang="0">
                  <a:pos x="16" y="78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1" y="110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2" y="111"/>
                </a:cxn>
                <a:cxn ang="0">
                  <a:pos x="12" y="111"/>
                </a:cxn>
                <a:cxn ang="0">
                  <a:pos x="25" y="88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46" y="51"/>
                </a:cxn>
                <a:cxn ang="0">
                  <a:pos x="51" y="37"/>
                </a:cxn>
                <a:cxn ang="0">
                  <a:pos x="56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3" y="4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3" h="114">
                  <a:moveTo>
                    <a:pt x="53" y="3"/>
                  </a:moveTo>
                  <a:lnTo>
                    <a:pt x="53" y="3"/>
                  </a:lnTo>
                  <a:lnTo>
                    <a:pt x="47" y="14"/>
                  </a:lnTo>
                  <a:lnTo>
                    <a:pt x="43" y="29"/>
                  </a:lnTo>
                  <a:lnTo>
                    <a:pt x="38" y="42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16" y="78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1" y="110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2" y="111"/>
                  </a:lnTo>
                  <a:lnTo>
                    <a:pt x="12" y="111"/>
                  </a:lnTo>
                  <a:lnTo>
                    <a:pt x="25" y="88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46" y="51"/>
                  </a:lnTo>
                  <a:lnTo>
                    <a:pt x="51" y="37"/>
                  </a:lnTo>
                  <a:lnTo>
                    <a:pt x="56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6" name="Freeform 708"/>
            <p:cNvSpPr>
              <a:spLocks noEditPoints="1"/>
            </p:cNvSpPr>
            <p:nvPr/>
          </p:nvSpPr>
          <p:spPr bwMode="auto">
            <a:xfrm>
              <a:off x="6802438" y="2305050"/>
              <a:ext cx="244475" cy="244475"/>
            </a:xfrm>
            <a:custGeom>
              <a:avLst/>
              <a:gdLst/>
              <a:ahLst/>
              <a:cxnLst>
                <a:cxn ang="0">
                  <a:pos x="618" y="275"/>
                </a:cxn>
                <a:cxn ang="0">
                  <a:pos x="616" y="151"/>
                </a:cxn>
                <a:cxn ang="0">
                  <a:pos x="615" y="58"/>
                </a:cxn>
                <a:cxn ang="0">
                  <a:pos x="598" y="15"/>
                </a:cxn>
                <a:cxn ang="0">
                  <a:pos x="557" y="0"/>
                </a:cxn>
                <a:cxn ang="0">
                  <a:pos x="529" y="12"/>
                </a:cxn>
                <a:cxn ang="0">
                  <a:pos x="525" y="31"/>
                </a:cxn>
                <a:cxn ang="0">
                  <a:pos x="516" y="59"/>
                </a:cxn>
                <a:cxn ang="0">
                  <a:pos x="496" y="83"/>
                </a:cxn>
                <a:cxn ang="0">
                  <a:pos x="472" y="99"/>
                </a:cxn>
                <a:cxn ang="0">
                  <a:pos x="402" y="112"/>
                </a:cxn>
                <a:cxn ang="0">
                  <a:pos x="297" y="110"/>
                </a:cxn>
                <a:cxn ang="0">
                  <a:pos x="148" y="120"/>
                </a:cxn>
                <a:cxn ang="0">
                  <a:pos x="101" y="121"/>
                </a:cxn>
                <a:cxn ang="0">
                  <a:pos x="56" y="131"/>
                </a:cxn>
                <a:cxn ang="0">
                  <a:pos x="36" y="152"/>
                </a:cxn>
                <a:cxn ang="0">
                  <a:pos x="19" y="197"/>
                </a:cxn>
                <a:cxn ang="0">
                  <a:pos x="5" y="303"/>
                </a:cxn>
                <a:cxn ang="0">
                  <a:pos x="0" y="384"/>
                </a:cxn>
                <a:cxn ang="0">
                  <a:pos x="5" y="431"/>
                </a:cxn>
                <a:cxn ang="0">
                  <a:pos x="36" y="533"/>
                </a:cxn>
                <a:cxn ang="0">
                  <a:pos x="59" y="565"/>
                </a:cxn>
                <a:cxn ang="0">
                  <a:pos x="89" y="585"/>
                </a:cxn>
                <a:cxn ang="0">
                  <a:pos x="178" y="610"/>
                </a:cxn>
                <a:cxn ang="0">
                  <a:pos x="287" y="614"/>
                </a:cxn>
                <a:cxn ang="0">
                  <a:pos x="402" y="618"/>
                </a:cxn>
                <a:cxn ang="0">
                  <a:pos x="487" y="609"/>
                </a:cxn>
                <a:cxn ang="0">
                  <a:pos x="542" y="586"/>
                </a:cxn>
                <a:cxn ang="0">
                  <a:pos x="595" y="543"/>
                </a:cxn>
                <a:cxn ang="0">
                  <a:pos x="610" y="514"/>
                </a:cxn>
                <a:cxn ang="0">
                  <a:pos x="616" y="499"/>
                </a:cxn>
                <a:cxn ang="0">
                  <a:pos x="611" y="407"/>
                </a:cxn>
                <a:cxn ang="0">
                  <a:pos x="614" y="316"/>
                </a:cxn>
                <a:cxn ang="0">
                  <a:pos x="508" y="552"/>
                </a:cxn>
                <a:cxn ang="0">
                  <a:pos x="455" y="565"/>
                </a:cxn>
                <a:cxn ang="0">
                  <a:pos x="309" y="568"/>
                </a:cxn>
                <a:cxn ang="0">
                  <a:pos x="191" y="567"/>
                </a:cxn>
                <a:cxn ang="0">
                  <a:pos x="125" y="550"/>
                </a:cxn>
                <a:cxn ang="0">
                  <a:pos x="90" y="531"/>
                </a:cxn>
                <a:cxn ang="0">
                  <a:pos x="70" y="488"/>
                </a:cxn>
                <a:cxn ang="0">
                  <a:pos x="55" y="429"/>
                </a:cxn>
                <a:cxn ang="0">
                  <a:pos x="49" y="329"/>
                </a:cxn>
                <a:cxn ang="0">
                  <a:pos x="55" y="254"/>
                </a:cxn>
                <a:cxn ang="0">
                  <a:pos x="70" y="189"/>
                </a:cxn>
                <a:cxn ang="0">
                  <a:pos x="88" y="172"/>
                </a:cxn>
                <a:cxn ang="0">
                  <a:pos x="145" y="164"/>
                </a:cxn>
                <a:cxn ang="0">
                  <a:pos x="347" y="156"/>
                </a:cxn>
                <a:cxn ang="0">
                  <a:pos x="423" y="155"/>
                </a:cxn>
                <a:cxn ang="0">
                  <a:pos x="496" y="137"/>
                </a:cxn>
                <a:cxn ang="0">
                  <a:pos x="537" y="110"/>
                </a:cxn>
                <a:cxn ang="0">
                  <a:pos x="563" y="66"/>
                </a:cxn>
                <a:cxn ang="0">
                  <a:pos x="571" y="66"/>
                </a:cxn>
                <a:cxn ang="0">
                  <a:pos x="571" y="254"/>
                </a:cxn>
                <a:cxn ang="0">
                  <a:pos x="564" y="361"/>
                </a:cxn>
                <a:cxn ang="0">
                  <a:pos x="571" y="457"/>
                </a:cxn>
                <a:cxn ang="0">
                  <a:pos x="567" y="496"/>
                </a:cxn>
                <a:cxn ang="0">
                  <a:pos x="563" y="511"/>
                </a:cxn>
                <a:cxn ang="0">
                  <a:pos x="534" y="538"/>
                </a:cxn>
              </a:cxnLst>
              <a:rect l="0" t="0" r="r" b="b"/>
              <a:pathLst>
                <a:path w="619" h="618">
                  <a:moveTo>
                    <a:pt x="614" y="316"/>
                  </a:moveTo>
                  <a:lnTo>
                    <a:pt x="614" y="316"/>
                  </a:lnTo>
                  <a:lnTo>
                    <a:pt x="616" y="296"/>
                  </a:lnTo>
                  <a:lnTo>
                    <a:pt x="618" y="275"/>
                  </a:lnTo>
                  <a:lnTo>
                    <a:pt x="619" y="254"/>
                  </a:lnTo>
                  <a:lnTo>
                    <a:pt x="619" y="233"/>
                  </a:lnTo>
                  <a:lnTo>
                    <a:pt x="618" y="191"/>
                  </a:lnTo>
                  <a:lnTo>
                    <a:pt x="616" y="151"/>
                  </a:lnTo>
                  <a:lnTo>
                    <a:pt x="616" y="151"/>
                  </a:lnTo>
                  <a:lnTo>
                    <a:pt x="616" y="99"/>
                  </a:lnTo>
                  <a:lnTo>
                    <a:pt x="616" y="71"/>
                  </a:lnTo>
                  <a:lnTo>
                    <a:pt x="615" y="58"/>
                  </a:lnTo>
                  <a:lnTo>
                    <a:pt x="612" y="45"/>
                  </a:lnTo>
                  <a:lnTo>
                    <a:pt x="609" y="33"/>
                  </a:lnTo>
                  <a:lnTo>
                    <a:pt x="605" y="23"/>
                  </a:lnTo>
                  <a:lnTo>
                    <a:pt x="598" y="15"/>
                  </a:lnTo>
                  <a:lnTo>
                    <a:pt x="591" y="7"/>
                  </a:lnTo>
                  <a:lnTo>
                    <a:pt x="581" y="3"/>
                  </a:lnTo>
                  <a:lnTo>
                    <a:pt x="571" y="0"/>
                  </a:lnTo>
                  <a:lnTo>
                    <a:pt x="557" y="0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35" y="7"/>
                  </a:lnTo>
                  <a:lnTo>
                    <a:pt x="529" y="12"/>
                  </a:lnTo>
                  <a:lnTo>
                    <a:pt x="526" y="17"/>
                  </a:lnTo>
                  <a:lnTo>
                    <a:pt x="525" y="25"/>
                  </a:lnTo>
                  <a:lnTo>
                    <a:pt x="525" y="31"/>
                  </a:lnTo>
                  <a:lnTo>
                    <a:pt x="525" y="31"/>
                  </a:lnTo>
                  <a:lnTo>
                    <a:pt x="525" y="33"/>
                  </a:lnTo>
                  <a:lnTo>
                    <a:pt x="525" y="33"/>
                  </a:lnTo>
                  <a:lnTo>
                    <a:pt x="520" y="52"/>
                  </a:lnTo>
                  <a:lnTo>
                    <a:pt x="516" y="59"/>
                  </a:lnTo>
                  <a:lnTo>
                    <a:pt x="512" y="66"/>
                  </a:lnTo>
                  <a:lnTo>
                    <a:pt x="508" y="71"/>
                  </a:lnTo>
                  <a:lnTo>
                    <a:pt x="503" y="78"/>
                  </a:lnTo>
                  <a:lnTo>
                    <a:pt x="496" y="83"/>
                  </a:lnTo>
                  <a:lnTo>
                    <a:pt x="488" y="89"/>
                  </a:lnTo>
                  <a:lnTo>
                    <a:pt x="488" y="89"/>
                  </a:lnTo>
                  <a:lnTo>
                    <a:pt x="480" y="95"/>
                  </a:lnTo>
                  <a:lnTo>
                    <a:pt x="472" y="99"/>
                  </a:lnTo>
                  <a:lnTo>
                    <a:pt x="457" y="104"/>
                  </a:lnTo>
                  <a:lnTo>
                    <a:pt x="438" y="108"/>
                  </a:lnTo>
                  <a:lnTo>
                    <a:pt x="420" y="110"/>
                  </a:lnTo>
                  <a:lnTo>
                    <a:pt x="402" y="112"/>
                  </a:lnTo>
                  <a:lnTo>
                    <a:pt x="382" y="112"/>
                  </a:lnTo>
                  <a:lnTo>
                    <a:pt x="347" y="112"/>
                  </a:lnTo>
                  <a:lnTo>
                    <a:pt x="347" y="112"/>
                  </a:lnTo>
                  <a:lnTo>
                    <a:pt x="297" y="110"/>
                  </a:lnTo>
                  <a:lnTo>
                    <a:pt x="247" y="112"/>
                  </a:lnTo>
                  <a:lnTo>
                    <a:pt x="198" y="113"/>
                  </a:lnTo>
                  <a:lnTo>
                    <a:pt x="172" y="116"/>
                  </a:lnTo>
                  <a:lnTo>
                    <a:pt x="148" y="120"/>
                  </a:lnTo>
                  <a:lnTo>
                    <a:pt x="148" y="120"/>
                  </a:lnTo>
                  <a:lnTo>
                    <a:pt x="136" y="121"/>
                  </a:lnTo>
                  <a:lnTo>
                    <a:pt x="126" y="121"/>
                  </a:lnTo>
                  <a:lnTo>
                    <a:pt x="101" y="121"/>
                  </a:lnTo>
                  <a:lnTo>
                    <a:pt x="89" y="122"/>
                  </a:lnTo>
                  <a:lnTo>
                    <a:pt x="77" y="123"/>
                  </a:lnTo>
                  <a:lnTo>
                    <a:pt x="66" y="127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49" y="137"/>
                  </a:lnTo>
                  <a:lnTo>
                    <a:pt x="42" y="144"/>
                  </a:lnTo>
                  <a:lnTo>
                    <a:pt x="36" y="152"/>
                  </a:lnTo>
                  <a:lnTo>
                    <a:pt x="32" y="160"/>
                  </a:lnTo>
                  <a:lnTo>
                    <a:pt x="24" y="178"/>
                  </a:lnTo>
                  <a:lnTo>
                    <a:pt x="19" y="197"/>
                  </a:lnTo>
                  <a:lnTo>
                    <a:pt x="19" y="197"/>
                  </a:lnTo>
                  <a:lnTo>
                    <a:pt x="13" y="223"/>
                  </a:lnTo>
                  <a:lnTo>
                    <a:pt x="9" y="249"/>
                  </a:lnTo>
                  <a:lnTo>
                    <a:pt x="7" y="276"/>
                  </a:lnTo>
                  <a:lnTo>
                    <a:pt x="5" y="303"/>
                  </a:lnTo>
                  <a:lnTo>
                    <a:pt x="5" y="303"/>
                  </a:lnTo>
                  <a:lnTo>
                    <a:pt x="3" y="334"/>
                  </a:lnTo>
                  <a:lnTo>
                    <a:pt x="2" y="368"/>
                  </a:lnTo>
                  <a:lnTo>
                    <a:pt x="0" y="384"/>
                  </a:lnTo>
                  <a:lnTo>
                    <a:pt x="2" y="401"/>
                  </a:lnTo>
                  <a:lnTo>
                    <a:pt x="3" y="416"/>
                  </a:lnTo>
                  <a:lnTo>
                    <a:pt x="5" y="431"/>
                  </a:lnTo>
                  <a:lnTo>
                    <a:pt x="5" y="431"/>
                  </a:lnTo>
                  <a:lnTo>
                    <a:pt x="16" y="471"/>
                  </a:lnTo>
                  <a:lnTo>
                    <a:pt x="21" y="492"/>
                  </a:lnTo>
                  <a:lnTo>
                    <a:pt x="28" y="513"/>
                  </a:lnTo>
                  <a:lnTo>
                    <a:pt x="36" y="533"/>
                  </a:lnTo>
                  <a:lnTo>
                    <a:pt x="41" y="542"/>
                  </a:lnTo>
                  <a:lnTo>
                    <a:pt x="46" y="550"/>
                  </a:lnTo>
                  <a:lnTo>
                    <a:pt x="53" y="558"/>
                  </a:lnTo>
                  <a:lnTo>
                    <a:pt x="59" y="565"/>
                  </a:lnTo>
                  <a:lnTo>
                    <a:pt x="67" y="572"/>
                  </a:lnTo>
                  <a:lnTo>
                    <a:pt x="76" y="579"/>
                  </a:lnTo>
                  <a:lnTo>
                    <a:pt x="76" y="579"/>
                  </a:lnTo>
                  <a:lnTo>
                    <a:pt x="89" y="585"/>
                  </a:lnTo>
                  <a:lnTo>
                    <a:pt x="101" y="590"/>
                  </a:lnTo>
                  <a:lnTo>
                    <a:pt x="126" y="599"/>
                  </a:lnTo>
                  <a:lnTo>
                    <a:pt x="152" y="606"/>
                  </a:lnTo>
                  <a:lnTo>
                    <a:pt x="178" y="610"/>
                  </a:lnTo>
                  <a:lnTo>
                    <a:pt x="206" y="613"/>
                  </a:lnTo>
                  <a:lnTo>
                    <a:pt x="232" y="613"/>
                  </a:lnTo>
                  <a:lnTo>
                    <a:pt x="287" y="614"/>
                  </a:lnTo>
                  <a:lnTo>
                    <a:pt x="287" y="614"/>
                  </a:lnTo>
                  <a:lnTo>
                    <a:pt x="314" y="614"/>
                  </a:lnTo>
                  <a:lnTo>
                    <a:pt x="343" y="615"/>
                  </a:lnTo>
                  <a:lnTo>
                    <a:pt x="372" y="616"/>
                  </a:lnTo>
                  <a:lnTo>
                    <a:pt x="402" y="618"/>
                  </a:lnTo>
                  <a:lnTo>
                    <a:pt x="431" y="616"/>
                  </a:lnTo>
                  <a:lnTo>
                    <a:pt x="459" y="614"/>
                  </a:lnTo>
                  <a:lnTo>
                    <a:pt x="474" y="613"/>
                  </a:lnTo>
                  <a:lnTo>
                    <a:pt x="487" y="609"/>
                  </a:lnTo>
                  <a:lnTo>
                    <a:pt x="501" y="605"/>
                  </a:lnTo>
                  <a:lnTo>
                    <a:pt x="513" y="599"/>
                  </a:lnTo>
                  <a:lnTo>
                    <a:pt x="513" y="599"/>
                  </a:lnTo>
                  <a:lnTo>
                    <a:pt x="542" y="586"/>
                  </a:lnTo>
                  <a:lnTo>
                    <a:pt x="556" y="577"/>
                  </a:lnTo>
                  <a:lnTo>
                    <a:pt x="572" y="567"/>
                  </a:lnTo>
                  <a:lnTo>
                    <a:pt x="585" y="556"/>
                  </a:lnTo>
                  <a:lnTo>
                    <a:pt x="595" y="543"/>
                  </a:lnTo>
                  <a:lnTo>
                    <a:pt x="601" y="537"/>
                  </a:lnTo>
                  <a:lnTo>
                    <a:pt x="605" y="530"/>
                  </a:lnTo>
                  <a:lnTo>
                    <a:pt x="607" y="522"/>
                  </a:lnTo>
                  <a:lnTo>
                    <a:pt x="610" y="514"/>
                  </a:lnTo>
                  <a:lnTo>
                    <a:pt x="610" y="514"/>
                  </a:lnTo>
                  <a:lnTo>
                    <a:pt x="614" y="508"/>
                  </a:lnTo>
                  <a:lnTo>
                    <a:pt x="615" y="504"/>
                  </a:lnTo>
                  <a:lnTo>
                    <a:pt x="616" y="499"/>
                  </a:lnTo>
                  <a:lnTo>
                    <a:pt x="616" y="499"/>
                  </a:lnTo>
                  <a:lnTo>
                    <a:pt x="616" y="477"/>
                  </a:lnTo>
                  <a:lnTo>
                    <a:pt x="615" y="453"/>
                  </a:lnTo>
                  <a:lnTo>
                    <a:pt x="611" y="407"/>
                  </a:lnTo>
                  <a:lnTo>
                    <a:pt x="610" y="384"/>
                  </a:lnTo>
                  <a:lnTo>
                    <a:pt x="610" y="361"/>
                  </a:lnTo>
                  <a:lnTo>
                    <a:pt x="611" y="338"/>
                  </a:lnTo>
                  <a:lnTo>
                    <a:pt x="614" y="316"/>
                  </a:lnTo>
                  <a:lnTo>
                    <a:pt x="614" y="316"/>
                  </a:lnTo>
                  <a:close/>
                  <a:moveTo>
                    <a:pt x="521" y="545"/>
                  </a:moveTo>
                  <a:lnTo>
                    <a:pt x="521" y="545"/>
                  </a:lnTo>
                  <a:lnTo>
                    <a:pt x="508" y="552"/>
                  </a:lnTo>
                  <a:lnTo>
                    <a:pt x="495" y="558"/>
                  </a:lnTo>
                  <a:lnTo>
                    <a:pt x="482" y="562"/>
                  </a:lnTo>
                  <a:lnTo>
                    <a:pt x="469" y="564"/>
                  </a:lnTo>
                  <a:lnTo>
                    <a:pt x="455" y="565"/>
                  </a:lnTo>
                  <a:lnTo>
                    <a:pt x="442" y="567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309" y="568"/>
                  </a:lnTo>
                  <a:lnTo>
                    <a:pt x="257" y="568"/>
                  </a:lnTo>
                  <a:lnTo>
                    <a:pt x="204" y="567"/>
                  </a:lnTo>
                  <a:lnTo>
                    <a:pt x="204" y="567"/>
                  </a:lnTo>
                  <a:lnTo>
                    <a:pt x="191" y="567"/>
                  </a:lnTo>
                  <a:lnTo>
                    <a:pt x="177" y="564"/>
                  </a:lnTo>
                  <a:lnTo>
                    <a:pt x="164" y="562"/>
                  </a:lnTo>
                  <a:lnTo>
                    <a:pt x="151" y="559"/>
                  </a:lnTo>
                  <a:lnTo>
                    <a:pt x="125" y="550"/>
                  </a:lnTo>
                  <a:lnTo>
                    <a:pt x="100" y="538"/>
                  </a:lnTo>
                  <a:lnTo>
                    <a:pt x="100" y="538"/>
                  </a:lnTo>
                  <a:lnTo>
                    <a:pt x="94" y="535"/>
                  </a:lnTo>
                  <a:lnTo>
                    <a:pt x="90" y="531"/>
                  </a:lnTo>
                  <a:lnTo>
                    <a:pt x="83" y="524"/>
                  </a:lnTo>
                  <a:lnTo>
                    <a:pt x="77" y="512"/>
                  </a:lnTo>
                  <a:lnTo>
                    <a:pt x="72" y="500"/>
                  </a:lnTo>
                  <a:lnTo>
                    <a:pt x="70" y="488"/>
                  </a:lnTo>
                  <a:lnTo>
                    <a:pt x="66" y="475"/>
                  </a:lnTo>
                  <a:lnTo>
                    <a:pt x="62" y="453"/>
                  </a:lnTo>
                  <a:lnTo>
                    <a:pt x="62" y="453"/>
                  </a:lnTo>
                  <a:lnTo>
                    <a:pt x="55" y="429"/>
                  </a:lnTo>
                  <a:lnTo>
                    <a:pt x="51" y="405"/>
                  </a:lnTo>
                  <a:lnTo>
                    <a:pt x="50" y="380"/>
                  </a:lnTo>
                  <a:lnTo>
                    <a:pt x="49" y="355"/>
                  </a:lnTo>
                  <a:lnTo>
                    <a:pt x="49" y="329"/>
                  </a:lnTo>
                  <a:lnTo>
                    <a:pt x="50" y="304"/>
                  </a:lnTo>
                  <a:lnTo>
                    <a:pt x="53" y="279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59" y="228"/>
                  </a:lnTo>
                  <a:lnTo>
                    <a:pt x="60" y="215"/>
                  </a:lnTo>
                  <a:lnTo>
                    <a:pt x="64" y="202"/>
                  </a:lnTo>
                  <a:lnTo>
                    <a:pt x="70" y="189"/>
                  </a:lnTo>
                  <a:lnTo>
                    <a:pt x="72" y="184"/>
                  </a:lnTo>
                  <a:lnTo>
                    <a:pt x="76" y="180"/>
                  </a:lnTo>
                  <a:lnTo>
                    <a:pt x="81" y="176"/>
                  </a:lnTo>
                  <a:lnTo>
                    <a:pt x="88" y="172"/>
                  </a:lnTo>
                  <a:lnTo>
                    <a:pt x="94" y="169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45" y="164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267" y="159"/>
                  </a:lnTo>
                  <a:lnTo>
                    <a:pt x="347" y="156"/>
                  </a:lnTo>
                  <a:lnTo>
                    <a:pt x="347" y="156"/>
                  </a:lnTo>
                  <a:lnTo>
                    <a:pt x="385" y="157"/>
                  </a:lnTo>
                  <a:lnTo>
                    <a:pt x="404" y="156"/>
                  </a:lnTo>
                  <a:lnTo>
                    <a:pt x="423" y="155"/>
                  </a:lnTo>
                  <a:lnTo>
                    <a:pt x="442" y="154"/>
                  </a:lnTo>
                  <a:lnTo>
                    <a:pt x="461" y="150"/>
                  </a:lnTo>
                  <a:lnTo>
                    <a:pt x="479" y="144"/>
                  </a:lnTo>
                  <a:lnTo>
                    <a:pt x="496" y="137"/>
                  </a:lnTo>
                  <a:lnTo>
                    <a:pt x="496" y="137"/>
                  </a:lnTo>
                  <a:lnTo>
                    <a:pt x="513" y="127"/>
                  </a:lnTo>
                  <a:lnTo>
                    <a:pt x="526" y="120"/>
                  </a:lnTo>
                  <a:lnTo>
                    <a:pt x="537" y="110"/>
                  </a:lnTo>
                  <a:lnTo>
                    <a:pt x="544" y="101"/>
                  </a:lnTo>
                  <a:lnTo>
                    <a:pt x="551" y="91"/>
                  </a:lnTo>
                  <a:lnTo>
                    <a:pt x="557" y="80"/>
                  </a:lnTo>
                  <a:lnTo>
                    <a:pt x="563" y="66"/>
                  </a:lnTo>
                  <a:lnTo>
                    <a:pt x="567" y="50"/>
                  </a:lnTo>
                  <a:lnTo>
                    <a:pt x="567" y="50"/>
                  </a:lnTo>
                  <a:lnTo>
                    <a:pt x="569" y="58"/>
                  </a:lnTo>
                  <a:lnTo>
                    <a:pt x="571" y="66"/>
                  </a:lnTo>
                  <a:lnTo>
                    <a:pt x="571" y="82"/>
                  </a:lnTo>
                  <a:lnTo>
                    <a:pt x="571" y="113"/>
                  </a:lnTo>
                  <a:lnTo>
                    <a:pt x="571" y="254"/>
                  </a:lnTo>
                  <a:lnTo>
                    <a:pt x="571" y="254"/>
                  </a:lnTo>
                  <a:lnTo>
                    <a:pt x="569" y="280"/>
                  </a:lnTo>
                  <a:lnTo>
                    <a:pt x="568" y="308"/>
                  </a:lnTo>
                  <a:lnTo>
                    <a:pt x="565" y="334"/>
                  </a:lnTo>
                  <a:lnTo>
                    <a:pt x="564" y="361"/>
                  </a:lnTo>
                  <a:lnTo>
                    <a:pt x="564" y="361"/>
                  </a:lnTo>
                  <a:lnTo>
                    <a:pt x="565" y="393"/>
                  </a:lnTo>
                  <a:lnTo>
                    <a:pt x="568" y="426"/>
                  </a:lnTo>
                  <a:lnTo>
                    <a:pt x="571" y="457"/>
                  </a:lnTo>
                  <a:lnTo>
                    <a:pt x="571" y="490"/>
                  </a:lnTo>
                  <a:lnTo>
                    <a:pt x="571" y="490"/>
                  </a:lnTo>
                  <a:lnTo>
                    <a:pt x="568" y="492"/>
                  </a:lnTo>
                  <a:lnTo>
                    <a:pt x="567" y="496"/>
                  </a:lnTo>
                  <a:lnTo>
                    <a:pt x="565" y="500"/>
                  </a:lnTo>
                  <a:lnTo>
                    <a:pt x="564" y="505"/>
                  </a:lnTo>
                  <a:lnTo>
                    <a:pt x="564" y="505"/>
                  </a:lnTo>
                  <a:lnTo>
                    <a:pt x="563" y="511"/>
                  </a:lnTo>
                  <a:lnTo>
                    <a:pt x="560" y="516"/>
                  </a:lnTo>
                  <a:lnTo>
                    <a:pt x="554" y="521"/>
                  </a:lnTo>
                  <a:lnTo>
                    <a:pt x="547" y="528"/>
                  </a:lnTo>
                  <a:lnTo>
                    <a:pt x="534" y="538"/>
                  </a:lnTo>
                  <a:lnTo>
                    <a:pt x="521" y="545"/>
                  </a:lnTo>
                  <a:lnTo>
                    <a:pt x="521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7" name="Freeform 709"/>
            <p:cNvSpPr/>
            <p:nvPr/>
          </p:nvSpPr>
          <p:spPr bwMode="auto">
            <a:xfrm>
              <a:off x="6307138" y="2122488"/>
              <a:ext cx="712788" cy="125413"/>
            </a:xfrm>
            <a:custGeom>
              <a:avLst/>
              <a:gdLst/>
              <a:ahLst/>
              <a:cxnLst>
                <a:cxn ang="0">
                  <a:pos x="1795" y="211"/>
                </a:cxn>
                <a:cxn ang="0">
                  <a:pos x="1787" y="141"/>
                </a:cxn>
                <a:cxn ang="0">
                  <a:pos x="1776" y="110"/>
                </a:cxn>
                <a:cxn ang="0">
                  <a:pos x="1757" y="80"/>
                </a:cxn>
                <a:cxn ang="0">
                  <a:pos x="1731" y="54"/>
                </a:cxn>
                <a:cxn ang="0">
                  <a:pos x="1690" y="30"/>
                </a:cxn>
                <a:cxn ang="0">
                  <a:pos x="1619" y="9"/>
                </a:cxn>
                <a:cxn ang="0">
                  <a:pos x="1592" y="8"/>
                </a:cxn>
                <a:cxn ang="0">
                  <a:pos x="1508" y="15"/>
                </a:cxn>
                <a:cxn ang="0">
                  <a:pos x="1380" y="16"/>
                </a:cxn>
                <a:cxn ang="0">
                  <a:pos x="1244" y="12"/>
                </a:cxn>
                <a:cxn ang="0">
                  <a:pos x="1108" y="8"/>
                </a:cxn>
                <a:cxn ang="0">
                  <a:pos x="370" y="1"/>
                </a:cxn>
                <a:cxn ang="0">
                  <a:pos x="149" y="1"/>
                </a:cxn>
                <a:cxn ang="0">
                  <a:pos x="81" y="22"/>
                </a:cxn>
                <a:cxn ang="0">
                  <a:pos x="33" y="55"/>
                </a:cxn>
                <a:cxn ang="0">
                  <a:pos x="12" y="79"/>
                </a:cxn>
                <a:cxn ang="0">
                  <a:pos x="4" y="101"/>
                </a:cxn>
                <a:cxn ang="0">
                  <a:pos x="0" y="151"/>
                </a:cxn>
                <a:cxn ang="0">
                  <a:pos x="3" y="236"/>
                </a:cxn>
                <a:cxn ang="0">
                  <a:pos x="3" y="302"/>
                </a:cxn>
                <a:cxn ang="0">
                  <a:pos x="9" y="314"/>
                </a:cxn>
                <a:cxn ang="0">
                  <a:pos x="25" y="319"/>
                </a:cxn>
                <a:cxn ang="0">
                  <a:pos x="40" y="314"/>
                </a:cxn>
                <a:cxn ang="0">
                  <a:pos x="47" y="302"/>
                </a:cxn>
                <a:cxn ang="0">
                  <a:pos x="47" y="251"/>
                </a:cxn>
                <a:cxn ang="0">
                  <a:pos x="44" y="157"/>
                </a:cxn>
                <a:cxn ang="0">
                  <a:pos x="48" y="111"/>
                </a:cxn>
                <a:cxn ang="0">
                  <a:pos x="57" y="94"/>
                </a:cxn>
                <a:cxn ang="0">
                  <a:pos x="88" y="72"/>
                </a:cxn>
                <a:cxn ang="0">
                  <a:pos x="143" y="51"/>
                </a:cxn>
                <a:cxn ang="0">
                  <a:pos x="175" y="43"/>
                </a:cxn>
                <a:cxn ang="0">
                  <a:pos x="250" y="45"/>
                </a:cxn>
                <a:cxn ang="0">
                  <a:pos x="450" y="47"/>
                </a:cxn>
                <a:cxn ang="0">
                  <a:pos x="1086" y="54"/>
                </a:cxn>
                <a:cxn ang="0">
                  <a:pos x="1192" y="55"/>
                </a:cxn>
                <a:cxn ang="0">
                  <a:pos x="1456" y="62"/>
                </a:cxn>
                <a:cxn ang="0">
                  <a:pos x="1564" y="58"/>
                </a:cxn>
                <a:cxn ang="0">
                  <a:pos x="1630" y="60"/>
                </a:cxn>
                <a:cxn ang="0">
                  <a:pos x="1666" y="71"/>
                </a:cxn>
                <a:cxn ang="0">
                  <a:pos x="1703" y="90"/>
                </a:cxn>
                <a:cxn ang="0">
                  <a:pos x="1721" y="106"/>
                </a:cxn>
                <a:cxn ang="0">
                  <a:pos x="1734" y="128"/>
                </a:cxn>
                <a:cxn ang="0">
                  <a:pos x="1746" y="187"/>
                </a:cxn>
                <a:cxn ang="0">
                  <a:pos x="1749" y="245"/>
                </a:cxn>
                <a:cxn ang="0">
                  <a:pos x="1753" y="258"/>
                </a:cxn>
                <a:cxn ang="0">
                  <a:pos x="1763" y="264"/>
                </a:cxn>
                <a:cxn ang="0">
                  <a:pos x="1784" y="263"/>
                </a:cxn>
                <a:cxn ang="0">
                  <a:pos x="1793" y="254"/>
                </a:cxn>
                <a:cxn ang="0">
                  <a:pos x="1795" y="243"/>
                </a:cxn>
                <a:cxn ang="0">
                  <a:pos x="1795" y="243"/>
                </a:cxn>
              </a:cxnLst>
              <a:rect l="0" t="0" r="r" b="b"/>
              <a:pathLst>
                <a:path w="1795" h="319">
                  <a:moveTo>
                    <a:pt x="1795" y="243"/>
                  </a:moveTo>
                  <a:lnTo>
                    <a:pt x="1795" y="243"/>
                  </a:lnTo>
                  <a:lnTo>
                    <a:pt x="1795" y="211"/>
                  </a:lnTo>
                  <a:lnTo>
                    <a:pt x="1792" y="175"/>
                  </a:lnTo>
                  <a:lnTo>
                    <a:pt x="1789" y="158"/>
                  </a:lnTo>
                  <a:lnTo>
                    <a:pt x="1787" y="141"/>
                  </a:lnTo>
                  <a:lnTo>
                    <a:pt x="1782" y="126"/>
                  </a:lnTo>
                  <a:lnTo>
                    <a:pt x="1776" y="110"/>
                  </a:lnTo>
                  <a:lnTo>
                    <a:pt x="1776" y="110"/>
                  </a:lnTo>
                  <a:lnTo>
                    <a:pt x="1771" y="100"/>
                  </a:lnTo>
                  <a:lnTo>
                    <a:pt x="1765" y="89"/>
                  </a:lnTo>
                  <a:lnTo>
                    <a:pt x="1757" y="80"/>
                  </a:lnTo>
                  <a:lnTo>
                    <a:pt x="1749" y="71"/>
                  </a:lnTo>
                  <a:lnTo>
                    <a:pt x="1740" y="62"/>
                  </a:lnTo>
                  <a:lnTo>
                    <a:pt x="1731" y="54"/>
                  </a:lnTo>
                  <a:lnTo>
                    <a:pt x="1721" y="47"/>
                  </a:lnTo>
                  <a:lnTo>
                    <a:pt x="1711" y="41"/>
                  </a:lnTo>
                  <a:lnTo>
                    <a:pt x="1690" y="30"/>
                  </a:lnTo>
                  <a:lnTo>
                    <a:pt x="1666" y="21"/>
                  </a:lnTo>
                  <a:lnTo>
                    <a:pt x="1643" y="15"/>
                  </a:lnTo>
                  <a:lnTo>
                    <a:pt x="1619" y="9"/>
                  </a:lnTo>
                  <a:lnTo>
                    <a:pt x="1619" y="9"/>
                  </a:lnTo>
                  <a:lnTo>
                    <a:pt x="1606" y="8"/>
                  </a:lnTo>
                  <a:lnTo>
                    <a:pt x="1592" y="8"/>
                  </a:lnTo>
                  <a:lnTo>
                    <a:pt x="1564" y="9"/>
                  </a:lnTo>
                  <a:lnTo>
                    <a:pt x="1508" y="15"/>
                  </a:lnTo>
                  <a:lnTo>
                    <a:pt x="1508" y="15"/>
                  </a:lnTo>
                  <a:lnTo>
                    <a:pt x="1477" y="16"/>
                  </a:lnTo>
                  <a:lnTo>
                    <a:pt x="1444" y="16"/>
                  </a:lnTo>
                  <a:lnTo>
                    <a:pt x="1380" y="16"/>
                  </a:lnTo>
                  <a:lnTo>
                    <a:pt x="1380" y="16"/>
                  </a:lnTo>
                  <a:lnTo>
                    <a:pt x="1312" y="15"/>
                  </a:lnTo>
                  <a:lnTo>
                    <a:pt x="1244" y="12"/>
                  </a:lnTo>
                  <a:lnTo>
                    <a:pt x="1176" y="9"/>
                  </a:lnTo>
                  <a:lnTo>
                    <a:pt x="1108" y="8"/>
                  </a:lnTo>
                  <a:lnTo>
                    <a:pt x="1108" y="8"/>
                  </a:lnTo>
                  <a:lnTo>
                    <a:pt x="906" y="7"/>
                  </a:lnTo>
                  <a:lnTo>
                    <a:pt x="638" y="4"/>
                  </a:lnTo>
                  <a:lnTo>
                    <a:pt x="370" y="1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49" y="1"/>
                  </a:lnTo>
                  <a:lnTo>
                    <a:pt x="127" y="7"/>
                  </a:lnTo>
                  <a:lnTo>
                    <a:pt x="105" y="13"/>
                  </a:lnTo>
                  <a:lnTo>
                    <a:pt x="81" y="22"/>
                  </a:lnTo>
                  <a:lnTo>
                    <a:pt x="60" y="34"/>
                  </a:lnTo>
                  <a:lnTo>
                    <a:pt x="40" y="47"/>
                  </a:lnTo>
                  <a:lnTo>
                    <a:pt x="33" y="55"/>
                  </a:lnTo>
                  <a:lnTo>
                    <a:pt x="25" y="63"/>
                  </a:lnTo>
                  <a:lnTo>
                    <a:pt x="18" y="7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89"/>
                  </a:lnTo>
                  <a:lnTo>
                    <a:pt x="4" y="101"/>
                  </a:lnTo>
                  <a:lnTo>
                    <a:pt x="1" y="113"/>
                  </a:lnTo>
                  <a:lnTo>
                    <a:pt x="1" y="126"/>
                  </a:lnTo>
                  <a:lnTo>
                    <a:pt x="0" y="151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" y="236"/>
                  </a:lnTo>
                  <a:lnTo>
                    <a:pt x="1" y="297"/>
                  </a:lnTo>
                  <a:lnTo>
                    <a:pt x="1" y="297"/>
                  </a:lnTo>
                  <a:lnTo>
                    <a:pt x="3" y="302"/>
                  </a:lnTo>
                  <a:lnTo>
                    <a:pt x="4" y="306"/>
                  </a:lnTo>
                  <a:lnTo>
                    <a:pt x="6" y="310"/>
                  </a:lnTo>
                  <a:lnTo>
                    <a:pt x="9" y="314"/>
                  </a:lnTo>
                  <a:lnTo>
                    <a:pt x="13" y="315"/>
                  </a:lnTo>
                  <a:lnTo>
                    <a:pt x="17" y="318"/>
                  </a:lnTo>
                  <a:lnTo>
                    <a:pt x="25" y="319"/>
                  </a:lnTo>
                  <a:lnTo>
                    <a:pt x="33" y="318"/>
                  </a:lnTo>
                  <a:lnTo>
                    <a:pt x="37" y="315"/>
                  </a:lnTo>
                  <a:lnTo>
                    <a:pt x="40" y="314"/>
                  </a:lnTo>
                  <a:lnTo>
                    <a:pt x="43" y="310"/>
                  </a:lnTo>
                  <a:lnTo>
                    <a:pt x="46" y="306"/>
                  </a:lnTo>
                  <a:lnTo>
                    <a:pt x="47" y="302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51"/>
                  </a:lnTo>
                  <a:lnTo>
                    <a:pt x="44" y="204"/>
                  </a:lnTo>
                  <a:lnTo>
                    <a:pt x="44" y="181"/>
                  </a:lnTo>
                  <a:lnTo>
                    <a:pt x="44" y="157"/>
                  </a:lnTo>
                  <a:lnTo>
                    <a:pt x="46" y="134"/>
                  </a:lnTo>
                  <a:lnTo>
                    <a:pt x="48" y="111"/>
                  </a:lnTo>
                  <a:lnTo>
                    <a:pt x="48" y="111"/>
                  </a:lnTo>
                  <a:lnTo>
                    <a:pt x="51" y="105"/>
                  </a:lnTo>
                  <a:lnTo>
                    <a:pt x="54" y="100"/>
                  </a:lnTo>
                  <a:lnTo>
                    <a:pt x="57" y="94"/>
                  </a:lnTo>
                  <a:lnTo>
                    <a:pt x="61" y="89"/>
                  </a:lnTo>
                  <a:lnTo>
                    <a:pt x="73" y="80"/>
                  </a:lnTo>
                  <a:lnTo>
                    <a:pt x="88" y="72"/>
                  </a:lnTo>
                  <a:lnTo>
                    <a:pt x="102" y="66"/>
                  </a:lnTo>
                  <a:lnTo>
                    <a:pt x="116" y="60"/>
                  </a:lnTo>
                  <a:lnTo>
                    <a:pt x="143" y="51"/>
                  </a:lnTo>
                  <a:lnTo>
                    <a:pt x="143" y="51"/>
                  </a:lnTo>
                  <a:lnTo>
                    <a:pt x="158" y="46"/>
                  </a:lnTo>
                  <a:lnTo>
                    <a:pt x="175" y="43"/>
                  </a:lnTo>
                  <a:lnTo>
                    <a:pt x="194" y="42"/>
                  </a:lnTo>
                  <a:lnTo>
                    <a:pt x="212" y="42"/>
                  </a:lnTo>
                  <a:lnTo>
                    <a:pt x="250" y="45"/>
                  </a:lnTo>
                  <a:lnTo>
                    <a:pt x="284" y="46"/>
                  </a:lnTo>
                  <a:lnTo>
                    <a:pt x="284" y="46"/>
                  </a:lnTo>
                  <a:lnTo>
                    <a:pt x="450" y="47"/>
                  </a:lnTo>
                  <a:lnTo>
                    <a:pt x="684" y="50"/>
                  </a:lnTo>
                  <a:lnTo>
                    <a:pt x="920" y="52"/>
                  </a:lnTo>
                  <a:lnTo>
                    <a:pt x="1086" y="54"/>
                  </a:lnTo>
                  <a:lnTo>
                    <a:pt x="1086" y="54"/>
                  </a:lnTo>
                  <a:lnTo>
                    <a:pt x="1138" y="54"/>
                  </a:lnTo>
                  <a:lnTo>
                    <a:pt x="1192" y="55"/>
                  </a:lnTo>
                  <a:lnTo>
                    <a:pt x="1298" y="59"/>
                  </a:lnTo>
                  <a:lnTo>
                    <a:pt x="1402" y="62"/>
                  </a:lnTo>
                  <a:lnTo>
                    <a:pt x="1456" y="62"/>
                  </a:lnTo>
                  <a:lnTo>
                    <a:pt x="1508" y="60"/>
                  </a:lnTo>
                  <a:lnTo>
                    <a:pt x="1508" y="60"/>
                  </a:lnTo>
                  <a:lnTo>
                    <a:pt x="1564" y="58"/>
                  </a:lnTo>
                  <a:lnTo>
                    <a:pt x="1591" y="58"/>
                  </a:lnTo>
                  <a:lnTo>
                    <a:pt x="1617" y="59"/>
                  </a:lnTo>
                  <a:lnTo>
                    <a:pt x="1630" y="60"/>
                  </a:lnTo>
                  <a:lnTo>
                    <a:pt x="1642" y="63"/>
                  </a:lnTo>
                  <a:lnTo>
                    <a:pt x="1655" y="66"/>
                  </a:lnTo>
                  <a:lnTo>
                    <a:pt x="1666" y="71"/>
                  </a:lnTo>
                  <a:lnTo>
                    <a:pt x="1680" y="76"/>
                  </a:lnTo>
                  <a:lnTo>
                    <a:pt x="1691" y="83"/>
                  </a:lnTo>
                  <a:lnTo>
                    <a:pt x="1703" y="90"/>
                  </a:lnTo>
                  <a:lnTo>
                    <a:pt x="1715" y="101"/>
                  </a:lnTo>
                  <a:lnTo>
                    <a:pt x="1715" y="101"/>
                  </a:lnTo>
                  <a:lnTo>
                    <a:pt x="1721" y="106"/>
                  </a:lnTo>
                  <a:lnTo>
                    <a:pt x="1725" y="113"/>
                  </a:lnTo>
                  <a:lnTo>
                    <a:pt x="1731" y="120"/>
                  </a:lnTo>
                  <a:lnTo>
                    <a:pt x="1734" y="128"/>
                  </a:lnTo>
                  <a:lnTo>
                    <a:pt x="1740" y="147"/>
                  </a:lnTo>
                  <a:lnTo>
                    <a:pt x="1744" y="168"/>
                  </a:lnTo>
                  <a:lnTo>
                    <a:pt x="1746" y="187"/>
                  </a:lnTo>
                  <a:lnTo>
                    <a:pt x="1749" y="208"/>
                  </a:lnTo>
                  <a:lnTo>
                    <a:pt x="1749" y="245"/>
                  </a:lnTo>
                  <a:lnTo>
                    <a:pt x="1749" y="245"/>
                  </a:lnTo>
                  <a:lnTo>
                    <a:pt x="1749" y="250"/>
                  </a:lnTo>
                  <a:lnTo>
                    <a:pt x="1751" y="254"/>
                  </a:lnTo>
                  <a:lnTo>
                    <a:pt x="1753" y="258"/>
                  </a:lnTo>
                  <a:lnTo>
                    <a:pt x="1757" y="260"/>
                  </a:lnTo>
                  <a:lnTo>
                    <a:pt x="1759" y="263"/>
                  </a:lnTo>
                  <a:lnTo>
                    <a:pt x="1763" y="264"/>
                  </a:lnTo>
                  <a:lnTo>
                    <a:pt x="1772" y="267"/>
                  </a:lnTo>
                  <a:lnTo>
                    <a:pt x="1780" y="264"/>
                  </a:lnTo>
                  <a:lnTo>
                    <a:pt x="1784" y="263"/>
                  </a:lnTo>
                  <a:lnTo>
                    <a:pt x="1788" y="260"/>
                  </a:lnTo>
                  <a:lnTo>
                    <a:pt x="1791" y="258"/>
                  </a:lnTo>
                  <a:lnTo>
                    <a:pt x="1793" y="254"/>
                  </a:lnTo>
                  <a:lnTo>
                    <a:pt x="1795" y="250"/>
                  </a:lnTo>
                  <a:lnTo>
                    <a:pt x="1795" y="245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8" name="Freeform 710"/>
            <p:cNvSpPr/>
            <p:nvPr/>
          </p:nvSpPr>
          <p:spPr bwMode="auto">
            <a:xfrm>
              <a:off x="6310313" y="2551113"/>
              <a:ext cx="717550" cy="169863"/>
            </a:xfrm>
            <a:custGeom>
              <a:avLst/>
              <a:gdLst/>
              <a:ahLst/>
              <a:cxnLst>
                <a:cxn ang="0">
                  <a:pos x="1793" y="16"/>
                </a:cxn>
                <a:cxn ang="0">
                  <a:pos x="1785" y="6"/>
                </a:cxn>
                <a:cxn ang="0">
                  <a:pos x="1770" y="0"/>
                </a:cxn>
                <a:cxn ang="0">
                  <a:pos x="1754" y="6"/>
                </a:cxn>
                <a:cxn ang="0">
                  <a:pos x="1749" y="16"/>
                </a:cxn>
                <a:cxn ang="0">
                  <a:pos x="1754" y="84"/>
                </a:cxn>
                <a:cxn ang="0">
                  <a:pos x="1759" y="215"/>
                </a:cxn>
                <a:cxn ang="0">
                  <a:pos x="1753" y="291"/>
                </a:cxn>
                <a:cxn ang="0">
                  <a:pos x="1743" y="316"/>
                </a:cxn>
                <a:cxn ang="0">
                  <a:pos x="1712" y="351"/>
                </a:cxn>
                <a:cxn ang="0">
                  <a:pos x="1673" y="368"/>
                </a:cxn>
                <a:cxn ang="0">
                  <a:pos x="1611" y="377"/>
                </a:cxn>
                <a:cxn ang="0">
                  <a:pos x="1535" y="381"/>
                </a:cxn>
                <a:cxn ang="0">
                  <a:pos x="1496" y="387"/>
                </a:cxn>
                <a:cxn ang="0">
                  <a:pos x="1424" y="389"/>
                </a:cxn>
                <a:cxn ang="0">
                  <a:pos x="1327" y="380"/>
                </a:cxn>
                <a:cxn ang="0">
                  <a:pos x="1250" y="381"/>
                </a:cxn>
                <a:cxn ang="0">
                  <a:pos x="1165" y="381"/>
                </a:cxn>
                <a:cxn ang="0">
                  <a:pos x="1105" y="380"/>
                </a:cxn>
                <a:cxn ang="0">
                  <a:pos x="816" y="381"/>
                </a:cxn>
                <a:cxn ang="0">
                  <a:pos x="527" y="387"/>
                </a:cxn>
                <a:cxn ang="0">
                  <a:pos x="360" y="381"/>
                </a:cxn>
                <a:cxn ang="0">
                  <a:pos x="273" y="378"/>
                </a:cxn>
                <a:cxn ang="0">
                  <a:pos x="184" y="364"/>
                </a:cxn>
                <a:cxn ang="0">
                  <a:pos x="128" y="342"/>
                </a:cxn>
                <a:cxn ang="0">
                  <a:pos x="90" y="317"/>
                </a:cxn>
                <a:cxn ang="0">
                  <a:pos x="70" y="299"/>
                </a:cxn>
                <a:cxn ang="0">
                  <a:pos x="53" y="266"/>
                </a:cxn>
                <a:cxn ang="0">
                  <a:pos x="44" y="215"/>
                </a:cxn>
                <a:cxn ang="0">
                  <a:pos x="47" y="113"/>
                </a:cxn>
                <a:cxn ang="0">
                  <a:pos x="46" y="104"/>
                </a:cxn>
                <a:cxn ang="0">
                  <a:pos x="36" y="95"/>
                </a:cxn>
                <a:cxn ang="0">
                  <a:pos x="17" y="92"/>
                </a:cxn>
                <a:cxn ang="0">
                  <a:pos x="6" y="100"/>
                </a:cxn>
                <a:cxn ang="0">
                  <a:pos x="1" y="113"/>
                </a:cxn>
                <a:cxn ang="0">
                  <a:pos x="0" y="183"/>
                </a:cxn>
                <a:cxn ang="0">
                  <a:pos x="5" y="255"/>
                </a:cxn>
                <a:cxn ang="0">
                  <a:pos x="19" y="300"/>
                </a:cxn>
                <a:cxn ang="0">
                  <a:pos x="34" y="322"/>
                </a:cxn>
                <a:cxn ang="0">
                  <a:pos x="60" y="352"/>
                </a:cxn>
                <a:cxn ang="0">
                  <a:pos x="118" y="390"/>
                </a:cxn>
                <a:cxn ang="0">
                  <a:pos x="193" y="416"/>
                </a:cxn>
                <a:cxn ang="0">
                  <a:pos x="220" y="420"/>
                </a:cxn>
                <a:cxn ang="0">
                  <a:pos x="305" y="425"/>
                </a:cxn>
                <a:cxn ang="0">
                  <a:pos x="390" y="432"/>
                </a:cxn>
                <a:cxn ang="0">
                  <a:pos x="573" y="432"/>
                </a:cxn>
                <a:cxn ang="0">
                  <a:pos x="1087" y="423"/>
                </a:cxn>
                <a:cxn ang="0">
                  <a:pos x="1155" y="428"/>
                </a:cxn>
                <a:cxn ang="0">
                  <a:pos x="1223" y="427"/>
                </a:cxn>
                <a:cxn ang="0">
                  <a:pos x="1284" y="424"/>
                </a:cxn>
                <a:cxn ang="0">
                  <a:pos x="1346" y="428"/>
                </a:cxn>
                <a:cxn ang="0">
                  <a:pos x="1440" y="431"/>
                </a:cxn>
                <a:cxn ang="0">
                  <a:pos x="1564" y="425"/>
                </a:cxn>
                <a:cxn ang="0">
                  <a:pos x="1624" y="424"/>
                </a:cxn>
                <a:cxn ang="0">
                  <a:pos x="1700" y="404"/>
                </a:cxn>
                <a:cxn ang="0">
                  <a:pos x="1734" y="385"/>
                </a:cxn>
                <a:cxn ang="0">
                  <a:pos x="1766" y="360"/>
                </a:cxn>
                <a:cxn ang="0">
                  <a:pos x="1784" y="339"/>
                </a:cxn>
                <a:cxn ang="0">
                  <a:pos x="1800" y="295"/>
                </a:cxn>
                <a:cxn ang="0">
                  <a:pos x="1806" y="231"/>
                </a:cxn>
                <a:cxn ang="0">
                  <a:pos x="1800" y="89"/>
                </a:cxn>
              </a:cxnLst>
              <a:rect l="0" t="0" r="r" b="b"/>
              <a:pathLst>
                <a:path w="1806" h="432">
                  <a:moveTo>
                    <a:pt x="1794" y="21"/>
                  </a:moveTo>
                  <a:lnTo>
                    <a:pt x="1794" y="21"/>
                  </a:lnTo>
                  <a:lnTo>
                    <a:pt x="1793" y="16"/>
                  </a:lnTo>
                  <a:lnTo>
                    <a:pt x="1792" y="12"/>
                  </a:lnTo>
                  <a:lnTo>
                    <a:pt x="1789" y="8"/>
                  </a:lnTo>
                  <a:lnTo>
                    <a:pt x="1785" y="6"/>
                  </a:lnTo>
                  <a:lnTo>
                    <a:pt x="1783" y="3"/>
                  </a:lnTo>
                  <a:lnTo>
                    <a:pt x="1779" y="2"/>
                  </a:lnTo>
                  <a:lnTo>
                    <a:pt x="1770" y="0"/>
                  </a:lnTo>
                  <a:lnTo>
                    <a:pt x="1762" y="2"/>
                  </a:lnTo>
                  <a:lnTo>
                    <a:pt x="1758" y="3"/>
                  </a:lnTo>
                  <a:lnTo>
                    <a:pt x="1754" y="6"/>
                  </a:lnTo>
                  <a:lnTo>
                    <a:pt x="1751" y="8"/>
                  </a:lnTo>
                  <a:lnTo>
                    <a:pt x="1750" y="12"/>
                  </a:lnTo>
                  <a:lnTo>
                    <a:pt x="1749" y="16"/>
                  </a:lnTo>
                  <a:lnTo>
                    <a:pt x="1749" y="21"/>
                  </a:lnTo>
                  <a:lnTo>
                    <a:pt x="1749" y="21"/>
                  </a:lnTo>
                  <a:lnTo>
                    <a:pt x="1754" y="84"/>
                  </a:lnTo>
                  <a:lnTo>
                    <a:pt x="1757" y="126"/>
                  </a:lnTo>
                  <a:lnTo>
                    <a:pt x="1759" y="170"/>
                  </a:lnTo>
                  <a:lnTo>
                    <a:pt x="1759" y="215"/>
                  </a:lnTo>
                  <a:lnTo>
                    <a:pt x="1758" y="255"/>
                  </a:lnTo>
                  <a:lnTo>
                    <a:pt x="1755" y="274"/>
                  </a:lnTo>
                  <a:lnTo>
                    <a:pt x="1753" y="291"/>
                  </a:lnTo>
                  <a:lnTo>
                    <a:pt x="1749" y="304"/>
                  </a:lnTo>
                  <a:lnTo>
                    <a:pt x="1743" y="316"/>
                  </a:lnTo>
                  <a:lnTo>
                    <a:pt x="1743" y="316"/>
                  </a:lnTo>
                  <a:lnTo>
                    <a:pt x="1734" y="330"/>
                  </a:lnTo>
                  <a:lnTo>
                    <a:pt x="1724" y="340"/>
                  </a:lnTo>
                  <a:lnTo>
                    <a:pt x="1712" y="351"/>
                  </a:lnTo>
                  <a:lnTo>
                    <a:pt x="1700" y="357"/>
                  </a:lnTo>
                  <a:lnTo>
                    <a:pt x="1687" y="364"/>
                  </a:lnTo>
                  <a:lnTo>
                    <a:pt x="1673" y="368"/>
                  </a:lnTo>
                  <a:lnTo>
                    <a:pt x="1658" y="372"/>
                  </a:lnTo>
                  <a:lnTo>
                    <a:pt x="1643" y="374"/>
                  </a:lnTo>
                  <a:lnTo>
                    <a:pt x="1611" y="377"/>
                  </a:lnTo>
                  <a:lnTo>
                    <a:pt x="1580" y="378"/>
                  </a:lnTo>
                  <a:lnTo>
                    <a:pt x="1550" y="380"/>
                  </a:lnTo>
                  <a:lnTo>
                    <a:pt x="1535" y="381"/>
                  </a:lnTo>
                  <a:lnTo>
                    <a:pt x="1521" y="384"/>
                  </a:lnTo>
                  <a:lnTo>
                    <a:pt x="1521" y="384"/>
                  </a:lnTo>
                  <a:lnTo>
                    <a:pt x="1496" y="387"/>
                  </a:lnTo>
                  <a:lnTo>
                    <a:pt x="1473" y="390"/>
                  </a:lnTo>
                  <a:lnTo>
                    <a:pt x="1448" y="390"/>
                  </a:lnTo>
                  <a:lnTo>
                    <a:pt x="1424" y="389"/>
                  </a:lnTo>
                  <a:lnTo>
                    <a:pt x="1376" y="385"/>
                  </a:lnTo>
                  <a:lnTo>
                    <a:pt x="1327" y="380"/>
                  </a:lnTo>
                  <a:lnTo>
                    <a:pt x="1327" y="380"/>
                  </a:lnTo>
                  <a:lnTo>
                    <a:pt x="1301" y="378"/>
                  </a:lnTo>
                  <a:lnTo>
                    <a:pt x="1275" y="380"/>
                  </a:lnTo>
                  <a:lnTo>
                    <a:pt x="1250" y="381"/>
                  </a:lnTo>
                  <a:lnTo>
                    <a:pt x="1223" y="381"/>
                  </a:lnTo>
                  <a:lnTo>
                    <a:pt x="1223" y="381"/>
                  </a:lnTo>
                  <a:lnTo>
                    <a:pt x="1165" y="381"/>
                  </a:lnTo>
                  <a:lnTo>
                    <a:pt x="1135" y="381"/>
                  </a:lnTo>
                  <a:lnTo>
                    <a:pt x="1105" y="380"/>
                  </a:lnTo>
                  <a:lnTo>
                    <a:pt x="1105" y="380"/>
                  </a:lnTo>
                  <a:lnTo>
                    <a:pt x="1063" y="378"/>
                  </a:lnTo>
                  <a:lnTo>
                    <a:pt x="995" y="378"/>
                  </a:lnTo>
                  <a:lnTo>
                    <a:pt x="816" y="381"/>
                  </a:lnTo>
                  <a:lnTo>
                    <a:pt x="637" y="385"/>
                  </a:lnTo>
                  <a:lnTo>
                    <a:pt x="527" y="387"/>
                  </a:lnTo>
                  <a:lnTo>
                    <a:pt x="527" y="387"/>
                  </a:lnTo>
                  <a:lnTo>
                    <a:pt x="471" y="386"/>
                  </a:lnTo>
                  <a:lnTo>
                    <a:pt x="416" y="384"/>
                  </a:lnTo>
                  <a:lnTo>
                    <a:pt x="360" y="381"/>
                  </a:lnTo>
                  <a:lnTo>
                    <a:pt x="305" y="380"/>
                  </a:lnTo>
                  <a:lnTo>
                    <a:pt x="305" y="380"/>
                  </a:lnTo>
                  <a:lnTo>
                    <a:pt x="273" y="378"/>
                  </a:lnTo>
                  <a:lnTo>
                    <a:pt x="243" y="376"/>
                  </a:lnTo>
                  <a:lnTo>
                    <a:pt x="213" y="370"/>
                  </a:lnTo>
                  <a:lnTo>
                    <a:pt x="184" y="364"/>
                  </a:lnTo>
                  <a:lnTo>
                    <a:pt x="155" y="353"/>
                  </a:lnTo>
                  <a:lnTo>
                    <a:pt x="142" y="348"/>
                  </a:lnTo>
                  <a:lnTo>
                    <a:pt x="128" y="342"/>
                  </a:lnTo>
                  <a:lnTo>
                    <a:pt x="115" y="334"/>
                  </a:lnTo>
                  <a:lnTo>
                    <a:pt x="102" y="326"/>
                  </a:lnTo>
                  <a:lnTo>
                    <a:pt x="90" y="317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0" y="299"/>
                  </a:lnTo>
                  <a:lnTo>
                    <a:pt x="63" y="288"/>
                  </a:lnTo>
                  <a:lnTo>
                    <a:pt x="57" y="278"/>
                  </a:lnTo>
                  <a:lnTo>
                    <a:pt x="53" y="266"/>
                  </a:lnTo>
                  <a:lnTo>
                    <a:pt x="49" y="254"/>
                  </a:lnTo>
                  <a:lnTo>
                    <a:pt x="47" y="241"/>
                  </a:lnTo>
                  <a:lnTo>
                    <a:pt x="44" y="215"/>
                  </a:lnTo>
                  <a:lnTo>
                    <a:pt x="44" y="187"/>
                  </a:lnTo>
                  <a:lnTo>
                    <a:pt x="46" y="161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08"/>
                  </a:lnTo>
                  <a:lnTo>
                    <a:pt x="46" y="104"/>
                  </a:lnTo>
                  <a:lnTo>
                    <a:pt x="43" y="100"/>
                  </a:lnTo>
                  <a:lnTo>
                    <a:pt x="40" y="96"/>
                  </a:lnTo>
                  <a:lnTo>
                    <a:pt x="36" y="95"/>
                  </a:lnTo>
                  <a:lnTo>
                    <a:pt x="32" y="92"/>
                  </a:lnTo>
                  <a:lnTo>
                    <a:pt x="25" y="91"/>
                  </a:lnTo>
                  <a:lnTo>
                    <a:pt x="17" y="92"/>
                  </a:lnTo>
                  <a:lnTo>
                    <a:pt x="13" y="95"/>
                  </a:lnTo>
                  <a:lnTo>
                    <a:pt x="9" y="96"/>
                  </a:lnTo>
                  <a:lnTo>
                    <a:pt x="6" y="100"/>
                  </a:lnTo>
                  <a:lnTo>
                    <a:pt x="4" y="104"/>
                  </a:lnTo>
                  <a:lnTo>
                    <a:pt x="2" y="10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60"/>
                  </a:lnTo>
                  <a:lnTo>
                    <a:pt x="0" y="183"/>
                  </a:lnTo>
                  <a:lnTo>
                    <a:pt x="0" y="208"/>
                  </a:lnTo>
                  <a:lnTo>
                    <a:pt x="1" y="232"/>
                  </a:lnTo>
                  <a:lnTo>
                    <a:pt x="5" y="255"/>
                  </a:lnTo>
                  <a:lnTo>
                    <a:pt x="10" y="279"/>
                  </a:lnTo>
                  <a:lnTo>
                    <a:pt x="14" y="289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26" y="312"/>
                  </a:lnTo>
                  <a:lnTo>
                    <a:pt x="34" y="322"/>
                  </a:lnTo>
                  <a:lnTo>
                    <a:pt x="42" y="333"/>
                  </a:lnTo>
                  <a:lnTo>
                    <a:pt x="51" y="343"/>
                  </a:lnTo>
                  <a:lnTo>
                    <a:pt x="60" y="352"/>
                  </a:lnTo>
                  <a:lnTo>
                    <a:pt x="70" y="360"/>
                  </a:lnTo>
                  <a:lnTo>
                    <a:pt x="94" y="376"/>
                  </a:lnTo>
                  <a:lnTo>
                    <a:pt x="118" y="390"/>
                  </a:lnTo>
                  <a:lnTo>
                    <a:pt x="142" y="401"/>
                  </a:lnTo>
                  <a:lnTo>
                    <a:pt x="169" y="410"/>
                  </a:lnTo>
                  <a:lnTo>
                    <a:pt x="193" y="416"/>
                  </a:lnTo>
                  <a:lnTo>
                    <a:pt x="193" y="416"/>
                  </a:lnTo>
                  <a:lnTo>
                    <a:pt x="206" y="419"/>
                  </a:lnTo>
                  <a:lnTo>
                    <a:pt x="220" y="420"/>
                  </a:lnTo>
                  <a:lnTo>
                    <a:pt x="248" y="423"/>
                  </a:lnTo>
                  <a:lnTo>
                    <a:pt x="305" y="425"/>
                  </a:lnTo>
                  <a:lnTo>
                    <a:pt x="305" y="425"/>
                  </a:lnTo>
                  <a:lnTo>
                    <a:pt x="333" y="427"/>
                  </a:lnTo>
                  <a:lnTo>
                    <a:pt x="361" y="429"/>
                  </a:lnTo>
                  <a:lnTo>
                    <a:pt x="390" y="432"/>
                  </a:lnTo>
                  <a:lnTo>
                    <a:pt x="418" y="432"/>
                  </a:lnTo>
                  <a:lnTo>
                    <a:pt x="573" y="432"/>
                  </a:lnTo>
                  <a:lnTo>
                    <a:pt x="573" y="432"/>
                  </a:lnTo>
                  <a:lnTo>
                    <a:pt x="829" y="428"/>
                  </a:lnTo>
                  <a:lnTo>
                    <a:pt x="991" y="424"/>
                  </a:lnTo>
                  <a:lnTo>
                    <a:pt x="1087" y="423"/>
                  </a:lnTo>
                  <a:lnTo>
                    <a:pt x="1087" y="423"/>
                  </a:lnTo>
                  <a:lnTo>
                    <a:pt x="1121" y="425"/>
                  </a:lnTo>
                  <a:lnTo>
                    <a:pt x="1155" y="428"/>
                  </a:lnTo>
                  <a:lnTo>
                    <a:pt x="1189" y="429"/>
                  </a:lnTo>
                  <a:lnTo>
                    <a:pt x="1206" y="428"/>
                  </a:lnTo>
                  <a:lnTo>
                    <a:pt x="1223" y="427"/>
                  </a:lnTo>
                  <a:lnTo>
                    <a:pt x="1223" y="427"/>
                  </a:lnTo>
                  <a:lnTo>
                    <a:pt x="1253" y="424"/>
                  </a:lnTo>
                  <a:lnTo>
                    <a:pt x="1284" y="424"/>
                  </a:lnTo>
                  <a:lnTo>
                    <a:pt x="1316" y="425"/>
                  </a:lnTo>
                  <a:lnTo>
                    <a:pt x="1346" y="428"/>
                  </a:lnTo>
                  <a:lnTo>
                    <a:pt x="1346" y="428"/>
                  </a:lnTo>
                  <a:lnTo>
                    <a:pt x="1377" y="429"/>
                  </a:lnTo>
                  <a:lnTo>
                    <a:pt x="1409" y="431"/>
                  </a:lnTo>
                  <a:lnTo>
                    <a:pt x="1440" y="431"/>
                  </a:lnTo>
                  <a:lnTo>
                    <a:pt x="1471" y="429"/>
                  </a:lnTo>
                  <a:lnTo>
                    <a:pt x="1533" y="427"/>
                  </a:lnTo>
                  <a:lnTo>
                    <a:pt x="1564" y="425"/>
                  </a:lnTo>
                  <a:lnTo>
                    <a:pt x="1597" y="425"/>
                  </a:lnTo>
                  <a:lnTo>
                    <a:pt x="1597" y="425"/>
                  </a:lnTo>
                  <a:lnTo>
                    <a:pt x="1624" y="424"/>
                  </a:lnTo>
                  <a:lnTo>
                    <a:pt x="1651" y="420"/>
                  </a:lnTo>
                  <a:lnTo>
                    <a:pt x="1677" y="414"/>
                  </a:lnTo>
                  <a:lnTo>
                    <a:pt x="1700" y="404"/>
                  </a:lnTo>
                  <a:lnTo>
                    <a:pt x="1712" y="399"/>
                  </a:lnTo>
                  <a:lnTo>
                    <a:pt x="1724" y="393"/>
                  </a:lnTo>
                  <a:lnTo>
                    <a:pt x="1734" y="385"/>
                  </a:lnTo>
                  <a:lnTo>
                    <a:pt x="1745" y="377"/>
                  </a:lnTo>
                  <a:lnTo>
                    <a:pt x="1755" y="369"/>
                  </a:lnTo>
                  <a:lnTo>
                    <a:pt x="1766" y="360"/>
                  </a:lnTo>
                  <a:lnTo>
                    <a:pt x="1775" y="350"/>
                  </a:lnTo>
                  <a:lnTo>
                    <a:pt x="1784" y="339"/>
                  </a:lnTo>
                  <a:lnTo>
                    <a:pt x="1784" y="339"/>
                  </a:lnTo>
                  <a:lnTo>
                    <a:pt x="1791" y="327"/>
                  </a:lnTo>
                  <a:lnTo>
                    <a:pt x="1796" y="312"/>
                  </a:lnTo>
                  <a:lnTo>
                    <a:pt x="1800" y="295"/>
                  </a:lnTo>
                  <a:lnTo>
                    <a:pt x="1802" y="275"/>
                  </a:lnTo>
                  <a:lnTo>
                    <a:pt x="1805" y="254"/>
                  </a:lnTo>
                  <a:lnTo>
                    <a:pt x="1806" y="231"/>
                  </a:lnTo>
                  <a:lnTo>
                    <a:pt x="1806" y="182"/>
                  </a:lnTo>
                  <a:lnTo>
                    <a:pt x="1804" y="135"/>
                  </a:lnTo>
                  <a:lnTo>
                    <a:pt x="1800" y="89"/>
                  </a:lnTo>
                  <a:lnTo>
                    <a:pt x="1794" y="21"/>
                  </a:lnTo>
                  <a:lnTo>
                    <a:pt x="1794" y="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9" name="Freeform 711"/>
            <p:cNvSpPr/>
            <p:nvPr/>
          </p:nvSpPr>
          <p:spPr bwMode="auto">
            <a:xfrm>
              <a:off x="6303963" y="2232025"/>
              <a:ext cx="25400" cy="374650"/>
            </a:xfrm>
            <a:custGeom>
              <a:avLst/>
              <a:gdLst/>
              <a:ahLst/>
              <a:cxnLst>
                <a:cxn ang="0">
                  <a:pos x="63" y="922"/>
                </a:cxn>
                <a:cxn ang="0">
                  <a:pos x="60" y="870"/>
                </a:cxn>
                <a:cxn ang="0">
                  <a:pos x="58" y="726"/>
                </a:cxn>
                <a:cxn ang="0">
                  <a:pos x="56" y="674"/>
                </a:cxn>
                <a:cxn ang="0">
                  <a:pos x="52" y="628"/>
                </a:cxn>
                <a:cxn ang="0">
                  <a:pos x="50" y="536"/>
                </a:cxn>
                <a:cxn ang="0">
                  <a:pos x="52" y="489"/>
                </a:cxn>
                <a:cxn ang="0">
                  <a:pos x="55" y="443"/>
                </a:cxn>
                <a:cxn ang="0">
                  <a:pos x="59" y="351"/>
                </a:cxn>
                <a:cxn ang="0">
                  <a:pos x="59" y="305"/>
                </a:cxn>
                <a:cxn ang="0">
                  <a:pos x="54" y="259"/>
                </a:cxn>
                <a:cxn ang="0">
                  <a:pos x="50" y="225"/>
                </a:cxn>
                <a:cxn ang="0">
                  <a:pos x="50" y="213"/>
                </a:cxn>
                <a:cxn ang="0">
                  <a:pos x="51" y="118"/>
                </a:cxn>
                <a:cxn ang="0">
                  <a:pos x="51" y="22"/>
                </a:cxn>
                <a:cxn ang="0">
                  <a:pos x="50" y="13"/>
                </a:cxn>
                <a:cxn ang="0">
                  <a:pos x="45" y="7"/>
                </a:cxn>
                <a:cxn ang="0">
                  <a:pos x="37" y="3"/>
                </a:cxn>
                <a:cxn ang="0">
                  <a:pos x="21" y="3"/>
                </a:cxn>
                <a:cxn ang="0">
                  <a:pos x="13" y="7"/>
                </a:cxn>
                <a:cxn ang="0">
                  <a:pos x="8" y="13"/>
                </a:cxn>
                <a:cxn ang="0">
                  <a:pos x="7" y="22"/>
                </a:cxn>
                <a:cxn ang="0">
                  <a:pos x="4" y="77"/>
                </a:cxn>
                <a:cxn ang="0">
                  <a:pos x="0" y="186"/>
                </a:cxn>
                <a:cxn ang="0">
                  <a:pos x="3" y="251"/>
                </a:cxn>
                <a:cxn ang="0">
                  <a:pos x="7" y="275"/>
                </a:cxn>
                <a:cxn ang="0">
                  <a:pos x="12" y="297"/>
                </a:cxn>
                <a:cxn ang="0">
                  <a:pos x="17" y="347"/>
                </a:cxn>
                <a:cxn ang="0">
                  <a:pos x="16" y="398"/>
                </a:cxn>
                <a:cxn ang="0">
                  <a:pos x="9" y="470"/>
                </a:cxn>
                <a:cxn ang="0">
                  <a:pos x="4" y="517"/>
                </a:cxn>
                <a:cxn ang="0">
                  <a:pos x="4" y="611"/>
                </a:cxn>
                <a:cxn ang="0">
                  <a:pos x="8" y="658"/>
                </a:cxn>
                <a:cxn ang="0">
                  <a:pos x="11" y="714"/>
                </a:cxn>
                <a:cxn ang="0">
                  <a:pos x="14" y="866"/>
                </a:cxn>
                <a:cxn ang="0">
                  <a:pos x="17" y="922"/>
                </a:cxn>
                <a:cxn ang="0">
                  <a:pos x="18" y="927"/>
                </a:cxn>
                <a:cxn ang="0">
                  <a:pos x="24" y="935"/>
                </a:cxn>
                <a:cxn ang="0">
                  <a:pos x="34" y="943"/>
                </a:cxn>
                <a:cxn ang="0">
                  <a:pos x="51" y="943"/>
                </a:cxn>
                <a:cxn ang="0">
                  <a:pos x="58" y="939"/>
                </a:cxn>
                <a:cxn ang="0">
                  <a:pos x="63" y="933"/>
                </a:cxn>
                <a:cxn ang="0">
                  <a:pos x="63" y="922"/>
                </a:cxn>
              </a:cxnLst>
              <a:rect l="0" t="0" r="r" b="b"/>
              <a:pathLst>
                <a:path w="63" h="944">
                  <a:moveTo>
                    <a:pt x="63" y="922"/>
                  </a:moveTo>
                  <a:lnTo>
                    <a:pt x="63" y="922"/>
                  </a:lnTo>
                  <a:lnTo>
                    <a:pt x="62" y="900"/>
                  </a:lnTo>
                  <a:lnTo>
                    <a:pt x="60" y="870"/>
                  </a:lnTo>
                  <a:lnTo>
                    <a:pt x="59" y="798"/>
                  </a:lnTo>
                  <a:lnTo>
                    <a:pt x="58" y="726"/>
                  </a:lnTo>
                  <a:lnTo>
                    <a:pt x="58" y="696"/>
                  </a:lnTo>
                  <a:lnTo>
                    <a:pt x="56" y="674"/>
                  </a:lnTo>
                  <a:lnTo>
                    <a:pt x="56" y="674"/>
                  </a:lnTo>
                  <a:lnTo>
                    <a:pt x="52" y="628"/>
                  </a:lnTo>
                  <a:lnTo>
                    <a:pt x="50" y="582"/>
                  </a:lnTo>
                  <a:lnTo>
                    <a:pt x="50" y="536"/>
                  </a:lnTo>
                  <a:lnTo>
                    <a:pt x="50" y="513"/>
                  </a:lnTo>
                  <a:lnTo>
                    <a:pt x="52" y="489"/>
                  </a:lnTo>
                  <a:lnTo>
                    <a:pt x="52" y="489"/>
                  </a:lnTo>
                  <a:lnTo>
                    <a:pt x="55" y="443"/>
                  </a:lnTo>
                  <a:lnTo>
                    <a:pt x="58" y="398"/>
                  </a:lnTo>
                  <a:lnTo>
                    <a:pt x="59" y="351"/>
                  </a:lnTo>
                  <a:lnTo>
                    <a:pt x="59" y="305"/>
                  </a:lnTo>
                  <a:lnTo>
                    <a:pt x="59" y="305"/>
                  </a:lnTo>
                  <a:lnTo>
                    <a:pt x="58" y="281"/>
                  </a:lnTo>
                  <a:lnTo>
                    <a:pt x="54" y="259"/>
                  </a:lnTo>
                  <a:lnTo>
                    <a:pt x="51" y="237"/>
                  </a:lnTo>
                  <a:lnTo>
                    <a:pt x="50" y="225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1" y="173"/>
                  </a:lnTo>
                  <a:lnTo>
                    <a:pt x="51" y="118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50" y="13"/>
                  </a:lnTo>
                  <a:lnTo>
                    <a:pt x="47" y="9"/>
                  </a:lnTo>
                  <a:lnTo>
                    <a:pt x="45" y="7"/>
                  </a:lnTo>
                  <a:lnTo>
                    <a:pt x="41" y="4"/>
                  </a:lnTo>
                  <a:lnTo>
                    <a:pt x="37" y="3"/>
                  </a:lnTo>
                  <a:lnTo>
                    <a:pt x="29" y="0"/>
                  </a:lnTo>
                  <a:lnTo>
                    <a:pt x="21" y="3"/>
                  </a:lnTo>
                  <a:lnTo>
                    <a:pt x="17" y="4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7" y="17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4" y="77"/>
                  </a:lnTo>
                  <a:lnTo>
                    <a:pt x="1" y="149"/>
                  </a:lnTo>
                  <a:lnTo>
                    <a:pt x="0" y="186"/>
                  </a:lnTo>
                  <a:lnTo>
                    <a:pt x="0" y="221"/>
                  </a:lnTo>
                  <a:lnTo>
                    <a:pt x="3" y="251"/>
                  </a:lnTo>
                  <a:lnTo>
                    <a:pt x="4" y="263"/>
                  </a:lnTo>
                  <a:lnTo>
                    <a:pt x="7" y="275"/>
                  </a:lnTo>
                  <a:lnTo>
                    <a:pt x="7" y="275"/>
                  </a:lnTo>
                  <a:lnTo>
                    <a:pt x="12" y="297"/>
                  </a:lnTo>
                  <a:lnTo>
                    <a:pt x="14" y="321"/>
                  </a:lnTo>
                  <a:lnTo>
                    <a:pt x="17" y="347"/>
                  </a:lnTo>
                  <a:lnTo>
                    <a:pt x="17" y="372"/>
                  </a:lnTo>
                  <a:lnTo>
                    <a:pt x="16" y="398"/>
                  </a:lnTo>
                  <a:lnTo>
                    <a:pt x="13" y="423"/>
                  </a:lnTo>
                  <a:lnTo>
                    <a:pt x="9" y="470"/>
                  </a:lnTo>
                  <a:lnTo>
                    <a:pt x="9" y="470"/>
                  </a:lnTo>
                  <a:lnTo>
                    <a:pt x="4" y="517"/>
                  </a:lnTo>
                  <a:lnTo>
                    <a:pt x="3" y="564"/>
                  </a:lnTo>
                  <a:lnTo>
                    <a:pt x="4" y="611"/>
                  </a:lnTo>
                  <a:lnTo>
                    <a:pt x="8" y="658"/>
                  </a:lnTo>
                  <a:lnTo>
                    <a:pt x="8" y="658"/>
                  </a:lnTo>
                  <a:lnTo>
                    <a:pt x="9" y="683"/>
                  </a:lnTo>
                  <a:lnTo>
                    <a:pt x="11" y="714"/>
                  </a:lnTo>
                  <a:lnTo>
                    <a:pt x="12" y="790"/>
                  </a:lnTo>
                  <a:lnTo>
                    <a:pt x="14" y="866"/>
                  </a:lnTo>
                  <a:lnTo>
                    <a:pt x="16" y="899"/>
                  </a:lnTo>
                  <a:lnTo>
                    <a:pt x="17" y="922"/>
                  </a:lnTo>
                  <a:lnTo>
                    <a:pt x="17" y="922"/>
                  </a:lnTo>
                  <a:lnTo>
                    <a:pt x="18" y="927"/>
                  </a:lnTo>
                  <a:lnTo>
                    <a:pt x="21" y="933"/>
                  </a:lnTo>
                  <a:lnTo>
                    <a:pt x="24" y="935"/>
                  </a:lnTo>
                  <a:lnTo>
                    <a:pt x="26" y="939"/>
                  </a:lnTo>
                  <a:lnTo>
                    <a:pt x="34" y="943"/>
                  </a:lnTo>
                  <a:lnTo>
                    <a:pt x="43" y="944"/>
                  </a:lnTo>
                  <a:lnTo>
                    <a:pt x="51" y="943"/>
                  </a:lnTo>
                  <a:lnTo>
                    <a:pt x="55" y="942"/>
                  </a:lnTo>
                  <a:lnTo>
                    <a:pt x="58" y="939"/>
                  </a:lnTo>
                  <a:lnTo>
                    <a:pt x="60" y="936"/>
                  </a:lnTo>
                  <a:lnTo>
                    <a:pt x="63" y="933"/>
                  </a:lnTo>
                  <a:lnTo>
                    <a:pt x="63" y="927"/>
                  </a:lnTo>
                  <a:lnTo>
                    <a:pt x="63" y="922"/>
                  </a:lnTo>
                  <a:lnTo>
                    <a:pt x="63" y="9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0" name="Freeform 712"/>
            <p:cNvSpPr/>
            <p:nvPr/>
          </p:nvSpPr>
          <p:spPr bwMode="auto">
            <a:xfrm>
              <a:off x="6999288" y="2208213"/>
              <a:ext cx="20638" cy="138113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3" y="12"/>
                </a:cxn>
                <a:cxn ang="0">
                  <a:pos x="42" y="8"/>
                </a:cxn>
                <a:cxn ang="0">
                  <a:pos x="38" y="5"/>
                </a:cxn>
                <a:cxn ang="0">
                  <a:pos x="35" y="2"/>
                </a:cxn>
                <a:cxn ang="0">
                  <a:pos x="31" y="1"/>
                </a:cxn>
                <a:cxn ang="0">
                  <a:pos x="22" y="0"/>
                </a:cxn>
                <a:cxn ang="0">
                  <a:pos x="14" y="1"/>
                </a:cxn>
                <a:cxn ang="0">
                  <a:pos x="10" y="2"/>
                </a:cxn>
                <a:cxn ang="0">
                  <a:pos x="6" y="5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50"/>
                </a:cxn>
                <a:cxn ang="0">
                  <a:pos x="4" y="77"/>
                </a:cxn>
                <a:cxn ang="0">
                  <a:pos x="5" y="106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5" y="174"/>
                </a:cxn>
                <a:cxn ang="0">
                  <a:pos x="3" y="229"/>
                </a:cxn>
                <a:cxn ang="0">
                  <a:pos x="1" y="284"/>
                </a:cxn>
                <a:cxn ang="0">
                  <a:pos x="0" y="324"/>
                </a:cxn>
                <a:cxn ang="0">
                  <a:pos x="0" y="324"/>
                </a:cxn>
                <a:cxn ang="0">
                  <a:pos x="1" y="329"/>
                </a:cxn>
                <a:cxn ang="0">
                  <a:pos x="3" y="333"/>
                </a:cxn>
                <a:cxn ang="0">
                  <a:pos x="4" y="337"/>
                </a:cxn>
                <a:cxn ang="0">
                  <a:pos x="8" y="341"/>
                </a:cxn>
                <a:cxn ang="0">
                  <a:pos x="10" y="344"/>
                </a:cxn>
                <a:cxn ang="0">
                  <a:pos x="14" y="345"/>
                </a:cxn>
                <a:cxn ang="0">
                  <a:pos x="23" y="346"/>
                </a:cxn>
                <a:cxn ang="0">
                  <a:pos x="31" y="345"/>
                </a:cxn>
                <a:cxn ang="0">
                  <a:pos x="35" y="344"/>
                </a:cxn>
                <a:cxn ang="0">
                  <a:pos x="39" y="341"/>
                </a:cxn>
                <a:cxn ang="0">
                  <a:pos x="42" y="337"/>
                </a:cxn>
                <a:cxn ang="0">
                  <a:pos x="44" y="333"/>
                </a:cxn>
                <a:cxn ang="0">
                  <a:pos x="46" y="329"/>
                </a:cxn>
                <a:cxn ang="0">
                  <a:pos x="46" y="324"/>
                </a:cxn>
                <a:cxn ang="0">
                  <a:pos x="46" y="324"/>
                </a:cxn>
                <a:cxn ang="0">
                  <a:pos x="47" y="288"/>
                </a:cxn>
                <a:cxn ang="0">
                  <a:pos x="48" y="237"/>
                </a:cxn>
                <a:cxn ang="0">
                  <a:pos x="51" y="186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51" y="116"/>
                </a:cxn>
                <a:cxn ang="0">
                  <a:pos x="50" y="85"/>
                </a:cxn>
                <a:cxn ang="0">
                  <a:pos x="47" y="53"/>
                </a:cxn>
                <a:cxn ang="0">
                  <a:pos x="46" y="22"/>
                </a:cxn>
                <a:cxn ang="0">
                  <a:pos x="46" y="22"/>
                </a:cxn>
              </a:cxnLst>
              <a:rect l="0" t="0" r="r" b="b"/>
              <a:pathLst>
                <a:path w="51" h="346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3" y="12"/>
                  </a:lnTo>
                  <a:lnTo>
                    <a:pt x="42" y="8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0" y="2"/>
                  </a:lnTo>
                  <a:lnTo>
                    <a:pt x="6" y="5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50"/>
                  </a:lnTo>
                  <a:lnTo>
                    <a:pt x="4" y="77"/>
                  </a:lnTo>
                  <a:lnTo>
                    <a:pt x="5" y="106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5" y="174"/>
                  </a:lnTo>
                  <a:lnTo>
                    <a:pt x="3" y="229"/>
                  </a:lnTo>
                  <a:lnTo>
                    <a:pt x="1" y="28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1" y="329"/>
                  </a:lnTo>
                  <a:lnTo>
                    <a:pt x="3" y="333"/>
                  </a:lnTo>
                  <a:lnTo>
                    <a:pt x="4" y="337"/>
                  </a:lnTo>
                  <a:lnTo>
                    <a:pt x="8" y="341"/>
                  </a:lnTo>
                  <a:lnTo>
                    <a:pt x="10" y="344"/>
                  </a:lnTo>
                  <a:lnTo>
                    <a:pt x="14" y="345"/>
                  </a:lnTo>
                  <a:lnTo>
                    <a:pt x="23" y="346"/>
                  </a:lnTo>
                  <a:lnTo>
                    <a:pt x="31" y="345"/>
                  </a:lnTo>
                  <a:lnTo>
                    <a:pt x="35" y="344"/>
                  </a:lnTo>
                  <a:lnTo>
                    <a:pt x="39" y="341"/>
                  </a:lnTo>
                  <a:lnTo>
                    <a:pt x="42" y="337"/>
                  </a:lnTo>
                  <a:lnTo>
                    <a:pt x="44" y="333"/>
                  </a:lnTo>
                  <a:lnTo>
                    <a:pt x="46" y="329"/>
                  </a:lnTo>
                  <a:lnTo>
                    <a:pt x="46" y="324"/>
                  </a:lnTo>
                  <a:lnTo>
                    <a:pt x="46" y="324"/>
                  </a:lnTo>
                  <a:lnTo>
                    <a:pt x="47" y="288"/>
                  </a:lnTo>
                  <a:lnTo>
                    <a:pt x="48" y="237"/>
                  </a:lnTo>
                  <a:lnTo>
                    <a:pt x="51" y="186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1" y="116"/>
                  </a:lnTo>
                  <a:lnTo>
                    <a:pt x="50" y="85"/>
                  </a:lnTo>
                  <a:lnTo>
                    <a:pt x="47" y="53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1" name="Freeform 713"/>
            <p:cNvSpPr/>
            <p:nvPr/>
          </p:nvSpPr>
          <p:spPr bwMode="auto">
            <a:xfrm>
              <a:off x="7000876" y="2520950"/>
              <a:ext cx="22225" cy="42863"/>
            </a:xfrm>
            <a:custGeom>
              <a:avLst/>
              <a:gdLst/>
              <a:ahLst/>
              <a:cxnLst>
                <a:cxn ang="0">
                  <a:pos x="47" y="55"/>
                </a:cxn>
                <a:cxn ang="0">
                  <a:pos x="47" y="55"/>
                </a:cxn>
                <a:cxn ang="0">
                  <a:pos x="47" y="47"/>
                </a:cxn>
                <a:cxn ang="0">
                  <a:pos x="48" y="42"/>
                </a:cxn>
                <a:cxn ang="0">
                  <a:pos x="51" y="35"/>
                </a:cxn>
                <a:cxn ang="0">
                  <a:pos x="52" y="29"/>
                </a:cxn>
                <a:cxn ang="0">
                  <a:pos x="52" y="29"/>
                </a:cxn>
                <a:cxn ang="0">
                  <a:pos x="52" y="20"/>
                </a:cxn>
                <a:cxn ang="0">
                  <a:pos x="50" y="11"/>
                </a:cxn>
                <a:cxn ang="0">
                  <a:pos x="48" y="8"/>
                </a:cxn>
                <a:cxn ang="0">
                  <a:pos x="44" y="4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23" y="1"/>
                </a:cxn>
                <a:cxn ang="0">
                  <a:pos x="19" y="3"/>
                </a:cxn>
                <a:cxn ang="0">
                  <a:pos x="16" y="5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6" y="24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1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9"/>
                </a:cxn>
                <a:cxn ang="0">
                  <a:pos x="4" y="68"/>
                </a:cxn>
                <a:cxn ang="0">
                  <a:pos x="6" y="7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8" y="90"/>
                </a:cxn>
                <a:cxn ang="0">
                  <a:pos x="10" y="94"/>
                </a:cxn>
                <a:cxn ang="0">
                  <a:pos x="13" y="98"/>
                </a:cxn>
                <a:cxn ang="0">
                  <a:pos x="16" y="102"/>
                </a:cxn>
                <a:cxn ang="0">
                  <a:pos x="19" y="105"/>
                </a:cxn>
                <a:cxn ang="0">
                  <a:pos x="23" y="106"/>
                </a:cxn>
                <a:cxn ang="0">
                  <a:pos x="31" y="107"/>
                </a:cxn>
                <a:cxn ang="0">
                  <a:pos x="40" y="106"/>
                </a:cxn>
                <a:cxn ang="0">
                  <a:pos x="43" y="105"/>
                </a:cxn>
                <a:cxn ang="0">
                  <a:pos x="47" y="102"/>
                </a:cxn>
                <a:cxn ang="0">
                  <a:pos x="50" y="98"/>
                </a:cxn>
                <a:cxn ang="0">
                  <a:pos x="52" y="94"/>
                </a:cxn>
                <a:cxn ang="0">
                  <a:pos x="53" y="90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51" y="69"/>
                </a:cxn>
                <a:cxn ang="0">
                  <a:pos x="47" y="55"/>
                </a:cxn>
                <a:cxn ang="0">
                  <a:pos x="47" y="55"/>
                </a:cxn>
              </a:cxnLst>
              <a:rect l="0" t="0" r="r" b="b"/>
              <a:pathLst>
                <a:path w="53" h="107">
                  <a:moveTo>
                    <a:pt x="47" y="55"/>
                  </a:moveTo>
                  <a:lnTo>
                    <a:pt x="47" y="55"/>
                  </a:lnTo>
                  <a:lnTo>
                    <a:pt x="47" y="47"/>
                  </a:lnTo>
                  <a:lnTo>
                    <a:pt x="48" y="42"/>
                  </a:lnTo>
                  <a:lnTo>
                    <a:pt x="51" y="35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0"/>
                  </a:lnTo>
                  <a:lnTo>
                    <a:pt x="50" y="11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9" y="3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9"/>
                  </a:lnTo>
                  <a:lnTo>
                    <a:pt x="4" y="68"/>
                  </a:lnTo>
                  <a:lnTo>
                    <a:pt x="6" y="7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90"/>
                  </a:lnTo>
                  <a:lnTo>
                    <a:pt x="10" y="94"/>
                  </a:lnTo>
                  <a:lnTo>
                    <a:pt x="13" y="98"/>
                  </a:lnTo>
                  <a:lnTo>
                    <a:pt x="16" y="102"/>
                  </a:lnTo>
                  <a:lnTo>
                    <a:pt x="19" y="105"/>
                  </a:lnTo>
                  <a:lnTo>
                    <a:pt x="23" y="106"/>
                  </a:lnTo>
                  <a:lnTo>
                    <a:pt x="31" y="107"/>
                  </a:lnTo>
                  <a:lnTo>
                    <a:pt x="40" y="106"/>
                  </a:lnTo>
                  <a:lnTo>
                    <a:pt x="43" y="105"/>
                  </a:lnTo>
                  <a:lnTo>
                    <a:pt x="47" y="102"/>
                  </a:lnTo>
                  <a:lnTo>
                    <a:pt x="50" y="98"/>
                  </a:lnTo>
                  <a:lnTo>
                    <a:pt x="52" y="94"/>
                  </a:lnTo>
                  <a:lnTo>
                    <a:pt x="53" y="90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1" y="69"/>
                  </a:lnTo>
                  <a:lnTo>
                    <a:pt x="47" y="55"/>
                  </a:lnTo>
                  <a:lnTo>
                    <a:pt x="4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2" name="Freeform 714"/>
            <p:cNvSpPr>
              <a:spLocks noEditPoints="1"/>
            </p:cNvSpPr>
            <p:nvPr/>
          </p:nvSpPr>
          <p:spPr bwMode="auto">
            <a:xfrm>
              <a:off x="6845301" y="2411413"/>
              <a:ext cx="82550" cy="79375"/>
            </a:xfrm>
            <a:custGeom>
              <a:avLst/>
              <a:gdLst/>
              <a:ahLst/>
              <a:cxnLst>
                <a:cxn ang="0">
                  <a:pos x="187" y="54"/>
                </a:cxn>
                <a:cxn ang="0">
                  <a:pos x="175" y="38"/>
                </a:cxn>
                <a:cxn ang="0">
                  <a:pos x="162" y="23"/>
                </a:cxn>
                <a:cxn ang="0">
                  <a:pos x="152" y="16"/>
                </a:cxn>
                <a:cxn ang="0">
                  <a:pos x="131" y="5"/>
                </a:cxn>
                <a:cxn ang="0">
                  <a:pos x="118" y="3"/>
                </a:cxn>
                <a:cxn ang="0">
                  <a:pos x="95" y="0"/>
                </a:cxn>
                <a:cxn ang="0">
                  <a:pos x="74" y="1"/>
                </a:cxn>
                <a:cxn ang="0">
                  <a:pos x="55" y="8"/>
                </a:cxn>
                <a:cxn ang="0">
                  <a:pos x="36" y="18"/>
                </a:cxn>
                <a:cxn ang="0">
                  <a:pos x="22" y="33"/>
                </a:cxn>
                <a:cxn ang="0">
                  <a:pos x="10" y="50"/>
                </a:cxn>
                <a:cxn ang="0">
                  <a:pos x="2" y="69"/>
                </a:cxn>
                <a:cxn ang="0">
                  <a:pos x="0" y="91"/>
                </a:cxn>
                <a:cxn ang="0">
                  <a:pos x="1" y="111"/>
                </a:cxn>
                <a:cxn ang="0">
                  <a:pos x="9" y="142"/>
                </a:cxn>
                <a:cxn ang="0">
                  <a:pos x="18" y="161"/>
                </a:cxn>
                <a:cxn ang="0">
                  <a:pos x="23" y="170"/>
                </a:cxn>
                <a:cxn ang="0">
                  <a:pos x="39" y="183"/>
                </a:cxn>
                <a:cxn ang="0">
                  <a:pos x="59" y="192"/>
                </a:cxn>
                <a:cxn ang="0">
                  <a:pos x="81" y="199"/>
                </a:cxn>
                <a:cxn ang="0">
                  <a:pos x="102" y="201"/>
                </a:cxn>
                <a:cxn ang="0">
                  <a:pos x="106" y="200"/>
                </a:cxn>
                <a:cxn ang="0">
                  <a:pos x="123" y="201"/>
                </a:cxn>
                <a:cxn ang="0">
                  <a:pos x="140" y="199"/>
                </a:cxn>
                <a:cxn ang="0">
                  <a:pos x="157" y="191"/>
                </a:cxn>
                <a:cxn ang="0">
                  <a:pos x="172" y="182"/>
                </a:cxn>
                <a:cxn ang="0">
                  <a:pos x="186" y="170"/>
                </a:cxn>
                <a:cxn ang="0">
                  <a:pos x="196" y="156"/>
                </a:cxn>
                <a:cxn ang="0">
                  <a:pos x="204" y="140"/>
                </a:cxn>
                <a:cxn ang="0">
                  <a:pos x="208" y="123"/>
                </a:cxn>
                <a:cxn ang="0">
                  <a:pos x="209" y="112"/>
                </a:cxn>
                <a:cxn ang="0">
                  <a:pos x="209" y="94"/>
                </a:cxn>
                <a:cxn ang="0">
                  <a:pos x="204" y="77"/>
                </a:cxn>
                <a:cxn ang="0">
                  <a:pos x="195" y="61"/>
                </a:cxn>
                <a:cxn ang="0">
                  <a:pos x="187" y="54"/>
                </a:cxn>
                <a:cxn ang="0">
                  <a:pos x="114" y="156"/>
                </a:cxn>
                <a:cxn ang="0">
                  <a:pos x="104" y="156"/>
                </a:cxn>
                <a:cxn ang="0">
                  <a:pos x="102" y="156"/>
                </a:cxn>
                <a:cxn ang="0">
                  <a:pos x="91" y="154"/>
                </a:cxn>
                <a:cxn ang="0">
                  <a:pos x="69" y="148"/>
                </a:cxn>
                <a:cxn ang="0">
                  <a:pos x="60" y="142"/>
                </a:cxn>
                <a:cxn ang="0">
                  <a:pos x="55" y="136"/>
                </a:cxn>
                <a:cxn ang="0">
                  <a:pos x="48" y="107"/>
                </a:cxn>
                <a:cxn ang="0">
                  <a:pos x="47" y="94"/>
                </a:cxn>
                <a:cxn ang="0">
                  <a:pos x="51" y="71"/>
                </a:cxn>
                <a:cxn ang="0">
                  <a:pos x="65" y="56"/>
                </a:cxn>
                <a:cxn ang="0">
                  <a:pos x="89" y="48"/>
                </a:cxn>
                <a:cxn ang="0">
                  <a:pos x="102" y="46"/>
                </a:cxn>
                <a:cxn ang="0">
                  <a:pos x="114" y="47"/>
                </a:cxn>
                <a:cxn ang="0">
                  <a:pos x="135" y="59"/>
                </a:cxn>
                <a:cxn ang="0">
                  <a:pos x="141" y="68"/>
                </a:cxn>
                <a:cxn ang="0">
                  <a:pos x="162" y="97"/>
                </a:cxn>
                <a:cxn ang="0">
                  <a:pos x="165" y="107"/>
                </a:cxn>
                <a:cxn ang="0">
                  <a:pos x="163" y="116"/>
                </a:cxn>
                <a:cxn ang="0">
                  <a:pos x="155" y="135"/>
                </a:cxn>
                <a:cxn ang="0">
                  <a:pos x="141" y="149"/>
                </a:cxn>
                <a:cxn ang="0">
                  <a:pos x="123" y="157"/>
                </a:cxn>
                <a:cxn ang="0">
                  <a:pos x="114" y="156"/>
                </a:cxn>
              </a:cxnLst>
              <a:rect l="0" t="0" r="r" b="b"/>
              <a:pathLst>
                <a:path w="209" h="201">
                  <a:moveTo>
                    <a:pt x="187" y="54"/>
                  </a:moveTo>
                  <a:lnTo>
                    <a:pt x="187" y="54"/>
                  </a:lnTo>
                  <a:lnTo>
                    <a:pt x="180" y="47"/>
                  </a:lnTo>
                  <a:lnTo>
                    <a:pt x="175" y="38"/>
                  </a:lnTo>
                  <a:lnTo>
                    <a:pt x="169" y="30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52" y="16"/>
                  </a:lnTo>
                  <a:lnTo>
                    <a:pt x="141" y="10"/>
                  </a:lnTo>
                  <a:lnTo>
                    <a:pt x="131" y="5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07" y="0"/>
                  </a:lnTo>
                  <a:lnTo>
                    <a:pt x="95" y="0"/>
                  </a:lnTo>
                  <a:lnTo>
                    <a:pt x="85" y="0"/>
                  </a:lnTo>
                  <a:lnTo>
                    <a:pt x="74" y="1"/>
                  </a:lnTo>
                  <a:lnTo>
                    <a:pt x="64" y="4"/>
                  </a:lnTo>
                  <a:lnTo>
                    <a:pt x="55" y="8"/>
                  </a:lnTo>
                  <a:lnTo>
                    <a:pt x="46" y="13"/>
                  </a:lnTo>
                  <a:lnTo>
                    <a:pt x="36" y="18"/>
                  </a:lnTo>
                  <a:lnTo>
                    <a:pt x="29" y="25"/>
                  </a:lnTo>
                  <a:lnTo>
                    <a:pt x="22" y="33"/>
                  </a:lnTo>
                  <a:lnTo>
                    <a:pt x="16" y="40"/>
                  </a:lnTo>
                  <a:lnTo>
                    <a:pt x="10" y="50"/>
                  </a:lnTo>
                  <a:lnTo>
                    <a:pt x="6" y="59"/>
                  </a:lnTo>
                  <a:lnTo>
                    <a:pt x="2" y="69"/>
                  </a:lnTo>
                  <a:lnTo>
                    <a:pt x="1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111"/>
                  </a:lnTo>
                  <a:lnTo>
                    <a:pt x="6" y="132"/>
                  </a:lnTo>
                  <a:lnTo>
                    <a:pt x="9" y="142"/>
                  </a:lnTo>
                  <a:lnTo>
                    <a:pt x="13" y="152"/>
                  </a:lnTo>
                  <a:lnTo>
                    <a:pt x="18" y="161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30" y="176"/>
                  </a:lnTo>
                  <a:lnTo>
                    <a:pt x="39" y="183"/>
                  </a:lnTo>
                  <a:lnTo>
                    <a:pt x="48" y="188"/>
                  </a:lnTo>
                  <a:lnTo>
                    <a:pt x="59" y="192"/>
                  </a:lnTo>
                  <a:lnTo>
                    <a:pt x="69" y="196"/>
                  </a:lnTo>
                  <a:lnTo>
                    <a:pt x="81" y="199"/>
                  </a:lnTo>
                  <a:lnTo>
                    <a:pt x="102" y="201"/>
                  </a:lnTo>
                  <a:lnTo>
                    <a:pt x="102" y="201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14" y="201"/>
                  </a:lnTo>
                  <a:lnTo>
                    <a:pt x="123" y="201"/>
                  </a:lnTo>
                  <a:lnTo>
                    <a:pt x="132" y="200"/>
                  </a:lnTo>
                  <a:lnTo>
                    <a:pt x="140" y="199"/>
                  </a:lnTo>
                  <a:lnTo>
                    <a:pt x="149" y="195"/>
                  </a:lnTo>
                  <a:lnTo>
                    <a:pt x="157" y="191"/>
                  </a:lnTo>
                  <a:lnTo>
                    <a:pt x="165" y="187"/>
                  </a:lnTo>
                  <a:lnTo>
                    <a:pt x="172" y="182"/>
                  </a:lnTo>
                  <a:lnTo>
                    <a:pt x="179" y="175"/>
                  </a:lnTo>
                  <a:lnTo>
                    <a:pt x="186" y="170"/>
                  </a:lnTo>
                  <a:lnTo>
                    <a:pt x="191" y="162"/>
                  </a:lnTo>
                  <a:lnTo>
                    <a:pt x="196" y="156"/>
                  </a:lnTo>
                  <a:lnTo>
                    <a:pt x="201" y="148"/>
                  </a:lnTo>
                  <a:lnTo>
                    <a:pt x="204" y="140"/>
                  </a:lnTo>
                  <a:lnTo>
                    <a:pt x="206" y="131"/>
                  </a:lnTo>
                  <a:lnTo>
                    <a:pt x="208" y="123"/>
                  </a:lnTo>
                  <a:lnTo>
                    <a:pt x="208" y="123"/>
                  </a:lnTo>
                  <a:lnTo>
                    <a:pt x="209" y="112"/>
                  </a:lnTo>
                  <a:lnTo>
                    <a:pt x="209" y="103"/>
                  </a:lnTo>
                  <a:lnTo>
                    <a:pt x="209" y="94"/>
                  </a:lnTo>
                  <a:lnTo>
                    <a:pt x="208" y="85"/>
                  </a:lnTo>
                  <a:lnTo>
                    <a:pt x="204" y="77"/>
                  </a:lnTo>
                  <a:lnTo>
                    <a:pt x="200" y="69"/>
                  </a:lnTo>
                  <a:lnTo>
                    <a:pt x="195" y="61"/>
                  </a:lnTo>
                  <a:lnTo>
                    <a:pt x="187" y="54"/>
                  </a:lnTo>
                  <a:lnTo>
                    <a:pt x="187" y="54"/>
                  </a:lnTo>
                  <a:close/>
                  <a:moveTo>
                    <a:pt x="114" y="156"/>
                  </a:moveTo>
                  <a:lnTo>
                    <a:pt x="114" y="156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91" y="154"/>
                  </a:lnTo>
                  <a:lnTo>
                    <a:pt x="80" y="152"/>
                  </a:lnTo>
                  <a:lnTo>
                    <a:pt x="69" y="148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57" y="140"/>
                  </a:lnTo>
                  <a:lnTo>
                    <a:pt x="55" y="136"/>
                  </a:lnTo>
                  <a:lnTo>
                    <a:pt x="52" y="12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7" y="94"/>
                  </a:lnTo>
                  <a:lnTo>
                    <a:pt x="48" y="81"/>
                  </a:lnTo>
                  <a:lnTo>
                    <a:pt x="51" y="71"/>
                  </a:lnTo>
                  <a:lnTo>
                    <a:pt x="57" y="63"/>
                  </a:lnTo>
                  <a:lnTo>
                    <a:pt x="65" y="56"/>
                  </a:lnTo>
                  <a:lnTo>
                    <a:pt x="76" y="51"/>
                  </a:lnTo>
                  <a:lnTo>
                    <a:pt x="89" y="48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8" y="46"/>
                  </a:lnTo>
                  <a:lnTo>
                    <a:pt x="114" y="47"/>
                  </a:lnTo>
                  <a:lnTo>
                    <a:pt x="124" y="52"/>
                  </a:lnTo>
                  <a:lnTo>
                    <a:pt x="135" y="59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55" y="86"/>
                  </a:lnTo>
                  <a:lnTo>
                    <a:pt x="162" y="97"/>
                  </a:lnTo>
                  <a:lnTo>
                    <a:pt x="163" y="102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63" y="116"/>
                  </a:lnTo>
                  <a:lnTo>
                    <a:pt x="159" y="125"/>
                  </a:lnTo>
                  <a:lnTo>
                    <a:pt x="155" y="135"/>
                  </a:lnTo>
                  <a:lnTo>
                    <a:pt x="149" y="142"/>
                  </a:lnTo>
                  <a:lnTo>
                    <a:pt x="141" y="149"/>
                  </a:lnTo>
                  <a:lnTo>
                    <a:pt x="133" y="154"/>
                  </a:lnTo>
                  <a:lnTo>
                    <a:pt x="123" y="157"/>
                  </a:lnTo>
                  <a:lnTo>
                    <a:pt x="119" y="157"/>
                  </a:lnTo>
                  <a:lnTo>
                    <a:pt x="114" y="156"/>
                  </a:lnTo>
                  <a:lnTo>
                    <a:pt x="114" y="1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3" name="Freeform 715"/>
            <p:cNvSpPr/>
            <p:nvPr/>
          </p:nvSpPr>
          <p:spPr bwMode="auto">
            <a:xfrm>
              <a:off x="6465888" y="2019300"/>
              <a:ext cx="473075" cy="120650"/>
            </a:xfrm>
            <a:custGeom>
              <a:avLst/>
              <a:gdLst/>
              <a:ahLst/>
              <a:cxnLst>
                <a:cxn ang="0">
                  <a:pos x="1182" y="260"/>
                </a:cxn>
                <a:cxn ang="0">
                  <a:pos x="1172" y="229"/>
                </a:cxn>
                <a:cxn ang="0">
                  <a:pos x="1161" y="199"/>
                </a:cxn>
                <a:cxn ang="0">
                  <a:pos x="1147" y="135"/>
                </a:cxn>
                <a:cxn ang="0">
                  <a:pos x="1134" y="69"/>
                </a:cxn>
                <a:cxn ang="0">
                  <a:pos x="1113" y="25"/>
                </a:cxn>
                <a:cxn ang="0">
                  <a:pos x="1101" y="13"/>
                </a:cxn>
                <a:cxn ang="0">
                  <a:pos x="1080" y="2"/>
                </a:cxn>
                <a:cxn ang="0">
                  <a:pos x="1040" y="0"/>
                </a:cxn>
                <a:cxn ang="0">
                  <a:pos x="976" y="13"/>
                </a:cxn>
                <a:cxn ang="0">
                  <a:pos x="933" y="25"/>
                </a:cxn>
                <a:cxn ang="0">
                  <a:pos x="889" y="36"/>
                </a:cxn>
                <a:cxn ang="0">
                  <a:pos x="846" y="46"/>
                </a:cxn>
                <a:cxn ang="0">
                  <a:pos x="803" y="56"/>
                </a:cxn>
                <a:cxn ang="0">
                  <a:pos x="599" y="101"/>
                </a:cxn>
                <a:cxn ang="0">
                  <a:pos x="395" y="148"/>
                </a:cxn>
                <a:cxn ang="0">
                  <a:pos x="345" y="158"/>
                </a:cxn>
                <a:cxn ang="0">
                  <a:pos x="199" y="203"/>
                </a:cxn>
                <a:cxn ang="0">
                  <a:pos x="111" y="230"/>
                </a:cxn>
                <a:cxn ang="0">
                  <a:pos x="43" y="244"/>
                </a:cxn>
                <a:cxn ang="0">
                  <a:pos x="17" y="247"/>
                </a:cxn>
                <a:cxn ang="0">
                  <a:pos x="5" y="255"/>
                </a:cxn>
                <a:cxn ang="0">
                  <a:pos x="0" y="271"/>
                </a:cxn>
                <a:cxn ang="0">
                  <a:pos x="5" y="286"/>
                </a:cxn>
                <a:cxn ang="0">
                  <a:pos x="17" y="291"/>
                </a:cxn>
                <a:cxn ang="0">
                  <a:pos x="39" y="291"/>
                </a:cxn>
                <a:cxn ang="0">
                  <a:pos x="88" y="280"/>
                </a:cxn>
                <a:cxn ang="0">
                  <a:pos x="153" y="261"/>
                </a:cxn>
                <a:cxn ang="0">
                  <a:pos x="328" y="208"/>
                </a:cxn>
                <a:cxn ang="0">
                  <a:pos x="422" y="183"/>
                </a:cxn>
                <a:cxn ang="0">
                  <a:pos x="617" y="144"/>
                </a:cxn>
                <a:cxn ang="0">
                  <a:pos x="713" y="120"/>
                </a:cxn>
                <a:cxn ang="0">
                  <a:pos x="884" y="82"/>
                </a:cxn>
                <a:cxn ang="0">
                  <a:pos x="964" y="65"/>
                </a:cxn>
                <a:cxn ang="0">
                  <a:pos x="1044" y="50"/>
                </a:cxn>
                <a:cxn ang="0">
                  <a:pos x="1066" y="50"/>
                </a:cxn>
                <a:cxn ang="0">
                  <a:pos x="1079" y="57"/>
                </a:cxn>
                <a:cxn ang="0">
                  <a:pos x="1088" y="77"/>
                </a:cxn>
                <a:cxn ang="0">
                  <a:pos x="1095" y="110"/>
                </a:cxn>
                <a:cxn ang="0">
                  <a:pos x="1118" y="196"/>
                </a:cxn>
                <a:cxn ang="0">
                  <a:pos x="1133" y="263"/>
                </a:cxn>
                <a:cxn ang="0">
                  <a:pos x="1154" y="297"/>
                </a:cxn>
                <a:cxn ang="0">
                  <a:pos x="1161" y="302"/>
                </a:cxn>
                <a:cxn ang="0">
                  <a:pos x="1173" y="303"/>
                </a:cxn>
                <a:cxn ang="0">
                  <a:pos x="1189" y="290"/>
                </a:cxn>
                <a:cxn ang="0">
                  <a:pos x="1192" y="277"/>
                </a:cxn>
                <a:cxn ang="0">
                  <a:pos x="1185" y="265"/>
                </a:cxn>
              </a:cxnLst>
              <a:rect l="0" t="0" r="r" b="b"/>
              <a:pathLst>
                <a:path w="1192" h="303">
                  <a:moveTo>
                    <a:pt x="1185" y="265"/>
                  </a:moveTo>
                  <a:lnTo>
                    <a:pt x="1185" y="265"/>
                  </a:lnTo>
                  <a:lnTo>
                    <a:pt x="1182" y="260"/>
                  </a:lnTo>
                  <a:lnTo>
                    <a:pt x="1178" y="255"/>
                  </a:lnTo>
                  <a:lnTo>
                    <a:pt x="1175" y="242"/>
                  </a:lnTo>
                  <a:lnTo>
                    <a:pt x="1172" y="229"/>
                  </a:lnTo>
                  <a:lnTo>
                    <a:pt x="1168" y="218"/>
                  </a:lnTo>
                  <a:lnTo>
                    <a:pt x="1168" y="218"/>
                  </a:lnTo>
                  <a:lnTo>
                    <a:pt x="1161" y="199"/>
                  </a:lnTo>
                  <a:lnTo>
                    <a:pt x="1156" y="176"/>
                  </a:lnTo>
                  <a:lnTo>
                    <a:pt x="1147" y="135"/>
                  </a:lnTo>
                  <a:lnTo>
                    <a:pt x="1147" y="135"/>
                  </a:lnTo>
                  <a:lnTo>
                    <a:pt x="1141" y="102"/>
                  </a:lnTo>
                  <a:lnTo>
                    <a:pt x="1138" y="85"/>
                  </a:lnTo>
                  <a:lnTo>
                    <a:pt x="1134" y="69"/>
                  </a:lnTo>
                  <a:lnTo>
                    <a:pt x="1129" y="53"/>
                  </a:lnTo>
                  <a:lnTo>
                    <a:pt x="1122" y="39"/>
                  </a:lnTo>
                  <a:lnTo>
                    <a:pt x="1113" y="25"/>
                  </a:lnTo>
                  <a:lnTo>
                    <a:pt x="1108" y="18"/>
                  </a:lnTo>
                  <a:lnTo>
                    <a:pt x="1101" y="13"/>
                  </a:lnTo>
                  <a:lnTo>
                    <a:pt x="1101" y="13"/>
                  </a:lnTo>
                  <a:lnTo>
                    <a:pt x="1095" y="9"/>
                  </a:lnTo>
                  <a:lnTo>
                    <a:pt x="1088" y="5"/>
                  </a:lnTo>
                  <a:lnTo>
                    <a:pt x="1080" y="2"/>
                  </a:lnTo>
                  <a:lnTo>
                    <a:pt x="1074" y="1"/>
                  </a:lnTo>
                  <a:lnTo>
                    <a:pt x="1057" y="0"/>
                  </a:lnTo>
                  <a:lnTo>
                    <a:pt x="1040" y="0"/>
                  </a:lnTo>
                  <a:lnTo>
                    <a:pt x="1023" y="2"/>
                  </a:lnTo>
                  <a:lnTo>
                    <a:pt x="1006" y="6"/>
                  </a:lnTo>
                  <a:lnTo>
                    <a:pt x="976" y="13"/>
                  </a:lnTo>
                  <a:lnTo>
                    <a:pt x="976" y="13"/>
                  </a:lnTo>
                  <a:lnTo>
                    <a:pt x="954" y="18"/>
                  </a:lnTo>
                  <a:lnTo>
                    <a:pt x="933" y="25"/>
                  </a:lnTo>
                  <a:lnTo>
                    <a:pt x="912" y="31"/>
                  </a:lnTo>
                  <a:lnTo>
                    <a:pt x="900" y="34"/>
                  </a:lnTo>
                  <a:lnTo>
                    <a:pt x="889" y="36"/>
                  </a:lnTo>
                  <a:lnTo>
                    <a:pt x="889" y="36"/>
                  </a:lnTo>
                  <a:lnTo>
                    <a:pt x="867" y="40"/>
                  </a:lnTo>
                  <a:lnTo>
                    <a:pt x="846" y="46"/>
                  </a:lnTo>
                  <a:lnTo>
                    <a:pt x="825" y="51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752" y="65"/>
                  </a:lnTo>
                  <a:lnTo>
                    <a:pt x="701" y="76"/>
                  </a:lnTo>
                  <a:lnTo>
                    <a:pt x="599" y="101"/>
                  </a:lnTo>
                  <a:lnTo>
                    <a:pt x="497" y="125"/>
                  </a:lnTo>
                  <a:lnTo>
                    <a:pt x="447" y="137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70" y="153"/>
                  </a:lnTo>
                  <a:lnTo>
                    <a:pt x="345" y="158"/>
                  </a:lnTo>
                  <a:lnTo>
                    <a:pt x="296" y="171"/>
                  </a:lnTo>
                  <a:lnTo>
                    <a:pt x="247" y="187"/>
                  </a:lnTo>
                  <a:lnTo>
                    <a:pt x="199" y="203"/>
                  </a:lnTo>
                  <a:lnTo>
                    <a:pt x="199" y="203"/>
                  </a:lnTo>
                  <a:lnTo>
                    <a:pt x="156" y="216"/>
                  </a:lnTo>
                  <a:lnTo>
                    <a:pt x="111" y="230"/>
                  </a:lnTo>
                  <a:lnTo>
                    <a:pt x="88" y="237"/>
                  </a:lnTo>
                  <a:lnTo>
                    <a:pt x="65" y="240"/>
                  </a:lnTo>
                  <a:lnTo>
                    <a:pt x="43" y="244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17" y="247"/>
                  </a:lnTo>
                  <a:lnTo>
                    <a:pt x="12" y="248"/>
                  </a:lnTo>
                  <a:lnTo>
                    <a:pt x="8" y="251"/>
                  </a:lnTo>
                  <a:lnTo>
                    <a:pt x="5" y="255"/>
                  </a:lnTo>
                  <a:lnTo>
                    <a:pt x="3" y="257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1" y="278"/>
                  </a:lnTo>
                  <a:lnTo>
                    <a:pt x="3" y="282"/>
                  </a:lnTo>
                  <a:lnTo>
                    <a:pt x="5" y="286"/>
                  </a:lnTo>
                  <a:lnTo>
                    <a:pt x="8" y="289"/>
                  </a:lnTo>
                  <a:lnTo>
                    <a:pt x="12" y="290"/>
                  </a:lnTo>
                  <a:lnTo>
                    <a:pt x="17" y="291"/>
                  </a:lnTo>
                  <a:lnTo>
                    <a:pt x="22" y="293"/>
                  </a:lnTo>
                  <a:lnTo>
                    <a:pt x="22" y="293"/>
                  </a:lnTo>
                  <a:lnTo>
                    <a:pt x="39" y="291"/>
                  </a:lnTo>
                  <a:lnTo>
                    <a:pt x="55" y="288"/>
                  </a:lnTo>
                  <a:lnTo>
                    <a:pt x="72" y="285"/>
                  </a:lnTo>
                  <a:lnTo>
                    <a:pt x="88" y="280"/>
                  </a:lnTo>
                  <a:lnTo>
                    <a:pt x="120" y="271"/>
                  </a:lnTo>
                  <a:lnTo>
                    <a:pt x="153" y="261"/>
                  </a:lnTo>
                  <a:lnTo>
                    <a:pt x="153" y="261"/>
                  </a:lnTo>
                  <a:lnTo>
                    <a:pt x="197" y="250"/>
                  </a:lnTo>
                  <a:lnTo>
                    <a:pt x="241" y="235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75" y="195"/>
                  </a:lnTo>
                  <a:lnTo>
                    <a:pt x="422" y="183"/>
                  </a:lnTo>
                  <a:lnTo>
                    <a:pt x="471" y="172"/>
                  </a:lnTo>
                  <a:lnTo>
                    <a:pt x="519" y="163"/>
                  </a:lnTo>
                  <a:lnTo>
                    <a:pt x="617" y="144"/>
                  </a:lnTo>
                  <a:lnTo>
                    <a:pt x="666" y="132"/>
                  </a:lnTo>
                  <a:lnTo>
                    <a:pt x="713" y="120"/>
                  </a:lnTo>
                  <a:lnTo>
                    <a:pt x="713" y="120"/>
                  </a:lnTo>
                  <a:lnTo>
                    <a:pt x="755" y="110"/>
                  </a:lnTo>
                  <a:lnTo>
                    <a:pt x="798" y="99"/>
                  </a:lnTo>
                  <a:lnTo>
                    <a:pt x="884" y="82"/>
                  </a:lnTo>
                  <a:lnTo>
                    <a:pt x="884" y="82"/>
                  </a:lnTo>
                  <a:lnTo>
                    <a:pt x="925" y="74"/>
                  </a:lnTo>
                  <a:lnTo>
                    <a:pt x="964" y="65"/>
                  </a:lnTo>
                  <a:lnTo>
                    <a:pt x="1003" y="56"/>
                  </a:lnTo>
                  <a:lnTo>
                    <a:pt x="1044" y="50"/>
                  </a:lnTo>
                  <a:lnTo>
                    <a:pt x="1044" y="50"/>
                  </a:lnTo>
                  <a:lnTo>
                    <a:pt x="1053" y="48"/>
                  </a:lnTo>
                  <a:lnTo>
                    <a:pt x="1059" y="48"/>
                  </a:lnTo>
                  <a:lnTo>
                    <a:pt x="1066" y="50"/>
                  </a:lnTo>
                  <a:lnTo>
                    <a:pt x="1071" y="51"/>
                  </a:lnTo>
                  <a:lnTo>
                    <a:pt x="1075" y="55"/>
                  </a:lnTo>
                  <a:lnTo>
                    <a:pt x="1079" y="57"/>
                  </a:lnTo>
                  <a:lnTo>
                    <a:pt x="1083" y="61"/>
                  </a:lnTo>
                  <a:lnTo>
                    <a:pt x="1084" y="67"/>
                  </a:lnTo>
                  <a:lnTo>
                    <a:pt x="1088" y="77"/>
                  </a:lnTo>
                  <a:lnTo>
                    <a:pt x="1091" y="87"/>
                  </a:lnTo>
                  <a:lnTo>
                    <a:pt x="1095" y="110"/>
                  </a:lnTo>
                  <a:lnTo>
                    <a:pt x="1095" y="110"/>
                  </a:lnTo>
                  <a:lnTo>
                    <a:pt x="1107" y="153"/>
                  </a:lnTo>
                  <a:lnTo>
                    <a:pt x="1118" y="196"/>
                  </a:lnTo>
                  <a:lnTo>
                    <a:pt x="1118" y="196"/>
                  </a:lnTo>
                  <a:lnTo>
                    <a:pt x="1124" y="222"/>
                  </a:lnTo>
                  <a:lnTo>
                    <a:pt x="1129" y="250"/>
                  </a:lnTo>
                  <a:lnTo>
                    <a:pt x="1133" y="263"/>
                  </a:lnTo>
                  <a:lnTo>
                    <a:pt x="1138" y="274"/>
                  </a:lnTo>
                  <a:lnTo>
                    <a:pt x="1144" y="286"/>
                  </a:lnTo>
                  <a:lnTo>
                    <a:pt x="1154" y="297"/>
                  </a:lnTo>
                  <a:lnTo>
                    <a:pt x="1154" y="297"/>
                  </a:lnTo>
                  <a:lnTo>
                    <a:pt x="1158" y="301"/>
                  </a:lnTo>
                  <a:lnTo>
                    <a:pt x="1161" y="302"/>
                  </a:lnTo>
                  <a:lnTo>
                    <a:pt x="1165" y="303"/>
                  </a:lnTo>
                  <a:lnTo>
                    <a:pt x="1169" y="303"/>
                  </a:lnTo>
                  <a:lnTo>
                    <a:pt x="1173" y="303"/>
                  </a:lnTo>
                  <a:lnTo>
                    <a:pt x="1177" y="302"/>
                  </a:lnTo>
                  <a:lnTo>
                    <a:pt x="1185" y="297"/>
                  </a:lnTo>
                  <a:lnTo>
                    <a:pt x="1189" y="290"/>
                  </a:lnTo>
                  <a:lnTo>
                    <a:pt x="1192" y="286"/>
                  </a:lnTo>
                  <a:lnTo>
                    <a:pt x="1192" y="281"/>
                  </a:lnTo>
                  <a:lnTo>
                    <a:pt x="1192" y="277"/>
                  </a:lnTo>
                  <a:lnTo>
                    <a:pt x="1190" y="273"/>
                  </a:lnTo>
                  <a:lnTo>
                    <a:pt x="1189" y="269"/>
                  </a:lnTo>
                  <a:lnTo>
                    <a:pt x="1185" y="265"/>
                  </a:lnTo>
                  <a:lnTo>
                    <a:pt x="1185" y="2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4" name="Freeform 716"/>
            <p:cNvSpPr/>
            <p:nvPr/>
          </p:nvSpPr>
          <p:spPr bwMode="auto">
            <a:xfrm>
              <a:off x="6429376" y="1946275"/>
              <a:ext cx="403225" cy="192088"/>
            </a:xfrm>
            <a:custGeom>
              <a:avLst/>
              <a:gdLst/>
              <a:ahLst/>
              <a:cxnLst>
                <a:cxn ang="0">
                  <a:pos x="1010" y="220"/>
                </a:cxn>
                <a:cxn ang="0">
                  <a:pos x="994" y="163"/>
                </a:cxn>
                <a:cxn ang="0">
                  <a:pos x="984" y="131"/>
                </a:cxn>
                <a:cxn ang="0">
                  <a:pos x="959" y="76"/>
                </a:cxn>
                <a:cxn ang="0">
                  <a:pos x="926" y="17"/>
                </a:cxn>
                <a:cxn ang="0">
                  <a:pos x="912" y="4"/>
                </a:cxn>
                <a:cxn ang="0">
                  <a:pos x="896" y="0"/>
                </a:cxn>
                <a:cxn ang="0">
                  <a:pos x="868" y="7"/>
                </a:cxn>
                <a:cxn ang="0">
                  <a:pos x="823" y="24"/>
                </a:cxn>
                <a:cxn ang="0">
                  <a:pos x="739" y="50"/>
                </a:cxn>
                <a:cxn ang="0">
                  <a:pos x="623" y="99"/>
                </a:cxn>
                <a:cxn ang="0">
                  <a:pos x="507" y="157"/>
                </a:cxn>
                <a:cxn ang="0">
                  <a:pos x="317" y="265"/>
                </a:cxn>
                <a:cxn ang="0">
                  <a:pos x="234" y="312"/>
                </a:cxn>
                <a:cxn ang="0">
                  <a:pos x="112" y="382"/>
                </a:cxn>
                <a:cxn ang="0">
                  <a:pos x="68" y="406"/>
                </a:cxn>
                <a:cxn ang="0">
                  <a:pos x="29" y="432"/>
                </a:cxn>
                <a:cxn ang="0">
                  <a:pos x="16" y="439"/>
                </a:cxn>
                <a:cxn ang="0">
                  <a:pos x="4" y="446"/>
                </a:cxn>
                <a:cxn ang="0">
                  <a:pos x="0" y="458"/>
                </a:cxn>
                <a:cxn ang="0">
                  <a:pos x="7" y="478"/>
                </a:cxn>
                <a:cxn ang="0">
                  <a:pos x="19" y="483"/>
                </a:cxn>
                <a:cxn ang="0">
                  <a:pos x="28" y="482"/>
                </a:cxn>
                <a:cxn ang="0">
                  <a:pos x="78" y="457"/>
                </a:cxn>
                <a:cxn ang="0">
                  <a:pos x="125" y="428"/>
                </a:cxn>
                <a:cxn ang="0">
                  <a:pos x="202" y="385"/>
                </a:cxn>
                <a:cxn ang="0">
                  <a:pos x="279" y="343"/>
                </a:cxn>
                <a:cxn ang="0">
                  <a:pos x="310" y="326"/>
                </a:cxn>
                <a:cxn ang="0">
                  <a:pos x="401" y="267"/>
                </a:cxn>
                <a:cxn ang="0">
                  <a:pos x="476" y="227"/>
                </a:cxn>
                <a:cxn ang="0">
                  <a:pos x="623" y="155"/>
                </a:cxn>
                <a:cxn ang="0">
                  <a:pos x="728" y="106"/>
                </a:cxn>
                <a:cxn ang="0">
                  <a:pos x="838" y="70"/>
                </a:cxn>
                <a:cxn ang="0">
                  <a:pos x="866" y="58"/>
                </a:cxn>
                <a:cxn ang="0">
                  <a:pos x="891" y="51"/>
                </a:cxn>
                <a:cxn ang="0">
                  <a:pos x="894" y="54"/>
                </a:cxn>
                <a:cxn ang="0">
                  <a:pos x="930" y="122"/>
                </a:cxn>
                <a:cxn ang="0">
                  <a:pos x="950" y="187"/>
                </a:cxn>
                <a:cxn ang="0">
                  <a:pos x="966" y="235"/>
                </a:cxn>
                <a:cxn ang="0">
                  <a:pos x="976" y="253"/>
                </a:cxn>
                <a:cxn ang="0">
                  <a:pos x="988" y="259"/>
                </a:cxn>
                <a:cxn ang="0">
                  <a:pos x="1005" y="257"/>
                </a:cxn>
                <a:cxn ang="0">
                  <a:pos x="1015" y="244"/>
                </a:cxn>
                <a:cxn ang="0">
                  <a:pos x="1015" y="231"/>
                </a:cxn>
              </a:cxnLst>
              <a:rect l="0" t="0" r="r" b="b"/>
              <a:pathLst>
                <a:path w="1015" h="483">
                  <a:moveTo>
                    <a:pt x="1013" y="225"/>
                  </a:moveTo>
                  <a:lnTo>
                    <a:pt x="1013" y="225"/>
                  </a:lnTo>
                  <a:lnTo>
                    <a:pt x="1010" y="220"/>
                  </a:lnTo>
                  <a:lnTo>
                    <a:pt x="1006" y="212"/>
                  </a:lnTo>
                  <a:lnTo>
                    <a:pt x="1002" y="195"/>
                  </a:lnTo>
                  <a:lnTo>
                    <a:pt x="994" y="163"/>
                  </a:lnTo>
                  <a:lnTo>
                    <a:pt x="994" y="163"/>
                  </a:lnTo>
                  <a:lnTo>
                    <a:pt x="989" y="147"/>
                  </a:lnTo>
                  <a:lnTo>
                    <a:pt x="984" y="131"/>
                  </a:lnTo>
                  <a:lnTo>
                    <a:pt x="970" y="100"/>
                  </a:lnTo>
                  <a:lnTo>
                    <a:pt x="970" y="100"/>
                  </a:lnTo>
                  <a:lnTo>
                    <a:pt x="959" y="76"/>
                  </a:lnTo>
                  <a:lnTo>
                    <a:pt x="945" y="45"/>
                  </a:lnTo>
                  <a:lnTo>
                    <a:pt x="937" y="31"/>
                  </a:lnTo>
                  <a:lnTo>
                    <a:pt x="926" y="17"/>
                  </a:lnTo>
                  <a:lnTo>
                    <a:pt x="923" y="12"/>
                  </a:lnTo>
                  <a:lnTo>
                    <a:pt x="917" y="7"/>
                  </a:lnTo>
                  <a:lnTo>
                    <a:pt x="912" y="4"/>
                  </a:lnTo>
                  <a:lnTo>
                    <a:pt x="907" y="2"/>
                  </a:lnTo>
                  <a:lnTo>
                    <a:pt x="907" y="2"/>
                  </a:lnTo>
                  <a:lnTo>
                    <a:pt x="896" y="0"/>
                  </a:lnTo>
                  <a:lnTo>
                    <a:pt x="887" y="0"/>
                  </a:lnTo>
                  <a:lnTo>
                    <a:pt x="877" y="2"/>
                  </a:lnTo>
                  <a:lnTo>
                    <a:pt x="868" y="7"/>
                  </a:lnTo>
                  <a:lnTo>
                    <a:pt x="868" y="7"/>
                  </a:lnTo>
                  <a:lnTo>
                    <a:pt x="845" y="16"/>
                  </a:lnTo>
                  <a:lnTo>
                    <a:pt x="823" y="24"/>
                  </a:lnTo>
                  <a:lnTo>
                    <a:pt x="779" y="37"/>
                  </a:lnTo>
                  <a:lnTo>
                    <a:pt x="779" y="37"/>
                  </a:lnTo>
                  <a:lnTo>
                    <a:pt x="739" y="50"/>
                  </a:lnTo>
                  <a:lnTo>
                    <a:pt x="700" y="66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584" y="117"/>
                  </a:lnTo>
                  <a:lnTo>
                    <a:pt x="545" y="136"/>
                  </a:lnTo>
                  <a:lnTo>
                    <a:pt x="507" y="157"/>
                  </a:lnTo>
                  <a:lnTo>
                    <a:pt x="469" y="178"/>
                  </a:lnTo>
                  <a:lnTo>
                    <a:pt x="393" y="223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276" y="288"/>
                  </a:lnTo>
                  <a:lnTo>
                    <a:pt x="234" y="312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12" y="382"/>
                  </a:lnTo>
                  <a:lnTo>
                    <a:pt x="89" y="395"/>
                  </a:lnTo>
                  <a:lnTo>
                    <a:pt x="68" y="406"/>
                  </a:lnTo>
                  <a:lnTo>
                    <a:pt x="68" y="406"/>
                  </a:lnTo>
                  <a:lnTo>
                    <a:pt x="55" y="414"/>
                  </a:lnTo>
                  <a:lnTo>
                    <a:pt x="42" y="423"/>
                  </a:lnTo>
                  <a:lnTo>
                    <a:pt x="29" y="432"/>
                  </a:lnTo>
                  <a:lnTo>
                    <a:pt x="23" y="436"/>
                  </a:lnTo>
                  <a:lnTo>
                    <a:pt x="16" y="439"/>
                  </a:lnTo>
                  <a:lnTo>
                    <a:pt x="16" y="439"/>
                  </a:lnTo>
                  <a:lnTo>
                    <a:pt x="11" y="440"/>
                  </a:lnTo>
                  <a:lnTo>
                    <a:pt x="7" y="442"/>
                  </a:lnTo>
                  <a:lnTo>
                    <a:pt x="4" y="446"/>
                  </a:lnTo>
                  <a:lnTo>
                    <a:pt x="3" y="450"/>
                  </a:lnTo>
                  <a:lnTo>
                    <a:pt x="0" y="454"/>
                  </a:lnTo>
                  <a:lnTo>
                    <a:pt x="0" y="458"/>
                  </a:lnTo>
                  <a:lnTo>
                    <a:pt x="2" y="467"/>
                  </a:lnTo>
                  <a:lnTo>
                    <a:pt x="4" y="475"/>
                  </a:lnTo>
                  <a:lnTo>
                    <a:pt x="7" y="478"/>
                  </a:lnTo>
                  <a:lnTo>
                    <a:pt x="11" y="480"/>
                  </a:lnTo>
                  <a:lnTo>
                    <a:pt x="15" y="482"/>
                  </a:lnTo>
                  <a:lnTo>
                    <a:pt x="19" y="483"/>
                  </a:lnTo>
                  <a:lnTo>
                    <a:pt x="23" y="483"/>
                  </a:lnTo>
                  <a:lnTo>
                    <a:pt x="28" y="482"/>
                  </a:lnTo>
                  <a:lnTo>
                    <a:pt x="28" y="482"/>
                  </a:lnTo>
                  <a:lnTo>
                    <a:pt x="41" y="478"/>
                  </a:lnTo>
                  <a:lnTo>
                    <a:pt x="53" y="471"/>
                  </a:lnTo>
                  <a:lnTo>
                    <a:pt x="78" y="457"/>
                  </a:lnTo>
                  <a:lnTo>
                    <a:pt x="101" y="442"/>
                  </a:lnTo>
                  <a:lnTo>
                    <a:pt x="125" y="428"/>
                  </a:lnTo>
                  <a:lnTo>
                    <a:pt x="125" y="428"/>
                  </a:lnTo>
                  <a:lnTo>
                    <a:pt x="144" y="418"/>
                  </a:lnTo>
                  <a:lnTo>
                    <a:pt x="164" y="407"/>
                  </a:lnTo>
                  <a:lnTo>
                    <a:pt x="202" y="385"/>
                  </a:lnTo>
                  <a:lnTo>
                    <a:pt x="240" y="363"/>
                  </a:lnTo>
                  <a:lnTo>
                    <a:pt x="259" y="352"/>
                  </a:lnTo>
                  <a:lnTo>
                    <a:pt x="279" y="343"/>
                  </a:lnTo>
                  <a:lnTo>
                    <a:pt x="279" y="343"/>
                  </a:lnTo>
                  <a:lnTo>
                    <a:pt x="295" y="335"/>
                  </a:lnTo>
                  <a:lnTo>
                    <a:pt x="310" y="326"/>
                  </a:lnTo>
                  <a:lnTo>
                    <a:pt x="342" y="308"/>
                  </a:lnTo>
                  <a:lnTo>
                    <a:pt x="372" y="287"/>
                  </a:lnTo>
                  <a:lnTo>
                    <a:pt x="401" y="267"/>
                  </a:lnTo>
                  <a:lnTo>
                    <a:pt x="401" y="267"/>
                  </a:lnTo>
                  <a:lnTo>
                    <a:pt x="439" y="246"/>
                  </a:lnTo>
                  <a:lnTo>
                    <a:pt x="476" y="227"/>
                  </a:lnTo>
                  <a:lnTo>
                    <a:pt x="554" y="189"/>
                  </a:lnTo>
                  <a:lnTo>
                    <a:pt x="554" y="189"/>
                  </a:lnTo>
                  <a:lnTo>
                    <a:pt x="623" y="155"/>
                  </a:lnTo>
                  <a:lnTo>
                    <a:pt x="657" y="138"/>
                  </a:lnTo>
                  <a:lnTo>
                    <a:pt x="692" y="122"/>
                  </a:lnTo>
                  <a:lnTo>
                    <a:pt x="728" y="106"/>
                  </a:lnTo>
                  <a:lnTo>
                    <a:pt x="763" y="92"/>
                  </a:lnTo>
                  <a:lnTo>
                    <a:pt x="800" y="80"/>
                  </a:lnTo>
                  <a:lnTo>
                    <a:pt x="838" y="70"/>
                  </a:lnTo>
                  <a:lnTo>
                    <a:pt x="838" y="70"/>
                  </a:lnTo>
                  <a:lnTo>
                    <a:pt x="849" y="65"/>
                  </a:lnTo>
                  <a:lnTo>
                    <a:pt x="866" y="58"/>
                  </a:lnTo>
                  <a:lnTo>
                    <a:pt x="877" y="54"/>
                  </a:lnTo>
                  <a:lnTo>
                    <a:pt x="885" y="51"/>
                  </a:lnTo>
                  <a:lnTo>
                    <a:pt x="891" y="51"/>
                  </a:lnTo>
                  <a:lnTo>
                    <a:pt x="892" y="53"/>
                  </a:lnTo>
                  <a:lnTo>
                    <a:pt x="894" y="54"/>
                  </a:lnTo>
                  <a:lnTo>
                    <a:pt x="894" y="54"/>
                  </a:lnTo>
                  <a:lnTo>
                    <a:pt x="912" y="88"/>
                  </a:lnTo>
                  <a:lnTo>
                    <a:pt x="930" y="122"/>
                  </a:lnTo>
                  <a:lnTo>
                    <a:pt x="930" y="122"/>
                  </a:lnTo>
                  <a:lnTo>
                    <a:pt x="937" y="138"/>
                  </a:lnTo>
                  <a:lnTo>
                    <a:pt x="942" y="155"/>
                  </a:lnTo>
                  <a:lnTo>
                    <a:pt x="950" y="187"/>
                  </a:lnTo>
                  <a:lnTo>
                    <a:pt x="955" y="203"/>
                  </a:lnTo>
                  <a:lnTo>
                    <a:pt x="959" y="219"/>
                  </a:lnTo>
                  <a:lnTo>
                    <a:pt x="966" y="235"/>
                  </a:lnTo>
                  <a:lnTo>
                    <a:pt x="974" y="249"/>
                  </a:lnTo>
                  <a:lnTo>
                    <a:pt x="974" y="249"/>
                  </a:lnTo>
                  <a:lnTo>
                    <a:pt x="976" y="253"/>
                  </a:lnTo>
                  <a:lnTo>
                    <a:pt x="980" y="257"/>
                  </a:lnTo>
                  <a:lnTo>
                    <a:pt x="984" y="258"/>
                  </a:lnTo>
                  <a:lnTo>
                    <a:pt x="988" y="259"/>
                  </a:lnTo>
                  <a:lnTo>
                    <a:pt x="992" y="259"/>
                  </a:lnTo>
                  <a:lnTo>
                    <a:pt x="997" y="259"/>
                  </a:lnTo>
                  <a:lnTo>
                    <a:pt x="1005" y="257"/>
                  </a:lnTo>
                  <a:lnTo>
                    <a:pt x="1011" y="252"/>
                  </a:lnTo>
                  <a:lnTo>
                    <a:pt x="1013" y="248"/>
                  </a:lnTo>
                  <a:lnTo>
                    <a:pt x="1015" y="244"/>
                  </a:lnTo>
                  <a:lnTo>
                    <a:pt x="1015" y="240"/>
                  </a:lnTo>
                  <a:lnTo>
                    <a:pt x="1015" y="236"/>
                  </a:lnTo>
                  <a:lnTo>
                    <a:pt x="1015" y="231"/>
                  </a:lnTo>
                  <a:lnTo>
                    <a:pt x="1013" y="225"/>
                  </a:lnTo>
                  <a:lnTo>
                    <a:pt x="1013" y="2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8" name="组合 1287"/>
          <p:cNvGrpSpPr/>
          <p:nvPr/>
        </p:nvGrpSpPr>
        <p:grpSpPr>
          <a:xfrm>
            <a:off x="2711451" y="3699916"/>
            <a:ext cx="1028700" cy="994835"/>
            <a:chOff x="2033588" y="3044825"/>
            <a:chExt cx="771525" cy="746126"/>
          </a:xfrm>
          <a:solidFill>
            <a:schemeClr val="tx1"/>
          </a:solidFill>
        </p:grpSpPr>
        <p:sp>
          <p:nvSpPr>
            <p:cNvPr id="13005" name="Freeform 717"/>
            <p:cNvSpPr/>
            <p:nvPr/>
          </p:nvSpPr>
          <p:spPr bwMode="auto">
            <a:xfrm>
              <a:off x="2122488" y="3668713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9" y="14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3" y="31"/>
                </a:cxn>
                <a:cxn ang="0">
                  <a:pos x="12" y="37"/>
                </a:cxn>
                <a:cxn ang="0">
                  <a:pos x="9" y="46"/>
                </a:cxn>
                <a:cxn ang="0">
                  <a:pos x="6" y="56"/>
                </a:cxn>
                <a:cxn ang="0">
                  <a:pos x="4" y="6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5" y="74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73"/>
                </a:cxn>
                <a:cxn ang="0">
                  <a:pos x="17" y="71"/>
                </a:cxn>
                <a:cxn ang="0">
                  <a:pos x="17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18" y="54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3" y="38"/>
                </a:cxn>
                <a:cxn ang="0">
                  <a:pos x="26" y="33"/>
                </a:cxn>
                <a:cxn ang="0">
                  <a:pos x="34" y="25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51" y="8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74">
                  <a:moveTo>
                    <a:pt x="42" y="1"/>
                  </a:moveTo>
                  <a:lnTo>
                    <a:pt x="42" y="1"/>
                  </a:lnTo>
                  <a:lnTo>
                    <a:pt x="29" y="14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31"/>
                  </a:lnTo>
                  <a:lnTo>
                    <a:pt x="12" y="37"/>
                  </a:lnTo>
                  <a:lnTo>
                    <a:pt x="9" y="46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5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3"/>
                  </a:lnTo>
                  <a:lnTo>
                    <a:pt x="17" y="71"/>
                  </a:lnTo>
                  <a:lnTo>
                    <a:pt x="17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8" y="54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3" y="38"/>
                  </a:lnTo>
                  <a:lnTo>
                    <a:pt x="26" y="33"/>
                  </a:lnTo>
                  <a:lnTo>
                    <a:pt x="34" y="25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6" name="Freeform 718"/>
            <p:cNvSpPr/>
            <p:nvPr/>
          </p:nvSpPr>
          <p:spPr bwMode="auto">
            <a:xfrm>
              <a:off x="2143126" y="3673475"/>
              <a:ext cx="23813" cy="254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34" y="10"/>
                </a:cxn>
                <a:cxn ang="0">
                  <a:pos x="24" y="17"/>
                </a:cxn>
                <a:cxn ang="0">
                  <a:pos x="15" y="25"/>
                </a:cxn>
                <a:cxn ang="0">
                  <a:pos x="7" y="32"/>
                </a:cxn>
                <a:cxn ang="0">
                  <a:pos x="2" y="42"/>
                </a:cxn>
                <a:cxn ang="0">
                  <a:pos x="0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2"/>
                </a:cxn>
                <a:cxn ang="0">
                  <a:pos x="11" y="61"/>
                </a:cxn>
                <a:cxn ang="0">
                  <a:pos x="14" y="59"/>
                </a:cxn>
                <a:cxn ang="0">
                  <a:pos x="14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1" y="51"/>
                </a:cxn>
                <a:cxn ang="0">
                  <a:pos x="12" y="47"/>
                </a:cxn>
                <a:cxn ang="0">
                  <a:pos x="14" y="43"/>
                </a:cxn>
                <a:cxn ang="0">
                  <a:pos x="17" y="39"/>
                </a:cxn>
                <a:cxn ang="0">
                  <a:pos x="24" y="32"/>
                </a:cxn>
                <a:cxn ang="0">
                  <a:pos x="29" y="27"/>
                </a:cxn>
                <a:cxn ang="0">
                  <a:pos x="29" y="27"/>
                </a:cxn>
                <a:cxn ang="0">
                  <a:pos x="42" y="18"/>
                </a:cxn>
                <a:cxn ang="0">
                  <a:pos x="57" y="10"/>
                </a:cxn>
                <a:cxn ang="0">
                  <a:pos x="57" y="10"/>
                </a:cxn>
                <a:cxn ang="0">
                  <a:pos x="58" y="9"/>
                </a:cxn>
                <a:cxn ang="0">
                  <a:pos x="59" y="6"/>
                </a:cxn>
                <a:cxn ang="0">
                  <a:pos x="58" y="2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59" h="62">
                  <a:moveTo>
                    <a:pt x="50" y="0"/>
                  </a:moveTo>
                  <a:lnTo>
                    <a:pt x="50" y="0"/>
                  </a:lnTo>
                  <a:lnTo>
                    <a:pt x="34" y="10"/>
                  </a:lnTo>
                  <a:lnTo>
                    <a:pt x="24" y="17"/>
                  </a:lnTo>
                  <a:lnTo>
                    <a:pt x="15" y="25"/>
                  </a:lnTo>
                  <a:lnTo>
                    <a:pt x="7" y="32"/>
                  </a:lnTo>
                  <a:lnTo>
                    <a:pt x="2" y="42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2"/>
                  </a:lnTo>
                  <a:lnTo>
                    <a:pt x="11" y="61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1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7" y="39"/>
                  </a:lnTo>
                  <a:lnTo>
                    <a:pt x="24" y="32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42" y="1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8" y="9"/>
                  </a:lnTo>
                  <a:lnTo>
                    <a:pt x="59" y="6"/>
                  </a:lnTo>
                  <a:lnTo>
                    <a:pt x="58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7" name="Freeform 719"/>
            <p:cNvSpPr/>
            <p:nvPr/>
          </p:nvSpPr>
          <p:spPr bwMode="auto">
            <a:xfrm>
              <a:off x="2165351" y="3676650"/>
              <a:ext cx="20638" cy="23813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0" y="13"/>
                </a:cxn>
                <a:cxn ang="0">
                  <a:pos x="22" y="21"/>
                </a:cxn>
                <a:cxn ang="0">
                  <a:pos x="13" y="29"/>
                </a:cxn>
                <a:cxn ang="0">
                  <a:pos x="6" y="37"/>
                </a:cxn>
                <a:cxn ang="0">
                  <a:pos x="1" y="46"/>
                </a:cxn>
                <a:cxn ang="0">
                  <a:pos x="0" y="50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4" y="61"/>
                </a:cxn>
                <a:cxn ang="0">
                  <a:pos x="4" y="61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27" y="31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63">
                  <a:moveTo>
                    <a:pt x="44" y="1"/>
                  </a:moveTo>
                  <a:lnTo>
                    <a:pt x="44" y="1"/>
                  </a:lnTo>
                  <a:lnTo>
                    <a:pt x="30" y="13"/>
                  </a:lnTo>
                  <a:lnTo>
                    <a:pt x="22" y="21"/>
                  </a:lnTo>
                  <a:lnTo>
                    <a:pt x="13" y="29"/>
                  </a:lnTo>
                  <a:lnTo>
                    <a:pt x="6" y="37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27" y="31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8" name="Freeform 720"/>
            <p:cNvSpPr/>
            <p:nvPr/>
          </p:nvSpPr>
          <p:spPr bwMode="auto">
            <a:xfrm>
              <a:off x="2176463" y="3671888"/>
              <a:ext cx="34925" cy="333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5" y="13"/>
                </a:cxn>
                <a:cxn ang="0">
                  <a:pos x="53" y="22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22" y="50"/>
                </a:cxn>
                <a:cxn ang="0">
                  <a:pos x="14" y="59"/>
                </a:cxn>
                <a:cxn ang="0">
                  <a:pos x="6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7" y="60"/>
                </a:cxn>
                <a:cxn ang="0">
                  <a:pos x="38" y="50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7" y="35"/>
                </a:cxn>
                <a:cxn ang="0">
                  <a:pos x="67" y="28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86" y="8"/>
                </a:cxn>
                <a:cxn ang="0">
                  <a:pos x="86" y="7"/>
                </a:cxn>
                <a:cxn ang="0">
                  <a:pos x="85" y="3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85">
                  <a:moveTo>
                    <a:pt x="77" y="3"/>
                  </a:moveTo>
                  <a:lnTo>
                    <a:pt x="77" y="3"/>
                  </a:lnTo>
                  <a:lnTo>
                    <a:pt x="65" y="13"/>
                  </a:lnTo>
                  <a:lnTo>
                    <a:pt x="53" y="2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2" y="50"/>
                  </a:lnTo>
                  <a:lnTo>
                    <a:pt x="14" y="59"/>
                  </a:lnTo>
                  <a:lnTo>
                    <a:pt x="6" y="68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7" y="60"/>
                  </a:lnTo>
                  <a:lnTo>
                    <a:pt x="38" y="5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7" y="35"/>
                  </a:lnTo>
                  <a:lnTo>
                    <a:pt x="67" y="28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85" y="3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9" name="Freeform 721"/>
            <p:cNvSpPr/>
            <p:nvPr/>
          </p:nvSpPr>
          <p:spPr bwMode="auto">
            <a:xfrm>
              <a:off x="2200276" y="3676650"/>
              <a:ext cx="26988" cy="269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1" y="9"/>
                </a:cxn>
                <a:cxn ang="0">
                  <a:pos x="42" y="16"/>
                </a:cxn>
                <a:cxn ang="0">
                  <a:pos x="25" y="27"/>
                </a:cxn>
                <a:cxn ang="0">
                  <a:pos x="17" y="34"/>
                </a:cxn>
                <a:cxn ang="0">
                  <a:pos x="11" y="42"/>
                </a:cxn>
                <a:cxn ang="0">
                  <a:pos x="4" y="5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15" y="68"/>
                </a:cxn>
                <a:cxn ang="0">
                  <a:pos x="16" y="67"/>
                </a:cxn>
                <a:cxn ang="0">
                  <a:pos x="17" y="64"/>
                </a:cxn>
                <a:cxn ang="0">
                  <a:pos x="17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19" y="50"/>
                </a:cxn>
                <a:cxn ang="0">
                  <a:pos x="24" y="43"/>
                </a:cxn>
                <a:cxn ang="0">
                  <a:pos x="30" y="37"/>
                </a:cxn>
                <a:cxn ang="0">
                  <a:pos x="38" y="31"/>
                </a:cxn>
                <a:cxn ang="0">
                  <a:pos x="54" y="21"/>
                </a:cxn>
                <a:cxn ang="0">
                  <a:pos x="61" y="16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3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69">
                  <a:moveTo>
                    <a:pt x="59" y="1"/>
                  </a:moveTo>
                  <a:lnTo>
                    <a:pt x="59" y="1"/>
                  </a:lnTo>
                  <a:lnTo>
                    <a:pt x="51" y="9"/>
                  </a:lnTo>
                  <a:lnTo>
                    <a:pt x="42" y="16"/>
                  </a:lnTo>
                  <a:lnTo>
                    <a:pt x="25" y="27"/>
                  </a:lnTo>
                  <a:lnTo>
                    <a:pt x="17" y="34"/>
                  </a:lnTo>
                  <a:lnTo>
                    <a:pt x="11" y="42"/>
                  </a:lnTo>
                  <a:lnTo>
                    <a:pt x="4" y="5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9" y="50"/>
                  </a:lnTo>
                  <a:lnTo>
                    <a:pt x="24" y="43"/>
                  </a:lnTo>
                  <a:lnTo>
                    <a:pt x="30" y="37"/>
                  </a:lnTo>
                  <a:lnTo>
                    <a:pt x="38" y="31"/>
                  </a:lnTo>
                  <a:lnTo>
                    <a:pt x="54" y="21"/>
                  </a:lnTo>
                  <a:lnTo>
                    <a:pt x="61" y="16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3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0" name="Freeform 722"/>
            <p:cNvSpPr/>
            <p:nvPr/>
          </p:nvSpPr>
          <p:spPr bwMode="auto">
            <a:xfrm>
              <a:off x="2222501" y="3676650"/>
              <a:ext cx="25400" cy="31750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43" y="13"/>
                </a:cxn>
                <a:cxn ang="0">
                  <a:pos x="35" y="23"/>
                </a:cxn>
                <a:cxn ang="0">
                  <a:pos x="26" y="34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9" y="51"/>
                </a:cxn>
                <a:cxn ang="0">
                  <a:pos x="4" y="57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9"/>
                </a:cxn>
                <a:cxn ang="0">
                  <a:pos x="13" y="65"/>
                </a:cxn>
                <a:cxn ang="0">
                  <a:pos x="18" y="57"/>
                </a:cxn>
                <a:cxn ang="0">
                  <a:pos x="25" y="51"/>
                </a:cxn>
                <a:cxn ang="0">
                  <a:pos x="33" y="44"/>
                </a:cxn>
                <a:cxn ang="0">
                  <a:pos x="33" y="44"/>
                </a:cxn>
                <a:cxn ang="0">
                  <a:pos x="40" y="37"/>
                </a:cxn>
                <a:cxn ang="0">
                  <a:pos x="47" y="27"/>
                </a:cxn>
                <a:cxn ang="0">
                  <a:pos x="54" y="18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0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3" h="80">
                  <a:moveTo>
                    <a:pt x="52" y="1"/>
                  </a:moveTo>
                  <a:lnTo>
                    <a:pt x="52" y="1"/>
                  </a:lnTo>
                  <a:lnTo>
                    <a:pt x="43" y="13"/>
                  </a:lnTo>
                  <a:lnTo>
                    <a:pt x="35" y="23"/>
                  </a:lnTo>
                  <a:lnTo>
                    <a:pt x="26" y="3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9" y="51"/>
                  </a:lnTo>
                  <a:lnTo>
                    <a:pt x="4" y="57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8" y="57"/>
                  </a:lnTo>
                  <a:lnTo>
                    <a:pt x="25" y="51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40" y="37"/>
                  </a:lnTo>
                  <a:lnTo>
                    <a:pt x="47" y="27"/>
                  </a:lnTo>
                  <a:lnTo>
                    <a:pt x="54" y="18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1" name="Freeform 723"/>
            <p:cNvSpPr/>
            <p:nvPr/>
          </p:nvSpPr>
          <p:spPr bwMode="auto">
            <a:xfrm>
              <a:off x="2238376" y="3681413"/>
              <a:ext cx="26988" cy="3333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8"/>
                </a:cxn>
                <a:cxn ang="0">
                  <a:pos x="26" y="36"/>
                </a:cxn>
                <a:cxn ang="0">
                  <a:pos x="18" y="45"/>
                </a:cxn>
                <a:cxn ang="0">
                  <a:pos x="12" y="56"/>
                </a:cxn>
                <a:cxn ang="0">
                  <a:pos x="5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3" y="83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1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7" y="70"/>
                </a:cxn>
                <a:cxn ang="0">
                  <a:pos x="22" y="61"/>
                </a:cxn>
                <a:cxn ang="0">
                  <a:pos x="29" y="51"/>
                </a:cxn>
                <a:cxn ang="0">
                  <a:pos x="35" y="43"/>
                </a:cxn>
                <a:cxn ang="0">
                  <a:pos x="51" y="2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9" y="8"/>
                </a:cxn>
                <a:cxn ang="0">
                  <a:pos x="69" y="5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9" h="85">
                  <a:moveTo>
                    <a:pt x="59" y="1"/>
                  </a:moveTo>
                  <a:lnTo>
                    <a:pt x="59" y="1"/>
                  </a:lnTo>
                  <a:lnTo>
                    <a:pt x="42" y="18"/>
                  </a:lnTo>
                  <a:lnTo>
                    <a:pt x="26" y="36"/>
                  </a:lnTo>
                  <a:lnTo>
                    <a:pt x="18" y="45"/>
                  </a:lnTo>
                  <a:lnTo>
                    <a:pt x="12" y="56"/>
                  </a:lnTo>
                  <a:lnTo>
                    <a:pt x="5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1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7" y="70"/>
                  </a:lnTo>
                  <a:lnTo>
                    <a:pt x="22" y="61"/>
                  </a:lnTo>
                  <a:lnTo>
                    <a:pt x="29" y="51"/>
                  </a:lnTo>
                  <a:lnTo>
                    <a:pt x="35" y="43"/>
                  </a:lnTo>
                  <a:lnTo>
                    <a:pt x="51" y="2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9" y="8"/>
                  </a:lnTo>
                  <a:lnTo>
                    <a:pt x="69" y="5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2" name="Freeform 724"/>
            <p:cNvSpPr/>
            <p:nvPr/>
          </p:nvSpPr>
          <p:spPr bwMode="auto">
            <a:xfrm>
              <a:off x="2268538" y="3681413"/>
              <a:ext cx="28575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5" y="18"/>
                </a:cxn>
                <a:cxn ang="0">
                  <a:pos x="27" y="35"/>
                </a:cxn>
                <a:cxn ang="0">
                  <a:pos x="18" y="45"/>
                </a:cxn>
                <a:cxn ang="0">
                  <a:pos x="10" y="55"/>
                </a:cxn>
                <a:cxn ang="0">
                  <a:pos x="4" y="66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5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5" y="70"/>
                </a:cxn>
                <a:cxn ang="0">
                  <a:pos x="21" y="60"/>
                </a:cxn>
                <a:cxn ang="0">
                  <a:pos x="28" y="51"/>
                </a:cxn>
                <a:cxn ang="0">
                  <a:pos x="36" y="42"/>
                </a:cxn>
                <a:cxn ang="0">
                  <a:pos x="55" y="25"/>
                </a:cxn>
                <a:cxn ang="0">
                  <a:pos x="73" y="9"/>
                </a:cxn>
                <a:cxn ang="0">
                  <a:pos x="73" y="9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4" h="85">
                  <a:moveTo>
                    <a:pt x="64" y="1"/>
                  </a:moveTo>
                  <a:lnTo>
                    <a:pt x="64" y="1"/>
                  </a:lnTo>
                  <a:lnTo>
                    <a:pt x="45" y="18"/>
                  </a:lnTo>
                  <a:lnTo>
                    <a:pt x="27" y="35"/>
                  </a:lnTo>
                  <a:lnTo>
                    <a:pt x="18" y="45"/>
                  </a:lnTo>
                  <a:lnTo>
                    <a:pt x="10" y="55"/>
                  </a:lnTo>
                  <a:lnTo>
                    <a:pt x="4" y="6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5" y="70"/>
                  </a:lnTo>
                  <a:lnTo>
                    <a:pt x="21" y="60"/>
                  </a:lnTo>
                  <a:lnTo>
                    <a:pt x="28" y="51"/>
                  </a:lnTo>
                  <a:lnTo>
                    <a:pt x="36" y="42"/>
                  </a:lnTo>
                  <a:lnTo>
                    <a:pt x="55" y="25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3" name="Freeform 725"/>
            <p:cNvSpPr/>
            <p:nvPr/>
          </p:nvSpPr>
          <p:spPr bwMode="auto">
            <a:xfrm>
              <a:off x="2306638" y="3678238"/>
              <a:ext cx="33338" cy="3175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64" y="6"/>
                </a:cxn>
                <a:cxn ang="0">
                  <a:pos x="52" y="12"/>
                </a:cxn>
                <a:cxn ang="0">
                  <a:pos x="42" y="20"/>
                </a:cxn>
                <a:cxn ang="0">
                  <a:pos x="31" y="29"/>
                </a:cxn>
                <a:cxn ang="0">
                  <a:pos x="22" y="38"/>
                </a:cxn>
                <a:cxn ang="0">
                  <a:pos x="13" y="49"/>
                </a:cxn>
                <a:cxn ang="0">
                  <a:pos x="6" y="59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6"/>
                </a:cxn>
                <a:cxn ang="0">
                  <a:pos x="22" y="55"/>
                </a:cxn>
                <a:cxn ang="0">
                  <a:pos x="30" y="46"/>
                </a:cxn>
                <a:cxn ang="0">
                  <a:pos x="39" y="37"/>
                </a:cxn>
                <a:cxn ang="0">
                  <a:pos x="50" y="29"/>
                </a:cxn>
                <a:cxn ang="0">
                  <a:pos x="60" y="21"/>
                </a:cxn>
                <a:cxn ang="0">
                  <a:pos x="70" y="16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84" y="10"/>
                </a:cxn>
                <a:cxn ang="0">
                  <a:pos x="85" y="7"/>
                </a:cxn>
                <a:cxn ang="0">
                  <a:pos x="85" y="6"/>
                </a:cxn>
                <a:cxn ang="0">
                  <a:pos x="84" y="3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5" h="80">
                  <a:moveTo>
                    <a:pt x="76" y="0"/>
                  </a:moveTo>
                  <a:lnTo>
                    <a:pt x="76" y="0"/>
                  </a:lnTo>
                  <a:lnTo>
                    <a:pt x="64" y="6"/>
                  </a:lnTo>
                  <a:lnTo>
                    <a:pt x="52" y="12"/>
                  </a:lnTo>
                  <a:lnTo>
                    <a:pt x="42" y="20"/>
                  </a:lnTo>
                  <a:lnTo>
                    <a:pt x="31" y="29"/>
                  </a:lnTo>
                  <a:lnTo>
                    <a:pt x="22" y="38"/>
                  </a:lnTo>
                  <a:lnTo>
                    <a:pt x="13" y="49"/>
                  </a:lnTo>
                  <a:lnTo>
                    <a:pt x="6" y="5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6"/>
                  </a:lnTo>
                  <a:lnTo>
                    <a:pt x="22" y="55"/>
                  </a:lnTo>
                  <a:lnTo>
                    <a:pt x="30" y="46"/>
                  </a:lnTo>
                  <a:lnTo>
                    <a:pt x="39" y="37"/>
                  </a:lnTo>
                  <a:lnTo>
                    <a:pt x="50" y="29"/>
                  </a:lnTo>
                  <a:lnTo>
                    <a:pt x="60" y="21"/>
                  </a:lnTo>
                  <a:lnTo>
                    <a:pt x="70" y="16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4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4" name="Freeform 726"/>
            <p:cNvSpPr/>
            <p:nvPr/>
          </p:nvSpPr>
          <p:spPr bwMode="auto">
            <a:xfrm>
              <a:off x="2336801" y="3681413"/>
              <a:ext cx="23813" cy="2857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35" y="22"/>
                </a:cxn>
                <a:cxn ang="0">
                  <a:pos x="25" y="31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12" y="43"/>
                </a:cxn>
                <a:cxn ang="0">
                  <a:pos x="11" y="45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7" y="60"/>
                </a:cxn>
                <a:cxn ang="0">
                  <a:pos x="20" y="55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33" y="39"/>
                </a:cxn>
                <a:cxn ang="0">
                  <a:pos x="42" y="30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3" h="73">
                  <a:moveTo>
                    <a:pt x="54" y="1"/>
                  </a:moveTo>
                  <a:lnTo>
                    <a:pt x="54" y="1"/>
                  </a:lnTo>
                  <a:lnTo>
                    <a:pt x="35" y="22"/>
                  </a:lnTo>
                  <a:lnTo>
                    <a:pt x="25" y="31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2" y="43"/>
                  </a:lnTo>
                  <a:lnTo>
                    <a:pt x="11" y="45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7" y="60"/>
                  </a:lnTo>
                  <a:lnTo>
                    <a:pt x="20" y="55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33" y="39"/>
                  </a:lnTo>
                  <a:lnTo>
                    <a:pt x="42" y="30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5" name="Freeform 727"/>
            <p:cNvSpPr/>
            <p:nvPr/>
          </p:nvSpPr>
          <p:spPr bwMode="auto">
            <a:xfrm>
              <a:off x="2366963" y="3676650"/>
              <a:ext cx="41275" cy="33338"/>
            </a:xfrm>
            <a:custGeom>
              <a:avLst/>
              <a:gdLst/>
              <a:ahLst/>
              <a:cxnLst>
                <a:cxn ang="0">
                  <a:pos x="94" y="1"/>
                </a:cxn>
                <a:cxn ang="0">
                  <a:pos x="94" y="1"/>
                </a:cxn>
                <a:cxn ang="0">
                  <a:pos x="82" y="8"/>
                </a:cxn>
                <a:cxn ang="0">
                  <a:pos x="69" y="13"/>
                </a:cxn>
                <a:cxn ang="0">
                  <a:pos x="56" y="20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34" y="39"/>
                </a:cxn>
                <a:cxn ang="0">
                  <a:pos x="23" y="51"/>
                </a:cxn>
                <a:cxn ang="0">
                  <a:pos x="13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5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29" y="64"/>
                </a:cxn>
                <a:cxn ang="0">
                  <a:pos x="46" y="43"/>
                </a:cxn>
                <a:cxn ang="0">
                  <a:pos x="46" y="43"/>
                </a:cxn>
                <a:cxn ang="0">
                  <a:pos x="51" y="38"/>
                </a:cxn>
                <a:cxn ang="0">
                  <a:pos x="57" y="33"/>
                </a:cxn>
                <a:cxn ang="0">
                  <a:pos x="72" y="25"/>
                </a:cxn>
                <a:cxn ang="0">
                  <a:pos x="86" y="18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4" y="1"/>
                </a:cxn>
              </a:cxnLst>
              <a:rect l="0" t="0" r="r" b="b"/>
              <a:pathLst>
                <a:path w="103" h="86">
                  <a:moveTo>
                    <a:pt x="94" y="1"/>
                  </a:moveTo>
                  <a:lnTo>
                    <a:pt x="94" y="1"/>
                  </a:lnTo>
                  <a:lnTo>
                    <a:pt x="82" y="8"/>
                  </a:lnTo>
                  <a:lnTo>
                    <a:pt x="69" y="13"/>
                  </a:lnTo>
                  <a:lnTo>
                    <a:pt x="56" y="2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34" y="39"/>
                  </a:lnTo>
                  <a:lnTo>
                    <a:pt x="23" y="51"/>
                  </a:lnTo>
                  <a:lnTo>
                    <a:pt x="13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5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29" y="64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1" y="38"/>
                  </a:lnTo>
                  <a:lnTo>
                    <a:pt x="57" y="33"/>
                  </a:lnTo>
                  <a:lnTo>
                    <a:pt x="72" y="25"/>
                  </a:lnTo>
                  <a:lnTo>
                    <a:pt x="86" y="18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6" name="Freeform 728"/>
            <p:cNvSpPr/>
            <p:nvPr/>
          </p:nvSpPr>
          <p:spPr bwMode="auto">
            <a:xfrm>
              <a:off x="2403476" y="3678238"/>
              <a:ext cx="36513" cy="301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10"/>
                </a:cxn>
                <a:cxn ang="0">
                  <a:pos x="53" y="19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3" y="58"/>
                </a:cxn>
                <a:cxn ang="0">
                  <a:pos x="2" y="63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4"/>
                </a:cxn>
                <a:cxn ang="0">
                  <a:pos x="6" y="74"/>
                </a:cxn>
                <a:cxn ang="0">
                  <a:pos x="10" y="72"/>
                </a:cxn>
                <a:cxn ang="0">
                  <a:pos x="11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3"/>
                </a:cxn>
                <a:cxn ang="0">
                  <a:pos x="16" y="58"/>
                </a:cxn>
                <a:cxn ang="0">
                  <a:pos x="20" y="54"/>
                </a:cxn>
                <a:cxn ang="0">
                  <a:pos x="25" y="50"/>
                </a:cxn>
                <a:cxn ang="0">
                  <a:pos x="37" y="42"/>
                </a:cxn>
                <a:cxn ang="0">
                  <a:pos x="46" y="37"/>
                </a:cxn>
                <a:cxn ang="0">
                  <a:pos x="46" y="37"/>
                </a:cxn>
                <a:cxn ang="0">
                  <a:pos x="67" y="23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1" y="10"/>
                </a:cxn>
                <a:cxn ang="0">
                  <a:pos x="92" y="7"/>
                </a:cxn>
                <a:cxn ang="0">
                  <a:pos x="91" y="3"/>
                </a:cxn>
                <a:cxn ang="0">
                  <a:pos x="88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2" h="74">
                  <a:moveTo>
                    <a:pt x="83" y="0"/>
                  </a:moveTo>
                  <a:lnTo>
                    <a:pt x="83" y="0"/>
                  </a:lnTo>
                  <a:lnTo>
                    <a:pt x="68" y="10"/>
                  </a:lnTo>
                  <a:lnTo>
                    <a:pt x="53" y="19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3" y="58"/>
                  </a:lnTo>
                  <a:lnTo>
                    <a:pt x="2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4"/>
                  </a:lnTo>
                  <a:lnTo>
                    <a:pt x="6" y="74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3"/>
                  </a:lnTo>
                  <a:lnTo>
                    <a:pt x="16" y="58"/>
                  </a:lnTo>
                  <a:lnTo>
                    <a:pt x="20" y="54"/>
                  </a:lnTo>
                  <a:lnTo>
                    <a:pt x="25" y="50"/>
                  </a:lnTo>
                  <a:lnTo>
                    <a:pt x="37" y="42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67" y="23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1" y="10"/>
                  </a:lnTo>
                  <a:lnTo>
                    <a:pt x="92" y="7"/>
                  </a:lnTo>
                  <a:lnTo>
                    <a:pt x="91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7" name="Freeform 729"/>
            <p:cNvSpPr/>
            <p:nvPr/>
          </p:nvSpPr>
          <p:spPr bwMode="auto">
            <a:xfrm>
              <a:off x="2427288" y="3678238"/>
              <a:ext cx="33338" cy="34925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1" y="10"/>
                </a:cxn>
                <a:cxn ang="0">
                  <a:pos x="67" y="15"/>
                </a:cxn>
                <a:cxn ang="0">
                  <a:pos x="58" y="24"/>
                </a:cxn>
                <a:cxn ang="0">
                  <a:pos x="47" y="32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30" y="62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7"/>
                </a:cxn>
                <a:cxn ang="0">
                  <a:pos x="78" y="17"/>
                </a:cxn>
                <a:cxn ang="0">
                  <a:pos x="82" y="14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1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85">
                  <a:moveTo>
                    <a:pt x="75" y="4"/>
                  </a:moveTo>
                  <a:lnTo>
                    <a:pt x="75" y="4"/>
                  </a:lnTo>
                  <a:lnTo>
                    <a:pt x="71" y="10"/>
                  </a:lnTo>
                  <a:lnTo>
                    <a:pt x="67" y="15"/>
                  </a:lnTo>
                  <a:lnTo>
                    <a:pt x="58" y="24"/>
                  </a:lnTo>
                  <a:lnTo>
                    <a:pt x="47" y="32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30" y="62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7"/>
                  </a:lnTo>
                  <a:lnTo>
                    <a:pt x="78" y="17"/>
                  </a:lnTo>
                  <a:lnTo>
                    <a:pt x="82" y="14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8" name="Freeform 730"/>
            <p:cNvSpPr/>
            <p:nvPr/>
          </p:nvSpPr>
          <p:spPr bwMode="auto">
            <a:xfrm>
              <a:off x="2451101" y="3686175"/>
              <a:ext cx="23813" cy="26988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4" y="15"/>
                </a:cxn>
                <a:cxn ang="0">
                  <a:pos x="21" y="29"/>
                </a:cxn>
                <a:cxn ang="0">
                  <a:pos x="10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9" y="50"/>
                </a:cxn>
                <a:cxn ang="0">
                  <a:pos x="30" y="36"/>
                </a:cxn>
                <a:cxn ang="0">
                  <a:pos x="42" y="23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6" h="68">
                  <a:moveTo>
                    <a:pt x="47" y="2"/>
                  </a:moveTo>
                  <a:lnTo>
                    <a:pt x="47" y="2"/>
                  </a:lnTo>
                  <a:lnTo>
                    <a:pt x="34" y="15"/>
                  </a:lnTo>
                  <a:lnTo>
                    <a:pt x="21" y="29"/>
                  </a:lnTo>
                  <a:lnTo>
                    <a:pt x="10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9" y="50"/>
                  </a:lnTo>
                  <a:lnTo>
                    <a:pt x="30" y="36"/>
                  </a:lnTo>
                  <a:lnTo>
                    <a:pt x="42" y="23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9" name="Freeform 731"/>
            <p:cNvSpPr/>
            <p:nvPr/>
          </p:nvSpPr>
          <p:spPr bwMode="auto">
            <a:xfrm>
              <a:off x="2605088" y="3395663"/>
              <a:ext cx="23813" cy="26988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4" y="4"/>
                </a:cxn>
                <a:cxn ang="0">
                  <a:pos x="41" y="8"/>
                </a:cxn>
                <a:cxn ang="0">
                  <a:pos x="38" y="14"/>
                </a:cxn>
                <a:cxn ang="0">
                  <a:pos x="35" y="19"/>
                </a:cxn>
                <a:cxn ang="0">
                  <a:pos x="35" y="19"/>
                </a:cxn>
                <a:cxn ang="0">
                  <a:pos x="33" y="25"/>
                </a:cxn>
                <a:cxn ang="0">
                  <a:pos x="31" y="29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13" y="42"/>
                </a:cxn>
                <a:cxn ang="0">
                  <a:pos x="5" y="48"/>
                </a:cxn>
                <a:cxn ang="0">
                  <a:pos x="3" y="51"/>
                </a:cxn>
                <a:cxn ang="0">
                  <a:pos x="1" y="55"/>
                </a:cxn>
                <a:cxn ang="0">
                  <a:pos x="0" y="61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3" y="57"/>
                </a:cxn>
                <a:cxn ang="0">
                  <a:pos x="20" y="50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8" y="40"/>
                </a:cxn>
                <a:cxn ang="0">
                  <a:pos x="41" y="36"/>
                </a:cxn>
                <a:cxn ang="0">
                  <a:pos x="44" y="2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10"/>
                </a:cxn>
                <a:cxn ang="0">
                  <a:pos x="58" y="7"/>
                </a:cxn>
                <a:cxn ang="0">
                  <a:pos x="56" y="3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58" h="68">
                  <a:moveTo>
                    <a:pt x="50" y="2"/>
                  </a:moveTo>
                  <a:lnTo>
                    <a:pt x="50" y="2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8" y="14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3" y="42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3" y="57"/>
                  </a:lnTo>
                  <a:lnTo>
                    <a:pt x="20" y="5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8" y="40"/>
                  </a:lnTo>
                  <a:lnTo>
                    <a:pt x="41" y="36"/>
                  </a:lnTo>
                  <a:lnTo>
                    <a:pt x="44" y="2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10"/>
                  </a:lnTo>
                  <a:lnTo>
                    <a:pt x="58" y="7"/>
                  </a:lnTo>
                  <a:lnTo>
                    <a:pt x="56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0" name="Freeform 732"/>
            <p:cNvSpPr/>
            <p:nvPr/>
          </p:nvSpPr>
          <p:spPr bwMode="auto">
            <a:xfrm>
              <a:off x="2625726" y="3395663"/>
              <a:ext cx="25400" cy="28575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50" y="4"/>
                </a:cxn>
                <a:cxn ang="0">
                  <a:pos x="46" y="8"/>
                </a:cxn>
                <a:cxn ang="0">
                  <a:pos x="41" y="16"/>
                </a:cxn>
                <a:cxn ang="0">
                  <a:pos x="36" y="24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20" y="40"/>
                </a:cxn>
                <a:cxn ang="0">
                  <a:pos x="12" y="48"/>
                </a:cxn>
                <a:cxn ang="0">
                  <a:pos x="6" y="57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4"/>
                </a:cxn>
                <a:cxn ang="0">
                  <a:pos x="4" y="74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6" y="61"/>
                </a:cxn>
                <a:cxn ang="0">
                  <a:pos x="23" y="53"/>
                </a:cxn>
                <a:cxn ang="0">
                  <a:pos x="40" y="37"/>
                </a:cxn>
                <a:cxn ang="0">
                  <a:pos x="40" y="37"/>
                </a:cxn>
                <a:cxn ang="0">
                  <a:pos x="45" y="31"/>
                </a:cxn>
                <a:cxn ang="0">
                  <a:pos x="49" y="24"/>
                </a:cxn>
                <a:cxn ang="0">
                  <a:pos x="54" y="16"/>
                </a:cxn>
                <a:cxn ang="0">
                  <a:pos x="57" y="14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2" y="10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3" h="74">
                  <a:moveTo>
                    <a:pt x="54" y="2"/>
                  </a:moveTo>
                  <a:lnTo>
                    <a:pt x="54" y="2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1" y="16"/>
                  </a:lnTo>
                  <a:lnTo>
                    <a:pt x="36" y="2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6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6" y="61"/>
                  </a:lnTo>
                  <a:lnTo>
                    <a:pt x="23" y="53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5" y="31"/>
                  </a:lnTo>
                  <a:lnTo>
                    <a:pt x="49" y="24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2" y="10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1" name="Freeform 733"/>
            <p:cNvSpPr/>
            <p:nvPr/>
          </p:nvSpPr>
          <p:spPr bwMode="auto">
            <a:xfrm>
              <a:off x="2641601" y="3400425"/>
              <a:ext cx="30163" cy="2381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15"/>
                </a:cxn>
                <a:cxn ang="0">
                  <a:pos x="34" y="2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5" y="63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62"/>
                </a:cxn>
                <a:cxn ang="0">
                  <a:pos x="14" y="60"/>
                </a:cxn>
                <a:cxn ang="0">
                  <a:pos x="16" y="58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44" y="34"/>
                </a:cxn>
                <a:cxn ang="0">
                  <a:pos x="59" y="22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63">
                  <a:moveTo>
                    <a:pt x="64" y="2"/>
                  </a:moveTo>
                  <a:lnTo>
                    <a:pt x="64" y="2"/>
                  </a:lnTo>
                  <a:lnTo>
                    <a:pt x="48" y="15"/>
                  </a:lnTo>
                  <a:lnTo>
                    <a:pt x="34" y="2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5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62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44" y="34"/>
                  </a:lnTo>
                  <a:lnTo>
                    <a:pt x="59" y="22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2" name="Freeform 734"/>
            <p:cNvSpPr/>
            <p:nvPr/>
          </p:nvSpPr>
          <p:spPr bwMode="auto">
            <a:xfrm>
              <a:off x="2660651" y="3402013"/>
              <a:ext cx="28575" cy="22225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58" y="8"/>
                </a:cxn>
                <a:cxn ang="0">
                  <a:pos x="50" y="15"/>
                </a:cxn>
                <a:cxn ang="0">
                  <a:pos x="34" y="25"/>
                </a:cxn>
                <a:cxn ang="0">
                  <a:pos x="17" y="36"/>
                </a:cxn>
                <a:cxn ang="0">
                  <a:pos x="9" y="41"/>
                </a:cxn>
                <a:cxn ang="0">
                  <a:pos x="3" y="48"/>
                </a:cxn>
                <a:cxn ang="0">
                  <a:pos x="3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6" y="58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50"/>
                </a:cxn>
                <a:cxn ang="0">
                  <a:pos x="25" y="44"/>
                </a:cxn>
                <a:cxn ang="0">
                  <a:pos x="42" y="33"/>
                </a:cxn>
                <a:cxn ang="0">
                  <a:pos x="58" y="23"/>
                </a:cxn>
                <a:cxn ang="0">
                  <a:pos x="66" y="16"/>
                </a:cxn>
                <a:cxn ang="0">
                  <a:pos x="74" y="11"/>
                </a:cxn>
                <a:cxn ang="0">
                  <a:pos x="74" y="11"/>
                </a:cxn>
                <a:cxn ang="0">
                  <a:pos x="75" y="8"/>
                </a:cxn>
                <a:cxn ang="0">
                  <a:pos x="75" y="6"/>
                </a:cxn>
                <a:cxn ang="0">
                  <a:pos x="74" y="3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75" h="58">
                  <a:moveTo>
                    <a:pt x="66" y="2"/>
                  </a:moveTo>
                  <a:lnTo>
                    <a:pt x="66" y="2"/>
                  </a:lnTo>
                  <a:lnTo>
                    <a:pt x="58" y="8"/>
                  </a:lnTo>
                  <a:lnTo>
                    <a:pt x="50" y="15"/>
                  </a:lnTo>
                  <a:lnTo>
                    <a:pt x="34" y="25"/>
                  </a:lnTo>
                  <a:lnTo>
                    <a:pt x="17" y="36"/>
                  </a:lnTo>
                  <a:lnTo>
                    <a:pt x="9" y="4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50"/>
                  </a:lnTo>
                  <a:lnTo>
                    <a:pt x="25" y="44"/>
                  </a:lnTo>
                  <a:lnTo>
                    <a:pt x="42" y="33"/>
                  </a:lnTo>
                  <a:lnTo>
                    <a:pt x="58" y="23"/>
                  </a:lnTo>
                  <a:lnTo>
                    <a:pt x="66" y="16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4" y="3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3" name="Freeform 735"/>
            <p:cNvSpPr/>
            <p:nvPr/>
          </p:nvSpPr>
          <p:spPr bwMode="auto">
            <a:xfrm>
              <a:off x="2682876" y="3405188"/>
              <a:ext cx="20638" cy="22225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6" y="10"/>
                </a:cxn>
                <a:cxn ang="0">
                  <a:pos x="33" y="17"/>
                </a:cxn>
                <a:cxn ang="0">
                  <a:pos x="26" y="22"/>
                </a:cxn>
                <a:cxn ang="0">
                  <a:pos x="21" y="26"/>
                </a:cxn>
                <a:cxn ang="0">
                  <a:pos x="9" y="37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4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8" y="26"/>
                </a:cxn>
                <a:cxn ang="0">
                  <a:pos x="43" y="21"/>
                </a:cxn>
                <a:cxn ang="0">
                  <a:pos x="48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56">
                  <a:moveTo>
                    <a:pt x="40" y="4"/>
                  </a:moveTo>
                  <a:lnTo>
                    <a:pt x="40" y="4"/>
                  </a:lnTo>
                  <a:lnTo>
                    <a:pt x="36" y="10"/>
                  </a:lnTo>
                  <a:lnTo>
                    <a:pt x="33" y="17"/>
                  </a:lnTo>
                  <a:lnTo>
                    <a:pt x="26" y="22"/>
                  </a:lnTo>
                  <a:lnTo>
                    <a:pt x="21" y="26"/>
                  </a:lnTo>
                  <a:lnTo>
                    <a:pt x="9" y="37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8" y="26"/>
                  </a:lnTo>
                  <a:lnTo>
                    <a:pt x="43" y="21"/>
                  </a:lnTo>
                  <a:lnTo>
                    <a:pt x="48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4" name="Freeform 736"/>
            <p:cNvSpPr/>
            <p:nvPr/>
          </p:nvSpPr>
          <p:spPr bwMode="auto">
            <a:xfrm>
              <a:off x="2700338" y="3406775"/>
              <a:ext cx="25400" cy="254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0"/>
                </a:cxn>
                <a:cxn ang="0">
                  <a:pos x="45" y="5"/>
                </a:cxn>
                <a:cxn ang="0">
                  <a:pos x="39" y="12"/>
                </a:cxn>
                <a:cxn ang="0">
                  <a:pos x="28" y="26"/>
                </a:cxn>
                <a:cxn ang="0">
                  <a:pos x="17" y="41"/>
                </a:cxn>
                <a:cxn ang="0">
                  <a:pos x="10" y="47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7" y="62"/>
                </a:cxn>
                <a:cxn ang="0">
                  <a:pos x="15" y="56"/>
                </a:cxn>
                <a:cxn ang="0">
                  <a:pos x="22" y="50"/>
                </a:cxn>
                <a:cxn ang="0">
                  <a:pos x="34" y="37"/>
                </a:cxn>
                <a:cxn ang="0">
                  <a:pos x="45" y="22"/>
                </a:cxn>
                <a:cxn ang="0">
                  <a:pos x="52" y="16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1" y="3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3" y="0"/>
                </a:cxn>
              </a:cxnLst>
              <a:rect l="0" t="0" r="r" b="b"/>
              <a:pathLst>
                <a:path w="62" h="63">
                  <a:moveTo>
                    <a:pt x="53" y="0"/>
                  </a:moveTo>
                  <a:lnTo>
                    <a:pt x="53" y="0"/>
                  </a:lnTo>
                  <a:lnTo>
                    <a:pt x="45" y="5"/>
                  </a:lnTo>
                  <a:lnTo>
                    <a:pt x="39" y="12"/>
                  </a:lnTo>
                  <a:lnTo>
                    <a:pt x="28" y="26"/>
                  </a:lnTo>
                  <a:lnTo>
                    <a:pt x="17" y="41"/>
                  </a:lnTo>
                  <a:lnTo>
                    <a:pt x="10" y="47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15" y="56"/>
                  </a:lnTo>
                  <a:lnTo>
                    <a:pt x="22" y="50"/>
                  </a:lnTo>
                  <a:lnTo>
                    <a:pt x="34" y="37"/>
                  </a:lnTo>
                  <a:lnTo>
                    <a:pt x="45" y="22"/>
                  </a:lnTo>
                  <a:lnTo>
                    <a:pt x="52" y="16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1" y="3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5" name="Freeform 737"/>
            <p:cNvSpPr/>
            <p:nvPr/>
          </p:nvSpPr>
          <p:spPr bwMode="auto">
            <a:xfrm>
              <a:off x="2089151" y="371475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4" y="18"/>
                </a:cxn>
                <a:cxn ang="0">
                  <a:pos x="17" y="33"/>
                </a:cxn>
                <a:cxn ang="0">
                  <a:pos x="10" y="46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1"/>
                </a:cxn>
                <a:cxn ang="0">
                  <a:pos x="28" y="37"/>
                </a:cxn>
                <a:cxn ang="0">
                  <a:pos x="34" y="2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68">
                  <a:moveTo>
                    <a:pt x="29" y="4"/>
                  </a:moveTo>
                  <a:lnTo>
                    <a:pt x="29" y="4"/>
                  </a:lnTo>
                  <a:lnTo>
                    <a:pt x="24" y="18"/>
                  </a:lnTo>
                  <a:lnTo>
                    <a:pt x="17" y="33"/>
                  </a:lnTo>
                  <a:lnTo>
                    <a:pt x="10" y="4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1"/>
                  </a:lnTo>
                  <a:lnTo>
                    <a:pt x="28" y="37"/>
                  </a:lnTo>
                  <a:lnTo>
                    <a:pt x="34" y="2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6" name="Freeform 738"/>
            <p:cNvSpPr/>
            <p:nvPr/>
          </p:nvSpPr>
          <p:spPr bwMode="auto">
            <a:xfrm>
              <a:off x="2122488" y="3719513"/>
              <a:ext cx="23813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0" y="14"/>
                </a:cxn>
                <a:cxn ang="0">
                  <a:pos x="32" y="25"/>
                </a:cxn>
                <a:cxn ang="0">
                  <a:pos x="25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52"/>
                </a:cxn>
                <a:cxn ang="0">
                  <a:pos x="4" y="63"/>
                </a:cxn>
                <a:cxn ang="0">
                  <a:pos x="1" y="73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6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3"/>
                </a:cxn>
                <a:cxn ang="0">
                  <a:pos x="18" y="63"/>
                </a:cxn>
                <a:cxn ang="0">
                  <a:pos x="23" y="53"/>
                </a:cxn>
                <a:cxn ang="0">
                  <a:pos x="30" y="44"/>
                </a:cxn>
                <a:cxn ang="0">
                  <a:pos x="46" y="26"/>
                </a:cxn>
                <a:cxn ang="0">
                  <a:pos x="51" y="17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7" h="90">
                  <a:moveTo>
                    <a:pt x="46" y="2"/>
                  </a:moveTo>
                  <a:lnTo>
                    <a:pt x="46" y="2"/>
                  </a:lnTo>
                  <a:lnTo>
                    <a:pt x="40" y="14"/>
                  </a:lnTo>
                  <a:lnTo>
                    <a:pt x="32" y="25"/>
                  </a:lnTo>
                  <a:lnTo>
                    <a:pt x="25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52"/>
                  </a:lnTo>
                  <a:lnTo>
                    <a:pt x="4" y="63"/>
                  </a:lnTo>
                  <a:lnTo>
                    <a:pt x="1" y="7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3"/>
                  </a:lnTo>
                  <a:lnTo>
                    <a:pt x="18" y="63"/>
                  </a:lnTo>
                  <a:lnTo>
                    <a:pt x="23" y="53"/>
                  </a:lnTo>
                  <a:lnTo>
                    <a:pt x="30" y="44"/>
                  </a:lnTo>
                  <a:lnTo>
                    <a:pt x="46" y="26"/>
                  </a:lnTo>
                  <a:lnTo>
                    <a:pt x="51" y="17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7" name="Freeform 739"/>
            <p:cNvSpPr/>
            <p:nvPr/>
          </p:nvSpPr>
          <p:spPr bwMode="auto">
            <a:xfrm>
              <a:off x="2163763" y="3733800"/>
              <a:ext cx="17463" cy="349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9"/>
                </a:cxn>
                <a:cxn ang="0">
                  <a:pos x="29" y="13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6"/>
                </a:cxn>
                <a:cxn ang="0">
                  <a:pos x="13" y="34"/>
                </a:cxn>
                <a:cxn ang="0">
                  <a:pos x="13" y="34"/>
                </a:cxn>
                <a:cxn ang="0">
                  <a:pos x="5" y="59"/>
                </a:cxn>
                <a:cxn ang="0">
                  <a:pos x="2" y="72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1" y="89"/>
                </a:cxn>
                <a:cxn ang="0">
                  <a:pos x="4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2"/>
                </a:cxn>
                <a:cxn ang="0">
                  <a:pos x="17" y="59"/>
                </a:cxn>
                <a:cxn ang="0">
                  <a:pos x="21" y="46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9" y="30"/>
                </a:cxn>
                <a:cxn ang="0">
                  <a:pos x="31" y="26"/>
                </a:cxn>
                <a:cxn ang="0">
                  <a:pos x="38" y="19"/>
                </a:cxn>
                <a:cxn ang="0">
                  <a:pos x="43" y="13"/>
                </a:cxn>
                <a:cxn ang="0">
                  <a:pos x="44" y="9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6" h="90">
                  <a:moveTo>
                    <a:pt x="35" y="5"/>
                  </a:moveTo>
                  <a:lnTo>
                    <a:pt x="35" y="5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5" y="59"/>
                  </a:lnTo>
                  <a:lnTo>
                    <a:pt x="2" y="7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4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2"/>
                  </a:lnTo>
                  <a:lnTo>
                    <a:pt x="17" y="59"/>
                  </a:lnTo>
                  <a:lnTo>
                    <a:pt x="21" y="4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9" y="30"/>
                  </a:lnTo>
                  <a:lnTo>
                    <a:pt x="31" y="26"/>
                  </a:lnTo>
                  <a:lnTo>
                    <a:pt x="38" y="19"/>
                  </a:lnTo>
                  <a:lnTo>
                    <a:pt x="43" y="13"/>
                  </a:lnTo>
                  <a:lnTo>
                    <a:pt x="44" y="9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8" name="Freeform 740"/>
            <p:cNvSpPr/>
            <p:nvPr/>
          </p:nvSpPr>
          <p:spPr bwMode="auto">
            <a:xfrm>
              <a:off x="2205038" y="3741738"/>
              <a:ext cx="22225" cy="31750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41" y="9"/>
                </a:cxn>
                <a:cxn ang="0">
                  <a:pos x="34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0" y="38"/>
                </a:cxn>
                <a:cxn ang="0">
                  <a:pos x="15" y="50"/>
                </a:cxn>
                <a:cxn ang="0">
                  <a:pos x="9" y="60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9"/>
                </a:cxn>
                <a:cxn ang="0">
                  <a:pos x="21" y="61"/>
                </a:cxn>
                <a:cxn ang="0">
                  <a:pos x="26" y="52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3" y="37"/>
                </a:cxn>
                <a:cxn ang="0">
                  <a:pos x="35" y="31"/>
                </a:cxn>
                <a:cxn ang="0">
                  <a:pos x="39" y="26"/>
                </a:cxn>
                <a:cxn ang="0">
                  <a:pos x="45" y="22"/>
                </a:cxn>
                <a:cxn ang="0">
                  <a:pos x="45" y="22"/>
                </a:cxn>
                <a:cxn ang="0">
                  <a:pos x="51" y="1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8" y="7"/>
                </a:cxn>
                <a:cxn ang="0">
                  <a:pos x="56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80">
                  <a:moveTo>
                    <a:pt x="46" y="3"/>
                  </a:moveTo>
                  <a:lnTo>
                    <a:pt x="46" y="3"/>
                  </a:lnTo>
                  <a:lnTo>
                    <a:pt x="41" y="9"/>
                  </a:lnTo>
                  <a:lnTo>
                    <a:pt x="34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0" y="38"/>
                  </a:lnTo>
                  <a:lnTo>
                    <a:pt x="15" y="50"/>
                  </a:lnTo>
                  <a:lnTo>
                    <a:pt x="9" y="60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9"/>
                  </a:lnTo>
                  <a:lnTo>
                    <a:pt x="21" y="61"/>
                  </a:lnTo>
                  <a:lnTo>
                    <a:pt x="26" y="5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3" y="37"/>
                  </a:lnTo>
                  <a:lnTo>
                    <a:pt x="35" y="31"/>
                  </a:lnTo>
                  <a:lnTo>
                    <a:pt x="39" y="26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51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7"/>
                  </a:lnTo>
                  <a:lnTo>
                    <a:pt x="56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9" name="Freeform 741"/>
            <p:cNvSpPr/>
            <p:nvPr/>
          </p:nvSpPr>
          <p:spPr bwMode="auto">
            <a:xfrm>
              <a:off x="2247901" y="3740150"/>
              <a:ext cx="17463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8" y="10"/>
                </a:cxn>
                <a:cxn ang="0">
                  <a:pos x="23" y="19"/>
                </a:cxn>
                <a:cxn ang="0">
                  <a:pos x="13" y="36"/>
                </a:cxn>
                <a:cxn ang="0">
                  <a:pos x="5" y="5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7" y="59"/>
                </a:cxn>
                <a:cxn ang="0">
                  <a:pos x="23" y="41"/>
                </a:cxn>
                <a:cxn ang="0">
                  <a:pos x="32" y="25"/>
                </a:cxn>
                <a:cxn ang="0">
                  <a:pos x="38" y="17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5" y="7"/>
                </a:cxn>
                <a:cxn ang="0">
                  <a:pos x="43" y="3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80">
                  <a:moveTo>
                    <a:pt x="35" y="3"/>
                  </a:moveTo>
                  <a:lnTo>
                    <a:pt x="35" y="3"/>
                  </a:lnTo>
                  <a:lnTo>
                    <a:pt x="28" y="10"/>
                  </a:lnTo>
                  <a:lnTo>
                    <a:pt x="23" y="19"/>
                  </a:lnTo>
                  <a:lnTo>
                    <a:pt x="13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7" y="59"/>
                  </a:lnTo>
                  <a:lnTo>
                    <a:pt x="23" y="41"/>
                  </a:lnTo>
                  <a:lnTo>
                    <a:pt x="32" y="25"/>
                  </a:lnTo>
                  <a:lnTo>
                    <a:pt x="38" y="17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0" name="Freeform 742"/>
            <p:cNvSpPr/>
            <p:nvPr/>
          </p:nvSpPr>
          <p:spPr bwMode="auto">
            <a:xfrm>
              <a:off x="2289176" y="3736975"/>
              <a:ext cx="15875" cy="3175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2" y="22"/>
                </a:cxn>
                <a:cxn ang="0">
                  <a:pos x="16" y="3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6" y="43"/>
                </a:cxn>
                <a:cxn ang="0">
                  <a:pos x="33" y="25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5" y="0"/>
                </a:cxn>
                <a:cxn ang="0">
                  <a:pos x="31" y="2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9" h="80">
                  <a:moveTo>
                    <a:pt x="27" y="4"/>
                  </a:moveTo>
                  <a:lnTo>
                    <a:pt x="27" y="4"/>
                  </a:lnTo>
                  <a:lnTo>
                    <a:pt x="22" y="22"/>
                  </a:lnTo>
                  <a:lnTo>
                    <a:pt x="16" y="3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6" y="43"/>
                  </a:lnTo>
                  <a:lnTo>
                    <a:pt x="33" y="25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5" y="0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1" name="Freeform 743"/>
            <p:cNvSpPr/>
            <p:nvPr/>
          </p:nvSpPr>
          <p:spPr bwMode="auto">
            <a:xfrm>
              <a:off x="2327276" y="3744913"/>
              <a:ext cx="20638" cy="317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6" y="7"/>
                </a:cxn>
                <a:cxn ang="0">
                  <a:pos x="33" y="12"/>
                </a:cxn>
                <a:cxn ang="0">
                  <a:pos x="26" y="26"/>
                </a:cxn>
                <a:cxn ang="0">
                  <a:pos x="26" y="26"/>
                </a:cxn>
                <a:cxn ang="0">
                  <a:pos x="23" y="30"/>
                </a:cxn>
                <a:cxn ang="0">
                  <a:pos x="21" y="34"/>
                </a:cxn>
                <a:cxn ang="0">
                  <a:pos x="18" y="38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2" y="80"/>
                </a:cxn>
                <a:cxn ang="0">
                  <a:pos x="6" y="80"/>
                </a:cxn>
                <a:cxn ang="0">
                  <a:pos x="9" y="80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9" y="58"/>
                </a:cxn>
                <a:cxn ang="0">
                  <a:pos x="25" y="49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35" y="33"/>
                </a:cxn>
                <a:cxn ang="0">
                  <a:pos x="39" y="25"/>
                </a:cxn>
                <a:cxn ang="0">
                  <a:pos x="43" y="17"/>
                </a:cxn>
                <a:cxn ang="0">
                  <a:pos x="44" y="13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50" y="9"/>
                </a:cxn>
                <a:cxn ang="0">
                  <a:pos x="51" y="7"/>
                </a:cxn>
                <a:cxn ang="0">
                  <a:pos x="50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80">
                  <a:moveTo>
                    <a:pt x="42" y="2"/>
                  </a:moveTo>
                  <a:lnTo>
                    <a:pt x="42" y="2"/>
                  </a:lnTo>
                  <a:lnTo>
                    <a:pt x="36" y="7"/>
                  </a:lnTo>
                  <a:lnTo>
                    <a:pt x="33" y="1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3" y="30"/>
                  </a:lnTo>
                  <a:lnTo>
                    <a:pt x="21" y="34"/>
                  </a:lnTo>
                  <a:lnTo>
                    <a:pt x="18" y="38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9" y="58"/>
                  </a:lnTo>
                  <a:lnTo>
                    <a:pt x="25" y="4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5" y="33"/>
                  </a:lnTo>
                  <a:lnTo>
                    <a:pt x="39" y="25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7"/>
                  </a:lnTo>
                  <a:lnTo>
                    <a:pt x="50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2" name="Freeform 744"/>
            <p:cNvSpPr/>
            <p:nvPr/>
          </p:nvSpPr>
          <p:spPr bwMode="auto">
            <a:xfrm>
              <a:off x="2365376" y="3740150"/>
              <a:ext cx="25400" cy="3333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8" y="21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9" y="50"/>
                </a:cxn>
                <a:cxn ang="0">
                  <a:pos x="15" y="59"/>
                </a:cxn>
                <a:cxn ang="0">
                  <a:pos x="10" y="68"/>
                </a:cxn>
                <a:cxn ang="0">
                  <a:pos x="6" y="72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5" y="80"/>
                </a:cxn>
                <a:cxn ang="0">
                  <a:pos x="21" y="74"/>
                </a:cxn>
                <a:cxn ang="0">
                  <a:pos x="24" y="66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30" y="51"/>
                </a:cxn>
                <a:cxn ang="0">
                  <a:pos x="32" y="45"/>
                </a:cxn>
                <a:cxn ang="0">
                  <a:pos x="41" y="33"/>
                </a:cxn>
                <a:cxn ang="0">
                  <a:pos x="51" y="21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87">
                  <a:moveTo>
                    <a:pt x="52" y="3"/>
                  </a:moveTo>
                  <a:lnTo>
                    <a:pt x="52" y="3"/>
                  </a:lnTo>
                  <a:lnTo>
                    <a:pt x="38" y="21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9" y="50"/>
                  </a:lnTo>
                  <a:lnTo>
                    <a:pt x="15" y="59"/>
                  </a:lnTo>
                  <a:lnTo>
                    <a:pt x="10" y="68"/>
                  </a:lnTo>
                  <a:lnTo>
                    <a:pt x="6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5" y="80"/>
                  </a:lnTo>
                  <a:lnTo>
                    <a:pt x="21" y="74"/>
                  </a:lnTo>
                  <a:lnTo>
                    <a:pt x="24" y="66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0" y="51"/>
                  </a:lnTo>
                  <a:lnTo>
                    <a:pt x="32" y="45"/>
                  </a:lnTo>
                  <a:lnTo>
                    <a:pt x="41" y="33"/>
                  </a:lnTo>
                  <a:lnTo>
                    <a:pt x="51" y="2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3" name="Freeform 745"/>
            <p:cNvSpPr/>
            <p:nvPr/>
          </p:nvSpPr>
          <p:spPr bwMode="auto">
            <a:xfrm>
              <a:off x="2408238" y="3744913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0" y="12"/>
                </a:cxn>
                <a:cxn ang="0">
                  <a:pos x="42" y="21"/>
                </a:cxn>
                <a:cxn ang="0">
                  <a:pos x="42" y="21"/>
                </a:cxn>
                <a:cxn ang="0">
                  <a:pos x="32" y="29"/>
                </a:cxn>
                <a:cxn ang="0">
                  <a:pos x="28" y="33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11" y="58"/>
                </a:cxn>
                <a:cxn ang="0">
                  <a:pos x="5" y="6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6" y="71"/>
                </a:cxn>
                <a:cxn ang="0">
                  <a:pos x="21" y="60"/>
                </a:cxn>
                <a:cxn ang="0">
                  <a:pos x="28" y="50"/>
                </a:cxn>
                <a:cxn ang="0">
                  <a:pos x="36" y="41"/>
                </a:cxn>
                <a:cxn ang="0">
                  <a:pos x="36" y="41"/>
                </a:cxn>
                <a:cxn ang="0">
                  <a:pos x="53" y="26"/>
                </a:cxn>
                <a:cxn ang="0">
                  <a:pos x="60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50" y="1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32" y="29"/>
                  </a:lnTo>
                  <a:lnTo>
                    <a:pt x="28" y="33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11" y="58"/>
                  </a:lnTo>
                  <a:lnTo>
                    <a:pt x="5" y="6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6" y="71"/>
                  </a:lnTo>
                  <a:lnTo>
                    <a:pt x="21" y="60"/>
                  </a:lnTo>
                  <a:lnTo>
                    <a:pt x="28" y="5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53" y="26"/>
                  </a:lnTo>
                  <a:lnTo>
                    <a:pt x="60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4" name="Freeform 746"/>
            <p:cNvSpPr/>
            <p:nvPr/>
          </p:nvSpPr>
          <p:spPr bwMode="auto">
            <a:xfrm>
              <a:off x="2449513" y="3744913"/>
              <a:ext cx="15875" cy="285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13"/>
                </a:cxn>
                <a:cxn ang="0">
                  <a:pos x="24" y="21"/>
                </a:cxn>
                <a:cxn ang="0">
                  <a:pos x="15" y="36"/>
                </a:cxn>
                <a:cxn ang="0">
                  <a:pos x="7" y="51"/>
                </a:cxn>
                <a:cxn ang="0">
                  <a:pos x="4" y="59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2"/>
                </a:cxn>
                <a:cxn ang="0">
                  <a:pos x="5" y="75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62"/>
                </a:cxn>
                <a:cxn ang="0">
                  <a:pos x="19" y="54"/>
                </a:cxn>
                <a:cxn ang="0">
                  <a:pos x="26" y="39"/>
                </a:cxn>
                <a:cxn ang="0">
                  <a:pos x="34" y="24"/>
                </a:cxn>
                <a:cxn ang="0">
                  <a:pos x="38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39" y="3"/>
                </a:cxn>
                <a:cxn ang="0">
                  <a:pos x="37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75">
                  <a:moveTo>
                    <a:pt x="29" y="4"/>
                  </a:moveTo>
                  <a:lnTo>
                    <a:pt x="29" y="4"/>
                  </a:lnTo>
                  <a:lnTo>
                    <a:pt x="26" y="13"/>
                  </a:lnTo>
                  <a:lnTo>
                    <a:pt x="24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5" y="75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4"/>
                  </a:lnTo>
                  <a:lnTo>
                    <a:pt x="26" y="39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5" name="Freeform 747"/>
            <p:cNvSpPr/>
            <p:nvPr/>
          </p:nvSpPr>
          <p:spPr bwMode="auto">
            <a:xfrm>
              <a:off x="2503488" y="3744913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5" y="21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11" y="58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2" y="85"/>
                </a:cxn>
                <a:cxn ang="0">
                  <a:pos x="6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2"/>
                </a:cxn>
                <a:cxn ang="0">
                  <a:pos x="35" y="42"/>
                </a:cxn>
                <a:cxn ang="0">
                  <a:pos x="47" y="2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4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5">
                  <a:moveTo>
                    <a:pt x="47" y="3"/>
                  </a:moveTo>
                  <a:lnTo>
                    <a:pt x="47" y="3"/>
                  </a:lnTo>
                  <a:lnTo>
                    <a:pt x="35" y="21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11" y="58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5"/>
                  </a:lnTo>
                  <a:lnTo>
                    <a:pt x="6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47" y="2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6" name="Freeform 748"/>
            <p:cNvSpPr/>
            <p:nvPr/>
          </p:nvSpPr>
          <p:spPr bwMode="auto">
            <a:xfrm>
              <a:off x="2540001" y="3740150"/>
              <a:ext cx="17463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4"/>
                </a:cxn>
                <a:cxn ang="0">
                  <a:pos x="32" y="23"/>
                </a:cxn>
                <a:cxn ang="0">
                  <a:pos x="28" y="31"/>
                </a:cxn>
                <a:cxn ang="0">
                  <a:pos x="24" y="40"/>
                </a:cxn>
                <a:cxn ang="0">
                  <a:pos x="13" y="55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5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4" y="61"/>
                </a:cxn>
                <a:cxn ang="0">
                  <a:pos x="29" y="53"/>
                </a:cxn>
                <a:cxn ang="0">
                  <a:pos x="34" y="44"/>
                </a:cxn>
                <a:cxn ang="0">
                  <a:pos x="39" y="35"/>
                </a:cxn>
                <a:cxn ang="0">
                  <a:pos x="42" y="25"/>
                </a:cxn>
                <a:cxn ang="0">
                  <a:pos x="45" y="15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4"/>
                  </a:lnTo>
                  <a:lnTo>
                    <a:pt x="32" y="23"/>
                  </a:lnTo>
                  <a:lnTo>
                    <a:pt x="28" y="31"/>
                  </a:lnTo>
                  <a:lnTo>
                    <a:pt x="24" y="40"/>
                  </a:lnTo>
                  <a:lnTo>
                    <a:pt x="13" y="55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5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4" y="61"/>
                  </a:lnTo>
                  <a:lnTo>
                    <a:pt x="29" y="53"/>
                  </a:lnTo>
                  <a:lnTo>
                    <a:pt x="34" y="44"/>
                  </a:lnTo>
                  <a:lnTo>
                    <a:pt x="39" y="35"/>
                  </a:lnTo>
                  <a:lnTo>
                    <a:pt x="42" y="25"/>
                  </a:lnTo>
                  <a:lnTo>
                    <a:pt x="45" y="1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7" name="Freeform 749"/>
            <p:cNvSpPr/>
            <p:nvPr/>
          </p:nvSpPr>
          <p:spPr bwMode="auto">
            <a:xfrm>
              <a:off x="2581276" y="3740150"/>
              <a:ext cx="15875" cy="31750"/>
            </a:xfrm>
            <a:custGeom>
              <a:avLst/>
              <a:gdLst/>
              <a:ahLst/>
              <a:cxnLst>
                <a:cxn ang="0">
                  <a:pos x="29" y="6"/>
                </a:cxn>
                <a:cxn ang="0">
                  <a:pos x="29" y="6"/>
                </a:cxn>
                <a:cxn ang="0">
                  <a:pos x="28" y="10"/>
                </a:cxn>
                <a:cxn ang="0">
                  <a:pos x="26" y="12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7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9" y="45"/>
                </a:cxn>
                <a:cxn ang="0">
                  <a:pos x="5" y="55"/>
                </a:cxn>
                <a:cxn ang="0">
                  <a:pos x="3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1" y="79"/>
                </a:cxn>
                <a:cxn ang="0">
                  <a:pos x="12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63"/>
                </a:cxn>
                <a:cxn ang="0">
                  <a:pos x="18" y="53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5" y="20"/>
                </a:cxn>
                <a:cxn ang="0">
                  <a:pos x="38" y="15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6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6"/>
                </a:cxn>
                <a:cxn ang="0">
                  <a:pos x="29" y="6"/>
                </a:cxn>
              </a:cxnLst>
              <a:rect l="0" t="0" r="r" b="b"/>
              <a:pathLst>
                <a:path w="41" h="80">
                  <a:moveTo>
                    <a:pt x="29" y="6"/>
                  </a:moveTo>
                  <a:lnTo>
                    <a:pt x="29" y="6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7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45"/>
                  </a:lnTo>
                  <a:lnTo>
                    <a:pt x="5" y="55"/>
                  </a:lnTo>
                  <a:lnTo>
                    <a:pt x="3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1" y="79"/>
                  </a:lnTo>
                  <a:lnTo>
                    <a:pt x="12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5" y="63"/>
                  </a:lnTo>
                  <a:lnTo>
                    <a:pt x="18" y="5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5" y="20"/>
                  </a:lnTo>
                  <a:lnTo>
                    <a:pt x="38" y="15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6"/>
                  </a:lnTo>
                  <a:lnTo>
                    <a:pt x="2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8" name="Freeform 750"/>
            <p:cNvSpPr/>
            <p:nvPr/>
          </p:nvSpPr>
          <p:spPr bwMode="auto">
            <a:xfrm>
              <a:off x="2609851" y="3741738"/>
              <a:ext cx="23813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12"/>
                </a:cxn>
                <a:cxn ang="0">
                  <a:pos x="34" y="24"/>
                </a:cxn>
                <a:cxn ang="0">
                  <a:pos x="29" y="34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0" y="60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5" y="44"/>
                </a:cxn>
                <a:cxn ang="0">
                  <a:pos x="40" y="31"/>
                </a:cxn>
                <a:cxn ang="0">
                  <a:pos x="47" y="20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5">
                  <a:moveTo>
                    <a:pt x="47" y="1"/>
                  </a:moveTo>
                  <a:lnTo>
                    <a:pt x="47" y="1"/>
                  </a:lnTo>
                  <a:lnTo>
                    <a:pt x="40" y="12"/>
                  </a:lnTo>
                  <a:lnTo>
                    <a:pt x="34" y="24"/>
                  </a:lnTo>
                  <a:lnTo>
                    <a:pt x="29" y="34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0" y="60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5" y="44"/>
                  </a:lnTo>
                  <a:lnTo>
                    <a:pt x="40" y="31"/>
                  </a:lnTo>
                  <a:lnTo>
                    <a:pt x="47" y="20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9" name="Freeform 751"/>
            <p:cNvSpPr/>
            <p:nvPr/>
          </p:nvSpPr>
          <p:spPr bwMode="auto">
            <a:xfrm>
              <a:off x="2652713" y="3736975"/>
              <a:ext cx="15875" cy="34925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9"/>
                </a:cxn>
                <a:cxn ang="0">
                  <a:pos x="24" y="29"/>
                </a:cxn>
                <a:cxn ang="0">
                  <a:pos x="20" y="41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9" y="59"/>
                </a:cxn>
                <a:cxn ang="0">
                  <a:pos x="4" y="66"/>
                </a:cxn>
                <a:cxn ang="0">
                  <a:pos x="4" y="66"/>
                </a:cxn>
                <a:cxn ang="0">
                  <a:pos x="2" y="7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9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3" y="73"/>
                </a:cxn>
                <a:cxn ang="0">
                  <a:pos x="16" y="70"/>
                </a:cxn>
                <a:cxn ang="0">
                  <a:pos x="20" y="66"/>
                </a:cxn>
                <a:cxn ang="0">
                  <a:pos x="23" y="60"/>
                </a:cxn>
                <a:cxn ang="0">
                  <a:pos x="23" y="60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7" y="25"/>
                </a:cxn>
                <a:cxn ang="0">
                  <a:pos x="40" y="16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41" h="85">
                  <a:moveTo>
                    <a:pt x="29" y="5"/>
                  </a:moveTo>
                  <a:lnTo>
                    <a:pt x="29" y="5"/>
                  </a:lnTo>
                  <a:lnTo>
                    <a:pt x="28" y="19"/>
                  </a:lnTo>
                  <a:lnTo>
                    <a:pt x="24" y="29"/>
                  </a:lnTo>
                  <a:lnTo>
                    <a:pt x="20" y="4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9" y="5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7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9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3" y="73"/>
                  </a:lnTo>
                  <a:lnTo>
                    <a:pt x="16" y="70"/>
                  </a:lnTo>
                  <a:lnTo>
                    <a:pt x="20" y="66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7" y="25"/>
                  </a:lnTo>
                  <a:lnTo>
                    <a:pt x="40" y="1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0" name="Freeform 752"/>
            <p:cNvSpPr/>
            <p:nvPr/>
          </p:nvSpPr>
          <p:spPr bwMode="auto">
            <a:xfrm>
              <a:off x="2692401" y="3741738"/>
              <a:ext cx="11113" cy="3175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6" y="22"/>
                </a:cxn>
                <a:cxn ang="0">
                  <a:pos x="12" y="39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24" y="41"/>
                </a:cxn>
                <a:cxn ang="0">
                  <a:pos x="28" y="24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0" y="1"/>
                </a:cxn>
                <a:cxn ang="0">
                  <a:pos x="18" y="3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29" h="80">
                  <a:moveTo>
                    <a:pt x="17" y="5"/>
                  </a:moveTo>
                  <a:lnTo>
                    <a:pt x="17" y="5"/>
                  </a:lnTo>
                  <a:lnTo>
                    <a:pt x="16" y="22"/>
                  </a:lnTo>
                  <a:lnTo>
                    <a:pt x="12" y="39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1" name="Freeform 753"/>
            <p:cNvSpPr/>
            <p:nvPr/>
          </p:nvSpPr>
          <p:spPr bwMode="auto">
            <a:xfrm>
              <a:off x="2730501" y="3740150"/>
              <a:ext cx="15875" cy="3333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8" y="14"/>
                </a:cxn>
                <a:cxn ang="0">
                  <a:pos x="25" y="23"/>
                </a:cxn>
                <a:cxn ang="0">
                  <a:pos x="22" y="32"/>
                </a:cxn>
                <a:cxn ang="0">
                  <a:pos x="19" y="42"/>
                </a:cxn>
                <a:cxn ang="0">
                  <a:pos x="9" y="59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3" y="83"/>
                </a:cxn>
                <a:cxn ang="0">
                  <a:pos x="7" y="85"/>
                </a:cxn>
                <a:cxn ang="0">
                  <a:pos x="9" y="83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20" y="64"/>
                </a:cxn>
                <a:cxn ang="0">
                  <a:pos x="29" y="44"/>
                </a:cxn>
                <a:cxn ang="0">
                  <a:pos x="33" y="35"/>
                </a:cxn>
                <a:cxn ang="0">
                  <a:pos x="37" y="26"/>
                </a:cxn>
                <a:cxn ang="0">
                  <a:pos x="38" y="15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9" h="85">
                  <a:moveTo>
                    <a:pt x="28" y="5"/>
                  </a:moveTo>
                  <a:lnTo>
                    <a:pt x="28" y="5"/>
                  </a:lnTo>
                  <a:lnTo>
                    <a:pt x="28" y="14"/>
                  </a:lnTo>
                  <a:lnTo>
                    <a:pt x="25" y="23"/>
                  </a:lnTo>
                  <a:lnTo>
                    <a:pt x="22" y="32"/>
                  </a:lnTo>
                  <a:lnTo>
                    <a:pt x="19" y="42"/>
                  </a:lnTo>
                  <a:lnTo>
                    <a:pt x="9" y="5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3" y="83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20" y="64"/>
                  </a:lnTo>
                  <a:lnTo>
                    <a:pt x="29" y="44"/>
                  </a:lnTo>
                  <a:lnTo>
                    <a:pt x="33" y="35"/>
                  </a:lnTo>
                  <a:lnTo>
                    <a:pt x="37" y="26"/>
                  </a:lnTo>
                  <a:lnTo>
                    <a:pt x="38" y="1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2" name="Freeform 754"/>
            <p:cNvSpPr/>
            <p:nvPr/>
          </p:nvSpPr>
          <p:spPr bwMode="auto">
            <a:xfrm>
              <a:off x="2205038" y="3208338"/>
              <a:ext cx="87313" cy="84138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29"/>
                </a:cxn>
                <a:cxn ang="0">
                  <a:pos x="154" y="55"/>
                </a:cxn>
                <a:cxn ang="0">
                  <a:pos x="126" y="81"/>
                </a:cxn>
                <a:cxn ang="0">
                  <a:pos x="113" y="95"/>
                </a:cxn>
                <a:cxn ang="0">
                  <a:pos x="98" y="110"/>
                </a:cxn>
                <a:cxn ang="0">
                  <a:pos x="98" y="110"/>
                </a:cxn>
                <a:cxn ang="0">
                  <a:pos x="86" y="122"/>
                </a:cxn>
                <a:cxn ang="0">
                  <a:pos x="73" y="133"/>
                </a:cxn>
                <a:cxn ang="0">
                  <a:pos x="47" y="157"/>
                </a:cxn>
                <a:cxn ang="0">
                  <a:pos x="34" y="167"/>
                </a:cxn>
                <a:cxn ang="0">
                  <a:pos x="21" y="180"/>
                </a:cxn>
                <a:cxn ang="0">
                  <a:pos x="11" y="194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11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6"/>
                </a:cxn>
                <a:cxn ang="0">
                  <a:pos x="9" y="216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0" y="200"/>
                </a:cxn>
                <a:cxn ang="0">
                  <a:pos x="30" y="187"/>
                </a:cxn>
                <a:cxn ang="0">
                  <a:pos x="42" y="174"/>
                </a:cxn>
                <a:cxn ang="0">
                  <a:pos x="54" y="162"/>
                </a:cxn>
                <a:cxn ang="0">
                  <a:pos x="81" y="139"/>
                </a:cxn>
                <a:cxn ang="0">
                  <a:pos x="107" y="118"/>
                </a:cxn>
                <a:cxn ang="0">
                  <a:pos x="107" y="118"/>
                </a:cxn>
                <a:cxn ang="0">
                  <a:pos x="120" y="106"/>
                </a:cxn>
                <a:cxn ang="0">
                  <a:pos x="132" y="93"/>
                </a:cxn>
                <a:cxn ang="0">
                  <a:pos x="145" y="80"/>
                </a:cxn>
                <a:cxn ang="0">
                  <a:pos x="158" y="67"/>
                </a:cxn>
                <a:cxn ang="0">
                  <a:pos x="158" y="67"/>
                </a:cxn>
                <a:cxn ang="0">
                  <a:pos x="190" y="38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16">
                  <a:moveTo>
                    <a:pt x="213" y="1"/>
                  </a:moveTo>
                  <a:lnTo>
                    <a:pt x="213" y="1"/>
                  </a:lnTo>
                  <a:lnTo>
                    <a:pt x="185" y="29"/>
                  </a:lnTo>
                  <a:lnTo>
                    <a:pt x="154" y="55"/>
                  </a:lnTo>
                  <a:lnTo>
                    <a:pt x="126" y="81"/>
                  </a:lnTo>
                  <a:lnTo>
                    <a:pt x="113" y="95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86" y="122"/>
                  </a:lnTo>
                  <a:lnTo>
                    <a:pt x="73" y="133"/>
                  </a:lnTo>
                  <a:lnTo>
                    <a:pt x="47" y="157"/>
                  </a:lnTo>
                  <a:lnTo>
                    <a:pt x="34" y="167"/>
                  </a:lnTo>
                  <a:lnTo>
                    <a:pt x="21" y="180"/>
                  </a:lnTo>
                  <a:lnTo>
                    <a:pt x="11" y="194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11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0" y="200"/>
                  </a:lnTo>
                  <a:lnTo>
                    <a:pt x="30" y="187"/>
                  </a:lnTo>
                  <a:lnTo>
                    <a:pt x="42" y="174"/>
                  </a:lnTo>
                  <a:lnTo>
                    <a:pt x="54" y="162"/>
                  </a:lnTo>
                  <a:lnTo>
                    <a:pt x="81" y="139"/>
                  </a:lnTo>
                  <a:lnTo>
                    <a:pt x="107" y="118"/>
                  </a:lnTo>
                  <a:lnTo>
                    <a:pt x="107" y="118"/>
                  </a:lnTo>
                  <a:lnTo>
                    <a:pt x="120" y="106"/>
                  </a:lnTo>
                  <a:lnTo>
                    <a:pt x="132" y="93"/>
                  </a:lnTo>
                  <a:lnTo>
                    <a:pt x="145" y="80"/>
                  </a:lnTo>
                  <a:lnTo>
                    <a:pt x="158" y="67"/>
                  </a:lnTo>
                  <a:lnTo>
                    <a:pt x="158" y="67"/>
                  </a:lnTo>
                  <a:lnTo>
                    <a:pt x="190" y="38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3" name="Freeform 755"/>
            <p:cNvSpPr/>
            <p:nvPr/>
          </p:nvSpPr>
          <p:spPr bwMode="auto">
            <a:xfrm>
              <a:off x="2201863" y="3219450"/>
              <a:ext cx="152400" cy="155575"/>
            </a:xfrm>
            <a:custGeom>
              <a:avLst/>
              <a:gdLst/>
              <a:ahLst/>
              <a:cxnLst>
                <a:cxn ang="0">
                  <a:pos x="373" y="0"/>
                </a:cxn>
                <a:cxn ang="0">
                  <a:pos x="348" y="17"/>
                </a:cxn>
                <a:cxn ang="0">
                  <a:pos x="324" y="39"/>
                </a:cxn>
                <a:cxn ang="0">
                  <a:pos x="282" y="86"/>
                </a:cxn>
                <a:cxn ang="0">
                  <a:pos x="230" y="142"/>
                </a:cxn>
                <a:cxn ang="0">
                  <a:pos x="175" y="195"/>
                </a:cxn>
                <a:cxn ang="0">
                  <a:pos x="119" y="244"/>
                </a:cxn>
                <a:cxn ang="0">
                  <a:pos x="80" y="282"/>
                </a:cxn>
                <a:cxn ang="0">
                  <a:pos x="67" y="297"/>
                </a:cxn>
                <a:cxn ang="0">
                  <a:pos x="18" y="356"/>
                </a:cxn>
                <a:cxn ang="0">
                  <a:pos x="1" y="378"/>
                </a:cxn>
                <a:cxn ang="0">
                  <a:pos x="0" y="387"/>
                </a:cxn>
                <a:cxn ang="0">
                  <a:pos x="0" y="390"/>
                </a:cxn>
                <a:cxn ang="0">
                  <a:pos x="5" y="393"/>
                </a:cxn>
                <a:cxn ang="0">
                  <a:pos x="10" y="390"/>
                </a:cxn>
                <a:cxn ang="0">
                  <a:pos x="10" y="387"/>
                </a:cxn>
                <a:cxn ang="0">
                  <a:pos x="14" y="375"/>
                </a:cxn>
                <a:cxn ang="0">
                  <a:pos x="37" y="350"/>
                </a:cxn>
                <a:cxn ang="0">
                  <a:pos x="44" y="341"/>
                </a:cxn>
                <a:cxn ang="0">
                  <a:pos x="69" y="311"/>
                </a:cxn>
                <a:cxn ang="0">
                  <a:pos x="95" y="282"/>
                </a:cxn>
                <a:cxn ang="0">
                  <a:pos x="144" y="235"/>
                </a:cxn>
                <a:cxn ang="0">
                  <a:pos x="196" y="192"/>
                </a:cxn>
                <a:cxn ang="0">
                  <a:pos x="208" y="183"/>
                </a:cxn>
                <a:cxn ang="0">
                  <a:pos x="242" y="149"/>
                </a:cxn>
                <a:cxn ang="0">
                  <a:pos x="284" y="102"/>
                </a:cxn>
                <a:cxn ang="0">
                  <a:pos x="327" y="51"/>
                </a:cxn>
                <a:cxn ang="0">
                  <a:pos x="352" y="27"/>
                </a:cxn>
                <a:cxn ang="0">
                  <a:pos x="379" y="10"/>
                </a:cxn>
                <a:cxn ang="0">
                  <a:pos x="381" y="9"/>
                </a:cxn>
                <a:cxn ang="0">
                  <a:pos x="382" y="5"/>
                </a:cxn>
                <a:cxn ang="0">
                  <a:pos x="378" y="0"/>
                </a:cxn>
                <a:cxn ang="0">
                  <a:pos x="373" y="0"/>
                </a:cxn>
              </a:cxnLst>
              <a:rect l="0" t="0" r="r" b="b"/>
              <a:pathLst>
                <a:path w="382" h="393">
                  <a:moveTo>
                    <a:pt x="373" y="0"/>
                  </a:moveTo>
                  <a:lnTo>
                    <a:pt x="373" y="0"/>
                  </a:lnTo>
                  <a:lnTo>
                    <a:pt x="360" y="8"/>
                  </a:lnTo>
                  <a:lnTo>
                    <a:pt x="348" y="17"/>
                  </a:lnTo>
                  <a:lnTo>
                    <a:pt x="335" y="27"/>
                  </a:lnTo>
                  <a:lnTo>
                    <a:pt x="324" y="39"/>
                  </a:lnTo>
                  <a:lnTo>
                    <a:pt x="303" y="63"/>
                  </a:lnTo>
                  <a:lnTo>
                    <a:pt x="282" y="86"/>
                  </a:lnTo>
                  <a:lnTo>
                    <a:pt x="282" y="86"/>
                  </a:lnTo>
                  <a:lnTo>
                    <a:pt x="230" y="142"/>
                  </a:lnTo>
                  <a:lnTo>
                    <a:pt x="203" y="168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19" y="244"/>
                  </a:lnTo>
                  <a:lnTo>
                    <a:pt x="93" y="269"/>
                  </a:lnTo>
                  <a:lnTo>
                    <a:pt x="80" y="282"/>
                  </a:lnTo>
                  <a:lnTo>
                    <a:pt x="67" y="297"/>
                  </a:lnTo>
                  <a:lnTo>
                    <a:pt x="67" y="297"/>
                  </a:lnTo>
                  <a:lnTo>
                    <a:pt x="18" y="356"/>
                  </a:lnTo>
                  <a:lnTo>
                    <a:pt x="18" y="356"/>
                  </a:lnTo>
                  <a:lnTo>
                    <a:pt x="5" y="370"/>
                  </a:lnTo>
                  <a:lnTo>
                    <a:pt x="1" y="378"/>
                  </a:lnTo>
                  <a:lnTo>
                    <a:pt x="0" y="383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0" y="390"/>
                  </a:lnTo>
                  <a:lnTo>
                    <a:pt x="1" y="392"/>
                  </a:lnTo>
                  <a:lnTo>
                    <a:pt x="5" y="393"/>
                  </a:lnTo>
                  <a:lnTo>
                    <a:pt x="9" y="392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0" y="387"/>
                  </a:lnTo>
                  <a:lnTo>
                    <a:pt x="12" y="382"/>
                  </a:lnTo>
                  <a:lnTo>
                    <a:pt x="14" y="375"/>
                  </a:lnTo>
                  <a:lnTo>
                    <a:pt x="25" y="363"/>
                  </a:lnTo>
                  <a:lnTo>
                    <a:pt x="37" y="350"/>
                  </a:lnTo>
                  <a:lnTo>
                    <a:pt x="44" y="341"/>
                  </a:lnTo>
                  <a:lnTo>
                    <a:pt x="44" y="341"/>
                  </a:lnTo>
                  <a:lnTo>
                    <a:pt x="56" y="325"/>
                  </a:lnTo>
                  <a:lnTo>
                    <a:pt x="69" y="311"/>
                  </a:lnTo>
                  <a:lnTo>
                    <a:pt x="95" y="282"/>
                  </a:lnTo>
                  <a:lnTo>
                    <a:pt x="95" y="282"/>
                  </a:lnTo>
                  <a:lnTo>
                    <a:pt x="119" y="259"/>
                  </a:lnTo>
                  <a:lnTo>
                    <a:pt x="144" y="235"/>
                  </a:lnTo>
                  <a:lnTo>
                    <a:pt x="170" y="213"/>
                  </a:lnTo>
                  <a:lnTo>
                    <a:pt x="196" y="192"/>
                  </a:lnTo>
                  <a:lnTo>
                    <a:pt x="196" y="192"/>
                  </a:lnTo>
                  <a:lnTo>
                    <a:pt x="208" y="183"/>
                  </a:lnTo>
                  <a:lnTo>
                    <a:pt x="220" y="172"/>
                  </a:lnTo>
                  <a:lnTo>
                    <a:pt x="242" y="149"/>
                  </a:lnTo>
                  <a:lnTo>
                    <a:pt x="284" y="102"/>
                  </a:lnTo>
                  <a:lnTo>
                    <a:pt x="284" y="102"/>
                  </a:lnTo>
                  <a:lnTo>
                    <a:pt x="305" y="77"/>
                  </a:lnTo>
                  <a:lnTo>
                    <a:pt x="327" y="51"/>
                  </a:lnTo>
                  <a:lnTo>
                    <a:pt x="340" y="39"/>
                  </a:lnTo>
                  <a:lnTo>
                    <a:pt x="352" y="27"/>
                  </a:lnTo>
                  <a:lnTo>
                    <a:pt x="365" y="18"/>
                  </a:lnTo>
                  <a:lnTo>
                    <a:pt x="379" y="10"/>
                  </a:lnTo>
                  <a:lnTo>
                    <a:pt x="379" y="10"/>
                  </a:lnTo>
                  <a:lnTo>
                    <a:pt x="381" y="9"/>
                  </a:lnTo>
                  <a:lnTo>
                    <a:pt x="382" y="6"/>
                  </a:lnTo>
                  <a:lnTo>
                    <a:pt x="382" y="5"/>
                  </a:lnTo>
                  <a:lnTo>
                    <a:pt x="381" y="2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3" y="0"/>
                  </a:lnTo>
                  <a:lnTo>
                    <a:pt x="3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4" name="Freeform 756"/>
            <p:cNvSpPr/>
            <p:nvPr/>
          </p:nvSpPr>
          <p:spPr bwMode="auto">
            <a:xfrm>
              <a:off x="2279651" y="3287713"/>
              <a:ext cx="139700" cy="149225"/>
            </a:xfrm>
            <a:custGeom>
              <a:avLst/>
              <a:gdLst/>
              <a:ahLst/>
              <a:cxnLst>
                <a:cxn ang="0">
                  <a:pos x="343" y="4"/>
                </a:cxn>
                <a:cxn ang="0">
                  <a:pos x="338" y="13"/>
                </a:cxn>
                <a:cxn ang="0">
                  <a:pos x="312" y="45"/>
                </a:cxn>
                <a:cxn ang="0">
                  <a:pos x="288" y="71"/>
                </a:cxn>
                <a:cxn ang="0">
                  <a:pos x="263" y="97"/>
                </a:cxn>
                <a:cxn ang="0">
                  <a:pos x="161" y="195"/>
                </a:cxn>
                <a:cxn ang="0">
                  <a:pos x="117" y="241"/>
                </a:cxn>
                <a:cxn ang="0">
                  <a:pos x="74" y="288"/>
                </a:cxn>
                <a:cxn ang="0">
                  <a:pos x="65" y="297"/>
                </a:cxn>
                <a:cxn ang="0">
                  <a:pos x="46" y="315"/>
                </a:cxn>
                <a:cxn ang="0">
                  <a:pos x="38" y="326"/>
                </a:cxn>
                <a:cxn ang="0">
                  <a:pos x="24" y="349"/>
                </a:cxn>
                <a:cxn ang="0">
                  <a:pos x="16" y="360"/>
                </a:cxn>
                <a:cxn ang="0">
                  <a:pos x="4" y="365"/>
                </a:cxn>
                <a:cxn ang="0">
                  <a:pos x="3" y="366"/>
                </a:cxn>
                <a:cxn ang="0">
                  <a:pos x="0" y="372"/>
                </a:cxn>
                <a:cxn ang="0">
                  <a:pos x="4" y="375"/>
                </a:cxn>
                <a:cxn ang="0">
                  <a:pos x="12" y="377"/>
                </a:cxn>
                <a:cxn ang="0">
                  <a:pos x="15" y="375"/>
                </a:cxn>
                <a:cxn ang="0">
                  <a:pos x="17" y="373"/>
                </a:cxn>
                <a:cxn ang="0">
                  <a:pos x="28" y="362"/>
                </a:cxn>
                <a:cxn ang="0">
                  <a:pos x="45" y="339"/>
                </a:cxn>
                <a:cxn ang="0">
                  <a:pos x="63" y="315"/>
                </a:cxn>
                <a:cxn ang="0">
                  <a:pos x="89" y="288"/>
                </a:cxn>
                <a:cxn ang="0">
                  <a:pos x="142" y="230"/>
                </a:cxn>
                <a:cxn ang="0">
                  <a:pos x="171" y="203"/>
                </a:cxn>
                <a:cxn ang="0">
                  <a:pos x="198" y="178"/>
                </a:cxn>
                <a:cxn ang="0">
                  <a:pos x="278" y="97"/>
                </a:cxn>
                <a:cxn ang="0">
                  <a:pos x="304" y="72"/>
                </a:cxn>
                <a:cxn ang="0">
                  <a:pos x="328" y="45"/>
                </a:cxn>
                <a:cxn ang="0">
                  <a:pos x="335" y="35"/>
                </a:cxn>
                <a:cxn ang="0">
                  <a:pos x="350" y="17"/>
                </a:cxn>
                <a:cxn ang="0">
                  <a:pos x="354" y="7"/>
                </a:cxn>
                <a:cxn ang="0">
                  <a:pos x="354" y="4"/>
                </a:cxn>
                <a:cxn ang="0">
                  <a:pos x="350" y="0"/>
                </a:cxn>
                <a:cxn ang="0">
                  <a:pos x="345" y="1"/>
                </a:cxn>
                <a:cxn ang="0">
                  <a:pos x="343" y="4"/>
                </a:cxn>
              </a:cxnLst>
              <a:rect l="0" t="0" r="r" b="b"/>
              <a:pathLst>
                <a:path w="354" h="377">
                  <a:moveTo>
                    <a:pt x="343" y="4"/>
                  </a:moveTo>
                  <a:lnTo>
                    <a:pt x="343" y="4"/>
                  </a:lnTo>
                  <a:lnTo>
                    <a:pt x="342" y="8"/>
                  </a:lnTo>
                  <a:lnTo>
                    <a:pt x="338" y="13"/>
                  </a:lnTo>
                  <a:lnTo>
                    <a:pt x="329" y="25"/>
                  </a:lnTo>
                  <a:lnTo>
                    <a:pt x="312" y="45"/>
                  </a:lnTo>
                  <a:lnTo>
                    <a:pt x="312" y="45"/>
                  </a:lnTo>
                  <a:lnTo>
                    <a:pt x="288" y="71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12" y="147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17" y="241"/>
                  </a:lnTo>
                  <a:lnTo>
                    <a:pt x="96" y="263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65" y="297"/>
                  </a:lnTo>
                  <a:lnTo>
                    <a:pt x="55" y="306"/>
                  </a:lnTo>
                  <a:lnTo>
                    <a:pt x="46" y="315"/>
                  </a:lnTo>
                  <a:lnTo>
                    <a:pt x="38" y="326"/>
                  </a:lnTo>
                  <a:lnTo>
                    <a:pt x="38" y="326"/>
                  </a:lnTo>
                  <a:lnTo>
                    <a:pt x="32" y="336"/>
                  </a:lnTo>
                  <a:lnTo>
                    <a:pt x="24" y="349"/>
                  </a:lnTo>
                  <a:lnTo>
                    <a:pt x="20" y="355"/>
                  </a:lnTo>
                  <a:lnTo>
                    <a:pt x="16" y="360"/>
                  </a:lnTo>
                  <a:lnTo>
                    <a:pt x="11" y="362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3" y="366"/>
                  </a:lnTo>
                  <a:lnTo>
                    <a:pt x="2" y="368"/>
                  </a:lnTo>
                  <a:lnTo>
                    <a:pt x="0" y="372"/>
                  </a:lnTo>
                  <a:lnTo>
                    <a:pt x="2" y="374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12" y="377"/>
                  </a:lnTo>
                  <a:lnTo>
                    <a:pt x="12" y="377"/>
                  </a:lnTo>
                  <a:lnTo>
                    <a:pt x="15" y="375"/>
                  </a:lnTo>
                  <a:lnTo>
                    <a:pt x="17" y="373"/>
                  </a:lnTo>
                  <a:lnTo>
                    <a:pt x="17" y="373"/>
                  </a:lnTo>
                  <a:lnTo>
                    <a:pt x="23" y="368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45" y="339"/>
                  </a:lnTo>
                  <a:lnTo>
                    <a:pt x="53" y="327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89" y="288"/>
                  </a:lnTo>
                  <a:lnTo>
                    <a:pt x="116" y="258"/>
                  </a:lnTo>
                  <a:lnTo>
                    <a:pt x="142" y="230"/>
                  </a:lnTo>
                  <a:lnTo>
                    <a:pt x="155" y="216"/>
                  </a:lnTo>
                  <a:lnTo>
                    <a:pt x="171" y="203"/>
                  </a:lnTo>
                  <a:lnTo>
                    <a:pt x="171" y="203"/>
                  </a:lnTo>
                  <a:lnTo>
                    <a:pt x="198" y="178"/>
                  </a:lnTo>
                  <a:lnTo>
                    <a:pt x="225" y="152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304" y="72"/>
                  </a:lnTo>
                  <a:lnTo>
                    <a:pt x="316" y="59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35" y="35"/>
                  </a:lnTo>
                  <a:lnTo>
                    <a:pt x="343" y="26"/>
                  </a:lnTo>
                  <a:lnTo>
                    <a:pt x="350" y="17"/>
                  </a:lnTo>
                  <a:lnTo>
                    <a:pt x="352" y="12"/>
                  </a:lnTo>
                  <a:lnTo>
                    <a:pt x="354" y="7"/>
                  </a:lnTo>
                  <a:lnTo>
                    <a:pt x="354" y="7"/>
                  </a:lnTo>
                  <a:lnTo>
                    <a:pt x="354" y="4"/>
                  </a:lnTo>
                  <a:lnTo>
                    <a:pt x="354" y="3"/>
                  </a:lnTo>
                  <a:lnTo>
                    <a:pt x="350" y="0"/>
                  </a:lnTo>
                  <a:lnTo>
                    <a:pt x="346" y="0"/>
                  </a:lnTo>
                  <a:lnTo>
                    <a:pt x="345" y="1"/>
                  </a:lnTo>
                  <a:lnTo>
                    <a:pt x="343" y="4"/>
                  </a:lnTo>
                  <a:lnTo>
                    <a:pt x="3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5" name="Freeform 757"/>
            <p:cNvSpPr/>
            <p:nvPr/>
          </p:nvSpPr>
          <p:spPr bwMode="auto">
            <a:xfrm>
              <a:off x="2127251" y="3116263"/>
              <a:ext cx="30163" cy="349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61" y="1"/>
                </a:cxn>
                <a:cxn ang="0">
                  <a:pos x="57" y="4"/>
                </a:cxn>
                <a:cxn ang="0">
                  <a:pos x="51" y="9"/>
                </a:cxn>
                <a:cxn ang="0">
                  <a:pos x="45" y="17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1" y="38"/>
                </a:cxn>
                <a:cxn ang="0">
                  <a:pos x="20" y="51"/>
                </a:cxn>
                <a:cxn ang="0">
                  <a:pos x="11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9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3" y="83"/>
                </a:cxn>
                <a:cxn ang="0">
                  <a:pos x="14" y="80"/>
                </a:cxn>
                <a:cxn ang="0">
                  <a:pos x="15" y="76"/>
                </a:cxn>
                <a:cxn ang="0">
                  <a:pos x="15" y="76"/>
                </a:cxn>
                <a:cxn ang="0">
                  <a:pos x="30" y="60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53" y="25"/>
                </a:cxn>
                <a:cxn ang="0">
                  <a:pos x="61" y="16"/>
                </a:cxn>
                <a:cxn ang="0">
                  <a:pos x="65" y="13"/>
                </a:cxn>
                <a:cxn ang="0">
                  <a:pos x="69" y="12"/>
                </a:cxn>
                <a:cxn ang="0">
                  <a:pos x="69" y="12"/>
                </a:cxn>
                <a:cxn ang="0">
                  <a:pos x="71" y="11"/>
                </a:cxn>
                <a:cxn ang="0">
                  <a:pos x="73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3" h="86">
                  <a:moveTo>
                    <a:pt x="66" y="0"/>
                  </a:moveTo>
                  <a:lnTo>
                    <a:pt x="66" y="0"/>
                  </a:lnTo>
                  <a:lnTo>
                    <a:pt x="61" y="1"/>
                  </a:lnTo>
                  <a:lnTo>
                    <a:pt x="57" y="4"/>
                  </a:lnTo>
                  <a:lnTo>
                    <a:pt x="51" y="9"/>
                  </a:lnTo>
                  <a:lnTo>
                    <a:pt x="45" y="1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1" y="38"/>
                  </a:lnTo>
                  <a:lnTo>
                    <a:pt x="20" y="51"/>
                  </a:lnTo>
                  <a:lnTo>
                    <a:pt x="11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3" y="83"/>
                  </a:lnTo>
                  <a:lnTo>
                    <a:pt x="14" y="80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30" y="60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53" y="25"/>
                  </a:lnTo>
                  <a:lnTo>
                    <a:pt x="61" y="16"/>
                  </a:lnTo>
                  <a:lnTo>
                    <a:pt x="65" y="13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6" name="Freeform 758"/>
            <p:cNvSpPr/>
            <p:nvPr/>
          </p:nvSpPr>
          <p:spPr bwMode="auto">
            <a:xfrm>
              <a:off x="2201863" y="3116263"/>
              <a:ext cx="23813" cy="25400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4" y="12"/>
                </a:cxn>
                <a:cxn ang="0">
                  <a:pos x="21" y="25"/>
                </a:cxn>
                <a:cxn ang="0">
                  <a:pos x="14" y="32"/>
                </a:cxn>
                <a:cxn ang="0">
                  <a:pos x="9" y="39"/>
                </a:cxn>
                <a:cxn ang="0">
                  <a:pos x="5" y="47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5" y="51"/>
                </a:cxn>
                <a:cxn ang="0">
                  <a:pos x="19" y="45"/>
                </a:cxn>
                <a:cxn ang="0">
                  <a:pos x="30" y="32"/>
                </a:cxn>
                <a:cxn ang="0">
                  <a:pos x="41" y="21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3">
                  <a:moveTo>
                    <a:pt x="49" y="1"/>
                  </a:moveTo>
                  <a:lnTo>
                    <a:pt x="49" y="1"/>
                  </a:lnTo>
                  <a:lnTo>
                    <a:pt x="34" y="12"/>
                  </a:lnTo>
                  <a:lnTo>
                    <a:pt x="21" y="25"/>
                  </a:lnTo>
                  <a:lnTo>
                    <a:pt x="14" y="32"/>
                  </a:lnTo>
                  <a:lnTo>
                    <a:pt x="9" y="39"/>
                  </a:lnTo>
                  <a:lnTo>
                    <a:pt x="5" y="4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5" y="51"/>
                  </a:lnTo>
                  <a:lnTo>
                    <a:pt x="19" y="45"/>
                  </a:lnTo>
                  <a:lnTo>
                    <a:pt x="30" y="32"/>
                  </a:lnTo>
                  <a:lnTo>
                    <a:pt x="41" y="2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7" name="Freeform 759"/>
            <p:cNvSpPr/>
            <p:nvPr/>
          </p:nvSpPr>
          <p:spPr bwMode="auto">
            <a:xfrm>
              <a:off x="2263776" y="3103563"/>
              <a:ext cx="25400" cy="3651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36" y="22"/>
                </a:cxn>
                <a:cxn ang="0">
                  <a:pos x="21" y="41"/>
                </a:cxn>
                <a:cxn ang="0">
                  <a:pos x="13" y="51"/>
                </a:cxn>
                <a:cxn ang="0">
                  <a:pos x="8" y="60"/>
                </a:cxn>
                <a:cxn ang="0">
                  <a:pos x="3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2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13" y="76"/>
                </a:cxn>
                <a:cxn ang="0">
                  <a:pos x="19" y="64"/>
                </a:cxn>
                <a:cxn ang="0">
                  <a:pos x="25" y="55"/>
                </a:cxn>
                <a:cxn ang="0">
                  <a:pos x="32" y="45"/>
                </a:cxn>
                <a:cxn ang="0">
                  <a:pos x="46" y="26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2" y="3"/>
                </a:cxn>
                <a:cxn ang="0">
                  <a:pos x="60" y="1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3" h="92">
                  <a:moveTo>
                    <a:pt x="51" y="3"/>
                  </a:moveTo>
                  <a:lnTo>
                    <a:pt x="51" y="3"/>
                  </a:lnTo>
                  <a:lnTo>
                    <a:pt x="36" y="22"/>
                  </a:lnTo>
                  <a:lnTo>
                    <a:pt x="21" y="41"/>
                  </a:lnTo>
                  <a:lnTo>
                    <a:pt x="13" y="51"/>
                  </a:lnTo>
                  <a:lnTo>
                    <a:pt x="8" y="60"/>
                  </a:lnTo>
                  <a:lnTo>
                    <a:pt x="3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2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3" y="76"/>
                  </a:lnTo>
                  <a:lnTo>
                    <a:pt x="19" y="64"/>
                  </a:lnTo>
                  <a:lnTo>
                    <a:pt x="25" y="55"/>
                  </a:lnTo>
                  <a:lnTo>
                    <a:pt x="32" y="45"/>
                  </a:lnTo>
                  <a:lnTo>
                    <a:pt x="46" y="26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8" name="Freeform 760"/>
            <p:cNvSpPr/>
            <p:nvPr/>
          </p:nvSpPr>
          <p:spPr bwMode="auto">
            <a:xfrm>
              <a:off x="2312988" y="3111500"/>
              <a:ext cx="20638" cy="31750"/>
            </a:xfrm>
            <a:custGeom>
              <a:avLst/>
              <a:gdLst/>
              <a:ahLst/>
              <a:cxnLst>
                <a:cxn ang="0">
                  <a:pos x="41" y="3"/>
                </a:cxn>
                <a:cxn ang="0">
                  <a:pos x="41" y="3"/>
                </a:cxn>
                <a:cxn ang="0">
                  <a:pos x="35" y="11"/>
                </a:cxn>
                <a:cxn ang="0">
                  <a:pos x="30" y="19"/>
                </a:cxn>
                <a:cxn ang="0">
                  <a:pos x="20" y="37"/>
                </a:cxn>
                <a:cxn ang="0">
                  <a:pos x="11" y="55"/>
                </a:cxn>
                <a:cxn ang="0">
                  <a:pos x="6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17" y="70"/>
                </a:cxn>
                <a:cxn ang="0">
                  <a:pos x="20" y="62"/>
                </a:cxn>
                <a:cxn ang="0">
                  <a:pos x="30" y="44"/>
                </a:cxn>
                <a:cxn ang="0">
                  <a:pos x="39" y="27"/>
                </a:cxn>
                <a:cxn ang="0">
                  <a:pos x="44" y="19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49" y="3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1" y="3"/>
                </a:cxn>
                <a:cxn ang="0">
                  <a:pos x="41" y="3"/>
                </a:cxn>
              </a:cxnLst>
              <a:rect l="0" t="0" r="r" b="b"/>
              <a:pathLst>
                <a:path w="52" h="80">
                  <a:moveTo>
                    <a:pt x="41" y="3"/>
                  </a:moveTo>
                  <a:lnTo>
                    <a:pt x="41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0" y="37"/>
                  </a:lnTo>
                  <a:lnTo>
                    <a:pt x="11" y="55"/>
                  </a:lnTo>
                  <a:lnTo>
                    <a:pt x="6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7" y="70"/>
                  </a:lnTo>
                  <a:lnTo>
                    <a:pt x="20" y="62"/>
                  </a:lnTo>
                  <a:lnTo>
                    <a:pt x="30" y="44"/>
                  </a:lnTo>
                  <a:lnTo>
                    <a:pt x="39" y="27"/>
                  </a:lnTo>
                  <a:lnTo>
                    <a:pt x="44" y="1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9" name="Freeform 761"/>
            <p:cNvSpPr/>
            <p:nvPr/>
          </p:nvSpPr>
          <p:spPr bwMode="auto">
            <a:xfrm>
              <a:off x="2360613" y="3116263"/>
              <a:ext cx="25400" cy="301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39" y="17"/>
                </a:cxn>
                <a:cxn ang="0">
                  <a:pos x="25" y="32"/>
                </a:cxn>
                <a:cxn ang="0">
                  <a:pos x="12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4" y="73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21" y="55"/>
                </a:cxn>
                <a:cxn ang="0">
                  <a:pos x="34" y="39"/>
                </a:cxn>
                <a:cxn ang="0">
                  <a:pos x="47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1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3" h="75">
                  <a:moveTo>
                    <a:pt x="53" y="1"/>
                  </a:moveTo>
                  <a:lnTo>
                    <a:pt x="53" y="1"/>
                  </a:lnTo>
                  <a:lnTo>
                    <a:pt x="39" y="17"/>
                  </a:lnTo>
                  <a:lnTo>
                    <a:pt x="25" y="32"/>
                  </a:lnTo>
                  <a:lnTo>
                    <a:pt x="12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4" y="73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21" y="55"/>
                  </a:lnTo>
                  <a:lnTo>
                    <a:pt x="34" y="39"/>
                  </a:lnTo>
                  <a:lnTo>
                    <a:pt x="47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0" name="Freeform 762"/>
            <p:cNvSpPr/>
            <p:nvPr/>
          </p:nvSpPr>
          <p:spPr bwMode="auto">
            <a:xfrm>
              <a:off x="2403476" y="3119438"/>
              <a:ext cx="2381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9"/>
                </a:cxn>
                <a:cxn ang="0">
                  <a:pos x="24" y="36"/>
                </a:cxn>
                <a:cxn ang="0">
                  <a:pos x="12" y="52"/>
                </a:cxn>
                <a:cxn ang="0">
                  <a:pos x="2" y="70"/>
                </a:cxn>
                <a:cxn ang="0">
                  <a:pos x="2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4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21" y="59"/>
                </a:cxn>
                <a:cxn ang="0">
                  <a:pos x="33" y="42"/>
                </a:cxn>
                <a:cxn ang="0">
                  <a:pos x="46" y="2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79">
                  <a:moveTo>
                    <a:pt x="48" y="2"/>
                  </a:moveTo>
                  <a:lnTo>
                    <a:pt x="48" y="2"/>
                  </a:lnTo>
                  <a:lnTo>
                    <a:pt x="36" y="19"/>
                  </a:lnTo>
                  <a:lnTo>
                    <a:pt x="24" y="36"/>
                  </a:lnTo>
                  <a:lnTo>
                    <a:pt x="12" y="5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4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21" y="59"/>
                  </a:lnTo>
                  <a:lnTo>
                    <a:pt x="33" y="42"/>
                  </a:lnTo>
                  <a:lnTo>
                    <a:pt x="46" y="2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1" name="Freeform 763"/>
            <p:cNvSpPr/>
            <p:nvPr/>
          </p:nvSpPr>
          <p:spPr bwMode="auto">
            <a:xfrm>
              <a:off x="2444751" y="3127375"/>
              <a:ext cx="17463" cy="25400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3"/>
                </a:cxn>
                <a:cxn ang="0">
                  <a:pos x="15" y="26"/>
                </a:cxn>
                <a:cxn ang="0">
                  <a:pos x="8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4" y="21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4" h="63">
                  <a:moveTo>
                    <a:pt x="35" y="1"/>
                  </a:moveTo>
                  <a:lnTo>
                    <a:pt x="35" y="1"/>
                  </a:lnTo>
                  <a:lnTo>
                    <a:pt x="25" y="13"/>
                  </a:lnTo>
                  <a:lnTo>
                    <a:pt x="15" y="26"/>
                  </a:lnTo>
                  <a:lnTo>
                    <a:pt x="8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4" y="21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2" name="Freeform 764"/>
            <p:cNvSpPr/>
            <p:nvPr/>
          </p:nvSpPr>
          <p:spPr bwMode="auto">
            <a:xfrm>
              <a:off x="2492376" y="3130550"/>
              <a:ext cx="17463" cy="23813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4" y="9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13" y="34"/>
                </a:cxn>
                <a:cxn ang="0">
                  <a:pos x="9" y="41"/>
                </a:cxn>
                <a:cxn ang="0">
                  <a:pos x="6" y="47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55"/>
                </a:cxn>
                <a:cxn ang="0">
                  <a:pos x="18" y="47"/>
                </a:cxn>
                <a:cxn ang="0">
                  <a:pos x="22" y="39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33" y="26"/>
                </a:cxn>
                <a:cxn ang="0">
                  <a:pos x="39" y="20"/>
                </a:cxn>
                <a:cxn ang="0">
                  <a:pos x="39" y="20"/>
                </a:cxn>
                <a:cxn ang="0">
                  <a:pos x="42" y="17"/>
                </a:cxn>
                <a:cxn ang="0">
                  <a:pos x="44" y="1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6" y="3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63">
                  <a:moveTo>
                    <a:pt x="34" y="7"/>
                  </a:moveTo>
                  <a:lnTo>
                    <a:pt x="34" y="7"/>
                  </a:lnTo>
                  <a:lnTo>
                    <a:pt x="34" y="9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3" y="34"/>
                  </a:lnTo>
                  <a:lnTo>
                    <a:pt x="9" y="41"/>
                  </a:lnTo>
                  <a:lnTo>
                    <a:pt x="6" y="47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55"/>
                  </a:lnTo>
                  <a:lnTo>
                    <a:pt x="18" y="47"/>
                  </a:lnTo>
                  <a:lnTo>
                    <a:pt x="22" y="39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3" y="2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6" y="3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3" name="Freeform 765"/>
            <p:cNvSpPr>
              <a:spLocks noEditPoints="1"/>
            </p:cNvSpPr>
            <p:nvPr/>
          </p:nvSpPr>
          <p:spPr bwMode="auto">
            <a:xfrm>
              <a:off x="2100263" y="3162300"/>
              <a:ext cx="431800" cy="323850"/>
            </a:xfrm>
            <a:custGeom>
              <a:avLst/>
              <a:gdLst/>
              <a:ahLst/>
              <a:cxnLst>
                <a:cxn ang="0">
                  <a:pos x="1080" y="117"/>
                </a:cxn>
                <a:cxn ang="0">
                  <a:pos x="1070" y="72"/>
                </a:cxn>
                <a:cxn ang="0">
                  <a:pos x="1044" y="36"/>
                </a:cxn>
                <a:cxn ang="0">
                  <a:pos x="1010" y="20"/>
                </a:cxn>
                <a:cxn ang="0">
                  <a:pos x="927" y="12"/>
                </a:cxn>
                <a:cxn ang="0">
                  <a:pos x="675" y="7"/>
                </a:cxn>
                <a:cxn ang="0">
                  <a:pos x="459" y="5"/>
                </a:cxn>
                <a:cxn ang="0">
                  <a:pos x="241" y="0"/>
                </a:cxn>
                <a:cxn ang="0">
                  <a:pos x="110" y="4"/>
                </a:cxn>
                <a:cxn ang="0">
                  <a:pos x="59" y="15"/>
                </a:cxn>
                <a:cxn ang="0">
                  <a:pos x="25" y="38"/>
                </a:cxn>
                <a:cxn ang="0">
                  <a:pos x="5" y="75"/>
                </a:cxn>
                <a:cxn ang="0">
                  <a:pos x="0" y="127"/>
                </a:cxn>
                <a:cxn ang="0">
                  <a:pos x="0" y="658"/>
                </a:cxn>
                <a:cxn ang="0">
                  <a:pos x="0" y="671"/>
                </a:cxn>
                <a:cxn ang="0">
                  <a:pos x="5" y="723"/>
                </a:cxn>
                <a:cxn ang="0">
                  <a:pos x="25" y="760"/>
                </a:cxn>
                <a:cxn ang="0">
                  <a:pos x="59" y="784"/>
                </a:cxn>
                <a:cxn ang="0">
                  <a:pos x="110" y="795"/>
                </a:cxn>
                <a:cxn ang="0">
                  <a:pos x="306" y="806"/>
                </a:cxn>
                <a:cxn ang="0">
                  <a:pos x="592" y="814"/>
                </a:cxn>
                <a:cxn ang="0">
                  <a:pos x="930" y="814"/>
                </a:cxn>
                <a:cxn ang="0">
                  <a:pos x="1011" y="806"/>
                </a:cxn>
                <a:cxn ang="0">
                  <a:pos x="1045" y="790"/>
                </a:cxn>
                <a:cxn ang="0">
                  <a:pos x="1073" y="754"/>
                </a:cxn>
                <a:cxn ang="0">
                  <a:pos x="1082" y="709"/>
                </a:cxn>
                <a:cxn ang="0">
                  <a:pos x="1082" y="688"/>
                </a:cxn>
                <a:cxn ang="0">
                  <a:pos x="1079" y="670"/>
                </a:cxn>
                <a:cxn ang="0">
                  <a:pos x="1084" y="589"/>
                </a:cxn>
                <a:cxn ang="0">
                  <a:pos x="1087" y="501"/>
                </a:cxn>
                <a:cxn ang="0">
                  <a:pos x="1084" y="285"/>
                </a:cxn>
                <a:cxn ang="0">
                  <a:pos x="1023" y="751"/>
                </a:cxn>
                <a:cxn ang="0">
                  <a:pos x="970" y="765"/>
                </a:cxn>
                <a:cxn ang="0">
                  <a:pos x="859" y="771"/>
                </a:cxn>
                <a:cxn ang="0">
                  <a:pos x="590" y="769"/>
                </a:cxn>
                <a:cxn ang="0">
                  <a:pos x="364" y="757"/>
                </a:cxn>
                <a:cxn ang="0">
                  <a:pos x="209" y="751"/>
                </a:cxn>
                <a:cxn ang="0">
                  <a:pos x="93" y="747"/>
                </a:cxn>
                <a:cxn ang="0">
                  <a:pos x="57" y="729"/>
                </a:cxn>
                <a:cxn ang="0">
                  <a:pos x="46" y="687"/>
                </a:cxn>
                <a:cxn ang="0">
                  <a:pos x="44" y="665"/>
                </a:cxn>
                <a:cxn ang="0">
                  <a:pos x="46" y="128"/>
                </a:cxn>
                <a:cxn ang="0">
                  <a:pos x="46" y="113"/>
                </a:cxn>
                <a:cxn ang="0">
                  <a:pos x="57" y="70"/>
                </a:cxn>
                <a:cxn ang="0">
                  <a:pos x="93" y="53"/>
                </a:cxn>
                <a:cxn ang="0">
                  <a:pos x="209" y="47"/>
                </a:cxn>
                <a:cxn ang="0">
                  <a:pos x="435" y="51"/>
                </a:cxn>
                <a:cxn ang="0">
                  <a:pos x="540" y="49"/>
                </a:cxn>
                <a:cxn ang="0">
                  <a:pos x="827" y="55"/>
                </a:cxn>
                <a:cxn ang="0">
                  <a:pos x="951" y="60"/>
                </a:cxn>
                <a:cxn ang="0">
                  <a:pos x="1004" y="70"/>
                </a:cxn>
                <a:cxn ang="0">
                  <a:pos x="1029" y="84"/>
                </a:cxn>
                <a:cxn ang="0">
                  <a:pos x="1036" y="126"/>
                </a:cxn>
                <a:cxn ang="0">
                  <a:pos x="1036" y="202"/>
                </a:cxn>
                <a:cxn ang="0">
                  <a:pos x="1044" y="489"/>
                </a:cxn>
                <a:cxn ang="0">
                  <a:pos x="1039" y="578"/>
                </a:cxn>
                <a:cxn ang="0">
                  <a:pos x="1035" y="672"/>
                </a:cxn>
                <a:cxn ang="0">
                  <a:pos x="1036" y="712"/>
                </a:cxn>
                <a:cxn ang="0">
                  <a:pos x="1028" y="747"/>
                </a:cxn>
              </a:cxnLst>
              <a:rect l="0" t="0" r="r" b="b"/>
              <a:pathLst>
                <a:path w="1088" h="815">
                  <a:moveTo>
                    <a:pt x="1080" y="128"/>
                  </a:moveTo>
                  <a:lnTo>
                    <a:pt x="1080" y="128"/>
                  </a:lnTo>
                  <a:lnTo>
                    <a:pt x="1082" y="123"/>
                  </a:lnTo>
                  <a:lnTo>
                    <a:pt x="1080" y="117"/>
                  </a:lnTo>
                  <a:lnTo>
                    <a:pt x="1080" y="117"/>
                  </a:lnTo>
                  <a:lnTo>
                    <a:pt x="1076" y="104"/>
                  </a:lnTo>
                  <a:lnTo>
                    <a:pt x="1074" y="93"/>
                  </a:lnTo>
                  <a:lnTo>
                    <a:pt x="1070" y="72"/>
                  </a:lnTo>
                  <a:lnTo>
                    <a:pt x="1067" y="63"/>
                  </a:lnTo>
                  <a:lnTo>
                    <a:pt x="1062" y="54"/>
                  </a:lnTo>
                  <a:lnTo>
                    <a:pt x="1054" y="45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36" y="32"/>
                  </a:lnTo>
                  <a:lnTo>
                    <a:pt x="1028" y="26"/>
                  </a:lnTo>
                  <a:lnTo>
                    <a:pt x="1010" y="20"/>
                  </a:lnTo>
                  <a:lnTo>
                    <a:pt x="990" y="16"/>
                  </a:lnTo>
                  <a:lnTo>
                    <a:pt x="969" y="13"/>
                  </a:lnTo>
                  <a:lnTo>
                    <a:pt x="948" y="13"/>
                  </a:lnTo>
                  <a:lnTo>
                    <a:pt x="927" y="12"/>
                  </a:lnTo>
                  <a:lnTo>
                    <a:pt x="891" y="13"/>
                  </a:lnTo>
                  <a:lnTo>
                    <a:pt x="891" y="13"/>
                  </a:lnTo>
                  <a:lnTo>
                    <a:pt x="793" y="11"/>
                  </a:lnTo>
                  <a:lnTo>
                    <a:pt x="675" y="7"/>
                  </a:lnTo>
                  <a:lnTo>
                    <a:pt x="556" y="4"/>
                  </a:lnTo>
                  <a:lnTo>
                    <a:pt x="503" y="4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16" y="5"/>
                  </a:lnTo>
                  <a:lnTo>
                    <a:pt x="371" y="5"/>
                  </a:lnTo>
                  <a:lnTo>
                    <a:pt x="284" y="2"/>
                  </a:lnTo>
                  <a:lnTo>
                    <a:pt x="241" y="0"/>
                  </a:lnTo>
                  <a:lnTo>
                    <a:pt x="197" y="0"/>
                  </a:lnTo>
                  <a:lnTo>
                    <a:pt x="153" y="0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95" y="5"/>
                  </a:lnTo>
                  <a:lnTo>
                    <a:pt x="82" y="8"/>
                  </a:lnTo>
                  <a:lnTo>
                    <a:pt x="69" y="11"/>
                  </a:lnTo>
                  <a:lnTo>
                    <a:pt x="59" y="15"/>
                  </a:lnTo>
                  <a:lnTo>
                    <a:pt x="48" y="20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5" y="38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3" y="87"/>
                  </a:lnTo>
                  <a:lnTo>
                    <a:pt x="1" y="100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0" y="665"/>
                  </a:lnTo>
                  <a:lnTo>
                    <a:pt x="0" y="665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1" y="699"/>
                  </a:lnTo>
                  <a:lnTo>
                    <a:pt x="3" y="712"/>
                  </a:lnTo>
                  <a:lnTo>
                    <a:pt x="5" y="723"/>
                  </a:lnTo>
                  <a:lnTo>
                    <a:pt x="9" y="734"/>
                  </a:lnTo>
                  <a:lnTo>
                    <a:pt x="13" y="743"/>
                  </a:lnTo>
                  <a:lnTo>
                    <a:pt x="18" y="752"/>
                  </a:lnTo>
                  <a:lnTo>
                    <a:pt x="25" y="760"/>
                  </a:lnTo>
                  <a:lnTo>
                    <a:pt x="31" y="767"/>
                  </a:lnTo>
                  <a:lnTo>
                    <a:pt x="39" y="773"/>
                  </a:lnTo>
                  <a:lnTo>
                    <a:pt x="48" y="778"/>
                  </a:lnTo>
                  <a:lnTo>
                    <a:pt x="59" y="784"/>
                  </a:lnTo>
                  <a:lnTo>
                    <a:pt x="69" y="788"/>
                  </a:lnTo>
                  <a:lnTo>
                    <a:pt x="82" y="790"/>
                  </a:lnTo>
                  <a:lnTo>
                    <a:pt x="95" y="793"/>
                  </a:lnTo>
                  <a:lnTo>
                    <a:pt x="110" y="795"/>
                  </a:lnTo>
                  <a:lnTo>
                    <a:pt x="110" y="795"/>
                  </a:lnTo>
                  <a:lnTo>
                    <a:pt x="156" y="798"/>
                  </a:lnTo>
                  <a:lnTo>
                    <a:pt x="204" y="802"/>
                  </a:lnTo>
                  <a:lnTo>
                    <a:pt x="306" y="806"/>
                  </a:lnTo>
                  <a:lnTo>
                    <a:pt x="408" y="808"/>
                  </a:lnTo>
                  <a:lnTo>
                    <a:pt x="502" y="812"/>
                  </a:lnTo>
                  <a:lnTo>
                    <a:pt x="502" y="812"/>
                  </a:lnTo>
                  <a:lnTo>
                    <a:pt x="592" y="814"/>
                  </a:lnTo>
                  <a:lnTo>
                    <a:pt x="697" y="815"/>
                  </a:lnTo>
                  <a:lnTo>
                    <a:pt x="893" y="814"/>
                  </a:lnTo>
                  <a:lnTo>
                    <a:pt x="893" y="814"/>
                  </a:lnTo>
                  <a:lnTo>
                    <a:pt x="930" y="814"/>
                  </a:lnTo>
                  <a:lnTo>
                    <a:pt x="951" y="814"/>
                  </a:lnTo>
                  <a:lnTo>
                    <a:pt x="972" y="812"/>
                  </a:lnTo>
                  <a:lnTo>
                    <a:pt x="991" y="810"/>
                  </a:lnTo>
                  <a:lnTo>
                    <a:pt x="1011" y="806"/>
                  </a:lnTo>
                  <a:lnTo>
                    <a:pt x="1029" y="799"/>
                  </a:lnTo>
                  <a:lnTo>
                    <a:pt x="1037" y="795"/>
                  </a:lnTo>
                  <a:lnTo>
                    <a:pt x="1045" y="790"/>
                  </a:lnTo>
                  <a:lnTo>
                    <a:pt x="1045" y="790"/>
                  </a:lnTo>
                  <a:lnTo>
                    <a:pt x="1057" y="781"/>
                  </a:lnTo>
                  <a:lnTo>
                    <a:pt x="1065" y="772"/>
                  </a:lnTo>
                  <a:lnTo>
                    <a:pt x="1069" y="763"/>
                  </a:lnTo>
                  <a:lnTo>
                    <a:pt x="1073" y="754"/>
                  </a:lnTo>
                  <a:lnTo>
                    <a:pt x="1076" y="734"/>
                  </a:lnTo>
                  <a:lnTo>
                    <a:pt x="1079" y="722"/>
                  </a:lnTo>
                  <a:lnTo>
                    <a:pt x="1082" y="709"/>
                  </a:lnTo>
                  <a:lnTo>
                    <a:pt x="1082" y="709"/>
                  </a:lnTo>
                  <a:lnTo>
                    <a:pt x="1083" y="701"/>
                  </a:lnTo>
                  <a:lnTo>
                    <a:pt x="1082" y="695"/>
                  </a:lnTo>
                  <a:lnTo>
                    <a:pt x="1082" y="695"/>
                  </a:lnTo>
                  <a:lnTo>
                    <a:pt x="1082" y="688"/>
                  </a:lnTo>
                  <a:lnTo>
                    <a:pt x="1080" y="683"/>
                  </a:lnTo>
                  <a:lnTo>
                    <a:pt x="1080" y="683"/>
                  </a:lnTo>
                  <a:lnTo>
                    <a:pt x="1079" y="678"/>
                  </a:lnTo>
                  <a:lnTo>
                    <a:pt x="1079" y="670"/>
                  </a:lnTo>
                  <a:lnTo>
                    <a:pt x="1080" y="650"/>
                  </a:lnTo>
                  <a:lnTo>
                    <a:pt x="1084" y="616"/>
                  </a:lnTo>
                  <a:lnTo>
                    <a:pt x="1084" y="616"/>
                  </a:lnTo>
                  <a:lnTo>
                    <a:pt x="1084" y="589"/>
                  </a:lnTo>
                  <a:lnTo>
                    <a:pt x="1084" y="561"/>
                  </a:lnTo>
                  <a:lnTo>
                    <a:pt x="1084" y="561"/>
                  </a:lnTo>
                  <a:lnTo>
                    <a:pt x="1086" y="531"/>
                  </a:lnTo>
                  <a:lnTo>
                    <a:pt x="1087" y="501"/>
                  </a:lnTo>
                  <a:lnTo>
                    <a:pt x="1088" y="472"/>
                  </a:lnTo>
                  <a:lnTo>
                    <a:pt x="1088" y="442"/>
                  </a:lnTo>
                  <a:lnTo>
                    <a:pt x="1088" y="442"/>
                  </a:lnTo>
                  <a:lnTo>
                    <a:pt x="1084" y="285"/>
                  </a:lnTo>
                  <a:lnTo>
                    <a:pt x="1082" y="198"/>
                  </a:lnTo>
                  <a:lnTo>
                    <a:pt x="1080" y="128"/>
                  </a:lnTo>
                  <a:lnTo>
                    <a:pt x="1080" y="128"/>
                  </a:lnTo>
                  <a:close/>
                  <a:moveTo>
                    <a:pt x="1023" y="751"/>
                  </a:moveTo>
                  <a:lnTo>
                    <a:pt x="1023" y="751"/>
                  </a:lnTo>
                  <a:lnTo>
                    <a:pt x="1006" y="757"/>
                  </a:lnTo>
                  <a:lnTo>
                    <a:pt x="989" y="761"/>
                  </a:lnTo>
                  <a:lnTo>
                    <a:pt x="970" y="765"/>
                  </a:lnTo>
                  <a:lnTo>
                    <a:pt x="953" y="767"/>
                  </a:lnTo>
                  <a:lnTo>
                    <a:pt x="953" y="767"/>
                  </a:lnTo>
                  <a:lnTo>
                    <a:pt x="891" y="769"/>
                  </a:lnTo>
                  <a:lnTo>
                    <a:pt x="859" y="771"/>
                  </a:lnTo>
                  <a:lnTo>
                    <a:pt x="828" y="772"/>
                  </a:lnTo>
                  <a:lnTo>
                    <a:pt x="828" y="772"/>
                  </a:lnTo>
                  <a:lnTo>
                    <a:pt x="674" y="771"/>
                  </a:lnTo>
                  <a:lnTo>
                    <a:pt x="590" y="769"/>
                  </a:lnTo>
                  <a:lnTo>
                    <a:pt x="519" y="767"/>
                  </a:lnTo>
                  <a:lnTo>
                    <a:pt x="519" y="767"/>
                  </a:lnTo>
                  <a:lnTo>
                    <a:pt x="446" y="763"/>
                  </a:lnTo>
                  <a:lnTo>
                    <a:pt x="364" y="757"/>
                  </a:lnTo>
                  <a:lnTo>
                    <a:pt x="282" y="754"/>
                  </a:lnTo>
                  <a:lnTo>
                    <a:pt x="244" y="752"/>
                  </a:lnTo>
                  <a:lnTo>
                    <a:pt x="209" y="751"/>
                  </a:lnTo>
                  <a:lnTo>
                    <a:pt x="209" y="751"/>
                  </a:lnTo>
                  <a:lnTo>
                    <a:pt x="150" y="752"/>
                  </a:lnTo>
                  <a:lnTo>
                    <a:pt x="122" y="751"/>
                  </a:lnTo>
                  <a:lnTo>
                    <a:pt x="107" y="750"/>
                  </a:lnTo>
                  <a:lnTo>
                    <a:pt x="93" y="747"/>
                  </a:lnTo>
                  <a:lnTo>
                    <a:pt x="93" y="747"/>
                  </a:lnTo>
                  <a:lnTo>
                    <a:pt x="77" y="742"/>
                  </a:lnTo>
                  <a:lnTo>
                    <a:pt x="65" y="737"/>
                  </a:lnTo>
                  <a:lnTo>
                    <a:pt x="57" y="729"/>
                  </a:lnTo>
                  <a:lnTo>
                    <a:pt x="52" y="721"/>
                  </a:lnTo>
                  <a:lnTo>
                    <a:pt x="48" y="710"/>
                  </a:lnTo>
                  <a:lnTo>
                    <a:pt x="46" y="700"/>
                  </a:lnTo>
                  <a:lnTo>
                    <a:pt x="46" y="687"/>
                  </a:lnTo>
                  <a:lnTo>
                    <a:pt x="46" y="671"/>
                  </a:lnTo>
                  <a:lnTo>
                    <a:pt x="46" y="671"/>
                  </a:lnTo>
                  <a:lnTo>
                    <a:pt x="44" y="665"/>
                  </a:lnTo>
                  <a:lnTo>
                    <a:pt x="44" y="665"/>
                  </a:lnTo>
                  <a:lnTo>
                    <a:pt x="46" y="658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13"/>
                  </a:lnTo>
                  <a:lnTo>
                    <a:pt x="46" y="98"/>
                  </a:lnTo>
                  <a:lnTo>
                    <a:pt x="48" y="88"/>
                  </a:lnTo>
                  <a:lnTo>
                    <a:pt x="52" y="77"/>
                  </a:lnTo>
                  <a:lnTo>
                    <a:pt x="57" y="70"/>
                  </a:lnTo>
                  <a:lnTo>
                    <a:pt x="65" y="62"/>
                  </a:lnTo>
                  <a:lnTo>
                    <a:pt x="77" y="56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107" y="49"/>
                  </a:lnTo>
                  <a:lnTo>
                    <a:pt x="122" y="47"/>
                  </a:lnTo>
                  <a:lnTo>
                    <a:pt x="150" y="46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80" y="49"/>
                  </a:lnTo>
                  <a:lnTo>
                    <a:pt x="357" y="50"/>
                  </a:lnTo>
                  <a:lnTo>
                    <a:pt x="435" y="51"/>
                  </a:lnTo>
                  <a:lnTo>
                    <a:pt x="472" y="51"/>
                  </a:lnTo>
                  <a:lnTo>
                    <a:pt x="506" y="50"/>
                  </a:lnTo>
                  <a:lnTo>
                    <a:pt x="506" y="50"/>
                  </a:lnTo>
                  <a:lnTo>
                    <a:pt x="540" y="49"/>
                  </a:lnTo>
                  <a:lnTo>
                    <a:pt x="578" y="49"/>
                  </a:lnTo>
                  <a:lnTo>
                    <a:pt x="666" y="51"/>
                  </a:lnTo>
                  <a:lnTo>
                    <a:pt x="753" y="54"/>
                  </a:lnTo>
                  <a:lnTo>
                    <a:pt x="827" y="55"/>
                  </a:lnTo>
                  <a:lnTo>
                    <a:pt x="827" y="55"/>
                  </a:lnTo>
                  <a:lnTo>
                    <a:pt x="857" y="55"/>
                  </a:lnTo>
                  <a:lnTo>
                    <a:pt x="888" y="56"/>
                  </a:lnTo>
                  <a:lnTo>
                    <a:pt x="951" y="60"/>
                  </a:lnTo>
                  <a:lnTo>
                    <a:pt x="951" y="60"/>
                  </a:lnTo>
                  <a:lnTo>
                    <a:pt x="968" y="62"/>
                  </a:lnTo>
                  <a:lnTo>
                    <a:pt x="986" y="64"/>
                  </a:lnTo>
                  <a:lnTo>
                    <a:pt x="1004" y="70"/>
                  </a:lnTo>
                  <a:lnTo>
                    <a:pt x="1020" y="75"/>
                  </a:lnTo>
                  <a:lnTo>
                    <a:pt x="1020" y="75"/>
                  </a:lnTo>
                  <a:lnTo>
                    <a:pt x="1025" y="79"/>
                  </a:lnTo>
                  <a:lnTo>
                    <a:pt x="1029" y="84"/>
                  </a:lnTo>
                  <a:lnTo>
                    <a:pt x="1031" y="90"/>
                  </a:lnTo>
                  <a:lnTo>
                    <a:pt x="1032" y="97"/>
                  </a:lnTo>
                  <a:lnTo>
                    <a:pt x="1033" y="113"/>
                  </a:lnTo>
                  <a:lnTo>
                    <a:pt x="1036" y="126"/>
                  </a:lnTo>
                  <a:lnTo>
                    <a:pt x="1036" y="126"/>
                  </a:lnTo>
                  <a:lnTo>
                    <a:pt x="1036" y="127"/>
                  </a:lnTo>
                  <a:lnTo>
                    <a:pt x="1036" y="127"/>
                  </a:lnTo>
                  <a:lnTo>
                    <a:pt x="1036" y="202"/>
                  </a:lnTo>
                  <a:lnTo>
                    <a:pt x="1039" y="293"/>
                  </a:lnTo>
                  <a:lnTo>
                    <a:pt x="1044" y="459"/>
                  </a:lnTo>
                  <a:lnTo>
                    <a:pt x="1044" y="459"/>
                  </a:lnTo>
                  <a:lnTo>
                    <a:pt x="1044" y="489"/>
                  </a:lnTo>
                  <a:lnTo>
                    <a:pt x="1041" y="518"/>
                  </a:lnTo>
                  <a:lnTo>
                    <a:pt x="1040" y="548"/>
                  </a:lnTo>
                  <a:lnTo>
                    <a:pt x="1039" y="578"/>
                  </a:lnTo>
                  <a:lnTo>
                    <a:pt x="1039" y="578"/>
                  </a:lnTo>
                  <a:lnTo>
                    <a:pt x="1037" y="607"/>
                  </a:lnTo>
                  <a:lnTo>
                    <a:pt x="1035" y="640"/>
                  </a:lnTo>
                  <a:lnTo>
                    <a:pt x="1035" y="655"/>
                  </a:lnTo>
                  <a:lnTo>
                    <a:pt x="1035" y="672"/>
                  </a:lnTo>
                  <a:lnTo>
                    <a:pt x="1035" y="687"/>
                  </a:lnTo>
                  <a:lnTo>
                    <a:pt x="1037" y="699"/>
                  </a:lnTo>
                  <a:lnTo>
                    <a:pt x="1037" y="699"/>
                  </a:lnTo>
                  <a:lnTo>
                    <a:pt x="1036" y="712"/>
                  </a:lnTo>
                  <a:lnTo>
                    <a:pt x="1035" y="727"/>
                  </a:lnTo>
                  <a:lnTo>
                    <a:pt x="1033" y="735"/>
                  </a:lnTo>
                  <a:lnTo>
                    <a:pt x="1031" y="742"/>
                  </a:lnTo>
                  <a:lnTo>
                    <a:pt x="1028" y="747"/>
                  </a:lnTo>
                  <a:lnTo>
                    <a:pt x="1023" y="751"/>
                  </a:lnTo>
                  <a:lnTo>
                    <a:pt x="1023" y="7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4" name="Freeform 766"/>
            <p:cNvSpPr>
              <a:spLocks noEditPoints="1"/>
            </p:cNvSpPr>
            <p:nvPr/>
          </p:nvSpPr>
          <p:spPr bwMode="auto">
            <a:xfrm>
              <a:off x="2184401" y="3195638"/>
              <a:ext cx="254000" cy="252413"/>
            </a:xfrm>
            <a:custGeom>
              <a:avLst/>
              <a:gdLst/>
              <a:ahLst/>
              <a:cxnLst>
                <a:cxn ang="0">
                  <a:pos x="638" y="357"/>
                </a:cxn>
                <a:cxn ang="0">
                  <a:pos x="637" y="165"/>
                </a:cxn>
                <a:cxn ang="0">
                  <a:pos x="636" y="102"/>
                </a:cxn>
                <a:cxn ang="0">
                  <a:pos x="630" y="56"/>
                </a:cxn>
                <a:cxn ang="0">
                  <a:pos x="615" y="31"/>
                </a:cxn>
                <a:cxn ang="0">
                  <a:pos x="599" y="22"/>
                </a:cxn>
                <a:cxn ang="0">
                  <a:pos x="591" y="20"/>
                </a:cxn>
                <a:cxn ang="0">
                  <a:pos x="363" y="9"/>
                </a:cxn>
                <a:cxn ang="0">
                  <a:pos x="280" y="1"/>
                </a:cxn>
                <a:cxn ang="0">
                  <a:pos x="137" y="1"/>
                </a:cxn>
                <a:cxn ang="0">
                  <a:pos x="81" y="1"/>
                </a:cxn>
                <a:cxn ang="0">
                  <a:pos x="39" y="6"/>
                </a:cxn>
                <a:cxn ang="0">
                  <a:pos x="19" y="12"/>
                </a:cxn>
                <a:cxn ang="0">
                  <a:pos x="9" y="26"/>
                </a:cxn>
                <a:cxn ang="0">
                  <a:pos x="6" y="34"/>
                </a:cxn>
                <a:cxn ang="0">
                  <a:pos x="5" y="46"/>
                </a:cxn>
                <a:cxn ang="0">
                  <a:pos x="5" y="418"/>
                </a:cxn>
                <a:cxn ang="0">
                  <a:pos x="0" y="496"/>
                </a:cxn>
                <a:cxn ang="0">
                  <a:pos x="1" y="552"/>
                </a:cxn>
                <a:cxn ang="0">
                  <a:pos x="13" y="587"/>
                </a:cxn>
                <a:cxn ang="0">
                  <a:pos x="36" y="613"/>
                </a:cxn>
                <a:cxn ang="0">
                  <a:pos x="52" y="619"/>
                </a:cxn>
                <a:cxn ang="0">
                  <a:pos x="94" y="622"/>
                </a:cxn>
                <a:cxn ang="0">
                  <a:pos x="140" y="624"/>
                </a:cxn>
                <a:cxn ang="0">
                  <a:pos x="226" y="629"/>
                </a:cxn>
                <a:cxn ang="0">
                  <a:pos x="306" y="636"/>
                </a:cxn>
                <a:cxn ang="0">
                  <a:pos x="507" y="636"/>
                </a:cxn>
                <a:cxn ang="0">
                  <a:pos x="587" y="636"/>
                </a:cxn>
                <a:cxn ang="0">
                  <a:pos x="602" y="630"/>
                </a:cxn>
                <a:cxn ang="0">
                  <a:pos x="608" y="628"/>
                </a:cxn>
                <a:cxn ang="0">
                  <a:pos x="625" y="619"/>
                </a:cxn>
                <a:cxn ang="0">
                  <a:pos x="636" y="594"/>
                </a:cxn>
                <a:cxn ang="0">
                  <a:pos x="637" y="566"/>
                </a:cxn>
                <a:cxn ang="0">
                  <a:pos x="641" y="430"/>
                </a:cxn>
                <a:cxn ang="0">
                  <a:pos x="639" y="384"/>
                </a:cxn>
                <a:cxn ang="0">
                  <a:pos x="87" y="573"/>
                </a:cxn>
                <a:cxn ang="0">
                  <a:pos x="60" y="554"/>
                </a:cxn>
                <a:cxn ang="0">
                  <a:pos x="51" y="523"/>
                </a:cxn>
                <a:cxn ang="0">
                  <a:pos x="51" y="51"/>
                </a:cxn>
                <a:cxn ang="0">
                  <a:pos x="64" y="48"/>
                </a:cxn>
                <a:cxn ang="0">
                  <a:pos x="158" y="47"/>
                </a:cxn>
                <a:cxn ang="0">
                  <a:pos x="277" y="47"/>
                </a:cxn>
                <a:cxn ang="0">
                  <a:pos x="371" y="55"/>
                </a:cxn>
                <a:cxn ang="0">
                  <a:pos x="579" y="65"/>
                </a:cxn>
                <a:cxn ang="0">
                  <a:pos x="583" y="71"/>
                </a:cxn>
                <a:cxn ang="0">
                  <a:pos x="592" y="114"/>
                </a:cxn>
                <a:cxn ang="0">
                  <a:pos x="592" y="312"/>
                </a:cxn>
                <a:cxn ang="0">
                  <a:pos x="592" y="370"/>
                </a:cxn>
                <a:cxn ang="0">
                  <a:pos x="595" y="553"/>
                </a:cxn>
                <a:cxn ang="0">
                  <a:pos x="590" y="586"/>
                </a:cxn>
                <a:cxn ang="0">
                  <a:pos x="533" y="588"/>
                </a:cxn>
                <a:cxn ang="0">
                  <a:pos x="276" y="587"/>
                </a:cxn>
                <a:cxn ang="0">
                  <a:pos x="125" y="578"/>
                </a:cxn>
              </a:cxnLst>
              <a:rect l="0" t="0" r="r" b="b"/>
              <a:pathLst>
                <a:path w="641" h="636">
                  <a:moveTo>
                    <a:pt x="639" y="384"/>
                  </a:moveTo>
                  <a:lnTo>
                    <a:pt x="639" y="384"/>
                  </a:lnTo>
                  <a:lnTo>
                    <a:pt x="638" y="357"/>
                  </a:lnTo>
                  <a:lnTo>
                    <a:pt x="638" y="323"/>
                  </a:lnTo>
                  <a:lnTo>
                    <a:pt x="638" y="243"/>
                  </a:lnTo>
                  <a:lnTo>
                    <a:pt x="637" y="165"/>
                  </a:lnTo>
                  <a:lnTo>
                    <a:pt x="637" y="129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3" y="78"/>
                  </a:lnTo>
                  <a:lnTo>
                    <a:pt x="632" y="67"/>
                  </a:lnTo>
                  <a:lnTo>
                    <a:pt x="630" y="56"/>
                  </a:lnTo>
                  <a:lnTo>
                    <a:pt x="626" y="47"/>
                  </a:lnTo>
                  <a:lnTo>
                    <a:pt x="622" y="38"/>
                  </a:lnTo>
                  <a:lnTo>
                    <a:pt x="615" y="31"/>
                  </a:lnTo>
                  <a:lnTo>
                    <a:pt x="605" y="26"/>
                  </a:lnTo>
                  <a:lnTo>
                    <a:pt x="605" y="26"/>
                  </a:lnTo>
                  <a:lnTo>
                    <a:pt x="599" y="22"/>
                  </a:lnTo>
                  <a:lnTo>
                    <a:pt x="595" y="21"/>
                  </a:lnTo>
                  <a:lnTo>
                    <a:pt x="591" y="20"/>
                  </a:lnTo>
                  <a:lnTo>
                    <a:pt x="591" y="20"/>
                  </a:lnTo>
                  <a:lnTo>
                    <a:pt x="526" y="18"/>
                  </a:lnTo>
                  <a:lnTo>
                    <a:pt x="445" y="14"/>
                  </a:lnTo>
                  <a:lnTo>
                    <a:pt x="363" y="9"/>
                  </a:lnTo>
                  <a:lnTo>
                    <a:pt x="298" y="3"/>
                  </a:lnTo>
                  <a:lnTo>
                    <a:pt x="298" y="3"/>
                  </a:lnTo>
                  <a:lnTo>
                    <a:pt x="280" y="1"/>
                  </a:lnTo>
                  <a:lnTo>
                    <a:pt x="260" y="0"/>
                  </a:lnTo>
                  <a:lnTo>
                    <a:pt x="217" y="0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08" y="1"/>
                  </a:lnTo>
                  <a:lnTo>
                    <a:pt x="81" y="1"/>
                  </a:lnTo>
                  <a:lnTo>
                    <a:pt x="67" y="3"/>
                  </a:lnTo>
                  <a:lnTo>
                    <a:pt x="52" y="4"/>
                  </a:lnTo>
                  <a:lnTo>
                    <a:pt x="39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30"/>
                  </a:lnTo>
                  <a:lnTo>
                    <a:pt x="6" y="3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5" y="46"/>
                  </a:lnTo>
                  <a:lnTo>
                    <a:pt x="5" y="51"/>
                  </a:lnTo>
                  <a:lnTo>
                    <a:pt x="5" y="418"/>
                  </a:lnTo>
                  <a:lnTo>
                    <a:pt x="5" y="418"/>
                  </a:lnTo>
                  <a:lnTo>
                    <a:pt x="4" y="442"/>
                  </a:lnTo>
                  <a:lnTo>
                    <a:pt x="1" y="468"/>
                  </a:lnTo>
                  <a:lnTo>
                    <a:pt x="0" y="496"/>
                  </a:lnTo>
                  <a:lnTo>
                    <a:pt x="0" y="524"/>
                  </a:lnTo>
                  <a:lnTo>
                    <a:pt x="0" y="537"/>
                  </a:lnTo>
                  <a:lnTo>
                    <a:pt x="1" y="552"/>
                  </a:lnTo>
                  <a:lnTo>
                    <a:pt x="4" y="565"/>
                  </a:lnTo>
                  <a:lnTo>
                    <a:pt x="8" y="577"/>
                  </a:lnTo>
                  <a:lnTo>
                    <a:pt x="13" y="587"/>
                  </a:lnTo>
                  <a:lnTo>
                    <a:pt x="18" y="598"/>
                  </a:lnTo>
                  <a:lnTo>
                    <a:pt x="26" y="607"/>
                  </a:lnTo>
                  <a:lnTo>
                    <a:pt x="36" y="613"/>
                  </a:lnTo>
                  <a:lnTo>
                    <a:pt x="36" y="613"/>
                  </a:lnTo>
                  <a:lnTo>
                    <a:pt x="44" y="617"/>
                  </a:lnTo>
                  <a:lnTo>
                    <a:pt x="52" y="619"/>
                  </a:lnTo>
                  <a:lnTo>
                    <a:pt x="63" y="621"/>
                  </a:lnTo>
                  <a:lnTo>
                    <a:pt x="73" y="621"/>
                  </a:lnTo>
                  <a:lnTo>
                    <a:pt x="94" y="622"/>
                  </a:lnTo>
                  <a:lnTo>
                    <a:pt x="111" y="622"/>
                  </a:lnTo>
                  <a:lnTo>
                    <a:pt x="111" y="622"/>
                  </a:lnTo>
                  <a:lnTo>
                    <a:pt x="140" y="624"/>
                  </a:lnTo>
                  <a:lnTo>
                    <a:pt x="169" y="625"/>
                  </a:lnTo>
                  <a:lnTo>
                    <a:pt x="197" y="626"/>
                  </a:lnTo>
                  <a:lnTo>
                    <a:pt x="226" y="629"/>
                  </a:lnTo>
                  <a:lnTo>
                    <a:pt x="226" y="629"/>
                  </a:lnTo>
                  <a:lnTo>
                    <a:pt x="261" y="633"/>
                  </a:lnTo>
                  <a:lnTo>
                    <a:pt x="306" y="636"/>
                  </a:lnTo>
                  <a:lnTo>
                    <a:pt x="354" y="636"/>
                  </a:lnTo>
                  <a:lnTo>
                    <a:pt x="407" y="636"/>
                  </a:lnTo>
                  <a:lnTo>
                    <a:pt x="507" y="636"/>
                  </a:lnTo>
                  <a:lnTo>
                    <a:pt x="552" y="636"/>
                  </a:lnTo>
                  <a:lnTo>
                    <a:pt x="587" y="636"/>
                  </a:lnTo>
                  <a:lnTo>
                    <a:pt x="587" y="636"/>
                  </a:lnTo>
                  <a:lnTo>
                    <a:pt x="592" y="636"/>
                  </a:lnTo>
                  <a:lnTo>
                    <a:pt x="598" y="633"/>
                  </a:lnTo>
                  <a:lnTo>
                    <a:pt x="602" y="630"/>
                  </a:lnTo>
                  <a:lnTo>
                    <a:pt x="604" y="628"/>
                  </a:lnTo>
                  <a:lnTo>
                    <a:pt x="604" y="628"/>
                  </a:lnTo>
                  <a:lnTo>
                    <a:pt x="608" y="628"/>
                  </a:lnTo>
                  <a:lnTo>
                    <a:pt x="608" y="628"/>
                  </a:lnTo>
                  <a:lnTo>
                    <a:pt x="619" y="624"/>
                  </a:lnTo>
                  <a:lnTo>
                    <a:pt x="625" y="619"/>
                  </a:lnTo>
                  <a:lnTo>
                    <a:pt x="630" y="611"/>
                  </a:lnTo>
                  <a:lnTo>
                    <a:pt x="634" y="603"/>
                  </a:lnTo>
                  <a:lnTo>
                    <a:pt x="636" y="594"/>
                  </a:lnTo>
                  <a:lnTo>
                    <a:pt x="637" y="585"/>
                  </a:lnTo>
                  <a:lnTo>
                    <a:pt x="637" y="566"/>
                  </a:lnTo>
                  <a:lnTo>
                    <a:pt x="637" y="566"/>
                  </a:lnTo>
                  <a:lnTo>
                    <a:pt x="637" y="520"/>
                  </a:lnTo>
                  <a:lnTo>
                    <a:pt x="639" y="475"/>
                  </a:lnTo>
                  <a:lnTo>
                    <a:pt x="641" y="430"/>
                  </a:lnTo>
                  <a:lnTo>
                    <a:pt x="641" y="407"/>
                  </a:lnTo>
                  <a:lnTo>
                    <a:pt x="639" y="384"/>
                  </a:lnTo>
                  <a:lnTo>
                    <a:pt x="639" y="384"/>
                  </a:lnTo>
                  <a:close/>
                  <a:moveTo>
                    <a:pt x="102" y="575"/>
                  </a:moveTo>
                  <a:lnTo>
                    <a:pt x="102" y="575"/>
                  </a:lnTo>
                  <a:lnTo>
                    <a:pt x="87" y="573"/>
                  </a:lnTo>
                  <a:lnTo>
                    <a:pt x="76" y="568"/>
                  </a:lnTo>
                  <a:lnTo>
                    <a:pt x="67" y="562"/>
                  </a:lnTo>
                  <a:lnTo>
                    <a:pt x="60" y="554"/>
                  </a:lnTo>
                  <a:lnTo>
                    <a:pt x="55" y="545"/>
                  </a:lnTo>
                  <a:lnTo>
                    <a:pt x="52" y="535"/>
                  </a:lnTo>
                  <a:lnTo>
                    <a:pt x="51" y="523"/>
                  </a:lnTo>
                  <a:lnTo>
                    <a:pt x="51" y="509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64" y="48"/>
                  </a:lnTo>
                  <a:lnTo>
                    <a:pt x="77" y="47"/>
                  </a:lnTo>
                  <a:lnTo>
                    <a:pt x="104" y="46"/>
                  </a:lnTo>
                  <a:lnTo>
                    <a:pt x="158" y="47"/>
                  </a:lnTo>
                  <a:lnTo>
                    <a:pt x="158" y="47"/>
                  </a:lnTo>
                  <a:lnTo>
                    <a:pt x="235" y="46"/>
                  </a:lnTo>
                  <a:lnTo>
                    <a:pt x="277" y="47"/>
                  </a:lnTo>
                  <a:lnTo>
                    <a:pt x="312" y="50"/>
                  </a:lnTo>
                  <a:lnTo>
                    <a:pt x="312" y="50"/>
                  </a:lnTo>
                  <a:lnTo>
                    <a:pt x="371" y="55"/>
                  </a:lnTo>
                  <a:lnTo>
                    <a:pt x="446" y="60"/>
                  </a:lnTo>
                  <a:lnTo>
                    <a:pt x="520" y="64"/>
                  </a:lnTo>
                  <a:lnTo>
                    <a:pt x="579" y="65"/>
                  </a:lnTo>
                  <a:lnTo>
                    <a:pt x="579" y="65"/>
                  </a:lnTo>
                  <a:lnTo>
                    <a:pt x="582" y="68"/>
                  </a:lnTo>
                  <a:lnTo>
                    <a:pt x="583" y="71"/>
                  </a:lnTo>
                  <a:lnTo>
                    <a:pt x="587" y="81"/>
                  </a:lnTo>
                  <a:lnTo>
                    <a:pt x="590" y="95"/>
                  </a:lnTo>
                  <a:lnTo>
                    <a:pt x="592" y="114"/>
                  </a:lnTo>
                  <a:lnTo>
                    <a:pt x="594" y="159"/>
                  </a:lnTo>
                  <a:lnTo>
                    <a:pt x="595" y="212"/>
                  </a:lnTo>
                  <a:lnTo>
                    <a:pt x="592" y="312"/>
                  </a:lnTo>
                  <a:lnTo>
                    <a:pt x="592" y="349"/>
                  </a:lnTo>
                  <a:lnTo>
                    <a:pt x="592" y="370"/>
                  </a:lnTo>
                  <a:lnTo>
                    <a:pt x="592" y="370"/>
                  </a:lnTo>
                  <a:lnTo>
                    <a:pt x="594" y="413"/>
                  </a:lnTo>
                  <a:lnTo>
                    <a:pt x="594" y="485"/>
                  </a:lnTo>
                  <a:lnTo>
                    <a:pt x="595" y="553"/>
                  </a:lnTo>
                  <a:lnTo>
                    <a:pt x="596" y="583"/>
                  </a:lnTo>
                  <a:lnTo>
                    <a:pt x="596" y="583"/>
                  </a:lnTo>
                  <a:lnTo>
                    <a:pt x="590" y="586"/>
                  </a:lnTo>
                  <a:lnTo>
                    <a:pt x="585" y="590"/>
                  </a:lnTo>
                  <a:lnTo>
                    <a:pt x="585" y="590"/>
                  </a:lnTo>
                  <a:lnTo>
                    <a:pt x="533" y="588"/>
                  </a:lnTo>
                  <a:lnTo>
                    <a:pt x="475" y="588"/>
                  </a:lnTo>
                  <a:lnTo>
                    <a:pt x="343" y="588"/>
                  </a:lnTo>
                  <a:lnTo>
                    <a:pt x="276" y="587"/>
                  </a:lnTo>
                  <a:lnTo>
                    <a:pt x="212" y="585"/>
                  </a:lnTo>
                  <a:lnTo>
                    <a:pt x="153" y="581"/>
                  </a:lnTo>
                  <a:lnTo>
                    <a:pt x="125" y="578"/>
                  </a:lnTo>
                  <a:lnTo>
                    <a:pt x="102" y="575"/>
                  </a:lnTo>
                  <a:lnTo>
                    <a:pt x="102" y="5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5" name="Freeform 767"/>
            <p:cNvSpPr/>
            <p:nvPr/>
          </p:nvSpPr>
          <p:spPr bwMode="auto">
            <a:xfrm>
              <a:off x="2033588" y="3146425"/>
              <a:ext cx="30163" cy="538163"/>
            </a:xfrm>
            <a:custGeom>
              <a:avLst/>
              <a:gdLst/>
              <a:ahLst/>
              <a:cxnLst>
                <a:cxn ang="0">
                  <a:pos x="62" y="1072"/>
                </a:cxn>
                <a:cxn ang="0">
                  <a:pos x="62" y="1011"/>
                </a:cxn>
                <a:cxn ang="0">
                  <a:pos x="54" y="834"/>
                </a:cxn>
                <a:cxn ang="0">
                  <a:pos x="51" y="614"/>
                </a:cxn>
                <a:cxn ang="0">
                  <a:pos x="53" y="452"/>
                </a:cxn>
                <a:cxn ang="0">
                  <a:pos x="50" y="331"/>
                </a:cxn>
                <a:cxn ang="0">
                  <a:pos x="49" y="290"/>
                </a:cxn>
                <a:cxn ang="0">
                  <a:pos x="48" y="251"/>
                </a:cxn>
                <a:cxn ang="0">
                  <a:pos x="55" y="174"/>
                </a:cxn>
                <a:cxn ang="0">
                  <a:pos x="61" y="134"/>
                </a:cxn>
                <a:cxn ang="0">
                  <a:pos x="65" y="78"/>
                </a:cxn>
                <a:cxn ang="0">
                  <a:pos x="70" y="43"/>
                </a:cxn>
                <a:cxn ang="0">
                  <a:pos x="79" y="14"/>
                </a:cxn>
                <a:cxn ang="0">
                  <a:pos x="70" y="6"/>
                </a:cxn>
                <a:cxn ang="0">
                  <a:pos x="58" y="1"/>
                </a:cxn>
                <a:cxn ang="0">
                  <a:pos x="48" y="0"/>
                </a:cxn>
                <a:cxn ang="0">
                  <a:pos x="34" y="2"/>
                </a:cxn>
                <a:cxn ang="0">
                  <a:pos x="28" y="22"/>
                </a:cxn>
                <a:cxn ang="0">
                  <a:pos x="20" y="65"/>
                </a:cxn>
                <a:cxn ang="0">
                  <a:pos x="14" y="129"/>
                </a:cxn>
                <a:cxn ang="0">
                  <a:pos x="11" y="163"/>
                </a:cxn>
                <a:cxn ang="0">
                  <a:pos x="4" y="205"/>
                </a:cxn>
                <a:cxn ang="0">
                  <a:pos x="0" y="291"/>
                </a:cxn>
                <a:cxn ang="0">
                  <a:pos x="3" y="423"/>
                </a:cxn>
                <a:cxn ang="0">
                  <a:pos x="6" y="510"/>
                </a:cxn>
                <a:cxn ang="0">
                  <a:pos x="4" y="620"/>
                </a:cxn>
                <a:cxn ang="0">
                  <a:pos x="2" y="826"/>
                </a:cxn>
                <a:cxn ang="0">
                  <a:pos x="6" y="953"/>
                </a:cxn>
                <a:cxn ang="0">
                  <a:pos x="11" y="1003"/>
                </a:cxn>
                <a:cxn ang="0">
                  <a:pos x="14" y="1024"/>
                </a:cxn>
                <a:cxn ang="0">
                  <a:pos x="15" y="1088"/>
                </a:cxn>
                <a:cxn ang="0">
                  <a:pos x="12" y="1173"/>
                </a:cxn>
                <a:cxn ang="0">
                  <a:pos x="12" y="1192"/>
                </a:cxn>
                <a:cxn ang="0">
                  <a:pos x="20" y="1253"/>
                </a:cxn>
                <a:cxn ang="0">
                  <a:pos x="28" y="1313"/>
                </a:cxn>
                <a:cxn ang="0">
                  <a:pos x="28" y="1332"/>
                </a:cxn>
                <a:cxn ang="0">
                  <a:pos x="31" y="1341"/>
                </a:cxn>
                <a:cxn ang="0">
                  <a:pos x="36" y="1349"/>
                </a:cxn>
                <a:cxn ang="0">
                  <a:pos x="44" y="1353"/>
                </a:cxn>
                <a:cxn ang="0">
                  <a:pos x="59" y="1353"/>
                </a:cxn>
                <a:cxn ang="0">
                  <a:pos x="67" y="1349"/>
                </a:cxn>
                <a:cxn ang="0">
                  <a:pos x="72" y="1341"/>
                </a:cxn>
                <a:cxn ang="0">
                  <a:pos x="74" y="1332"/>
                </a:cxn>
                <a:cxn ang="0">
                  <a:pos x="74" y="1302"/>
                </a:cxn>
                <a:cxn ang="0">
                  <a:pos x="67" y="1242"/>
                </a:cxn>
                <a:cxn ang="0">
                  <a:pos x="62" y="1212"/>
                </a:cxn>
                <a:cxn ang="0">
                  <a:pos x="58" y="1178"/>
                </a:cxn>
                <a:cxn ang="0">
                  <a:pos x="58" y="1143"/>
                </a:cxn>
                <a:cxn ang="0">
                  <a:pos x="62" y="1072"/>
                </a:cxn>
              </a:cxnLst>
              <a:rect l="0" t="0" r="r" b="b"/>
              <a:pathLst>
                <a:path w="79" h="1355">
                  <a:moveTo>
                    <a:pt x="62" y="1072"/>
                  </a:moveTo>
                  <a:lnTo>
                    <a:pt x="62" y="1072"/>
                  </a:lnTo>
                  <a:lnTo>
                    <a:pt x="63" y="1047"/>
                  </a:lnTo>
                  <a:lnTo>
                    <a:pt x="62" y="1011"/>
                  </a:lnTo>
                  <a:lnTo>
                    <a:pt x="58" y="923"/>
                  </a:lnTo>
                  <a:lnTo>
                    <a:pt x="54" y="834"/>
                  </a:lnTo>
                  <a:lnTo>
                    <a:pt x="51" y="773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3" y="452"/>
                  </a:lnTo>
                  <a:lnTo>
                    <a:pt x="51" y="371"/>
                  </a:lnTo>
                  <a:lnTo>
                    <a:pt x="50" y="331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8" y="270"/>
                  </a:lnTo>
                  <a:lnTo>
                    <a:pt x="48" y="251"/>
                  </a:lnTo>
                  <a:lnTo>
                    <a:pt x="50" y="212"/>
                  </a:lnTo>
                  <a:lnTo>
                    <a:pt x="55" y="174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2" y="112"/>
                  </a:lnTo>
                  <a:lnTo>
                    <a:pt x="65" y="78"/>
                  </a:lnTo>
                  <a:lnTo>
                    <a:pt x="67" y="60"/>
                  </a:lnTo>
                  <a:lnTo>
                    <a:pt x="70" y="43"/>
                  </a:lnTo>
                  <a:lnTo>
                    <a:pt x="74" y="27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0" y="6"/>
                  </a:lnTo>
                  <a:lnTo>
                    <a:pt x="65" y="4"/>
                  </a:lnTo>
                  <a:lnTo>
                    <a:pt x="58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8" y="22"/>
                  </a:lnTo>
                  <a:lnTo>
                    <a:pt x="23" y="43"/>
                  </a:lnTo>
                  <a:lnTo>
                    <a:pt x="20" y="65"/>
                  </a:lnTo>
                  <a:lnTo>
                    <a:pt x="17" y="87"/>
                  </a:lnTo>
                  <a:lnTo>
                    <a:pt x="14" y="129"/>
                  </a:lnTo>
                  <a:lnTo>
                    <a:pt x="12" y="147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4" y="205"/>
                  </a:lnTo>
                  <a:lnTo>
                    <a:pt x="2" y="248"/>
                  </a:lnTo>
                  <a:lnTo>
                    <a:pt x="0" y="291"/>
                  </a:lnTo>
                  <a:lnTo>
                    <a:pt x="0" y="336"/>
                  </a:lnTo>
                  <a:lnTo>
                    <a:pt x="3" y="423"/>
                  </a:lnTo>
                  <a:lnTo>
                    <a:pt x="6" y="467"/>
                  </a:lnTo>
                  <a:lnTo>
                    <a:pt x="6" y="510"/>
                  </a:lnTo>
                  <a:lnTo>
                    <a:pt x="6" y="510"/>
                  </a:lnTo>
                  <a:lnTo>
                    <a:pt x="4" y="620"/>
                  </a:lnTo>
                  <a:lnTo>
                    <a:pt x="2" y="757"/>
                  </a:lnTo>
                  <a:lnTo>
                    <a:pt x="2" y="826"/>
                  </a:lnTo>
                  <a:lnTo>
                    <a:pt x="3" y="894"/>
                  </a:lnTo>
                  <a:lnTo>
                    <a:pt x="6" y="953"/>
                  </a:lnTo>
                  <a:lnTo>
                    <a:pt x="8" y="979"/>
                  </a:lnTo>
                  <a:lnTo>
                    <a:pt x="11" y="1003"/>
                  </a:lnTo>
                  <a:lnTo>
                    <a:pt x="11" y="1003"/>
                  </a:lnTo>
                  <a:lnTo>
                    <a:pt x="14" y="1024"/>
                  </a:lnTo>
                  <a:lnTo>
                    <a:pt x="14" y="1046"/>
                  </a:lnTo>
                  <a:lnTo>
                    <a:pt x="15" y="1088"/>
                  </a:lnTo>
                  <a:lnTo>
                    <a:pt x="14" y="1130"/>
                  </a:lnTo>
                  <a:lnTo>
                    <a:pt x="12" y="1173"/>
                  </a:lnTo>
                  <a:lnTo>
                    <a:pt x="12" y="1173"/>
                  </a:lnTo>
                  <a:lnTo>
                    <a:pt x="12" y="1192"/>
                  </a:lnTo>
                  <a:lnTo>
                    <a:pt x="15" y="1212"/>
                  </a:lnTo>
                  <a:lnTo>
                    <a:pt x="20" y="1253"/>
                  </a:lnTo>
                  <a:lnTo>
                    <a:pt x="25" y="1292"/>
                  </a:lnTo>
                  <a:lnTo>
                    <a:pt x="28" y="1313"/>
                  </a:lnTo>
                  <a:lnTo>
                    <a:pt x="28" y="1332"/>
                  </a:lnTo>
                  <a:lnTo>
                    <a:pt x="28" y="1332"/>
                  </a:lnTo>
                  <a:lnTo>
                    <a:pt x="29" y="1338"/>
                  </a:lnTo>
                  <a:lnTo>
                    <a:pt x="31" y="1341"/>
                  </a:lnTo>
                  <a:lnTo>
                    <a:pt x="33" y="1345"/>
                  </a:lnTo>
                  <a:lnTo>
                    <a:pt x="36" y="1349"/>
                  </a:lnTo>
                  <a:lnTo>
                    <a:pt x="40" y="1352"/>
                  </a:lnTo>
                  <a:lnTo>
                    <a:pt x="44" y="1353"/>
                  </a:lnTo>
                  <a:lnTo>
                    <a:pt x="51" y="1355"/>
                  </a:lnTo>
                  <a:lnTo>
                    <a:pt x="59" y="1353"/>
                  </a:lnTo>
                  <a:lnTo>
                    <a:pt x="63" y="1352"/>
                  </a:lnTo>
                  <a:lnTo>
                    <a:pt x="67" y="1349"/>
                  </a:lnTo>
                  <a:lnTo>
                    <a:pt x="70" y="1345"/>
                  </a:lnTo>
                  <a:lnTo>
                    <a:pt x="72" y="1341"/>
                  </a:lnTo>
                  <a:lnTo>
                    <a:pt x="74" y="1338"/>
                  </a:lnTo>
                  <a:lnTo>
                    <a:pt x="74" y="1332"/>
                  </a:lnTo>
                  <a:lnTo>
                    <a:pt x="74" y="1332"/>
                  </a:lnTo>
                  <a:lnTo>
                    <a:pt x="74" y="1302"/>
                  </a:lnTo>
                  <a:lnTo>
                    <a:pt x="71" y="1272"/>
                  </a:lnTo>
                  <a:lnTo>
                    <a:pt x="67" y="1242"/>
                  </a:lnTo>
                  <a:lnTo>
                    <a:pt x="62" y="1212"/>
                  </a:lnTo>
                  <a:lnTo>
                    <a:pt x="62" y="1212"/>
                  </a:lnTo>
                  <a:lnTo>
                    <a:pt x="59" y="1195"/>
                  </a:lnTo>
                  <a:lnTo>
                    <a:pt x="58" y="1178"/>
                  </a:lnTo>
                  <a:lnTo>
                    <a:pt x="57" y="1160"/>
                  </a:lnTo>
                  <a:lnTo>
                    <a:pt x="58" y="1143"/>
                  </a:lnTo>
                  <a:lnTo>
                    <a:pt x="61" y="1107"/>
                  </a:lnTo>
                  <a:lnTo>
                    <a:pt x="62" y="1072"/>
                  </a:lnTo>
                  <a:lnTo>
                    <a:pt x="62" y="10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6" name="Freeform 768"/>
            <p:cNvSpPr/>
            <p:nvPr/>
          </p:nvSpPr>
          <p:spPr bwMode="auto">
            <a:xfrm>
              <a:off x="2044701" y="3662363"/>
              <a:ext cx="758825" cy="128588"/>
            </a:xfrm>
            <a:custGeom>
              <a:avLst/>
              <a:gdLst/>
              <a:ahLst/>
              <a:cxnLst>
                <a:cxn ang="0">
                  <a:pos x="1912" y="41"/>
                </a:cxn>
                <a:cxn ang="0">
                  <a:pos x="1906" y="29"/>
                </a:cxn>
                <a:cxn ang="0">
                  <a:pos x="1890" y="24"/>
                </a:cxn>
                <a:cxn ang="0">
                  <a:pos x="1874" y="29"/>
                </a:cxn>
                <a:cxn ang="0">
                  <a:pos x="1868" y="41"/>
                </a:cxn>
                <a:cxn ang="0">
                  <a:pos x="1868" y="94"/>
                </a:cxn>
                <a:cxn ang="0">
                  <a:pos x="1867" y="143"/>
                </a:cxn>
                <a:cxn ang="0">
                  <a:pos x="1861" y="168"/>
                </a:cxn>
                <a:cxn ang="0">
                  <a:pos x="1840" y="202"/>
                </a:cxn>
                <a:cxn ang="0">
                  <a:pos x="1800" y="230"/>
                </a:cxn>
                <a:cxn ang="0">
                  <a:pos x="1771" y="245"/>
                </a:cxn>
                <a:cxn ang="0">
                  <a:pos x="1728" y="258"/>
                </a:cxn>
                <a:cxn ang="0">
                  <a:pos x="1668" y="263"/>
                </a:cxn>
                <a:cxn ang="0">
                  <a:pos x="1621" y="267"/>
                </a:cxn>
                <a:cxn ang="0">
                  <a:pos x="1575" y="274"/>
                </a:cxn>
                <a:cxn ang="0">
                  <a:pos x="1394" y="278"/>
                </a:cxn>
                <a:cxn ang="0">
                  <a:pos x="1214" y="274"/>
                </a:cxn>
                <a:cxn ang="0">
                  <a:pos x="961" y="279"/>
                </a:cxn>
                <a:cxn ang="0">
                  <a:pos x="902" y="278"/>
                </a:cxn>
                <a:cxn ang="0">
                  <a:pos x="757" y="263"/>
                </a:cxn>
                <a:cxn ang="0">
                  <a:pos x="659" y="261"/>
                </a:cxn>
                <a:cxn ang="0">
                  <a:pos x="422" y="251"/>
                </a:cxn>
                <a:cxn ang="0">
                  <a:pos x="398" y="250"/>
                </a:cxn>
                <a:cxn ang="0">
                  <a:pos x="333" y="241"/>
                </a:cxn>
                <a:cxn ang="0">
                  <a:pos x="289" y="238"/>
                </a:cxn>
                <a:cxn ang="0">
                  <a:pos x="194" y="225"/>
                </a:cxn>
                <a:cxn ang="0">
                  <a:pos x="146" y="211"/>
                </a:cxn>
                <a:cxn ang="0">
                  <a:pos x="106" y="185"/>
                </a:cxn>
                <a:cxn ang="0">
                  <a:pos x="81" y="162"/>
                </a:cxn>
                <a:cxn ang="0">
                  <a:pos x="63" y="140"/>
                </a:cxn>
                <a:cxn ang="0">
                  <a:pos x="50" y="97"/>
                </a:cxn>
                <a:cxn ang="0">
                  <a:pos x="46" y="23"/>
                </a:cxn>
                <a:cxn ang="0">
                  <a:pos x="44" y="13"/>
                </a:cxn>
                <a:cxn ang="0">
                  <a:pos x="35" y="4"/>
                </a:cxn>
                <a:cxn ang="0">
                  <a:pos x="14" y="2"/>
                </a:cxn>
                <a:cxn ang="0">
                  <a:pos x="5" y="9"/>
                </a:cxn>
                <a:cxn ang="0">
                  <a:pos x="0" y="23"/>
                </a:cxn>
                <a:cxn ang="0">
                  <a:pos x="3" y="80"/>
                </a:cxn>
                <a:cxn ang="0">
                  <a:pos x="17" y="143"/>
                </a:cxn>
                <a:cxn ang="0">
                  <a:pos x="35" y="177"/>
                </a:cxn>
                <a:cxn ang="0">
                  <a:pos x="63" y="208"/>
                </a:cxn>
                <a:cxn ang="0">
                  <a:pos x="85" y="228"/>
                </a:cxn>
                <a:cxn ang="0">
                  <a:pos x="123" y="250"/>
                </a:cxn>
                <a:cxn ang="0">
                  <a:pos x="209" y="278"/>
                </a:cxn>
                <a:cxn ang="0">
                  <a:pos x="297" y="285"/>
                </a:cxn>
                <a:cxn ang="0">
                  <a:pos x="366" y="289"/>
                </a:cxn>
                <a:cxn ang="0">
                  <a:pos x="538" y="308"/>
                </a:cxn>
                <a:cxn ang="0">
                  <a:pos x="613" y="309"/>
                </a:cxn>
                <a:cxn ang="0">
                  <a:pos x="871" y="322"/>
                </a:cxn>
                <a:cxn ang="0">
                  <a:pos x="961" y="325"/>
                </a:cxn>
                <a:cxn ang="0">
                  <a:pos x="1184" y="321"/>
                </a:cxn>
                <a:cxn ang="0">
                  <a:pos x="1537" y="319"/>
                </a:cxn>
                <a:cxn ang="0">
                  <a:pos x="1596" y="314"/>
                </a:cxn>
                <a:cxn ang="0">
                  <a:pos x="1652" y="309"/>
                </a:cxn>
                <a:cxn ang="0">
                  <a:pos x="1712" y="305"/>
                </a:cxn>
                <a:cxn ang="0">
                  <a:pos x="1792" y="283"/>
                </a:cxn>
                <a:cxn ang="0">
                  <a:pos x="1868" y="240"/>
                </a:cxn>
                <a:cxn ang="0">
                  <a:pos x="1886" y="221"/>
                </a:cxn>
                <a:cxn ang="0">
                  <a:pos x="1904" y="189"/>
                </a:cxn>
                <a:cxn ang="0">
                  <a:pos x="1912" y="149"/>
                </a:cxn>
                <a:cxn ang="0">
                  <a:pos x="1914" y="46"/>
                </a:cxn>
              </a:cxnLst>
              <a:rect l="0" t="0" r="r" b="b"/>
              <a:pathLst>
                <a:path w="1915" h="325">
                  <a:moveTo>
                    <a:pt x="1914" y="46"/>
                  </a:moveTo>
                  <a:lnTo>
                    <a:pt x="1914" y="46"/>
                  </a:lnTo>
                  <a:lnTo>
                    <a:pt x="1912" y="41"/>
                  </a:lnTo>
                  <a:lnTo>
                    <a:pt x="1911" y="36"/>
                  </a:lnTo>
                  <a:lnTo>
                    <a:pt x="1908" y="32"/>
                  </a:lnTo>
                  <a:lnTo>
                    <a:pt x="1906" y="29"/>
                  </a:lnTo>
                  <a:lnTo>
                    <a:pt x="1902" y="26"/>
                  </a:lnTo>
                  <a:lnTo>
                    <a:pt x="1898" y="25"/>
                  </a:lnTo>
                  <a:lnTo>
                    <a:pt x="1890" y="24"/>
                  </a:lnTo>
                  <a:lnTo>
                    <a:pt x="1882" y="25"/>
                  </a:lnTo>
                  <a:lnTo>
                    <a:pt x="1878" y="26"/>
                  </a:lnTo>
                  <a:lnTo>
                    <a:pt x="1874" y="29"/>
                  </a:lnTo>
                  <a:lnTo>
                    <a:pt x="1872" y="32"/>
                  </a:lnTo>
                  <a:lnTo>
                    <a:pt x="1869" y="36"/>
                  </a:lnTo>
                  <a:lnTo>
                    <a:pt x="1868" y="41"/>
                  </a:lnTo>
                  <a:lnTo>
                    <a:pt x="1868" y="46"/>
                  </a:lnTo>
                  <a:lnTo>
                    <a:pt x="1868" y="46"/>
                  </a:lnTo>
                  <a:lnTo>
                    <a:pt x="1868" y="94"/>
                  </a:lnTo>
                  <a:lnTo>
                    <a:pt x="1868" y="118"/>
                  </a:lnTo>
                  <a:lnTo>
                    <a:pt x="1867" y="143"/>
                  </a:lnTo>
                  <a:lnTo>
                    <a:pt x="1867" y="143"/>
                  </a:lnTo>
                  <a:lnTo>
                    <a:pt x="1867" y="152"/>
                  </a:lnTo>
                  <a:lnTo>
                    <a:pt x="1864" y="160"/>
                  </a:lnTo>
                  <a:lnTo>
                    <a:pt x="1861" y="168"/>
                  </a:lnTo>
                  <a:lnTo>
                    <a:pt x="1859" y="176"/>
                  </a:lnTo>
                  <a:lnTo>
                    <a:pt x="1850" y="190"/>
                  </a:lnTo>
                  <a:lnTo>
                    <a:pt x="1840" y="202"/>
                  </a:lnTo>
                  <a:lnTo>
                    <a:pt x="1827" y="212"/>
                  </a:lnTo>
                  <a:lnTo>
                    <a:pt x="1814" y="221"/>
                  </a:lnTo>
                  <a:lnTo>
                    <a:pt x="1800" y="230"/>
                  </a:lnTo>
                  <a:lnTo>
                    <a:pt x="1784" y="238"/>
                  </a:lnTo>
                  <a:lnTo>
                    <a:pt x="1784" y="238"/>
                  </a:lnTo>
                  <a:lnTo>
                    <a:pt x="1771" y="245"/>
                  </a:lnTo>
                  <a:lnTo>
                    <a:pt x="1757" y="251"/>
                  </a:lnTo>
                  <a:lnTo>
                    <a:pt x="1742" y="255"/>
                  </a:lnTo>
                  <a:lnTo>
                    <a:pt x="1728" y="258"/>
                  </a:lnTo>
                  <a:lnTo>
                    <a:pt x="1714" y="261"/>
                  </a:lnTo>
                  <a:lnTo>
                    <a:pt x="1698" y="262"/>
                  </a:lnTo>
                  <a:lnTo>
                    <a:pt x="1668" y="263"/>
                  </a:lnTo>
                  <a:lnTo>
                    <a:pt x="1668" y="263"/>
                  </a:lnTo>
                  <a:lnTo>
                    <a:pt x="1644" y="264"/>
                  </a:lnTo>
                  <a:lnTo>
                    <a:pt x="1621" y="267"/>
                  </a:lnTo>
                  <a:lnTo>
                    <a:pt x="1598" y="271"/>
                  </a:lnTo>
                  <a:lnTo>
                    <a:pt x="1575" y="274"/>
                  </a:lnTo>
                  <a:lnTo>
                    <a:pt x="1575" y="274"/>
                  </a:lnTo>
                  <a:lnTo>
                    <a:pt x="1538" y="276"/>
                  </a:lnTo>
                  <a:lnTo>
                    <a:pt x="1495" y="278"/>
                  </a:lnTo>
                  <a:lnTo>
                    <a:pt x="1394" y="278"/>
                  </a:lnTo>
                  <a:lnTo>
                    <a:pt x="1295" y="275"/>
                  </a:lnTo>
                  <a:lnTo>
                    <a:pt x="1214" y="274"/>
                  </a:lnTo>
                  <a:lnTo>
                    <a:pt x="1214" y="274"/>
                  </a:lnTo>
                  <a:lnTo>
                    <a:pt x="1151" y="275"/>
                  </a:lnTo>
                  <a:lnTo>
                    <a:pt x="1088" y="276"/>
                  </a:lnTo>
                  <a:lnTo>
                    <a:pt x="961" y="279"/>
                  </a:lnTo>
                  <a:lnTo>
                    <a:pt x="961" y="279"/>
                  </a:lnTo>
                  <a:lnTo>
                    <a:pt x="931" y="279"/>
                  </a:lnTo>
                  <a:lnTo>
                    <a:pt x="902" y="278"/>
                  </a:lnTo>
                  <a:lnTo>
                    <a:pt x="845" y="271"/>
                  </a:lnTo>
                  <a:lnTo>
                    <a:pt x="786" y="266"/>
                  </a:lnTo>
                  <a:lnTo>
                    <a:pt x="757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659" y="261"/>
                  </a:lnTo>
                  <a:lnTo>
                    <a:pt x="575" y="257"/>
                  </a:lnTo>
                  <a:lnTo>
                    <a:pt x="492" y="253"/>
                  </a:lnTo>
                  <a:lnTo>
                    <a:pt x="422" y="251"/>
                  </a:lnTo>
                  <a:lnTo>
                    <a:pt x="422" y="251"/>
                  </a:lnTo>
                  <a:lnTo>
                    <a:pt x="411" y="251"/>
                  </a:lnTo>
                  <a:lnTo>
                    <a:pt x="398" y="250"/>
                  </a:lnTo>
                  <a:lnTo>
                    <a:pt x="371" y="246"/>
                  </a:lnTo>
                  <a:lnTo>
                    <a:pt x="347" y="242"/>
                  </a:lnTo>
                  <a:lnTo>
                    <a:pt x="333" y="241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289" y="238"/>
                  </a:lnTo>
                  <a:lnTo>
                    <a:pt x="256" y="234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77" y="223"/>
                  </a:lnTo>
                  <a:lnTo>
                    <a:pt x="161" y="217"/>
                  </a:lnTo>
                  <a:lnTo>
                    <a:pt x="146" y="211"/>
                  </a:lnTo>
                  <a:lnTo>
                    <a:pt x="132" y="204"/>
                  </a:lnTo>
                  <a:lnTo>
                    <a:pt x="119" y="195"/>
                  </a:lnTo>
                  <a:lnTo>
                    <a:pt x="106" y="185"/>
                  </a:lnTo>
                  <a:lnTo>
                    <a:pt x="93" y="174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74" y="156"/>
                  </a:lnTo>
                  <a:lnTo>
                    <a:pt x="68" y="148"/>
                  </a:lnTo>
                  <a:lnTo>
                    <a:pt x="63" y="140"/>
                  </a:lnTo>
                  <a:lnTo>
                    <a:pt x="59" y="132"/>
                  </a:lnTo>
                  <a:lnTo>
                    <a:pt x="54" y="115"/>
                  </a:lnTo>
                  <a:lnTo>
                    <a:pt x="50" y="97"/>
                  </a:lnTo>
                  <a:lnTo>
                    <a:pt x="47" y="79"/>
                  </a:lnTo>
                  <a:lnTo>
                    <a:pt x="46" y="60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7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9" y="7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53"/>
                  </a:lnTo>
                  <a:lnTo>
                    <a:pt x="3" y="80"/>
                  </a:lnTo>
                  <a:lnTo>
                    <a:pt x="6" y="106"/>
                  </a:lnTo>
                  <a:lnTo>
                    <a:pt x="13" y="131"/>
                  </a:lnTo>
                  <a:lnTo>
                    <a:pt x="17" y="143"/>
                  </a:lnTo>
                  <a:lnTo>
                    <a:pt x="22" y="155"/>
                  </a:lnTo>
                  <a:lnTo>
                    <a:pt x="29" y="165"/>
                  </a:lnTo>
                  <a:lnTo>
                    <a:pt x="35" y="177"/>
                  </a:lnTo>
                  <a:lnTo>
                    <a:pt x="43" y="187"/>
                  </a:lnTo>
                  <a:lnTo>
                    <a:pt x="52" y="198"/>
                  </a:lnTo>
                  <a:lnTo>
                    <a:pt x="63" y="208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85" y="228"/>
                  </a:lnTo>
                  <a:lnTo>
                    <a:pt x="97" y="236"/>
                  </a:lnTo>
                  <a:lnTo>
                    <a:pt x="110" y="244"/>
                  </a:lnTo>
                  <a:lnTo>
                    <a:pt x="123" y="250"/>
                  </a:lnTo>
                  <a:lnTo>
                    <a:pt x="150" y="262"/>
                  </a:lnTo>
                  <a:lnTo>
                    <a:pt x="179" y="271"/>
                  </a:lnTo>
                  <a:lnTo>
                    <a:pt x="209" y="278"/>
                  </a:lnTo>
                  <a:lnTo>
                    <a:pt x="239" y="283"/>
                  </a:lnTo>
                  <a:lnTo>
                    <a:pt x="268" y="284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32" y="287"/>
                  </a:lnTo>
                  <a:lnTo>
                    <a:pt x="366" y="289"/>
                  </a:lnTo>
                  <a:lnTo>
                    <a:pt x="434" y="297"/>
                  </a:lnTo>
                  <a:lnTo>
                    <a:pt x="502" y="305"/>
                  </a:lnTo>
                  <a:lnTo>
                    <a:pt x="538" y="308"/>
                  </a:lnTo>
                  <a:lnTo>
                    <a:pt x="572" y="309"/>
                  </a:lnTo>
                  <a:lnTo>
                    <a:pt x="572" y="309"/>
                  </a:lnTo>
                  <a:lnTo>
                    <a:pt x="613" y="309"/>
                  </a:lnTo>
                  <a:lnTo>
                    <a:pt x="661" y="312"/>
                  </a:lnTo>
                  <a:lnTo>
                    <a:pt x="766" y="317"/>
                  </a:lnTo>
                  <a:lnTo>
                    <a:pt x="871" y="322"/>
                  </a:lnTo>
                  <a:lnTo>
                    <a:pt x="920" y="325"/>
                  </a:lnTo>
                  <a:lnTo>
                    <a:pt x="961" y="325"/>
                  </a:lnTo>
                  <a:lnTo>
                    <a:pt x="961" y="325"/>
                  </a:lnTo>
                  <a:lnTo>
                    <a:pt x="1036" y="323"/>
                  </a:lnTo>
                  <a:lnTo>
                    <a:pt x="1109" y="322"/>
                  </a:lnTo>
                  <a:lnTo>
                    <a:pt x="1184" y="321"/>
                  </a:lnTo>
                  <a:lnTo>
                    <a:pt x="1258" y="319"/>
                  </a:lnTo>
                  <a:lnTo>
                    <a:pt x="1537" y="319"/>
                  </a:lnTo>
                  <a:lnTo>
                    <a:pt x="1537" y="319"/>
                  </a:lnTo>
                  <a:lnTo>
                    <a:pt x="1553" y="319"/>
                  </a:lnTo>
                  <a:lnTo>
                    <a:pt x="1567" y="318"/>
                  </a:lnTo>
                  <a:lnTo>
                    <a:pt x="1596" y="314"/>
                  </a:lnTo>
                  <a:lnTo>
                    <a:pt x="1623" y="310"/>
                  </a:lnTo>
                  <a:lnTo>
                    <a:pt x="1638" y="309"/>
                  </a:lnTo>
                  <a:lnTo>
                    <a:pt x="1652" y="309"/>
                  </a:lnTo>
                  <a:lnTo>
                    <a:pt x="1652" y="309"/>
                  </a:lnTo>
                  <a:lnTo>
                    <a:pt x="1683" y="308"/>
                  </a:lnTo>
                  <a:lnTo>
                    <a:pt x="1712" y="305"/>
                  </a:lnTo>
                  <a:lnTo>
                    <a:pt x="1740" y="300"/>
                  </a:lnTo>
                  <a:lnTo>
                    <a:pt x="1766" y="292"/>
                  </a:lnTo>
                  <a:lnTo>
                    <a:pt x="1792" y="283"/>
                  </a:lnTo>
                  <a:lnTo>
                    <a:pt x="1817" y="271"/>
                  </a:lnTo>
                  <a:lnTo>
                    <a:pt x="1843" y="257"/>
                  </a:lnTo>
                  <a:lnTo>
                    <a:pt x="1868" y="240"/>
                  </a:lnTo>
                  <a:lnTo>
                    <a:pt x="1868" y="240"/>
                  </a:lnTo>
                  <a:lnTo>
                    <a:pt x="1878" y="230"/>
                  </a:lnTo>
                  <a:lnTo>
                    <a:pt x="1886" y="221"/>
                  </a:lnTo>
                  <a:lnTo>
                    <a:pt x="1894" y="211"/>
                  </a:lnTo>
                  <a:lnTo>
                    <a:pt x="1899" y="200"/>
                  </a:lnTo>
                  <a:lnTo>
                    <a:pt x="1904" y="189"/>
                  </a:lnTo>
                  <a:lnTo>
                    <a:pt x="1908" y="176"/>
                  </a:lnTo>
                  <a:lnTo>
                    <a:pt x="1911" y="162"/>
                  </a:lnTo>
                  <a:lnTo>
                    <a:pt x="1912" y="149"/>
                  </a:lnTo>
                  <a:lnTo>
                    <a:pt x="1915" y="123"/>
                  </a:lnTo>
                  <a:lnTo>
                    <a:pt x="1915" y="96"/>
                  </a:lnTo>
                  <a:lnTo>
                    <a:pt x="1914" y="46"/>
                  </a:lnTo>
                  <a:lnTo>
                    <a:pt x="19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7" name="Freeform 769"/>
            <p:cNvSpPr/>
            <p:nvPr/>
          </p:nvSpPr>
          <p:spPr bwMode="auto">
            <a:xfrm>
              <a:off x="2560638" y="3128963"/>
              <a:ext cx="244475" cy="560388"/>
            </a:xfrm>
            <a:custGeom>
              <a:avLst/>
              <a:gdLst/>
              <a:ahLst/>
              <a:cxnLst>
                <a:cxn ang="0">
                  <a:pos x="615" y="557"/>
                </a:cxn>
                <a:cxn ang="0">
                  <a:pos x="612" y="359"/>
                </a:cxn>
                <a:cxn ang="0">
                  <a:pos x="609" y="293"/>
                </a:cxn>
                <a:cxn ang="0">
                  <a:pos x="603" y="247"/>
                </a:cxn>
                <a:cxn ang="0">
                  <a:pos x="599" y="200"/>
                </a:cxn>
                <a:cxn ang="0">
                  <a:pos x="599" y="190"/>
                </a:cxn>
                <a:cxn ang="0">
                  <a:pos x="592" y="164"/>
                </a:cxn>
                <a:cxn ang="0">
                  <a:pos x="578" y="128"/>
                </a:cxn>
                <a:cxn ang="0">
                  <a:pos x="567" y="110"/>
                </a:cxn>
                <a:cxn ang="0">
                  <a:pos x="541" y="80"/>
                </a:cxn>
                <a:cxn ang="0">
                  <a:pos x="509" y="56"/>
                </a:cxn>
                <a:cxn ang="0">
                  <a:pos x="473" y="37"/>
                </a:cxn>
                <a:cxn ang="0">
                  <a:pos x="454" y="29"/>
                </a:cxn>
                <a:cxn ang="0">
                  <a:pos x="403" y="13"/>
                </a:cxn>
                <a:cxn ang="0">
                  <a:pos x="352" y="4"/>
                </a:cxn>
                <a:cxn ang="0">
                  <a:pos x="298" y="0"/>
                </a:cxn>
                <a:cxn ang="0">
                  <a:pos x="244" y="0"/>
                </a:cxn>
                <a:cxn ang="0">
                  <a:pos x="131" y="4"/>
                </a:cxn>
                <a:cxn ang="0">
                  <a:pos x="14" y="7"/>
                </a:cxn>
                <a:cxn ang="0">
                  <a:pos x="5" y="11"/>
                </a:cxn>
                <a:cxn ang="0">
                  <a:pos x="1" y="17"/>
                </a:cxn>
                <a:cxn ang="0">
                  <a:pos x="1" y="28"/>
                </a:cxn>
                <a:cxn ang="0">
                  <a:pos x="6" y="39"/>
                </a:cxn>
                <a:cxn ang="0">
                  <a:pos x="10" y="47"/>
                </a:cxn>
                <a:cxn ang="0">
                  <a:pos x="15" y="54"/>
                </a:cxn>
                <a:cxn ang="0">
                  <a:pos x="200" y="47"/>
                </a:cxn>
                <a:cxn ang="0">
                  <a:pos x="302" y="46"/>
                </a:cxn>
                <a:cxn ang="0">
                  <a:pos x="365" y="51"/>
                </a:cxn>
                <a:cxn ang="0">
                  <a:pos x="383" y="54"/>
                </a:cxn>
                <a:cxn ang="0">
                  <a:pos x="429" y="67"/>
                </a:cxn>
                <a:cxn ang="0">
                  <a:pos x="471" y="87"/>
                </a:cxn>
                <a:cxn ang="0">
                  <a:pos x="509" y="114"/>
                </a:cxn>
                <a:cxn ang="0">
                  <a:pos x="526" y="131"/>
                </a:cxn>
                <a:cxn ang="0">
                  <a:pos x="539" y="151"/>
                </a:cxn>
                <a:cxn ang="0">
                  <a:pos x="545" y="165"/>
                </a:cxn>
                <a:cxn ang="0">
                  <a:pos x="550" y="192"/>
                </a:cxn>
                <a:cxn ang="0">
                  <a:pos x="552" y="233"/>
                </a:cxn>
                <a:cxn ang="0">
                  <a:pos x="556" y="260"/>
                </a:cxn>
                <a:cxn ang="0">
                  <a:pos x="561" y="288"/>
                </a:cxn>
                <a:cxn ang="0">
                  <a:pos x="565" y="342"/>
                </a:cxn>
                <a:cxn ang="0">
                  <a:pos x="565" y="369"/>
                </a:cxn>
                <a:cxn ang="0">
                  <a:pos x="567" y="484"/>
                </a:cxn>
                <a:cxn ang="0">
                  <a:pos x="570" y="599"/>
                </a:cxn>
                <a:cxn ang="0">
                  <a:pos x="569" y="663"/>
                </a:cxn>
                <a:cxn ang="0">
                  <a:pos x="565" y="790"/>
                </a:cxn>
                <a:cxn ang="0">
                  <a:pos x="565" y="1392"/>
                </a:cxn>
                <a:cxn ang="0">
                  <a:pos x="565" y="1397"/>
                </a:cxn>
                <a:cxn ang="0">
                  <a:pos x="569" y="1405"/>
                </a:cxn>
                <a:cxn ang="0">
                  <a:pos x="575" y="1410"/>
                </a:cxn>
                <a:cxn ang="0">
                  <a:pos x="587" y="1414"/>
                </a:cxn>
                <a:cxn ang="0">
                  <a:pos x="600" y="1410"/>
                </a:cxn>
                <a:cxn ang="0">
                  <a:pos x="605" y="1405"/>
                </a:cxn>
                <a:cxn ang="0">
                  <a:pos x="609" y="1397"/>
                </a:cxn>
                <a:cxn ang="0">
                  <a:pos x="611" y="814"/>
                </a:cxn>
                <a:cxn ang="0">
                  <a:pos x="611" y="750"/>
                </a:cxn>
                <a:cxn ang="0">
                  <a:pos x="615" y="621"/>
                </a:cxn>
                <a:cxn ang="0">
                  <a:pos x="615" y="557"/>
                </a:cxn>
              </a:cxnLst>
              <a:rect l="0" t="0" r="r" b="b"/>
              <a:pathLst>
                <a:path w="615" h="1414">
                  <a:moveTo>
                    <a:pt x="615" y="557"/>
                  </a:moveTo>
                  <a:lnTo>
                    <a:pt x="615" y="557"/>
                  </a:lnTo>
                  <a:lnTo>
                    <a:pt x="613" y="425"/>
                  </a:lnTo>
                  <a:lnTo>
                    <a:pt x="612" y="359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7" y="270"/>
                  </a:lnTo>
                  <a:lnTo>
                    <a:pt x="603" y="247"/>
                  </a:lnTo>
                  <a:lnTo>
                    <a:pt x="600" y="224"/>
                  </a:lnTo>
                  <a:lnTo>
                    <a:pt x="599" y="200"/>
                  </a:lnTo>
                  <a:lnTo>
                    <a:pt x="599" y="200"/>
                  </a:lnTo>
                  <a:lnTo>
                    <a:pt x="599" y="190"/>
                  </a:lnTo>
                  <a:lnTo>
                    <a:pt x="598" y="181"/>
                  </a:lnTo>
                  <a:lnTo>
                    <a:pt x="592" y="164"/>
                  </a:lnTo>
                  <a:lnTo>
                    <a:pt x="586" y="145"/>
                  </a:lnTo>
                  <a:lnTo>
                    <a:pt x="578" y="128"/>
                  </a:lnTo>
                  <a:lnTo>
                    <a:pt x="578" y="128"/>
                  </a:lnTo>
                  <a:lnTo>
                    <a:pt x="567" y="110"/>
                  </a:lnTo>
                  <a:lnTo>
                    <a:pt x="556" y="94"/>
                  </a:lnTo>
                  <a:lnTo>
                    <a:pt x="541" y="80"/>
                  </a:lnTo>
                  <a:lnTo>
                    <a:pt x="526" y="67"/>
                  </a:lnTo>
                  <a:lnTo>
                    <a:pt x="509" y="56"/>
                  </a:lnTo>
                  <a:lnTo>
                    <a:pt x="490" y="46"/>
                  </a:lnTo>
                  <a:lnTo>
                    <a:pt x="473" y="37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29" y="20"/>
                  </a:lnTo>
                  <a:lnTo>
                    <a:pt x="403" y="13"/>
                  </a:lnTo>
                  <a:lnTo>
                    <a:pt x="378" y="8"/>
                  </a:lnTo>
                  <a:lnTo>
                    <a:pt x="352" y="4"/>
                  </a:lnTo>
                  <a:lnTo>
                    <a:pt x="325" y="2"/>
                  </a:lnTo>
                  <a:lnTo>
                    <a:pt x="298" y="0"/>
                  </a:lnTo>
                  <a:lnTo>
                    <a:pt x="27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131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8"/>
                  </a:lnTo>
                  <a:lnTo>
                    <a:pt x="2" y="33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10" y="47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98" y="51"/>
                  </a:lnTo>
                  <a:lnTo>
                    <a:pt x="200" y="47"/>
                  </a:lnTo>
                  <a:lnTo>
                    <a:pt x="252" y="46"/>
                  </a:lnTo>
                  <a:lnTo>
                    <a:pt x="302" y="46"/>
                  </a:lnTo>
                  <a:lnTo>
                    <a:pt x="345" y="49"/>
                  </a:lnTo>
                  <a:lnTo>
                    <a:pt x="365" y="51"/>
                  </a:lnTo>
                  <a:lnTo>
                    <a:pt x="383" y="54"/>
                  </a:lnTo>
                  <a:lnTo>
                    <a:pt x="383" y="54"/>
                  </a:lnTo>
                  <a:lnTo>
                    <a:pt x="405" y="60"/>
                  </a:lnTo>
                  <a:lnTo>
                    <a:pt x="429" y="67"/>
                  </a:lnTo>
                  <a:lnTo>
                    <a:pt x="450" y="76"/>
                  </a:lnTo>
                  <a:lnTo>
                    <a:pt x="471" y="87"/>
                  </a:lnTo>
                  <a:lnTo>
                    <a:pt x="490" y="100"/>
                  </a:lnTo>
                  <a:lnTo>
                    <a:pt x="509" y="114"/>
                  </a:lnTo>
                  <a:lnTo>
                    <a:pt x="518" y="123"/>
                  </a:lnTo>
                  <a:lnTo>
                    <a:pt x="526" y="131"/>
                  </a:lnTo>
                  <a:lnTo>
                    <a:pt x="532" y="141"/>
                  </a:lnTo>
                  <a:lnTo>
                    <a:pt x="539" y="151"/>
                  </a:lnTo>
                  <a:lnTo>
                    <a:pt x="539" y="151"/>
                  </a:lnTo>
                  <a:lnTo>
                    <a:pt x="545" y="165"/>
                  </a:lnTo>
                  <a:lnTo>
                    <a:pt x="549" y="178"/>
                  </a:lnTo>
                  <a:lnTo>
                    <a:pt x="550" y="192"/>
                  </a:lnTo>
                  <a:lnTo>
                    <a:pt x="552" y="206"/>
                  </a:lnTo>
                  <a:lnTo>
                    <a:pt x="552" y="233"/>
                  </a:lnTo>
                  <a:lnTo>
                    <a:pt x="553" y="247"/>
                  </a:lnTo>
                  <a:lnTo>
                    <a:pt x="556" y="260"/>
                  </a:lnTo>
                  <a:lnTo>
                    <a:pt x="556" y="260"/>
                  </a:lnTo>
                  <a:lnTo>
                    <a:pt x="561" y="288"/>
                  </a:lnTo>
                  <a:lnTo>
                    <a:pt x="564" y="315"/>
                  </a:lnTo>
                  <a:lnTo>
                    <a:pt x="565" y="342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5" y="427"/>
                  </a:lnTo>
                  <a:lnTo>
                    <a:pt x="567" y="484"/>
                  </a:lnTo>
                  <a:lnTo>
                    <a:pt x="569" y="542"/>
                  </a:lnTo>
                  <a:lnTo>
                    <a:pt x="570" y="599"/>
                  </a:lnTo>
                  <a:lnTo>
                    <a:pt x="570" y="599"/>
                  </a:lnTo>
                  <a:lnTo>
                    <a:pt x="569" y="663"/>
                  </a:lnTo>
                  <a:lnTo>
                    <a:pt x="567" y="726"/>
                  </a:lnTo>
                  <a:lnTo>
                    <a:pt x="565" y="790"/>
                  </a:lnTo>
                  <a:lnTo>
                    <a:pt x="565" y="853"/>
                  </a:lnTo>
                  <a:lnTo>
                    <a:pt x="565" y="1392"/>
                  </a:lnTo>
                  <a:lnTo>
                    <a:pt x="565" y="1392"/>
                  </a:lnTo>
                  <a:lnTo>
                    <a:pt x="565" y="1397"/>
                  </a:lnTo>
                  <a:lnTo>
                    <a:pt x="566" y="1401"/>
                  </a:lnTo>
                  <a:lnTo>
                    <a:pt x="569" y="1405"/>
                  </a:lnTo>
                  <a:lnTo>
                    <a:pt x="571" y="1409"/>
                  </a:lnTo>
                  <a:lnTo>
                    <a:pt x="575" y="1410"/>
                  </a:lnTo>
                  <a:lnTo>
                    <a:pt x="579" y="1413"/>
                  </a:lnTo>
                  <a:lnTo>
                    <a:pt x="587" y="1414"/>
                  </a:lnTo>
                  <a:lnTo>
                    <a:pt x="596" y="1413"/>
                  </a:lnTo>
                  <a:lnTo>
                    <a:pt x="600" y="1410"/>
                  </a:lnTo>
                  <a:lnTo>
                    <a:pt x="603" y="1409"/>
                  </a:lnTo>
                  <a:lnTo>
                    <a:pt x="605" y="1405"/>
                  </a:lnTo>
                  <a:lnTo>
                    <a:pt x="608" y="1401"/>
                  </a:lnTo>
                  <a:lnTo>
                    <a:pt x="609" y="1397"/>
                  </a:lnTo>
                  <a:lnTo>
                    <a:pt x="611" y="1392"/>
                  </a:lnTo>
                  <a:lnTo>
                    <a:pt x="611" y="814"/>
                  </a:lnTo>
                  <a:lnTo>
                    <a:pt x="611" y="814"/>
                  </a:lnTo>
                  <a:lnTo>
                    <a:pt x="611" y="750"/>
                  </a:lnTo>
                  <a:lnTo>
                    <a:pt x="613" y="686"/>
                  </a:lnTo>
                  <a:lnTo>
                    <a:pt x="615" y="621"/>
                  </a:lnTo>
                  <a:lnTo>
                    <a:pt x="615" y="557"/>
                  </a:lnTo>
                  <a:lnTo>
                    <a:pt x="615" y="5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8" name="Freeform 770"/>
            <p:cNvSpPr/>
            <p:nvPr/>
          </p:nvSpPr>
          <p:spPr bwMode="auto">
            <a:xfrm>
              <a:off x="2044701" y="3044825"/>
              <a:ext cx="533400" cy="114300"/>
            </a:xfrm>
            <a:custGeom>
              <a:avLst/>
              <a:gdLst/>
              <a:ahLst/>
              <a:cxnLst>
                <a:cxn ang="0">
                  <a:pos x="1338" y="227"/>
                </a:cxn>
                <a:cxn ang="0">
                  <a:pos x="1281" y="176"/>
                </a:cxn>
                <a:cxn ang="0">
                  <a:pos x="1218" y="132"/>
                </a:cxn>
                <a:cxn ang="0">
                  <a:pos x="1150" y="93"/>
                </a:cxn>
                <a:cxn ang="0">
                  <a:pos x="1081" y="60"/>
                </a:cxn>
                <a:cxn ang="0">
                  <a:pos x="1057" y="51"/>
                </a:cxn>
                <a:cxn ang="0">
                  <a:pos x="1004" y="34"/>
                </a:cxn>
                <a:cxn ang="0">
                  <a:pos x="943" y="22"/>
                </a:cxn>
                <a:cxn ang="0">
                  <a:pos x="848" y="10"/>
                </a:cxn>
                <a:cxn ang="0">
                  <a:pos x="721" y="1"/>
                </a:cxn>
                <a:cxn ang="0">
                  <a:pos x="608" y="0"/>
                </a:cxn>
                <a:cxn ang="0">
                  <a:pos x="563" y="0"/>
                </a:cxn>
                <a:cxn ang="0">
                  <a:pos x="471" y="5"/>
                </a:cxn>
                <a:cxn ang="0">
                  <a:pos x="378" y="17"/>
                </a:cxn>
                <a:cxn ang="0">
                  <a:pos x="332" y="27"/>
                </a:cxn>
                <a:cxn ang="0">
                  <a:pos x="289" y="40"/>
                </a:cxn>
                <a:cxn ang="0">
                  <a:pos x="246" y="57"/>
                </a:cxn>
                <a:cxn ang="0">
                  <a:pos x="212" y="73"/>
                </a:cxn>
                <a:cxn ang="0">
                  <a:pos x="138" y="111"/>
                </a:cxn>
                <a:cxn ang="0">
                  <a:pos x="100" y="134"/>
                </a:cxn>
                <a:cxn ang="0">
                  <a:pos x="66" y="161"/>
                </a:cxn>
                <a:cxn ang="0">
                  <a:pos x="36" y="189"/>
                </a:cxn>
                <a:cxn ang="0">
                  <a:pos x="13" y="223"/>
                </a:cxn>
                <a:cxn ang="0">
                  <a:pos x="0" y="260"/>
                </a:cxn>
                <a:cxn ang="0">
                  <a:pos x="0" y="265"/>
                </a:cxn>
                <a:cxn ang="0">
                  <a:pos x="2" y="274"/>
                </a:cxn>
                <a:cxn ang="0">
                  <a:pos x="7" y="281"/>
                </a:cxn>
                <a:cxn ang="0">
                  <a:pos x="19" y="287"/>
                </a:cxn>
                <a:cxn ang="0">
                  <a:pos x="30" y="287"/>
                </a:cxn>
                <a:cxn ang="0">
                  <a:pos x="38" y="283"/>
                </a:cxn>
                <a:cxn ang="0">
                  <a:pos x="43" y="277"/>
                </a:cxn>
                <a:cxn ang="0">
                  <a:pos x="45" y="272"/>
                </a:cxn>
                <a:cxn ang="0">
                  <a:pos x="58" y="238"/>
                </a:cxn>
                <a:cxn ang="0">
                  <a:pos x="81" y="206"/>
                </a:cxn>
                <a:cxn ang="0">
                  <a:pos x="111" y="179"/>
                </a:cxn>
                <a:cxn ang="0">
                  <a:pos x="147" y="155"/>
                </a:cxn>
                <a:cxn ang="0">
                  <a:pos x="186" y="134"/>
                </a:cxn>
                <a:cxn ang="0">
                  <a:pos x="262" y="99"/>
                </a:cxn>
                <a:cxn ang="0">
                  <a:pos x="295" y="86"/>
                </a:cxn>
                <a:cxn ang="0">
                  <a:pos x="336" y="72"/>
                </a:cxn>
                <a:cxn ang="0">
                  <a:pos x="387" y="62"/>
                </a:cxn>
                <a:cxn ang="0">
                  <a:pos x="444" y="55"/>
                </a:cxn>
                <a:cxn ang="0">
                  <a:pos x="561" y="47"/>
                </a:cxn>
                <a:cxn ang="0">
                  <a:pos x="716" y="45"/>
                </a:cxn>
                <a:cxn ang="0">
                  <a:pos x="762" y="45"/>
                </a:cxn>
                <a:cxn ang="0">
                  <a:pos x="853" y="52"/>
                </a:cxn>
                <a:cxn ang="0">
                  <a:pos x="945" y="65"/>
                </a:cxn>
                <a:cxn ang="0">
                  <a:pos x="1010" y="82"/>
                </a:cxn>
                <a:cxn ang="0">
                  <a:pos x="1055" y="98"/>
                </a:cxn>
                <a:cxn ang="0">
                  <a:pos x="1075" y="107"/>
                </a:cxn>
                <a:cxn ang="0">
                  <a:pos x="1138" y="137"/>
                </a:cxn>
                <a:cxn ang="0">
                  <a:pos x="1198" y="172"/>
                </a:cxn>
                <a:cxn ang="0">
                  <a:pos x="1255" y="213"/>
                </a:cxn>
                <a:cxn ang="0">
                  <a:pos x="1306" y="259"/>
                </a:cxn>
                <a:cxn ang="0">
                  <a:pos x="1310" y="263"/>
                </a:cxn>
                <a:cxn ang="0">
                  <a:pos x="1319" y="266"/>
                </a:cxn>
                <a:cxn ang="0">
                  <a:pos x="1327" y="265"/>
                </a:cxn>
                <a:cxn ang="0">
                  <a:pos x="1338" y="259"/>
                </a:cxn>
                <a:cxn ang="0">
                  <a:pos x="1345" y="248"/>
                </a:cxn>
                <a:cxn ang="0">
                  <a:pos x="1345" y="239"/>
                </a:cxn>
                <a:cxn ang="0">
                  <a:pos x="1342" y="231"/>
                </a:cxn>
                <a:cxn ang="0">
                  <a:pos x="1338" y="227"/>
                </a:cxn>
              </a:cxnLst>
              <a:rect l="0" t="0" r="r" b="b"/>
              <a:pathLst>
                <a:path w="1345" h="289">
                  <a:moveTo>
                    <a:pt x="1338" y="227"/>
                  </a:moveTo>
                  <a:lnTo>
                    <a:pt x="1338" y="227"/>
                  </a:lnTo>
                  <a:lnTo>
                    <a:pt x="1311" y="201"/>
                  </a:lnTo>
                  <a:lnTo>
                    <a:pt x="1281" y="176"/>
                  </a:lnTo>
                  <a:lnTo>
                    <a:pt x="1249" y="153"/>
                  </a:lnTo>
                  <a:lnTo>
                    <a:pt x="1218" y="132"/>
                  </a:lnTo>
                  <a:lnTo>
                    <a:pt x="1184" y="111"/>
                  </a:lnTo>
                  <a:lnTo>
                    <a:pt x="1150" y="93"/>
                  </a:lnTo>
                  <a:lnTo>
                    <a:pt x="1116" y="76"/>
                  </a:lnTo>
                  <a:lnTo>
                    <a:pt x="1081" y="60"/>
                  </a:lnTo>
                  <a:lnTo>
                    <a:pt x="1081" y="60"/>
                  </a:lnTo>
                  <a:lnTo>
                    <a:pt x="1057" y="51"/>
                  </a:lnTo>
                  <a:lnTo>
                    <a:pt x="1031" y="42"/>
                  </a:lnTo>
                  <a:lnTo>
                    <a:pt x="1004" y="34"/>
                  </a:lnTo>
                  <a:lnTo>
                    <a:pt x="975" y="27"/>
                  </a:lnTo>
                  <a:lnTo>
                    <a:pt x="943" y="22"/>
                  </a:lnTo>
                  <a:lnTo>
                    <a:pt x="912" y="17"/>
                  </a:lnTo>
                  <a:lnTo>
                    <a:pt x="848" y="10"/>
                  </a:lnTo>
                  <a:lnTo>
                    <a:pt x="784" y="5"/>
                  </a:lnTo>
                  <a:lnTo>
                    <a:pt x="721" y="1"/>
                  </a:lnTo>
                  <a:lnTo>
                    <a:pt x="662" y="0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63" y="0"/>
                  </a:lnTo>
                  <a:lnTo>
                    <a:pt x="517" y="1"/>
                  </a:lnTo>
                  <a:lnTo>
                    <a:pt x="471" y="5"/>
                  </a:lnTo>
                  <a:lnTo>
                    <a:pt x="424" y="9"/>
                  </a:lnTo>
                  <a:lnTo>
                    <a:pt x="378" y="17"/>
                  </a:lnTo>
                  <a:lnTo>
                    <a:pt x="356" y="22"/>
                  </a:lnTo>
                  <a:lnTo>
                    <a:pt x="332" y="27"/>
                  </a:lnTo>
                  <a:lnTo>
                    <a:pt x="310" y="32"/>
                  </a:lnTo>
                  <a:lnTo>
                    <a:pt x="289" y="40"/>
                  </a:lnTo>
                  <a:lnTo>
                    <a:pt x="267" y="48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12" y="73"/>
                  </a:lnTo>
                  <a:lnTo>
                    <a:pt x="176" y="90"/>
                  </a:lnTo>
                  <a:lnTo>
                    <a:pt x="138" y="111"/>
                  </a:lnTo>
                  <a:lnTo>
                    <a:pt x="118" y="123"/>
                  </a:lnTo>
                  <a:lnTo>
                    <a:pt x="100" y="134"/>
                  </a:lnTo>
                  <a:lnTo>
                    <a:pt x="83" y="146"/>
                  </a:lnTo>
                  <a:lnTo>
                    <a:pt x="66" y="161"/>
                  </a:lnTo>
                  <a:lnTo>
                    <a:pt x="50" y="175"/>
                  </a:lnTo>
                  <a:lnTo>
                    <a:pt x="36" y="189"/>
                  </a:lnTo>
                  <a:lnTo>
                    <a:pt x="24" y="206"/>
                  </a:lnTo>
                  <a:lnTo>
                    <a:pt x="13" y="223"/>
                  </a:lnTo>
                  <a:lnTo>
                    <a:pt x="5" y="240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2" y="274"/>
                  </a:lnTo>
                  <a:lnTo>
                    <a:pt x="4" y="278"/>
                  </a:lnTo>
                  <a:lnTo>
                    <a:pt x="7" y="281"/>
                  </a:lnTo>
                  <a:lnTo>
                    <a:pt x="11" y="283"/>
                  </a:lnTo>
                  <a:lnTo>
                    <a:pt x="19" y="287"/>
                  </a:lnTo>
                  <a:lnTo>
                    <a:pt x="26" y="289"/>
                  </a:lnTo>
                  <a:lnTo>
                    <a:pt x="30" y="287"/>
                  </a:lnTo>
                  <a:lnTo>
                    <a:pt x="34" y="286"/>
                  </a:lnTo>
                  <a:lnTo>
                    <a:pt x="38" y="283"/>
                  </a:lnTo>
                  <a:lnTo>
                    <a:pt x="41" y="281"/>
                  </a:lnTo>
                  <a:lnTo>
                    <a:pt x="43" y="277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50" y="255"/>
                  </a:lnTo>
                  <a:lnTo>
                    <a:pt x="58" y="238"/>
                  </a:lnTo>
                  <a:lnTo>
                    <a:pt x="68" y="222"/>
                  </a:lnTo>
                  <a:lnTo>
                    <a:pt x="81" y="206"/>
                  </a:lnTo>
                  <a:lnTo>
                    <a:pt x="96" y="193"/>
                  </a:lnTo>
                  <a:lnTo>
                    <a:pt x="111" y="179"/>
                  </a:lnTo>
                  <a:lnTo>
                    <a:pt x="128" y="167"/>
                  </a:lnTo>
                  <a:lnTo>
                    <a:pt x="147" y="155"/>
                  </a:lnTo>
                  <a:lnTo>
                    <a:pt x="166" y="145"/>
                  </a:lnTo>
                  <a:lnTo>
                    <a:pt x="186" y="134"/>
                  </a:lnTo>
                  <a:lnTo>
                    <a:pt x="225" y="116"/>
                  </a:lnTo>
                  <a:lnTo>
                    <a:pt x="262" y="99"/>
                  </a:lnTo>
                  <a:lnTo>
                    <a:pt x="295" y="86"/>
                  </a:lnTo>
                  <a:lnTo>
                    <a:pt x="295" y="86"/>
                  </a:lnTo>
                  <a:lnTo>
                    <a:pt x="314" y="78"/>
                  </a:lnTo>
                  <a:lnTo>
                    <a:pt x="336" y="72"/>
                  </a:lnTo>
                  <a:lnTo>
                    <a:pt x="361" y="66"/>
                  </a:lnTo>
                  <a:lnTo>
                    <a:pt x="387" y="62"/>
                  </a:lnTo>
                  <a:lnTo>
                    <a:pt x="415" y="59"/>
                  </a:lnTo>
                  <a:lnTo>
                    <a:pt x="444" y="55"/>
                  </a:lnTo>
                  <a:lnTo>
                    <a:pt x="503" y="49"/>
                  </a:lnTo>
                  <a:lnTo>
                    <a:pt x="561" y="47"/>
                  </a:lnTo>
                  <a:lnTo>
                    <a:pt x="619" y="45"/>
                  </a:lnTo>
                  <a:lnTo>
                    <a:pt x="716" y="45"/>
                  </a:lnTo>
                  <a:lnTo>
                    <a:pt x="716" y="45"/>
                  </a:lnTo>
                  <a:lnTo>
                    <a:pt x="762" y="45"/>
                  </a:lnTo>
                  <a:lnTo>
                    <a:pt x="807" y="48"/>
                  </a:lnTo>
                  <a:lnTo>
                    <a:pt x="853" y="52"/>
                  </a:lnTo>
                  <a:lnTo>
                    <a:pt x="899" y="57"/>
                  </a:lnTo>
                  <a:lnTo>
                    <a:pt x="945" y="65"/>
                  </a:lnTo>
                  <a:lnTo>
                    <a:pt x="989" y="76"/>
                  </a:lnTo>
                  <a:lnTo>
                    <a:pt x="1010" y="82"/>
                  </a:lnTo>
                  <a:lnTo>
                    <a:pt x="1032" y="90"/>
                  </a:lnTo>
                  <a:lnTo>
                    <a:pt x="1055" y="98"/>
                  </a:lnTo>
                  <a:lnTo>
                    <a:pt x="1075" y="107"/>
                  </a:lnTo>
                  <a:lnTo>
                    <a:pt x="1075" y="107"/>
                  </a:lnTo>
                  <a:lnTo>
                    <a:pt x="1107" y="121"/>
                  </a:lnTo>
                  <a:lnTo>
                    <a:pt x="1138" y="137"/>
                  </a:lnTo>
                  <a:lnTo>
                    <a:pt x="1168" y="154"/>
                  </a:lnTo>
                  <a:lnTo>
                    <a:pt x="1198" y="172"/>
                  </a:lnTo>
                  <a:lnTo>
                    <a:pt x="1227" y="192"/>
                  </a:lnTo>
                  <a:lnTo>
                    <a:pt x="1255" y="213"/>
                  </a:lnTo>
                  <a:lnTo>
                    <a:pt x="1281" y="236"/>
                  </a:lnTo>
                  <a:lnTo>
                    <a:pt x="1306" y="259"/>
                  </a:lnTo>
                  <a:lnTo>
                    <a:pt x="1306" y="259"/>
                  </a:lnTo>
                  <a:lnTo>
                    <a:pt x="1310" y="263"/>
                  </a:lnTo>
                  <a:lnTo>
                    <a:pt x="1315" y="265"/>
                  </a:lnTo>
                  <a:lnTo>
                    <a:pt x="1319" y="266"/>
                  </a:lnTo>
                  <a:lnTo>
                    <a:pt x="1323" y="266"/>
                  </a:lnTo>
                  <a:lnTo>
                    <a:pt x="1327" y="265"/>
                  </a:lnTo>
                  <a:lnTo>
                    <a:pt x="1331" y="264"/>
                  </a:lnTo>
                  <a:lnTo>
                    <a:pt x="1338" y="259"/>
                  </a:lnTo>
                  <a:lnTo>
                    <a:pt x="1342" y="252"/>
                  </a:lnTo>
                  <a:lnTo>
                    <a:pt x="1345" y="248"/>
                  </a:lnTo>
                  <a:lnTo>
                    <a:pt x="1345" y="244"/>
                  </a:lnTo>
                  <a:lnTo>
                    <a:pt x="1345" y="239"/>
                  </a:lnTo>
                  <a:lnTo>
                    <a:pt x="1344" y="235"/>
                  </a:lnTo>
                  <a:lnTo>
                    <a:pt x="1342" y="231"/>
                  </a:lnTo>
                  <a:lnTo>
                    <a:pt x="1338" y="227"/>
                  </a:lnTo>
                  <a:lnTo>
                    <a:pt x="1338" y="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9" name="Freeform 771"/>
            <p:cNvSpPr>
              <a:spLocks noEditPoints="1"/>
            </p:cNvSpPr>
            <p:nvPr/>
          </p:nvSpPr>
          <p:spPr bwMode="auto">
            <a:xfrm>
              <a:off x="2586038" y="3386138"/>
              <a:ext cx="158750" cy="50800"/>
            </a:xfrm>
            <a:custGeom>
              <a:avLst/>
              <a:gdLst/>
              <a:ahLst/>
              <a:cxnLst>
                <a:cxn ang="0">
                  <a:pos x="343" y="8"/>
                </a:cxn>
                <a:cxn ang="0">
                  <a:pos x="308" y="11"/>
                </a:cxn>
                <a:cxn ang="0">
                  <a:pos x="240" y="5"/>
                </a:cxn>
                <a:cxn ang="0">
                  <a:pos x="206" y="4"/>
                </a:cxn>
                <a:cxn ang="0">
                  <a:pos x="121" y="3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19" y="7"/>
                </a:cxn>
                <a:cxn ang="0">
                  <a:pos x="12" y="20"/>
                </a:cxn>
                <a:cxn ang="0">
                  <a:pos x="7" y="24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3" y="62"/>
                </a:cxn>
                <a:cxn ang="0">
                  <a:pos x="4" y="89"/>
                </a:cxn>
                <a:cxn ang="0">
                  <a:pos x="9" y="105"/>
                </a:cxn>
                <a:cxn ang="0">
                  <a:pos x="15" y="111"/>
                </a:cxn>
                <a:cxn ang="0">
                  <a:pos x="25" y="119"/>
                </a:cxn>
                <a:cxn ang="0">
                  <a:pos x="39" y="124"/>
                </a:cxn>
                <a:cxn ang="0">
                  <a:pos x="72" y="127"/>
                </a:cxn>
                <a:cxn ang="0">
                  <a:pos x="106" y="124"/>
                </a:cxn>
                <a:cxn ang="0">
                  <a:pos x="134" y="123"/>
                </a:cxn>
                <a:cxn ang="0">
                  <a:pos x="211" y="122"/>
                </a:cxn>
                <a:cxn ang="0">
                  <a:pos x="289" y="122"/>
                </a:cxn>
                <a:cxn ang="0">
                  <a:pos x="327" y="123"/>
                </a:cxn>
                <a:cxn ang="0">
                  <a:pos x="357" y="122"/>
                </a:cxn>
                <a:cxn ang="0">
                  <a:pos x="377" y="117"/>
                </a:cxn>
                <a:cxn ang="0">
                  <a:pos x="386" y="110"/>
                </a:cxn>
                <a:cxn ang="0">
                  <a:pos x="389" y="106"/>
                </a:cxn>
                <a:cxn ang="0">
                  <a:pos x="397" y="89"/>
                </a:cxn>
                <a:cxn ang="0">
                  <a:pos x="401" y="72"/>
                </a:cxn>
                <a:cxn ang="0">
                  <a:pos x="401" y="55"/>
                </a:cxn>
                <a:cxn ang="0">
                  <a:pos x="395" y="39"/>
                </a:cxn>
                <a:cxn ang="0">
                  <a:pos x="387" y="25"/>
                </a:cxn>
                <a:cxn ang="0">
                  <a:pos x="376" y="16"/>
                </a:cxn>
                <a:cxn ang="0">
                  <a:pos x="361" y="9"/>
                </a:cxn>
                <a:cxn ang="0">
                  <a:pos x="343" y="8"/>
                </a:cxn>
                <a:cxn ang="0">
                  <a:pos x="351" y="80"/>
                </a:cxn>
                <a:cxn ang="0">
                  <a:pos x="348" y="80"/>
                </a:cxn>
                <a:cxn ang="0">
                  <a:pos x="322" y="77"/>
                </a:cxn>
                <a:cxn ang="0">
                  <a:pos x="152" y="76"/>
                </a:cxn>
                <a:cxn ang="0">
                  <a:pos x="102" y="77"/>
                </a:cxn>
                <a:cxn ang="0">
                  <a:pos x="54" y="76"/>
                </a:cxn>
                <a:cxn ang="0">
                  <a:pos x="53" y="76"/>
                </a:cxn>
                <a:cxn ang="0">
                  <a:pos x="50" y="67"/>
                </a:cxn>
                <a:cxn ang="0">
                  <a:pos x="47" y="46"/>
                </a:cxn>
                <a:cxn ang="0">
                  <a:pos x="145" y="50"/>
                </a:cxn>
                <a:cxn ang="0">
                  <a:pos x="242" y="56"/>
                </a:cxn>
                <a:cxn ang="0">
                  <a:pos x="301" y="59"/>
                </a:cxn>
                <a:cxn ang="0">
                  <a:pos x="319" y="58"/>
                </a:cxn>
                <a:cxn ang="0">
                  <a:pos x="355" y="53"/>
                </a:cxn>
                <a:cxn ang="0">
                  <a:pos x="352" y="56"/>
                </a:cxn>
                <a:cxn ang="0">
                  <a:pos x="351" y="80"/>
                </a:cxn>
              </a:cxnLst>
              <a:rect l="0" t="0" r="r" b="b"/>
              <a:pathLst>
                <a:path w="401" h="127">
                  <a:moveTo>
                    <a:pt x="343" y="8"/>
                  </a:moveTo>
                  <a:lnTo>
                    <a:pt x="343" y="8"/>
                  </a:lnTo>
                  <a:lnTo>
                    <a:pt x="325" y="11"/>
                  </a:lnTo>
                  <a:lnTo>
                    <a:pt x="308" y="11"/>
                  </a:lnTo>
                  <a:lnTo>
                    <a:pt x="274" y="8"/>
                  </a:lnTo>
                  <a:lnTo>
                    <a:pt x="240" y="5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162" y="4"/>
                  </a:lnTo>
                  <a:lnTo>
                    <a:pt x="121" y="3"/>
                  </a:lnTo>
                  <a:lnTo>
                    <a:pt x="77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7"/>
                  </a:lnTo>
                  <a:lnTo>
                    <a:pt x="15" y="1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7" y="24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54"/>
                  </a:lnTo>
                  <a:lnTo>
                    <a:pt x="3" y="62"/>
                  </a:lnTo>
                  <a:lnTo>
                    <a:pt x="3" y="80"/>
                  </a:lnTo>
                  <a:lnTo>
                    <a:pt x="4" y="89"/>
                  </a:lnTo>
                  <a:lnTo>
                    <a:pt x="5" y="97"/>
                  </a:lnTo>
                  <a:lnTo>
                    <a:pt x="9" y="105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20" y="117"/>
                  </a:lnTo>
                  <a:lnTo>
                    <a:pt x="25" y="119"/>
                  </a:lnTo>
                  <a:lnTo>
                    <a:pt x="32" y="122"/>
                  </a:lnTo>
                  <a:lnTo>
                    <a:pt x="39" y="124"/>
                  </a:lnTo>
                  <a:lnTo>
                    <a:pt x="55" y="126"/>
                  </a:lnTo>
                  <a:lnTo>
                    <a:pt x="72" y="127"/>
                  </a:lnTo>
                  <a:lnTo>
                    <a:pt x="89" y="126"/>
                  </a:lnTo>
                  <a:lnTo>
                    <a:pt x="106" y="124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73" y="122"/>
                  </a:lnTo>
                  <a:lnTo>
                    <a:pt x="211" y="122"/>
                  </a:lnTo>
                  <a:lnTo>
                    <a:pt x="289" y="122"/>
                  </a:lnTo>
                  <a:lnTo>
                    <a:pt x="289" y="122"/>
                  </a:lnTo>
                  <a:lnTo>
                    <a:pt x="313" y="123"/>
                  </a:lnTo>
                  <a:lnTo>
                    <a:pt x="327" y="123"/>
                  </a:lnTo>
                  <a:lnTo>
                    <a:pt x="342" y="123"/>
                  </a:lnTo>
                  <a:lnTo>
                    <a:pt x="357" y="122"/>
                  </a:lnTo>
                  <a:lnTo>
                    <a:pt x="370" y="119"/>
                  </a:lnTo>
                  <a:lnTo>
                    <a:pt x="377" y="117"/>
                  </a:lnTo>
                  <a:lnTo>
                    <a:pt x="382" y="114"/>
                  </a:lnTo>
                  <a:lnTo>
                    <a:pt x="386" y="110"/>
                  </a:lnTo>
                  <a:lnTo>
                    <a:pt x="389" y="106"/>
                  </a:lnTo>
                  <a:lnTo>
                    <a:pt x="389" y="106"/>
                  </a:lnTo>
                  <a:lnTo>
                    <a:pt x="394" y="98"/>
                  </a:lnTo>
                  <a:lnTo>
                    <a:pt x="397" y="89"/>
                  </a:lnTo>
                  <a:lnTo>
                    <a:pt x="399" y="81"/>
                  </a:lnTo>
                  <a:lnTo>
                    <a:pt x="401" y="72"/>
                  </a:lnTo>
                  <a:lnTo>
                    <a:pt x="401" y="63"/>
                  </a:lnTo>
                  <a:lnTo>
                    <a:pt x="401" y="55"/>
                  </a:lnTo>
                  <a:lnTo>
                    <a:pt x="398" y="47"/>
                  </a:lnTo>
                  <a:lnTo>
                    <a:pt x="395" y="39"/>
                  </a:lnTo>
                  <a:lnTo>
                    <a:pt x="393" y="32"/>
                  </a:lnTo>
                  <a:lnTo>
                    <a:pt x="387" y="25"/>
                  </a:lnTo>
                  <a:lnTo>
                    <a:pt x="382" y="20"/>
                  </a:lnTo>
                  <a:lnTo>
                    <a:pt x="376" y="16"/>
                  </a:lnTo>
                  <a:lnTo>
                    <a:pt x="369" y="12"/>
                  </a:lnTo>
                  <a:lnTo>
                    <a:pt x="361" y="9"/>
                  </a:lnTo>
                  <a:lnTo>
                    <a:pt x="352" y="8"/>
                  </a:lnTo>
                  <a:lnTo>
                    <a:pt x="343" y="8"/>
                  </a:lnTo>
                  <a:lnTo>
                    <a:pt x="343" y="8"/>
                  </a:lnTo>
                  <a:close/>
                  <a:moveTo>
                    <a:pt x="351" y="80"/>
                  </a:moveTo>
                  <a:lnTo>
                    <a:pt x="351" y="80"/>
                  </a:lnTo>
                  <a:lnTo>
                    <a:pt x="348" y="80"/>
                  </a:lnTo>
                  <a:lnTo>
                    <a:pt x="343" y="79"/>
                  </a:lnTo>
                  <a:lnTo>
                    <a:pt x="322" y="77"/>
                  </a:lnTo>
                  <a:lnTo>
                    <a:pt x="258" y="76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02" y="77"/>
                  </a:lnTo>
                  <a:lnTo>
                    <a:pt x="79" y="77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51" y="73"/>
                  </a:lnTo>
                  <a:lnTo>
                    <a:pt x="50" y="67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96" y="47"/>
                  </a:lnTo>
                  <a:lnTo>
                    <a:pt x="145" y="50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81" y="59"/>
                  </a:lnTo>
                  <a:lnTo>
                    <a:pt x="301" y="59"/>
                  </a:lnTo>
                  <a:lnTo>
                    <a:pt x="319" y="58"/>
                  </a:lnTo>
                  <a:lnTo>
                    <a:pt x="319" y="58"/>
                  </a:lnTo>
                  <a:lnTo>
                    <a:pt x="355" y="53"/>
                  </a:lnTo>
                  <a:lnTo>
                    <a:pt x="355" y="53"/>
                  </a:lnTo>
                  <a:lnTo>
                    <a:pt x="353" y="54"/>
                  </a:lnTo>
                  <a:lnTo>
                    <a:pt x="352" y="56"/>
                  </a:lnTo>
                  <a:lnTo>
                    <a:pt x="351" y="66"/>
                  </a:lnTo>
                  <a:lnTo>
                    <a:pt x="351" y="80"/>
                  </a:lnTo>
                  <a:lnTo>
                    <a:pt x="351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0" name="Freeform 772"/>
            <p:cNvSpPr/>
            <p:nvPr/>
          </p:nvSpPr>
          <p:spPr bwMode="auto">
            <a:xfrm>
              <a:off x="2127251" y="3201988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5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19"/>
                </a:cxn>
                <a:cxn ang="0">
                  <a:pos x="109" y="15"/>
                </a:cxn>
                <a:cxn ang="0">
                  <a:pos x="107" y="11"/>
                </a:cxn>
                <a:cxn ang="0">
                  <a:pos x="104" y="7"/>
                </a:cxn>
                <a:cxn ang="0">
                  <a:pos x="102" y="5"/>
                </a:cxn>
                <a:cxn ang="0">
                  <a:pos x="98" y="4"/>
                </a:cxn>
                <a:cxn ang="0">
                  <a:pos x="92" y="2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6" y="1"/>
                </a:cxn>
                <a:cxn ang="0">
                  <a:pos x="49" y="1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4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3"/>
                </a:cxn>
                <a:cxn ang="0">
                  <a:pos x="1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61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3"/>
                </a:cxn>
                <a:cxn ang="0">
                  <a:pos x="7" y="73"/>
                </a:cxn>
                <a:cxn ang="0">
                  <a:pos x="10" y="77"/>
                </a:cxn>
                <a:cxn ang="0">
                  <a:pos x="13" y="81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0"/>
                </a:cxn>
                <a:cxn ang="0">
                  <a:pos x="36" y="90"/>
                </a:cxn>
                <a:cxn ang="0">
                  <a:pos x="73" y="91"/>
                </a:cxn>
                <a:cxn ang="0">
                  <a:pos x="73" y="91"/>
                </a:cxn>
                <a:cxn ang="0">
                  <a:pos x="82" y="91"/>
                </a:cxn>
                <a:cxn ang="0">
                  <a:pos x="91" y="89"/>
                </a:cxn>
                <a:cxn ang="0">
                  <a:pos x="100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1" y="77"/>
                </a:cxn>
                <a:cxn ang="0">
                  <a:pos x="112" y="73"/>
                </a:cxn>
                <a:cxn ang="0">
                  <a:pos x="115" y="65"/>
                </a:cxn>
                <a:cxn ang="0">
                  <a:pos x="115" y="56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1">
                  <a:moveTo>
                    <a:pt x="115" y="47"/>
                  </a:moveTo>
                  <a:lnTo>
                    <a:pt x="115" y="47"/>
                  </a:lnTo>
                  <a:lnTo>
                    <a:pt x="113" y="35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19"/>
                  </a:lnTo>
                  <a:lnTo>
                    <a:pt x="109" y="15"/>
                  </a:lnTo>
                  <a:lnTo>
                    <a:pt x="107" y="11"/>
                  </a:lnTo>
                  <a:lnTo>
                    <a:pt x="104" y="7"/>
                  </a:lnTo>
                  <a:lnTo>
                    <a:pt x="102" y="5"/>
                  </a:lnTo>
                  <a:lnTo>
                    <a:pt x="98" y="4"/>
                  </a:lnTo>
                  <a:lnTo>
                    <a:pt x="92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3"/>
                  </a:lnTo>
                  <a:lnTo>
                    <a:pt x="1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61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82" y="91"/>
                  </a:lnTo>
                  <a:lnTo>
                    <a:pt x="91" y="89"/>
                  </a:lnTo>
                  <a:lnTo>
                    <a:pt x="100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1" y="77"/>
                  </a:lnTo>
                  <a:lnTo>
                    <a:pt x="112" y="73"/>
                  </a:lnTo>
                  <a:lnTo>
                    <a:pt x="115" y="65"/>
                  </a:lnTo>
                  <a:lnTo>
                    <a:pt x="115" y="56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1" name="Freeform 773"/>
            <p:cNvSpPr/>
            <p:nvPr/>
          </p:nvSpPr>
          <p:spPr bwMode="auto">
            <a:xfrm>
              <a:off x="2127251" y="3267075"/>
              <a:ext cx="46038" cy="34925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4"/>
                </a:cxn>
                <a:cxn ang="0">
                  <a:pos x="107" y="11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1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8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0">
                  <a:moveTo>
                    <a:pt x="115" y="47"/>
                  </a:moveTo>
                  <a:lnTo>
                    <a:pt x="115" y="47"/>
                  </a:lnTo>
                  <a:lnTo>
                    <a:pt x="113" y="3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8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2" name="Freeform 774"/>
            <p:cNvSpPr/>
            <p:nvPr/>
          </p:nvSpPr>
          <p:spPr bwMode="auto">
            <a:xfrm>
              <a:off x="2127251" y="3330575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6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6"/>
                </a:cxn>
                <a:cxn ang="0">
                  <a:pos x="107" y="12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2"/>
                </a:cxn>
                <a:cxn ang="0">
                  <a:pos x="88" y="2"/>
                </a:cxn>
                <a:cxn ang="0">
                  <a:pos x="88" y="2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56" y="2"/>
                </a:cxn>
                <a:cxn ang="0">
                  <a:pos x="49" y="2"/>
                </a:cxn>
                <a:cxn ang="0">
                  <a:pos x="39" y="2"/>
                </a:cxn>
                <a:cxn ang="0">
                  <a:pos x="39" y="2"/>
                </a:cxn>
                <a:cxn ang="0">
                  <a:pos x="30" y="0"/>
                </a:cxn>
                <a:cxn ang="0">
                  <a:pos x="22" y="2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2"/>
                </a:cxn>
                <a:cxn ang="0">
                  <a:pos x="1" y="34"/>
                </a:cxn>
                <a:cxn ang="0">
                  <a:pos x="0" y="4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62"/>
                </a:cxn>
                <a:cxn ang="0">
                  <a:pos x="2" y="66"/>
                </a:cxn>
                <a:cxn ang="0">
                  <a:pos x="5" y="70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0" y="77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1"/>
                </a:cxn>
                <a:cxn ang="0">
                  <a:pos x="36" y="91"/>
                </a:cxn>
                <a:cxn ang="0">
                  <a:pos x="73" y="92"/>
                </a:cxn>
                <a:cxn ang="0">
                  <a:pos x="73" y="92"/>
                </a:cxn>
                <a:cxn ang="0">
                  <a:pos x="82" y="92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7"/>
                </a:cxn>
                <a:cxn ang="0">
                  <a:pos x="112" y="74"/>
                </a:cxn>
                <a:cxn ang="0">
                  <a:pos x="115" y="64"/>
                </a:cxn>
                <a:cxn ang="0">
                  <a:pos x="115" y="57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2">
                  <a:moveTo>
                    <a:pt x="115" y="47"/>
                  </a:moveTo>
                  <a:lnTo>
                    <a:pt x="115" y="47"/>
                  </a:lnTo>
                  <a:lnTo>
                    <a:pt x="113" y="36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6"/>
                  </a:lnTo>
                  <a:lnTo>
                    <a:pt x="107" y="12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6" y="2"/>
                  </a:lnTo>
                  <a:lnTo>
                    <a:pt x="4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2"/>
                  </a:lnTo>
                  <a:lnTo>
                    <a:pt x="1" y="34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82" y="92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7"/>
                  </a:lnTo>
                  <a:lnTo>
                    <a:pt x="112" y="74"/>
                  </a:lnTo>
                  <a:lnTo>
                    <a:pt x="115" y="64"/>
                  </a:lnTo>
                  <a:lnTo>
                    <a:pt x="115" y="57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3" name="Freeform 775"/>
            <p:cNvSpPr/>
            <p:nvPr/>
          </p:nvSpPr>
          <p:spPr bwMode="auto">
            <a:xfrm>
              <a:off x="2127251" y="3395663"/>
              <a:ext cx="46038" cy="36513"/>
            </a:xfrm>
            <a:custGeom>
              <a:avLst/>
              <a:gdLst/>
              <a:ahLst/>
              <a:cxnLst>
                <a:cxn ang="0">
                  <a:pos x="115" y="46"/>
                </a:cxn>
                <a:cxn ang="0">
                  <a:pos x="115" y="46"/>
                </a:cxn>
                <a:cxn ang="0">
                  <a:pos x="113" y="34"/>
                </a:cxn>
                <a:cxn ang="0">
                  <a:pos x="111" y="23"/>
                </a:cxn>
                <a:cxn ang="0">
                  <a:pos x="111" y="23"/>
                </a:cxn>
                <a:cxn ang="0">
                  <a:pos x="111" y="18"/>
                </a:cxn>
                <a:cxn ang="0">
                  <a:pos x="109" y="14"/>
                </a:cxn>
                <a:cxn ang="0">
                  <a:pos x="107" y="10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98" y="2"/>
                </a:cxn>
                <a:cxn ang="0">
                  <a:pos x="92" y="1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7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6"/>
                </a:cxn>
                <a:cxn ang="0">
                  <a:pos x="115" y="46"/>
                </a:cxn>
              </a:cxnLst>
              <a:rect l="0" t="0" r="r" b="b"/>
              <a:pathLst>
                <a:path w="115" h="90">
                  <a:moveTo>
                    <a:pt x="115" y="46"/>
                  </a:moveTo>
                  <a:lnTo>
                    <a:pt x="115" y="46"/>
                  </a:lnTo>
                  <a:lnTo>
                    <a:pt x="113" y="34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18"/>
                  </a:lnTo>
                  <a:lnTo>
                    <a:pt x="109" y="14"/>
                  </a:lnTo>
                  <a:lnTo>
                    <a:pt x="107" y="10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98" y="2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6"/>
                  </a:lnTo>
                  <a:lnTo>
                    <a:pt x="1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4" name="Freeform 776"/>
            <p:cNvSpPr/>
            <p:nvPr/>
          </p:nvSpPr>
          <p:spPr bwMode="auto">
            <a:xfrm>
              <a:off x="2452688" y="3208338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5"/>
                </a:cxn>
                <a:cxn ang="0">
                  <a:pos x="112" y="25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8" y="12"/>
                </a:cxn>
                <a:cxn ang="0">
                  <a:pos x="105" y="8"/>
                </a:cxn>
                <a:cxn ang="0">
                  <a:pos x="101" y="5"/>
                </a:cxn>
                <a:cxn ang="0">
                  <a:pos x="97" y="4"/>
                </a:cxn>
                <a:cxn ang="0">
                  <a:pos x="93" y="3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3"/>
                </a:cxn>
                <a:cxn ang="0">
                  <a:pos x="62" y="3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4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3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81"/>
                </a:cxn>
                <a:cxn ang="0">
                  <a:pos x="20" y="86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5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0"/>
                  </a:lnTo>
                  <a:lnTo>
                    <a:pt x="110" y="16"/>
                  </a:lnTo>
                  <a:lnTo>
                    <a:pt x="108" y="12"/>
                  </a:lnTo>
                  <a:lnTo>
                    <a:pt x="105" y="8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3" y="3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3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81"/>
                  </a:lnTo>
                  <a:lnTo>
                    <a:pt x="20" y="86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5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5" name="Freeform 777"/>
            <p:cNvSpPr/>
            <p:nvPr/>
          </p:nvSpPr>
          <p:spPr bwMode="auto">
            <a:xfrm>
              <a:off x="2452688" y="3273425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20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6"/>
                </a:cxn>
                <a:cxn ang="0">
                  <a:pos x="97" y="3"/>
                </a:cxn>
                <a:cxn ang="0">
                  <a:pos x="93" y="2"/>
                </a:cxn>
                <a:cxn ang="0">
                  <a:pos x="89" y="2"/>
                </a:cxn>
                <a:cxn ang="0">
                  <a:pos x="89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2"/>
                </a:cxn>
                <a:cxn ang="0">
                  <a:pos x="40" y="2"/>
                </a:cxn>
                <a:cxn ang="0">
                  <a:pos x="30" y="0"/>
                </a:cxn>
                <a:cxn ang="0">
                  <a:pos x="21" y="2"/>
                </a:cxn>
                <a:cxn ang="0">
                  <a:pos x="17" y="3"/>
                </a:cxn>
                <a:cxn ang="0">
                  <a:pos x="15" y="6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3"/>
                </a:cxn>
                <a:cxn ang="0">
                  <a:pos x="2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1"/>
                </a:cxn>
                <a:cxn ang="0">
                  <a:pos x="3" y="66"/>
                </a:cxn>
                <a:cxn ang="0">
                  <a:pos x="4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0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6"/>
                  </a:lnTo>
                  <a:lnTo>
                    <a:pt x="97" y="3"/>
                  </a:lnTo>
                  <a:lnTo>
                    <a:pt x="93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3"/>
                  </a:lnTo>
                  <a:lnTo>
                    <a:pt x="2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4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6" name="Freeform 778"/>
            <p:cNvSpPr/>
            <p:nvPr/>
          </p:nvSpPr>
          <p:spPr bwMode="auto">
            <a:xfrm>
              <a:off x="2452688" y="3338513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3"/>
                </a:cxn>
                <a:cxn ang="0">
                  <a:pos x="112" y="23"/>
                </a:cxn>
                <a:cxn ang="0">
                  <a:pos x="112" y="19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7"/>
                </a:cxn>
                <a:cxn ang="0">
                  <a:pos x="101" y="5"/>
                </a:cxn>
                <a:cxn ang="0">
                  <a:pos x="97" y="2"/>
                </a:cxn>
                <a:cxn ang="0">
                  <a:pos x="93" y="1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2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79"/>
                </a:cxn>
                <a:cxn ang="0">
                  <a:pos x="20" y="85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4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19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7"/>
                  </a:lnTo>
                  <a:lnTo>
                    <a:pt x="101" y="5"/>
                  </a:lnTo>
                  <a:lnTo>
                    <a:pt x="97" y="2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2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20" y="85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4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7" name="Freeform 779"/>
            <p:cNvSpPr/>
            <p:nvPr/>
          </p:nvSpPr>
          <p:spPr bwMode="auto">
            <a:xfrm>
              <a:off x="2452688" y="3403600"/>
              <a:ext cx="46038" cy="34925"/>
            </a:xfrm>
            <a:custGeom>
              <a:avLst/>
              <a:gdLst/>
              <a:ahLst/>
              <a:cxnLst>
                <a:cxn ang="0">
                  <a:pos x="114" y="46"/>
                </a:cxn>
                <a:cxn ang="0">
                  <a:pos x="114" y="46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18"/>
                </a:cxn>
                <a:cxn ang="0">
                  <a:pos x="110" y="14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4"/>
                </a:cxn>
                <a:cxn ang="0">
                  <a:pos x="97" y="3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62" y="1"/>
                </a:cxn>
                <a:cxn ang="0">
                  <a:pos x="62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3"/>
                </a:cxn>
                <a:cxn ang="0">
                  <a:pos x="15" y="5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2"/>
                </a:cxn>
                <a:cxn ang="0">
                  <a:pos x="2" y="33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0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0"/>
                </a:cxn>
                <a:cxn ang="0">
                  <a:pos x="74" y="90"/>
                </a:cxn>
                <a:cxn ang="0">
                  <a:pos x="83" y="90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6"/>
                </a:cxn>
                <a:cxn ang="0">
                  <a:pos x="114" y="46"/>
                </a:cxn>
              </a:cxnLst>
              <a:rect l="0" t="0" r="r" b="b"/>
              <a:pathLst>
                <a:path w="114" h="90">
                  <a:moveTo>
                    <a:pt x="114" y="46"/>
                  </a:moveTo>
                  <a:lnTo>
                    <a:pt x="114" y="46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18"/>
                  </a:lnTo>
                  <a:lnTo>
                    <a:pt x="110" y="14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83" y="90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6"/>
                  </a:lnTo>
                  <a:lnTo>
                    <a:pt x="1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8" name="Freeform 780"/>
            <p:cNvSpPr/>
            <p:nvPr/>
          </p:nvSpPr>
          <p:spPr bwMode="auto">
            <a:xfrm>
              <a:off x="2216151" y="3517900"/>
              <a:ext cx="1588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9" name="Freeform 781"/>
            <p:cNvSpPr>
              <a:spLocks noEditPoints="1"/>
            </p:cNvSpPr>
            <p:nvPr/>
          </p:nvSpPr>
          <p:spPr bwMode="auto">
            <a:xfrm>
              <a:off x="2138363" y="3497263"/>
              <a:ext cx="342900" cy="120650"/>
            </a:xfrm>
            <a:custGeom>
              <a:avLst/>
              <a:gdLst/>
              <a:ahLst/>
              <a:cxnLst>
                <a:cxn ang="0">
                  <a:pos x="858" y="257"/>
                </a:cxn>
                <a:cxn ang="0">
                  <a:pos x="838" y="209"/>
                </a:cxn>
                <a:cxn ang="0">
                  <a:pos x="799" y="150"/>
                </a:cxn>
                <a:cxn ang="0">
                  <a:pos x="748" y="78"/>
                </a:cxn>
                <a:cxn ang="0">
                  <a:pos x="725" y="32"/>
                </a:cxn>
                <a:cxn ang="0">
                  <a:pos x="718" y="22"/>
                </a:cxn>
                <a:cxn ang="0">
                  <a:pos x="710" y="15"/>
                </a:cxn>
                <a:cxn ang="0">
                  <a:pos x="699" y="12"/>
                </a:cxn>
                <a:cxn ang="0">
                  <a:pos x="445" y="6"/>
                </a:cxn>
                <a:cxn ang="0">
                  <a:pos x="191" y="0"/>
                </a:cxn>
                <a:cxn ang="0">
                  <a:pos x="181" y="2"/>
                </a:cxn>
                <a:cxn ang="0">
                  <a:pos x="174" y="9"/>
                </a:cxn>
                <a:cxn ang="0">
                  <a:pos x="170" y="13"/>
                </a:cxn>
                <a:cxn ang="0">
                  <a:pos x="164" y="19"/>
                </a:cxn>
                <a:cxn ang="0">
                  <a:pos x="162" y="21"/>
                </a:cxn>
                <a:cxn ang="0">
                  <a:pos x="158" y="27"/>
                </a:cxn>
                <a:cxn ang="0">
                  <a:pos x="145" y="44"/>
                </a:cxn>
                <a:cxn ang="0">
                  <a:pos x="95" y="116"/>
                </a:cxn>
                <a:cxn ang="0">
                  <a:pos x="56" y="166"/>
                </a:cxn>
                <a:cxn ang="0">
                  <a:pos x="20" y="209"/>
                </a:cxn>
                <a:cxn ang="0">
                  <a:pos x="5" y="233"/>
                </a:cxn>
                <a:cxn ang="0">
                  <a:pos x="1" y="238"/>
                </a:cxn>
                <a:cxn ang="0">
                  <a:pos x="1" y="257"/>
                </a:cxn>
                <a:cxn ang="0">
                  <a:pos x="14" y="270"/>
                </a:cxn>
                <a:cxn ang="0">
                  <a:pos x="71" y="274"/>
                </a:cxn>
                <a:cxn ang="0">
                  <a:pos x="218" y="284"/>
                </a:cxn>
                <a:cxn ang="0">
                  <a:pos x="328" y="285"/>
                </a:cxn>
                <a:cxn ang="0">
                  <a:pos x="438" y="289"/>
                </a:cxn>
                <a:cxn ang="0">
                  <a:pos x="621" y="299"/>
                </a:cxn>
                <a:cxn ang="0">
                  <a:pos x="719" y="297"/>
                </a:cxn>
                <a:cxn ang="0">
                  <a:pos x="791" y="299"/>
                </a:cxn>
                <a:cxn ang="0">
                  <a:pos x="819" y="304"/>
                </a:cxn>
                <a:cxn ang="0">
                  <a:pos x="831" y="303"/>
                </a:cxn>
                <a:cxn ang="0">
                  <a:pos x="840" y="303"/>
                </a:cxn>
                <a:cxn ang="0">
                  <a:pos x="854" y="298"/>
                </a:cxn>
                <a:cxn ang="0">
                  <a:pos x="862" y="285"/>
                </a:cxn>
                <a:cxn ang="0">
                  <a:pos x="862" y="274"/>
                </a:cxn>
                <a:cxn ang="0">
                  <a:pos x="610" y="253"/>
                </a:cxn>
                <a:cxn ang="0">
                  <a:pos x="460" y="244"/>
                </a:cxn>
                <a:cxn ang="0">
                  <a:pos x="61" y="227"/>
                </a:cxn>
                <a:cxn ang="0">
                  <a:pos x="85" y="202"/>
                </a:cxn>
                <a:cxn ang="0">
                  <a:pos x="119" y="165"/>
                </a:cxn>
                <a:cxn ang="0">
                  <a:pos x="167" y="90"/>
                </a:cxn>
                <a:cxn ang="0">
                  <a:pos x="188" y="63"/>
                </a:cxn>
                <a:cxn ang="0">
                  <a:pos x="194" y="55"/>
                </a:cxn>
                <a:cxn ang="0">
                  <a:pos x="198" y="51"/>
                </a:cxn>
                <a:cxn ang="0">
                  <a:pos x="323" y="48"/>
                </a:cxn>
                <a:cxn ang="0">
                  <a:pos x="687" y="57"/>
                </a:cxn>
                <a:cxn ang="0">
                  <a:pos x="701" y="86"/>
                </a:cxn>
                <a:cxn ang="0">
                  <a:pos x="755" y="166"/>
                </a:cxn>
                <a:cxn ang="0">
                  <a:pos x="808" y="256"/>
                </a:cxn>
                <a:cxn ang="0">
                  <a:pos x="772" y="252"/>
                </a:cxn>
                <a:cxn ang="0">
                  <a:pos x="659" y="253"/>
                </a:cxn>
              </a:cxnLst>
              <a:rect l="0" t="0" r="r" b="b"/>
              <a:pathLst>
                <a:path w="862" h="304">
                  <a:moveTo>
                    <a:pt x="862" y="274"/>
                  </a:moveTo>
                  <a:lnTo>
                    <a:pt x="862" y="274"/>
                  </a:lnTo>
                  <a:lnTo>
                    <a:pt x="858" y="257"/>
                  </a:lnTo>
                  <a:lnTo>
                    <a:pt x="853" y="240"/>
                  </a:lnTo>
                  <a:lnTo>
                    <a:pt x="846" y="225"/>
                  </a:lnTo>
                  <a:lnTo>
                    <a:pt x="838" y="209"/>
                  </a:lnTo>
                  <a:lnTo>
                    <a:pt x="829" y="195"/>
                  </a:lnTo>
                  <a:lnTo>
                    <a:pt x="820" y="179"/>
                  </a:lnTo>
                  <a:lnTo>
                    <a:pt x="799" y="150"/>
                  </a:lnTo>
                  <a:lnTo>
                    <a:pt x="778" y="121"/>
                  </a:lnTo>
                  <a:lnTo>
                    <a:pt x="757" y="93"/>
                  </a:lnTo>
                  <a:lnTo>
                    <a:pt x="748" y="78"/>
                  </a:lnTo>
                  <a:lnTo>
                    <a:pt x="739" y="63"/>
                  </a:lnTo>
                  <a:lnTo>
                    <a:pt x="731" y="48"/>
                  </a:lnTo>
                  <a:lnTo>
                    <a:pt x="725" y="32"/>
                  </a:lnTo>
                  <a:lnTo>
                    <a:pt x="725" y="32"/>
                  </a:lnTo>
                  <a:lnTo>
                    <a:pt x="722" y="27"/>
                  </a:lnTo>
                  <a:lnTo>
                    <a:pt x="718" y="22"/>
                  </a:lnTo>
                  <a:lnTo>
                    <a:pt x="718" y="22"/>
                  </a:lnTo>
                  <a:lnTo>
                    <a:pt x="716" y="18"/>
                  </a:lnTo>
                  <a:lnTo>
                    <a:pt x="710" y="15"/>
                  </a:lnTo>
                  <a:lnTo>
                    <a:pt x="705" y="13"/>
                  </a:lnTo>
                  <a:lnTo>
                    <a:pt x="699" y="12"/>
                  </a:lnTo>
                  <a:lnTo>
                    <a:pt x="699" y="12"/>
                  </a:lnTo>
                  <a:lnTo>
                    <a:pt x="636" y="12"/>
                  </a:lnTo>
                  <a:lnTo>
                    <a:pt x="572" y="10"/>
                  </a:lnTo>
                  <a:lnTo>
                    <a:pt x="445" y="6"/>
                  </a:lnTo>
                  <a:lnTo>
                    <a:pt x="318" y="2"/>
                  </a:lnTo>
                  <a:lnTo>
                    <a:pt x="255" y="1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6" y="1"/>
                  </a:lnTo>
                  <a:lnTo>
                    <a:pt x="181" y="2"/>
                  </a:lnTo>
                  <a:lnTo>
                    <a:pt x="177" y="5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66" y="15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0" y="23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45" y="44"/>
                  </a:lnTo>
                  <a:lnTo>
                    <a:pt x="135" y="57"/>
                  </a:lnTo>
                  <a:lnTo>
                    <a:pt x="115" y="87"/>
                  </a:lnTo>
                  <a:lnTo>
                    <a:pt x="95" y="116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56" y="166"/>
                  </a:lnTo>
                  <a:lnTo>
                    <a:pt x="38" y="187"/>
                  </a:lnTo>
                  <a:lnTo>
                    <a:pt x="27" y="197"/>
                  </a:lnTo>
                  <a:lnTo>
                    <a:pt x="20" y="209"/>
                  </a:lnTo>
                  <a:lnTo>
                    <a:pt x="12" y="219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1" y="238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4" y="270"/>
                  </a:lnTo>
                  <a:lnTo>
                    <a:pt x="21" y="272"/>
                  </a:lnTo>
                  <a:lnTo>
                    <a:pt x="21" y="272"/>
                  </a:lnTo>
                  <a:lnTo>
                    <a:pt x="71" y="274"/>
                  </a:lnTo>
                  <a:lnTo>
                    <a:pt x="120" y="278"/>
                  </a:lnTo>
                  <a:lnTo>
                    <a:pt x="169" y="281"/>
                  </a:lnTo>
                  <a:lnTo>
                    <a:pt x="218" y="284"/>
                  </a:lnTo>
                  <a:lnTo>
                    <a:pt x="218" y="284"/>
                  </a:lnTo>
                  <a:lnTo>
                    <a:pt x="273" y="285"/>
                  </a:lnTo>
                  <a:lnTo>
                    <a:pt x="328" y="285"/>
                  </a:lnTo>
                  <a:lnTo>
                    <a:pt x="383" y="286"/>
                  </a:lnTo>
                  <a:lnTo>
                    <a:pt x="438" y="289"/>
                  </a:lnTo>
                  <a:lnTo>
                    <a:pt x="438" y="289"/>
                  </a:lnTo>
                  <a:lnTo>
                    <a:pt x="530" y="294"/>
                  </a:lnTo>
                  <a:lnTo>
                    <a:pt x="621" y="299"/>
                  </a:lnTo>
                  <a:lnTo>
                    <a:pt x="621" y="299"/>
                  </a:lnTo>
                  <a:lnTo>
                    <a:pt x="645" y="299"/>
                  </a:lnTo>
                  <a:lnTo>
                    <a:pt x="670" y="299"/>
                  </a:lnTo>
                  <a:lnTo>
                    <a:pt x="719" y="297"/>
                  </a:lnTo>
                  <a:lnTo>
                    <a:pt x="744" y="297"/>
                  </a:lnTo>
                  <a:lnTo>
                    <a:pt x="768" y="297"/>
                  </a:lnTo>
                  <a:lnTo>
                    <a:pt x="791" y="299"/>
                  </a:lnTo>
                  <a:lnTo>
                    <a:pt x="815" y="304"/>
                  </a:lnTo>
                  <a:lnTo>
                    <a:pt x="815" y="304"/>
                  </a:lnTo>
                  <a:lnTo>
                    <a:pt x="819" y="304"/>
                  </a:lnTo>
                  <a:lnTo>
                    <a:pt x="823" y="304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2" y="303"/>
                  </a:lnTo>
                  <a:lnTo>
                    <a:pt x="840" y="303"/>
                  </a:lnTo>
                  <a:lnTo>
                    <a:pt x="840" y="303"/>
                  </a:lnTo>
                  <a:lnTo>
                    <a:pt x="845" y="302"/>
                  </a:lnTo>
                  <a:lnTo>
                    <a:pt x="850" y="301"/>
                  </a:lnTo>
                  <a:lnTo>
                    <a:pt x="854" y="298"/>
                  </a:lnTo>
                  <a:lnTo>
                    <a:pt x="858" y="294"/>
                  </a:lnTo>
                  <a:lnTo>
                    <a:pt x="861" y="289"/>
                  </a:lnTo>
                  <a:lnTo>
                    <a:pt x="862" y="285"/>
                  </a:lnTo>
                  <a:lnTo>
                    <a:pt x="862" y="280"/>
                  </a:lnTo>
                  <a:lnTo>
                    <a:pt x="862" y="274"/>
                  </a:lnTo>
                  <a:lnTo>
                    <a:pt x="862" y="274"/>
                  </a:lnTo>
                  <a:close/>
                  <a:moveTo>
                    <a:pt x="659" y="253"/>
                  </a:moveTo>
                  <a:lnTo>
                    <a:pt x="659" y="253"/>
                  </a:lnTo>
                  <a:lnTo>
                    <a:pt x="610" y="253"/>
                  </a:lnTo>
                  <a:lnTo>
                    <a:pt x="560" y="251"/>
                  </a:lnTo>
                  <a:lnTo>
                    <a:pt x="460" y="244"/>
                  </a:lnTo>
                  <a:lnTo>
                    <a:pt x="460" y="244"/>
                  </a:lnTo>
                  <a:lnTo>
                    <a:pt x="361" y="239"/>
                  </a:lnTo>
                  <a:lnTo>
                    <a:pt x="262" y="234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73" y="214"/>
                  </a:lnTo>
                  <a:lnTo>
                    <a:pt x="85" y="202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9" y="165"/>
                  </a:lnTo>
                  <a:lnTo>
                    <a:pt x="129" y="150"/>
                  </a:lnTo>
                  <a:lnTo>
                    <a:pt x="148" y="120"/>
                  </a:lnTo>
                  <a:lnTo>
                    <a:pt x="167" y="90"/>
                  </a:lnTo>
                  <a:lnTo>
                    <a:pt x="177" y="76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8" y="51"/>
                  </a:lnTo>
                  <a:lnTo>
                    <a:pt x="198" y="51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323" y="48"/>
                  </a:lnTo>
                  <a:lnTo>
                    <a:pt x="443" y="52"/>
                  </a:lnTo>
                  <a:lnTo>
                    <a:pt x="565" y="56"/>
                  </a:lnTo>
                  <a:lnTo>
                    <a:pt x="687" y="57"/>
                  </a:lnTo>
                  <a:lnTo>
                    <a:pt x="687" y="57"/>
                  </a:lnTo>
                  <a:lnTo>
                    <a:pt x="693" y="72"/>
                  </a:lnTo>
                  <a:lnTo>
                    <a:pt x="701" y="86"/>
                  </a:lnTo>
                  <a:lnTo>
                    <a:pt x="719" y="114"/>
                  </a:lnTo>
                  <a:lnTo>
                    <a:pt x="755" y="166"/>
                  </a:lnTo>
                  <a:lnTo>
                    <a:pt x="755" y="166"/>
                  </a:lnTo>
                  <a:lnTo>
                    <a:pt x="784" y="209"/>
                  </a:lnTo>
                  <a:lnTo>
                    <a:pt x="797" y="233"/>
                  </a:lnTo>
                  <a:lnTo>
                    <a:pt x="808" y="256"/>
                  </a:lnTo>
                  <a:lnTo>
                    <a:pt x="808" y="256"/>
                  </a:lnTo>
                  <a:lnTo>
                    <a:pt x="790" y="253"/>
                  </a:lnTo>
                  <a:lnTo>
                    <a:pt x="772" y="252"/>
                  </a:lnTo>
                  <a:lnTo>
                    <a:pt x="734" y="251"/>
                  </a:lnTo>
                  <a:lnTo>
                    <a:pt x="659" y="253"/>
                  </a:lnTo>
                  <a:lnTo>
                    <a:pt x="659" y="2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0" name="Freeform 782"/>
            <p:cNvSpPr/>
            <p:nvPr/>
          </p:nvSpPr>
          <p:spPr bwMode="auto">
            <a:xfrm>
              <a:off x="2190751" y="3527425"/>
              <a:ext cx="246063" cy="22225"/>
            </a:xfrm>
            <a:custGeom>
              <a:avLst/>
              <a:gdLst/>
              <a:ahLst/>
              <a:cxnLst>
                <a:cxn ang="0">
                  <a:pos x="589" y="23"/>
                </a:cxn>
                <a:cxn ang="0">
                  <a:pos x="590" y="20"/>
                </a:cxn>
                <a:cxn ang="0">
                  <a:pos x="580" y="18"/>
                </a:cxn>
                <a:cxn ang="0">
                  <a:pos x="555" y="18"/>
                </a:cxn>
                <a:cxn ang="0">
                  <a:pos x="485" y="14"/>
                </a:cxn>
                <a:cxn ang="0">
                  <a:pos x="466" y="12"/>
                </a:cxn>
                <a:cxn ang="0">
                  <a:pos x="403" y="9"/>
                </a:cxn>
                <a:cxn ang="0">
                  <a:pos x="319" y="9"/>
                </a:cxn>
                <a:cxn ang="0">
                  <a:pos x="168" y="4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1" y="10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5" y="30"/>
                </a:cxn>
                <a:cxn ang="0">
                  <a:pos x="12" y="34"/>
                </a:cxn>
                <a:cxn ang="0">
                  <a:pos x="20" y="35"/>
                </a:cxn>
                <a:cxn ang="0">
                  <a:pos x="24" y="34"/>
                </a:cxn>
                <a:cxn ang="0">
                  <a:pos x="192" y="38"/>
                </a:cxn>
                <a:cxn ang="0">
                  <a:pos x="361" y="43"/>
                </a:cxn>
                <a:cxn ang="0">
                  <a:pos x="402" y="44"/>
                </a:cxn>
                <a:cxn ang="0">
                  <a:pos x="481" y="50"/>
                </a:cxn>
                <a:cxn ang="0">
                  <a:pos x="522" y="51"/>
                </a:cxn>
                <a:cxn ang="0">
                  <a:pos x="544" y="52"/>
                </a:cxn>
                <a:cxn ang="0">
                  <a:pos x="581" y="56"/>
                </a:cxn>
                <a:cxn ang="0">
                  <a:pos x="604" y="52"/>
                </a:cxn>
                <a:cxn ang="0">
                  <a:pos x="614" y="48"/>
                </a:cxn>
                <a:cxn ang="0">
                  <a:pos x="616" y="44"/>
                </a:cxn>
                <a:cxn ang="0">
                  <a:pos x="619" y="37"/>
                </a:cxn>
                <a:cxn ang="0">
                  <a:pos x="614" y="26"/>
                </a:cxn>
                <a:cxn ang="0">
                  <a:pos x="603" y="20"/>
                </a:cxn>
                <a:cxn ang="0">
                  <a:pos x="593" y="21"/>
                </a:cxn>
                <a:cxn ang="0">
                  <a:pos x="589" y="23"/>
                </a:cxn>
              </a:cxnLst>
              <a:rect l="0" t="0" r="r" b="b"/>
              <a:pathLst>
                <a:path w="619" h="56">
                  <a:moveTo>
                    <a:pt x="589" y="23"/>
                  </a:moveTo>
                  <a:lnTo>
                    <a:pt x="589" y="23"/>
                  </a:lnTo>
                  <a:lnTo>
                    <a:pt x="591" y="21"/>
                  </a:lnTo>
                  <a:lnTo>
                    <a:pt x="590" y="20"/>
                  </a:lnTo>
                  <a:lnTo>
                    <a:pt x="586" y="18"/>
                  </a:lnTo>
                  <a:lnTo>
                    <a:pt x="580" y="18"/>
                  </a:lnTo>
                  <a:lnTo>
                    <a:pt x="555" y="18"/>
                  </a:lnTo>
                  <a:lnTo>
                    <a:pt x="555" y="18"/>
                  </a:lnTo>
                  <a:lnTo>
                    <a:pt x="521" y="17"/>
                  </a:lnTo>
                  <a:lnTo>
                    <a:pt x="485" y="14"/>
                  </a:lnTo>
                  <a:lnTo>
                    <a:pt x="485" y="14"/>
                  </a:lnTo>
                  <a:lnTo>
                    <a:pt x="466" y="12"/>
                  </a:lnTo>
                  <a:lnTo>
                    <a:pt x="445" y="10"/>
                  </a:lnTo>
                  <a:lnTo>
                    <a:pt x="403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243" y="6"/>
                  </a:lnTo>
                  <a:lnTo>
                    <a:pt x="168" y="4"/>
                  </a:lnTo>
                  <a:lnTo>
                    <a:pt x="9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8" y="33"/>
                  </a:lnTo>
                  <a:lnTo>
                    <a:pt x="12" y="34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107" y="35"/>
                  </a:lnTo>
                  <a:lnTo>
                    <a:pt x="192" y="38"/>
                  </a:lnTo>
                  <a:lnTo>
                    <a:pt x="276" y="42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402" y="44"/>
                  </a:lnTo>
                  <a:lnTo>
                    <a:pt x="441" y="47"/>
                  </a:lnTo>
                  <a:lnTo>
                    <a:pt x="481" y="50"/>
                  </a:lnTo>
                  <a:lnTo>
                    <a:pt x="522" y="51"/>
                  </a:lnTo>
                  <a:lnTo>
                    <a:pt x="522" y="51"/>
                  </a:lnTo>
                  <a:lnTo>
                    <a:pt x="532" y="51"/>
                  </a:lnTo>
                  <a:lnTo>
                    <a:pt x="544" y="52"/>
                  </a:lnTo>
                  <a:lnTo>
                    <a:pt x="569" y="56"/>
                  </a:lnTo>
                  <a:lnTo>
                    <a:pt x="581" y="56"/>
                  </a:lnTo>
                  <a:lnTo>
                    <a:pt x="593" y="55"/>
                  </a:lnTo>
                  <a:lnTo>
                    <a:pt x="604" y="52"/>
                  </a:lnTo>
                  <a:lnTo>
                    <a:pt x="608" y="51"/>
                  </a:lnTo>
                  <a:lnTo>
                    <a:pt x="614" y="48"/>
                  </a:lnTo>
                  <a:lnTo>
                    <a:pt x="614" y="48"/>
                  </a:lnTo>
                  <a:lnTo>
                    <a:pt x="616" y="44"/>
                  </a:lnTo>
                  <a:lnTo>
                    <a:pt x="618" y="42"/>
                  </a:lnTo>
                  <a:lnTo>
                    <a:pt x="619" y="37"/>
                  </a:lnTo>
                  <a:lnTo>
                    <a:pt x="618" y="30"/>
                  </a:lnTo>
                  <a:lnTo>
                    <a:pt x="614" y="26"/>
                  </a:lnTo>
                  <a:lnTo>
                    <a:pt x="608" y="22"/>
                  </a:lnTo>
                  <a:lnTo>
                    <a:pt x="603" y="20"/>
                  </a:lnTo>
                  <a:lnTo>
                    <a:pt x="595" y="20"/>
                  </a:lnTo>
                  <a:lnTo>
                    <a:pt x="593" y="21"/>
                  </a:lnTo>
                  <a:lnTo>
                    <a:pt x="589" y="23"/>
                  </a:lnTo>
                  <a:lnTo>
                    <a:pt x="58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1" name="Freeform 783"/>
            <p:cNvSpPr/>
            <p:nvPr/>
          </p:nvSpPr>
          <p:spPr bwMode="auto">
            <a:xfrm>
              <a:off x="2170113" y="3554413"/>
              <a:ext cx="288925" cy="22225"/>
            </a:xfrm>
            <a:custGeom>
              <a:avLst/>
              <a:gdLst/>
              <a:ahLst/>
              <a:cxnLst>
                <a:cxn ang="0">
                  <a:pos x="715" y="20"/>
                </a:cxn>
                <a:cxn ang="0">
                  <a:pos x="715" y="20"/>
                </a:cxn>
                <a:cxn ang="0">
                  <a:pos x="622" y="18"/>
                </a:cxn>
                <a:cxn ang="0">
                  <a:pos x="529" y="16"/>
                </a:cxn>
                <a:cxn ang="0">
                  <a:pos x="436" y="13"/>
                </a:cxn>
                <a:cxn ang="0">
                  <a:pos x="345" y="12"/>
                </a:cxn>
                <a:cxn ang="0">
                  <a:pos x="345" y="12"/>
                </a:cxn>
                <a:cxn ang="0">
                  <a:pos x="304" y="10"/>
                </a:cxn>
                <a:cxn ang="0">
                  <a:pos x="263" y="9"/>
                </a:cxn>
                <a:cxn ang="0">
                  <a:pos x="223" y="8"/>
                </a:cxn>
                <a:cxn ang="0">
                  <a:pos x="182" y="8"/>
                </a:cxn>
                <a:cxn ang="0">
                  <a:pos x="182" y="8"/>
                </a:cxn>
                <a:cxn ang="0">
                  <a:pos x="161" y="6"/>
                </a:cxn>
                <a:cxn ang="0">
                  <a:pos x="140" y="5"/>
                </a:cxn>
                <a:cxn ang="0">
                  <a:pos x="97" y="1"/>
                </a:cxn>
                <a:cxn ang="0">
                  <a:pos x="76" y="0"/>
                </a:cxn>
                <a:cxn ang="0">
                  <a:pos x="55" y="0"/>
                </a:cxn>
                <a:cxn ang="0">
                  <a:pos x="33" y="0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4"/>
                </a:cxn>
                <a:cxn ang="0">
                  <a:pos x="6" y="5"/>
                </a:cxn>
                <a:cxn ang="0">
                  <a:pos x="2" y="9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7"/>
                </a:cxn>
                <a:cxn ang="0">
                  <a:pos x="8" y="33"/>
                </a:cxn>
                <a:cxn ang="0">
                  <a:pos x="15" y="35"/>
                </a:cxn>
                <a:cxn ang="0">
                  <a:pos x="19" y="35"/>
                </a:cxn>
                <a:cxn ang="0">
                  <a:pos x="23" y="35"/>
                </a:cxn>
                <a:cxn ang="0">
                  <a:pos x="23" y="35"/>
                </a:cxn>
                <a:cxn ang="0">
                  <a:pos x="32" y="34"/>
                </a:cxn>
                <a:cxn ang="0">
                  <a:pos x="41" y="34"/>
                </a:cxn>
                <a:cxn ang="0">
                  <a:pos x="61" y="35"/>
                </a:cxn>
                <a:cxn ang="0">
                  <a:pos x="79" y="38"/>
                </a:cxn>
                <a:cxn ang="0">
                  <a:pos x="97" y="40"/>
                </a:cxn>
                <a:cxn ang="0">
                  <a:pos x="97" y="40"/>
                </a:cxn>
                <a:cxn ang="0">
                  <a:pos x="198" y="42"/>
                </a:cxn>
                <a:cxn ang="0">
                  <a:pos x="198" y="42"/>
                </a:cxn>
                <a:cxn ang="0">
                  <a:pos x="239" y="43"/>
                </a:cxn>
                <a:cxn ang="0">
                  <a:pos x="278" y="44"/>
                </a:cxn>
                <a:cxn ang="0">
                  <a:pos x="318" y="44"/>
                </a:cxn>
                <a:cxn ang="0">
                  <a:pos x="359" y="46"/>
                </a:cxn>
                <a:cxn ang="0">
                  <a:pos x="359" y="46"/>
                </a:cxn>
                <a:cxn ang="0">
                  <a:pos x="448" y="47"/>
                </a:cxn>
                <a:cxn ang="0">
                  <a:pos x="537" y="50"/>
                </a:cxn>
                <a:cxn ang="0">
                  <a:pos x="626" y="52"/>
                </a:cxn>
                <a:cxn ang="0">
                  <a:pos x="715" y="54"/>
                </a:cxn>
                <a:cxn ang="0">
                  <a:pos x="715" y="54"/>
                </a:cxn>
                <a:cxn ang="0">
                  <a:pos x="719" y="52"/>
                </a:cxn>
                <a:cxn ang="0">
                  <a:pos x="721" y="52"/>
                </a:cxn>
                <a:cxn ang="0">
                  <a:pos x="726" y="48"/>
                </a:cxn>
                <a:cxn ang="0">
                  <a:pos x="729" y="42"/>
                </a:cxn>
                <a:cxn ang="0">
                  <a:pos x="730" y="37"/>
                </a:cxn>
                <a:cxn ang="0">
                  <a:pos x="729" y="30"/>
                </a:cxn>
                <a:cxn ang="0">
                  <a:pos x="726" y="25"/>
                </a:cxn>
                <a:cxn ang="0">
                  <a:pos x="721" y="21"/>
                </a:cxn>
                <a:cxn ang="0">
                  <a:pos x="719" y="20"/>
                </a:cxn>
                <a:cxn ang="0">
                  <a:pos x="715" y="20"/>
                </a:cxn>
                <a:cxn ang="0">
                  <a:pos x="715" y="20"/>
                </a:cxn>
              </a:cxnLst>
              <a:rect l="0" t="0" r="r" b="b"/>
              <a:pathLst>
                <a:path w="730" h="54">
                  <a:moveTo>
                    <a:pt x="715" y="20"/>
                  </a:moveTo>
                  <a:lnTo>
                    <a:pt x="715" y="20"/>
                  </a:lnTo>
                  <a:lnTo>
                    <a:pt x="622" y="18"/>
                  </a:lnTo>
                  <a:lnTo>
                    <a:pt x="529" y="16"/>
                  </a:lnTo>
                  <a:lnTo>
                    <a:pt x="436" y="13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04" y="10"/>
                  </a:lnTo>
                  <a:lnTo>
                    <a:pt x="263" y="9"/>
                  </a:lnTo>
                  <a:lnTo>
                    <a:pt x="223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61" y="6"/>
                  </a:lnTo>
                  <a:lnTo>
                    <a:pt x="140" y="5"/>
                  </a:lnTo>
                  <a:lnTo>
                    <a:pt x="97" y="1"/>
                  </a:lnTo>
                  <a:lnTo>
                    <a:pt x="76" y="0"/>
                  </a:lnTo>
                  <a:lnTo>
                    <a:pt x="55" y="0"/>
                  </a:lnTo>
                  <a:lnTo>
                    <a:pt x="33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5"/>
                  </a:lnTo>
                  <a:lnTo>
                    <a:pt x="2" y="9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3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32" y="34"/>
                  </a:lnTo>
                  <a:lnTo>
                    <a:pt x="41" y="34"/>
                  </a:lnTo>
                  <a:lnTo>
                    <a:pt x="61" y="35"/>
                  </a:lnTo>
                  <a:lnTo>
                    <a:pt x="79" y="38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239" y="43"/>
                  </a:lnTo>
                  <a:lnTo>
                    <a:pt x="278" y="44"/>
                  </a:lnTo>
                  <a:lnTo>
                    <a:pt x="318" y="44"/>
                  </a:lnTo>
                  <a:lnTo>
                    <a:pt x="359" y="46"/>
                  </a:lnTo>
                  <a:lnTo>
                    <a:pt x="359" y="46"/>
                  </a:lnTo>
                  <a:lnTo>
                    <a:pt x="448" y="47"/>
                  </a:lnTo>
                  <a:lnTo>
                    <a:pt x="537" y="50"/>
                  </a:lnTo>
                  <a:lnTo>
                    <a:pt x="626" y="52"/>
                  </a:lnTo>
                  <a:lnTo>
                    <a:pt x="715" y="54"/>
                  </a:lnTo>
                  <a:lnTo>
                    <a:pt x="715" y="54"/>
                  </a:lnTo>
                  <a:lnTo>
                    <a:pt x="719" y="52"/>
                  </a:lnTo>
                  <a:lnTo>
                    <a:pt x="721" y="52"/>
                  </a:lnTo>
                  <a:lnTo>
                    <a:pt x="726" y="48"/>
                  </a:lnTo>
                  <a:lnTo>
                    <a:pt x="729" y="42"/>
                  </a:lnTo>
                  <a:lnTo>
                    <a:pt x="730" y="37"/>
                  </a:lnTo>
                  <a:lnTo>
                    <a:pt x="729" y="30"/>
                  </a:lnTo>
                  <a:lnTo>
                    <a:pt x="726" y="25"/>
                  </a:lnTo>
                  <a:lnTo>
                    <a:pt x="721" y="21"/>
                  </a:lnTo>
                  <a:lnTo>
                    <a:pt x="719" y="20"/>
                  </a:lnTo>
                  <a:lnTo>
                    <a:pt x="715" y="20"/>
                  </a:lnTo>
                  <a:lnTo>
                    <a:pt x="715" y="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2" name="Freeform 784"/>
            <p:cNvSpPr/>
            <p:nvPr/>
          </p:nvSpPr>
          <p:spPr bwMode="auto">
            <a:xfrm>
              <a:off x="2228851" y="3505200"/>
              <a:ext cx="38100" cy="95250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62" y="6"/>
                </a:cxn>
                <a:cxn ang="0">
                  <a:pos x="56" y="17"/>
                </a:cxn>
                <a:cxn ang="0">
                  <a:pos x="51" y="28"/>
                </a:cxn>
                <a:cxn ang="0">
                  <a:pos x="45" y="40"/>
                </a:cxn>
                <a:cxn ang="0">
                  <a:pos x="41" y="52"/>
                </a:cxn>
                <a:cxn ang="0">
                  <a:pos x="34" y="77"/>
                </a:cxn>
                <a:cxn ang="0">
                  <a:pos x="30" y="102"/>
                </a:cxn>
                <a:cxn ang="0">
                  <a:pos x="30" y="102"/>
                </a:cxn>
                <a:cxn ang="0">
                  <a:pos x="22" y="130"/>
                </a:cxn>
                <a:cxn ang="0">
                  <a:pos x="14" y="161"/>
                </a:cxn>
                <a:cxn ang="0">
                  <a:pos x="6" y="189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6"/>
                </a:cxn>
                <a:cxn ang="0">
                  <a:pos x="2" y="232"/>
                </a:cxn>
                <a:cxn ang="0">
                  <a:pos x="7" y="236"/>
                </a:cxn>
                <a:cxn ang="0">
                  <a:pos x="13" y="239"/>
                </a:cxn>
                <a:cxn ang="0">
                  <a:pos x="19" y="240"/>
                </a:cxn>
                <a:cxn ang="0">
                  <a:pos x="24" y="238"/>
                </a:cxn>
                <a:cxn ang="0">
                  <a:pos x="30" y="234"/>
                </a:cxn>
                <a:cxn ang="0">
                  <a:pos x="31" y="231"/>
                </a:cxn>
                <a:cxn ang="0">
                  <a:pos x="32" y="227"/>
                </a:cxn>
                <a:cxn ang="0">
                  <a:pos x="32" y="227"/>
                </a:cxn>
                <a:cxn ang="0">
                  <a:pos x="39" y="201"/>
                </a:cxn>
                <a:cxn ang="0">
                  <a:pos x="45" y="175"/>
                </a:cxn>
                <a:cxn ang="0">
                  <a:pos x="60" y="123"/>
                </a:cxn>
                <a:cxn ang="0">
                  <a:pos x="60" y="123"/>
                </a:cxn>
                <a:cxn ang="0">
                  <a:pos x="65" y="98"/>
                </a:cxn>
                <a:cxn ang="0">
                  <a:pos x="72" y="72"/>
                </a:cxn>
                <a:cxn ang="0">
                  <a:pos x="74" y="59"/>
                </a:cxn>
                <a:cxn ang="0">
                  <a:pos x="79" y="47"/>
                </a:cxn>
                <a:cxn ang="0">
                  <a:pos x="85" y="35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94" y="21"/>
                </a:cxn>
                <a:cxn ang="0">
                  <a:pos x="95" y="18"/>
                </a:cxn>
                <a:cxn ang="0">
                  <a:pos x="95" y="11"/>
                </a:cxn>
                <a:cxn ang="0">
                  <a:pos x="91" y="6"/>
                </a:cxn>
                <a:cxn ang="0">
                  <a:pos x="87" y="2"/>
                </a:cxn>
                <a:cxn ang="0">
                  <a:pos x="81" y="0"/>
                </a:cxn>
                <a:cxn ang="0">
                  <a:pos x="74" y="0"/>
                </a:cxn>
                <a:cxn ang="0">
                  <a:pos x="68" y="2"/>
                </a:cxn>
                <a:cxn ang="0">
                  <a:pos x="65" y="4"/>
                </a:cxn>
                <a:cxn ang="0">
                  <a:pos x="62" y="6"/>
                </a:cxn>
                <a:cxn ang="0">
                  <a:pos x="62" y="6"/>
                </a:cxn>
              </a:cxnLst>
              <a:rect l="0" t="0" r="r" b="b"/>
              <a:pathLst>
                <a:path w="95" h="240">
                  <a:moveTo>
                    <a:pt x="62" y="6"/>
                  </a:moveTo>
                  <a:lnTo>
                    <a:pt x="62" y="6"/>
                  </a:lnTo>
                  <a:lnTo>
                    <a:pt x="56" y="17"/>
                  </a:lnTo>
                  <a:lnTo>
                    <a:pt x="51" y="28"/>
                  </a:lnTo>
                  <a:lnTo>
                    <a:pt x="45" y="40"/>
                  </a:lnTo>
                  <a:lnTo>
                    <a:pt x="41" y="52"/>
                  </a:lnTo>
                  <a:lnTo>
                    <a:pt x="34" y="77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22" y="130"/>
                  </a:lnTo>
                  <a:lnTo>
                    <a:pt x="14" y="161"/>
                  </a:lnTo>
                  <a:lnTo>
                    <a:pt x="6" y="189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6"/>
                  </a:lnTo>
                  <a:lnTo>
                    <a:pt x="2" y="232"/>
                  </a:lnTo>
                  <a:lnTo>
                    <a:pt x="7" y="236"/>
                  </a:lnTo>
                  <a:lnTo>
                    <a:pt x="13" y="239"/>
                  </a:lnTo>
                  <a:lnTo>
                    <a:pt x="19" y="240"/>
                  </a:lnTo>
                  <a:lnTo>
                    <a:pt x="24" y="238"/>
                  </a:lnTo>
                  <a:lnTo>
                    <a:pt x="30" y="234"/>
                  </a:lnTo>
                  <a:lnTo>
                    <a:pt x="31" y="231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9" y="201"/>
                  </a:lnTo>
                  <a:lnTo>
                    <a:pt x="45" y="17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5" y="98"/>
                  </a:lnTo>
                  <a:lnTo>
                    <a:pt x="72" y="72"/>
                  </a:lnTo>
                  <a:lnTo>
                    <a:pt x="74" y="59"/>
                  </a:lnTo>
                  <a:lnTo>
                    <a:pt x="79" y="47"/>
                  </a:lnTo>
                  <a:lnTo>
                    <a:pt x="85" y="3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4" y="21"/>
                  </a:lnTo>
                  <a:lnTo>
                    <a:pt x="95" y="18"/>
                  </a:lnTo>
                  <a:lnTo>
                    <a:pt x="95" y="11"/>
                  </a:lnTo>
                  <a:lnTo>
                    <a:pt x="91" y="6"/>
                  </a:lnTo>
                  <a:lnTo>
                    <a:pt x="87" y="2"/>
                  </a:lnTo>
                  <a:lnTo>
                    <a:pt x="81" y="0"/>
                  </a:lnTo>
                  <a:lnTo>
                    <a:pt x="74" y="0"/>
                  </a:lnTo>
                  <a:lnTo>
                    <a:pt x="68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3" name="Freeform 785"/>
            <p:cNvSpPr/>
            <p:nvPr/>
          </p:nvSpPr>
          <p:spPr bwMode="auto">
            <a:xfrm>
              <a:off x="2301876" y="3505200"/>
              <a:ext cx="15875" cy="95250"/>
            </a:xfrm>
            <a:custGeom>
              <a:avLst/>
              <a:gdLst/>
              <a:ahLst/>
              <a:cxnLst>
                <a:cxn ang="0">
                  <a:pos x="34" y="24"/>
                </a:cxn>
                <a:cxn ang="0">
                  <a:pos x="34" y="24"/>
                </a:cxn>
                <a:cxn ang="0">
                  <a:pos x="35" y="20"/>
                </a:cxn>
                <a:cxn ang="0">
                  <a:pos x="35" y="16"/>
                </a:cxn>
                <a:cxn ang="0">
                  <a:pos x="34" y="12"/>
                </a:cxn>
                <a:cxn ang="0">
                  <a:pos x="33" y="8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4" y="4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8"/>
                </a:cxn>
                <a:cxn ang="0">
                  <a:pos x="1" y="120"/>
                </a:cxn>
                <a:cxn ang="0">
                  <a:pos x="3" y="173"/>
                </a:cxn>
                <a:cxn ang="0">
                  <a:pos x="4" y="224"/>
                </a:cxn>
                <a:cxn ang="0">
                  <a:pos x="4" y="224"/>
                </a:cxn>
                <a:cxn ang="0">
                  <a:pos x="4" y="228"/>
                </a:cxn>
                <a:cxn ang="0">
                  <a:pos x="5" y="232"/>
                </a:cxn>
                <a:cxn ang="0">
                  <a:pos x="9" y="237"/>
                </a:cxn>
                <a:cxn ang="0">
                  <a:pos x="14" y="239"/>
                </a:cxn>
                <a:cxn ang="0">
                  <a:pos x="21" y="241"/>
                </a:cxn>
                <a:cxn ang="0">
                  <a:pos x="26" y="239"/>
                </a:cxn>
                <a:cxn ang="0">
                  <a:pos x="33" y="237"/>
                </a:cxn>
                <a:cxn ang="0">
                  <a:pos x="37" y="232"/>
                </a:cxn>
                <a:cxn ang="0">
                  <a:pos x="37" y="228"/>
                </a:cxn>
                <a:cxn ang="0">
                  <a:pos x="38" y="224"/>
                </a:cxn>
                <a:cxn ang="0">
                  <a:pos x="38" y="224"/>
                </a:cxn>
                <a:cxn ang="0">
                  <a:pos x="37" y="174"/>
                </a:cxn>
                <a:cxn ang="0">
                  <a:pos x="35" y="124"/>
                </a:cxn>
                <a:cxn ang="0">
                  <a:pos x="34" y="73"/>
                </a:cxn>
                <a:cxn ang="0">
                  <a:pos x="34" y="24"/>
                </a:cxn>
                <a:cxn ang="0">
                  <a:pos x="34" y="24"/>
                </a:cxn>
              </a:cxnLst>
              <a:rect l="0" t="0" r="r" b="b"/>
              <a:pathLst>
                <a:path w="38" h="241">
                  <a:moveTo>
                    <a:pt x="34" y="24"/>
                  </a:moveTo>
                  <a:lnTo>
                    <a:pt x="34" y="24"/>
                  </a:lnTo>
                  <a:lnTo>
                    <a:pt x="35" y="20"/>
                  </a:lnTo>
                  <a:lnTo>
                    <a:pt x="35" y="16"/>
                  </a:lnTo>
                  <a:lnTo>
                    <a:pt x="34" y="12"/>
                  </a:lnTo>
                  <a:lnTo>
                    <a:pt x="33" y="8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8"/>
                  </a:lnTo>
                  <a:lnTo>
                    <a:pt x="1" y="120"/>
                  </a:lnTo>
                  <a:lnTo>
                    <a:pt x="3" y="173"/>
                  </a:lnTo>
                  <a:lnTo>
                    <a:pt x="4" y="224"/>
                  </a:lnTo>
                  <a:lnTo>
                    <a:pt x="4" y="224"/>
                  </a:lnTo>
                  <a:lnTo>
                    <a:pt x="4" y="228"/>
                  </a:lnTo>
                  <a:lnTo>
                    <a:pt x="5" y="232"/>
                  </a:lnTo>
                  <a:lnTo>
                    <a:pt x="9" y="237"/>
                  </a:lnTo>
                  <a:lnTo>
                    <a:pt x="14" y="239"/>
                  </a:lnTo>
                  <a:lnTo>
                    <a:pt x="21" y="241"/>
                  </a:lnTo>
                  <a:lnTo>
                    <a:pt x="26" y="239"/>
                  </a:lnTo>
                  <a:lnTo>
                    <a:pt x="33" y="237"/>
                  </a:lnTo>
                  <a:lnTo>
                    <a:pt x="37" y="232"/>
                  </a:lnTo>
                  <a:lnTo>
                    <a:pt x="37" y="228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174"/>
                  </a:lnTo>
                  <a:lnTo>
                    <a:pt x="35" y="124"/>
                  </a:lnTo>
                  <a:lnTo>
                    <a:pt x="34" y="73"/>
                  </a:lnTo>
                  <a:lnTo>
                    <a:pt x="34" y="24"/>
                  </a:lnTo>
                  <a:lnTo>
                    <a:pt x="34" y="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4" name="Freeform 786"/>
            <p:cNvSpPr/>
            <p:nvPr/>
          </p:nvSpPr>
          <p:spPr bwMode="auto">
            <a:xfrm>
              <a:off x="2347913" y="3505200"/>
              <a:ext cx="52388" cy="101600"/>
            </a:xfrm>
            <a:custGeom>
              <a:avLst/>
              <a:gdLst/>
              <a:ahLst/>
              <a:cxnLst>
                <a:cxn ang="0">
                  <a:pos x="129" y="229"/>
                </a:cxn>
                <a:cxn ang="0">
                  <a:pos x="129" y="229"/>
                </a:cxn>
                <a:cxn ang="0">
                  <a:pos x="119" y="203"/>
                </a:cxn>
                <a:cxn ang="0">
                  <a:pos x="109" y="176"/>
                </a:cxn>
                <a:cxn ang="0">
                  <a:pos x="87" y="123"/>
                </a:cxn>
                <a:cxn ang="0">
                  <a:pos x="87" y="123"/>
                </a:cxn>
                <a:cxn ang="0">
                  <a:pos x="82" y="109"/>
                </a:cxn>
                <a:cxn ang="0">
                  <a:pos x="76" y="93"/>
                </a:cxn>
                <a:cxn ang="0">
                  <a:pos x="72" y="79"/>
                </a:cxn>
                <a:cxn ang="0">
                  <a:pos x="66" y="63"/>
                </a:cxn>
                <a:cxn ang="0">
                  <a:pos x="66" y="63"/>
                </a:cxn>
                <a:cxn ang="0">
                  <a:pos x="58" y="49"/>
                </a:cxn>
                <a:cxn ang="0">
                  <a:pos x="49" y="36"/>
                </a:cxn>
                <a:cxn ang="0">
                  <a:pos x="40" y="23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9" y="6"/>
                </a:cxn>
                <a:cxn ang="0">
                  <a:pos x="27" y="3"/>
                </a:cxn>
                <a:cxn ang="0">
                  <a:pos x="21" y="0"/>
                </a:cxn>
                <a:cxn ang="0">
                  <a:pos x="15" y="0"/>
                </a:cxn>
                <a:cxn ang="0">
                  <a:pos x="10" y="3"/>
                </a:cxn>
                <a:cxn ang="0">
                  <a:pos x="4" y="7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2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8" y="37"/>
                </a:cxn>
                <a:cxn ang="0">
                  <a:pos x="16" y="46"/>
                </a:cxn>
                <a:cxn ang="0">
                  <a:pos x="24" y="57"/>
                </a:cxn>
                <a:cxn ang="0">
                  <a:pos x="31" y="68"/>
                </a:cxn>
                <a:cxn ang="0">
                  <a:pos x="31" y="68"/>
                </a:cxn>
                <a:cxn ang="0">
                  <a:pos x="38" y="87"/>
                </a:cxn>
                <a:cxn ang="0">
                  <a:pos x="45" y="106"/>
                </a:cxn>
                <a:cxn ang="0">
                  <a:pos x="51" y="125"/>
                </a:cxn>
                <a:cxn ang="0">
                  <a:pos x="58" y="144"/>
                </a:cxn>
                <a:cxn ang="0">
                  <a:pos x="58" y="144"/>
                </a:cxn>
                <a:cxn ang="0">
                  <a:pos x="80" y="194"/>
                </a:cxn>
                <a:cxn ang="0">
                  <a:pos x="89" y="219"/>
                </a:cxn>
                <a:cxn ang="0">
                  <a:pos x="97" y="245"/>
                </a:cxn>
                <a:cxn ang="0">
                  <a:pos x="97" y="245"/>
                </a:cxn>
                <a:cxn ang="0">
                  <a:pos x="100" y="250"/>
                </a:cxn>
                <a:cxn ang="0">
                  <a:pos x="105" y="254"/>
                </a:cxn>
                <a:cxn ang="0">
                  <a:pos x="110" y="257"/>
                </a:cxn>
                <a:cxn ang="0">
                  <a:pos x="116" y="257"/>
                </a:cxn>
                <a:cxn ang="0">
                  <a:pos x="122" y="255"/>
                </a:cxn>
                <a:cxn ang="0">
                  <a:pos x="126" y="251"/>
                </a:cxn>
                <a:cxn ang="0">
                  <a:pos x="130" y="246"/>
                </a:cxn>
                <a:cxn ang="0">
                  <a:pos x="131" y="240"/>
                </a:cxn>
                <a:cxn ang="0">
                  <a:pos x="131" y="238"/>
                </a:cxn>
                <a:cxn ang="0">
                  <a:pos x="131" y="238"/>
                </a:cxn>
                <a:cxn ang="0">
                  <a:pos x="130" y="233"/>
                </a:cxn>
                <a:cxn ang="0">
                  <a:pos x="129" y="229"/>
                </a:cxn>
                <a:cxn ang="0">
                  <a:pos x="129" y="229"/>
                </a:cxn>
              </a:cxnLst>
              <a:rect l="0" t="0" r="r" b="b"/>
              <a:pathLst>
                <a:path w="131" h="257">
                  <a:moveTo>
                    <a:pt x="129" y="229"/>
                  </a:moveTo>
                  <a:lnTo>
                    <a:pt x="129" y="229"/>
                  </a:lnTo>
                  <a:lnTo>
                    <a:pt x="119" y="203"/>
                  </a:lnTo>
                  <a:lnTo>
                    <a:pt x="109" y="176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2" y="109"/>
                  </a:lnTo>
                  <a:lnTo>
                    <a:pt x="76" y="93"/>
                  </a:lnTo>
                  <a:lnTo>
                    <a:pt x="72" y="79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58" y="49"/>
                  </a:lnTo>
                  <a:lnTo>
                    <a:pt x="49" y="36"/>
                  </a:lnTo>
                  <a:lnTo>
                    <a:pt x="40" y="23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8" y="37"/>
                  </a:lnTo>
                  <a:lnTo>
                    <a:pt x="16" y="46"/>
                  </a:lnTo>
                  <a:lnTo>
                    <a:pt x="24" y="57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8" y="87"/>
                  </a:lnTo>
                  <a:lnTo>
                    <a:pt x="45" y="106"/>
                  </a:lnTo>
                  <a:lnTo>
                    <a:pt x="51" y="125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80" y="194"/>
                  </a:lnTo>
                  <a:lnTo>
                    <a:pt x="89" y="219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100" y="250"/>
                  </a:lnTo>
                  <a:lnTo>
                    <a:pt x="105" y="254"/>
                  </a:lnTo>
                  <a:lnTo>
                    <a:pt x="110" y="257"/>
                  </a:lnTo>
                  <a:lnTo>
                    <a:pt x="116" y="257"/>
                  </a:lnTo>
                  <a:lnTo>
                    <a:pt x="122" y="255"/>
                  </a:lnTo>
                  <a:lnTo>
                    <a:pt x="126" y="251"/>
                  </a:lnTo>
                  <a:lnTo>
                    <a:pt x="130" y="246"/>
                  </a:lnTo>
                  <a:lnTo>
                    <a:pt x="131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0" y="233"/>
                  </a:lnTo>
                  <a:lnTo>
                    <a:pt x="129" y="229"/>
                  </a:lnTo>
                  <a:lnTo>
                    <a:pt x="129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5" name="Freeform 787"/>
            <p:cNvSpPr/>
            <p:nvPr/>
          </p:nvSpPr>
          <p:spPr bwMode="auto">
            <a:xfrm>
              <a:off x="2070101" y="3133725"/>
              <a:ext cx="482600" cy="66675"/>
            </a:xfrm>
            <a:custGeom>
              <a:avLst/>
              <a:gdLst/>
              <a:ahLst/>
              <a:cxnLst>
                <a:cxn ang="0">
                  <a:pos x="1214" y="145"/>
                </a:cxn>
                <a:cxn ang="0">
                  <a:pos x="1208" y="115"/>
                </a:cxn>
                <a:cxn ang="0">
                  <a:pos x="1202" y="92"/>
                </a:cxn>
                <a:cxn ang="0">
                  <a:pos x="1193" y="70"/>
                </a:cxn>
                <a:cxn ang="0">
                  <a:pos x="1170" y="50"/>
                </a:cxn>
                <a:cxn ang="0">
                  <a:pos x="1161" y="45"/>
                </a:cxn>
                <a:cxn ang="0">
                  <a:pos x="1131" y="33"/>
                </a:cxn>
                <a:cxn ang="0">
                  <a:pos x="1087" y="26"/>
                </a:cxn>
                <a:cxn ang="0">
                  <a:pos x="1044" y="26"/>
                </a:cxn>
                <a:cxn ang="0">
                  <a:pos x="1001" y="26"/>
                </a:cxn>
                <a:cxn ang="0">
                  <a:pos x="907" y="23"/>
                </a:cxn>
                <a:cxn ang="0">
                  <a:pos x="811" y="19"/>
                </a:cxn>
                <a:cxn ang="0">
                  <a:pos x="767" y="17"/>
                </a:cxn>
                <a:cxn ang="0">
                  <a:pos x="677" y="13"/>
                </a:cxn>
                <a:cxn ang="0">
                  <a:pos x="632" y="8"/>
                </a:cxn>
                <a:cxn ang="0">
                  <a:pos x="526" y="2"/>
                </a:cxn>
                <a:cxn ang="0">
                  <a:pos x="419" y="0"/>
                </a:cxn>
                <a:cxn ang="0">
                  <a:pos x="310" y="3"/>
                </a:cxn>
                <a:cxn ang="0">
                  <a:pos x="204" y="8"/>
                </a:cxn>
                <a:cxn ang="0">
                  <a:pos x="136" y="16"/>
                </a:cxn>
                <a:cxn ang="0">
                  <a:pos x="102" y="24"/>
                </a:cxn>
                <a:cxn ang="0">
                  <a:pos x="71" y="36"/>
                </a:cxn>
                <a:cxn ang="0">
                  <a:pos x="43" y="53"/>
                </a:cxn>
                <a:cxn ang="0">
                  <a:pos x="21" y="75"/>
                </a:cxn>
                <a:cxn ang="0">
                  <a:pos x="6" y="105"/>
                </a:cxn>
                <a:cxn ang="0">
                  <a:pos x="0" y="142"/>
                </a:cxn>
                <a:cxn ang="0">
                  <a:pos x="0" y="145"/>
                </a:cxn>
                <a:cxn ang="0">
                  <a:pos x="6" y="155"/>
                </a:cxn>
                <a:cxn ang="0">
                  <a:pos x="17" y="159"/>
                </a:cxn>
                <a:cxn ang="0">
                  <a:pos x="29" y="155"/>
                </a:cxn>
                <a:cxn ang="0">
                  <a:pos x="34" y="145"/>
                </a:cxn>
                <a:cxn ang="0">
                  <a:pos x="34" y="142"/>
                </a:cxn>
                <a:cxn ang="0">
                  <a:pos x="37" y="121"/>
                </a:cxn>
                <a:cxn ang="0">
                  <a:pos x="43" y="102"/>
                </a:cxn>
                <a:cxn ang="0">
                  <a:pos x="54" y="87"/>
                </a:cxn>
                <a:cxn ang="0">
                  <a:pos x="68" y="74"/>
                </a:cxn>
                <a:cxn ang="0">
                  <a:pos x="85" y="63"/>
                </a:cxn>
                <a:cxn ang="0">
                  <a:pos x="125" y="50"/>
                </a:cxn>
                <a:cxn ang="0">
                  <a:pos x="169" y="42"/>
                </a:cxn>
                <a:cxn ang="0">
                  <a:pos x="238" y="38"/>
                </a:cxn>
                <a:cxn ang="0">
                  <a:pos x="317" y="38"/>
                </a:cxn>
                <a:cxn ang="0">
                  <a:pos x="395" y="34"/>
                </a:cxn>
                <a:cxn ang="0">
                  <a:pos x="475" y="33"/>
                </a:cxn>
                <a:cxn ang="0">
                  <a:pos x="555" y="37"/>
                </a:cxn>
                <a:cxn ang="0">
                  <a:pos x="632" y="43"/>
                </a:cxn>
                <a:cxn ang="0">
                  <a:pos x="695" y="49"/>
                </a:cxn>
                <a:cxn ang="0">
                  <a:pos x="886" y="57"/>
                </a:cxn>
                <a:cxn ang="0">
                  <a:pos x="963" y="59"/>
                </a:cxn>
                <a:cxn ang="0">
                  <a:pos x="1042" y="60"/>
                </a:cxn>
                <a:cxn ang="0">
                  <a:pos x="1064" y="60"/>
                </a:cxn>
                <a:cxn ang="0">
                  <a:pos x="1108" y="66"/>
                </a:cxn>
                <a:cxn ang="0">
                  <a:pos x="1131" y="71"/>
                </a:cxn>
                <a:cxn ang="0">
                  <a:pos x="1144" y="76"/>
                </a:cxn>
                <a:cxn ang="0">
                  <a:pos x="1154" y="84"/>
                </a:cxn>
                <a:cxn ang="0">
                  <a:pos x="1167" y="105"/>
                </a:cxn>
                <a:cxn ang="0">
                  <a:pos x="1174" y="128"/>
                </a:cxn>
                <a:cxn ang="0">
                  <a:pos x="1180" y="155"/>
                </a:cxn>
                <a:cxn ang="0">
                  <a:pos x="1183" y="157"/>
                </a:cxn>
                <a:cxn ang="0">
                  <a:pos x="1189" y="164"/>
                </a:cxn>
                <a:cxn ang="0">
                  <a:pos x="1202" y="165"/>
                </a:cxn>
                <a:cxn ang="0">
                  <a:pos x="1213" y="159"/>
                </a:cxn>
                <a:cxn ang="0">
                  <a:pos x="1214" y="149"/>
                </a:cxn>
                <a:cxn ang="0">
                  <a:pos x="1214" y="145"/>
                </a:cxn>
              </a:cxnLst>
              <a:rect l="0" t="0" r="r" b="b"/>
              <a:pathLst>
                <a:path w="1214" h="166">
                  <a:moveTo>
                    <a:pt x="1214" y="145"/>
                  </a:moveTo>
                  <a:lnTo>
                    <a:pt x="1214" y="145"/>
                  </a:lnTo>
                  <a:lnTo>
                    <a:pt x="1210" y="130"/>
                  </a:lnTo>
                  <a:lnTo>
                    <a:pt x="1208" y="115"/>
                  </a:lnTo>
                  <a:lnTo>
                    <a:pt x="1205" y="104"/>
                  </a:lnTo>
                  <a:lnTo>
                    <a:pt x="1202" y="92"/>
                  </a:lnTo>
                  <a:lnTo>
                    <a:pt x="1199" y="80"/>
                  </a:lnTo>
                  <a:lnTo>
                    <a:pt x="1193" y="70"/>
                  </a:lnTo>
                  <a:lnTo>
                    <a:pt x="1184" y="59"/>
                  </a:lnTo>
                  <a:lnTo>
                    <a:pt x="1170" y="50"/>
                  </a:lnTo>
                  <a:lnTo>
                    <a:pt x="1170" y="50"/>
                  </a:lnTo>
                  <a:lnTo>
                    <a:pt x="1161" y="45"/>
                  </a:lnTo>
                  <a:lnTo>
                    <a:pt x="1150" y="40"/>
                  </a:lnTo>
                  <a:lnTo>
                    <a:pt x="1131" y="33"/>
                  </a:lnTo>
                  <a:lnTo>
                    <a:pt x="1110" y="29"/>
                  </a:lnTo>
                  <a:lnTo>
                    <a:pt x="1087" y="26"/>
                  </a:lnTo>
                  <a:lnTo>
                    <a:pt x="1065" y="26"/>
                  </a:lnTo>
                  <a:lnTo>
                    <a:pt x="1044" y="26"/>
                  </a:lnTo>
                  <a:lnTo>
                    <a:pt x="1001" y="26"/>
                  </a:lnTo>
                  <a:lnTo>
                    <a:pt x="1001" y="26"/>
                  </a:lnTo>
                  <a:lnTo>
                    <a:pt x="954" y="25"/>
                  </a:lnTo>
                  <a:lnTo>
                    <a:pt x="907" y="23"/>
                  </a:lnTo>
                  <a:lnTo>
                    <a:pt x="860" y="20"/>
                  </a:lnTo>
                  <a:lnTo>
                    <a:pt x="811" y="19"/>
                  </a:lnTo>
                  <a:lnTo>
                    <a:pt x="811" y="19"/>
                  </a:lnTo>
                  <a:lnTo>
                    <a:pt x="767" y="17"/>
                  </a:lnTo>
                  <a:lnTo>
                    <a:pt x="722" y="16"/>
                  </a:lnTo>
                  <a:lnTo>
                    <a:pt x="677" y="13"/>
                  </a:lnTo>
                  <a:lnTo>
                    <a:pt x="632" y="8"/>
                  </a:lnTo>
                  <a:lnTo>
                    <a:pt x="632" y="8"/>
                  </a:lnTo>
                  <a:lnTo>
                    <a:pt x="580" y="4"/>
                  </a:lnTo>
                  <a:lnTo>
                    <a:pt x="526" y="2"/>
                  </a:lnTo>
                  <a:lnTo>
                    <a:pt x="473" y="0"/>
                  </a:lnTo>
                  <a:lnTo>
                    <a:pt x="419" y="0"/>
                  </a:lnTo>
                  <a:lnTo>
                    <a:pt x="364" y="2"/>
                  </a:lnTo>
                  <a:lnTo>
                    <a:pt x="310" y="3"/>
                  </a:lnTo>
                  <a:lnTo>
                    <a:pt x="204" y="8"/>
                  </a:lnTo>
                  <a:lnTo>
                    <a:pt x="204" y="8"/>
                  </a:lnTo>
                  <a:lnTo>
                    <a:pt x="170" y="11"/>
                  </a:lnTo>
                  <a:lnTo>
                    <a:pt x="136" y="16"/>
                  </a:lnTo>
                  <a:lnTo>
                    <a:pt x="119" y="19"/>
                  </a:lnTo>
                  <a:lnTo>
                    <a:pt x="102" y="24"/>
                  </a:lnTo>
                  <a:lnTo>
                    <a:pt x="87" y="29"/>
                  </a:lnTo>
                  <a:lnTo>
                    <a:pt x="71" y="36"/>
                  </a:lnTo>
                  <a:lnTo>
                    <a:pt x="57" y="43"/>
                  </a:lnTo>
                  <a:lnTo>
                    <a:pt x="43" y="53"/>
                  </a:lnTo>
                  <a:lnTo>
                    <a:pt x="32" y="63"/>
                  </a:lnTo>
                  <a:lnTo>
                    <a:pt x="21" y="75"/>
                  </a:lnTo>
                  <a:lnTo>
                    <a:pt x="12" y="89"/>
                  </a:lnTo>
                  <a:lnTo>
                    <a:pt x="6" y="105"/>
                  </a:lnTo>
                  <a:lnTo>
                    <a:pt x="2" y="12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2" y="149"/>
                  </a:lnTo>
                  <a:lnTo>
                    <a:pt x="6" y="155"/>
                  </a:lnTo>
                  <a:lnTo>
                    <a:pt x="11" y="157"/>
                  </a:lnTo>
                  <a:lnTo>
                    <a:pt x="17" y="159"/>
                  </a:lnTo>
                  <a:lnTo>
                    <a:pt x="24" y="157"/>
                  </a:lnTo>
                  <a:lnTo>
                    <a:pt x="29" y="155"/>
                  </a:lnTo>
                  <a:lnTo>
                    <a:pt x="33" y="149"/>
                  </a:lnTo>
                  <a:lnTo>
                    <a:pt x="34" y="145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6" y="131"/>
                  </a:lnTo>
                  <a:lnTo>
                    <a:pt x="37" y="121"/>
                  </a:lnTo>
                  <a:lnTo>
                    <a:pt x="40" y="110"/>
                  </a:lnTo>
                  <a:lnTo>
                    <a:pt x="43" y="102"/>
                  </a:lnTo>
                  <a:lnTo>
                    <a:pt x="49" y="93"/>
                  </a:lnTo>
                  <a:lnTo>
                    <a:pt x="54" y="87"/>
                  </a:lnTo>
                  <a:lnTo>
                    <a:pt x="60" y="80"/>
                  </a:lnTo>
                  <a:lnTo>
                    <a:pt x="68" y="74"/>
                  </a:lnTo>
                  <a:lnTo>
                    <a:pt x="76" y="68"/>
                  </a:lnTo>
                  <a:lnTo>
                    <a:pt x="85" y="63"/>
                  </a:lnTo>
                  <a:lnTo>
                    <a:pt x="104" y="55"/>
                  </a:lnTo>
                  <a:lnTo>
                    <a:pt x="125" y="50"/>
                  </a:lnTo>
                  <a:lnTo>
                    <a:pt x="147" y="45"/>
                  </a:lnTo>
                  <a:lnTo>
                    <a:pt x="169" y="42"/>
                  </a:lnTo>
                  <a:lnTo>
                    <a:pt x="193" y="41"/>
                  </a:lnTo>
                  <a:lnTo>
                    <a:pt x="238" y="38"/>
                  </a:lnTo>
                  <a:lnTo>
                    <a:pt x="282" y="38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95" y="34"/>
                  </a:lnTo>
                  <a:lnTo>
                    <a:pt x="435" y="33"/>
                  </a:lnTo>
                  <a:lnTo>
                    <a:pt x="475" y="33"/>
                  </a:lnTo>
                  <a:lnTo>
                    <a:pt x="514" y="34"/>
                  </a:lnTo>
                  <a:lnTo>
                    <a:pt x="555" y="37"/>
                  </a:lnTo>
                  <a:lnTo>
                    <a:pt x="594" y="40"/>
                  </a:lnTo>
                  <a:lnTo>
                    <a:pt x="632" y="43"/>
                  </a:lnTo>
                  <a:lnTo>
                    <a:pt x="632" y="43"/>
                  </a:lnTo>
                  <a:lnTo>
                    <a:pt x="695" y="49"/>
                  </a:lnTo>
                  <a:lnTo>
                    <a:pt x="759" y="51"/>
                  </a:lnTo>
                  <a:lnTo>
                    <a:pt x="886" y="57"/>
                  </a:lnTo>
                  <a:lnTo>
                    <a:pt x="886" y="57"/>
                  </a:lnTo>
                  <a:lnTo>
                    <a:pt x="963" y="59"/>
                  </a:lnTo>
                  <a:lnTo>
                    <a:pt x="1002" y="60"/>
                  </a:lnTo>
                  <a:lnTo>
                    <a:pt x="1042" y="60"/>
                  </a:lnTo>
                  <a:lnTo>
                    <a:pt x="1042" y="60"/>
                  </a:lnTo>
                  <a:lnTo>
                    <a:pt x="1064" y="60"/>
                  </a:lnTo>
                  <a:lnTo>
                    <a:pt x="1086" y="62"/>
                  </a:lnTo>
                  <a:lnTo>
                    <a:pt x="1108" y="66"/>
                  </a:lnTo>
                  <a:lnTo>
                    <a:pt x="1131" y="71"/>
                  </a:lnTo>
                  <a:lnTo>
                    <a:pt x="1131" y="71"/>
                  </a:lnTo>
                  <a:lnTo>
                    <a:pt x="1137" y="74"/>
                  </a:lnTo>
                  <a:lnTo>
                    <a:pt x="1144" y="76"/>
                  </a:lnTo>
                  <a:lnTo>
                    <a:pt x="1150" y="80"/>
                  </a:lnTo>
                  <a:lnTo>
                    <a:pt x="1154" y="84"/>
                  </a:lnTo>
                  <a:lnTo>
                    <a:pt x="1162" y="93"/>
                  </a:lnTo>
                  <a:lnTo>
                    <a:pt x="1167" y="105"/>
                  </a:lnTo>
                  <a:lnTo>
                    <a:pt x="1171" y="117"/>
                  </a:lnTo>
                  <a:lnTo>
                    <a:pt x="1174" y="128"/>
                  </a:lnTo>
                  <a:lnTo>
                    <a:pt x="1178" y="142"/>
                  </a:lnTo>
                  <a:lnTo>
                    <a:pt x="1180" y="155"/>
                  </a:lnTo>
                  <a:lnTo>
                    <a:pt x="1180" y="155"/>
                  </a:lnTo>
                  <a:lnTo>
                    <a:pt x="1183" y="157"/>
                  </a:lnTo>
                  <a:lnTo>
                    <a:pt x="1184" y="160"/>
                  </a:lnTo>
                  <a:lnTo>
                    <a:pt x="1189" y="164"/>
                  </a:lnTo>
                  <a:lnTo>
                    <a:pt x="1196" y="166"/>
                  </a:lnTo>
                  <a:lnTo>
                    <a:pt x="1202" y="165"/>
                  </a:lnTo>
                  <a:lnTo>
                    <a:pt x="1209" y="162"/>
                  </a:lnTo>
                  <a:lnTo>
                    <a:pt x="1213" y="159"/>
                  </a:lnTo>
                  <a:lnTo>
                    <a:pt x="1214" y="152"/>
                  </a:lnTo>
                  <a:lnTo>
                    <a:pt x="1214" y="149"/>
                  </a:lnTo>
                  <a:lnTo>
                    <a:pt x="1214" y="145"/>
                  </a:lnTo>
                  <a:lnTo>
                    <a:pt x="1214" y="1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6" name="Freeform 788"/>
            <p:cNvSpPr/>
            <p:nvPr/>
          </p:nvSpPr>
          <p:spPr bwMode="auto">
            <a:xfrm>
              <a:off x="2065338" y="3182938"/>
              <a:ext cx="488950" cy="465138"/>
            </a:xfrm>
            <a:custGeom>
              <a:avLst/>
              <a:gdLst/>
              <a:ahLst/>
              <a:cxnLst>
                <a:cxn ang="0">
                  <a:pos x="1227" y="941"/>
                </a:cxn>
                <a:cxn ang="0">
                  <a:pos x="1205" y="932"/>
                </a:cxn>
                <a:cxn ang="0">
                  <a:pos x="1194" y="948"/>
                </a:cxn>
                <a:cxn ang="0">
                  <a:pos x="1193" y="1003"/>
                </a:cxn>
                <a:cxn ang="0">
                  <a:pos x="1181" y="1034"/>
                </a:cxn>
                <a:cxn ang="0">
                  <a:pos x="1148" y="1072"/>
                </a:cxn>
                <a:cxn ang="0">
                  <a:pos x="1103" y="1109"/>
                </a:cxn>
                <a:cxn ang="0">
                  <a:pos x="1061" y="1121"/>
                </a:cxn>
                <a:cxn ang="0">
                  <a:pos x="974" y="1126"/>
                </a:cxn>
                <a:cxn ang="0">
                  <a:pos x="926" y="1135"/>
                </a:cxn>
                <a:cxn ang="0">
                  <a:pos x="807" y="1132"/>
                </a:cxn>
                <a:cxn ang="0">
                  <a:pos x="708" y="1123"/>
                </a:cxn>
                <a:cxn ang="0">
                  <a:pos x="434" y="1111"/>
                </a:cxn>
                <a:cxn ang="0">
                  <a:pos x="284" y="1106"/>
                </a:cxn>
                <a:cxn ang="0">
                  <a:pos x="135" y="1089"/>
                </a:cxn>
                <a:cxn ang="0">
                  <a:pos x="88" y="1064"/>
                </a:cxn>
                <a:cxn ang="0">
                  <a:pos x="51" y="1009"/>
                </a:cxn>
                <a:cxn ang="0">
                  <a:pos x="36" y="940"/>
                </a:cxn>
                <a:cxn ang="0">
                  <a:pos x="33" y="853"/>
                </a:cxn>
                <a:cxn ang="0">
                  <a:pos x="44" y="764"/>
                </a:cxn>
                <a:cxn ang="0">
                  <a:pos x="46" y="702"/>
                </a:cxn>
                <a:cxn ang="0">
                  <a:pos x="47" y="573"/>
                </a:cxn>
                <a:cxn ang="0">
                  <a:pos x="38" y="437"/>
                </a:cxn>
                <a:cxn ang="0">
                  <a:pos x="48" y="305"/>
                </a:cxn>
                <a:cxn ang="0">
                  <a:pos x="46" y="161"/>
                </a:cxn>
                <a:cxn ang="0">
                  <a:pos x="40" y="16"/>
                </a:cxn>
                <a:cxn ang="0">
                  <a:pos x="30" y="0"/>
                </a:cxn>
                <a:cxn ang="0">
                  <a:pos x="8" y="9"/>
                </a:cxn>
                <a:cxn ang="0">
                  <a:pos x="8" y="57"/>
                </a:cxn>
                <a:cxn ang="0">
                  <a:pos x="13" y="261"/>
                </a:cxn>
                <a:cxn ang="0">
                  <a:pos x="6" y="365"/>
                </a:cxn>
                <a:cxn ang="0">
                  <a:pos x="10" y="513"/>
                </a:cxn>
                <a:cxn ang="0">
                  <a:pos x="13" y="599"/>
                </a:cxn>
                <a:cxn ang="0">
                  <a:pos x="9" y="715"/>
                </a:cxn>
                <a:cxn ang="0">
                  <a:pos x="0" y="883"/>
                </a:cxn>
                <a:cxn ang="0">
                  <a:pos x="12" y="996"/>
                </a:cxn>
                <a:cxn ang="0">
                  <a:pos x="34" y="1051"/>
                </a:cxn>
                <a:cxn ang="0">
                  <a:pos x="74" y="1094"/>
                </a:cxn>
                <a:cxn ang="0">
                  <a:pos x="137" y="1123"/>
                </a:cxn>
                <a:cxn ang="0">
                  <a:pos x="196" y="1134"/>
                </a:cxn>
                <a:cxn ang="0">
                  <a:pos x="316" y="1136"/>
                </a:cxn>
                <a:cxn ang="0">
                  <a:pos x="462" y="1148"/>
                </a:cxn>
                <a:cxn ang="0">
                  <a:pos x="638" y="1155"/>
                </a:cxn>
                <a:cxn ang="0">
                  <a:pos x="815" y="1166"/>
                </a:cxn>
                <a:cxn ang="0">
                  <a:pos x="902" y="1169"/>
                </a:cxn>
                <a:cxn ang="0">
                  <a:pos x="967" y="1162"/>
                </a:cxn>
                <a:cxn ang="0">
                  <a:pos x="1075" y="1155"/>
                </a:cxn>
                <a:cxn ang="0">
                  <a:pos x="1126" y="1134"/>
                </a:cxn>
                <a:cxn ang="0">
                  <a:pos x="1184" y="1085"/>
                </a:cxn>
                <a:cxn ang="0">
                  <a:pos x="1215" y="1042"/>
                </a:cxn>
                <a:cxn ang="0">
                  <a:pos x="1228" y="982"/>
                </a:cxn>
              </a:cxnLst>
              <a:rect l="0" t="0" r="r" b="b"/>
              <a:pathLst>
                <a:path w="1228" h="1170">
                  <a:moveTo>
                    <a:pt x="1228" y="948"/>
                  </a:moveTo>
                  <a:lnTo>
                    <a:pt x="1228" y="948"/>
                  </a:lnTo>
                  <a:lnTo>
                    <a:pt x="1228" y="944"/>
                  </a:lnTo>
                  <a:lnTo>
                    <a:pt x="1227" y="941"/>
                  </a:lnTo>
                  <a:lnTo>
                    <a:pt x="1223" y="936"/>
                  </a:lnTo>
                  <a:lnTo>
                    <a:pt x="1218" y="932"/>
                  </a:lnTo>
                  <a:lnTo>
                    <a:pt x="1211" y="931"/>
                  </a:lnTo>
                  <a:lnTo>
                    <a:pt x="1205" y="932"/>
                  </a:lnTo>
                  <a:lnTo>
                    <a:pt x="1199" y="936"/>
                  </a:lnTo>
                  <a:lnTo>
                    <a:pt x="1195" y="941"/>
                  </a:lnTo>
                  <a:lnTo>
                    <a:pt x="1194" y="944"/>
                  </a:lnTo>
                  <a:lnTo>
                    <a:pt x="1194" y="948"/>
                  </a:lnTo>
                  <a:lnTo>
                    <a:pt x="1194" y="948"/>
                  </a:lnTo>
                  <a:lnTo>
                    <a:pt x="1194" y="970"/>
                  </a:lnTo>
                  <a:lnTo>
                    <a:pt x="1194" y="992"/>
                  </a:lnTo>
                  <a:lnTo>
                    <a:pt x="1193" y="1003"/>
                  </a:lnTo>
                  <a:lnTo>
                    <a:pt x="1190" y="1013"/>
                  </a:lnTo>
                  <a:lnTo>
                    <a:pt x="1186" y="1024"/>
                  </a:lnTo>
                  <a:lnTo>
                    <a:pt x="1181" y="1034"/>
                  </a:lnTo>
                  <a:lnTo>
                    <a:pt x="1181" y="1034"/>
                  </a:lnTo>
                  <a:lnTo>
                    <a:pt x="1175" y="1045"/>
                  </a:lnTo>
                  <a:lnTo>
                    <a:pt x="1167" y="1055"/>
                  </a:lnTo>
                  <a:lnTo>
                    <a:pt x="1158" y="1064"/>
                  </a:lnTo>
                  <a:lnTo>
                    <a:pt x="1148" y="1072"/>
                  </a:lnTo>
                  <a:lnTo>
                    <a:pt x="1130" y="1089"/>
                  </a:lnTo>
                  <a:lnTo>
                    <a:pt x="1110" y="1104"/>
                  </a:lnTo>
                  <a:lnTo>
                    <a:pt x="1110" y="1104"/>
                  </a:lnTo>
                  <a:lnTo>
                    <a:pt x="1103" y="1109"/>
                  </a:lnTo>
                  <a:lnTo>
                    <a:pt x="1095" y="1113"/>
                  </a:lnTo>
                  <a:lnTo>
                    <a:pt x="1086" y="1117"/>
                  </a:lnTo>
                  <a:lnTo>
                    <a:pt x="1078" y="1118"/>
                  </a:lnTo>
                  <a:lnTo>
                    <a:pt x="1061" y="1121"/>
                  </a:lnTo>
                  <a:lnTo>
                    <a:pt x="1044" y="1122"/>
                  </a:lnTo>
                  <a:lnTo>
                    <a:pt x="1008" y="1122"/>
                  </a:lnTo>
                  <a:lnTo>
                    <a:pt x="991" y="1122"/>
                  </a:lnTo>
                  <a:lnTo>
                    <a:pt x="974" y="1126"/>
                  </a:lnTo>
                  <a:lnTo>
                    <a:pt x="974" y="1126"/>
                  </a:lnTo>
                  <a:lnTo>
                    <a:pt x="959" y="1130"/>
                  </a:lnTo>
                  <a:lnTo>
                    <a:pt x="943" y="1132"/>
                  </a:lnTo>
                  <a:lnTo>
                    <a:pt x="926" y="1135"/>
                  </a:lnTo>
                  <a:lnTo>
                    <a:pt x="909" y="1136"/>
                  </a:lnTo>
                  <a:lnTo>
                    <a:pt x="876" y="1136"/>
                  </a:lnTo>
                  <a:lnTo>
                    <a:pt x="842" y="1135"/>
                  </a:lnTo>
                  <a:lnTo>
                    <a:pt x="807" y="1132"/>
                  </a:lnTo>
                  <a:lnTo>
                    <a:pt x="774" y="1130"/>
                  </a:lnTo>
                  <a:lnTo>
                    <a:pt x="740" y="1126"/>
                  </a:lnTo>
                  <a:lnTo>
                    <a:pt x="708" y="1123"/>
                  </a:lnTo>
                  <a:lnTo>
                    <a:pt x="708" y="1123"/>
                  </a:lnTo>
                  <a:lnTo>
                    <a:pt x="640" y="1121"/>
                  </a:lnTo>
                  <a:lnTo>
                    <a:pt x="570" y="1118"/>
                  </a:lnTo>
                  <a:lnTo>
                    <a:pt x="502" y="1115"/>
                  </a:lnTo>
                  <a:lnTo>
                    <a:pt x="434" y="1111"/>
                  </a:lnTo>
                  <a:lnTo>
                    <a:pt x="434" y="1111"/>
                  </a:lnTo>
                  <a:lnTo>
                    <a:pt x="396" y="1109"/>
                  </a:lnTo>
                  <a:lnTo>
                    <a:pt x="360" y="1108"/>
                  </a:lnTo>
                  <a:lnTo>
                    <a:pt x="284" y="1106"/>
                  </a:lnTo>
                  <a:lnTo>
                    <a:pt x="246" y="1104"/>
                  </a:lnTo>
                  <a:lnTo>
                    <a:pt x="208" y="1101"/>
                  </a:lnTo>
                  <a:lnTo>
                    <a:pt x="171" y="1096"/>
                  </a:lnTo>
                  <a:lnTo>
                    <a:pt x="135" y="1089"/>
                  </a:lnTo>
                  <a:lnTo>
                    <a:pt x="135" y="1089"/>
                  </a:lnTo>
                  <a:lnTo>
                    <a:pt x="116" y="1083"/>
                  </a:lnTo>
                  <a:lnTo>
                    <a:pt x="101" y="1075"/>
                  </a:lnTo>
                  <a:lnTo>
                    <a:pt x="88" y="1064"/>
                  </a:lnTo>
                  <a:lnTo>
                    <a:pt x="76" y="1053"/>
                  </a:lnTo>
                  <a:lnTo>
                    <a:pt x="65" y="1040"/>
                  </a:lnTo>
                  <a:lnTo>
                    <a:pt x="57" y="1025"/>
                  </a:lnTo>
                  <a:lnTo>
                    <a:pt x="51" y="1009"/>
                  </a:lnTo>
                  <a:lnTo>
                    <a:pt x="46" y="992"/>
                  </a:lnTo>
                  <a:lnTo>
                    <a:pt x="42" y="975"/>
                  </a:lnTo>
                  <a:lnTo>
                    <a:pt x="38" y="957"/>
                  </a:lnTo>
                  <a:lnTo>
                    <a:pt x="36" y="940"/>
                  </a:lnTo>
                  <a:lnTo>
                    <a:pt x="35" y="922"/>
                  </a:lnTo>
                  <a:lnTo>
                    <a:pt x="34" y="887"/>
                  </a:lnTo>
                  <a:lnTo>
                    <a:pt x="33" y="853"/>
                  </a:lnTo>
                  <a:lnTo>
                    <a:pt x="33" y="853"/>
                  </a:lnTo>
                  <a:lnTo>
                    <a:pt x="34" y="838"/>
                  </a:lnTo>
                  <a:lnTo>
                    <a:pt x="35" y="824"/>
                  </a:lnTo>
                  <a:lnTo>
                    <a:pt x="39" y="794"/>
                  </a:lnTo>
                  <a:lnTo>
                    <a:pt x="44" y="764"/>
                  </a:lnTo>
                  <a:lnTo>
                    <a:pt x="46" y="748"/>
                  </a:lnTo>
                  <a:lnTo>
                    <a:pt x="46" y="734"/>
                  </a:lnTo>
                  <a:lnTo>
                    <a:pt x="46" y="734"/>
                  </a:lnTo>
                  <a:lnTo>
                    <a:pt x="46" y="702"/>
                  </a:lnTo>
                  <a:lnTo>
                    <a:pt x="47" y="67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7" y="573"/>
                  </a:lnTo>
                  <a:lnTo>
                    <a:pt x="46" y="533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8" y="437"/>
                  </a:lnTo>
                  <a:lnTo>
                    <a:pt x="38" y="417"/>
                  </a:lnTo>
                  <a:lnTo>
                    <a:pt x="42" y="379"/>
                  </a:lnTo>
                  <a:lnTo>
                    <a:pt x="46" y="341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50" y="268"/>
                  </a:lnTo>
                  <a:lnTo>
                    <a:pt x="50" y="231"/>
                  </a:lnTo>
                  <a:lnTo>
                    <a:pt x="46" y="161"/>
                  </a:lnTo>
                  <a:lnTo>
                    <a:pt x="43" y="89"/>
                  </a:lnTo>
                  <a:lnTo>
                    <a:pt x="42" y="5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39" y="9"/>
                  </a:lnTo>
                  <a:lnTo>
                    <a:pt x="35" y="4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57"/>
                  </a:lnTo>
                  <a:lnTo>
                    <a:pt x="9" y="98"/>
                  </a:lnTo>
                  <a:lnTo>
                    <a:pt x="12" y="180"/>
                  </a:lnTo>
                  <a:lnTo>
                    <a:pt x="13" y="221"/>
                  </a:lnTo>
                  <a:lnTo>
                    <a:pt x="13" y="261"/>
                  </a:lnTo>
                  <a:lnTo>
                    <a:pt x="12" y="303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6" y="365"/>
                  </a:lnTo>
                  <a:lnTo>
                    <a:pt x="5" y="386"/>
                  </a:lnTo>
                  <a:lnTo>
                    <a:pt x="5" y="428"/>
                  </a:lnTo>
                  <a:lnTo>
                    <a:pt x="8" y="471"/>
                  </a:lnTo>
                  <a:lnTo>
                    <a:pt x="10" y="513"/>
                  </a:lnTo>
                  <a:lnTo>
                    <a:pt x="10" y="513"/>
                  </a:lnTo>
                  <a:lnTo>
                    <a:pt x="13" y="533"/>
                  </a:lnTo>
                  <a:lnTo>
                    <a:pt x="13" y="556"/>
                  </a:lnTo>
                  <a:lnTo>
                    <a:pt x="13" y="599"/>
                  </a:lnTo>
                  <a:lnTo>
                    <a:pt x="12" y="641"/>
                  </a:lnTo>
                  <a:lnTo>
                    <a:pt x="10" y="684"/>
                  </a:lnTo>
                  <a:lnTo>
                    <a:pt x="10" y="684"/>
                  </a:lnTo>
                  <a:lnTo>
                    <a:pt x="9" y="715"/>
                  </a:lnTo>
                  <a:lnTo>
                    <a:pt x="8" y="747"/>
                  </a:lnTo>
                  <a:lnTo>
                    <a:pt x="2" y="815"/>
                  </a:lnTo>
                  <a:lnTo>
                    <a:pt x="1" y="849"/>
                  </a:lnTo>
                  <a:lnTo>
                    <a:pt x="0" y="883"/>
                  </a:lnTo>
                  <a:lnTo>
                    <a:pt x="0" y="917"/>
                  </a:lnTo>
                  <a:lnTo>
                    <a:pt x="2" y="949"/>
                  </a:lnTo>
                  <a:lnTo>
                    <a:pt x="8" y="981"/>
                  </a:lnTo>
                  <a:lnTo>
                    <a:pt x="12" y="996"/>
                  </a:lnTo>
                  <a:lnTo>
                    <a:pt x="16" y="1011"/>
                  </a:lnTo>
                  <a:lnTo>
                    <a:pt x="21" y="1025"/>
                  </a:lnTo>
                  <a:lnTo>
                    <a:pt x="27" y="1038"/>
                  </a:lnTo>
                  <a:lnTo>
                    <a:pt x="34" y="1051"/>
                  </a:lnTo>
                  <a:lnTo>
                    <a:pt x="43" y="1063"/>
                  </a:lnTo>
                  <a:lnTo>
                    <a:pt x="52" y="1075"/>
                  </a:lnTo>
                  <a:lnTo>
                    <a:pt x="63" y="1085"/>
                  </a:lnTo>
                  <a:lnTo>
                    <a:pt x="74" y="1094"/>
                  </a:lnTo>
                  <a:lnTo>
                    <a:pt x="88" y="1104"/>
                  </a:lnTo>
                  <a:lnTo>
                    <a:pt x="103" y="1111"/>
                  </a:lnTo>
                  <a:lnTo>
                    <a:pt x="119" y="1118"/>
                  </a:lnTo>
                  <a:lnTo>
                    <a:pt x="137" y="1123"/>
                  </a:lnTo>
                  <a:lnTo>
                    <a:pt x="156" y="1128"/>
                  </a:lnTo>
                  <a:lnTo>
                    <a:pt x="156" y="1128"/>
                  </a:lnTo>
                  <a:lnTo>
                    <a:pt x="176" y="1131"/>
                  </a:lnTo>
                  <a:lnTo>
                    <a:pt x="196" y="1134"/>
                  </a:lnTo>
                  <a:lnTo>
                    <a:pt x="237" y="1136"/>
                  </a:lnTo>
                  <a:lnTo>
                    <a:pt x="277" y="1136"/>
                  </a:lnTo>
                  <a:lnTo>
                    <a:pt x="316" y="1136"/>
                  </a:lnTo>
                  <a:lnTo>
                    <a:pt x="316" y="1136"/>
                  </a:lnTo>
                  <a:lnTo>
                    <a:pt x="353" y="1138"/>
                  </a:lnTo>
                  <a:lnTo>
                    <a:pt x="388" y="1142"/>
                  </a:lnTo>
                  <a:lnTo>
                    <a:pt x="425" y="1144"/>
                  </a:lnTo>
                  <a:lnTo>
                    <a:pt x="462" y="1148"/>
                  </a:lnTo>
                  <a:lnTo>
                    <a:pt x="462" y="1148"/>
                  </a:lnTo>
                  <a:lnTo>
                    <a:pt x="505" y="1151"/>
                  </a:lnTo>
                  <a:lnTo>
                    <a:pt x="549" y="1152"/>
                  </a:lnTo>
                  <a:lnTo>
                    <a:pt x="638" y="1155"/>
                  </a:lnTo>
                  <a:lnTo>
                    <a:pt x="683" y="1156"/>
                  </a:lnTo>
                  <a:lnTo>
                    <a:pt x="727" y="1157"/>
                  </a:lnTo>
                  <a:lnTo>
                    <a:pt x="770" y="1161"/>
                  </a:lnTo>
                  <a:lnTo>
                    <a:pt x="815" y="1166"/>
                  </a:lnTo>
                  <a:lnTo>
                    <a:pt x="815" y="1166"/>
                  </a:lnTo>
                  <a:lnTo>
                    <a:pt x="842" y="1169"/>
                  </a:lnTo>
                  <a:lnTo>
                    <a:pt x="872" y="1170"/>
                  </a:lnTo>
                  <a:lnTo>
                    <a:pt x="902" y="1169"/>
                  </a:lnTo>
                  <a:lnTo>
                    <a:pt x="930" y="1165"/>
                  </a:lnTo>
                  <a:lnTo>
                    <a:pt x="930" y="1165"/>
                  </a:lnTo>
                  <a:lnTo>
                    <a:pt x="948" y="1164"/>
                  </a:lnTo>
                  <a:lnTo>
                    <a:pt x="967" y="1162"/>
                  </a:lnTo>
                  <a:lnTo>
                    <a:pt x="1003" y="1161"/>
                  </a:lnTo>
                  <a:lnTo>
                    <a:pt x="1040" y="1160"/>
                  </a:lnTo>
                  <a:lnTo>
                    <a:pt x="1058" y="1159"/>
                  </a:lnTo>
                  <a:lnTo>
                    <a:pt x="1075" y="1155"/>
                  </a:lnTo>
                  <a:lnTo>
                    <a:pt x="1075" y="1155"/>
                  </a:lnTo>
                  <a:lnTo>
                    <a:pt x="1093" y="1149"/>
                  </a:lnTo>
                  <a:lnTo>
                    <a:pt x="1110" y="1143"/>
                  </a:lnTo>
                  <a:lnTo>
                    <a:pt x="1126" y="1134"/>
                  </a:lnTo>
                  <a:lnTo>
                    <a:pt x="1142" y="1123"/>
                  </a:lnTo>
                  <a:lnTo>
                    <a:pt x="1156" y="1111"/>
                  </a:lnTo>
                  <a:lnTo>
                    <a:pt x="1171" y="1098"/>
                  </a:lnTo>
                  <a:lnTo>
                    <a:pt x="1184" y="1085"/>
                  </a:lnTo>
                  <a:lnTo>
                    <a:pt x="1197" y="1071"/>
                  </a:lnTo>
                  <a:lnTo>
                    <a:pt x="1197" y="1071"/>
                  </a:lnTo>
                  <a:lnTo>
                    <a:pt x="1207" y="1057"/>
                  </a:lnTo>
                  <a:lnTo>
                    <a:pt x="1215" y="1042"/>
                  </a:lnTo>
                  <a:lnTo>
                    <a:pt x="1222" y="1028"/>
                  </a:lnTo>
                  <a:lnTo>
                    <a:pt x="1224" y="1013"/>
                  </a:lnTo>
                  <a:lnTo>
                    <a:pt x="1227" y="998"/>
                  </a:lnTo>
                  <a:lnTo>
                    <a:pt x="1228" y="982"/>
                  </a:lnTo>
                  <a:lnTo>
                    <a:pt x="1228" y="948"/>
                  </a:lnTo>
                  <a:lnTo>
                    <a:pt x="1228" y="9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7" name="Freeform 789"/>
            <p:cNvSpPr/>
            <p:nvPr/>
          </p:nvSpPr>
          <p:spPr bwMode="auto">
            <a:xfrm>
              <a:off x="2540001" y="3187700"/>
              <a:ext cx="14288" cy="3810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942"/>
                </a:cxn>
                <a:cxn ang="0">
                  <a:pos x="0" y="942"/>
                </a:cxn>
                <a:cxn ang="0">
                  <a:pos x="0" y="946"/>
                </a:cxn>
                <a:cxn ang="0">
                  <a:pos x="1" y="950"/>
                </a:cxn>
                <a:cxn ang="0">
                  <a:pos x="5" y="955"/>
                </a:cxn>
                <a:cxn ang="0">
                  <a:pos x="11" y="958"/>
                </a:cxn>
                <a:cxn ang="0">
                  <a:pos x="17" y="959"/>
                </a:cxn>
                <a:cxn ang="0">
                  <a:pos x="24" y="958"/>
                </a:cxn>
                <a:cxn ang="0">
                  <a:pos x="29" y="955"/>
                </a:cxn>
                <a:cxn ang="0">
                  <a:pos x="33" y="950"/>
                </a:cxn>
                <a:cxn ang="0">
                  <a:pos x="34" y="946"/>
                </a:cxn>
                <a:cxn ang="0">
                  <a:pos x="34" y="942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29" y="4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4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959">
                  <a:moveTo>
                    <a:pt x="0" y="17"/>
                  </a:moveTo>
                  <a:lnTo>
                    <a:pt x="0" y="942"/>
                  </a:lnTo>
                  <a:lnTo>
                    <a:pt x="0" y="942"/>
                  </a:lnTo>
                  <a:lnTo>
                    <a:pt x="0" y="946"/>
                  </a:lnTo>
                  <a:lnTo>
                    <a:pt x="1" y="950"/>
                  </a:lnTo>
                  <a:lnTo>
                    <a:pt x="5" y="955"/>
                  </a:lnTo>
                  <a:lnTo>
                    <a:pt x="11" y="958"/>
                  </a:lnTo>
                  <a:lnTo>
                    <a:pt x="17" y="959"/>
                  </a:lnTo>
                  <a:lnTo>
                    <a:pt x="24" y="958"/>
                  </a:lnTo>
                  <a:lnTo>
                    <a:pt x="29" y="955"/>
                  </a:lnTo>
                  <a:lnTo>
                    <a:pt x="33" y="950"/>
                  </a:lnTo>
                  <a:lnTo>
                    <a:pt x="34" y="946"/>
                  </a:lnTo>
                  <a:lnTo>
                    <a:pt x="34" y="942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8" name="Freeform 790"/>
            <p:cNvSpPr>
              <a:spLocks noEditPoints="1"/>
            </p:cNvSpPr>
            <p:nvPr/>
          </p:nvSpPr>
          <p:spPr bwMode="auto">
            <a:xfrm>
              <a:off x="2105026" y="3662363"/>
              <a:ext cx="395288" cy="60325"/>
            </a:xfrm>
            <a:custGeom>
              <a:avLst/>
              <a:gdLst/>
              <a:ahLst/>
              <a:cxnLst>
                <a:cxn ang="0">
                  <a:pos x="986" y="64"/>
                </a:cxn>
                <a:cxn ang="0">
                  <a:pos x="982" y="47"/>
                </a:cxn>
                <a:cxn ang="0">
                  <a:pos x="974" y="35"/>
                </a:cxn>
                <a:cxn ang="0">
                  <a:pos x="961" y="31"/>
                </a:cxn>
                <a:cxn ang="0">
                  <a:pos x="937" y="29"/>
                </a:cxn>
                <a:cxn ang="0">
                  <a:pos x="875" y="23"/>
                </a:cxn>
                <a:cxn ang="0">
                  <a:pos x="828" y="20"/>
                </a:cxn>
                <a:cxn ang="0">
                  <a:pos x="651" y="18"/>
                </a:cxn>
                <a:cxn ang="0">
                  <a:pos x="275" y="10"/>
                </a:cxn>
                <a:cxn ang="0">
                  <a:pos x="29" y="0"/>
                </a:cxn>
                <a:cxn ang="0">
                  <a:pos x="18" y="1"/>
                </a:cxn>
                <a:cxn ang="0">
                  <a:pos x="7" y="9"/>
                </a:cxn>
                <a:cxn ang="0">
                  <a:pos x="1" y="22"/>
                </a:cxn>
                <a:cxn ang="0">
                  <a:pos x="0" y="73"/>
                </a:cxn>
                <a:cxn ang="0">
                  <a:pos x="7" y="101"/>
                </a:cxn>
                <a:cxn ang="0">
                  <a:pos x="13" y="107"/>
                </a:cxn>
                <a:cxn ang="0">
                  <a:pos x="34" y="115"/>
                </a:cxn>
                <a:cxn ang="0">
                  <a:pos x="82" y="116"/>
                </a:cxn>
                <a:cxn ang="0">
                  <a:pos x="166" y="127"/>
                </a:cxn>
                <a:cxn ang="0">
                  <a:pos x="314" y="140"/>
                </a:cxn>
                <a:cxn ang="0">
                  <a:pos x="390" y="141"/>
                </a:cxn>
                <a:cxn ang="0">
                  <a:pos x="596" y="145"/>
                </a:cxn>
                <a:cxn ang="0">
                  <a:pos x="701" y="152"/>
                </a:cxn>
                <a:cxn ang="0">
                  <a:pos x="954" y="152"/>
                </a:cxn>
                <a:cxn ang="0">
                  <a:pos x="964" y="150"/>
                </a:cxn>
                <a:cxn ang="0">
                  <a:pos x="971" y="144"/>
                </a:cxn>
                <a:cxn ang="0">
                  <a:pos x="984" y="141"/>
                </a:cxn>
                <a:cxn ang="0">
                  <a:pos x="993" y="132"/>
                </a:cxn>
                <a:cxn ang="0">
                  <a:pos x="995" y="122"/>
                </a:cxn>
                <a:cxn ang="0">
                  <a:pos x="989" y="76"/>
                </a:cxn>
                <a:cxn ang="0">
                  <a:pos x="651" y="106"/>
                </a:cxn>
                <a:cxn ang="0">
                  <a:pos x="477" y="99"/>
                </a:cxn>
                <a:cxn ang="0">
                  <a:pos x="339" y="95"/>
                </a:cxn>
                <a:cxn ang="0">
                  <a:pos x="201" y="86"/>
                </a:cxn>
                <a:cxn ang="0">
                  <a:pos x="112" y="73"/>
                </a:cxn>
                <a:cxn ang="0">
                  <a:pos x="63" y="68"/>
                </a:cxn>
                <a:cxn ang="0">
                  <a:pos x="48" y="69"/>
                </a:cxn>
                <a:cxn ang="0">
                  <a:pos x="47" y="47"/>
                </a:cxn>
                <a:cxn ang="0">
                  <a:pos x="158" y="51"/>
                </a:cxn>
                <a:cxn ang="0">
                  <a:pos x="433" y="56"/>
                </a:cxn>
                <a:cxn ang="0">
                  <a:pos x="547" y="61"/>
                </a:cxn>
                <a:cxn ang="0">
                  <a:pos x="725" y="65"/>
                </a:cxn>
                <a:cxn ang="0">
                  <a:pos x="782" y="67"/>
                </a:cxn>
                <a:cxn ang="0">
                  <a:pos x="840" y="68"/>
                </a:cxn>
                <a:cxn ang="0">
                  <a:pos x="917" y="71"/>
                </a:cxn>
                <a:cxn ang="0">
                  <a:pos x="943" y="76"/>
                </a:cxn>
                <a:cxn ang="0">
                  <a:pos x="948" y="106"/>
                </a:cxn>
              </a:cxnLst>
              <a:rect l="0" t="0" r="r" b="b"/>
              <a:pathLst>
                <a:path w="995" h="153">
                  <a:moveTo>
                    <a:pt x="989" y="76"/>
                  </a:moveTo>
                  <a:lnTo>
                    <a:pt x="989" y="76"/>
                  </a:lnTo>
                  <a:lnTo>
                    <a:pt x="986" y="64"/>
                  </a:lnTo>
                  <a:lnTo>
                    <a:pt x="984" y="52"/>
                  </a:lnTo>
                  <a:lnTo>
                    <a:pt x="984" y="52"/>
                  </a:lnTo>
                  <a:lnTo>
                    <a:pt x="982" y="47"/>
                  </a:lnTo>
                  <a:lnTo>
                    <a:pt x="981" y="42"/>
                  </a:lnTo>
                  <a:lnTo>
                    <a:pt x="978" y="38"/>
                  </a:lnTo>
                  <a:lnTo>
                    <a:pt x="974" y="35"/>
                  </a:lnTo>
                  <a:lnTo>
                    <a:pt x="971" y="33"/>
                  </a:lnTo>
                  <a:lnTo>
                    <a:pt x="965" y="31"/>
                  </a:lnTo>
                  <a:lnTo>
                    <a:pt x="961" y="31"/>
                  </a:lnTo>
                  <a:lnTo>
                    <a:pt x="956" y="31"/>
                  </a:lnTo>
                  <a:lnTo>
                    <a:pt x="956" y="31"/>
                  </a:lnTo>
                  <a:lnTo>
                    <a:pt x="937" y="29"/>
                  </a:lnTo>
                  <a:lnTo>
                    <a:pt x="916" y="26"/>
                  </a:lnTo>
                  <a:lnTo>
                    <a:pt x="896" y="26"/>
                  </a:lnTo>
                  <a:lnTo>
                    <a:pt x="875" y="23"/>
                  </a:lnTo>
                  <a:lnTo>
                    <a:pt x="875" y="23"/>
                  </a:lnTo>
                  <a:lnTo>
                    <a:pt x="853" y="21"/>
                  </a:lnTo>
                  <a:lnTo>
                    <a:pt x="828" y="20"/>
                  </a:lnTo>
                  <a:lnTo>
                    <a:pt x="781" y="20"/>
                  </a:lnTo>
                  <a:lnTo>
                    <a:pt x="781" y="20"/>
                  </a:lnTo>
                  <a:lnTo>
                    <a:pt x="651" y="18"/>
                  </a:lnTo>
                  <a:lnTo>
                    <a:pt x="522" y="14"/>
                  </a:lnTo>
                  <a:lnTo>
                    <a:pt x="522" y="14"/>
                  </a:lnTo>
                  <a:lnTo>
                    <a:pt x="275" y="10"/>
                  </a:lnTo>
                  <a:lnTo>
                    <a:pt x="152" y="6"/>
                  </a:lnTo>
                  <a:lnTo>
                    <a:pt x="90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7" y="9"/>
                  </a:lnTo>
                  <a:lnTo>
                    <a:pt x="3" y="1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4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1" y="82"/>
                  </a:lnTo>
                  <a:lnTo>
                    <a:pt x="3" y="93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9" y="105"/>
                  </a:lnTo>
                  <a:lnTo>
                    <a:pt x="13" y="107"/>
                  </a:lnTo>
                  <a:lnTo>
                    <a:pt x="17" y="110"/>
                  </a:lnTo>
                  <a:lnTo>
                    <a:pt x="22" y="112"/>
                  </a:lnTo>
                  <a:lnTo>
                    <a:pt x="34" y="115"/>
                  </a:lnTo>
                  <a:lnTo>
                    <a:pt x="46" y="116"/>
                  </a:lnTo>
                  <a:lnTo>
                    <a:pt x="71" y="116"/>
                  </a:lnTo>
                  <a:lnTo>
                    <a:pt x="82" y="116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166" y="127"/>
                  </a:lnTo>
                  <a:lnTo>
                    <a:pt x="239" y="135"/>
                  </a:lnTo>
                  <a:lnTo>
                    <a:pt x="277" y="137"/>
                  </a:lnTo>
                  <a:lnTo>
                    <a:pt x="314" y="140"/>
                  </a:lnTo>
                  <a:lnTo>
                    <a:pt x="352" y="141"/>
                  </a:lnTo>
                  <a:lnTo>
                    <a:pt x="390" y="141"/>
                  </a:lnTo>
                  <a:lnTo>
                    <a:pt x="390" y="141"/>
                  </a:lnTo>
                  <a:lnTo>
                    <a:pt x="458" y="141"/>
                  </a:lnTo>
                  <a:lnTo>
                    <a:pt x="527" y="142"/>
                  </a:lnTo>
                  <a:lnTo>
                    <a:pt x="596" y="145"/>
                  </a:lnTo>
                  <a:lnTo>
                    <a:pt x="666" y="149"/>
                  </a:lnTo>
                  <a:lnTo>
                    <a:pt x="666" y="149"/>
                  </a:lnTo>
                  <a:lnTo>
                    <a:pt x="701" y="152"/>
                  </a:lnTo>
                  <a:lnTo>
                    <a:pt x="738" y="153"/>
                  </a:lnTo>
                  <a:lnTo>
                    <a:pt x="810" y="153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9" y="152"/>
                  </a:lnTo>
                  <a:lnTo>
                    <a:pt x="964" y="150"/>
                  </a:lnTo>
                  <a:lnTo>
                    <a:pt x="968" y="146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6" y="144"/>
                  </a:lnTo>
                  <a:lnTo>
                    <a:pt x="980" y="142"/>
                  </a:lnTo>
                  <a:lnTo>
                    <a:pt x="984" y="141"/>
                  </a:lnTo>
                  <a:lnTo>
                    <a:pt x="988" y="139"/>
                  </a:lnTo>
                  <a:lnTo>
                    <a:pt x="991" y="136"/>
                  </a:lnTo>
                  <a:lnTo>
                    <a:pt x="993" y="132"/>
                  </a:lnTo>
                  <a:lnTo>
                    <a:pt x="995" y="127"/>
                  </a:lnTo>
                  <a:lnTo>
                    <a:pt x="995" y="122"/>
                  </a:lnTo>
                  <a:lnTo>
                    <a:pt x="995" y="122"/>
                  </a:lnTo>
                  <a:lnTo>
                    <a:pt x="993" y="99"/>
                  </a:lnTo>
                  <a:lnTo>
                    <a:pt x="989" y="76"/>
                  </a:lnTo>
                  <a:lnTo>
                    <a:pt x="989" y="76"/>
                  </a:lnTo>
                  <a:close/>
                  <a:moveTo>
                    <a:pt x="710" y="106"/>
                  </a:moveTo>
                  <a:lnTo>
                    <a:pt x="710" y="106"/>
                  </a:lnTo>
                  <a:lnTo>
                    <a:pt x="651" y="106"/>
                  </a:lnTo>
                  <a:lnTo>
                    <a:pt x="594" y="103"/>
                  </a:lnTo>
                  <a:lnTo>
                    <a:pt x="535" y="101"/>
                  </a:lnTo>
                  <a:lnTo>
                    <a:pt x="477" y="99"/>
                  </a:lnTo>
                  <a:lnTo>
                    <a:pt x="477" y="99"/>
                  </a:lnTo>
                  <a:lnTo>
                    <a:pt x="408" y="97"/>
                  </a:lnTo>
                  <a:lnTo>
                    <a:pt x="339" y="95"/>
                  </a:lnTo>
                  <a:lnTo>
                    <a:pt x="271" y="91"/>
                  </a:lnTo>
                  <a:lnTo>
                    <a:pt x="201" y="86"/>
                  </a:lnTo>
                  <a:lnTo>
                    <a:pt x="201" y="86"/>
                  </a:lnTo>
                  <a:lnTo>
                    <a:pt x="171" y="82"/>
                  </a:lnTo>
                  <a:lnTo>
                    <a:pt x="141" y="77"/>
                  </a:lnTo>
                  <a:lnTo>
                    <a:pt x="112" y="73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63" y="68"/>
                  </a:lnTo>
                  <a:lnTo>
                    <a:pt x="58" y="68"/>
                  </a:lnTo>
                  <a:lnTo>
                    <a:pt x="52" y="68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102" y="50"/>
                  </a:lnTo>
                  <a:lnTo>
                    <a:pt x="158" y="51"/>
                  </a:lnTo>
                  <a:lnTo>
                    <a:pt x="268" y="52"/>
                  </a:lnTo>
                  <a:lnTo>
                    <a:pt x="378" y="55"/>
                  </a:lnTo>
                  <a:lnTo>
                    <a:pt x="433" y="56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547" y="61"/>
                  </a:lnTo>
                  <a:lnTo>
                    <a:pt x="607" y="64"/>
                  </a:lnTo>
                  <a:lnTo>
                    <a:pt x="666" y="65"/>
                  </a:lnTo>
                  <a:lnTo>
                    <a:pt x="725" y="65"/>
                  </a:lnTo>
                  <a:lnTo>
                    <a:pt x="725" y="65"/>
                  </a:lnTo>
                  <a:lnTo>
                    <a:pt x="753" y="65"/>
                  </a:lnTo>
                  <a:lnTo>
                    <a:pt x="782" y="67"/>
                  </a:lnTo>
                  <a:lnTo>
                    <a:pt x="811" y="68"/>
                  </a:lnTo>
                  <a:lnTo>
                    <a:pt x="840" y="68"/>
                  </a:lnTo>
                  <a:lnTo>
                    <a:pt x="840" y="68"/>
                  </a:lnTo>
                  <a:lnTo>
                    <a:pt x="863" y="68"/>
                  </a:lnTo>
                  <a:lnTo>
                    <a:pt x="889" y="69"/>
                  </a:lnTo>
                  <a:lnTo>
                    <a:pt x="917" y="71"/>
                  </a:lnTo>
                  <a:lnTo>
                    <a:pt x="930" y="73"/>
                  </a:lnTo>
                  <a:lnTo>
                    <a:pt x="943" y="76"/>
                  </a:lnTo>
                  <a:lnTo>
                    <a:pt x="943" y="76"/>
                  </a:lnTo>
                  <a:lnTo>
                    <a:pt x="943" y="81"/>
                  </a:lnTo>
                  <a:lnTo>
                    <a:pt x="943" y="81"/>
                  </a:lnTo>
                  <a:lnTo>
                    <a:pt x="948" y="106"/>
                  </a:lnTo>
                  <a:lnTo>
                    <a:pt x="710" y="1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6" name="组合 1285"/>
          <p:cNvGrpSpPr/>
          <p:nvPr/>
        </p:nvGrpSpPr>
        <p:grpSpPr>
          <a:xfrm>
            <a:off x="5530851" y="3812100"/>
            <a:ext cx="1064684" cy="814917"/>
            <a:chOff x="4148138" y="3128963"/>
            <a:chExt cx="798513" cy="611188"/>
          </a:xfrm>
          <a:solidFill>
            <a:schemeClr val="tx1"/>
          </a:solidFill>
        </p:grpSpPr>
        <p:sp>
          <p:nvSpPr>
            <p:cNvPr id="13079" name="Freeform 791"/>
            <p:cNvSpPr/>
            <p:nvPr/>
          </p:nvSpPr>
          <p:spPr bwMode="auto">
            <a:xfrm>
              <a:off x="4168776" y="3275013"/>
              <a:ext cx="30163" cy="60325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9" y="8"/>
                </a:cxn>
                <a:cxn ang="0">
                  <a:pos x="52" y="15"/>
                </a:cxn>
                <a:cxn ang="0">
                  <a:pos x="47" y="23"/>
                </a:cxn>
                <a:cxn ang="0">
                  <a:pos x="43" y="32"/>
                </a:cxn>
                <a:cxn ang="0">
                  <a:pos x="34" y="49"/>
                </a:cxn>
                <a:cxn ang="0">
                  <a:pos x="27" y="66"/>
                </a:cxn>
                <a:cxn ang="0">
                  <a:pos x="27" y="66"/>
                </a:cxn>
                <a:cxn ang="0">
                  <a:pos x="18" y="85"/>
                </a:cxn>
                <a:cxn ang="0">
                  <a:pos x="10" y="105"/>
                </a:cxn>
                <a:cxn ang="0">
                  <a:pos x="4" y="125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8" y="152"/>
                </a:cxn>
                <a:cxn ang="0">
                  <a:pos x="10" y="151"/>
                </a:cxn>
                <a:cxn ang="0">
                  <a:pos x="10" y="148"/>
                </a:cxn>
                <a:cxn ang="0">
                  <a:pos x="10" y="148"/>
                </a:cxn>
                <a:cxn ang="0">
                  <a:pos x="14" y="130"/>
                </a:cxn>
                <a:cxn ang="0">
                  <a:pos x="21" y="113"/>
                </a:cxn>
                <a:cxn ang="0">
                  <a:pos x="34" y="79"/>
                </a:cxn>
                <a:cxn ang="0">
                  <a:pos x="34" y="79"/>
                </a:cxn>
                <a:cxn ang="0">
                  <a:pos x="40" y="60"/>
                </a:cxn>
                <a:cxn ang="0">
                  <a:pos x="50" y="42"/>
                </a:cxn>
                <a:cxn ang="0">
                  <a:pos x="55" y="33"/>
                </a:cxn>
                <a:cxn ang="0">
                  <a:pos x="60" y="24"/>
                </a:cxn>
                <a:cxn ang="0">
                  <a:pos x="67" y="16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2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52">
                  <a:moveTo>
                    <a:pt x="65" y="2"/>
                  </a:moveTo>
                  <a:lnTo>
                    <a:pt x="65" y="2"/>
                  </a:lnTo>
                  <a:lnTo>
                    <a:pt x="59" y="8"/>
                  </a:lnTo>
                  <a:lnTo>
                    <a:pt x="52" y="15"/>
                  </a:lnTo>
                  <a:lnTo>
                    <a:pt x="47" y="23"/>
                  </a:lnTo>
                  <a:lnTo>
                    <a:pt x="43" y="32"/>
                  </a:lnTo>
                  <a:lnTo>
                    <a:pt x="34" y="49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18" y="85"/>
                  </a:lnTo>
                  <a:lnTo>
                    <a:pt x="10" y="105"/>
                  </a:lnTo>
                  <a:lnTo>
                    <a:pt x="4" y="12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8" y="152"/>
                  </a:lnTo>
                  <a:lnTo>
                    <a:pt x="10" y="151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4" y="130"/>
                  </a:lnTo>
                  <a:lnTo>
                    <a:pt x="21" y="113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40" y="60"/>
                  </a:lnTo>
                  <a:lnTo>
                    <a:pt x="50" y="42"/>
                  </a:lnTo>
                  <a:lnTo>
                    <a:pt x="55" y="33"/>
                  </a:lnTo>
                  <a:lnTo>
                    <a:pt x="60" y="24"/>
                  </a:lnTo>
                  <a:lnTo>
                    <a:pt x="67" y="16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0" name="Freeform 792"/>
            <p:cNvSpPr/>
            <p:nvPr/>
          </p:nvSpPr>
          <p:spPr bwMode="auto">
            <a:xfrm>
              <a:off x="4179888" y="3259138"/>
              <a:ext cx="46038" cy="98425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88" y="25"/>
                </a:cxn>
                <a:cxn ang="0">
                  <a:pos x="68" y="51"/>
                </a:cxn>
                <a:cxn ang="0">
                  <a:pos x="59" y="65"/>
                </a:cxn>
                <a:cxn ang="0">
                  <a:pos x="51" y="79"/>
                </a:cxn>
                <a:cxn ang="0">
                  <a:pos x="45" y="92"/>
                </a:cxn>
                <a:cxn ang="0">
                  <a:pos x="38" y="106"/>
                </a:cxn>
                <a:cxn ang="0">
                  <a:pos x="38" y="106"/>
                </a:cxn>
                <a:cxn ang="0">
                  <a:pos x="26" y="139"/>
                </a:cxn>
                <a:cxn ang="0">
                  <a:pos x="14" y="173"/>
                </a:cxn>
                <a:cxn ang="0">
                  <a:pos x="9" y="190"/>
                </a:cxn>
                <a:cxn ang="0">
                  <a:pos x="5" y="207"/>
                </a:cxn>
                <a:cxn ang="0">
                  <a:pos x="1" y="224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1" y="246"/>
                </a:cxn>
                <a:cxn ang="0">
                  <a:pos x="5" y="248"/>
                </a:cxn>
                <a:cxn ang="0">
                  <a:pos x="9" y="246"/>
                </a:cxn>
                <a:cxn ang="0">
                  <a:pos x="11" y="244"/>
                </a:cxn>
                <a:cxn ang="0">
                  <a:pos x="12" y="241"/>
                </a:cxn>
                <a:cxn ang="0">
                  <a:pos x="12" y="241"/>
                </a:cxn>
                <a:cxn ang="0">
                  <a:pos x="13" y="227"/>
                </a:cxn>
                <a:cxn ang="0">
                  <a:pos x="16" y="211"/>
                </a:cxn>
                <a:cxn ang="0">
                  <a:pos x="20" y="195"/>
                </a:cxn>
                <a:cxn ang="0">
                  <a:pos x="25" y="180"/>
                </a:cxn>
                <a:cxn ang="0">
                  <a:pos x="35" y="150"/>
                </a:cxn>
                <a:cxn ang="0">
                  <a:pos x="46" y="119"/>
                </a:cxn>
                <a:cxn ang="0">
                  <a:pos x="46" y="119"/>
                </a:cxn>
                <a:cxn ang="0">
                  <a:pos x="51" y="105"/>
                </a:cxn>
                <a:cxn ang="0">
                  <a:pos x="59" y="91"/>
                </a:cxn>
                <a:cxn ang="0">
                  <a:pos x="67" y="75"/>
                </a:cxn>
                <a:cxn ang="0">
                  <a:pos x="75" y="61"/>
                </a:cxn>
                <a:cxn ang="0">
                  <a:pos x="85" y="48"/>
                </a:cxn>
                <a:cxn ang="0">
                  <a:pos x="96" y="34"/>
                </a:cxn>
                <a:cxn ang="0">
                  <a:pos x="117" y="10"/>
                </a:cxn>
                <a:cxn ang="0">
                  <a:pos x="117" y="10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7" y="2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48">
                  <a:moveTo>
                    <a:pt x="109" y="2"/>
                  </a:moveTo>
                  <a:lnTo>
                    <a:pt x="109" y="2"/>
                  </a:lnTo>
                  <a:lnTo>
                    <a:pt x="88" y="25"/>
                  </a:lnTo>
                  <a:lnTo>
                    <a:pt x="68" y="51"/>
                  </a:lnTo>
                  <a:lnTo>
                    <a:pt x="59" y="65"/>
                  </a:lnTo>
                  <a:lnTo>
                    <a:pt x="51" y="79"/>
                  </a:lnTo>
                  <a:lnTo>
                    <a:pt x="45" y="92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26" y="139"/>
                  </a:lnTo>
                  <a:lnTo>
                    <a:pt x="14" y="173"/>
                  </a:lnTo>
                  <a:lnTo>
                    <a:pt x="9" y="190"/>
                  </a:lnTo>
                  <a:lnTo>
                    <a:pt x="5" y="207"/>
                  </a:lnTo>
                  <a:lnTo>
                    <a:pt x="1" y="224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1" y="246"/>
                  </a:lnTo>
                  <a:lnTo>
                    <a:pt x="5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2" y="241"/>
                  </a:lnTo>
                  <a:lnTo>
                    <a:pt x="12" y="241"/>
                  </a:lnTo>
                  <a:lnTo>
                    <a:pt x="13" y="227"/>
                  </a:lnTo>
                  <a:lnTo>
                    <a:pt x="16" y="211"/>
                  </a:lnTo>
                  <a:lnTo>
                    <a:pt x="20" y="195"/>
                  </a:lnTo>
                  <a:lnTo>
                    <a:pt x="25" y="180"/>
                  </a:lnTo>
                  <a:lnTo>
                    <a:pt x="35" y="150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51" y="105"/>
                  </a:lnTo>
                  <a:lnTo>
                    <a:pt x="59" y="91"/>
                  </a:lnTo>
                  <a:lnTo>
                    <a:pt x="67" y="75"/>
                  </a:lnTo>
                  <a:lnTo>
                    <a:pt x="75" y="61"/>
                  </a:lnTo>
                  <a:lnTo>
                    <a:pt x="85" y="48"/>
                  </a:lnTo>
                  <a:lnTo>
                    <a:pt x="96" y="34"/>
                  </a:lnTo>
                  <a:lnTo>
                    <a:pt x="117" y="10"/>
                  </a:lnTo>
                  <a:lnTo>
                    <a:pt x="117" y="10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1" name="Freeform 793"/>
            <p:cNvSpPr/>
            <p:nvPr/>
          </p:nvSpPr>
          <p:spPr bwMode="auto">
            <a:xfrm>
              <a:off x="4194176" y="3235325"/>
              <a:ext cx="60325" cy="142875"/>
            </a:xfrm>
            <a:custGeom>
              <a:avLst/>
              <a:gdLst/>
              <a:ahLst/>
              <a:cxnLst>
                <a:cxn ang="0">
                  <a:pos x="143" y="1"/>
                </a:cxn>
                <a:cxn ang="0">
                  <a:pos x="143" y="1"/>
                </a:cxn>
                <a:cxn ang="0">
                  <a:pos x="131" y="16"/>
                </a:cxn>
                <a:cxn ang="0">
                  <a:pos x="122" y="31"/>
                </a:cxn>
                <a:cxn ang="0">
                  <a:pos x="113" y="48"/>
                </a:cxn>
                <a:cxn ang="0">
                  <a:pos x="106" y="65"/>
                </a:cxn>
                <a:cxn ang="0">
                  <a:pos x="106" y="65"/>
                </a:cxn>
                <a:cxn ang="0">
                  <a:pos x="96" y="92"/>
                </a:cxn>
                <a:cxn ang="0">
                  <a:pos x="84" y="119"/>
                </a:cxn>
                <a:cxn ang="0">
                  <a:pos x="62" y="171"/>
                </a:cxn>
                <a:cxn ang="0">
                  <a:pos x="62" y="171"/>
                </a:cxn>
                <a:cxn ang="0">
                  <a:pos x="42" y="217"/>
                </a:cxn>
                <a:cxn ang="0">
                  <a:pos x="24" y="262"/>
                </a:cxn>
                <a:cxn ang="0">
                  <a:pos x="16" y="285"/>
                </a:cxn>
                <a:cxn ang="0">
                  <a:pos x="8" y="307"/>
                </a:cxn>
                <a:cxn ang="0">
                  <a:pos x="4" y="332"/>
                </a:cxn>
                <a:cxn ang="0">
                  <a:pos x="0" y="356"/>
                </a:cxn>
                <a:cxn ang="0">
                  <a:pos x="0" y="356"/>
                </a:cxn>
                <a:cxn ang="0">
                  <a:pos x="0" y="358"/>
                </a:cxn>
                <a:cxn ang="0">
                  <a:pos x="1" y="360"/>
                </a:cxn>
                <a:cxn ang="0">
                  <a:pos x="4" y="361"/>
                </a:cxn>
                <a:cxn ang="0">
                  <a:pos x="5" y="361"/>
                </a:cxn>
                <a:cxn ang="0">
                  <a:pos x="9" y="360"/>
                </a:cxn>
                <a:cxn ang="0">
                  <a:pos x="10" y="358"/>
                </a:cxn>
                <a:cxn ang="0">
                  <a:pos x="12" y="356"/>
                </a:cxn>
                <a:cxn ang="0">
                  <a:pos x="12" y="356"/>
                </a:cxn>
                <a:cxn ang="0">
                  <a:pos x="14" y="334"/>
                </a:cxn>
                <a:cxn ang="0">
                  <a:pos x="20" y="311"/>
                </a:cxn>
                <a:cxn ang="0">
                  <a:pos x="26" y="289"/>
                </a:cxn>
                <a:cxn ang="0">
                  <a:pos x="33" y="268"/>
                </a:cxn>
                <a:cxn ang="0">
                  <a:pos x="51" y="225"/>
                </a:cxn>
                <a:cxn ang="0">
                  <a:pos x="69" y="183"/>
                </a:cxn>
                <a:cxn ang="0">
                  <a:pos x="69" y="183"/>
                </a:cxn>
                <a:cxn ang="0">
                  <a:pos x="88" y="140"/>
                </a:cxn>
                <a:cxn ang="0">
                  <a:pos x="107" y="95"/>
                </a:cxn>
                <a:cxn ang="0">
                  <a:pos x="107" y="95"/>
                </a:cxn>
                <a:cxn ang="0">
                  <a:pos x="115" y="73"/>
                </a:cxn>
                <a:cxn ang="0">
                  <a:pos x="124" y="51"/>
                </a:cxn>
                <a:cxn ang="0">
                  <a:pos x="130" y="41"/>
                </a:cxn>
                <a:cxn ang="0">
                  <a:pos x="136" y="30"/>
                </a:cxn>
                <a:cxn ang="0">
                  <a:pos x="143" y="20"/>
                </a:cxn>
                <a:cxn ang="0">
                  <a:pos x="150" y="10"/>
                </a:cxn>
                <a:cxn ang="0">
                  <a:pos x="150" y="10"/>
                </a:cxn>
                <a:cxn ang="0">
                  <a:pos x="152" y="8"/>
                </a:cxn>
                <a:cxn ang="0">
                  <a:pos x="152" y="5"/>
                </a:cxn>
                <a:cxn ang="0">
                  <a:pos x="150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3" y="1"/>
                </a:cxn>
                <a:cxn ang="0">
                  <a:pos x="143" y="1"/>
                </a:cxn>
              </a:cxnLst>
              <a:rect l="0" t="0" r="r" b="b"/>
              <a:pathLst>
                <a:path w="152" h="361">
                  <a:moveTo>
                    <a:pt x="143" y="1"/>
                  </a:moveTo>
                  <a:lnTo>
                    <a:pt x="143" y="1"/>
                  </a:lnTo>
                  <a:lnTo>
                    <a:pt x="131" y="16"/>
                  </a:lnTo>
                  <a:lnTo>
                    <a:pt x="122" y="31"/>
                  </a:lnTo>
                  <a:lnTo>
                    <a:pt x="113" y="48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96" y="92"/>
                  </a:lnTo>
                  <a:lnTo>
                    <a:pt x="84" y="11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42" y="217"/>
                  </a:lnTo>
                  <a:lnTo>
                    <a:pt x="24" y="262"/>
                  </a:lnTo>
                  <a:lnTo>
                    <a:pt x="16" y="285"/>
                  </a:lnTo>
                  <a:lnTo>
                    <a:pt x="8" y="307"/>
                  </a:lnTo>
                  <a:lnTo>
                    <a:pt x="4" y="332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58"/>
                  </a:lnTo>
                  <a:lnTo>
                    <a:pt x="1" y="360"/>
                  </a:lnTo>
                  <a:lnTo>
                    <a:pt x="4" y="361"/>
                  </a:lnTo>
                  <a:lnTo>
                    <a:pt x="5" y="361"/>
                  </a:lnTo>
                  <a:lnTo>
                    <a:pt x="9" y="360"/>
                  </a:lnTo>
                  <a:lnTo>
                    <a:pt x="10" y="358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4" y="334"/>
                  </a:lnTo>
                  <a:lnTo>
                    <a:pt x="20" y="311"/>
                  </a:lnTo>
                  <a:lnTo>
                    <a:pt x="26" y="289"/>
                  </a:lnTo>
                  <a:lnTo>
                    <a:pt x="33" y="268"/>
                  </a:lnTo>
                  <a:lnTo>
                    <a:pt x="51" y="225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8" y="140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15" y="73"/>
                  </a:lnTo>
                  <a:lnTo>
                    <a:pt x="124" y="51"/>
                  </a:lnTo>
                  <a:lnTo>
                    <a:pt x="130" y="41"/>
                  </a:lnTo>
                  <a:lnTo>
                    <a:pt x="136" y="30"/>
                  </a:lnTo>
                  <a:lnTo>
                    <a:pt x="143" y="2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2" y="8"/>
                  </a:lnTo>
                  <a:lnTo>
                    <a:pt x="152" y="5"/>
                  </a:lnTo>
                  <a:lnTo>
                    <a:pt x="150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3" y="1"/>
                  </a:lnTo>
                  <a:lnTo>
                    <a:pt x="1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2" name="Freeform 794"/>
            <p:cNvSpPr/>
            <p:nvPr/>
          </p:nvSpPr>
          <p:spPr bwMode="auto">
            <a:xfrm>
              <a:off x="4233863" y="3203575"/>
              <a:ext cx="58738" cy="160338"/>
            </a:xfrm>
            <a:custGeom>
              <a:avLst/>
              <a:gdLst/>
              <a:ahLst/>
              <a:cxnLst>
                <a:cxn ang="0">
                  <a:pos x="140" y="2"/>
                </a:cxn>
                <a:cxn ang="0">
                  <a:pos x="140" y="2"/>
                </a:cxn>
                <a:cxn ang="0">
                  <a:pos x="134" y="4"/>
                </a:cxn>
                <a:cxn ang="0">
                  <a:pos x="131" y="7"/>
                </a:cxn>
                <a:cxn ang="0">
                  <a:pos x="130" y="11"/>
                </a:cxn>
                <a:cxn ang="0">
                  <a:pos x="130" y="11"/>
                </a:cxn>
                <a:cxn ang="0">
                  <a:pos x="126" y="24"/>
                </a:cxn>
                <a:cxn ang="0">
                  <a:pos x="121" y="36"/>
                </a:cxn>
                <a:cxn ang="0">
                  <a:pos x="109" y="60"/>
                </a:cxn>
                <a:cxn ang="0">
                  <a:pos x="109" y="60"/>
                </a:cxn>
                <a:cxn ang="0">
                  <a:pos x="87" y="123"/>
                </a:cxn>
                <a:cxn ang="0">
                  <a:pos x="74" y="155"/>
                </a:cxn>
                <a:cxn ang="0">
                  <a:pos x="61" y="185"/>
                </a:cxn>
                <a:cxn ang="0">
                  <a:pos x="61" y="185"/>
                </a:cxn>
                <a:cxn ang="0">
                  <a:pos x="48" y="211"/>
                </a:cxn>
                <a:cxn ang="0">
                  <a:pos x="37" y="237"/>
                </a:cxn>
                <a:cxn ang="0">
                  <a:pos x="27" y="263"/>
                </a:cxn>
                <a:cxn ang="0">
                  <a:pos x="17" y="291"/>
                </a:cxn>
                <a:cxn ang="0">
                  <a:pos x="11" y="317"/>
                </a:cxn>
                <a:cxn ang="0">
                  <a:pos x="6" y="344"/>
                </a:cxn>
                <a:cxn ang="0">
                  <a:pos x="2" y="373"/>
                </a:cxn>
                <a:cxn ang="0">
                  <a:pos x="0" y="402"/>
                </a:cxn>
                <a:cxn ang="0">
                  <a:pos x="0" y="402"/>
                </a:cxn>
                <a:cxn ang="0">
                  <a:pos x="0" y="404"/>
                </a:cxn>
                <a:cxn ang="0">
                  <a:pos x="2" y="406"/>
                </a:cxn>
                <a:cxn ang="0">
                  <a:pos x="6" y="407"/>
                </a:cxn>
                <a:cxn ang="0">
                  <a:pos x="10" y="406"/>
                </a:cxn>
                <a:cxn ang="0">
                  <a:pos x="11" y="404"/>
                </a:cxn>
                <a:cxn ang="0">
                  <a:pos x="11" y="402"/>
                </a:cxn>
                <a:cxn ang="0">
                  <a:pos x="11" y="402"/>
                </a:cxn>
                <a:cxn ang="0">
                  <a:pos x="14" y="373"/>
                </a:cxn>
                <a:cxn ang="0">
                  <a:pos x="16" y="345"/>
                </a:cxn>
                <a:cxn ang="0">
                  <a:pos x="21" y="319"/>
                </a:cxn>
                <a:cxn ang="0">
                  <a:pos x="29" y="293"/>
                </a:cxn>
                <a:cxn ang="0">
                  <a:pos x="37" y="267"/>
                </a:cxn>
                <a:cxn ang="0">
                  <a:pos x="48" y="242"/>
                </a:cxn>
                <a:cxn ang="0">
                  <a:pos x="58" y="216"/>
                </a:cxn>
                <a:cxn ang="0">
                  <a:pos x="70" y="191"/>
                </a:cxn>
                <a:cxn ang="0">
                  <a:pos x="70" y="191"/>
                </a:cxn>
                <a:cxn ang="0">
                  <a:pos x="80" y="169"/>
                </a:cxn>
                <a:cxn ang="0">
                  <a:pos x="89" y="147"/>
                </a:cxn>
                <a:cxn ang="0">
                  <a:pos x="106" y="101"/>
                </a:cxn>
                <a:cxn ang="0">
                  <a:pos x="106" y="101"/>
                </a:cxn>
                <a:cxn ang="0">
                  <a:pos x="117" y="73"/>
                </a:cxn>
                <a:cxn ang="0">
                  <a:pos x="127" y="46"/>
                </a:cxn>
                <a:cxn ang="0">
                  <a:pos x="127" y="46"/>
                </a:cxn>
                <a:cxn ang="0">
                  <a:pos x="135" y="28"/>
                </a:cxn>
                <a:cxn ang="0">
                  <a:pos x="140" y="17"/>
                </a:cxn>
                <a:cxn ang="0">
                  <a:pos x="143" y="13"/>
                </a:cxn>
                <a:cxn ang="0">
                  <a:pos x="146" y="11"/>
                </a:cxn>
                <a:cxn ang="0">
                  <a:pos x="146" y="11"/>
                </a:cxn>
                <a:cxn ang="0">
                  <a:pos x="148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8" y="4"/>
                </a:cxn>
                <a:cxn ang="0">
                  <a:pos x="144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40" y="2"/>
                </a:cxn>
              </a:cxnLst>
              <a:rect l="0" t="0" r="r" b="b"/>
              <a:pathLst>
                <a:path w="148" h="407">
                  <a:moveTo>
                    <a:pt x="140" y="2"/>
                  </a:moveTo>
                  <a:lnTo>
                    <a:pt x="140" y="2"/>
                  </a:lnTo>
                  <a:lnTo>
                    <a:pt x="134" y="4"/>
                  </a:lnTo>
                  <a:lnTo>
                    <a:pt x="131" y="7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26" y="24"/>
                  </a:lnTo>
                  <a:lnTo>
                    <a:pt x="121" y="36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87" y="123"/>
                  </a:lnTo>
                  <a:lnTo>
                    <a:pt x="74" y="155"/>
                  </a:lnTo>
                  <a:lnTo>
                    <a:pt x="61" y="185"/>
                  </a:lnTo>
                  <a:lnTo>
                    <a:pt x="61" y="185"/>
                  </a:lnTo>
                  <a:lnTo>
                    <a:pt x="48" y="211"/>
                  </a:lnTo>
                  <a:lnTo>
                    <a:pt x="37" y="237"/>
                  </a:lnTo>
                  <a:lnTo>
                    <a:pt x="27" y="263"/>
                  </a:lnTo>
                  <a:lnTo>
                    <a:pt x="17" y="291"/>
                  </a:lnTo>
                  <a:lnTo>
                    <a:pt x="11" y="317"/>
                  </a:lnTo>
                  <a:lnTo>
                    <a:pt x="6" y="344"/>
                  </a:lnTo>
                  <a:lnTo>
                    <a:pt x="2" y="373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4"/>
                  </a:lnTo>
                  <a:lnTo>
                    <a:pt x="2" y="406"/>
                  </a:lnTo>
                  <a:lnTo>
                    <a:pt x="6" y="407"/>
                  </a:lnTo>
                  <a:lnTo>
                    <a:pt x="10" y="406"/>
                  </a:lnTo>
                  <a:lnTo>
                    <a:pt x="11" y="404"/>
                  </a:lnTo>
                  <a:lnTo>
                    <a:pt x="11" y="402"/>
                  </a:lnTo>
                  <a:lnTo>
                    <a:pt x="11" y="402"/>
                  </a:lnTo>
                  <a:lnTo>
                    <a:pt x="14" y="373"/>
                  </a:lnTo>
                  <a:lnTo>
                    <a:pt x="16" y="345"/>
                  </a:lnTo>
                  <a:lnTo>
                    <a:pt x="21" y="319"/>
                  </a:lnTo>
                  <a:lnTo>
                    <a:pt x="29" y="293"/>
                  </a:lnTo>
                  <a:lnTo>
                    <a:pt x="37" y="267"/>
                  </a:lnTo>
                  <a:lnTo>
                    <a:pt x="48" y="242"/>
                  </a:lnTo>
                  <a:lnTo>
                    <a:pt x="58" y="216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80" y="169"/>
                  </a:lnTo>
                  <a:lnTo>
                    <a:pt x="89" y="147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17" y="73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35" y="28"/>
                  </a:lnTo>
                  <a:lnTo>
                    <a:pt x="140" y="17"/>
                  </a:lnTo>
                  <a:lnTo>
                    <a:pt x="143" y="13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44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3" name="Freeform 795"/>
            <p:cNvSpPr/>
            <p:nvPr/>
          </p:nvSpPr>
          <p:spPr bwMode="auto">
            <a:xfrm>
              <a:off x="4260851" y="3186113"/>
              <a:ext cx="68263" cy="142875"/>
            </a:xfrm>
            <a:custGeom>
              <a:avLst/>
              <a:gdLst/>
              <a:ahLst/>
              <a:cxnLst>
                <a:cxn ang="0">
                  <a:pos x="163" y="2"/>
                </a:cxn>
                <a:cxn ang="0">
                  <a:pos x="163" y="2"/>
                </a:cxn>
                <a:cxn ang="0">
                  <a:pos x="147" y="20"/>
                </a:cxn>
                <a:cxn ang="0">
                  <a:pos x="134" y="40"/>
                </a:cxn>
                <a:cxn ang="0">
                  <a:pos x="122" y="61"/>
                </a:cxn>
                <a:cxn ang="0">
                  <a:pos x="112" y="81"/>
                </a:cxn>
                <a:cxn ang="0">
                  <a:pos x="102" y="102"/>
                </a:cxn>
                <a:cxn ang="0">
                  <a:pos x="95" y="125"/>
                </a:cxn>
                <a:cxn ang="0">
                  <a:pos x="79" y="169"/>
                </a:cxn>
                <a:cxn ang="0">
                  <a:pos x="79" y="169"/>
                </a:cxn>
                <a:cxn ang="0">
                  <a:pos x="70" y="197"/>
                </a:cxn>
                <a:cxn ang="0">
                  <a:pos x="59" y="223"/>
                </a:cxn>
                <a:cxn ang="0">
                  <a:pos x="49" y="249"/>
                </a:cxn>
                <a:cxn ang="0">
                  <a:pos x="37" y="275"/>
                </a:cxn>
                <a:cxn ang="0">
                  <a:pos x="37" y="275"/>
                </a:cxn>
                <a:cxn ang="0">
                  <a:pos x="27" y="295"/>
                </a:cxn>
                <a:cxn ang="0">
                  <a:pos x="16" y="314"/>
                </a:cxn>
                <a:cxn ang="0">
                  <a:pos x="7" y="334"/>
                </a:cxn>
                <a:cxn ang="0">
                  <a:pos x="4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2" y="359"/>
                </a:cxn>
                <a:cxn ang="0">
                  <a:pos x="6" y="361"/>
                </a:cxn>
                <a:cxn ang="0">
                  <a:pos x="10" y="361"/>
                </a:cxn>
                <a:cxn ang="0">
                  <a:pos x="11" y="360"/>
                </a:cxn>
                <a:cxn ang="0">
                  <a:pos x="12" y="357"/>
                </a:cxn>
                <a:cxn ang="0">
                  <a:pos x="12" y="357"/>
                </a:cxn>
                <a:cxn ang="0">
                  <a:pos x="15" y="347"/>
                </a:cxn>
                <a:cxn ang="0">
                  <a:pos x="19" y="335"/>
                </a:cxn>
                <a:cxn ang="0">
                  <a:pos x="29" y="314"/>
                </a:cxn>
                <a:cxn ang="0">
                  <a:pos x="40" y="293"/>
                </a:cxn>
                <a:cxn ang="0">
                  <a:pos x="51" y="272"/>
                </a:cxn>
                <a:cxn ang="0">
                  <a:pos x="51" y="272"/>
                </a:cxn>
                <a:cxn ang="0">
                  <a:pos x="59" y="253"/>
                </a:cxn>
                <a:cxn ang="0">
                  <a:pos x="68" y="232"/>
                </a:cxn>
                <a:cxn ang="0">
                  <a:pos x="84" y="190"/>
                </a:cxn>
                <a:cxn ang="0">
                  <a:pos x="84" y="190"/>
                </a:cxn>
                <a:cxn ang="0">
                  <a:pos x="101" y="143"/>
                </a:cxn>
                <a:cxn ang="0">
                  <a:pos x="119" y="96"/>
                </a:cxn>
                <a:cxn ang="0">
                  <a:pos x="129" y="74"/>
                </a:cxn>
                <a:cxn ang="0">
                  <a:pos x="140" y="51"/>
                </a:cxn>
                <a:cxn ang="0">
                  <a:pos x="154" y="30"/>
                </a:cxn>
                <a:cxn ang="0">
                  <a:pos x="171" y="10"/>
                </a:cxn>
                <a:cxn ang="0">
                  <a:pos x="171" y="10"/>
                </a:cxn>
                <a:cxn ang="0">
                  <a:pos x="172" y="8"/>
                </a:cxn>
                <a:cxn ang="0">
                  <a:pos x="172" y="6"/>
                </a:cxn>
                <a:cxn ang="0">
                  <a:pos x="171" y="2"/>
                </a:cxn>
                <a:cxn ang="0">
                  <a:pos x="167" y="0"/>
                </a:cxn>
                <a:cxn ang="0">
                  <a:pos x="164" y="0"/>
                </a:cxn>
                <a:cxn ang="0">
                  <a:pos x="163" y="2"/>
                </a:cxn>
                <a:cxn ang="0">
                  <a:pos x="163" y="2"/>
                </a:cxn>
              </a:cxnLst>
              <a:rect l="0" t="0" r="r" b="b"/>
              <a:pathLst>
                <a:path w="172" h="361">
                  <a:moveTo>
                    <a:pt x="163" y="2"/>
                  </a:moveTo>
                  <a:lnTo>
                    <a:pt x="163" y="2"/>
                  </a:lnTo>
                  <a:lnTo>
                    <a:pt x="147" y="20"/>
                  </a:lnTo>
                  <a:lnTo>
                    <a:pt x="134" y="40"/>
                  </a:lnTo>
                  <a:lnTo>
                    <a:pt x="122" y="61"/>
                  </a:lnTo>
                  <a:lnTo>
                    <a:pt x="112" y="81"/>
                  </a:lnTo>
                  <a:lnTo>
                    <a:pt x="102" y="102"/>
                  </a:lnTo>
                  <a:lnTo>
                    <a:pt x="95" y="125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0" y="197"/>
                  </a:lnTo>
                  <a:lnTo>
                    <a:pt x="59" y="223"/>
                  </a:lnTo>
                  <a:lnTo>
                    <a:pt x="49" y="249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27" y="295"/>
                  </a:lnTo>
                  <a:lnTo>
                    <a:pt x="16" y="314"/>
                  </a:lnTo>
                  <a:lnTo>
                    <a:pt x="7" y="334"/>
                  </a:lnTo>
                  <a:lnTo>
                    <a:pt x="4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2" y="359"/>
                  </a:lnTo>
                  <a:lnTo>
                    <a:pt x="6" y="361"/>
                  </a:lnTo>
                  <a:lnTo>
                    <a:pt x="10" y="361"/>
                  </a:lnTo>
                  <a:lnTo>
                    <a:pt x="11" y="360"/>
                  </a:lnTo>
                  <a:lnTo>
                    <a:pt x="12" y="357"/>
                  </a:lnTo>
                  <a:lnTo>
                    <a:pt x="12" y="357"/>
                  </a:lnTo>
                  <a:lnTo>
                    <a:pt x="15" y="347"/>
                  </a:lnTo>
                  <a:lnTo>
                    <a:pt x="19" y="335"/>
                  </a:lnTo>
                  <a:lnTo>
                    <a:pt x="29" y="314"/>
                  </a:lnTo>
                  <a:lnTo>
                    <a:pt x="40" y="293"/>
                  </a:lnTo>
                  <a:lnTo>
                    <a:pt x="51" y="272"/>
                  </a:lnTo>
                  <a:lnTo>
                    <a:pt x="51" y="272"/>
                  </a:lnTo>
                  <a:lnTo>
                    <a:pt x="59" y="253"/>
                  </a:lnTo>
                  <a:lnTo>
                    <a:pt x="68" y="232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101" y="143"/>
                  </a:lnTo>
                  <a:lnTo>
                    <a:pt x="119" y="96"/>
                  </a:lnTo>
                  <a:lnTo>
                    <a:pt x="129" y="74"/>
                  </a:lnTo>
                  <a:lnTo>
                    <a:pt x="140" y="51"/>
                  </a:lnTo>
                  <a:lnTo>
                    <a:pt x="154" y="30"/>
                  </a:lnTo>
                  <a:lnTo>
                    <a:pt x="171" y="10"/>
                  </a:lnTo>
                  <a:lnTo>
                    <a:pt x="171" y="10"/>
                  </a:lnTo>
                  <a:lnTo>
                    <a:pt x="172" y="8"/>
                  </a:lnTo>
                  <a:lnTo>
                    <a:pt x="172" y="6"/>
                  </a:lnTo>
                  <a:lnTo>
                    <a:pt x="171" y="2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2"/>
                  </a:lnTo>
                  <a:lnTo>
                    <a:pt x="1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4" name="Freeform 796"/>
            <p:cNvSpPr/>
            <p:nvPr/>
          </p:nvSpPr>
          <p:spPr bwMode="auto">
            <a:xfrm>
              <a:off x="4303713" y="3165475"/>
              <a:ext cx="65088" cy="142875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0" y="23"/>
                </a:cxn>
                <a:cxn ang="0">
                  <a:pos x="128" y="43"/>
                </a:cxn>
                <a:cxn ang="0">
                  <a:pos x="108" y="85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49" y="216"/>
                </a:cxn>
                <a:cxn ang="0">
                  <a:pos x="30" y="261"/>
                </a:cxn>
                <a:cxn ang="0">
                  <a:pos x="21" y="284"/>
                </a:cxn>
                <a:cxn ang="0">
                  <a:pos x="13" y="307"/>
                </a:cxn>
                <a:cxn ang="0">
                  <a:pos x="5" y="331"/>
                </a:cxn>
                <a:cxn ang="0">
                  <a:pos x="0" y="354"/>
                </a:cxn>
                <a:cxn ang="0">
                  <a:pos x="0" y="354"/>
                </a:cxn>
                <a:cxn ang="0">
                  <a:pos x="0" y="357"/>
                </a:cxn>
                <a:cxn ang="0">
                  <a:pos x="0" y="359"/>
                </a:cxn>
                <a:cxn ang="0">
                  <a:pos x="4" y="361"/>
                </a:cxn>
                <a:cxn ang="0">
                  <a:pos x="8" y="361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17" y="335"/>
                </a:cxn>
                <a:cxn ang="0">
                  <a:pos x="23" y="311"/>
                </a:cxn>
                <a:cxn ang="0">
                  <a:pos x="31" y="287"/>
                </a:cxn>
                <a:cxn ang="0">
                  <a:pos x="40" y="265"/>
                </a:cxn>
                <a:cxn ang="0">
                  <a:pos x="60" y="219"/>
                </a:cxn>
                <a:cxn ang="0">
                  <a:pos x="80" y="176"/>
                </a:cxn>
                <a:cxn ang="0">
                  <a:pos x="80" y="176"/>
                </a:cxn>
                <a:cxn ang="0">
                  <a:pos x="99" y="133"/>
                </a:cxn>
                <a:cxn ang="0">
                  <a:pos x="119" y="91"/>
                </a:cxn>
                <a:cxn ang="0">
                  <a:pos x="138" y="49"/>
                </a:cxn>
                <a:cxn ang="0">
                  <a:pos x="150" y="29"/>
                </a:cxn>
                <a:cxn ang="0">
                  <a:pos x="162" y="9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3" y="4"/>
                </a:cxn>
                <a:cxn ang="0">
                  <a:pos x="161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361">
                  <a:moveTo>
                    <a:pt x="153" y="2"/>
                  </a:moveTo>
                  <a:lnTo>
                    <a:pt x="153" y="2"/>
                  </a:lnTo>
                  <a:lnTo>
                    <a:pt x="140" y="23"/>
                  </a:lnTo>
                  <a:lnTo>
                    <a:pt x="128" y="43"/>
                  </a:lnTo>
                  <a:lnTo>
                    <a:pt x="108" y="85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49" y="216"/>
                  </a:lnTo>
                  <a:lnTo>
                    <a:pt x="30" y="261"/>
                  </a:lnTo>
                  <a:lnTo>
                    <a:pt x="21" y="284"/>
                  </a:lnTo>
                  <a:lnTo>
                    <a:pt x="13" y="307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4" y="361"/>
                  </a:lnTo>
                  <a:lnTo>
                    <a:pt x="8" y="361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7" y="335"/>
                  </a:lnTo>
                  <a:lnTo>
                    <a:pt x="23" y="311"/>
                  </a:lnTo>
                  <a:lnTo>
                    <a:pt x="31" y="287"/>
                  </a:lnTo>
                  <a:lnTo>
                    <a:pt x="40" y="265"/>
                  </a:lnTo>
                  <a:lnTo>
                    <a:pt x="60" y="219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99" y="133"/>
                  </a:lnTo>
                  <a:lnTo>
                    <a:pt x="119" y="91"/>
                  </a:lnTo>
                  <a:lnTo>
                    <a:pt x="138" y="49"/>
                  </a:lnTo>
                  <a:lnTo>
                    <a:pt x="150" y="2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3" y="4"/>
                  </a:lnTo>
                  <a:lnTo>
                    <a:pt x="161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5" name="Freeform 797"/>
            <p:cNvSpPr/>
            <p:nvPr/>
          </p:nvSpPr>
          <p:spPr bwMode="auto">
            <a:xfrm>
              <a:off x="4344988" y="3162300"/>
              <a:ext cx="53975" cy="125413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2" y="20"/>
                </a:cxn>
                <a:cxn ang="0">
                  <a:pos x="103" y="38"/>
                </a:cxn>
                <a:cxn ang="0">
                  <a:pos x="95" y="58"/>
                </a:cxn>
                <a:cxn ang="0">
                  <a:pos x="89" y="77"/>
                </a:cxn>
                <a:cxn ang="0">
                  <a:pos x="76" y="118"/>
                </a:cxn>
                <a:cxn ang="0">
                  <a:pos x="64" y="157"/>
                </a:cxn>
                <a:cxn ang="0">
                  <a:pos x="64" y="157"/>
                </a:cxn>
                <a:cxn ang="0">
                  <a:pos x="49" y="202"/>
                </a:cxn>
                <a:cxn ang="0">
                  <a:pos x="40" y="224"/>
                </a:cxn>
                <a:cxn ang="0">
                  <a:pos x="31" y="245"/>
                </a:cxn>
                <a:cxn ang="0">
                  <a:pos x="31" y="245"/>
                </a:cxn>
                <a:cxn ang="0">
                  <a:pos x="14" y="276"/>
                </a:cxn>
                <a:cxn ang="0">
                  <a:pos x="6" y="292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2" y="314"/>
                </a:cxn>
                <a:cxn ang="0">
                  <a:pos x="4" y="315"/>
                </a:cxn>
                <a:cxn ang="0">
                  <a:pos x="8" y="314"/>
                </a:cxn>
                <a:cxn ang="0">
                  <a:pos x="10" y="313"/>
                </a:cxn>
                <a:cxn ang="0">
                  <a:pos x="11" y="311"/>
                </a:cxn>
                <a:cxn ang="0">
                  <a:pos x="11" y="311"/>
                </a:cxn>
                <a:cxn ang="0">
                  <a:pos x="18" y="293"/>
                </a:cxn>
                <a:cxn ang="0">
                  <a:pos x="27" y="276"/>
                </a:cxn>
                <a:cxn ang="0">
                  <a:pos x="44" y="243"/>
                </a:cxn>
                <a:cxn ang="0">
                  <a:pos x="44" y="243"/>
                </a:cxn>
                <a:cxn ang="0">
                  <a:pos x="52" y="225"/>
                </a:cxn>
                <a:cxn ang="0">
                  <a:pos x="59" y="207"/>
                </a:cxn>
                <a:cxn ang="0">
                  <a:pos x="72" y="170"/>
                </a:cxn>
                <a:cxn ang="0">
                  <a:pos x="72" y="170"/>
                </a:cxn>
                <a:cxn ang="0">
                  <a:pos x="79" y="151"/>
                </a:cxn>
                <a:cxn ang="0">
                  <a:pos x="85" y="130"/>
                </a:cxn>
                <a:cxn ang="0">
                  <a:pos x="98" y="87"/>
                </a:cxn>
                <a:cxn ang="0">
                  <a:pos x="104" y="67"/>
                </a:cxn>
                <a:cxn ang="0">
                  <a:pos x="112" y="46"/>
                </a:cxn>
                <a:cxn ang="0">
                  <a:pos x="121" y="2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5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3" h="315">
                  <a:moveTo>
                    <a:pt x="123" y="3"/>
                  </a:moveTo>
                  <a:lnTo>
                    <a:pt x="123" y="3"/>
                  </a:lnTo>
                  <a:lnTo>
                    <a:pt x="112" y="20"/>
                  </a:lnTo>
                  <a:lnTo>
                    <a:pt x="103" y="38"/>
                  </a:lnTo>
                  <a:lnTo>
                    <a:pt x="95" y="58"/>
                  </a:lnTo>
                  <a:lnTo>
                    <a:pt x="89" y="77"/>
                  </a:lnTo>
                  <a:lnTo>
                    <a:pt x="76" y="118"/>
                  </a:lnTo>
                  <a:lnTo>
                    <a:pt x="64" y="157"/>
                  </a:lnTo>
                  <a:lnTo>
                    <a:pt x="64" y="157"/>
                  </a:lnTo>
                  <a:lnTo>
                    <a:pt x="49" y="202"/>
                  </a:lnTo>
                  <a:lnTo>
                    <a:pt x="40" y="224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14" y="276"/>
                  </a:lnTo>
                  <a:lnTo>
                    <a:pt x="6" y="29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2" y="314"/>
                  </a:lnTo>
                  <a:lnTo>
                    <a:pt x="4" y="315"/>
                  </a:lnTo>
                  <a:lnTo>
                    <a:pt x="8" y="314"/>
                  </a:lnTo>
                  <a:lnTo>
                    <a:pt x="10" y="313"/>
                  </a:lnTo>
                  <a:lnTo>
                    <a:pt x="11" y="311"/>
                  </a:lnTo>
                  <a:lnTo>
                    <a:pt x="11" y="311"/>
                  </a:lnTo>
                  <a:lnTo>
                    <a:pt x="18" y="293"/>
                  </a:lnTo>
                  <a:lnTo>
                    <a:pt x="27" y="276"/>
                  </a:lnTo>
                  <a:lnTo>
                    <a:pt x="44" y="243"/>
                  </a:lnTo>
                  <a:lnTo>
                    <a:pt x="44" y="243"/>
                  </a:lnTo>
                  <a:lnTo>
                    <a:pt x="52" y="225"/>
                  </a:lnTo>
                  <a:lnTo>
                    <a:pt x="59" y="207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9" y="151"/>
                  </a:lnTo>
                  <a:lnTo>
                    <a:pt x="85" y="130"/>
                  </a:lnTo>
                  <a:lnTo>
                    <a:pt x="98" y="87"/>
                  </a:lnTo>
                  <a:lnTo>
                    <a:pt x="104" y="67"/>
                  </a:lnTo>
                  <a:lnTo>
                    <a:pt x="112" y="46"/>
                  </a:lnTo>
                  <a:lnTo>
                    <a:pt x="121" y="2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5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6" name="Freeform 798"/>
            <p:cNvSpPr/>
            <p:nvPr/>
          </p:nvSpPr>
          <p:spPr bwMode="auto">
            <a:xfrm>
              <a:off x="4391026" y="3178175"/>
              <a:ext cx="33338" cy="66675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68" y="10"/>
                </a:cxn>
                <a:cxn ang="0">
                  <a:pos x="63" y="18"/>
                </a:cxn>
                <a:cxn ang="0">
                  <a:pos x="53" y="35"/>
                </a:cxn>
                <a:cxn ang="0">
                  <a:pos x="46" y="53"/>
                </a:cxn>
                <a:cxn ang="0">
                  <a:pos x="40" y="73"/>
                </a:cxn>
                <a:cxn ang="0">
                  <a:pos x="40" y="73"/>
                </a:cxn>
                <a:cxn ang="0">
                  <a:pos x="31" y="95"/>
                </a:cxn>
                <a:cxn ang="0">
                  <a:pos x="20" y="117"/>
                </a:cxn>
                <a:cxn ang="0">
                  <a:pos x="10" y="138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10" y="167"/>
                </a:cxn>
                <a:cxn ang="0">
                  <a:pos x="11" y="166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19" y="146"/>
                </a:cxn>
                <a:cxn ang="0">
                  <a:pos x="28" y="129"/>
                </a:cxn>
                <a:cxn ang="0">
                  <a:pos x="36" y="112"/>
                </a:cxn>
                <a:cxn ang="0">
                  <a:pos x="44" y="95"/>
                </a:cxn>
                <a:cxn ang="0">
                  <a:pos x="44" y="95"/>
                </a:cxn>
                <a:cxn ang="0">
                  <a:pos x="51" y="73"/>
                </a:cxn>
                <a:cxn ang="0">
                  <a:pos x="59" y="51"/>
                </a:cxn>
                <a:cxn ang="0">
                  <a:pos x="65" y="40"/>
                </a:cxn>
                <a:cxn ang="0">
                  <a:pos x="70" y="30"/>
                </a:cxn>
                <a:cxn ang="0">
                  <a:pos x="75" y="1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4" y="8"/>
                </a:cxn>
                <a:cxn ang="0">
                  <a:pos x="84" y="6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4" h="167">
                  <a:moveTo>
                    <a:pt x="75" y="2"/>
                  </a:moveTo>
                  <a:lnTo>
                    <a:pt x="75" y="2"/>
                  </a:lnTo>
                  <a:lnTo>
                    <a:pt x="68" y="10"/>
                  </a:lnTo>
                  <a:lnTo>
                    <a:pt x="63" y="18"/>
                  </a:lnTo>
                  <a:lnTo>
                    <a:pt x="53" y="35"/>
                  </a:lnTo>
                  <a:lnTo>
                    <a:pt x="46" y="5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1" y="95"/>
                  </a:lnTo>
                  <a:lnTo>
                    <a:pt x="20" y="117"/>
                  </a:lnTo>
                  <a:lnTo>
                    <a:pt x="10" y="138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10" y="167"/>
                  </a:lnTo>
                  <a:lnTo>
                    <a:pt x="11" y="16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9" y="146"/>
                  </a:lnTo>
                  <a:lnTo>
                    <a:pt x="28" y="129"/>
                  </a:lnTo>
                  <a:lnTo>
                    <a:pt x="36" y="112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51" y="73"/>
                  </a:lnTo>
                  <a:lnTo>
                    <a:pt x="59" y="51"/>
                  </a:lnTo>
                  <a:lnTo>
                    <a:pt x="65" y="40"/>
                  </a:lnTo>
                  <a:lnTo>
                    <a:pt x="70" y="30"/>
                  </a:lnTo>
                  <a:lnTo>
                    <a:pt x="75" y="1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7" name="Freeform 799"/>
            <p:cNvSpPr/>
            <p:nvPr/>
          </p:nvSpPr>
          <p:spPr bwMode="auto">
            <a:xfrm>
              <a:off x="4416426" y="3190875"/>
              <a:ext cx="14288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7" y="20"/>
                </a:cxn>
                <a:cxn ang="0">
                  <a:pos x="17" y="2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6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8" y="50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8" y="50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8" name="Freeform 800"/>
            <p:cNvSpPr/>
            <p:nvPr/>
          </p:nvSpPr>
          <p:spPr bwMode="auto">
            <a:xfrm>
              <a:off x="4371976" y="3368675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5" y="11"/>
                </a:cxn>
                <a:cxn ang="0">
                  <a:pos x="21" y="17"/>
                </a:cxn>
                <a:cxn ang="0">
                  <a:pos x="17" y="24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26" y="29"/>
                </a:cxn>
                <a:cxn ang="0">
                  <a:pos x="31" y="21"/>
                </a:cxn>
                <a:cxn ang="0">
                  <a:pos x="35" y="15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71">
                  <a:moveTo>
                    <a:pt x="27" y="3"/>
                  </a:moveTo>
                  <a:lnTo>
                    <a:pt x="27" y="3"/>
                  </a:lnTo>
                  <a:lnTo>
                    <a:pt x="25" y="11"/>
                  </a:lnTo>
                  <a:lnTo>
                    <a:pt x="21" y="17"/>
                  </a:lnTo>
                  <a:lnTo>
                    <a:pt x="17" y="24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6" y="29"/>
                  </a:lnTo>
                  <a:lnTo>
                    <a:pt x="31" y="21"/>
                  </a:lnTo>
                  <a:lnTo>
                    <a:pt x="35" y="1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9" name="Freeform 801"/>
            <p:cNvSpPr/>
            <p:nvPr/>
          </p:nvSpPr>
          <p:spPr bwMode="auto">
            <a:xfrm>
              <a:off x="4394201" y="3375025"/>
              <a:ext cx="12700" cy="2540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8"/>
                </a:cxn>
                <a:cxn ang="0">
                  <a:pos x="21" y="11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13" y="23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6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20" y="37"/>
                </a:cxn>
                <a:cxn ang="0">
                  <a:pos x="23" y="33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25" y="24"/>
                </a:cxn>
                <a:cxn ang="0">
                  <a:pos x="29" y="19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65">
                  <a:moveTo>
                    <a:pt x="24" y="4"/>
                  </a:moveTo>
                  <a:lnTo>
                    <a:pt x="24" y="4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3" y="2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6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20" y="37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5" y="24"/>
                  </a:lnTo>
                  <a:lnTo>
                    <a:pt x="29" y="19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0" name="Freeform 802"/>
            <p:cNvSpPr/>
            <p:nvPr/>
          </p:nvSpPr>
          <p:spPr bwMode="auto">
            <a:xfrm>
              <a:off x="4421188" y="3376613"/>
              <a:ext cx="14288" cy="2857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7" y="17"/>
                </a:cxn>
                <a:cxn ang="0">
                  <a:pos x="8" y="33"/>
                </a:cxn>
                <a:cxn ang="0">
                  <a:pos x="4" y="41"/>
                </a:cxn>
                <a:cxn ang="0">
                  <a:pos x="1" y="48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5" y="73"/>
                </a:cxn>
                <a:cxn ang="0">
                  <a:pos x="9" y="72"/>
                </a:cxn>
                <a:cxn ang="0">
                  <a:pos x="10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5"/>
                </a:cxn>
                <a:cxn ang="0">
                  <a:pos x="18" y="37"/>
                </a:cxn>
                <a:cxn ang="0">
                  <a:pos x="26" y="24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36" y="8"/>
                </a:cxn>
                <a:cxn ang="0">
                  <a:pos x="36" y="7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73">
                  <a:moveTo>
                    <a:pt x="27" y="3"/>
                  </a:moveTo>
                  <a:lnTo>
                    <a:pt x="27" y="3"/>
                  </a:lnTo>
                  <a:lnTo>
                    <a:pt x="17" y="17"/>
                  </a:lnTo>
                  <a:lnTo>
                    <a:pt x="8" y="33"/>
                  </a:lnTo>
                  <a:lnTo>
                    <a:pt x="4" y="41"/>
                  </a:lnTo>
                  <a:lnTo>
                    <a:pt x="1" y="48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5"/>
                  </a:lnTo>
                  <a:lnTo>
                    <a:pt x="18" y="37"/>
                  </a:lnTo>
                  <a:lnTo>
                    <a:pt x="26" y="24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1" name="Freeform 803"/>
            <p:cNvSpPr/>
            <p:nvPr/>
          </p:nvSpPr>
          <p:spPr bwMode="auto">
            <a:xfrm>
              <a:off x="4446588" y="3363913"/>
              <a:ext cx="19050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5" y="20"/>
                </a:cxn>
                <a:cxn ang="0">
                  <a:pos x="15" y="38"/>
                </a:cxn>
                <a:cxn ang="0">
                  <a:pos x="8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4" y="83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2" y="79"/>
                </a:cxn>
                <a:cxn ang="0">
                  <a:pos x="12" y="79"/>
                </a:cxn>
                <a:cxn ang="0">
                  <a:pos x="18" y="61"/>
                </a:cxn>
                <a:cxn ang="0">
                  <a:pos x="26" y="42"/>
                </a:cxn>
                <a:cxn ang="0">
                  <a:pos x="35" y="25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83">
                  <a:moveTo>
                    <a:pt x="35" y="3"/>
                  </a:moveTo>
                  <a:lnTo>
                    <a:pt x="35" y="3"/>
                  </a:lnTo>
                  <a:lnTo>
                    <a:pt x="25" y="20"/>
                  </a:lnTo>
                  <a:lnTo>
                    <a:pt x="15" y="38"/>
                  </a:lnTo>
                  <a:lnTo>
                    <a:pt x="8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8" y="61"/>
                  </a:lnTo>
                  <a:lnTo>
                    <a:pt x="26" y="42"/>
                  </a:lnTo>
                  <a:lnTo>
                    <a:pt x="35" y="25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2" name="Freeform 804"/>
            <p:cNvSpPr/>
            <p:nvPr/>
          </p:nvSpPr>
          <p:spPr bwMode="auto">
            <a:xfrm>
              <a:off x="4476751" y="3340100"/>
              <a:ext cx="14288" cy="33338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5" y="30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7" y="56"/>
                </a:cxn>
                <a:cxn ang="0">
                  <a:pos x="5" y="67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2"/>
                </a:cxn>
                <a:cxn ang="0">
                  <a:pos x="7" y="84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4" y="72"/>
                </a:cxn>
                <a:cxn ang="0">
                  <a:pos x="18" y="63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4" y="36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4" h="84">
                  <a:moveTo>
                    <a:pt x="23" y="4"/>
                  </a:moveTo>
                  <a:lnTo>
                    <a:pt x="23" y="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5" y="30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56"/>
                  </a:lnTo>
                  <a:lnTo>
                    <a:pt x="5" y="67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2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4" y="72"/>
                  </a:lnTo>
                  <a:lnTo>
                    <a:pt x="18" y="63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4" y="3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3" name="Freeform 805"/>
            <p:cNvSpPr/>
            <p:nvPr/>
          </p:nvSpPr>
          <p:spPr bwMode="auto">
            <a:xfrm>
              <a:off x="4522788" y="3330575"/>
              <a:ext cx="11113" cy="254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0" y="15"/>
                </a:cxn>
                <a:cxn ang="0">
                  <a:pos x="5" y="28"/>
                </a:cxn>
                <a:cxn ang="0">
                  <a:pos x="1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2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2" y="43"/>
                </a:cxn>
                <a:cxn ang="0">
                  <a:pos x="15" y="32"/>
                </a:cxn>
                <a:cxn ang="0">
                  <a:pos x="21" y="20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30" y="8"/>
                </a:cxn>
                <a:cxn ang="0">
                  <a:pos x="30" y="5"/>
                </a:cxn>
                <a:cxn ang="0">
                  <a:pos x="27" y="3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30" h="62">
                  <a:moveTo>
                    <a:pt x="19" y="3"/>
                  </a:moveTo>
                  <a:lnTo>
                    <a:pt x="19" y="3"/>
                  </a:lnTo>
                  <a:lnTo>
                    <a:pt x="10" y="15"/>
                  </a:lnTo>
                  <a:lnTo>
                    <a:pt x="5" y="28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2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2" y="43"/>
                  </a:lnTo>
                  <a:lnTo>
                    <a:pt x="15" y="32"/>
                  </a:lnTo>
                  <a:lnTo>
                    <a:pt x="21" y="2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4" name="Freeform 806"/>
            <p:cNvSpPr/>
            <p:nvPr/>
          </p:nvSpPr>
          <p:spPr bwMode="auto">
            <a:xfrm>
              <a:off x="4552951" y="3344863"/>
              <a:ext cx="7938" cy="2540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1"/>
                </a:cxn>
                <a:cxn ang="0">
                  <a:pos x="7" y="17"/>
                </a:cxn>
                <a:cxn ang="0">
                  <a:pos x="6" y="30"/>
                </a:cxn>
                <a:cxn ang="0">
                  <a:pos x="4" y="43"/>
                </a:cxn>
                <a:cxn ang="0">
                  <a:pos x="2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4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7"/>
                </a:cxn>
                <a:cxn ang="0">
                  <a:pos x="14" y="50"/>
                </a:cxn>
                <a:cxn ang="0">
                  <a:pos x="15" y="36"/>
                </a:cxn>
                <a:cxn ang="0">
                  <a:pos x="18" y="23"/>
                </a:cxn>
                <a:cxn ang="0">
                  <a:pos x="19" y="16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22" y="7"/>
                </a:cxn>
                <a:cxn ang="0">
                  <a:pos x="22" y="6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3" y="2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66">
                  <a:moveTo>
                    <a:pt x="11" y="4"/>
                  </a:moveTo>
                  <a:lnTo>
                    <a:pt x="11" y="4"/>
                  </a:lnTo>
                  <a:lnTo>
                    <a:pt x="9" y="11"/>
                  </a:lnTo>
                  <a:lnTo>
                    <a:pt x="7" y="17"/>
                  </a:lnTo>
                  <a:lnTo>
                    <a:pt x="6" y="30"/>
                  </a:lnTo>
                  <a:lnTo>
                    <a:pt x="4" y="43"/>
                  </a:lnTo>
                  <a:lnTo>
                    <a:pt x="2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7"/>
                  </a:lnTo>
                  <a:lnTo>
                    <a:pt x="14" y="50"/>
                  </a:lnTo>
                  <a:lnTo>
                    <a:pt x="15" y="36"/>
                  </a:lnTo>
                  <a:lnTo>
                    <a:pt x="18" y="23"/>
                  </a:lnTo>
                  <a:lnTo>
                    <a:pt x="19" y="16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5" name="Freeform 807"/>
            <p:cNvSpPr/>
            <p:nvPr/>
          </p:nvSpPr>
          <p:spPr bwMode="auto">
            <a:xfrm>
              <a:off x="4575176" y="3357563"/>
              <a:ext cx="12700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4" y="17"/>
                </a:cxn>
                <a:cxn ang="0">
                  <a:pos x="8" y="28"/>
                </a:cxn>
                <a:cxn ang="0">
                  <a:pos x="2" y="42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6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4" y="42"/>
                </a:cxn>
                <a:cxn ang="0">
                  <a:pos x="19" y="30"/>
                </a:cxn>
                <a:cxn ang="0">
                  <a:pos x="26" y="1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31" h="60">
                  <a:moveTo>
                    <a:pt x="19" y="4"/>
                  </a:moveTo>
                  <a:lnTo>
                    <a:pt x="19" y="4"/>
                  </a:lnTo>
                  <a:lnTo>
                    <a:pt x="14" y="17"/>
                  </a:lnTo>
                  <a:lnTo>
                    <a:pt x="8" y="28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6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4" y="42"/>
                  </a:lnTo>
                  <a:lnTo>
                    <a:pt x="19" y="30"/>
                  </a:lnTo>
                  <a:lnTo>
                    <a:pt x="26" y="1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7" name="Freeform 809"/>
            <p:cNvSpPr/>
            <p:nvPr/>
          </p:nvSpPr>
          <p:spPr bwMode="auto">
            <a:xfrm>
              <a:off x="4598988" y="3362326"/>
              <a:ext cx="7938" cy="22225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6"/>
                </a:cxn>
                <a:cxn ang="0">
                  <a:pos x="7" y="16"/>
                </a:cxn>
                <a:cxn ang="0">
                  <a:pos x="6" y="2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2" y="54"/>
                </a:cxn>
                <a:cxn ang="0">
                  <a:pos x="4" y="57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16" y="29"/>
                </a:cxn>
                <a:cxn ang="0">
                  <a:pos x="19" y="1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6"/>
                </a:cxn>
                <a:cxn ang="0">
                  <a:pos x="8" y="6"/>
                </a:cxn>
              </a:cxnLst>
              <a:rect l="0" t="0" r="r" b="b"/>
              <a:pathLst>
                <a:path w="19" h="57">
                  <a:moveTo>
                    <a:pt x="8" y="6"/>
                  </a:moveTo>
                  <a:lnTo>
                    <a:pt x="8" y="6"/>
                  </a:lnTo>
                  <a:lnTo>
                    <a:pt x="7" y="16"/>
                  </a:lnTo>
                  <a:lnTo>
                    <a:pt x="6" y="2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6" y="29"/>
                  </a:lnTo>
                  <a:lnTo>
                    <a:pt x="19" y="1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8" name="Freeform 810"/>
            <p:cNvSpPr/>
            <p:nvPr/>
          </p:nvSpPr>
          <p:spPr bwMode="auto">
            <a:xfrm>
              <a:off x="4630738" y="3368676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7" y="20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4" y="46"/>
                </a:cxn>
                <a:cxn ang="0">
                  <a:pos x="1" y="51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9" y="62"/>
                </a:cxn>
                <a:cxn ang="0">
                  <a:pos x="11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1"/>
                </a:cxn>
                <a:cxn ang="0">
                  <a:pos x="17" y="45"/>
                </a:cxn>
                <a:cxn ang="0">
                  <a:pos x="21" y="38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3">
                  <a:moveTo>
                    <a:pt x="24" y="3"/>
                  </a:moveTo>
                  <a:lnTo>
                    <a:pt x="24" y="3"/>
                  </a:lnTo>
                  <a:lnTo>
                    <a:pt x="17" y="2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4" y="46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9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1"/>
                  </a:lnTo>
                  <a:lnTo>
                    <a:pt x="17" y="45"/>
                  </a:lnTo>
                  <a:lnTo>
                    <a:pt x="21" y="38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9" name="Freeform 811"/>
            <p:cNvSpPr/>
            <p:nvPr/>
          </p:nvSpPr>
          <p:spPr bwMode="auto">
            <a:xfrm>
              <a:off x="4657726" y="3365501"/>
              <a:ext cx="12700" cy="28575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0" y="6"/>
                </a:cxn>
                <a:cxn ang="0">
                  <a:pos x="18" y="9"/>
                </a:cxn>
                <a:cxn ang="0">
                  <a:pos x="17" y="13"/>
                </a:cxn>
                <a:cxn ang="0">
                  <a:pos x="13" y="20"/>
                </a:cxn>
                <a:cxn ang="0">
                  <a:pos x="8" y="25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3" y="40"/>
                </a:cxn>
                <a:cxn ang="0">
                  <a:pos x="1" y="50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11" y="71"/>
                </a:cxn>
                <a:cxn ang="0">
                  <a:pos x="12" y="69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2" y="57"/>
                </a:cxn>
                <a:cxn ang="0">
                  <a:pos x="13" y="47"/>
                </a:cxn>
                <a:cxn ang="0">
                  <a:pos x="15" y="38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26" y="18"/>
                </a:cxn>
                <a:cxn ang="0">
                  <a:pos x="29" y="13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0" y="4"/>
                </a:cxn>
                <a:cxn ang="0">
                  <a:pos x="30" y="1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21" y="4"/>
                </a:cxn>
                <a:cxn ang="0">
                  <a:pos x="20" y="6"/>
                </a:cxn>
                <a:cxn ang="0">
                  <a:pos x="20" y="6"/>
                </a:cxn>
              </a:cxnLst>
              <a:rect l="0" t="0" r="r" b="b"/>
              <a:pathLst>
                <a:path w="32" h="72">
                  <a:moveTo>
                    <a:pt x="20" y="6"/>
                  </a:moveTo>
                  <a:lnTo>
                    <a:pt x="20" y="6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3" y="20"/>
                  </a:lnTo>
                  <a:lnTo>
                    <a:pt x="8" y="2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40"/>
                  </a:lnTo>
                  <a:lnTo>
                    <a:pt x="1" y="5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11" y="71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57"/>
                  </a:lnTo>
                  <a:lnTo>
                    <a:pt x="13" y="47"/>
                  </a:lnTo>
                  <a:lnTo>
                    <a:pt x="15" y="3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6" y="18"/>
                  </a:lnTo>
                  <a:lnTo>
                    <a:pt x="29" y="13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0" name="Freeform 812"/>
            <p:cNvSpPr/>
            <p:nvPr/>
          </p:nvSpPr>
          <p:spPr bwMode="auto">
            <a:xfrm>
              <a:off x="4687888" y="3367088"/>
              <a:ext cx="7938" cy="238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16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4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6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10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43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0" y="18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57">
                  <a:moveTo>
                    <a:pt x="11" y="6"/>
                  </a:moveTo>
                  <a:lnTo>
                    <a:pt x="11" y="6"/>
                  </a:lnTo>
                  <a:lnTo>
                    <a:pt x="10" y="1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4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4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0" y="1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1" name="Freeform 813"/>
            <p:cNvSpPr/>
            <p:nvPr/>
          </p:nvSpPr>
          <p:spPr bwMode="auto">
            <a:xfrm>
              <a:off x="4667251" y="3168651"/>
              <a:ext cx="19050" cy="555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0" y="10"/>
                </a:cxn>
                <a:cxn ang="0">
                  <a:pos x="27" y="17"/>
                </a:cxn>
                <a:cxn ang="0">
                  <a:pos x="22" y="32"/>
                </a:cxn>
                <a:cxn ang="0">
                  <a:pos x="19" y="48"/>
                </a:cxn>
                <a:cxn ang="0">
                  <a:pos x="15" y="65"/>
                </a:cxn>
                <a:cxn ang="0">
                  <a:pos x="15" y="65"/>
                </a:cxn>
                <a:cxn ang="0">
                  <a:pos x="5" y="99"/>
                </a:cxn>
                <a:cxn ang="0">
                  <a:pos x="1" y="117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1"/>
                </a:cxn>
                <a:cxn ang="0">
                  <a:pos x="9" y="140"/>
                </a:cxn>
                <a:cxn ang="0">
                  <a:pos x="10" y="137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3" y="117"/>
                </a:cxn>
                <a:cxn ang="0">
                  <a:pos x="17" y="102"/>
                </a:cxn>
                <a:cxn ang="0">
                  <a:pos x="22" y="85"/>
                </a:cxn>
                <a:cxn ang="0">
                  <a:pos x="26" y="68"/>
                </a:cxn>
                <a:cxn ang="0">
                  <a:pos x="26" y="68"/>
                </a:cxn>
                <a:cxn ang="0">
                  <a:pos x="32" y="38"/>
                </a:cxn>
                <a:cxn ang="0">
                  <a:pos x="38" y="22"/>
                </a:cxn>
                <a:cxn ang="0">
                  <a:pos x="40" y="1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141">
                  <a:moveTo>
                    <a:pt x="35" y="2"/>
                  </a:moveTo>
                  <a:lnTo>
                    <a:pt x="35" y="2"/>
                  </a:lnTo>
                  <a:lnTo>
                    <a:pt x="30" y="10"/>
                  </a:lnTo>
                  <a:lnTo>
                    <a:pt x="27" y="17"/>
                  </a:lnTo>
                  <a:lnTo>
                    <a:pt x="22" y="32"/>
                  </a:lnTo>
                  <a:lnTo>
                    <a:pt x="19" y="4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5" y="99"/>
                  </a:lnTo>
                  <a:lnTo>
                    <a:pt x="1" y="11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1"/>
                  </a:lnTo>
                  <a:lnTo>
                    <a:pt x="9" y="140"/>
                  </a:lnTo>
                  <a:lnTo>
                    <a:pt x="10" y="137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3" y="117"/>
                  </a:lnTo>
                  <a:lnTo>
                    <a:pt x="17" y="102"/>
                  </a:lnTo>
                  <a:lnTo>
                    <a:pt x="22" y="85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32" y="38"/>
                  </a:lnTo>
                  <a:lnTo>
                    <a:pt x="38" y="22"/>
                  </a:lnTo>
                  <a:lnTo>
                    <a:pt x="40" y="1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2" name="Freeform 814"/>
            <p:cNvSpPr/>
            <p:nvPr/>
          </p:nvSpPr>
          <p:spPr bwMode="auto">
            <a:xfrm>
              <a:off x="4686301" y="3151188"/>
              <a:ext cx="34925" cy="95250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73" y="8"/>
                </a:cxn>
                <a:cxn ang="0">
                  <a:pos x="69" y="15"/>
                </a:cxn>
                <a:cxn ang="0">
                  <a:pos x="62" y="30"/>
                </a:cxn>
                <a:cxn ang="0">
                  <a:pos x="56" y="46"/>
                </a:cxn>
                <a:cxn ang="0">
                  <a:pos x="52" y="63"/>
                </a:cxn>
                <a:cxn ang="0">
                  <a:pos x="46" y="97"/>
                </a:cxn>
                <a:cxn ang="0">
                  <a:pos x="42" y="112"/>
                </a:cxn>
                <a:cxn ang="0">
                  <a:pos x="37" y="129"/>
                </a:cxn>
                <a:cxn ang="0">
                  <a:pos x="37" y="129"/>
                </a:cxn>
                <a:cxn ang="0">
                  <a:pos x="25" y="167"/>
                </a:cxn>
                <a:cxn ang="0">
                  <a:pos x="17" y="18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3" y="218"/>
                </a:cxn>
                <a:cxn ang="0">
                  <a:pos x="0" y="227"/>
                </a:cxn>
                <a:cxn ang="0">
                  <a:pos x="0" y="231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3" y="238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12" y="236"/>
                </a:cxn>
                <a:cxn ang="0">
                  <a:pos x="12" y="235"/>
                </a:cxn>
                <a:cxn ang="0">
                  <a:pos x="12" y="233"/>
                </a:cxn>
                <a:cxn ang="0">
                  <a:pos x="12" y="233"/>
                </a:cxn>
                <a:cxn ang="0">
                  <a:pos x="12" y="229"/>
                </a:cxn>
                <a:cxn ang="0">
                  <a:pos x="12" y="225"/>
                </a:cxn>
                <a:cxn ang="0">
                  <a:pos x="16" y="216"/>
                </a:cxn>
                <a:cxn ang="0">
                  <a:pos x="20" y="209"/>
                </a:cxn>
                <a:cxn ang="0">
                  <a:pos x="24" y="201"/>
                </a:cxn>
                <a:cxn ang="0">
                  <a:pos x="24" y="201"/>
                </a:cxn>
                <a:cxn ang="0">
                  <a:pos x="33" y="171"/>
                </a:cxn>
                <a:cxn ang="0">
                  <a:pos x="45" y="141"/>
                </a:cxn>
                <a:cxn ang="0">
                  <a:pos x="45" y="141"/>
                </a:cxn>
                <a:cxn ang="0">
                  <a:pos x="54" y="114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65" y="65"/>
                </a:cxn>
                <a:cxn ang="0">
                  <a:pos x="69" y="46"/>
                </a:cxn>
                <a:cxn ang="0">
                  <a:pos x="72" y="36"/>
                </a:cxn>
                <a:cxn ang="0">
                  <a:pos x="75" y="27"/>
                </a:cxn>
                <a:cxn ang="0">
                  <a:pos x="80" y="18"/>
                </a:cxn>
                <a:cxn ang="0">
                  <a:pos x="86" y="10"/>
                </a:cxn>
                <a:cxn ang="0">
                  <a:pos x="86" y="10"/>
                </a:cxn>
                <a:cxn ang="0">
                  <a:pos x="88" y="8"/>
                </a:cxn>
                <a:cxn ang="0">
                  <a:pos x="88" y="5"/>
                </a:cxn>
                <a:cxn ang="0">
                  <a:pos x="86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8" h="239">
                  <a:moveTo>
                    <a:pt x="79" y="1"/>
                  </a:moveTo>
                  <a:lnTo>
                    <a:pt x="79" y="1"/>
                  </a:lnTo>
                  <a:lnTo>
                    <a:pt x="73" y="8"/>
                  </a:lnTo>
                  <a:lnTo>
                    <a:pt x="69" y="15"/>
                  </a:lnTo>
                  <a:lnTo>
                    <a:pt x="62" y="30"/>
                  </a:lnTo>
                  <a:lnTo>
                    <a:pt x="56" y="46"/>
                  </a:lnTo>
                  <a:lnTo>
                    <a:pt x="52" y="63"/>
                  </a:lnTo>
                  <a:lnTo>
                    <a:pt x="46" y="97"/>
                  </a:lnTo>
                  <a:lnTo>
                    <a:pt x="42" y="112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25" y="167"/>
                  </a:lnTo>
                  <a:lnTo>
                    <a:pt x="17" y="18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3" y="218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3" y="238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33"/>
                  </a:lnTo>
                  <a:lnTo>
                    <a:pt x="12" y="233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6" y="216"/>
                  </a:lnTo>
                  <a:lnTo>
                    <a:pt x="20" y="209"/>
                  </a:lnTo>
                  <a:lnTo>
                    <a:pt x="24" y="201"/>
                  </a:lnTo>
                  <a:lnTo>
                    <a:pt x="24" y="201"/>
                  </a:lnTo>
                  <a:lnTo>
                    <a:pt x="33" y="17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4" y="114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5" y="65"/>
                  </a:lnTo>
                  <a:lnTo>
                    <a:pt x="69" y="46"/>
                  </a:lnTo>
                  <a:lnTo>
                    <a:pt x="72" y="36"/>
                  </a:lnTo>
                  <a:lnTo>
                    <a:pt x="75" y="27"/>
                  </a:lnTo>
                  <a:lnTo>
                    <a:pt x="80" y="18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3" name="Freeform 815"/>
            <p:cNvSpPr/>
            <p:nvPr/>
          </p:nvSpPr>
          <p:spPr bwMode="auto">
            <a:xfrm>
              <a:off x="4711701" y="3162301"/>
              <a:ext cx="38100" cy="98425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77" y="17"/>
                </a:cxn>
                <a:cxn ang="0">
                  <a:pos x="70" y="32"/>
                </a:cxn>
                <a:cxn ang="0">
                  <a:pos x="58" y="62"/>
                </a:cxn>
                <a:cxn ang="0">
                  <a:pos x="49" y="92"/>
                </a:cxn>
                <a:cxn ang="0">
                  <a:pos x="39" y="123"/>
                </a:cxn>
                <a:cxn ang="0">
                  <a:pos x="39" y="123"/>
                </a:cxn>
                <a:cxn ang="0">
                  <a:pos x="15" y="181"/>
                </a:cxn>
                <a:cxn ang="0">
                  <a:pos x="10" y="195"/>
                </a:cxn>
                <a:cxn ang="0">
                  <a:pos x="6" y="211"/>
                </a:cxn>
                <a:cxn ang="0">
                  <a:pos x="2" y="225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3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5" y="246"/>
                </a:cxn>
                <a:cxn ang="0">
                  <a:pos x="9" y="245"/>
                </a:cxn>
                <a:cxn ang="0">
                  <a:pos x="10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4" y="226"/>
                </a:cxn>
                <a:cxn ang="0">
                  <a:pos x="17" y="211"/>
                </a:cxn>
                <a:cxn ang="0">
                  <a:pos x="22" y="196"/>
                </a:cxn>
                <a:cxn ang="0">
                  <a:pos x="27" y="182"/>
                </a:cxn>
                <a:cxn ang="0">
                  <a:pos x="38" y="155"/>
                </a:cxn>
                <a:cxn ang="0">
                  <a:pos x="49" y="126"/>
                </a:cxn>
                <a:cxn ang="0">
                  <a:pos x="49" y="126"/>
                </a:cxn>
                <a:cxn ang="0">
                  <a:pos x="60" y="96"/>
                </a:cxn>
                <a:cxn ang="0">
                  <a:pos x="70" y="66"/>
                </a:cxn>
                <a:cxn ang="0">
                  <a:pos x="81" y="37"/>
                </a:cxn>
                <a:cxn ang="0">
                  <a:pos x="87" y="2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246">
                  <a:moveTo>
                    <a:pt x="85" y="3"/>
                  </a:moveTo>
                  <a:lnTo>
                    <a:pt x="85" y="3"/>
                  </a:lnTo>
                  <a:lnTo>
                    <a:pt x="77" y="17"/>
                  </a:lnTo>
                  <a:lnTo>
                    <a:pt x="70" y="32"/>
                  </a:lnTo>
                  <a:lnTo>
                    <a:pt x="58" y="62"/>
                  </a:lnTo>
                  <a:lnTo>
                    <a:pt x="49" y="92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15" y="181"/>
                  </a:lnTo>
                  <a:lnTo>
                    <a:pt x="10" y="195"/>
                  </a:lnTo>
                  <a:lnTo>
                    <a:pt x="6" y="211"/>
                  </a:lnTo>
                  <a:lnTo>
                    <a:pt x="2" y="225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5" y="246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4" y="226"/>
                  </a:lnTo>
                  <a:lnTo>
                    <a:pt x="17" y="211"/>
                  </a:lnTo>
                  <a:lnTo>
                    <a:pt x="22" y="196"/>
                  </a:lnTo>
                  <a:lnTo>
                    <a:pt x="27" y="182"/>
                  </a:lnTo>
                  <a:lnTo>
                    <a:pt x="38" y="155"/>
                  </a:lnTo>
                  <a:lnTo>
                    <a:pt x="49" y="126"/>
                  </a:lnTo>
                  <a:lnTo>
                    <a:pt x="49" y="126"/>
                  </a:lnTo>
                  <a:lnTo>
                    <a:pt x="60" y="96"/>
                  </a:lnTo>
                  <a:lnTo>
                    <a:pt x="70" y="66"/>
                  </a:lnTo>
                  <a:lnTo>
                    <a:pt x="81" y="37"/>
                  </a:lnTo>
                  <a:lnTo>
                    <a:pt x="87" y="2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4" name="Freeform 816"/>
            <p:cNvSpPr/>
            <p:nvPr/>
          </p:nvSpPr>
          <p:spPr bwMode="auto">
            <a:xfrm>
              <a:off x="4737101" y="3182938"/>
              <a:ext cx="33338" cy="9048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9" y="15"/>
                </a:cxn>
                <a:cxn ang="0">
                  <a:pos x="64" y="28"/>
                </a:cxn>
                <a:cxn ang="0">
                  <a:pos x="54" y="51"/>
                </a:cxn>
                <a:cxn ang="0">
                  <a:pos x="54" y="51"/>
                </a:cxn>
                <a:cxn ang="0">
                  <a:pos x="41" y="85"/>
                </a:cxn>
                <a:cxn ang="0">
                  <a:pos x="27" y="119"/>
                </a:cxn>
                <a:cxn ang="0">
                  <a:pos x="27" y="119"/>
                </a:cxn>
                <a:cxn ang="0">
                  <a:pos x="16" y="143"/>
                </a:cxn>
                <a:cxn ang="0">
                  <a:pos x="8" y="168"/>
                </a:cxn>
                <a:cxn ang="0">
                  <a:pos x="4" y="181"/>
                </a:cxn>
                <a:cxn ang="0">
                  <a:pos x="1" y="194"/>
                </a:cxn>
                <a:cxn ang="0">
                  <a:pos x="0" y="207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4"/>
                </a:cxn>
                <a:cxn ang="0">
                  <a:pos x="1" y="227"/>
                </a:cxn>
                <a:cxn ang="0">
                  <a:pos x="5" y="228"/>
                </a:cxn>
                <a:cxn ang="0">
                  <a:pos x="9" y="227"/>
                </a:cxn>
                <a:cxn ang="0">
                  <a:pos x="10" y="224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12" y="206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22" y="162"/>
                </a:cxn>
                <a:cxn ang="0">
                  <a:pos x="33" y="133"/>
                </a:cxn>
                <a:cxn ang="0">
                  <a:pos x="46" y="104"/>
                </a:cxn>
                <a:cxn ang="0">
                  <a:pos x="46" y="104"/>
                </a:cxn>
                <a:cxn ang="0">
                  <a:pos x="58" y="71"/>
                </a:cxn>
                <a:cxn ang="0">
                  <a:pos x="64" y="54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78" y="23"/>
                </a:cxn>
                <a:cxn ang="0">
                  <a:pos x="81" y="15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2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3" y="2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4" h="228">
                  <a:moveTo>
                    <a:pt x="72" y="3"/>
                  </a:moveTo>
                  <a:lnTo>
                    <a:pt x="72" y="3"/>
                  </a:lnTo>
                  <a:lnTo>
                    <a:pt x="69" y="15"/>
                  </a:lnTo>
                  <a:lnTo>
                    <a:pt x="64" y="28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41" y="8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16" y="143"/>
                  </a:lnTo>
                  <a:lnTo>
                    <a:pt x="8" y="168"/>
                  </a:lnTo>
                  <a:lnTo>
                    <a:pt x="4" y="181"/>
                  </a:lnTo>
                  <a:lnTo>
                    <a:pt x="1" y="194"/>
                  </a:lnTo>
                  <a:lnTo>
                    <a:pt x="0" y="207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1" y="227"/>
                  </a:lnTo>
                  <a:lnTo>
                    <a:pt x="5" y="228"/>
                  </a:lnTo>
                  <a:lnTo>
                    <a:pt x="9" y="227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2" y="206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22" y="162"/>
                  </a:lnTo>
                  <a:lnTo>
                    <a:pt x="33" y="133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58" y="71"/>
                  </a:lnTo>
                  <a:lnTo>
                    <a:pt x="64" y="54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8" y="23"/>
                  </a:lnTo>
                  <a:lnTo>
                    <a:pt x="81" y="1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5" name="Freeform 817"/>
            <p:cNvSpPr/>
            <p:nvPr/>
          </p:nvSpPr>
          <p:spPr bwMode="auto">
            <a:xfrm>
              <a:off x="4762501" y="3200401"/>
              <a:ext cx="26988" cy="952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7" y="38"/>
                </a:cxn>
                <a:cxn ang="0">
                  <a:pos x="35" y="72"/>
                </a:cxn>
                <a:cxn ang="0">
                  <a:pos x="15" y="142"/>
                </a:cxn>
                <a:cxn ang="0">
                  <a:pos x="15" y="142"/>
                </a:cxn>
                <a:cxn ang="0">
                  <a:pos x="9" y="164"/>
                </a:cxn>
                <a:cxn ang="0">
                  <a:pos x="2" y="191"/>
                </a:cxn>
                <a:cxn ang="0">
                  <a:pos x="0" y="204"/>
                </a:cxn>
                <a:cxn ang="0">
                  <a:pos x="0" y="217"/>
                </a:cxn>
                <a:cxn ang="0">
                  <a:pos x="1" y="229"/>
                </a:cxn>
                <a:cxn ang="0">
                  <a:pos x="4" y="235"/>
                </a:cxn>
                <a:cxn ang="0">
                  <a:pos x="6" y="239"/>
                </a:cxn>
                <a:cxn ang="0">
                  <a:pos x="6" y="239"/>
                </a:cxn>
                <a:cxn ang="0">
                  <a:pos x="8" y="242"/>
                </a:cxn>
                <a:cxn ang="0">
                  <a:pos x="10" y="242"/>
                </a:cxn>
                <a:cxn ang="0">
                  <a:pos x="14" y="242"/>
                </a:cxn>
                <a:cxn ang="0">
                  <a:pos x="17" y="238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5" y="234"/>
                </a:cxn>
                <a:cxn ang="0">
                  <a:pos x="13" y="227"/>
                </a:cxn>
                <a:cxn ang="0">
                  <a:pos x="12" y="222"/>
                </a:cxn>
                <a:cxn ang="0">
                  <a:pos x="12" y="215"/>
                </a:cxn>
                <a:cxn ang="0">
                  <a:pos x="13" y="209"/>
                </a:cxn>
                <a:cxn ang="0">
                  <a:pos x="18" y="183"/>
                </a:cxn>
                <a:cxn ang="0">
                  <a:pos x="18" y="183"/>
                </a:cxn>
                <a:cxn ang="0">
                  <a:pos x="21" y="166"/>
                </a:cxn>
                <a:cxn ang="0">
                  <a:pos x="26" y="149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51" y="61"/>
                </a:cxn>
                <a:cxn ang="0">
                  <a:pos x="60" y="34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70" y="4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70" h="242">
                  <a:moveTo>
                    <a:pt x="59" y="2"/>
                  </a:moveTo>
                  <a:lnTo>
                    <a:pt x="59" y="2"/>
                  </a:lnTo>
                  <a:lnTo>
                    <a:pt x="47" y="38"/>
                  </a:lnTo>
                  <a:lnTo>
                    <a:pt x="35" y="72"/>
                  </a:lnTo>
                  <a:lnTo>
                    <a:pt x="15" y="142"/>
                  </a:lnTo>
                  <a:lnTo>
                    <a:pt x="15" y="142"/>
                  </a:lnTo>
                  <a:lnTo>
                    <a:pt x="9" y="164"/>
                  </a:lnTo>
                  <a:lnTo>
                    <a:pt x="2" y="191"/>
                  </a:lnTo>
                  <a:lnTo>
                    <a:pt x="0" y="204"/>
                  </a:lnTo>
                  <a:lnTo>
                    <a:pt x="0" y="217"/>
                  </a:lnTo>
                  <a:lnTo>
                    <a:pt x="1" y="229"/>
                  </a:lnTo>
                  <a:lnTo>
                    <a:pt x="4" y="235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4" y="242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3" y="227"/>
                  </a:lnTo>
                  <a:lnTo>
                    <a:pt x="12" y="222"/>
                  </a:lnTo>
                  <a:lnTo>
                    <a:pt x="12" y="215"/>
                  </a:lnTo>
                  <a:lnTo>
                    <a:pt x="13" y="209"/>
                  </a:lnTo>
                  <a:lnTo>
                    <a:pt x="18" y="183"/>
                  </a:lnTo>
                  <a:lnTo>
                    <a:pt x="18" y="183"/>
                  </a:lnTo>
                  <a:lnTo>
                    <a:pt x="21" y="166"/>
                  </a:lnTo>
                  <a:lnTo>
                    <a:pt x="26" y="14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51" y="61"/>
                  </a:lnTo>
                  <a:lnTo>
                    <a:pt x="60" y="3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6" name="Freeform 818"/>
            <p:cNvSpPr/>
            <p:nvPr/>
          </p:nvSpPr>
          <p:spPr bwMode="auto">
            <a:xfrm>
              <a:off x="4786313" y="3222626"/>
              <a:ext cx="31750" cy="88900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69" y="3"/>
                </a:cxn>
                <a:cxn ang="0">
                  <a:pos x="61" y="13"/>
                </a:cxn>
                <a:cxn ang="0">
                  <a:pos x="56" y="25"/>
                </a:cxn>
                <a:cxn ang="0">
                  <a:pos x="45" y="48"/>
                </a:cxn>
                <a:cxn ang="0">
                  <a:pos x="36" y="73"/>
                </a:cxn>
                <a:cxn ang="0">
                  <a:pos x="28" y="98"/>
                </a:cxn>
                <a:cxn ang="0">
                  <a:pos x="28" y="98"/>
                </a:cxn>
                <a:cxn ang="0">
                  <a:pos x="19" y="128"/>
                </a:cxn>
                <a:cxn ang="0">
                  <a:pos x="10" y="157"/>
                </a:cxn>
                <a:cxn ang="0">
                  <a:pos x="6" y="173"/>
                </a:cxn>
                <a:cxn ang="0">
                  <a:pos x="2" y="187"/>
                </a:cxn>
                <a:cxn ang="0">
                  <a:pos x="1" y="203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9" y="222"/>
                </a:cxn>
                <a:cxn ang="0">
                  <a:pos x="10" y="221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4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19" y="163"/>
                </a:cxn>
                <a:cxn ang="0">
                  <a:pos x="28" y="137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45" y="84"/>
                </a:cxn>
                <a:cxn ang="0">
                  <a:pos x="54" y="57"/>
                </a:cxn>
                <a:cxn ang="0">
                  <a:pos x="65" y="33"/>
                </a:cxn>
                <a:cxn ang="0">
                  <a:pos x="71" y="20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9" y="3"/>
                </a:cxn>
                <a:cxn ang="0">
                  <a:pos x="69" y="3"/>
                </a:cxn>
              </a:cxnLst>
              <a:rect l="0" t="0" r="r" b="b"/>
              <a:pathLst>
                <a:path w="79" h="224">
                  <a:moveTo>
                    <a:pt x="69" y="3"/>
                  </a:moveTo>
                  <a:lnTo>
                    <a:pt x="69" y="3"/>
                  </a:lnTo>
                  <a:lnTo>
                    <a:pt x="61" y="13"/>
                  </a:lnTo>
                  <a:lnTo>
                    <a:pt x="56" y="25"/>
                  </a:lnTo>
                  <a:lnTo>
                    <a:pt x="45" y="48"/>
                  </a:lnTo>
                  <a:lnTo>
                    <a:pt x="36" y="7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19" y="128"/>
                  </a:lnTo>
                  <a:lnTo>
                    <a:pt x="10" y="157"/>
                  </a:lnTo>
                  <a:lnTo>
                    <a:pt x="6" y="173"/>
                  </a:lnTo>
                  <a:lnTo>
                    <a:pt x="2" y="187"/>
                  </a:lnTo>
                  <a:lnTo>
                    <a:pt x="1" y="203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9" y="222"/>
                  </a:lnTo>
                  <a:lnTo>
                    <a:pt x="10" y="221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4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19" y="163"/>
                  </a:lnTo>
                  <a:lnTo>
                    <a:pt x="28" y="137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45" y="84"/>
                  </a:lnTo>
                  <a:lnTo>
                    <a:pt x="54" y="57"/>
                  </a:lnTo>
                  <a:lnTo>
                    <a:pt x="65" y="33"/>
                  </a:lnTo>
                  <a:lnTo>
                    <a:pt x="71" y="2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9" y="3"/>
                  </a:lnTo>
                  <a:lnTo>
                    <a:pt x="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7" name="Freeform 819"/>
            <p:cNvSpPr/>
            <p:nvPr/>
          </p:nvSpPr>
          <p:spPr bwMode="auto">
            <a:xfrm>
              <a:off x="4808538" y="3241676"/>
              <a:ext cx="34925" cy="904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52" y="65"/>
                </a:cxn>
                <a:cxn ang="0">
                  <a:pos x="40" y="95"/>
                </a:cxn>
                <a:cxn ang="0">
                  <a:pos x="27" y="125"/>
                </a:cxn>
                <a:cxn ang="0">
                  <a:pos x="27" y="125"/>
                </a:cxn>
                <a:cxn ang="0">
                  <a:pos x="17" y="149"/>
                </a:cxn>
                <a:cxn ang="0">
                  <a:pos x="9" y="172"/>
                </a:cxn>
                <a:cxn ang="0">
                  <a:pos x="2" y="197"/>
                </a:cxn>
                <a:cxn ang="0">
                  <a:pos x="1" y="209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1" y="225"/>
                </a:cxn>
                <a:cxn ang="0">
                  <a:pos x="2" y="226"/>
                </a:cxn>
                <a:cxn ang="0">
                  <a:pos x="6" y="227"/>
                </a:cxn>
                <a:cxn ang="0">
                  <a:pos x="10" y="226"/>
                </a:cxn>
                <a:cxn ang="0">
                  <a:pos x="12" y="225"/>
                </a:cxn>
                <a:cxn ang="0">
                  <a:pos x="12" y="222"/>
                </a:cxn>
                <a:cxn ang="0">
                  <a:pos x="12" y="222"/>
                </a:cxn>
                <a:cxn ang="0">
                  <a:pos x="13" y="208"/>
                </a:cxn>
                <a:cxn ang="0">
                  <a:pos x="15" y="194"/>
                </a:cxn>
                <a:cxn ang="0">
                  <a:pos x="18" y="183"/>
                </a:cxn>
                <a:cxn ang="0">
                  <a:pos x="22" y="170"/>
                </a:cxn>
                <a:cxn ang="0">
                  <a:pos x="31" y="146"/>
                </a:cxn>
                <a:cxn ang="0">
                  <a:pos x="42" y="120"/>
                </a:cxn>
                <a:cxn ang="0">
                  <a:pos x="42" y="120"/>
                </a:cxn>
                <a:cxn ang="0">
                  <a:pos x="87" y="6"/>
                </a:cxn>
                <a:cxn ang="0">
                  <a:pos x="87" y="6"/>
                </a:cxn>
                <a:cxn ang="0">
                  <a:pos x="87" y="4"/>
                </a:cxn>
                <a:cxn ang="0">
                  <a:pos x="87" y="2"/>
                </a:cxn>
                <a:cxn ang="0">
                  <a:pos x="86" y="1"/>
                </a:cxn>
                <a:cxn ang="0">
                  <a:pos x="84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7" h="227">
                  <a:moveTo>
                    <a:pt x="77" y="4"/>
                  </a:moveTo>
                  <a:lnTo>
                    <a:pt x="77" y="4"/>
                  </a:lnTo>
                  <a:lnTo>
                    <a:pt x="52" y="65"/>
                  </a:lnTo>
                  <a:lnTo>
                    <a:pt x="40" y="9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17" y="149"/>
                  </a:lnTo>
                  <a:lnTo>
                    <a:pt x="9" y="172"/>
                  </a:lnTo>
                  <a:lnTo>
                    <a:pt x="2" y="197"/>
                  </a:lnTo>
                  <a:lnTo>
                    <a:pt x="1" y="209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6" y="227"/>
                  </a:lnTo>
                  <a:lnTo>
                    <a:pt x="10" y="226"/>
                  </a:lnTo>
                  <a:lnTo>
                    <a:pt x="12" y="225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3" y="208"/>
                  </a:lnTo>
                  <a:lnTo>
                    <a:pt x="15" y="194"/>
                  </a:lnTo>
                  <a:lnTo>
                    <a:pt x="18" y="183"/>
                  </a:lnTo>
                  <a:lnTo>
                    <a:pt x="22" y="170"/>
                  </a:lnTo>
                  <a:lnTo>
                    <a:pt x="31" y="146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87" y="6"/>
                  </a:lnTo>
                  <a:lnTo>
                    <a:pt x="87" y="6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8" name="Freeform 820"/>
            <p:cNvSpPr/>
            <p:nvPr/>
          </p:nvSpPr>
          <p:spPr bwMode="auto">
            <a:xfrm>
              <a:off x="4840288" y="3263901"/>
              <a:ext cx="23813" cy="85725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45" y="6"/>
                </a:cxn>
                <a:cxn ang="0">
                  <a:pos x="43" y="19"/>
                </a:cxn>
                <a:cxn ang="0">
                  <a:pos x="39" y="34"/>
                </a:cxn>
                <a:cxn ang="0">
                  <a:pos x="35" y="47"/>
                </a:cxn>
                <a:cxn ang="0">
                  <a:pos x="31" y="61"/>
                </a:cxn>
                <a:cxn ang="0">
                  <a:pos x="31" y="61"/>
                </a:cxn>
                <a:cxn ang="0">
                  <a:pos x="21" y="116"/>
                </a:cxn>
                <a:cxn ang="0">
                  <a:pos x="21" y="116"/>
                </a:cxn>
                <a:cxn ang="0">
                  <a:pos x="14" y="140"/>
                </a:cxn>
                <a:cxn ang="0">
                  <a:pos x="7" y="162"/>
                </a:cxn>
                <a:cxn ang="0">
                  <a:pos x="2" y="184"/>
                </a:cxn>
                <a:cxn ang="0">
                  <a:pos x="1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10" y="212"/>
                </a:cxn>
                <a:cxn ang="0">
                  <a:pos x="11" y="210"/>
                </a:cxn>
                <a:cxn ang="0">
                  <a:pos x="11" y="208"/>
                </a:cxn>
                <a:cxn ang="0">
                  <a:pos x="11" y="208"/>
                </a:cxn>
                <a:cxn ang="0">
                  <a:pos x="13" y="196"/>
                </a:cxn>
                <a:cxn ang="0">
                  <a:pos x="14" y="183"/>
                </a:cxn>
                <a:cxn ang="0">
                  <a:pos x="19" y="159"/>
                </a:cxn>
                <a:cxn ang="0">
                  <a:pos x="27" y="135"/>
                </a:cxn>
                <a:cxn ang="0">
                  <a:pos x="32" y="111"/>
                </a:cxn>
                <a:cxn ang="0">
                  <a:pos x="32" y="111"/>
                </a:cxn>
                <a:cxn ang="0">
                  <a:pos x="44" y="55"/>
                </a:cxn>
                <a:cxn ang="0">
                  <a:pos x="44" y="55"/>
                </a:cxn>
                <a:cxn ang="0">
                  <a:pos x="47" y="43"/>
                </a:cxn>
                <a:cxn ang="0">
                  <a:pos x="51" y="31"/>
                </a:cxn>
                <a:cxn ang="0">
                  <a:pos x="55" y="18"/>
                </a:cxn>
                <a:cxn ang="0">
                  <a:pos x="57" y="6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8" y="2"/>
                </a:cxn>
                <a:cxn ang="0">
                  <a:pos x="47" y="4"/>
                </a:cxn>
                <a:cxn ang="0">
                  <a:pos x="45" y="6"/>
                </a:cxn>
                <a:cxn ang="0">
                  <a:pos x="45" y="6"/>
                </a:cxn>
              </a:cxnLst>
              <a:rect l="0" t="0" r="r" b="b"/>
              <a:pathLst>
                <a:path w="57" h="213">
                  <a:moveTo>
                    <a:pt x="45" y="6"/>
                  </a:moveTo>
                  <a:lnTo>
                    <a:pt x="45" y="6"/>
                  </a:lnTo>
                  <a:lnTo>
                    <a:pt x="43" y="19"/>
                  </a:lnTo>
                  <a:lnTo>
                    <a:pt x="39" y="34"/>
                  </a:lnTo>
                  <a:lnTo>
                    <a:pt x="35" y="47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4" y="140"/>
                  </a:lnTo>
                  <a:lnTo>
                    <a:pt x="7" y="162"/>
                  </a:lnTo>
                  <a:lnTo>
                    <a:pt x="2" y="184"/>
                  </a:lnTo>
                  <a:lnTo>
                    <a:pt x="1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10" y="212"/>
                  </a:lnTo>
                  <a:lnTo>
                    <a:pt x="11" y="210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3" y="196"/>
                  </a:lnTo>
                  <a:lnTo>
                    <a:pt x="14" y="183"/>
                  </a:lnTo>
                  <a:lnTo>
                    <a:pt x="19" y="159"/>
                  </a:lnTo>
                  <a:lnTo>
                    <a:pt x="27" y="135"/>
                  </a:lnTo>
                  <a:lnTo>
                    <a:pt x="32" y="111"/>
                  </a:lnTo>
                  <a:lnTo>
                    <a:pt x="32" y="111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7" y="43"/>
                  </a:lnTo>
                  <a:lnTo>
                    <a:pt x="51" y="31"/>
                  </a:lnTo>
                  <a:lnTo>
                    <a:pt x="55" y="18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7" y="4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9" name="Freeform 821"/>
            <p:cNvSpPr/>
            <p:nvPr/>
          </p:nvSpPr>
          <p:spPr bwMode="auto">
            <a:xfrm>
              <a:off x="4862513" y="3275013"/>
              <a:ext cx="20638" cy="84138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19"/>
                </a:cxn>
                <a:cxn ang="0">
                  <a:pos x="38" y="33"/>
                </a:cxn>
                <a:cxn ang="0">
                  <a:pos x="33" y="60"/>
                </a:cxn>
                <a:cxn ang="0">
                  <a:pos x="25" y="87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8" y="160"/>
                </a:cxn>
                <a:cxn ang="0">
                  <a:pos x="3" y="183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10"/>
                </a:cxn>
                <a:cxn ang="0">
                  <a:pos x="2" y="211"/>
                </a:cxn>
                <a:cxn ang="0">
                  <a:pos x="5" y="212"/>
                </a:cxn>
                <a:cxn ang="0">
                  <a:pos x="9" y="211"/>
                </a:cxn>
                <a:cxn ang="0">
                  <a:pos x="11" y="210"/>
                </a:cxn>
                <a:cxn ang="0">
                  <a:pos x="12" y="207"/>
                </a:cxn>
                <a:cxn ang="0">
                  <a:pos x="12" y="207"/>
                </a:cxn>
                <a:cxn ang="0">
                  <a:pos x="15" y="182"/>
                </a:cxn>
                <a:cxn ang="0">
                  <a:pos x="20" y="156"/>
                </a:cxn>
                <a:cxn ang="0">
                  <a:pos x="26" y="131"/>
                </a:cxn>
                <a:cxn ang="0">
                  <a:pos x="33" y="106"/>
                </a:cxn>
                <a:cxn ang="0">
                  <a:pos x="39" y="81"/>
                </a:cxn>
                <a:cxn ang="0">
                  <a:pos x="46" y="57"/>
                </a:cxn>
                <a:cxn ang="0">
                  <a:pos x="51" y="3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212">
                  <a:moveTo>
                    <a:pt x="42" y="6"/>
                  </a:moveTo>
                  <a:lnTo>
                    <a:pt x="42" y="6"/>
                  </a:lnTo>
                  <a:lnTo>
                    <a:pt x="41" y="19"/>
                  </a:lnTo>
                  <a:lnTo>
                    <a:pt x="38" y="33"/>
                  </a:lnTo>
                  <a:lnTo>
                    <a:pt x="33" y="60"/>
                  </a:lnTo>
                  <a:lnTo>
                    <a:pt x="25" y="87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8" y="160"/>
                  </a:lnTo>
                  <a:lnTo>
                    <a:pt x="3" y="183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2" y="211"/>
                  </a:lnTo>
                  <a:lnTo>
                    <a:pt x="5" y="212"/>
                  </a:lnTo>
                  <a:lnTo>
                    <a:pt x="9" y="211"/>
                  </a:lnTo>
                  <a:lnTo>
                    <a:pt x="11" y="210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5" y="182"/>
                  </a:lnTo>
                  <a:lnTo>
                    <a:pt x="20" y="156"/>
                  </a:lnTo>
                  <a:lnTo>
                    <a:pt x="26" y="131"/>
                  </a:lnTo>
                  <a:lnTo>
                    <a:pt x="33" y="106"/>
                  </a:lnTo>
                  <a:lnTo>
                    <a:pt x="39" y="81"/>
                  </a:lnTo>
                  <a:lnTo>
                    <a:pt x="46" y="57"/>
                  </a:lnTo>
                  <a:lnTo>
                    <a:pt x="51" y="3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0" name="Freeform 822"/>
            <p:cNvSpPr/>
            <p:nvPr/>
          </p:nvSpPr>
          <p:spPr bwMode="auto">
            <a:xfrm>
              <a:off x="4884738" y="3289301"/>
              <a:ext cx="25400" cy="73025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4" y="24"/>
                </a:cxn>
                <a:cxn ang="0">
                  <a:pos x="36" y="46"/>
                </a:cxn>
                <a:cxn ang="0">
                  <a:pos x="30" y="68"/>
                </a:cxn>
                <a:cxn ang="0">
                  <a:pos x="23" y="91"/>
                </a:cxn>
                <a:cxn ang="0">
                  <a:pos x="13" y="135"/>
                </a:cxn>
                <a:cxn ang="0">
                  <a:pos x="6" y="157"/>
                </a:cxn>
                <a:cxn ang="0">
                  <a:pos x="0" y="180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4" y="186"/>
                </a:cxn>
                <a:cxn ang="0">
                  <a:pos x="8" y="186"/>
                </a:cxn>
                <a:cxn ang="0">
                  <a:pos x="10" y="185"/>
                </a:cxn>
                <a:cxn ang="0">
                  <a:pos x="10" y="182"/>
                </a:cxn>
                <a:cxn ang="0">
                  <a:pos x="10" y="182"/>
                </a:cxn>
                <a:cxn ang="0">
                  <a:pos x="17" y="161"/>
                </a:cxn>
                <a:cxn ang="0">
                  <a:pos x="23" y="139"/>
                </a:cxn>
                <a:cxn ang="0">
                  <a:pos x="34" y="94"/>
                </a:cxn>
                <a:cxn ang="0">
                  <a:pos x="40" y="72"/>
                </a:cxn>
                <a:cxn ang="0">
                  <a:pos x="47" y="51"/>
                </a:cxn>
                <a:cxn ang="0">
                  <a:pos x="55" y="29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4" h="186">
                  <a:moveTo>
                    <a:pt x="53" y="3"/>
                  </a:moveTo>
                  <a:lnTo>
                    <a:pt x="53" y="3"/>
                  </a:lnTo>
                  <a:lnTo>
                    <a:pt x="44" y="24"/>
                  </a:lnTo>
                  <a:lnTo>
                    <a:pt x="36" y="46"/>
                  </a:lnTo>
                  <a:lnTo>
                    <a:pt x="30" y="68"/>
                  </a:lnTo>
                  <a:lnTo>
                    <a:pt x="23" y="91"/>
                  </a:lnTo>
                  <a:lnTo>
                    <a:pt x="13" y="135"/>
                  </a:lnTo>
                  <a:lnTo>
                    <a:pt x="6" y="157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4" y="186"/>
                  </a:lnTo>
                  <a:lnTo>
                    <a:pt x="8" y="186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7" y="161"/>
                  </a:lnTo>
                  <a:lnTo>
                    <a:pt x="23" y="139"/>
                  </a:lnTo>
                  <a:lnTo>
                    <a:pt x="34" y="94"/>
                  </a:lnTo>
                  <a:lnTo>
                    <a:pt x="40" y="72"/>
                  </a:lnTo>
                  <a:lnTo>
                    <a:pt x="47" y="51"/>
                  </a:lnTo>
                  <a:lnTo>
                    <a:pt x="55" y="29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1" name="Freeform 823"/>
            <p:cNvSpPr/>
            <p:nvPr/>
          </p:nvSpPr>
          <p:spPr bwMode="auto">
            <a:xfrm>
              <a:off x="4305301" y="3478213"/>
              <a:ext cx="9525" cy="25400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0" y="17"/>
                </a:cxn>
                <a:cxn ang="0">
                  <a:pos x="5" y="30"/>
                </a:cxn>
                <a:cxn ang="0">
                  <a:pos x="1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3" y="45"/>
                </a:cxn>
                <a:cxn ang="0">
                  <a:pos x="17" y="33"/>
                </a:cxn>
                <a:cxn ang="0">
                  <a:pos x="21" y="20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4" y="3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5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6" h="64">
                  <a:moveTo>
                    <a:pt x="14" y="4"/>
                  </a:moveTo>
                  <a:lnTo>
                    <a:pt x="14" y="4"/>
                  </a:lnTo>
                  <a:lnTo>
                    <a:pt x="10" y="17"/>
                  </a:lnTo>
                  <a:lnTo>
                    <a:pt x="5" y="30"/>
                  </a:lnTo>
                  <a:lnTo>
                    <a:pt x="1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3" y="45"/>
                  </a:lnTo>
                  <a:lnTo>
                    <a:pt x="17" y="33"/>
                  </a:lnTo>
                  <a:lnTo>
                    <a:pt x="21" y="2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2" name="Freeform 824"/>
            <p:cNvSpPr/>
            <p:nvPr/>
          </p:nvSpPr>
          <p:spPr bwMode="auto">
            <a:xfrm>
              <a:off x="4319588" y="3497263"/>
              <a:ext cx="9525" cy="3175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22"/>
                </a:cxn>
                <a:cxn ang="0">
                  <a:pos x="7" y="39"/>
                </a:cxn>
                <a:cxn ang="0">
                  <a:pos x="4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5" y="58"/>
                </a:cxn>
                <a:cxn ang="0">
                  <a:pos x="19" y="41"/>
                </a:cxn>
                <a:cxn ang="0">
                  <a:pos x="21" y="2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22" h="79">
                  <a:moveTo>
                    <a:pt x="10" y="5"/>
                  </a:moveTo>
                  <a:lnTo>
                    <a:pt x="10" y="5"/>
                  </a:lnTo>
                  <a:lnTo>
                    <a:pt x="10" y="22"/>
                  </a:lnTo>
                  <a:lnTo>
                    <a:pt x="7" y="39"/>
                  </a:lnTo>
                  <a:lnTo>
                    <a:pt x="4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5" y="58"/>
                  </a:lnTo>
                  <a:lnTo>
                    <a:pt x="19" y="41"/>
                  </a:lnTo>
                  <a:lnTo>
                    <a:pt x="21" y="2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3" name="Freeform 825"/>
            <p:cNvSpPr/>
            <p:nvPr/>
          </p:nvSpPr>
          <p:spPr bwMode="auto">
            <a:xfrm>
              <a:off x="4338638" y="3503613"/>
              <a:ext cx="7938" cy="31750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24"/>
                </a:cxn>
                <a:cxn ang="0">
                  <a:pos x="6" y="41"/>
                </a:cxn>
                <a:cxn ang="0">
                  <a:pos x="2" y="5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10" y="79"/>
                </a:cxn>
                <a:cxn ang="0">
                  <a:pos x="11" y="78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3" y="58"/>
                </a:cxn>
                <a:cxn ang="0">
                  <a:pos x="17" y="41"/>
                </a:cxn>
                <a:cxn ang="0">
                  <a:pos x="20" y="24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80">
                  <a:moveTo>
                    <a:pt x="11" y="6"/>
                  </a:moveTo>
                  <a:lnTo>
                    <a:pt x="11" y="6"/>
                  </a:lnTo>
                  <a:lnTo>
                    <a:pt x="10" y="24"/>
                  </a:lnTo>
                  <a:lnTo>
                    <a:pt x="6" y="41"/>
                  </a:lnTo>
                  <a:lnTo>
                    <a:pt x="2" y="5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10" y="79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3" y="58"/>
                  </a:lnTo>
                  <a:lnTo>
                    <a:pt x="17" y="41"/>
                  </a:lnTo>
                  <a:lnTo>
                    <a:pt x="20" y="2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4" name="Freeform 826"/>
            <p:cNvSpPr/>
            <p:nvPr/>
          </p:nvSpPr>
          <p:spPr bwMode="auto">
            <a:xfrm>
              <a:off x="4364038" y="3490913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6" y="57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7">
                  <a:moveTo>
                    <a:pt x="0" y="6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6" y="57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5" name="Freeform 827"/>
            <p:cNvSpPr/>
            <p:nvPr/>
          </p:nvSpPr>
          <p:spPr bwMode="auto">
            <a:xfrm>
              <a:off x="4368801" y="3552826"/>
              <a:ext cx="6350" cy="28575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21"/>
                </a:cxn>
                <a:cxn ang="0">
                  <a:pos x="4" y="37"/>
                </a:cxn>
                <a:cxn ang="0">
                  <a:pos x="2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2" y="51"/>
                </a:cxn>
                <a:cxn ang="0">
                  <a:pos x="15" y="37"/>
                </a:cxn>
                <a:cxn ang="0">
                  <a:pos x="17" y="21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72">
                  <a:moveTo>
                    <a:pt x="8" y="5"/>
                  </a:moveTo>
                  <a:lnTo>
                    <a:pt x="8" y="5"/>
                  </a:lnTo>
                  <a:lnTo>
                    <a:pt x="7" y="21"/>
                  </a:lnTo>
                  <a:lnTo>
                    <a:pt x="4" y="37"/>
                  </a:lnTo>
                  <a:lnTo>
                    <a:pt x="2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2" y="51"/>
                  </a:lnTo>
                  <a:lnTo>
                    <a:pt x="15" y="37"/>
                  </a:lnTo>
                  <a:lnTo>
                    <a:pt x="17" y="21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6" name="Freeform 828"/>
            <p:cNvSpPr/>
            <p:nvPr/>
          </p:nvSpPr>
          <p:spPr bwMode="auto">
            <a:xfrm>
              <a:off x="4384676" y="3568701"/>
              <a:ext cx="7938" cy="31750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9" y="6"/>
                </a:cxn>
                <a:cxn ang="0">
                  <a:pos x="6" y="13"/>
                </a:cxn>
                <a:cxn ang="0">
                  <a:pos x="5" y="21"/>
                </a:cxn>
                <a:cxn ang="0">
                  <a:pos x="2" y="29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5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6" y="80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5" y="23"/>
                </a:cxn>
                <a:cxn ang="0">
                  <a:pos x="18" y="1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9" y="6"/>
                </a:cxn>
              </a:cxnLst>
              <a:rect l="0" t="0" r="r" b="b"/>
              <a:pathLst>
                <a:path w="19" h="80">
                  <a:moveTo>
                    <a:pt x="9" y="6"/>
                  </a:moveTo>
                  <a:lnTo>
                    <a:pt x="9" y="6"/>
                  </a:lnTo>
                  <a:lnTo>
                    <a:pt x="6" y="13"/>
                  </a:lnTo>
                  <a:lnTo>
                    <a:pt x="5" y="21"/>
                  </a:lnTo>
                  <a:lnTo>
                    <a:pt x="2" y="29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5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6" y="80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5" y="23"/>
                  </a:lnTo>
                  <a:lnTo>
                    <a:pt x="18" y="1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7" name="Freeform 829"/>
            <p:cNvSpPr/>
            <p:nvPr/>
          </p:nvSpPr>
          <p:spPr bwMode="auto">
            <a:xfrm>
              <a:off x="4400551" y="3581401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5" y="54"/>
                </a:cxn>
                <a:cxn ang="0">
                  <a:pos x="9" y="52"/>
                </a:cxn>
                <a:cxn ang="0">
                  <a:pos x="10" y="51"/>
                </a:cxn>
                <a:cxn ang="0">
                  <a:pos x="12" y="48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4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10" y="51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8" name="Freeform 830"/>
            <p:cNvSpPr/>
            <p:nvPr/>
          </p:nvSpPr>
          <p:spPr bwMode="auto">
            <a:xfrm>
              <a:off x="4422776" y="3571876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35"/>
                </a:cxn>
                <a:cxn ang="0">
                  <a:pos x="3" y="36"/>
                </a:cxn>
                <a:cxn ang="0">
                  <a:pos x="7" y="38"/>
                </a:cxn>
                <a:cxn ang="0">
                  <a:pos x="11" y="36"/>
                </a:cxn>
                <a:cxn ang="0">
                  <a:pos x="12" y="35"/>
                </a:cxn>
                <a:cxn ang="0">
                  <a:pos x="12" y="3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38">
                  <a:moveTo>
                    <a:pt x="0" y="5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7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2" y="3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9" name="Freeform 831"/>
            <p:cNvSpPr/>
            <p:nvPr/>
          </p:nvSpPr>
          <p:spPr bwMode="auto">
            <a:xfrm>
              <a:off x="4430713" y="3629026"/>
              <a:ext cx="11113" cy="23813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2" y="42"/>
                </a:cxn>
                <a:cxn ang="0">
                  <a:pos x="14" y="30"/>
                </a:cxn>
                <a:cxn ang="0">
                  <a:pos x="20" y="18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6" y="3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7" h="60">
                  <a:moveTo>
                    <a:pt x="16" y="3"/>
                  </a:moveTo>
                  <a:lnTo>
                    <a:pt x="16" y="3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42"/>
                  </a:lnTo>
                  <a:lnTo>
                    <a:pt x="14" y="30"/>
                  </a:lnTo>
                  <a:lnTo>
                    <a:pt x="20" y="1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0" name="Freeform 832"/>
            <p:cNvSpPr/>
            <p:nvPr/>
          </p:nvSpPr>
          <p:spPr bwMode="auto">
            <a:xfrm>
              <a:off x="4441826" y="3636963"/>
              <a:ext cx="11113" cy="254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2" y="19"/>
                </a:cxn>
                <a:cxn ang="0">
                  <a:pos x="7" y="32"/>
                </a:cxn>
                <a:cxn ang="0">
                  <a:pos x="3" y="45"/>
                </a:cxn>
                <a:cxn ang="0">
                  <a:pos x="1" y="5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3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22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7" h="64">
                  <a:moveTo>
                    <a:pt x="16" y="4"/>
                  </a:moveTo>
                  <a:lnTo>
                    <a:pt x="16" y="4"/>
                  </a:lnTo>
                  <a:lnTo>
                    <a:pt x="12" y="19"/>
                  </a:lnTo>
                  <a:lnTo>
                    <a:pt x="7" y="32"/>
                  </a:lnTo>
                  <a:lnTo>
                    <a:pt x="3" y="45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3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22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1" name="Freeform 833"/>
            <p:cNvSpPr/>
            <p:nvPr/>
          </p:nvSpPr>
          <p:spPr bwMode="auto">
            <a:xfrm>
              <a:off x="4467226" y="3646488"/>
              <a:ext cx="4763" cy="254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2"/>
                </a:cxn>
                <a:cxn ang="0">
                  <a:pos x="6" y="64"/>
                </a:cxn>
                <a:cxn ang="0">
                  <a:pos x="10" y="62"/>
                </a:cxn>
                <a:cxn ang="0">
                  <a:pos x="11" y="60"/>
                </a:cxn>
                <a:cxn ang="0">
                  <a:pos x="12" y="59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2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4">
                  <a:moveTo>
                    <a:pt x="0" y="5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6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2" name="Freeform 834"/>
            <p:cNvSpPr/>
            <p:nvPr/>
          </p:nvSpPr>
          <p:spPr bwMode="auto">
            <a:xfrm>
              <a:off x="4483101" y="3641726"/>
              <a:ext cx="6350" cy="1587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3"/>
                </a:cxn>
                <a:cxn ang="0">
                  <a:pos x="2" y="9"/>
                </a:cxn>
                <a:cxn ang="0">
                  <a:pos x="0" y="17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2" y="37"/>
                </a:cxn>
                <a:cxn ang="0">
                  <a:pos x="6" y="38"/>
                </a:cxn>
                <a:cxn ang="0">
                  <a:pos x="9" y="37"/>
                </a:cxn>
                <a:cxn ang="0">
                  <a:pos x="11" y="34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0"/>
                </a:cxn>
                <a:cxn ang="0">
                  <a:pos x="12" y="1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5"/>
                </a:cxn>
                <a:cxn ang="0">
                  <a:pos x="15" y="4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3"/>
                </a:cxn>
                <a:cxn ang="0">
                  <a:pos x="4" y="3"/>
                </a:cxn>
              </a:cxnLst>
              <a:rect l="0" t="0" r="r" b="b"/>
              <a:pathLst>
                <a:path w="15" h="38">
                  <a:moveTo>
                    <a:pt x="4" y="3"/>
                  </a:moveTo>
                  <a:lnTo>
                    <a:pt x="4" y="3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0"/>
                  </a:lnTo>
                  <a:lnTo>
                    <a:pt x="12" y="1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3" name="Freeform 835"/>
            <p:cNvSpPr/>
            <p:nvPr/>
          </p:nvSpPr>
          <p:spPr bwMode="auto">
            <a:xfrm>
              <a:off x="4492626" y="3687763"/>
              <a:ext cx="4763" cy="206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2"/>
                </a:cxn>
                <a:cxn ang="0">
                  <a:pos x="6" y="53"/>
                </a:cxn>
                <a:cxn ang="0">
                  <a:pos x="10" y="52"/>
                </a:cxn>
                <a:cxn ang="0">
                  <a:pos x="11" y="49"/>
                </a:cxn>
                <a:cxn ang="0">
                  <a:pos x="11" y="47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53">
                  <a:moveTo>
                    <a:pt x="0" y="5"/>
                  </a:move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2"/>
                  </a:lnTo>
                  <a:lnTo>
                    <a:pt x="6" y="53"/>
                  </a:lnTo>
                  <a:lnTo>
                    <a:pt x="10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4" name="Freeform 836"/>
            <p:cNvSpPr/>
            <p:nvPr/>
          </p:nvSpPr>
          <p:spPr bwMode="auto">
            <a:xfrm>
              <a:off x="4505326" y="3698876"/>
              <a:ext cx="4763" cy="30163"/>
            </a:xfrm>
            <a:custGeom>
              <a:avLst/>
              <a:gdLst/>
              <a:ahLst/>
              <a:cxnLst>
                <a:cxn ang="0">
                  <a:pos x="13" y="43"/>
                </a:cxn>
                <a:cxn ang="0">
                  <a:pos x="13" y="43"/>
                </a:cxn>
                <a:cxn ang="0">
                  <a:pos x="15" y="25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26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59"/>
                </a:cxn>
                <a:cxn ang="0">
                  <a:pos x="0" y="65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4"/>
                </a:cxn>
                <a:cxn ang="0">
                  <a:pos x="5" y="76"/>
                </a:cxn>
                <a:cxn ang="0">
                  <a:pos x="9" y="76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2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2" y="63"/>
                </a:cxn>
                <a:cxn ang="0">
                  <a:pos x="12" y="56"/>
                </a:cxn>
                <a:cxn ang="0">
                  <a:pos x="13" y="43"/>
                </a:cxn>
                <a:cxn ang="0">
                  <a:pos x="13" y="43"/>
                </a:cxn>
              </a:cxnLst>
              <a:rect l="0" t="0" r="r" b="b"/>
              <a:pathLst>
                <a:path w="15" h="76">
                  <a:moveTo>
                    <a:pt x="13" y="43"/>
                  </a:moveTo>
                  <a:lnTo>
                    <a:pt x="13" y="43"/>
                  </a:lnTo>
                  <a:lnTo>
                    <a:pt x="15" y="2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5" y="76"/>
                  </a:lnTo>
                  <a:lnTo>
                    <a:pt x="9" y="76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2" y="63"/>
                  </a:lnTo>
                  <a:lnTo>
                    <a:pt x="12" y="56"/>
                  </a:lnTo>
                  <a:lnTo>
                    <a:pt x="13" y="43"/>
                  </a:lnTo>
                  <a:lnTo>
                    <a:pt x="13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5" name="Freeform 837"/>
            <p:cNvSpPr/>
            <p:nvPr/>
          </p:nvSpPr>
          <p:spPr bwMode="auto">
            <a:xfrm>
              <a:off x="4522788" y="3714751"/>
              <a:ext cx="6350" cy="19050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3" y="14"/>
                </a:cxn>
                <a:cxn ang="0">
                  <a:pos x="2" y="25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12" y="46"/>
                </a:cxn>
                <a:cxn ang="0">
                  <a:pos x="12" y="44"/>
                </a:cxn>
                <a:cxn ang="0">
                  <a:pos x="12" y="42"/>
                </a:cxn>
                <a:cxn ang="0">
                  <a:pos x="12" y="42"/>
                </a:cxn>
                <a:cxn ang="0">
                  <a:pos x="11" y="37"/>
                </a:cxn>
                <a:cxn ang="0">
                  <a:pos x="11" y="33"/>
                </a:cxn>
                <a:cxn ang="0">
                  <a:pos x="14" y="24"/>
                </a:cxn>
                <a:cxn ang="0">
                  <a:pos x="15" y="14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16" h="48">
                  <a:moveTo>
                    <a:pt x="16" y="5"/>
                  </a:move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14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4" y="24"/>
                  </a:lnTo>
                  <a:lnTo>
                    <a:pt x="15" y="14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6" name="Freeform 838"/>
            <p:cNvSpPr/>
            <p:nvPr/>
          </p:nvSpPr>
          <p:spPr bwMode="auto">
            <a:xfrm>
              <a:off x="4538663" y="3703638"/>
              <a:ext cx="4763" cy="190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1"/>
                </a:cxn>
                <a:cxn ang="0">
                  <a:pos x="10" y="4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45">
                  <a:moveTo>
                    <a:pt x="0" y="5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7" name="Freeform 839"/>
            <p:cNvSpPr/>
            <p:nvPr/>
          </p:nvSpPr>
          <p:spPr bwMode="auto">
            <a:xfrm>
              <a:off x="4575176" y="3678238"/>
              <a:ext cx="6350" cy="19050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16" y="42"/>
                </a:cxn>
                <a:cxn ang="0">
                  <a:pos x="13" y="33"/>
                </a:cxn>
                <a:cxn ang="0">
                  <a:pos x="12" y="24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5"/>
                </a:cxn>
                <a:cxn ang="0">
                  <a:pos x="2" y="36"/>
                </a:cxn>
                <a:cxn ang="0">
                  <a:pos x="4" y="45"/>
                </a:cxn>
                <a:cxn ang="0">
                  <a:pos x="4" y="45"/>
                </a:cxn>
                <a:cxn ang="0">
                  <a:pos x="5" y="48"/>
                </a:cxn>
                <a:cxn ang="0">
                  <a:pos x="8" y="49"/>
                </a:cxn>
                <a:cxn ang="0">
                  <a:pos x="12" y="49"/>
                </a:cxn>
                <a:cxn ang="0">
                  <a:pos x="14" y="46"/>
                </a:cxn>
                <a:cxn ang="0">
                  <a:pos x="16" y="45"/>
                </a:cxn>
                <a:cxn ang="0">
                  <a:pos x="16" y="42"/>
                </a:cxn>
                <a:cxn ang="0">
                  <a:pos x="16" y="42"/>
                </a:cxn>
              </a:cxnLst>
              <a:rect l="0" t="0" r="r" b="b"/>
              <a:pathLst>
                <a:path w="16" h="49">
                  <a:moveTo>
                    <a:pt x="16" y="42"/>
                  </a:moveTo>
                  <a:lnTo>
                    <a:pt x="16" y="42"/>
                  </a:lnTo>
                  <a:lnTo>
                    <a:pt x="13" y="33"/>
                  </a:lnTo>
                  <a:lnTo>
                    <a:pt x="12" y="2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5"/>
                  </a:lnTo>
                  <a:lnTo>
                    <a:pt x="2" y="36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8"/>
                  </a:lnTo>
                  <a:lnTo>
                    <a:pt x="8" y="49"/>
                  </a:lnTo>
                  <a:lnTo>
                    <a:pt x="12" y="49"/>
                  </a:lnTo>
                  <a:lnTo>
                    <a:pt x="14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8" name="Freeform 840"/>
            <p:cNvSpPr/>
            <p:nvPr/>
          </p:nvSpPr>
          <p:spPr bwMode="auto">
            <a:xfrm>
              <a:off x="4592638" y="3678238"/>
              <a:ext cx="6350" cy="17463"/>
            </a:xfrm>
            <a:custGeom>
              <a:avLst/>
              <a:gdLst/>
              <a:ahLst/>
              <a:cxnLst>
                <a:cxn ang="0">
                  <a:pos x="15" y="34"/>
                </a:cxn>
                <a:cxn ang="0">
                  <a:pos x="15" y="34"/>
                </a:cxn>
                <a:cxn ang="0">
                  <a:pos x="13" y="28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1"/>
                </a:cxn>
                <a:cxn ang="0">
                  <a:pos x="2" y="29"/>
                </a:cxn>
                <a:cxn ang="0">
                  <a:pos x="4" y="37"/>
                </a:cxn>
                <a:cxn ang="0">
                  <a:pos x="4" y="37"/>
                </a:cxn>
                <a:cxn ang="0">
                  <a:pos x="5" y="40"/>
                </a:cxn>
                <a:cxn ang="0">
                  <a:pos x="7" y="41"/>
                </a:cxn>
                <a:cxn ang="0">
                  <a:pos x="11" y="41"/>
                </a:cxn>
                <a:cxn ang="0">
                  <a:pos x="14" y="38"/>
                </a:cxn>
                <a:cxn ang="0">
                  <a:pos x="15" y="37"/>
                </a:cxn>
                <a:cxn ang="0">
                  <a:pos x="15" y="34"/>
                </a:cxn>
                <a:cxn ang="0">
                  <a:pos x="15" y="34"/>
                </a:cxn>
              </a:cxnLst>
              <a:rect l="0" t="0" r="r" b="b"/>
              <a:pathLst>
                <a:path w="15" h="41">
                  <a:moveTo>
                    <a:pt x="15" y="34"/>
                  </a:moveTo>
                  <a:lnTo>
                    <a:pt x="15" y="34"/>
                  </a:lnTo>
                  <a:lnTo>
                    <a:pt x="13" y="28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1"/>
                  </a:lnTo>
                  <a:lnTo>
                    <a:pt x="2" y="2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11" y="41"/>
                  </a:lnTo>
                  <a:lnTo>
                    <a:pt x="14" y="38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9" name="Freeform 841"/>
            <p:cNvSpPr/>
            <p:nvPr/>
          </p:nvSpPr>
          <p:spPr bwMode="auto">
            <a:xfrm>
              <a:off x="4608513" y="3670301"/>
              <a:ext cx="4763" cy="19050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12" y="2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3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25"/>
                </a:cxn>
                <a:cxn ang="0">
                  <a:pos x="0" y="34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4" y="44"/>
                </a:cxn>
                <a:cxn ang="0">
                  <a:pos x="5" y="46"/>
                </a:cxn>
                <a:cxn ang="0">
                  <a:pos x="8" y="46"/>
                </a:cxn>
                <a:cxn ang="0">
                  <a:pos x="9" y="44"/>
                </a:cxn>
                <a:cxn ang="0">
                  <a:pos x="13" y="42"/>
                </a:cxn>
                <a:cxn ang="0">
                  <a:pos x="13" y="39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2" y="34"/>
                </a:cxn>
                <a:cxn ang="0">
                  <a:pos x="12" y="30"/>
                </a:cxn>
                <a:cxn ang="0">
                  <a:pos x="12" y="22"/>
                </a:cxn>
                <a:cxn ang="0">
                  <a:pos x="12" y="22"/>
                </a:cxn>
              </a:cxnLst>
              <a:rect l="0" t="0" r="r" b="b"/>
              <a:pathLst>
                <a:path w="13" h="46">
                  <a:moveTo>
                    <a:pt x="12" y="22"/>
                  </a:moveTo>
                  <a:lnTo>
                    <a:pt x="12" y="2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4" y="44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9" y="44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0" name="Freeform 842"/>
            <p:cNvSpPr/>
            <p:nvPr/>
          </p:nvSpPr>
          <p:spPr bwMode="auto">
            <a:xfrm>
              <a:off x="4629151" y="3640138"/>
              <a:ext cx="4763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56">
                  <a:moveTo>
                    <a:pt x="0" y="5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1" name="Freeform 843"/>
            <p:cNvSpPr/>
            <p:nvPr/>
          </p:nvSpPr>
          <p:spPr bwMode="auto">
            <a:xfrm>
              <a:off x="4648201" y="3641726"/>
              <a:ext cx="6350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8"/>
                </a:cxn>
                <a:cxn ang="0">
                  <a:pos x="5" y="40"/>
                </a:cxn>
                <a:cxn ang="0">
                  <a:pos x="9" y="42"/>
                </a:cxn>
                <a:cxn ang="0">
                  <a:pos x="13" y="40"/>
                </a:cxn>
                <a:cxn ang="0">
                  <a:pos x="14" y="38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3" y="21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16" h="4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21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2" name="Freeform 844"/>
            <p:cNvSpPr/>
            <p:nvPr/>
          </p:nvSpPr>
          <p:spPr bwMode="auto">
            <a:xfrm>
              <a:off x="4668838" y="3640138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4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0" y="34"/>
                </a:cxn>
                <a:cxn ang="0">
                  <a:pos x="10" y="3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38">
                  <a:moveTo>
                    <a:pt x="0" y="5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3" name="Freeform 845"/>
            <p:cNvSpPr/>
            <p:nvPr/>
          </p:nvSpPr>
          <p:spPr bwMode="auto">
            <a:xfrm>
              <a:off x="4689476" y="3586163"/>
              <a:ext cx="6350" cy="23813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4" y="6"/>
                </a:cxn>
                <a:cxn ang="0">
                  <a:pos x="1" y="13"/>
                </a:cxn>
                <a:cxn ang="0">
                  <a:pos x="1" y="19"/>
                </a:cxn>
                <a:cxn ang="0">
                  <a:pos x="0" y="2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2" y="53"/>
                </a:cxn>
                <a:cxn ang="0">
                  <a:pos x="4" y="56"/>
                </a:cxn>
                <a:cxn ang="0">
                  <a:pos x="7" y="57"/>
                </a:cxn>
                <a:cxn ang="0">
                  <a:pos x="11" y="56"/>
                </a:cxn>
                <a:cxn ang="0">
                  <a:pos x="13" y="5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11" y="19"/>
                </a:cxn>
                <a:cxn ang="0">
                  <a:pos x="13" y="14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17" h="57">
                  <a:moveTo>
                    <a:pt x="7" y="1"/>
                  </a:moveTo>
                  <a:lnTo>
                    <a:pt x="7" y="1"/>
                  </a:lnTo>
                  <a:lnTo>
                    <a:pt x="4" y="6"/>
                  </a:lnTo>
                  <a:lnTo>
                    <a:pt x="1" y="13"/>
                  </a:lnTo>
                  <a:lnTo>
                    <a:pt x="1" y="19"/>
                  </a:lnTo>
                  <a:lnTo>
                    <a:pt x="0" y="2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2" y="53"/>
                  </a:lnTo>
                  <a:lnTo>
                    <a:pt x="4" y="56"/>
                  </a:lnTo>
                  <a:lnTo>
                    <a:pt x="7" y="57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19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4" name="Freeform 846"/>
            <p:cNvSpPr/>
            <p:nvPr/>
          </p:nvSpPr>
          <p:spPr bwMode="auto">
            <a:xfrm>
              <a:off x="4702176" y="3587751"/>
              <a:ext cx="9525" cy="2540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5" y="17"/>
                </a:cxn>
                <a:cxn ang="0">
                  <a:pos x="1" y="31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1" y="51"/>
                </a:cxn>
                <a:cxn ang="0">
                  <a:pos x="2" y="57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11" y="47"/>
                </a:cxn>
                <a:cxn ang="0">
                  <a:pos x="10" y="40"/>
                </a:cxn>
                <a:cxn ang="0">
                  <a:pos x="11" y="35"/>
                </a:cxn>
                <a:cxn ang="0">
                  <a:pos x="13" y="28"/>
                </a:cxn>
                <a:cxn ang="0">
                  <a:pos x="17" y="18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1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2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21" h="61">
                  <a:moveTo>
                    <a:pt x="10" y="4"/>
                  </a:moveTo>
                  <a:lnTo>
                    <a:pt x="10" y="4"/>
                  </a:lnTo>
                  <a:lnTo>
                    <a:pt x="5" y="17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47"/>
                  </a:lnTo>
                  <a:lnTo>
                    <a:pt x="10" y="40"/>
                  </a:lnTo>
                  <a:lnTo>
                    <a:pt x="11" y="35"/>
                  </a:lnTo>
                  <a:lnTo>
                    <a:pt x="13" y="28"/>
                  </a:lnTo>
                  <a:lnTo>
                    <a:pt x="17" y="1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5" name="Freeform 847"/>
            <p:cNvSpPr/>
            <p:nvPr/>
          </p:nvSpPr>
          <p:spPr bwMode="auto">
            <a:xfrm>
              <a:off x="4721226" y="3589338"/>
              <a:ext cx="6350" cy="2540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18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2" y="51"/>
                </a:cxn>
                <a:cxn ang="0">
                  <a:pos x="3" y="57"/>
                </a:cxn>
                <a:cxn ang="0">
                  <a:pos x="3" y="57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1" y="60"/>
                </a:cxn>
                <a:cxn ang="0">
                  <a:pos x="14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2" y="47"/>
                </a:cxn>
                <a:cxn ang="0">
                  <a:pos x="11" y="40"/>
                </a:cxn>
                <a:cxn ang="0">
                  <a:pos x="14" y="28"/>
                </a:cxn>
                <a:cxn ang="0">
                  <a:pos x="16" y="17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17" h="61">
                  <a:moveTo>
                    <a:pt x="17" y="5"/>
                  </a:moveTo>
                  <a:lnTo>
                    <a:pt x="17" y="5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18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1" y="60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47"/>
                  </a:lnTo>
                  <a:lnTo>
                    <a:pt x="11" y="40"/>
                  </a:lnTo>
                  <a:lnTo>
                    <a:pt x="14" y="28"/>
                  </a:lnTo>
                  <a:lnTo>
                    <a:pt x="16" y="17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6" name="Freeform 848"/>
            <p:cNvSpPr/>
            <p:nvPr/>
          </p:nvSpPr>
          <p:spPr bwMode="auto">
            <a:xfrm>
              <a:off x="4748213" y="3521076"/>
              <a:ext cx="3175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5" y="76"/>
                </a:cxn>
                <a:cxn ang="0">
                  <a:pos x="9" y="75"/>
                </a:cxn>
                <a:cxn ang="0">
                  <a:pos x="11" y="73"/>
                </a:cxn>
                <a:cxn ang="0">
                  <a:pos x="12" y="7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76">
                  <a:moveTo>
                    <a:pt x="0" y="5"/>
                  </a:move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5" y="76"/>
                  </a:lnTo>
                  <a:lnTo>
                    <a:pt x="9" y="75"/>
                  </a:lnTo>
                  <a:lnTo>
                    <a:pt x="11" y="73"/>
                  </a:lnTo>
                  <a:lnTo>
                    <a:pt x="12" y="7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7" name="Freeform 849"/>
            <p:cNvSpPr/>
            <p:nvPr/>
          </p:nvSpPr>
          <p:spPr bwMode="auto">
            <a:xfrm>
              <a:off x="4762501" y="3519488"/>
              <a:ext cx="6350" cy="25400"/>
            </a:xfrm>
            <a:custGeom>
              <a:avLst/>
              <a:gdLst/>
              <a:ahLst/>
              <a:cxnLst>
                <a:cxn ang="0">
                  <a:pos x="14" y="53"/>
                </a:cxn>
                <a:cxn ang="0">
                  <a:pos x="14" y="53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29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" y="46"/>
                </a:cxn>
                <a:cxn ang="0">
                  <a:pos x="3" y="5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60"/>
                </a:cxn>
                <a:cxn ang="0">
                  <a:pos x="8" y="62"/>
                </a:cxn>
                <a:cxn ang="0">
                  <a:pos x="11" y="62"/>
                </a:cxn>
                <a:cxn ang="0">
                  <a:pos x="12" y="60"/>
                </a:cxn>
                <a:cxn ang="0">
                  <a:pos x="14" y="58"/>
                </a:cxn>
                <a:cxn ang="0">
                  <a:pos x="16" y="55"/>
                </a:cxn>
                <a:cxn ang="0">
                  <a:pos x="14" y="53"/>
                </a:cxn>
                <a:cxn ang="0">
                  <a:pos x="14" y="53"/>
                </a:cxn>
              </a:cxnLst>
              <a:rect l="0" t="0" r="r" b="b"/>
              <a:pathLst>
                <a:path w="16" h="62">
                  <a:moveTo>
                    <a:pt x="14" y="53"/>
                  </a:moveTo>
                  <a:lnTo>
                    <a:pt x="14" y="53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29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3"/>
                  </a:lnTo>
                  <a:lnTo>
                    <a:pt x="1" y="46"/>
                  </a:lnTo>
                  <a:lnTo>
                    <a:pt x="3" y="5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60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2" y="60"/>
                  </a:lnTo>
                  <a:lnTo>
                    <a:pt x="14" y="58"/>
                  </a:lnTo>
                  <a:lnTo>
                    <a:pt x="16" y="55"/>
                  </a:lnTo>
                  <a:lnTo>
                    <a:pt x="14" y="53"/>
                  </a:lnTo>
                  <a:lnTo>
                    <a:pt x="14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8" name="Freeform 850"/>
            <p:cNvSpPr/>
            <p:nvPr/>
          </p:nvSpPr>
          <p:spPr bwMode="auto">
            <a:xfrm>
              <a:off x="4776788" y="3514726"/>
              <a:ext cx="6350" cy="22225"/>
            </a:xfrm>
            <a:custGeom>
              <a:avLst/>
              <a:gdLst/>
              <a:ahLst/>
              <a:cxnLst>
                <a:cxn ang="0">
                  <a:pos x="15" y="47"/>
                </a:cxn>
                <a:cxn ang="0">
                  <a:pos x="15" y="47"/>
                </a:cxn>
                <a:cxn ang="0">
                  <a:pos x="14" y="43"/>
                </a:cxn>
                <a:cxn ang="0">
                  <a:pos x="13" y="38"/>
                </a:cxn>
                <a:cxn ang="0">
                  <a:pos x="11" y="26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30"/>
                </a:cxn>
                <a:cxn ang="0">
                  <a:pos x="1" y="42"/>
                </a:cxn>
                <a:cxn ang="0">
                  <a:pos x="4" y="48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8" y="55"/>
                </a:cxn>
                <a:cxn ang="0">
                  <a:pos x="10" y="56"/>
                </a:cxn>
                <a:cxn ang="0">
                  <a:pos x="14" y="55"/>
                </a:cxn>
                <a:cxn ang="0">
                  <a:pos x="17" y="52"/>
                </a:cxn>
                <a:cxn ang="0">
                  <a:pos x="17" y="50"/>
                </a:cxn>
                <a:cxn ang="0">
                  <a:pos x="15" y="47"/>
                </a:cxn>
                <a:cxn ang="0">
                  <a:pos x="15" y="47"/>
                </a:cxn>
              </a:cxnLst>
              <a:rect l="0" t="0" r="r" b="b"/>
              <a:pathLst>
                <a:path w="17" h="56">
                  <a:moveTo>
                    <a:pt x="15" y="47"/>
                  </a:moveTo>
                  <a:lnTo>
                    <a:pt x="15" y="47"/>
                  </a:lnTo>
                  <a:lnTo>
                    <a:pt x="14" y="43"/>
                  </a:lnTo>
                  <a:lnTo>
                    <a:pt x="13" y="38"/>
                  </a:lnTo>
                  <a:lnTo>
                    <a:pt x="11" y="2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0"/>
                  </a:lnTo>
                  <a:lnTo>
                    <a:pt x="1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8" y="55"/>
                  </a:lnTo>
                  <a:lnTo>
                    <a:pt x="10" y="56"/>
                  </a:lnTo>
                  <a:lnTo>
                    <a:pt x="14" y="55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7"/>
                  </a:lnTo>
                  <a:lnTo>
                    <a:pt x="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9" name="Freeform 851"/>
            <p:cNvSpPr/>
            <p:nvPr/>
          </p:nvSpPr>
          <p:spPr bwMode="auto">
            <a:xfrm>
              <a:off x="4498976" y="3473451"/>
              <a:ext cx="7938" cy="222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5" y="15"/>
                </a:cxn>
                <a:cxn ang="0">
                  <a:pos x="1" y="27"/>
                </a:cxn>
                <a:cxn ang="0">
                  <a:pos x="0" y="40"/>
                </a:cxn>
                <a:cxn ang="0">
                  <a:pos x="0" y="47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8" y="56"/>
                </a:cxn>
                <a:cxn ang="0">
                  <a:pos x="12" y="53"/>
                </a:cxn>
                <a:cxn ang="0">
                  <a:pos x="13" y="52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12" y="44"/>
                </a:cxn>
                <a:cxn ang="0">
                  <a:pos x="12" y="39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2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9" h="56">
                  <a:moveTo>
                    <a:pt x="9" y="4"/>
                  </a:moveTo>
                  <a:lnTo>
                    <a:pt x="9" y="4"/>
                  </a:lnTo>
                  <a:lnTo>
                    <a:pt x="5" y="15"/>
                  </a:lnTo>
                  <a:lnTo>
                    <a:pt x="1" y="27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4"/>
                  </a:lnTo>
                  <a:lnTo>
                    <a:pt x="12" y="39"/>
                  </a:lnTo>
                  <a:lnTo>
                    <a:pt x="13" y="2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0" name="Freeform 852"/>
            <p:cNvSpPr/>
            <p:nvPr/>
          </p:nvSpPr>
          <p:spPr bwMode="auto">
            <a:xfrm>
              <a:off x="4521201" y="3486151"/>
              <a:ext cx="7938" cy="381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10"/>
                </a:cxn>
                <a:cxn ang="0">
                  <a:pos x="2" y="18"/>
                </a:cxn>
                <a:cxn ang="0">
                  <a:pos x="2" y="26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2" y="48"/>
                </a:cxn>
                <a:cxn ang="0">
                  <a:pos x="1" y="61"/>
                </a:cxn>
                <a:cxn ang="0">
                  <a:pos x="0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3" y="6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14" y="35"/>
                </a:cxn>
                <a:cxn ang="0">
                  <a:pos x="13" y="26"/>
                </a:cxn>
                <a:cxn ang="0">
                  <a:pos x="14" y="17"/>
                </a:cxn>
                <a:cxn ang="0">
                  <a:pos x="16" y="13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8" h="95">
                  <a:moveTo>
                    <a:pt x="8" y="2"/>
                  </a:moveTo>
                  <a:lnTo>
                    <a:pt x="8" y="2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48"/>
                  </a:lnTo>
                  <a:lnTo>
                    <a:pt x="1" y="61"/>
                  </a:lnTo>
                  <a:lnTo>
                    <a:pt x="0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3" y="6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35"/>
                  </a:lnTo>
                  <a:lnTo>
                    <a:pt x="13" y="26"/>
                  </a:lnTo>
                  <a:lnTo>
                    <a:pt x="14" y="17"/>
                  </a:lnTo>
                  <a:lnTo>
                    <a:pt x="16" y="1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1" name="Freeform 853"/>
            <p:cNvSpPr/>
            <p:nvPr/>
          </p:nvSpPr>
          <p:spPr bwMode="auto">
            <a:xfrm>
              <a:off x="4540251" y="3524251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3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5"/>
                </a:cxn>
                <a:cxn ang="0">
                  <a:pos x="7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38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6" h="76">
                  <a:moveTo>
                    <a:pt x="4" y="5"/>
                  </a:moveTo>
                  <a:lnTo>
                    <a:pt x="4" y="5"/>
                  </a:lnTo>
                  <a:lnTo>
                    <a:pt x="3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5"/>
                  </a:lnTo>
                  <a:lnTo>
                    <a:pt x="7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3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2" name="Freeform 854"/>
            <p:cNvSpPr/>
            <p:nvPr/>
          </p:nvSpPr>
          <p:spPr bwMode="auto">
            <a:xfrm>
              <a:off x="4629151" y="3451226"/>
              <a:ext cx="4763" cy="254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5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2" h="65">
                  <a:moveTo>
                    <a:pt x="0" y="7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5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3" name="Freeform 855"/>
            <p:cNvSpPr/>
            <p:nvPr/>
          </p:nvSpPr>
          <p:spPr bwMode="auto">
            <a:xfrm>
              <a:off x="4657726" y="3457576"/>
              <a:ext cx="6350" cy="20638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14"/>
                </a:cxn>
                <a:cxn ang="0">
                  <a:pos x="1" y="2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3" y="51"/>
                </a:cxn>
                <a:cxn ang="0">
                  <a:pos x="7" y="52"/>
                </a:cxn>
                <a:cxn ang="0">
                  <a:pos x="11" y="51"/>
                </a:cxn>
                <a:cxn ang="0">
                  <a:pos x="12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3" y="27"/>
                </a:cxn>
                <a:cxn ang="0">
                  <a:pos x="13" y="17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2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6" h="52">
                  <a:moveTo>
                    <a:pt x="4" y="4"/>
                  </a:moveTo>
                  <a:lnTo>
                    <a:pt x="4" y="4"/>
                  </a:lnTo>
                  <a:lnTo>
                    <a:pt x="3" y="14"/>
                  </a:lnTo>
                  <a:lnTo>
                    <a:pt x="1" y="2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7" y="52"/>
                  </a:lnTo>
                  <a:lnTo>
                    <a:pt x="11" y="51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27"/>
                  </a:lnTo>
                  <a:lnTo>
                    <a:pt x="13" y="1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4" name="Freeform 856"/>
            <p:cNvSpPr/>
            <p:nvPr/>
          </p:nvSpPr>
          <p:spPr bwMode="auto">
            <a:xfrm>
              <a:off x="4686301" y="3459163"/>
              <a:ext cx="4763" cy="28575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5" h="72">
                  <a:moveTo>
                    <a:pt x="4" y="5"/>
                  </a:moveTo>
                  <a:lnTo>
                    <a:pt x="4" y="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5" name="Freeform 857"/>
            <p:cNvSpPr/>
            <p:nvPr/>
          </p:nvSpPr>
          <p:spPr bwMode="auto">
            <a:xfrm>
              <a:off x="4621213" y="3276601"/>
              <a:ext cx="4763" cy="2222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8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4" y="54"/>
                </a:cxn>
                <a:cxn ang="0">
                  <a:pos x="5" y="55"/>
                </a:cxn>
                <a:cxn ang="0">
                  <a:pos x="9" y="56"/>
                </a:cxn>
                <a:cxn ang="0">
                  <a:pos x="13" y="55"/>
                </a:cxn>
                <a:cxn ang="0">
                  <a:pos x="14" y="54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3" y="28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56">
                  <a:moveTo>
                    <a:pt x="10" y="5"/>
                  </a:move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8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4"/>
                  </a:lnTo>
                  <a:lnTo>
                    <a:pt x="5" y="55"/>
                  </a:lnTo>
                  <a:lnTo>
                    <a:pt x="9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28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6" name="Freeform 858"/>
            <p:cNvSpPr/>
            <p:nvPr/>
          </p:nvSpPr>
          <p:spPr bwMode="auto">
            <a:xfrm>
              <a:off x="4646613" y="3281363"/>
              <a:ext cx="7938" cy="190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3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1" y="47"/>
                </a:cxn>
                <a:cxn ang="0">
                  <a:pos x="5" y="48"/>
                </a:cxn>
                <a:cxn ang="0">
                  <a:pos x="9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2" y="34"/>
                </a:cxn>
                <a:cxn ang="0">
                  <a:pos x="14" y="25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20" y="4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20" h="48">
                  <a:moveTo>
                    <a:pt x="8" y="3"/>
                  </a:moveTo>
                  <a:lnTo>
                    <a:pt x="8" y="3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5" y="48"/>
                  </a:lnTo>
                  <a:lnTo>
                    <a:pt x="9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34"/>
                  </a:lnTo>
                  <a:lnTo>
                    <a:pt x="14" y="2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7" name="Freeform 859"/>
            <p:cNvSpPr/>
            <p:nvPr/>
          </p:nvSpPr>
          <p:spPr bwMode="auto">
            <a:xfrm>
              <a:off x="4673601" y="3286126"/>
              <a:ext cx="6350" cy="22225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3" y="2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7" y="58"/>
                </a:cxn>
                <a:cxn ang="0">
                  <a:pos x="11" y="55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29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7" y="2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6" h="58">
                  <a:moveTo>
                    <a:pt x="4" y="6"/>
                  </a:moveTo>
                  <a:lnTo>
                    <a:pt x="4" y="6"/>
                  </a:lnTo>
                  <a:lnTo>
                    <a:pt x="3" y="2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7" y="58"/>
                  </a:lnTo>
                  <a:lnTo>
                    <a:pt x="11" y="55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2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8" name="Freeform 860"/>
            <p:cNvSpPr/>
            <p:nvPr/>
          </p:nvSpPr>
          <p:spPr bwMode="auto">
            <a:xfrm>
              <a:off x="4757738" y="3371851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8"/>
                </a:cxn>
                <a:cxn ang="0">
                  <a:pos x="11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8">
                  <a:moveTo>
                    <a:pt x="0" y="5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8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9" name="Freeform 861"/>
            <p:cNvSpPr/>
            <p:nvPr/>
          </p:nvSpPr>
          <p:spPr bwMode="auto">
            <a:xfrm>
              <a:off x="4781551" y="3379788"/>
              <a:ext cx="7938" cy="1428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4" y="14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9"/>
                </a:cxn>
                <a:cxn ang="0">
                  <a:pos x="0" y="31"/>
                </a:cxn>
                <a:cxn ang="0">
                  <a:pos x="4" y="34"/>
                </a:cxn>
                <a:cxn ang="0">
                  <a:pos x="5" y="35"/>
                </a:cxn>
                <a:cxn ang="0">
                  <a:pos x="8" y="35"/>
                </a:cxn>
                <a:cxn ang="0">
                  <a:pos x="9" y="34"/>
                </a:cxn>
                <a:cxn ang="0">
                  <a:pos x="10" y="31"/>
                </a:cxn>
                <a:cxn ang="0">
                  <a:pos x="10" y="31"/>
                </a:cxn>
                <a:cxn ang="0">
                  <a:pos x="14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5">
                  <a:moveTo>
                    <a:pt x="8" y="4"/>
                  </a:moveTo>
                  <a:lnTo>
                    <a:pt x="8" y="4"/>
                  </a:lnTo>
                  <a:lnTo>
                    <a:pt x="4" y="1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4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0" name="Freeform 862"/>
            <p:cNvSpPr/>
            <p:nvPr/>
          </p:nvSpPr>
          <p:spPr bwMode="auto">
            <a:xfrm>
              <a:off x="4351338" y="3216276"/>
              <a:ext cx="368300" cy="204788"/>
            </a:xfrm>
            <a:custGeom>
              <a:avLst/>
              <a:gdLst/>
              <a:ahLst/>
              <a:cxnLst>
                <a:cxn ang="0">
                  <a:pos x="865" y="427"/>
                </a:cxn>
                <a:cxn ang="0">
                  <a:pos x="804" y="438"/>
                </a:cxn>
                <a:cxn ang="0">
                  <a:pos x="707" y="431"/>
                </a:cxn>
                <a:cxn ang="0">
                  <a:pos x="576" y="403"/>
                </a:cxn>
                <a:cxn ang="0">
                  <a:pos x="508" y="378"/>
                </a:cxn>
                <a:cxn ang="0">
                  <a:pos x="437" y="336"/>
                </a:cxn>
                <a:cxn ang="0">
                  <a:pos x="418" y="323"/>
                </a:cxn>
                <a:cxn ang="0">
                  <a:pos x="407" y="319"/>
                </a:cxn>
                <a:cxn ang="0">
                  <a:pos x="384" y="329"/>
                </a:cxn>
                <a:cxn ang="0">
                  <a:pos x="365" y="348"/>
                </a:cxn>
                <a:cxn ang="0">
                  <a:pos x="343" y="377"/>
                </a:cxn>
                <a:cxn ang="0">
                  <a:pos x="274" y="431"/>
                </a:cxn>
                <a:cxn ang="0">
                  <a:pos x="228" y="457"/>
                </a:cxn>
                <a:cxn ang="0">
                  <a:pos x="159" y="470"/>
                </a:cxn>
                <a:cxn ang="0">
                  <a:pos x="96" y="451"/>
                </a:cxn>
                <a:cxn ang="0">
                  <a:pos x="53" y="400"/>
                </a:cxn>
                <a:cxn ang="0">
                  <a:pos x="45" y="355"/>
                </a:cxn>
                <a:cxn ang="0">
                  <a:pos x="63" y="308"/>
                </a:cxn>
                <a:cxn ang="0">
                  <a:pos x="121" y="250"/>
                </a:cxn>
                <a:cxn ang="0">
                  <a:pos x="185" y="198"/>
                </a:cxn>
                <a:cxn ang="0">
                  <a:pos x="255" y="140"/>
                </a:cxn>
                <a:cxn ang="0">
                  <a:pos x="334" y="76"/>
                </a:cxn>
                <a:cxn ang="0">
                  <a:pos x="393" y="58"/>
                </a:cxn>
                <a:cxn ang="0">
                  <a:pos x="541" y="55"/>
                </a:cxn>
                <a:cxn ang="0">
                  <a:pos x="648" y="54"/>
                </a:cxn>
                <a:cxn ang="0">
                  <a:pos x="773" y="49"/>
                </a:cxn>
                <a:cxn ang="0">
                  <a:pos x="811" y="59"/>
                </a:cxn>
                <a:cxn ang="0">
                  <a:pos x="838" y="49"/>
                </a:cxn>
                <a:cxn ang="0">
                  <a:pos x="839" y="25"/>
                </a:cxn>
                <a:cxn ang="0">
                  <a:pos x="824" y="9"/>
                </a:cxn>
                <a:cxn ang="0">
                  <a:pos x="784" y="3"/>
                </a:cxn>
                <a:cxn ang="0">
                  <a:pos x="610" y="8"/>
                </a:cxn>
                <a:cxn ang="0">
                  <a:pos x="512" y="11"/>
                </a:cxn>
                <a:cxn ang="0">
                  <a:pos x="384" y="12"/>
                </a:cxn>
                <a:cxn ang="0">
                  <a:pos x="323" y="29"/>
                </a:cxn>
                <a:cxn ang="0">
                  <a:pos x="267" y="67"/>
                </a:cxn>
                <a:cxn ang="0">
                  <a:pos x="68" y="236"/>
                </a:cxn>
                <a:cxn ang="0">
                  <a:pos x="24" y="285"/>
                </a:cxn>
                <a:cxn ang="0">
                  <a:pos x="6" y="330"/>
                </a:cxn>
                <a:cxn ang="0">
                  <a:pos x="2" y="378"/>
                </a:cxn>
                <a:cxn ang="0">
                  <a:pos x="11" y="419"/>
                </a:cxn>
                <a:cxn ang="0">
                  <a:pos x="33" y="461"/>
                </a:cxn>
                <a:cxn ang="0">
                  <a:pos x="68" y="493"/>
                </a:cxn>
                <a:cxn ang="0">
                  <a:pos x="112" y="513"/>
                </a:cxn>
                <a:cxn ang="0">
                  <a:pos x="159" y="516"/>
                </a:cxn>
                <a:cxn ang="0">
                  <a:pos x="238" y="499"/>
                </a:cxn>
                <a:cxn ang="0">
                  <a:pos x="284" y="479"/>
                </a:cxn>
                <a:cxn ang="0">
                  <a:pos x="363" y="419"/>
                </a:cxn>
                <a:cxn ang="0">
                  <a:pos x="395" y="389"/>
                </a:cxn>
                <a:cxn ang="0">
                  <a:pos x="405" y="373"/>
                </a:cxn>
                <a:cxn ang="0">
                  <a:pos x="435" y="385"/>
                </a:cxn>
                <a:cxn ang="0">
                  <a:pos x="508" y="429"/>
                </a:cxn>
                <a:cxn ang="0">
                  <a:pos x="588" y="451"/>
                </a:cxn>
                <a:cxn ang="0">
                  <a:pos x="696" y="476"/>
                </a:cxn>
                <a:cxn ang="0">
                  <a:pos x="811" y="484"/>
                </a:cxn>
                <a:cxn ang="0">
                  <a:pos x="874" y="472"/>
                </a:cxn>
                <a:cxn ang="0">
                  <a:pos x="916" y="453"/>
                </a:cxn>
                <a:cxn ang="0">
                  <a:pos x="925" y="437"/>
                </a:cxn>
                <a:cxn ang="0">
                  <a:pos x="917" y="414"/>
                </a:cxn>
                <a:cxn ang="0">
                  <a:pos x="902" y="410"/>
                </a:cxn>
              </a:cxnLst>
              <a:rect l="0" t="0" r="r" b="b"/>
              <a:pathLst>
                <a:path w="926" h="517">
                  <a:moveTo>
                    <a:pt x="892" y="412"/>
                  </a:moveTo>
                  <a:lnTo>
                    <a:pt x="892" y="412"/>
                  </a:lnTo>
                  <a:lnTo>
                    <a:pt x="879" y="420"/>
                  </a:lnTo>
                  <a:lnTo>
                    <a:pt x="865" y="427"/>
                  </a:lnTo>
                  <a:lnTo>
                    <a:pt x="849" y="432"/>
                  </a:lnTo>
                  <a:lnTo>
                    <a:pt x="835" y="436"/>
                  </a:lnTo>
                  <a:lnTo>
                    <a:pt x="819" y="437"/>
                  </a:lnTo>
                  <a:lnTo>
                    <a:pt x="804" y="438"/>
                  </a:lnTo>
                  <a:lnTo>
                    <a:pt x="788" y="438"/>
                  </a:lnTo>
                  <a:lnTo>
                    <a:pt x="771" y="438"/>
                  </a:lnTo>
                  <a:lnTo>
                    <a:pt x="739" y="436"/>
                  </a:lnTo>
                  <a:lnTo>
                    <a:pt x="707" y="431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11" y="412"/>
                  </a:lnTo>
                  <a:lnTo>
                    <a:pt x="576" y="403"/>
                  </a:lnTo>
                  <a:lnTo>
                    <a:pt x="542" y="393"/>
                  </a:lnTo>
                  <a:lnTo>
                    <a:pt x="525" y="386"/>
                  </a:lnTo>
                  <a:lnTo>
                    <a:pt x="508" y="378"/>
                  </a:lnTo>
                  <a:lnTo>
                    <a:pt x="508" y="378"/>
                  </a:lnTo>
                  <a:lnTo>
                    <a:pt x="488" y="368"/>
                  </a:lnTo>
                  <a:lnTo>
                    <a:pt x="467" y="355"/>
                  </a:lnTo>
                  <a:lnTo>
                    <a:pt x="448" y="342"/>
                  </a:lnTo>
                  <a:lnTo>
                    <a:pt x="437" y="336"/>
                  </a:lnTo>
                  <a:lnTo>
                    <a:pt x="427" y="331"/>
                  </a:lnTo>
                  <a:lnTo>
                    <a:pt x="427" y="331"/>
                  </a:lnTo>
                  <a:lnTo>
                    <a:pt x="423" y="327"/>
                  </a:lnTo>
                  <a:lnTo>
                    <a:pt x="418" y="323"/>
                  </a:lnTo>
                  <a:lnTo>
                    <a:pt x="418" y="323"/>
                  </a:lnTo>
                  <a:lnTo>
                    <a:pt x="412" y="321"/>
                  </a:lnTo>
                  <a:lnTo>
                    <a:pt x="407" y="319"/>
                  </a:lnTo>
                  <a:lnTo>
                    <a:pt x="407" y="319"/>
                  </a:lnTo>
                  <a:lnTo>
                    <a:pt x="399" y="318"/>
                  </a:lnTo>
                  <a:lnTo>
                    <a:pt x="393" y="321"/>
                  </a:lnTo>
                  <a:lnTo>
                    <a:pt x="388" y="323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76" y="334"/>
                  </a:lnTo>
                  <a:lnTo>
                    <a:pt x="371" y="340"/>
                  </a:lnTo>
                  <a:lnTo>
                    <a:pt x="365" y="348"/>
                  </a:lnTo>
                  <a:lnTo>
                    <a:pt x="360" y="356"/>
                  </a:lnTo>
                  <a:lnTo>
                    <a:pt x="360" y="356"/>
                  </a:lnTo>
                  <a:lnTo>
                    <a:pt x="354" y="366"/>
                  </a:lnTo>
                  <a:lnTo>
                    <a:pt x="343" y="377"/>
                  </a:lnTo>
                  <a:lnTo>
                    <a:pt x="333" y="387"/>
                  </a:lnTo>
                  <a:lnTo>
                    <a:pt x="321" y="397"/>
                  </a:lnTo>
                  <a:lnTo>
                    <a:pt x="296" y="415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59" y="441"/>
                  </a:lnTo>
                  <a:lnTo>
                    <a:pt x="244" y="450"/>
                  </a:lnTo>
                  <a:lnTo>
                    <a:pt x="228" y="457"/>
                  </a:lnTo>
                  <a:lnTo>
                    <a:pt x="211" y="463"/>
                  </a:lnTo>
                  <a:lnTo>
                    <a:pt x="193" y="467"/>
                  </a:lnTo>
                  <a:lnTo>
                    <a:pt x="176" y="468"/>
                  </a:lnTo>
                  <a:lnTo>
                    <a:pt x="159" y="470"/>
                  </a:lnTo>
                  <a:lnTo>
                    <a:pt x="142" y="467"/>
                  </a:lnTo>
                  <a:lnTo>
                    <a:pt x="126" y="465"/>
                  </a:lnTo>
                  <a:lnTo>
                    <a:pt x="110" y="459"/>
                  </a:lnTo>
                  <a:lnTo>
                    <a:pt x="96" y="451"/>
                  </a:lnTo>
                  <a:lnTo>
                    <a:pt x="83" y="442"/>
                  </a:lnTo>
                  <a:lnTo>
                    <a:pt x="71" y="431"/>
                  </a:lnTo>
                  <a:lnTo>
                    <a:pt x="61" y="416"/>
                  </a:lnTo>
                  <a:lnTo>
                    <a:pt x="53" y="400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45" y="368"/>
                  </a:lnTo>
                  <a:lnTo>
                    <a:pt x="45" y="355"/>
                  </a:lnTo>
                  <a:lnTo>
                    <a:pt x="47" y="342"/>
                  </a:lnTo>
                  <a:lnTo>
                    <a:pt x="51" y="330"/>
                  </a:lnTo>
                  <a:lnTo>
                    <a:pt x="57" y="318"/>
                  </a:lnTo>
                  <a:lnTo>
                    <a:pt x="63" y="308"/>
                  </a:lnTo>
                  <a:lnTo>
                    <a:pt x="71" y="297"/>
                  </a:lnTo>
                  <a:lnTo>
                    <a:pt x="80" y="287"/>
                  </a:lnTo>
                  <a:lnTo>
                    <a:pt x="100" y="268"/>
                  </a:lnTo>
                  <a:lnTo>
                    <a:pt x="121" y="250"/>
                  </a:lnTo>
                  <a:lnTo>
                    <a:pt x="143" y="233"/>
                  </a:lnTo>
                  <a:lnTo>
                    <a:pt x="161" y="217"/>
                  </a:lnTo>
                  <a:lnTo>
                    <a:pt x="161" y="217"/>
                  </a:lnTo>
                  <a:lnTo>
                    <a:pt x="185" y="198"/>
                  </a:lnTo>
                  <a:lnTo>
                    <a:pt x="208" y="179"/>
                  </a:lnTo>
                  <a:lnTo>
                    <a:pt x="233" y="16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80" y="117"/>
                  </a:lnTo>
                  <a:lnTo>
                    <a:pt x="306" y="96"/>
                  </a:lnTo>
                  <a:lnTo>
                    <a:pt x="320" y="85"/>
                  </a:lnTo>
                  <a:lnTo>
                    <a:pt x="334" y="76"/>
                  </a:lnTo>
                  <a:lnTo>
                    <a:pt x="348" y="70"/>
                  </a:lnTo>
                  <a:lnTo>
                    <a:pt x="365" y="64"/>
                  </a:lnTo>
                  <a:lnTo>
                    <a:pt x="365" y="64"/>
                  </a:lnTo>
                  <a:lnTo>
                    <a:pt x="393" y="58"/>
                  </a:lnTo>
                  <a:lnTo>
                    <a:pt x="422" y="54"/>
                  </a:lnTo>
                  <a:lnTo>
                    <a:pt x="452" y="53"/>
                  </a:lnTo>
                  <a:lnTo>
                    <a:pt x="480" y="54"/>
                  </a:lnTo>
                  <a:lnTo>
                    <a:pt x="541" y="55"/>
                  </a:lnTo>
                  <a:lnTo>
                    <a:pt x="569" y="56"/>
                  </a:lnTo>
                  <a:lnTo>
                    <a:pt x="598" y="56"/>
                  </a:lnTo>
                  <a:lnTo>
                    <a:pt x="598" y="56"/>
                  </a:lnTo>
                  <a:lnTo>
                    <a:pt x="648" y="54"/>
                  </a:lnTo>
                  <a:lnTo>
                    <a:pt x="698" y="50"/>
                  </a:lnTo>
                  <a:lnTo>
                    <a:pt x="724" y="47"/>
                  </a:lnTo>
                  <a:lnTo>
                    <a:pt x="749" y="47"/>
                  </a:lnTo>
                  <a:lnTo>
                    <a:pt x="773" y="49"/>
                  </a:lnTo>
                  <a:lnTo>
                    <a:pt x="798" y="50"/>
                  </a:lnTo>
                  <a:lnTo>
                    <a:pt x="798" y="50"/>
                  </a:lnTo>
                  <a:lnTo>
                    <a:pt x="804" y="55"/>
                  </a:lnTo>
                  <a:lnTo>
                    <a:pt x="811" y="59"/>
                  </a:lnTo>
                  <a:lnTo>
                    <a:pt x="818" y="59"/>
                  </a:lnTo>
                  <a:lnTo>
                    <a:pt x="826" y="58"/>
                  </a:lnTo>
                  <a:lnTo>
                    <a:pt x="832" y="54"/>
                  </a:lnTo>
                  <a:lnTo>
                    <a:pt x="838" y="49"/>
                  </a:lnTo>
                  <a:lnTo>
                    <a:pt x="840" y="42"/>
                  </a:lnTo>
                  <a:lnTo>
                    <a:pt x="840" y="38"/>
                  </a:lnTo>
                  <a:lnTo>
                    <a:pt x="840" y="33"/>
                  </a:lnTo>
                  <a:lnTo>
                    <a:pt x="839" y="25"/>
                  </a:lnTo>
                  <a:lnTo>
                    <a:pt x="839" y="25"/>
                  </a:lnTo>
                  <a:lnTo>
                    <a:pt x="836" y="19"/>
                  </a:lnTo>
                  <a:lnTo>
                    <a:pt x="831" y="13"/>
                  </a:lnTo>
                  <a:lnTo>
                    <a:pt x="824" y="9"/>
                  </a:lnTo>
                  <a:lnTo>
                    <a:pt x="818" y="7"/>
                  </a:lnTo>
                  <a:lnTo>
                    <a:pt x="818" y="7"/>
                  </a:lnTo>
                  <a:lnTo>
                    <a:pt x="801" y="4"/>
                  </a:lnTo>
                  <a:lnTo>
                    <a:pt x="784" y="3"/>
                  </a:lnTo>
                  <a:lnTo>
                    <a:pt x="750" y="0"/>
                  </a:lnTo>
                  <a:lnTo>
                    <a:pt x="716" y="2"/>
                  </a:lnTo>
                  <a:lnTo>
                    <a:pt x="681" y="3"/>
                  </a:lnTo>
                  <a:lnTo>
                    <a:pt x="610" y="8"/>
                  </a:lnTo>
                  <a:lnTo>
                    <a:pt x="575" y="11"/>
                  </a:lnTo>
                  <a:lnTo>
                    <a:pt x="542" y="12"/>
                  </a:lnTo>
                  <a:lnTo>
                    <a:pt x="542" y="12"/>
                  </a:lnTo>
                  <a:lnTo>
                    <a:pt x="512" y="11"/>
                  </a:lnTo>
                  <a:lnTo>
                    <a:pt x="480" y="11"/>
                  </a:lnTo>
                  <a:lnTo>
                    <a:pt x="448" y="9"/>
                  </a:lnTo>
                  <a:lnTo>
                    <a:pt x="415" y="9"/>
                  </a:lnTo>
                  <a:lnTo>
                    <a:pt x="384" y="12"/>
                  </a:lnTo>
                  <a:lnTo>
                    <a:pt x="368" y="15"/>
                  </a:lnTo>
                  <a:lnTo>
                    <a:pt x="352" y="19"/>
                  </a:lnTo>
                  <a:lnTo>
                    <a:pt x="338" y="24"/>
                  </a:lnTo>
                  <a:lnTo>
                    <a:pt x="323" y="29"/>
                  </a:lnTo>
                  <a:lnTo>
                    <a:pt x="309" y="37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67" y="67"/>
                  </a:lnTo>
                  <a:lnTo>
                    <a:pt x="238" y="90"/>
                  </a:lnTo>
                  <a:lnTo>
                    <a:pt x="181" y="139"/>
                  </a:lnTo>
                  <a:lnTo>
                    <a:pt x="68" y="236"/>
                  </a:lnTo>
                  <a:lnTo>
                    <a:pt x="68" y="236"/>
                  </a:lnTo>
                  <a:lnTo>
                    <a:pt x="47" y="255"/>
                  </a:lnTo>
                  <a:lnTo>
                    <a:pt x="40" y="266"/>
                  </a:lnTo>
                  <a:lnTo>
                    <a:pt x="32" y="275"/>
                  </a:lnTo>
                  <a:lnTo>
                    <a:pt x="24" y="285"/>
                  </a:lnTo>
                  <a:lnTo>
                    <a:pt x="17" y="296"/>
                  </a:lnTo>
                  <a:lnTo>
                    <a:pt x="12" y="308"/>
                  </a:lnTo>
                  <a:lnTo>
                    <a:pt x="8" y="318"/>
                  </a:lnTo>
                  <a:lnTo>
                    <a:pt x="6" y="330"/>
                  </a:lnTo>
                  <a:lnTo>
                    <a:pt x="3" y="342"/>
                  </a:lnTo>
                  <a:lnTo>
                    <a:pt x="2" y="353"/>
                  </a:lnTo>
                  <a:lnTo>
                    <a:pt x="0" y="366"/>
                  </a:lnTo>
                  <a:lnTo>
                    <a:pt x="2" y="378"/>
                  </a:lnTo>
                  <a:lnTo>
                    <a:pt x="3" y="391"/>
                  </a:lnTo>
                  <a:lnTo>
                    <a:pt x="7" y="406"/>
                  </a:lnTo>
                  <a:lnTo>
                    <a:pt x="11" y="419"/>
                  </a:lnTo>
                  <a:lnTo>
                    <a:pt x="11" y="419"/>
                  </a:lnTo>
                  <a:lnTo>
                    <a:pt x="15" y="431"/>
                  </a:lnTo>
                  <a:lnTo>
                    <a:pt x="20" y="441"/>
                  </a:lnTo>
                  <a:lnTo>
                    <a:pt x="27" y="450"/>
                  </a:lnTo>
                  <a:lnTo>
                    <a:pt x="33" y="461"/>
                  </a:lnTo>
                  <a:lnTo>
                    <a:pt x="41" y="470"/>
                  </a:lnTo>
                  <a:lnTo>
                    <a:pt x="49" y="478"/>
                  </a:lnTo>
                  <a:lnTo>
                    <a:pt x="58" y="485"/>
                  </a:lnTo>
                  <a:lnTo>
                    <a:pt x="68" y="493"/>
                  </a:lnTo>
                  <a:lnTo>
                    <a:pt x="79" y="499"/>
                  </a:lnTo>
                  <a:lnTo>
                    <a:pt x="89" y="505"/>
                  </a:lnTo>
                  <a:lnTo>
                    <a:pt x="100" y="509"/>
                  </a:lnTo>
                  <a:lnTo>
                    <a:pt x="112" y="513"/>
                  </a:lnTo>
                  <a:lnTo>
                    <a:pt x="123" y="516"/>
                  </a:lnTo>
                  <a:lnTo>
                    <a:pt x="135" y="517"/>
                  </a:lnTo>
                  <a:lnTo>
                    <a:pt x="147" y="517"/>
                  </a:lnTo>
                  <a:lnTo>
                    <a:pt x="159" y="516"/>
                  </a:lnTo>
                  <a:lnTo>
                    <a:pt x="159" y="516"/>
                  </a:lnTo>
                  <a:lnTo>
                    <a:pt x="191" y="510"/>
                  </a:lnTo>
                  <a:lnTo>
                    <a:pt x="223" y="502"/>
                  </a:lnTo>
                  <a:lnTo>
                    <a:pt x="238" y="499"/>
                  </a:lnTo>
                  <a:lnTo>
                    <a:pt x="254" y="493"/>
                  </a:lnTo>
                  <a:lnTo>
                    <a:pt x="269" y="487"/>
                  </a:lnTo>
                  <a:lnTo>
                    <a:pt x="284" y="479"/>
                  </a:lnTo>
                  <a:lnTo>
                    <a:pt x="284" y="479"/>
                  </a:lnTo>
                  <a:lnTo>
                    <a:pt x="297" y="471"/>
                  </a:lnTo>
                  <a:lnTo>
                    <a:pt x="312" y="461"/>
                  </a:lnTo>
                  <a:lnTo>
                    <a:pt x="337" y="440"/>
                  </a:lnTo>
                  <a:lnTo>
                    <a:pt x="363" y="419"/>
                  </a:lnTo>
                  <a:lnTo>
                    <a:pt x="388" y="398"/>
                  </a:lnTo>
                  <a:lnTo>
                    <a:pt x="388" y="398"/>
                  </a:lnTo>
                  <a:lnTo>
                    <a:pt x="393" y="393"/>
                  </a:lnTo>
                  <a:lnTo>
                    <a:pt x="395" y="389"/>
                  </a:lnTo>
                  <a:lnTo>
                    <a:pt x="399" y="381"/>
                  </a:lnTo>
                  <a:lnTo>
                    <a:pt x="401" y="378"/>
                  </a:lnTo>
                  <a:lnTo>
                    <a:pt x="402" y="376"/>
                  </a:lnTo>
                  <a:lnTo>
                    <a:pt x="405" y="373"/>
                  </a:lnTo>
                  <a:lnTo>
                    <a:pt x="408" y="373"/>
                  </a:lnTo>
                  <a:lnTo>
                    <a:pt x="408" y="373"/>
                  </a:lnTo>
                  <a:lnTo>
                    <a:pt x="422" y="378"/>
                  </a:lnTo>
                  <a:lnTo>
                    <a:pt x="435" y="385"/>
                  </a:lnTo>
                  <a:lnTo>
                    <a:pt x="458" y="400"/>
                  </a:lnTo>
                  <a:lnTo>
                    <a:pt x="483" y="416"/>
                  </a:lnTo>
                  <a:lnTo>
                    <a:pt x="496" y="423"/>
                  </a:lnTo>
                  <a:lnTo>
                    <a:pt x="508" y="429"/>
                  </a:lnTo>
                  <a:lnTo>
                    <a:pt x="508" y="429"/>
                  </a:lnTo>
                  <a:lnTo>
                    <a:pt x="528" y="436"/>
                  </a:lnTo>
                  <a:lnTo>
                    <a:pt x="547" y="442"/>
                  </a:lnTo>
                  <a:lnTo>
                    <a:pt x="588" y="451"/>
                  </a:lnTo>
                  <a:lnTo>
                    <a:pt x="627" y="461"/>
                  </a:lnTo>
                  <a:lnTo>
                    <a:pt x="667" y="470"/>
                  </a:lnTo>
                  <a:lnTo>
                    <a:pt x="667" y="470"/>
                  </a:lnTo>
                  <a:lnTo>
                    <a:pt x="696" y="476"/>
                  </a:lnTo>
                  <a:lnTo>
                    <a:pt x="728" y="482"/>
                  </a:lnTo>
                  <a:lnTo>
                    <a:pt x="760" y="484"/>
                  </a:lnTo>
                  <a:lnTo>
                    <a:pt x="794" y="485"/>
                  </a:lnTo>
                  <a:lnTo>
                    <a:pt x="811" y="484"/>
                  </a:lnTo>
                  <a:lnTo>
                    <a:pt x="827" y="483"/>
                  </a:lnTo>
                  <a:lnTo>
                    <a:pt x="843" y="480"/>
                  </a:lnTo>
                  <a:lnTo>
                    <a:pt x="858" y="476"/>
                  </a:lnTo>
                  <a:lnTo>
                    <a:pt x="874" y="472"/>
                  </a:lnTo>
                  <a:lnTo>
                    <a:pt x="889" y="466"/>
                  </a:lnTo>
                  <a:lnTo>
                    <a:pt x="903" y="459"/>
                  </a:lnTo>
                  <a:lnTo>
                    <a:pt x="916" y="453"/>
                  </a:lnTo>
                  <a:lnTo>
                    <a:pt x="916" y="453"/>
                  </a:lnTo>
                  <a:lnTo>
                    <a:pt x="920" y="449"/>
                  </a:lnTo>
                  <a:lnTo>
                    <a:pt x="923" y="445"/>
                  </a:lnTo>
                  <a:lnTo>
                    <a:pt x="924" y="441"/>
                  </a:lnTo>
                  <a:lnTo>
                    <a:pt x="925" y="437"/>
                  </a:lnTo>
                  <a:lnTo>
                    <a:pt x="926" y="432"/>
                  </a:lnTo>
                  <a:lnTo>
                    <a:pt x="925" y="428"/>
                  </a:lnTo>
                  <a:lnTo>
                    <a:pt x="923" y="420"/>
                  </a:lnTo>
                  <a:lnTo>
                    <a:pt x="917" y="414"/>
                  </a:lnTo>
                  <a:lnTo>
                    <a:pt x="913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2" y="410"/>
                  </a:lnTo>
                  <a:lnTo>
                    <a:pt x="896" y="410"/>
                  </a:lnTo>
                  <a:lnTo>
                    <a:pt x="892" y="412"/>
                  </a:lnTo>
                  <a:lnTo>
                    <a:pt x="892" y="4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1" name="Freeform 863"/>
            <p:cNvSpPr>
              <a:spLocks noEditPoints="1"/>
            </p:cNvSpPr>
            <p:nvPr/>
          </p:nvSpPr>
          <p:spPr bwMode="auto">
            <a:xfrm>
              <a:off x="4281488" y="3422651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4" y="213"/>
                </a:cxn>
                <a:cxn ang="0">
                  <a:pos x="293" y="175"/>
                </a:cxn>
                <a:cxn ang="0">
                  <a:pos x="287" y="140"/>
                </a:cxn>
                <a:cxn ang="0">
                  <a:pos x="266" y="93"/>
                </a:cxn>
                <a:cxn ang="0">
                  <a:pos x="233" y="51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7" y="0"/>
                </a:cxn>
                <a:cxn ang="0">
                  <a:pos x="89" y="9"/>
                </a:cxn>
                <a:cxn ang="0">
                  <a:pos x="55" y="38"/>
                </a:cxn>
                <a:cxn ang="0">
                  <a:pos x="31" y="61"/>
                </a:cxn>
                <a:cxn ang="0">
                  <a:pos x="23" y="70"/>
                </a:cxn>
                <a:cxn ang="0">
                  <a:pos x="16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59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1"/>
                </a:cxn>
                <a:cxn ang="0">
                  <a:pos x="146" y="306"/>
                </a:cxn>
                <a:cxn ang="0">
                  <a:pos x="176" y="306"/>
                </a:cxn>
                <a:cxn ang="0">
                  <a:pos x="210" y="290"/>
                </a:cxn>
                <a:cxn ang="0">
                  <a:pos x="241" y="261"/>
                </a:cxn>
                <a:cxn ang="0">
                  <a:pos x="189" y="250"/>
                </a:cxn>
                <a:cxn ang="0">
                  <a:pos x="161" y="261"/>
                </a:cxn>
                <a:cxn ang="0">
                  <a:pos x="135" y="257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49" y="157"/>
                </a:cxn>
                <a:cxn ang="0">
                  <a:pos x="49" y="121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6" y="48"/>
                </a:cxn>
                <a:cxn ang="0">
                  <a:pos x="129" y="46"/>
                </a:cxn>
                <a:cxn ang="0">
                  <a:pos x="154" y="49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7"/>
                </a:cxn>
                <a:cxn ang="0">
                  <a:pos x="248" y="170"/>
                </a:cxn>
                <a:cxn ang="0">
                  <a:pos x="246" y="187"/>
                </a:cxn>
                <a:cxn ang="0">
                  <a:pos x="228" y="214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1"/>
                  </a:moveTo>
                  <a:lnTo>
                    <a:pt x="241" y="261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3"/>
                  </a:lnTo>
                  <a:lnTo>
                    <a:pt x="284" y="213"/>
                  </a:lnTo>
                  <a:lnTo>
                    <a:pt x="290" y="201"/>
                  </a:lnTo>
                  <a:lnTo>
                    <a:pt x="293" y="189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7"/>
                  </a:lnTo>
                  <a:lnTo>
                    <a:pt x="287" y="140"/>
                  </a:lnTo>
                  <a:lnTo>
                    <a:pt x="282" y="124"/>
                  </a:lnTo>
                  <a:lnTo>
                    <a:pt x="274" y="108"/>
                  </a:lnTo>
                  <a:lnTo>
                    <a:pt x="266" y="93"/>
                  </a:lnTo>
                  <a:lnTo>
                    <a:pt x="256" y="78"/>
                  </a:lnTo>
                  <a:lnTo>
                    <a:pt x="245" y="64"/>
                  </a:lnTo>
                  <a:lnTo>
                    <a:pt x="233" y="51"/>
                  </a:lnTo>
                  <a:lnTo>
                    <a:pt x="233" y="51"/>
                  </a:lnTo>
                  <a:lnTo>
                    <a:pt x="223" y="40"/>
                  </a:lnTo>
                  <a:lnTo>
                    <a:pt x="211" y="31"/>
                  </a:lnTo>
                  <a:lnTo>
                    <a:pt x="199" y="23"/>
                  </a:lnTo>
                  <a:lnTo>
                    <a:pt x="188" y="17"/>
                  </a:lnTo>
                  <a:lnTo>
                    <a:pt x="176" y="12"/>
                  </a:lnTo>
                  <a:lnTo>
                    <a:pt x="161" y="6"/>
                  </a:lnTo>
                  <a:lnTo>
                    <a:pt x="148" y="2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0" y="1"/>
                  </a:lnTo>
                  <a:lnTo>
                    <a:pt x="103" y="2"/>
                  </a:lnTo>
                  <a:lnTo>
                    <a:pt x="89" y="9"/>
                  </a:lnTo>
                  <a:lnTo>
                    <a:pt x="78" y="17"/>
                  </a:lnTo>
                  <a:lnTo>
                    <a:pt x="66" y="27"/>
                  </a:lnTo>
                  <a:lnTo>
                    <a:pt x="55" y="38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3" y="70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6" y="81"/>
                  </a:lnTo>
                  <a:lnTo>
                    <a:pt x="14" y="8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8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3" y="159"/>
                  </a:lnTo>
                  <a:lnTo>
                    <a:pt x="7" y="172"/>
                  </a:lnTo>
                  <a:lnTo>
                    <a:pt x="11" y="185"/>
                  </a:lnTo>
                  <a:lnTo>
                    <a:pt x="17" y="199"/>
                  </a:lnTo>
                  <a:lnTo>
                    <a:pt x="24" y="210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1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8" y="302"/>
                  </a:lnTo>
                  <a:lnTo>
                    <a:pt x="199" y="297"/>
                  </a:lnTo>
                  <a:lnTo>
                    <a:pt x="210" y="290"/>
                  </a:lnTo>
                  <a:lnTo>
                    <a:pt x="220" y="281"/>
                  </a:lnTo>
                  <a:lnTo>
                    <a:pt x="231" y="272"/>
                  </a:lnTo>
                  <a:lnTo>
                    <a:pt x="241" y="261"/>
                  </a:lnTo>
                  <a:lnTo>
                    <a:pt x="241" y="261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1" y="260"/>
                  </a:lnTo>
                  <a:lnTo>
                    <a:pt x="161" y="261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7"/>
                  </a:lnTo>
                  <a:lnTo>
                    <a:pt x="127" y="252"/>
                  </a:lnTo>
                  <a:lnTo>
                    <a:pt x="120" y="247"/>
                  </a:lnTo>
                  <a:lnTo>
                    <a:pt x="104" y="234"/>
                  </a:lnTo>
                  <a:lnTo>
                    <a:pt x="89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8"/>
                  </a:lnTo>
                  <a:lnTo>
                    <a:pt x="49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1"/>
                  </a:lnTo>
                  <a:lnTo>
                    <a:pt x="50" y="116"/>
                  </a:lnTo>
                  <a:lnTo>
                    <a:pt x="54" y="111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5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4"/>
                  </a:lnTo>
                  <a:lnTo>
                    <a:pt x="142" y="46"/>
                  </a:lnTo>
                  <a:lnTo>
                    <a:pt x="154" y="49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0" y="107"/>
                  </a:lnTo>
                  <a:lnTo>
                    <a:pt x="227" y="117"/>
                  </a:lnTo>
                  <a:lnTo>
                    <a:pt x="232" y="127"/>
                  </a:lnTo>
                  <a:lnTo>
                    <a:pt x="241" y="148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8" y="180"/>
                  </a:lnTo>
                  <a:lnTo>
                    <a:pt x="246" y="187"/>
                  </a:lnTo>
                  <a:lnTo>
                    <a:pt x="245" y="192"/>
                  </a:lnTo>
                  <a:lnTo>
                    <a:pt x="237" y="202"/>
                  </a:lnTo>
                  <a:lnTo>
                    <a:pt x="228" y="214"/>
                  </a:lnTo>
                  <a:lnTo>
                    <a:pt x="218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2" name="Freeform 864"/>
            <p:cNvSpPr>
              <a:spLocks noEditPoints="1"/>
            </p:cNvSpPr>
            <p:nvPr/>
          </p:nvSpPr>
          <p:spPr bwMode="auto">
            <a:xfrm>
              <a:off x="4343401" y="3497263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6" y="213"/>
                </a:cxn>
                <a:cxn ang="0">
                  <a:pos x="293" y="175"/>
                </a:cxn>
                <a:cxn ang="0">
                  <a:pos x="288" y="141"/>
                </a:cxn>
                <a:cxn ang="0">
                  <a:pos x="266" y="93"/>
                </a:cxn>
                <a:cxn ang="0">
                  <a:pos x="233" y="52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8" y="0"/>
                </a:cxn>
                <a:cxn ang="0">
                  <a:pos x="91" y="9"/>
                </a:cxn>
                <a:cxn ang="0">
                  <a:pos x="55" y="38"/>
                </a:cxn>
                <a:cxn ang="0">
                  <a:pos x="31" y="62"/>
                </a:cxn>
                <a:cxn ang="0">
                  <a:pos x="23" y="71"/>
                </a:cxn>
                <a:cxn ang="0">
                  <a:pos x="17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60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3"/>
                </a:cxn>
                <a:cxn ang="0">
                  <a:pos x="147" y="306"/>
                </a:cxn>
                <a:cxn ang="0">
                  <a:pos x="176" y="306"/>
                </a:cxn>
                <a:cxn ang="0">
                  <a:pos x="211" y="290"/>
                </a:cxn>
                <a:cxn ang="0">
                  <a:pos x="241" y="262"/>
                </a:cxn>
                <a:cxn ang="0">
                  <a:pos x="189" y="250"/>
                </a:cxn>
                <a:cxn ang="0">
                  <a:pos x="161" y="263"/>
                </a:cxn>
                <a:cxn ang="0">
                  <a:pos x="135" y="258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50" y="157"/>
                </a:cxn>
                <a:cxn ang="0">
                  <a:pos x="49" y="122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7" y="48"/>
                </a:cxn>
                <a:cxn ang="0">
                  <a:pos x="129" y="46"/>
                </a:cxn>
                <a:cxn ang="0">
                  <a:pos x="153" y="50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8"/>
                </a:cxn>
                <a:cxn ang="0">
                  <a:pos x="248" y="170"/>
                </a:cxn>
                <a:cxn ang="0">
                  <a:pos x="248" y="187"/>
                </a:cxn>
                <a:cxn ang="0">
                  <a:pos x="228" y="215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2"/>
                  </a:moveTo>
                  <a:lnTo>
                    <a:pt x="241" y="262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4"/>
                  </a:lnTo>
                  <a:lnTo>
                    <a:pt x="286" y="213"/>
                  </a:lnTo>
                  <a:lnTo>
                    <a:pt x="291" y="201"/>
                  </a:lnTo>
                  <a:lnTo>
                    <a:pt x="293" y="190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8"/>
                  </a:lnTo>
                  <a:lnTo>
                    <a:pt x="288" y="141"/>
                  </a:lnTo>
                  <a:lnTo>
                    <a:pt x="282" y="124"/>
                  </a:lnTo>
                  <a:lnTo>
                    <a:pt x="274" y="109"/>
                  </a:lnTo>
                  <a:lnTo>
                    <a:pt x="266" y="93"/>
                  </a:lnTo>
                  <a:lnTo>
                    <a:pt x="256" y="79"/>
                  </a:lnTo>
                  <a:lnTo>
                    <a:pt x="245" y="65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23" y="42"/>
                  </a:lnTo>
                  <a:lnTo>
                    <a:pt x="211" y="31"/>
                  </a:lnTo>
                  <a:lnTo>
                    <a:pt x="201" y="24"/>
                  </a:lnTo>
                  <a:lnTo>
                    <a:pt x="187" y="17"/>
                  </a:lnTo>
                  <a:lnTo>
                    <a:pt x="176" y="12"/>
                  </a:lnTo>
                  <a:lnTo>
                    <a:pt x="163" y="7"/>
                  </a:lnTo>
                  <a:lnTo>
                    <a:pt x="148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4" y="3"/>
                  </a:lnTo>
                  <a:lnTo>
                    <a:pt x="91" y="9"/>
                  </a:lnTo>
                  <a:lnTo>
                    <a:pt x="78" y="18"/>
                  </a:lnTo>
                  <a:lnTo>
                    <a:pt x="66" y="28"/>
                  </a:lnTo>
                  <a:lnTo>
                    <a:pt x="55" y="3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3" y="71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17" y="81"/>
                  </a:lnTo>
                  <a:lnTo>
                    <a:pt x="14" y="86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9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3" y="160"/>
                  </a:lnTo>
                  <a:lnTo>
                    <a:pt x="7" y="173"/>
                  </a:lnTo>
                  <a:lnTo>
                    <a:pt x="11" y="186"/>
                  </a:lnTo>
                  <a:lnTo>
                    <a:pt x="17" y="199"/>
                  </a:lnTo>
                  <a:lnTo>
                    <a:pt x="24" y="211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3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7" y="302"/>
                  </a:lnTo>
                  <a:lnTo>
                    <a:pt x="199" y="297"/>
                  </a:lnTo>
                  <a:lnTo>
                    <a:pt x="211" y="290"/>
                  </a:lnTo>
                  <a:lnTo>
                    <a:pt x="222" y="283"/>
                  </a:lnTo>
                  <a:lnTo>
                    <a:pt x="232" y="272"/>
                  </a:lnTo>
                  <a:lnTo>
                    <a:pt x="241" y="262"/>
                  </a:lnTo>
                  <a:lnTo>
                    <a:pt x="241" y="262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0" y="260"/>
                  </a:lnTo>
                  <a:lnTo>
                    <a:pt x="161" y="263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8"/>
                  </a:lnTo>
                  <a:lnTo>
                    <a:pt x="127" y="254"/>
                  </a:lnTo>
                  <a:lnTo>
                    <a:pt x="119" y="247"/>
                  </a:lnTo>
                  <a:lnTo>
                    <a:pt x="104" y="234"/>
                  </a:lnTo>
                  <a:lnTo>
                    <a:pt x="91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9"/>
                  </a:lnTo>
                  <a:lnTo>
                    <a:pt x="50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2"/>
                  </a:lnTo>
                  <a:lnTo>
                    <a:pt x="51" y="116"/>
                  </a:lnTo>
                  <a:lnTo>
                    <a:pt x="54" y="113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6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7" y="48"/>
                  </a:lnTo>
                  <a:lnTo>
                    <a:pt x="117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6"/>
                  </a:lnTo>
                  <a:lnTo>
                    <a:pt x="142" y="46"/>
                  </a:lnTo>
                  <a:lnTo>
                    <a:pt x="153" y="50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2" y="107"/>
                  </a:lnTo>
                  <a:lnTo>
                    <a:pt x="227" y="118"/>
                  </a:lnTo>
                  <a:lnTo>
                    <a:pt x="232" y="128"/>
                  </a:lnTo>
                  <a:lnTo>
                    <a:pt x="241" y="149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9" y="182"/>
                  </a:lnTo>
                  <a:lnTo>
                    <a:pt x="248" y="187"/>
                  </a:lnTo>
                  <a:lnTo>
                    <a:pt x="245" y="192"/>
                  </a:lnTo>
                  <a:lnTo>
                    <a:pt x="237" y="203"/>
                  </a:lnTo>
                  <a:lnTo>
                    <a:pt x="228" y="215"/>
                  </a:lnTo>
                  <a:lnTo>
                    <a:pt x="219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3" name="Freeform 865"/>
            <p:cNvSpPr>
              <a:spLocks noEditPoints="1"/>
            </p:cNvSpPr>
            <p:nvPr/>
          </p:nvSpPr>
          <p:spPr bwMode="auto">
            <a:xfrm>
              <a:off x="4410076" y="3570288"/>
              <a:ext cx="106363" cy="111125"/>
            </a:xfrm>
            <a:custGeom>
              <a:avLst/>
              <a:gdLst/>
              <a:ahLst/>
              <a:cxnLst>
                <a:cxn ang="0">
                  <a:pos x="238" y="222"/>
                </a:cxn>
                <a:cxn ang="0">
                  <a:pos x="260" y="195"/>
                </a:cxn>
                <a:cxn ang="0">
                  <a:pos x="268" y="160"/>
                </a:cxn>
                <a:cxn ang="0">
                  <a:pos x="262" y="128"/>
                </a:cxn>
                <a:cxn ang="0">
                  <a:pos x="243" y="85"/>
                </a:cxn>
                <a:cxn ang="0">
                  <a:pos x="213" y="47"/>
                </a:cxn>
                <a:cxn ang="0">
                  <a:pos x="193" y="29"/>
                </a:cxn>
                <a:cxn ang="0">
                  <a:pos x="159" y="11"/>
                </a:cxn>
                <a:cxn ang="0">
                  <a:pos x="121" y="0"/>
                </a:cxn>
                <a:cxn ang="0">
                  <a:pos x="107" y="0"/>
                </a:cxn>
                <a:cxn ang="0">
                  <a:pos x="82" y="8"/>
                </a:cxn>
                <a:cxn ang="0">
                  <a:pos x="49" y="35"/>
                </a:cxn>
                <a:cxn ang="0">
                  <a:pos x="27" y="56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6" y="88"/>
                </a:cxn>
                <a:cxn ang="0">
                  <a:pos x="0" y="122"/>
                </a:cxn>
                <a:cxn ang="0">
                  <a:pos x="2" y="147"/>
                </a:cxn>
                <a:cxn ang="0">
                  <a:pos x="15" y="182"/>
                </a:cxn>
                <a:cxn ang="0">
                  <a:pos x="44" y="224"/>
                </a:cxn>
                <a:cxn ang="0">
                  <a:pos x="73" y="253"/>
                </a:cxn>
                <a:cxn ang="0">
                  <a:pos x="107" y="273"/>
                </a:cxn>
                <a:cxn ang="0">
                  <a:pos x="133" y="280"/>
                </a:cxn>
                <a:cxn ang="0">
                  <a:pos x="171" y="277"/>
                </a:cxn>
                <a:cxn ang="0">
                  <a:pos x="201" y="258"/>
                </a:cxn>
                <a:cxn ang="0">
                  <a:pos x="172" y="229"/>
                </a:cxn>
                <a:cxn ang="0">
                  <a:pos x="155" y="238"/>
                </a:cxn>
                <a:cxn ang="0">
                  <a:pos x="130" y="239"/>
                </a:cxn>
                <a:cxn ang="0">
                  <a:pos x="108" y="226"/>
                </a:cxn>
                <a:cxn ang="0">
                  <a:pos x="60" y="173"/>
                </a:cxn>
                <a:cxn ang="0">
                  <a:pos x="48" y="154"/>
                </a:cxn>
                <a:cxn ang="0">
                  <a:pos x="43" y="122"/>
                </a:cxn>
                <a:cxn ang="0">
                  <a:pos x="52" y="98"/>
                </a:cxn>
                <a:cxn ang="0">
                  <a:pos x="58" y="92"/>
                </a:cxn>
                <a:cxn ang="0">
                  <a:pos x="64" y="80"/>
                </a:cxn>
                <a:cxn ang="0">
                  <a:pos x="106" y="45"/>
                </a:cxn>
                <a:cxn ang="0">
                  <a:pos x="117" y="42"/>
                </a:cxn>
                <a:cxn ang="0">
                  <a:pos x="141" y="46"/>
                </a:cxn>
                <a:cxn ang="0">
                  <a:pos x="172" y="67"/>
                </a:cxn>
                <a:cxn ang="0">
                  <a:pos x="196" y="90"/>
                </a:cxn>
                <a:cxn ang="0">
                  <a:pos x="221" y="136"/>
                </a:cxn>
                <a:cxn ang="0">
                  <a:pos x="227" y="161"/>
                </a:cxn>
                <a:cxn ang="0">
                  <a:pos x="223" y="175"/>
                </a:cxn>
                <a:cxn ang="0">
                  <a:pos x="200" y="205"/>
                </a:cxn>
                <a:cxn ang="0">
                  <a:pos x="172" y="229"/>
                </a:cxn>
              </a:cxnLst>
              <a:rect l="0" t="0" r="r" b="b"/>
              <a:pathLst>
                <a:path w="268" h="281">
                  <a:moveTo>
                    <a:pt x="221" y="239"/>
                  </a:moveTo>
                  <a:lnTo>
                    <a:pt x="221" y="239"/>
                  </a:lnTo>
                  <a:lnTo>
                    <a:pt x="238" y="222"/>
                  </a:lnTo>
                  <a:lnTo>
                    <a:pt x="247" y="213"/>
                  </a:lnTo>
                  <a:lnTo>
                    <a:pt x="253" y="204"/>
                  </a:lnTo>
                  <a:lnTo>
                    <a:pt x="260" y="195"/>
                  </a:lnTo>
                  <a:lnTo>
                    <a:pt x="265" y="185"/>
                  </a:lnTo>
                  <a:lnTo>
                    <a:pt x="268" y="174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266" y="144"/>
                  </a:lnTo>
                  <a:lnTo>
                    <a:pt x="262" y="128"/>
                  </a:lnTo>
                  <a:lnTo>
                    <a:pt x="257" y="114"/>
                  </a:lnTo>
                  <a:lnTo>
                    <a:pt x="251" y="100"/>
                  </a:lnTo>
                  <a:lnTo>
                    <a:pt x="243" y="85"/>
                  </a:lnTo>
                  <a:lnTo>
                    <a:pt x="234" y="72"/>
                  </a:lnTo>
                  <a:lnTo>
                    <a:pt x="223" y="5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04" y="38"/>
                  </a:lnTo>
                  <a:lnTo>
                    <a:pt x="193" y="29"/>
                  </a:lnTo>
                  <a:lnTo>
                    <a:pt x="183" y="22"/>
                  </a:lnTo>
                  <a:lnTo>
                    <a:pt x="171" y="16"/>
                  </a:lnTo>
                  <a:lnTo>
                    <a:pt x="159" y="11"/>
                  </a:lnTo>
                  <a:lnTo>
                    <a:pt x="147" y="7"/>
                  </a:lnTo>
                  <a:lnTo>
                    <a:pt x="134" y="3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00" y="1"/>
                  </a:lnTo>
                  <a:lnTo>
                    <a:pt x="94" y="3"/>
                  </a:lnTo>
                  <a:lnTo>
                    <a:pt x="82" y="8"/>
                  </a:lnTo>
                  <a:lnTo>
                    <a:pt x="70" y="16"/>
                  </a:lnTo>
                  <a:lnTo>
                    <a:pt x="60" y="25"/>
                  </a:lnTo>
                  <a:lnTo>
                    <a:pt x="49" y="3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7" y="56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66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5" y="75"/>
                  </a:lnTo>
                  <a:lnTo>
                    <a:pt x="11" y="79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2" y="100"/>
                  </a:lnTo>
                  <a:lnTo>
                    <a:pt x="1" y="111"/>
                  </a:lnTo>
                  <a:lnTo>
                    <a:pt x="0" y="122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2" y="147"/>
                  </a:lnTo>
                  <a:lnTo>
                    <a:pt x="5" y="158"/>
                  </a:lnTo>
                  <a:lnTo>
                    <a:pt x="10" y="170"/>
                  </a:lnTo>
                  <a:lnTo>
                    <a:pt x="15" y="182"/>
                  </a:lnTo>
                  <a:lnTo>
                    <a:pt x="22" y="192"/>
                  </a:lnTo>
                  <a:lnTo>
                    <a:pt x="28" y="203"/>
                  </a:lnTo>
                  <a:lnTo>
                    <a:pt x="44" y="224"/>
                  </a:lnTo>
                  <a:lnTo>
                    <a:pt x="44" y="224"/>
                  </a:lnTo>
                  <a:lnTo>
                    <a:pt x="62" y="243"/>
                  </a:lnTo>
                  <a:lnTo>
                    <a:pt x="73" y="253"/>
                  </a:lnTo>
                  <a:lnTo>
                    <a:pt x="83" y="260"/>
                  </a:lnTo>
                  <a:lnTo>
                    <a:pt x="94" y="268"/>
                  </a:lnTo>
                  <a:lnTo>
                    <a:pt x="107" y="273"/>
                  </a:lnTo>
                  <a:lnTo>
                    <a:pt x="119" y="277"/>
                  </a:lnTo>
                  <a:lnTo>
                    <a:pt x="133" y="280"/>
                  </a:lnTo>
                  <a:lnTo>
                    <a:pt x="133" y="280"/>
                  </a:lnTo>
                  <a:lnTo>
                    <a:pt x="147" y="281"/>
                  </a:lnTo>
                  <a:lnTo>
                    <a:pt x="160" y="280"/>
                  </a:lnTo>
                  <a:lnTo>
                    <a:pt x="171" y="277"/>
                  </a:lnTo>
                  <a:lnTo>
                    <a:pt x="181" y="272"/>
                  </a:lnTo>
                  <a:lnTo>
                    <a:pt x="192" y="266"/>
                  </a:lnTo>
                  <a:lnTo>
                    <a:pt x="201" y="258"/>
                  </a:lnTo>
                  <a:lnTo>
                    <a:pt x="221" y="239"/>
                  </a:lnTo>
                  <a:lnTo>
                    <a:pt x="221" y="239"/>
                  </a:lnTo>
                  <a:close/>
                  <a:moveTo>
                    <a:pt x="172" y="229"/>
                  </a:moveTo>
                  <a:lnTo>
                    <a:pt x="172" y="229"/>
                  </a:lnTo>
                  <a:lnTo>
                    <a:pt x="164" y="234"/>
                  </a:lnTo>
                  <a:lnTo>
                    <a:pt x="155" y="238"/>
                  </a:lnTo>
                  <a:lnTo>
                    <a:pt x="147" y="241"/>
                  </a:lnTo>
                  <a:lnTo>
                    <a:pt x="140" y="241"/>
                  </a:lnTo>
                  <a:lnTo>
                    <a:pt x="130" y="239"/>
                  </a:lnTo>
                  <a:lnTo>
                    <a:pt x="124" y="236"/>
                  </a:lnTo>
                  <a:lnTo>
                    <a:pt x="116" y="232"/>
                  </a:lnTo>
                  <a:lnTo>
                    <a:pt x="108" y="226"/>
                  </a:lnTo>
                  <a:lnTo>
                    <a:pt x="95" y="215"/>
                  </a:lnTo>
                  <a:lnTo>
                    <a:pt x="82" y="200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53" y="164"/>
                  </a:lnTo>
                  <a:lnTo>
                    <a:pt x="48" y="154"/>
                  </a:lnTo>
                  <a:lnTo>
                    <a:pt x="44" y="144"/>
                  </a:lnTo>
                  <a:lnTo>
                    <a:pt x="43" y="134"/>
                  </a:lnTo>
                  <a:lnTo>
                    <a:pt x="43" y="122"/>
                  </a:lnTo>
                  <a:lnTo>
                    <a:pt x="44" y="111"/>
                  </a:lnTo>
                  <a:lnTo>
                    <a:pt x="48" y="102"/>
                  </a:lnTo>
                  <a:lnTo>
                    <a:pt x="52" y="98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2"/>
                  </a:lnTo>
                  <a:lnTo>
                    <a:pt x="61" y="88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83" y="60"/>
                  </a:lnTo>
                  <a:lnTo>
                    <a:pt x="94" y="52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11" y="43"/>
                  </a:lnTo>
                  <a:lnTo>
                    <a:pt x="117" y="42"/>
                  </a:lnTo>
                  <a:lnTo>
                    <a:pt x="123" y="42"/>
                  </a:lnTo>
                  <a:lnTo>
                    <a:pt x="129" y="42"/>
                  </a:lnTo>
                  <a:lnTo>
                    <a:pt x="141" y="46"/>
                  </a:lnTo>
                  <a:lnTo>
                    <a:pt x="151" y="51"/>
                  </a:lnTo>
                  <a:lnTo>
                    <a:pt x="162" y="59"/>
                  </a:lnTo>
                  <a:lnTo>
                    <a:pt x="172" y="67"/>
                  </a:lnTo>
                  <a:lnTo>
                    <a:pt x="188" y="83"/>
                  </a:lnTo>
                  <a:lnTo>
                    <a:pt x="188" y="83"/>
                  </a:lnTo>
                  <a:lnTo>
                    <a:pt x="196" y="90"/>
                  </a:lnTo>
                  <a:lnTo>
                    <a:pt x="201" y="98"/>
                  </a:lnTo>
                  <a:lnTo>
                    <a:pt x="211" y="117"/>
                  </a:lnTo>
                  <a:lnTo>
                    <a:pt x="221" y="136"/>
                  </a:lnTo>
                  <a:lnTo>
                    <a:pt x="226" y="156"/>
                  </a:lnTo>
                  <a:lnTo>
                    <a:pt x="226" y="156"/>
                  </a:lnTo>
                  <a:lnTo>
                    <a:pt x="227" y="161"/>
                  </a:lnTo>
                  <a:lnTo>
                    <a:pt x="227" y="166"/>
                  </a:lnTo>
                  <a:lnTo>
                    <a:pt x="226" y="171"/>
                  </a:lnTo>
                  <a:lnTo>
                    <a:pt x="223" y="175"/>
                  </a:lnTo>
                  <a:lnTo>
                    <a:pt x="217" y="186"/>
                  </a:lnTo>
                  <a:lnTo>
                    <a:pt x="209" y="196"/>
                  </a:lnTo>
                  <a:lnTo>
                    <a:pt x="200" y="205"/>
                  </a:lnTo>
                  <a:lnTo>
                    <a:pt x="189" y="215"/>
                  </a:lnTo>
                  <a:lnTo>
                    <a:pt x="172" y="229"/>
                  </a:lnTo>
                  <a:lnTo>
                    <a:pt x="172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4" name="Freeform 866"/>
            <p:cNvSpPr>
              <a:spLocks noEditPoints="1"/>
            </p:cNvSpPr>
            <p:nvPr/>
          </p:nvSpPr>
          <p:spPr bwMode="auto">
            <a:xfrm>
              <a:off x="4471988" y="3636963"/>
              <a:ext cx="96838" cy="103188"/>
            </a:xfrm>
            <a:custGeom>
              <a:avLst/>
              <a:gdLst/>
              <a:ahLst/>
              <a:cxnLst>
                <a:cxn ang="0">
                  <a:pos x="219" y="205"/>
                </a:cxn>
                <a:cxn ang="0">
                  <a:pos x="240" y="180"/>
                </a:cxn>
                <a:cxn ang="0">
                  <a:pos x="247" y="148"/>
                </a:cxn>
                <a:cxn ang="0">
                  <a:pos x="242" y="119"/>
                </a:cxn>
                <a:cxn ang="0">
                  <a:pos x="223" y="80"/>
                </a:cxn>
                <a:cxn ang="0">
                  <a:pos x="196" y="44"/>
                </a:cxn>
                <a:cxn ang="0">
                  <a:pos x="178" y="27"/>
                </a:cxn>
                <a:cxn ang="0">
                  <a:pos x="147" y="10"/>
                </a:cxn>
                <a:cxn ang="0">
                  <a:pos x="111" y="1"/>
                </a:cxn>
                <a:cxn ang="0">
                  <a:pos x="98" y="0"/>
                </a:cxn>
                <a:cxn ang="0">
                  <a:pos x="64" y="16"/>
                </a:cxn>
                <a:cxn ang="0">
                  <a:pos x="28" y="51"/>
                </a:cxn>
                <a:cxn ang="0">
                  <a:pos x="22" y="55"/>
                </a:cxn>
                <a:cxn ang="0">
                  <a:pos x="16" y="67"/>
                </a:cxn>
                <a:cxn ang="0">
                  <a:pos x="9" y="73"/>
                </a:cxn>
                <a:cxn ang="0">
                  <a:pos x="2" y="93"/>
                </a:cxn>
                <a:cxn ang="0">
                  <a:pos x="0" y="124"/>
                </a:cxn>
                <a:cxn ang="0">
                  <a:pos x="4" y="146"/>
                </a:cxn>
                <a:cxn ang="0">
                  <a:pos x="26" y="188"/>
                </a:cxn>
                <a:cxn ang="0">
                  <a:pos x="58" y="226"/>
                </a:cxn>
                <a:cxn ang="0">
                  <a:pos x="87" y="247"/>
                </a:cxn>
                <a:cxn ang="0">
                  <a:pos x="123" y="259"/>
                </a:cxn>
                <a:cxn ang="0">
                  <a:pos x="147" y="259"/>
                </a:cxn>
                <a:cxn ang="0">
                  <a:pos x="177" y="246"/>
                </a:cxn>
                <a:cxn ang="0">
                  <a:pos x="203" y="221"/>
                </a:cxn>
                <a:cxn ang="0">
                  <a:pos x="151" y="217"/>
                </a:cxn>
                <a:cxn ang="0">
                  <a:pos x="128" y="222"/>
                </a:cxn>
                <a:cxn ang="0">
                  <a:pos x="106" y="214"/>
                </a:cxn>
                <a:cxn ang="0">
                  <a:pos x="75" y="186"/>
                </a:cxn>
                <a:cxn ang="0">
                  <a:pos x="49" y="152"/>
                </a:cxn>
                <a:cxn ang="0">
                  <a:pos x="38" y="123"/>
                </a:cxn>
                <a:cxn ang="0">
                  <a:pos x="45" y="95"/>
                </a:cxn>
                <a:cxn ang="0">
                  <a:pos x="56" y="81"/>
                </a:cxn>
                <a:cxn ang="0">
                  <a:pos x="77" y="56"/>
                </a:cxn>
                <a:cxn ang="0">
                  <a:pos x="97" y="42"/>
                </a:cxn>
                <a:cxn ang="0">
                  <a:pos x="113" y="39"/>
                </a:cxn>
                <a:cxn ang="0">
                  <a:pos x="139" y="48"/>
                </a:cxn>
                <a:cxn ang="0">
                  <a:pos x="173" y="77"/>
                </a:cxn>
                <a:cxn ang="0">
                  <a:pos x="186" y="91"/>
                </a:cxn>
                <a:cxn ang="0">
                  <a:pos x="208" y="145"/>
                </a:cxn>
                <a:cxn ang="0">
                  <a:pos x="208" y="153"/>
                </a:cxn>
                <a:cxn ang="0">
                  <a:pos x="193" y="182"/>
                </a:cxn>
                <a:cxn ang="0">
                  <a:pos x="159" y="212"/>
                </a:cxn>
              </a:cxnLst>
              <a:rect l="0" t="0" r="r" b="b"/>
              <a:pathLst>
                <a:path w="247" h="260">
                  <a:moveTo>
                    <a:pt x="203" y="221"/>
                  </a:moveTo>
                  <a:lnTo>
                    <a:pt x="203" y="221"/>
                  </a:lnTo>
                  <a:lnTo>
                    <a:pt x="219" y="205"/>
                  </a:lnTo>
                  <a:lnTo>
                    <a:pt x="227" y="197"/>
                  </a:lnTo>
                  <a:lnTo>
                    <a:pt x="234" y="189"/>
                  </a:lnTo>
                  <a:lnTo>
                    <a:pt x="240" y="180"/>
                  </a:lnTo>
                  <a:lnTo>
                    <a:pt x="244" y="171"/>
                  </a:lnTo>
                  <a:lnTo>
                    <a:pt x="246" y="161"/>
                  </a:lnTo>
                  <a:lnTo>
                    <a:pt x="247" y="148"/>
                  </a:lnTo>
                  <a:lnTo>
                    <a:pt x="247" y="148"/>
                  </a:lnTo>
                  <a:lnTo>
                    <a:pt x="245" y="133"/>
                  </a:lnTo>
                  <a:lnTo>
                    <a:pt x="242" y="119"/>
                  </a:lnTo>
                  <a:lnTo>
                    <a:pt x="237" y="106"/>
                  </a:lnTo>
                  <a:lnTo>
                    <a:pt x="230" y="91"/>
                  </a:lnTo>
                  <a:lnTo>
                    <a:pt x="223" y="80"/>
                  </a:lnTo>
                  <a:lnTo>
                    <a:pt x="215" y="67"/>
                  </a:lnTo>
                  <a:lnTo>
                    <a:pt x="206" y="55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87" y="35"/>
                  </a:lnTo>
                  <a:lnTo>
                    <a:pt x="178" y="27"/>
                  </a:lnTo>
                  <a:lnTo>
                    <a:pt x="168" y="21"/>
                  </a:lnTo>
                  <a:lnTo>
                    <a:pt x="157" y="16"/>
                  </a:lnTo>
                  <a:lnTo>
                    <a:pt x="147" y="10"/>
                  </a:lnTo>
                  <a:lnTo>
                    <a:pt x="136" y="6"/>
                  </a:lnTo>
                  <a:lnTo>
                    <a:pt x="124" y="2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05" y="0"/>
                  </a:lnTo>
                  <a:lnTo>
                    <a:pt x="98" y="0"/>
                  </a:lnTo>
                  <a:lnTo>
                    <a:pt x="87" y="4"/>
                  </a:lnTo>
                  <a:lnTo>
                    <a:pt x="75" y="9"/>
                  </a:lnTo>
                  <a:lnTo>
                    <a:pt x="64" y="16"/>
                  </a:lnTo>
                  <a:lnTo>
                    <a:pt x="55" y="23"/>
                  </a:lnTo>
                  <a:lnTo>
                    <a:pt x="46" y="33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5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19" y="6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9" y="73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2" y="93"/>
                  </a:lnTo>
                  <a:lnTo>
                    <a:pt x="0" y="103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36"/>
                  </a:lnTo>
                  <a:lnTo>
                    <a:pt x="4" y="146"/>
                  </a:lnTo>
                  <a:lnTo>
                    <a:pt x="8" y="158"/>
                  </a:lnTo>
                  <a:lnTo>
                    <a:pt x="13" y="169"/>
                  </a:lnTo>
                  <a:lnTo>
                    <a:pt x="26" y="188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8" y="226"/>
                  </a:lnTo>
                  <a:lnTo>
                    <a:pt x="67" y="234"/>
                  </a:lnTo>
                  <a:lnTo>
                    <a:pt x="76" y="240"/>
                  </a:lnTo>
                  <a:lnTo>
                    <a:pt x="87" y="247"/>
                  </a:lnTo>
                  <a:lnTo>
                    <a:pt x="97" y="252"/>
                  </a:lnTo>
                  <a:lnTo>
                    <a:pt x="110" y="256"/>
                  </a:lnTo>
                  <a:lnTo>
                    <a:pt x="123" y="259"/>
                  </a:lnTo>
                  <a:lnTo>
                    <a:pt x="123" y="259"/>
                  </a:lnTo>
                  <a:lnTo>
                    <a:pt x="135" y="260"/>
                  </a:lnTo>
                  <a:lnTo>
                    <a:pt x="147" y="259"/>
                  </a:lnTo>
                  <a:lnTo>
                    <a:pt x="157" y="256"/>
                  </a:lnTo>
                  <a:lnTo>
                    <a:pt x="168" y="251"/>
                  </a:lnTo>
                  <a:lnTo>
                    <a:pt x="177" y="246"/>
                  </a:lnTo>
                  <a:lnTo>
                    <a:pt x="186" y="239"/>
                  </a:lnTo>
                  <a:lnTo>
                    <a:pt x="203" y="221"/>
                  </a:lnTo>
                  <a:lnTo>
                    <a:pt x="203" y="221"/>
                  </a:lnTo>
                  <a:close/>
                  <a:moveTo>
                    <a:pt x="159" y="212"/>
                  </a:moveTo>
                  <a:lnTo>
                    <a:pt x="159" y="212"/>
                  </a:lnTo>
                  <a:lnTo>
                    <a:pt x="151" y="217"/>
                  </a:lnTo>
                  <a:lnTo>
                    <a:pt x="143" y="221"/>
                  </a:lnTo>
                  <a:lnTo>
                    <a:pt x="135" y="222"/>
                  </a:lnTo>
                  <a:lnTo>
                    <a:pt x="128" y="222"/>
                  </a:lnTo>
                  <a:lnTo>
                    <a:pt x="121" y="221"/>
                  </a:lnTo>
                  <a:lnTo>
                    <a:pt x="114" y="218"/>
                  </a:lnTo>
                  <a:lnTo>
                    <a:pt x="106" y="214"/>
                  </a:lnTo>
                  <a:lnTo>
                    <a:pt x="100" y="209"/>
                  </a:lnTo>
                  <a:lnTo>
                    <a:pt x="87" y="199"/>
                  </a:lnTo>
                  <a:lnTo>
                    <a:pt x="75" y="186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49" y="152"/>
                  </a:lnTo>
                  <a:lnTo>
                    <a:pt x="45" y="142"/>
                  </a:lnTo>
                  <a:lnTo>
                    <a:pt x="41" y="133"/>
                  </a:lnTo>
                  <a:lnTo>
                    <a:pt x="38" y="123"/>
                  </a:lnTo>
                  <a:lnTo>
                    <a:pt x="38" y="114"/>
                  </a:lnTo>
                  <a:lnTo>
                    <a:pt x="41" y="103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56" y="81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77" y="56"/>
                  </a:lnTo>
                  <a:lnTo>
                    <a:pt x="87" y="48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102" y="40"/>
                  </a:lnTo>
                  <a:lnTo>
                    <a:pt x="107" y="39"/>
                  </a:lnTo>
                  <a:lnTo>
                    <a:pt x="113" y="39"/>
                  </a:lnTo>
                  <a:lnTo>
                    <a:pt x="118" y="39"/>
                  </a:lnTo>
                  <a:lnTo>
                    <a:pt x="128" y="43"/>
                  </a:lnTo>
                  <a:lnTo>
                    <a:pt x="139" y="48"/>
                  </a:lnTo>
                  <a:lnTo>
                    <a:pt x="149" y="55"/>
                  </a:lnTo>
                  <a:lnTo>
                    <a:pt x="159" y="63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9" y="84"/>
                  </a:lnTo>
                  <a:lnTo>
                    <a:pt x="186" y="91"/>
                  </a:lnTo>
                  <a:lnTo>
                    <a:pt x="195" y="108"/>
                  </a:lnTo>
                  <a:lnTo>
                    <a:pt x="203" y="12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10" y="149"/>
                  </a:lnTo>
                  <a:lnTo>
                    <a:pt x="208" y="153"/>
                  </a:lnTo>
                  <a:lnTo>
                    <a:pt x="206" y="163"/>
                  </a:lnTo>
                  <a:lnTo>
                    <a:pt x="200" y="172"/>
                  </a:lnTo>
                  <a:lnTo>
                    <a:pt x="193" y="182"/>
                  </a:lnTo>
                  <a:lnTo>
                    <a:pt x="183" y="191"/>
                  </a:lnTo>
                  <a:lnTo>
                    <a:pt x="174" y="199"/>
                  </a:lnTo>
                  <a:lnTo>
                    <a:pt x="159" y="212"/>
                  </a:lnTo>
                  <a:lnTo>
                    <a:pt x="159" y="2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5" name="Freeform 867"/>
            <p:cNvSpPr/>
            <p:nvPr/>
          </p:nvSpPr>
          <p:spPr bwMode="auto">
            <a:xfrm>
              <a:off x="4233863" y="3363913"/>
              <a:ext cx="76200" cy="95250"/>
            </a:xfrm>
            <a:custGeom>
              <a:avLst/>
              <a:gdLst/>
              <a:ahLst/>
              <a:cxnLst>
                <a:cxn ang="0">
                  <a:pos x="174" y="184"/>
                </a:cxn>
                <a:cxn ang="0">
                  <a:pos x="174" y="184"/>
                </a:cxn>
                <a:cxn ang="0">
                  <a:pos x="168" y="163"/>
                </a:cxn>
                <a:cxn ang="0">
                  <a:pos x="160" y="142"/>
                </a:cxn>
                <a:cxn ang="0">
                  <a:pos x="151" y="121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31" y="89"/>
                </a:cxn>
                <a:cxn ang="0">
                  <a:pos x="122" y="76"/>
                </a:cxn>
                <a:cxn ang="0">
                  <a:pos x="110" y="62"/>
                </a:cxn>
                <a:cxn ang="0">
                  <a:pos x="99" y="51"/>
                </a:cxn>
                <a:cxn ang="0">
                  <a:pos x="72" y="27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8" y="49"/>
                </a:cxn>
                <a:cxn ang="0">
                  <a:pos x="28" y="49"/>
                </a:cxn>
                <a:cxn ang="0">
                  <a:pos x="49" y="68"/>
                </a:cxn>
                <a:cxn ang="0">
                  <a:pos x="67" y="87"/>
                </a:cxn>
                <a:cxn ang="0">
                  <a:pos x="83" y="107"/>
                </a:cxn>
                <a:cxn ang="0">
                  <a:pos x="97" y="127"/>
                </a:cxn>
                <a:cxn ang="0">
                  <a:pos x="109" y="149"/>
                </a:cxn>
                <a:cxn ang="0">
                  <a:pos x="121" y="171"/>
                </a:cxn>
                <a:cxn ang="0">
                  <a:pos x="130" y="196"/>
                </a:cxn>
                <a:cxn ang="0">
                  <a:pos x="139" y="222"/>
                </a:cxn>
                <a:cxn ang="0">
                  <a:pos x="139" y="222"/>
                </a:cxn>
                <a:cxn ang="0">
                  <a:pos x="142" y="227"/>
                </a:cxn>
                <a:cxn ang="0">
                  <a:pos x="144" y="231"/>
                </a:cxn>
                <a:cxn ang="0">
                  <a:pos x="148" y="235"/>
                </a:cxn>
                <a:cxn ang="0">
                  <a:pos x="152" y="238"/>
                </a:cxn>
                <a:cxn ang="0">
                  <a:pos x="157" y="239"/>
                </a:cxn>
                <a:cxn ang="0">
                  <a:pos x="163" y="239"/>
                </a:cxn>
                <a:cxn ang="0">
                  <a:pos x="168" y="238"/>
                </a:cxn>
                <a:cxn ang="0">
                  <a:pos x="173" y="236"/>
                </a:cxn>
                <a:cxn ang="0">
                  <a:pos x="173" y="236"/>
                </a:cxn>
                <a:cxn ang="0">
                  <a:pos x="181" y="230"/>
                </a:cxn>
                <a:cxn ang="0">
                  <a:pos x="185" y="222"/>
                </a:cxn>
                <a:cxn ang="0">
                  <a:pos x="187" y="214"/>
                </a:cxn>
                <a:cxn ang="0">
                  <a:pos x="190" y="205"/>
                </a:cxn>
                <a:cxn ang="0">
                  <a:pos x="190" y="205"/>
                </a:cxn>
                <a:cxn ang="0">
                  <a:pos x="189" y="197"/>
                </a:cxn>
                <a:cxn ang="0">
                  <a:pos x="186" y="191"/>
                </a:cxn>
                <a:cxn ang="0">
                  <a:pos x="181" y="187"/>
                </a:cxn>
                <a:cxn ang="0">
                  <a:pos x="174" y="184"/>
                </a:cxn>
                <a:cxn ang="0">
                  <a:pos x="174" y="184"/>
                </a:cxn>
              </a:cxnLst>
              <a:rect l="0" t="0" r="r" b="b"/>
              <a:pathLst>
                <a:path w="190" h="239">
                  <a:moveTo>
                    <a:pt x="174" y="184"/>
                  </a:moveTo>
                  <a:lnTo>
                    <a:pt x="174" y="184"/>
                  </a:lnTo>
                  <a:lnTo>
                    <a:pt x="168" y="163"/>
                  </a:lnTo>
                  <a:lnTo>
                    <a:pt x="160" y="142"/>
                  </a:lnTo>
                  <a:lnTo>
                    <a:pt x="151" y="121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31" y="89"/>
                  </a:lnTo>
                  <a:lnTo>
                    <a:pt x="122" y="76"/>
                  </a:lnTo>
                  <a:lnTo>
                    <a:pt x="110" y="62"/>
                  </a:lnTo>
                  <a:lnTo>
                    <a:pt x="99" y="51"/>
                  </a:lnTo>
                  <a:lnTo>
                    <a:pt x="72" y="27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49" y="68"/>
                  </a:lnTo>
                  <a:lnTo>
                    <a:pt x="67" y="87"/>
                  </a:lnTo>
                  <a:lnTo>
                    <a:pt x="83" y="107"/>
                  </a:lnTo>
                  <a:lnTo>
                    <a:pt x="97" y="127"/>
                  </a:lnTo>
                  <a:lnTo>
                    <a:pt x="109" y="149"/>
                  </a:lnTo>
                  <a:lnTo>
                    <a:pt x="121" y="171"/>
                  </a:lnTo>
                  <a:lnTo>
                    <a:pt x="130" y="196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42" y="227"/>
                  </a:lnTo>
                  <a:lnTo>
                    <a:pt x="144" y="231"/>
                  </a:lnTo>
                  <a:lnTo>
                    <a:pt x="148" y="235"/>
                  </a:lnTo>
                  <a:lnTo>
                    <a:pt x="152" y="238"/>
                  </a:lnTo>
                  <a:lnTo>
                    <a:pt x="157" y="239"/>
                  </a:lnTo>
                  <a:lnTo>
                    <a:pt x="163" y="239"/>
                  </a:lnTo>
                  <a:lnTo>
                    <a:pt x="168" y="238"/>
                  </a:lnTo>
                  <a:lnTo>
                    <a:pt x="173" y="236"/>
                  </a:lnTo>
                  <a:lnTo>
                    <a:pt x="173" y="236"/>
                  </a:lnTo>
                  <a:lnTo>
                    <a:pt x="181" y="230"/>
                  </a:lnTo>
                  <a:lnTo>
                    <a:pt x="185" y="222"/>
                  </a:lnTo>
                  <a:lnTo>
                    <a:pt x="187" y="214"/>
                  </a:lnTo>
                  <a:lnTo>
                    <a:pt x="190" y="205"/>
                  </a:lnTo>
                  <a:lnTo>
                    <a:pt x="190" y="205"/>
                  </a:lnTo>
                  <a:lnTo>
                    <a:pt x="189" y="197"/>
                  </a:lnTo>
                  <a:lnTo>
                    <a:pt x="186" y="191"/>
                  </a:lnTo>
                  <a:lnTo>
                    <a:pt x="181" y="187"/>
                  </a:lnTo>
                  <a:lnTo>
                    <a:pt x="174" y="184"/>
                  </a:lnTo>
                  <a:lnTo>
                    <a:pt x="17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6" name="Freeform 868"/>
            <p:cNvSpPr/>
            <p:nvPr/>
          </p:nvSpPr>
          <p:spPr bwMode="auto">
            <a:xfrm>
              <a:off x="4421188" y="3222626"/>
              <a:ext cx="46038" cy="36513"/>
            </a:xfrm>
            <a:custGeom>
              <a:avLst/>
              <a:gdLst/>
              <a:ahLst/>
              <a:cxnLst>
                <a:cxn ang="0">
                  <a:pos x="102" y="49"/>
                </a:cxn>
                <a:cxn ang="0">
                  <a:pos x="102" y="49"/>
                </a:cxn>
                <a:cxn ang="0">
                  <a:pos x="94" y="45"/>
                </a:cxn>
                <a:cxn ang="0">
                  <a:pos x="86" y="41"/>
                </a:cxn>
                <a:cxn ang="0">
                  <a:pos x="71" y="30"/>
                </a:cxn>
                <a:cxn ang="0">
                  <a:pos x="54" y="1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21" y="39"/>
                </a:cxn>
                <a:cxn ang="0">
                  <a:pos x="30" y="47"/>
                </a:cxn>
                <a:cxn ang="0">
                  <a:pos x="48" y="65"/>
                </a:cxn>
                <a:cxn ang="0">
                  <a:pos x="58" y="74"/>
                </a:cxn>
                <a:cxn ang="0">
                  <a:pos x="67" y="81"/>
                </a:cxn>
                <a:cxn ang="0">
                  <a:pos x="79" y="87"/>
                </a:cxn>
                <a:cxn ang="0">
                  <a:pos x="90" y="92"/>
                </a:cxn>
                <a:cxn ang="0">
                  <a:pos x="90" y="92"/>
                </a:cxn>
                <a:cxn ang="0">
                  <a:pos x="96" y="94"/>
                </a:cxn>
                <a:cxn ang="0">
                  <a:pos x="101" y="94"/>
                </a:cxn>
                <a:cxn ang="0">
                  <a:pos x="105" y="92"/>
                </a:cxn>
                <a:cxn ang="0">
                  <a:pos x="109" y="91"/>
                </a:cxn>
                <a:cxn ang="0">
                  <a:pos x="111" y="89"/>
                </a:cxn>
                <a:cxn ang="0">
                  <a:pos x="114" y="85"/>
                </a:cxn>
                <a:cxn ang="0">
                  <a:pos x="118" y="77"/>
                </a:cxn>
                <a:cxn ang="0">
                  <a:pos x="119" y="69"/>
                </a:cxn>
                <a:cxn ang="0">
                  <a:pos x="118" y="64"/>
                </a:cxn>
                <a:cxn ang="0">
                  <a:pos x="116" y="60"/>
                </a:cxn>
                <a:cxn ang="0">
                  <a:pos x="114" y="57"/>
                </a:cxn>
                <a:cxn ang="0">
                  <a:pos x="111" y="53"/>
                </a:cxn>
                <a:cxn ang="0">
                  <a:pos x="107" y="51"/>
                </a:cxn>
                <a:cxn ang="0">
                  <a:pos x="102" y="49"/>
                </a:cxn>
                <a:cxn ang="0">
                  <a:pos x="102" y="49"/>
                </a:cxn>
              </a:cxnLst>
              <a:rect l="0" t="0" r="r" b="b"/>
              <a:pathLst>
                <a:path w="119" h="94">
                  <a:moveTo>
                    <a:pt x="102" y="49"/>
                  </a:moveTo>
                  <a:lnTo>
                    <a:pt x="102" y="49"/>
                  </a:lnTo>
                  <a:lnTo>
                    <a:pt x="94" y="45"/>
                  </a:lnTo>
                  <a:lnTo>
                    <a:pt x="86" y="41"/>
                  </a:lnTo>
                  <a:lnTo>
                    <a:pt x="71" y="30"/>
                  </a:lnTo>
                  <a:lnTo>
                    <a:pt x="54" y="1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21" y="39"/>
                  </a:lnTo>
                  <a:lnTo>
                    <a:pt x="30" y="47"/>
                  </a:lnTo>
                  <a:lnTo>
                    <a:pt x="48" y="65"/>
                  </a:lnTo>
                  <a:lnTo>
                    <a:pt x="58" y="74"/>
                  </a:lnTo>
                  <a:lnTo>
                    <a:pt x="67" y="81"/>
                  </a:lnTo>
                  <a:lnTo>
                    <a:pt x="79" y="87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6" y="94"/>
                  </a:lnTo>
                  <a:lnTo>
                    <a:pt x="101" y="94"/>
                  </a:lnTo>
                  <a:lnTo>
                    <a:pt x="105" y="92"/>
                  </a:lnTo>
                  <a:lnTo>
                    <a:pt x="109" y="91"/>
                  </a:lnTo>
                  <a:lnTo>
                    <a:pt x="111" y="89"/>
                  </a:lnTo>
                  <a:lnTo>
                    <a:pt x="114" y="85"/>
                  </a:lnTo>
                  <a:lnTo>
                    <a:pt x="118" y="77"/>
                  </a:lnTo>
                  <a:lnTo>
                    <a:pt x="119" y="69"/>
                  </a:lnTo>
                  <a:lnTo>
                    <a:pt x="118" y="64"/>
                  </a:lnTo>
                  <a:lnTo>
                    <a:pt x="116" y="60"/>
                  </a:lnTo>
                  <a:lnTo>
                    <a:pt x="114" y="57"/>
                  </a:lnTo>
                  <a:lnTo>
                    <a:pt x="111" y="53"/>
                  </a:lnTo>
                  <a:lnTo>
                    <a:pt x="107" y="51"/>
                  </a:lnTo>
                  <a:lnTo>
                    <a:pt x="102" y="49"/>
                  </a:lnTo>
                  <a:lnTo>
                    <a:pt x="102" y="4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7" name="Freeform 869"/>
            <p:cNvSpPr>
              <a:spLocks noEditPoints="1"/>
            </p:cNvSpPr>
            <p:nvPr/>
          </p:nvSpPr>
          <p:spPr bwMode="auto">
            <a:xfrm>
              <a:off x="4148138" y="3128963"/>
              <a:ext cx="312738" cy="266700"/>
            </a:xfrm>
            <a:custGeom>
              <a:avLst/>
              <a:gdLst/>
              <a:ahLst/>
              <a:cxnLst>
                <a:cxn ang="0">
                  <a:pos x="764" y="150"/>
                </a:cxn>
                <a:cxn ang="0">
                  <a:pos x="758" y="142"/>
                </a:cxn>
                <a:cxn ang="0">
                  <a:pos x="713" y="99"/>
                </a:cxn>
                <a:cxn ang="0">
                  <a:pos x="638" y="37"/>
                </a:cxn>
                <a:cxn ang="0">
                  <a:pos x="603" y="6"/>
                </a:cxn>
                <a:cxn ang="0">
                  <a:pos x="587" y="2"/>
                </a:cxn>
                <a:cxn ang="0">
                  <a:pos x="570" y="2"/>
                </a:cxn>
                <a:cxn ang="0">
                  <a:pos x="542" y="23"/>
                </a:cxn>
                <a:cxn ang="0">
                  <a:pos x="433" y="108"/>
                </a:cxn>
                <a:cxn ang="0">
                  <a:pos x="308" y="201"/>
                </a:cxn>
                <a:cxn ang="0">
                  <a:pos x="227" y="256"/>
                </a:cxn>
                <a:cxn ang="0">
                  <a:pos x="120" y="345"/>
                </a:cxn>
                <a:cxn ang="0">
                  <a:pos x="31" y="411"/>
                </a:cxn>
                <a:cxn ang="0">
                  <a:pos x="1" y="451"/>
                </a:cxn>
                <a:cxn ang="0">
                  <a:pos x="4" y="469"/>
                </a:cxn>
                <a:cxn ang="0">
                  <a:pos x="9" y="482"/>
                </a:cxn>
                <a:cxn ang="0">
                  <a:pos x="30" y="515"/>
                </a:cxn>
                <a:cxn ang="0">
                  <a:pos x="64" y="558"/>
                </a:cxn>
                <a:cxn ang="0">
                  <a:pos x="109" y="613"/>
                </a:cxn>
                <a:cxn ang="0">
                  <a:pos x="137" y="639"/>
                </a:cxn>
                <a:cxn ang="0">
                  <a:pos x="143" y="650"/>
                </a:cxn>
                <a:cxn ang="0">
                  <a:pos x="153" y="665"/>
                </a:cxn>
                <a:cxn ang="0">
                  <a:pos x="171" y="670"/>
                </a:cxn>
                <a:cxn ang="0">
                  <a:pos x="191" y="659"/>
                </a:cxn>
                <a:cxn ang="0">
                  <a:pos x="283" y="584"/>
                </a:cxn>
                <a:cxn ang="0">
                  <a:pos x="336" y="549"/>
                </a:cxn>
                <a:cxn ang="0">
                  <a:pos x="366" y="520"/>
                </a:cxn>
                <a:cxn ang="0">
                  <a:pos x="422" y="477"/>
                </a:cxn>
                <a:cxn ang="0">
                  <a:pos x="525" y="406"/>
                </a:cxn>
                <a:cxn ang="0">
                  <a:pos x="658" y="303"/>
                </a:cxn>
                <a:cxn ang="0">
                  <a:pos x="726" y="258"/>
                </a:cxn>
                <a:cxn ang="0">
                  <a:pos x="773" y="215"/>
                </a:cxn>
                <a:cxn ang="0">
                  <a:pos x="784" y="176"/>
                </a:cxn>
                <a:cxn ang="0">
                  <a:pos x="765" y="150"/>
                </a:cxn>
                <a:cxn ang="0">
                  <a:pos x="723" y="202"/>
                </a:cxn>
                <a:cxn ang="0">
                  <a:pos x="694" y="217"/>
                </a:cxn>
                <a:cxn ang="0">
                  <a:pos x="631" y="269"/>
                </a:cxn>
                <a:cxn ang="0">
                  <a:pos x="576" y="308"/>
                </a:cxn>
                <a:cxn ang="0">
                  <a:pos x="491" y="372"/>
                </a:cxn>
                <a:cxn ang="0">
                  <a:pos x="380" y="449"/>
                </a:cxn>
                <a:cxn ang="0">
                  <a:pos x="226" y="575"/>
                </a:cxn>
                <a:cxn ang="0">
                  <a:pos x="168" y="609"/>
                </a:cxn>
                <a:cxn ang="0">
                  <a:pos x="104" y="536"/>
                </a:cxn>
                <a:cxn ang="0">
                  <a:pos x="57" y="479"/>
                </a:cxn>
                <a:cxn ang="0">
                  <a:pos x="47" y="460"/>
                </a:cxn>
                <a:cxn ang="0">
                  <a:pos x="62" y="443"/>
                </a:cxn>
                <a:cxn ang="0">
                  <a:pos x="100" y="419"/>
                </a:cxn>
                <a:cxn ang="0">
                  <a:pos x="205" y="333"/>
                </a:cxn>
                <a:cxn ang="0">
                  <a:pos x="320" y="249"/>
                </a:cxn>
                <a:cxn ang="0">
                  <a:pos x="421" y="180"/>
                </a:cxn>
                <a:cxn ang="0">
                  <a:pos x="480" y="126"/>
                </a:cxn>
                <a:cxn ang="0">
                  <a:pos x="582" y="53"/>
                </a:cxn>
                <a:cxn ang="0">
                  <a:pos x="658" y="108"/>
                </a:cxn>
                <a:cxn ang="0">
                  <a:pos x="732" y="184"/>
                </a:cxn>
                <a:cxn ang="0">
                  <a:pos x="737" y="190"/>
                </a:cxn>
                <a:cxn ang="0">
                  <a:pos x="727" y="198"/>
                </a:cxn>
              </a:cxnLst>
              <a:rect l="0" t="0" r="r" b="b"/>
              <a:pathLst>
                <a:path w="786" h="670">
                  <a:moveTo>
                    <a:pt x="765" y="150"/>
                  </a:moveTo>
                  <a:lnTo>
                    <a:pt x="765" y="150"/>
                  </a:lnTo>
                  <a:lnTo>
                    <a:pt x="761" y="145"/>
                  </a:lnTo>
                  <a:lnTo>
                    <a:pt x="764" y="150"/>
                  </a:lnTo>
                  <a:lnTo>
                    <a:pt x="764" y="150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8" y="142"/>
                  </a:lnTo>
                  <a:lnTo>
                    <a:pt x="753" y="136"/>
                  </a:lnTo>
                  <a:lnTo>
                    <a:pt x="739" y="121"/>
                  </a:lnTo>
                  <a:lnTo>
                    <a:pt x="724" y="10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689" y="75"/>
                  </a:lnTo>
                  <a:lnTo>
                    <a:pt x="664" y="56"/>
                  </a:lnTo>
                  <a:lnTo>
                    <a:pt x="638" y="37"/>
                  </a:lnTo>
                  <a:lnTo>
                    <a:pt x="612" y="19"/>
                  </a:lnTo>
                  <a:lnTo>
                    <a:pt x="612" y="19"/>
                  </a:lnTo>
                  <a:lnTo>
                    <a:pt x="608" y="11"/>
                  </a:lnTo>
                  <a:lnTo>
                    <a:pt x="603" y="6"/>
                  </a:lnTo>
                  <a:lnTo>
                    <a:pt x="595" y="2"/>
                  </a:lnTo>
                  <a:lnTo>
                    <a:pt x="591" y="2"/>
                  </a:lnTo>
                  <a:lnTo>
                    <a:pt x="587" y="2"/>
                  </a:lnTo>
                  <a:lnTo>
                    <a:pt x="587" y="2"/>
                  </a:lnTo>
                  <a:lnTo>
                    <a:pt x="582" y="1"/>
                  </a:lnTo>
                  <a:lnTo>
                    <a:pt x="578" y="0"/>
                  </a:lnTo>
                  <a:lnTo>
                    <a:pt x="574" y="1"/>
                  </a:lnTo>
                  <a:lnTo>
                    <a:pt x="570" y="2"/>
                  </a:lnTo>
                  <a:lnTo>
                    <a:pt x="563" y="6"/>
                  </a:lnTo>
                  <a:lnTo>
                    <a:pt x="559" y="14"/>
                  </a:lnTo>
                  <a:lnTo>
                    <a:pt x="559" y="14"/>
                  </a:lnTo>
                  <a:lnTo>
                    <a:pt x="542" y="23"/>
                  </a:lnTo>
                  <a:lnTo>
                    <a:pt x="525" y="34"/>
                  </a:lnTo>
                  <a:lnTo>
                    <a:pt x="493" y="58"/>
                  </a:lnTo>
                  <a:lnTo>
                    <a:pt x="463" y="83"/>
                  </a:lnTo>
                  <a:lnTo>
                    <a:pt x="433" y="108"/>
                  </a:lnTo>
                  <a:lnTo>
                    <a:pt x="433" y="108"/>
                  </a:lnTo>
                  <a:lnTo>
                    <a:pt x="393" y="141"/>
                  </a:lnTo>
                  <a:lnTo>
                    <a:pt x="351" y="172"/>
                  </a:lnTo>
                  <a:lnTo>
                    <a:pt x="308" y="201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46" y="241"/>
                  </a:lnTo>
                  <a:lnTo>
                    <a:pt x="227" y="256"/>
                  </a:lnTo>
                  <a:lnTo>
                    <a:pt x="191" y="285"/>
                  </a:lnTo>
                  <a:lnTo>
                    <a:pt x="155" y="315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99" y="362"/>
                  </a:lnTo>
                  <a:lnTo>
                    <a:pt x="77" y="379"/>
                  </a:lnTo>
                  <a:lnTo>
                    <a:pt x="31" y="411"/>
                  </a:lnTo>
                  <a:lnTo>
                    <a:pt x="31" y="411"/>
                  </a:lnTo>
                  <a:lnTo>
                    <a:pt x="21" y="419"/>
                  </a:lnTo>
                  <a:lnTo>
                    <a:pt x="13" y="428"/>
                  </a:lnTo>
                  <a:lnTo>
                    <a:pt x="6" y="439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9"/>
                  </a:lnTo>
                  <a:lnTo>
                    <a:pt x="1" y="464"/>
                  </a:lnTo>
                  <a:lnTo>
                    <a:pt x="4" y="469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7" y="478"/>
                  </a:lnTo>
                  <a:lnTo>
                    <a:pt x="9" y="482"/>
                  </a:lnTo>
                  <a:lnTo>
                    <a:pt x="9" y="482"/>
                  </a:lnTo>
                  <a:lnTo>
                    <a:pt x="13" y="491"/>
                  </a:lnTo>
                  <a:lnTo>
                    <a:pt x="18" y="499"/>
                  </a:lnTo>
                  <a:lnTo>
                    <a:pt x="30" y="515"/>
                  </a:lnTo>
                  <a:lnTo>
                    <a:pt x="30" y="515"/>
                  </a:lnTo>
                  <a:lnTo>
                    <a:pt x="45" y="537"/>
                  </a:lnTo>
                  <a:lnTo>
                    <a:pt x="55" y="548"/>
                  </a:lnTo>
                  <a:lnTo>
                    <a:pt x="64" y="558"/>
                  </a:lnTo>
                  <a:lnTo>
                    <a:pt x="64" y="558"/>
                  </a:lnTo>
                  <a:lnTo>
                    <a:pt x="75" y="570"/>
                  </a:lnTo>
                  <a:lnTo>
                    <a:pt x="87" y="584"/>
                  </a:lnTo>
                  <a:lnTo>
                    <a:pt x="109" y="613"/>
                  </a:lnTo>
                  <a:lnTo>
                    <a:pt x="109" y="613"/>
                  </a:lnTo>
                  <a:lnTo>
                    <a:pt x="117" y="619"/>
                  </a:lnTo>
                  <a:lnTo>
                    <a:pt x="126" y="630"/>
                  </a:lnTo>
                  <a:lnTo>
                    <a:pt x="137" y="639"/>
                  </a:lnTo>
                  <a:lnTo>
                    <a:pt x="140" y="643"/>
                  </a:lnTo>
                  <a:lnTo>
                    <a:pt x="142" y="646"/>
                  </a:lnTo>
                  <a:lnTo>
                    <a:pt x="142" y="646"/>
                  </a:lnTo>
                  <a:lnTo>
                    <a:pt x="143" y="650"/>
                  </a:lnTo>
                  <a:lnTo>
                    <a:pt x="146" y="653"/>
                  </a:lnTo>
                  <a:lnTo>
                    <a:pt x="146" y="653"/>
                  </a:lnTo>
                  <a:lnTo>
                    <a:pt x="149" y="660"/>
                  </a:lnTo>
                  <a:lnTo>
                    <a:pt x="153" y="665"/>
                  </a:lnTo>
                  <a:lnTo>
                    <a:pt x="159" y="669"/>
                  </a:lnTo>
                  <a:lnTo>
                    <a:pt x="167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8" y="669"/>
                  </a:lnTo>
                  <a:lnTo>
                    <a:pt x="184" y="667"/>
                  </a:lnTo>
                  <a:lnTo>
                    <a:pt x="188" y="663"/>
                  </a:lnTo>
                  <a:lnTo>
                    <a:pt x="191" y="659"/>
                  </a:lnTo>
                  <a:lnTo>
                    <a:pt x="191" y="659"/>
                  </a:lnTo>
                  <a:lnTo>
                    <a:pt x="214" y="640"/>
                  </a:lnTo>
                  <a:lnTo>
                    <a:pt x="238" y="622"/>
                  </a:lnTo>
                  <a:lnTo>
                    <a:pt x="283" y="584"/>
                  </a:lnTo>
                  <a:lnTo>
                    <a:pt x="283" y="584"/>
                  </a:lnTo>
                  <a:lnTo>
                    <a:pt x="300" y="572"/>
                  </a:lnTo>
                  <a:lnTo>
                    <a:pt x="317" y="561"/>
                  </a:lnTo>
                  <a:lnTo>
                    <a:pt x="336" y="549"/>
                  </a:lnTo>
                  <a:lnTo>
                    <a:pt x="344" y="542"/>
                  </a:lnTo>
                  <a:lnTo>
                    <a:pt x="350" y="536"/>
                  </a:lnTo>
                  <a:lnTo>
                    <a:pt x="350" y="536"/>
                  </a:lnTo>
                  <a:lnTo>
                    <a:pt x="366" y="520"/>
                  </a:lnTo>
                  <a:lnTo>
                    <a:pt x="384" y="504"/>
                  </a:lnTo>
                  <a:lnTo>
                    <a:pt x="404" y="489"/>
                  </a:lnTo>
                  <a:lnTo>
                    <a:pt x="422" y="477"/>
                  </a:lnTo>
                  <a:lnTo>
                    <a:pt x="422" y="477"/>
                  </a:lnTo>
                  <a:lnTo>
                    <a:pt x="440" y="466"/>
                  </a:lnTo>
                  <a:lnTo>
                    <a:pt x="459" y="456"/>
                  </a:lnTo>
                  <a:lnTo>
                    <a:pt x="493" y="431"/>
                  </a:lnTo>
                  <a:lnTo>
                    <a:pt x="525" y="406"/>
                  </a:lnTo>
                  <a:lnTo>
                    <a:pt x="558" y="379"/>
                  </a:lnTo>
                  <a:lnTo>
                    <a:pt x="591" y="353"/>
                  </a:lnTo>
                  <a:lnTo>
                    <a:pt x="624" y="326"/>
                  </a:lnTo>
                  <a:lnTo>
                    <a:pt x="658" y="303"/>
                  </a:lnTo>
                  <a:lnTo>
                    <a:pt x="692" y="281"/>
                  </a:lnTo>
                  <a:lnTo>
                    <a:pt x="692" y="281"/>
                  </a:lnTo>
                  <a:lnTo>
                    <a:pt x="706" y="272"/>
                  </a:lnTo>
                  <a:lnTo>
                    <a:pt x="726" y="258"/>
                  </a:lnTo>
                  <a:lnTo>
                    <a:pt x="745" y="241"/>
                  </a:lnTo>
                  <a:lnTo>
                    <a:pt x="756" y="234"/>
                  </a:lnTo>
                  <a:lnTo>
                    <a:pt x="765" y="224"/>
                  </a:lnTo>
                  <a:lnTo>
                    <a:pt x="773" y="215"/>
                  </a:lnTo>
                  <a:lnTo>
                    <a:pt x="779" y="205"/>
                  </a:lnTo>
                  <a:lnTo>
                    <a:pt x="783" y="196"/>
                  </a:lnTo>
                  <a:lnTo>
                    <a:pt x="786" y="187"/>
                  </a:lnTo>
                  <a:lnTo>
                    <a:pt x="784" y="176"/>
                  </a:lnTo>
                  <a:lnTo>
                    <a:pt x="783" y="172"/>
                  </a:lnTo>
                  <a:lnTo>
                    <a:pt x="782" y="167"/>
                  </a:lnTo>
                  <a:lnTo>
                    <a:pt x="775" y="159"/>
                  </a:lnTo>
                  <a:lnTo>
                    <a:pt x="765" y="150"/>
                  </a:lnTo>
                  <a:lnTo>
                    <a:pt x="765" y="150"/>
                  </a:lnTo>
                  <a:close/>
                  <a:moveTo>
                    <a:pt x="727" y="198"/>
                  </a:moveTo>
                  <a:lnTo>
                    <a:pt x="727" y="198"/>
                  </a:lnTo>
                  <a:lnTo>
                    <a:pt x="723" y="202"/>
                  </a:lnTo>
                  <a:lnTo>
                    <a:pt x="719" y="205"/>
                  </a:lnTo>
                  <a:lnTo>
                    <a:pt x="707" y="209"/>
                  </a:lnTo>
                  <a:lnTo>
                    <a:pt x="707" y="209"/>
                  </a:lnTo>
                  <a:lnTo>
                    <a:pt x="694" y="217"/>
                  </a:lnTo>
                  <a:lnTo>
                    <a:pt x="681" y="226"/>
                  </a:lnTo>
                  <a:lnTo>
                    <a:pt x="668" y="236"/>
                  </a:lnTo>
                  <a:lnTo>
                    <a:pt x="656" y="248"/>
                  </a:lnTo>
                  <a:lnTo>
                    <a:pt x="631" y="269"/>
                  </a:lnTo>
                  <a:lnTo>
                    <a:pt x="618" y="279"/>
                  </a:lnTo>
                  <a:lnTo>
                    <a:pt x="605" y="289"/>
                  </a:lnTo>
                  <a:lnTo>
                    <a:pt x="605" y="289"/>
                  </a:lnTo>
                  <a:lnTo>
                    <a:pt x="576" y="308"/>
                  </a:lnTo>
                  <a:lnTo>
                    <a:pt x="548" y="329"/>
                  </a:lnTo>
                  <a:lnTo>
                    <a:pt x="519" y="351"/>
                  </a:lnTo>
                  <a:lnTo>
                    <a:pt x="491" y="372"/>
                  </a:lnTo>
                  <a:lnTo>
                    <a:pt x="491" y="372"/>
                  </a:lnTo>
                  <a:lnTo>
                    <a:pt x="463" y="392"/>
                  </a:lnTo>
                  <a:lnTo>
                    <a:pt x="435" y="410"/>
                  </a:lnTo>
                  <a:lnTo>
                    <a:pt x="406" y="430"/>
                  </a:lnTo>
                  <a:lnTo>
                    <a:pt x="380" y="449"/>
                  </a:lnTo>
                  <a:lnTo>
                    <a:pt x="380" y="449"/>
                  </a:lnTo>
                  <a:lnTo>
                    <a:pt x="328" y="491"/>
                  </a:lnTo>
                  <a:lnTo>
                    <a:pt x="277" y="533"/>
                  </a:lnTo>
                  <a:lnTo>
                    <a:pt x="226" y="575"/>
                  </a:lnTo>
                  <a:lnTo>
                    <a:pt x="174" y="616"/>
                  </a:lnTo>
                  <a:lnTo>
                    <a:pt x="174" y="616"/>
                  </a:lnTo>
                  <a:lnTo>
                    <a:pt x="168" y="609"/>
                  </a:lnTo>
                  <a:lnTo>
                    <a:pt x="168" y="609"/>
                  </a:lnTo>
                  <a:lnTo>
                    <a:pt x="147" y="585"/>
                  </a:lnTo>
                  <a:lnTo>
                    <a:pt x="126" y="561"/>
                  </a:lnTo>
                  <a:lnTo>
                    <a:pt x="126" y="561"/>
                  </a:lnTo>
                  <a:lnTo>
                    <a:pt x="104" y="536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6" y="491"/>
                  </a:lnTo>
                  <a:lnTo>
                    <a:pt x="57" y="479"/>
                  </a:lnTo>
                  <a:lnTo>
                    <a:pt x="52" y="470"/>
                  </a:lnTo>
                  <a:lnTo>
                    <a:pt x="52" y="470"/>
                  </a:lnTo>
                  <a:lnTo>
                    <a:pt x="49" y="465"/>
                  </a:lnTo>
                  <a:lnTo>
                    <a:pt x="47" y="460"/>
                  </a:lnTo>
                  <a:lnTo>
                    <a:pt x="47" y="460"/>
                  </a:lnTo>
                  <a:lnTo>
                    <a:pt x="51" y="455"/>
                  </a:lnTo>
                  <a:lnTo>
                    <a:pt x="56" y="448"/>
                  </a:lnTo>
                  <a:lnTo>
                    <a:pt x="62" y="443"/>
                  </a:lnTo>
                  <a:lnTo>
                    <a:pt x="70" y="438"/>
                  </a:lnTo>
                  <a:lnTo>
                    <a:pt x="87" y="428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34" y="392"/>
                  </a:lnTo>
                  <a:lnTo>
                    <a:pt x="168" y="363"/>
                  </a:lnTo>
                  <a:lnTo>
                    <a:pt x="168" y="363"/>
                  </a:lnTo>
                  <a:lnTo>
                    <a:pt x="205" y="333"/>
                  </a:lnTo>
                  <a:lnTo>
                    <a:pt x="242" y="303"/>
                  </a:lnTo>
                  <a:lnTo>
                    <a:pt x="280" y="274"/>
                  </a:lnTo>
                  <a:lnTo>
                    <a:pt x="299" y="261"/>
                  </a:lnTo>
                  <a:lnTo>
                    <a:pt x="320" y="249"/>
                  </a:lnTo>
                  <a:lnTo>
                    <a:pt x="320" y="249"/>
                  </a:lnTo>
                  <a:lnTo>
                    <a:pt x="354" y="227"/>
                  </a:lnTo>
                  <a:lnTo>
                    <a:pt x="388" y="205"/>
                  </a:lnTo>
                  <a:lnTo>
                    <a:pt x="421" y="180"/>
                  </a:lnTo>
                  <a:lnTo>
                    <a:pt x="437" y="167"/>
                  </a:lnTo>
                  <a:lnTo>
                    <a:pt x="451" y="153"/>
                  </a:lnTo>
                  <a:lnTo>
                    <a:pt x="451" y="153"/>
                  </a:lnTo>
                  <a:lnTo>
                    <a:pt x="480" y="126"/>
                  </a:lnTo>
                  <a:lnTo>
                    <a:pt x="512" y="99"/>
                  </a:lnTo>
                  <a:lnTo>
                    <a:pt x="546" y="74"/>
                  </a:lnTo>
                  <a:lnTo>
                    <a:pt x="565" y="64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608" y="70"/>
                  </a:lnTo>
                  <a:lnTo>
                    <a:pt x="633" y="88"/>
                  </a:lnTo>
                  <a:lnTo>
                    <a:pt x="658" y="108"/>
                  </a:lnTo>
                  <a:lnTo>
                    <a:pt x="669" y="120"/>
                  </a:lnTo>
                  <a:lnTo>
                    <a:pt x="680" y="132"/>
                  </a:lnTo>
                  <a:lnTo>
                    <a:pt x="680" y="132"/>
                  </a:lnTo>
                  <a:lnTo>
                    <a:pt x="732" y="184"/>
                  </a:lnTo>
                  <a:lnTo>
                    <a:pt x="732" y="184"/>
                  </a:lnTo>
                  <a:lnTo>
                    <a:pt x="739" y="189"/>
                  </a:lnTo>
                  <a:lnTo>
                    <a:pt x="739" y="190"/>
                  </a:lnTo>
                  <a:lnTo>
                    <a:pt x="737" y="190"/>
                  </a:lnTo>
                  <a:lnTo>
                    <a:pt x="733" y="192"/>
                  </a:lnTo>
                  <a:lnTo>
                    <a:pt x="730" y="194"/>
                  </a:lnTo>
                  <a:lnTo>
                    <a:pt x="727" y="198"/>
                  </a:lnTo>
                  <a:lnTo>
                    <a:pt x="727" y="1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8" name="Freeform 870"/>
            <p:cNvSpPr>
              <a:spLocks noEditPoints="1"/>
            </p:cNvSpPr>
            <p:nvPr/>
          </p:nvSpPr>
          <p:spPr bwMode="auto">
            <a:xfrm>
              <a:off x="4635501" y="3128963"/>
              <a:ext cx="311150" cy="266700"/>
            </a:xfrm>
            <a:custGeom>
              <a:avLst/>
              <a:gdLst/>
              <a:ahLst/>
              <a:cxnLst>
                <a:cxn ang="0">
                  <a:pos x="162" y="326"/>
                </a:cxn>
                <a:cxn ang="0">
                  <a:pos x="293" y="431"/>
                </a:cxn>
                <a:cxn ang="0">
                  <a:pos x="364" y="477"/>
                </a:cxn>
                <a:cxn ang="0">
                  <a:pos x="436" y="536"/>
                </a:cxn>
                <a:cxn ang="0">
                  <a:pos x="469" y="561"/>
                </a:cxn>
                <a:cxn ang="0">
                  <a:pos x="548" y="622"/>
                </a:cxn>
                <a:cxn ang="0">
                  <a:pos x="598" y="663"/>
                </a:cxn>
                <a:cxn ang="0">
                  <a:pos x="619" y="670"/>
                </a:cxn>
                <a:cxn ang="0">
                  <a:pos x="637" y="660"/>
                </a:cxn>
                <a:cxn ang="0">
                  <a:pos x="644" y="646"/>
                </a:cxn>
                <a:cxn ang="0">
                  <a:pos x="660" y="630"/>
                </a:cxn>
                <a:cxn ang="0">
                  <a:pos x="699" y="584"/>
                </a:cxn>
                <a:cxn ang="0">
                  <a:pos x="732" y="548"/>
                </a:cxn>
                <a:cxn ang="0">
                  <a:pos x="768" y="499"/>
                </a:cxn>
                <a:cxn ang="0">
                  <a:pos x="779" y="478"/>
                </a:cxn>
                <a:cxn ang="0">
                  <a:pos x="785" y="464"/>
                </a:cxn>
                <a:cxn ang="0">
                  <a:pos x="781" y="439"/>
                </a:cxn>
                <a:cxn ang="0">
                  <a:pos x="755" y="411"/>
                </a:cxn>
                <a:cxn ang="0">
                  <a:pos x="666" y="345"/>
                </a:cxn>
                <a:cxn ang="0">
                  <a:pos x="541" y="241"/>
                </a:cxn>
                <a:cxn ang="0">
                  <a:pos x="435" y="172"/>
                </a:cxn>
                <a:cxn ang="0">
                  <a:pos x="323" y="83"/>
                </a:cxn>
                <a:cxn ang="0">
                  <a:pos x="227" y="14"/>
                </a:cxn>
                <a:cxn ang="0">
                  <a:pos x="212" y="1"/>
                </a:cxn>
                <a:cxn ang="0">
                  <a:pos x="200" y="2"/>
                </a:cxn>
                <a:cxn ang="0">
                  <a:pos x="178" y="11"/>
                </a:cxn>
                <a:cxn ang="0">
                  <a:pos x="122" y="56"/>
                </a:cxn>
                <a:cxn ang="0">
                  <a:pos x="62" y="109"/>
                </a:cxn>
                <a:cxn ang="0">
                  <a:pos x="24" y="149"/>
                </a:cxn>
                <a:cxn ang="0">
                  <a:pos x="25" y="145"/>
                </a:cxn>
                <a:cxn ang="0">
                  <a:pos x="4" y="167"/>
                </a:cxn>
                <a:cxn ang="0">
                  <a:pos x="3" y="196"/>
                </a:cxn>
                <a:cxn ang="0">
                  <a:pos x="30" y="234"/>
                </a:cxn>
                <a:cxn ang="0">
                  <a:pos x="94" y="281"/>
                </a:cxn>
                <a:cxn ang="0">
                  <a:pos x="106" y="132"/>
                </a:cxn>
                <a:cxn ang="0">
                  <a:pos x="153" y="88"/>
                </a:cxn>
                <a:cxn ang="0">
                  <a:pos x="221" y="64"/>
                </a:cxn>
                <a:cxn ang="0">
                  <a:pos x="335" y="153"/>
                </a:cxn>
                <a:cxn ang="0">
                  <a:pos x="398" y="205"/>
                </a:cxn>
                <a:cxn ang="0">
                  <a:pos x="487" y="261"/>
                </a:cxn>
                <a:cxn ang="0">
                  <a:pos x="618" y="363"/>
                </a:cxn>
                <a:cxn ang="0">
                  <a:pos x="686" y="419"/>
                </a:cxn>
                <a:cxn ang="0">
                  <a:pos x="730" y="448"/>
                </a:cxn>
                <a:cxn ang="0">
                  <a:pos x="737" y="465"/>
                </a:cxn>
                <a:cxn ang="0">
                  <a:pos x="720" y="491"/>
                </a:cxn>
                <a:cxn ang="0">
                  <a:pos x="660" y="561"/>
                </a:cxn>
                <a:cxn ang="0">
                  <a:pos x="618" y="609"/>
                </a:cxn>
                <a:cxn ang="0">
                  <a:pos x="509" y="533"/>
                </a:cxn>
                <a:cxn ang="0">
                  <a:pos x="380" y="430"/>
                </a:cxn>
                <a:cxn ang="0">
                  <a:pos x="295" y="372"/>
                </a:cxn>
                <a:cxn ang="0">
                  <a:pos x="181" y="289"/>
                </a:cxn>
                <a:cxn ang="0">
                  <a:pos x="131" y="248"/>
                </a:cxn>
                <a:cxn ang="0">
                  <a:pos x="79" y="209"/>
                </a:cxn>
                <a:cxn ang="0">
                  <a:pos x="60" y="198"/>
                </a:cxn>
                <a:cxn ang="0">
                  <a:pos x="49" y="190"/>
                </a:cxn>
                <a:cxn ang="0">
                  <a:pos x="54" y="184"/>
                </a:cxn>
              </a:cxnLst>
              <a:rect l="0" t="0" r="r" b="b"/>
              <a:pathLst>
                <a:path w="786" h="670">
                  <a:moveTo>
                    <a:pt x="94" y="281"/>
                  </a:moveTo>
                  <a:lnTo>
                    <a:pt x="94" y="281"/>
                  </a:lnTo>
                  <a:lnTo>
                    <a:pt x="130" y="303"/>
                  </a:lnTo>
                  <a:lnTo>
                    <a:pt x="162" y="326"/>
                  </a:lnTo>
                  <a:lnTo>
                    <a:pt x="195" y="353"/>
                  </a:lnTo>
                  <a:lnTo>
                    <a:pt x="228" y="379"/>
                  </a:lnTo>
                  <a:lnTo>
                    <a:pt x="261" y="406"/>
                  </a:lnTo>
                  <a:lnTo>
                    <a:pt x="293" y="431"/>
                  </a:lnTo>
                  <a:lnTo>
                    <a:pt x="329" y="456"/>
                  </a:lnTo>
                  <a:lnTo>
                    <a:pt x="346" y="466"/>
                  </a:lnTo>
                  <a:lnTo>
                    <a:pt x="364" y="477"/>
                  </a:lnTo>
                  <a:lnTo>
                    <a:pt x="364" y="477"/>
                  </a:lnTo>
                  <a:lnTo>
                    <a:pt x="382" y="489"/>
                  </a:lnTo>
                  <a:lnTo>
                    <a:pt x="402" y="504"/>
                  </a:lnTo>
                  <a:lnTo>
                    <a:pt x="420" y="520"/>
                  </a:lnTo>
                  <a:lnTo>
                    <a:pt x="436" y="536"/>
                  </a:lnTo>
                  <a:lnTo>
                    <a:pt x="436" y="536"/>
                  </a:lnTo>
                  <a:lnTo>
                    <a:pt x="444" y="542"/>
                  </a:lnTo>
                  <a:lnTo>
                    <a:pt x="452" y="549"/>
                  </a:lnTo>
                  <a:lnTo>
                    <a:pt x="469" y="561"/>
                  </a:lnTo>
                  <a:lnTo>
                    <a:pt x="487" y="572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48" y="622"/>
                  </a:lnTo>
                  <a:lnTo>
                    <a:pt x="572" y="640"/>
                  </a:lnTo>
                  <a:lnTo>
                    <a:pt x="595" y="659"/>
                  </a:lnTo>
                  <a:lnTo>
                    <a:pt x="595" y="659"/>
                  </a:lnTo>
                  <a:lnTo>
                    <a:pt x="598" y="663"/>
                  </a:lnTo>
                  <a:lnTo>
                    <a:pt x="602" y="667"/>
                  </a:lnTo>
                  <a:lnTo>
                    <a:pt x="609" y="669"/>
                  </a:lnTo>
                  <a:lnTo>
                    <a:pt x="615" y="670"/>
                  </a:lnTo>
                  <a:lnTo>
                    <a:pt x="619" y="670"/>
                  </a:lnTo>
                  <a:lnTo>
                    <a:pt x="619" y="670"/>
                  </a:lnTo>
                  <a:lnTo>
                    <a:pt x="627" y="669"/>
                  </a:lnTo>
                  <a:lnTo>
                    <a:pt x="633" y="665"/>
                  </a:lnTo>
                  <a:lnTo>
                    <a:pt x="637" y="660"/>
                  </a:lnTo>
                  <a:lnTo>
                    <a:pt x="640" y="653"/>
                  </a:lnTo>
                  <a:lnTo>
                    <a:pt x="640" y="653"/>
                  </a:lnTo>
                  <a:lnTo>
                    <a:pt x="643" y="650"/>
                  </a:lnTo>
                  <a:lnTo>
                    <a:pt x="644" y="646"/>
                  </a:lnTo>
                  <a:lnTo>
                    <a:pt x="644" y="646"/>
                  </a:lnTo>
                  <a:lnTo>
                    <a:pt x="646" y="643"/>
                  </a:lnTo>
                  <a:lnTo>
                    <a:pt x="650" y="639"/>
                  </a:lnTo>
                  <a:lnTo>
                    <a:pt x="660" y="630"/>
                  </a:lnTo>
                  <a:lnTo>
                    <a:pt x="669" y="619"/>
                  </a:lnTo>
                  <a:lnTo>
                    <a:pt x="677" y="613"/>
                  </a:lnTo>
                  <a:lnTo>
                    <a:pt x="677" y="613"/>
                  </a:lnTo>
                  <a:lnTo>
                    <a:pt x="699" y="584"/>
                  </a:lnTo>
                  <a:lnTo>
                    <a:pt x="711" y="570"/>
                  </a:lnTo>
                  <a:lnTo>
                    <a:pt x="722" y="558"/>
                  </a:lnTo>
                  <a:lnTo>
                    <a:pt x="722" y="558"/>
                  </a:lnTo>
                  <a:lnTo>
                    <a:pt x="732" y="548"/>
                  </a:lnTo>
                  <a:lnTo>
                    <a:pt x="741" y="537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68" y="499"/>
                  </a:lnTo>
                  <a:lnTo>
                    <a:pt x="773" y="491"/>
                  </a:lnTo>
                  <a:lnTo>
                    <a:pt x="777" y="482"/>
                  </a:lnTo>
                  <a:lnTo>
                    <a:pt x="777" y="482"/>
                  </a:lnTo>
                  <a:lnTo>
                    <a:pt x="779" y="478"/>
                  </a:lnTo>
                  <a:lnTo>
                    <a:pt x="779" y="473"/>
                  </a:lnTo>
                  <a:lnTo>
                    <a:pt x="779" y="473"/>
                  </a:lnTo>
                  <a:lnTo>
                    <a:pt x="783" y="469"/>
                  </a:lnTo>
                  <a:lnTo>
                    <a:pt x="785" y="464"/>
                  </a:lnTo>
                  <a:lnTo>
                    <a:pt x="786" y="459"/>
                  </a:lnTo>
                  <a:lnTo>
                    <a:pt x="785" y="451"/>
                  </a:lnTo>
                  <a:lnTo>
                    <a:pt x="785" y="451"/>
                  </a:lnTo>
                  <a:lnTo>
                    <a:pt x="781" y="439"/>
                  </a:lnTo>
                  <a:lnTo>
                    <a:pt x="773" y="428"/>
                  </a:lnTo>
                  <a:lnTo>
                    <a:pt x="766" y="419"/>
                  </a:lnTo>
                  <a:lnTo>
                    <a:pt x="755" y="411"/>
                  </a:lnTo>
                  <a:lnTo>
                    <a:pt x="755" y="411"/>
                  </a:lnTo>
                  <a:lnTo>
                    <a:pt x="709" y="379"/>
                  </a:lnTo>
                  <a:lnTo>
                    <a:pt x="687" y="362"/>
                  </a:lnTo>
                  <a:lnTo>
                    <a:pt x="666" y="345"/>
                  </a:lnTo>
                  <a:lnTo>
                    <a:pt x="666" y="345"/>
                  </a:lnTo>
                  <a:lnTo>
                    <a:pt x="631" y="315"/>
                  </a:lnTo>
                  <a:lnTo>
                    <a:pt x="595" y="285"/>
                  </a:lnTo>
                  <a:lnTo>
                    <a:pt x="559" y="256"/>
                  </a:lnTo>
                  <a:lnTo>
                    <a:pt x="541" y="241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478" y="201"/>
                  </a:lnTo>
                  <a:lnTo>
                    <a:pt x="435" y="172"/>
                  </a:lnTo>
                  <a:lnTo>
                    <a:pt x="393" y="141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23" y="83"/>
                  </a:lnTo>
                  <a:lnTo>
                    <a:pt x="293" y="58"/>
                  </a:lnTo>
                  <a:lnTo>
                    <a:pt x="261" y="34"/>
                  </a:lnTo>
                  <a:lnTo>
                    <a:pt x="244" y="23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3" y="6"/>
                  </a:lnTo>
                  <a:lnTo>
                    <a:pt x="216" y="2"/>
                  </a:lnTo>
                  <a:lnTo>
                    <a:pt x="212" y="1"/>
                  </a:lnTo>
                  <a:lnTo>
                    <a:pt x="208" y="0"/>
                  </a:lnTo>
                  <a:lnTo>
                    <a:pt x="204" y="1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5" y="2"/>
                  </a:lnTo>
                  <a:lnTo>
                    <a:pt x="191" y="2"/>
                  </a:lnTo>
                  <a:lnTo>
                    <a:pt x="183" y="6"/>
                  </a:lnTo>
                  <a:lnTo>
                    <a:pt x="178" y="11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48" y="37"/>
                  </a:lnTo>
                  <a:lnTo>
                    <a:pt x="122" y="56"/>
                  </a:lnTo>
                  <a:lnTo>
                    <a:pt x="98" y="75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62" y="109"/>
                  </a:lnTo>
                  <a:lnTo>
                    <a:pt x="47" y="121"/>
                  </a:lnTo>
                  <a:lnTo>
                    <a:pt x="34" y="136"/>
                  </a:lnTo>
                  <a:lnTo>
                    <a:pt x="28" y="14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5" y="145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11" y="159"/>
                  </a:lnTo>
                  <a:lnTo>
                    <a:pt x="4" y="167"/>
                  </a:lnTo>
                  <a:lnTo>
                    <a:pt x="3" y="172"/>
                  </a:lnTo>
                  <a:lnTo>
                    <a:pt x="2" y="176"/>
                  </a:lnTo>
                  <a:lnTo>
                    <a:pt x="0" y="187"/>
                  </a:lnTo>
                  <a:lnTo>
                    <a:pt x="3" y="196"/>
                  </a:lnTo>
                  <a:lnTo>
                    <a:pt x="8" y="205"/>
                  </a:lnTo>
                  <a:lnTo>
                    <a:pt x="13" y="215"/>
                  </a:lnTo>
                  <a:lnTo>
                    <a:pt x="21" y="224"/>
                  </a:lnTo>
                  <a:lnTo>
                    <a:pt x="30" y="234"/>
                  </a:lnTo>
                  <a:lnTo>
                    <a:pt x="41" y="241"/>
                  </a:lnTo>
                  <a:lnTo>
                    <a:pt x="60" y="258"/>
                  </a:lnTo>
                  <a:lnTo>
                    <a:pt x="80" y="272"/>
                  </a:lnTo>
                  <a:lnTo>
                    <a:pt x="94" y="281"/>
                  </a:lnTo>
                  <a:lnTo>
                    <a:pt x="94" y="281"/>
                  </a:lnTo>
                  <a:close/>
                  <a:moveTo>
                    <a:pt x="54" y="184"/>
                  </a:moveTo>
                  <a:lnTo>
                    <a:pt x="54" y="184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7" y="120"/>
                  </a:lnTo>
                  <a:lnTo>
                    <a:pt x="128" y="108"/>
                  </a:lnTo>
                  <a:lnTo>
                    <a:pt x="153" y="88"/>
                  </a:lnTo>
                  <a:lnTo>
                    <a:pt x="178" y="70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21" y="64"/>
                  </a:lnTo>
                  <a:lnTo>
                    <a:pt x="240" y="74"/>
                  </a:lnTo>
                  <a:lnTo>
                    <a:pt x="274" y="99"/>
                  </a:lnTo>
                  <a:lnTo>
                    <a:pt x="306" y="126"/>
                  </a:lnTo>
                  <a:lnTo>
                    <a:pt x="335" y="153"/>
                  </a:lnTo>
                  <a:lnTo>
                    <a:pt x="335" y="153"/>
                  </a:lnTo>
                  <a:lnTo>
                    <a:pt x="350" y="167"/>
                  </a:lnTo>
                  <a:lnTo>
                    <a:pt x="365" y="180"/>
                  </a:lnTo>
                  <a:lnTo>
                    <a:pt x="398" y="205"/>
                  </a:lnTo>
                  <a:lnTo>
                    <a:pt x="432" y="227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87" y="261"/>
                  </a:lnTo>
                  <a:lnTo>
                    <a:pt x="507" y="274"/>
                  </a:lnTo>
                  <a:lnTo>
                    <a:pt x="544" y="303"/>
                  </a:lnTo>
                  <a:lnTo>
                    <a:pt x="581" y="333"/>
                  </a:lnTo>
                  <a:lnTo>
                    <a:pt x="618" y="363"/>
                  </a:lnTo>
                  <a:lnTo>
                    <a:pt x="618" y="363"/>
                  </a:lnTo>
                  <a:lnTo>
                    <a:pt x="652" y="392"/>
                  </a:lnTo>
                  <a:lnTo>
                    <a:pt x="686" y="419"/>
                  </a:lnTo>
                  <a:lnTo>
                    <a:pt x="686" y="419"/>
                  </a:lnTo>
                  <a:lnTo>
                    <a:pt x="700" y="428"/>
                  </a:lnTo>
                  <a:lnTo>
                    <a:pt x="716" y="438"/>
                  </a:lnTo>
                  <a:lnTo>
                    <a:pt x="724" y="443"/>
                  </a:lnTo>
                  <a:lnTo>
                    <a:pt x="730" y="448"/>
                  </a:lnTo>
                  <a:lnTo>
                    <a:pt x="737" y="455"/>
                  </a:lnTo>
                  <a:lnTo>
                    <a:pt x="741" y="460"/>
                  </a:lnTo>
                  <a:lnTo>
                    <a:pt x="741" y="460"/>
                  </a:lnTo>
                  <a:lnTo>
                    <a:pt x="737" y="465"/>
                  </a:lnTo>
                  <a:lnTo>
                    <a:pt x="734" y="470"/>
                  </a:lnTo>
                  <a:lnTo>
                    <a:pt x="734" y="470"/>
                  </a:lnTo>
                  <a:lnTo>
                    <a:pt x="729" y="479"/>
                  </a:lnTo>
                  <a:lnTo>
                    <a:pt x="720" y="491"/>
                  </a:lnTo>
                  <a:lnTo>
                    <a:pt x="704" y="511"/>
                  </a:lnTo>
                  <a:lnTo>
                    <a:pt x="704" y="511"/>
                  </a:lnTo>
                  <a:lnTo>
                    <a:pt x="682" y="536"/>
                  </a:lnTo>
                  <a:lnTo>
                    <a:pt x="660" y="561"/>
                  </a:lnTo>
                  <a:lnTo>
                    <a:pt x="660" y="561"/>
                  </a:lnTo>
                  <a:lnTo>
                    <a:pt x="639" y="585"/>
                  </a:lnTo>
                  <a:lnTo>
                    <a:pt x="618" y="609"/>
                  </a:lnTo>
                  <a:lnTo>
                    <a:pt x="618" y="609"/>
                  </a:lnTo>
                  <a:lnTo>
                    <a:pt x="612" y="616"/>
                  </a:lnTo>
                  <a:lnTo>
                    <a:pt x="612" y="616"/>
                  </a:lnTo>
                  <a:lnTo>
                    <a:pt x="560" y="575"/>
                  </a:lnTo>
                  <a:lnTo>
                    <a:pt x="509" y="533"/>
                  </a:lnTo>
                  <a:lnTo>
                    <a:pt x="458" y="491"/>
                  </a:lnTo>
                  <a:lnTo>
                    <a:pt x="406" y="449"/>
                  </a:lnTo>
                  <a:lnTo>
                    <a:pt x="406" y="449"/>
                  </a:lnTo>
                  <a:lnTo>
                    <a:pt x="380" y="430"/>
                  </a:lnTo>
                  <a:lnTo>
                    <a:pt x="351" y="410"/>
                  </a:lnTo>
                  <a:lnTo>
                    <a:pt x="323" y="392"/>
                  </a:lnTo>
                  <a:lnTo>
                    <a:pt x="295" y="372"/>
                  </a:lnTo>
                  <a:lnTo>
                    <a:pt x="295" y="372"/>
                  </a:lnTo>
                  <a:lnTo>
                    <a:pt x="267" y="351"/>
                  </a:lnTo>
                  <a:lnTo>
                    <a:pt x="238" y="329"/>
                  </a:lnTo>
                  <a:lnTo>
                    <a:pt x="210" y="308"/>
                  </a:lnTo>
                  <a:lnTo>
                    <a:pt x="181" y="289"/>
                  </a:lnTo>
                  <a:lnTo>
                    <a:pt x="181" y="289"/>
                  </a:lnTo>
                  <a:lnTo>
                    <a:pt x="168" y="279"/>
                  </a:lnTo>
                  <a:lnTo>
                    <a:pt x="155" y="269"/>
                  </a:lnTo>
                  <a:lnTo>
                    <a:pt x="131" y="248"/>
                  </a:lnTo>
                  <a:lnTo>
                    <a:pt x="118" y="236"/>
                  </a:lnTo>
                  <a:lnTo>
                    <a:pt x="105" y="226"/>
                  </a:lnTo>
                  <a:lnTo>
                    <a:pt x="92" y="217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67" y="205"/>
                  </a:lnTo>
                  <a:lnTo>
                    <a:pt x="63" y="202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57" y="194"/>
                  </a:lnTo>
                  <a:lnTo>
                    <a:pt x="53" y="192"/>
                  </a:lnTo>
                  <a:lnTo>
                    <a:pt x="49" y="190"/>
                  </a:lnTo>
                  <a:lnTo>
                    <a:pt x="47" y="190"/>
                  </a:lnTo>
                  <a:lnTo>
                    <a:pt x="49" y="189"/>
                  </a:lnTo>
                  <a:lnTo>
                    <a:pt x="54" y="184"/>
                  </a:lnTo>
                  <a:lnTo>
                    <a:pt x="5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9" name="Freeform 871"/>
            <p:cNvSpPr/>
            <p:nvPr/>
          </p:nvSpPr>
          <p:spPr bwMode="auto">
            <a:xfrm>
              <a:off x="4554538" y="3389313"/>
              <a:ext cx="261938" cy="327025"/>
            </a:xfrm>
            <a:custGeom>
              <a:avLst/>
              <a:gdLst/>
              <a:ahLst/>
              <a:cxnLst>
                <a:cxn ang="0">
                  <a:pos x="547" y="135"/>
                </a:cxn>
                <a:cxn ang="0">
                  <a:pos x="476" y="71"/>
                </a:cxn>
                <a:cxn ang="0">
                  <a:pos x="417" y="33"/>
                </a:cxn>
                <a:cxn ang="0">
                  <a:pos x="405" y="11"/>
                </a:cxn>
                <a:cxn ang="0">
                  <a:pos x="388" y="0"/>
                </a:cxn>
                <a:cxn ang="0">
                  <a:pos x="363" y="14"/>
                </a:cxn>
                <a:cxn ang="0">
                  <a:pos x="366" y="41"/>
                </a:cxn>
                <a:cxn ang="0">
                  <a:pos x="414" y="85"/>
                </a:cxn>
                <a:cxn ang="0">
                  <a:pos x="480" y="132"/>
                </a:cxn>
                <a:cxn ang="0">
                  <a:pos x="557" y="212"/>
                </a:cxn>
                <a:cxn ang="0">
                  <a:pos x="600" y="290"/>
                </a:cxn>
                <a:cxn ang="0">
                  <a:pos x="592" y="337"/>
                </a:cxn>
                <a:cxn ang="0">
                  <a:pos x="554" y="364"/>
                </a:cxn>
                <a:cxn ang="0">
                  <a:pos x="498" y="373"/>
                </a:cxn>
                <a:cxn ang="0">
                  <a:pos x="471" y="387"/>
                </a:cxn>
                <a:cxn ang="0">
                  <a:pos x="473" y="429"/>
                </a:cxn>
                <a:cxn ang="0">
                  <a:pos x="480" y="488"/>
                </a:cxn>
                <a:cxn ang="0">
                  <a:pos x="466" y="517"/>
                </a:cxn>
                <a:cxn ang="0">
                  <a:pos x="433" y="538"/>
                </a:cxn>
                <a:cxn ang="0">
                  <a:pos x="370" y="532"/>
                </a:cxn>
                <a:cxn ang="0">
                  <a:pos x="337" y="536"/>
                </a:cxn>
                <a:cxn ang="0">
                  <a:pos x="323" y="564"/>
                </a:cxn>
                <a:cxn ang="0">
                  <a:pos x="318" y="616"/>
                </a:cxn>
                <a:cxn ang="0">
                  <a:pos x="284" y="660"/>
                </a:cxn>
                <a:cxn ang="0">
                  <a:pos x="227" y="672"/>
                </a:cxn>
                <a:cxn ang="0">
                  <a:pos x="190" y="666"/>
                </a:cxn>
                <a:cxn ang="0">
                  <a:pos x="173" y="683"/>
                </a:cxn>
                <a:cxn ang="0">
                  <a:pos x="163" y="730"/>
                </a:cxn>
                <a:cxn ang="0">
                  <a:pos x="128" y="768"/>
                </a:cxn>
                <a:cxn ang="0">
                  <a:pos x="61" y="777"/>
                </a:cxn>
                <a:cxn ang="0">
                  <a:pos x="18" y="773"/>
                </a:cxn>
                <a:cxn ang="0">
                  <a:pos x="0" y="794"/>
                </a:cxn>
                <a:cxn ang="0">
                  <a:pos x="4" y="811"/>
                </a:cxn>
                <a:cxn ang="0">
                  <a:pos x="23" y="821"/>
                </a:cxn>
                <a:cxn ang="0">
                  <a:pos x="115" y="819"/>
                </a:cxn>
                <a:cxn ang="0">
                  <a:pos x="183" y="794"/>
                </a:cxn>
                <a:cxn ang="0">
                  <a:pos x="213" y="743"/>
                </a:cxn>
                <a:cxn ang="0">
                  <a:pos x="242" y="719"/>
                </a:cxn>
                <a:cxn ang="0">
                  <a:pos x="306" y="704"/>
                </a:cxn>
                <a:cxn ang="0">
                  <a:pos x="349" y="664"/>
                </a:cxn>
                <a:cxn ang="0">
                  <a:pos x="366" y="616"/>
                </a:cxn>
                <a:cxn ang="0">
                  <a:pos x="391" y="590"/>
                </a:cxn>
                <a:cxn ang="0">
                  <a:pos x="443" y="581"/>
                </a:cxn>
                <a:cxn ang="0">
                  <a:pos x="513" y="530"/>
                </a:cxn>
                <a:cxn ang="0">
                  <a:pos x="528" y="484"/>
                </a:cxn>
                <a:cxn ang="0">
                  <a:pos x="520" y="420"/>
                </a:cxn>
                <a:cxn ang="0">
                  <a:pos x="560" y="412"/>
                </a:cxn>
                <a:cxn ang="0">
                  <a:pos x="609" y="387"/>
                </a:cxn>
                <a:cxn ang="0">
                  <a:pos x="651" y="334"/>
                </a:cxn>
                <a:cxn ang="0">
                  <a:pos x="659" y="296"/>
                </a:cxn>
                <a:cxn ang="0">
                  <a:pos x="637" y="249"/>
                </a:cxn>
              </a:cxnLst>
              <a:rect l="0" t="0" r="r" b="b"/>
              <a:pathLst>
                <a:path w="659" h="823">
                  <a:moveTo>
                    <a:pt x="607" y="213"/>
                  </a:moveTo>
                  <a:lnTo>
                    <a:pt x="607" y="213"/>
                  </a:lnTo>
                  <a:lnTo>
                    <a:pt x="587" y="186"/>
                  </a:lnTo>
                  <a:lnTo>
                    <a:pt x="568" y="160"/>
                  </a:lnTo>
                  <a:lnTo>
                    <a:pt x="547" y="135"/>
                  </a:lnTo>
                  <a:lnTo>
                    <a:pt x="522" y="111"/>
                  </a:lnTo>
                  <a:lnTo>
                    <a:pt x="522" y="111"/>
                  </a:lnTo>
                  <a:lnTo>
                    <a:pt x="500" y="90"/>
                  </a:lnTo>
                  <a:lnTo>
                    <a:pt x="488" y="80"/>
                  </a:lnTo>
                  <a:lnTo>
                    <a:pt x="476" y="71"/>
                  </a:lnTo>
                  <a:lnTo>
                    <a:pt x="476" y="71"/>
                  </a:lnTo>
                  <a:lnTo>
                    <a:pt x="458" y="60"/>
                  </a:lnTo>
                  <a:lnTo>
                    <a:pt x="437" y="47"/>
                  </a:lnTo>
                  <a:lnTo>
                    <a:pt x="426" y="41"/>
                  </a:lnTo>
                  <a:lnTo>
                    <a:pt x="417" y="33"/>
                  </a:lnTo>
                  <a:lnTo>
                    <a:pt x="411" y="25"/>
                  </a:lnTo>
                  <a:lnTo>
                    <a:pt x="408" y="20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05" y="11"/>
                  </a:lnTo>
                  <a:lnTo>
                    <a:pt x="403" y="7"/>
                  </a:lnTo>
                  <a:lnTo>
                    <a:pt x="399" y="4"/>
                  </a:lnTo>
                  <a:lnTo>
                    <a:pt x="396" y="1"/>
                  </a:lnTo>
                  <a:lnTo>
                    <a:pt x="392" y="0"/>
                  </a:lnTo>
                  <a:lnTo>
                    <a:pt x="388" y="0"/>
                  </a:lnTo>
                  <a:lnTo>
                    <a:pt x="379" y="0"/>
                  </a:lnTo>
                  <a:lnTo>
                    <a:pt x="371" y="4"/>
                  </a:lnTo>
                  <a:lnTo>
                    <a:pt x="369" y="7"/>
                  </a:lnTo>
                  <a:lnTo>
                    <a:pt x="366" y="11"/>
                  </a:lnTo>
                  <a:lnTo>
                    <a:pt x="363" y="14"/>
                  </a:lnTo>
                  <a:lnTo>
                    <a:pt x="362" y="18"/>
                  </a:lnTo>
                  <a:lnTo>
                    <a:pt x="362" y="22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6" y="41"/>
                  </a:lnTo>
                  <a:lnTo>
                    <a:pt x="373" y="52"/>
                  </a:lnTo>
                  <a:lnTo>
                    <a:pt x="382" y="62"/>
                  </a:lnTo>
                  <a:lnTo>
                    <a:pt x="392" y="71"/>
                  </a:lnTo>
                  <a:lnTo>
                    <a:pt x="403" y="79"/>
                  </a:lnTo>
                  <a:lnTo>
                    <a:pt x="414" y="85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52" y="109"/>
                  </a:lnTo>
                  <a:lnTo>
                    <a:pt x="467" y="120"/>
                  </a:lnTo>
                  <a:lnTo>
                    <a:pt x="480" y="132"/>
                  </a:lnTo>
                  <a:lnTo>
                    <a:pt x="493" y="145"/>
                  </a:lnTo>
                  <a:lnTo>
                    <a:pt x="519" y="171"/>
                  </a:lnTo>
                  <a:lnTo>
                    <a:pt x="543" y="198"/>
                  </a:lnTo>
                  <a:lnTo>
                    <a:pt x="543" y="198"/>
                  </a:lnTo>
                  <a:lnTo>
                    <a:pt x="557" y="212"/>
                  </a:lnTo>
                  <a:lnTo>
                    <a:pt x="570" y="230"/>
                  </a:lnTo>
                  <a:lnTo>
                    <a:pt x="583" y="250"/>
                  </a:lnTo>
                  <a:lnTo>
                    <a:pt x="594" y="271"/>
                  </a:lnTo>
                  <a:lnTo>
                    <a:pt x="598" y="281"/>
                  </a:lnTo>
                  <a:lnTo>
                    <a:pt x="600" y="290"/>
                  </a:lnTo>
                  <a:lnTo>
                    <a:pt x="602" y="301"/>
                  </a:lnTo>
                  <a:lnTo>
                    <a:pt x="602" y="311"/>
                  </a:lnTo>
                  <a:lnTo>
                    <a:pt x="600" y="320"/>
                  </a:lnTo>
                  <a:lnTo>
                    <a:pt x="598" y="330"/>
                  </a:lnTo>
                  <a:lnTo>
                    <a:pt x="592" y="337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69" y="356"/>
                  </a:lnTo>
                  <a:lnTo>
                    <a:pt x="561" y="361"/>
                  </a:lnTo>
                  <a:lnTo>
                    <a:pt x="554" y="364"/>
                  </a:lnTo>
                  <a:lnTo>
                    <a:pt x="537" y="369"/>
                  </a:lnTo>
                  <a:lnTo>
                    <a:pt x="518" y="373"/>
                  </a:lnTo>
                  <a:lnTo>
                    <a:pt x="518" y="373"/>
                  </a:lnTo>
                  <a:lnTo>
                    <a:pt x="507" y="373"/>
                  </a:lnTo>
                  <a:lnTo>
                    <a:pt x="498" y="373"/>
                  </a:lnTo>
                  <a:lnTo>
                    <a:pt x="489" y="374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75" y="383"/>
                  </a:lnTo>
                  <a:lnTo>
                    <a:pt x="471" y="387"/>
                  </a:lnTo>
                  <a:lnTo>
                    <a:pt x="468" y="392"/>
                  </a:lnTo>
                  <a:lnTo>
                    <a:pt x="468" y="399"/>
                  </a:lnTo>
                  <a:lnTo>
                    <a:pt x="468" y="399"/>
                  </a:lnTo>
                  <a:lnTo>
                    <a:pt x="469" y="415"/>
                  </a:lnTo>
                  <a:lnTo>
                    <a:pt x="473" y="429"/>
                  </a:lnTo>
                  <a:lnTo>
                    <a:pt x="477" y="445"/>
                  </a:lnTo>
                  <a:lnTo>
                    <a:pt x="480" y="459"/>
                  </a:lnTo>
                  <a:lnTo>
                    <a:pt x="481" y="473"/>
                  </a:lnTo>
                  <a:lnTo>
                    <a:pt x="481" y="480"/>
                  </a:lnTo>
                  <a:lnTo>
                    <a:pt x="480" y="488"/>
                  </a:lnTo>
                  <a:lnTo>
                    <a:pt x="479" y="496"/>
                  </a:lnTo>
                  <a:lnTo>
                    <a:pt x="475" y="502"/>
                  </a:lnTo>
                  <a:lnTo>
                    <a:pt x="471" y="510"/>
                  </a:lnTo>
                  <a:lnTo>
                    <a:pt x="466" y="517"/>
                  </a:lnTo>
                  <a:lnTo>
                    <a:pt x="466" y="517"/>
                  </a:lnTo>
                  <a:lnTo>
                    <a:pt x="459" y="523"/>
                  </a:lnTo>
                  <a:lnTo>
                    <a:pt x="452" y="530"/>
                  </a:lnTo>
                  <a:lnTo>
                    <a:pt x="446" y="534"/>
                  </a:lnTo>
                  <a:lnTo>
                    <a:pt x="439" y="536"/>
                  </a:lnTo>
                  <a:lnTo>
                    <a:pt x="433" y="538"/>
                  </a:lnTo>
                  <a:lnTo>
                    <a:pt x="425" y="539"/>
                  </a:lnTo>
                  <a:lnTo>
                    <a:pt x="412" y="539"/>
                  </a:lnTo>
                  <a:lnTo>
                    <a:pt x="397" y="538"/>
                  </a:lnTo>
                  <a:lnTo>
                    <a:pt x="383" y="535"/>
                  </a:lnTo>
                  <a:lnTo>
                    <a:pt x="370" y="532"/>
                  </a:lnTo>
                  <a:lnTo>
                    <a:pt x="356" y="531"/>
                  </a:lnTo>
                  <a:lnTo>
                    <a:pt x="356" y="531"/>
                  </a:lnTo>
                  <a:lnTo>
                    <a:pt x="349" y="532"/>
                  </a:lnTo>
                  <a:lnTo>
                    <a:pt x="344" y="534"/>
                  </a:lnTo>
                  <a:lnTo>
                    <a:pt x="337" y="536"/>
                  </a:lnTo>
                  <a:lnTo>
                    <a:pt x="332" y="540"/>
                  </a:lnTo>
                  <a:lnTo>
                    <a:pt x="328" y="545"/>
                  </a:lnTo>
                  <a:lnTo>
                    <a:pt x="324" y="552"/>
                  </a:lnTo>
                  <a:lnTo>
                    <a:pt x="323" y="557"/>
                  </a:lnTo>
                  <a:lnTo>
                    <a:pt x="323" y="564"/>
                  </a:lnTo>
                  <a:lnTo>
                    <a:pt x="323" y="564"/>
                  </a:lnTo>
                  <a:lnTo>
                    <a:pt x="323" y="578"/>
                  </a:lnTo>
                  <a:lnTo>
                    <a:pt x="323" y="592"/>
                  </a:lnTo>
                  <a:lnTo>
                    <a:pt x="320" y="604"/>
                  </a:lnTo>
                  <a:lnTo>
                    <a:pt x="318" y="616"/>
                  </a:lnTo>
                  <a:lnTo>
                    <a:pt x="312" y="628"/>
                  </a:lnTo>
                  <a:lnTo>
                    <a:pt x="307" y="637"/>
                  </a:lnTo>
                  <a:lnTo>
                    <a:pt x="301" y="646"/>
                  </a:lnTo>
                  <a:lnTo>
                    <a:pt x="293" y="654"/>
                  </a:lnTo>
                  <a:lnTo>
                    <a:pt x="284" y="660"/>
                  </a:lnTo>
                  <a:lnTo>
                    <a:pt x="275" y="666"/>
                  </a:lnTo>
                  <a:lnTo>
                    <a:pt x="264" y="670"/>
                  </a:lnTo>
                  <a:lnTo>
                    <a:pt x="252" y="672"/>
                  </a:lnTo>
                  <a:lnTo>
                    <a:pt x="241" y="672"/>
                  </a:lnTo>
                  <a:lnTo>
                    <a:pt x="227" y="672"/>
                  </a:lnTo>
                  <a:lnTo>
                    <a:pt x="214" y="670"/>
                  </a:lnTo>
                  <a:lnTo>
                    <a:pt x="200" y="666"/>
                  </a:lnTo>
                  <a:lnTo>
                    <a:pt x="200" y="666"/>
                  </a:lnTo>
                  <a:lnTo>
                    <a:pt x="195" y="664"/>
                  </a:lnTo>
                  <a:lnTo>
                    <a:pt x="190" y="666"/>
                  </a:lnTo>
                  <a:lnTo>
                    <a:pt x="184" y="667"/>
                  </a:lnTo>
                  <a:lnTo>
                    <a:pt x="180" y="670"/>
                  </a:lnTo>
                  <a:lnTo>
                    <a:pt x="176" y="674"/>
                  </a:lnTo>
                  <a:lnTo>
                    <a:pt x="174" y="677"/>
                  </a:lnTo>
                  <a:lnTo>
                    <a:pt x="173" y="683"/>
                  </a:lnTo>
                  <a:lnTo>
                    <a:pt x="171" y="688"/>
                  </a:lnTo>
                  <a:lnTo>
                    <a:pt x="171" y="688"/>
                  </a:lnTo>
                  <a:lnTo>
                    <a:pt x="170" y="704"/>
                  </a:lnTo>
                  <a:lnTo>
                    <a:pt x="167" y="718"/>
                  </a:lnTo>
                  <a:lnTo>
                    <a:pt x="163" y="730"/>
                  </a:lnTo>
                  <a:lnTo>
                    <a:pt x="158" y="740"/>
                  </a:lnTo>
                  <a:lnTo>
                    <a:pt x="152" y="749"/>
                  </a:lnTo>
                  <a:lnTo>
                    <a:pt x="145" y="756"/>
                  </a:lnTo>
                  <a:lnTo>
                    <a:pt x="137" y="762"/>
                  </a:lnTo>
                  <a:lnTo>
                    <a:pt x="128" y="768"/>
                  </a:lnTo>
                  <a:lnTo>
                    <a:pt x="119" y="770"/>
                  </a:lnTo>
                  <a:lnTo>
                    <a:pt x="108" y="773"/>
                  </a:lnTo>
                  <a:lnTo>
                    <a:pt x="97" y="776"/>
                  </a:lnTo>
                  <a:lnTo>
                    <a:pt x="86" y="777"/>
                  </a:lnTo>
                  <a:lnTo>
                    <a:pt x="61" y="777"/>
                  </a:lnTo>
                  <a:lnTo>
                    <a:pt x="36" y="776"/>
                  </a:lnTo>
                  <a:lnTo>
                    <a:pt x="36" y="776"/>
                  </a:lnTo>
                  <a:lnTo>
                    <a:pt x="30" y="774"/>
                  </a:lnTo>
                  <a:lnTo>
                    <a:pt x="25" y="773"/>
                  </a:lnTo>
                  <a:lnTo>
                    <a:pt x="18" y="773"/>
                  </a:lnTo>
                  <a:lnTo>
                    <a:pt x="13" y="774"/>
                  </a:lnTo>
                  <a:lnTo>
                    <a:pt x="8" y="777"/>
                  </a:lnTo>
                  <a:lnTo>
                    <a:pt x="4" y="782"/>
                  </a:lnTo>
                  <a:lnTo>
                    <a:pt x="1" y="787"/>
                  </a:lnTo>
                  <a:lnTo>
                    <a:pt x="0" y="794"/>
                  </a:lnTo>
                  <a:lnTo>
                    <a:pt x="0" y="798"/>
                  </a:lnTo>
                  <a:lnTo>
                    <a:pt x="0" y="798"/>
                  </a:lnTo>
                  <a:lnTo>
                    <a:pt x="0" y="803"/>
                  </a:lnTo>
                  <a:lnTo>
                    <a:pt x="1" y="807"/>
                  </a:lnTo>
                  <a:lnTo>
                    <a:pt x="4" y="811"/>
                  </a:lnTo>
                  <a:lnTo>
                    <a:pt x="6" y="815"/>
                  </a:lnTo>
                  <a:lnTo>
                    <a:pt x="10" y="817"/>
                  </a:lnTo>
                  <a:lnTo>
                    <a:pt x="14" y="819"/>
                  </a:lnTo>
                  <a:lnTo>
                    <a:pt x="18" y="820"/>
                  </a:lnTo>
                  <a:lnTo>
                    <a:pt x="23" y="821"/>
                  </a:lnTo>
                  <a:lnTo>
                    <a:pt x="23" y="821"/>
                  </a:lnTo>
                  <a:lnTo>
                    <a:pt x="61" y="823"/>
                  </a:lnTo>
                  <a:lnTo>
                    <a:pt x="80" y="823"/>
                  </a:lnTo>
                  <a:lnTo>
                    <a:pt x="97" y="821"/>
                  </a:lnTo>
                  <a:lnTo>
                    <a:pt x="115" y="819"/>
                  </a:lnTo>
                  <a:lnTo>
                    <a:pt x="132" y="815"/>
                  </a:lnTo>
                  <a:lnTo>
                    <a:pt x="150" y="810"/>
                  </a:lnTo>
                  <a:lnTo>
                    <a:pt x="169" y="802"/>
                  </a:lnTo>
                  <a:lnTo>
                    <a:pt x="169" y="802"/>
                  </a:lnTo>
                  <a:lnTo>
                    <a:pt x="183" y="794"/>
                  </a:lnTo>
                  <a:lnTo>
                    <a:pt x="193" y="786"/>
                  </a:lnTo>
                  <a:lnTo>
                    <a:pt x="201" y="776"/>
                  </a:lnTo>
                  <a:lnTo>
                    <a:pt x="207" y="765"/>
                  </a:lnTo>
                  <a:lnTo>
                    <a:pt x="210" y="755"/>
                  </a:lnTo>
                  <a:lnTo>
                    <a:pt x="213" y="743"/>
                  </a:lnTo>
                  <a:lnTo>
                    <a:pt x="214" y="730"/>
                  </a:lnTo>
                  <a:lnTo>
                    <a:pt x="216" y="717"/>
                  </a:lnTo>
                  <a:lnTo>
                    <a:pt x="216" y="717"/>
                  </a:lnTo>
                  <a:lnTo>
                    <a:pt x="229" y="718"/>
                  </a:lnTo>
                  <a:lnTo>
                    <a:pt x="242" y="719"/>
                  </a:lnTo>
                  <a:lnTo>
                    <a:pt x="256" y="719"/>
                  </a:lnTo>
                  <a:lnTo>
                    <a:pt x="269" y="717"/>
                  </a:lnTo>
                  <a:lnTo>
                    <a:pt x="282" y="714"/>
                  </a:lnTo>
                  <a:lnTo>
                    <a:pt x="294" y="709"/>
                  </a:lnTo>
                  <a:lnTo>
                    <a:pt x="306" y="704"/>
                  </a:lnTo>
                  <a:lnTo>
                    <a:pt x="318" y="696"/>
                  </a:lnTo>
                  <a:lnTo>
                    <a:pt x="318" y="696"/>
                  </a:lnTo>
                  <a:lnTo>
                    <a:pt x="331" y="684"/>
                  </a:lnTo>
                  <a:lnTo>
                    <a:pt x="343" y="672"/>
                  </a:lnTo>
                  <a:lnTo>
                    <a:pt x="349" y="664"/>
                  </a:lnTo>
                  <a:lnTo>
                    <a:pt x="353" y="658"/>
                  </a:lnTo>
                  <a:lnTo>
                    <a:pt x="357" y="650"/>
                  </a:lnTo>
                  <a:lnTo>
                    <a:pt x="361" y="642"/>
                  </a:lnTo>
                  <a:lnTo>
                    <a:pt x="361" y="642"/>
                  </a:lnTo>
                  <a:lnTo>
                    <a:pt x="366" y="616"/>
                  </a:lnTo>
                  <a:lnTo>
                    <a:pt x="369" y="600"/>
                  </a:lnTo>
                  <a:lnTo>
                    <a:pt x="370" y="586"/>
                  </a:lnTo>
                  <a:lnTo>
                    <a:pt x="370" y="586"/>
                  </a:lnTo>
                  <a:lnTo>
                    <a:pt x="380" y="589"/>
                  </a:lnTo>
                  <a:lnTo>
                    <a:pt x="391" y="590"/>
                  </a:lnTo>
                  <a:lnTo>
                    <a:pt x="401" y="590"/>
                  </a:lnTo>
                  <a:lnTo>
                    <a:pt x="412" y="590"/>
                  </a:lnTo>
                  <a:lnTo>
                    <a:pt x="422" y="587"/>
                  </a:lnTo>
                  <a:lnTo>
                    <a:pt x="433" y="585"/>
                  </a:lnTo>
                  <a:lnTo>
                    <a:pt x="443" y="581"/>
                  </a:lnTo>
                  <a:lnTo>
                    <a:pt x="454" y="577"/>
                  </a:lnTo>
                  <a:lnTo>
                    <a:pt x="473" y="566"/>
                  </a:lnTo>
                  <a:lnTo>
                    <a:pt x="492" y="552"/>
                  </a:lnTo>
                  <a:lnTo>
                    <a:pt x="506" y="538"/>
                  </a:lnTo>
                  <a:lnTo>
                    <a:pt x="513" y="530"/>
                  </a:lnTo>
                  <a:lnTo>
                    <a:pt x="518" y="521"/>
                  </a:lnTo>
                  <a:lnTo>
                    <a:pt x="518" y="521"/>
                  </a:lnTo>
                  <a:lnTo>
                    <a:pt x="523" y="509"/>
                  </a:lnTo>
                  <a:lnTo>
                    <a:pt x="527" y="497"/>
                  </a:lnTo>
                  <a:lnTo>
                    <a:pt x="528" y="484"/>
                  </a:lnTo>
                  <a:lnTo>
                    <a:pt x="528" y="471"/>
                  </a:lnTo>
                  <a:lnTo>
                    <a:pt x="528" y="456"/>
                  </a:lnTo>
                  <a:lnTo>
                    <a:pt x="526" y="443"/>
                  </a:lnTo>
                  <a:lnTo>
                    <a:pt x="520" y="420"/>
                  </a:lnTo>
                  <a:lnTo>
                    <a:pt x="520" y="420"/>
                  </a:lnTo>
                  <a:lnTo>
                    <a:pt x="519" y="417"/>
                  </a:lnTo>
                  <a:lnTo>
                    <a:pt x="519" y="417"/>
                  </a:lnTo>
                  <a:lnTo>
                    <a:pt x="532" y="416"/>
                  </a:lnTo>
                  <a:lnTo>
                    <a:pt x="532" y="416"/>
                  </a:lnTo>
                  <a:lnTo>
                    <a:pt x="560" y="412"/>
                  </a:lnTo>
                  <a:lnTo>
                    <a:pt x="574" y="409"/>
                  </a:lnTo>
                  <a:lnTo>
                    <a:pt x="586" y="403"/>
                  </a:lnTo>
                  <a:lnTo>
                    <a:pt x="586" y="403"/>
                  </a:lnTo>
                  <a:lnTo>
                    <a:pt x="598" y="395"/>
                  </a:lnTo>
                  <a:lnTo>
                    <a:pt x="609" y="387"/>
                  </a:lnTo>
                  <a:lnTo>
                    <a:pt x="620" y="378"/>
                  </a:lnTo>
                  <a:lnTo>
                    <a:pt x="629" y="368"/>
                  </a:lnTo>
                  <a:lnTo>
                    <a:pt x="638" y="357"/>
                  </a:lnTo>
                  <a:lnTo>
                    <a:pt x="645" y="345"/>
                  </a:lnTo>
                  <a:lnTo>
                    <a:pt x="651" y="334"/>
                  </a:lnTo>
                  <a:lnTo>
                    <a:pt x="656" y="320"/>
                  </a:lnTo>
                  <a:lnTo>
                    <a:pt x="656" y="320"/>
                  </a:lnTo>
                  <a:lnTo>
                    <a:pt x="658" y="311"/>
                  </a:lnTo>
                  <a:lnTo>
                    <a:pt x="659" y="303"/>
                  </a:lnTo>
                  <a:lnTo>
                    <a:pt x="659" y="296"/>
                  </a:lnTo>
                  <a:lnTo>
                    <a:pt x="658" y="288"/>
                  </a:lnTo>
                  <a:lnTo>
                    <a:pt x="655" y="281"/>
                  </a:lnTo>
                  <a:lnTo>
                    <a:pt x="653" y="275"/>
                  </a:lnTo>
                  <a:lnTo>
                    <a:pt x="646" y="262"/>
                  </a:lnTo>
                  <a:lnTo>
                    <a:pt x="637" y="249"/>
                  </a:lnTo>
                  <a:lnTo>
                    <a:pt x="626" y="237"/>
                  </a:lnTo>
                  <a:lnTo>
                    <a:pt x="616" y="225"/>
                  </a:lnTo>
                  <a:lnTo>
                    <a:pt x="607" y="213"/>
                  </a:lnTo>
                  <a:lnTo>
                    <a:pt x="607" y="2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0" name="Freeform 872"/>
            <p:cNvSpPr/>
            <p:nvPr/>
          </p:nvSpPr>
          <p:spPr bwMode="auto">
            <a:xfrm>
              <a:off x="4781551" y="3371851"/>
              <a:ext cx="85725" cy="12065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2" y="1"/>
                </a:cxn>
                <a:cxn ang="0">
                  <a:pos x="172" y="10"/>
                </a:cxn>
                <a:cxn ang="0">
                  <a:pos x="168" y="17"/>
                </a:cxn>
                <a:cxn ang="0">
                  <a:pos x="154" y="68"/>
                </a:cxn>
                <a:cxn ang="0">
                  <a:pos x="133" y="119"/>
                </a:cxn>
                <a:cxn ang="0">
                  <a:pos x="106" y="165"/>
                </a:cxn>
                <a:cxn ang="0">
                  <a:pos x="80" y="196"/>
                </a:cxn>
                <a:cxn ang="0">
                  <a:pos x="71" y="205"/>
                </a:cxn>
                <a:cxn ang="0">
                  <a:pos x="62" y="217"/>
                </a:cxn>
                <a:cxn ang="0">
                  <a:pos x="51" y="227"/>
                </a:cxn>
                <a:cxn ang="0">
                  <a:pos x="45" y="231"/>
                </a:cxn>
                <a:cxn ang="0">
                  <a:pos x="34" y="239"/>
                </a:cxn>
                <a:cxn ang="0">
                  <a:pos x="36" y="243"/>
                </a:cxn>
                <a:cxn ang="0">
                  <a:pos x="40" y="244"/>
                </a:cxn>
                <a:cxn ang="0">
                  <a:pos x="27" y="247"/>
                </a:cxn>
                <a:cxn ang="0">
                  <a:pos x="17" y="256"/>
                </a:cxn>
                <a:cxn ang="0">
                  <a:pos x="14" y="258"/>
                </a:cxn>
                <a:cxn ang="0">
                  <a:pos x="7" y="261"/>
                </a:cxn>
                <a:cxn ang="0">
                  <a:pos x="2" y="272"/>
                </a:cxn>
                <a:cxn ang="0">
                  <a:pos x="3" y="288"/>
                </a:cxn>
                <a:cxn ang="0">
                  <a:pos x="10" y="297"/>
                </a:cxn>
                <a:cxn ang="0">
                  <a:pos x="17" y="301"/>
                </a:cxn>
                <a:cxn ang="0">
                  <a:pos x="23" y="301"/>
                </a:cxn>
                <a:cxn ang="0">
                  <a:pos x="40" y="298"/>
                </a:cxn>
                <a:cxn ang="0">
                  <a:pos x="51" y="286"/>
                </a:cxn>
                <a:cxn ang="0">
                  <a:pos x="63" y="281"/>
                </a:cxn>
                <a:cxn ang="0">
                  <a:pos x="88" y="261"/>
                </a:cxn>
                <a:cxn ang="0">
                  <a:pos x="120" y="226"/>
                </a:cxn>
                <a:cxn ang="0">
                  <a:pos x="134" y="207"/>
                </a:cxn>
                <a:cxn ang="0">
                  <a:pos x="157" y="166"/>
                </a:cxn>
                <a:cxn ang="0">
                  <a:pos x="178" y="125"/>
                </a:cxn>
                <a:cxn ang="0">
                  <a:pos x="195" y="84"/>
                </a:cxn>
                <a:cxn ang="0">
                  <a:pos x="210" y="40"/>
                </a:cxn>
                <a:cxn ang="0">
                  <a:pos x="214" y="35"/>
                </a:cxn>
                <a:cxn ang="0">
                  <a:pos x="216" y="22"/>
                </a:cxn>
                <a:cxn ang="0">
                  <a:pos x="212" y="9"/>
                </a:cxn>
                <a:cxn ang="0">
                  <a:pos x="202" y="1"/>
                </a:cxn>
                <a:cxn ang="0">
                  <a:pos x="194" y="0"/>
                </a:cxn>
              </a:cxnLst>
              <a:rect l="0" t="0" r="r" b="b"/>
              <a:pathLst>
                <a:path w="216" h="301">
                  <a:moveTo>
                    <a:pt x="194" y="0"/>
                  </a:moveTo>
                  <a:lnTo>
                    <a:pt x="190" y="0"/>
                  </a:lnTo>
                  <a:lnTo>
                    <a:pt x="190" y="0"/>
                  </a:lnTo>
                  <a:lnTo>
                    <a:pt x="182" y="1"/>
                  </a:lnTo>
                  <a:lnTo>
                    <a:pt x="176" y="5"/>
                  </a:lnTo>
                  <a:lnTo>
                    <a:pt x="172" y="10"/>
                  </a:lnTo>
                  <a:lnTo>
                    <a:pt x="168" y="17"/>
                  </a:lnTo>
                  <a:lnTo>
                    <a:pt x="168" y="17"/>
                  </a:lnTo>
                  <a:lnTo>
                    <a:pt x="161" y="43"/>
                  </a:lnTo>
                  <a:lnTo>
                    <a:pt x="154" y="68"/>
                  </a:lnTo>
                  <a:lnTo>
                    <a:pt x="144" y="94"/>
                  </a:lnTo>
                  <a:lnTo>
                    <a:pt x="133" y="119"/>
                  </a:lnTo>
                  <a:lnTo>
                    <a:pt x="121" y="142"/>
                  </a:lnTo>
                  <a:lnTo>
                    <a:pt x="106" y="165"/>
                  </a:lnTo>
                  <a:lnTo>
                    <a:pt x="89" y="186"/>
                  </a:lnTo>
                  <a:lnTo>
                    <a:pt x="80" y="196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66" y="210"/>
                  </a:lnTo>
                  <a:lnTo>
                    <a:pt x="62" y="217"/>
                  </a:lnTo>
                  <a:lnTo>
                    <a:pt x="58" y="224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45" y="231"/>
                  </a:lnTo>
                  <a:lnTo>
                    <a:pt x="37" y="237"/>
                  </a:lnTo>
                  <a:lnTo>
                    <a:pt x="34" y="239"/>
                  </a:lnTo>
                  <a:lnTo>
                    <a:pt x="33" y="242"/>
                  </a:lnTo>
                  <a:lnTo>
                    <a:pt x="36" y="243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44"/>
                  </a:lnTo>
                  <a:lnTo>
                    <a:pt x="27" y="247"/>
                  </a:lnTo>
                  <a:lnTo>
                    <a:pt x="21" y="251"/>
                  </a:lnTo>
                  <a:lnTo>
                    <a:pt x="17" y="256"/>
                  </a:lnTo>
                  <a:lnTo>
                    <a:pt x="17" y="256"/>
                  </a:lnTo>
                  <a:lnTo>
                    <a:pt x="14" y="258"/>
                  </a:lnTo>
                  <a:lnTo>
                    <a:pt x="10" y="259"/>
                  </a:lnTo>
                  <a:lnTo>
                    <a:pt x="7" y="261"/>
                  </a:lnTo>
                  <a:lnTo>
                    <a:pt x="4" y="265"/>
                  </a:lnTo>
                  <a:lnTo>
                    <a:pt x="2" y="272"/>
                  </a:lnTo>
                  <a:lnTo>
                    <a:pt x="0" y="280"/>
                  </a:lnTo>
                  <a:lnTo>
                    <a:pt x="3" y="288"/>
                  </a:lnTo>
                  <a:lnTo>
                    <a:pt x="7" y="294"/>
                  </a:lnTo>
                  <a:lnTo>
                    <a:pt x="10" y="297"/>
                  </a:lnTo>
                  <a:lnTo>
                    <a:pt x="14" y="299"/>
                  </a:lnTo>
                  <a:lnTo>
                    <a:pt x="17" y="301"/>
                  </a:lnTo>
                  <a:lnTo>
                    <a:pt x="23" y="301"/>
                  </a:lnTo>
                  <a:lnTo>
                    <a:pt x="23" y="301"/>
                  </a:lnTo>
                  <a:lnTo>
                    <a:pt x="33" y="301"/>
                  </a:lnTo>
                  <a:lnTo>
                    <a:pt x="40" y="298"/>
                  </a:lnTo>
                  <a:lnTo>
                    <a:pt x="46" y="293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63" y="281"/>
                  </a:lnTo>
                  <a:lnTo>
                    <a:pt x="76" y="272"/>
                  </a:lnTo>
                  <a:lnTo>
                    <a:pt x="88" y="261"/>
                  </a:lnTo>
                  <a:lnTo>
                    <a:pt x="99" y="250"/>
                  </a:lnTo>
                  <a:lnTo>
                    <a:pt x="120" y="226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47" y="187"/>
                  </a:lnTo>
                  <a:lnTo>
                    <a:pt x="157" y="166"/>
                  </a:lnTo>
                  <a:lnTo>
                    <a:pt x="169" y="146"/>
                  </a:lnTo>
                  <a:lnTo>
                    <a:pt x="178" y="125"/>
                  </a:lnTo>
                  <a:lnTo>
                    <a:pt x="188" y="106"/>
                  </a:lnTo>
                  <a:lnTo>
                    <a:pt x="195" y="84"/>
                  </a:lnTo>
                  <a:lnTo>
                    <a:pt x="203" y="63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4" y="35"/>
                  </a:lnTo>
                  <a:lnTo>
                    <a:pt x="215" y="29"/>
                  </a:lnTo>
                  <a:lnTo>
                    <a:pt x="216" y="22"/>
                  </a:lnTo>
                  <a:lnTo>
                    <a:pt x="215" y="16"/>
                  </a:lnTo>
                  <a:lnTo>
                    <a:pt x="212" y="9"/>
                  </a:lnTo>
                  <a:lnTo>
                    <a:pt x="207" y="5"/>
                  </a:lnTo>
                  <a:lnTo>
                    <a:pt x="202" y="1"/>
                  </a:lnTo>
                  <a:lnTo>
                    <a:pt x="194" y="0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7" name="组合 1286"/>
          <p:cNvGrpSpPr/>
          <p:nvPr/>
        </p:nvGrpSpPr>
        <p:grpSpPr>
          <a:xfrm>
            <a:off x="4284135" y="3729551"/>
            <a:ext cx="721783" cy="960967"/>
            <a:chOff x="3213101" y="3067051"/>
            <a:chExt cx="541337" cy="720725"/>
          </a:xfrm>
          <a:solidFill>
            <a:schemeClr val="tx1"/>
          </a:solidFill>
        </p:grpSpPr>
        <p:sp>
          <p:nvSpPr>
            <p:cNvPr id="13161" name="Freeform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2" name="Freeform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3" name="Freeform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4" name="Freeform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5" name="Freeform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6" name="Freeform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7" name="Freeform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8" name="Freeform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9" name="Freeform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0" name="Freeform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1" name="Freeform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2" name="Freeform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3" name="Freeform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4" name="Freeform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5" name="Freeform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6" name="Freeform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7" name="Freeform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8" name="Freeform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9" name="Freeform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0" name="Freeform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1" name="Freeform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2" name="Freeform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3" name="Freeform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4" name="Freeform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5" name="Freeform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6" name="Freeform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7" name="Freeform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8" name="Freeform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9" name="Freeform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0" name="Freeform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1" name="Freeform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2" name="Freeform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3" name="Freeform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4" name="Freeform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5" name="Freeform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6" name="Freeform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7" name="Freeform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8" name="Freeform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9" name="Freeform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0" name="Freeform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1" name="Freeform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2" name="Freeform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3" name="Freeform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4" name="Freeform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5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6" name="Freeform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7" name="Freeform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8" name="Freeform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9" name="Freeform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0" name="Freeform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1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4" name="组合 1283"/>
          <p:cNvGrpSpPr/>
          <p:nvPr/>
        </p:nvGrpSpPr>
        <p:grpSpPr>
          <a:xfrm>
            <a:off x="8403168" y="3718967"/>
            <a:ext cx="996949" cy="948267"/>
            <a:chOff x="6302376" y="3059113"/>
            <a:chExt cx="747712" cy="711200"/>
          </a:xfrm>
          <a:solidFill>
            <a:schemeClr val="tx1"/>
          </a:solidFill>
        </p:grpSpPr>
        <p:sp>
          <p:nvSpPr>
            <p:cNvPr id="13212" name="Freeform 924"/>
            <p:cNvSpPr/>
            <p:nvPr/>
          </p:nvSpPr>
          <p:spPr bwMode="auto">
            <a:xfrm>
              <a:off x="6491288" y="3082926"/>
              <a:ext cx="71438" cy="90488"/>
            </a:xfrm>
            <a:custGeom>
              <a:avLst/>
              <a:gdLst/>
              <a:ahLst/>
              <a:cxnLst>
                <a:cxn ang="0">
                  <a:pos x="168" y="3"/>
                </a:cxn>
                <a:cxn ang="0">
                  <a:pos x="168" y="3"/>
                </a:cxn>
                <a:cxn ang="0">
                  <a:pos x="159" y="17"/>
                </a:cxn>
                <a:cxn ang="0">
                  <a:pos x="148" y="33"/>
                </a:cxn>
                <a:cxn ang="0">
                  <a:pos x="136" y="46"/>
                </a:cxn>
                <a:cxn ang="0">
                  <a:pos x="125" y="60"/>
                </a:cxn>
                <a:cxn ang="0">
                  <a:pos x="100" y="86"/>
                </a:cxn>
                <a:cxn ang="0">
                  <a:pos x="75" y="113"/>
                </a:cxn>
                <a:cxn ang="0">
                  <a:pos x="75" y="113"/>
                </a:cxn>
                <a:cxn ang="0">
                  <a:pos x="53" y="137"/>
                </a:cxn>
                <a:cxn ang="0">
                  <a:pos x="33" y="164"/>
                </a:cxn>
                <a:cxn ang="0">
                  <a:pos x="24" y="178"/>
                </a:cxn>
                <a:cxn ang="0">
                  <a:pos x="15" y="192"/>
                </a:cxn>
                <a:cxn ang="0">
                  <a:pos x="7" y="207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2" y="225"/>
                </a:cxn>
                <a:cxn ang="0">
                  <a:pos x="3" y="226"/>
                </a:cxn>
                <a:cxn ang="0">
                  <a:pos x="4" y="228"/>
                </a:cxn>
                <a:cxn ang="0">
                  <a:pos x="8" y="228"/>
                </a:cxn>
                <a:cxn ang="0">
                  <a:pos x="11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9" y="208"/>
                </a:cxn>
                <a:cxn ang="0">
                  <a:pos x="28" y="194"/>
                </a:cxn>
                <a:cxn ang="0">
                  <a:pos x="37" y="179"/>
                </a:cxn>
                <a:cxn ang="0">
                  <a:pos x="46" y="165"/>
                </a:cxn>
                <a:cxn ang="0">
                  <a:pos x="68" y="139"/>
                </a:cxn>
                <a:cxn ang="0">
                  <a:pos x="92" y="114"/>
                </a:cxn>
                <a:cxn ang="0">
                  <a:pos x="115" y="89"/>
                </a:cxn>
                <a:cxn ang="0">
                  <a:pos x="138" y="63"/>
                </a:cxn>
                <a:cxn ang="0">
                  <a:pos x="159" y="37"/>
                </a:cxn>
                <a:cxn ang="0">
                  <a:pos x="168" y="22"/>
                </a:cxn>
                <a:cxn ang="0">
                  <a:pos x="177" y="8"/>
                </a:cxn>
                <a:cxn ang="0">
                  <a:pos x="177" y="8"/>
                </a:cxn>
                <a:cxn ang="0">
                  <a:pos x="178" y="5"/>
                </a:cxn>
                <a:cxn ang="0">
                  <a:pos x="177" y="4"/>
                </a:cxn>
                <a:cxn ang="0">
                  <a:pos x="174" y="0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8" y="3"/>
                </a:cxn>
                <a:cxn ang="0">
                  <a:pos x="168" y="3"/>
                </a:cxn>
              </a:cxnLst>
              <a:rect l="0" t="0" r="r" b="b"/>
              <a:pathLst>
                <a:path w="178" h="228">
                  <a:moveTo>
                    <a:pt x="168" y="3"/>
                  </a:moveTo>
                  <a:lnTo>
                    <a:pt x="168" y="3"/>
                  </a:lnTo>
                  <a:lnTo>
                    <a:pt x="159" y="17"/>
                  </a:lnTo>
                  <a:lnTo>
                    <a:pt x="148" y="33"/>
                  </a:lnTo>
                  <a:lnTo>
                    <a:pt x="136" y="46"/>
                  </a:lnTo>
                  <a:lnTo>
                    <a:pt x="125" y="60"/>
                  </a:lnTo>
                  <a:lnTo>
                    <a:pt x="100" y="86"/>
                  </a:lnTo>
                  <a:lnTo>
                    <a:pt x="75" y="113"/>
                  </a:lnTo>
                  <a:lnTo>
                    <a:pt x="75" y="113"/>
                  </a:lnTo>
                  <a:lnTo>
                    <a:pt x="53" y="137"/>
                  </a:lnTo>
                  <a:lnTo>
                    <a:pt x="33" y="164"/>
                  </a:lnTo>
                  <a:lnTo>
                    <a:pt x="24" y="178"/>
                  </a:lnTo>
                  <a:lnTo>
                    <a:pt x="15" y="192"/>
                  </a:lnTo>
                  <a:lnTo>
                    <a:pt x="7" y="207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2" y="225"/>
                  </a:lnTo>
                  <a:lnTo>
                    <a:pt x="3" y="226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11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9" y="208"/>
                  </a:lnTo>
                  <a:lnTo>
                    <a:pt x="28" y="194"/>
                  </a:lnTo>
                  <a:lnTo>
                    <a:pt x="37" y="179"/>
                  </a:lnTo>
                  <a:lnTo>
                    <a:pt x="46" y="165"/>
                  </a:lnTo>
                  <a:lnTo>
                    <a:pt x="68" y="139"/>
                  </a:lnTo>
                  <a:lnTo>
                    <a:pt x="92" y="114"/>
                  </a:lnTo>
                  <a:lnTo>
                    <a:pt x="115" y="89"/>
                  </a:lnTo>
                  <a:lnTo>
                    <a:pt x="138" y="63"/>
                  </a:lnTo>
                  <a:lnTo>
                    <a:pt x="159" y="37"/>
                  </a:lnTo>
                  <a:lnTo>
                    <a:pt x="168" y="22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78" y="5"/>
                  </a:lnTo>
                  <a:lnTo>
                    <a:pt x="177" y="4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8" y="3"/>
                  </a:lnTo>
                  <a:lnTo>
                    <a:pt x="1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3" name="Freeform 925"/>
            <p:cNvSpPr/>
            <p:nvPr/>
          </p:nvSpPr>
          <p:spPr bwMode="auto">
            <a:xfrm>
              <a:off x="6500813" y="3079751"/>
              <a:ext cx="93663" cy="120650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0" y="41"/>
                </a:cxn>
                <a:cxn ang="0">
                  <a:pos x="156" y="82"/>
                </a:cxn>
                <a:cxn ang="0">
                  <a:pos x="122" y="121"/>
                </a:cxn>
                <a:cxn ang="0">
                  <a:pos x="87" y="162"/>
                </a:cxn>
                <a:cxn ang="0">
                  <a:pos x="87" y="162"/>
                </a:cxn>
                <a:cxn ang="0">
                  <a:pos x="60" y="191"/>
                </a:cxn>
                <a:cxn ang="0">
                  <a:pos x="46" y="206"/>
                </a:cxn>
                <a:cxn ang="0">
                  <a:pos x="31" y="223"/>
                </a:cxn>
                <a:cxn ang="0">
                  <a:pos x="19" y="240"/>
                </a:cxn>
                <a:cxn ang="0">
                  <a:pos x="9" y="259"/>
                </a:cxn>
                <a:cxn ang="0">
                  <a:pos x="5" y="268"/>
                </a:cxn>
                <a:cxn ang="0">
                  <a:pos x="2" y="278"/>
                </a:cxn>
                <a:cxn ang="0">
                  <a:pos x="0" y="28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9"/>
                </a:cxn>
                <a:cxn ang="0">
                  <a:pos x="1" y="300"/>
                </a:cxn>
                <a:cxn ang="0">
                  <a:pos x="5" y="302"/>
                </a:cxn>
                <a:cxn ang="0">
                  <a:pos x="9" y="300"/>
                </a:cxn>
                <a:cxn ang="0">
                  <a:pos x="10" y="299"/>
                </a:cxn>
                <a:cxn ang="0">
                  <a:pos x="12" y="296"/>
                </a:cxn>
                <a:cxn ang="0">
                  <a:pos x="12" y="296"/>
                </a:cxn>
                <a:cxn ang="0">
                  <a:pos x="12" y="285"/>
                </a:cxn>
                <a:cxn ang="0">
                  <a:pos x="16" y="274"/>
                </a:cxn>
                <a:cxn ang="0">
                  <a:pos x="19" y="264"/>
                </a:cxn>
                <a:cxn ang="0">
                  <a:pos x="26" y="253"/>
                </a:cxn>
                <a:cxn ang="0">
                  <a:pos x="39" y="235"/>
                </a:cxn>
                <a:cxn ang="0">
                  <a:pos x="53" y="217"/>
                </a:cxn>
                <a:cxn ang="0">
                  <a:pos x="53" y="217"/>
                </a:cxn>
                <a:cxn ang="0">
                  <a:pos x="85" y="181"/>
                </a:cxn>
                <a:cxn ang="0">
                  <a:pos x="115" y="146"/>
                </a:cxn>
                <a:cxn ang="0">
                  <a:pos x="115" y="146"/>
                </a:cxn>
                <a:cxn ang="0">
                  <a:pos x="174" y="78"/>
                </a:cxn>
                <a:cxn ang="0">
                  <a:pos x="231" y="10"/>
                </a:cxn>
                <a:cxn ang="0">
                  <a:pos x="231" y="10"/>
                </a:cxn>
                <a:cxn ang="0">
                  <a:pos x="233" y="7"/>
                </a:cxn>
                <a:cxn ang="0">
                  <a:pos x="234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7" y="0"/>
                </a:cxn>
                <a:cxn ang="0">
                  <a:pos x="226" y="0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4" h="302">
                  <a:moveTo>
                    <a:pt x="224" y="2"/>
                  </a:moveTo>
                  <a:lnTo>
                    <a:pt x="224" y="2"/>
                  </a:lnTo>
                  <a:lnTo>
                    <a:pt x="190" y="41"/>
                  </a:lnTo>
                  <a:lnTo>
                    <a:pt x="156" y="82"/>
                  </a:lnTo>
                  <a:lnTo>
                    <a:pt x="122" y="121"/>
                  </a:lnTo>
                  <a:lnTo>
                    <a:pt x="87" y="162"/>
                  </a:lnTo>
                  <a:lnTo>
                    <a:pt x="87" y="162"/>
                  </a:lnTo>
                  <a:lnTo>
                    <a:pt x="60" y="191"/>
                  </a:lnTo>
                  <a:lnTo>
                    <a:pt x="46" y="206"/>
                  </a:lnTo>
                  <a:lnTo>
                    <a:pt x="31" y="223"/>
                  </a:lnTo>
                  <a:lnTo>
                    <a:pt x="19" y="240"/>
                  </a:lnTo>
                  <a:lnTo>
                    <a:pt x="9" y="259"/>
                  </a:lnTo>
                  <a:lnTo>
                    <a:pt x="5" y="268"/>
                  </a:lnTo>
                  <a:lnTo>
                    <a:pt x="2" y="278"/>
                  </a:lnTo>
                  <a:lnTo>
                    <a:pt x="0" y="28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9"/>
                  </a:lnTo>
                  <a:lnTo>
                    <a:pt x="1" y="300"/>
                  </a:lnTo>
                  <a:lnTo>
                    <a:pt x="5" y="302"/>
                  </a:lnTo>
                  <a:lnTo>
                    <a:pt x="9" y="300"/>
                  </a:lnTo>
                  <a:lnTo>
                    <a:pt x="10" y="299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2" y="285"/>
                  </a:lnTo>
                  <a:lnTo>
                    <a:pt x="16" y="274"/>
                  </a:lnTo>
                  <a:lnTo>
                    <a:pt x="19" y="264"/>
                  </a:lnTo>
                  <a:lnTo>
                    <a:pt x="26" y="253"/>
                  </a:lnTo>
                  <a:lnTo>
                    <a:pt x="39" y="235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85" y="181"/>
                  </a:lnTo>
                  <a:lnTo>
                    <a:pt x="115" y="146"/>
                  </a:lnTo>
                  <a:lnTo>
                    <a:pt x="115" y="146"/>
                  </a:lnTo>
                  <a:lnTo>
                    <a:pt x="174" y="78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3" y="7"/>
                  </a:lnTo>
                  <a:lnTo>
                    <a:pt x="234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7" y="0"/>
                  </a:lnTo>
                  <a:lnTo>
                    <a:pt x="226" y="0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4" name="Freeform 926"/>
            <p:cNvSpPr/>
            <p:nvPr/>
          </p:nvSpPr>
          <p:spPr bwMode="auto">
            <a:xfrm>
              <a:off x="6578601" y="3070226"/>
              <a:ext cx="52388" cy="73025"/>
            </a:xfrm>
            <a:custGeom>
              <a:avLst/>
              <a:gdLst/>
              <a:ahLst/>
              <a:cxnLst>
                <a:cxn ang="0">
                  <a:pos x="121" y="3"/>
                </a:cxn>
                <a:cxn ang="0">
                  <a:pos x="121" y="3"/>
                </a:cxn>
                <a:cxn ang="0">
                  <a:pos x="108" y="26"/>
                </a:cxn>
                <a:cxn ang="0">
                  <a:pos x="95" y="50"/>
                </a:cxn>
                <a:cxn ang="0">
                  <a:pos x="65" y="96"/>
                </a:cxn>
                <a:cxn ang="0">
                  <a:pos x="65" y="96"/>
                </a:cxn>
                <a:cxn ang="0">
                  <a:pos x="49" y="117"/>
                </a:cxn>
                <a:cxn ang="0">
                  <a:pos x="33" y="137"/>
                </a:cxn>
                <a:cxn ang="0">
                  <a:pos x="16" y="158"/>
                </a:cxn>
                <a:cxn ang="0">
                  <a:pos x="2" y="179"/>
                </a:cxn>
                <a:cxn ang="0">
                  <a:pos x="2" y="179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7"/>
                </a:cxn>
                <a:cxn ang="0">
                  <a:pos x="10" y="187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25" y="166"/>
                </a:cxn>
                <a:cxn ang="0">
                  <a:pos x="40" y="148"/>
                </a:cxn>
                <a:cxn ang="0">
                  <a:pos x="55" y="130"/>
                </a:cxn>
                <a:cxn ang="0">
                  <a:pos x="68" y="111"/>
                </a:cxn>
                <a:cxn ang="0">
                  <a:pos x="68" y="111"/>
                </a:cxn>
                <a:cxn ang="0">
                  <a:pos x="101" y="60"/>
                </a:cxn>
                <a:cxn ang="0">
                  <a:pos x="117" y="34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3" y="5"/>
                </a:cxn>
                <a:cxn ang="0">
                  <a:pos x="131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3"/>
                </a:cxn>
                <a:cxn ang="0">
                  <a:pos x="121" y="3"/>
                </a:cxn>
              </a:cxnLst>
              <a:rect l="0" t="0" r="r" b="b"/>
              <a:pathLst>
                <a:path w="133" h="187">
                  <a:moveTo>
                    <a:pt x="121" y="3"/>
                  </a:moveTo>
                  <a:lnTo>
                    <a:pt x="121" y="3"/>
                  </a:lnTo>
                  <a:lnTo>
                    <a:pt x="108" y="26"/>
                  </a:lnTo>
                  <a:lnTo>
                    <a:pt x="95" y="50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49" y="117"/>
                  </a:lnTo>
                  <a:lnTo>
                    <a:pt x="33" y="137"/>
                  </a:lnTo>
                  <a:lnTo>
                    <a:pt x="16" y="158"/>
                  </a:lnTo>
                  <a:lnTo>
                    <a:pt x="2" y="179"/>
                  </a:lnTo>
                  <a:lnTo>
                    <a:pt x="2" y="179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7"/>
                  </a:lnTo>
                  <a:lnTo>
                    <a:pt x="10" y="187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25" y="166"/>
                  </a:lnTo>
                  <a:lnTo>
                    <a:pt x="40" y="148"/>
                  </a:lnTo>
                  <a:lnTo>
                    <a:pt x="55" y="130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101" y="60"/>
                  </a:lnTo>
                  <a:lnTo>
                    <a:pt x="117" y="34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3" y="5"/>
                  </a:lnTo>
                  <a:lnTo>
                    <a:pt x="131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3"/>
                  </a:lnTo>
                  <a:lnTo>
                    <a:pt x="12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5" name="Freeform 927"/>
            <p:cNvSpPr/>
            <p:nvPr/>
          </p:nvSpPr>
          <p:spPr bwMode="auto">
            <a:xfrm>
              <a:off x="6616701" y="3071813"/>
              <a:ext cx="47625" cy="65088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98" y="21"/>
                </a:cxn>
                <a:cxn ang="0">
                  <a:pos x="85" y="38"/>
                </a:cxn>
                <a:cxn ang="0">
                  <a:pos x="72" y="54"/>
                </a:cxn>
                <a:cxn ang="0">
                  <a:pos x="59" y="71"/>
                </a:cxn>
                <a:cxn ang="0">
                  <a:pos x="59" y="71"/>
                </a:cxn>
                <a:cxn ang="0">
                  <a:pos x="29" y="113"/>
                </a:cxn>
                <a:cxn ang="0">
                  <a:pos x="15" y="135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4" y="165"/>
                </a:cxn>
                <a:cxn ang="0">
                  <a:pos x="8" y="165"/>
                </a:cxn>
                <a:cxn ang="0">
                  <a:pos x="9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4" y="143"/>
                </a:cxn>
                <a:cxn ang="0">
                  <a:pos x="37" y="123"/>
                </a:cxn>
                <a:cxn ang="0">
                  <a:pos x="64" y="85"/>
                </a:cxn>
                <a:cxn ang="0">
                  <a:pos x="64" y="85"/>
                </a:cxn>
                <a:cxn ang="0">
                  <a:pos x="77" y="66"/>
                </a:cxn>
                <a:cxn ang="0">
                  <a:pos x="93" y="47"/>
                </a:cxn>
                <a:cxn ang="0">
                  <a:pos x="108" y="28"/>
                </a:cxn>
                <a:cxn ang="0">
                  <a:pos x="119" y="8"/>
                </a:cxn>
                <a:cxn ang="0">
                  <a:pos x="119" y="8"/>
                </a:cxn>
                <a:cxn ang="0">
                  <a:pos x="121" y="7"/>
                </a:cxn>
                <a:cxn ang="0">
                  <a:pos x="121" y="4"/>
                </a:cxn>
                <a:cxn ang="0">
                  <a:pos x="118" y="2"/>
                </a:cxn>
                <a:cxn ang="0">
                  <a:pos x="114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21" h="165">
                  <a:moveTo>
                    <a:pt x="110" y="3"/>
                  </a:moveTo>
                  <a:lnTo>
                    <a:pt x="110" y="3"/>
                  </a:lnTo>
                  <a:lnTo>
                    <a:pt x="98" y="21"/>
                  </a:lnTo>
                  <a:lnTo>
                    <a:pt x="85" y="38"/>
                  </a:lnTo>
                  <a:lnTo>
                    <a:pt x="72" y="54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29" y="113"/>
                  </a:lnTo>
                  <a:lnTo>
                    <a:pt x="15" y="135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4" y="165"/>
                  </a:lnTo>
                  <a:lnTo>
                    <a:pt x="8" y="165"/>
                  </a:lnTo>
                  <a:lnTo>
                    <a:pt x="9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4" y="143"/>
                  </a:lnTo>
                  <a:lnTo>
                    <a:pt x="37" y="123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77" y="66"/>
                  </a:lnTo>
                  <a:lnTo>
                    <a:pt x="93" y="47"/>
                  </a:lnTo>
                  <a:lnTo>
                    <a:pt x="108" y="28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121" y="7"/>
                  </a:lnTo>
                  <a:lnTo>
                    <a:pt x="121" y="4"/>
                  </a:lnTo>
                  <a:lnTo>
                    <a:pt x="118" y="2"/>
                  </a:lnTo>
                  <a:lnTo>
                    <a:pt x="114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6" name="Freeform 928"/>
            <p:cNvSpPr/>
            <p:nvPr/>
          </p:nvSpPr>
          <p:spPr bwMode="auto">
            <a:xfrm>
              <a:off x="6645276" y="3073401"/>
              <a:ext cx="44450" cy="61913"/>
            </a:xfrm>
            <a:custGeom>
              <a:avLst/>
              <a:gdLst/>
              <a:ahLst/>
              <a:cxnLst>
                <a:cxn ang="0">
                  <a:pos x="99" y="1"/>
                </a:cxn>
                <a:cxn ang="0">
                  <a:pos x="99" y="1"/>
                </a:cxn>
                <a:cxn ang="0">
                  <a:pos x="84" y="18"/>
                </a:cxn>
                <a:cxn ang="0">
                  <a:pos x="70" y="35"/>
                </a:cxn>
                <a:cxn ang="0">
                  <a:pos x="57" y="52"/>
                </a:cxn>
                <a:cxn ang="0">
                  <a:pos x="46" y="70"/>
                </a:cxn>
                <a:cxn ang="0">
                  <a:pos x="22" y="108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2" y="153"/>
                </a:cxn>
                <a:cxn ang="0">
                  <a:pos x="6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33" y="115"/>
                </a:cxn>
                <a:cxn ang="0">
                  <a:pos x="55" y="78"/>
                </a:cxn>
                <a:cxn ang="0">
                  <a:pos x="67" y="60"/>
                </a:cxn>
                <a:cxn ang="0">
                  <a:pos x="80" y="43"/>
                </a:cxn>
                <a:cxn ang="0">
                  <a:pos x="93" y="26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7" y="2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9" y="1"/>
                </a:cxn>
              </a:cxnLst>
              <a:rect l="0" t="0" r="r" b="b"/>
              <a:pathLst>
                <a:path w="108" h="154">
                  <a:moveTo>
                    <a:pt x="99" y="1"/>
                  </a:moveTo>
                  <a:lnTo>
                    <a:pt x="99" y="1"/>
                  </a:lnTo>
                  <a:lnTo>
                    <a:pt x="84" y="18"/>
                  </a:lnTo>
                  <a:lnTo>
                    <a:pt x="70" y="35"/>
                  </a:lnTo>
                  <a:lnTo>
                    <a:pt x="57" y="52"/>
                  </a:lnTo>
                  <a:lnTo>
                    <a:pt x="46" y="70"/>
                  </a:lnTo>
                  <a:lnTo>
                    <a:pt x="22" y="108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2" y="153"/>
                  </a:lnTo>
                  <a:lnTo>
                    <a:pt x="6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33" y="115"/>
                  </a:lnTo>
                  <a:lnTo>
                    <a:pt x="55" y="78"/>
                  </a:lnTo>
                  <a:lnTo>
                    <a:pt x="67" y="60"/>
                  </a:lnTo>
                  <a:lnTo>
                    <a:pt x="80" y="43"/>
                  </a:lnTo>
                  <a:lnTo>
                    <a:pt x="93" y="26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7" y="2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7" name="Freeform 929"/>
            <p:cNvSpPr/>
            <p:nvPr/>
          </p:nvSpPr>
          <p:spPr bwMode="auto">
            <a:xfrm>
              <a:off x="6672263" y="3076576"/>
              <a:ext cx="44450" cy="58738"/>
            </a:xfrm>
            <a:custGeom>
              <a:avLst/>
              <a:gdLst/>
              <a:ahLst/>
              <a:cxnLst>
                <a:cxn ang="0">
                  <a:pos x="98" y="4"/>
                </a:cxn>
                <a:cxn ang="0">
                  <a:pos x="98" y="4"/>
                </a:cxn>
                <a:cxn ang="0">
                  <a:pos x="97" y="8"/>
                </a:cxn>
                <a:cxn ang="0">
                  <a:pos x="94" y="12"/>
                </a:cxn>
                <a:cxn ang="0">
                  <a:pos x="89" y="20"/>
                </a:cxn>
                <a:cxn ang="0">
                  <a:pos x="81" y="26"/>
                </a:cxn>
                <a:cxn ang="0">
                  <a:pos x="76" y="34"/>
                </a:cxn>
                <a:cxn ang="0">
                  <a:pos x="76" y="34"/>
                </a:cxn>
                <a:cxn ang="0">
                  <a:pos x="65" y="52"/>
                </a:cxn>
                <a:cxn ang="0">
                  <a:pos x="59" y="62"/>
                </a:cxn>
                <a:cxn ang="0">
                  <a:pos x="52" y="71"/>
                </a:cxn>
                <a:cxn ang="0">
                  <a:pos x="52" y="71"/>
                </a:cxn>
                <a:cxn ang="0">
                  <a:pos x="26" y="105"/>
                </a:cxn>
                <a:cxn ang="0">
                  <a:pos x="13" y="122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4" y="147"/>
                </a:cxn>
                <a:cxn ang="0">
                  <a:pos x="8" y="148"/>
                </a:cxn>
                <a:cxn ang="0">
                  <a:pos x="9" y="147"/>
                </a:cxn>
                <a:cxn ang="0">
                  <a:pos x="12" y="145"/>
                </a:cxn>
                <a:cxn ang="0">
                  <a:pos x="12" y="145"/>
                </a:cxn>
                <a:cxn ang="0">
                  <a:pos x="25" y="126"/>
                </a:cxn>
                <a:cxn ang="0">
                  <a:pos x="39" y="107"/>
                </a:cxn>
                <a:cxn ang="0">
                  <a:pos x="53" y="89"/>
                </a:cxn>
                <a:cxn ang="0">
                  <a:pos x="68" y="71"/>
                </a:cxn>
                <a:cxn ang="0">
                  <a:pos x="68" y="71"/>
                </a:cxn>
                <a:cxn ang="0">
                  <a:pos x="74" y="60"/>
                </a:cxn>
                <a:cxn ang="0">
                  <a:pos x="80" y="49"/>
                </a:cxn>
                <a:cxn ang="0">
                  <a:pos x="86" y="38"/>
                </a:cxn>
                <a:cxn ang="0">
                  <a:pos x="90" y="33"/>
                </a:cxn>
                <a:cxn ang="0">
                  <a:pos x="94" y="29"/>
                </a:cxn>
                <a:cxn ang="0">
                  <a:pos x="94" y="29"/>
                </a:cxn>
                <a:cxn ang="0">
                  <a:pos x="99" y="24"/>
                </a:cxn>
                <a:cxn ang="0">
                  <a:pos x="103" y="18"/>
                </a:cxn>
                <a:cxn ang="0">
                  <a:pos x="107" y="13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4"/>
                </a:cxn>
                <a:cxn ang="0">
                  <a:pos x="98" y="4"/>
                </a:cxn>
              </a:cxnLst>
              <a:rect l="0" t="0" r="r" b="b"/>
              <a:pathLst>
                <a:path w="108" h="148">
                  <a:moveTo>
                    <a:pt x="98" y="4"/>
                  </a:moveTo>
                  <a:lnTo>
                    <a:pt x="98" y="4"/>
                  </a:lnTo>
                  <a:lnTo>
                    <a:pt x="97" y="8"/>
                  </a:lnTo>
                  <a:lnTo>
                    <a:pt x="94" y="12"/>
                  </a:lnTo>
                  <a:lnTo>
                    <a:pt x="89" y="20"/>
                  </a:lnTo>
                  <a:lnTo>
                    <a:pt x="81" y="26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65" y="52"/>
                  </a:lnTo>
                  <a:lnTo>
                    <a:pt x="59" y="62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26" y="105"/>
                  </a:lnTo>
                  <a:lnTo>
                    <a:pt x="13" y="122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4" y="147"/>
                  </a:lnTo>
                  <a:lnTo>
                    <a:pt x="8" y="148"/>
                  </a:lnTo>
                  <a:lnTo>
                    <a:pt x="9" y="147"/>
                  </a:lnTo>
                  <a:lnTo>
                    <a:pt x="12" y="145"/>
                  </a:lnTo>
                  <a:lnTo>
                    <a:pt x="12" y="145"/>
                  </a:lnTo>
                  <a:lnTo>
                    <a:pt x="25" y="126"/>
                  </a:lnTo>
                  <a:lnTo>
                    <a:pt x="39" y="107"/>
                  </a:lnTo>
                  <a:lnTo>
                    <a:pt x="53" y="89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74" y="60"/>
                  </a:lnTo>
                  <a:lnTo>
                    <a:pt x="80" y="49"/>
                  </a:lnTo>
                  <a:lnTo>
                    <a:pt x="86" y="38"/>
                  </a:lnTo>
                  <a:lnTo>
                    <a:pt x="90" y="33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9" y="24"/>
                  </a:lnTo>
                  <a:lnTo>
                    <a:pt x="103" y="18"/>
                  </a:lnTo>
                  <a:lnTo>
                    <a:pt x="107" y="13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4"/>
                  </a:lnTo>
                  <a:lnTo>
                    <a:pt x="9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8" name="Freeform 930"/>
            <p:cNvSpPr/>
            <p:nvPr/>
          </p:nvSpPr>
          <p:spPr bwMode="auto">
            <a:xfrm>
              <a:off x="6707188" y="3078163"/>
              <a:ext cx="41275" cy="53975"/>
            </a:xfrm>
            <a:custGeom>
              <a:avLst/>
              <a:gdLst/>
              <a:ahLst/>
              <a:cxnLst>
                <a:cxn ang="0">
                  <a:pos x="92" y="4"/>
                </a:cxn>
                <a:cxn ang="0">
                  <a:pos x="92" y="4"/>
                </a:cxn>
                <a:cxn ang="0">
                  <a:pos x="90" y="12"/>
                </a:cxn>
                <a:cxn ang="0">
                  <a:pos x="87" y="19"/>
                </a:cxn>
                <a:cxn ang="0">
                  <a:pos x="83" y="25"/>
                </a:cxn>
                <a:cxn ang="0">
                  <a:pos x="77" y="30"/>
                </a:cxn>
                <a:cxn ang="0">
                  <a:pos x="67" y="42"/>
                </a:cxn>
                <a:cxn ang="0">
                  <a:pos x="58" y="54"/>
                </a:cxn>
                <a:cxn ang="0">
                  <a:pos x="58" y="54"/>
                </a:cxn>
                <a:cxn ang="0">
                  <a:pos x="46" y="74"/>
                </a:cxn>
                <a:cxn ang="0">
                  <a:pos x="32" y="93"/>
                </a:cxn>
                <a:cxn ang="0">
                  <a:pos x="17" y="110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30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5" y="138"/>
                </a:cxn>
                <a:cxn ang="0">
                  <a:pos x="8" y="136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26" y="118"/>
                </a:cxn>
                <a:cxn ang="0">
                  <a:pos x="41" y="100"/>
                </a:cxn>
                <a:cxn ang="0">
                  <a:pos x="55" y="80"/>
                </a:cxn>
                <a:cxn ang="0">
                  <a:pos x="68" y="61"/>
                </a:cxn>
                <a:cxn ang="0">
                  <a:pos x="68" y="61"/>
                </a:cxn>
                <a:cxn ang="0">
                  <a:pos x="72" y="54"/>
                </a:cxn>
                <a:cxn ang="0">
                  <a:pos x="77" y="47"/>
                </a:cxn>
                <a:cxn ang="0">
                  <a:pos x="88" y="36"/>
                </a:cxn>
                <a:cxn ang="0">
                  <a:pos x="93" y="29"/>
                </a:cxn>
                <a:cxn ang="0">
                  <a:pos x="97" y="23"/>
                </a:cxn>
                <a:cxn ang="0">
                  <a:pos x="101" y="15"/>
                </a:cxn>
                <a:cxn ang="0">
                  <a:pos x="102" y="7"/>
                </a:cxn>
                <a:cxn ang="0">
                  <a:pos x="102" y="7"/>
                </a:cxn>
                <a:cxn ang="0">
                  <a:pos x="102" y="6"/>
                </a:cxn>
                <a:cxn ang="0">
                  <a:pos x="102" y="3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4"/>
                </a:cxn>
                <a:cxn ang="0">
                  <a:pos x="92" y="4"/>
                </a:cxn>
              </a:cxnLst>
              <a:rect l="0" t="0" r="r" b="b"/>
              <a:pathLst>
                <a:path w="102" h="138">
                  <a:moveTo>
                    <a:pt x="92" y="4"/>
                  </a:moveTo>
                  <a:lnTo>
                    <a:pt x="92" y="4"/>
                  </a:lnTo>
                  <a:lnTo>
                    <a:pt x="90" y="12"/>
                  </a:lnTo>
                  <a:lnTo>
                    <a:pt x="87" y="19"/>
                  </a:lnTo>
                  <a:lnTo>
                    <a:pt x="83" y="25"/>
                  </a:lnTo>
                  <a:lnTo>
                    <a:pt x="77" y="30"/>
                  </a:lnTo>
                  <a:lnTo>
                    <a:pt x="67" y="4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46" y="74"/>
                  </a:lnTo>
                  <a:lnTo>
                    <a:pt x="32" y="93"/>
                  </a:lnTo>
                  <a:lnTo>
                    <a:pt x="17" y="110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30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5" y="138"/>
                  </a:lnTo>
                  <a:lnTo>
                    <a:pt x="8" y="136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26" y="118"/>
                  </a:lnTo>
                  <a:lnTo>
                    <a:pt x="41" y="100"/>
                  </a:lnTo>
                  <a:lnTo>
                    <a:pt x="55" y="80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72" y="54"/>
                  </a:lnTo>
                  <a:lnTo>
                    <a:pt x="77" y="47"/>
                  </a:lnTo>
                  <a:lnTo>
                    <a:pt x="88" y="36"/>
                  </a:lnTo>
                  <a:lnTo>
                    <a:pt x="93" y="29"/>
                  </a:lnTo>
                  <a:lnTo>
                    <a:pt x="97" y="23"/>
                  </a:lnTo>
                  <a:lnTo>
                    <a:pt x="101" y="1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9" name="Freeform 931"/>
            <p:cNvSpPr/>
            <p:nvPr/>
          </p:nvSpPr>
          <p:spPr bwMode="auto">
            <a:xfrm>
              <a:off x="6742113" y="3076576"/>
              <a:ext cx="39688" cy="55563"/>
            </a:xfrm>
            <a:custGeom>
              <a:avLst/>
              <a:gdLst/>
              <a:ahLst/>
              <a:cxnLst>
                <a:cxn ang="0">
                  <a:pos x="91" y="3"/>
                </a:cxn>
                <a:cxn ang="0">
                  <a:pos x="91" y="3"/>
                </a:cxn>
                <a:cxn ang="0">
                  <a:pos x="81" y="18"/>
                </a:cxn>
                <a:cxn ang="0">
                  <a:pos x="69" y="34"/>
                </a:cxn>
                <a:cxn ang="0">
                  <a:pos x="45" y="64"/>
                </a:cxn>
                <a:cxn ang="0">
                  <a:pos x="45" y="64"/>
                </a:cxn>
                <a:cxn ang="0">
                  <a:pos x="34" y="81"/>
                </a:cxn>
                <a:cxn ang="0">
                  <a:pos x="23" y="98"/>
                </a:cxn>
                <a:cxn ang="0">
                  <a:pos x="13" y="117"/>
                </a:cxn>
                <a:cxn ang="0">
                  <a:pos x="7" y="124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9" y="140"/>
                </a:cxn>
                <a:cxn ang="0">
                  <a:pos x="9" y="140"/>
                </a:cxn>
                <a:cxn ang="0">
                  <a:pos x="14" y="134"/>
                </a:cxn>
                <a:cxn ang="0">
                  <a:pos x="19" y="126"/>
                </a:cxn>
                <a:cxn ang="0">
                  <a:pos x="28" y="109"/>
                </a:cxn>
                <a:cxn ang="0">
                  <a:pos x="37" y="93"/>
                </a:cxn>
                <a:cxn ang="0">
                  <a:pos x="43" y="85"/>
                </a:cxn>
                <a:cxn ang="0">
                  <a:pos x="48" y="77"/>
                </a:cxn>
                <a:cxn ang="0">
                  <a:pos x="48" y="77"/>
                </a:cxn>
                <a:cxn ang="0">
                  <a:pos x="62" y="62"/>
                </a:cxn>
                <a:cxn ang="0">
                  <a:pos x="77" y="45"/>
                </a:cxn>
                <a:cxn ang="0">
                  <a:pos x="90" y="26"/>
                </a:cxn>
                <a:cxn ang="0">
                  <a:pos x="100" y="8"/>
                </a:cxn>
                <a:cxn ang="0">
                  <a:pos x="100" y="8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99" y="0"/>
                </a:cxn>
                <a:cxn ang="0">
                  <a:pos x="95" y="0"/>
                </a:cxn>
                <a:cxn ang="0">
                  <a:pos x="92" y="0"/>
                </a:cxn>
                <a:cxn ang="0">
                  <a:pos x="91" y="3"/>
                </a:cxn>
                <a:cxn ang="0">
                  <a:pos x="91" y="3"/>
                </a:cxn>
              </a:cxnLst>
              <a:rect l="0" t="0" r="r" b="b"/>
              <a:pathLst>
                <a:path w="102" h="143">
                  <a:moveTo>
                    <a:pt x="91" y="3"/>
                  </a:moveTo>
                  <a:lnTo>
                    <a:pt x="91" y="3"/>
                  </a:lnTo>
                  <a:lnTo>
                    <a:pt x="81" y="18"/>
                  </a:lnTo>
                  <a:lnTo>
                    <a:pt x="69" y="3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34" y="81"/>
                  </a:lnTo>
                  <a:lnTo>
                    <a:pt x="23" y="98"/>
                  </a:lnTo>
                  <a:lnTo>
                    <a:pt x="13" y="117"/>
                  </a:lnTo>
                  <a:lnTo>
                    <a:pt x="7" y="124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14" y="134"/>
                  </a:lnTo>
                  <a:lnTo>
                    <a:pt x="19" y="126"/>
                  </a:lnTo>
                  <a:lnTo>
                    <a:pt x="28" y="109"/>
                  </a:lnTo>
                  <a:lnTo>
                    <a:pt x="37" y="93"/>
                  </a:lnTo>
                  <a:lnTo>
                    <a:pt x="43" y="85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62" y="62"/>
                  </a:lnTo>
                  <a:lnTo>
                    <a:pt x="77" y="45"/>
                  </a:lnTo>
                  <a:lnTo>
                    <a:pt x="90" y="26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91" y="3"/>
                  </a:lnTo>
                  <a:lnTo>
                    <a:pt x="9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0" name="Freeform 932"/>
            <p:cNvSpPr/>
            <p:nvPr/>
          </p:nvSpPr>
          <p:spPr bwMode="auto">
            <a:xfrm>
              <a:off x="6764338" y="3084513"/>
              <a:ext cx="38100" cy="50800"/>
            </a:xfrm>
            <a:custGeom>
              <a:avLst/>
              <a:gdLst/>
              <a:ahLst/>
              <a:cxnLst>
                <a:cxn ang="0">
                  <a:pos x="89" y="2"/>
                </a:cxn>
                <a:cxn ang="0">
                  <a:pos x="89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6" y="3"/>
                </a:cxn>
                <a:cxn ang="0">
                  <a:pos x="86" y="3"/>
                </a:cxn>
                <a:cxn ang="0">
                  <a:pos x="76" y="13"/>
                </a:cxn>
                <a:cxn ang="0">
                  <a:pos x="66" y="25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38" y="67"/>
                </a:cxn>
                <a:cxn ang="0">
                  <a:pos x="25" y="83"/>
                </a:cxn>
                <a:cxn ang="0">
                  <a:pos x="12" y="100"/>
                </a:cxn>
                <a:cxn ang="0">
                  <a:pos x="6" y="108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4" y="125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21" y="106"/>
                </a:cxn>
                <a:cxn ang="0">
                  <a:pos x="31" y="91"/>
                </a:cxn>
                <a:cxn ang="0">
                  <a:pos x="43" y="76"/>
                </a:cxn>
                <a:cxn ang="0">
                  <a:pos x="55" y="62"/>
                </a:cxn>
                <a:cxn ang="0">
                  <a:pos x="55" y="62"/>
                </a:cxn>
                <a:cxn ang="0">
                  <a:pos x="64" y="51"/>
                </a:cxn>
                <a:cxn ang="0">
                  <a:pos x="72" y="40"/>
                </a:cxn>
                <a:cxn ang="0">
                  <a:pos x="78" y="28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6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0" y="0"/>
                </a:cxn>
                <a:cxn ang="0">
                  <a:pos x="89" y="2"/>
                </a:cxn>
                <a:cxn ang="0">
                  <a:pos x="89" y="2"/>
                </a:cxn>
              </a:cxnLst>
              <a:rect l="0" t="0" r="r" b="b"/>
              <a:pathLst>
                <a:path w="97" h="126">
                  <a:moveTo>
                    <a:pt x="89" y="2"/>
                  </a:moveTo>
                  <a:lnTo>
                    <a:pt x="89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76" y="13"/>
                  </a:lnTo>
                  <a:lnTo>
                    <a:pt x="66" y="25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38" y="67"/>
                  </a:lnTo>
                  <a:lnTo>
                    <a:pt x="25" y="83"/>
                  </a:lnTo>
                  <a:lnTo>
                    <a:pt x="12" y="100"/>
                  </a:lnTo>
                  <a:lnTo>
                    <a:pt x="6" y="10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4" y="125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21" y="106"/>
                  </a:lnTo>
                  <a:lnTo>
                    <a:pt x="31" y="91"/>
                  </a:lnTo>
                  <a:lnTo>
                    <a:pt x="43" y="76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64" y="51"/>
                  </a:lnTo>
                  <a:lnTo>
                    <a:pt x="72" y="40"/>
                  </a:lnTo>
                  <a:lnTo>
                    <a:pt x="78" y="2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6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9" y="2"/>
                  </a:lnTo>
                  <a:lnTo>
                    <a:pt x="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1" name="Freeform 933"/>
            <p:cNvSpPr/>
            <p:nvPr/>
          </p:nvSpPr>
          <p:spPr bwMode="auto">
            <a:xfrm>
              <a:off x="6791326" y="3094038"/>
              <a:ext cx="38100" cy="49213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4" y="20"/>
                </a:cxn>
                <a:cxn ang="0">
                  <a:pos x="61" y="35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23" y="78"/>
                </a:cxn>
                <a:cxn ang="0">
                  <a:pos x="14" y="90"/>
                </a:cxn>
                <a:cxn ang="0">
                  <a:pos x="6" y="103"/>
                </a:cxn>
                <a:cxn ang="0">
                  <a:pos x="1" y="118"/>
                </a:cxn>
                <a:cxn ang="0">
                  <a:pos x="1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5" y="124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2" y="120"/>
                </a:cxn>
                <a:cxn ang="0">
                  <a:pos x="12" y="120"/>
                </a:cxn>
                <a:cxn ang="0">
                  <a:pos x="15" y="112"/>
                </a:cxn>
                <a:cxn ang="0">
                  <a:pos x="19" y="103"/>
                </a:cxn>
                <a:cxn ang="0">
                  <a:pos x="30" y="88"/>
                </a:cxn>
                <a:cxn ang="0">
                  <a:pos x="43" y="73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66" y="48"/>
                </a:cxn>
                <a:cxn ang="0">
                  <a:pos x="77" y="35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4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24">
                  <a:moveTo>
                    <a:pt x="87" y="3"/>
                  </a:moveTo>
                  <a:lnTo>
                    <a:pt x="87" y="3"/>
                  </a:lnTo>
                  <a:lnTo>
                    <a:pt x="74" y="20"/>
                  </a:lnTo>
                  <a:lnTo>
                    <a:pt x="61" y="35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3" y="78"/>
                  </a:lnTo>
                  <a:lnTo>
                    <a:pt x="14" y="90"/>
                  </a:lnTo>
                  <a:lnTo>
                    <a:pt x="6" y="103"/>
                  </a:lnTo>
                  <a:lnTo>
                    <a:pt x="1" y="118"/>
                  </a:lnTo>
                  <a:lnTo>
                    <a:pt x="1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5" y="124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15" y="112"/>
                  </a:lnTo>
                  <a:lnTo>
                    <a:pt x="19" y="103"/>
                  </a:lnTo>
                  <a:lnTo>
                    <a:pt x="30" y="88"/>
                  </a:lnTo>
                  <a:lnTo>
                    <a:pt x="43" y="73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6" y="48"/>
                  </a:lnTo>
                  <a:lnTo>
                    <a:pt x="77" y="35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4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2" name="Freeform 934"/>
            <p:cNvSpPr/>
            <p:nvPr/>
          </p:nvSpPr>
          <p:spPr bwMode="auto">
            <a:xfrm>
              <a:off x="6805613" y="3116263"/>
              <a:ext cx="33338" cy="47625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5"/>
                </a:cxn>
                <a:cxn ang="0">
                  <a:pos x="54" y="28"/>
                </a:cxn>
                <a:cxn ang="0">
                  <a:pos x="34" y="54"/>
                </a:cxn>
                <a:cxn ang="0">
                  <a:pos x="16" y="8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3" y="119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26" y="89"/>
                </a:cxn>
                <a:cxn ang="0">
                  <a:pos x="43" y="60"/>
                </a:cxn>
                <a:cxn ang="0">
                  <a:pos x="62" y="34"/>
                </a:cxn>
                <a:cxn ang="0">
                  <a:pos x="72" y="22"/>
                </a:cxn>
                <a:cxn ang="0">
                  <a:pos x="84" y="11"/>
                </a:cxn>
                <a:cxn ang="0">
                  <a:pos x="84" y="11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0">
                  <a:moveTo>
                    <a:pt x="76" y="1"/>
                  </a:moveTo>
                  <a:lnTo>
                    <a:pt x="76" y="1"/>
                  </a:lnTo>
                  <a:lnTo>
                    <a:pt x="64" y="15"/>
                  </a:lnTo>
                  <a:lnTo>
                    <a:pt x="54" y="28"/>
                  </a:lnTo>
                  <a:lnTo>
                    <a:pt x="34" y="54"/>
                  </a:lnTo>
                  <a:lnTo>
                    <a:pt x="16" y="8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3" y="119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26" y="89"/>
                  </a:lnTo>
                  <a:lnTo>
                    <a:pt x="43" y="60"/>
                  </a:lnTo>
                  <a:lnTo>
                    <a:pt x="62" y="34"/>
                  </a:lnTo>
                  <a:lnTo>
                    <a:pt x="72" y="22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3" name="Freeform 935"/>
            <p:cNvSpPr/>
            <p:nvPr/>
          </p:nvSpPr>
          <p:spPr bwMode="auto">
            <a:xfrm>
              <a:off x="6818313" y="3148013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4" y="17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4" y="44"/>
                </a:cxn>
                <a:cxn ang="0">
                  <a:pos x="9" y="56"/>
                </a:cxn>
                <a:cxn ang="0">
                  <a:pos x="5" y="71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4" y="91"/>
                </a:cxn>
                <a:cxn ang="0">
                  <a:pos x="5" y="91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4" y="78"/>
                </a:cxn>
                <a:cxn ang="0">
                  <a:pos x="18" y="67"/>
                </a:cxn>
                <a:cxn ang="0">
                  <a:pos x="21" y="56"/>
                </a:cxn>
                <a:cxn ang="0">
                  <a:pos x="26" y="46"/>
                </a:cxn>
                <a:cxn ang="0">
                  <a:pos x="26" y="46"/>
                </a:cxn>
                <a:cxn ang="0">
                  <a:pos x="31" y="37"/>
                </a:cxn>
                <a:cxn ang="0">
                  <a:pos x="39" y="27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91">
                  <a:moveTo>
                    <a:pt x="47" y="3"/>
                  </a:moveTo>
                  <a:lnTo>
                    <a:pt x="47" y="3"/>
                  </a:lnTo>
                  <a:lnTo>
                    <a:pt x="34" y="17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4" y="44"/>
                  </a:lnTo>
                  <a:lnTo>
                    <a:pt x="9" y="56"/>
                  </a:lnTo>
                  <a:lnTo>
                    <a:pt x="5" y="7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4" y="91"/>
                  </a:lnTo>
                  <a:lnTo>
                    <a:pt x="5" y="91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4" y="78"/>
                  </a:lnTo>
                  <a:lnTo>
                    <a:pt x="18" y="67"/>
                  </a:lnTo>
                  <a:lnTo>
                    <a:pt x="21" y="5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31" y="37"/>
                  </a:lnTo>
                  <a:lnTo>
                    <a:pt x="39" y="27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4" name="Freeform 936"/>
            <p:cNvSpPr/>
            <p:nvPr/>
          </p:nvSpPr>
          <p:spPr bwMode="auto">
            <a:xfrm>
              <a:off x="6824663" y="3176588"/>
              <a:ext cx="19050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1"/>
                </a:cxn>
                <a:cxn ang="0">
                  <a:pos x="30" y="15"/>
                </a:cxn>
                <a:cxn ang="0">
                  <a:pos x="25" y="24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3" y="45"/>
                </a:cxn>
                <a:cxn ang="0">
                  <a:pos x="9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0" y="56"/>
                </a:cxn>
                <a:cxn ang="0">
                  <a:pos x="26" y="47"/>
                </a:cxn>
                <a:cxn ang="0">
                  <a:pos x="33" y="38"/>
                </a:cxn>
                <a:cxn ang="0">
                  <a:pos x="33" y="38"/>
                </a:cxn>
                <a:cxn ang="0">
                  <a:pos x="35" y="34"/>
                </a:cxn>
                <a:cxn ang="0">
                  <a:pos x="37" y="30"/>
                </a:cxn>
                <a:cxn ang="0">
                  <a:pos x="38" y="25"/>
                </a:cxn>
                <a:cxn ang="0">
                  <a:pos x="41" y="21"/>
                </a:cxn>
                <a:cxn ang="0">
                  <a:pos x="41" y="21"/>
                </a:cxn>
                <a:cxn ang="0">
                  <a:pos x="45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1"/>
                  </a:lnTo>
                  <a:lnTo>
                    <a:pt x="30" y="15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3" y="45"/>
                  </a:lnTo>
                  <a:lnTo>
                    <a:pt x="9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0" y="56"/>
                  </a:lnTo>
                  <a:lnTo>
                    <a:pt x="26" y="4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4"/>
                  </a:lnTo>
                  <a:lnTo>
                    <a:pt x="37" y="30"/>
                  </a:lnTo>
                  <a:lnTo>
                    <a:pt x="38" y="25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5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5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5" name="Freeform 937"/>
            <p:cNvSpPr/>
            <p:nvPr/>
          </p:nvSpPr>
          <p:spPr bwMode="auto">
            <a:xfrm>
              <a:off x="6308726" y="3208338"/>
              <a:ext cx="123825" cy="157163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96" y="14"/>
                </a:cxn>
                <a:cxn ang="0">
                  <a:pos x="289" y="26"/>
                </a:cxn>
                <a:cxn ang="0">
                  <a:pos x="279" y="37"/>
                </a:cxn>
                <a:cxn ang="0">
                  <a:pos x="269" y="47"/>
                </a:cxn>
                <a:cxn ang="0">
                  <a:pos x="269" y="47"/>
                </a:cxn>
                <a:cxn ang="0">
                  <a:pos x="259" y="59"/>
                </a:cxn>
                <a:cxn ang="0">
                  <a:pos x="249" y="72"/>
                </a:cxn>
                <a:cxn ang="0">
                  <a:pos x="240" y="85"/>
                </a:cxn>
                <a:cxn ang="0">
                  <a:pos x="230" y="98"/>
                </a:cxn>
                <a:cxn ang="0">
                  <a:pos x="230" y="98"/>
                </a:cxn>
                <a:cxn ang="0">
                  <a:pos x="209" y="123"/>
                </a:cxn>
                <a:cxn ang="0">
                  <a:pos x="187" y="146"/>
                </a:cxn>
                <a:cxn ang="0">
                  <a:pos x="164" y="170"/>
                </a:cxn>
                <a:cxn ang="0">
                  <a:pos x="143" y="195"/>
                </a:cxn>
                <a:cxn ang="0">
                  <a:pos x="143" y="195"/>
                </a:cxn>
                <a:cxn ang="0">
                  <a:pos x="104" y="241"/>
                </a:cxn>
                <a:cxn ang="0">
                  <a:pos x="66" y="289"/>
                </a:cxn>
                <a:cxn ang="0">
                  <a:pos x="48" y="313"/>
                </a:cxn>
                <a:cxn ang="0">
                  <a:pos x="31" y="339"/>
                </a:cxn>
                <a:cxn ang="0">
                  <a:pos x="15" y="364"/>
                </a:cxn>
                <a:cxn ang="0">
                  <a:pos x="0" y="391"/>
                </a:cxn>
                <a:cxn ang="0">
                  <a:pos x="0" y="391"/>
                </a:cxn>
                <a:cxn ang="0">
                  <a:pos x="0" y="394"/>
                </a:cxn>
                <a:cxn ang="0">
                  <a:pos x="0" y="395"/>
                </a:cxn>
                <a:cxn ang="0">
                  <a:pos x="2" y="399"/>
                </a:cxn>
                <a:cxn ang="0">
                  <a:pos x="6" y="399"/>
                </a:cxn>
                <a:cxn ang="0">
                  <a:pos x="9" y="399"/>
                </a:cxn>
                <a:cxn ang="0">
                  <a:pos x="10" y="396"/>
                </a:cxn>
                <a:cxn ang="0">
                  <a:pos x="10" y="396"/>
                </a:cxn>
                <a:cxn ang="0">
                  <a:pos x="26" y="368"/>
                </a:cxn>
                <a:cxn ang="0">
                  <a:pos x="43" y="340"/>
                </a:cxn>
                <a:cxn ang="0">
                  <a:pos x="62" y="313"/>
                </a:cxn>
                <a:cxn ang="0">
                  <a:pos x="82" y="286"/>
                </a:cxn>
                <a:cxn ang="0">
                  <a:pos x="102" y="262"/>
                </a:cxn>
                <a:cxn ang="0">
                  <a:pos x="123" y="235"/>
                </a:cxn>
                <a:cxn ang="0">
                  <a:pos x="166" y="186"/>
                </a:cxn>
                <a:cxn ang="0">
                  <a:pos x="166" y="186"/>
                </a:cxn>
                <a:cxn ang="0">
                  <a:pos x="209" y="139"/>
                </a:cxn>
                <a:cxn ang="0">
                  <a:pos x="231" y="114"/>
                </a:cxn>
                <a:cxn ang="0">
                  <a:pos x="252" y="89"/>
                </a:cxn>
                <a:cxn ang="0">
                  <a:pos x="252" y="89"/>
                </a:cxn>
                <a:cxn ang="0">
                  <a:pos x="268" y="71"/>
                </a:cxn>
                <a:cxn ang="0">
                  <a:pos x="285" y="51"/>
                </a:cxn>
                <a:cxn ang="0">
                  <a:pos x="300" y="30"/>
                </a:cxn>
                <a:cxn ang="0">
                  <a:pos x="307" y="20"/>
                </a:cxn>
                <a:cxn ang="0">
                  <a:pos x="312" y="8"/>
                </a:cxn>
                <a:cxn ang="0">
                  <a:pos x="312" y="8"/>
                </a:cxn>
                <a:cxn ang="0">
                  <a:pos x="313" y="5"/>
                </a:cxn>
                <a:cxn ang="0">
                  <a:pos x="312" y="4"/>
                </a:cxn>
                <a:cxn ang="0">
                  <a:pos x="310" y="0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3" h="399">
                  <a:moveTo>
                    <a:pt x="303" y="3"/>
                  </a:moveTo>
                  <a:lnTo>
                    <a:pt x="303" y="3"/>
                  </a:lnTo>
                  <a:lnTo>
                    <a:pt x="296" y="14"/>
                  </a:lnTo>
                  <a:lnTo>
                    <a:pt x="289" y="26"/>
                  </a:lnTo>
                  <a:lnTo>
                    <a:pt x="279" y="37"/>
                  </a:lnTo>
                  <a:lnTo>
                    <a:pt x="269" y="47"/>
                  </a:lnTo>
                  <a:lnTo>
                    <a:pt x="269" y="47"/>
                  </a:lnTo>
                  <a:lnTo>
                    <a:pt x="259" y="59"/>
                  </a:lnTo>
                  <a:lnTo>
                    <a:pt x="249" y="72"/>
                  </a:lnTo>
                  <a:lnTo>
                    <a:pt x="240" y="85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09" y="123"/>
                  </a:lnTo>
                  <a:lnTo>
                    <a:pt x="187" y="146"/>
                  </a:lnTo>
                  <a:lnTo>
                    <a:pt x="164" y="170"/>
                  </a:lnTo>
                  <a:lnTo>
                    <a:pt x="143" y="195"/>
                  </a:lnTo>
                  <a:lnTo>
                    <a:pt x="143" y="195"/>
                  </a:lnTo>
                  <a:lnTo>
                    <a:pt x="104" y="241"/>
                  </a:lnTo>
                  <a:lnTo>
                    <a:pt x="66" y="289"/>
                  </a:lnTo>
                  <a:lnTo>
                    <a:pt x="48" y="313"/>
                  </a:lnTo>
                  <a:lnTo>
                    <a:pt x="31" y="339"/>
                  </a:lnTo>
                  <a:lnTo>
                    <a:pt x="15" y="364"/>
                  </a:lnTo>
                  <a:lnTo>
                    <a:pt x="0" y="391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0" y="395"/>
                  </a:lnTo>
                  <a:lnTo>
                    <a:pt x="2" y="399"/>
                  </a:lnTo>
                  <a:lnTo>
                    <a:pt x="6" y="399"/>
                  </a:lnTo>
                  <a:lnTo>
                    <a:pt x="9" y="399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26" y="368"/>
                  </a:lnTo>
                  <a:lnTo>
                    <a:pt x="43" y="340"/>
                  </a:lnTo>
                  <a:lnTo>
                    <a:pt x="62" y="313"/>
                  </a:lnTo>
                  <a:lnTo>
                    <a:pt x="82" y="286"/>
                  </a:lnTo>
                  <a:lnTo>
                    <a:pt x="102" y="262"/>
                  </a:lnTo>
                  <a:lnTo>
                    <a:pt x="123" y="235"/>
                  </a:lnTo>
                  <a:lnTo>
                    <a:pt x="166" y="186"/>
                  </a:lnTo>
                  <a:lnTo>
                    <a:pt x="166" y="186"/>
                  </a:lnTo>
                  <a:lnTo>
                    <a:pt x="209" y="139"/>
                  </a:lnTo>
                  <a:lnTo>
                    <a:pt x="231" y="114"/>
                  </a:lnTo>
                  <a:lnTo>
                    <a:pt x="252" y="89"/>
                  </a:lnTo>
                  <a:lnTo>
                    <a:pt x="252" y="89"/>
                  </a:lnTo>
                  <a:lnTo>
                    <a:pt x="268" y="71"/>
                  </a:lnTo>
                  <a:lnTo>
                    <a:pt x="285" y="51"/>
                  </a:lnTo>
                  <a:lnTo>
                    <a:pt x="300" y="30"/>
                  </a:lnTo>
                  <a:lnTo>
                    <a:pt x="307" y="20"/>
                  </a:lnTo>
                  <a:lnTo>
                    <a:pt x="312" y="8"/>
                  </a:lnTo>
                  <a:lnTo>
                    <a:pt x="312" y="8"/>
                  </a:lnTo>
                  <a:lnTo>
                    <a:pt x="313" y="5"/>
                  </a:lnTo>
                  <a:lnTo>
                    <a:pt x="312" y="4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6" name="Freeform 938"/>
            <p:cNvSpPr/>
            <p:nvPr/>
          </p:nvSpPr>
          <p:spPr bwMode="auto">
            <a:xfrm>
              <a:off x="6303963" y="3200401"/>
              <a:ext cx="200025" cy="212725"/>
            </a:xfrm>
            <a:custGeom>
              <a:avLst/>
              <a:gdLst/>
              <a:ahLst/>
              <a:cxnLst>
                <a:cxn ang="0">
                  <a:pos x="493" y="1"/>
                </a:cxn>
                <a:cxn ang="0">
                  <a:pos x="460" y="30"/>
                </a:cxn>
                <a:cxn ang="0">
                  <a:pos x="394" y="85"/>
                </a:cxn>
                <a:cxn ang="0">
                  <a:pos x="361" y="112"/>
                </a:cxn>
                <a:cxn ang="0">
                  <a:pos x="293" y="177"/>
                </a:cxn>
                <a:cxn ang="0">
                  <a:pos x="229" y="246"/>
                </a:cxn>
                <a:cxn ang="0">
                  <a:pos x="199" y="282"/>
                </a:cxn>
                <a:cxn ang="0">
                  <a:pos x="167" y="320"/>
                </a:cxn>
                <a:cxn ang="0">
                  <a:pos x="124" y="369"/>
                </a:cxn>
                <a:cxn ang="0">
                  <a:pos x="111" y="385"/>
                </a:cxn>
                <a:cxn ang="0">
                  <a:pos x="53" y="455"/>
                </a:cxn>
                <a:cxn ang="0">
                  <a:pos x="13" y="509"/>
                </a:cxn>
                <a:cxn ang="0">
                  <a:pos x="1" y="527"/>
                </a:cxn>
                <a:cxn ang="0">
                  <a:pos x="1" y="534"/>
                </a:cxn>
                <a:cxn ang="0">
                  <a:pos x="5" y="536"/>
                </a:cxn>
                <a:cxn ang="0">
                  <a:pos x="17" y="536"/>
                </a:cxn>
                <a:cxn ang="0">
                  <a:pos x="21" y="535"/>
                </a:cxn>
                <a:cxn ang="0">
                  <a:pos x="21" y="527"/>
                </a:cxn>
                <a:cxn ang="0">
                  <a:pos x="17" y="524"/>
                </a:cxn>
                <a:cxn ang="0">
                  <a:pos x="15" y="524"/>
                </a:cxn>
                <a:cxn ang="0">
                  <a:pos x="39" y="492"/>
                </a:cxn>
                <a:cxn ang="0">
                  <a:pos x="90" y="430"/>
                </a:cxn>
                <a:cxn ang="0">
                  <a:pos x="115" y="399"/>
                </a:cxn>
                <a:cxn ang="0">
                  <a:pos x="144" y="364"/>
                </a:cxn>
                <a:cxn ang="0">
                  <a:pos x="175" y="328"/>
                </a:cxn>
                <a:cxn ang="0">
                  <a:pos x="206" y="292"/>
                </a:cxn>
                <a:cxn ang="0">
                  <a:pos x="238" y="254"/>
                </a:cxn>
                <a:cxn ang="0">
                  <a:pos x="297" y="188"/>
                </a:cxn>
                <a:cxn ang="0">
                  <a:pos x="361" y="128"/>
                </a:cxn>
                <a:cxn ang="0">
                  <a:pos x="396" y="98"/>
                </a:cxn>
                <a:cxn ang="0">
                  <a:pos x="467" y="39"/>
                </a:cxn>
                <a:cxn ang="0">
                  <a:pos x="501" y="9"/>
                </a:cxn>
                <a:cxn ang="0">
                  <a:pos x="502" y="8"/>
                </a:cxn>
                <a:cxn ang="0">
                  <a:pos x="501" y="1"/>
                </a:cxn>
                <a:cxn ang="0">
                  <a:pos x="494" y="0"/>
                </a:cxn>
                <a:cxn ang="0">
                  <a:pos x="493" y="1"/>
                </a:cxn>
              </a:cxnLst>
              <a:rect l="0" t="0" r="r" b="b"/>
              <a:pathLst>
                <a:path w="502" h="536">
                  <a:moveTo>
                    <a:pt x="493" y="1"/>
                  </a:moveTo>
                  <a:lnTo>
                    <a:pt x="493" y="1"/>
                  </a:lnTo>
                  <a:lnTo>
                    <a:pt x="477" y="16"/>
                  </a:lnTo>
                  <a:lnTo>
                    <a:pt x="460" y="30"/>
                  </a:lnTo>
                  <a:lnTo>
                    <a:pt x="428" y="58"/>
                  </a:lnTo>
                  <a:lnTo>
                    <a:pt x="394" y="85"/>
                  </a:lnTo>
                  <a:lnTo>
                    <a:pt x="361" y="112"/>
                  </a:lnTo>
                  <a:lnTo>
                    <a:pt x="361" y="112"/>
                  </a:lnTo>
                  <a:lnTo>
                    <a:pt x="327" y="144"/>
                  </a:lnTo>
                  <a:lnTo>
                    <a:pt x="293" y="177"/>
                  </a:lnTo>
                  <a:lnTo>
                    <a:pt x="260" y="211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199" y="282"/>
                  </a:lnTo>
                  <a:lnTo>
                    <a:pt x="167" y="320"/>
                  </a:lnTo>
                  <a:lnTo>
                    <a:pt x="167" y="320"/>
                  </a:lnTo>
                  <a:lnTo>
                    <a:pt x="138" y="353"/>
                  </a:lnTo>
                  <a:lnTo>
                    <a:pt x="124" y="369"/>
                  </a:lnTo>
                  <a:lnTo>
                    <a:pt x="111" y="385"/>
                  </a:lnTo>
                  <a:lnTo>
                    <a:pt x="111" y="385"/>
                  </a:lnTo>
                  <a:lnTo>
                    <a:pt x="82" y="420"/>
                  </a:lnTo>
                  <a:lnTo>
                    <a:pt x="53" y="455"/>
                  </a:lnTo>
                  <a:lnTo>
                    <a:pt x="26" y="490"/>
                  </a:lnTo>
                  <a:lnTo>
                    <a:pt x="13" y="509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2" y="535"/>
                  </a:lnTo>
                  <a:lnTo>
                    <a:pt x="5" y="536"/>
                  </a:lnTo>
                  <a:lnTo>
                    <a:pt x="17" y="536"/>
                  </a:lnTo>
                  <a:lnTo>
                    <a:pt x="17" y="536"/>
                  </a:lnTo>
                  <a:lnTo>
                    <a:pt x="19" y="536"/>
                  </a:lnTo>
                  <a:lnTo>
                    <a:pt x="21" y="535"/>
                  </a:lnTo>
                  <a:lnTo>
                    <a:pt x="22" y="531"/>
                  </a:lnTo>
                  <a:lnTo>
                    <a:pt x="21" y="527"/>
                  </a:lnTo>
                  <a:lnTo>
                    <a:pt x="19" y="526"/>
                  </a:lnTo>
                  <a:lnTo>
                    <a:pt x="17" y="524"/>
                  </a:lnTo>
                  <a:lnTo>
                    <a:pt x="15" y="524"/>
                  </a:lnTo>
                  <a:lnTo>
                    <a:pt x="15" y="524"/>
                  </a:lnTo>
                  <a:lnTo>
                    <a:pt x="27" y="509"/>
                  </a:lnTo>
                  <a:lnTo>
                    <a:pt x="39" y="492"/>
                  </a:lnTo>
                  <a:lnTo>
                    <a:pt x="64" y="462"/>
                  </a:lnTo>
                  <a:lnTo>
                    <a:pt x="90" y="430"/>
                  </a:lnTo>
                  <a:lnTo>
                    <a:pt x="115" y="399"/>
                  </a:lnTo>
                  <a:lnTo>
                    <a:pt x="115" y="399"/>
                  </a:lnTo>
                  <a:lnTo>
                    <a:pt x="128" y="381"/>
                  </a:lnTo>
                  <a:lnTo>
                    <a:pt x="144" y="364"/>
                  </a:lnTo>
                  <a:lnTo>
                    <a:pt x="175" y="328"/>
                  </a:lnTo>
                  <a:lnTo>
                    <a:pt x="175" y="328"/>
                  </a:lnTo>
                  <a:lnTo>
                    <a:pt x="192" y="311"/>
                  </a:lnTo>
                  <a:lnTo>
                    <a:pt x="206" y="292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67" y="220"/>
                  </a:lnTo>
                  <a:lnTo>
                    <a:pt x="297" y="188"/>
                  </a:lnTo>
                  <a:lnTo>
                    <a:pt x="329" y="158"/>
                  </a:lnTo>
                  <a:lnTo>
                    <a:pt x="361" y="128"/>
                  </a:lnTo>
                  <a:lnTo>
                    <a:pt x="361" y="128"/>
                  </a:lnTo>
                  <a:lnTo>
                    <a:pt x="396" y="98"/>
                  </a:lnTo>
                  <a:lnTo>
                    <a:pt x="431" y="69"/>
                  </a:lnTo>
                  <a:lnTo>
                    <a:pt x="467" y="39"/>
                  </a:lnTo>
                  <a:lnTo>
                    <a:pt x="484" y="25"/>
                  </a:lnTo>
                  <a:lnTo>
                    <a:pt x="501" y="9"/>
                  </a:lnTo>
                  <a:lnTo>
                    <a:pt x="501" y="9"/>
                  </a:lnTo>
                  <a:lnTo>
                    <a:pt x="502" y="8"/>
                  </a:lnTo>
                  <a:lnTo>
                    <a:pt x="502" y="5"/>
                  </a:lnTo>
                  <a:lnTo>
                    <a:pt x="501" y="1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3" y="1"/>
                  </a:lnTo>
                  <a:lnTo>
                    <a:pt x="4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7" name="Freeform 939"/>
            <p:cNvSpPr/>
            <p:nvPr/>
          </p:nvSpPr>
          <p:spPr bwMode="auto">
            <a:xfrm>
              <a:off x="6326188" y="3225801"/>
              <a:ext cx="217488" cy="225425"/>
            </a:xfrm>
            <a:custGeom>
              <a:avLst/>
              <a:gdLst/>
              <a:ahLst/>
              <a:cxnLst>
                <a:cxn ang="0">
                  <a:pos x="539" y="0"/>
                </a:cxn>
                <a:cxn ang="0">
                  <a:pos x="525" y="8"/>
                </a:cxn>
                <a:cxn ang="0">
                  <a:pos x="510" y="17"/>
                </a:cxn>
                <a:cxn ang="0">
                  <a:pos x="503" y="22"/>
                </a:cxn>
                <a:cxn ang="0">
                  <a:pos x="484" y="43"/>
                </a:cxn>
                <a:cxn ang="0">
                  <a:pos x="452" y="83"/>
                </a:cxn>
                <a:cxn ang="0">
                  <a:pos x="415" y="121"/>
                </a:cxn>
                <a:cxn ang="0">
                  <a:pos x="395" y="140"/>
                </a:cxn>
                <a:cxn ang="0">
                  <a:pos x="335" y="189"/>
                </a:cxn>
                <a:cxn ang="0">
                  <a:pos x="275" y="242"/>
                </a:cxn>
                <a:cxn ang="0">
                  <a:pos x="255" y="260"/>
                </a:cxn>
                <a:cxn ang="0">
                  <a:pos x="182" y="341"/>
                </a:cxn>
                <a:cxn ang="0">
                  <a:pos x="112" y="426"/>
                </a:cxn>
                <a:cxn ang="0">
                  <a:pos x="72" y="471"/>
                </a:cxn>
                <a:cxn ang="0">
                  <a:pos x="32" y="512"/>
                </a:cxn>
                <a:cxn ang="0">
                  <a:pos x="12" y="536"/>
                </a:cxn>
                <a:cxn ang="0">
                  <a:pos x="4" y="549"/>
                </a:cxn>
                <a:cxn ang="0">
                  <a:pos x="0" y="565"/>
                </a:cxn>
                <a:cxn ang="0">
                  <a:pos x="0" y="567"/>
                </a:cxn>
                <a:cxn ang="0">
                  <a:pos x="3" y="570"/>
                </a:cxn>
                <a:cxn ang="0">
                  <a:pos x="9" y="569"/>
                </a:cxn>
                <a:cxn ang="0">
                  <a:pos x="11" y="565"/>
                </a:cxn>
                <a:cxn ang="0">
                  <a:pos x="15" y="554"/>
                </a:cxn>
                <a:cxn ang="0">
                  <a:pos x="27" y="533"/>
                </a:cxn>
                <a:cxn ang="0">
                  <a:pos x="53" y="506"/>
                </a:cxn>
                <a:cxn ang="0">
                  <a:pos x="70" y="490"/>
                </a:cxn>
                <a:cxn ang="0">
                  <a:pos x="140" y="410"/>
                </a:cxn>
                <a:cxn ang="0">
                  <a:pos x="204" y="333"/>
                </a:cxn>
                <a:cxn ang="0">
                  <a:pos x="271" y="260"/>
                </a:cxn>
                <a:cxn ang="0">
                  <a:pos x="288" y="244"/>
                </a:cxn>
                <a:cxn ang="0">
                  <a:pos x="343" y="197"/>
                </a:cxn>
                <a:cxn ang="0">
                  <a:pos x="416" y="137"/>
                </a:cxn>
                <a:cxn ang="0">
                  <a:pos x="432" y="121"/>
                </a:cxn>
                <a:cxn ang="0">
                  <a:pos x="465" y="89"/>
                </a:cxn>
                <a:cxn ang="0">
                  <a:pos x="479" y="70"/>
                </a:cxn>
                <a:cxn ang="0">
                  <a:pos x="510" y="31"/>
                </a:cxn>
                <a:cxn ang="0">
                  <a:pos x="518" y="25"/>
                </a:cxn>
                <a:cxn ang="0">
                  <a:pos x="537" y="15"/>
                </a:cxn>
                <a:cxn ang="0">
                  <a:pos x="546" y="10"/>
                </a:cxn>
                <a:cxn ang="0">
                  <a:pos x="548" y="6"/>
                </a:cxn>
                <a:cxn ang="0">
                  <a:pos x="545" y="0"/>
                </a:cxn>
                <a:cxn ang="0">
                  <a:pos x="539" y="0"/>
                </a:cxn>
              </a:cxnLst>
              <a:rect l="0" t="0" r="r" b="b"/>
              <a:pathLst>
                <a:path w="548" h="570">
                  <a:moveTo>
                    <a:pt x="539" y="0"/>
                  </a:moveTo>
                  <a:lnTo>
                    <a:pt x="539" y="0"/>
                  </a:lnTo>
                  <a:lnTo>
                    <a:pt x="533" y="4"/>
                  </a:lnTo>
                  <a:lnTo>
                    <a:pt x="525" y="8"/>
                  </a:lnTo>
                  <a:lnTo>
                    <a:pt x="517" y="12"/>
                  </a:lnTo>
                  <a:lnTo>
                    <a:pt x="510" y="17"/>
                  </a:lnTo>
                  <a:lnTo>
                    <a:pt x="510" y="17"/>
                  </a:lnTo>
                  <a:lnTo>
                    <a:pt x="503" y="22"/>
                  </a:lnTo>
                  <a:lnTo>
                    <a:pt x="496" y="29"/>
                  </a:lnTo>
                  <a:lnTo>
                    <a:pt x="484" y="43"/>
                  </a:lnTo>
                  <a:lnTo>
                    <a:pt x="484" y="43"/>
                  </a:lnTo>
                  <a:lnTo>
                    <a:pt x="452" y="83"/>
                  </a:lnTo>
                  <a:lnTo>
                    <a:pt x="433" y="103"/>
                  </a:lnTo>
                  <a:lnTo>
                    <a:pt x="415" y="121"/>
                  </a:lnTo>
                  <a:lnTo>
                    <a:pt x="415" y="121"/>
                  </a:lnTo>
                  <a:lnTo>
                    <a:pt x="395" y="140"/>
                  </a:lnTo>
                  <a:lnTo>
                    <a:pt x="376" y="157"/>
                  </a:lnTo>
                  <a:lnTo>
                    <a:pt x="335" y="189"/>
                  </a:lnTo>
                  <a:lnTo>
                    <a:pt x="295" y="223"/>
                  </a:lnTo>
                  <a:lnTo>
                    <a:pt x="275" y="242"/>
                  </a:lnTo>
                  <a:lnTo>
                    <a:pt x="255" y="260"/>
                  </a:lnTo>
                  <a:lnTo>
                    <a:pt x="255" y="260"/>
                  </a:lnTo>
                  <a:lnTo>
                    <a:pt x="217" y="299"/>
                  </a:lnTo>
                  <a:lnTo>
                    <a:pt x="182" y="341"/>
                  </a:lnTo>
                  <a:lnTo>
                    <a:pt x="112" y="426"/>
                  </a:lnTo>
                  <a:lnTo>
                    <a:pt x="112" y="426"/>
                  </a:lnTo>
                  <a:lnTo>
                    <a:pt x="92" y="448"/>
                  </a:lnTo>
                  <a:lnTo>
                    <a:pt x="72" y="471"/>
                  </a:lnTo>
                  <a:lnTo>
                    <a:pt x="32" y="512"/>
                  </a:lnTo>
                  <a:lnTo>
                    <a:pt x="32" y="512"/>
                  </a:lnTo>
                  <a:lnTo>
                    <a:pt x="21" y="524"/>
                  </a:lnTo>
                  <a:lnTo>
                    <a:pt x="12" y="536"/>
                  </a:lnTo>
                  <a:lnTo>
                    <a:pt x="7" y="543"/>
                  </a:lnTo>
                  <a:lnTo>
                    <a:pt x="4" y="549"/>
                  </a:lnTo>
                  <a:lnTo>
                    <a:pt x="2" y="557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67"/>
                  </a:lnTo>
                  <a:lnTo>
                    <a:pt x="2" y="569"/>
                  </a:lnTo>
                  <a:lnTo>
                    <a:pt x="3" y="570"/>
                  </a:lnTo>
                  <a:lnTo>
                    <a:pt x="6" y="570"/>
                  </a:lnTo>
                  <a:lnTo>
                    <a:pt x="9" y="569"/>
                  </a:lnTo>
                  <a:lnTo>
                    <a:pt x="11" y="567"/>
                  </a:lnTo>
                  <a:lnTo>
                    <a:pt x="11" y="565"/>
                  </a:lnTo>
                  <a:lnTo>
                    <a:pt x="11" y="565"/>
                  </a:lnTo>
                  <a:lnTo>
                    <a:pt x="15" y="554"/>
                  </a:lnTo>
                  <a:lnTo>
                    <a:pt x="20" y="544"/>
                  </a:lnTo>
                  <a:lnTo>
                    <a:pt x="27" y="533"/>
                  </a:lnTo>
                  <a:lnTo>
                    <a:pt x="34" y="524"/>
                  </a:lnTo>
                  <a:lnTo>
                    <a:pt x="53" y="506"/>
                  </a:lnTo>
                  <a:lnTo>
                    <a:pt x="70" y="490"/>
                  </a:lnTo>
                  <a:lnTo>
                    <a:pt x="70" y="490"/>
                  </a:lnTo>
                  <a:lnTo>
                    <a:pt x="105" y="450"/>
                  </a:lnTo>
                  <a:lnTo>
                    <a:pt x="140" y="410"/>
                  </a:lnTo>
                  <a:lnTo>
                    <a:pt x="140" y="410"/>
                  </a:lnTo>
                  <a:lnTo>
                    <a:pt x="204" y="333"/>
                  </a:lnTo>
                  <a:lnTo>
                    <a:pt x="237" y="297"/>
                  </a:lnTo>
                  <a:lnTo>
                    <a:pt x="271" y="260"/>
                  </a:lnTo>
                  <a:lnTo>
                    <a:pt x="271" y="260"/>
                  </a:lnTo>
                  <a:lnTo>
                    <a:pt x="288" y="244"/>
                  </a:lnTo>
                  <a:lnTo>
                    <a:pt x="306" y="227"/>
                  </a:lnTo>
                  <a:lnTo>
                    <a:pt x="343" y="197"/>
                  </a:lnTo>
                  <a:lnTo>
                    <a:pt x="380" y="167"/>
                  </a:lnTo>
                  <a:lnTo>
                    <a:pt x="416" y="137"/>
                  </a:lnTo>
                  <a:lnTo>
                    <a:pt x="416" y="137"/>
                  </a:lnTo>
                  <a:lnTo>
                    <a:pt x="432" y="121"/>
                  </a:lnTo>
                  <a:lnTo>
                    <a:pt x="449" y="106"/>
                  </a:lnTo>
                  <a:lnTo>
                    <a:pt x="465" y="89"/>
                  </a:lnTo>
                  <a:lnTo>
                    <a:pt x="479" y="70"/>
                  </a:lnTo>
                  <a:lnTo>
                    <a:pt x="479" y="70"/>
                  </a:lnTo>
                  <a:lnTo>
                    <a:pt x="493" y="49"/>
                  </a:lnTo>
                  <a:lnTo>
                    <a:pt x="510" y="31"/>
                  </a:lnTo>
                  <a:lnTo>
                    <a:pt x="510" y="31"/>
                  </a:lnTo>
                  <a:lnTo>
                    <a:pt x="518" y="25"/>
                  </a:lnTo>
                  <a:lnTo>
                    <a:pt x="527" y="19"/>
                  </a:lnTo>
                  <a:lnTo>
                    <a:pt x="537" y="15"/>
                  </a:lnTo>
                  <a:lnTo>
                    <a:pt x="546" y="10"/>
                  </a:lnTo>
                  <a:lnTo>
                    <a:pt x="546" y="10"/>
                  </a:lnTo>
                  <a:lnTo>
                    <a:pt x="547" y="8"/>
                  </a:lnTo>
                  <a:lnTo>
                    <a:pt x="548" y="6"/>
                  </a:lnTo>
                  <a:lnTo>
                    <a:pt x="547" y="2"/>
                  </a:lnTo>
                  <a:lnTo>
                    <a:pt x="545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8" name="Freeform 940"/>
            <p:cNvSpPr/>
            <p:nvPr/>
          </p:nvSpPr>
          <p:spPr bwMode="auto">
            <a:xfrm>
              <a:off x="6367463" y="3214688"/>
              <a:ext cx="254000" cy="260350"/>
            </a:xfrm>
            <a:custGeom>
              <a:avLst/>
              <a:gdLst/>
              <a:ahLst/>
              <a:cxnLst>
                <a:cxn ang="0">
                  <a:pos x="632" y="0"/>
                </a:cxn>
                <a:cxn ang="0">
                  <a:pos x="618" y="7"/>
                </a:cxn>
                <a:cxn ang="0">
                  <a:pos x="605" y="13"/>
                </a:cxn>
                <a:cxn ang="0">
                  <a:pos x="582" y="31"/>
                </a:cxn>
                <a:cxn ang="0">
                  <a:pos x="562" y="51"/>
                </a:cxn>
                <a:cxn ang="0">
                  <a:pos x="525" y="82"/>
                </a:cxn>
                <a:cxn ang="0">
                  <a:pos x="491" y="116"/>
                </a:cxn>
                <a:cxn ang="0">
                  <a:pos x="322" y="281"/>
                </a:cxn>
                <a:cxn ang="0">
                  <a:pos x="300" y="303"/>
                </a:cxn>
                <a:cxn ang="0">
                  <a:pos x="237" y="375"/>
                </a:cxn>
                <a:cxn ang="0">
                  <a:pos x="156" y="472"/>
                </a:cxn>
                <a:cxn ang="0">
                  <a:pos x="121" y="518"/>
                </a:cxn>
                <a:cxn ang="0">
                  <a:pos x="64" y="585"/>
                </a:cxn>
                <a:cxn ang="0">
                  <a:pos x="24" y="626"/>
                </a:cxn>
                <a:cxn ang="0">
                  <a:pos x="3" y="646"/>
                </a:cxn>
                <a:cxn ang="0">
                  <a:pos x="0" y="650"/>
                </a:cxn>
                <a:cxn ang="0">
                  <a:pos x="2" y="654"/>
                </a:cxn>
                <a:cxn ang="0">
                  <a:pos x="8" y="655"/>
                </a:cxn>
                <a:cxn ang="0">
                  <a:pos x="11" y="654"/>
                </a:cxn>
                <a:cxn ang="0">
                  <a:pos x="50" y="616"/>
                </a:cxn>
                <a:cxn ang="0">
                  <a:pos x="88" y="575"/>
                </a:cxn>
                <a:cxn ang="0">
                  <a:pos x="157" y="489"/>
                </a:cxn>
                <a:cxn ang="0">
                  <a:pos x="238" y="392"/>
                </a:cxn>
                <a:cxn ang="0">
                  <a:pos x="322" y="297"/>
                </a:cxn>
                <a:cxn ang="0">
                  <a:pos x="342" y="277"/>
                </a:cxn>
                <a:cxn ang="0">
                  <a:pos x="403" y="217"/>
                </a:cxn>
                <a:cxn ang="0">
                  <a:pos x="484" y="139"/>
                </a:cxn>
                <a:cxn ang="0">
                  <a:pos x="522" y="101"/>
                </a:cxn>
                <a:cxn ang="0">
                  <a:pos x="562" y="64"/>
                </a:cxn>
                <a:cxn ang="0">
                  <a:pos x="599" y="33"/>
                </a:cxn>
                <a:cxn ang="0">
                  <a:pos x="609" y="26"/>
                </a:cxn>
                <a:cxn ang="0">
                  <a:pos x="628" y="16"/>
                </a:cxn>
                <a:cxn ang="0">
                  <a:pos x="637" y="10"/>
                </a:cxn>
                <a:cxn ang="0">
                  <a:pos x="640" y="7"/>
                </a:cxn>
                <a:cxn ang="0">
                  <a:pos x="637" y="1"/>
                </a:cxn>
                <a:cxn ang="0">
                  <a:pos x="633" y="0"/>
                </a:cxn>
                <a:cxn ang="0">
                  <a:pos x="632" y="0"/>
                </a:cxn>
              </a:cxnLst>
              <a:rect l="0" t="0" r="r" b="b"/>
              <a:pathLst>
                <a:path w="640" h="657">
                  <a:moveTo>
                    <a:pt x="632" y="0"/>
                  </a:moveTo>
                  <a:lnTo>
                    <a:pt x="632" y="0"/>
                  </a:lnTo>
                  <a:lnTo>
                    <a:pt x="624" y="4"/>
                  </a:lnTo>
                  <a:lnTo>
                    <a:pt x="618" y="7"/>
                  </a:lnTo>
                  <a:lnTo>
                    <a:pt x="613" y="9"/>
                  </a:lnTo>
                  <a:lnTo>
                    <a:pt x="605" y="13"/>
                  </a:lnTo>
                  <a:lnTo>
                    <a:pt x="605" y="13"/>
                  </a:lnTo>
                  <a:lnTo>
                    <a:pt x="582" y="31"/>
                  </a:lnTo>
                  <a:lnTo>
                    <a:pt x="562" y="51"/>
                  </a:lnTo>
                  <a:lnTo>
                    <a:pt x="562" y="51"/>
                  </a:lnTo>
                  <a:lnTo>
                    <a:pt x="542" y="65"/>
                  </a:lnTo>
                  <a:lnTo>
                    <a:pt x="525" y="82"/>
                  </a:lnTo>
                  <a:lnTo>
                    <a:pt x="491" y="116"/>
                  </a:lnTo>
                  <a:lnTo>
                    <a:pt x="491" y="116"/>
                  </a:lnTo>
                  <a:lnTo>
                    <a:pt x="406" y="199"/>
                  </a:lnTo>
                  <a:lnTo>
                    <a:pt x="322" y="281"/>
                  </a:lnTo>
                  <a:lnTo>
                    <a:pt x="322" y="281"/>
                  </a:lnTo>
                  <a:lnTo>
                    <a:pt x="300" y="303"/>
                  </a:lnTo>
                  <a:lnTo>
                    <a:pt x="279" y="327"/>
                  </a:lnTo>
                  <a:lnTo>
                    <a:pt x="237" y="375"/>
                  </a:lnTo>
                  <a:lnTo>
                    <a:pt x="197" y="424"/>
                  </a:lnTo>
                  <a:lnTo>
                    <a:pt x="156" y="472"/>
                  </a:lnTo>
                  <a:lnTo>
                    <a:pt x="156" y="472"/>
                  </a:lnTo>
                  <a:lnTo>
                    <a:pt x="121" y="518"/>
                  </a:lnTo>
                  <a:lnTo>
                    <a:pt x="83" y="562"/>
                  </a:lnTo>
                  <a:lnTo>
                    <a:pt x="64" y="585"/>
                  </a:lnTo>
                  <a:lnTo>
                    <a:pt x="44" y="607"/>
                  </a:lnTo>
                  <a:lnTo>
                    <a:pt x="24" y="626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49"/>
                  </a:lnTo>
                  <a:lnTo>
                    <a:pt x="0" y="650"/>
                  </a:lnTo>
                  <a:lnTo>
                    <a:pt x="2" y="653"/>
                  </a:lnTo>
                  <a:lnTo>
                    <a:pt x="2" y="654"/>
                  </a:lnTo>
                  <a:lnTo>
                    <a:pt x="6" y="657"/>
                  </a:lnTo>
                  <a:lnTo>
                    <a:pt x="8" y="655"/>
                  </a:lnTo>
                  <a:lnTo>
                    <a:pt x="11" y="654"/>
                  </a:lnTo>
                  <a:lnTo>
                    <a:pt x="11" y="654"/>
                  </a:lnTo>
                  <a:lnTo>
                    <a:pt x="30" y="636"/>
                  </a:lnTo>
                  <a:lnTo>
                    <a:pt x="50" y="616"/>
                  </a:lnTo>
                  <a:lnTo>
                    <a:pt x="70" y="596"/>
                  </a:lnTo>
                  <a:lnTo>
                    <a:pt x="88" y="575"/>
                  </a:lnTo>
                  <a:lnTo>
                    <a:pt x="123" y="532"/>
                  </a:lnTo>
                  <a:lnTo>
                    <a:pt x="157" y="489"/>
                  </a:lnTo>
                  <a:lnTo>
                    <a:pt x="157" y="489"/>
                  </a:lnTo>
                  <a:lnTo>
                    <a:pt x="238" y="392"/>
                  </a:lnTo>
                  <a:lnTo>
                    <a:pt x="280" y="344"/>
                  </a:lnTo>
                  <a:lnTo>
                    <a:pt x="322" y="297"/>
                  </a:lnTo>
                  <a:lnTo>
                    <a:pt x="322" y="297"/>
                  </a:lnTo>
                  <a:lnTo>
                    <a:pt x="342" y="277"/>
                  </a:lnTo>
                  <a:lnTo>
                    <a:pt x="363" y="256"/>
                  </a:lnTo>
                  <a:lnTo>
                    <a:pt x="403" y="217"/>
                  </a:lnTo>
                  <a:lnTo>
                    <a:pt x="445" y="179"/>
                  </a:lnTo>
                  <a:lnTo>
                    <a:pt x="484" y="139"/>
                  </a:lnTo>
                  <a:lnTo>
                    <a:pt x="484" y="139"/>
                  </a:lnTo>
                  <a:lnTo>
                    <a:pt x="522" y="101"/>
                  </a:lnTo>
                  <a:lnTo>
                    <a:pt x="562" y="64"/>
                  </a:lnTo>
                  <a:lnTo>
                    <a:pt x="562" y="64"/>
                  </a:lnTo>
                  <a:lnTo>
                    <a:pt x="580" y="48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609" y="26"/>
                  </a:lnTo>
                  <a:lnTo>
                    <a:pt x="618" y="21"/>
                  </a:lnTo>
                  <a:lnTo>
                    <a:pt x="628" y="16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9" y="9"/>
                  </a:lnTo>
                  <a:lnTo>
                    <a:pt x="640" y="7"/>
                  </a:lnTo>
                  <a:lnTo>
                    <a:pt x="639" y="3"/>
                  </a:lnTo>
                  <a:lnTo>
                    <a:pt x="637" y="1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0"/>
                  </a:lnTo>
                  <a:lnTo>
                    <a:pt x="6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9" name="Freeform 941"/>
            <p:cNvSpPr/>
            <p:nvPr/>
          </p:nvSpPr>
          <p:spPr bwMode="auto">
            <a:xfrm>
              <a:off x="6415088" y="3216276"/>
              <a:ext cx="255588" cy="260350"/>
            </a:xfrm>
            <a:custGeom>
              <a:avLst/>
              <a:gdLst/>
              <a:ahLst/>
              <a:cxnLst>
                <a:cxn ang="0">
                  <a:pos x="634" y="4"/>
                </a:cxn>
                <a:cxn ang="0">
                  <a:pos x="604" y="25"/>
                </a:cxn>
                <a:cxn ang="0">
                  <a:pos x="582" y="45"/>
                </a:cxn>
                <a:cxn ang="0">
                  <a:pos x="560" y="64"/>
                </a:cxn>
                <a:cxn ang="0">
                  <a:pos x="493" y="124"/>
                </a:cxn>
                <a:cxn ang="0">
                  <a:pos x="471" y="145"/>
                </a:cxn>
                <a:cxn ang="0">
                  <a:pos x="388" y="226"/>
                </a:cxn>
                <a:cxn ang="0">
                  <a:pos x="306" y="309"/>
                </a:cxn>
                <a:cxn ang="0">
                  <a:pos x="263" y="355"/>
                </a:cxn>
                <a:cxn ang="0">
                  <a:pos x="141" y="499"/>
                </a:cxn>
                <a:cxn ang="0">
                  <a:pos x="103" y="542"/>
                </a:cxn>
                <a:cxn ang="0">
                  <a:pos x="64" y="582"/>
                </a:cxn>
                <a:cxn ang="0">
                  <a:pos x="32" y="615"/>
                </a:cxn>
                <a:cxn ang="0">
                  <a:pos x="21" y="625"/>
                </a:cxn>
                <a:cxn ang="0">
                  <a:pos x="9" y="636"/>
                </a:cxn>
                <a:cxn ang="0">
                  <a:pos x="1" y="649"/>
                </a:cxn>
                <a:cxn ang="0">
                  <a:pos x="0" y="650"/>
                </a:cxn>
                <a:cxn ang="0">
                  <a:pos x="4" y="657"/>
                </a:cxn>
                <a:cxn ang="0">
                  <a:pos x="8" y="657"/>
                </a:cxn>
                <a:cxn ang="0">
                  <a:pos x="10" y="654"/>
                </a:cxn>
                <a:cxn ang="0">
                  <a:pos x="15" y="645"/>
                </a:cxn>
                <a:cxn ang="0">
                  <a:pos x="39" y="625"/>
                </a:cxn>
                <a:cxn ang="0">
                  <a:pos x="49" y="615"/>
                </a:cxn>
                <a:cxn ang="0">
                  <a:pos x="78" y="584"/>
                </a:cxn>
                <a:cxn ang="0">
                  <a:pos x="123" y="538"/>
                </a:cxn>
                <a:cxn ang="0">
                  <a:pos x="165" y="489"/>
                </a:cxn>
                <a:cxn ang="0">
                  <a:pos x="291" y="342"/>
                </a:cxn>
                <a:cxn ang="0">
                  <a:pos x="336" y="294"/>
                </a:cxn>
                <a:cxn ang="0">
                  <a:pos x="379" y="253"/>
                </a:cxn>
                <a:cxn ang="0">
                  <a:pos x="424" y="211"/>
                </a:cxn>
                <a:cxn ang="0">
                  <a:pos x="465" y="168"/>
                </a:cxn>
                <a:cxn ang="0">
                  <a:pos x="507" y="124"/>
                </a:cxn>
                <a:cxn ang="0">
                  <a:pos x="552" y="84"/>
                </a:cxn>
                <a:cxn ang="0">
                  <a:pos x="598" y="46"/>
                </a:cxn>
                <a:cxn ang="0">
                  <a:pos x="615" y="36"/>
                </a:cxn>
                <a:cxn ang="0">
                  <a:pos x="632" y="25"/>
                </a:cxn>
                <a:cxn ang="0">
                  <a:pos x="637" y="22"/>
                </a:cxn>
                <a:cxn ang="0">
                  <a:pos x="643" y="13"/>
                </a:cxn>
                <a:cxn ang="0">
                  <a:pos x="645" y="8"/>
                </a:cxn>
                <a:cxn ang="0">
                  <a:pos x="643" y="3"/>
                </a:cxn>
                <a:cxn ang="0">
                  <a:pos x="637" y="2"/>
                </a:cxn>
                <a:cxn ang="0">
                  <a:pos x="634" y="4"/>
                </a:cxn>
              </a:cxnLst>
              <a:rect l="0" t="0" r="r" b="b"/>
              <a:pathLst>
                <a:path w="645" h="657">
                  <a:moveTo>
                    <a:pt x="634" y="4"/>
                  </a:moveTo>
                  <a:lnTo>
                    <a:pt x="634" y="4"/>
                  </a:lnTo>
                  <a:lnTo>
                    <a:pt x="621" y="13"/>
                  </a:lnTo>
                  <a:lnTo>
                    <a:pt x="604" y="25"/>
                  </a:lnTo>
                  <a:lnTo>
                    <a:pt x="604" y="25"/>
                  </a:lnTo>
                  <a:lnTo>
                    <a:pt x="582" y="45"/>
                  </a:lnTo>
                  <a:lnTo>
                    <a:pt x="560" y="64"/>
                  </a:lnTo>
                  <a:lnTo>
                    <a:pt x="560" y="64"/>
                  </a:lnTo>
                  <a:lnTo>
                    <a:pt x="514" y="104"/>
                  </a:lnTo>
                  <a:lnTo>
                    <a:pt x="493" y="124"/>
                  </a:lnTo>
                  <a:lnTo>
                    <a:pt x="471" y="145"/>
                  </a:lnTo>
                  <a:lnTo>
                    <a:pt x="471" y="145"/>
                  </a:lnTo>
                  <a:lnTo>
                    <a:pt x="430" y="186"/>
                  </a:lnTo>
                  <a:lnTo>
                    <a:pt x="388" y="226"/>
                  </a:lnTo>
                  <a:lnTo>
                    <a:pt x="346" y="267"/>
                  </a:lnTo>
                  <a:lnTo>
                    <a:pt x="306" y="309"/>
                  </a:lnTo>
                  <a:lnTo>
                    <a:pt x="306" y="309"/>
                  </a:lnTo>
                  <a:lnTo>
                    <a:pt x="263" y="355"/>
                  </a:lnTo>
                  <a:lnTo>
                    <a:pt x="222" y="403"/>
                  </a:lnTo>
                  <a:lnTo>
                    <a:pt x="141" y="499"/>
                  </a:lnTo>
                  <a:lnTo>
                    <a:pt x="141" y="499"/>
                  </a:lnTo>
                  <a:lnTo>
                    <a:pt x="103" y="542"/>
                  </a:lnTo>
                  <a:lnTo>
                    <a:pt x="64" y="582"/>
                  </a:lnTo>
                  <a:lnTo>
                    <a:pt x="64" y="582"/>
                  </a:lnTo>
                  <a:lnTo>
                    <a:pt x="43" y="604"/>
                  </a:lnTo>
                  <a:lnTo>
                    <a:pt x="32" y="615"/>
                  </a:lnTo>
                  <a:lnTo>
                    <a:pt x="21" y="625"/>
                  </a:lnTo>
                  <a:lnTo>
                    <a:pt x="21" y="625"/>
                  </a:lnTo>
                  <a:lnTo>
                    <a:pt x="14" y="629"/>
                  </a:lnTo>
                  <a:lnTo>
                    <a:pt x="9" y="636"/>
                  </a:lnTo>
                  <a:lnTo>
                    <a:pt x="4" y="641"/>
                  </a:lnTo>
                  <a:lnTo>
                    <a:pt x="1" y="649"/>
                  </a:lnTo>
                  <a:lnTo>
                    <a:pt x="1" y="649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4" y="657"/>
                  </a:lnTo>
                  <a:lnTo>
                    <a:pt x="5" y="657"/>
                  </a:lnTo>
                  <a:lnTo>
                    <a:pt x="8" y="657"/>
                  </a:lnTo>
                  <a:lnTo>
                    <a:pt x="9" y="655"/>
                  </a:lnTo>
                  <a:lnTo>
                    <a:pt x="10" y="654"/>
                  </a:lnTo>
                  <a:lnTo>
                    <a:pt x="10" y="654"/>
                  </a:lnTo>
                  <a:lnTo>
                    <a:pt x="15" y="645"/>
                  </a:lnTo>
                  <a:lnTo>
                    <a:pt x="23" y="638"/>
                  </a:lnTo>
                  <a:lnTo>
                    <a:pt x="39" y="625"/>
                  </a:lnTo>
                  <a:lnTo>
                    <a:pt x="39" y="625"/>
                  </a:lnTo>
                  <a:lnTo>
                    <a:pt x="49" y="615"/>
                  </a:lnTo>
                  <a:lnTo>
                    <a:pt x="59" y="604"/>
                  </a:lnTo>
                  <a:lnTo>
                    <a:pt x="78" y="584"/>
                  </a:lnTo>
                  <a:lnTo>
                    <a:pt x="78" y="584"/>
                  </a:lnTo>
                  <a:lnTo>
                    <a:pt x="123" y="538"/>
                  </a:lnTo>
                  <a:lnTo>
                    <a:pt x="165" y="489"/>
                  </a:lnTo>
                  <a:lnTo>
                    <a:pt x="165" y="489"/>
                  </a:lnTo>
                  <a:lnTo>
                    <a:pt x="248" y="390"/>
                  </a:lnTo>
                  <a:lnTo>
                    <a:pt x="291" y="342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58" y="274"/>
                  </a:lnTo>
                  <a:lnTo>
                    <a:pt x="379" y="253"/>
                  </a:lnTo>
                  <a:lnTo>
                    <a:pt x="401" y="232"/>
                  </a:lnTo>
                  <a:lnTo>
                    <a:pt x="424" y="211"/>
                  </a:lnTo>
                  <a:lnTo>
                    <a:pt x="424" y="211"/>
                  </a:lnTo>
                  <a:lnTo>
                    <a:pt x="465" y="168"/>
                  </a:lnTo>
                  <a:lnTo>
                    <a:pt x="507" y="124"/>
                  </a:lnTo>
                  <a:lnTo>
                    <a:pt x="507" y="124"/>
                  </a:lnTo>
                  <a:lnTo>
                    <a:pt x="529" y="104"/>
                  </a:lnTo>
                  <a:lnTo>
                    <a:pt x="552" y="84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5" y="39"/>
                  </a:lnTo>
                  <a:lnTo>
                    <a:pt x="615" y="36"/>
                  </a:lnTo>
                  <a:lnTo>
                    <a:pt x="624" y="30"/>
                  </a:lnTo>
                  <a:lnTo>
                    <a:pt x="632" y="25"/>
                  </a:lnTo>
                  <a:lnTo>
                    <a:pt x="632" y="25"/>
                  </a:lnTo>
                  <a:lnTo>
                    <a:pt x="637" y="22"/>
                  </a:lnTo>
                  <a:lnTo>
                    <a:pt x="641" y="19"/>
                  </a:lnTo>
                  <a:lnTo>
                    <a:pt x="643" y="13"/>
                  </a:lnTo>
                  <a:lnTo>
                    <a:pt x="645" y="8"/>
                  </a:lnTo>
                  <a:lnTo>
                    <a:pt x="645" y="8"/>
                  </a:lnTo>
                  <a:lnTo>
                    <a:pt x="645" y="5"/>
                  </a:lnTo>
                  <a:lnTo>
                    <a:pt x="643" y="3"/>
                  </a:lnTo>
                  <a:lnTo>
                    <a:pt x="641" y="0"/>
                  </a:lnTo>
                  <a:lnTo>
                    <a:pt x="637" y="2"/>
                  </a:lnTo>
                  <a:lnTo>
                    <a:pt x="634" y="3"/>
                  </a:lnTo>
                  <a:lnTo>
                    <a:pt x="634" y="4"/>
                  </a:lnTo>
                  <a:lnTo>
                    <a:pt x="6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0" name="Freeform 942"/>
            <p:cNvSpPr/>
            <p:nvPr/>
          </p:nvSpPr>
          <p:spPr bwMode="auto">
            <a:xfrm>
              <a:off x="6472238" y="3225801"/>
              <a:ext cx="234950" cy="250825"/>
            </a:xfrm>
            <a:custGeom>
              <a:avLst/>
              <a:gdLst/>
              <a:ahLst/>
              <a:cxnLst>
                <a:cxn ang="0">
                  <a:pos x="585" y="0"/>
                </a:cxn>
                <a:cxn ang="0">
                  <a:pos x="555" y="19"/>
                </a:cxn>
                <a:cxn ang="0">
                  <a:pos x="530" y="47"/>
                </a:cxn>
                <a:cxn ang="0">
                  <a:pos x="524" y="57"/>
                </a:cxn>
                <a:cxn ang="0">
                  <a:pos x="496" y="86"/>
                </a:cxn>
                <a:cxn ang="0">
                  <a:pos x="457" y="123"/>
                </a:cxn>
                <a:cxn ang="0">
                  <a:pos x="436" y="145"/>
                </a:cxn>
                <a:cxn ang="0">
                  <a:pos x="374" y="214"/>
                </a:cxn>
                <a:cxn ang="0">
                  <a:pos x="313" y="284"/>
                </a:cxn>
                <a:cxn ang="0">
                  <a:pos x="291" y="306"/>
                </a:cxn>
                <a:cxn ang="0">
                  <a:pos x="166" y="434"/>
                </a:cxn>
                <a:cxn ang="0">
                  <a:pos x="125" y="477"/>
                </a:cxn>
                <a:cxn ang="0">
                  <a:pos x="45" y="565"/>
                </a:cxn>
                <a:cxn ang="0">
                  <a:pos x="11" y="603"/>
                </a:cxn>
                <a:cxn ang="0">
                  <a:pos x="3" y="617"/>
                </a:cxn>
                <a:cxn ang="0">
                  <a:pos x="2" y="618"/>
                </a:cxn>
                <a:cxn ang="0">
                  <a:pos x="0" y="628"/>
                </a:cxn>
                <a:cxn ang="0">
                  <a:pos x="0" y="630"/>
                </a:cxn>
                <a:cxn ang="0">
                  <a:pos x="6" y="633"/>
                </a:cxn>
                <a:cxn ang="0">
                  <a:pos x="11" y="630"/>
                </a:cxn>
                <a:cxn ang="0">
                  <a:pos x="17" y="628"/>
                </a:cxn>
                <a:cxn ang="0">
                  <a:pos x="20" y="626"/>
                </a:cxn>
                <a:cxn ang="0">
                  <a:pos x="23" y="621"/>
                </a:cxn>
                <a:cxn ang="0">
                  <a:pos x="20" y="616"/>
                </a:cxn>
                <a:cxn ang="0">
                  <a:pos x="16" y="616"/>
                </a:cxn>
                <a:cxn ang="0">
                  <a:pos x="23" y="605"/>
                </a:cxn>
                <a:cxn ang="0">
                  <a:pos x="46" y="580"/>
                </a:cxn>
                <a:cxn ang="0">
                  <a:pos x="64" y="561"/>
                </a:cxn>
                <a:cxn ang="0">
                  <a:pos x="83" y="541"/>
                </a:cxn>
                <a:cxn ang="0">
                  <a:pos x="119" y="502"/>
                </a:cxn>
                <a:cxn ang="0">
                  <a:pos x="156" y="461"/>
                </a:cxn>
                <a:cxn ang="0">
                  <a:pos x="234" y="379"/>
                </a:cxn>
                <a:cxn ang="0">
                  <a:pos x="314" y="299"/>
                </a:cxn>
                <a:cxn ang="0">
                  <a:pos x="351" y="259"/>
                </a:cxn>
                <a:cxn ang="0">
                  <a:pos x="420" y="178"/>
                </a:cxn>
                <a:cxn ang="0">
                  <a:pos x="457" y="138"/>
                </a:cxn>
                <a:cxn ang="0">
                  <a:pos x="491" y="106"/>
                </a:cxn>
                <a:cxn ang="0">
                  <a:pos x="524" y="72"/>
                </a:cxn>
                <a:cxn ang="0">
                  <a:pos x="555" y="38"/>
                </a:cxn>
                <a:cxn ang="0">
                  <a:pos x="572" y="23"/>
                </a:cxn>
                <a:cxn ang="0">
                  <a:pos x="592" y="10"/>
                </a:cxn>
                <a:cxn ang="0">
                  <a:pos x="593" y="9"/>
                </a:cxn>
                <a:cxn ang="0">
                  <a:pos x="593" y="2"/>
                </a:cxn>
                <a:cxn ang="0">
                  <a:pos x="588" y="0"/>
                </a:cxn>
                <a:cxn ang="0">
                  <a:pos x="585" y="0"/>
                </a:cxn>
              </a:cxnLst>
              <a:rect l="0" t="0" r="r" b="b"/>
              <a:pathLst>
                <a:path w="594" h="633">
                  <a:moveTo>
                    <a:pt x="585" y="0"/>
                  </a:moveTo>
                  <a:lnTo>
                    <a:pt x="585" y="0"/>
                  </a:lnTo>
                  <a:lnTo>
                    <a:pt x="569" y="9"/>
                  </a:lnTo>
                  <a:lnTo>
                    <a:pt x="555" y="19"/>
                  </a:lnTo>
                  <a:lnTo>
                    <a:pt x="542" y="32"/>
                  </a:lnTo>
                  <a:lnTo>
                    <a:pt x="530" y="47"/>
                  </a:lnTo>
                  <a:lnTo>
                    <a:pt x="530" y="47"/>
                  </a:lnTo>
                  <a:lnTo>
                    <a:pt x="524" y="57"/>
                  </a:lnTo>
                  <a:lnTo>
                    <a:pt x="514" y="68"/>
                  </a:lnTo>
                  <a:lnTo>
                    <a:pt x="496" y="86"/>
                  </a:lnTo>
                  <a:lnTo>
                    <a:pt x="476" y="104"/>
                  </a:lnTo>
                  <a:lnTo>
                    <a:pt x="457" y="123"/>
                  </a:lnTo>
                  <a:lnTo>
                    <a:pt x="457" y="123"/>
                  </a:lnTo>
                  <a:lnTo>
                    <a:pt x="436" y="145"/>
                  </a:lnTo>
                  <a:lnTo>
                    <a:pt x="415" y="167"/>
                  </a:lnTo>
                  <a:lnTo>
                    <a:pt x="374" y="214"/>
                  </a:lnTo>
                  <a:lnTo>
                    <a:pt x="334" y="260"/>
                  </a:lnTo>
                  <a:lnTo>
                    <a:pt x="313" y="284"/>
                  </a:lnTo>
                  <a:lnTo>
                    <a:pt x="291" y="306"/>
                  </a:lnTo>
                  <a:lnTo>
                    <a:pt x="291" y="306"/>
                  </a:lnTo>
                  <a:lnTo>
                    <a:pt x="207" y="391"/>
                  </a:lnTo>
                  <a:lnTo>
                    <a:pt x="166" y="434"/>
                  </a:lnTo>
                  <a:lnTo>
                    <a:pt x="125" y="477"/>
                  </a:lnTo>
                  <a:lnTo>
                    <a:pt x="125" y="477"/>
                  </a:lnTo>
                  <a:lnTo>
                    <a:pt x="45" y="565"/>
                  </a:lnTo>
                  <a:lnTo>
                    <a:pt x="45" y="565"/>
                  </a:lnTo>
                  <a:lnTo>
                    <a:pt x="21" y="588"/>
                  </a:lnTo>
                  <a:lnTo>
                    <a:pt x="11" y="603"/>
                  </a:lnTo>
                  <a:lnTo>
                    <a:pt x="7" y="609"/>
                  </a:lnTo>
                  <a:lnTo>
                    <a:pt x="3" y="617"/>
                  </a:lnTo>
                  <a:lnTo>
                    <a:pt x="3" y="617"/>
                  </a:lnTo>
                  <a:lnTo>
                    <a:pt x="2" y="618"/>
                  </a:lnTo>
                  <a:lnTo>
                    <a:pt x="0" y="621"/>
                  </a:lnTo>
                  <a:lnTo>
                    <a:pt x="0" y="628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2" y="631"/>
                  </a:lnTo>
                  <a:lnTo>
                    <a:pt x="6" y="633"/>
                  </a:lnTo>
                  <a:lnTo>
                    <a:pt x="9" y="631"/>
                  </a:lnTo>
                  <a:lnTo>
                    <a:pt x="11" y="630"/>
                  </a:lnTo>
                  <a:lnTo>
                    <a:pt x="12" y="628"/>
                  </a:lnTo>
                  <a:lnTo>
                    <a:pt x="17" y="628"/>
                  </a:lnTo>
                  <a:lnTo>
                    <a:pt x="17" y="628"/>
                  </a:lnTo>
                  <a:lnTo>
                    <a:pt x="20" y="626"/>
                  </a:lnTo>
                  <a:lnTo>
                    <a:pt x="21" y="625"/>
                  </a:lnTo>
                  <a:lnTo>
                    <a:pt x="23" y="621"/>
                  </a:lnTo>
                  <a:lnTo>
                    <a:pt x="21" y="617"/>
                  </a:lnTo>
                  <a:lnTo>
                    <a:pt x="20" y="616"/>
                  </a:lnTo>
                  <a:lnTo>
                    <a:pt x="17" y="616"/>
                  </a:lnTo>
                  <a:lnTo>
                    <a:pt x="16" y="616"/>
                  </a:lnTo>
                  <a:lnTo>
                    <a:pt x="16" y="616"/>
                  </a:lnTo>
                  <a:lnTo>
                    <a:pt x="23" y="605"/>
                  </a:lnTo>
                  <a:lnTo>
                    <a:pt x="30" y="596"/>
                  </a:lnTo>
                  <a:lnTo>
                    <a:pt x="46" y="580"/>
                  </a:lnTo>
                  <a:lnTo>
                    <a:pt x="46" y="580"/>
                  </a:lnTo>
                  <a:lnTo>
                    <a:pt x="64" y="561"/>
                  </a:lnTo>
                  <a:lnTo>
                    <a:pt x="83" y="541"/>
                  </a:lnTo>
                  <a:lnTo>
                    <a:pt x="83" y="541"/>
                  </a:lnTo>
                  <a:lnTo>
                    <a:pt x="101" y="522"/>
                  </a:lnTo>
                  <a:lnTo>
                    <a:pt x="119" y="502"/>
                  </a:lnTo>
                  <a:lnTo>
                    <a:pt x="156" y="461"/>
                  </a:lnTo>
                  <a:lnTo>
                    <a:pt x="156" y="461"/>
                  </a:lnTo>
                  <a:lnTo>
                    <a:pt x="194" y="420"/>
                  </a:lnTo>
                  <a:lnTo>
                    <a:pt x="234" y="379"/>
                  </a:lnTo>
                  <a:lnTo>
                    <a:pt x="314" y="299"/>
                  </a:lnTo>
                  <a:lnTo>
                    <a:pt x="314" y="299"/>
                  </a:lnTo>
                  <a:lnTo>
                    <a:pt x="333" y="280"/>
                  </a:lnTo>
                  <a:lnTo>
                    <a:pt x="351" y="259"/>
                  </a:lnTo>
                  <a:lnTo>
                    <a:pt x="385" y="218"/>
                  </a:lnTo>
                  <a:lnTo>
                    <a:pt x="420" y="178"/>
                  </a:lnTo>
                  <a:lnTo>
                    <a:pt x="439" y="158"/>
                  </a:lnTo>
                  <a:lnTo>
                    <a:pt x="457" y="138"/>
                  </a:lnTo>
                  <a:lnTo>
                    <a:pt x="457" y="138"/>
                  </a:lnTo>
                  <a:lnTo>
                    <a:pt x="491" y="106"/>
                  </a:lnTo>
                  <a:lnTo>
                    <a:pt x="524" y="72"/>
                  </a:lnTo>
                  <a:lnTo>
                    <a:pt x="524" y="72"/>
                  </a:lnTo>
                  <a:lnTo>
                    <a:pt x="539" y="55"/>
                  </a:lnTo>
                  <a:lnTo>
                    <a:pt x="555" y="38"/>
                  </a:lnTo>
                  <a:lnTo>
                    <a:pt x="563" y="30"/>
                  </a:lnTo>
                  <a:lnTo>
                    <a:pt x="572" y="23"/>
                  </a:lnTo>
                  <a:lnTo>
                    <a:pt x="581" y="15"/>
                  </a:lnTo>
                  <a:lnTo>
                    <a:pt x="592" y="10"/>
                  </a:lnTo>
                  <a:lnTo>
                    <a:pt x="592" y="10"/>
                  </a:lnTo>
                  <a:lnTo>
                    <a:pt x="593" y="9"/>
                  </a:lnTo>
                  <a:lnTo>
                    <a:pt x="594" y="6"/>
                  </a:lnTo>
                  <a:lnTo>
                    <a:pt x="593" y="2"/>
                  </a:lnTo>
                  <a:lnTo>
                    <a:pt x="590" y="0"/>
                  </a:lnTo>
                  <a:lnTo>
                    <a:pt x="588" y="0"/>
                  </a:lnTo>
                  <a:lnTo>
                    <a:pt x="585" y="0"/>
                  </a:lnTo>
                  <a:lnTo>
                    <a:pt x="5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1" name="Freeform 943"/>
            <p:cNvSpPr/>
            <p:nvPr/>
          </p:nvSpPr>
          <p:spPr bwMode="auto">
            <a:xfrm>
              <a:off x="6510338" y="3216276"/>
              <a:ext cx="269875" cy="266700"/>
            </a:xfrm>
            <a:custGeom>
              <a:avLst/>
              <a:gdLst/>
              <a:ahLst/>
              <a:cxnLst>
                <a:cxn ang="0">
                  <a:pos x="671" y="2"/>
                </a:cxn>
                <a:cxn ang="0">
                  <a:pos x="655" y="12"/>
                </a:cxn>
                <a:cxn ang="0">
                  <a:pos x="641" y="25"/>
                </a:cxn>
                <a:cxn ang="0">
                  <a:pos x="620" y="41"/>
                </a:cxn>
                <a:cxn ang="0">
                  <a:pos x="614" y="46"/>
                </a:cxn>
                <a:cxn ang="0">
                  <a:pos x="602" y="58"/>
                </a:cxn>
                <a:cxn ang="0">
                  <a:pos x="595" y="63"/>
                </a:cxn>
                <a:cxn ang="0">
                  <a:pos x="577" y="77"/>
                </a:cxn>
                <a:cxn ang="0">
                  <a:pos x="560" y="94"/>
                </a:cxn>
                <a:cxn ang="0">
                  <a:pos x="532" y="119"/>
                </a:cxn>
                <a:cxn ang="0">
                  <a:pos x="508" y="145"/>
                </a:cxn>
                <a:cxn ang="0">
                  <a:pos x="463" y="191"/>
                </a:cxn>
                <a:cxn ang="0">
                  <a:pos x="370" y="280"/>
                </a:cxn>
                <a:cxn ang="0">
                  <a:pos x="326" y="326"/>
                </a:cxn>
                <a:cxn ang="0">
                  <a:pos x="304" y="351"/>
                </a:cxn>
                <a:cxn ang="0">
                  <a:pos x="241" y="428"/>
                </a:cxn>
                <a:cxn ang="0">
                  <a:pos x="175" y="502"/>
                </a:cxn>
                <a:cxn ang="0">
                  <a:pos x="152" y="526"/>
                </a:cxn>
                <a:cxn ang="0">
                  <a:pos x="101" y="572"/>
                </a:cxn>
                <a:cxn ang="0">
                  <a:pos x="45" y="612"/>
                </a:cxn>
                <a:cxn ang="0">
                  <a:pos x="29" y="623"/>
                </a:cxn>
                <a:cxn ang="0">
                  <a:pos x="13" y="635"/>
                </a:cxn>
                <a:cxn ang="0">
                  <a:pos x="3" y="649"/>
                </a:cxn>
                <a:cxn ang="0">
                  <a:pos x="0" y="669"/>
                </a:cxn>
                <a:cxn ang="0">
                  <a:pos x="1" y="671"/>
                </a:cxn>
                <a:cxn ang="0">
                  <a:pos x="7" y="674"/>
                </a:cxn>
                <a:cxn ang="0">
                  <a:pos x="11" y="672"/>
                </a:cxn>
                <a:cxn ang="0">
                  <a:pos x="12" y="669"/>
                </a:cxn>
                <a:cxn ang="0">
                  <a:pos x="12" y="659"/>
                </a:cxn>
                <a:cxn ang="0">
                  <a:pos x="18" y="646"/>
                </a:cxn>
                <a:cxn ang="0">
                  <a:pos x="37" y="631"/>
                </a:cxn>
                <a:cxn ang="0">
                  <a:pos x="51" y="623"/>
                </a:cxn>
                <a:cxn ang="0">
                  <a:pos x="90" y="593"/>
                </a:cxn>
                <a:cxn ang="0">
                  <a:pos x="114" y="573"/>
                </a:cxn>
                <a:cxn ang="0">
                  <a:pos x="160" y="534"/>
                </a:cxn>
                <a:cxn ang="0">
                  <a:pos x="182" y="513"/>
                </a:cxn>
                <a:cxn ang="0">
                  <a:pos x="222" y="467"/>
                </a:cxn>
                <a:cxn ang="0">
                  <a:pos x="301" y="373"/>
                </a:cxn>
                <a:cxn ang="0">
                  <a:pos x="342" y="326"/>
                </a:cxn>
                <a:cxn ang="0">
                  <a:pos x="382" y="287"/>
                </a:cxn>
                <a:cxn ang="0">
                  <a:pos x="423" y="247"/>
                </a:cxn>
                <a:cxn ang="0">
                  <a:pos x="466" y="204"/>
                </a:cxn>
                <a:cxn ang="0">
                  <a:pos x="509" y="161"/>
                </a:cxn>
                <a:cxn ang="0">
                  <a:pos x="577" y="93"/>
                </a:cxn>
                <a:cxn ang="0">
                  <a:pos x="602" y="72"/>
                </a:cxn>
                <a:cxn ang="0">
                  <a:pos x="638" y="41"/>
                </a:cxn>
                <a:cxn ang="0">
                  <a:pos x="667" y="17"/>
                </a:cxn>
                <a:cxn ang="0">
                  <a:pos x="676" y="11"/>
                </a:cxn>
                <a:cxn ang="0">
                  <a:pos x="680" y="8"/>
                </a:cxn>
                <a:cxn ang="0">
                  <a:pos x="676" y="0"/>
                </a:cxn>
                <a:cxn ang="0">
                  <a:pos x="671" y="2"/>
                </a:cxn>
              </a:cxnLst>
              <a:rect l="0" t="0" r="r" b="b"/>
              <a:pathLst>
                <a:path w="680" h="674">
                  <a:moveTo>
                    <a:pt x="671" y="2"/>
                  </a:moveTo>
                  <a:lnTo>
                    <a:pt x="671" y="2"/>
                  </a:lnTo>
                  <a:lnTo>
                    <a:pt x="663" y="7"/>
                  </a:lnTo>
                  <a:lnTo>
                    <a:pt x="655" y="12"/>
                  </a:lnTo>
                  <a:lnTo>
                    <a:pt x="641" y="25"/>
                  </a:lnTo>
                  <a:lnTo>
                    <a:pt x="641" y="25"/>
                  </a:lnTo>
                  <a:lnTo>
                    <a:pt x="631" y="33"/>
                  </a:lnTo>
                  <a:lnTo>
                    <a:pt x="620" y="41"/>
                  </a:lnTo>
                  <a:lnTo>
                    <a:pt x="620" y="41"/>
                  </a:lnTo>
                  <a:lnTo>
                    <a:pt x="614" y="46"/>
                  </a:lnTo>
                  <a:lnTo>
                    <a:pt x="608" y="53"/>
                  </a:lnTo>
                  <a:lnTo>
                    <a:pt x="602" y="58"/>
                  </a:lnTo>
                  <a:lnTo>
                    <a:pt x="595" y="63"/>
                  </a:lnTo>
                  <a:lnTo>
                    <a:pt x="595" y="63"/>
                  </a:lnTo>
                  <a:lnTo>
                    <a:pt x="586" y="70"/>
                  </a:lnTo>
                  <a:lnTo>
                    <a:pt x="577" y="77"/>
                  </a:lnTo>
                  <a:lnTo>
                    <a:pt x="560" y="94"/>
                  </a:lnTo>
                  <a:lnTo>
                    <a:pt x="560" y="94"/>
                  </a:lnTo>
                  <a:lnTo>
                    <a:pt x="546" y="106"/>
                  </a:lnTo>
                  <a:lnTo>
                    <a:pt x="532" y="119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485" y="169"/>
                  </a:lnTo>
                  <a:lnTo>
                    <a:pt x="463" y="191"/>
                  </a:lnTo>
                  <a:lnTo>
                    <a:pt x="416" y="236"/>
                  </a:lnTo>
                  <a:lnTo>
                    <a:pt x="370" y="280"/>
                  </a:lnTo>
                  <a:lnTo>
                    <a:pt x="348" y="302"/>
                  </a:lnTo>
                  <a:lnTo>
                    <a:pt x="326" y="326"/>
                  </a:lnTo>
                  <a:lnTo>
                    <a:pt x="326" y="326"/>
                  </a:lnTo>
                  <a:lnTo>
                    <a:pt x="304" y="351"/>
                  </a:lnTo>
                  <a:lnTo>
                    <a:pt x="283" y="376"/>
                  </a:lnTo>
                  <a:lnTo>
                    <a:pt x="241" y="428"/>
                  </a:lnTo>
                  <a:lnTo>
                    <a:pt x="198" y="478"/>
                  </a:lnTo>
                  <a:lnTo>
                    <a:pt x="175" y="502"/>
                  </a:lnTo>
                  <a:lnTo>
                    <a:pt x="152" y="526"/>
                  </a:lnTo>
                  <a:lnTo>
                    <a:pt x="152" y="526"/>
                  </a:lnTo>
                  <a:lnTo>
                    <a:pt x="127" y="550"/>
                  </a:lnTo>
                  <a:lnTo>
                    <a:pt x="101" y="572"/>
                  </a:lnTo>
                  <a:lnTo>
                    <a:pt x="73" y="593"/>
                  </a:lnTo>
                  <a:lnTo>
                    <a:pt x="45" y="612"/>
                  </a:lnTo>
                  <a:lnTo>
                    <a:pt x="45" y="612"/>
                  </a:lnTo>
                  <a:lnTo>
                    <a:pt x="29" y="623"/>
                  </a:lnTo>
                  <a:lnTo>
                    <a:pt x="21" y="629"/>
                  </a:lnTo>
                  <a:lnTo>
                    <a:pt x="13" y="635"/>
                  </a:lnTo>
                  <a:lnTo>
                    <a:pt x="8" y="641"/>
                  </a:lnTo>
                  <a:lnTo>
                    <a:pt x="3" y="649"/>
                  </a:lnTo>
                  <a:lnTo>
                    <a:pt x="0" y="658"/>
                  </a:lnTo>
                  <a:lnTo>
                    <a:pt x="0" y="669"/>
                  </a:lnTo>
                  <a:lnTo>
                    <a:pt x="0" y="669"/>
                  </a:lnTo>
                  <a:lnTo>
                    <a:pt x="1" y="671"/>
                  </a:lnTo>
                  <a:lnTo>
                    <a:pt x="3" y="672"/>
                  </a:lnTo>
                  <a:lnTo>
                    <a:pt x="7" y="674"/>
                  </a:lnTo>
                  <a:lnTo>
                    <a:pt x="9" y="674"/>
                  </a:lnTo>
                  <a:lnTo>
                    <a:pt x="11" y="672"/>
                  </a:lnTo>
                  <a:lnTo>
                    <a:pt x="12" y="671"/>
                  </a:lnTo>
                  <a:lnTo>
                    <a:pt x="12" y="669"/>
                  </a:lnTo>
                  <a:lnTo>
                    <a:pt x="12" y="669"/>
                  </a:lnTo>
                  <a:lnTo>
                    <a:pt x="12" y="659"/>
                  </a:lnTo>
                  <a:lnTo>
                    <a:pt x="14" y="653"/>
                  </a:lnTo>
                  <a:lnTo>
                    <a:pt x="18" y="646"/>
                  </a:lnTo>
                  <a:lnTo>
                    <a:pt x="24" y="641"/>
                  </a:lnTo>
                  <a:lnTo>
                    <a:pt x="37" y="631"/>
                  </a:lnTo>
                  <a:lnTo>
                    <a:pt x="51" y="623"/>
                  </a:lnTo>
                  <a:lnTo>
                    <a:pt x="51" y="623"/>
                  </a:lnTo>
                  <a:lnTo>
                    <a:pt x="71" y="608"/>
                  </a:lnTo>
                  <a:lnTo>
                    <a:pt x="90" y="593"/>
                  </a:lnTo>
                  <a:lnTo>
                    <a:pt x="90" y="593"/>
                  </a:lnTo>
                  <a:lnTo>
                    <a:pt x="114" y="573"/>
                  </a:lnTo>
                  <a:lnTo>
                    <a:pt x="137" y="553"/>
                  </a:lnTo>
                  <a:lnTo>
                    <a:pt x="160" y="534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203" y="491"/>
                  </a:lnTo>
                  <a:lnTo>
                    <a:pt x="222" y="467"/>
                  </a:lnTo>
                  <a:lnTo>
                    <a:pt x="262" y="420"/>
                  </a:lnTo>
                  <a:lnTo>
                    <a:pt x="301" y="373"/>
                  </a:lnTo>
                  <a:lnTo>
                    <a:pt x="342" y="326"/>
                  </a:lnTo>
                  <a:lnTo>
                    <a:pt x="342" y="326"/>
                  </a:lnTo>
                  <a:lnTo>
                    <a:pt x="361" y="306"/>
                  </a:lnTo>
                  <a:lnTo>
                    <a:pt x="382" y="287"/>
                  </a:lnTo>
                  <a:lnTo>
                    <a:pt x="403" y="267"/>
                  </a:lnTo>
                  <a:lnTo>
                    <a:pt x="423" y="247"/>
                  </a:lnTo>
                  <a:lnTo>
                    <a:pt x="423" y="247"/>
                  </a:lnTo>
                  <a:lnTo>
                    <a:pt x="466" y="204"/>
                  </a:lnTo>
                  <a:lnTo>
                    <a:pt x="509" y="161"/>
                  </a:lnTo>
                  <a:lnTo>
                    <a:pt x="509" y="161"/>
                  </a:lnTo>
                  <a:lnTo>
                    <a:pt x="553" y="115"/>
                  </a:lnTo>
                  <a:lnTo>
                    <a:pt x="577" y="93"/>
                  </a:lnTo>
                  <a:lnTo>
                    <a:pt x="602" y="72"/>
                  </a:lnTo>
                  <a:lnTo>
                    <a:pt x="602" y="72"/>
                  </a:lnTo>
                  <a:lnTo>
                    <a:pt x="620" y="56"/>
                  </a:lnTo>
                  <a:lnTo>
                    <a:pt x="638" y="41"/>
                  </a:lnTo>
                  <a:lnTo>
                    <a:pt x="657" y="25"/>
                  </a:lnTo>
                  <a:lnTo>
                    <a:pt x="667" y="17"/>
                  </a:lnTo>
                  <a:lnTo>
                    <a:pt x="676" y="11"/>
                  </a:lnTo>
                  <a:lnTo>
                    <a:pt x="676" y="11"/>
                  </a:lnTo>
                  <a:lnTo>
                    <a:pt x="679" y="9"/>
                  </a:lnTo>
                  <a:lnTo>
                    <a:pt x="680" y="8"/>
                  </a:lnTo>
                  <a:lnTo>
                    <a:pt x="679" y="3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1" y="2"/>
                  </a:lnTo>
                  <a:lnTo>
                    <a:pt x="6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2" name="Freeform 944"/>
            <p:cNvSpPr/>
            <p:nvPr/>
          </p:nvSpPr>
          <p:spPr bwMode="auto">
            <a:xfrm>
              <a:off x="6559551" y="3438526"/>
              <a:ext cx="46038" cy="33338"/>
            </a:xfrm>
            <a:custGeom>
              <a:avLst/>
              <a:gdLst/>
              <a:ahLst/>
              <a:cxnLst>
                <a:cxn ang="0">
                  <a:pos x="103" y="1"/>
                </a:cxn>
                <a:cxn ang="0">
                  <a:pos x="103" y="1"/>
                </a:cxn>
                <a:cxn ang="0">
                  <a:pos x="52" y="44"/>
                </a:cxn>
                <a:cxn ang="0">
                  <a:pos x="52" y="44"/>
                </a:cxn>
                <a:cxn ang="0">
                  <a:pos x="42" y="52"/>
                </a:cxn>
                <a:cxn ang="0">
                  <a:pos x="29" y="61"/>
                </a:cxn>
                <a:cxn ang="0">
                  <a:pos x="16" y="69"/>
                </a:cxn>
                <a:cxn ang="0">
                  <a:pos x="9" y="72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8" y="81"/>
                </a:cxn>
                <a:cxn ang="0">
                  <a:pos x="31" y="73"/>
                </a:cxn>
                <a:cxn ang="0">
                  <a:pos x="54" y="58"/>
                </a:cxn>
                <a:cxn ang="0">
                  <a:pos x="54" y="58"/>
                </a:cxn>
                <a:cxn ang="0">
                  <a:pos x="82" y="34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4" y="5"/>
                </a:cxn>
                <a:cxn ang="0">
                  <a:pos x="112" y="4"/>
                </a:cxn>
                <a:cxn ang="0">
                  <a:pos x="111" y="3"/>
                </a:cxn>
                <a:cxn ang="0">
                  <a:pos x="109" y="0"/>
                </a:cxn>
                <a:cxn ang="0">
                  <a:pos x="106" y="0"/>
                </a:cxn>
                <a:cxn ang="0">
                  <a:pos x="103" y="1"/>
                </a:cxn>
                <a:cxn ang="0">
                  <a:pos x="103" y="1"/>
                </a:cxn>
              </a:cxnLst>
              <a:rect l="0" t="0" r="r" b="b"/>
              <a:pathLst>
                <a:path w="114" h="85">
                  <a:moveTo>
                    <a:pt x="103" y="1"/>
                  </a:moveTo>
                  <a:lnTo>
                    <a:pt x="103" y="1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2" y="52"/>
                  </a:lnTo>
                  <a:lnTo>
                    <a:pt x="29" y="61"/>
                  </a:lnTo>
                  <a:lnTo>
                    <a:pt x="16" y="69"/>
                  </a:lnTo>
                  <a:lnTo>
                    <a:pt x="9" y="72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8" y="81"/>
                  </a:lnTo>
                  <a:lnTo>
                    <a:pt x="31" y="73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82" y="3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4" y="5"/>
                  </a:lnTo>
                  <a:lnTo>
                    <a:pt x="112" y="4"/>
                  </a:lnTo>
                  <a:lnTo>
                    <a:pt x="111" y="3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1"/>
                  </a:lnTo>
                  <a:lnTo>
                    <a:pt x="1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3" name="Freeform 945"/>
            <p:cNvSpPr/>
            <p:nvPr/>
          </p:nvSpPr>
          <p:spPr bwMode="auto">
            <a:xfrm>
              <a:off x="6642101" y="3209926"/>
              <a:ext cx="209550" cy="212725"/>
            </a:xfrm>
            <a:custGeom>
              <a:avLst/>
              <a:gdLst/>
              <a:ahLst/>
              <a:cxnLst>
                <a:cxn ang="0">
                  <a:pos x="522" y="2"/>
                </a:cxn>
                <a:cxn ang="0">
                  <a:pos x="512" y="9"/>
                </a:cxn>
                <a:cxn ang="0">
                  <a:pos x="488" y="19"/>
                </a:cxn>
                <a:cxn ang="0">
                  <a:pos x="477" y="24"/>
                </a:cxn>
                <a:cxn ang="0">
                  <a:pos x="460" y="37"/>
                </a:cxn>
                <a:cxn ang="0">
                  <a:pos x="446" y="50"/>
                </a:cxn>
                <a:cxn ang="0">
                  <a:pos x="406" y="88"/>
                </a:cxn>
                <a:cxn ang="0">
                  <a:pos x="365" y="126"/>
                </a:cxn>
                <a:cxn ang="0">
                  <a:pos x="297" y="192"/>
                </a:cxn>
                <a:cxn ang="0">
                  <a:pos x="285" y="208"/>
                </a:cxn>
                <a:cxn ang="0">
                  <a:pos x="275" y="219"/>
                </a:cxn>
                <a:cxn ang="0">
                  <a:pos x="271" y="221"/>
                </a:cxn>
                <a:cxn ang="0">
                  <a:pos x="255" y="230"/>
                </a:cxn>
                <a:cxn ang="0">
                  <a:pos x="242" y="242"/>
                </a:cxn>
                <a:cxn ang="0">
                  <a:pos x="165" y="314"/>
                </a:cxn>
                <a:cxn ang="0">
                  <a:pos x="128" y="353"/>
                </a:cxn>
                <a:cxn ang="0">
                  <a:pos x="96" y="395"/>
                </a:cxn>
                <a:cxn ang="0">
                  <a:pos x="80" y="416"/>
                </a:cxn>
                <a:cxn ang="0">
                  <a:pos x="28" y="475"/>
                </a:cxn>
                <a:cxn ang="0">
                  <a:pos x="17" y="487"/>
                </a:cxn>
                <a:cxn ang="0">
                  <a:pos x="3" y="516"/>
                </a:cxn>
                <a:cxn ang="0">
                  <a:pos x="0" y="531"/>
                </a:cxn>
                <a:cxn ang="0">
                  <a:pos x="1" y="534"/>
                </a:cxn>
                <a:cxn ang="0">
                  <a:pos x="4" y="536"/>
                </a:cxn>
                <a:cxn ang="0">
                  <a:pos x="11" y="535"/>
                </a:cxn>
                <a:cxn ang="0">
                  <a:pos x="12" y="531"/>
                </a:cxn>
                <a:cxn ang="0">
                  <a:pos x="13" y="521"/>
                </a:cxn>
                <a:cxn ang="0">
                  <a:pos x="22" y="501"/>
                </a:cxn>
                <a:cxn ang="0">
                  <a:pos x="35" y="484"/>
                </a:cxn>
                <a:cxn ang="0">
                  <a:pos x="58" y="461"/>
                </a:cxn>
                <a:cxn ang="0">
                  <a:pos x="72" y="445"/>
                </a:cxn>
                <a:cxn ang="0">
                  <a:pos x="111" y="393"/>
                </a:cxn>
                <a:cxn ang="0">
                  <a:pos x="130" y="370"/>
                </a:cxn>
                <a:cxn ang="0">
                  <a:pos x="167" y="327"/>
                </a:cxn>
                <a:cxn ang="0">
                  <a:pos x="190" y="308"/>
                </a:cxn>
                <a:cxn ang="0">
                  <a:pos x="228" y="270"/>
                </a:cxn>
                <a:cxn ang="0">
                  <a:pos x="268" y="236"/>
                </a:cxn>
                <a:cxn ang="0">
                  <a:pos x="276" y="232"/>
                </a:cxn>
                <a:cxn ang="0">
                  <a:pos x="285" y="226"/>
                </a:cxn>
                <a:cxn ang="0">
                  <a:pos x="301" y="207"/>
                </a:cxn>
                <a:cxn ang="0">
                  <a:pos x="318" y="189"/>
                </a:cxn>
                <a:cxn ang="0">
                  <a:pos x="389" y="121"/>
                </a:cxn>
                <a:cxn ang="0">
                  <a:pos x="424" y="85"/>
                </a:cxn>
                <a:cxn ang="0">
                  <a:pos x="462" y="51"/>
                </a:cxn>
                <a:cxn ang="0">
                  <a:pos x="477" y="39"/>
                </a:cxn>
                <a:cxn ang="0">
                  <a:pos x="513" y="21"/>
                </a:cxn>
                <a:cxn ang="0">
                  <a:pos x="530" y="11"/>
                </a:cxn>
                <a:cxn ang="0">
                  <a:pos x="531" y="8"/>
                </a:cxn>
                <a:cxn ang="0">
                  <a:pos x="531" y="4"/>
                </a:cxn>
                <a:cxn ang="0">
                  <a:pos x="526" y="0"/>
                </a:cxn>
                <a:cxn ang="0">
                  <a:pos x="522" y="2"/>
                </a:cxn>
              </a:cxnLst>
              <a:rect l="0" t="0" r="r" b="b"/>
              <a:pathLst>
                <a:path w="531" h="536">
                  <a:moveTo>
                    <a:pt x="522" y="2"/>
                  </a:moveTo>
                  <a:lnTo>
                    <a:pt x="522" y="2"/>
                  </a:lnTo>
                  <a:lnTo>
                    <a:pt x="517" y="5"/>
                  </a:lnTo>
                  <a:lnTo>
                    <a:pt x="512" y="9"/>
                  </a:lnTo>
                  <a:lnTo>
                    <a:pt x="500" y="15"/>
                  </a:lnTo>
                  <a:lnTo>
                    <a:pt x="488" y="19"/>
                  </a:lnTo>
                  <a:lnTo>
                    <a:pt x="477" y="24"/>
                  </a:lnTo>
                  <a:lnTo>
                    <a:pt x="477" y="24"/>
                  </a:lnTo>
                  <a:lnTo>
                    <a:pt x="468" y="29"/>
                  </a:lnTo>
                  <a:lnTo>
                    <a:pt x="460" y="37"/>
                  </a:lnTo>
                  <a:lnTo>
                    <a:pt x="446" y="50"/>
                  </a:lnTo>
                  <a:lnTo>
                    <a:pt x="446" y="50"/>
                  </a:lnTo>
                  <a:lnTo>
                    <a:pt x="425" y="68"/>
                  </a:lnTo>
                  <a:lnTo>
                    <a:pt x="406" y="88"/>
                  </a:lnTo>
                  <a:lnTo>
                    <a:pt x="365" y="126"/>
                  </a:lnTo>
                  <a:lnTo>
                    <a:pt x="365" y="126"/>
                  </a:lnTo>
                  <a:lnTo>
                    <a:pt x="331" y="160"/>
                  </a:lnTo>
                  <a:lnTo>
                    <a:pt x="297" y="192"/>
                  </a:lnTo>
                  <a:lnTo>
                    <a:pt x="297" y="192"/>
                  </a:lnTo>
                  <a:lnTo>
                    <a:pt x="285" y="208"/>
                  </a:lnTo>
                  <a:lnTo>
                    <a:pt x="279" y="216"/>
                  </a:lnTo>
                  <a:lnTo>
                    <a:pt x="275" y="219"/>
                  </a:lnTo>
                  <a:lnTo>
                    <a:pt x="271" y="221"/>
                  </a:lnTo>
                  <a:lnTo>
                    <a:pt x="271" y="221"/>
                  </a:lnTo>
                  <a:lnTo>
                    <a:pt x="263" y="225"/>
                  </a:lnTo>
                  <a:lnTo>
                    <a:pt x="255" y="230"/>
                  </a:lnTo>
                  <a:lnTo>
                    <a:pt x="242" y="242"/>
                  </a:lnTo>
                  <a:lnTo>
                    <a:pt x="242" y="242"/>
                  </a:lnTo>
                  <a:lnTo>
                    <a:pt x="165" y="314"/>
                  </a:lnTo>
                  <a:lnTo>
                    <a:pt x="165" y="314"/>
                  </a:lnTo>
                  <a:lnTo>
                    <a:pt x="145" y="334"/>
                  </a:lnTo>
                  <a:lnTo>
                    <a:pt x="128" y="353"/>
                  </a:lnTo>
                  <a:lnTo>
                    <a:pt x="111" y="374"/>
                  </a:lnTo>
                  <a:lnTo>
                    <a:pt x="96" y="395"/>
                  </a:lnTo>
                  <a:lnTo>
                    <a:pt x="96" y="395"/>
                  </a:lnTo>
                  <a:lnTo>
                    <a:pt x="80" y="416"/>
                  </a:lnTo>
                  <a:lnTo>
                    <a:pt x="63" y="436"/>
                  </a:lnTo>
                  <a:lnTo>
                    <a:pt x="28" y="475"/>
                  </a:lnTo>
                  <a:lnTo>
                    <a:pt x="28" y="475"/>
                  </a:lnTo>
                  <a:lnTo>
                    <a:pt x="17" y="487"/>
                  </a:lnTo>
                  <a:lnTo>
                    <a:pt x="9" y="500"/>
                  </a:lnTo>
                  <a:lnTo>
                    <a:pt x="3" y="516"/>
                  </a:lnTo>
                  <a:lnTo>
                    <a:pt x="1" y="523"/>
                  </a:lnTo>
                  <a:lnTo>
                    <a:pt x="0" y="531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3" y="535"/>
                  </a:lnTo>
                  <a:lnTo>
                    <a:pt x="4" y="536"/>
                  </a:lnTo>
                  <a:lnTo>
                    <a:pt x="5" y="536"/>
                  </a:lnTo>
                  <a:lnTo>
                    <a:pt x="11" y="535"/>
                  </a:lnTo>
                  <a:lnTo>
                    <a:pt x="12" y="534"/>
                  </a:lnTo>
                  <a:lnTo>
                    <a:pt x="12" y="531"/>
                  </a:lnTo>
                  <a:lnTo>
                    <a:pt x="12" y="531"/>
                  </a:lnTo>
                  <a:lnTo>
                    <a:pt x="13" y="521"/>
                  </a:lnTo>
                  <a:lnTo>
                    <a:pt x="17" y="510"/>
                  </a:lnTo>
                  <a:lnTo>
                    <a:pt x="22" y="501"/>
                  </a:lnTo>
                  <a:lnTo>
                    <a:pt x="28" y="492"/>
                  </a:lnTo>
                  <a:lnTo>
                    <a:pt x="35" y="484"/>
                  </a:lnTo>
                  <a:lnTo>
                    <a:pt x="42" y="476"/>
                  </a:lnTo>
                  <a:lnTo>
                    <a:pt x="58" y="461"/>
                  </a:lnTo>
                  <a:lnTo>
                    <a:pt x="58" y="461"/>
                  </a:lnTo>
                  <a:lnTo>
                    <a:pt x="72" y="445"/>
                  </a:lnTo>
                  <a:lnTo>
                    <a:pt x="86" y="428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30" y="370"/>
                  </a:lnTo>
                  <a:lnTo>
                    <a:pt x="148" y="348"/>
                  </a:lnTo>
                  <a:lnTo>
                    <a:pt x="167" y="327"/>
                  </a:lnTo>
                  <a:lnTo>
                    <a:pt x="190" y="308"/>
                  </a:lnTo>
                  <a:lnTo>
                    <a:pt x="190" y="308"/>
                  </a:lnTo>
                  <a:lnTo>
                    <a:pt x="208" y="289"/>
                  </a:lnTo>
                  <a:lnTo>
                    <a:pt x="228" y="270"/>
                  </a:lnTo>
                  <a:lnTo>
                    <a:pt x="247" y="251"/>
                  </a:lnTo>
                  <a:lnTo>
                    <a:pt x="268" y="236"/>
                  </a:lnTo>
                  <a:lnTo>
                    <a:pt x="268" y="236"/>
                  </a:lnTo>
                  <a:lnTo>
                    <a:pt x="276" y="232"/>
                  </a:lnTo>
                  <a:lnTo>
                    <a:pt x="281" y="229"/>
                  </a:lnTo>
                  <a:lnTo>
                    <a:pt x="285" y="226"/>
                  </a:lnTo>
                  <a:lnTo>
                    <a:pt x="285" y="226"/>
                  </a:lnTo>
                  <a:lnTo>
                    <a:pt x="301" y="207"/>
                  </a:lnTo>
                  <a:lnTo>
                    <a:pt x="318" y="189"/>
                  </a:lnTo>
                  <a:lnTo>
                    <a:pt x="318" y="189"/>
                  </a:lnTo>
                  <a:lnTo>
                    <a:pt x="353" y="155"/>
                  </a:lnTo>
                  <a:lnTo>
                    <a:pt x="389" y="121"/>
                  </a:lnTo>
                  <a:lnTo>
                    <a:pt x="389" y="121"/>
                  </a:lnTo>
                  <a:lnTo>
                    <a:pt x="424" y="85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70" y="45"/>
                  </a:lnTo>
                  <a:lnTo>
                    <a:pt x="477" y="39"/>
                  </a:lnTo>
                  <a:lnTo>
                    <a:pt x="496" y="30"/>
                  </a:lnTo>
                  <a:lnTo>
                    <a:pt x="513" y="21"/>
                  </a:lnTo>
                  <a:lnTo>
                    <a:pt x="522" y="16"/>
                  </a:lnTo>
                  <a:lnTo>
                    <a:pt x="530" y="11"/>
                  </a:lnTo>
                  <a:lnTo>
                    <a:pt x="530" y="11"/>
                  </a:lnTo>
                  <a:lnTo>
                    <a:pt x="531" y="8"/>
                  </a:lnTo>
                  <a:lnTo>
                    <a:pt x="531" y="7"/>
                  </a:lnTo>
                  <a:lnTo>
                    <a:pt x="531" y="4"/>
                  </a:lnTo>
                  <a:lnTo>
                    <a:pt x="530" y="3"/>
                  </a:lnTo>
                  <a:lnTo>
                    <a:pt x="526" y="0"/>
                  </a:lnTo>
                  <a:lnTo>
                    <a:pt x="525" y="0"/>
                  </a:lnTo>
                  <a:lnTo>
                    <a:pt x="522" y="2"/>
                  </a:lnTo>
                  <a:lnTo>
                    <a:pt x="5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4" name="Freeform 946"/>
            <p:cNvSpPr/>
            <p:nvPr/>
          </p:nvSpPr>
          <p:spPr bwMode="auto">
            <a:xfrm>
              <a:off x="6681788" y="3209926"/>
              <a:ext cx="236538" cy="211138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56" y="15"/>
                </a:cxn>
                <a:cxn ang="0">
                  <a:pos x="530" y="36"/>
                </a:cxn>
                <a:cxn ang="0">
                  <a:pos x="487" y="71"/>
                </a:cxn>
                <a:cxn ang="0">
                  <a:pos x="441" y="104"/>
                </a:cxn>
                <a:cxn ang="0">
                  <a:pos x="420" y="118"/>
                </a:cxn>
                <a:cxn ang="0">
                  <a:pos x="361" y="165"/>
                </a:cxn>
                <a:cxn ang="0">
                  <a:pos x="340" y="183"/>
                </a:cxn>
                <a:cxn ang="0">
                  <a:pos x="295" y="217"/>
                </a:cxn>
                <a:cxn ang="0">
                  <a:pos x="272" y="236"/>
                </a:cxn>
                <a:cxn ang="0">
                  <a:pos x="191" y="310"/>
                </a:cxn>
                <a:cxn ang="0">
                  <a:pos x="112" y="389"/>
                </a:cxn>
                <a:cxn ang="0">
                  <a:pos x="34" y="470"/>
                </a:cxn>
                <a:cxn ang="0">
                  <a:pos x="21" y="483"/>
                </a:cxn>
                <a:cxn ang="0">
                  <a:pos x="7" y="501"/>
                </a:cxn>
                <a:cxn ang="0">
                  <a:pos x="2" y="517"/>
                </a:cxn>
                <a:cxn ang="0">
                  <a:pos x="0" y="526"/>
                </a:cxn>
                <a:cxn ang="0">
                  <a:pos x="2" y="530"/>
                </a:cxn>
                <a:cxn ang="0">
                  <a:pos x="10" y="530"/>
                </a:cxn>
                <a:cxn ang="0">
                  <a:pos x="12" y="526"/>
                </a:cxn>
                <a:cxn ang="0">
                  <a:pos x="12" y="521"/>
                </a:cxn>
                <a:cxn ang="0">
                  <a:pos x="19" y="504"/>
                </a:cxn>
                <a:cxn ang="0">
                  <a:pos x="34" y="484"/>
                </a:cxn>
                <a:cxn ang="0">
                  <a:pos x="71" y="449"/>
                </a:cxn>
                <a:cxn ang="0">
                  <a:pos x="106" y="412"/>
                </a:cxn>
                <a:cxn ang="0">
                  <a:pos x="143" y="374"/>
                </a:cxn>
                <a:cxn ang="0">
                  <a:pos x="252" y="270"/>
                </a:cxn>
                <a:cxn ang="0">
                  <a:pos x="289" y="237"/>
                </a:cxn>
                <a:cxn ang="0">
                  <a:pos x="325" y="208"/>
                </a:cxn>
                <a:cxn ang="0">
                  <a:pos x="363" y="179"/>
                </a:cxn>
                <a:cxn ang="0">
                  <a:pos x="424" y="128"/>
                </a:cxn>
                <a:cxn ang="0">
                  <a:pos x="446" y="113"/>
                </a:cxn>
                <a:cxn ang="0">
                  <a:pos x="513" y="67"/>
                </a:cxn>
                <a:cxn ang="0">
                  <a:pos x="530" y="51"/>
                </a:cxn>
                <a:cxn ang="0">
                  <a:pos x="558" y="29"/>
                </a:cxn>
                <a:cxn ang="0">
                  <a:pos x="579" y="16"/>
                </a:cxn>
                <a:cxn ang="0">
                  <a:pos x="590" y="12"/>
                </a:cxn>
                <a:cxn ang="0">
                  <a:pos x="593" y="8"/>
                </a:cxn>
                <a:cxn ang="0">
                  <a:pos x="592" y="2"/>
                </a:cxn>
                <a:cxn ang="0">
                  <a:pos x="586" y="0"/>
                </a:cxn>
              </a:cxnLst>
              <a:rect l="0" t="0" r="r" b="b"/>
              <a:pathLst>
                <a:path w="594" h="531">
                  <a:moveTo>
                    <a:pt x="586" y="0"/>
                  </a:moveTo>
                  <a:lnTo>
                    <a:pt x="586" y="0"/>
                  </a:lnTo>
                  <a:lnTo>
                    <a:pt x="572" y="7"/>
                  </a:lnTo>
                  <a:lnTo>
                    <a:pt x="556" y="15"/>
                  </a:lnTo>
                  <a:lnTo>
                    <a:pt x="543" y="25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487" y="71"/>
                  </a:lnTo>
                  <a:lnTo>
                    <a:pt x="465" y="88"/>
                  </a:lnTo>
                  <a:lnTo>
                    <a:pt x="441" y="104"/>
                  </a:lnTo>
                  <a:lnTo>
                    <a:pt x="441" y="104"/>
                  </a:lnTo>
                  <a:lnTo>
                    <a:pt x="420" y="118"/>
                  </a:lnTo>
                  <a:lnTo>
                    <a:pt x="401" y="134"/>
                  </a:lnTo>
                  <a:lnTo>
                    <a:pt x="361" y="165"/>
                  </a:lnTo>
                  <a:lnTo>
                    <a:pt x="361" y="165"/>
                  </a:lnTo>
                  <a:lnTo>
                    <a:pt x="340" y="183"/>
                  </a:lnTo>
                  <a:lnTo>
                    <a:pt x="317" y="200"/>
                  </a:lnTo>
                  <a:lnTo>
                    <a:pt x="295" y="217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32" y="272"/>
                  </a:lnTo>
                  <a:lnTo>
                    <a:pt x="191" y="310"/>
                  </a:lnTo>
                  <a:lnTo>
                    <a:pt x="112" y="389"/>
                  </a:lnTo>
                  <a:lnTo>
                    <a:pt x="112" y="389"/>
                  </a:lnTo>
                  <a:lnTo>
                    <a:pt x="72" y="429"/>
                  </a:lnTo>
                  <a:lnTo>
                    <a:pt x="34" y="470"/>
                  </a:lnTo>
                  <a:lnTo>
                    <a:pt x="34" y="470"/>
                  </a:lnTo>
                  <a:lnTo>
                    <a:pt x="21" y="483"/>
                  </a:lnTo>
                  <a:lnTo>
                    <a:pt x="11" y="495"/>
                  </a:lnTo>
                  <a:lnTo>
                    <a:pt x="7" y="501"/>
                  </a:lnTo>
                  <a:lnTo>
                    <a:pt x="3" y="509"/>
                  </a:lnTo>
                  <a:lnTo>
                    <a:pt x="2" y="517"/>
                  </a:lnTo>
                  <a:lnTo>
                    <a:pt x="0" y="526"/>
                  </a:lnTo>
                  <a:lnTo>
                    <a:pt x="0" y="526"/>
                  </a:lnTo>
                  <a:lnTo>
                    <a:pt x="0" y="527"/>
                  </a:lnTo>
                  <a:lnTo>
                    <a:pt x="2" y="530"/>
                  </a:lnTo>
                  <a:lnTo>
                    <a:pt x="6" y="531"/>
                  </a:lnTo>
                  <a:lnTo>
                    <a:pt x="10" y="530"/>
                  </a:lnTo>
                  <a:lnTo>
                    <a:pt x="11" y="527"/>
                  </a:lnTo>
                  <a:lnTo>
                    <a:pt x="12" y="526"/>
                  </a:lnTo>
                  <a:lnTo>
                    <a:pt x="12" y="526"/>
                  </a:lnTo>
                  <a:lnTo>
                    <a:pt x="12" y="521"/>
                  </a:lnTo>
                  <a:lnTo>
                    <a:pt x="13" y="516"/>
                  </a:lnTo>
                  <a:lnTo>
                    <a:pt x="19" y="504"/>
                  </a:lnTo>
                  <a:lnTo>
                    <a:pt x="25" y="493"/>
                  </a:lnTo>
                  <a:lnTo>
                    <a:pt x="34" y="484"/>
                  </a:lnTo>
                  <a:lnTo>
                    <a:pt x="54" y="465"/>
                  </a:lnTo>
                  <a:lnTo>
                    <a:pt x="71" y="449"/>
                  </a:lnTo>
                  <a:lnTo>
                    <a:pt x="71" y="449"/>
                  </a:lnTo>
                  <a:lnTo>
                    <a:pt x="106" y="412"/>
                  </a:lnTo>
                  <a:lnTo>
                    <a:pt x="143" y="374"/>
                  </a:lnTo>
                  <a:lnTo>
                    <a:pt x="143" y="374"/>
                  </a:lnTo>
                  <a:lnTo>
                    <a:pt x="215" y="305"/>
                  </a:lnTo>
                  <a:lnTo>
                    <a:pt x="252" y="270"/>
                  </a:lnTo>
                  <a:lnTo>
                    <a:pt x="289" y="237"/>
                  </a:lnTo>
                  <a:lnTo>
                    <a:pt x="289" y="237"/>
                  </a:lnTo>
                  <a:lnTo>
                    <a:pt x="306" y="221"/>
                  </a:lnTo>
                  <a:lnTo>
                    <a:pt x="325" y="208"/>
                  </a:lnTo>
                  <a:lnTo>
                    <a:pt x="363" y="179"/>
                  </a:lnTo>
                  <a:lnTo>
                    <a:pt x="363" y="179"/>
                  </a:lnTo>
                  <a:lnTo>
                    <a:pt x="403" y="145"/>
                  </a:lnTo>
                  <a:lnTo>
                    <a:pt x="424" y="128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80" y="90"/>
                  </a:lnTo>
                  <a:lnTo>
                    <a:pt x="513" y="67"/>
                  </a:lnTo>
                  <a:lnTo>
                    <a:pt x="513" y="67"/>
                  </a:lnTo>
                  <a:lnTo>
                    <a:pt x="530" y="51"/>
                  </a:lnTo>
                  <a:lnTo>
                    <a:pt x="548" y="36"/>
                  </a:lnTo>
                  <a:lnTo>
                    <a:pt x="558" y="29"/>
                  </a:lnTo>
                  <a:lnTo>
                    <a:pt x="568" y="21"/>
                  </a:lnTo>
                  <a:lnTo>
                    <a:pt x="579" y="1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92" y="11"/>
                  </a:lnTo>
                  <a:lnTo>
                    <a:pt x="593" y="8"/>
                  </a:lnTo>
                  <a:lnTo>
                    <a:pt x="594" y="4"/>
                  </a:lnTo>
                  <a:lnTo>
                    <a:pt x="592" y="2"/>
                  </a:lnTo>
                  <a:lnTo>
                    <a:pt x="589" y="0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5" name="Freeform 947"/>
            <p:cNvSpPr/>
            <p:nvPr/>
          </p:nvSpPr>
          <p:spPr bwMode="auto">
            <a:xfrm>
              <a:off x="6716713" y="3230563"/>
              <a:ext cx="230188" cy="201613"/>
            </a:xfrm>
            <a:custGeom>
              <a:avLst/>
              <a:gdLst/>
              <a:ahLst/>
              <a:cxnLst>
                <a:cxn ang="0">
                  <a:pos x="576" y="0"/>
                </a:cxn>
                <a:cxn ang="0">
                  <a:pos x="562" y="7"/>
                </a:cxn>
                <a:cxn ang="0">
                  <a:pos x="548" y="18"/>
                </a:cxn>
                <a:cxn ang="0">
                  <a:pos x="475" y="86"/>
                </a:cxn>
                <a:cxn ang="0">
                  <a:pos x="388" y="160"/>
                </a:cxn>
                <a:cxn ang="0">
                  <a:pos x="318" y="211"/>
                </a:cxn>
                <a:cxn ang="0">
                  <a:pos x="295" y="228"/>
                </a:cxn>
                <a:cxn ang="0">
                  <a:pos x="252" y="257"/>
                </a:cxn>
                <a:cxn ang="0">
                  <a:pos x="172" y="324"/>
                </a:cxn>
                <a:cxn ang="0">
                  <a:pos x="133" y="359"/>
                </a:cxn>
                <a:cxn ang="0">
                  <a:pos x="93" y="395"/>
                </a:cxn>
                <a:cxn ang="0">
                  <a:pos x="58" y="434"/>
                </a:cxn>
                <a:cxn ang="0">
                  <a:pos x="25" y="464"/>
                </a:cxn>
                <a:cxn ang="0">
                  <a:pos x="11" y="481"/>
                </a:cxn>
                <a:cxn ang="0">
                  <a:pos x="2" y="499"/>
                </a:cxn>
                <a:cxn ang="0">
                  <a:pos x="0" y="502"/>
                </a:cxn>
                <a:cxn ang="0">
                  <a:pos x="6" y="507"/>
                </a:cxn>
                <a:cxn ang="0">
                  <a:pos x="11" y="504"/>
                </a:cxn>
                <a:cxn ang="0">
                  <a:pos x="12" y="503"/>
                </a:cxn>
                <a:cxn ang="0">
                  <a:pos x="17" y="493"/>
                </a:cxn>
                <a:cxn ang="0">
                  <a:pos x="45" y="465"/>
                </a:cxn>
                <a:cxn ang="0">
                  <a:pos x="80" y="426"/>
                </a:cxn>
                <a:cxn ang="0">
                  <a:pos x="99" y="406"/>
                </a:cxn>
                <a:cxn ang="0">
                  <a:pos x="157" y="353"/>
                </a:cxn>
                <a:cxn ang="0">
                  <a:pos x="195" y="319"/>
                </a:cxn>
                <a:cxn ang="0">
                  <a:pos x="275" y="255"/>
                </a:cxn>
                <a:cxn ang="0">
                  <a:pos x="318" y="226"/>
                </a:cxn>
                <a:cxn ang="0">
                  <a:pos x="338" y="213"/>
                </a:cxn>
                <a:cxn ang="0">
                  <a:pos x="394" y="170"/>
                </a:cxn>
                <a:cxn ang="0">
                  <a:pos x="466" y="108"/>
                </a:cxn>
                <a:cxn ang="0">
                  <a:pos x="500" y="78"/>
                </a:cxn>
                <a:cxn ang="0">
                  <a:pos x="535" y="49"/>
                </a:cxn>
                <a:cxn ang="0">
                  <a:pos x="551" y="34"/>
                </a:cxn>
                <a:cxn ang="0">
                  <a:pos x="567" y="19"/>
                </a:cxn>
                <a:cxn ang="0">
                  <a:pos x="575" y="14"/>
                </a:cxn>
                <a:cxn ang="0">
                  <a:pos x="579" y="10"/>
                </a:cxn>
                <a:cxn ang="0">
                  <a:pos x="583" y="7"/>
                </a:cxn>
                <a:cxn ang="0">
                  <a:pos x="583" y="3"/>
                </a:cxn>
                <a:cxn ang="0">
                  <a:pos x="579" y="0"/>
                </a:cxn>
                <a:cxn ang="0">
                  <a:pos x="576" y="0"/>
                </a:cxn>
              </a:cxnLst>
              <a:rect l="0" t="0" r="r" b="b"/>
              <a:pathLst>
                <a:path w="584" h="507">
                  <a:moveTo>
                    <a:pt x="576" y="0"/>
                  </a:moveTo>
                  <a:lnTo>
                    <a:pt x="576" y="0"/>
                  </a:lnTo>
                  <a:lnTo>
                    <a:pt x="569" y="2"/>
                  </a:lnTo>
                  <a:lnTo>
                    <a:pt x="562" y="7"/>
                  </a:lnTo>
                  <a:lnTo>
                    <a:pt x="548" y="18"/>
                  </a:lnTo>
                  <a:lnTo>
                    <a:pt x="548" y="18"/>
                  </a:lnTo>
                  <a:lnTo>
                    <a:pt x="475" y="86"/>
                  </a:lnTo>
                  <a:lnTo>
                    <a:pt x="475" y="86"/>
                  </a:lnTo>
                  <a:lnTo>
                    <a:pt x="432" y="122"/>
                  </a:lnTo>
                  <a:lnTo>
                    <a:pt x="388" y="160"/>
                  </a:lnTo>
                  <a:lnTo>
                    <a:pt x="342" y="196"/>
                  </a:lnTo>
                  <a:lnTo>
                    <a:pt x="318" y="211"/>
                  </a:lnTo>
                  <a:lnTo>
                    <a:pt x="295" y="228"/>
                  </a:lnTo>
                  <a:lnTo>
                    <a:pt x="295" y="228"/>
                  </a:lnTo>
                  <a:lnTo>
                    <a:pt x="272" y="243"/>
                  </a:lnTo>
                  <a:lnTo>
                    <a:pt x="252" y="257"/>
                  </a:lnTo>
                  <a:lnTo>
                    <a:pt x="211" y="290"/>
                  </a:lnTo>
                  <a:lnTo>
                    <a:pt x="172" y="324"/>
                  </a:lnTo>
                  <a:lnTo>
                    <a:pt x="133" y="359"/>
                  </a:lnTo>
                  <a:lnTo>
                    <a:pt x="133" y="359"/>
                  </a:lnTo>
                  <a:lnTo>
                    <a:pt x="113" y="376"/>
                  </a:lnTo>
                  <a:lnTo>
                    <a:pt x="93" y="395"/>
                  </a:lnTo>
                  <a:lnTo>
                    <a:pt x="58" y="434"/>
                  </a:lnTo>
                  <a:lnTo>
                    <a:pt x="58" y="434"/>
                  </a:lnTo>
                  <a:lnTo>
                    <a:pt x="42" y="448"/>
                  </a:lnTo>
                  <a:lnTo>
                    <a:pt x="25" y="464"/>
                  </a:lnTo>
                  <a:lnTo>
                    <a:pt x="17" y="473"/>
                  </a:lnTo>
                  <a:lnTo>
                    <a:pt x="11" y="481"/>
                  </a:lnTo>
                  <a:lnTo>
                    <a:pt x="6" y="490"/>
                  </a:lnTo>
                  <a:lnTo>
                    <a:pt x="2" y="499"/>
                  </a:lnTo>
                  <a:lnTo>
                    <a:pt x="2" y="499"/>
                  </a:lnTo>
                  <a:lnTo>
                    <a:pt x="0" y="502"/>
                  </a:lnTo>
                  <a:lnTo>
                    <a:pt x="2" y="504"/>
                  </a:lnTo>
                  <a:lnTo>
                    <a:pt x="6" y="507"/>
                  </a:lnTo>
                  <a:lnTo>
                    <a:pt x="10" y="506"/>
                  </a:lnTo>
                  <a:lnTo>
                    <a:pt x="11" y="504"/>
                  </a:lnTo>
                  <a:lnTo>
                    <a:pt x="12" y="503"/>
                  </a:lnTo>
                  <a:lnTo>
                    <a:pt x="12" y="503"/>
                  </a:lnTo>
                  <a:lnTo>
                    <a:pt x="15" y="498"/>
                  </a:lnTo>
                  <a:lnTo>
                    <a:pt x="17" y="493"/>
                  </a:lnTo>
                  <a:lnTo>
                    <a:pt x="27" y="482"/>
                  </a:lnTo>
                  <a:lnTo>
                    <a:pt x="45" y="465"/>
                  </a:lnTo>
                  <a:lnTo>
                    <a:pt x="45" y="465"/>
                  </a:lnTo>
                  <a:lnTo>
                    <a:pt x="80" y="426"/>
                  </a:lnTo>
                  <a:lnTo>
                    <a:pt x="80" y="426"/>
                  </a:lnTo>
                  <a:lnTo>
                    <a:pt x="99" y="406"/>
                  </a:lnTo>
                  <a:lnTo>
                    <a:pt x="117" y="388"/>
                  </a:lnTo>
                  <a:lnTo>
                    <a:pt x="157" y="353"/>
                  </a:lnTo>
                  <a:lnTo>
                    <a:pt x="157" y="353"/>
                  </a:lnTo>
                  <a:lnTo>
                    <a:pt x="195" y="319"/>
                  </a:lnTo>
                  <a:lnTo>
                    <a:pt x="235" y="286"/>
                  </a:lnTo>
                  <a:lnTo>
                    <a:pt x="275" y="255"/>
                  </a:lnTo>
                  <a:lnTo>
                    <a:pt x="296" y="240"/>
                  </a:lnTo>
                  <a:lnTo>
                    <a:pt x="318" y="226"/>
                  </a:lnTo>
                  <a:lnTo>
                    <a:pt x="318" y="226"/>
                  </a:lnTo>
                  <a:lnTo>
                    <a:pt x="338" y="213"/>
                  </a:lnTo>
                  <a:lnTo>
                    <a:pt x="356" y="200"/>
                  </a:lnTo>
                  <a:lnTo>
                    <a:pt x="394" y="170"/>
                  </a:lnTo>
                  <a:lnTo>
                    <a:pt x="431" y="138"/>
                  </a:lnTo>
                  <a:lnTo>
                    <a:pt x="466" y="108"/>
                  </a:lnTo>
                  <a:lnTo>
                    <a:pt x="466" y="108"/>
                  </a:lnTo>
                  <a:lnTo>
                    <a:pt x="500" y="78"/>
                  </a:lnTo>
                  <a:lnTo>
                    <a:pt x="535" y="49"/>
                  </a:lnTo>
                  <a:lnTo>
                    <a:pt x="535" y="49"/>
                  </a:lnTo>
                  <a:lnTo>
                    <a:pt x="543" y="41"/>
                  </a:lnTo>
                  <a:lnTo>
                    <a:pt x="551" y="34"/>
                  </a:lnTo>
                  <a:lnTo>
                    <a:pt x="558" y="26"/>
                  </a:lnTo>
                  <a:lnTo>
                    <a:pt x="567" y="19"/>
                  </a:lnTo>
                  <a:lnTo>
                    <a:pt x="567" y="19"/>
                  </a:lnTo>
                  <a:lnTo>
                    <a:pt x="575" y="14"/>
                  </a:lnTo>
                  <a:lnTo>
                    <a:pt x="579" y="10"/>
                  </a:lnTo>
                  <a:lnTo>
                    <a:pt x="579" y="10"/>
                  </a:lnTo>
                  <a:lnTo>
                    <a:pt x="581" y="9"/>
                  </a:lnTo>
                  <a:lnTo>
                    <a:pt x="583" y="7"/>
                  </a:lnTo>
                  <a:lnTo>
                    <a:pt x="584" y="6"/>
                  </a:lnTo>
                  <a:lnTo>
                    <a:pt x="583" y="3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6" y="0"/>
                  </a:lnTo>
                  <a:lnTo>
                    <a:pt x="5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6" name="Freeform 948"/>
            <p:cNvSpPr/>
            <p:nvPr/>
          </p:nvSpPr>
          <p:spPr bwMode="auto">
            <a:xfrm>
              <a:off x="6723063" y="3248026"/>
              <a:ext cx="250825" cy="222250"/>
            </a:xfrm>
            <a:custGeom>
              <a:avLst/>
              <a:gdLst/>
              <a:ahLst/>
              <a:cxnLst>
                <a:cxn ang="0">
                  <a:pos x="628" y="0"/>
                </a:cxn>
                <a:cxn ang="0">
                  <a:pos x="617" y="3"/>
                </a:cxn>
                <a:cxn ang="0">
                  <a:pos x="603" y="16"/>
                </a:cxn>
                <a:cxn ang="0">
                  <a:pos x="595" y="22"/>
                </a:cxn>
                <a:cxn ang="0">
                  <a:pos x="575" y="37"/>
                </a:cxn>
                <a:cxn ang="0">
                  <a:pos x="522" y="89"/>
                </a:cxn>
                <a:cxn ang="0">
                  <a:pos x="499" y="111"/>
                </a:cxn>
                <a:cxn ang="0">
                  <a:pos x="430" y="171"/>
                </a:cxn>
                <a:cxn ang="0">
                  <a:pos x="333" y="246"/>
                </a:cxn>
                <a:cxn ang="0">
                  <a:pos x="287" y="280"/>
                </a:cxn>
                <a:cxn ang="0">
                  <a:pos x="200" y="353"/>
                </a:cxn>
                <a:cxn ang="0">
                  <a:pos x="158" y="394"/>
                </a:cxn>
                <a:cxn ang="0">
                  <a:pos x="115" y="439"/>
                </a:cxn>
                <a:cxn ang="0">
                  <a:pos x="72" y="485"/>
                </a:cxn>
                <a:cxn ang="0">
                  <a:pos x="49" y="506"/>
                </a:cxn>
                <a:cxn ang="0">
                  <a:pos x="26" y="527"/>
                </a:cxn>
                <a:cxn ang="0">
                  <a:pos x="5" y="544"/>
                </a:cxn>
                <a:cxn ang="0">
                  <a:pos x="0" y="551"/>
                </a:cxn>
                <a:cxn ang="0">
                  <a:pos x="1" y="558"/>
                </a:cxn>
                <a:cxn ang="0">
                  <a:pos x="8" y="560"/>
                </a:cxn>
                <a:cxn ang="0">
                  <a:pos x="14" y="552"/>
                </a:cxn>
                <a:cxn ang="0">
                  <a:pos x="15" y="551"/>
                </a:cxn>
                <a:cxn ang="0">
                  <a:pos x="17" y="548"/>
                </a:cxn>
                <a:cxn ang="0">
                  <a:pos x="42" y="528"/>
                </a:cxn>
                <a:cxn ang="0">
                  <a:pos x="61" y="511"/>
                </a:cxn>
                <a:cxn ang="0">
                  <a:pos x="80" y="493"/>
                </a:cxn>
                <a:cxn ang="0">
                  <a:pos x="119" y="451"/>
                </a:cxn>
                <a:cxn ang="0">
                  <a:pos x="158" y="408"/>
                </a:cxn>
                <a:cxn ang="0">
                  <a:pos x="201" y="368"/>
                </a:cxn>
                <a:cxn ang="0">
                  <a:pos x="291" y="292"/>
                </a:cxn>
                <a:cxn ang="0">
                  <a:pos x="339" y="255"/>
                </a:cxn>
                <a:cxn ang="0">
                  <a:pos x="420" y="191"/>
                </a:cxn>
                <a:cxn ang="0">
                  <a:pos x="499" y="124"/>
                </a:cxn>
                <a:cxn ang="0">
                  <a:pos x="541" y="84"/>
                </a:cxn>
                <a:cxn ang="0">
                  <a:pos x="573" y="55"/>
                </a:cxn>
                <a:cxn ang="0">
                  <a:pos x="584" y="47"/>
                </a:cxn>
                <a:cxn ang="0">
                  <a:pos x="605" y="27"/>
                </a:cxn>
                <a:cxn ang="0">
                  <a:pos x="622" y="13"/>
                </a:cxn>
                <a:cxn ang="0">
                  <a:pos x="628" y="12"/>
                </a:cxn>
                <a:cxn ang="0">
                  <a:pos x="632" y="9"/>
                </a:cxn>
                <a:cxn ang="0">
                  <a:pos x="632" y="1"/>
                </a:cxn>
                <a:cxn ang="0">
                  <a:pos x="628" y="0"/>
                </a:cxn>
              </a:cxnLst>
              <a:rect l="0" t="0" r="r" b="b"/>
              <a:pathLst>
                <a:path w="633" h="560">
                  <a:moveTo>
                    <a:pt x="628" y="0"/>
                  </a:moveTo>
                  <a:lnTo>
                    <a:pt x="628" y="0"/>
                  </a:lnTo>
                  <a:lnTo>
                    <a:pt x="622" y="1"/>
                  </a:lnTo>
                  <a:lnTo>
                    <a:pt x="617" y="3"/>
                  </a:lnTo>
                  <a:lnTo>
                    <a:pt x="609" y="9"/>
                  </a:lnTo>
                  <a:lnTo>
                    <a:pt x="603" y="16"/>
                  </a:lnTo>
                  <a:lnTo>
                    <a:pt x="595" y="22"/>
                  </a:lnTo>
                  <a:lnTo>
                    <a:pt x="595" y="22"/>
                  </a:lnTo>
                  <a:lnTo>
                    <a:pt x="586" y="29"/>
                  </a:lnTo>
                  <a:lnTo>
                    <a:pt x="575" y="37"/>
                  </a:lnTo>
                  <a:lnTo>
                    <a:pt x="557" y="54"/>
                  </a:lnTo>
                  <a:lnTo>
                    <a:pt x="522" y="89"/>
                  </a:lnTo>
                  <a:lnTo>
                    <a:pt x="522" y="89"/>
                  </a:lnTo>
                  <a:lnTo>
                    <a:pt x="499" y="111"/>
                  </a:lnTo>
                  <a:lnTo>
                    <a:pt x="477" y="131"/>
                  </a:lnTo>
                  <a:lnTo>
                    <a:pt x="430" y="171"/>
                  </a:lnTo>
                  <a:lnTo>
                    <a:pt x="382" y="209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7" y="280"/>
                  </a:lnTo>
                  <a:lnTo>
                    <a:pt x="243" y="317"/>
                  </a:lnTo>
                  <a:lnTo>
                    <a:pt x="200" y="353"/>
                  </a:lnTo>
                  <a:lnTo>
                    <a:pt x="158" y="394"/>
                  </a:lnTo>
                  <a:lnTo>
                    <a:pt x="158" y="394"/>
                  </a:lnTo>
                  <a:lnTo>
                    <a:pt x="136" y="416"/>
                  </a:lnTo>
                  <a:lnTo>
                    <a:pt x="115" y="439"/>
                  </a:lnTo>
                  <a:lnTo>
                    <a:pt x="93" y="463"/>
                  </a:lnTo>
                  <a:lnTo>
                    <a:pt x="72" y="485"/>
                  </a:lnTo>
                  <a:lnTo>
                    <a:pt x="72" y="485"/>
                  </a:lnTo>
                  <a:lnTo>
                    <a:pt x="49" y="506"/>
                  </a:lnTo>
                  <a:lnTo>
                    <a:pt x="26" y="527"/>
                  </a:lnTo>
                  <a:lnTo>
                    <a:pt x="26" y="527"/>
                  </a:lnTo>
                  <a:lnTo>
                    <a:pt x="11" y="538"/>
                  </a:lnTo>
                  <a:lnTo>
                    <a:pt x="5" y="544"/>
                  </a:lnTo>
                  <a:lnTo>
                    <a:pt x="0" y="551"/>
                  </a:lnTo>
                  <a:lnTo>
                    <a:pt x="0" y="551"/>
                  </a:lnTo>
                  <a:lnTo>
                    <a:pt x="0" y="556"/>
                  </a:lnTo>
                  <a:lnTo>
                    <a:pt x="1" y="558"/>
                  </a:lnTo>
                  <a:lnTo>
                    <a:pt x="5" y="560"/>
                  </a:lnTo>
                  <a:lnTo>
                    <a:pt x="8" y="560"/>
                  </a:lnTo>
                  <a:lnTo>
                    <a:pt x="9" y="558"/>
                  </a:lnTo>
                  <a:lnTo>
                    <a:pt x="14" y="552"/>
                  </a:lnTo>
                  <a:lnTo>
                    <a:pt x="14" y="552"/>
                  </a:lnTo>
                  <a:lnTo>
                    <a:pt x="15" y="551"/>
                  </a:lnTo>
                  <a:lnTo>
                    <a:pt x="17" y="548"/>
                  </a:lnTo>
                  <a:lnTo>
                    <a:pt x="17" y="548"/>
                  </a:lnTo>
                  <a:lnTo>
                    <a:pt x="30" y="538"/>
                  </a:lnTo>
                  <a:lnTo>
                    <a:pt x="42" y="528"/>
                  </a:lnTo>
                  <a:lnTo>
                    <a:pt x="42" y="528"/>
                  </a:lnTo>
                  <a:lnTo>
                    <a:pt x="61" y="511"/>
                  </a:lnTo>
                  <a:lnTo>
                    <a:pt x="80" y="493"/>
                  </a:lnTo>
                  <a:lnTo>
                    <a:pt x="80" y="493"/>
                  </a:lnTo>
                  <a:lnTo>
                    <a:pt x="99" y="472"/>
                  </a:lnTo>
                  <a:lnTo>
                    <a:pt x="119" y="451"/>
                  </a:lnTo>
                  <a:lnTo>
                    <a:pt x="138" y="430"/>
                  </a:lnTo>
                  <a:lnTo>
                    <a:pt x="158" y="408"/>
                  </a:lnTo>
                  <a:lnTo>
                    <a:pt x="158" y="408"/>
                  </a:lnTo>
                  <a:lnTo>
                    <a:pt x="201" y="368"/>
                  </a:lnTo>
                  <a:lnTo>
                    <a:pt x="246" y="328"/>
                  </a:lnTo>
                  <a:lnTo>
                    <a:pt x="291" y="292"/>
                  </a:lnTo>
                  <a:lnTo>
                    <a:pt x="339" y="255"/>
                  </a:lnTo>
                  <a:lnTo>
                    <a:pt x="339" y="255"/>
                  </a:lnTo>
                  <a:lnTo>
                    <a:pt x="380" y="224"/>
                  </a:lnTo>
                  <a:lnTo>
                    <a:pt x="420" y="191"/>
                  </a:lnTo>
                  <a:lnTo>
                    <a:pt x="499" y="124"/>
                  </a:lnTo>
                  <a:lnTo>
                    <a:pt x="499" y="124"/>
                  </a:lnTo>
                  <a:lnTo>
                    <a:pt x="522" y="105"/>
                  </a:lnTo>
                  <a:lnTo>
                    <a:pt x="541" y="84"/>
                  </a:lnTo>
                  <a:lnTo>
                    <a:pt x="562" y="64"/>
                  </a:lnTo>
                  <a:lnTo>
                    <a:pt x="573" y="55"/>
                  </a:lnTo>
                  <a:lnTo>
                    <a:pt x="584" y="47"/>
                  </a:lnTo>
                  <a:lnTo>
                    <a:pt x="584" y="47"/>
                  </a:lnTo>
                  <a:lnTo>
                    <a:pt x="594" y="39"/>
                  </a:lnTo>
                  <a:lnTo>
                    <a:pt x="605" y="27"/>
                  </a:lnTo>
                  <a:lnTo>
                    <a:pt x="616" y="17"/>
                  </a:lnTo>
                  <a:lnTo>
                    <a:pt x="622" y="13"/>
                  </a:lnTo>
                  <a:lnTo>
                    <a:pt x="628" y="12"/>
                  </a:lnTo>
                  <a:lnTo>
                    <a:pt x="628" y="12"/>
                  </a:lnTo>
                  <a:lnTo>
                    <a:pt x="629" y="12"/>
                  </a:lnTo>
                  <a:lnTo>
                    <a:pt x="632" y="9"/>
                  </a:lnTo>
                  <a:lnTo>
                    <a:pt x="633" y="5"/>
                  </a:lnTo>
                  <a:lnTo>
                    <a:pt x="632" y="1"/>
                  </a:lnTo>
                  <a:lnTo>
                    <a:pt x="629" y="1"/>
                  </a:lnTo>
                  <a:lnTo>
                    <a:pt x="628" y="0"/>
                  </a:lnTo>
                  <a:lnTo>
                    <a:pt x="6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7" name="Freeform 949"/>
            <p:cNvSpPr/>
            <p:nvPr/>
          </p:nvSpPr>
          <p:spPr bwMode="auto">
            <a:xfrm>
              <a:off x="6751638" y="3265488"/>
              <a:ext cx="254000" cy="220663"/>
            </a:xfrm>
            <a:custGeom>
              <a:avLst/>
              <a:gdLst/>
              <a:ahLst/>
              <a:cxnLst>
                <a:cxn ang="0">
                  <a:pos x="632" y="1"/>
                </a:cxn>
                <a:cxn ang="0">
                  <a:pos x="595" y="27"/>
                </a:cxn>
                <a:cxn ang="0">
                  <a:pos x="561" y="57"/>
                </a:cxn>
                <a:cxn ang="0">
                  <a:pos x="497" y="120"/>
                </a:cxn>
                <a:cxn ang="0">
                  <a:pos x="477" y="138"/>
                </a:cxn>
                <a:cxn ang="0">
                  <a:pos x="422" y="197"/>
                </a:cxn>
                <a:cxn ang="0">
                  <a:pos x="366" y="256"/>
                </a:cxn>
                <a:cxn ang="0">
                  <a:pos x="347" y="274"/>
                </a:cxn>
                <a:cxn ang="0">
                  <a:pos x="262" y="344"/>
                </a:cxn>
                <a:cxn ang="0">
                  <a:pos x="173" y="408"/>
                </a:cxn>
                <a:cxn ang="0">
                  <a:pos x="85" y="473"/>
                </a:cxn>
                <a:cxn ang="0">
                  <a:pos x="22" y="526"/>
                </a:cxn>
                <a:cxn ang="0">
                  <a:pos x="3" y="544"/>
                </a:cxn>
                <a:cxn ang="0">
                  <a:pos x="0" y="548"/>
                </a:cxn>
                <a:cxn ang="0">
                  <a:pos x="5" y="554"/>
                </a:cxn>
                <a:cxn ang="0">
                  <a:pos x="10" y="552"/>
                </a:cxn>
                <a:cxn ang="0">
                  <a:pos x="30" y="533"/>
                </a:cxn>
                <a:cxn ang="0">
                  <a:pos x="97" y="480"/>
                </a:cxn>
                <a:cxn ang="0">
                  <a:pos x="187" y="414"/>
                </a:cxn>
                <a:cxn ang="0">
                  <a:pos x="268" y="353"/>
                </a:cxn>
                <a:cxn ang="0">
                  <a:pos x="347" y="290"/>
                </a:cxn>
                <a:cxn ang="0">
                  <a:pos x="366" y="272"/>
                </a:cxn>
                <a:cxn ang="0">
                  <a:pos x="420" y="217"/>
                </a:cxn>
                <a:cxn ang="0">
                  <a:pos x="491" y="141"/>
                </a:cxn>
                <a:cxn ang="0">
                  <a:pos x="526" y="108"/>
                </a:cxn>
                <a:cxn ang="0">
                  <a:pos x="560" y="77"/>
                </a:cxn>
                <a:cxn ang="0">
                  <a:pos x="577" y="59"/>
                </a:cxn>
                <a:cxn ang="0">
                  <a:pos x="616" y="25"/>
                </a:cxn>
                <a:cxn ang="0">
                  <a:pos x="637" y="10"/>
                </a:cxn>
                <a:cxn ang="0">
                  <a:pos x="640" y="8"/>
                </a:cxn>
                <a:cxn ang="0">
                  <a:pos x="636" y="0"/>
                </a:cxn>
                <a:cxn ang="0">
                  <a:pos x="632" y="1"/>
                </a:cxn>
              </a:cxnLst>
              <a:rect l="0" t="0" r="r" b="b"/>
              <a:pathLst>
                <a:path w="640" h="554">
                  <a:moveTo>
                    <a:pt x="632" y="1"/>
                  </a:moveTo>
                  <a:lnTo>
                    <a:pt x="632" y="1"/>
                  </a:lnTo>
                  <a:lnTo>
                    <a:pt x="612" y="13"/>
                  </a:lnTo>
                  <a:lnTo>
                    <a:pt x="595" y="27"/>
                  </a:lnTo>
                  <a:lnTo>
                    <a:pt x="578" y="42"/>
                  </a:lnTo>
                  <a:lnTo>
                    <a:pt x="561" y="57"/>
                  </a:lnTo>
                  <a:lnTo>
                    <a:pt x="530" y="89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477" y="138"/>
                  </a:lnTo>
                  <a:lnTo>
                    <a:pt x="459" y="158"/>
                  </a:lnTo>
                  <a:lnTo>
                    <a:pt x="422" y="197"/>
                  </a:lnTo>
                  <a:lnTo>
                    <a:pt x="386" y="237"/>
                  </a:lnTo>
                  <a:lnTo>
                    <a:pt x="366" y="256"/>
                  </a:lnTo>
                  <a:lnTo>
                    <a:pt x="347" y="274"/>
                  </a:lnTo>
                  <a:lnTo>
                    <a:pt x="347" y="274"/>
                  </a:lnTo>
                  <a:lnTo>
                    <a:pt x="305" y="310"/>
                  </a:lnTo>
                  <a:lnTo>
                    <a:pt x="262" y="344"/>
                  </a:lnTo>
                  <a:lnTo>
                    <a:pt x="217" y="376"/>
                  </a:lnTo>
                  <a:lnTo>
                    <a:pt x="173" y="408"/>
                  </a:lnTo>
                  <a:lnTo>
                    <a:pt x="128" y="441"/>
                  </a:lnTo>
                  <a:lnTo>
                    <a:pt x="85" y="473"/>
                  </a:lnTo>
                  <a:lnTo>
                    <a:pt x="42" y="507"/>
                  </a:lnTo>
                  <a:lnTo>
                    <a:pt x="22" y="526"/>
                  </a:lnTo>
                  <a:lnTo>
                    <a:pt x="3" y="544"/>
                  </a:lnTo>
                  <a:lnTo>
                    <a:pt x="3" y="544"/>
                  </a:lnTo>
                  <a:lnTo>
                    <a:pt x="0" y="546"/>
                  </a:lnTo>
                  <a:lnTo>
                    <a:pt x="0" y="548"/>
                  </a:lnTo>
                  <a:lnTo>
                    <a:pt x="3" y="552"/>
                  </a:lnTo>
                  <a:lnTo>
                    <a:pt x="5" y="554"/>
                  </a:lnTo>
                  <a:lnTo>
                    <a:pt x="8" y="553"/>
                  </a:lnTo>
                  <a:lnTo>
                    <a:pt x="10" y="552"/>
                  </a:lnTo>
                  <a:lnTo>
                    <a:pt x="10" y="552"/>
                  </a:lnTo>
                  <a:lnTo>
                    <a:pt x="30" y="533"/>
                  </a:lnTo>
                  <a:lnTo>
                    <a:pt x="52" y="515"/>
                  </a:lnTo>
                  <a:lnTo>
                    <a:pt x="97" y="480"/>
                  </a:lnTo>
                  <a:lnTo>
                    <a:pt x="143" y="447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268" y="353"/>
                  </a:lnTo>
                  <a:lnTo>
                    <a:pt x="307" y="322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66" y="272"/>
                  </a:lnTo>
                  <a:lnTo>
                    <a:pt x="385" y="255"/>
                  </a:lnTo>
                  <a:lnTo>
                    <a:pt x="420" y="217"/>
                  </a:lnTo>
                  <a:lnTo>
                    <a:pt x="455" y="179"/>
                  </a:lnTo>
                  <a:lnTo>
                    <a:pt x="491" y="141"/>
                  </a:lnTo>
                  <a:lnTo>
                    <a:pt x="491" y="141"/>
                  </a:lnTo>
                  <a:lnTo>
                    <a:pt x="526" y="108"/>
                  </a:lnTo>
                  <a:lnTo>
                    <a:pt x="543" y="93"/>
                  </a:lnTo>
                  <a:lnTo>
                    <a:pt x="560" y="77"/>
                  </a:lnTo>
                  <a:lnTo>
                    <a:pt x="560" y="77"/>
                  </a:lnTo>
                  <a:lnTo>
                    <a:pt x="577" y="59"/>
                  </a:lnTo>
                  <a:lnTo>
                    <a:pt x="596" y="42"/>
                  </a:lnTo>
                  <a:lnTo>
                    <a:pt x="616" y="25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8" y="9"/>
                  </a:lnTo>
                  <a:lnTo>
                    <a:pt x="640" y="8"/>
                  </a:lnTo>
                  <a:lnTo>
                    <a:pt x="638" y="2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1"/>
                  </a:lnTo>
                  <a:lnTo>
                    <a:pt x="6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8" name="Freeform 950"/>
            <p:cNvSpPr/>
            <p:nvPr/>
          </p:nvSpPr>
          <p:spPr bwMode="auto">
            <a:xfrm>
              <a:off x="6807201" y="3309938"/>
              <a:ext cx="215900" cy="173038"/>
            </a:xfrm>
            <a:custGeom>
              <a:avLst/>
              <a:gdLst/>
              <a:ahLst/>
              <a:cxnLst>
                <a:cxn ang="0">
                  <a:pos x="533" y="3"/>
                </a:cxn>
                <a:cxn ang="0">
                  <a:pos x="521" y="17"/>
                </a:cxn>
                <a:cxn ang="0">
                  <a:pos x="491" y="38"/>
                </a:cxn>
                <a:cxn ang="0">
                  <a:pos x="476" y="49"/>
                </a:cxn>
                <a:cxn ang="0">
                  <a:pos x="446" y="75"/>
                </a:cxn>
                <a:cxn ang="0">
                  <a:pos x="418" y="104"/>
                </a:cxn>
                <a:cxn ang="0">
                  <a:pos x="352" y="170"/>
                </a:cxn>
                <a:cxn ang="0">
                  <a:pos x="301" y="217"/>
                </a:cxn>
                <a:cxn ang="0">
                  <a:pos x="283" y="232"/>
                </a:cxn>
                <a:cxn ang="0">
                  <a:pos x="174" y="314"/>
                </a:cxn>
                <a:cxn ang="0">
                  <a:pos x="136" y="339"/>
                </a:cxn>
                <a:cxn ang="0">
                  <a:pos x="64" y="390"/>
                </a:cxn>
                <a:cxn ang="0">
                  <a:pos x="33" y="410"/>
                </a:cxn>
                <a:cxn ang="0">
                  <a:pos x="2" y="431"/>
                </a:cxn>
                <a:cxn ang="0">
                  <a:pos x="0" y="432"/>
                </a:cxn>
                <a:cxn ang="0">
                  <a:pos x="0" y="436"/>
                </a:cxn>
                <a:cxn ang="0">
                  <a:pos x="6" y="440"/>
                </a:cxn>
                <a:cxn ang="0">
                  <a:pos x="9" y="438"/>
                </a:cxn>
                <a:cxn ang="0">
                  <a:pos x="29" y="425"/>
                </a:cxn>
                <a:cxn ang="0">
                  <a:pos x="88" y="387"/>
                </a:cxn>
                <a:cxn ang="0">
                  <a:pos x="123" y="363"/>
                </a:cxn>
                <a:cxn ang="0">
                  <a:pos x="159" y="339"/>
                </a:cxn>
                <a:cxn ang="0">
                  <a:pos x="193" y="314"/>
                </a:cxn>
                <a:cxn ang="0">
                  <a:pos x="224" y="288"/>
                </a:cxn>
                <a:cxn ang="0">
                  <a:pos x="261" y="261"/>
                </a:cxn>
                <a:cxn ang="0">
                  <a:pos x="299" y="234"/>
                </a:cxn>
                <a:cxn ang="0">
                  <a:pos x="331" y="206"/>
                </a:cxn>
                <a:cxn ang="0">
                  <a:pos x="395" y="144"/>
                </a:cxn>
                <a:cxn ang="0">
                  <a:pos x="425" y="113"/>
                </a:cxn>
                <a:cxn ang="0">
                  <a:pos x="484" y="57"/>
                </a:cxn>
                <a:cxn ang="0">
                  <a:pos x="500" y="45"/>
                </a:cxn>
                <a:cxn ang="0">
                  <a:pos x="530" y="24"/>
                </a:cxn>
                <a:cxn ang="0">
                  <a:pos x="542" y="9"/>
                </a:cxn>
                <a:cxn ang="0">
                  <a:pos x="543" y="7"/>
                </a:cxn>
                <a:cxn ang="0">
                  <a:pos x="541" y="2"/>
                </a:cxn>
                <a:cxn ang="0">
                  <a:pos x="534" y="2"/>
                </a:cxn>
                <a:cxn ang="0">
                  <a:pos x="533" y="3"/>
                </a:cxn>
              </a:cxnLst>
              <a:rect l="0" t="0" r="r" b="b"/>
              <a:pathLst>
                <a:path w="543" h="440">
                  <a:moveTo>
                    <a:pt x="533" y="3"/>
                  </a:moveTo>
                  <a:lnTo>
                    <a:pt x="533" y="3"/>
                  </a:lnTo>
                  <a:lnTo>
                    <a:pt x="526" y="11"/>
                  </a:lnTo>
                  <a:lnTo>
                    <a:pt x="521" y="17"/>
                  </a:lnTo>
                  <a:lnTo>
                    <a:pt x="507" y="28"/>
                  </a:lnTo>
                  <a:lnTo>
                    <a:pt x="491" y="38"/>
                  </a:lnTo>
                  <a:lnTo>
                    <a:pt x="476" y="49"/>
                  </a:lnTo>
                  <a:lnTo>
                    <a:pt x="476" y="49"/>
                  </a:lnTo>
                  <a:lnTo>
                    <a:pt x="461" y="62"/>
                  </a:lnTo>
                  <a:lnTo>
                    <a:pt x="446" y="75"/>
                  </a:lnTo>
                  <a:lnTo>
                    <a:pt x="418" y="104"/>
                  </a:lnTo>
                  <a:lnTo>
                    <a:pt x="418" y="104"/>
                  </a:lnTo>
                  <a:lnTo>
                    <a:pt x="385" y="138"/>
                  </a:lnTo>
                  <a:lnTo>
                    <a:pt x="352" y="170"/>
                  </a:lnTo>
                  <a:lnTo>
                    <a:pt x="318" y="202"/>
                  </a:lnTo>
                  <a:lnTo>
                    <a:pt x="301" y="217"/>
                  </a:lnTo>
                  <a:lnTo>
                    <a:pt x="283" y="232"/>
                  </a:lnTo>
                  <a:lnTo>
                    <a:pt x="283" y="232"/>
                  </a:lnTo>
                  <a:lnTo>
                    <a:pt x="211" y="287"/>
                  </a:lnTo>
                  <a:lnTo>
                    <a:pt x="174" y="314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00" y="364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33" y="410"/>
                  </a:lnTo>
                  <a:lnTo>
                    <a:pt x="17" y="419"/>
                  </a:lnTo>
                  <a:lnTo>
                    <a:pt x="2" y="431"/>
                  </a:lnTo>
                  <a:lnTo>
                    <a:pt x="2" y="431"/>
                  </a:lnTo>
                  <a:lnTo>
                    <a:pt x="0" y="432"/>
                  </a:lnTo>
                  <a:lnTo>
                    <a:pt x="0" y="435"/>
                  </a:lnTo>
                  <a:lnTo>
                    <a:pt x="0" y="436"/>
                  </a:lnTo>
                  <a:lnTo>
                    <a:pt x="2" y="437"/>
                  </a:lnTo>
                  <a:lnTo>
                    <a:pt x="6" y="440"/>
                  </a:lnTo>
                  <a:lnTo>
                    <a:pt x="8" y="440"/>
                  </a:lnTo>
                  <a:lnTo>
                    <a:pt x="9" y="438"/>
                  </a:lnTo>
                  <a:lnTo>
                    <a:pt x="9" y="438"/>
                  </a:lnTo>
                  <a:lnTo>
                    <a:pt x="29" y="425"/>
                  </a:lnTo>
                  <a:lnTo>
                    <a:pt x="47" y="412"/>
                  </a:lnTo>
                  <a:lnTo>
                    <a:pt x="88" y="387"/>
                  </a:lnTo>
                  <a:lnTo>
                    <a:pt x="88" y="387"/>
                  </a:lnTo>
                  <a:lnTo>
                    <a:pt x="123" y="363"/>
                  </a:lnTo>
                  <a:lnTo>
                    <a:pt x="159" y="339"/>
                  </a:lnTo>
                  <a:lnTo>
                    <a:pt x="159" y="339"/>
                  </a:lnTo>
                  <a:lnTo>
                    <a:pt x="176" y="327"/>
                  </a:lnTo>
                  <a:lnTo>
                    <a:pt x="193" y="314"/>
                  </a:lnTo>
                  <a:lnTo>
                    <a:pt x="224" y="288"/>
                  </a:lnTo>
                  <a:lnTo>
                    <a:pt x="224" y="288"/>
                  </a:lnTo>
                  <a:lnTo>
                    <a:pt x="242" y="274"/>
                  </a:lnTo>
                  <a:lnTo>
                    <a:pt x="261" y="261"/>
                  </a:lnTo>
                  <a:lnTo>
                    <a:pt x="280" y="248"/>
                  </a:lnTo>
                  <a:lnTo>
                    <a:pt x="299" y="234"/>
                  </a:lnTo>
                  <a:lnTo>
                    <a:pt x="299" y="234"/>
                  </a:lnTo>
                  <a:lnTo>
                    <a:pt x="331" y="206"/>
                  </a:lnTo>
                  <a:lnTo>
                    <a:pt x="364" y="176"/>
                  </a:lnTo>
                  <a:lnTo>
                    <a:pt x="395" y="144"/>
                  </a:lnTo>
                  <a:lnTo>
                    <a:pt x="425" y="113"/>
                  </a:lnTo>
                  <a:lnTo>
                    <a:pt x="425" y="113"/>
                  </a:lnTo>
                  <a:lnTo>
                    <a:pt x="454" y="84"/>
                  </a:lnTo>
                  <a:lnTo>
                    <a:pt x="484" y="57"/>
                  </a:lnTo>
                  <a:lnTo>
                    <a:pt x="484" y="57"/>
                  </a:lnTo>
                  <a:lnTo>
                    <a:pt x="500" y="45"/>
                  </a:lnTo>
                  <a:lnTo>
                    <a:pt x="516" y="36"/>
                  </a:lnTo>
                  <a:lnTo>
                    <a:pt x="530" y="24"/>
                  </a:lnTo>
                  <a:lnTo>
                    <a:pt x="537" y="17"/>
                  </a:lnTo>
                  <a:lnTo>
                    <a:pt x="542" y="9"/>
                  </a:lnTo>
                  <a:lnTo>
                    <a:pt x="542" y="9"/>
                  </a:lnTo>
                  <a:lnTo>
                    <a:pt x="543" y="7"/>
                  </a:lnTo>
                  <a:lnTo>
                    <a:pt x="543" y="4"/>
                  </a:lnTo>
                  <a:lnTo>
                    <a:pt x="541" y="2"/>
                  </a:lnTo>
                  <a:lnTo>
                    <a:pt x="535" y="0"/>
                  </a:lnTo>
                  <a:lnTo>
                    <a:pt x="534" y="2"/>
                  </a:lnTo>
                  <a:lnTo>
                    <a:pt x="533" y="3"/>
                  </a:lnTo>
                  <a:lnTo>
                    <a:pt x="5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9" name="Freeform 951"/>
            <p:cNvSpPr/>
            <p:nvPr/>
          </p:nvSpPr>
          <p:spPr bwMode="auto">
            <a:xfrm>
              <a:off x="6875463" y="3368676"/>
              <a:ext cx="153988" cy="119063"/>
            </a:xfrm>
            <a:custGeom>
              <a:avLst/>
              <a:gdLst/>
              <a:ahLst/>
              <a:cxnLst>
                <a:cxn ang="0">
                  <a:pos x="380" y="0"/>
                </a:cxn>
                <a:cxn ang="0">
                  <a:pos x="357" y="10"/>
                </a:cxn>
                <a:cxn ang="0">
                  <a:pos x="335" y="25"/>
                </a:cxn>
                <a:cxn ang="0">
                  <a:pos x="297" y="62"/>
                </a:cxn>
                <a:cxn ang="0">
                  <a:pos x="270" y="87"/>
                </a:cxn>
                <a:cxn ang="0">
                  <a:pos x="216" y="133"/>
                </a:cxn>
                <a:cxn ang="0">
                  <a:pos x="187" y="155"/>
                </a:cxn>
                <a:cxn ang="0">
                  <a:pos x="130" y="194"/>
                </a:cxn>
                <a:cxn ang="0">
                  <a:pos x="73" y="232"/>
                </a:cxn>
                <a:cxn ang="0">
                  <a:pos x="48" y="250"/>
                </a:cxn>
                <a:cxn ang="0">
                  <a:pos x="23" y="270"/>
                </a:cxn>
                <a:cxn ang="0">
                  <a:pos x="9" y="280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4" y="303"/>
                </a:cxn>
                <a:cxn ang="0">
                  <a:pos x="10" y="300"/>
                </a:cxn>
                <a:cxn ang="0">
                  <a:pos x="11" y="299"/>
                </a:cxn>
                <a:cxn ang="0">
                  <a:pos x="17" y="289"/>
                </a:cxn>
                <a:cxn ang="0">
                  <a:pos x="45" y="266"/>
                </a:cxn>
                <a:cxn ang="0">
                  <a:pos x="60" y="254"/>
                </a:cxn>
                <a:cxn ang="0">
                  <a:pos x="104" y="225"/>
                </a:cxn>
                <a:cxn ang="0">
                  <a:pos x="153" y="193"/>
                </a:cxn>
                <a:cxn ang="0">
                  <a:pos x="200" y="159"/>
                </a:cxn>
                <a:cxn ang="0">
                  <a:pos x="263" y="108"/>
                </a:cxn>
                <a:cxn ang="0">
                  <a:pos x="284" y="91"/>
                </a:cxn>
                <a:cxn ang="0">
                  <a:pos x="319" y="55"/>
                </a:cxn>
                <a:cxn ang="0">
                  <a:pos x="332" y="45"/>
                </a:cxn>
                <a:cxn ang="0">
                  <a:pos x="370" y="16"/>
                </a:cxn>
                <a:cxn ang="0">
                  <a:pos x="384" y="11"/>
                </a:cxn>
                <a:cxn ang="0">
                  <a:pos x="386" y="10"/>
                </a:cxn>
                <a:cxn ang="0">
                  <a:pos x="388" y="7"/>
                </a:cxn>
                <a:cxn ang="0">
                  <a:pos x="386" y="0"/>
                </a:cxn>
                <a:cxn ang="0">
                  <a:pos x="380" y="0"/>
                </a:cxn>
              </a:cxnLst>
              <a:rect l="0" t="0" r="r" b="b"/>
              <a:pathLst>
                <a:path w="388" h="303">
                  <a:moveTo>
                    <a:pt x="380" y="0"/>
                  </a:moveTo>
                  <a:lnTo>
                    <a:pt x="380" y="0"/>
                  </a:lnTo>
                  <a:lnTo>
                    <a:pt x="369" y="3"/>
                  </a:lnTo>
                  <a:lnTo>
                    <a:pt x="357" y="10"/>
                  </a:lnTo>
                  <a:lnTo>
                    <a:pt x="346" y="16"/>
                  </a:lnTo>
                  <a:lnTo>
                    <a:pt x="335" y="25"/>
                  </a:lnTo>
                  <a:lnTo>
                    <a:pt x="314" y="44"/>
                  </a:lnTo>
                  <a:lnTo>
                    <a:pt x="297" y="62"/>
                  </a:lnTo>
                  <a:lnTo>
                    <a:pt x="297" y="62"/>
                  </a:lnTo>
                  <a:lnTo>
                    <a:pt x="270" y="87"/>
                  </a:lnTo>
                  <a:lnTo>
                    <a:pt x="243" y="110"/>
                  </a:lnTo>
                  <a:lnTo>
                    <a:pt x="216" y="133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58" y="176"/>
                  </a:lnTo>
                  <a:lnTo>
                    <a:pt x="130" y="194"/>
                  </a:lnTo>
                  <a:lnTo>
                    <a:pt x="73" y="232"/>
                  </a:lnTo>
                  <a:lnTo>
                    <a:pt x="73" y="232"/>
                  </a:lnTo>
                  <a:lnTo>
                    <a:pt x="60" y="241"/>
                  </a:lnTo>
                  <a:lnTo>
                    <a:pt x="48" y="250"/>
                  </a:lnTo>
                  <a:lnTo>
                    <a:pt x="23" y="270"/>
                  </a:lnTo>
                  <a:lnTo>
                    <a:pt x="23" y="270"/>
                  </a:lnTo>
                  <a:lnTo>
                    <a:pt x="15" y="275"/>
                  </a:lnTo>
                  <a:lnTo>
                    <a:pt x="9" y="280"/>
                  </a:lnTo>
                  <a:lnTo>
                    <a:pt x="4" y="287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300"/>
                  </a:lnTo>
                  <a:lnTo>
                    <a:pt x="4" y="303"/>
                  </a:lnTo>
                  <a:lnTo>
                    <a:pt x="8" y="301"/>
                  </a:lnTo>
                  <a:lnTo>
                    <a:pt x="10" y="300"/>
                  </a:lnTo>
                  <a:lnTo>
                    <a:pt x="11" y="299"/>
                  </a:lnTo>
                  <a:lnTo>
                    <a:pt x="11" y="299"/>
                  </a:lnTo>
                  <a:lnTo>
                    <a:pt x="13" y="293"/>
                  </a:lnTo>
                  <a:lnTo>
                    <a:pt x="17" y="289"/>
                  </a:lnTo>
                  <a:lnTo>
                    <a:pt x="26" y="280"/>
                  </a:lnTo>
                  <a:lnTo>
                    <a:pt x="45" y="266"/>
                  </a:lnTo>
                  <a:lnTo>
                    <a:pt x="45" y="266"/>
                  </a:lnTo>
                  <a:lnTo>
                    <a:pt x="60" y="254"/>
                  </a:lnTo>
                  <a:lnTo>
                    <a:pt x="74" y="24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53" y="193"/>
                  </a:lnTo>
                  <a:lnTo>
                    <a:pt x="200" y="159"/>
                  </a:lnTo>
                  <a:lnTo>
                    <a:pt x="200" y="159"/>
                  </a:lnTo>
                  <a:lnTo>
                    <a:pt x="243" y="126"/>
                  </a:lnTo>
                  <a:lnTo>
                    <a:pt x="263" y="108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307" y="67"/>
                  </a:lnTo>
                  <a:lnTo>
                    <a:pt x="319" y="55"/>
                  </a:lnTo>
                  <a:lnTo>
                    <a:pt x="332" y="45"/>
                  </a:lnTo>
                  <a:lnTo>
                    <a:pt x="332" y="45"/>
                  </a:lnTo>
                  <a:lnTo>
                    <a:pt x="357" y="25"/>
                  </a:lnTo>
                  <a:lnTo>
                    <a:pt x="370" y="16"/>
                  </a:lnTo>
                  <a:lnTo>
                    <a:pt x="376" y="14"/>
                  </a:lnTo>
                  <a:lnTo>
                    <a:pt x="384" y="11"/>
                  </a:lnTo>
                  <a:lnTo>
                    <a:pt x="384" y="11"/>
                  </a:lnTo>
                  <a:lnTo>
                    <a:pt x="386" y="10"/>
                  </a:lnTo>
                  <a:lnTo>
                    <a:pt x="387" y="8"/>
                  </a:lnTo>
                  <a:lnTo>
                    <a:pt x="388" y="7"/>
                  </a:lnTo>
                  <a:lnTo>
                    <a:pt x="388" y="4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0" y="0"/>
                  </a:lnTo>
                  <a:lnTo>
                    <a:pt x="3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0" name="Freeform 952"/>
            <p:cNvSpPr/>
            <p:nvPr/>
          </p:nvSpPr>
          <p:spPr bwMode="auto">
            <a:xfrm>
              <a:off x="6940551" y="3411538"/>
              <a:ext cx="95250" cy="74613"/>
            </a:xfrm>
            <a:custGeom>
              <a:avLst/>
              <a:gdLst/>
              <a:ahLst/>
              <a:cxnLst>
                <a:cxn ang="0">
                  <a:pos x="229" y="1"/>
                </a:cxn>
                <a:cxn ang="0">
                  <a:pos x="229" y="1"/>
                </a:cxn>
                <a:cxn ang="0">
                  <a:pos x="203" y="25"/>
                </a:cxn>
                <a:cxn ang="0">
                  <a:pos x="174" y="48"/>
                </a:cxn>
                <a:cxn ang="0">
                  <a:pos x="145" y="69"/>
                </a:cxn>
                <a:cxn ang="0">
                  <a:pos x="115" y="89"/>
                </a:cxn>
                <a:cxn ang="0">
                  <a:pos x="85" y="110"/>
                </a:cxn>
                <a:cxn ang="0">
                  <a:pos x="56" y="131"/>
                </a:cxn>
                <a:cxn ang="0">
                  <a:pos x="27" y="154"/>
                </a:cxn>
                <a:cxn ang="0">
                  <a:pos x="1" y="178"/>
                </a:cxn>
                <a:cxn ang="0">
                  <a:pos x="1" y="178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5" y="188"/>
                </a:cxn>
                <a:cxn ang="0">
                  <a:pos x="6" y="187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36" y="162"/>
                </a:cxn>
                <a:cxn ang="0">
                  <a:pos x="64" y="140"/>
                </a:cxn>
                <a:cxn ang="0">
                  <a:pos x="94" y="118"/>
                </a:cxn>
                <a:cxn ang="0">
                  <a:pos x="123" y="98"/>
                </a:cxn>
                <a:cxn ang="0">
                  <a:pos x="153" y="77"/>
                </a:cxn>
                <a:cxn ang="0">
                  <a:pos x="182" y="56"/>
                </a:cxn>
                <a:cxn ang="0">
                  <a:pos x="210" y="34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39" y="7"/>
                </a:cxn>
                <a:cxn ang="0">
                  <a:pos x="239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1" y="0"/>
                </a:cxn>
                <a:cxn ang="0">
                  <a:pos x="229" y="1"/>
                </a:cxn>
                <a:cxn ang="0">
                  <a:pos x="229" y="1"/>
                </a:cxn>
              </a:cxnLst>
              <a:rect l="0" t="0" r="r" b="b"/>
              <a:pathLst>
                <a:path w="239" h="188">
                  <a:moveTo>
                    <a:pt x="229" y="1"/>
                  </a:moveTo>
                  <a:lnTo>
                    <a:pt x="229" y="1"/>
                  </a:lnTo>
                  <a:lnTo>
                    <a:pt x="203" y="25"/>
                  </a:lnTo>
                  <a:lnTo>
                    <a:pt x="174" y="48"/>
                  </a:lnTo>
                  <a:lnTo>
                    <a:pt x="145" y="69"/>
                  </a:lnTo>
                  <a:lnTo>
                    <a:pt x="115" y="89"/>
                  </a:lnTo>
                  <a:lnTo>
                    <a:pt x="85" y="110"/>
                  </a:lnTo>
                  <a:lnTo>
                    <a:pt x="56" y="131"/>
                  </a:lnTo>
                  <a:lnTo>
                    <a:pt x="27" y="154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5" y="188"/>
                  </a:lnTo>
                  <a:lnTo>
                    <a:pt x="6" y="187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36" y="162"/>
                  </a:lnTo>
                  <a:lnTo>
                    <a:pt x="64" y="140"/>
                  </a:lnTo>
                  <a:lnTo>
                    <a:pt x="94" y="118"/>
                  </a:lnTo>
                  <a:lnTo>
                    <a:pt x="123" y="98"/>
                  </a:lnTo>
                  <a:lnTo>
                    <a:pt x="153" y="77"/>
                  </a:lnTo>
                  <a:lnTo>
                    <a:pt x="182" y="56"/>
                  </a:lnTo>
                  <a:lnTo>
                    <a:pt x="210" y="34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39" y="7"/>
                  </a:lnTo>
                  <a:lnTo>
                    <a:pt x="239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1" y="0"/>
                  </a:lnTo>
                  <a:lnTo>
                    <a:pt x="229" y="1"/>
                  </a:lnTo>
                  <a:lnTo>
                    <a:pt x="2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1" name="Freeform 953"/>
            <p:cNvSpPr/>
            <p:nvPr/>
          </p:nvSpPr>
          <p:spPr bwMode="auto">
            <a:xfrm>
              <a:off x="6308726" y="3481388"/>
              <a:ext cx="63500" cy="650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45" y="9"/>
                </a:cxn>
                <a:cxn ang="0">
                  <a:pos x="141" y="15"/>
                </a:cxn>
                <a:cxn ang="0">
                  <a:pos x="130" y="27"/>
                </a:cxn>
                <a:cxn ang="0">
                  <a:pos x="108" y="48"/>
                </a:cxn>
                <a:cxn ang="0">
                  <a:pos x="108" y="48"/>
                </a:cxn>
                <a:cxn ang="0">
                  <a:pos x="81" y="73"/>
                </a:cxn>
                <a:cxn ang="0">
                  <a:pos x="54" y="96"/>
                </a:cxn>
                <a:cxn ang="0">
                  <a:pos x="54" y="96"/>
                </a:cxn>
                <a:cxn ang="0">
                  <a:pos x="39" y="109"/>
                </a:cxn>
                <a:cxn ang="0">
                  <a:pos x="22" y="124"/>
                </a:cxn>
                <a:cxn ang="0">
                  <a:pos x="14" y="132"/>
                </a:cxn>
                <a:cxn ang="0">
                  <a:pos x="7" y="139"/>
                </a:cxn>
                <a:cxn ang="0">
                  <a:pos x="2" y="149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5" y="164"/>
                </a:cxn>
                <a:cxn ang="0">
                  <a:pos x="11" y="164"/>
                </a:cxn>
                <a:cxn ang="0">
                  <a:pos x="11" y="164"/>
                </a:cxn>
                <a:cxn ang="0">
                  <a:pos x="13" y="164"/>
                </a:cxn>
                <a:cxn ang="0">
                  <a:pos x="14" y="163"/>
                </a:cxn>
                <a:cxn ang="0">
                  <a:pos x="17" y="160"/>
                </a:cxn>
                <a:cxn ang="0">
                  <a:pos x="15" y="156"/>
                </a:cxn>
                <a:cxn ang="0">
                  <a:pos x="14" y="155"/>
                </a:cxn>
                <a:cxn ang="0">
                  <a:pos x="13" y="154"/>
                </a:cxn>
                <a:cxn ang="0">
                  <a:pos x="13" y="154"/>
                </a:cxn>
                <a:cxn ang="0">
                  <a:pos x="18" y="145"/>
                </a:cxn>
                <a:cxn ang="0">
                  <a:pos x="26" y="137"/>
                </a:cxn>
                <a:cxn ang="0">
                  <a:pos x="41" y="124"/>
                </a:cxn>
                <a:cxn ang="0">
                  <a:pos x="41" y="124"/>
                </a:cxn>
                <a:cxn ang="0">
                  <a:pos x="64" y="104"/>
                </a:cxn>
                <a:cxn ang="0">
                  <a:pos x="85" y="83"/>
                </a:cxn>
                <a:cxn ang="0">
                  <a:pos x="85" y="83"/>
                </a:cxn>
                <a:cxn ang="0">
                  <a:pos x="106" y="68"/>
                </a:cxn>
                <a:cxn ang="0">
                  <a:pos x="126" y="49"/>
                </a:cxn>
                <a:cxn ang="0">
                  <a:pos x="136" y="40"/>
                </a:cxn>
                <a:cxn ang="0">
                  <a:pos x="145" y="30"/>
                </a:cxn>
                <a:cxn ang="0">
                  <a:pos x="153" y="19"/>
                </a:cxn>
                <a:cxn ang="0">
                  <a:pos x="158" y="7"/>
                </a:cxn>
                <a:cxn ang="0">
                  <a:pos x="158" y="7"/>
                </a:cxn>
                <a:cxn ang="0">
                  <a:pos x="159" y="6"/>
                </a:cxn>
                <a:cxn ang="0">
                  <a:pos x="159" y="3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9" h="164">
                  <a:moveTo>
                    <a:pt x="149" y="2"/>
                  </a:moveTo>
                  <a:lnTo>
                    <a:pt x="149" y="2"/>
                  </a:lnTo>
                  <a:lnTo>
                    <a:pt x="145" y="9"/>
                  </a:lnTo>
                  <a:lnTo>
                    <a:pt x="141" y="15"/>
                  </a:lnTo>
                  <a:lnTo>
                    <a:pt x="130" y="27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81" y="73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39" y="109"/>
                  </a:lnTo>
                  <a:lnTo>
                    <a:pt x="22" y="124"/>
                  </a:lnTo>
                  <a:lnTo>
                    <a:pt x="14" y="132"/>
                  </a:lnTo>
                  <a:lnTo>
                    <a:pt x="7" y="139"/>
                  </a:lnTo>
                  <a:lnTo>
                    <a:pt x="2" y="149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5" y="164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3" y="164"/>
                  </a:lnTo>
                  <a:lnTo>
                    <a:pt x="14" y="163"/>
                  </a:lnTo>
                  <a:lnTo>
                    <a:pt x="17" y="160"/>
                  </a:lnTo>
                  <a:lnTo>
                    <a:pt x="15" y="156"/>
                  </a:lnTo>
                  <a:lnTo>
                    <a:pt x="14" y="155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8" y="145"/>
                  </a:lnTo>
                  <a:lnTo>
                    <a:pt x="26" y="137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64" y="104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106" y="68"/>
                  </a:lnTo>
                  <a:lnTo>
                    <a:pt x="126" y="49"/>
                  </a:lnTo>
                  <a:lnTo>
                    <a:pt x="136" y="40"/>
                  </a:lnTo>
                  <a:lnTo>
                    <a:pt x="145" y="30"/>
                  </a:lnTo>
                  <a:lnTo>
                    <a:pt x="153" y="19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9" y="6"/>
                  </a:lnTo>
                  <a:lnTo>
                    <a:pt x="159" y="3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2" name="Freeform 954"/>
            <p:cNvSpPr/>
            <p:nvPr/>
          </p:nvSpPr>
          <p:spPr bwMode="auto">
            <a:xfrm>
              <a:off x="6324601" y="3468688"/>
              <a:ext cx="125413" cy="133350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294" y="9"/>
                </a:cxn>
                <a:cxn ang="0">
                  <a:pos x="280" y="23"/>
                </a:cxn>
                <a:cxn ang="0">
                  <a:pos x="251" y="54"/>
                </a:cxn>
                <a:cxn ang="0">
                  <a:pos x="227" y="79"/>
                </a:cxn>
                <a:cxn ang="0">
                  <a:pos x="180" y="130"/>
                </a:cxn>
                <a:cxn ang="0">
                  <a:pos x="155" y="155"/>
                </a:cxn>
                <a:cxn ang="0">
                  <a:pos x="56" y="255"/>
                </a:cxn>
                <a:cxn ang="0">
                  <a:pos x="22" y="289"/>
                </a:cxn>
                <a:cxn ang="0">
                  <a:pos x="8" y="308"/>
                </a:cxn>
                <a:cxn ang="0">
                  <a:pos x="0" y="330"/>
                </a:cxn>
                <a:cxn ang="0">
                  <a:pos x="1" y="332"/>
                </a:cxn>
                <a:cxn ang="0">
                  <a:pos x="4" y="336"/>
                </a:cxn>
                <a:cxn ang="0">
                  <a:pos x="12" y="336"/>
                </a:cxn>
                <a:cxn ang="0">
                  <a:pos x="14" y="336"/>
                </a:cxn>
                <a:cxn ang="0">
                  <a:pos x="17" y="330"/>
                </a:cxn>
                <a:cxn ang="0">
                  <a:pos x="14" y="325"/>
                </a:cxn>
                <a:cxn ang="0">
                  <a:pos x="13" y="325"/>
                </a:cxn>
                <a:cxn ang="0">
                  <a:pos x="18" y="311"/>
                </a:cxn>
                <a:cxn ang="0">
                  <a:pos x="38" y="289"/>
                </a:cxn>
                <a:cxn ang="0">
                  <a:pos x="48" y="278"/>
                </a:cxn>
                <a:cxn ang="0">
                  <a:pos x="87" y="240"/>
                </a:cxn>
                <a:cxn ang="0">
                  <a:pos x="171" y="155"/>
                </a:cxn>
                <a:cxn ang="0">
                  <a:pos x="244" y="77"/>
                </a:cxn>
                <a:cxn ang="0">
                  <a:pos x="260" y="60"/>
                </a:cxn>
                <a:cxn ang="0">
                  <a:pos x="286" y="30"/>
                </a:cxn>
                <a:cxn ang="0">
                  <a:pos x="306" y="15"/>
                </a:cxn>
                <a:cxn ang="0">
                  <a:pos x="316" y="10"/>
                </a:cxn>
                <a:cxn ang="0">
                  <a:pos x="319" y="7"/>
                </a:cxn>
                <a:cxn ang="0">
                  <a:pos x="319" y="1"/>
                </a:cxn>
                <a:cxn ang="0">
                  <a:pos x="315" y="0"/>
                </a:cxn>
                <a:cxn ang="0">
                  <a:pos x="312" y="0"/>
                </a:cxn>
              </a:cxnLst>
              <a:rect l="0" t="0" r="r" b="b"/>
              <a:pathLst>
                <a:path w="319" h="336">
                  <a:moveTo>
                    <a:pt x="312" y="0"/>
                  </a:moveTo>
                  <a:lnTo>
                    <a:pt x="312" y="0"/>
                  </a:lnTo>
                  <a:lnTo>
                    <a:pt x="303" y="3"/>
                  </a:lnTo>
                  <a:lnTo>
                    <a:pt x="294" y="9"/>
                  </a:lnTo>
                  <a:lnTo>
                    <a:pt x="286" y="15"/>
                  </a:lnTo>
                  <a:lnTo>
                    <a:pt x="280" y="23"/>
                  </a:lnTo>
                  <a:lnTo>
                    <a:pt x="265" y="39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27" y="79"/>
                  </a:lnTo>
                  <a:lnTo>
                    <a:pt x="204" y="104"/>
                  </a:lnTo>
                  <a:lnTo>
                    <a:pt x="180" y="130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39" y="272"/>
                  </a:lnTo>
                  <a:lnTo>
                    <a:pt x="22" y="289"/>
                  </a:lnTo>
                  <a:lnTo>
                    <a:pt x="14" y="298"/>
                  </a:lnTo>
                  <a:lnTo>
                    <a:pt x="8" y="308"/>
                  </a:lnTo>
                  <a:lnTo>
                    <a:pt x="2" y="319"/>
                  </a:lnTo>
                  <a:lnTo>
                    <a:pt x="0" y="330"/>
                  </a:lnTo>
                  <a:lnTo>
                    <a:pt x="0" y="330"/>
                  </a:lnTo>
                  <a:lnTo>
                    <a:pt x="1" y="332"/>
                  </a:lnTo>
                  <a:lnTo>
                    <a:pt x="2" y="334"/>
                  </a:lnTo>
                  <a:lnTo>
                    <a:pt x="4" y="336"/>
                  </a:lnTo>
                  <a:lnTo>
                    <a:pt x="6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4" y="336"/>
                  </a:lnTo>
                  <a:lnTo>
                    <a:pt x="15" y="334"/>
                  </a:lnTo>
                  <a:lnTo>
                    <a:pt x="17" y="330"/>
                  </a:lnTo>
                  <a:lnTo>
                    <a:pt x="17" y="326"/>
                  </a:lnTo>
                  <a:lnTo>
                    <a:pt x="14" y="325"/>
                  </a:lnTo>
                  <a:lnTo>
                    <a:pt x="13" y="325"/>
                  </a:lnTo>
                  <a:lnTo>
                    <a:pt x="13" y="325"/>
                  </a:lnTo>
                  <a:lnTo>
                    <a:pt x="15" y="317"/>
                  </a:lnTo>
                  <a:lnTo>
                    <a:pt x="18" y="311"/>
                  </a:lnTo>
                  <a:lnTo>
                    <a:pt x="27" y="299"/>
                  </a:lnTo>
                  <a:lnTo>
                    <a:pt x="38" y="28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87" y="240"/>
                  </a:lnTo>
                  <a:lnTo>
                    <a:pt x="87" y="240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209" y="116"/>
                  </a:lnTo>
                  <a:lnTo>
                    <a:pt x="244" y="77"/>
                  </a:lnTo>
                  <a:lnTo>
                    <a:pt x="244" y="77"/>
                  </a:lnTo>
                  <a:lnTo>
                    <a:pt x="260" y="60"/>
                  </a:lnTo>
                  <a:lnTo>
                    <a:pt x="277" y="40"/>
                  </a:lnTo>
                  <a:lnTo>
                    <a:pt x="286" y="30"/>
                  </a:lnTo>
                  <a:lnTo>
                    <a:pt x="295" y="22"/>
                  </a:lnTo>
                  <a:lnTo>
                    <a:pt x="306" y="15"/>
                  </a:lnTo>
                  <a:lnTo>
                    <a:pt x="316" y="10"/>
                  </a:lnTo>
                  <a:lnTo>
                    <a:pt x="316" y="10"/>
                  </a:lnTo>
                  <a:lnTo>
                    <a:pt x="318" y="9"/>
                  </a:lnTo>
                  <a:lnTo>
                    <a:pt x="319" y="7"/>
                  </a:lnTo>
                  <a:lnTo>
                    <a:pt x="319" y="3"/>
                  </a:lnTo>
                  <a:lnTo>
                    <a:pt x="319" y="1"/>
                  </a:lnTo>
                  <a:lnTo>
                    <a:pt x="318" y="0"/>
                  </a:lnTo>
                  <a:lnTo>
                    <a:pt x="315" y="0"/>
                  </a:lnTo>
                  <a:lnTo>
                    <a:pt x="312" y="0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3" name="Freeform 955"/>
            <p:cNvSpPr/>
            <p:nvPr/>
          </p:nvSpPr>
          <p:spPr bwMode="auto">
            <a:xfrm>
              <a:off x="6326188" y="3465513"/>
              <a:ext cx="207963" cy="206375"/>
            </a:xfrm>
            <a:custGeom>
              <a:avLst/>
              <a:gdLst/>
              <a:ahLst/>
              <a:cxnLst>
                <a:cxn ang="0">
                  <a:pos x="516" y="3"/>
                </a:cxn>
                <a:cxn ang="0">
                  <a:pos x="482" y="27"/>
                </a:cxn>
                <a:cxn ang="0">
                  <a:pos x="448" y="52"/>
                </a:cxn>
                <a:cxn ang="0">
                  <a:pos x="432" y="67"/>
                </a:cxn>
                <a:cxn ang="0">
                  <a:pos x="384" y="115"/>
                </a:cxn>
                <a:cxn ang="0">
                  <a:pos x="352" y="148"/>
                </a:cxn>
                <a:cxn ang="0">
                  <a:pos x="250" y="243"/>
                </a:cxn>
                <a:cxn ang="0">
                  <a:pos x="181" y="306"/>
                </a:cxn>
                <a:cxn ang="0">
                  <a:pos x="113" y="369"/>
                </a:cxn>
                <a:cxn ang="0">
                  <a:pos x="98" y="384"/>
                </a:cxn>
                <a:cxn ang="0">
                  <a:pos x="72" y="415"/>
                </a:cxn>
                <a:cxn ang="0">
                  <a:pos x="61" y="432"/>
                </a:cxn>
                <a:cxn ang="0">
                  <a:pos x="34" y="473"/>
                </a:cxn>
                <a:cxn ang="0">
                  <a:pos x="11" y="501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2" y="518"/>
                </a:cxn>
                <a:cxn ang="0">
                  <a:pos x="8" y="519"/>
                </a:cxn>
                <a:cxn ang="0">
                  <a:pos x="9" y="518"/>
                </a:cxn>
                <a:cxn ang="0">
                  <a:pos x="38" y="486"/>
                </a:cxn>
                <a:cxn ang="0">
                  <a:pos x="62" y="452"/>
                </a:cxn>
                <a:cxn ang="0">
                  <a:pos x="98" y="400"/>
                </a:cxn>
                <a:cxn ang="0">
                  <a:pos x="113" y="384"/>
                </a:cxn>
                <a:cxn ang="0">
                  <a:pos x="181" y="320"/>
                </a:cxn>
                <a:cxn ang="0">
                  <a:pos x="251" y="259"/>
                </a:cxn>
                <a:cxn ang="0">
                  <a:pos x="352" y="163"/>
                </a:cxn>
                <a:cxn ang="0">
                  <a:pos x="385" y="131"/>
                </a:cxn>
                <a:cxn ang="0">
                  <a:pos x="432" y="82"/>
                </a:cxn>
                <a:cxn ang="0">
                  <a:pos x="449" y="67"/>
                </a:cxn>
                <a:cxn ang="0">
                  <a:pos x="487" y="39"/>
                </a:cxn>
                <a:cxn ang="0">
                  <a:pos x="524" y="10"/>
                </a:cxn>
                <a:cxn ang="0">
                  <a:pos x="525" y="8"/>
                </a:cxn>
                <a:cxn ang="0">
                  <a:pos x="524" y="3"/>
                </a:cxn>
                <a:cxn ang="0">
                  <a:pos x="517" y="1"/>
                </a:cxn>
                <a:cxn ang="0">
                  <a:pos x="516" y="3"/>
                </a:cxn>
              </a:cxnLst>
              <a:rect l="0" t="0" r="r" b="b"/>
              <a:pathLst>
                <a:path w="525" h="519">
                  <a:moveTo>
                    <a:pt x="516" y="3"/>
                  </a:moveTo>
                  <a:lnTo>
                    <a:pt x="516" y="3"/>
                  </a:lnTo>
                  <a:lnTo>
                    <a:pt x="499" y="16"/>
                  </a:lnTo>
                  <a:lnTo>
                    <a:pt x="482" y="27"/>
                  </a:lnTo>
                  <a:lnTo>
                    <a:pt x="465" y="39"/>
                  </a:lnTo>
                  <a:lnTo>
                    <a:pt x="448" y="52"/>
                  </a:lnTo>
                  <a:lnTo>
                    <a:pt x="448" y="52"/>
                  </a:lnTo>
                  <a:lnTo>
                    <a:pt x="432" y="67"/>
                  </a:lnTo>
                  <a:lnTo>
                    <a:pt x="415" y="82"/>
                  </a:lnTo>
                  <a:lnTo>
                    <a:pt x="384" y="115"/>
                  </a:lnTo>
                  <a:lnTo>
                    <a:pt x="384" y="115"/>
                  </a:lnTo>
                  <a:lnTo>
                    <a:pt x="352" y="148"/>
                  </a:lnTo>
                  <a:lnTo>
                    <a:pt x="318" y="180"/>
                  </a:lnTo>
                  <a:lnTo>
                    <a:pt x="250" y="243"/>
                  </a:lnTo>
                  <a:lnTo>
                    <a:pt x="250" y="243"/>
                  </a:lnTo>
                  <a:lnTo>
                    <a:pt x="181" y="306"/>
                  </a:lnTo>
                  <a:lnTo>
                    <a:pt x="146" y="337"/>
                  </a:lnTo>
                  <a:lnTo>
                    <a:pt x="113" y="369"/>
                  </a:lnTo>
                  <a:lnTo>
                    <a:pt x="113" y="369"/>
                  </a:lnTo>
                  <a:lnTo>
                    <a:pt x="98" y="384"/>
                  </a:lnTo>
                  <a:lnTo>
                    <a:pt x="84" y="399"/>
                  </a:lnTo>
                  <a:lnTo>
                    <a:pt x="72" y="415"/>
                  </a:lnTo>
                  <a:lnTo>
                    <a:pt x="61" y="432"/>
                  </a:lnTo>
                  <a:lnTo>
                    <a:pt x="61" y="432"/>
                  </a:lnTo>
                  <a:lnTo>
                    <a:pt x="47" y="452"/>
                  </a:lnTo>
                  <a:lnTo>
                    <a:pt x="34" y="473"/>
                  </a:lnTo>
                  <a:lnTo>
                    <a:pt x="19" y="492"/>
                  </a:lnTo>
                  <a:lnTo>
                    <a:pt x="11" y="501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0" y="513"/>
                  </a:lnTo>
                  <a:lnTo>
                    <a:pt x="0" y="514"/>
                  </a:lnTo>
                  <a:lnTo>
                    <a:pt x="0" y="517"/>
                  </a:lnTo>
                  <a:lnTo>
                    <a:pt x="2" y="518"/>
                  </a:lnTo>
                  <a:lnTo>
                    <a:pt x="6" y="519"/>
                  </a:lnTo>
                  <a:lnTo>
                    <a:pt x="8" y="519"/>
                  </a:lnTo>
                  <a:lnTo>
                    <a:pt x="9" y="518"/>
                  </a:lnTo>
                  <a:lnTo>
                    <a:pt x="9" y="518"/>
                  </a:lnTo>
                  <a:lnTo>
                    <a:pt x="25" y="503"/>
                  </a:lnTo>
                  <a:lnTo>
                    <a:pt x="38" y="486"/>
                  </a:lnTo>
                  <a:lnTo>
                    <a:pt x="50" y="469"/>
                  </a:lnTo>
                  <a:lnTo>
                    <a:pt x="62" y="452"/>
                  </a:lnTo>
                  <a:lnTo>
                    <a:pt x="85" y="417"/>
                  </a:lnTo>
                  <a:lnTo>
                    <a:pt x="98" y="400"/>
                  </a:lnTo>
                  <a:lnTo>
                    <a:pt x="113" y="384"/>
                  </a:lnTo>
                  <a:lnTo>
                    <a:pt x="113" y="384"/>
                  </a:lnTo>
                  <a:lnTo>
                    <a:pt x="147" y="352"/>
                  </a:lnTo>
                  <a:lnTo>
                    <a:pt x="181" y="320"/>
                  </a:lnTo>
                  <a:lnTo>
                    <a:pt x="251" y="259"/>
                  </a:lnTo>
                  <a:lnTo>
                    <a:pt x="251" y="259"/>
                  </a:lnTo>
                  <a:lnTo>
                    <a:pt x="320" y="196"/>
                  </a:lnTo>
                  <a:lnTo>
                    <a:pt x="352" y="163"/>
                  </a:lnTo>
                  <a:lnTo>
                    <a:pt x="385" y="131"/>
                  </a:lnTo>
                  <a:lnTo>
                    <a:pt x="385" y="131"/>
                  </a:lnTo>
                  <a:lnTo>
                    <a:pt x="416" y="98"/>
                  </a:lnTo>
                  <a:lnTo>
                    <a:pt x="432" y="82"/>
                  </a:lnTo>
                  <a:lnTo>
                    <a:pt x="449" y="67"/>
                  </a:lnTo>
                  <a:lnTo>
                    <a:pt x="449" y="67"/>
                  </a:lnTo>
                  <a:lnTo>
                    <a:pt x="467" y="52"/>
                  </a:lnTo>
                  <a:lnTo>
                    <a:pt x="487" y="39"/>
                  </a:lnTo>
                  <a:lnTo>
                    <a:pt x="505" y="25"/>
                  </a:lnTo>
                  <a:lnTo>
                    <a:pt x="524" y="10"/>
                  </a:lnTo>
                  <a:lnTo>
                    <a:pt x="524" y="10"/>
                  </a:lnTo>
                  <a:lnTo>
                    <a:pt x="525" y="8"/>
                  </a:lnTo>
                  <a:lnTo>
                    <a:pt x="525" y="7"/>
                  </a:lnTo>
                  <a:lnTo>
                    <a:pt x="524" y="3"/>
                  </a:lnTo>
                  <a:lnTo>
                    <a:pt x="520" y="0"/>
                  </a:lnTo>
                  <a:lnTo>
                    <a:pt x="517" y="1"/>
                  </a:lnTo>
                  <a:lnTo>
                    <a:pt x="516" y="3"/>
                  </a:lnTo>
                  <a:lnTo>
                    <a:pt x="5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4" name="Freeform 956"/>
            <p:cNvSpPr/>
            <p:nvPr/>
          </p:nvSpPr>
          <p:spPr bwMode="auto">
            <a:xfrm>
              <a:off x="6351588" y="3487738"/>
              <a:ext cx="239713" cy="231775"/>
            </a:xfrm>
            <a:custGeom>
              <a:avLst/>
              <a:gdLst/>
              <a:ahLst/>
              <a:cxnLst>
                <a:cxn ang="0">
                  <a:pos x="597" y="1"/>
                </a:cxn>
                <a:cxn ang="0">
                  <a:pos x="556" y="32"/>
                </a:cxn>
                <a:cxn ang="0">
                  <a:pos x="519" y="66"/>
                </a:cxn>
                <a:cxn ang="0">
                  <a:pos x="449" y="139"/>
                </a:cxn>
                <a:cxn ang="0">
                  <a:pos x="430" y="158"/>
                </a:cxn>
                <a:cxn ang="0">
                  <a:pos x="374" y="209"/>
                </a:cxn>
                <a:cxn ang="0">
                  <a:pos x="296" y="274"/>
                </a:cxn>
                <a:cxn ang="0">
                  <a:pos x="254" y="311"/>
                </a:cxn>
                <a:cxn ang="0">
                  <a:pos x="174" y="388"/>
                </a:cxn>
                <a:cxn ang="0">
                  <a:pos x="136" y="427"/>
                </a:cxn>
                <a:cxn ang="0">
                  <a:pos x="94" y="469"/>
                </a:cxn>
                <a:cxn ang="0">
                  <a:pos x="52" y="510"/>
                </a:cxn>
                <a:cxn ang="0">
                  <a:pos x="22" y="540"/>
                </a:cxn>
                <a:cxn ang="0">
                  <a:pos x="9" y="557"/>
                </a:cxn>
                <a:cxn ang="0">
                  <a:pos x="0" y="575"/>
                </a:cxn>
                <a:cxn ang="0">
                  <a:pos x="0" y="576"/>
                </a:cxn>
                <a:cxn ang="0">
                  <a:pos x="4" y="581"/>
                </a:cxn>
                <a:cxn ang="0">
                  <a:pos x="9" y="580"/>
                </a:cxn>
                <a:cxn ang="0">
                  <a:pos x="11" y="578"/>
                </a:cxn>
                <a:cxn ang="0">
                  <a:pos x="16" y="568"/>
                </a:cxn>
                <a:cxn ang="0">
                  <a:pos x="39" y="540"/>
                </a:cxn>
                <a:cxn ang="0">
                  <a:pos x="58" y="521"/>
                </a:cxn>
                <a:cxn ang="0">
                  <a:pos x="76" y="502"/>
                </a:cxn>
                <a:cxn ang="0">
                  <a:pos x="132" y="447"/>
                </a:cxn>
                <a:cxn ang="0">
                  <a:pos x="152" y="428"/>
                </a:cxn>
                <a:cxn ang="0">
                  <a:pos x="225" y="354"/>
                </a:cxn>
                <a:cxn ang="0">
                  <a:pos x="304" y="282"/>
                </a:cxn>
                <a:cxn ang="0">
                  <a:pos x="340" y="251"/>
                </a:cxn>
                <a:cxn ang="0">
                  <a:pos x="415" y="188"/>
                </a:cxn>
                <a:cxn ang="0">
                  <a:pos x="450" y="154"/>
                </a:cxn>
                <a:cxn ang="0">
                  <a:pos x="523" y="79"/>
                </a:cxn>
                <a:cxn ang="0">
                  <a:pos x="561" y="43"/>
                </a:cxn>
                <a:cxn ang="0">
                  <a:pos x="602" y="10"/>
                </a:cxn>
                <a:cxn ang="0">
                  <a:pos x="604" y="9"/>
                </a:cxn>
                <a:cxn ang="0">
                  <a:pos x="603" y="2"/>
                </a:cxn>
                <a:cxn ang="0">
                  <a:pos x="601" y="0"/>
                </a:cxn>
                <a:cxn ang="0">
                  <a:pos x="597" y="1"/>
                </a:cxn>
              </a:cxnLst>
              <a:rect l="0" t="0" r="r" b="b"/>
              <a:pathLst>
                <a:path w="604" h="581">
                  <a:moveTo>
                    <a:pt x="597" y="1"/>
                  </a:moveTo>
                  <a:lnTo>
                    <a:pt x="597" y="1"/>
                  </a:lnTo>
                  <a:lnTo>
                    <a:pt x="576" y="15"/>
                  </a:lnTo>
                  <a:lnTo>
                    <a:pt x="556" y="32"/>
                  </a:lnTo>
                  <a:lnTo>
                    <a:pt x="538" y="49"/>
                  </a:lnTo>
                  <a:lnTo>
                    <a:pt x="519" y="66"/>
                  </a:lnTo>
                  <a:lnTo>
                    <a:pt x="484" y="102"/>
                  </a:lnTo>
                  <a:lnTo>
                    <a:pt x="449" y="139"/>
                  </a:lnTo>
                  <a:lnTo>
                    <a:pt x="449" y="139"/>
                  </a:lnTo>
                  <a:lnTo>
                    <a:pt x="430" y="158"/>
                  </a:lnTo>
                  <a:lnTo>
                    <a:pt x="412" y="175"/>
                  </a:lnTo>
                  <a:lnTo>
                    <a:pt x="374" y="209"/>
                  </a:lnTo>
                  <a:lnTo>
                    <a:pt x="335" y="241"/>
                  </a:lnTo>
                  <a:lnTo>
                    <a:pt x="296" y="274"/>
                  </a:lnTo>
                  <a:lnTo>
                    <a:pt x="296" y="274"/>
                  </a:lnTo>
                  <a:lnTo>
                    <a:pt x="254" y="311"/>
                  </a:lnTo>
                  <a:lnTo>
                    <a:pt x="213" y="349"/>
                  </a:lnTo>
                  <a:lnTo>
                    <a:pt x="174" y="388"/>
                  </a:lnTo>
                  <a:lnTo>
                    <a:pt x="136" y="427"/>
                  </a:lnTo>
                  <a:lnTo>
                    <a:pt x="136" y="427"/>
                  </a:lnTo>
                  <a:lnTo>
                    <a:pt x="115" y="448"/>
                  </a:lnTo>
                  <a:lnTo>
                    <a:pt x="94" y="469"/>
                  </a:lnTo>
                  <a:lnTo>
                    <a:pt x="52" y="510"/>
                  </a:lnTo>
                  <a:lnTo>
                    <a:pt x="52" y="510"/>
                  </a:lnTo>
                  <a:lnTo>
                    <a:pt x="38" y="524"/>
                  </a:lnTo>
                  <a:lnTo>
                    <a:pt x="22" y="540"/>
                  </a:lnTo>
                  <a:lnTo>
                    <a:pt x="16" y="547"/>
                  </a:lnTo>
                  <a:lnTo>
                    <a:pt x="9" y="557"/>
                  </a:lnTo>
                  <a:lnTo>
                    <a:pt x="4" y="566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0" y="576"/>
                  </a:lnTo>
                  <a:lnTo>
                    <a:pt x="0" y="579"/>
                  </a:lnTo>
                  <a:lnTo>
                    <a:pt x="4" y="581"/>
                  </a:lnTo>
                  <a:lnTo>
                    <a:pt x="8" y="581"/>
                  </a:lnTo>
                  <a:lnTo>
                    <a:pt x="9" y="580"/>
                  </a:lnTo>
                  <a:lnTo>
                    <a:pt x="11" y="578"/>
                  </a:lnTo>
                  <a:lnTo>
                    <a:pt x="11" y="578"/>
                  </a:lnTo>
                  <a:lnTo>
                    <a:pt x="13" y="572"/>
                  </a:lnTo>
                  <a:lnTo>
                    <a:pt x="16" y="568"/>
                  </a:lnTo>
                  <a:lnTo>
                    <a:pt x="24" y="558"/>
                  </a:lnTo>
                  <a:lnTo>
                    <a:pt x="39" y="540"/>
                  </a:lnTo>
                  <a:lnTo>
                    <a:pt x="39" y="540"/>
                  </a:lnTo>
                  <a:lnTo>
                    <a:pt x="58" y="521"/>
                  </a:lnTo>
                  <a:lnTo>
                    <a:pt x="76" y="502"/>
                  </a:lnTo>
                  <a:lnTo>
                    <a:pt x="76" y="502"/>
                  </a:lnTo>
                  <a:lnTo>
                    <a:pt x="114" y="465"/>
                  </a:lnTo>
                  <a:lnTo>
                    <a:pt x="132" y="447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88" y="391"/>
                  </a:lnTo>
                  <a:lnTo>
                    <a:pt x="225" y="354"/>
                  </a:lnTo>
                  <a:lnTo>
                    <a:pt x="264" y="317"/>
                  </a:lnTo>
                  <a:lnTo>
                    <a:pt x="304" y="282"/>
                  </a:lnTo>
                  <a:lnTo>
                    <a:pt x="304" y="282"/>
                  </a:lnTo>
                  <a:lnTo>
                    <a:pt x="340" y="251"/>
                  </a:lnTo>
                  <a:lnTo>
                    <a:pt x="378" y="219"/>
                  </a:lnTo>
                  <a:lnTo>
                    <a:pt x="415" y="188"/>
                  </a:lnTo>
                  <a:lnTo>
                    <a:pt x="450" y="154"/>
                  </a:lnTo>
                  <a:lnTo>
                    <a:pt x="450" y="154"/>
                  </a:lnTo>
                  <a:lnTo>
                    <a:pt x="487" y="116"/>
                  </a:lnTo>
                  <a:lnTo>
                    <a:pt x="523" y="79"/>
                  </a:lnTo>
                  <a:lnTo>
                    <a:pt x="542" y="61"/>
                  </a:lnTo>
                  <a:lnTo>
                    <a:pt x="561" y="43"/>
                  </a:lnTo>
                  <a:lnTo>
                    <a:pt x="581" y="26"/>
                  </a:lnTo>
                  <a:lnTo>
                    <a:pt x="602" y="10"/>
                  </a:lnTo>
                  <a:lnTo>
                    <a:pt x="602" y="10"/>
                  </a:lnTo>
                  <a:lnTo>
                    <a:pt x="604" y="9"/>
                  </a:lnTo>
                  <a:lnTo>
                    <a:pt x="604" y="6"/>
                  </a:lnTo>
                  <a:lnTo>
                    <a:pt x="603" y="2"/>
                  </a:lnTo>
                  <a:lnTo>
                    <a:pt x="602" y="1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7" y="1"/>
                  </a:lnTo>
                  <a:lnTo>
                    <a:pt x="5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5" name="Freeform 957"/>
            <p:cNvSpPr/>
            <p:nvPr/>
          </p:nvSpPr>
          <p:spPr bwMode="auto">
            <a:xfrm>
              <a:off x="6394451" y="3546476"/>
              <a:ext cx="220663" cy="195263"/>
            </a:xfrm>
            <a:custGeom>
              <a:avLst/>
              <a:gdLst/>
              <a:ahLst/>
              <a:cxnLst>
                <a:cxn ang="0">
                  <a:pos x="546" y="2"/>
                </a:cxn>
                <a:cxn ang="0">
                  <a:pos x="537" y="6"/>
                </a:cxn>
                <a:cxn ang="0">
                  <a:pos x="524" y="19"/>
                </a:cxn>
                <a:cxn ang="0">
                  <a:pos x="518" y="25"/>
                </a:cxn>
                <a:cxn ang="0">
                  <a:pos x="439" y="89"/>
                </a:cxn>
                <a:cxn ang="0">
                  <a:pos x="401" y="122"/>
                </a:cxn>
                <a:cxn ang="0">
                  <a:pos x="329" y="189"/>
                </a:cxn>
                <a:cxn ang="0">
                  <a:pos x="294" y="224"/>
                </a:cxn>
                <a:cxn ang="0">
                  <a:pos x="219" y="291"/>
                </a:cxn>
                <a:cxn ang="0">
                  <a:pos x="144" y="353"/>
                </a:cxn>
                <a:cxn ang="0">
                  <a:pos x="87" y="400"/>
                </a:cxn>
                <a:cxn ang="0">
                  <a:pos x="69" y="416"/>
                </a:cxn>
                <a:cxn ang="0">
                  <a:pos x="36" y="449"/>
                </a:cxn>
                <a:cxn ang="0">
                  <a:pos x="10" y="476"/>
                </a:cxn>
                <a:cxn ang="0">
                  <a:pos x="4" y="480"/>
                </a:cxn>
                <a:cxn ang="0">
                  <a:pos x="1" y="482"/>
                </a:cxn>
                <a:cxn ang="0">
                  <a:pos x="0" y="487"/>
                </a:cxn>
                <a:cxn ang="0">
                  <a:pos x="4" y="492"/>
                </a:cxn>
                <a:cxn ang="0">
                  <a:pos x="6" y="492"/>
                </a:cxn>
                <a:cxn ang="0">
                  <a:pos x="18" y="485"/>
                </a:cxn>
                <a:cxn ang="0">
                  <a:pos x="27" y="476"/>
                </a:cxn>
                <a:cxn ang="0">
                  <a:pos x="45" y="457"/>
                </a:cxn>
                <a:cxn ang="0">
                  <a:pos x="81" y="423"/>
                </a:cxn>
                <a:cxn ang="0">
                  <a:pos x="117" y="390"/>
                </a:cxn>
                <a:cxn ang="0">
                  <a:pos x="196" y="327"/>
                </a:cxn>
                <a:cxn ang="0">
                  <a:pos x="272" y="262"/>
                </a:cxn>
                <a:cxn ang="0">
                  <a:pos x="342" y="193"/>
                </a:cxn>
                <a:cxn ang="0">
                  <a:pos x="414" y="125"/>
                </a:cxn>
                <a:cxn ang="0">
                  <a:pos x="454" y="91"/>
                </a:cxn>
                <a:cxn ang="0">
                  <a:pos x="494" y="58"/>
                </a:cxn>
                <a:cxn ang="0">
                  <a:pos x="510" y="46"/>
                </a:cxn>
                <a:cxn ang="0">
                  <a:pos x="524" y="33"/>
                </a:cxn>
                <a:cxn ang="0">
                  <a:pos x="546" y="15"/>
                </a:cxn>
                <a:cxn ang="0">
                  <a:pos x="549" y="12"/>
                </a:cxn>
                <a:cxn ang="0">
                  <a:pos x="552" y="9"/>
                </a:cxn>
                <a:cxn ang="0">
                  <a:pos x="550" y="2"/>
                </a:cxn>
                <a:cxn ang="0">
                  <a:pos x="546" y="2"/>
                </a:cxn>
              </a:cxnLst>
              <a:rect l="0" t="0" r="r" b="b"/>
              <a:pathLst>
                <a:path w="553" h="492">
                  <a:moveTo>
                    <a:pt x="546" y="2"/>
                  </a:moveTo>
                  <a:lnTo>
                    <a:pt x="546" y="2"/>
                  </a:lnTo>
                  <a:lnTo>
                    <a:pt x="541" y="3"/>
                  </a:lnTo>
                  <a:lnTo>
                    <a:pt x="537" y="6"/>
                  </a:lnTo>
                  <a:lnTo>
                    <a:pt x="531" y="12"/>
                  </a:lnTo>
                  <a:lnTo>
                    <a:pt x="524" y="19"/>
                  </a:lnTo>
                  <a:lnTo>
                    <a:pt x="518" y="25"/>
                  </a:lnTo>
                  <a:lnTo>
                    <a:pt x="518" y="25"/>
                  </a:lnTo>
                  <a:lnTo>
                    <a:pt x="477" y="57"/>
                  </a:lnTo>
                  <a:lnTo>
                    <a:pt x="439" y="89"/>
                  </a:lnTo>
                  <a:lnTo>
                    <a:pt x="439" y="89"/>
                  </a:lnTo>
                  <a:lnTo>
                    <a:pt x="401" y="122"/>
                  </a:lnTo>
                  <a:lnTo>
                    <a:pt x="365" y="155"/>
                  </a:lnTo>
                  <a:lnTo>
                    <a:pt x="329" y="189"/>
                  </a:lnTo>
                  <a:lnTo>
                    <a:pt x="294" y="224"/>
                  </a:lnTo>
                  <a:lnTo>
                    <a:pt x="294" y="224"/>
                  </a:lnTo>
                  <a:lnTo>
                    <a:pt x="257" y="258"/>
                  </a:lnTo>
                  <a:lnTo>
                    <a:pt x="219" y="291"/>
                  </a:lnTo>
                  <a:lnTo>
                    <a:pt x="144" y="353"/>
                  </a:lnTo>
                  <a:lnTo>
                    <a:pt x="144" y="353"/>
                  </a:lnTo>
                  <a:lnTo>
                    <a:pt x="106" y="385"/>
                  </a:lnTo>
                  <a:lnTo>
                    <a:pt x="87" y="400"/>
                  </a:lnTo>
                  <a:lnTo>
                    <a:pt x="69" y="416"/>
                  </a:lnTo>
                  <a:lnTo>
                    <a:pt x="69" y="416"/>
                  </a:lnTo>
                  <a:lnTo>
                    <a:pt x="36" y="449"/>
                  </a:lnTo>
                  <a:lnTo>
                    <a:pt x="36" y="449"/>
                  </a:lnTo>
                  <a:lnTo>
                    <a:pt x="21" y="466"/>
                  </a:lnTo>
                  <a:lnTo>
                    <a:pt x="10" y="476"/>
                  </a:lnTo>
                  <a:lnTo>
                    <a:pt x="6" y="479"/>
                  </a:lnTo>
                  <a:lnTo>
                    <a:pt x="4" y="480"/>
                  </a:lnTo>
                  <a:lnTo>
                    <a:pt x="4" y="480"/>
                  </a:lnTo>
                  <a:lnTo>
                    <a:pt x="1" y="482"/>
                  </a:lnTo>
                  <a:lnTo>
                    <a:pt x="0" y="483"/>
                  </a:lnTo>
                  <a:lnTo>
                    <a:pt x="0" y="487"/>
                  </a:lnTo>
                  <a:lnTo>
                    <a:pt x="2" y="491"/>
                  </a:lnTo>
                  <a:lnTo>
                    <a:pt x="4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13" y="489"/>
                  </a:lnTo>
                  <a:lnTo>
                    <a:pt x="18" y="485"/>
                  </a:lnTo>
                  <a:lnTo>
                    <a:pt x="23" y="482"/>
                  </a:lnTo>
                  <a:lnTo>
                    <a:pt x="27" y="476"/>
                  </a:lnTo>
                  <a:lnTo>
                    <a:pt x="36" y="466"/>
                  </a:lnTo>
                  <a:lnTo>
                    <a:pt x="45" y="457"/>
                  </a:lnTo>
                  <a:lnTo>
                    <a:pt x="45" y="457"/>
                  </a:lnTo>
                  <a:lnTo>
                    <a:pt x="81" y="423"/>
                  </a:lnTo>
                  <a:lnTo>
                    <a:pt x="99" y="406"/>
                  </a:lnTo>
                  <a:lnTo>
                    <a:pt x="117" y="390"/>
                  </a:lnTo>
                  <a:lnTo>
                    <a:pt x="117" y="390"/>
                  </a:lnTo>
                  <a:lnTo>
                    <a:pt x="196" y="327"/>
                  </a:lnTo>
                  <a:lnTo>
                    <a:pt x="234" y="295"/>
                  </a:lnTo>
                  <a:lnTo>
                    <a:pt x="272" y="262"/>
                  </a:lnTo>
                  <a:lnTo>
                    <a:pt x="272" y="262"/>
                  </a:lnTo>
                  <a:lnTo>
                    <a:pt x="342" y="193"/>
                  </a:lnTo>
                  <a:lnTo>
                    <a:pt x="378" y="159"/>
                  </a:lnTo>
                  <a:lnTo>
                    <a:pt x="414" y="125"/>
                  </a:lnTo>
                  <a:lnTo>
                    <a:pt x="414" y="125"/>
                  </a:lnTo>
                  <a:lnTo>
                    <a:pt x="454" y="91"/>
                  </a:lnTo>
                  <a:lnTo>
                    <a:pt x="475" y="74"/>
                  </a:lnTo>
                  <a:lnTo>
                    <a:pt x="494" y="58"/>
                  </a:lnTo>
                  <a:lnTo>
                    <a:pt x="494" y="58"/>
                  </a:lnTo>
                  <a:lnTo>
                    <a:pt x="510" y="46"/>
                  </a:lnTo>
                  <a:lnTo>
                    <a:pt x="524" y="33"/>
                  </a:lnTo>
                  <a:lnTo>
                    <a:pt x="524" y="33"/>
                  </a:lnTo>
                  <a:lnTo>
                    <a:pt x="539" y="21"/>
                  </a:lnTo>
                  <a:lnTo>
                    <a:pt x="546" y="15"/>
                  </a:lnTo>
                  <a:lnTo>
                    <a:pt x="549" y="12"/>
                  </a:lnTo>
                  <a:lnTo>
                    <a:pt x="549" y="12"/>
                  </a:lnTo>
                  <a:lnTo>
                    <a:pt x="550" y="11"/>
                  </a:lnTo>
                  <a:lnTo>
                    <a:pt x="552" y="9"/>
                  </a:lnTo>
                  <a:lnTo>
                    <a:pt x="553" y="6"/>
                  </a:lnTo>
                  <a:lnTo>
                    <a:pt x="550" y="2"/>
                  </a:lnTo>
                  <a:lnTo>
                    <a:pt x="548" y="0"/>
                  </a:lnTo>
                  <a:lnTo>
                    <a:pt x="546" y="2"/>
                  </a:lnTo>
                  <a:lnTo>
                    <a:pt x="5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6" name="Freeform 958"/>
            <p:cNvSpPr/>
            <p:nvPr/>
          </p:nvSpPr>
          <p:spPr bwMode="auto">
            <a:xfrm>
              <a:off x="6453188" y="3570288"/>
              <a:ext cx="212725" cy="180975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08" y="8"/>
                </a:cxn>
                <a:cxn ang="0">
                  <a:pos x="491" y="22"/>
                </a:cxn>
                <a:cxn ang="0">
                  <a:pos x="474" y="36"/>
                </a:cxn>
                <a:cxn ang="0">
                  <a:pos x="440" y="67"/>
                </a:cxn>
                <a:cxn ang="0">
                  <a:pos x="423" y="81"/>
                </a:cxn>
                <a:cxn ang="0">
                  <a:pos x="323" y="180"/>
                </a:cxn>
                <a:cxn ang="0">
                  <a:pos x="287" y="210"/>
                </a:cxn>
                <a:cxn ang="0">
                  <a:pos x="251" y="242"/>
                </a:cxn>
                <a:cxn ang="0">
                  <a:pos x="215" y="273"/>
                </a:cxn>
                <a:cxn ang="0">
                  <a:pos x="159" y="318"/>
                </a:cxn>
                <a:cxn ang="0">
                  <a:pos x="142" y="333"/>
                </a:cxn>
                <a:cxn ang="0">
                  <a:pos x="75" y="395"/>
                </a:cxn>
                <a:cxn ang="0">
                  <a:pos x="40" y="424"/>
                </a:cxn>
                <a:cxn ang="0">
                  <a:pos x="2" y="446"/>
                </a:cxn>
                <a:cxn ang="0">
                  <a:pos x="1" y="447"/>
                </a:cxn>
                <a:cxn ang="0">
                  <a:pos x="0" y="452"/>
                </a:cxn>
                <a:cxn ang="0">
                  <a:pos x="6" y="456"/>
                </a:cxn>
                <a:cxn ang="0">
                  <a:pos x="17" y="456"/>
                </a:cxn>
                <a:cxn ang="0">
                  <a:pos x="22" y="454"/>
                </a:cxn>
                <a:cxn ang="0">
                  <a:pos x="22" y="448"/>
                </a:cxn>
                <a:cxn ang="0">
                  <a:pos x="36" y="439"/>
                </a:cxn>
                <a:cxn ang="0">
                  <a:pos x="78" y="407"/>
                </a:cxn>
                <a:cxn ang="0">
                  <a:pos x="130" y="359"/>
                </a:cxn>
                <a:cxn ang="0">
                  <a:pos x="197" y="303"/>
                </a:cxn>
                <a:cxn ang="0">
                  <a:pos x="262" y="247"/>
                </a:cxn>
                <a:cxn ang="0">
                  <a:pos x="296" y="217"/>
                </a:cxn>
                <a:cxn ang="0">
                  <a:pos x="367" y="155"/>
                </a:cxn>
                <a:cxn ang="0">
                  <a:pos x="400" y="123"/>
                </a:cxn>
                <a:cxn ang="0">
                  <a:pos x="430" y="91"/>
                </a:cxn>
                <a:cxn ang="0">
                  <a:pos x="461" y="61"/>
                </a:cxn>
                <a:cxn ang="0">
                  <a:pos x="494" y="33"/>
                </a:cxn>
                <a:cxn ang="0">
                  <a:pos x="514" y="18"/>
                </a:cxn>
                <a:cxn ang="0">
                  <a:pos x="531" y="12"/>
                </a:cxn>
                <a:cxn ang="0">
                  <a:pos x="533" y="10"/>
                </a:cxn>
                <a:cxn ang="0">
                  <a:pos x="536" y="5"/>
                </a:cxn>
                <a:cxn ang="0">
                  <a:pos x="535" y="1"/>
                </a:cxn>
                <a:cxn ang="0">
                  <a:pos x="531" y="0"/>
                </a:cxn>
              </a:cxnLst>
              <a:rect l="0" t="0" r="r" b="b"/>
              <a:pathLst>
                <a:path w="536" h="456">
                  <a:moveTo>
                    <a:pt x="531" y="0"/>
                  </a:moveTo>
                  <a:lnTo>
                    <a:pt x="531" y="0"/>
                  </a:lnTo>
                  <a:lnTo>
                    <a:pt x="519" y="2"/>
                  </a:lnTo>
                  <a:lnTo>
                    <a:pt x="508" y="8"/>
                  </a:lnTo>
                  <a:lnTo>
                    <a:pt x="501" y="14"/>
                  </a:lnTo>
                  <a:lnTo>
                    <a:pt x="491" y="22"/>
                  </a:lnTo>
                  <a:lnTo>
                    <a:pt x="491" y="22"/>
                  </a:lnTo>
                  <a:lnTo>
                    <a:pt x="474" y="36"/>
                  </a:lnTo>
                  <a:lnTo>
                    <a:pt x="457" y="52"/>
                  </a:lnTo>
                  <a:lnTo>
                    <a:pt x="440" y="67"/>
                  </a:lnTo>
                  <a:lnTo>
                    <a:pt x="423" y="81"/>
                  </a:lnTo>
                  <a:lnTo>
                    <a:pt x="423" y="81"/>
                  </a:lnTo>
                  <a:lnTo>
                    <a:pt x="357" y="148"/>
                  </a:lnTo>
                  <a:lnTo>
                    <a:pt x="323" y="180"/>
                  </a:lnTo>
                  <a:lnTo>
                    <a:pt x="287" y="210"/>
                  </a:lnTo>
                  <a:lnTo>
                    <a:pt x="287" y="210"/>
                  </a:lnTo>
                  <a:lnTo>
                    <a:pt x="269" y="226"/>
                  </a:lnTo>
                  <a:lnTo>
                    <a:pt x="251" y="242"/>
                  </a:lnTo>
                  <a:lnTo>
                    <a:pt x="215" y="273"/>
                  </a:lnTo>
                  <a:lnTo>
                    <a:pt x="215" y="273"/>
                  </a:lnTo>
                  <a:lnTo>
                    <a:pt x="177" y="302"/>
                  </a:lnTo>
                  <a:lnTo>
                    <a:pt x="159" y="318"/>
                  </a:lnTo>
                  <a:lnTo>
                    <a:pt x="142" y="333"/>
                  </a:lnTo>
                  <a:lnTo>
                    <a:pt x="142" y="333"/>
                  </a:lnTo>
                  <a:lnTo>
                    <a:pt x="109" y="363"/>
                  </a:lnTo>
                  <a:lnTo>
                    <a:pt x="75" y="395"/>
                  </a:lnTo>
                  <a:lnTo>
                    <a:pt x="58" y="409"/>
                  </a:lnTo>
                  <a:lnTo>
                    <a:pt x="40" y="424"/>
                  </a:lnTo>
                  <a:lnTo>
                    <a:pt x="22" y="435"/>
                  </a:lnTo>
                  <a:lnTo>
                    <a:pt x="2" y="446"/>
                  </a:lnTo>
                  <a:lnTo>
                    <a:pt x="2" y="446"/>
                  </a:lnTo>
                  <a:lnTo>
                    <a:pt x="1" y="447"/>
                  </a:lnTo>
                  <a:lnTo>
                    <a:pt x="0" y="448"/>
                  </a:lnTo>
                  <a:lnTo>
                    <a:pt x="0" y="452"/>
                  </a:lnTo>
                  <a:lnTo>
                    <a:pt x="2" y="455"/>
                  </a:lnTo>
                  <a:lnTo>
                    <a:pt x="6" y="456"/>
                  </a:lnTo>
                  <a:lnTo>
                    <a:pt x="17" y="456"/>
                  </a:lnTo>
                  <a:lnTo>
                    <a:pt x="17" y="456"/>
                  </a:lnTo>
                  <a:lnTo>
                    <a:pt x="20" y="456"/>
                  </a:lnTo>
                  <a:lnTo>
                    <a:pt x="22" y="454"/>
                  </a:lnTo>
                  <a:lnTo>
                    <a:pt x="22" y="451"/>
                  </a:lnTo>
                  <a:lnTo>
                    <a:pt x="22" y="448"/>
                  </a:lnTo>
                  <a:lnTo>
                    <a:pt x="22" y="448"/>
                  </a:lnTo>
                  <a:lnTo>
                    <a:pt x="36" y="439"/>
                  </a:lnTo>
                  <a:lnTo>
                    <a:pt x="51" y="429"/>
                  </a:lnTo>
                  <a:lnTo>
                    <a:pt x="78" y="407"/>
                  </a:lnTo>
                  <a:lnTo>
                    <a:pt x="104" y="383"/>
                  </a:lnTo>
                  <a:lnTo>
                    <a:pt x="130" y="359"/>
                  </a:lnTo>
                  <a:lnTo>
                    <a:pt x="130" y="359"/>
                  </a:lnTo>
                  <a:lnTo>
                    <a:pt x="197" y="303"/>
                  </a:lnTo>
                  <a:lnTo>
                    <a:pt x="230" y="276"/>
                  </a:lnTo>
                  <a:lnTo>
                    <a:pt x="262" y="247"/>
                  </a:lnTo>
                  <a:lnTo>
                    <a:pt x="262" y="247"/>
                  </a:lnTo>
                  <a:lnTo>
                    <a:pt x="296" y="217"/>
                  </a:lnTo>
                  <a:lnTo>
                    <a:pt x="332" y="187"/>
                  </a:lnTo>
                  <a:lnTo>
                    <a:pt x="367" y="155"/>
                  </a:lnTo>
                  <a:lnTo>
                    <a:pt x="384" y="140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30" y="91"/>
                  </a:lnTo>
                  <a:lnTo>
                    <a:pt x="461" y="61"/>
                  </a:lnTo>
                  <a:lnTo>
                    <a:pt x="461" y="61"/>
                  </a:lnTo>
                  <a:lnTo>
                    <a:pt x="476" y="48"/>
                  </a:lnTo>
                  <a:lnTo>
                    <a:pt x="494" y="33"/>
                  </a:lnTo>
                  <a:lnTo>
                    <a:pt x="503" y="25"/>
                  </a:lnTo>
                  <a:lnTo>
                    <a:pt x="514" y="18"/>
                  </a:lnTo>
                  <a:lnTo>
                    <a:pt x="523" y="13"/>
                  </a:lnTo>
                  <a:lnTo>
                    <a:pt x="531" y="12"/>
                  </a:lnTo>
                  <a:lnTo>
                    <a:pt x="531" y="12"/>
                  </a:lnTo>
                  <a:lnTo>
                    <a:pt x="533" y="10"/>
                  </a:lnTo>
                  <a:lnTo>
                    <a:pt x="535" y="9"/>
                  </a:lnTo>
                  <a:lnTo>
                    <a:pt x="536" y="5"/>
                  </a:lnTo>
                  <a:lnTo>
                    <a:pt x="536" y="2"/>
                  </a:lnTo>
                  <a:lnTo>
                    <a:pt x="535" y="1"/>
                  </a:lnTo>
                  <a:lnTo>
                    <a:pt x="533" y="0"/>
                  </a:lnTo>
                  <a:lnTo>
                    <a:pt x="531" y="0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7" name="Freeform 959"/>
            <p:cNvSpPr/>
            <p:nvPr/>
          </p:nvSpPr>
          <p:spPr bwMode="auto">
            <a:xfrm>
              <a:off x="6527801" y="3476626"/>
              <a:ext cx="295275" cy="276225"/>
            </a:xfrm>
            <a:custGeom>
              <a:avLst/>
              <a:gdLst/>
              <a:ahLst/>
              <a:cxnLst>
                <a:cxn ang="0">
                  <a:pos x="731" y="5"/>
                </a:cxn>
                <a:cxn ang="0">
                  <a:pos x="726" y="14"/>
                </a:cxn>
                <a:cxn ang="0">
                  <a:pos x="698" y="35"/>
                </a:cxn>
                <a:cxn ang="0">
                  <a:pos x="689" y="40"/>
                </a:cxn>
                <a:cxn ang="0">
                  <a:pos x="681" y="46"/>
                </a:cxn>
                <a:cxn ang="0">
                  <a:pos x="658" y="73"/>
                </a:cxn>
                <a:cxn ang="0">
                  <a:pos x="634" y="97"/>
                </a:cxn>
                <a:cxn ang="0">
                  <a:pos x="557" y="161"/>
                </a:cxn>
                <a:cxn ang="0">
                  <a:pos x="503" y="205"/>
                </a:cxn>
                <a:cxn ang="0">
                  <a:pos x="399" y="297"/>
                </a:cxn>
                <a:cxn ang="0">
                  <a:pos x="349" y="345"/>
                </a:cxn>
                <a:cxn ang="0">
                  <a:pos x="305" y="393"/>
                </a:cxn>
                <a:cxn ang="0">
                  <a:pos x="221" y="493"/>
                </a:cxn>
                <a:cxn ang="0">
                  <a:pos x="178" y="541"/>
                </a:cxn>
                <a:cxn ang="0">
                  <a:pos x="152" y="566"/>
                </a:cxn>
                <a:cxn ang="0">
                  <a:pos x="97" y="610"/>
                </a:cxn>
                <a:cxn ang="0">
                  <a:pos x="67" y="631"/>
                </a:cxn>
                <a:cxn ang="0">
                  <a:pos x="31" y="659"/>
                </a:cxn>
                <a:cxn ang="0">
                  <a:pos x="19" y="667"/>
                </a:cxn>
                <a:cxn ang="0">
                  <a:pos x="6" y="676"/>
                </a:cxn>
                <a:cxn ang="0">
                  <a:pos x="4" y="680"/>
                </a:cxn>
                <a:cxn ang="0">
                  <a:pos x="0" y="685"/>
                </a:cxn>
                <a:cxn ang="0">
                  <a:pos x="0" y="690"/>
                </a:cxn>
                <a:cxn ang="0">
                  <a:pos x="1" y="694"/>
                </a:cxn>
                <a:cxn ang="0">
                  <a:pos x="9" y="695"/>
                </a:cxn>
                <a:cxn ang="0">
                  <a:pos x="12" y="692"/>
                </a:cxn>
                <a:cxn ang="0">
                  <a:pos x="14" y="686"/>
                </a:cxn>
                <a:cxn ang="0">
                  <a:pos x="27" y="673"/>
                </a:cxn>
                <a:cxn ang="0">
                  <a:pos x="64" y="647"/>
                </a:cxn>
                <a:cxn ang="0">
                  <a:pos x="94" y="626"/>
                </a:cxn>
                <a:cxn ang="0">
                  <a:pos x="124" y="605"/>
                </a:cxn>
                <a:cxn ang="0">
                  <a:pos x="170" y="565"/>
                </a:cxn>
                <a:cxn ang="0">
                  <a:pos x="213" y="520"/>
                </a:cxn>
                <a:cxn ang="0">
                  <a:pos x="256" y="471"/>
                </a:cxn>
                <a:cxn ang="0">
                  <a:pos x="341" y="370"/>
                </a:cxn>
                <a:cxn ang="0">
                  <a:pos x="388" y="323"/>
                </a:cxn>
                <a:cxn ang="0">
                  <a:pos x="441" y="274"/>
                </a:cxn>
                <a:cxn ang="0">
                  <a:pos x="549" y="182"/>
                </a:cxn>
                <a:cxn ang="0">
                  <a:pos x="606" y="137"/>
                </a:cxn>
                <a:cxn ang="0">
                  <a:pos x="645" y="103"/>
                </a:cxn>
                <a:cxn ang="0">
                  <a:pos x="657" y="89"/>
                </a:cxn>
                <a:cxn ang="0">
                  <a:pos x="676" y="65"/>
                </a:cxn>
                <a:cxn ang="0">
                  <a:pos x="691" y="53"/>
                </a:cxn>
                <a:cxn ang="0">
                  <a:pos x="698" y="49"/>
                </a:cxn>
                <a:cxn ang="0">
                  <a:pos x="715" y="39"/>
                </a:cxn>
                <a:cxn ang="0">
                  <a:pos x="730" y="26"/>
                </a:cxn>
                <a:cxn ang="0">
                  <a:pos x="739" y="17"/>
                </a:cxn>
                <a:cxn ang="0">
                  <a:pos x="743" y="5"/>
                </a:cxn>
                <a:cxn ang="0">
                  <a:pos x="742" y="4"/>
                </a:cxn>
                <a:cxn ang="0">
                  <a:pos x="736" y="0"/>
                </a:cxn>
                <a:cxn ang="0">
                  <a:pos x="731" y="4"/>
                </a:cxn>
                <a:cxn ang="0">
                  <a:pos x="731" y="5"/>
                </a:cxn>
              </a:cxnLst>
              <a:rect l="0" t="0" r="r" b="b"/>
              <a:pathLst>
                <a:path w="743" h="695">
                  <a:moveTo>
                    <a:pt x="731" y="5"/>
                  </a:moveTo>
                  <a:lnTo>
                    <a:pt x="731" y="5"/>
                  </a:lnTo>
                  <a:lnTo>
                    <a:pt x="730" y="9"/>
                  </a:lnTo>
                  <a:lnTo>
                    <a:pt x="726" y="14"/>
                  </a:lnTo>
                  <a:lnTo>
                    <a:pt x="713" y="25"/>
                  </a:lnTo>
                  <a:lnTo>
                    <a:pt x="698" y="35"/>
                  </a:lnTo>
                  <a:lnTo>
                    <a:pt x="689" y="40"/>
                  </a:lnTo>
                  <a:lnTo>
                    <a:pt x="689" y="40"/>
                  </a:lnTo>
                  <a:lnTo>
                    <a:pt x="685" y="42"/>
                  </a:lnTo>
                  <a:lnTo>
                    <a:pt x="681" y="46"/>
                  </a:lnTo>
                  <a:lnTo>
                    <a:pt x="672" y="55"/>
                  </a:lnTo>
                  <a:lnTo>
                    <a:pt x="658" y="73"/>
                  </a:lnTo>
                  <a:lnTo>
                    <a:pt x="658" y="73"/>
                  </a:lnTo>
                  <a:lnTo>
                    <a:pt x="634" y="97"/>
                  </a:lnTo>
                  <a:lnTo>
                    <a:pt x="609" y="117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03" y="205"/>
                  </a:lnTo>
                  <a:lnTo>
                    <a:pt x="450" y="250"/>
                  </a:lnTo>
                  <a:lnTo>
                    <a:pt x="399" y="297"/>
                  </a:lnTo>
                  <a:lnTo>
                    <a:pt x="349" y="345"/>
                  </a:lnTo>
                  <a:lnTo>
                    <a:pt x="349" y="345"/>
                  </a:lnTo>
                  <a:lnTo>
                    <a:pt x="326" y="370"/>
                  </a:lnTo>
                  <a:lnTo>
                    <a:pt x="305" y="393"/>
                  </a:lnTo>
                  <a:lnTo>
                    <a:pt x="263" y="443"/>
                  </a:lnTo>
                  <a:lnTo>
                    <a:pt x="221" y="493"/>
                  </a:lnTo>
                  <a:lnTo>
                    <a:pt x="200" y="518"/>
                  </a:lnTo>
                  <a:lnTo>
                    <a:pt x="178" y="541"/>
                  </a:lnTo>
                  <a:lnTo>
                    <a:pt x="178" y="541"/>
                  </a:lnTo>
                  <a:lnTo>
                    <a:pt x="152" y="566"/>
                  </a:lnTo>
                  <a:lnTo>
                    <a:pt x="124" y="590"/>
                  </a:lnTo>
                  <a:lnTo>
                    <a:pt x="97" y="610"/>
                  </a:lnTo>
                  <a:lnTo>
                    <a:pt x="67" y="631"/>
                  </a:lnTo>
                  <a:lnTo>
                    <a:pt x="67" y="631"/>
                  </a:lnTo>
                  <a:lnTo>
                    <a:pt x="43" y="650"/>
                  </a:lnTo>
                  <a:lnTo>
                    <a:pt x="31" y="659"/>
                  </a:lnTo>
                  <a:lnTo>
                    <a:pt x="19" y="667"/>
                  </a:lnTo>
                  <a:lnTo>
                    <a:pt x="19" y="667"/>
                  </a:lnTo>
                  <a:lnTo>
                    <a:pt x="10" y="672"/>
                  </a:lnTo>
                  <a:lnTo>
                    <a:pt x="6" y="676"/>
                  </a:lnTo>
                  <a:lnTo>
                    <a:pt x="4" y="680"/>
                  </a:lnTo>
                  <a:lnTo>
                    <a:pt x="4" y="680"/>
                  </a:lnTo>
                  <a:lnTo>
                    <a:pt x="1" y="681"/>
                  </a:lnTo>
                  <a:lnTo>
                    <a:pt x="0" y="685"/>
                  </a:lnTo>
                  <a:lnTo>
                    <a:pt x="0" y="690"/>
                  </a:lnTo>
                  <a:lnTo>
                    <a:pt x="0" y="690"/>
                  </a:lnTo>
                  <a:lnTo>
                    <a:pt x="1" y="693"/>
                  </a:lnTo>
                  <a:lnTo>
                    <a:pt x="1" y="694"/>
                  </a:lnTo>
                  <a:lnTo>
                    <a:pt x="5" y="695"/>
                  </a:lnTo>
                  <a:lnTo>
                    <a:pt x="9" y="695"/>
                  </a:lnTo>
                  <a:lnTo>
                    <a:pt x="10" y="694"/>
                  </a:lnTo>
                  <a:lnTo>
                    <a:pt x="12" y="692"/>
                  </a:lnTo>
                  <a:lnTo>
                    <a:pt x="12" y="692"/>
                  </a:lnTo>
                  <a:lnTo>
                    <a:pt x="14" y="686"/>
                  </a:lnTo>
                  <a:lnTo>
                    <a:pt x="19" y="680"/>
                  </a:lnTo>
                  <a:lnTo>
                    <a:pt x="27" y="673"/>
                  </a:lnTo>
                  <a:lnTo>
                    <a:pt x="35" y="667"/>
                  </a:lnTo>
                  <a:lnTo>
                    <a:pt x="64" y="647"/>
                  </a:lnTo>
                  <a:lnTo>
                    <a:pt x="64" y="647"/>
                  </a:lnTo>
                  <a:lnTo>
                    <a:pt x="94" y="626"/>
                  </a:lnTo>
                  <a:lnTo>
                    <a:pt x="124" y="605"/>
                  </a:lnTo>
                  <a:lnTo>
                    <a:pt x="124" y="605"/>
                  </a:lnTo>
                  <a:lnTo>
                    <a:pt x="148" y="586"/>
                  </a:lnTo>
                  <a:lnTo>
                    <a:pt x="170" y="565"/>
                  </a:lnTo>
                  <a:lnTo>
                    <a:pt x="192" y="544"/>
                  </a:lnTo>
                  <a:lnTo>
                    <a:pt x="213" y="520"/>
                  </a:lnTo>
                  <a:lnTo>
                    <a:pt x="213" y="520"/>
                  </a:lnTo>
                  <a:lnTo>
                    <a:pt x="256" y="471"/>
                  </a:lnTo>
                  <a:lnTo>
                    <a:pt x="298" y="420"/>
                  </a:lnTo>
                  <a:lnTo>
                    <a:pt x="341" y="370"/>
                  </a:lnTo>
                  <a:lnTo>
                    <a:pt x="365" y="346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441" y="274"/>
                  </a:lnTo>
                  <a:lnTo>
                    <a:pt x="494" y="227"/>
                  </a:lnTo>
                  <a:lnTo>
                    <a:pt x="549" y="182"/>
                  </a:lnTo>
                  <a:lnTo>
                    <a:pt x="606" y="137"/>
                  </a:lnTo>
                  <a:lnTo>
                    <a:pt x="606" y="137"/>
                  </a:lnTo>
                  <a:lnTo>
                    <a:pt x="625" y="120"/>
                  </a:lnTo>
                  <a:lnTo>
                    <a:pt x="645" y="103"/>
                  </a:lnTo>
                  <a:lnTo>
                    <a:pt x="645" y="103"/>
                  </a:lnTo>
                  <a:lnTo>
                    <a:pt x="657" y="89"/>
                  </a:lnTo>
                  <a:lnTo>
                    <a:pt x="670" y="73"/>
                  </a:lnTo>
                  <a:lnTo>
                    <a:pt x="676" y="65"/>
                  </a:lnTo>
                  <a:lnTo>
                    <a:pt x="684" y="59"/>
                  </a:lnTo>
                  <a:lnTo>
                    <a:pt x="691" y="53"/>
                  </a:lnTo>
                  <a:lnTo>
                    <a:pt x="698" y="49"/>
                  </a:lnTo>
                  <a:lnTo>
                    <a:pt x="698" y="49"/>
                  </a:lnTo>
                  <a:lnTo>
                    <a:pt x="706" y="46"/>
                  </a:lnTo>
                  <a:lnTo>
                    <a:pt x="715" y="39"/>
                  </a:lnTo>
                  <a:lnTo>
                    <a:pt x="730" y="26"/>
                  </a:lnTo>
                  <a:lnTo>
                    <a:pt x="730" y="26"/>
                  </a:lnTo>
                  <a:lnTo>
                    <a:pt x="735" y="21"/>
                  </a:lnTo>
                  <a:lnTo>
                    <a:pt x="739" y="17"/>
                  </a:lnTo>
                  <a:lnTo>
                    <a:pt x="742" y="12"/>
                  </a:lnTo>
                  <a:lnTo>
                    <a:pt x="743" y="5"/>
                  </a:lnTo>
                  <a:lnTo>
                    <a:pt x="743" y="5"/>
                  </a:lnTo>
                  <a:lnTo>
                    <a:pt x="742" y="4"/>
                  </a:lnTo>
                  <a:lnTo>
                    <a:pt x="740" y="1"/>
                  </a:lnTo>
                  <a:lnTo>
                    <a:pt x="736" y="0"/>
                  </a:lnTo>
                  <a:lnTo>
                    <a:pt x="732" y="1"/>
                  </a:lnTo>
                  <a:lnTo>
                    <a:pt x="731" y="4"/>
                  </a:lnTo>
                  <a:lnTo>
                    <a:pt x="731" y="5"/>
                  </a:lnTo>
                  <a:lnTo>
                    <a:pt x="7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8" name="Freeform 960"/>
            <p:cNvSpPr/>
            <p:nvPr/>
          </p:nvSpPr>
          <p:spPr bwMode="auto">
            <a:xfrm>
              <a:off x="6605588" y="3482976"/>
              <a:ext cx="282575" cy="277813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656" y="44"/>
                </a:cxn>
                <a:cxn ang="0">
                  <a:pos x="560" y="123"/>
                </a:cxn>
                <a:cxn ang="0">
                  <a:pos x="513" y="165"/>
                </a:cxn>
                <a:cxn ang="0">
                  <a:pos x="467" y="210"/>
                </a:cxn>
                <a:cxn ang="0">
                  <a:pos x="377" y="304"/>
                </a:cxn>
                <a:cxn ang="0">
                  <a:pos x="332" y="350"/>
                </a:cxn>
                <a:cxn ang="0">
                  <a:pos x="243" y="443"/>
                </a:cxn>
                <a:cxn ang="0">
                  <a:pos x="153" y="533"/>
                </a:cxn>
                <a:cxn ang="0">
                  <a:pos x="108" y="575"/>
                </a:cxn>
                <a:cxn ang="0">
                  <a:pos x="64" y="616"/>
                </a:cxn>
                <a:cxn ang="0">
                  <a:pos x="26" y="648"/>
                </a:cxn>
                <a:cxn ang="0">
                  <a:pos x="9" y="668"/>
                </a:cxn>
                <a:cxn ang="0">
                  <a:pos x="0" y="689"/>
                </a:cxn>
                <a:cxn ang="0">
                  <a:pos x="0" y="692"/>
                </a:cxn>
                <a:cxn ang="0">
                  <a:pos x="2" y="695"/>
                </a:cxn>
                <a:cxn ang="0">
                  <a:pos x="10" y="697"/>
                </a:cxn>
                <a:cxn ang="0">
                  <a:pos x="13" y="695"/>
                </a:cxn>
                <a:cxn ang="0">
                  <a:pos x="15" y="692"/>
                </a:cxn>
                <a:cxn ang="0">
                  <a:pos x="13" y="685"/>
                </a:cxn>
                <a:cxn ang="0">
                  <a:pos x="15" y="680"/>
                </a:cxn>
                <a:cxn ang="0">
                  <a:pos x="29" y="663"/>
                </a:cxn>
                <a:cxn ang="0">
                  <a:pos x="48" y="644"/>
                </a:cxn>
                <a:cxn ang="0">
                  <a:pos x="95" y="601"/>
                </a:cxn>
                <a:cxn ang="0">
                  <a:pos x="162" y="541"/>
                </a:cxn>
                <a:cxn ang="0">
                  <a:pos x="183" y="520"/>
                </a:cxn>
                <a:cxn ang="0">
                  <a:pos x="354" y="344"/>
                </a:cxn>
                <a:cxn ang="0">
                  <a:pos x="397" y="299"/>
                </a:cxn>
                <a:cxn ang="0">
                  <a:pos x="484" y="209"/>
                </a:cxn>
                <a:cxn ang="0">
                  <a:pos x="528" y="166"/>
                </a:cxn>
                <a:cxn ang="0">
                  <a:pos x="573" y="125"/>
                </a:cxn>
                <a:cxn ang="0">
                  <a:pos x="667" y="51"/>
                </a:cxn>
                <a:cxn ang="0">
                  <a:pos x="711" y="10"/>
                </a:cxn>
                <a:cxn ang="0">
                  <a:pos x="713" y="8"/>
                </a:cxn>
                <a:cxn ang="0">
                  <a:pos x="711" y="2"/>
                </a:cxn>
                <a:cxn ang="0">
                  <a:pos x="705" y="0"/>
                </a:cxn>
                <a:cxn ang="0">
                  <a:pos x="704" y="1"/>
                </a:cxn>
              </a:cxnLst>
              <a:rect l="0" t="0" r="r" b="b"/>
              <a:pathLst>
                <a:path w="713" h="697">
                  <a:moveTo>
                    <a:pt x="704" y="1"/>
                  </a:moveTo>
                  <a:lnTo>
                    <a:pt x="704" y="1"/>
                  </a:lnTo>
                  <a:lnTo>
                    <a:pt x="680" y="23"/>
                  </a:lnTo>
                  <a:lnTo>
                    <a:pt x="656" y="44"/>
                  </a:lnTo>
                  <a:lnTo>
                    <a:pt x="608" y="83"/>
                  </a:lnTo>
                  <a:lnTo>
                    <a:pt x="560" y="123"/>
                  </a:lnTo>
                  <a:lnTo>
                    <a:pt x="535" y="144"/>
                  </a:lnTo>
                  <a:lnTo>
                    <a:pt x="513" y="165"/>
                  </a:lnTo>
                  <a:lnTo>
                    <a:pt x="513" y="165"/>
                  </a:lnTo>
                  <a:lnTo>
                    <a:pt x="467" y="210"/>
                  </a:lnTo>
                  <a:lnTo>
                    <a:pt x="421" y="257"/>
                  </a:lnTo>
                  <a:lnTo>
                    <a:pt x="377" y="304"/>
                  </a:lnTo>
                  <a:lnTo>
                    <a:pt x="332" y="350"/>
                  </a:lnTo>
                  <a:lnTo>
                    <a:pt x="332" y="350"/>
                  </a:lnTo>
                  <a:lnTo>
                    <a:pt x="288" y="396"/>
                  </a:lnTo>
                  <a:lnTo>
                    <a:pt x="243" y="443"/>
                  </a:lnTo>
                  <a:lnTo>
                    <a:pt x="199" y="489"/>
                  </a:lnTo>
                  <a:lnTo>
                    <a:pt x="153" y="533"/>
                  </a:lnTo>
                  <a:lnTo>
                    <a:pt x="153" y="533"/>
                  </a:lnTo>
                  <a:lnTo>
                    <a:pt x="108" y="575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46" y="630"/>
                  </a:lnTo>
                  <a:lnTo>
                    <a:pt x="26" y="648"/>
                  </a:lnTo>
                  <a:lnTo>
                    <a:pt x="17" y="658"/>
                  </a:lnTo>
                  <a:lnTo>
                    <a:pt x="9" y="668"/>
                  </a:lnTo>
                  <a:lnTo>
                    <a:pt x="2" y="678"/>
                  </a:lnTo>
                  <a:lnTo>
                    <a:pt x="0" y="689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1" y="694"/>
                  </a:lnTo>
                  <a:lnTo>
                    <a:pt x="2" y="695"/>
                  </a:lnTo>
                  <a:lnTo>
                    <a:pt x="5" y="697"/>
                  </a:lnTo>
                  <a:lnTo>
                    <a:pt x="10" y="697"/>
                  </a:lnTo>
                  <a:lnTo>
                    <a:pt x="10" y="697"/>
                  </a:lnTo>
                  <a:lnTo>
                    <a:pt x="13" y="695"/>
                  </a:lnTo>
                  <a:lnTo>
                    <a:pt x="14" y="695"/>
                  </a:lnTo>
                  <a:lnTo>
                    <a:pt x="15" y="692"/>
                  </a:lnTo>
                  <a:lnTo>
                    <a:pt x="15" y="688"/>
                  </a:lnTo>
                  <a:lnTo>
                    <a:pt x="13" y="685"/>
                  </a:lnTo>
                  <a:lnTo>
                    <a:pt x="13" y="685"/>
                  </a:lnTo>
                  <a:lnTo>
                    <a:pt x="15" y="680"/>
                  </a:lnTo>
                  <a:lnTo>
                    <a:pt x="19" y="673"/>
                  </a:lnTo>
                  <a:lnTo>
                    <a:pt x="29" y="663"/>
                  </a:lnTo>
                  <a:lnTo>
                    <a:pt x="48" y="644"/>
                  </a:lnTo>
                  <a:lnTo>
                    <a:pt x="48" y="644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140" y="562"/>
                  </a:lnTo>
                  <a:lnTo>
                    <a:pt x="162" y="541"/>
                  </a:lnTo>
                  <a:lnTo>
                    <a:pt x="183" y="520"/>
                  </a:lnTo>
                  <a:lnTo>
                    <a:pt x="183" y="520"/>
                  </a:lnTo>
                  <a:lnTo>
                    <a:pt x="268" y="431"/>
                  </a:lnTo>
                  <a:lnTo>
                    <a:pt x="354" y="344"/>
                  </a:lnTo>
                  <a:lnTo>
                    <a:pt x="354" y="344"/>
                  </a:lnTo>
                  <a:lnTo>
                    <a:pt x="397" y="299"/>
                  </a:lnTo>
                  <a:lnTo>
                    <a:pt x="441" y="255"/>
                  </a:lnTo>
                  <a:lnTo>
                    <a:pt x="484" y="209"/>
                  </a:lnTo>
                  <a:lnTo>
                    <a:pt x="528" y="166"/>
                  </a:lnTo>
                  <a:lnTo>
                    <a:pt x="528" y="166"/>
                  </a:lnTo>
                  <a:lnTo>
                    <a:pt x="550" y="145"/>
                  </a:lnTo>
                  <a:lnTo>
                    <a:pt x="573" y="125"/>
                  </a:lnTo>
                  <a:lnTo>
                    <a:pt x="620" y="87"/>
                  </a:lnTo>
                  <a:lnTo>
                    <a:pt x="667" y="51"/>
                  </a:lnTo>
                  <a:lnTo>
                    <a:pt x="689" y="30"/>
                  </a:lnTo>
                  <a:lnTo>
                    <a:pt x="711" y="10"/>
                  </a:lnTo>
                  <a:lnTo>
                    <a:pt x="711" y="10"/>
                  </a:lnTo>
                  <a:lnTo>
                    <a:pt x="713" y="8"/>
                  </a:lnTo>
                  <a:lnTo>
                    <a:pt x="713" y="5"/>
                  </a:lnTo>
                  <a:lnTo>
                    <a:pt x="711" y="2"/>
                  </a:lnTo>
                  <a:lnTo>
                    <a:pt x="707" y="0"/>
                  </a:lnTo>
                  <a:lnTo>
                    <a:pt x="705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9" name="Freeform 961"/>
            <p:cNvSpPr/>
            <p:nvPr/>
          </p:nvSpPr>
          <p:spPr bwMode="auto">
            <a:xfrm>
              <a:off x="6681788" y="3487738"/>
              <a:ext cx="284163" cy="273050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576" y="132"/>
                </a:cxn>
                <a:cxn ang="0">
                  <a:pos x="534" y="177"/>
                </a:cxn>
                <a:cxn ang="0">
                  <a:pos x="492" y="222"/>
                </a:cxn>
                <a:cxn ang="0">
                  <a:pos x="357" y="346"/>
                </a:cxn>
                <a:cxn ang="0">
                  <a:pos x="334" y="368"/>
                </a:cxn>
                <a:cxn ang="0">
                  <a:pos x="269" y="434"/>
                </a:cxn>
                <a:cxn ang="0">
                  <a:pos x="202" y="499"/>
                </a:cxn>
                <a:cxn ang="0">
                  <a:pos x="180" y="520"/>
                </a:cxn>
                <a:cxn ang="0">
                  <a:pos x="108" y="583"/>
                </a:cxn>
                <a:cxn ang="0">
                  <a:pos x="84" y="602"/>
                </a:cxn>
                <a:cxn ang="0">
                  <a:pos x="41" y="636"/>
                </a:cxn>
                <a:cxn ang="0">
                  <a:pos x="2" y="674"/>
                </a:cxn>
                <a:cxn ang="0">
                  <a:pos x="0" y="677"/>
                </a:cxn>
                <a:cxn ang="0">
                  <a:pos x="2" y="682"/>
                </a:cxn>
                <a:cxn ang="0">
                  <a:pos x="8" y="683"/>
                </a:cxn>
                <a:cxn ang="0">
                  <a:pos x="10" y="682"/>
                </a:cxn>
                <a:cxn ang="0">
                  <a:pos x="53" y="643"/>
                </a:cxn>
                <a:cxn ang="0">
                  <a:pos x="97" y="606"/>
                </a:cxn>
                <a:cxn ang="0">
                  <a:pos x="121" y="588"/>
                </a:cxn>
                <a:cxn ang="0">
                  <a:pos x="187" y="529"/>
                </a:cxn>
                <a:cxn ang="0">
                  <a:pos x="211" y="508"/>
                </a:cxn>
                <a:cxn ang="0">
                  <a:pos x="278" y="443"/>
                </a:cxn>
                <a:cxn ang="0">
                  <a:pos x="365" y="354"/>
                </a:cxn>
                <a:cxn ang="0">
                  <a:pos x="411" y="313"/>
                </a:cxn>
                <a:cxn ang="0">
                  <a:pos x="500" y="230"/>
                </a:cxn>
                <a:cxn ang="0">
                  <a:pos x="543" y="185"/>
                </a:cxn>
                <a:cxn ang="0">
                  <a:pos x="584" y="141"/>
                </a:cxn>
                <a:cxn ang="0">
                  <a:pos x="712" y="9"/>
                </a:cxn>
                <a:cxn ang="0">
                  <a:pos x="713" y="7"/>
                </a:cxn>
                <a:cxn ang="0">
                  <a:pos x="712" y="1"/>
                </a:cxn>
                <a:cxn ang="0">
                  <a:pos x="707" y="0"/>
                </a:cxn>
                <a:cxn ang="0">
                  <a:pos x="704" y="1"/>
                </a:cxn>
              </a:cxnLst>
              <a:rect l="0" t="0" r="r" b="b"/>
              <a:pathLst>
                <a:path w="715" h="685">
                  <a:moveTo>
                    <a:pt x="704" y="1"/>
                  </a:moveTo>
                  <a:lnTo>
                    <a:pt x="704" y="1"/>
                  </a:lnTo>
                  <a:lnTo>
                    <a:pt x="618" y="88"/>
                  </a:lnTo>
                  <a:lnTo>
                    <a:pt x="576" y="132"/>
                  </a:lnTo>
                  <a:lnTo>
                    <a:pt x="534" y="177"/>
                  </a:lnTo>
                  <a:lnTo>
                    <a:pt x="534" y="177"/>
                  </a:lnTo>
                  <a:lnTo>
                    <a:pt x="514" y="201"/>
                  </a:lnTo>
                  <a:lnTo>
                    <a:pt x="492" y="222"/>
                  </a:lnTo>
                  <a:lnTo>
                    <a:pt x="448" y="265"/>
                  </a:lnTo>
                  <a:lnTo>
                    <a:pt x="357" y="346"/>
                  </a:lnTo>
                  <a:lnTo>
                    <a:pt x="357" y="346"/>
                  </a:lnTo>
                  <a:lnTo>
                    <a:pt x="334" y="368"/>
                  </a:lnTo>
                  <a:lnTo>
                    <a:pt x="312" y="389"/>
                  </a:lnTo>
                  <a:lnTo>
                    <a:pt x="269" y="434"/>
                  </a:lnTo>
                  <a:lnTo>
                    <a:pt x="225" y="478"/>
                  </a:lnTo>
                  <a:lnTo>
                    <a:pt x="202" y="499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32" y="562"/>
                  </a:lnTo>
                  <a:lnTo>
                    <a:pt x="108" y="583"/>
                  </a:lnTo>
                  <a:lnTo>
                    <a:pt x="84" y="602"/>
                  </a:lnTo>
                  <a:lnTo>
                    <a:pt x="84" y="602"/>
                  </a:lnTo>
                  <a:lnTo>
                    <a:pt x="62" y="619"/>
                  </a:lnTo>
                  <a:lnTo>
                    <a:pt x="41" y="636"/>
                  </a:lnTo>
                  <a:lnTo>
                    <a:pt x="21" y="656"/>
                  </a:lnTo>
                  <a:lnTo>
                    <a:pt x="2" y="674"/>
                  </a:lnTo>
                  <a:lnTo>
                    <a:pt x="2" y="674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2" y="682"/>
                  </a:lnTo>
                  <a:lnTo>
                    <a:pt x="6" y="685"/>
                  </a:lnTo>
                  <a:lnTo>
                    <a:pt x="8" y="683"/>
                  </a:lnTo>
                  <a:lnTo>
                    <a:pt x="10" y="682"/>
                  </a:lnTo>
                  <a:lnTo>
                    <a:pt x="10" y="682"/>
                  </a:lnTo>
                  <a:lnTo>
                    <a:pt x="30" y="663"/>
                  </a:lnTo>
                  <a:lnTo>
                    <a:pt x="53" y="643"/>
                  </a:lnTo>
                  <a:lnTo>
                    <a:pt x="75" y="623"/>
                  </a:lnTo>
                  <a:lnTo>
                    <a:pt x="97" y="606"/>
                  </a:lnTo>
                  <a:lnTo>
                    <a:pt x="97" y="606"/>
                  </a:lnTo>
                  <a:lnTo>
                    <a:pt x="121" y="588"/>
                  </a:lnTo>
                  <a:lnTo>
                    <a:pt x="143" y="568"/>
                  </a:lnTo>
                  <a:lnTo>
                    <a:pt x="187" y="529"/>
                  </a:lnTo>
                  <a:lnTo>
                    <a:pt x="187" y="529"/>
                  </a:lnTo>
                  <a:lnTo>
                    <a:pt x="211" y="508"/>
                  </a:lnTo>
                  <a:lnTo>
                    <a:pt x="233" y="486"/>
                  </a:lnTo>
                  <a:lnTo>
                    <a:pt x="278" y="443"/>
                  </a:lnTo>
                  <a:lnTo>
                    <a:pt x="321" y="398"/>
                  </a:lnTo>
                  <a:lnTo>
                    <a:pt x="365" y="354"/>
                  </a:lnTo>
                  <a:lnTo>
                    <a:pt x="365" y="354"/>
                  </a:lnTo>
                  <a:lnTo>
                    <a:pt x="411" y="313"/>
                  </a:lnTo>
                  <a:lnTo>
                    <a:pt x="456" y="272"/>
                  </a:lnTo>
                  <a:lnTo>
                    <a:pt x="500" y="230"/>
                  </a:lnTo>
                  <a:lnTo>
                    <a:pt x="522" y="209"/>
                  </a:lnTo>
                  <a:lnTo>
                    <a:pt x="543" y="185"/>
                  </a:lnTo>
                  <a:lnTo>
                    <a:pt x="543" y="185"/>
                  </a:lnTo>
                  <a:lnTo>
                    <a:pt x="584" y="141"/>
                  </a:lnTo>
                  <a:lnTo>
                    <a:pt x="626" y="96"/>
                  </a:lnTo>
                  <a:lnTo>
                    <a:pt x="712" y="9"/>
                  </a:lnTo>
                  <a:lnTo>
                    <a:pt x="712" y="9"/>
                  </a:lnTo>
                  <a:lnTo>
                    <a:pt x="713" y="7"/>
                  </a:lnTo>
                  <a:lnTo>
                    <a:pt x="715" y="5"/>
                  </a:lnTo>
                  <a:lnTo>
                    <a:pt x="712" y="1"/>
                  </a:lnTo>
                  <a:lnTo>
                    <a:pt x="708" y="0"/>
                  </a:lnTo>
                  <a:lnTo>
                    <a:pt x="707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0" name="Freeform 962"/>
            <p:cNvSpPr/>
            <p:nvPr/>
          </p:nvSpPr>
          <p:spPr bwMode="auto">
            <a:xfrm>
              <a:off x="6769101" y="3500438"/>
              <a:ext cx="263525" cy="252413"/>
            </a:xfrm>
            <a:custGeom>
              <a:avLst/>
              <a:gdLst/>
              <a:ahLst/>
              <a:cxnLst>
                <a:cxn ang="0">
                  <a:pos x="650" y="0"/>
                </a:cxn>
                <a:cxn ang="0">
                  <a:pos x="647" y="2"/>
                </a:cxn>
                <a:cxn ang="0">
                  <a:pos x="644" y="4"/>
                </a:cxn>
                <a:cxn ang="0">
                  <a:pos x="633" y="26"/>
                </a:cxn>
                <a:cxn ang="0">
                  <a:pos x="616" y="46"/>
                </a:cxn>
                <a:cxn ang="0">
                  <a:pos x="578" y="83"/>
                </a:cxn>
                <a:cxn ang="0">
                  <a:pos x="558" y="102"/>
                </a:cxn>
                <a:cxn ang="0">
                  <a:pos x="502" y="168"/>
                </a:cxn>
                <a:cxn ang="0">
                  <a:pos x="484" y="189"/>
                </a:cxn>
                <a:cxn ang="0">
                  <a:pos x="427" y="249"/>
                </a:cxn>
                <a:cxn ang="0">
                  <a:pos x="349" y="327"/>
                </a:cxn>
                <a:cxn ang="0">
                  <a:pos x="328" y="348"/>
                </a:cxn>
                <a:cxn ang="0">
                  <a:pos x="261" y="408"/>
                </a:cxn>
                <a:cxn ang="0">
                  <a:pos x="211" y="450"/>
                </a:cxn>
                <a:cxn ang="0">
                  <a:pos x="160" y="491"/>
                </a:cxn>
                <a:cxn ang="0">
                  <a:pos x="139" y="506"/>
                </a:cxn>
                <a:cxn ang="0">
                  <a:pos x="78" y="557"/>
                </a:cxn>
                <a:cxn ang="0">
                  <a:pos x="1" y="629"/>
                </a:cxn>
                <a:cxn ang="0">
                  <a:pos x="0" y="636"/>
                </a:cxn>
                <a:cxn ang="0">
                  <a:pos x="5" y="640"/>
                </a:cxn>
                <a:cxn ang="0">
                  <a:pos x="11" y="640"/>
                </a:cxn>
                <a:cxn ang="0">
                  <a:pos x="15" y="637"/>
                </a:cxn>
                <a:cxn ang="0">
                  <a:pos x="15" y="632"/>
                </a:cxn>
                <a:cxn ang="0">
                  <a:pos x="56" y="594"/>
                </a:cxn>
                <a:cxn ang="0">
                  <a:pos x="138" y="522"/>
                </a:cxn>
                <a:cxn ang="0">
                  <a:pos x="183" y="489"/>
                </a:cxn>
                <a:cxn ang="0">
                  <a:pos x="226" y="454"/>
                </a:cxn>
                <a:cxn ang="0">
                  <a:pos x="269" y="416"/>
                </a:cxn>
                <a:cxn ang="0">
                  <a:pos x="341" y="352"/>
                </a:cxn>
                <a:cxn ang="0">
                  <a:pos x="363" y="329"/>
                </a:cxn>
                <a:cxn ang="0">
                  <a:pos x="444" y="246"/>
                </a:cxn>
                <a:cxn ang="0">
                  <a:pos x="504" y="182"/>
                </a:cxn>
                <a:cxn ang="0">
                  <a:pos x="523" y="160"/>
                </a:cxn>
                <a:cxn ang="0">
                  <a:pos x="565" y="113"/>
                </a:cxn>
                <a:cxn ang="0">
                  <a:pos x="609" y="67"/>
                </a:cxn>
                <a:cxn ang="0">
                  <a:pos x="639" y="37"/>
                </a:cxn>
                <a:cxn ang="0">
                  <a:pos x="644" y="29"/>
                </a:cxn>
                <a:cxn ang="0">
                  <a:pos x="651" y="17"/>
                </a:cxn>
                <a:cxn ang="0">
                  <a:pos x="657" y="12"/>
                </a:cxn>
                <a:cxn ang="0">
                  <a:pos x="661" y="11"/>
                </a:cxn>
                <a:cxn ang="0">
                  <a:pos x="665" y="9"/>
                </a:cxn>
                <a:cxn ang="0">
                  <a:pos x="665" y="2"/>
                </a:cxn>
                <a:cxn ang="0">
                  <a:pos x="661" y="0"/>
                </a:cxn>
              </a:cxnLst>
              <a:rect l="0" t="0" r="r" b="b"/>
              <a:pathLst>
                <a:path w="667" h="640">
                  <a:moveTo>
                    <a:pt x="661" y="0"/>
                  </a:moveTo>
                  <a:lnTo>
                    <a:pt x="650" y="0"/>
                  </a:lnTo>
                  <a:lnTo>
                    <a:pt x="650" y="0"/>
                  </a:lnTo>
                  <a:lnTo>
                    <a:pt x="647" y="2"/>
                  </a:lnTo>
                  <a:lnTo>
                    <a:pt x="644" y="4"/>
                  </a:lnTo>
                  <a:lnTo>
                    <a:pt x="644" y="4"/>
                  </a:lnTo>
                  <a:lnTo>
                    <a:pt x="639" y="16"/>
                  </a:lnTo>
                  <a:lnTo>
                    <a:pt x="633" y="26"/>
                  </a:lnTo>
                  <a:lnTo>
                    <a:pt x="625" y="37"/>
                  </a:lnTo>
                  <a:lnTo>
                    <a:pt x="616" y="46"/>
                  </a:lnTo>
                  <a:lnTo>
                    <a:pt x="596" y="64"/>
                  </a:lnTo>
                  <a:lnTo>
                    <a:pt x="578" y="83"/>
                  </a:lnTo>
                  <a:lnTo>
                    <a:pt x="578" y="83"/>
                  </a:lnTo>
                  <a:lnTo>
                    <a:pt x="558" y="102"/>
                  </a:lnTo>
                  <a:lnTo>
                    <a:pt x="538" y="125"/>
                  </a:lnTo>
                  <a:lnTo>
                    <a:pt x="502" y="168"/>
                  </a:lnTo>
                  <a:lnTo>
                    <a:pt x="502" y="168"/>
                  </a:lnTo>
                  <a:lnTo>
                    <a:pt x="484" y="189"/>
                  </a:lnTo>
                  <a:lnTo>
                    <a:pt x="465" y="210"/>
                  </a:lnTo>
                  <a:lnTo>
                    <a:pt x="427" y="249"/>
                  </a:lnTo>
                  <a:lnTo>
                    <a:pt x="388" y="287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28" y="348"/>
                  </a:lnTo>
                  <a:lnTo>
                    <a:pt x="307" y="369"/>
                  </a:lnTo>
                  <a:lnTo>
                    <a:pt x="261" y="408"/>
                  </a:lnTo>
                  <a:lnTo>
                    <a:pt x="261" y="408"/>
                  </a:lnTo>
                  <a:lnTo>
                    <a:pt x="211" y="450"/>
                  </a:lnTo>
                  <a:lnTo>
                    <a:pt x="187" y="471"/>
                  </a:lnTo>
                  <a:lnTo>
                    <a:pt x="160" y="491"/>
                  </a:lnTo>
                  <a:lnTo>
                    <a:pt x="160" y="491"/>
                  </a:lnTo>
                  <a:lnTo>
                    <a:pt x="139" y="506"/>
                  </a:lnTo>
                  <a:lnTo>
                    <a:pt x="119" y="523"/>
                  </a:lnTo>
                  <a:lnTo>
                    <a:pt x="78" y="557"/>
                  </a:lnTo>
                  <a:lnTo>
                    <a:pt x="1" y="629"/>
                  </a:lnTo>
                  <a:lnTo>
                    <a:pt x="1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2" y="638"/>
                  </a:lnTo>
                  <a:lnTo>
                    <a:pt x="5" y="640"/>
                  </a:lnTo>
                  <a:lnTo>
                    <a:pt x="11" y="640"/>
                  </a:lnTo>
                  <a:lnTo>
                    <a:pt x="11" y="640"/>
                  </a:lnTo>
                  <a:lnTo>
                    <a:pt x="14" y="638"/>
                  </a:lnTo>
                  <a:lnTo>
                    <a:pt x="15" y="637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5" y="632"/>
                  </a:lnTo>
                  <a:lnTo>
                    <a:pt x="56" y="594"/>
                  </a:lnTo>
                  <a:lnTo>
                    <a:pt x="96" y="557"/>
                  </a:lnTo>
                  <a:lnTo>
                    <a:pt x="138" y="522"/>
                  </a:lnTo>
                  <a:lnTo>
                    <a:pt x="183" y="489"/>
                  </a:lnTo>
                  <a:lnTo>
                    <a:pt x="183" y="489"/>
                  </a:lnTo>
                  <a:lnTo>
                    <a:pt x="205" y="472"/>
                  </a:lnTo>
                  <a:lnTo>
                    <a:pt x="226" y="454"/>
                  </a:lnTo>
                  <a:lnTo>
                    <a:pt x="269" y="416"/>
                  </a:lnTo>
                  <a:lnTo>
                    <a:pt x="269" y="416"/>
                  </a:lnTo>
                  <a:lnTo>
                    <a:pt x="317" y="373"/>
                  </a:lnTo>
                  <a:lnTo>
                    <a:pt x="341" y="352"/>
                  </a:lnTo>
                  <a:lnTo>
                    <a:pt x="363" y="329"/>
                  </a:lnTo>
                  <a:lnTo>
                    <a:pt x="363" y="329"/>
                  </a:lnTo>
                  <a:lnTo>
                    <a:pt x="404" y="287"/>
                  </a:lnTo>
                  <a:lnTo>
                    <a:pt x="444" y="246"/>
                  </a:lnTo>
                  <a:lnTo>
                    <a:pt x="485" y="204"/>
                  </a:lnTo>
                  <a:lnTo>
                    <a:pt x="504" y="182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42" y="136"/>
                  </a:lnTo>
                  <a:lnTo>
                    <a:pt x="565" y="113"/>
                  </a:lnTo>
                  <a:lnTo>
                    <a:pt x="609" y="67"/>
                  </a:lnTo>
                  <a:lnTo>
                    <a:pt x="609" y="67"/>
                  </a:lnTo>
                  <a:lnTo>
                    <a:pt x="623" y="51"/>
                  </a:lnTo>
                  <a:lnTo>
                    <a:pt x="639" y="37"/>
                  </a:lnTo>
                  <a:lnTo>
                    <a:pt x="639" y="37"/>
                  </a:lnTo>
                  <a:lnTo>
                    <a:pt x="644" y="29"/>
                  </a:lnTo>
                  <a:lnTo>
                    <a:pt x="648" y="21"/>
                  </a:lnTo>
                  <a:lnTo>
                    <a:pt x="651" y="17"/>
                  </a:lnTo>
                  <a:lnTo>
                    <a:pt x="654" y="15"/>
                  </a:lnTo>
                  <a:lnTo>
                    <a:pt x="657" y="12"/>
                  </a:lnTo>
                  <a:lnTo>
                    <a:pt x="661" y="11"/>
                  </a:lnTo>
                  <a:lnTo>
                    <a:pt x="661" y="11"/>
                  </a:lnTo>
                  <a:lnTo>
                    <a:pt x="664" y="11"/>
                  </a:lnTo>
                  <a:lnTo>
                    <a:pt x="665" y="9"/>
                  </a:lnTo>
                  <a:lnTo>
                    <a:pt x="667" y="6"/>
                  </a:lnTo>
                  <a:lnTo>
                    <a:pt x="665" y="2"/>
                  </a:lnTo>
                  <a:lnTo>
                    <a:pt x="664" y="0"/>
                  </a:lnTo>
                  <a:lnTo>
                    <a:pt x="661" y="0"/>
                  </a:lnTo>
                  <a:lnTo>
                    <a:pt x="6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1" name="Freeform 963"/>
            <p:cNvSpPr/>
            <p:nvPr/>
          </p:nvSpPr>
          <p:spPr bwMode="auto">
            <a:xfrm>
              <a:off x="6838951" y="3592513"/>
              <a:ext cx="185738" cy="163513"/>
            </a:xfrm>
            <a:custGeom>
              <a:avLst/>
              <a:gdLst/>
              <a:ahLst/>
              <a:cxnLst>
                <a:cxn ang="0">
                  <a:pos x="457" y="4"/>
                </a:cxn>
                <a:cxn ang="0">
                  <a:pos x="451" y="12"/>
                </a:cxn>
                <a:cxn ang="0">
                  <a:pos x="430" y="28"/>
                </a:cxn>
                <a:cxn ang="0">
                  <a:pos x="421" y="33"/>
                </a:cxn>
                <a:cxn ang="0">
                  <a:pos x="362" y="89"/>
                </a:cxn>
                <a:cxn ang="0">
                  <a:pos x="335" y="118"/>
                </a:cxn>
                <a:cxn ang="0">
                  <a:pos x="283" y="177"/>
                </a:cxn>
                <a:cxn ang="0">
                  <a:pos x="255" y="207"/>
                </a:cxn>
                <a:cxn ang="0">
                  <a:pos x="196" y="262"/>
                </a:cxn>
                <a:cxn ang="0">
                  <a:pos x="134" y="313"/>
                </a:cxn>
                <a:cxn ang="0">
                  <a:pos x="101" y="336"/>
                </a:cxn>
                <a:cxn ang="0">
                  <a:pos x="68" y="357"/>
                </a:cxn>
                <a:cxn ang="0">
                  <a:pos x="52" y="368"/>
                </a:cxn>
                <a:cxn ang="0">
                  <a:pos x="38" y="378"/>
                </a:cxn>
                <a:cxn ang="0">
                  <a:pos x="24" y="391"/>
                </a:cxn>
                <a:cxn ang="0">
                  <a:pos x="11" y="398"/>
                </a:cxn>
                <a:cxn ang="0">
                  <a:pos x="5" y="399"/>
                </a:cxn>
                <a:cxn ang="0">
                  <a:pos x="1" y="402"/>
                </a:cxn>
                <a:cxn ang="0">
                  <a:pos x="1" y="410"/>
                </a:cxn>
                <a:cxn ang="0">
                  <a:pos x="5" y="411"/>
                </a:cxn>
                <a:cxn ang="0">
                  <a:pos x="12" y="411"/>
                </a:cxn>
                <a:cxn ang="0">
                  <a:pos x="16" y="408"/>
                </a:cxn>
                <a:cxn ang="0">
                  <a:pos x="22" y="406"/>
                </a:cxn>
                <a:cxn ang="0">
                  <a:pos x="38" y="393"/>
                </a:cxn>
                <a:cxn ang="0">
                  <a:pos x="47" y="385"/>
                </a:cxn>
                <a:cxn ang="0">
                  <a:pos x="75" y="365"/>
                </a:cxn>
                <a:cxn ang="0">
                  <a:pos x="114" y="342"/>
                </a:cxn>
                <a:cxn ang="0">
                  <a:pos x="147" y="317"/>
                </a:cxn>
                <a:cxn ang="0">
                  <a:pos x="211" y="263"/>
                </a:cxn>
                <a:cxn ang="0">
                  <a:pos x="242" y="236"/>
                </a:cxn>
                <a:cxn ang="0">
                  <a:pos x="304" y="172"/>
                </a:cxn>
                <a:cxn ang="0">
                  <a:pos x="364" y="105"/>
                </a:cxn>
                <a:cxn ang="0">
                  <a:pos x="396" y="74"/>
                </a:cxn>
                <a:cxn ang="0">
                  <a:pos x="429" y="42"/>
                </a:cxn>
                <a:cxn ang="0">
                  <a:pos x="451" y="27"/>
                </a:cxn>
                <a:cxn ang="0">
                  <a:pos x="466" y="12"/>
                </a:cxn>
                <a:cxn ang="0">
                  <a:pos x="468" y="7"/>
                </a:cxn>
                <a:cxn ang="0">
                  <a:pos x="468" y="3"/>
                </a:cxn>
                <a:cxn ang="0">
                  <a:pos x="464" y="0"/>
                </a:cxn>
                <a:cxn ang="0">
                  <a:pos x="458" y="2"/>
                </a:cxn>
                <a:cxn ang="0">
                  <a:pos x="457" y="4"/>
                </a:cxn>
              </a:cxnLst>
              <a:rect l="0" t="0" r="r" b="b"/>
              <a:pathLst>
                <a:path w="468" h="411">
                  <a:moveTo>
                    <a:pt x="457" y="4"/>
                  </a:moveTo>
                  <a:lnTo>
                    <a:pt x="457" y="4"/>
                  </a:lnTo>
                  <a:lnTo>
                    <a:pt x="455" y="8"/>
                  </a:lnTo>
                  <a:lnTo>
                    <a:pt x="451" y="12"/>
                  </a:lnTo>
                  <a:lnTo>
                    <a:pt x="441" y="20"/>
                  </a:lnTo>
                  <a:lnTo>
                    <a:pt x="430" y="28"/>
                  </a:lnTo>
                  <a:lnTo>
                    <a:pt x="421" y="33"/>
                  </a:lnTo>
                  <a:lnTo>
                    <a:pt x="421" y="33"/>
                  </a:lnTo>
                  <a:lnTo>
                    <a:pt x="391" y="62"/>
                  </a:lnTo>
                  <a:lnTo>
                    <a:pt x="362" y="89"/>
                  </a:lnTo>
                  <a:lnTo>
                    <a:pt x="362" y="89"/>
                  </a:lnTo>
                  <a:lnTo>
                    <a:pt x="335" y="118"/>
                  </a:lnTo>
                  <a:lnTo>
                    <a:pt x="309" y="148"/>
                  </a:lnTo>
                  <a:lnTo>
                    <a:pt x="283" y="177"/>
                  </a:lnTo>
                  <a:lnTo>
                    <a:pt x="255" y="207"/>
                  </a:lnTo>
                  <a:lnTo>
                    <a:pt x="255" y="207"/>
                  </a:lnTo>
                  <a:lnTo>
                    <a:pt x="226" y="234"/>
                  </a:lnTo>
                  <a:lnTo>
                    <a:pt x="196" y="262"/>
                  </a:lnTo>
                  <a:lnTo>
                    <a:pt x="165" y="288"/>
                  </a:lnTo>
                  <a:lnTo>
                    <a:pt x="134" y="313"/>
                  </a:lnTo>
                  <a:lnTo>
                    <a:pt x="134" y="313"/>
                  </a:lnTo>
                  <a:lnTo>
                    <a:pt x="101" y="336"/>
                  </a:lnTo>
                  <a:lnTo>
                    <a:pt x="85" y="34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52" y="368"/>
                  </a:lnTo>
                  <a:lnTo>
                    <a:pt x="38" y="378"/>
                  </a:lnTo>
                  <a:lnTo>
                    <a:pt x="38" y="378"/>
                  </a:lnTo>
                  <a:lnTo>
                    <a:pt x="30" y="384"/>
                  </a:lnTo>
                  <a:lnTo>
                    <a:pt x="24" y="391"/>
                  </a:lnTo>
                  <a:lnTo>
                    <a:pt x="16" y="397"/>
                  </a:lnTo>
                  <a:lnTo>
                    <a:pt x="11" y="398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4" y="401"/>
                  </a:lnTo>
                  <a:lnTo>
                    <a:pt x="1" y="402"/>
                  </a:lnTo>
                  <a:lnTo>
                    <a:pt x="0" y="406"/>
                  </a:lnTo>
                  <a:lnTo>
                    <a:pt x="1" y="410"/>
                  </a:lnTo>
                  <a:lnTo>
                    <a:pt x="4" y="411"/>
                  </a:lnTo>
                  <a:lnTo>
                    <a:pt x="5" y="411"/>
                  </a:lnTo>
                  <a:lnTo>
                    <a:pt x="12" y="411"/>
                  </a:lnTo>
                  <a:lnTo>
                    <a:pt x="12" y="411"/>
                  </a:lnTo>
                  <a:lnTo>
                    <a:pt x="15" y="410"/>
                  </a:lnTo>
                  <a:lnTo>
                    <a:pt x="16" y="408"/>
                  </a:lnTo>
                  <a:lnTo>
                    <a:pt x="16" y="408"/>
                  </a:lnTo>
                  <a:lnTo>
                    <a:pt x="22" y="406"/>
                  </a:lnTo>
                  <a:lnTo>
                    <a:pt x="28" y="402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47" y="385"/>
                  </a:lnTo>
                  <a:lnTo>
                    <a:pt x="56" y="378"/>
                  </a:lnTo>
                  <a:lnTo>
                    <a:pt x="75" y="365"/>
                  </a:lnTo>
                  <a:lnTo>
                    <a:pt x="96" y="35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47" y="317"/>
                  </a:lnTo>
                  <a:lnTo>
                    <a:pt x="179" y="291"/>
                  </a:lnTo>
                  <a:lnTo>
                    <a:pt x="211" y="263"/>
                  </a:lnTo>
                  <a:lnTo>
                    <a:pt x="242" y="236"/>
                  </a:lnTo>
                  <a:lnTo>
                    <a:pt x="242" y="236"/>
                  </a:lnTo>
                  <a:lnTo>
                    <a:pt x="274" y="204"/>
                  </a:lnTo>
                  <a:lnTo>
                    <a:pt x="304" y="172"/>
                  </a:lnTo>
                  <a:lnTo>
                    <a:pt x="332" y="138"/>
                  </a:lnTo>
                  <a:lnTo>
                    <a:pt x="364" y="105"/>
                  </a:lnTo>
                  <a:lnTo>
                    <a:pt x="364" y="105"/>
                  </a:lnTo>
                  <a:lnTo>
                    <a:pt x="396" y="74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40" y="34"/>
                  </a:lnTo>
                  <a:lnTo>
                    <a:pt x="451" y="27"/>
                  </a:lnTo>
                  <a:lnTo>
                    <a:pt x="462" y="17"/>
                  </a:lnTo>
                  <a:lnTo>
                    <a:pt x="466" y="12"/>
                  </a:lnTo>
                  <a:lnTo>
                    <a:pt x="468" y="7"/>
                  </a:lnTo>
                  <a:lnTo>
                    <a:pt x="468" y="7"/>
                  </a:lnTo>
                  <a:lnTo>
                    <a:pt x="468" y="4"/>
                  </a:lnTo>
                  <a:lnTo>
                    <a:pt x="468" y="3"/>
                  </a:lnTo>
                  <a:lnTo>
                    <a:pt x="467" y="2"/>
                  </a:lnTo>
                  <a:lnTo>
                    <a:pt x="464" y="0"/>
                  </a:lnTo>
                  <a:lnTo>
                    <a:pt x="461" y="0"/>
                  </a:lnTo>
                  <a:lnTo>
                    <a:pt x="458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2" name="Freeform 964"/>
            <p:cNvSpPr/>
            <p:nvPr/>
          </p:nvSpPr>
          <p:spPr bwMode="auto">
            <a:xfrm>
              <a:off x="6921501" y="3651251"/>
              <a:ext cx="104775" cy="109538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56" y="0"/>
                </a:cxn>
                <a:cxn ang="0">
                  <a:pos x="251" y="3"/>
                </a:cxn>
                <a:cxn ang="0">
                  <a:pos x="246" y="5"/>
                </a:cxn>
                <a:cxn ang="0">
                  <a:pos x="238" y="13"/>
                </a:cxn>
                <a:cxn ang="0">
                  <a:pos x="233" y="22"/>
                </a:cxn>
                <a:cxn ang="0">
                  <a:pos x="227" y="32"/>
                </a:cxn>
                <a:cxn ang="0">
                  <a:pos x="227" y="32"/>
                </a:cxn>
                <a:cxn ang="0">
                  <a:pos x="219" y="43"/>
                </a:cxn>
                <a:cxn ang="0">
                  <a:pos x="213" y="54"/>
                </a:cxn>
                <a:cxn ang="0">
                  <a:pos x="195" y="76"/>
                </a:cxn>
                <a:cxn ang="0">
                  <a:pos x="159" y="117"/>
                </a:cxn>
                <a:cxn ang="0">
                  <a:pos x="159" y="117"/>
                </a:cxn>
                <a:cxn ang="0">
                  <a:pos x="141" y="136"/>
                </a:cxn>
                <a:cxn ang="0">
                  <a:pos x="123" y="156"/>
                </a:cxn>
                <a:cxn ang="0">
                  <a:pos x="83" y="194"/>
                </a:cxn>
                <a:cxn ang="0">
                  <a:pos x="43" y="229"/>
                </a:cxn>
                <a:cxn ang="0">
                  <a:pos x="2" y="264"/>
                </a:cxn>
                <a:cxn ang="0">
                  <a:pos x="2" y="264"/>
                </a:cxn>
                <a:cxn ang="0">
                  <a:pos x="1" y="267"/>
                </a:cxn>
                <a:cxn ang="0">
                  <a:pos x="0" y="268"/>
                </a:cxn>
                <a:cxn ang="0">
                  <a:pos x="1" y="271"/>
                </a:cxn>
                <a:cxn ang="0">
                  <a:pos x="2" y="272"/>
                </a:cxn>
                <a:cxn ang="0">
                  <a:pos x="6" y="275"/>
                </a:cxn>
                <a:cxn ang="0">
                  <a:pos x="8" y="273"/>
                </a:cxn>
                <a:cxn ang="0">
                  <a:pos x="10" y="272"/>
                </a:cxn>
                <a:cxn ang="0">
                  <a:pos x="10" y="272"/>
                </a:cxn>
                <a:cxn ang="0">
                  <a:pos x="80" y="212"/>
                </a:cxn>
                <a:cxn ang="0">
                  <a:pos x="114" y="181"/>
                </a:cxn>
                <a:cxn ang="0">
                  <a:pos x="146" y="148"/>
                </a:cxn>
                <a:cxn ang="0">
                  <a:pos x="146" y="148"/>
                </a:cxn>
                <a:cxn ang="0">
                  <a:pos x="162" y="131"/>
                </a:cxn>
                <a:cxn ang="0">
                  <a:pos x="176" y="113"/>
                </a:cxn>
                <a:cxn ang="0">
                  <a:pos x="206" y="76"/>
                </a:cxn>
                <a:cxn ang="0">
                  <a:pos x="206" y="76"/>
                </a:cxn>
                <a:cxn ang="0">
                  <a:pos x="233" y="45"/>
                </a:cxn>
                <a:cxn ang="0">
                  <a:pos x="233" y="45"/>
                </a:cxn>
                <a:cxn ang="0">
                  <a:pos x="239" y="35"/>
                </a:cxn>
                <a:cxn ang="0">
                  <a:pos x="243" y="26"/>
                </a:cxn>
                <a:cxn ang="0">
                  <a:pos x="246" y="21"/>
                </a:cxn>
                <a:cxn ang="0">
                  <a:pos x="250" y="17"/>
                </a:cxn>
                <a:cxn ang="0">
                  <a:pos x="253" y="13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1" y="11"/>
                </a:cxn>
                <a:cxn ang="0">
                  <a:pos x="263" y="9"/>
                </a:cxn>
                <a:cxn ang="0">
                  <a:pos x="263" y="4"/>
                </a:cxn>
                <a:cxn ang="0">
                  <a:pos x="260" y="1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6" y="0"/>
                </a:cxn>
              </a:cxnLst>
              <a:rect l="0" t="0" r="r" b="b"/>
              <a:pathLst>
                <a:path w="263" h="275">
                  <a:moveTo>
                    <a:pt x="256" y="0"/>
                  </a:moveTo>
                  <a:lnTo>
                    <a:pt x="256" y="0"/>
                  </a:lnTo>
                  <a:lnTo>
                    <a:pt x="251" y="3"/>
                  </a:lnTo>
                  <a:lnTo>
                    <a:pt x="246" y="5"/>
                  </a:lnTo>
                  <a:lnTo>
                    <a:pt x="238" y="13"/>
                  </a:lnTo>
                  <a:lnTo>
                    <a:pt x="233" y="22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19" y="43"/>
                  </a:lnTo>
                  <a:lnTo>
                    <a:pt x="213" y="54"/>
                  </a:lnTo>
                  <a:lnTo>
                    <a:pt x="195" y="76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41" y="136"/>
                  </a:lnTo>
                  <a:lnTo>
                    <a:pt x="123" y="156"/>
                  </a:lnTo>
                  <a:lnTo>
                    <a:pt x="83" y="194"/>
                  </a:lnTo>
                  <a:lnTo>
                    <a:pt x="43" y="229"/>
                  </a:lnTo>
                  <a:lnTo>
                    <a:pt x="2" y="264"/>
                  </a:lnTo>
                  <a:lnTo>
                    <a:pt x="2" y="264"/>
                  </a:lnTo>
                  <a:lnTo>
                    <a:pt x="1" y="267"/>
                  </a:lnTo>
                  <a:lnTo>
                    <a:pt x="0" y="268"/>
                  </a:lnTo>
                  <a:lnTo>
                    <a:pt x="1" y="271"/>
                  </a:lnTo>
                  <a:lnTo>
                    <a:pt x="2" y="272"/>
                  </a:lnTo>
                  <a:lnTo>
                    <a:pt x="6" y="275"/>
                  </a:lnTo>
                  <a:lnTo>
                    <a:pt x="8" y="273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80" y="212"/>
                  </a:lnTo>
                  <a:lnTo>
                    <a:pt x="114" y="181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62" y="131"/>
                  </a:lnTo>
                  <a:lnTo>
                    <a:pt x="176" y="113"/>
                  </a:lnTo>
                  <a:lnTo>
                    <a:pt x="206" y="76"/>
                  </a:lnTo>
                  <a:lnTo>
                    <a:pt x="206" y="76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9" y="35"/>
                  </a:lnTo>
                  <a:lnTo>
                    <a:pt x="243" y="26"/>
                  </a:lnTo>
                  <a:lnTo>
                    <a:pt x="246" y="21"/>
                  </a:lnTo>
                  <a:lnTo>
                    <a:pt x="250" y="17"/>
                  </a:lnTo>
                  <a:lnTo>
                    <a:pt x="253" y="13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1" y="11"/>
                  </a:lnTo>
                  <a:lnTo>
                    <a:pt x="263" y="9"/>
                  </a:lnTo>
                  <a:lnTo>
                    <a:pt x="263" y="4"/>
                  </a:lnTo>
                  <a:lnTo>
                    <a:pt x="260" y="1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3" name="Freeform 965"/>
            <p:cNvSpPr/>
            <p:nvPr/>
          </p:nvSpPr>
          <p:spPr bwMode="auto">
            <a:xfrm>
              <a:off x="6302376" y="3327401"/>
              <a:ext cx="23813" cy="333375"/>
            </a:xfrm>
            <a:custGeom>
              <a:avLst/>
              <a:gdLst/>
              <a:ahLst/>
              <a:cxnLst>
                <a:cxn ang="0">
                  <a:pos x="51" y="796"/>
                </a:cxn>
                <a:cxn ang="0">
                  <a:pos x="53" y="796"/>
                </a:cxn>
                <a:cxn ang="0">
                  <a:pos x="56" y="775"/>
                </a:cxn>
                <a:cxn ang="0">
                  <a:pos x="56" y="747"/>
                </a:cxn>
                <a:cxn ang="0">
                  <a:pos x="53" y="733"/>
                </a:cxn>
                <a:cxn ang="0">
                  <a:pos x="51" y="690"/>
                </a:cxn>
                <a:cxn ang="0">
                  <a:pos x="52" y="633"/>
                </a:cxn>
                <a:cxn ang="0">
                  <a:pos x="48" y="589"/>
                </a:cxn>
                <a:cxn ang="0">
                  <a:pos x="44" y="543"/>
                </a:cxn>
                <a:cxn ang="0">
                  <a:pos x="45" y="427"/>
                </a:cxn>
                <a:cxn ang="0">
                  <a:pos x="45" y="322"/>
                </a:cxn>
                <a:cxn ang="0">
                  <a:pos x="49" y="127"/>
                </a:cxn>
                <a:cxn ang="0">
                  <a:pos x="51" y="23"/>
                </a:cxn>
                <a:cxn ang="0">
                  <a:pos x="49" y="12"/>
                </a:cxn>
                <a:cxn ang="0">
                  <a:pos x="44" y="6"/>
                </a:cxn>
                <a:cxn ang="0">
                  <a:pos x="36" y="2"/>
                </a:cxn>
                <a:cxn ang="0">
                  <a:pos x="19" y="2"/>
                </a:cxn>
                <a:cxn ang="0">
                  <a:pos x="13" y="6"/>
                </a:cxn>
                <a:cxn ang="0">
                  <a:pos x="7" y="12"/>
                </a:cxn>
                <a:cxn ang="0">
                  <a:pos x="5" y="23"/>
                </a:cxn>
                <a:cxn ang="0">
                  <a:pos x="5" y="143"/>
                </a:cxn>
                <a:cxn ang="0">
                  <a:pos x="1" y="369"/>
                </a:cxn>
                <a:cxn ang="0">
                  <a:pos x="0" y="490"/>
                </a:cxn>
                <a:cxn ang="0">
                  <a:pos x="2" y="598"/>
                </a:cxn>
                <a:cxn ang="0">
                  <a:pos x="3" y="707"/>
                </a:cxn>
                <a:cxn ang="0">
                  <a:pos x="3" y="717"/>
                </a:cxn>
                <a:cxn ang="0">
                  <a:pos x="7" y="750"/>
                </a:cxn>
                <a:cxn ang="0">
                  <a:pos x="11" y="782"/>
                </a:cxn>
                <a:cxn ang="0">
                  <a:pos x="10" y="794"/>
                </a:cxn>
                <a:cxn ang="0">
                  <a:pos x="10" y="813"/>
                </a:cxn>
                <a:cxn ang="0">
                  <a:pos x="15" y="823"/>
                </a:cxn>
                <a:cxn ang="0">
                  <a:pos x="22" y="831"/>
                </a:cxn>
                <a:cxn ang="0">
                  <a:pos x="28" y="835"/>
                </a:cxn>
                <a:cxn ang="0">
                  <a:pos x="37" y="839"/>
                </a:cxn>
                <a:cxn ang="0">
                  <a:pos x="45" y="837"/>
                </a:cxn>
                <a:cxn ang="0">
                  <a:pos x="53" y="833"/>
                </a:cxn>
                <a:cxn ang="0">
                  <a:pos x="61" y="819"/>
                </a:cxn>
                <a:cxn ang="0">
                  <a:pos x="61" y="811"/>
                </a:cxn>
                <a:cxn ang="0">
                  <a:pos x="58" y="802"/>
                </a:cxn>
                <a:cxn ang="0">
                  <a:pos x="51" y="796"/>
                </a:cxn>
              </a:cxnLst>
              <a:rect l="0" t="0" r="r" b="b"/>
              <a:pathLst>
                <a:path w="61" h="839">
                  <a:moveTo>
                    <a:pt x="51" y="796"/>
                  </a:moveTo>
                  <a:lnTo>
                    <a:pt x="51" y="796"/>
                  </a:lnTo>
                  <a:lnTo>
                    <a:pt x="52" y="796"/>
                  </a:lnTo>
                  <a:lnTo>
                    <a:pt x="53" y="796"/>
                  </a:lnTo>
                  <a:lnTo>
                    <a:pt x="54" y="790"/>
                  </a:lnTo>
                  <a:lnTo>
                    <a:pt x="56" y="775"/>
                  </a:lnTo>
                  <a:lnTo>
                    <a:pt x="56" y="756"/>
                  </a:lnTo>
                  <a:lnTo>
                    <a:pt x="56" y="747"/>
                  </a:lnTo>
                  <a:lnTo>
                    <a:pt x="56" y="747"/>
                  </a:lnTo>
                  <a:lnTo>
                    <a:pt x="53" y="733"/>
                  </a:lnTo>
                  <a:lnTo>
                    <a:pt x="52" y="718"/>
                  </a:lnTo>
                  <a:lnTo>
                    <a:pt x="51" y="690"/>
                  </a:lnTo>
                  <a:lnTo>
                    <a:pt x="52" y="633"/>
                  </a:lnTo>
                  <a:lnTo>
                    <a:pt x="52" y="633"/>
                  </a:lnTo>
                  <a:lnTo>
                    <a:pt x="52" y="611"/>
                  </a:lnTo>
                  <a:lnTo>
                    <a:pt x="48" y="589"/>
                  </a:lnTo>
                  <a:lnTo>
                    <a:pt x="45" y="567"/>
                  </a:lnTo>
                  <a:lnTo>
                    <a:pt x="44" y="543"/>
                  </a:lnTo>
                  <a:lnTo>
                    <a:pt x="44" y="543"/>
                  </a:lnTo>
                  <a:lnTo>
                    <a:pt x="45" y="427"/>
                  </a:lnTo>
                  <a:lnTo>
                    <a:pt x="45" y="427"/>
                  </a:lnTo>
                  <a:lnTo>
                    <a:pt x="45" y="322"/>
                  </a:lnTo>
                  <a:lnTo>
                    <a:pt x="48" y="225"/>
                  </a:lnTo>
                  <a:lnTo>
                    <a:pt x="49" y="127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17"/>
                  </a:lnTo>
                  <a:lnTo>
                    <a:pt x="49" y="12"/>
                  </a:lnTo>
                  <a:lnTo>
                    <a:pt x="47" y="8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28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3" y="6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7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143"/>
                  </a:lnTo>
                  <a:lnTo>
                    <a:pt x="2" y="257"/>
                  </a:lnTo>
                  <a:lnTo>
                    <a:pt x="1" y="369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" y="544"/>
                  </a:lnTo>
                  <a:lnTo>
                    <a:pt x="2" y="598"/>
                  </a:lnTo>
                  <a:lnTo>
                    <a:pt x="3" y="652"/>
                  </a:lnTo>
                  <a:lnTo>
                    <a:pt x="3" y="707"/>
                  </a:lnTo>
                  <a:lnTo>
                    <a:pt x="3" y="707"/>
                  </a:lnTo>
                  <a:lnTo>
                    <a:pt x="3" y="717"/>
                  </a:lnTo>
                  <a:lnTo>
                    <a:pt x="5" y="729"/>
                  </a:lnTo>
                  <a:lnTo>
                    <a:pt x="7" y="750"/>
                  </a:lnTo>
                  <a:lnTo>
                    <a:pt x="10" y="772"/>
                  </a:lnTo>
                  <a:lnTo>
                    <a:pt x="11" y="782"/>
                  </a:lnTo>
                  <a:lnTo>
                    <a:pt x="10" y="794"/>
                  </a:lnTo>
                  <a:lnTo>
                    <a:pt x="10" y="794"/>
                  </a:lnTo>
                  <a:lnTo>
                    <a:pt x="10" y="807"/>
                  </a:lnTo>
                  <a:lnTo>
                    <a:pt x="10" y="813"/>
                  </a:lnTo>
                  <a:lnTo>
                    <a:pt x="13" y="818"/>
                  </a:lnTo>
                  <a:lnTo>
                    <a:pt x="15" y="823"/>
                  </a:lnTo>
                  <a:lnTo>
                    <a:pt x="18" y="827"/>
                  </a:lnTo>
                  <a:lnTo>
                    <a:pt x="22" y="831"/>
                  </a:lnTo>
                  <a:lnTo>
                    <a:pt x="28" y="835"/>
                  </a:lnTo>
                  <a:lnTo>
                    <a:pt x="28" y="835"/>
                  </a:lnTo>
                  <a:lnTo>
                    <a:pt x="32" y="837"/>
                  </a:lnTo>
                  <a:lnTo>
                    <a:pt x="37" y="839"/>
                  </a:lnTo>
                  <a:lnTo>
                    <a:pt x="41" y="839"/>
                  </a:lnTo>
                  <a:lnTo>
                    <a:pt x="45" y="837"/>
                  </a:lnTo>
                  <a:lnTo>
                    <a:pt x="49" y="836"/>
                  </a:lnTo>
                  <a:lnTo>
                    <a:pt x="53" y="833"/>
                  </a:lnTo>
                  <a:lnTo>
                    <a:pt x="58" y="827"/>
                  </a:lnTo>
                  <a:lnTo>
                    <a:pt x="61" y="819"/>
                  </a:lnTo>
                  <a:lnTo>
                    <a:pt x="61" y="815"/>
                  </a:lnTo>
                  <a:lnTo>
                    <a:pt x="61" y="811"/>
                  </a:lnTo>
                  <a:lnTo>
                    <a:pt x="60" y="806"/>
                  </a:lnTo>
                  <a:lnTo>
                    <a:pt x="58" y="802"/>
                  </a:lnTo>
                  <a:lnTo>
                    <a:pt x="54" y="799"/>
                  </a:lnTo>
                  <a:lnTo>
                    <a:pt x="51" y="796"/>
                  </a:lnTo>
                  <a:lnTo>
                    <a:pt x="51" y="7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4" name="Freeform 966"/>
            <p:cNvSpPr/>
            <p:nvPr/>
          </p:nvSpPr>
          <p:spPr bwMode="auto">
            <a:xfrm>
              <a:off x="6303963" y="3201988"/>
              <a:ext cx="741363" cy="146050"/>
            </a:xfrm>
            <a:custGeom>
              <a:avLst/>
              <a:gdLst/>
              <a:ahLst/>
              <a:cxnLst>
                <a:cxn ang="0">
                  <a:pos x="1863" y="310"/>
                </a:cxn>
                <a:cxn ang="0">
                  <a:pos x="1861" y="276"/>
                </a:cxn>
                <a:cxn ang="0">
                  <a:pos x="1852" y="222"/>
                </a:cxn>
                <a:cxn ang="0">
                  <a:pos x="1843" y="197"/>
                </a:cxn>
                <a:cxn ang="0">
                  <a:pos x="1814" y="151"/>
                </a:cxn>
                <a:cxn ang="0">
                  <a:pos x="1777" y="107"/>
                </a:cxn>
                <a:cxn ang="0">
                  <a:pos x="1734" y="65"/>
                </a:cxn>
                <a:cxn ang="0">
                  <a:pos x="1707" y="49"/>
                </a:cxn>
                <a:cxn ang="0">
                  <a:pos x="1656" y="31"/>
                </a:cxn>
                <a:cxn ang="0">
                  <a:pos x="1564" y="14"/>
                </a:cxn>
                <a:cxn ang="0">
                  <a:pos x="1490" y="6"/>
                </a:cxn>
                <a:cxn ang="0">
                  <a:pos x="1337" y="2"/>
                </a:cxn>
                <a:cxn ang="0">
                  <a:pos x="1169" y="4"/>
                </a:cxn>
                <a:cxn ang="0">
                  <a:pos x="896" y="7"/>
                </a:cxn>
                <a:cxn ang="0">
                  <a:pos x="738" y="5"/>
                </a:cxn>
                <a:cxn ang="0">
                  <a:pos x="420" y="0"/>
                </a:cxn>
                <a:cxn ang="0">
                  <a:pos x="261" y="10"/>
                </a:cxn>
                <a:cxn ang="0">
                  <a:pos x="200" y="19"/>
                </a:cxn>
                <a:cxn ang="0">
                  <a:pos x="132" y="44"/>
                </a:cxn>
                <a:cxn ang="0">
                  <a:pos x="97" y="68"/>
                </a:cxn>
                <a:cxn ang="0">
                  <a:pos x="63" y="99"/>
                </a:cxn>
                <a:cxn ang="0">
                  <a:pos x="43" y="125"/>
                </a:cxn>
                <a:cxn ang="0">
                  <a:pos x="21" y="164"/>
                </a:cxn>
                <a:cxn ang="0">
                  <a:pos x="6" y="222"/>
                </a:cxn>
                <a:cxn ang="0">
                  <a:pos x="0" y="345"/>
                </a:cxn>
                <a:cxn ang="0">
                  <a:pos x="2" y="354"/>
                </a:cxn>
                <a:cxn ang="0">
                  <a:pos x="10" y="363"/>
                </a:cxn>
                <a:cxn ang="0">
                  <a:pos x="31" y="366"/>
                </a:cxn>
                <a:cxn ang="0">
                  <a:pos x="42" y="358"/>
                </a:cxn>
                <a:cxn ang="0">
                  <a:pos x="46" y="345"/>
                </a:cxn>
                <a:cxn ang="0">
                  <a:pos x="48" y="285"/>
                </a:cxn>
                <a:cxn ang="0">
                  <a:pos x="49" y="226"/>
                </a:cxn>
                <a:cxn ang="0">
                  <a:pos x="55" y="194"/>
                </a:cxn>
                <a:cxn ang="0">
                  <a:pos x="82" y="149"/>
                </a:cxn>
                <a:cxn ang="0">
                  <a:pos x="114" y="111"/>
                </a:cxn>
                <a:cxn ang="0">
                  <a:pos x="152" y="82"/>
                </a:cxn>
                <a:cxn ang="0">
                  <a:pos x="199" y="64"/>
                </a:cxn>
                <a:cxn ang="0">
                  <a:pos x="269" y="52"/>
                </a:cxn>
                <a:cxn ang="0">
                  <a:pos x="370" y="48"/>
                </a:cxn>
                <a:cxn ang="0">
                  <a:pos x="668" y="51"/>
                </a:cxn>
                <a:cxn ang="0">
                  <a:pos x="965" y="53"/>
                </a:cxn>
                <a:cxn ang="0">
                  <a:pos x="1186" y="49"/>
                </a:cxn>
                <a:cxn ang="0">
                  <a:pos x="1338" y="48"/>
                </a:cxn>
                <a:cxn ang="0">
                  <a:pos x="1496" y="53"/>
                </a:cxn>
                <a:cxn ang="0">
                  <a:pos x="1573" y="61"/>
                </a:cxn>
                <a:cxn ang="0">
                  <a:pos x="1672" y="85"/>
                </a:cxn>
                <a:cxn ang="0">
                  <a:pos x="1702" y="98"/>
                </a:cxn>
                <a:cxn ang="0">
                  <a:pos x="1740" y="129"/>
                </a:cxn>
                <a:cxn ang="0">
                  <a:pos x="1791" y="196"/>
                </a:cxn>
                <a:cxn ang="0">
                  <a:pos x="1805" y="225"/>
                </a:cxn>
                <a:cxn ang="0">
                  <a:pos x="1814" y="269"/>
                </a:cxn>
                <a:cxn ang="0">
                  <a:pos x="1815" y="316"/>
                </a:cxn>
                <a:cxn ang="0">
                  <a:pos x="1822" y="337"/>
                </a:cxn>
                <a:cxn ang="0">
                  <a:pos x="1834" y="347"/>
                </a:cxn>
                <a:cxn ang="0">
                  <a:pos x="1847" y="350"/>
                </a:cxn>
                <a:cxn ang="0">
                  <a:pos x="1863" y="340"/>
                </a:cxn>
                <a:cxn ang="0">
                  <a:pos x="1865" y="320"/>
                </a:cxn>
              </a:cxnLst>
              <a:rect l="0" t="0" r="r" b="b"/>
              <a:pathLst>
                <a:path w="1866" h="367">
                  <a:moveTo>
                    <a:pt x="1863" y="313"/>
                  </a:moveTo>
                  <a:lnTo>
                    <a:pt x="1863" y="313"/>
                  </a:lnTo>
                  <a:lnTo>
                    <a:pt x="1863" y="310"/>
                  </a:lnTo>
                  <a:lnTo>
                    <a:pt x="1861" y="300"/>
                  </a:lnTo>
                  <a:lnTo>
                    <a:pt x="1861" y="276"/>
                  </a:lnTo>
                  <a:lnTo>
                    <a:pt x="1861" y="276"/>
                  </a:lnTo>
                  <a:lnTo>
                    <a:pt x="1861" y="262"/>
                  </a:lnTo>
                  <a:lnTo>
                    <a:pt x="1859" y="249"/>
                  </a:lnTo>
                  <a:lnTo>
                    <a:pt x="1852" y="222"/>
                  </a:lnTo>
                  <a:lnTo>
                    <a:pt x="1852" y="222"/>
                  </a:lnTo>
                  <a:lnTo>
                    <a:pt x="1848" y="210"/>
                  </a:lnTo>
                  <a:lnTo>
                    <a:pt x="1843" y="197"/>
                  </a:lnTo>
                  <a:lnTo>
                    <a:pt x="1836" y="185"/>
                  </a:lnTo>
                  <a:lnTo>
                    <a:pt x="1830" y="174"/>
                  </a:lnTo>
                  <a:lnTo>
                    <a:pt x="1814" y="151"/>
                  </a:lnTo>
                  <a:lnTo>
                    <a:pt x="1798" y="130"/>
                  </a:lnTo>
                  <a:lnTo>
                    <a:pt x="1798" y="130"/>
                  </a:lnTo>
                  <a:lnTo>
                    <a:pt x="1777" y="107"/>
                  </a:lnTo>
                  <a:lnTo>
                    <a:pt x="1757" y="85"/>
                  </a:lnTo>
                  <a:lnTo>
                    <a:pt x="1746" y="74"/>
                  </a:lnTo>
                  <a:lnTo>
                    <a:pt x="1734" y="65"/>
                  </a:lnTo>
                  <a:lnTo>
                    <a:pt x="1721" y="57"/>
                  </a:lnTo>
                  <a:lnTo>
                    <a:pt x="1707" y="49"/>
                  </a:lnTo>
                  <a:lnTo>
                    <a:pt x="1707" y="49"/>
                  </a:lnTo>
                  <a:lnTo>
                    <a:pt x="1691" y="41"/>
                  </a:lnTo>
                  <a:lnTo>
                    <a:pt x="1674" y="36"/>
                  </a:lnTo>
                  <a:lnTo>
                    <a:pt x="1656" y="31"/>
                  </a:lnTo>
                  <a:lnTo>
                    <a:pt x="1638" y="26"/>
                  </a:lnTo>
                  <a:lnTo>
                    <a:pt x="1601" y="19"/>
                  </a:lnTo>
                  <a:lnTo>
                    <a:pt x="1564" y="14"/>
                  </a:lnTo>
                  <a:lnTo>
                    <a:pt x="1564" y="14"/>
                  </a:lnTo>
                  <a:lnTo>
                    <a:pt x="1528" y="9"/>
                  </a:lnTo>
                  <a:lnTo>
                    <a:pt x="1490" y="6"/>
                  </a:lnTo>
                  <a:lnTo>
                    <a:pt x="1452" y="4"/>
                  </a:lnTo>
                  <a:lnTo>
                    <a:pt x="1413" y="2"/>
                  </a:lnTo>
                  <a:lnTo>
                    <a:pt x="1337" y="2"/>
                  </a:lnTo>
                  <a:lnTo>
                    <a:pt x="1261" y="2"/>
                  </a:lnTo>
                  <a:lnTo>
                    <a:pt x="1261" y="2"/>
                  </a:lnTo>
                  <a:lnTo>
                    <a:pt x="1169" y="4"/>
                  </a:lnTo>
                  <a:lnTo>
                    <a:pt x="1079" y="5"/>
                  </a:lnTo>
                  <a:lnTo>
                    <a:pt x="987" y="7"/>
                  </a:lnTo>
                  <a:lnTo>
                    <a:pt x="896" y="7"/>
                  </a:lnTo>
                  <a:lnTo>
                    <a:pt x="896" y="7"/>
                  </a:lnTo>
                  <a:lnTo>
                    <a:pt x="817" y="7"/>
                  </a:lnTo>
                  <a:lnTo>
                    <a:pt x="738" y="5"/>
                  </a:lnTo>
                  <a:lnTo>
                    <a:pt x="579" y="1"/>
                  </a:lnTo>
                  <a:lnTo>
                    <a:pt x="499" y="0"/>
                  </a:lnTo>
                  <a:lnTo>
                    <a:pt x="420" y="0"/>
                  </a:lnTo>
                  <a:lnTo>
                    <a:pt x="340" y="4"/>
                  </a:lnTo>
                  <a:lnTo>
                    <a:pt x="301" y="6"/>
                  </a:lnTo>
                  <a:lnTo>
                    <a:pt x="261" y="10"/>
                  </a:lnTo>
                  <a:lnTo>
                    <a:pt x="261" y="10"/>
                  </a:lnTo>
                  <a:lnTo>
                    <a:pt x="230" y="14"/>
                  </a:lnTo>
                  <a:lnTo>
                    <a:pt x="200" y="19"/>
                  </a:lnTo>
                  <a:lnTo>
                    <a:pt x="171" y="27"/>
                  </a:lnTo>
                  <a:lnTo>
                    <a:pt x="145" y="38"/>
                  </a:lnTo>
                  <a:lnTo>
                    <a:pt x="132" y="44"/>
                  </a:lnTo>
                  <a:lnTo>
                    <a:pt x="120" y="51"/>
                  </a:lnTo>
                  <a:lnTo>
                    <a:pt x="108" y="58"/>
                  </a:lnTo>
                  <a:lnTo>
                    <a:pt x="97" y="68"/>
                  </a:lnTo>
                  <a:lnTo>
                    <a:pt x="85" y="77"/>
                  </a:lnTo>
                  <a:lnTo>
                    <a:pt x="74" y="87"/>
                  </a:lnTo>
                  <a:lnTo>
                    <a:pt x="63" y="99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43" y="125"/>
                  </a:lnTo>
                  <a:lnTo>
                    <a:pt x="35" y="138"/>
                  </a:lnTo>
                  <a:lnTo>
                    <a:pt x="27" y="151"/>
                  </a:lnTo>
                  <a:lnTo>
                    <a:pt x="21" y="164"/>
                  </a:lnTo>
                  <a:lnTo>
                    <a:pt x="15" y="179"/>
                  </a:lnTo>
                  <a:lnTo>
                    <a:pt x="12" y="193"/>
                  </a:lnTo>
                  <a:lnTo>
                    <a:pt x="6" y="222"/>
                  </a:lnTo>
                  <a:lnTo>
                    <a:pt x="2" y="252"/>
                  </a:lnTo>
                  <a:lnTo>
                    <a:pt x="1" y="282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1" y="350"/>
                  </a:lnTo>
                  <a:lnTo>
                    <a:pt x="2" y="354"/>
                  </a:lnTo>
                  <a:lnTo>
                    <a:pt x="4" y="358"/>
                  </a:lnTo>
                  <a:lnTo>
                    <a:pt x="8" y="362"/>
                  </a:lnTo>
                  <a:lnTo>
                    <a:pt x="10" y="363"/>
                  </a:lnTo>
                  <a:lnTo>
                    <a:pt x="14" y="366"/>
                  </a:lnTo>
                  <a:lnTo>
                    <a:pt x="23" y="367"/>
                  </a:lnTo>
                  <a:lnTo>
                    <a:pt x="31" y="366"/>
                  </a:lnTo>
                  <a:lnTo>
                    <a:pt x="35" y="363"/>
                  </a:lnTo>
                  <a:lnTo>
                    <a:pt x="39" y="362"/>
                  </a:lnTo>
                  <a:lnTo>
                    <a:pt x="42" y="358"/>
                  </a:lnTo>
                  <a:lnTo>
                    <a:pt x="44" y="354"/>
                  </a:lnTo>
                  <a:lnTo>
                    <a:pt x="46" y="350"/>
                  </a:lnTo>
                  <a:lnTo>
                    <a:pt x="46" y="345"/>
                  </a:lnTo>
                  <a:lnTo>
                    <a:pt x="46" y="345"/>
                  </a:lnTo>
                  <a:lnTo>
                    <a:pt x="47" y="315"/>
                  </a:lnTo>
                  <a:lnTo>
                    <a:pt x="48" y="285"/>
                  </a:lnTo>
                  <a:lnTo>
                    <a:pt x="48" y="256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49" y="218"/>
                  </a:lnTo>
                  <a:lnTo>
                    <a:pt x="51" y="210"/>
                  </a:lnTo>
                  <a:lnTo>
                    <a:pt x="55" y="194"/>
                  </a:lnTo>
                  <a:lnTo>
                    <a:pt x="63" y="179"/>
                  </a:lnTo>
                  <a:lnTo>
                    <a:pt x="72" y="163"/>
                  </a:lnTo>
                  <a:lnTo>
                    <a:pt x="82" y="149"/>
                  </a:lnTo>
                  <a:lnTo>
                    <a:pt x="93" y="134"/>
                  </a:lnTo>
                  <a:lnTo>
                    <a:pt x="114" y="111"/>
                  </a:lnTo>
                  <a:lnTo>
                    <a:pt x="114" y="111"/>
                  </a:lnTo>
                  <a:lnTo>
                    <a:pt x="124" y="100"/>
                  </a:lnTo>
                  <a:lnTo>
                    <a:pt x="137" y="90"/>
                  </a:lnTo>
                  <a:lnTo>
                    <a:pt x="152" y="82"/>
                  </a:lnTo>
                  <a:lnTo>
                    <a:pt x="166" y="75"/>
                  </a:lnTo>
                  <a:lnTo>
                    <a:pt x="182" y="69"/>
                  </a:lnTo>
                  <a:lnTo>
                    <a:pt x="199" y="64"/>
                  </a:lnTo>
                  <a:lnTo>
                    <a:pt x="216" y="60"/>
                  </a:lnTo>
                  <a:lnTo>
                    <a:pt x="234" y="56"/>
                  </a:lnTo>
                  <a:lnTo>
                    <a:pt x="269" y="52"/>
                  </a:lnTo>
                  <a:lnTo>
                    <a:pt x="305" y="49"/>
                  </a:lnTo>
                  <a:lnTo>
                    <a:pt x="339" y="48"/>
                  </a:lnTo>
                  <a:lnTo>
                    <a:pt x="370" y="48"/>
                  </a:lnTo>
                  <a:lnTo>
                    <a:pt x="370" y="48"/>
                  </a:lnTo>
                  <a:lnTo>
                    <a:pt x="519" y="49"/>
                  </a:lnTo>
                  <a:lnTo>
                    <a:pt x="668" y="51"/>
                  </a:lnTo>
                  <a:lnTo>
                    <a:pt x="816" y="53"/>
                  </a:lnTo>
                  <a:lnTo>
                    <a:pt x="965" y="53"/>
                  </a:lnTo>
                  <a:lnTo>
                    <a:pt x="965" y="53"/>
                  </a:lnTo>
                  <a:lnTo>
                    <a:pt x="1038" y="53"/>
                  </a:lnTo>
                  <a:lnTo>
                    <a:pt x="1113" y="51"/>
                  </a:lnTo>
                  <a:lnTo>
                    <a:pt x="1186" y="49"/>
                  </a:lnTo>
                  <a:lnTo>
                    <a:pt x="1261" y="48"/>
                  </a:lnTo>
                  <a:lnTo>
                    <a:pt x="1261" y="48"/>
                  </a:lnTo>
                  <a:lnTo>
                    <a:pt x="1338" y="48"/>
                  </a:lnTo>
                  <a:lnTo>
                    <a:pt x="1418" y="49"/>
                  </a:lnTo>
                  <a:lnTo>
                    <a:pt x="1457" y="51"/>
                  </a:lnTo>
                  <a:lnTo>
                    <a:pt x="1496" y="53"/>
                  </a:lnTo>
                  <a:lnTo>
                    <a:pt x="1535" y="56"/>
                  </a:lnTo>
                  <a:lnTo>
                    <a:pt x="1573" y="61"/>
                  </a:lnTo>
                  <a:lnTo>
                    <a:pt x="1573" y="61"/>
                  </a:lnTo>
                  <a:lnTo>
                    <a:pt x="1606" y="66"/>
                  </a:lnTo>
                  <a:lnTo>
                    <a:pt x="1639" y="74"/>
                  </a:lnTo>
                  <a:lnTo>
                    <a:pt x="1672" y="85"/>
                  </a:lnTo>
                  <a:lnTo>
                    <a:pt x="1686" y="91"/>
                  </a:lnTo>
                  <a:lnTo>
                    <a:pt x="1702" y="98"/>
                  </a:lnTo>
                  <a:lnTo>
                    <a:pt x="1702" y="98"/>
                  </a:lnTo>
                  <a:lnTo>
                    <a:pt x="1715" y="106"/>
                  </a:lnTo>
                  <a:lnTo>
                    <a:pt x="1726" y="116"/>
                  </a:lnTo>
                  <a:lnTo>
                    <a:pt x="1740" y="129"/>
                  </a:lnTo>
                  <a:lnTo>
                    <a:pt x="1751" y="142"/>
                  </a:lnTo>
                  <a:lnTo>
                    <a:pt x="1772" y="171"/>
                  </a:lnTo>
                  <a:lnTo>
                    <a:pt x="1791" y="196"/>
                  </a:lnTo>
                  <a:lnTo>
                    <a:pt x="1791" y="196"/>
                  </a:lnTo>
                  <a:lnTo>
                    <a:pt x="1798" y="210"/>
                  </a:lnTo>
                  <a:lnTo>
                    <a:pt x="1805" y="225"/>
                  </a:lnTo>
                  <a:lnTo>
                    <a:pt x="1809" y="239"/>
                  </a:lnTo>
                  <a:lnTo>
                    <a:pt x="1813" y="255"/>
                  </a:lnTo>
                  <a:lnTo>
                    <a:pt x="1814" y="269"/>
                  </a:lnTo>
                  <a:lnTo>
                    <a:pt x="1815" y="285"/>
                  </a:lnTo>
                  <a:lnTo>
                    <a:pt x="1815" y="316"/>
                  </a:lnTo>
                  <a:lnTo>
                    <a:pt x="1815" y="316"/>
                  </a:lnTo>
                  <a:lnTo>
                    <a:pt x="1817" y="321"/>
                  </a:lnTo>
                  <a:lnTo>
                    <a:pt x="1817" y="327"/>
                  </a:lnTo>
                  <a:lnTo>
                    <a:pt x="1822" y="337"/>
                  </a:lnTo>
                  <a:lnTo>
                    <a:pt x="1825" y="341"/>
                  </a:lnTo>
                  <a:lnTo>
                    <a:pt x="1828" y="345"/>
                  </a:lnTo>
                  <a:lnTo>
                    <a:pt x="1834" y="347"/>
                  </a:lnTo>
                  <a:lnTo>
                    <a:pt x="1838" y="350"/>
                  </a:lnTo>
                  <a:lnTo>
                    <a:pt x="1838" y="350"/>
                  </a:lnTo>
                  <a:lnTo>
                    <a:pt x="1847" y="350"/>
                  </a:lnTo>
                  <a:lnTo>
                    <a:pt x="1853" y="349"/>
                  </a:lnTo>
                  <a:lnTo>
                    <a:pt x="1859" y="345"/>
                  </a:lnTo>
                  <a:lnTo>
                    <a:pt x="1863" y="340"/>
                  </a:lnTo>
                  <a:lnTo>
                    <a:pt x="1865" y="333"/>
                  </a:lnTo>
                  <a:lnTo>
                    <a:pt x="1866" y="327"/>
                  </a:lnTo>
                  <a:lnTo>
                    <a:pt x="1865" y="320"/>
                  </a:lnTo>
                  <a:lnTo>
                    <a:pt x="1863" y="313"/>
                  </a:lnTo>
                  <a:lnTo>
                    <a:pt x="1863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5" name="Freeform 967"/>
            <p:cNvSpPr/>
            <p:nvPr/>
          </p:nvSpPr>
          <p:spPr bwMode="auto">
            <a:xfrm>
              <a:off x="7024688" y="3322638"/>
              <a:ext cx="25400" cy="338138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5" y="11"/>
                </a:cxn>
                <a:cxn ang="0">
                  <a:pos x="40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8" y="5"/>
                </a:cxn>
                <a:cxn ang="0">
                  <a:pos x="3" y="11"/>
                </a:cxn>
                <a:cxn ang="0">
                  <a:pos x="0" y="22"/>
                </a:cxn>
                <a:cxn ang="0">
                  <a:pos x="2" y="77"/>
                </a:cxn>
                <a:cxn ang="0">
                  <a:pos x="11" y="226"/>
                </a:cxn>
                <a:cxn ang="0">
                  <a:pos x="17" y="324"/>
                </a:cxn>
                <a:cxn ang="0">
                  <a:pos x="17" y="430"/>
                </a:cxn>
                <a:cxn ang="0">
                  <a:pos x="13" y="549"/>
                </a:cxn>
                <a:cxn ang="0">
                  <a:pos x="12" y="667"/>
                </a:cxn>
                <a:cxn ang="0">
                  <a:pos x="11" y="673"/>
                </a:cxn>
                <a:cxn ang="0">
                  <a:pos x="8" y="740"/>
                </a:cxn>
                <a:cxn ang="0">
                  <a:pos x="8" y="742"/>
                </a:cxn>
                <a:cxn ang="0">
                  <a:pos x="6" y="748"/>
                </a:cxn>
                <a:cxn ang="0">
                  <a:pos x="7" y="759"/>
                </a:cxn>
                <a:cxn ang="0">
                  <a:pos x="10" y="765"/>
                </a:cxn>
                <a:cxn ang="0">
                  <a:pos x="12" y="822"/>
                </a:cxn>
                <a:cxn ang="0">
                  <a:pos x="15" y="833"/>
                </a:cxn>
                <a:cxn ang="0">
                  <a:pos x="23" y="839"/>
                </a:cxn>
                <a:cxn ang="0">
                  <a:pos x="27" y="843"/>
                </a:cxn>
                <a:cxn ang="0">
                  <a:pos x="34" y="848"/>
                </a:cxn>
                <a:cxn ang="0">
                  <a:pos x="44" y="848"/>
                </a:cxn>
                <a:cxn ang="0">
                  <a:pos x="53" y="844"/>
                </a:cxn>
                <a:cxn ang="0">
                  <a:pos x="57" y="842"/>
                </a:cxn>
                <a:cxn ang="0">
                  <a:pos x="58" y="827"/>
                </a:cxn>
                <a:cxn ang="0">
                  <a:pos x="58" y="825"/>
                </a:cxn>
                <a:cxn ang="0">
                  <a:pos x="59" y="812"/>
                </a:cxn>
                <a:cxn ang="0">
                  <a:pos x="57" y="803"/>
                </a:cxn>
                <a:cxn ang="0">
                  <a:pos x="57" y="800"/>
                </a:cxn>
                <a:cxn ang="0">
                  <a:pos x="58" y="790"/>
                </a:cxn>
                <a:cxn ang="0">
                  <a:pos x="57" y="765"/>
                </a:cxn>
                <a:cxn ang="0">
                  <a:pos x="55" y="763"/>
                </a:cxn>
                <a:cxn ang="0">
                  <a:pos x="54" y="742"/>
                </a:cxn>
                <a:cxn ang="0">
                  <a:pos x="55" y="735"/>
                </a:cxn>
                <a:cxn ang="0">
                  <a:pos x="57" y="725"/>
                </a:cxn>
                <a:cxn ang="0">
                  <a:pos x="59" y="710"/>
                </a:cxn>
                <a:cxn ang="0">
                  <a:pos x="61" y="701"/>
                </a:cxn>
                <a:cxn ang="0">
                  <a:pos x="59" y="637"/>
                </a:cxn>
                <a:cxn ang="0">
                  <a:pos x="58" y="629"/>
                </a:cxn>
                <a:cxn ang="0">
                  <a:pos x="63" y="410"/>
                </a:cxn>
                <a:cxn ang="0">
                  <a:pos x="65" y="358"/>
                </a:cxn>
                <a:cxn ang="0">
                  <a:pos x="61" y="261"/>
                </a:cxn>
                <a:cxn ang="0">
                  <a:pos x="50" y="123"/>
                </a:cxn>
                <a:cxn ang="0">
                  <a:pos x="46" y="22"/>
                </a:cxn>
              </a:cxnLst>
              <a:rect l="0" t="0" r="r" b="b"/>
              <a:pathLst>
                <a:path w="65" h="848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40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8" y="5"/>
                  </a:lnTo>
                  <a:lnTo>
                    <a:pt x="4" y="7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77"/>
                  </a:lnTo>
                  <a:lnTo>
                    <a:pt x="4" y="128"/>
                  </a:lnTo>
                  <a:lnTo>
                    <a:pt x="11" y="226"/>
                  </a:lnTo>
                  <a:lnTo>
                    <a:pt x="15" y="274"/>
                  </a:lnTo>
                  <a:lnTo>
                    <a:pt x="17" y="324"/>
                  </a:lnTo>
                  <a:lnTo>
                    <a:pt x="19" y="375"/>
                  </a:lnTo>
                  <a:lnTo>
                    <a:pt x="17" y="430"/>
                  </a:lnTo>
                  <a:lnTo>
                    <a:pt x="17" y="430"/>
                  </a:lnTo>
                  <a:lnTo>
                    <a:pt x="13" y="549"/>
                  </a:lnTo>
                  <a:lnTo>
                    <a:pt x="12" y="667"/>
                  </a:lnTo>
                  <a:lnTo>
                    <a:pt x="12" y="667"/>
                  </a:lnTo>
                  <a:lnTo>
                    <a:pt x="11" y="673"/>
                  </a:lnTo>
                  <a:lnTo>
                    <a:pt x="11" y="673"/>
                  </a:lnTo>
                  <a:lnTo>
                    <a:pt x="10" y="707"/>
                  </a:lnTo>
                  <a:lnTo>
                    <a:pt x="8" y="740"/>
                  </a:lnTo>
                  <a:lnTo>
                    <a:pt x="8" y="740"/>
                  </a:lnTo>
                  <a:lnTo>
                    <a:pt x="8" y="742"/>
                  </a:lnTo>
                  <a:lnTo>
                    <a:pt x="8" y="742"/>
                  </a:lnTo>
                  <a:lnTo>
                    <a:pt x="6" y="748"/>
                  </a:lnTo>
                  <a:lnTo>
                    <a:pt x="6" y="754"/>
                  </a:lnTo>
                  <a:lnTo>
                    <a:pt x="7" y="759"/>
                  </a:lnTo>
                  <a:lnTo>
                    <a:pt x="10" y="765"/>
                  </a:lnTo>
                  <a:lnTo>
                    <a:pt x="10" y="765"/>
                  </a:lnTo>
                  <a:lnTo>
                    <a:pt x="12" y="822"/>
                  </a:lnTo>
                  <a:lnTo>
                    <a:pt x="12" y="822"/>
                  </a:lnTo>
                  <a:lnTo>
                    <a:pt x="13" y="827"/>
                  </a:lnTo>
                  <a:lnTo>
                    <a:pt x="15" y="833"/>
                  </a:lnTo>
                  <a:lnTo>
                    <a:pt x="19" y="837"/>
                  </a:lnTo>
                  <a:lnTo>
                    <a:pt x="23" y="839"/>
                  </a:lnTo>
                  <a:lnTo>
                    <a:pt x="23" y="839"/>
                  </a:lnTo>
                  <a:lnTo>
                    <a:pt x="27" y="843"/>
                  </a:lnTo>
                  <a:lnTo>
                    <a:pt x="30" y="847"/>
                  </a:lnTo>
                  <a:lnTo>
                    <a:pt x="34" y="848"/>
                  </a:lnTo>
                  <a:lnTo>
                    <a:pt x="40" y="848"/>
                  </a:lnTo>
                  <a:lnTo>
                    <a:pt x="44" y="848"/>
                  </a:lnTo>
                  <a:lnTo>
                    <a:pt x="49" y="847"/>
                  </a:lnTo>
                  <a:lnTo>
                    <a:pt x="53" y="844"/>
                  </a:lnTo>
                  <a:lnTo>
                    <a:pt x="57" y="842"/>
                  </a:lnTo>
                  <a:lnTo>
                    <a:pt x="57" y="842"/>
                  </a:lnTo>
                  <a:lnTo>
                    <a:pt x="58" y="827"/>
                  </a:lnTo>
                  <a:lnTo>
                    <a:pt x="58" y="827"/>
                  </a:lnTo>
                  <a:lnTo>
                    <a:pt x="58" y="825"/>
                  </a:lnTo>
                  <a:lnTo>
                    <a:pt x="58" y="825"/>
                  </a:lnTo>
                  <a:lnTo>
                    <a:pt x="59" y="812"/>
                  </a:lnTo>
                  <a:lnTo>
                    <a:pt x="59" y="812"/>
                  </a:lnTo>
                  <a:lnTo>
                    <a:pt x="57" y="807"/>
                  </a:lnTo>
                  <a:lnTo>
                    <a:pt x="57" y="803"/>
                  </a:lnTo>
                  <a:lnTo>
                    <a:pt x="57" y="803"/>
                  </a:lnTo>
                  <a:lnTo>
                    <a:pt x="57" y="800"/>
                  </a:lnTo>
                  <a:lnTo>
                    <a:pt x="57" y="800"/>
                  </a:lnTo>
                  <a:lnTo>
                    <a:pt x="58" y="790"/>
                  </a:lnTo>
                  <a:lnTo>
                    <a:pt x="58" y="790"/>
                  </a:lnTo>
                  <a:lnTo>
                    <a:pt x="57" y="765"/>
                  </a:lnTo>
                  <a:lnTo>
                    <a:pt x="57" y="765"/>
                  </a:lnTo>
                  <a:lnTo>
                    <a:pt x="55" y="763"/>
                  </a:lnTo>
                  <a:lnTo>
                    <a:pt x="55" y="763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7" y="725"/>
                  </a:lnTo>
                  <a:lnTo>
                    <a:pt x="58" y="718"/>
                  </a:lnTo>
                  <a:lnTo>
                    <a:pt x="59" y="710"/>
                  </a:lnTo>
                  <a:lnTo>
                    <a:pt x="61" y="701"/>
                  </a:lnTo>
                  <a:lnTo>
                    <a:pt x="61" y="701"/>
                  </a:lnTo>
                  <a:lnTo>
                    <a:pt x="59" y="637"/>
                  </a:lnTo>
                  <a:lnTo>
                    <a:pt x="59" y="637"/>
                  </a:lnTo>
                  <a:lnTo>
                    <a:pt x="58" y="629"/>
                  </a:lnTo>
                  <a:lnTo>
                    <a:pt x="58" y="629"/>
                  </a:lnTo>
                  <a:lnTo>
                    <a:pt x="59" y="519"/>
                  </a:lnTo>
                  <a:lnTo>
                    <a:pt x="63" y="410"/>
                  </a:lnTo>
                  <a:lnTo>
                    <a:pt x="63" y="410"/>
                  </a:lnTo>
                  <a:lnTo>
                    <a:pt x="65" y="358"/>
                  </a:lnTo>
                  <a:lnTo>
                    <a:pt x="63" y="308"/>
                  </a:lnTo>
                  <a:lnTo>
                    <a:pt x="61" y="261"/>
                  </a:lnTo>
                  <a:lnTo>
                    <a:pt x="57" y="215"/>
                  </a:lnTo>
                  <a:lnTo>
                    <a:pt x="50" y="123"/>
                  </a:lnTo>
                  <a:lnTo>
                    <a:pt x="48" y="74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6" name="Freeform 968"/>
            <p:cNvSpPr/>
            <p:nvPr/>
          </p:nvSpPr>
          <p:spPr bwMode="auto">
            <a:xfrm>
              <a:off x="6307138" y="3617913"/>
              <a:ext cx="741363" cy="152400"/>
            </a:xfrm>
            <a:custGeom>
              <a:avLst/>
              <a:gdLst/>
              <a:ahLst/>
              <a:cxnLst>
                <a:cxn ang="0">
                  <a:pos x="1820" y="41"/>
                </a:cxn>
                <a:cxn ang="0">
                  <a:pos x="1816" y="113"/>
                </a:cxn>
                <a:cxn ang="0">
                  <a:pos x="1813" y="154"/>
                </a:cxn>
                <a:cxn ang="0">
                  <a:pos x="1795" y="205"/>
                </a:cxn>
                <a:cxn ang="0">
                  <a:pos x="1762" y="254"/>
                </a:cxn>
                <a:cxn ang="0">
                  <a:pos x="1736" y="280"/>
                </a:cxn>
                <a:cxn ang="0">
                  <a:pos x="1689" y="306"/>
                </a:cxn>
                <a:cxn ang="0">
                  <a:pos x="1634" y="322"/>
                </a:cxn>
                <a:cxn ang="0">
                  <a:pos x="1557" y="330"/>
                </a:cxn>
                <a:cxn ang="0">
                  <a:pos x="1484" y="331"/>
                </a:cxn>
                <a:cxn ang="0">
                  <a:pos x="1295" y="338"/>
                </a:cxn>
                <a:cxn ang="0">
                  <a:pos x="1154" y="338"/>
                </a:cxn>
                <a:cxn ang="0">
                  <a:pos x="916" y="335"/>
                </a:cxn>
                <a:cxn ang="0">
                  <a:pos x="644" y="336"/>
                </a:cxn>
                <a:cxn ang="0">
                  <a:pos x="439" y="332"/>
                </a:cxn>
                <a:cxn ang="0">
                  <a:pos x="334" y="326"/>
                </a:cxn>
                <a:cxn ang="0">
                  <a:pos x="246" y="311"/>
                </a:cxn>
                <a:cxn ang="0">
                  <a:pos x="198" y="294"/>
                </a:cxn>
                <a:cxn ang="0">
                  <a:pos x="152" y="268"/>
                </a:cxn>
                <a:cxn ang="0">
                  <a:pos x="112" y="232"/>
                </a:cxn>
                <a:cxn ang="0">
                  <a:pos x="87" y="195"/>
                </a:cxn>
                <a:cxn ang="0">
                  <a:pos x="58" y="122"/>
                </a:cxn>
                <a:cxn ang="0">
                  <a:pos x="46" y="52"/>
                </a:cxn>
                <a:cxn ang="0">
                  <a:pos x="43" y="43"/>
                </a:cxn>
                <a:cxn ang="0">
                  <a:pos x="34" y="34"/>
                </a:cxn>
                <a:cxn ang="0">
                  <a:pos x="13" y="33"/>
                </a:cxn>
                <a:cxn ang="0">
                  <a:pos x="3" y="39"/>
                </a:cxn>
                <a:cxn ang="0">
                  <a:pos x="0" y="52"/>
                </a:cxn>
                <a:cxn ang="0">
                  <a:pos x="6" y="96"/>
                </a:cxn>
                <a:cxn ang="0">
                  <a:pos x="24" y="162"/>
                </a:cxn>
                <a:cxn ang="0">
                  <a:pos x="53" y="221"/>
                </a:cxn>
                <a:cxn ang="0">
                  <a:pos x="91" y="273"/>
                </a:cxn>
                <a:cxn ang="0">
                  <a:pos x="125" y="306"/>
                </a:cxn>
                <a:cxn ang="0">
                  <a:pos x="163" y="331"/>
                </a:cxn>
                <a:cxn ang="0">
                  <a:pos x="207" y="351"/>
                </a:cxn>
                <a:cxn ang="0">
                  <a:pos x="255" y="361"/>
                </a:cxn>
                <a:cxn ang="0">
                  <a:pos x="415" y="375"/>
                </a:cxn>
                <a:cxn ang="0">
                  <a:pos x="656" y="381"/>
                </a:cxn>
                <a:cxn ang="0">
                  <a:pos x="896" y="381"/>
                </a:cxn>
                <a:cxn ang="0">
                  <a:pos x="1166" y="383"/>
                </a:cxn>
                <a:cxn ang="0">
                  <a:pos x="1333" y="383"/>
                </a:cxn>
                <a:cxn ang="0">
                  <a:pos x="1565" y="377"/>
                </a:cxn>
                <a:cxn ang="0">
                  <a:pos x="1629" y="370"/>
                </a:cxn>
                <a:cxn ang="0">
                  <a:pos x="1694" y="352"/>
                </a:cxn>
                <a:cxn ang="0">
                  <a:pos x="1740" y="330"/>
                </a:cxn>
                <a:cxn ang="0">
                  <a:pos x="1779" y="301"/>
                </a:cxn>
                <a:cxn ang="0">
                  <a:pos x="1802" y="277"/>
                </a:cxn>
                <a:cxn ang="0">
                  <a:pos x="1841" y="220"/>
                </a:cxn>
                <a:cxn ang="0">
                  <a:pos x="1857" y="181"/>
                </a:cxn>
                <a:cxn ang="0">
                  <a:pos x="1863" y="144"/>
                </a:cxn>
                <a:cxn ang="0">
                  <a:pos x="1863" y="67"/>
                </a:cxn>
                <a:cxn ang="0">
                  <a:pos x="1868" y="29"/>
                </a:cxn>
                <a:cxn ang="0">
                  <a:pos x="1867" y="15"/>
                </a:cxn>
                <a:cxn ang="0">
                  <a:pos x="1858" y="4"/>
                </a:cxn>
                <a:cxn ang="0">
                  <a:pos x="1838" y="1"/>
                </a:cxn>
                <a:cxn ang="0">
                  <a:pos x="1828" y="8"/>
                </a:cxn>
                <a:cxn ang="0">
                  <a:pos x="1824" y="17"/>
                </a:cxn>
              </a:cxnLst>
              <a:rect l="0" t="0" r="r" b="b"/>
              <a:pathLst>
                <a:path w="1868" h="385">
                  <a:moveTo>
                    <a:pt x="1824" y="17"/>
                  </a:moveTo>
                  <a:lnTo>
                    <a:pt x="1824" y="17"/>
                  </a:lnTo>
                  <a:lnTo>
                    <a:pt x="1820" y="41"/>
                  </a:lnTo>
                  <a:lnTo>
                    <a:pt x="1817" y="64"/>
                  </a:lnTo>
                  <a:lnTo>
                    <a:pt x="1816" y="88"/>
                  </a:lnTo>
                  <a:lnTo>
                    <a:pt x="1816" y="113"/>
                  </a:lnTo>
                  <a:lnTo>
                    <a:pt x="1816" y="113"/>
                  </a:lnTo>
                  <a:lnTo>
                    <a:pt x="1816" y="135"/>
                  </a:lnTo>
                  <a:lnTo>
                    <a:pt x="1813" y="154"/>
                  </a:lnTo>
                  <a:lnTo>
                    <a:pt x="1809" y="171"/>
                  </a:lnTo>
                  <a:lnTo>
                    <a:pt x="1803" y="188"/>
                  </a:lnTo>
                  <a:lnTo>
                    <a:pt x="1795" y="205"/>
                  </a:lnTo>
                  <a:lnTo>
                    <a:pt x="1786" y="221"/>
                  </a:lnTo>
                  <a:lnTo>
                    <a:pt x="1775" y="237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51" y="268"/>
                  </a:lnTo>
                  <a:lnTo>
                    <a:pt x="1736" y="280"/>
                  </a:lnTo>
                  <a:lnTo>
                    <a:pt x="1722" y="290"/>
                  </a:lnTo>
                  <a:lnTo>
                    <a:pt x="1706" y="300"/>
                  </a:lnTo>
                  <a:lnTo>
                    <a:pt x="1689" y="306"/>
                  </a:lnTo>
                  <a:lnTo>
                    <a:pt x="1671" y="313"/>
                  </a:lnTo>
                  <a:lnTo>
                    <a:pt x="1652" y="318"/>
                  </a:lnTo>
                  <a:lnTo>
                    <a:pt x="1634" y="322"/>
                  </a:lnTo>
                  <a:lnTo>
                    <a:pt x="1615" y="324"/>
                  </a:lnTo>
                  <a:lnTo>
                    <a:pt x="1595" y="327"/>
                  </a:lnTo>
                  <a:lnTo>
                    <a:pt x="1557" y="330"/>
                  </a:lnTo>
                  <a:lnTo>
                    <a:pt x="1519" y="331"/>
                  </a:lnTo>
                  <a:lnTo>
                    <a:pt x="1484" y="331"/>
                  </a:lnTo>
                  <a:lnTo>
                    <a:pt x="1484" y="331"/>
                  </a:lnTo>
                  <a:lnTo>
                    <a:pt x="1421" y="332"/>
                  </a:lnTo>
                  <a:lnTo>
                    <a:pt x="1358" y="335"/>
                  </a:lnTo>
                  <a:lnTo>
                    <a:pt x="1295" y="338"/>
                  </a:lnTo>
                  <a:lnTo>
                    <a:pt x="1233" y="339"/>
                  </a:lnTo>
                  <a:lnTo>
                    <a:pt x="1233" y="339"/>
                  </a:lnTo>
                  <a:lnTo>
                    <a:pt x="1154" y="338"/>
                  </a:lnTo>
                  <a:lnTo>
                    <a:pt x="1074" y="336"/>
                  </a:lnTo>
                  <a:lnTo>
                    <a:pt x="996" y="335"/>
                  </a:lnTo>
                  <a:lnTo>
                    <a:pt x="916" y="335"/>
                  </a:lnTo>
                  <a:lnTo>
                    <a:pt x="916" y="335"/>
                  </a:lnTo>
                  <a:lnTo>
                    <a:pt x="780" y="335"/>
                  </a:lnTo>
                  <a:lnTo>
                    <a:pt x="644" y="336"/>
                  </a:lnTo>
                  <a:lnTo>
                    <a:pt x="576" y="336"/>
                  </a:lnTo>
                  <a:lnTo>
                    <a:pt x="507" y="335"/>
                  </a:lnTo>
                  <a:lnTo>
                    <a:pt x="439" y="332"/>
                  </a:lnTo>
                  <a:lnTo>
                    <a:pt x="371" y="330"/>
                  </a:lnTo>
                  <a:lnTo>
                    <a:pt x="371" y="330"/>
                  </a:lnTo>
                  <a:lnTo>
                    <a:pt x="334" y="326"/>
                  </a:lnTo>
                  <a:lnTo>
                    <a:pt x="299" y="322"/>
                  </a:lnTo>
                  <a:lnTo>
                    <a:pt x="263" y="315"/>
                  </a:lnTo>
                  <a:lnTo>
                    <a:pt x="246" y="311"/>
                  </a:lnTo>
                  <a:lnTo>
                    <a:pt x="229" y="306"/>
                  </a:lnTo>
                  <a:lnTo>
                    <a:pt x="214" y="301"/>
                  </a:lnTo>
                  <a:lnTo>
                    <a:pt x="198" y="294"/>
                  </a:lnTo>
                  <a:lnTo>
                    <a:pt x="182" y="287"/>
                  </a:lnTo>
                  <a:lnTo>
                    <a:pt x="166" y="279"/>
                  </a:lnTo>
                  <a:lnTo>
                    <a:pt x="152" y="268"/>
                  </a:lnTo>
                  <a:lnTo>
                    <a:pt x="138" y="258"/>
                  </a:lnTo>
                  <a:lnTo>
                    <a:pt x="125" y="245"/>
                  </a:lnTo>
                  <a:lnTo>
                    <a:pt x="112" y="232"/>
                  </a:lnTo>
                  <a:lnTo>
                    <a:pt x="112" y="232"/>
                  </a:lnTo>
                  <a:lnTo>
                    <a:pt x="98" y="215"/>
                  </a:lnTo>
                  <a:lnTo>
                    <a:pt x="87" y="195"/>
                  </a:lnTo>
                  <a:lnTo>
                    <a:pt x="76" y="171"/>
                  </a:lnTo>
                  <a:lnTo>
                    <a:pt x="67" y="148"/>
                  </a:lnTo>
                  <a:lnTo>
                    <a:pt x="58" y="122"/>
                  </a:lnTo>
                  <a:lnTo>
                    <a:pt x="53" y="97"/>
                  </a:lnTo>
                  <a:lnTo>
                    <a:pt x="47" y="75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5" y="49"/>
                  </a:lnTo>
                  <a:lnTo>
                    <a:pt x="43" y="43"/>
                  </a:lnTo>
                  <a:lnTo>
                    <a:pt x="41" y="39"/>
                  </a:lnTo>
                  <a:lnTo>
                    <a:pt x="37" y="37"/>
                  </a:lnTo>
                  <a:lnTo>
                    <a:pt x="34" y="34"/>
                  </a:lnTo>
                  <a:lnTo>
                    <a:pt x="30" y="33"/>
                  </a:lnTo>
                  <a:lnTo>
                    <a:pt x="21" y="32"/>
                  </a:lnTo>
                  <a:lnTo>
                    <a:pt x="13" y="33"/>
                  </a:lnTo>
                  <a:lnTo>
                    <a:pt x="9" y="34"/>
                  </a:lnTo>
                  <a:lnTo>
                    <a:pt x="6" y="37"/>
                  </a:lnTo>
                  <a:lnTo>
                    <a:pt x="3" y="39"/>
                  </a:lnTo>
                  <a:lnTo>
                    <a:pt x="2" y="43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75"/>
                  </a:lnTo>
                  <a:lnTo>
                    <a:pt x="6" y="96"/>
                  </a:lnTo>
                  <a:lnTo>
                    <a:pt x="9" y="118"/>
                  </a:lnTo>
                  <a:lnTo>
                    <a:pt x="16" y="140"/>
                  </a:lnTo>
                  <a:lnTo>
                    <a:pt x="24" y="162"/>
                  </a:lnTo>
                  <a:lnTo>
                    <a:pt x="32" y="183"/>
                  </a:lnTo>
                  <a:lnTo>
                    <a:pt x="42" y="203"/>
                  </a:lnTo>
                  <a:lnTo>
                    <a:pt x="53" y="221"/>
                  </a:lnTo>
                  <a:lnTo>
                    <a:pt x="53" y="221"/>
                  </a:lnTo>
                  <a:lnTo>
                    <a:pt x="71" y="249"/>
                  </a:lnTo>
                  <a:lnTo>
                    <a:pt x="91" y="273"/>
                  </a:lnTo>
                  <a:lnTo>
                    <a:pt x="101" y="285"/>
                  </a:lnTo>
                  <a:lnTo>
                    <a:pt x="113" y="296"/>
                  </a:lnTo>
                  <a:lnTo>
                    <a:pt x="125" y="306"/>
                  </a:lnTo>
                  <a:lnTo>
                    <a:pt x="136" y="315"/>
                  </a:lnTo>
                  <a:lnTo>
                    <a:pt x="149" y="323"/>
                  </a:lnTo>
                  <a:lnTo>
                    <a:pt x="163" y="331"/>
                  </a:lnTo>
                  <a:lnTo>
                    <a:pt x="177" y="339"/>
                  </a:lnTo>
                  <a:lnTo>
                    <a:pt x="191" y="345"/>
                  </a:lnTo>
                  <a:lnTo>
                    <a:pt x="207" y="351"/>
                  </a:lnTo>
                  <a:lnTo>
                    <a:pt x="221" y="355"/>
                  </a:lnTo>
                  <a:lnTo>
                    <a:pt x="238" y="358"/>
                  </a:lnTo>
                  <a:lnTo>
                    <a:pt x="255" y="361"/>
                  </a:lnTo>
                  <a:lnTo>
                    <a:pt x="255" y="361"/>
                  </a:lnTo>
                  <a:lnTo>
                    <a:pt x="335" y="369"/>
                  </a:lnTo>
                  <a:lnTo>
                    <a:pt x="415" y="375"/>
                  </a:lnTo>
                  <a:lnTo>
                    <a:pt x="495" y="378"/>
                  </a:lnTo>
                  <a:lnTo>
                    <a:pt x="575" y="381"/>
                  </a:lnTo>
                  <a:lnTo>
                    <a:pt x="656" y="381"/>
                  </a:lnTo>
                  <a:lnTo>
                    <a:pt x="735" y="381"/>
                  </a:lnTo>
                  <a:lnTo>
                    <a:pt x="896" y="381"/>
                  </a:lnTo>
                  <a:lnTo>
                    <a:pt x="896" y="381"/>
                  </a:lnTo>
                  <a:lnTo>
                    <a:pt x="985" y="381"/>
                  </a:lnTo>
                  <a:lnTo>
                    <a:pt x="1076" y="382"/>
                  </a:lnTo>
                  <a:lnTo>
                    <a:pt x="1166" y="383"/>
                  </a:lnTo>
                  <a:lnTo>
                    <a:pt x="1256" y="385"/>
                  </a:lnTo>
                  <a:lnTo>
                    <a:pt x="1256" y="385"/>
                  </a:lnTo>
                  <a:lnTo>
                    <a:pt x="1333" y="383"/>
                  </a:lnTo>
                  <a:lnTo>
                    <a:pt x="1410" y="381"/>
                  </a:lnTo>
                  <a:lnTo>
                    <a:pt x="1486" y="378"/>
                  </a:lnTo>
                  <a:lnTo>
                    <a:pt x="1565" y="377"/>
                  </a:lnTo>
                  <a:lnTo>
                    <a:pt x="1565" y="377"/>
                  </a:lnTo>
                  <a:lnTo>
                    <a:pt x="1596" y="375"/>
                  </a:lnTo>
                  <a:lnTo>
                    <a:pt x="1629" y="370"/>
                  </a:lnTo>
                  <a:lnTo>
                    <a:pt x="1662" y="362"/>
                  </a:lnTo>
                  <a:lnTo>
                    <a:pt x="1679" y="358"/>
                  </a:lnTo>
                  <a:lnTo>
                    <a:pt x="1694" y="352"/>
                  </a:lnTo>
                  <a:lnTo>
                    <a:pt x="1710" y="345"/>
                  </a:lnTo>
                  <a:lnTo>
                    <a:pt x="1726" y="339"/>
                  </a:lnTo>
                  <a:lnTo>
                    <a:pt x="1740" y="330"/>
                  </a:lnTo>
                  <a:lnTo>
                    <a:pt x="1754" y="322"/>
                  </a:lnTo>
                  <a:lnTo>
                    <a:pt x="1768" y="311"/>
                  </a:lnTo>
                  <a:lnTo>
                    <a:pt x="1779" y="301"/>
                  </a:lnTo>
                  <a:lnTo>
                    <a:pt x="1791" y="289"/>
                  </a:lnTo>
                  <a:lnTo>
                    <a:pt x="1802" y="277"/>
                  </a:lnTo>
                  <a:lnTo>
                    <a:pt x="1802" y="277"/>
                  </a:lnTo>
                  <a:lnTo>
                    <a:pt x="1820" y="254"/>
                  </a:lnTo>
                  <a:lnTo>
                    <a:pt x="1834" y="232"/>
                  </a:lnTo>
                  <a:lnTo>
                    <a:pt x="1841" y="220"/>
                  </a:lnTo>
                  <a:lnTo>
                    <a:pt x="1847" y="208"/>
                  </a:lnTo>
                  <a:lnTo>
                    <a:pt x="1853" y="195"/>
                  </a:lnTo>
                  <a:lnTo>
                    <a:pt x="1857" y="181"/>
                  </a:lnTo>
                  <a:lnTo>
                    <a:pt x="1857" y="181"/>
                  </a:lnTo>
                  <a:lnTo>
                    <a:pt x="1860" y="162"/>
                  </a:lnTo>
                  <a:lnTo>
                    <a:pt x="1863" y="144"/>
                  </a:lnTo>
                  <a:lnTo>
                    <a:pt x="1863" y="124"/>
                  </a:lnTo>
                  <a:lnTo>
                    <a:pt x="1863" y="105"/>
                  </a:lnTo>
                  <a:lnTo>
                    <a:pt x="1863" y="67"/>
                  </a:lnTo>
                  <a:lnTo>
                    <a:pt x="1864" y="47"/>
                  </a:lnTo>
                  <a:lnTo>
                    <a:pt x="1868" y="29"/>
                  </a:lnTo>
                  <a:lnTo>
                    <a:pt x="1868" y="29"/>
                  </a:lnTo>
                  <a:lnTo>
                    <a:pt x="1868" y="24"/>
                  </a:lnTo>
                  <a:lnTo>
                    <a:pt x="1868" y="18"/>
                  </a:lnTo>
                  <a:lnTo>
                    <a:pt x="1867" y="15"/>
                  </a:lnTo>
                  <a:lnTo>
                    <a:pt x="1864" y="11"/>
                  </a:lnTo>
                  <a:lnTo>
                    <a:pt x="1862" y="8"/>
                  </a:lnTo>
                  <a:lnTo>
                    <a:pt x="1858" y="4"/>
                  </a:lnTo>
                  <a:lnTo>
                    <a:pt x="1850" y="1"/>
                  </a:lnTo>
                  <a:lnTo>
                    <a:pt x="1842" y="0"/>
                  </a:lnTo>
                  <a:lnTo>
                    <a:pt x="1838" y="1"/>
                  </a:lnTo>
                  <a:lnTo>
                    <a:pt x="1834" y="3"/>
                  </a:lnTo>
                  <a:lnTo>
                    <a:pt x="1830" y="4"/>
                  </a:lnTo>
                  <a:lnTo>
                    <a:pt x="1828" y="8"/>
                  </a:lnTo>
                  <a:lnTo>
                    <a:pt x="1825" y="12"/>
                  </a:lnTo>
                  <a:lnTo>
                    <a:pt x="1824" y="17"/>
                  </a:lnTo>
                  <a:lnTo>
                    <a:pt x="1824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7" name="Freeform 969"/>
            <p:cNvSpPr>
              <a:spLocks noEditPoints="1"/>
            </p:cNvSpPr>
            <p:nvPr/>
          </p:nvSpPr>
          <p:spPr bwMode="auto">
            <a:xfrm>
              <a:off x="6594476" y="3409951"/>
              <a:ext cx="141288" cy="161925"/>
            </a:xfrm>
            <a:custGeom>
              <a:avLst/>
              <a:gdLst/>
              <a:ahLst/>
              <a:cxnLst>
                <a:cxn ang="0">
                  <a:pos x="300" y="21"/>
                </a:cxn>
                <a:cxn ang="0">
                  <a:pos x="266" y="7"/>
                </a:cxn>
                <a:cxn ang="0">
                  <a:pos x="216" y="0"/>
                </a:cxn>
                <a:cxn ang="0">
                  <a:pos x="139" y="1"/>
                </a:cxn>
                <a:cxn ang="0">
                  <a:pos x="82" y="3"/>
                </a:cxn>
                <a:cxn ang="0">
                  <a:pos x="31" y="13"/>
                </a:cxn>
                <a:cxn ang="0">
                  <a:pos x="12" y="26"/>
                </a:cxn>
                <a:cxn ang="0">
                  <a:pos x="1" y="48"/>
                </a:cxn>
                <a:cxn ang="0">
                  <a:pos x="1" y="60"/>
                </a:cxn>
                <a:cxn ang="0">
                  <a:pos x="5" y="235"/>
                </a:cxn>
                <a:cxn ang="0">
                  <a:pos x="4" y="266"/>
                </a:cxn>
                <a:cxn ang="0">
                  <a:pos x="1" y="322"/>
                </a:cxn>
                <a:cxn ang="0">
                  <a:pos x="8" y="353"/>
                </a:cxn>
                <a:cxn ang="0">
                  <a:pos x="17" y="365"/>
                </a:cxn>
                <a:cxn ang="0">
                  <a:pos x="60" y="391"/>
                </a:cxn>
                <a:cxn ang="0">
                  <a:pos x="114" y="404"/>
                </a:cxn>
                <a:cxn ang="0">
                  <a:pos x="191" y="408"/>
                </a:cxn>
                <a:cxn ang="0">
                  <a:pos x="297" y="396"/>
                </a:cxn>
                <a:cxn ang="0">
                  <a:pos x="300" y="395"/>
                </a:cxn>
                <a:cxn ang="0">
                  <a:pos x="313" y="391"/>
                </a:cxn>
                <a:cxn ang="0">
                  <a:pos x="336" y="365"/>
                </a:cxn>
                <a:cxn ang="0">
                  <a:pos x="349" y="334"/>
                </a:cxn>
                <a:cxn ang="0">
                  <a:pos x="354" y="289"/>
                </a:cxn>
                <a:cxn ang="0">
                  <a:pos x="354" y="220"/>
                </a:cxn>
                <a:cxn ang="0">
                  <a:pos x="354" y="115"/>
                </a:cxn>
                <a:cxn ang="0">
                  <a:pos x="347" y="79"/>
                </a:cxn>
                <a:cxn ang="0">
                  <a:pos x="328" y="46"/>
                </a:cxn>
                <a:cxn ang="0">
                  <a:pos x="310" y="28"/>
                </a:cxn>
                <a:cxn ang="0">
                  <a:pos x="51" y="186"/>
                </a:cxn>
                <a:cxn ang="0">
                  <a:pos x="50" y="59"/>
                </a:cxn>
                <a:cxn ang="0">
                  <a:pos x="51" y="54"/>
                </a:cxn>
                <a:cxn ang="0">
                  <a:pos x="85" y="47"/>
                </a:cxn>
                <a:cxn ang="0">
                  <a:pos x="145" y="48"/>
                </a:cxn>
                <a:cxn ang="0">
                  <a:pos x="217" y="48"/>
                </a:cxn>
                <a:cxn ang="0">
                  <a:pos x="269" y="59"/>
                </a:cxn>
                <a:cxn ang="0">
                  <a:pos x="293" y="72"/>
                </a:cxn>
                <a:cxn ang="0">
                  <a:pos x="306" y="96"/>
                </a:cxn>
                <a:cxn ang="0">
                  <a:pos x="311" y="139"/>
                </a:cxn>
                <a:cxn ang="0">
                  <a:pos x="309" y="220"/>
                </a:cxn>
                <a:cxn ang="0">
                  <a:pos x="310" y="272"/>
                </a:cxn>
                <a:cxn ang="0">
                  <a:pos x="305" y="323"/>
                </a:cxn>
                <a:cxn ang="0">
                  <a:pos x="293" y="345"/>
                </a:cxn>
                <a:cxn ang="0">
                  <a:pos x="285" y="352"/>
                </a:cxn>
                <a:cxn ang="0">
                  <a:pos x="230" y="358"/>
                </a:cxn>
                <a:cxn ang="0">
                  <a:pos x="150" y="361"/>
                </a:cxn>
                <a:cxn ang="0">
                  <a:pos x="94" y="353"/>
                </a:cxn>
                <a:cxn ang="0">
                  <a:pos x="61" y="335"/>
                </a:cxn>
                <a:cxn ang="0">
                  <a:pos x="51" y="319"/>
                </a:cxn>
                <a:cxn ang="0">
                  <a:pos x="50" y="306"/>
                </a:cxn>
              </a:cxnLst>
              <a:rect l="0" t="0" r="r" b="b"/>
              <a:pathLst>
                <a:path w="356" h="408">
                  <a:moveTo>
                    <a:pt x="310" y="28"/>
                  </a:moveTo>
                  <a:lnTo>
                    <a:pt x="310" y="28"/>
                  </a:lnTo>
                  <a:lnTo>
                    <a:pt x="300" y="21"/>
                  </a:lnTo>
                  <a:lnTo>
                    <a:pt x="289" y="14"/>
                  </a:lnTo>
                  <a:lnTo>
                    <a:pt x="277" y="11"/>
                  </a:lnTo>
                  <a:lnTo>
                    <a:pt x="266" y="7"/>
                  </a:lnTo>
                  <a:lnTo>
                    <a:pt x="254" y="4"/>
                  </a:lnTo>
                  <a:lnTo>
                    <a:pt x="241" y="1"/>
                  </a:lnTo>
                  <a:lnTo>
                    <a:pt x="216" y="0"/>
                  </a:lnTo>
                  <a:lnTo>
                    <a:pt x="190" y="0"/>
                  </a:lnTo>
                  <a:lnTo>
                    <a:pt x="164" y="0"/>
                  </a:lnTo>
                  <a:lnTo>
                    <a:pt x="139" y="1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82" y="3"/>
                  </a:lnTo>
                  <a:lnTo>
                    <a:pt x="64" y="4"/>
                  </a:lnTo>
                  <a:lnTo>
                    <a:pt x="47" y="8"/>
                  </a:lnTo>
                  <a:lnTo>
                    <a:pt x="31" y="13"/>
                  </a:lnTo>
                  <a:lnTo>
                    <a:pt x="24" y="17"/>
                  </a:lnTo>
                  <a:lnTo>
                    <a:pt x="17" y="21"/>
                  </a:lnTo>
                  <a:lnTo>
                    <a:pt x="12" y="26"/>
                  </a:lnTo>
                  <a:lnTo>
                    <a:pt x="7" y="33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5" y="235"/>
                  </a:lnTo>
                  <a:lnTo>
                    <a:pt x="5" y="235"/>
                  </a:lnTo>
                  <a:lnTo>
                    <a:pt x="5" y="250"/>
                  </a:lnTo>
                  <a:lnTo>
                    <a:pt x="4" y="266"/>
                  </a:lnTo>
                  <a:lnTo>
                    <a:pt x="1" y="284"/>
                  </a:lnTo>
                  <a:lnTo>
                    <a:pt x="0" y="302"/>
                  </a:lnTo>
                  <a:lnTo>
                    <a:pt x="1" y="322"/>
                  </a:lnTo>
                  <a:lnTo>
                    <a:pt x="3" y="339"/>
                  </a:lnTo>
                  <a:lnTo>
                    <a:pt x="5" y="347"/>
                  </a:lnTo>
                  <a:lnTo>
                    <a:pt x="8" y="353"/>
                  </a:lnTo>
                  <a:lnTo>
                    <a:pt x="12" y="360"/>
                  </a:lnTo>
                  <a:lnTo>
                    <a:pt x="17" y="365"/>
                  </a:lnTo>
                  <a:lnTo>
                    <a:pt x="17" y="365"/>
                  </a:lnTo>
                  <a:lnTo>
                    <a:pt x="30" y="375"/>
                  </a:lnTo>
                  <a:lnTo>
                    <a:pt x="44" y="383"/>
                  </a:lnTo>
                  <a:lnTo>
                    <a:pt x="60" y="391"/>
                  </a:lnTo>
                  <a:lnTo>
                    <a:pt x="77" y="396"/>
                  </a:lnTo>
                  <a:lnTo>
                    <a:pt x="94" y="402"/>
                  </a:lnTo>
                  <a:lnTo>
                    <a:pt x="114" y="404"/>
                  </a:lnTo>
                  <a:lnTo>
                    <a:pt x="132" y="407"/>
                  </a:lnTo>
                  <a:lnTo>
                    <a:pt x="152" y="408"/>
                  </a:lnTo>
                  <a:lnTo>
                    <a:pt x="191" y="408"/>
                  </a:lnTo>
                  <a:lnTo>
                    <a:pt x="230" y="405"/>
                  </a:lnTo>
                  <a:lnTo>
                    <a:pt x="266" y="402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300" y="395"/>
                  </a:lnTo>
                  <a:lnTo>
                    <a:pt x="300" y="395"/>
                  </a:lnTo>
                  <a:lnTo>
                    <a:pt x="306" y="394"/>
                  </a:lnTo>
                  <a:lnTo>
                    <a:pt x="313" y="391"/>
                  </a:lnTo>
                  <a:lnTo>
                    <a:pt x="313" y="391"/>
                  </a:lnTo>
                  <a:lnTo>
                    <a:pt x="322" y="382"/>
                  </a:lnTo>
                  <a:lnTo>
                    <a:pt x="330" y="374"/>
                  </a:lnTo>
                  <a:lnTo>
                    <a:pt x="336" y="365"/>
                  </a:lnTo>
                  <a:lnTo>
                    <a:pt x="341" y="354"/>
                  </a:lnTo>
                  <a:lnTo>
                    <a:pt x="347" y="344"/>
                  </a:lnTo>
                  <a:lnTo>
                    <a:pt x="349" y="334"/>
                  </a:lnTo>
                  <a:lnTo>
                    <a:pt x="352" y="323"/>
                  </a:lnTo>
                  <a:lnTo>
                    <a:pt x="353" y="311"/>
                  </a:lnTo>
                  <a:lnTo>
                    <a:pt x="354" y="289"/>
                  </a:lnTo>
                  <a:lnTo>
                    <a:pt x="354" y="266"/>
                  </a:lnTo>
                  <a:lnTo>
                    <a:pt x="354" y="220"/>
                  </a:lnTo>
                  <a:lnTo>
                    <a:pt x="354" y="220"/>
                  </a:lnTo>
                  <a:lnTo>
                    <a:pt x="356" y="167"/>
                  </a:lnTo>
                  <a:lnTo>
                    <a:pt x="356" y="141"/>
                  </a:lnTo>
                  <a:lnTo>
                    <a:pt x="354" y="115"/>
                  </a:lnTo>
                  <a:lnTo>
                    <a:pt x="352" y="102"/>
                  </a:lnTo>
                  <a:lnTo>
                    <a:pt x="349" y="90"/>
                  </a:lnTo>
                  <a:lnTo>
                    <a:pt x="347" y="79"/>
                  </a:lnTo>
                  <a:lnTo>
                    <a:pt x="341" y="67"/>
                  </a:lnTo>
                  <a:lnTo>
                    <a:pt x="336" y="56"/>
                  </a:lnTo>
                  <a:lnTo>
                    <a:pt x="328" y="46"/>
                  </a:lnTo>
                  <a:lnTo>
                    <a:pt x="320" y="37"/>
                  </a:lnTo>
                  <a:lnTo>
                    <a:pt x="310" y="28"/>
                  </a:lnTo>
                  <a:lnTo>
                    <a:pt x="310" y="28"/>
                  </a:lnTo>
                  <a:close/>
                  <a:moveTo>
                    <a:pt x="50" y="306"/>
                  </a:moveTo>
                  <a:lnTo>
                    <a:pt x="50" y="306"/>
                  </a:lnTo>
                  <a:lnTo>
                    <a:pt x="51" y="186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60" y="50"/>
                  </a:lnTo>
                  <a:lnTo>
                    <a:pt x="72" y="47"/>
                  </a:lnTo>
                  <a:lnTo>
                    <a:pt x="85" y="47"/>
                  </a:lnTo>
                  <a:lnTo>
                    <a:pt x="101" y="46"/>
                  </a:lnTo>
                  <a:lnTo>
                    <a:pt x="128" y="47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82" y="48"/>
                  </a:lnTo>
                  <a:lnTo>
                    <a:pt x="217" y="48"/>
                  </a:lnTo>
                  <a:lnTo>
                    <a:pt x="235" y="50"/>
                  </a:lnTo>
                  <a:lnTo>
                    <a:pt x="252" y="54"/>
                  </a:lnTo>
                  <a:lnTo>
                    <a:pt x="269" y="59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93" y="72"/>
                  </a:lnTo>
                  <a:lnTo>
                    <a:pt x="298" y="79"/>
                  </a:lnTo>
                  <a:lnTo>
                    <a:pt x="302" y="86"/>
                  </a:lnTo>
                  <a:lnTo>
                    <a:pt x="306" y="96"/>
                  </a:lnTo>
                  <a:lnTo>
                    <a:pt x="309" y="105"/>
                  </a:lnTo>
                  <a:lnTo>
                    <a:pt x="310" y="115"/>
                  </a:lnTo>
                  <a:lnTo>
                    <a:pt x="311" y="139"/>
                  </a:lnTo>
                  <a:lnTo>
                    <a:pt x="311" y="162"/>
                  </a:lnTo>
                  <a:lnTo>
                    <a:pt x="310" y="184"/>
                  </a:lnTo>
                  <a:lnTo>
                    <a:pt x="309" y="220"/>
                  </a:lnTo>
                  <a:lnTo>
                    <a:pt x="309" y="220"/>
                  </a:lnTo>
                  <a:lnTo>
                    <a:pt x="310" y="254"/>
                  </a:lnTo>
                  <a:lnTo>
                    <a:pt x="310" y="272"/>
                  </a:lnTo>
                  <a:lnTo>
                    <a:pt x="310" y="289"/>
                  </a:lnTo>
                  <a:lnTo>
                    <a:pt x="309" y="307"/>
                  </a:lnTo>
                  <a:lnTo>
                    <a:pt x="305" y="323"/>
                  </a:lnTo>
                  <a:lnTo>
                    <a:pt x="302" y="331"/>
                  </a:lnTo>
                  <a:lnTo>
                    <a:pt x="298" y="339"/>
                  </a:lnTo>
                  <a:lnTo>
                    <a:pt x="293" y="345"/>
                  </a:lnTo>
                  <a:lnTo>
                    <a:pt x="288" y="352"/>
                  </a:lnTo>
                  <a:lnTo>
                    <a:pt x="288" y="352"/>
                  </a:lnTo>
                  <a:lnTo>
                    <a:pt x="285" y="352"/>
                  </a:lnTo>
                  <a:lnTo>
                    <a:pt x="285" y="352"/>
                  </a:lnTo>
                  <a:lnTo>
                    <a:pt x="263" y="356"/>
                  </a:lnTo>
                  <a:lnTo>
                    <a:pt x="230" y="358"/>
                  </a:lnTo>
                  <a:lnTo>
                    <a:pt x="191" y="361"/>
                  </a:lnTo>
                  <a:lnTo>
                    <a:pt x="171" y="361"/>
                  </a:lnTo>
                  <a:lnTo>
                    <a:pt x="150" y="361"/>
                  </a:lnTo>
                  <a:lnTo>
                    <a:pt x="131" y="360"/>
                  </a:lnTo>
                  <a:lnTo>
                    <a:pt x="112" y="357"/>
                  </a:lnTo>
                  <a:lnTo>
                    <a:pt x="94" y="353"/>
                  </a:lnTo>
                  <a:lnTo>
                    <a:pt x="80" y="347"/>
                  </a:lnTo>
                  <a:lnTo>
                    <a:pt x="67" y="340"/>
                  </a:lnTo>
                  <a:lnTo>
                    <a:pt x="61" y="335"/>
                  </a:lnTo>
                  <a:lnTo>
                    <a:pt x="58" y="331"/>
                  </a:lnTo>
                  <a:lnTo>
                    <a:pt x="54" y="326"/>
                  </a:lnTo>
                  <a:lnTo>
                    <a:pt x="51" y="319"/>
                  </a:lnTo>
                  <a:lnTo>
                    <a:pt x="50" y="313"/>
                  </a:lnTo>
                  <a:lnTo>
                    <a:pt x="50" y="306"/>
                  </a:lnTo>
                  <a:lnTo>
                    <a:pt x="50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8" name="Freeform 970"/>
            <p:cNvSpPr/>
            <p:nvPr/>
          </p:nvSpPr>
          <p:spPr bwMode="auto">
            <a:xfrm>
              <a:off x="6308726" y="3441701"/>
              <a:ext cx="298450" cy="50800"/>
            </a:xfrm>
            <a:custGeom>
              <a:avLst/>
              <a:gdLst/>
              <a:ahLst/>
              <a:cxnLst>
                <a:cxn ang="0">
                  <a:pos x="731" y="85"/>
                </a:cxn>
                <a:cxn ang="0">
                  <a:pos x="671" y="82"/>
                </a:cxn>
                <a:cxn ang="0">
                  <a:pos x="610" y="78"/>
                </a:cxn>
                <a:cxn ang="0">
                  <a:pos x="561" y="78"/>
                </a:cxn>
                <a:cxn ang="0">
                  <a:pos x="485" y="79"/>
                </a:cxn>
                <a:cxn ang="0">
                  <a:pos x="435" y="78"/>
                </a:cxn>
                <a:cxn ang="0">
                  <a:pos x="410" y="75"/>
                </a:cxn>
                <a:cxn ang="0">
                  <a:pos x="367" y="70"/>
                </a:cxn>
                <a:cxn ang="0">
                  <a:pos x="232" y="68"/>
                </a:cxn>
                <a:cxn ang="0">
                  <a:pos x="180" y="66"/>
                </a:cxn>
                <a:cxn ang="0">
                  <a:pos x="126" y="60"/>
                </a:cxn>
                <a:cxn ang="0">
                  <a:pos x="109" y="56"/>
                </a:cxn>
                <a:cxn ang="0">
                  <a:pos x="68" y="41"/>
                </a:cxn>
                <a:cxn ang="0">
                  <a:pos x="52" y="32"/>
                </a:cxn>
                <a:cxn ang="0">
                  <a:pos x="45" y="24"/>
                </a:cxn>
                <a:cxn ang="0">
                  <a:pos x="45" y="22"/>
                </a:cxn>
                <a:cxn ang="0">
                  <a:pos x="44" y="11"/>
                </a:cxn>
                <a:cxn ang="0">
                  <a:pos x="39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7" y="5"/>
                </a:cxn>
                <a:cxn ang="0">
                  <a:pos x="2" y="11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5" y="45"/>
                </a:cxn>
                <a:cxn ang="0">
                  <a:pos x="14" y="58"/>
                </a:cxn>
                <a:cxn ang="0">
                  <a:pos x="34" y="74"/>
                </a:cxn>
                <a:cxn ang="0">
                  <a:pos x="65" y="90"/>
                </a:cxn>
                <a:cxn ang="0">
                  <a:pos x="96" y="100"/>
                </a:cxn>
                <a:cxn ang="0">
                  <a:pos x="149" y="111"/>
                </a:cxn>
                <a:cxn ang="0">
                  <a:pos x="204" y="113"/>
                </a:cxn>
                <a:cxn ang="0">
                  <a:pos x="285" y="115"/>
                </a:cxn>
                <a:cxn ang="0">
                  <a:pos x="311" y="116"/>
                </a:cxn>
                <a:cxn ang="0">
                  <a:pos x="520" y="128"/>
                </a:cxn>
                <a:cxn ang="0">
                  <a:pos x="731" y="130"/>
                </a:cxn>
                <a:cxn ang="0">
                  <a:pos x="736" y="129"/>
                </a:cxn>
                <a:cxn ang="0">
                  <a:pos x="744" y="125"/>
                </a:cxn>
                <a:cxn ang="0">
                  <a:pos x="749" y="120"/>
                </a:cxn>
                <a:cxn ang="0">
                  <a:pos x="753" y="107"/>
                </a:cxn>
                <a:cxn ang="0">
                  <a:pos x="749" y="95"/>
                </a:cxn>
                <a:cxn ang="0">
                  <a:pos x="744" y="88"/>
                </a:cxn>
                <a:cxn ang="0">
                  <a:pos x="736" y="85"/>
                </a:cxn>
                <a:cxn ang="0">
                  <a:pos x="731" y="85"/>
                </a:cxn>
              </a:cxnLst>
              <a:rect l="0" t="0" r="r" b="b"/>
              <a:pathLst>
                <a:path w="753" h="130">
                  <a:moveTo>
                    <a:pt x="731" y="85"/>
                  </a:moveTo>
                  <a:lnTo>
                    <a:pt x="731" y="85"/>
                  </a:lnTo>
                  <a:lnTo>
                    <a:pt x="701" y="83"/>
                  </a:lnTo>
                  <a:lnTo>
                    <a:pt x="671" y="82"/>
                  </a:lnTo>
                  <a:lnTo>
                    <a:pt x="610" y="78"/>
                  </a:lnTo>
                  <a:lnTo>
                    <a:pt x="610" y="78"/>
                  </a:lnTo>
                  <a:lnTo>
                    <a:pt x="586" y="78"/>
                  </a:lnTo>
                  <a:lnTo>
                    <a:pt x="561" y="78"/>
                  </a:lnTo>
                  <a:lnTo>
                    <a:pt x="511" y="79"/>
                  </a:lnTo>
                  <a:lnTo>
                    <a:pt x="485" y="79"/>
                  </a:lnTo>
                  <a:lnTo>
                    <a:pt x="460" y="79"/>
                  </a:lnTo>
                  <a:lnTo>
                    <a:pt x="435" y="78"/>
                  </a:lnTo>
                  <a:lnTo>
                    <a:pt x="410" y="75"/>
                  </a:lnTo>
                  <a:lnTo>
                    <a:pt x="410" y="75"/>
                  </a:lnTo>
                  <a:lnTo>
                    <a:pt x="389" y="73"/>
                  </a:lnTo>
                  <a:lnTo>
                    <a:pt x="367" y="70"/>
                  </a:lnTo>
                  <a:lnTo>
                    <a:pt x="323" y="68"/>
                  </a:lnTo>
                  <a:lnTo>
                    <a:pt x="232" y="68"/>
                  </a:lnTo>
                  <a:lnTo>
                    <a:pt x="232" y="68"/>
                  </a:lnTo>
                  <a:lnTo>
                    <a:pt x="180" y="66"/>
                  </a:lnTo>
                  <a:lnTo>
                    <a:pt x="154" y="64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09" y="56"/>
                  </a:lnTo>
                  <a:lnTo>
                    <a:pt x="82" y="47"/>
                  </a:lnTo>
                  <a:lnTo>
                    <a:pt x="68" y="41"/>
                  </a:lnTo>
                  <a:lnTo>
                    <a:pt x="56" y="35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7"/>
                  </a:lnTo>
                  <a:lnTo>
                    <a:pt x="39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5" y="7"/>
                  </a:lnTo>
                  <a:lnTo>
                    <a:pt x="2" y="11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1" y="37"/>
                  </a:lnTo>
                  <a:lnTo>
                    <a:pt x="5" y="45"/>
                  </a:lnTo>
                  <a:lnTo>
                    <a:pt x="9" y="52"/>
                  </a:lnTo>
                  <a:lnTo>
                    <a:pt x="14" y="58"/>
                  </a:lnTo>
                  <a:lnTo>
                    <a:pt x="19" y="64"/>
                  </a:lnTo>
                  <a:lnTo>
                    <a:pt x="34" y="74"/>
                  </a:lnTo>
                  <a:lnTo>
                    <a:pt x="49" y="83"/>
                  </a:lnTo>
                  <a:lnTo>
                    <a:pt x="65" y="9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123" y="107"/>
                  </a:lnTo>
                  <a:lnTo>
                    <a:pt x="149" y="111"/>
                  </a:lnTo>
                  <a:lnTo>
                    <a:pt x="176" y="113"/>
                  </a:lnTo>
                  <a:lnTo>
                    <a:pt x="204" y="113"/>
                  </a:lnTo>
                  <a:lnTo>
                    <a:pt x="257" y="115"/>
                  </a:lnTo>
                  <a:lnTo>
                    <a:pt x="285" y="115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416" y="122"/>
                  </a:lnTo>
                  <a:lnTo>
                    <a:pt x="520" y="128"/>
                  </a:lnTo>
                  <a:lnTo>
                    <a:pt x="626" y="129"/>
                  </a:lnTo>
                  <a:lnTo>
                    <a:pt x="731" y="130"/>
                  </a:lnTo>
                  <a:lnTo>
                    <a:pt x="731" y="130"/>
                  </a:lnTo>
                  <a:lnTo>
                    <a:pt x="736" y="129"/>
                  </a:lnTo>
                  <a:lnTo>
                    <a:pt x="740" y="128"/>
                  </a:lnTo>
                  <a:lnTo>
                    <a:pt x="744" y="125"/>
                  </a:lnTo>
                  <a:lnTo>
                    <a:pt x="746" y="122"/>
                  </a:lnTo>
                  <a:lnTo>
                    <a:pt x="749" y="120"/>
                  </a:lnTo>
                  <a:lnTo>
                    <a:pt x="750" y="116"/>
                  </a:lnTo>
                  <a:lnTo>
                    <a:pt x="753" y="107"/>
                  </a:lnTo>
                  <a:lnTo>
                    <a:pt x="750" y="99"/>
                  </a:lnTo>
                  <a:lnTo>
                    <a:pt x="749" y="95"/>
                  </a:lnTo>
                  <a:lnTo>
                    <a:pt x="746" y="91"/>
                  </a:lnTo>
                  <a:lnTo>
                    <a:pt x="744" y="88"/>
                  </a:lnTo>
                  <a:lnTo>
                    <a:pt x="740" y="86"/>
                  </a:lnTo>
                  <a:lnTo>
                    <a:pt x="736" y="85"/>
                  </a:lnTo>
                  <a:lnTo>
                    <a:pt x="731" y="85"/>
                  </a:lnTo>
                  <a:lnTo>
                    <a:pt x="731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9" name="Freeform 971"/>
            <p:cNvSpPr/>
            <p:nvPr/>
          </p:nvSpPr>
          <p:spPr bwMode="auto">
            <a:xfrm>
              <a:off x="6726238" y="3448051"/>
              <a:ext cx="319088" cy="47625"/>
            </a:xfrm>
            <a:custGeom>
              <a:avLst/>
              <a:gdLst/>
              <a:ahLst/>
              <a:cxnLst>
                <a:cxn ang="0">
                  <a:pos x="762" y="10"/>
                </a:cxn>
                <a:cxn ang="0">
                  <a:pos x="762" y="10"/>
                </a:cxn>
                <a:cxn ang="0">
                  <a:pos x="755" y="19"/>
                </a:cxn>
                <a:cxn ang="0">
                  <a:pos x="748" y="27"/>
                </a:cxn>
                <a:cxn ang="0">
                  <a:pos x="741" y="35"/>
                </a:cxn>
                <a:cxn ang="0">
                  <a:pos x="734" y="41"/>
                </a:cxn>
                <a:cxn ang="0">
                  <a:pos x="726" y="48"/>
                </a:cxn>
                <a:cxn ang="0">
                  <a:pos x="717" y="53"/>
                </a:cxn>
                <a:cxn ang="0">
                  <a:pos x="700" y="61"/>
                </a:cxn>
                <a:cxn ang="0">
                  <a:pos x="682" y="66"/>
                </a:cxn>
                <a:cxn ang="0">
                  <a:pos x="662" y="70"/>
                </a:cxn>
                <a:cxn ang="0">
                  <a:pos x="643" y="73"/>
                </a:cxn>
                <a:cxn ang="0">
                  <a:pos x="622" y="73"/>
                </a:cxn>
                <a:cxn ang="0">
                  <a:pos x="22" y="73"/>
                </a:cxn>
                <a:cxn ang="0">
                  <a:pos x="22" y="73"/>
                </a:cxn>
                <a:cxn ang="0">
                  <a:pos x="17" y="74"/>
                </a:cxn>
                <a:cxn ang="0">
                  <a:pos x="12" y="75"/>
                </a:cxn>
                <a:cxn ang="0">
                  <a:pos x="8" y="77"/>
                </a:cxn>
                <a:cxn ang="0">
                  <a:pos x="5" y="81"/>
                </a:cxn>
                <a:cxn ang="0">
                  <a:pos x="3" y="83"/>
                </a:cxn>
                <a:cxn ang="0">
                  <a:pos x="2" y="87"/>
                </a:cxn>
                <a:cxn ang="0">
                  <a:pos x="0" y="96"/>
                </a:cxn>
                <a:cxn ang="0">
                  <a:pos x="2" y="104"/>
                </a:cxn>
                <a:cxn ang="0">
                  <a:pos x="3" y="108"/>
                </a:cxn>
                <a:cxn ang="0">
                  <a:pos x="5" y="112"/>
                </a:cxn>
                <a:cxn ang="0">
                  <a:pos x="8" y="115"/>
                </a:cxn>
                <a:cxn ang="0">
                  <a:pos x="12" y="117"/>
                </a:cxn>
                <a:cxn ang="0">
                  <a:pos x="17" y="119"/>
                </a:cxn>
                <a:cxn ang="0">
                  <a:pos x="22" y="119"/>
                </a:cxn>
                <a:cxn ang="0">
                  <a:pos x="484" y="119"/>
                </a:cxn>
                <a:cxn ang="0">
                  <a:pos x="484" y="119"/>
                </a:cxn>
                <a:cxn ang="0">
                  <a:pos x="527" y="120"/>
                </a:cxn>
                <a:cxn ang="0">
                  <a:pos x="572" y="121"/>
                </a:cxn>
                <a:cxn ang="0">
                  <a:pos x="615" y="120"/>
                </a:cxn>
                <a:cxn ang="0">
                  <a:pos x="637" y="120"/>
                </a:cxn>
                <a:cxn ang="0">
                  <a:pos x="658" y="117"/>
                </a:cxn>
                <a:cxn ang="0">
                  <a:pos x="679" y="113"/>
                </a:cxn>
                <a:cxn ang="0">
                  <a:pos x="699" y="108"/>
                </a:cxn>
                <a:cxn ang="0">
                  <a:pos x="718" y="102"/>
                </a:cxn>
                <a:cxn ang="0">
                  <a:pos x="738" y="92"/>
                </a:cxn>
                <a:cxn ang="0">
                  <a:pos x="755" y="82"/>
                </a:cxn>
                <a:cxn ang="0">
                  <a:pos x="772" y="69"/>
                </a:cxn>
                <a:cxn ang="0">
                  <a:pos x="786" y="52"/>
                </a:cxn>
                <a:cxn ang="0">
                  <a:pos x="801" y="34"/>
                </a:cxn>
                <a:cxn ang="0">
                  <a:pos x="801" y="34"/>
                </a:cxn>
                <a:cxn ang="0">
                  <a:pos x="803" y="28"/>
                </a:cxn>
                <a:cxn ang="0">
                  <a:pos x="805" y="24"/>
                </a:cxn>
                <a:cxn ang="0">
                  <a:pos x="805" y="19"/>
                </a:cxn>
                <a:cxn ang="0">
                  <a:pos x="803" y="15"/>
                </a:cxn>
                <a:cxn ang="0">
                  <a:pos x="802" y="11"/>
                </a:cxn>
                <a:cxn ang="0">
                  <a:pos x="800" y="9"/>
                </a:cxn>
                <a:cxn ang="0">
                  <a:pos x="793" y="3"/>
                </a:cxn>
                <a:cxn ang="0">
                  <a:pos x="785" y="0"/>
                </a:cxn>
                <a:cxn ang="0">
                  <a:pos x="781" y="0"/>
                </a:cxn>
                <a:cxn ang="0">
                  <a:pos x="776" y="0"/>
                </a:cxn>
                <a:cxn ang="0">
                  <a:pos x="772" y="1"/>
                </a:cxn>
                <a:cxn ang="0">
                  <a:pos x="768" y="3"/>
                </a:cxn>
                <a:cxn ang="0">
                  <a:pos x="764" y="6"/>
                </a:cxn>
                <a:cxn ang="0">
                  <a:pos x="762" y="10"/>
                </a:cxn>
                <a:cxn ang="0">
                  <a:pos x="762" y="10"/>
                </a:cxn>
              </a:cxnLst>
              <a:rect l="0" t="0" r="r" b="b"/>
              <a:pathLst>
                <a:path w="805" h="121">
                  <a:moveTo>
                    <a:pt x="762" y="10"/>
                  </a:moveTo>
                  <a:lnTo>
                    <a:pt x="762" y="10"/>
                  </a:lnTo>
                  <a:lnTo>
                    <a:pt x="755" y="19"/>
                  </a:lnTo>
                  <a:lnTo>
                    <a:pt x="748" y="27"/>
                  </a:lnTo>
                  <a:lnTo>
                    <a:pt x="741" y="35"/>
                  </a:lnTo>
                  <a:lnTo>
                    <a:pt x="734" y="41"/>
                  </a:lnTo>
                  <a:lnTo>
                    <a:pt x="726" y="48"/>
                  </a:lnTo>
                  <a:lnTo>
                    <a:pt x="717" y="53"/>
                  </a:lnTo>
                  <a:lnTo>
                    <a:pt x="700" y="61"/>
                  </a:lnTo>
                  <a:lnTo>
                    <a:pt x="682" y="66"/>
                  </a:lnTo>
                  <a:lnTo>
                    <a:pt x="662" y="70"/>
                  </a:lnTo>
                  <a:lnTo>
                    <a:pt x="643" y="73"/>
                  </a:lnTo>
                  <a:lnTo>
                    <a:pt x="622" y="73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17" y="74"/>
                  </a:lnTo>
                  <a:lnTo>
                    <a:pt x="12" y="75"/>
                  </a:lnTo>
                  <a:lnTo>
                    <a:pt x="8" y="77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2" y="87"/>
                  </a:lnTo>
                  <a:lnTo>
                    <a:pt x="0" y="96"/>
                  </a:lnTo>
                  <a:lnTo>
                    <a:pt x="2" y="104"/>
                  </a:lnTo>
                  <a:lnTo>
                    <a:pt x="3" y="108"/>
                  </a:lnTo>
                  <a:lnTo>
                    <a:pt x="5" y="112"/>
                  </a:lnTo>
                  <a:lnTo>
                    <a:pt x="8" y="115"/>
                  </a:lnTo>
                  <a:lnTo>
                    <a:pt x="12" y="117"/>
                  </a:lnTo>
                  <a:lnTo>
                    <a:pt x="17" y="119"/>
                  </a:lnTo>
                  <a:lnTo>
                    <a:pt x="22" y="119"/>
                  </a:lnTo>
                  <a:lnTo>
                    <a:pt x="484" y="119"/>
                  </a:lnTo>
                  <a:lnTo>
                    <a:pt x="484" y="119"/>
                  </a:lnTo>
                  <a:lnTo>
                    <a:pt x="527" y="120"/>
                  </a:lnTo>
                  <a:lnTo>
                    <a:pt x="572" y="121"/>
                  </a:lnTo>
                  <a:lnTo>
                    <a:pt x="615" y="120"/>
                  </a:lnTo>
                  <a:lnTo>
                    <a:pt x="637" y="120"/>
                  </a:lnTo>
                  <a:lnTo>
                    <a:pt x="658" y="117"/>
                  </a:lnTo>
                  <a:lnTo>
                    <a:pt x="679" y="113"/>
                  </a:lnTo>
                  <a:lnTo>
                    <a:pt x="699" y="108"/>
                  </a:lnTo>
                  <a:lnTo>
                    <a:pt x="718" y="102"/>
                  </a:lnTo>
                  <a:lnTo>
                    <a:pt x="738" y="92"/>
                  </a:lnTo>
                  <a:lnTo>
                    <a:pt x="755" y="82"/>
                  </a:lnTo>
                  <a:lnTo>
                    <a:pt x="772" y="69"/>
                  </a:lnTo>
                  <a:lnTo>
                    <a:pt x="786" y="52"/>
                  </a:lnTo>
                  <a:lnTo>
                    <a:pt x="801" y="34"/>
                  </a:lnTo>
                  <a:lnTo>
                    <a:pt x="801" y="34"/>
                  </a:lnTo>
                  <a:lnTo>
                    <a:pt x="803" y="28"/>
                  </a:lnTo>
                  <a:lnTo>
                    <a:pt x="805" y="24"/>
                  </a:lnTo>
                  <a:lnTo>
                    <a:pt x="805" y="19"/>
                  </a:lnTo>
                  <a:lnTo>
                    <a:pt x="803" y="15"/>
                  </a:lnTo>
                  <a:lnTo>
                    <a:pt x="802" y="11"/>
                  </a:lnTo>
                  <a:lnTo>
                    <a:pt x="800" y="9"/>
                  </a:lnTo>
                  <a:lnTo>
                    <a:pt x="793" y="3"/>
                  </a:lnTo>
                  <a:lnTo>
                    <a:pt x="785" y="0"/>
                  </a:lnTo>
                  <a:lnTo>
                    <a:pt x="781" y="0"/>
                  </a:lnTo>
                  <a:lnTo>
                    <a:pt x="776" y="0"/>
                  </a:lnTo>
                  <a:lnTo>
                    <a:pt x="772" y="1"/>
                  </a:lnTo>
                  <a:lnTo>
                    <a:pt x="768" y="3"/>
                  </a:lnTo>
                  <a:lnTo>
                    <a:pt x="764" y="6"/>
                  </a:lnTo>
                  <a:lnTo>
                    <a:pt x="762" y="10"/>
                  </a:lnTo>
                  <a:lnTo>
                    <a:pt x="762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0" name="Freeform 972"/>
            <p:cNvSpPr/>
            <p:nvPr/>
          </p:nvSpPr>
          <p:spPr bwMode="auto">
            <a:xfrm>
              <a:off x="6480176" y="3059113"/>
              <a:ext cx="379413" cy="158750"/>
            </a:xfrm>
            <a:custGeom>
              <a:avLst/>
              <a:gdLst/>
              <a:ahLst/>
              <a:cxnLst>
                <a:cxn ang="0">
                  <a:pos x="943" y="340"/>
                </a:cxn>
                <a:cxn ang="0">
                  <a:pos x="940" y="296"/>
                </a:cxn>
                <a:cxn ang="0">
                  <a:pos x="931" y="241"/>
                </a:cxn>
                <a:cxn ang="0">
                  <a:pos x="919" y="189"/>
                </a:cxn>
                <a:cxn ang="0">
                  <a:pos x="912" y="149"/>
                </a:cxn>
                <a:cxn ang="0">
                  <a:pos x="889" y="97"/>
                </a:cxn>
                <a:cxn ang="0">
                  <a:pos x="850" y="54"/>
                </a:cxn>
                <a:cxn ang="0">
                  <a:pos x="816" y="36"/>
                </a:cxn>
                <a:cxn ang="0">
                  <a:pos x="769" y="20"/>
                </a:cxn>
                <a:cxn ang="0">
                  <a:pos x="715" y="9"/>
                </a:cxn>
                <a:cxn ang="0">
                  <a:pos x="638" y="2"/>
                </a:cxn>
                <a:cxn ang="0">
                  <a:pos x="510" y="2"/>
                </a:cxn>
                <a:cxn ang="0">
                  <a:pos x="357" y="7"/>
                </a:cxn>
                <a:cxn ang="0">
                  <a:pos x="284" y="8"/>
                </a:cxn>
                <a:cxn ang="0">
                  <a:pos x="221" y="19"/>
                </a:cxn>
                <a:cxn ang="0">
                  <a:pos x="140" y="49"/>
                </a:cxn>
                <a:cxn ang="0">
                  <a:pos x="118" y="59"/>
                </a:cxn>
                <a:cxn ang="0">
                  <a:pos x="81" y="87"/>
                </a:cxn>
                <a:cxn ang="0">
                  <a:pos x="43" y="139"/>
                </a:cxn>
                <a:cxn ang="0">
                  <a:pos x="23" y="202"/>
                </a:cxn>
                <a:cxn ang="0">
                  <a:pos x="6" y="315"/>
                </a:cxn>
                <a:cxn ang="0">
                  <a:pos x="0" y="366"/>
                </a:cxn>
                <a:cxn ang="0">
                  <a:pos x="5" y="380"/>
                </a:cxn>
                <a:cxn ang="0">
                  <a:pos x="27" y="390"/>
                </a:cxn>
                <a:cxn ang="0">
                  <a:pos x="38" y="385"/>
                </a:cxn>
                <a:cxn ang="0">
                  <a:pos x="44" y="373"/>
                </a:cxn>
                <a:cxn ang="0">
                  <a:pos x="69" y="198"/>
                </a:cxn>
                <a:cxn ang="0">
                  <a:pos x="76" y="173"/>
                </a:cxn>
                <a:cxn ang="0">
                  <a:pos x="91" y="143"/>
                </a:cxn>
                <a:cxn ang="0">
                  <a:pos x="115" y="118"/>
                </a:cxn>
                <a:cxn ang="0">
                  <a:pos x="176" y="84"/>
                </a:cxn>
                <a:cxn ang="0">
                  <a:pos x="217" y="70"/>
                </a:cxn>
                <a:cxn ang="0">
                  <a:pos x="275" y="57"/>
                </a:cxn>
                <a:cxn ang="0">
                  <a:pos x="391" y="47"/>
                </a:cxn>
                <a:cxn ang="0">
                  <a:pos x="510" y="46"/>
                </a:cxn>
                <a:cxn ang="0">
                  <a:pos x="638" y="51"/>
                </a:cxn>
                <a:cxn ang="0">
                  <a:pos x="698" y="54"/>
                </a:cxn>
                <a:cxn ang="0">
                  <a:pos x="751" y="60"/>
                </a:cxn>
                <a:cxn ang="0">
                  <a:pos x="800" y="77"/>
                </a:cxn>
                <a:cxn ang="0">
                  <a:pos x="827" y="93"/>
                </a:cxn>
                <a:cxn ang="0">
                  <a:pos x="849" y="119"/>
                </a:cxn>
                <a:cxn ang="0">
                  <a:pos x="866" y="160"/>
                </a:cxn>
                <a:cxn ang="0">
                  <a:pos x="879" y="225"/>
                </a:cxn>
                <a:cxn ang="0">
                  <a:pos x="889" y="264"/>
                </a:cxn>
                <a:cxn ang="0">
                  <a:pos x="895" y="340"/>
                </a:cxn>
                <a:cxn ang="0">
                  <a:pos x="902" y="376"/>
                </a:cxn>
                <a:cxn ang="0">
                  <a:pos x="910" y="390"/>
                </a:cxn>
                <a:cxn ang="0">
                  <a:pos x="930" y="400"/>
                </a:cxn>
                <a:cxn ang="0">
                  <a:pos x="948" y="393"/>
                </a:cxn>
                <a:cxn ang="0">
                  <a:pos x="953" y="373"/>
                </a:cxn>
                <a:cxn ang="0">
                  <a:pos x="951" y="363"/>
                </a:cxn>
                <a:cxn ang="0">
                  <a:pos x="946" y="356"/>
                </a:cxn>
              </a:cxnLst>
              <a:rect l="0" t="0" r="r" b="b"/>
              <a:pathLst>
                <a:path w="953" h="400">
                  <a:moveTo>
                    <a:pt x="946" y="356"/>
                  </a:moveTo>
                  <a:lnTo>
                    <a:pt x="946" y="356"/>
                  </a:lnTo>
                  <a:lnTo>
                    <a:pt x="943" y="340"/>
                  </a:lnTo>
                  <a:lnTo>
                    <a:pt x="942" y="322"/>
                  </a:lnTo>
                  <a:lnTo>
                    <a:pt x="940" y="296"/>
                  </a:lnTo>
                  <a:lnTo>
                    <a:pt x="940" y="296"/>
                  </a:lnTo>
                  <a:lnTo>
                    <a:pt x="939" y="281"/>
                  </a:lnTo>
                  <a:lnTo>
                    <a:pt x="938" y="268"/>
                  </a:lnTo>
                  <a:lnTo>
                    <a:pt x="931" y="241"/>
                  </a:lnTo>
                  <a:lnTo>
                    <a:pt x="925" y="215"/>
                  </a:lnTo>
                  <a:lnTo>
                    <a:pt x="921" y="202"/>
                  </a:lnTo>
                  <a:lnTo>
                    <a:pt x="919" y="189"/>
                  </a:lnTo>
                  <a:lnTo>
                    <a:pt x="919" y="189"/>
                  </a:lnTo>
                  <a:lnTo>
                    <a:pt x="916" y="169"/>
                  </a:lnTo>
                  <a:lnTo>
                    <a:pt x="912" y="149"/>
                  </a:lnTo>
                  <a:lnTo>
                    <a:pt x="906" y="131"/>
                  </a:lnTo>
                  <a:lnTo>
                    <a:pt x="898" y="113"/>
                  </a:lnTo>
                  <a:lnTo>
                    <a:pt x="889" y="97"/>
                  </a:lnTo>
                  <a:lnTo>
                    <a:pt x="879" y="81"/>
                  </a:lnTo>
                  <a:lnTo>
                    <a:pt x="866" y="67"/>
                  </a:lnTo>
                  <a:lnTo>
                    <a:pt x="850" y="54"/>
                  </a:lnTo>
                  <a:lnTo>
                    <a:pt x="850" y="54"/>
                  </a:lnTo>
                  <a:lnTo>
                    <a:pt x="833" y="43"/>
                  </a:lnTo>
                  <a:lnTo>
                    <a:pt x="816" y="36"/>
                  </a:lnTo>
                  <a:lnTo>
                    <a:pt x="800" y="29"/>
                  </a:lnTo>
                  <a:lnTo>
                    <a:pt x="785" y="24"/>
                  </a:lnTo>
                  <a:lnTo>
                    <a:pt x="769" y="20"/>
                  </a:lnTo>
                  <a:lnTo>
                    <a:pt x="752" y="16"/>
                  </a:lnTo>
                  <a:lnTo>
                    <a:pt x="715" y="9"/>
                  </a:lnTo>
                  <a:lnTo>
                    <a:pt x="715" y="9"/>
                  </a:lnTo>
                  <a:lnTo>
                    <a:pt x="691" y="6"/>
                  </a:lnTo>
                  <a:lnTo>
                    <a:pt x="664" y="3"/>
                  </a:lnTo>
                  <a:lnTo>
                    <a:pt x="638" y="2"/>
                  </a:lnTo>
                  <a:lnTo>
                    <a:pt x="612" y="0"/>
                  </a:lnTo>
                  <a:lnTo>
                    <a:pt x="560" y="0"/>
                  </a:lnTo>
                  <a:lnTo>
                    <a:pt x="510" y="2"/>
                  </a:lnTo>
                  <a:lnTo>
                    <a:pt x="510" y="2"/>
                  </a:lnTo>
                  <a:lnTo>
                    <a:pt x="408" y="4"/>
                  </a:lnTo>
                  <a:lnTo>
                    <a:pt x="357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284" y="8"/>
                  </a:lnTo>
                  <a:lnTo>
                    <a:pt x="261" y="11"/>
                  </a:lnTo>
                  <a:lnTo>
                    <a:pt x="241" y="15"/>
                  </a:lnTo>
                  <a:lnTo>
                    <a:pt x="221" y="19"/>
                  </a:lnTo>
                  <a:lnTo>
                    <a:pt x="201" y="25"/>
                  </a:lnTo>
                  <a:lnTo>
                    <a:pt x="182" y="32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28" y="53"/>
                  </a:lnTo>
                  <a:lnTo>
                    <a:pt x="118" y="59"/>
                  </a:lnTo>
                  <a:lnTo>
                    <a:pt x="107" y="66"/>
                  </a:lnTo>
                  <a:lnTo>
                    <a:pt x="98" y="72"/>
                  </a:lnTo>
                  <a:lnTo>
                    <a:pt x="81" y="87"/>
                  </a:lnTo>
                  <a:lnTo>
                    <a:pt x="67" y="102"/>
                  </a:lnTo>
                  <a:lnTo>
                    <a:pt x="53" y="121"/>
                  </a:lnTo>
                  <a:lnTo>
                    <a:pt x="43" y="139"/>
                  </a:lnTo>
                  <a:lnTo>
                    <a:pt x="35" y="159"/>
                  </a:lnTo>
                  <a:lnTo>
                    <a:pt x="29" y="179"/>
                  </a:lnTo>
                  <a:lnTo>
                    <a:pt x="23" y="202"/>
                  </a:lnTo>
                  <a:lnTo>
                    <a:pt x="18" y="224"/>
                  </a:lnTo>
                  <a:lnTo>
                    <a:pt x="12" y="270"/>
                  </a:lnTo>
                  <a:lnTo>
                    <a:pt x="6" y="315"/>
                  </a:lnTo>
                  <a:lnTo>
                    <a:pt x="0" y="361"/>
                  </a:lnTo>
                  <a:lnTo>
                    <a:pt x="0" y="361"/>
                  </a:lnTo>
                  <a:lnTo>
                    <a:pt x="0" y="366"/>
                  </a:lnTo>
                  <a:lnTo>
                    <a:pt x="1" y="370"/>
                  </a:lnTo>
                  <a:lnTo>
                    <a:pt x="2" y="376"/>
                  </a:lnTo>
                  <a:lnTo>
                    <a:pt x="5" y="380"/>
                  </a:lnTo>
                  <a:lnTo>
                    <a:pt x="10" y="385"/>
                  </a:lnTo>
                  <a:lnTo>
                    <a:pt x="18" y="389"/>
                  </a:lnTo>
                  <a:lnTo>
                    <a:pt x="27" y="390"/>
                  </a:lnTo>
                  <a:lnTo>
                    <a:pt x="31" y="389"/>
                  </a:lnTo>
                  <a:lnTo>
                    <a:pt x="35" y="387"/>
                  </a:lnTo>
                  <a:lnTo>
                    <a:pt x="38" y="385"/>
                  </a:lnTo>
                  <a:lnTo>
                    <a:pt x="40" y="382"/>
                  </a:lnTo>
                  <a:lnTo>
                    <a:pt x="43" y="378"/>
                  </a:lnTo>
                  <a:lnTo>
                    <a:pt x="44" y="373"/>
                  </a:lnTo>
                  <a:lnTo>
                    <a:pt x="44" y="373"/>
                  </a:lnTo>
                  <a:lnTo>
                    <a:pt x="57" y="285"/>
                  </a:lnTo>
                  <a:lnTo>
                    <a:pt x="69" y="198"/>
                  </a:lnTo>
                  <a:lnTo>
                    <a:pt x="69" y="198"/>
                  </a:lnTo>
                  <a:lnTo>
                    <a:pt x="72" y="185"/>
                  </a:lnTo>
                  <a:lnTo>
                    <a:pt x="76" y="173"/>
                  </a:lnTo>
                  <a:lnTo>
                    <a:pt x="80" y="162"/>
                  </a:lnTo>
                  <a:lnTo>
                    <a:pt x="85" y="152"/>
                  </a:lnTo>
                  <a:lnTo>
                    <a:pt x="91" y="143"/>
                  </a:lnTo>
                  <a:lnTo>
                    <a:pt x="98" y="134"/>
                  </a:lnTo>
                  <a:lnTo>
                    <a:pt x="106" y="126"/>
                  </a:lnTo>
                  <a:lnTo>
                    <a:pt x="115" y="118"/>
                  </a:lnTo>
                  <a:lnTo>
                    <a:pt x="133" y="105"/>
                  </a:lnTo>
                  <a:lnTo>
                    <a:pt x="154" y="93"/>
                  </a:lnTo>
                  <a:lnTo>
                    <a:pt x="176" y="84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217" y="70"/>
                  </a:lnTo>
                  <a:lnTo>
                    <a:pt x="237" y="64"/>
                  </a:lnTo>
                  <a:lnTo>
                    <a:pt x="255" y="60"/>
                  </a:lnTo>
                  <a:lnTo>
                    <a:pt x="275" y="57"/>
                  </a:lnTo>
                  <a:lnTo>
                    <a:pt x="312" y="51"/>
                  </a:lnTo>
                  <a:lnTo>
                    <a:pt x="352" y="49"/>
                  </a:lnTo>
                  <a:lnTo>
                    <a:pt x="391" y="47"/>
                  </a:lnTo>
                  <a:lnTo>
                    <a:pt x="430" y="47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52" y="47"/>
                  </a:lnTo>
                  <a:lnTo>
                    <a:pt x="595" y="50"/>
                  </a:lnTo>
                  <a:lnTo>
                    <a:pt x="638" y="51"/>
                  </a:lnTo>
                  <a:lnTo>
                    <a:pt x="680" y="53"/>
                  </a:lnTo>
                  <a:lnTo>
                    <a:pt x="680" y="53"/>
                  </a:lnTo>
                  <a:lnTo>
                    <a:pt x="698" y="54"/>
                  </a:lnTo>
                  <a:lnTo>
                    <a:pt x="715" y="54"/>
                  </a:lnTo>
                  <a:lnTo>
                    <a:pt x="734" y="57"/>
                  </a:lnTo>
                  <a:lnTo>
                    <a:pt x="751" y="60"/>
                  </a:lnTo>
                  <a:lnTo>
                    <a:pt x="768" y="64"/>
                  </a:lnTo>
                  <a:lnTo>
                    <a:pt x="785" y="70"/>
                  </a:lnTo>
                  <a:lnTo>
                    <a:pt x="800" y="77"/>
                  </a:lnTo>
                  <a:lnTo>
                    <a:pt x="816" y="87"/>
                  </a:lnTo>
                  <a:lnTo>
                    <a:pt x="816" y="87"/>
                  </a:lnTo>
                  <a:lnTo>
                    <a:pt x="827" y="93"/>
                  </a:lnTo>
                  <a:lnTo>
                    <a:pt x="836" y="102"/>
                  </a:lnTo>
                  <a:lnTo>
                    <a:pt x="844" y="110"/>
                  </a:lnTo>
                  <a:lnTo>
                    <a:pt x="849" y="119"/>
                  </a:lnTo>
                  <a:lnTo>
                    <a:pt x="854" y="130"/>
                  </a:lnTo>
                  <a:lnTo>
                    <a:pt x="859" y="139"/>
                  </a:lnTo>
                  <a:lnTo>
                    <a:pt x="866" y="160"/>
                  </a:lnTo>
                  <a:lnTo>
                    <a:pt x="870" y="181"/>
                  </a:lnTo>
                  <a:lnTo>
                    <a:pt x="875" y="203"/>
                  </a:lnTo>
                  <a:lnTo>
                    <a:pt x="879" y="225"/>
                  </a:lnTo>
                  <a:lnTo>
                    <a:pt x="885" y="247"/>
                  </a:lnTo>
                  <a:lnTo>
                    <a:pt x="885" y="247"/>
                  </a:lnTo>
                  <a:lnTo>
                    <a:pt x="889" y="264"/>
                  </a:lnTo>
                  <a:lnTo>
                    <a:pt x="892" y="283"/>
                  </a:lnTo>
                  <a:lnTo>
                    <a:pt x="893" y="321"/>
                  </a:lnTo>
                  <a:lnTo>
                    <a:pt x="895" y="340"/>
                  </a:lnTo>
                  <a:lnTo>
                    <a:pt x="897" y="359"/>
                  </a:lnTo>
                  <a:lnTo>
                    <a:pt x="900" y="368"/>
                  </a:lnTo>
                  <a:lnTo>
                    <a:pt x="902" y="376"/>
                  </a:lnTo>
                  <a:lnTo>
                    <a:pt x="906" y="383"/>
                  </a:lnTo>
                  <a:lnTo>
                    <a:pt x="910" y="390"/>
                  </a:lnTo>
                  <a:lnTo>
                    <a:pt x="910" y="390"/>
                  </a:lnTo>
                  <a:lnTo>
                    <a:pt x="916" y="395"/>
                  </a:lnTo>
                  <a:lnTo>
                    <a:pt x="922" y="399"/>
                  </a:lnTo>
                  <a:lnTo>
                    <a:pt x="930" y="400"/>
                  </a:lnTo>
                  <a:lnTo>
                    <a:pt x="936" y="399"/>
                  </a:lnTo>
                  <a:lnTo>
                    <a:pt x="943" y="398"/>
                  </a:lnTo>
                  <a:lnTo>
                    <a:pt x="948" y="393"/>
                  </a:lnTo>
                  <a:lnTo>
                    <a:pt x="952" y="386"/>
                  </a:lnTo>
                  <a:lnTo>
                    <a:pt x="953" y="378"/>
                  </a:lnTo>
                  <a:lnTo>
                    <a:pt x="953" y="373"/>
                  </a:lnTo>
                  <a:lnTo>
                    <a:pt x="953" y="373"/>
                  </a:lnTo>
                  <a:lnTo>
                    <a:pt x="952" y="368"/>
                  </a:lnTo>
                  <a:lnTo>
                    <a:pt x="951" y="363"/>
                  </a:lnTo>
                  <a:lnTo>
                    <a:pt x="948" y="359"/>
                  </a:lnTo>
                  <a:lnTo>
                    <a:pt x="946" y="356"/>
                  </a:lnTo>
                  <a:lnTo>
                    <a:pt x="946" y="3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1" name="Freeform 973"/>
            <p:cNvSpPr/>
            <p:nvPr/>
          </p:nvSpPr>
          <p:spPr bwMode="auto">
            <a:xfrm>
              <a:off x="6516688" y="3128963"/>
              <a:ext cx="307975" cy="92075"/>
            </a:xfrm>
            <a:custGeom>
              <a:avLst/>
              <a:gdLst/>
              <a:ahLst/>
              <a:cxnLst>
                <a:cxn ang="0">
                  <a:pos x="713" y="26"/>
                </a:cxn>
                <a:cxn ang="0">
                  <a:pos x="692" y="15"/>
                </a:cxn>
                <a:cxn ang="0">
                  <a:pos x="670" y="9"/>
                </a:cxn>
                <a:cxn ang="0">
                  <a:pos x="622" y="4"/>
                </a:cxn>
                <a:cxn ang="0">
                  <a:pos x="573" y="4"/>
                </a:cxn>
                <a:cxn ang="0">
                  <a:pos x="424" y="4"/>
                </a:cxn>
                <a:cxn ang="0">
                  <a:pos x="384" y="4"/>
                </a:cxn>
                <a:cxn ang="0">
                  <a:pos x="258" y="0"/>
                </a:cxn>
                <a:cxn ang="0">
                  <a:pos x="174" y="4"/>
                </a:cxn>
                <a:cxn ang="0">
                  <a:pos x="113" y="12"/>
                </a:cxn>
                <a:cxn ang="0">
                  <a:pos x="93" y="16"/>
                </a:cxn>
                <a:cxn ang="0">
                  <a:pos x="67" y="26"/>
                </a:cxn>
                <a:cxn ang="0">
                  <a:pos x="47" y="45"/>
                </a:cxn>
                <a:cxn ang="0">
                  <a:pos x="32" y="67"/>
                </a:cxn>
                <a:cxn ang="0">
                  <a:pos x="20" y="93"/>
                </a:cxn>
                <a:cxn ang="0">
                  <a:pos x="12" y="122"/>
                </a:cxn>
                <a:cxn ang="0">
                  <a:pos x="3" y="178"/>
                </a:cxn>
                <a:cxn ang="0">
                  <a:pos x="0" y="204"/>
                </a:cxn>
                <a:cxn ang="0">
                  <a:pos x="0" y="213"/>
                </a:cxn>
                <a:cxn ang="0">
                  <a:pos x="6" y="221"/>
                </a:cxn>
                <a:cxn ang="0">
                  <a:pos x="12" y="225"/>
                </a:cxn>
                <a:cxn ang="0">
                  <a:pos x="29" y="225"/>
                </a:cxn>
                <a:cxn ang="0">
                  <a:pos x="40" y="217"/>
                </a:cxn>
                <a:cxn ang="0">
                  <a:pos x="45" y="209"/>
                </a:cxn>
                <a:cxn ang="0">
                  <a:pos x="45" y="204"/>
                </a:cxn>
                <a:cxn ang="0">
                  <a:pos x="54" y="156"/>
                </a:cxn>
                <a:cxn ang="0">
                  <a:pos x="67" y="107"/>
                </a:cxn>
                <a:cxn ang="0">
                  <a:pos x="71" y="98"/>
                </a:cxn>
                <a:cxn ang="0">
                  <a:pos x="79" y="83"/>
                </a:cxn>
                <a:cxn ang="0">
                  <a:pos x="91" y="72"/>
                </a:cxn>
                <a:cxn ang="0">
                  <a:pos x="109" y="60"/>
                </a:cxn>
                <a:cxn ang="0">
                  <a:pos x="139" y="54"/>
                </a:cxn>
                <a:cxn ang="0">
                  <a:pos x="173" y="51"/>
                </a:cxn>
                <a:cxn ang="0">
                  <a:pos x="231" y="49"/>
                </a:cxn>
                <a:cxn ang="0">
                  <a:pos x="403" y="50"/>
                </a:cxn>
                <a:cxn ang="0">
                  <a:pos x="520" y="50"/>
                </a:cxn>
                <a:cxn ang="0">
                  <a:pos x="636" y="51"/>
                </a:cxn>
                <a:cxn ang="0">
                  <a:pos x="651" y="53"/>
                </a:cxn>
                <a:cxn ang="0">
                  <a:pos x="677" y="60"/>
                </a:cxn>
                <a:cxn ang="0">
                  <a:pos x="695" y="75"/>
                </a:cxn>
                <a:cxn ang="0">
                  <a:pos x="709" y="94"/>
                </a:cxn>
                <a:cxn ang="0">
                  <a:pos x="720" y="118"/>
                </a:cxn>
                <a:cxn ang="0">
                  <a:pos x="728" y="157"/>
                </a:cxn>
                <a:cxn ang="0">
                  <a:pos x="730" y="209"/>
                </a:cxn>
                <a:cxn ang="0">
                  <a:pos x="732" y="215"/>
                </a:cxn>
                <a:cxn ang="0">
                  <a:pos x="734" y="224"/>
                </a:cxn>
                <a:cxn ang="0">
                  <a:pos x="741" y="229"/>
                </a:cxn>
                <a:cxn ang="0">
                  <a:pos x="754" y="232"/>
                </a:cxn>
                <a:cxn ang="0">
                  <a:pos x="766" y="229"/>
                </a:cxn>
                <a:cxn ang="0">
                  <a:pos x="772" y="224"/>
                </a:cxn>
                <a:cxn ang="0">
                  <a:pos x="776" y="215"/>
                </a:cxn>
                <a:cxn ang="0">
                  <a:pos x="776" y="209"/>
                </a:cxn>
                <a:cxn ang="0">
                  <a:pos x="773" y="160"/>
                </a:cxn>
                <a:cxn ang="0">
                  <a:pos x="766" y="109"/>
                </a:cxn>
                <a:cxn ang="0">
                  <a:pos x="758" y="85"/>
                </a:cxn>
                <a:cxn ang="0">
                  <a:pos x="746" y="63"/>
                </a:cxn>
                <a:cxn ang="0">
                  <a:pos x="732" y="43"/>
                </a:cxn>
                <a:cxn ang="0">
                  <a:pos x="713" y="26"/>
                </a:cxn>
              </a:cxnLst>
              <a:rect l="0" t="0" r="r" b="b"/>
              <a:pathLst>
                <a:path w="776" h="232">
                  <a:moveTo>
                    <a:pt x="713" y="26"/>
                  </a:moveTo>
                  <a:lnTo>
                    <a:pt x="713" y="26"/>
                  </a:lnTo>
                  <a:lnTo>
                    <a:pt x="704" y="20"/>
                  </a:lnTo>
                  <a:lnTo>
                    <a:pt x="692" y="15"/>
                  </a:lnTo>
                  <a:lnTo>
                    <a:pt x="682" y="12"/>
                  </a:lnTo>
                  <a:lnTo>
                    <a:pt x="670" y="9"/>
                  </a:lnTo>
                  <a:lnTo>
                    <a:pt x="645" y="5"/>
                  </a:lnTo>
                  <a:lnTo>
                    <a:pt x="622" y="4"/>
                  </a:lnTo>
                  <a:lnTo>
                    <a:pt x="622" y="4"/>
                  </a:lnTo>
                  <a:lnTo>
                    <a:pt x="573" y="4"/>
                  </a:lnTo>
                  <a:lnTo>
                    <a:pt x="524" y="4"/>
                  </a:lnTo>
                  <a:lnTo>
                    <a:pt x="424" y="4"/>
                  </a:lnTo>
                  <a:lnTo>
                    <a:pt x="424" y="4"/>
                  </a:lnTo>
                  <a:lnTo>
                    <a:pt x="384" y="4"/>
                  </a:lnTo>
                  <a:lnTo>
                    <a:pt x="342" y="3"/>
                  </a:lnTo>
                  <a:lnTo>
                    <a:pt x="258" y="0"/>
                  </a:lnTo>
                  <a:lnTo>
                    <a:pt x="216" y="2"/>
                  </a:lnTo>
                  <a:lnTo>
                    <a:pt x="174" y="4"/>
                  </a:lnTo>
                  <a:lnTo>
                    <a:pt x="133" y="8"/>
                  </a:lnTo>
                  <a:lnTo>
                    <a:pt x="113" y="12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79" y="21"/>
                  </a:lnTo>
                  <a:lnTo>
                    <a:pt x="67" y="26"/>
                  </a:lnTo>
                  <a:lnTo>
                    <a:pt x="57" y="34"/>
                  </a:lnTo>
                  <a:lnTo>
                    <a:pt x="47" y="45"/>
                  </a:lnTo>
                  <a:lnTo>
                    <a:pt x="40" y="55"/>
                  </a:lnTo>
                  <a:lnTo>
                    <a:pt x="32" y="67"/>
                  </a:lnTo>
                  <a:lnTo>
                    <a:pt x="25" y="80"/>
                  </a:lnTo>
                  <a:lnTo>
                    <a:pt x="20" y="93"/>
                  </a:lnTo>
                  <a:lnTo>
                    <a:pt x="16" y="107"/>
                  </a:lnTo>
                  <a:lnTo>
                    <a:pt x="12" y="122"/>
                  </a:lnTo>
                  <a:lnTo>
                    <a:pt x="7" y="151"/>
                  </a:lnTo>
                  <a:lnTo>
                    <a:pt x="3" y="178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9"/>
                  </a:lnTo>
                  <a:lnTo>
                    <a:pt x="0" y="213"/>
                  </a:lnTo>
                  <a:lnTo>
                    <a:pt x="3" y="217"/>
                  </a:lnTo>
                  <a:lnTo>
                    <a:pt x="6" y="221"/>
                  </a:lnTo>
                  <a:lnTo>
                    <a:pt x="8" y="223"/>
                  </a:lnTo>
                  <a:lnTo>
                    <a:pt x="12" y="225"/>
                  </a:lnTo>
                  <a:lnTo>
                    <a:pt x="20" y="226"/>
                  </a:lnTo>
                  <a:lnTo>
                    <a:pt x="29" y="225"/>
                  </a:lnTo>
                  <a:lnTo>
                    <a:pt x="37" y="221"/>
                  </a:lnTo>
                  <a:lnTo>
                    <a:pt x="40" y="217"/>
                  </a:lnTo>
                  <a:lnTo>
                    <a:pt x="42" y="213"/>
                  </a:lnTo>
                  <a:lnTo>
                    <a:pt x="45" y="209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9" y="181"/>
                  </a:lnTo>
                  <a:lnTo>
                    <a:pt x="54" y="156"/>
                  </a:lnTo>
                  <a:lnTo>
                    <a:pt x="61" y="131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71" y="98"/>
                  </a:lnTo>
                  <a:lnTo>
                    <a:pt x="75" y="90"/>
                  </a:lnTo>
                  <a:lnTo>
                    <a:pt x="79" y="83"/>
                  </a:lnTo>
                  <a:lnTo>
                    <a:pt x="84" y="77"/>
                  </a:lnTo>
                  <a:lnTo>
                    <a:pt x="91" y="72"/>
                  </a:lnTo>
                  <a:lnTo>
                    <a:pt x="96" y="67"/>
                  </a:lnTo>
                  <a:lnTo>
                    <a:pt x="109" y="60"/>
                  </a:lnTo>
                  <a:lnTo>
                    <a:pt x="123" y="56"/>
                  </a:lnTo>
                  <a:lnTo>
                    <a:pt x="139" y="54"/>
                  </a:lnTo>
                  <a:lnTo>
                    <a:pt x="156" y="51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231" y="49"/>
                  </a:lnTo>
                  <a:lnTo>
                    <a:pt x="288" y="49"/>
                  </a:lnTo>
                  <a:lnTo>
                    <a:pt x="403" y="50"/>
                  </a:lnTo>
                  <a:lnTo>
                    <a:pt x="403" y="50"/>
                  </a:lnTo>
                  <a:lnTo>
                    <a:pt x="520" y="50"/>
                  </a:lnTo>
                  <a:lnTo>
                    <a:pt x="577" y="50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51" y="53"/>
                  </a:lnTo>
                  <a:lnTo>
                    <a:pt x="665" y="55"/>
                  </a:lnTo>
                  <a:lnTo>
                    <a:pt x="677" y="60"/>
                  </a:lnTo>
                  <a:lnTo>
                    <a:pt x="686" y="67"/>
                  </a:lnTo>
                  <a:lnTo>
                    <a:pt x="695" y="75"/>
                  </a:lnTo>
                  <a:lnTo>
                    <a:pt x="703" y="84"/>
                  </a:lnTo>
                  <a:lnTo>
                    <a:pt x="709" y="94"/>
                  </a:lnTo>
                  <a:lnTo>
                    <a:pt x="715" y="106"/>
                  </a:lnTo>
                  <a:lnTo>
                    <a:pt x="720" y="118"/>
                  </a:lnTo>
                  <a:lnTo>
                    <a:pt x="722" y="130"/>
                  </a:lnTo>
                  <a:lnTo>
                    <a:pt x="728" y="157"/>
                  </a:lnTo>
                  <a:lnTo>
                    <a:pt x="730" y="183"/>
                  </a:lnTo>
                  <a:lnTo>
                    <a:pt x="730" y="209"/>
                  </a:lnTo>
                  <a:lnTo>
                    <a:pt x="730" y="209"/>
                  </a:lnTo>
                  <a:lnTo>
                    <a:pt x="732" y="215"/>
                  </a:lnTo>
                  <a:lnTo>
                    <a:pt x="733" y="220"/>
                  </a:lnTo>
                  <a:lnTo>
                    <a:pt x="734" y="224"/>
                  </a:lnTo>
                  <a:lnTo>
                    <a:pt x="738" y="226"/>
                  </a:lnTo>
                  <a:lnTo>
                    <a:pt x="741" y="229"/>
                  </a:lnTo>
                  <a:lnTo>
                    <a:pt x="745" y="230"/>
                  </a:lnTo>
                  <a:lnTo>
                    <a:pt x="754" y="232"/>
                  </a:lnTo>
                  <a:lnTo>
                    <a:pt x="762" y="230"/>
                  </a:lnTo>
                  <a:lnTo>
                    <a:pt x="766" y="229"/>
                  </a:lnTo>
                  <a:lnTo>
                    <a:pt x="770" y="226"/>
                  </a:lnTo>
                  <a:lnTo>
                    <a:pt x="772" y="224"/>
                  </a:lnTo>
                  <a:lnTo>
                    <a:pt x="775" y="220"/>
                  </a:lnTo>
                  <a:lnTo>
                    <a:pt x="776" y="215"/>
                  </a:lnTo>
                  <a:lnTo>
                    <a:pt x="776" y="209"/>
                  </a:lnTo>
                  <a:lnTo>
                    <a:pt x="776" y="209"/>
                  </a:lnTo>
                  <a:lnTo>
                    <a:pt x="776" y="185"/>
                  </a:lnTo>
                  <a:lnTo>
                    <a:pt x="773" y="160"/>
                  </a:lnTo>
                  <a:lnTo>
                    <a:pt x="771" y="134"/>
                  </a:lnTo>
                  <a:lnTo>
                    <a:pt x="766" y="109"/>
                  </a:lnTo>
                  <a:lnTo>
                    <a:pt x="762" y="97"/>
                  </a:lnTo>
                  <a:lnTo>
                    <a:pt x="758" y="85"/>
                  </a:lnTo>
                  <a:lnTo>
                    <a:pt x="753" y="73"/>
                  </a:lnTo>
                  <a:lnTo>
                    <a:pt x="746" y="63"/>
                  </a:lnTo>
                  <a:lnTo>
                    <a:pt x="739" y="53"/>
                  </a:lnTo>
                  <a:lnTo>
                    <a:pt x="732" y="43"/>
                  </a:lnTo>
                  <a:lnTo>
                    <a:pt x="724" y="34"/>
                  </a:lnTo>
                  <a:lnTo>
                    <a:pt x="713" y="26"/>
                  </a:lnTo>
                  <a:lnTo>
                    <a:pt x="713" y="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9" name="组合 1288"/>
          <p:cNvGrpSpPr/>
          <p:nvPr/>
        </p:nvGrpSpPr>
        <p:grpSpPr>
          <a:xfrm>
            <a:off x="2745318" y="5088450"/>
            <a:ext cx="960967" cy="954617"/>
            <a:chOff x="2058988" y="4086225"/>
            <a:chExt cx="720725" cy="715963"/>
          </a:xfrm>
          <a:solidFill>
            <a:schemeClr val="tx1"/>
          </a:solidFill>
        </p:grpSpPr>
        <p:sp>
          <p:nvSpPr>
            <p:cNvPr id="13262" name="Freeform 974"/>
            <p:cNvSpPr/>
            <p:nvPr/>
          </p:nvSpPr>
          <p:spPr bwMode="auto">
            <a:xfrm>
              <a:off x="2589213" y="4638676"/>
              <a:ext cx="25400" cy="57150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9" y="10"/>
                </a:cxn>
                <a:cxn ang="0">
                  <a:pos x="47" y="18"/>
                </a:cxn>
                <a:cxn ang="0">
                  <a:pos x="40" y="31"/>
                </a:cxn>
                <a:cxn ang="0">
                  <a:pos x="32" y="45"/>
                </a:cxn>
                <a:cxn ang="0">
                  <a:pos x="26" y="58"/>
                </a:cxn>
                <a:cxn ang="0">
                  <a:pos x="26" y="58"/>
                </a:cxn>
                <a:cxn ang="0">
                  <a:pos x="11" y="96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1" y="139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23" y="100"/>
                </a:cxn>
                <a:cxn ang="0">
                  <a:pos x="36" y="62"/>
                </a:cxn>
                <a:cxn ang="0">
                  <a:pos x="36" y="62"/>
                </a:cxn>
                <a:cxn ang="0">
                  <a:pos x="43" y="48"/>
                </a:cxn>
                <a:cxn ang="0">
                  <a:pos x="51" y="35"/>
                </a:cxn>
                <a:cxn ang="0">
                  <a:pos x="57" y="22"/>
                </a:cxn>
                <a:cxn ang="0">
                  <a:pos x="61" y="14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3" y="5"/>
                </a:cxn>
                <a:cxn ang="0">
                  <a:pos x="61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2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142">
                  <a:moveTo>
                    <a:pt x="52" y="3"/>
                  </a:moveTo>
                  <a:lnTo>
                    <a:pt x="52" y="3"/>
                  </a:lnTo>
                  <a:lnTo>
                    <a:pt x="49" y="10"/>
                  </a:lnTo>
                  <a:lnTo>
                    <a:pt x="47" y="18"/>
                  </a:lnTo>
                  <a:lnTo>
                    <a:pt x="40" y="31"/>
                  </a:lnTo>
                  <a:lnTo>
                    <a:pt x="32" y="45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11" y="9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39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23" y="10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43" y="48"/>
                  </a:lnTo>
                  <a:lnTo>
                    <a:pt x="51" y="35"/>
                  </a:lnTo>
                  <a:lnTo>
                    <a:pt x="57" y="22"/>
                  </a:lnTo>
                  <a:lnTo>
                    <a:pt x="61" y="14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1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3" name="Freeform 975"/>
            <p:cNvSpPr/>
            <p:nvPr/>
          </p:nvSpPr>
          <p:spPr bwMode="auto">
            <a:xfrm>
              <a:off x="2608263" y="4622801"/>
              <a:ext cx="41275" cy="88900"/>
            </a:xfrm>
            <a:custGeom>
              <a:avLst/>
              <a:gdLst/>
              <a:ahLst/>
              <a:cxnLst>
                <a:cxn ang="0">
                  <a:pos x="91" y="4"/>
                </a:cxn>
                <a:cxn ang="0">
                  <a:pos x="91" y="4"/>
                </a:cxn>
                <a:cxn ang="0">
                  <a:pos x="81" y="32"/>
                </a:cxn>
                <a:cxn ang="0">
                  <a:pos x="69" y="57"/>
                </a:cxn>
                <a:cxn ang="0">
                  <a:pos x="41" y="108"/>
                </a:cxn>
                <a:cxn ang="0">
                  <a:pos x="28" y="134"/>
                </a:cxn>
                <a:cxn ang="0">
                  <a:pos x="17" y="160"/>
                </a:cxn>
                <a:cxn ang="0">
                  <a:pos x="6" y="187"/>
                </a:cxn>
                <a:cxn ang="0">
                  <a:pos x="2" y="200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1" y="220"/>
                </a:cxn>
                <a:cxn ang="0">
                  <a:pos x="5" y="223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1" y="219"/>
                </a:cxn>
                <a:cxn ang="0">
                  <a:pos x="14" y="204"/>
                </a:cxn>
                <a:cxn ang="0">
                  <a:pos x="18" y="190"/>
                </a:cxn>
                <a:cxn ang="0">
                  <a:pos x="27" y="162"/>
                </a:cxn>
                <a:cxn ang="0">
                  <a:pos x="39" y="136"/>
                </a:cxn>
                <a:cxn ang="0">
                  <a:pos x="52" y="111"/>
                </a:cxn>
                <a:cxn ang="0">
                  <a:pos x="79" y="60"/>
                </a:cxn>
                <a:cxn ang="0">
                  <a:pos x="92" y="34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2" y="2"/>
                </a:cxn>
                <a:cxn ang="0">
                  <a:pos x="91" y="4"/>
                </a:cxn>
                <a:cxn ang="0">
                  <a:pos x="91" y="4"/>
                </a:cxn>
              </a:cxnLst>
              <a:rect l="0" t="0" r="r" b="b"/>
              <a:pathLst>
                <a:path w="103" h="223">
                  <a:moveTo>
                    <a:pt x="91" y="4"/>
                  </a:moveTo>
                  <a:lnTo>
                    <a:pt x="91" y="4"/>
                  </a:lnTo>
                  <a:lnTo>
                    <a:pt x="81" y="32"/>
                  </a:lnTo>
                  <a:lnTo>
                    <a:pt x="69" y="57"/>
                  </a:lnTo>
                  <a:lnTo>
                    <a:pt x="41" y="108"/>
                  </a:lnTo>
                  <a:lnTo>
                    <a:pt x="28" y="134"/>
                  </a:lnTo>
                  <a:lnTo>
                    <a:pt x="17" y="160"/>
                  </a:lnTo>
                  <a:lnTo>
                    <a:pt x="6" y="187"/>
                  </a:lnTo>
                  <a:lnTo>
                    <a:pt x="2" y="200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1" y="220"/>
                  </a:lnTo>
                  <a:lnTo>
                    <a:pt x="5" y="223"/>
                  </a:lnTo>
                  <a:lnTo>
                    <a:pt x="6" y="223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1" y="219"/>
                  </a:lnTo>
                  <a:lnTo>
                    <a:pt x="14" y="204"/>
                  </a:lnTo>
                  <a:lnTo>
                    <a:pt x="18" y="190"/>
                  </a:lnTo>
                  <a:lnTo>
                    <a:pt x="27" y="162"/>
                  </a:lnTo>
                  <a:lnTo>
                    <a:pt x="39" y="136"/>
                  </a:lnTo>
                  <a:lnTo>
                    <a:pt x="52" y="111"/>
                  </a:lnTo>
                  <a:lnTo>
                    <a:pt x="79" y="60"/>
                  </a:lnTo>
                  <a:lnTo>
                    <a:pt x="92" y="34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2" y="2"/>
                  </a:lnTo>
                  <a:lnTo>
                    <a:pt x="91" y="4"/>
                  </a:lnTo>
                  <a:lnTo>
                    <a:pt x="9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4" name="Freeform 976"/>
            <p:cNvSpPr/>
            <p:nvPr/>
          </p:nvSpPr>
          <p:spPr bwMode="auto">
            <a:xfrm>
              <a:off x="2624138" y="4616451"/>
              <a:ext cx="49213" cy="123825"/>
            </a:xfrm>
            <a:custGeom>
              <a:avLst/>
              <a:gdLst/>
              <a:ahLst/>
              <a:cxnLst>
                <a:cxn ang="0">
                  <a:pos x="114" y="6"/>
                </a:cxn>
                <a:cxn ang="0">
                  <a:pos x="114" y="6"/>
                </a:cxn>
                <a:cxn ang="0">
                  <a:pos x="113" y="15"/>
                </a:cxn>
                <a:cxn ang="0">
                  <a:pos x="110" y="24"/>
                </a:cxn>
                <a:cxn ang="0">
                  <a:pos x="103" y="40"/>
                </a:cxn>
                <a:cxn ang="0">
                  <a:pos x="96" y="57"/>
                </a:cxn>
                <a:cxn ang="0">
                  <a:pos x="89" y="74"/>
                </a:cxn>
                <a:cxn ang="0">
                  <a:pos x="89" y="74"/>
                </a:cxn>
                <a:cxn ang="0">
                  <a:pos x="73" y="119"/>
                </a:cxn>
                <a:cxn ang="0">
                  <a:pos x="65" y="140"/>
                </a:cxn>
                <a:cxn ang="0">
                  <a:pos x="55" y="162"/>
                </a:cxn>
                <a:cxn ang="0">
                  <a:pos x="55" y="162"/>
                </a:cxn>
                <a:cxn ang="0">
                  <a:pos x="38" y="198"/>
                </a:cxn>
                <a:cxn ang="0">
                  <a:pos x="21" y="233"/>
                </a:cxn>
                <a:cxn ang="0">
                  <a:pos x="14" y="251"/>
                </a:cxn>
                <a:cxn ang="0">
                  <a:pos x="8" y="270"/>
                </a:cxn>
                <a:cxn ang="0">
                  <a:pos x="3" y="288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1" y="312"/>
                </a:cxn>
                <a:cxn ang="0">
                  <a:pos x="3" y="313"/>
                </a:cxn>
                <a:cxn ang="0">
                  <a:pos x="4" y="313"/>
                </a:cxn>
                <a:cxn ang="0">
                  <a:pos x="9" y="312"/>
                </a:cxn>
                <a:cxn ang="0">
                  <a:pos x="11" y="310"/>
                </a:cxn>
                <a:cxn ang="0">
                  <a:pos x="11" y="308"/>
                </a:cxn>
                <a:cxn ang="0">
                  <a:pos x="11" y="308"/>
                </a:cxn>
                <a:cxn ang="0">
                  <a:pos x="16" y="285"/>
                </a:cxn>
                <a:cxn ang="0">
                  <a:pos x="21" y="263"/>
                </a:cxn>
                <a:cxn ang="0">
                  <a:pos x="29" y="242"/>
                </a:cxn>
                <a:cxn ang="0">
                  <a:pos x="39" y="223"/>
                </a:cxn>
                <a:cxn ang="0">
                  <a:pos x="59" y="181"/>
                </a:cxn>
                <a:cxn ang="0">
                  <a:pos x="68" y="161"/>
                </a:cxn>
                <a:cxn ang="0">
                  <a:pos x="79" y="140"/>
                </a:cxn>
                <a:cxn ang="0">
                  <a:pos x="79" y="140"/>
                </a:cxn>
                <a:cxn ang="0">
                  <a:pos x="85" y="121"/>
                </a:cxn>
                <a:cxn ang="0">
                  <a:pos x="92" y="101"/>
                </a:cxn>
                <a:cxn ang="0">
                  <a:pos x="105" y="60"/>
                </a:cxn>
                <a:cxn ang="0">
                  <a:pos x="105" y="60"/>
                </a:cxn>
                <a:cxn ang="0">
                  <a:pos x="109" y="54"/>
                </a:cxn>
                <a:cxn ang="0">
                  <a:pos x="113" y="47"/>
                </a:cxn>
                <a:cxn ang="0">
                  <a:pos x="116" y="40"/>
                </a:cxn>
                <a:cxn ang="0">
                  <a:pos x="120" y="33"/>
                </a:cxn>
                <a:cxn ang="0">
                  <a:pos x="120" y="33"/>
                </a:cxn>
                <a:cxn ang="0">
                  <a:pos x="123" y="26"/>
                </a:cxn>
                <a:cxn ang="0">
                  <a:pos x="124" y="20"/>
                </a:cxn>
                <a:cxn ang="0">
                  <a:pos x="126" y="6"/>
                </a:cxn>
                <a:cxn ang="0">
                  <a:pos x="126" y="6"/>
                </a:cxn>
                <a:cxn ang="0">
                  <a:pos x="124" y="3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5" y="2"/>
                </a:cxn>
                <a:cxn ang="0">
                  <a:pos x="114" y="3"/>
                </a:cxn>
                <a:cxn ang="0">
                  <a:pos x="114" y="6"/>
                </a:cxn>
                <a:cxn ang="0">
                  <a:pos x="114" y="6"/>
                </a:cxn>
              </a:cxnLst>
              <a:rect l="0" t="0" r="r" b="b"/>
              <a:pathLst>
                <a:path w="126" h="313">
                  <a:moveTo>
                    <a:pt x="114" y="6"/>
                  </a:moveTo>
                  <a:lnTo>
                    <a:pt x="114" y="6"/>
                  </a:lnTo>
                  <a:lnTo>
                    <a:pt x="113" y="15"/>
                  </a:lnTo>
                  <a:lnTo>
                    <a:pt x="110" y="24"/>
                  </a:lnTo>
                  <a:lnTo>
                    <a:pt x="103" y="40"/>
                  </a:lnTo>
                  <a:lnTo>
                    <a:pt x="96" y="57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73" y="119"/>
                  </a:lnTo>
                  <a:lnTo>
                    <a:pt x="65" y="140"/>
                  </a:lnTo>
                  <a:lnTo>
                    <a:pt x="55" y="162"/>
                  </a:lnTo>
                  <a:lnTo>
                    <a:pt x="55" y="162"/>
                  </a:lnTo>
                  <a:lnTo>
                    <a:pt x="38" y="198"/>
                  </a:lnTo>
                  <a:lnTo>
                    <a:pt x="21" y="233"/>
                  </a:lnTo>
                  <a:lnTo>
                    <a:pt x="14" y="251"/>
                  </a:lnTo>
                  <a:lnTo>
                    <a:pt x="8" y="270"/>
                  </a:lnTo>
                  <a:lnTo>
                    <a:pt x="3" y="28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2"/>
                  </a:lnTo>
                  <a:lnTo>
                    <a:pt x="3" y="313"/>
                  </a:lnTo>
                  <a:lnTo>
                    <a:pt x="4" y="313"/>
                  </a:lnTo>
                  <a:lnTo>
                    <a:pt x="9" y="312"/>
                  </a:lnTo>
                  <a:lnTo>
                    <a:pt x="11" y="310"/>
                  </a:lnTo>
                  <a:lnTo>
                    <a:pt x="11" y="308"/>
                  </a:lnTo>
                  <a:lnTo>
                    <a:pt x="11" y="308"/>
                  </a:lnTo>
                  <a:lnTo>
                    <a:pt x="16" y="285"/>
                  </a:lnTo>
                  <a:lnTo>
                    <a:pt x="21" y="263"/>
                  </a:lnTo>
                  <a:lnTo>
                    <a:pt x="29" y="242"/>
                  </a:lnTo>
                  <a:lnTo>
                    <a:pt x="39" y="223"/>
                  </a:lnTo>
                  <a:lnTo>
                    <a:pt x="59" y="181"/>
                  </a:lnTo>
                  <a:lnTo>
                    <a:pt x="68" y="161"/>
                  </a:lnTo>
                  <a:lnTo>
                    <a:pt x="79" y="140"/>
                  </a:lnTo>
                  <a:lnTo>
                    <a:pt x="79" y="140"/>
                  </a:lnTo>
                  <a:lnTo>
                    <a:pt x="85" y="121"/>
                  </a:lnTo>
                  <a:lnTo>
                    <a:pt x="92" y="101"/>
                  </a:lnTo>
                  <a:lnTo>
                    <a:pt x="105" y="60"/>
                  </a:lnTo>
                  <a:lnTo>
                    <a:pt x="105" y="60"/>
                  </a:lnTo>
                  <a:lnTo>
                    <a:pt x="109" y="54"/>
                  </a:lnTo>
                  <a:lnTo>
                    <a:pt x="113" y="47"/>
                  </a:lnTo>
                  <a:lnTo>
                    <a:pt x="116" y="40"/>
                  </a:lnTo>
                  <a:lnTo>
                    <a:pt x="120" y="33"/>
                  </a:lnTo>
                  <a:lnTo>
                    <a:pt x="120" y="33"/>
                  </a:lnTo>
                  <a:lnTo>
                    <a:pt x="123" y="26"/>
                  </a:lnTo>
                  <a:lnTo>
                    <a:pt x="124" y="20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5" y="2"/>
                  </a:lnTo>
                  <a:lnTo>
                    <a:pt x="114" y="3"/>
                  </a:lnTo>
                  <a:lnTo>
                    <a:pt x="114" y="6"/>
                  </a:lnTo>
                  <a:lnTo>
                    <a:pt x="1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5" name="Freeform 977"/>
            <p:cNvSpPr/>
            <p:nvPr/>
          </p:nvSpPr>
          <p:spPr bwMode="auto">
            <a:xfrm>
              <a:off x="2649538" y="4640263"/>
              <a:ext cx="55563" cy="107950"/>
            </a:xfrm>
            <a:custGeom>
              <a:avLst/>
              <a:gdLst/>
              <a:ahLst/>
              <a:cxnLst>
                <a:cxn ang="0">
                  <a:pos x="133" y="1"/>
                </a:cxn>
                <a:cxn ang="0">
                  <a:pos x="133" y="1"/>
                </a:cxn>
                <a:cxn ang="0">
                  <a:pos x="120" y="12"/>
                </a:cxn>
                <a:cxn ang="0">
                  <a:pos x="110" y="25"/>
                </a:cxn>
                <a:cxn ang="0">
                  <a:pos x="101" y="38"/>
                </a:cxn>
                <a:cxn ang="0">
                  <a:pos x="91" y="52"/>
                </a:cxn>
                <a:cxn ang="0">
                  <a:pos x="77" y="82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26" y="191"/>
                </a:cxn>
                <a:cxn ang="0">
                  <a:pos x="26" y="191"/>
                </a:cxn>
                <a:cxn ang="0">
                  <a:pos x="18" y="208"/>
                </a:cxn>
                <a:cxn ang="0">
                  <a:pos x="10" y="226"/>
                </a:cxn>
                <a:cxn ang="0">
                  <a:pos x="4" y="244"/>
                </a:cxn>
                <a:cxn ang="0">
                  <a:pos x="1" y="253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0" y="265"/>
                </a:cxn>
                <a:cxn ang="0">
                  <a:pos x="1" y="267"/>
                </a:cxn>
                <a:cxn ang="0">
                  <a:pos x="2" y="268"/>
                </a:cxn>
                <a:cxn ang="0">
                  <a:pos x="5" y="269"/>
                </a:cxn>
                <a:cxn ang="0">
                  <a:pos x="9" y="267"/>
                </a:cxn>
                <a:cxn ang="0">
                  <a:pos x="10" y="265"/>
                </a:cxn>
                <a:cxn ang="0">
                  <a:pos x="10" y="263"/>
                </a:cxn>
                <a:cxn ang="0">
                  <a:pos x="10" y="263"/>
                </a:cxn>
                <a:cxn ang="0">
                  <a:pos x="13" y="253"/>
                </a:cxn>
                <a:cxn ang="0">
                  <a:pos x="16" y="243"/>
                </a:cxn>
                <a:cxn ang="0">
                  <a:pos x="22" y="225"/>
                </a:cxn>
                <a:cxn ang="0">
                  <a:pos x="40" y="188"/>
                </a:cxn>
                <a:cxn ang="0">
                  <a:pos x="40" y="188"/>
                </a:cxn>
                <a:cxn ang="0">
                  <a:pos x="56" y="153"/>
                </a:cxn>
                <a:cxn ang="0">
                  <a:pos x="73" y="117"/>
                </a:cxn>
                <a:cxn ang="0">
                  <a:pos x="73" y="117"/>
                </a:cxn>
                <a:cxn ang="0">
                  <a:pos x="86" y="89"/>
                </a:cxn>
                <a:cxn ang="0">
                  <a:pos x="99" y="60"/>
                </a:cxn>
                <a:cxn ang="0">
                  <a:pos x="108" y="47"/>
                </a:cxn>
                <a:cxn ang="0">
                  <a:pos x="116" y="34"/>
                </a:cxn>
                <a:cxn ang="0">
                  <a:pos x="127" y="22"/>
                </a:cxn>
                <a:cxn ang="0">
                  <a:pos x="140" y="12"/>
                </a:cxn>
                <a:cxn ang="0">
                  <a:pos x="140" y="12"/>
                </a:cxn>
                <a:cxn ang="0">
                  <a:pos x="141" y="9"/>
                </a:cxn>
                <a:cxn ang="0">
                  <a:pos x="141" y="8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3" y="1"/>
                </a:cxn>
              </a:cxnLst>
              <a:rect l="0" t="0" r="r" b="b"/>
              <a:pathLst>
                <a:path w="141" h="269">
                  <a:moveTo>
                    <a:pt x="133" y="1"/>
                  </a:moveTo>
                  <a:lnTo>
                    <a:pt x="133" y="1"/>
                  </a:lnTo>
                  <a:lnTo>
                    <a:pt x="120" y="12"/>
                  </a:lnTo>
                  <a:lnTo>
                    <a:pt x="110" y="25"/>
                  </a:lnTo>
                  <a:lnTo>
                    <a:pt x="101" y="38"/>
                  </a:lnTo>
                  <a:lnTo>
                    <a:pt x="91" y="52"/>
                  </a:lnTo>
                  <a:lnTo>
                    <a:pt x="77" y="8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18" y="208"/>
                  </a:lnTo>
                  <a:lnTo>
                    <a:pt x="10" y="226"/>
                  </a:lnTo>
                  <a:lnTo>
                    <a:pt x="4" y="244"/>
                  </a:lnTo>
                  <a:lnTo>
                    <a:pt x="1" y="253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0" y="265"/>
                  </a:lnTo>
                  <a:lnTo>
                    <a:pt x="1" y="267"/>
                  </a:lnTo>
                  <a:lnTo>
                    <a:pt x="2" y="268"/>
                  </a:lnTo>
                  <a:lnTo>
                    <a:pt x="5" y="269"/>
                  </a:lnTo>
                  <a:lnTo>
                    <a:pt x="9" y="267"/>
                  </a:lnTo>
                  <a:lnTo>
                    <a:pt x="10" y="265"/>
                  </a:lnTo>
                  <a:lnTo>
                    <a:pt x="10" y="263"/>
                  </a:lnTo>
                  <a:lnTo>
                    <a:pt x="10" y="263"/>
                  </a:lnTo>
                  <a:lnTo>
                    <a:pt x="13" y="253"/>
                  </a:lnTo>
                  <a:lnTo>
                    <a:pt x="16" y="243"/>
                  </a:lnTo>
                  <a:lnTo>
                    <a:pt x="22" y="225"/>
                  </a:lnTo>
                  <a:lnTo>
                    <a:pt x="40" y="188"/>
                  </a:lnTo>
                  <a:lnTo>
                    <a:pt x="40" y="188"/>
                  </a:lnTo>
                  <a:lnTo>
                    <a:pt x="56" y="153"/>
                  </a:lnTo>
                  <a:lnTo>
                    <a:pt x="73" y="117"/>
                  </a:lnTo>
                  <a:lnTo>
                    <a:pt x="73" y="117"/>
                  </a:lnTo>
                  <a:lnTo>
                    <a:pt x="86" y="89"/>
                  </a:lnTo>
                  <a:lnTo>
                    <a:pt x="99" y="60"/>
                  </a:lnTo>
                  <a:lnTo>
                    <a:pt x="108" y="47"/>
                  </a:lnTo>
                  <a:lnTo>
                    <a:pt x="116" y="34"/>
                  </a:lnTo>
                  <a:lnTo>
                    <a:pt x="127" y="2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1" y="9"/>
                  </a:lnTo>
                  <a:lnTo>
                    <a:pt x="141" y="8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6" name="Freeform 978"/>
            <p:cNvSpPr/>
            <p:nvPr/>
          </p:nvSpPr>
          <p:spPr bwMode="auto">
            <a:xfrm>
              <a:off x="2667001" y="4664076"/>
              <a:ext cx="60325" cy="111125"/>
            </a:xfrm>
            <a:custGeom>
              <a:avLst/>
              <a:gdLst/>
              <a:ahLst/>
              <a:cxnLst>
                <a:cxn ang="0">
                  <a:pos x="147" y="2"/>
                </a:cxn>
                <a:cxn ang="0">
                  <a:pos x="147" y="2"/>
                </a:cxn>
                <a:cxn ang="0">
                  <a:pos x="132" y="12"/>
                </a:cxn>
                <a:cxn ang="0">
                  <a:pos x="121" y="23"/>
                </a:cxn>
                <a:cxn ang="0">
                  <a:pos x="110" y="36"/>
                </a:cxn>
                <a:cxn ang="0">
                  <a:pos x="101" y="49"/>
                </a:cxn>
                <a:cxn ang="0">
                  <a:pos x="92" y="63"/>
                </a:cxn>
                <a:cxn ang="0">
                  <a:pos x="84" y="77"/>
                </a:cxn>
                <a:cxn ang="0">
                  <a:pos x="70" y="108"/>
                </a:cxn>
                <a:cxn ang="0">
                  <a:pos x="70" y="108"/>
                </a:cxn>
                <a:cxn ang="0">
                  <a:pos x="51" y="148"/>
                </a:cxn>
                <a:cxn ang="0">
                  <a:pos x="33" y="190"/>
                </a:cxn>
                <a:cxn ang="0">
                  <a:pos x="2" y="274"/>
                </a:cxn>
                <a:cxn ang="0">
                  <a:pos x="2" y="274"/>
                </a:cxn>
                <a:cxn ang="0">
                  <a:pos x="0" y="275"/>
                </a:cxn>
                <a:cxn ang="0">
                  <a:pos x="2" y="278"/>
                </a:cxn>
                <a:cxn ang="0">
                  <a:pos x="3" y="279"/>
                </a:cxn>
                <a:cxn ang="0">
                  <a:pos x="4" y="280"/>
                </a:cxn>
                <a:cxn ang="0">
                  <a:pos x="9" y="279"/>
                </a:cxn>
                <a:cxn ang="0">
                  <a:pos x="11" y="278"/>
                </a:cxn>
                <a:cxn ang="0">
                  <a:pos x="12" y="276"/>
                </a:cxn>
                <a:cxn ang="0">
                  <a:pos x="12" y="276"/>
                </a:cxn>
                <a:cxn ang="0">
                  <a:pos x="41" y="200"/>
                </a:cxn>
                <a:cxn ang="0">
                  <a:pos x="55" y="164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88" y="94"/>
                </a:cxn>
                <a:cxn ang="0">
                  <a:pos x="96" y="79"/>
                </a:cxn>
                <a:cxn ang="0">
                  <a:pos x="105" y="63"/>
                </a:cxn>
                <a:cxn ang="0">
                  <a:pos x="114" y="49"/>
                </a:cxn>
                <a:cxn ang="0">
                  <a:pos x="126" y="36"/>
                </a:cxn>
                <a:cxn ang="0">
                  <a:pos x="138" y="23"/>
                </a:cxn>
                <a:cxn ang="0">
                  <a:pos x="152" y="11"/>
                </a:cxn>
                <a:cxn ang="0">
                  <a:pos x="152" y="11"/>
                </a:cxn>
                <a:cxn ang="0">
                  <a:pos x="155" y="9"/>
                </a:cxn>
                <a:cxn ang="0">
                  <a:pos x="155" y="7"/>
                </a:cxn>
                <a:cxn ang="0">
                  <a:pos x="155" y="3"/>
                </a:cxn>
                <a:cxn ang="0">
                  <a:pos x="153" y="2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2"/>
                </a:cxn>
                <a:cxn ang="0">
                  <a:pos x="147" y="2"/>
                </a:cxn>
              </a:cxnLst>
              <a:rect l="0" t="0" r="r" b="b"/>
              <a:pathLst>
                <a:path w="155" h="280">
                  <a:moveTo>
                    <a:pt x="147" y="2"/>
                  </a:moveTo>
                  <a:lnTo>
                    <a:pt x="147" y="2"/>
                  </a:lnTo>
                  <a:lnTo>
                    <a:pt x="132" y="12"/>
                  </a:lnTo>
                  <a:lnTo>
                    <a:pt x="121" y="23"/>
                  </a:lnTo>
                  <a:lnTo>
                    <a:pt x="110" y="36"/>
                  </a:lnTo>
                  <a:lnTo>
                    <a:pt x="101" y="49"/>
                  </a:lnTo>
                  <a:lnTo>
                    <a:pt x="92" y="63"/>
                  </a:lnTo>
                  <a:lnTo>
                    <a:pt x="84" y="77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51" y="148"/>
                  </a:lnTo>
                  <a:lnTo>
                    <a:pt x="33" y="190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0" y="275"/>
                  </a:lnTo>
                  <a:lnTo>
                    <a:pt x="2" y="278"/>
                  </a:lnTo>
                  <a:lnTo>
                    <a:pt x="3" y="279"/>
                  </a:lnTo>
                  <a:lnTo>
                    <a:pt x="4" y="280"/>
                  </a:lnTo>
                  <a:lnTo>
                    <a:pt x="9" y="279"/>
                  </a:lnTo>
                  <a:lnTo>
                    <a:pt x="11" y="278"/>
                  </a:lnTo>
                  <a:lnTo>
                    <a:pt x="12" y="276"/>
                  </a:lnTo>
                  <a:lnTo>
                    <a:pt x="12" y="276"/>
                  </a:lnTo>
                  <a:lnTo>
                    <a:pt x="41" y="200"/>
                  </a:lnTo>
                  <a:lnTo>
                    <a:pt x="55" y="164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88" y="94"/>
                  </a:lnTo>
                  <a:lnTo>
                    <a:pt x="96" y="79"/>
                  </a:lnTo>
                  <a:lnTo>
                    <a:pt x="105" y="63"/>
                  </a:lnTo>
                  <a:lnTo>
                    <a:pt x="114" y="49"/>
                  </a:lnTo>
                  <a:lnTo>
                    <a:pt x="126" y="36"/>
                  </a:lnTo>
                  <a:lnTo>
                    <a:pt x="138" y="23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55" y="9"/>
                  </a:lnTo>
                  <a:lnTo>
                    <a:pt x="155" y="7"/>
                  </a:lnTo>
                  <a:lnTo>
                    <a:pt x="155" y="3"/>
                  </a:lnTo>
                  <a:lnTo>
                    <a:pt x="153" y="2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2"/>
                  </a:lnTo>
                  <a:lnTo>
                    <a:pt x="1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7" name="Freeform 979"/>
            <p:cNvSpPr/>
            <p:nvPr/>
          </p:nvSpPr>
          <p:spPr bwMode="auto">
            <a:xfrm>
              <a:off x="2686051" y="4686301"/>
              <a:ext cx="58738" cy="1063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7" y="17"/>
                </a:cxn>
                <a:cxn ang="0">
                  <a:pos x="117" y="33"/>
                </a:cxn>
                <a:cxn ang="0">
                  <a:pos x="97" y="64"/>
                </a:cxn>
                <a:cxn ang="0">
                  <a:pos x="82" y="98"/>
                </a:cxn>
                <a:cxn ang="0">
                  <a:pos x="65" y="132"/>
                </a:cxn>
                <a:cxn ang="0">
                  <a:pos x="65" y="132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6" y="233"/>
                </a:cxn>
                <a:cxn ang="0">
                  <a:pos x="8" y="248"/>
                </a:cxn>
                <a:cxn ang="0">
                  <a:pos x="6" y="255"/>
                </a:cxn>
                <a:cxn ang="0">
                  <a:pos x="3" y="257"/>
                </a:cxn>
                <a:cxn ang="0">
                  <a:pos x="3" y="257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5"/>
                </a:cxn>
                <a:cxn ang="0">
                  <a:pos x="4" y="268"/>
                </a:cxn>
                <a:cxn ang="0">
                  <a:pos x="6" y="268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13" y="263"/>
                </a:cxn>
                <a:cxn ang="0">
                  <a:pos x="17" y="256"/>
                </a:cxn>
                <a:cxn ang="0">
                  <a:pos x="21" y="243"/>
                </a:cxn>
                <a:cxn ang="0">
                  <a:pos x="21" y="243"/>
                </a:cxn>
                <a:cxn ang="0">
                  <a:pos x="30" y="223"/>
                </a:cxn>
                <a:cxn ang="0">
                  <a:pos x="40" y="204"/>
                </a:cxn>
                <a:cxn ang="0">
                  <a:pos x="61" y="166"/>
                </a:cxn>
                <a:cxn ang="0">
                  <a:pos x="61" y="166"/>
                </a:cxn>
                <a:cxn ang="0">
                  <a:pos x="80" y="125"/>
                </a:cxn>
                <a:cxn ang="0">
                  <a:pos x="100" y="85"/>
                </a:cxn>
                <a:cxn ang="0">
                  <a:pos x="110" y="65"/>
                </a:cxn>
                <a:cxn ang="0">
                  <a:pos x="121" y="46"/>
                </a:cxn>
                <a:cxn ang="0">
                  <a:pos x="133" y="27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8" h="268">
                  <a:moveTo>
                    <a:pt x="139" y="1"/>
                  </a:moveTo>
                  <a:lnTo>
                    <a:pt x="139" y="1"/>
                  </a:lnTo>
                  <a:lnTo>
                    <a:pt x="127" y="17"/>
                  </a:lnTo>
                  <a:lnTo>
                    <a:pt x="117" y="33"/>
                  </a:lnTo>
                  <a:lnTo>
                    <a:pt x="97" y="64"/>
                  </a:lnTo>
                  <a:lnTo>
                    <a:pt x="82" y="98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6" y="233"/>
                  </a:lnTo>
                  <a:lnTo>
                    <a:pt x="8" y="248"/>
                  </a:lnTo>
                  <a:lnTo>
                    <a:pt x="6" y="255"/>
                  </a:lnTo>
                  <a:lnTo>
                    <a:pt x="3" y="257"/>
                  </a:lnTo>
                  <a:lnTo>
                    <a:pt x="3" y="257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5"/>
                  </a:lnTo>
                  <a:lnTo>
                    <a:pt x="4" y="268"/>
                  </a:lnTo>
                  <a:lnTo>
                    <a:pt x="6" y="268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13" y="263"/>
                  </a:lnTo>
                  <a:lnTo>
                    <a:pt x="17" y="256"/>
                  </a:lnTo>
                  <a:lnTo>
                    <a:pt x="21" y="243"/>
                  </a:lnTo>
                  <a:lnTo>
                    <a:pt x="21" y="243"/>
                  </a:lnTo>
                  <a:lnTo>
                    <a:pt x="30" y="223"/>
                  </a:lnTo>
                  <a:lnTo>
                    <a:pt x="40" y="204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80" y="125"/>
                  </a:lnTo>
                  <a:lnTo>
                    <a:pt x="100" y="85"/>
                  </a:lnTo>
                  <a:lnTo>
                    <a:pt x="110" y="65"/>
                  </a:lnTo>
                  <a:lnTo>
                    <a:pt x="121" y="46"/>
                  </a:lnTo>
                  <a:lnTo>
                    <a:pt x="133" y="2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8" name="Freeform 980"/>
            <p:cNvSpPr/>
            <p:nvPr/>
          </p:nvSpPr>
          <p:spPr bwMode="auto">
            <a:xfrm>
              <a:off x="2719388" y="4702176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5" y="13"/>
                </a:cxn>
                <a:cxn ang="0">
                  <a:pos x="80" y="24"/>
                </a:cxn>
                <a:cxn ang="0">
                  <a:pos x="70" y="47"/>
                </a:cxn>
                <a:cxn ang="0">
                  <a:pos x="61" y="71"/>
                </a:cxn>
                <a:cxn ang="0">
                  <a:pos x="50" y="95"/>
                </a:cxn>
                <a:cxn ang="0">
                  <a:pos x="50" y="95"/>
                </a:cxn>
                <a:cxn ang="0">
                  <a:pos x="38" y="119"/>
                </a:cxn>
                <a:cxn ang="0">
                  <a:pos x="27" y="143"/>
                </a:cxn>
                <a:cxn ang="0">
                  <a:pos x="2" y="191"/>
                </a:cxn>
                <a:cxn ang="0">
                  <a:pos x="2" y="191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3" y="198"/>
                </a:cxn>
                <a:cxn ang="0">
                  <a:pos x="7" y="199"/>
                </a:cxn>
                <a:cxn ang="0">
                  <a:pos x="10" y="198"/>
                </a:cxn>
                <a:cxn ang="0">
                  <a:pos x="11" y="197"/>
                </a:cxn>
                <a:cxn ang="0">
                  <a:pos x="11" y="197"/>
                </a:cxn>
                <a:cxn ang="0">
                  <a:pos x="37" y="149"/>
                </a:cxn>
                <a:cxn ang="0">
                  <a:pos x="61" y="101"/>
                </a:cxn>
                <a:cxn ang="0">
                  <a:pos x="61" y="101"/>
                </a:cxn>
                <a:cxn ang="0">
                  <a:pos x="70" y="78"/>
                </a:cxn>
                <a:cxn ang="0">
                  <a:pos x="79" y="53"/>
                </a:cxn>
                <a:cxn ang="0">
                  <a:pos x="89" y="30"/>
                </a:cxn>
                <a:cxn ang="0">
                  <a:pos x="96" y="19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4" h="199">
                  <a:moveTo>
                    <a:pt x="92" y="3"/>
                  </a:moveTo>
                  <a:lnTo>
                    <a:pt x="92" y="3"/>
                  </a:lnTo>
                  <a:lnTo>
                    <a:pt x="85" y="13"/>
                  </a:lnTo>
                  <a:lnTo>
                    <a:pt x="80" y="24"/>
                  </a:lnTo>
                  <a:lnTo>
                    <a:pt x="70" y="47"/>
                  </a:lnTo>
                  <a:lnTo>
                    <a:pt x="61" y="71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38" y="119"/>
                  </a:lnTo>
                  <a:lnTo>
                    <a:pt x="27" y="143"/>
                  </a:lnTo>
                  <a:lnTo>
                    <a:pt x="2" y="191"/>
                  </a:lnTo>
                  <a:lnTo>
                    <a:pt x="2" y="191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3" y="198"/>
                  </a:lnTo>
                  <a:lnTo>
                    <a:pt x="7" y="199"/>
                  </a:lnTo>
                  <a:lnTo>
                    <a:pt x="10" y="198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37" y="149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70" y="78"/>
                  </a:lnTo>
                  <a:lnTo>
                    <a:pt x="79" y="53"/>
                  </a:lnTo>
                  <a:lnTo>
                    <a:pt x="89" y="30"/>
                  </a:lnTo>
                  <a:lnTo>
                    <a:pt x="96" y="19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9" name="Freeform 981"/>
            <p:cNvSpPr/>
            <p:nvPr/>
          </p:nvSpPr>
          <p:spPr bwMode="auto">
            <a:xfrm>
              <a:off x="2106613" y="4506913"/>
              <a:ext cx="20638" cy="2540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6" y="6"/>
                </a:cxn>
                <a:cxn ang="0">
                  <a:pos x="30" y="11"/>
                </a:cxn>
                <a:cxn ang="0">
                  <a:pos x="23" y="17"/>
                </a:cxn>
                <a:cxn ang="0">
                  <a:pos x="18" y="25"/>
                </a:cxn>
                <a:cxn ang="0">
                  <a:pos x="9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6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8" y="20"/>
                </a:cxn>
                <a:cxn ang="0">
                  <a:pos x="43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64">
                  <a:moveTo>
                    <a:pt x="44" y="0"/>
                  </a:moveTo>
                  <a:lnTo>
                    <a:pt x="44" y="0"/>
                  </a:lnTo>
                  <a:lnTo>
                    <a:pt x="36" y="6"/>
                  </a:lnTo>
                  <a:lnTo>
                    <a:pt x="30" y="11"/>
                  </a:lnTo>
                  <a:lnTo>
                    <a:pt x="23" y="17"/>
                  </a:lnTo>
                  <a:lnTo>
                    <a:pt x="18" y="25"/>
                  </a:lnTo>
                  <a:lnTo>
                    <a:pt x="9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6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8" y="20"/>
                  </a:lnTo>
                  <a:lnTo>
                    <a:pt x="43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0" name="Freeform 982"/>
            <p:cNvSpPr/>
            <p:nvPr/>
          </p:nvSpPr>
          <p:spPr bwMode="auto">
            <a:xfrm>
              <a:off x="2135188" y="4549776"/>
              <a:ext cx="22225" cy="3333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40" y="13"/>
                </a:cxn>
                <a:cxn ang="0">
                  <a:pos x="32" y="23"/>
                </a:cxn>
                <a:cxn ang="0">
                  <a:pos x="18" y="43"/>
                </a:cxn>
                <a:cxn ang="0">
                  <a:pos x="18" y="43"/>
                </a:cxn>
                <a:cxn ang="0">
                  <a:pos x="7" y="60"/>
                </a:cxn>
                <a:cxn ang="0">
                  <a:pos x="3" y="6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6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5" y="72"/>
                </a:cxn>
                <a:cxn ang="0">
                  <a:pos x="20" y="61"/>
                </a:cxn>
                <a:cxn ang="0">
                  <a:pos x="32" y="43"/>
                </a:cxn>
                <a:cxn ang="0">
                  <a:pos x="45" y="24"/>
                </a:cxn>
                <a:cxn ang="0">
                  <a:pos x="52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86">
                  <a:moveTo>
                    <a:pt x="45" y="2"/>
                  </a:moveTo>
                  <a:lnTo>
                    <a:pt x="45" y="2"/>
                  </a:lnTo>
                  <a:lnTo>
                    <a:pt x="40" y="13"/>
                  </a:lnTo>
                  <a:lnTo>
                    <a:pt x="32" y="2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7" y="60"/>
                  </a:lnTo>
                  <a:lnTo>
                    <a:pt x="3" y="6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6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5" y="72"/>
                  </a:lnTo>
                  <a:lnTo>
                    <a:pt x="20" y="61"/>
                  </a:lnTo>
                  <a:lnTo>
                    <a:pt x="32" y="43"/>
                  </a:lnTo>
                  <a:lnTo>
                    <a:pt x="45" y="24"/>
                  </a:lnTo>
                  <a:lnTo>
                    <a:pt x="52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1" name="Freeform 983"/>
            <p:cNvSpPr/>
            <p:nvPr/>
          </p:nvSpPr>
          <p:spPr bwMode="auto">
            <a:xfrm>
              <a:off x="2171701" y="4578351"/>
              <a:ext cx="15875" cy="26988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30" y="7"/>
                </a:cxn>
                <a:cxn ang="0">
                  <a:pos x="29" y="11"/>
                </a:cxn>
                <a:cxn ang="0">
                  <a:pos x="28" y="13"/>
                </a:cxn>
                <a:cxn ang="0">
                  <a:pos x="24" y="20"/>
                </a:cxn>
                <a:cxn ang="0">
                  <a:pos x="18" y="26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8" y="47"/>
                </a:cxn>
                <a:cxn ang="0">
                  <a:pos x="24" y="39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4" y="26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1" y="4"/>
                </a:cxn>
                <a:cxn ang="0">
                  <a:pos x="30" y="7"/>
                </a:cxn>
                <a:cxn ang="0">
                  <a:pos x="30" y="7"/>
                </a:cxn>
              </a:cxnLst>
              <a:rect l="0" t="0" r="r" b="b"/>
              <a:pathLst>
                <a:path w="42" h="68">
                  <a:moveTo>
                    <a:pt x="30" y="7"/>
                  </a:moveTo>
                  <a:lnTo>
                    <a:pt x="30" y="7"/>
                  </a:lnTo>
                  <a:lnTo>
                    <a:pt x="29" y="11"/>
                  </a:lnTo>
                  <a:lnTo>
                    <a:pt x="28" y="13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8" y="47"/>
                  </a:lnTo>
                  <a:lnTo>
                    <a:pt x="24" y="39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4" y="26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1" y="4"/>
                  </a:lnTo>
                  <a:lnTo>
                    <a:pt x="30" y="7"/>
                  </a:lnTo>
                  <a:lnTo>
                    <a:pt x="3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2" name="Freeform 984"/>
            <p:cNvSpPr/>
            <p:nvPr/>
          </p:nvSpPr>
          <p:spPr bwMode="auto">
            <a:xfrm>
              <a:off x="2203451" y="4606926"/>
              <a:ext cx="17463" cy="23813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1" y="1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8" y="32"/>
                </a:cxn>
                <a:cxn ang="0">
                  <a:pos x="5" y="38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9" y="61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6" y="45"/>
                </a:cxn>
                <a:cxn ang="0">
                  <a:pos x="18" y="38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26" y="25"/>
                </a:cxn>
                <a:cxn ang="0">
                  <a:pos x="31" y="2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61">
                  <a:moveTo>
                    <a:pt x="31" y="3"/>
                  </a:moveTo>
                  <a:lnTo>
                    <a:pt x="31" y="3"/>
                  </a:lnTo>
                  <a:lnTo>
                    <a:pt x="21" y="1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32"/>
                  </a:lnTo>
                  <a:lnTo>
                    <a:pt x="5" y="38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9" y="61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6" y="45"/>
                  </a:lnTo>
                  <a:lnTo>
                    <a:pt x="18" y="38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6" y="25"/>
                  </a:lnTo>
                  <a:lnTo>
                    <a:pt x="31" y="2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3" name="Freeform 985"/>
            <p:cNvSpPr/>
            <p:nvPr/>
          </p:nvSpPr>
          <p:spPr bwMode="auto">
            <a:xfrm>
              <a:off x="2246313" y="4625976"/>
              <a:ext cx="19050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1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8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8" y="50"/>
                </a:cxn>
                <a:cxn ang="0">
                  <a:pos x="4" y="56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0"/>
                </a:cxn>
                <a:cxn ang="0">
                  <a:pos x="19" y="52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34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16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9" y="4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1">
                  <a:moveTo>
                    <a:pt x="39" y="3"/>
                  </a:moveTo>
                  <a:lnTo>
                    <a:pt x="39" y="3"/>
                  </a:lnTo>
                  <a:lnTo>
                    <a:pt x="34" y="11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8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8" y="50"/>
                  </a:lnTo>
                  <a:lnTo>
                    <a:pt x="4" y="5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0"/>
                  </a:lnTo>
                  <a:lnTo>
                    <a:pt x="19" y="52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4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1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4" name="Freeform 986"/>
            <p:cNvSpPr/>
            <p:nvPr/>
          </p:nvSpPr>
          <p:spPr bwMode="auto">
            <a:xfrm>
              <a:off x="2290763" y="4641851"/>
              <a:ext cx="19050" cy="2857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29" y="20"/>
                </a:cxn>
                <a:cxn ang="0">
                  <a:pos x="17" y="33"/>
                </a:cxn>
                <a:cxn ang="0">
                  <a:pos x="12" y="41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59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9" y="37"/>
                </a:cxn>
                <a:cxn ang="0">
                  <a:pos x="39" y="22"/>
                </a:cxn>
                <a:cxn ang="0">
                  <a:pos x="44" y="14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72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29" y="20"/>
                  </a:lnTo>
                  <a:lnTo>
                    <a:pt x="17" y="33"/>
                  </a:lnTo>
                  <a:lnTo>
                    <a:pt x="12" y="41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59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9" y="37"/>
                  </a:lnTo>
                  <a:lnTo>
                    <a:pt x="39" y="22"/>
                  </a:lnTo>
                  <a:lnTo>
                    <a:pt x="44" y="14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5" name="Freeform 987"/>
            <p:cNvSpPr/>
            <p:nvPr/>
          </p:nvSpPr>
          <p:spPr bwMode="auto">
            <a:xfrm>
              <a:off x="2338388" y="4646613"/>
              <a:ext cx="17463" cy="2857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8" y="10"/>
                </a:cxn>
                <a:cxn ang="0">
                  <a:pos x="26" y="14"/>
                </a:cxn>
                <a:cxn ang="0">
                  <a:pos x="19" y="20"/>
                </a:cxn>
                <a:cxn ang="0">
                  <a:pos x="19" y="20"/>
                </a:cxn>
                <a:cxn ang="0">
                  <a:pos x="15" y="28"/>
                </a:cxn>
                <a:cxn ang="0">
                  <a:pos x="11" y="36"/>
                </a:cxn>
                <a:cxn ang="0">
                  <a:pos x="11" y="36"/>
                </a:cxn>
                <a:cxn ang="0">
                  <a:pos x="9" y="45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5" y="57"/>
                </a:cxn>
                <a:cxn ang="0">
                  <a:pos x="4" y="59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65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1" y="49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4" y="34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0" y="12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0" y="6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72">
                  <a:moveTo>
                    <a:pt x="30" y="4"/>
                  </a:moveTo>
                  <a:lnTo>
                    <a:pt x="30" y="4"/>
                  </a:lnTo>
                  <a:lnTo>
                    <a:pt x="28" y="10"/>
                  </a:lnTo>
                  <a:lnTo>
                    <a:pt x="26" y="14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5" y="2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45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5" y="57"/>
                  </a:lnTo>
                  <a:lnTo>
                    <a:pt x="4" y="59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65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1" y="49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4" y="34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0" y="12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0" y="6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6" name="Freeform 988"/>
            <p:cNvSpPr/>
            <p:nvPr/>
          </p:nvSpPr>
          <p:spPr bwMode="auto">
            <a:xfrm>
              <a:off x="2379663" y="4649788"/>
              <a:ext cx="15875" cy="34925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31" y="6"/>
                </a:cxn>
                <a:cxn ang="0">
                  <a:pos x="28" y="16"/>
                </a:cxn>
                <a:cxn ang="0">
                  <a:pos x="26" y="25"/>
                </a:cxn>
                <a:cxn ang="0">
                  <a:pos x="17" y="43"/>
                </a:cxn>
                <a:cxn ang="0">
                  <a:pos x="7" y="62"/>
                </a:cxn>
                <a:cxn ang="0">
                  <a:pos x="4" y="71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4" y="74"/>
                </a:cxn>
                <a:cxn ang="0">
                  <a:pos x="19" y="64"/>
                </a:cxn>
                <a:cxn ang="0">
                  <a:pos x="28" y="45"/>
                </a:cxn>
                <a:cxn ang="0">
                  <a:pos x="38" y="26"/>
                </a:cxn>
                <a:cxn ang="0">
                  <a:pos x="40" y="16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2" y="2"/>
                </a:cxn>
                <a:cxn ang="0">
                  <a:pos x="31" y="4"/>
                </a:cxn>
                <a:cxn ang="0">
                  <a:pos x="31" y="6"/>
                </a:cxn>
                <a:cxn ang="0">
                  <a:pos x="31" y="6"/>
                </a:cxn>
              </a:cxnLst>
              <a:rect l="0" t="0" r="r" b="b"/>
              <a:pathLst>
                <a:path w="41" h="88">
                  <a:moveTo>
                    <a:pt x="31" y="6"/>
                  </a:moveTo>
                  <a:lnTo>
                    <a:pt x="31" y="6"/>
                  </a:lnTo>
                  <a:lnTo>
                    <a:pt x="28" y="16"/>
                  </a:lnTo>
                  <a:lnTo>
                    <a:pt x="26" y="25"/>
                  </a:lnTo>
                  <a:lnTo>
                    <a:pt x="17" y="43"/>
                  </a:lnTo>
                  <a:lnTo>
                    <a:pt x="7" y="62"/>
                  </a:lnTo>
                  <a:lnTo>
                    <a:pt x="4" y="71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4" y="74"/>
                  </a:lnTo>
                  <a:lnTo>
                    <a:pt x="19" y="64"/>
                  </a:lnTo>
                  <a:lnTo>
                    <a:pt x="28" y="45"/>
                  </a:lnTo>
                  <a:lnTo>
                    <a:pt x="38" y="26"/>
                  </a:lnTo>
                  <a:lnTo>
                    <a:pt x="40" y="1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7" name="Freeform 989"/>
            <p:cNvSpPr/>
            <p:nvPr/>
          </p:nvSpPr>
          <p:spPr bwMode="auto">
            <a:xfrm>
              <a:off x="2430463" y="4649788"/>
              <a:ext cx="14288" cy="269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1" y="31"/>
                </a:cxn>
                <a:cxn ang="0">
                  <a:pos x="4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8"/>
                </a:cxn>
                <a:cxn ang="0">
                  <a:pos x="21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66">
                  <a:moveTo>
                    <a:pt x="24" y="2"/>
                  </a:moveTo>
                  <a:lnTo>
                    <a:pt x="24" y="2"/>
                  </a:lnTo>
                  <a:lnTo>
                    <a:pt x="11" y="31"/>
                  </a:lnTo>
                  <a:lnTo>
                    <a:pt x="4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8"/>
                  </a:lnTo>
                  <a:lnTo>
                    <a:pt x="21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8" name="Freeform 990"/>
            <p:cNvSpPr/>
            <p:nvPr/>
          </p:nvSpPr>
          <p:spPr bwMode="auto">
            <a:xfrm>
              <a:off x="2473326" y="4643438"/>
              <a:ext cx="19050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0"/>
                </a:cxn>
                <a:cxn ang="0">
                  <a:pos x="28" y="17"/>
                </a:cxn>
                <a:cxn ang="0">
                  <a:pos x="23" y="23"/>
                </a:cxn>
                <a:cxn ang="0">
                  <a:pos x="17" y="30"/>
                </a:cxn>
                <a:cxn ang="0">
                  <a:pos x="17" y="30"/>
                </a:cxn>
                <a:cxn ang="0">
                  <a:pos x="10" y="41"/>
                </a:cxn>
                <a:cxn ang="0">
                  <a:pos x="4" y="47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7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38" y="22"/>
                </a:cxn>
                <a:cxn ang="0">
                  <a:pos x="44" y="15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49" y="6"/>
                </a:cxn>
                <a:cxn ang="0">
                  <a:pos x="49" y="4"/>
                </a:cxn>
                <a:cxn ang="0">
                  <a:pos x="46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9" h="61">
                  <a:moveTo>
                    <a:pt x="38" y="4"/>
                  </a:moveTo>
                  <a:lnTo>
                    <a:pt x="38" y="4"/>
                  </a:lnTo>
                  <a:lnTo>
                    <a:pt x="34" y="10"/>
                  </a:lnTo>
                  <a:lnTo>
                    <a:pt x="28" y="17"/>
                  </a:lnTo>
                  <a:lnTo>
                    <a:pt x="23" y="23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0" y="41"/>
                  </a:lnTo>
                  <a:lnTo>
                    <a:pt x="4" y="47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7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8" y="22"/>
                  </a:lnTo>
                  <a:lnTo>
                    <a:pt x="44" y="15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6"/>
                  </a:lnTo>
                  <a:lnTo>
                    <a:pt x="49" y="4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9" name="Freeform 991"/>
            <p:cNvSpPr/>
            <p:nvPr/>
          </p:nvSpPr>
          <p:spPr bwMode="auto">
            <a:xfrm>
              <a:off x="2528888" y="4633913"/>
              <a:ext cx="14288" cy="254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5" y="4"/>
                </a:cxn>
                <a:cxn ang="0">
                  <a:pos x="20" y="10"/>
                </a:cxn>
                <a:cxn ang="0">
                  <a:pos x="16" y="17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11" y="34"/>
                </a:cxn>
                <a:cxn ang="0">
                  <a:pos x="10" y="40"/>
                </a:cxn>
                <a:cxn ang="0">
                  <a:pos x="7" y="44"/>
                </a:cxn>
                <a:cxn ang="0">
                  <a:pos x="7" y="44"/>
                </a:cxn>
                <a:cxn ang="0">
                  <a:pos x="4" y="48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2" y="62"/>
                </a:cxn>
                <a:cxn ang="0">
                  <a:pos x="2" y="63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5"/>
                </a:cxn>
                <a:cxn ang="0">
                  <a:pos x="15" y="53"/>
                </a:cxn>
                <a:cxn ang="0">
                  <a:pos x="19" y="48"/>
                </a:cxn>
                <a:cxn ang="0">
                  <a:pos x="19" y="48"/>
                </a:cxn>
                <a:cxn ang="0">
                  <a:pos x="21" y="41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7" y="21"/>
                </a:cxn>
                <a:cxn ang="0">
                  <a:pos x="29" y="16"/>
                </a:cxn>
                <a:cxn ang="0">
                  <a:pos x="32" y="14"/>
                </a:cxn>
                <a:cxn ang="0">
                  <a:pos x="34" y="12"/>
                </a:cxn>
                <a:cxn ang="0">
                  <a:pos x="34" y="12"/>
                </a:cxn>
                <a:cxn ang="0">
                  <a:pos x="37" y="11"/>
                </a:cxn>
                <a:cxn ang="0">
                  <a:pos x="38" y="8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5">
                  <a:moveTo>
                    <a:pt x="32" y="0"/>
                  </a:moveTo>
                  <a:lnTo>
                    <a:pt x="32" y="0"/>
                  </a:lnTo>
                  <a:lnTo>
                    <a:pt x="25" y="4"/>
                  </a:lnTo>
                  <a:lnTo>
                    <a:pt x="20" y="10"/>
                  </a:lnTo>
                  <a:lnTo>
                    <a:pt x="16" y="17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34"/>
                  </a:lnTo>
                  <a:lnTo>
                    <a:pt x="10" y="40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4" y="48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5"/>
                  </a:lnTo>
                  <a:lnTo>
                    <a:pt x="15" y="53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1" y="41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7" y="21"/>
                  </a:lnTo>
                  <a:lnTo>
                    <a:pt x="29" y="16"/>
                  </a:lnTo>
                  <a:lnTo>
                    <a:pt x="32" y="14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7" y="11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0" name="Freeform 992"/>
            <p:cNvSpPr/>
            <p:nvPr/>
          </p:nvSpPr>
          <p:spPr bwMode="auto">
            <a:xfrm>
              <a:off x="2584451" y="4614863"/>
              <a:ext cx="20638" cy="254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19" y="28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4"/>
                </a:cxn>
                <a:cxn ang="0">
                  <a:pos x="6" y="64"/>
                </a:cxn>
                <a:cxn ang="0">
                  <a:pos x="9" y="64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8" y="3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4">
                  <a:moveTo>
                    <a:pt x="39" y="1"/>
                  </a:moveTo>
                  <a:lnTo>
                    <a:pt x="39" y="1"/>
                  </a:lnTo>
                  <a:lnTo>
                    <a:pt x="19" y="28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6" y="64"/>
                  </a:lnTo>
                  <a:lnTo>
                    <a:pt x="9" y="64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8" y="3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1" name="Freeform 993"/>
            <p:cNvSpPr/>
            <p:nvPr/>
          </p:nvSpPr>
          <p:spPr bwMode="auto">
            <a:xfrm>
              <a:off x="2632076" y="4592638"/>
              <a:ext cx="14288" cy="28575"/>
            </a:xfrm>
            <a:custGeom>
              <a:avLst/>
              <a:gdLst/>
              <a:ahLst/>
              <a:cxnLst>
                <a:cxn ang="0">
                  <a:pos x="28" y="6"/>
                </a:cxn>
                <a:cxn ang="0">
                  <a:pos x="28" y="6"/>
                </a:cxn>
                <a:cxn ang="0">
                  <a:pos x="27" y="14"/>
                </a:cxn>
                <a:cxn ang="0">
                  <a:pos x="24" y="20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1" y="49"/>
                </a:cxn>
                <a:cxn ang="0">
                  <a:pos x="7" y="55"/>
                </a:cxn>
                <a:cxn ang="0">
                  <a:pos x="2" y="62"/>
                </a:cxn>
                <a:cxn ang="0">
                  <a:pos x="2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5" y="65"/>
                </a:cxn>
                <a:cxn ang="0">
                  <a:pos x="20" y="57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4" y="24"/>
                </a:cxn>
                <a:cxn ang="0">
                  <a:pos x="37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2"/>
                </a:cxn>
                <a:cxn ang="0">
                  <a:pos x="28" y="3"/>
                </a:cxn>
                <a:cxn ang="0">
                  <a:pos x="28" y="6"/>
                </a:cxn>
                <a:cxn ang="0">
                  <a:pos x="28" y="6"/>
                </a:cxn>
              </a:cxnLst>
              <a:rect l="0" t="0" r="r" b="b"/>
              <a:pathLst>
                <a:path w="38" h="72">
                  <a:moveTo>
                    <a:pt x="28" y="6"/>
                  </a:moveTo>
                  <a:lnTo>
                    <a:pt x="28" y="6"/>
                  </a:lnTo>
                  <a:lnTo>
                    <a:pt x="27" y="14"/>
                  </a:lnTo>
                  <a:lnTo>
                    <a:pt x="24" y="20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1" y="49"/>
                  </a:lnTo>
                  <a:lnTo>
                    <a:pt x="7" y="55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5" y="65"/>
                  </a:lnTo>
                  <a:lnTo>
                    <a:pt x="20" y="57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4" y="24"/>
                  </a:lnTo>
                  <a:lnTo>
                    <a:pt x="37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2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2" name="Freeform 994"/>
            <p:cNvSpPr/>
            <p:nvPr/>
          </p:nvSpPr>
          <p:spPr bwMode="auto">
            <a:xfrm>
              <a:off x="2265363" y="4254501"/>
              <a:ext cx="60325" cy="92075"/>
            </a:xfrm>
            <a:custGeom>
              <a:avLst/>
              <a:gdLst/>
              <a:ahLst/>
              <a:cxnLst>
                <a:cxn ang="0">
                  <a:pos x="146" y="0"/>
                </a:cxn>
                <a:cxn ang="0">
                  <a:pos x="146" y="0"/>
                </a:cxn>
                <a:cxn ang="0">
                  <a:pos x="139" y="2"/>
                </a:cxn>
                <a:cxn ang="0">
                  <a:pos x="133" y="5"/>
                </a:cxn>
                <a:cxn ang="0">
                  <a:pos x="122" y="14"/>
                </a:cxn>
                <a:cxn ang="0">
                  <a:pos x="112" y="26"/>
                </a:cxn>
                <a:cxn ang="0">
                  <a:pos x="103" y="39"/>
                </a:cxn>
                <a:cxn ang="0">
                  <a:pos x="87" y="66"/>
                </a:cxn>
                <a:cxn ang="0">
                  <a:pos x="80" y="80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0" y="123"/>
                </a:cxn>
                <a:cxn ang="0">
                  <a:pos x="29" y="154"/>
                </a:cxn>
                <a:cxn ang="0">
                  <a:pos x="19" y="170"/>
                </a:cxn>
                <a:cxn ang="0">
                  <a:pos x="11" y="187"/>
                </a:cxn>
                <a:cxn ang="0">
                  <a:pos x="4" y="205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29"/>
                </a:cxn>
                <a:cxn ang="0">
                  <a:pos x="6" y="231"/>
                </a:cxn>
                <a:cxn ang="0">
                  <a:pos x="7" y="231"/>
                </a:cxn>
                <a:cxn ang="0">
                  <a:pos x="10" y="231"/>
                </a:cxn>
                <a:cxn ang="0">
                  <a:pos x="11" y="230"/>
                </a:cxn>
                <a:cxn ang="0">
                  <a:pos x="12" y="227"/>
                </a:cxn>
                <a:cxn ang="0">
                  <a:pos x="12" y="227"/>
                </a:cxn>
                <a:cxn ang="0">
                  <a:pos x="15" y="212"/>
                </a:cxn>
                <a:cxn ang="0">
                  <a:pos x="19" y="197"/>
                </a:cxn>
                <a:cxn ang="0">
                  <a:pos x="25" y="184"/>
                </a:cxn>
                <a:cxn ang="0">
                  <a:pos x="32" y="171"/>
                </a:cxn>
                <a:cxn ang="0">
                  <a:pos x="48" y="146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84" y="93"/>
                </a:cxn>
                <a:cxn ang="0">
                  <a:pos x="104" y="64"/>
                </a:cxn>
                <a:cxn ang="0">
                  <a:pos x="104" y="64"/>
                </a:cxn>
                <a:cxn ang="0">
                  <a:pos x="113" y="48"/>
                </a:cxn>
                <a:cxn ang="0">
                  <a:pos x="122" y="32"/>
                </a:cxn>
                <a:cxn ang="0">
                  <a:pos x="127" y="26"/>
                </a:cxn>
                <a:cxn ang="0">
                  <a:pos x="134" y="19"/>
                </a:cxn>
                <a:cxn ang="0">
                  <a:pos x="140" y="14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51" y="9"/>
                </a:cxn>
                <a:cxn ang="0">
                  <a:pos x="152" y="8"/>
                </a:cxn>
                <a:cxn ang="0">
                  <a:pos x="152" y="4"/>
                </a:cxn>
                <a:cxn ang="0">
                  <a:pos x="150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6" y="0"/>
                </a:cxn>
              </a:cxnLst>
              <a:rect l="0" t="0" r="r" b="b"/>
              <a:pathLst>
                <a:path w="152" h="231">
                  <a:moveTo>
                    <a:pt x="146" y="0"/>
                  </a:moveTo>
                  <a:lnTo>
                    <a:pt x="146" y="0"/>
                  </a:lnTo>
                  <a:lnTo>
                    <a:pt x="139" y="2"/>
                  </a:lnTo>
                  <a:lnTo>
                    <a:pt x="133" y="5"/>
                  </a:lnTo>
                  <a:lnTo>
                    <a:pt x="122" y="14"/>
                  </a:lnTo>
                  <a:lnTo>
                    <a:pt x="112" y="26"/>
                  </a:lnTo>
                  <a:lnTo>
                    <a:pt x="103" y="39"/>
                  </a:lnTo>
                  <a:lnTo>
                    <a:pt x="87" y="66"/>
                  </a:lnTo>
                  <a:lnTo>
                    <a:pt x="80" y="80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0" y="123"/>
                  </a:lnTo>
                  <a:lnTo>
                    <a:pt x="29" y="154"/>
                  </a:lnTo>
                  <a:lnTo>
                    <a:pt x="19" y="170"/>
                  </a:lnTo>
                  <a:lnTo>
                    <a:pt x="11" y="187"/>
                  </a:lnTo>
                  <a:lnTo>
                    <a:pt x="4" y="20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29"/>
                  </a:lnTo>
                  <a:lnTo>
                    <a:pt x="6" y="231"/>
                  </a:lnTo>
                  <a:lnTo>
                    <a:pt x="7" y="231"/>
                  </a:lnTo>
                  <a:lnTo>
                    <a:pt x="10" y="231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2" y="227"/>
                  </a:lnTo>
                  <a:lnTo>
                    <a:pt x="15" y="212"/>
                  </a:lnTo>
                  <a:lnTo>
                    <a:pt x="19" y="197"/>
                  </a:lnTo>
                  <a:lnTo>
                    <a:pt x="25" y="184"/>
                  </a:lnTo>
                  <a:lnTo>
                    <a:pt x="32" y="171"/>
                  </a:lnTo>
                  <a:lnTo>
                    <a:pt x="48" y="146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84" y="93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13" y="48"/>
                  </a:lnTo>
                  <a:lnTo>
                    <a:pt x="122" y="32"/>
                  </a:lnTo>
                  <a:lnTo>
                    <a:pt x="127" y="26"/>
                  </a:lnTo>
                  <a:lnTo>
                    <a:pt x="134" y="19"/>
                  </a:lnTo>
                  <a:lnTo>
                    <a:pt x="140" y="14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51" y="9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3" name="Freeform 995"/>
            <p:cNvSpPr/>
            <p:nvPr/>
          </p:nvSpPr>
          <p:spPr bwMode="auto">
            <a:xfrm>
              <a:off x="2289176" y="4260851"/>
              <a:ext cx="63500" cy="9683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6" y="36"/>
                </a:cxn>
                <a:cxn ang="0">
                  <a:pos x="102" y="68"/>
                </a:cxn>
                <a:cxn ang="0">
                  <a:pos x="79" y="102"/>
                </a:cxn>
                <a:cxn ang="0">
                  <a:pos x="55" y="134"/>
                </a:cxn>
                <a:cxn ang="0">
                  <a:pos x="55" y="134"/>
                </a:cxn>
                <a:cxn ang="0">
                  <a:pos x="37" y="159"/>
                </a:cxn>
                <a:cxn ang="0">
                  <a:pos x="22" y="185"/>
                </a:cxn>
                <a:cxn ang="0">
                  <a:pos x="10" y="212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9" y="245"/>
                </a:cxn>
                <a:cxn ang="0">
                  <a:pos x="10" y="242"/>
                </a:cxn>
                <a:cxn ang="0">
                  <a:pos x="10" y="242"/>
                </a:cxn>
                <a:cxn ang="0">
                  <a:pos x="22" y="212"/>
                </a:cxn>
                <a:cxn ang="0">
                  <a:pos x="38" y="182"/>
                </a:cxn>
                <a:cxn ang="0">
                  <a:pos x="55" y="153"/>
                </a:cxn>
                <a:cxn ang="0">
                  <a:pos x="75" y="127"/>
                </a:cxn>
                <a:cxn ang="0">
                  <a:pos x="75" y="127"/>
                </a:cxn>
                <a:cxn ang="0">
                  <a:pos x="97" y="99"/>
                </a:cxn>
                <a:cxn ang="0">
                  <a:pos x="118" y="68"/>
                </a:cxn>
                <a:cxn ang="0">
                  <a:pos x="137" y="38"/>
                </a:cxn>
                <a:cxn ang="0">
                  <a:pos x="158" y="8"/>
                </a:cxn>
                <a:cxn ang="0">
                  <a:pos x="158" y="8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58" y="2"/>
                </a:cxn>
                <a:cxn ang="0">
                  <a:pos x="157" y="0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60" h="246">
                  <a:moveTo>
                    <a:pt x="149" y="2"/>
                  </a:moveTo>
                  <a:lnTo>
                    <a:pt x="149" y="2"/>
                  </a:lnTo>
                  <a:lnTo>
                    <a:pt x="126" y="36"/>
                  </a:lnTo>
                  <a:lnTo>
                    <a:pt x="102" y="68"/>
                  </a:lnTo>
                  <a:lnTo>
                    <a:pt x="79" y="102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37" y="159"/>
                  </a:lnTo>
                  <a:lnTo>
                    <a:pt x="22" y="185"/>
                  </a:lnTo>
                  <a:lnTo>
                    <a:pt x="10" y="212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9" y="245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22" y="212"/>
                  </a:lnTo>
                  <a:lnTo>
                    <a:pt x="38" y="182"/>
                  </a:lnTo>
                  <a:lnTo>
                    <a:pt x="55" y="153"/>
                  </a:lnTo>
                  <a:lnTo>
                    <a:pt x="75" y="127"/>
                  </a:lnTo>
                  <a:lnTo>
                    <a:pt x="75" y="127"/>
                  </a:lnTo>
                  <a:lnTo>
                    <a:pt x="97" y="99"/>
                  </a:lnTo>
                  <a:lnTo>
                    <a:pt x="118" y="68"/>
                  </a:lnTo>
                  <a:lnTo>
                    <a:pt x="137" y="38"/>
                  </a:lnTo>
                  <a:lnTo>
                    <a:pt x="158" y="8"/>
                  </a:lnTo>
                  <a:lnTo>
                    <a:pt x="158" y="8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7" y="0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4" name="Freeform 996"/>
            <p:cNvSpPr/>
            <p:nvPr/>
          </p:nvSpPr>
          <p:spPr bwMode="auto">
            <a:xfrm>
              <a:off x="2314576" y="4214813"/>
              <a:ext cx="84138" cy="165100"/>
            </a:xfrm>
            <a:custGeom>
              <a:avLst/>
              <a:gdLst/>
              <a:ahLst/>
              <a:cxnLst>
                <a:cxn ang="0">
                  <a:pos x="203" y="4"/>
                </a:cxn>
                <a:cxn ang="0">
                  <a:pos x="195" y="32"/>
                </a:cxn>
                <a:cxn ang="0">
                  <a:pos x="182" y="58"/>
                </a:cxn>
                <a:cxn ang="0">
                  <a:pos x="151" y="108"/>
                </a:cxn>
                <a:cxn ang="0">
                  <a:pos x="143" y="119"/>
                </a:cxn>
                <a:cxn ang="0">
                  <a:pos x="123" y="160"/>
                </a:cxn>
                <a:cxn ang="0">
                  <a:pos x="101" y="215"/>
                </a:cxn>
                <a:cxn ang="0">
                  <a:pos x="94" y="229"/>
                </a:cxn>
                <a:cxn ang="0">
                  <a:pos x="71" y="272"/>
                </a:cxn>
                <a:cxn ang="0">
                  <a:pos x="34" y="326"/>
                </a:cxn>
                <a:cxn ang="0">
                  <a:pos x="24" y="350"/>
                </a:cxn>
                <a:cxn ang="0">
                  <a:pos x="12" y="372"/>
                </a:cxn>
                <a:cxn ang="0">
                  <a:pos x="8" y="381"/>
                </a:cxn>
                <a:cxn ang="0">
                  <a:pos x="1" y="401"/>
                </a:cxn>
                <a:cxn ang="0">
                  <a:pos x="0" y="410"/>
                </a:cxn>
                <a:cxn ang="0">
                  <a:pos x="1" y="414"/>
                </a:cxn>
                <a:cxn ang="0">
                  <a:pos x="5" y="415"/>
                </a:cxn>
                <a:cxn ang="0">
                  <a:pos x="11" y="412"/>
                </a:cxn>
                <a:cxn ang="0">
                  <a:pos x="12" y="410"/>
                </a:cxn>
                <a:cxn ang="0">
                  <a:pos x="15" y="395"/>
                </a:cxn>
                <a:cxn ang="0">
                  <a:pos x="28" y="368"/>
                </a:cxn>
                <a:cxn ang="0">
                  <a:pos x="34" y="356"/>
                </a:cxn>
                <a:cxn ang="0">
                  <a:pos x="59" y="308"/>
                </a:cxn>
                <a:cxn ang="0">
                  <a:pos x="89" y="261"/>
                </a:cxn>
                <a:cxn ang="0">
                  <a:pos x="115" y="210"/>
                </a:cxn>
                <a:cxn ang="0">
                  <a:pos x="128" y="180"/>
                </a:cxn>
                <a:cxn ang="0">
                  <a:pos x="171" y="96"/>
                </a:cxn>
                <a:cxn ang="0">
                  <a:pos x="183" y="75"/>
                </a:cxn>
                <a:cxn ang="0">
                  <a:pos x="202" y="42"/>
                </a:cxn>
                <a:cxn ang="0">
                  <a:pos x="211" y="20"/>
                </a:cxn>
                <a:cxn ang="0">
                  <a:pos x="213" y="8"/>
                </a:cxn>
                <a:cxn ang="0">
                  <a:pos x="212" y="3"/>
                </a:cxn>
                <a:cxn ang="0">
                  <a:pos x="207" y="0"/>
                </a:cxn>
                <a:cxn ang="0">
                  <a:pos x="203" y="3"/>
                </a:cxn>
                <a:cxn ang="0">
                  <a:pos x="203" y="4"/>
                </a:cxn>
              </a:cxnLst>
              <a:rect l="0" t="0" r="r" b="b"/>
              <a:pathLst>
                <a:path w="213" h="415">
                  <a:moveTo>
                    <a:pt x="203" y="4"/>
                  </a:moveTo>
                  <a:lnTo>
                    <a:pt x="203" y="4"/>
                  </a:lnTo>
                  <a:lnTo>
                    <a:pt x="199" y="17"/>
                  </a:lnTo>
                  <a:lnTo>
                    <a:pt x="195" y="32"/>
                  </a:lnTo>
                  <a:lnTo>
                    <a:pt x="188" y="45"/>
                  </a:lnTo>
                  <a:lnTo>
                    <a:pt x="182" y="58"/>
                  </a:lnTo>
                  <a:lnTo>
                    <a:pt x="166" y="84"/>
                  </a:lnTo>
                  <a:lnTo>
                    <a:pt x="151" y="108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36" y="132"/>
                  </a:lnTo>
                  <a:lnTo>
                    <a:pt x="123" y="160"/>
                  </a:lnTo>
                  <a:lnTo>
                    <a:pt x="111" y="187"/>
                  </a:lnTo>
                  <a:lnTo>
                    <a:pt x="101" y="215"/>
                  </a:lnTo>
                  <a:lnTo>
                    <a:pt x="101" y="215"/>
                  </a:lnTo>
                  <a:lnTo>
                    <a:pt x="94" y="229"/>
                  </a:lnTo>
                  <a:lnTo>
                    <a:pt x="86" y="244"/>
                  </a:lnTo>
                  <a:lnTo>
                    <a:pt x="71" y="272"/>
                  </a:lnTo>
                  <a:lnTo>
                    <a:pt x="34" y="326"/>
                  </a:lnTo>
                  <a:lnTo>
                    <a:pt x="34" y="326"/>
                  </a:lnTo>
                  <a:lnTo>
                    <a:pt x="29" y="338"/>
                  </a:lnTo>
                  <a:lnTo>
                    <a:pt x="24" y="350"/>
                  </a:lnTo>
                  <a:lnTo>
                    <a:pt x="18" y="361"/>
                  </a:lnTo>
                  <a:lnTo>
                    <a:pt x="12" y="372"/>
                  </a:lnTo>
                  <a:lnTo>
                    <a:pt x="12" y="372"/>
                  </a:lnTo>
                  <a:lnTo>
                    <a:pt x="8" y="381"/>
                  </a:lnTo>
                  <a:lnTo>
                    <a:pt x="4" y="390"/>
                  </a:lnTo>
                  <a:lnTo>
                    <a:pt x="1" y="401"/>
                  </a:lnTo>
                  <a:lnTo>
                    <a:pt x="0" y="410"/>
                  </a:lnTo>
                  <a:lnTo>
                    <a:pt x="0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4" y="415"/>
                  </a:lnTo>
                  <a:lnTo>
                    <a:pt x="5" y="415"/>
                  </a:lnTo>
                  <a:lnTo>
                    <a:pt x="9" y="414"/>
                  </a:lnTo>
                  <a:lnTo>
                    <a:pt x="11" y="412"/>
                  </a:lnTo>
                  <a:lnTo>
                    <a:pt x="12" y="410"/>
                  </a:lnTo>
                  <a:lnTo>
                    <a:pt x="12" y="410"/>
                  </a:lnTo>
                  <a:lnTo>
                    <a:pt x="13" y="402"/>
                  </a:lnTo>
                  <a:lnTo>
                    <a:pt x="15" y="395"/>
                  </a:lnTo>
                  <a:lnTo>
                    <a:pt x="21" y="382"/>
                  </a:lnTo>
                  <a:lnTo>
                    <a:pt x="28" y="368"/>
                  </a:lnTo>
                  <a:lnTo>
                    <a:pt x="34" y="356"/>
                  </a:lnTo>
                  <a:lnTo>
                    <a:pt x="34" y="356"/>
                  </a:lnTo>
                  <a:lnTo>
                    <a:pt x="46" y="331"/>
                  </a:lnTo>
                  <a:lnTo>
                    <a:pt x="59" y="308"/>
                  </a:lnTo>
                  <a:lnTo>
                    <a:pt x="59" y="308"/>
                  </a:lnTo>
                  <a:lnTo>
                    <a:pt x="89" y="261"/>
                  </a:lnTo>
                  <a:lnTo>
                    <a:pt x="103" y="236"/>
                  </a:lnTo>
                  <a:lnTo>
                    <a:pt x="115" y="210"/>
                  </a:lnTo>
                  <a:lnTo>
                    <a:pt x="115" y="210"/>
                  </a:lnTo>
                  <a:lnTo>
                    <a:pt x="128" y="180"/>
                  </a:lnTo>
                  <a:lnTo>
                    <a:pt x="141" y="152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83" y="75"/>
                  </a:lnTo>
                  <a:lnTo>
                    <a:pt x="196" y="53"/>
                  </a:lnTo>
                  <a:lnTo>
                    <a:pt x="202" y="42"/>
                  </a:lnTo>
                  <a:lnTo>
                    <a:pt x="207" y="30"/>
                  </a:lnTo>
                  <a:lnTo>
                    <a:pt x="211" y="20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3" y="6"/>
                  </a:lnTo>
                  <a:lnTo>
                    <a:pt x="212" y="3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4" y="0"/>
                  </a:lnTo>
                  <a:lnTo>
                    <a:pt x="203" y="3"/>
                  </a:lnTo>
                  <a:lnTo>
                    <a:pt x="203" y="4"/>
                  </a:lnTo>
                  <a:lnTo>
                    <a:pt x="20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5" name="Freeform 997"/>
            <p:cNvSpPr/>
            <p:nvPr/>
          </p:nvSpPr>
          <p:spPr bwMode="auto">
            <a:xfrm>
              <a:off x="2349501" y="4208463"/>
              <a:ext cx="85725" cy="185738"/>
            </a:xfrm>
            <a:custGeom>
              <a:avLst/>
              <a:gdLst/>
              <a:ahLst/>
              <a:cxnLst>
                <a:cxn ang="0">
                  <a:pos x="209" y="1"/>
                </a:cxn>
                <a:cxn ang="0">
                  <a:pos x="200" y="8"/>
                </a:cxn>
                <a:cxn ang="0">
                  <a:pos x="192" y="18"/>
                </a:cxn>
                <a:cxn ang="0">
                  <a:pos x="176" y="45"/>
                </a:cxn>
                <a:cxn ang="0">
                  <a:pos x="162" y="74"/>
                </a:cxn>
                <a:cxn ang="0">
                  <a:pos x="132" y="140"/>
                </a:cxn>
                <a:cxn ang="0">
                  <a:pos x="107" y="208"/>
                </a:cxn>
                <a:cxn ang="0">
                  <a:pos x="102" y="226"/>
                </a:cxn>
                <a:cxn ang="0">
                  <a:pos x="77" y="277"/>
                </a:cxn>
                <a:cxn ang="0">
                  <a:pos x="53" y="327"/>
                </a:cxn>
                <a:cxn ang="0">
                  <a:pos x="48" y="345"/>
                </a:cxn>
                <a:cxn ang="0">
                  <a:pos x="39" y="376"/>
                </a:cxn>
                <a:cxn ang="0">
                  <a:pos x="35" y="387"/>
                </a:cxn>
                <a:cxn ang="0">
                  <a:pos x="19" y="412"/>
                </a:cxn>
                <a:cxn ang="0">
                  <a:pos x="15" y="420"/>
                </a:cxn>
                <a:cxn ang="0">
                  <a:pos x="1" y="451"/>
                </a:cxn>
                <a:cxn ang="0">
                  <a:pos x="0" y="463"/>
                </a:cxn>
                <a:cxn ang="0">
                  <a:pos x="1" y="467"/>
                </a:cxn>
                <a:cxn ang="0">
                  <a:pos x="9" y="467"/>
                </a:cxn>
                <a:cxn ang="0">
                  <a:pos x="12" y="463"/>
                </a:cxn>
                <a:cxn ang="0">
                  <a:pos x="12" y="456"/>
                </a:cxn>
                <a:cxn ang="0">
                  <a:pos x="19" y="435"/>
                </a:cxn>
                <a:cxn ang="0">
                  <a:pos x="34" y="409"/>
                </a:cxn>
                <a:cxn ang="0">
                  <a:pos x="47" y="384"/>
                </a:cxn>
                <a:cxn ang="0">
                  <a:pos x="57" y="357"/>
                </a:cxn>
                <a:cxn ang="0">
                  <a:pos x="61" y="341"/>
                </a:cxn>
                <a:cxn ang="0">
                  <a:pos x="81" y="293"/>
                </a:cxn>
                <a:cxn ang="0">
                  <a:pos x="111" y="231"/>
                </a:cxn>
                <a:cxn ang="0">
                  <a:pos x="123" y="200"/>
                </a:cxn>
                <a:cxn ang="0">
                  <a:pos x="146" y="137"/>
                </a:cxn>
                <a:cxn ang="0">
                  <a:pos x="159" y="107"/>
                </a:cxn>
                <a:cxn ang="0">
                  <a:pos x="187" y="53"/>
                </a:cxn>
                <a:cxn ang="0">
                  <a:pos x="197" y="30"/>
                </a:cxn>
                <a:cxn ang="0">
                  <a:pos x="209" y="14"/>
                </a:cxn>
                <a:cxn ang="0">
                  <a:pos x="213" y="11"/>
                </a:cxn>
                <a:cxn ang="0">
                  <a:pos x="216" y="9"/>
                </a:cxn>
                <a:cxn ang="0">
                  <a:pos x="216" y="2"/>
                </a:cxn>
                <a:cxn ang="0">
                  <a:pos x="212" y="0"/>
                </a:cxn>
                <a:cxn ang="0">
                  <a:pos x="209" y="1"/>
                </a:cxn>
              </a:cxnLst>
              <a:rect l="0" t="0" r="r" b="b"/>
              <a:pathLst>
                <a:path w="217" h="468">
                  <a:moveTo>
                    <a:pt x="209" y="1"/>
                  </a:moveTo>
                  <a:lnTo>
                    <a:pt x="209" y="1"/>
                  </a:lnTo>
                  <a:lnTo>
                    <a:pt x="204" y="4"/>
                  </a:lnTo>
                  <a:lnTo>
                    <a:pt x="200" y="8"/>
                  </a:lnTo>
                  <a:lnTo>
                    <a:pt x="192" y="18"/>
                  </a:lnTo>
                  <a:lnTo>
                    <a:pt x="192" y="18"/>
                  </a:lnTo>
                  <a:lnTo>
                    <a:pt x="184" y="31"/>
                  </a:lnTo>
                  <a:lnTo>
                    <a:pt x="176" y="45"/>
                  </a:lnTo>
                  <a:lnTo>
                    <a:pt x="162" y="74"/>
                  </a:lnTo>
                  <a:lnTo>
                    <a:pt x="162" y="74"/>
                  </a:lnTo>
                  <a:lnTo>
                    <a:pt x="146" y="107"/>
                  </a:lnTo>
                  <a:lnTo>
                    <a:pt x="132" y="140"/>
                  </a:lnTo>
                  <a:lnTo>
                    <a:pt x="119" y="174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2" y="226"/>
                  </a:lnTo>
                  <a:lnTo>
                    <a:pt x="94" y="243"/>
                  </a:lnTo>
                  <a:lnTo>
                    <a:pt x="77" y="277"/>
                  </a:lnTo>
                  <a:lnTo>
                    <a:pt x="61" y="310"/>
                  </a:lnTo>
                  <a:lnTo>
                    <a:pt x="53" y="327"/>
                  </a:lnTo>
                  <a:lnTo>
                    <a:pt x="48" y="345"/>
                  </a:lnTo>
                  <a:lnTo>
                    <a:pt x="48" y="345"/>
                  </a:lnTo>
                  <a:lnTo>
                    <a:pt x="43" y="366"/>
                  </a:lnTo>
                  <a:lnTo>
                    <a:pt x="39" y="376"/>
                  </a:lnTo>
                  <a:lnTo>
                    <a:pt x="35" y="387"/>
                  </a:lnTo>
                  <a:lnTo>
                    <a:pt x="35" y="387"/>
                  </a:lnTo>
                  <a:lnTo>
                    <a:pt x="25" y="404"/>
                  </a:lnTo>
                  <a:lnTo>
                    <a:pt x="19" y="412"/>
                  </a:lnTo>
                  <a:lnTo>
                    <a:pt x="15" y="420"/>
                  </a:lnTo>
                  <a:lnTo>
                    <a:pt x="15" y="420"/>
                  </a:lnTo>
                  <a:lnTo>
                    <a:pt x="5" y="440"/>
                  </a:lnTo>
                  <a:lnTo>
                    <a:pt x="1" y="451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5"/>
                  </a:lnTo>
                  <a:lnTo>
                    <a:pt x="1" y="467"/>
                  </a:lnTo>
                  <a:lnTo>
                    <a:pt x="5" y="468"/>
                  </a:lnTo>
                  <a:lnTo>
                    <a:pt x="9" y="467"/>
                  </a:lnTo>
                  <a:lnTo>
                    <a:pt x="10" y="465"/>
                  </a:lnTo>
                  <a:lnTo>
                    <a:pt x="12" y="463"/>
                  </a:lnTo>
                  <a:lnTo>
                    <a:pt x="12" y="463"/>
                  </a:lnTo>
                  <a:lnTo>
                    <a:pt x="12" y="456"/>
                  </a:lnTo>
                  <a:lnTo>
                    <a:pt x="14" y="448"/>
                  </a:lnTo>
                  <a:lnTo>
                    <a:pt x="19" y="435"/>
                  </a:lnTo>
                  <a:lnTo>
                    <a:pt x="26" y="422"/>
                  </a:lnTo>
                  <a:lnTo>
                    <a:pt x="34" y="409"/>
                  </a:lnTo>
                  <a:lnTo>
                    <a:pt x="34" y="409"/>
                  </a:lnTo>
                  <a:lnTo>
                    <a:pt x="47" y="384"/>
                  </a:lnTo>
                  <a:lnTo>
                    <a:pt x="53" y="371"/>
                  </a:lnTo>
                  <a:lnTo>
                    <a:pt x="57" y="357"/>
                  </a:lnTo>
                  <a:lnTo>
                    <a:pt x="57" y="357"/>
                  </a:lnTo>
                  <a:lnTo>
                    <a:pt x="61" y="341"/>
                  </a:lnTo>
                  <a:lnTo>
                    <a:pt x="68" y="324"/>
                  </a:lnTo>
                  <a:lnTo>
                    <a:pt x="81" y="293"/>
                  </a:lnTo>
                  <a:lnTo>
                    <a:pt x="97" y="263"/>
                  </a:lnTo>
                  <a:lnTo>
                    <a:pt x="111" y="231"/>
                  </a:lnTo>
                  <a:lnTo>
                    <a:pt x="111" y="231"/>
                  </a:lnTo>
                  <a:lnTo>
                    <a:pt x="123" y="200"/>
                  </a:lnTo>
                  <a:lnTo>
                    <a:pt x="134" y="168"/>
                  </a:lnTo>
                  <a:lnTo>
                    <a:pt x="146" y="137"/>
                  </a:lnTo>
                  <a:lnTo>
                    <a:pt x="159" y="107"/>
                  </a:lnTo>
                  <a:lnTo>
                    <a:pt x="159" y="107"/>
                  </a:lnTo>
                  <a:lnTo>
                    <a:pt x="172" y="79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97" y="30"/>
                  </a:lnTo>
                  <a:lnTo>
                    <a:pt x="205" y="18"/>
                  </a:lnTo>
                  <a:lnTo>
                    <a:pt x="209" y="14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4" y="10"/>
                  </a:lnTo>
                  <a:lnTo>
                    <a:pt x="216" y="9"/>
                  </a:lnTo>
                  <a:lnTo>
                    <a:pt x="217" y="4"/>
                  </a:lnTo>
                  <a:lnTo>
                    <a:pt x="216" y="2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09" y="1"/>
                  </a:lnTo>
                  <a:lnTo>
                    <a:pt x="2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6" name="Freeform 998"/>
            <p:cNvSpPr/>
            <p:nvPr/>
          </p:nvSpPr>
          <p:spPr bwMode="auto">
            <a:xfrm>
              <a:off x="2413001" y="4238626"/>
              <a:ext cx="34925" cy="76200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76" y="14"/>
                </a:cxn>
                <a:cxn ang="0">
                  <a:pos x="72" y="25"/>
                </a:cxn>
                <a:cxn ang="0">
                  <a:pos x="61" y="44"/>
                </a:cxn>
                <a:cxn ang="0">
                  <a:pos x="49" y="65"/>
                </a:cxn>
                <a:cxn ang="0">
                  <a:pos x="40" y="86"/>
                </a:cxn>
                <a:cxn ang="0">
                  <a:pos x="40" y="86"/>
                </a:cxn>
                <a:cxn ang="0">
                  <a:pos x="28" y="110"/>
                </a:cxn>
                <a:cxn ang="0">
                  <a:pos x="17" y="133"/>
                </a:cxn>
                <a:cxn ang="0">
                  <a:pos x="7" y="157"/>
                </a:cxn>
                <a:cxn ang="0">
                  <a:pos x="4" y="170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2" y="187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10" y="189"/>
                </a:cxn>
                <a:cxn ang="0">
                  <a:pos x="11" y="188"/>
                </a:cxn>
                <a:cxn ang="0">
                  <a:pos x="12" y="186"/>
                </a:cxn>
                <a:cxn ang="0">
                  <a:pos x="12" y="186"/>
                </a:cxn>
                <a:cxn ang="0">
                  <a:pos x="15" y="171"/>
                </a:cxn>
                <a:cxn ang="0">
                  <a:pos x="19" y="158"/>
                </a:cxn>
                <a:cxn ang="0">
                  <a:pos x="29" y="132"/>
                </a:cxn>
                <a:cxn ang="0">
                  <a:pos x="53" y="81"/>
                </a:cxn>
                <a:cxn ang="0">
                  <a:pos x="53" y="81"/>
                </a:cxn>
                <a:cxn ang="0">
                  <a:pos x="63" y="63"/>
                </a:cxn>
                <a:cxn ang="0">
                  <a:pos x="74" y="44"/>
                </a:cxn>
                <a:cxn ang="0">
                  <a:pos x="84" y="26"/>
                </a:cxn>
                <a:cxn ang="0">
                  <a:pos x="88" y="17"/>
                </a:cxn>
                <a:cxn ang="0">
                  <a:pos x="92" y="6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2" y="2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92" h="189">
                  <a:moveTo>
                    <a:pt x="81" y="4"/>
                  </a:moveTo>
                  <a:lnTo>
                    <a:pt x="81" y="4"/>
                  </a:lnTo>
                  <a:lnTo>
                    <a:pt x="76" y="14"/>
                  </a:lnTo>
                  <a:lnTo>
                    <a:pt x="72" y="25"/>
                  </a:lnTo>
                  <a:lnTo>
                    <a:pt x="61" y="44"/>
                  </a:lnTo>
                  <a:lnTo>
                    <a:pt x="49" y="65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28" y="110"/>
                  </a:lnTo>
                  <a:lnTo>
                    <a:pt x="17" y="133"/>
                  </a:lnTo>
                  <a:lnTo>
                    <a:pt x="7" y="157"/>
                  </a:lnTo>
                  <a:lnTo>
                    <a:pt x="4" y="170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2" y="187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10" y="189"/>
                  </a:lnTo>
                  <a:lnTo>
                    <a:pt x="11" y="188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5" y="171"/>
                  </a:lnTo>
                  <a:lnTo>
                    <a:pt x="19" y="158"/>
                  </a:lnTo>
                  <a:lnTo>
                    <a:pt x="29" y="132"/>
                  </a:lnTo>
                  <a:lnTo>
                    <a:pt x="53" y="81"/>
                  </a:lnTo>
                  <a:lnTo>
                    <a:pt x="53" y="81"/>
                  </a:lnTo>
                  <a:lnTo>
                    <a:pt x="63" y="63"/>
                  </a:lnTo>
                  <a:lnTo>
                    <a:pt x="74" y="44"/>
                  </a:lnTo>
                  <a:lnTo>
                    <a:pt x="84" y="26"/>
                  </a:lnTo>
                  <a:lnTo>
                    <a:pt x="88" y="17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7" name="Freeform 999"/>
            <p:cNvSpPr/>
            <p:nvPr/>
          </p:nvSpPr>
          <p:spPr bwMode="auto">
            <a:xfrm>
              <a:off x="2443163" y="4267201"/>
              <a:ext cx="30163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0" y="22"/>
                </a:cxn>
                <a:cxn ang="0">
                  <a:pos x="53" y="39"/>
                </a:cxn>
                <a:cxn ang="0">
                  <a:pos x="45" y="56"/>
                </a:cxn>
                <a:cxn ang="0">
                  <a:pos x="36" y="73"/>
                </a:cxn>
                <a:cxn ang="0">
                  <a:pos x="16" y="107"/>
                </a:cxn>
                <a:cxn ang="0">
                  <a:pos x="8" y="124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0" y="144"/>
                </a:cxn>
                <a:cxn ang="0">
                  <a:pos x="2" y="145"/>
                </a:cxn>
                <a:cxn ang="0">
                  <a:pos x="3" y="146"/>
                </a:cxn>
                <a:cxn ang="0">
                  <a:pos x="4" y="148"/>
                </a:cxn>
                <a:cxn ang="0">
                  <a:pos x="9" y="148"/>
                </a:cxn>
                <a:cxn ang="0">
                  <a:pos x="11" y="146"/>
                </a:cxn>
                <a:cxn ang="0">
                  <a:pos x="12" y="144"/>
                </a:cxn>
                <a:cxn ang="0">
                  <a:pos x="12" y="144"/>
                </a:cxn>
                <a:cxn ang="0">
                  <a:pos x="20" y="127"/>
                </a:cxn>
                <a:cxn ang="0">
                  <a:pos x="28" y="110"/>
                </a:cxn>
                <a:cxn ang="0">
                  <a:pos x="46" y="76"/>
                </a:cxn>
                <a:cxn ang="0">
                  <a:pos x="55" y="59"/>
                </a:cxn>
                <a:cxn ang="0">
                  <a:pos x="64" y="42"/>
                </a:cxn>
                <a:cxn ang="0">
                  <a:pos x="71" y="25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48">
                  <a:moveTo>
                    <a:pt x="66" y="4"/>
                  </a:moveTo>
                  <a:lnTo>
                    <a:pt x="66" y="4"/>
                  </a:lnTo>
                  <a:lnTo>
                    <a:pt x="60" y="22"/>
                  </a:lnTo>
                  <a:lnTo>
                    <a:pt x="53" y="39"/>
                  </a:lnTo>
                  <a:lnTo>
                    <a:pt x="45" y="56"/>
                  </a:lnTo>
                  <a:lnTo>
                    <a:pt x="36" y="73"/>
                  </a:lnTo>
                  <a:lnTo>
                    <a:pt x="16" y="107"/>
                  </a:lnTo>
                  <a:lnTo>
                    <a:pt x="8" y="124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0" y="144"/>
                  </a:lnTo>
                  <a:lnTo>
                    <a:pt x="2" y="145"/>
                  </a:lnTo>
                  <a:lnTo>
                    <a:pt x="3" y="146"/>
                  </a:lnTo>
                  <a:lnTo>
                    <a:pt x="4" y="148"/>
                  </a:lnTo>
                  <a:lnTo>
                    <a:pt x="9" y="148"/>
                  </a:lnTo>
                  <a:lnTo>
                    <a:pt x="11" y="146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20" y="127"/>
                  </a:lnTo>
                  <a:lnTo>
                    <a:pt x="28" y="110"/>
                  </a:lnTo>
                  <a:lnTo>
                    <a:pt x="46" y="76"/>
                  </a:lnTo>
                  <a:lnTo>
                    <a:pt x="55" y="59"/>
                  </a:lnTo>
                  <a:lnTo>
                    <a:pt x="64" y="42"/>
                  </a:lnTo>
                  <a:lnTo>
                    <a:pt x="71" y="25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8" name="Freeform 1000"/>
            <p:cNvSpPr/>
            <p:nvPr/>
          </p:nvSpPr>
          <p:spPr bwMode="auto">
            <a:xfrm>
              <a:off x="2463801" y="4268788"/>
              <a:ext cx="38100" cy="61913"/>
            </a:xfrm>
            <a:custGeom>
              <a:avLst/>
              <a:gdLst/>
              <a:ahLst/>
              <a:cxnLst>
                <a:cxn ang="0">
                  <a:pos x="85" y="2"/>
                </a:cxn>
                <a:cxn ang="0">
                  <a:pos x="85" y="2"/>
                </a:cxn>
                <a:cxn ang="0">
                  <a:pos x="74" y="21"/>
                </a:cxn>
                <a:cxn ang="0">
                  <a:pos x="64" y="39"/>
                </a:cxn>
                <a:cxn ang="0">
                  <a:pos x="40" y="74"/>
                </a:cxn>
                <a:cxn ang="0">
                  <a:pos x="29" y="93"/>
                </a:cxn>
                <a:cxn ang="0">
                  <a:pos x="18" y="111"/>
                </a:cxn>
                <a:cxn ang="0">
                  <a:pos x="9" y="129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2" y="154"/>
                </a:cxn>
                <a:cxn ang="0">
                  <a:pos x="4" y="155"/>
                </a:cxn>
                <a:cxn ang="0">
                  <a:pos x="8" y="154"/>
                </a:cxn>
                <a:cxn ang="0">
                  <a:pos x="10" y="153"/>
                </a:cxn>
                <a:cxn ang="0">
                  <a:pos x="12" y="151"/>
                </a:cxn>
                <a:cxn ang="0">
                  <a:pos x="12" y="151"/>
                </a:cxn>
                <a:cxn ang="0">
                  <a:pos x="19" y="132"/>
                </a:cxn>
                <a:cxn ang="0">
                  <a:pos x="29" y="113"/>
                </a:cxn>
                <a:cxn ang="0">
                  <a:pos x="39" y="96"/>
                </a:cxn>
                <a:cxn ang="0">
                  <a:pos x="51" y="78"/>
                </a:cxn>
                <a:cxn ang="0">
                  <a:pos x="74" y="44"/>
                </a:cxn>
                <a:cxn ang="0">
                  <a:pos x="85" y="26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1" y="0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5" y="2"/>
                </a:cxn>
              </a:cxnLst>
              <a:rect l="0" t="0" r="r" b="b"/>
              <a:pathLst>
                <a:path w="95" h="155">
                  <a:moveTo>
                    <a:pt x="85" y="2"/>
                  </a:moveTo>
                  <a:lnTo>
                    <a:pt x="85" y="2"/>
                  </a:lnTo>
                  <a:lnTo>
                    <a:pt x="74" y="21"/>
                  </a:lnTo>
                  <a:lnTo>
                    <a:pt x="64" y="39"/>
                  </a:lnTo>
                  <a:lnTo>
                    <a:pt x="40" y="74"/>
                  </a:lnTo>
                  <a:lnTo>
                    <a:pt x="29" y="93"/>
                  </a:lnTo>
                  <a:lnTo>
                    <a:pt x="18" y="111"/>
                  </a:lnTo>
                  <a:lnTo>
                    <a:pt x="9" y="129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2" y="154"/>
                  </a:lnTo>
                  <a:lnTo>
                    <a:pt x="4" y="155"/>
                  </a:lnTo>
                  <a:lnTo>
                    <a:pt x="8" y="154"/>
                  </a:lnTo>
                  <a:lnTo>
                    <a:pt x="10" y="153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9" y="132"/>
                  </a:lnTo>
                  <a:lnTo>
                    <a:pt x="29" y="113"/>
                  </a:lnTo>
                  <a:lnTo>
                    <a:pt x="39" y="96"/>
                  </a:lnTo>
                  <a:lnTo>
                    <a:pt x="51" y="78"/>
                  </a:lnTo>
                  <a:lnTo>
                    <a:pt x="74" y="44"/>
                  </a:lnTo>
                  <a:lnTo>
                    <a:pt x="85" y="26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1" y="0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9" name="Freeform 1001"/>
            <p:cNvSpPr/>
            <p:nvPr/>
          </p:nvSpPr>
          <p:spPr bwMode="auto">
            <a:xfrm>
              <a:off x="2478088" y="4281488"/>
              <a:ext cx="44450" cy="61913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8" y="14"/>
                </a:cxn>
                <a:cxn ang="0">
                  <a:pos x="93" y="25"/>
                </a:cxn>
                <a:cxn ang="0">
                  <a:pos x="87" y="35"/>
                </a:cxn>
                <a:cxn ang="0">
                  <a:pos x="79" y="46"/>
                </a:cxn>
                <a:cxn ang="0">
                  <a:pos x="62" y="65"/>
                </a:cxn>
                <a:cxn ang="0">
                  <a:pos x="47" y="82"/>
                </a:cxn>
                <a:cxn ang="0">
                  <a:pos x="47" y="82"/>
                </a:cxn>
                <a:cxn ang="0">
                  <a:pos x="34" y="98"/>
                </a:cxn>
                <a:cxn ang="0">
                  <a:pos x="21" y="114"/>
                </a:cxn>
                <a:cxn ang="0">
                  <a:pos x="9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5" y="155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2" y="155"/>
                </a:cxn>
                <a:cxn ang="0">
                  <a:pos x="15" y="153"/>
                </a:cxn>
                <a:cxn ang="0">
                  <a:pos x="15" y="149"/>
                </a:cxn>
                <a:cxn ang="0">
                  <a:pos x="13" y="146"/>
                </a:cxn>
                <a:cxn ang="0">
                  <a:pos x="13" y="146"/>
                </a:cxn>
                <a:cxn ang="0">
                  <a:pos x="18" y="137"/>
                </a:cxn>
                <a:cxn ang="0">
                  <a:pos x="24" y="128"/>
                </a:cxn>
                <a:cxn ang="0">
                  <a:pos x="38" y="111"/>
                </a:cxn>
                <a:cxn ang="0">
                  <a:pos x="66" y="78"/>
                </a:cxn>
                <a:cxn ang="0">
                  <a:pos x="66" y="78"/>
                </a:cxn>
                <a:cxn ang="0">
                  <a:pos x="80" y="63"/>
                </a:cxn>
                <a:cxn ang="0">
                  <a:pos x="93" y="44"/>
                </a:cxn>
                <a:cxn ang="0">
                  <a:pos x="105" y="26"/>
                </a:cxn>
                <a:cxn ang="0">
                  <a:pos x="110" y="17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3" y="2"/>
                </a:cxn>
                <a:cxn ang="0">
                  <a:pos x="109" y="0"/>
                </a:cxn>
                <a:cxn ang="0">
                  <a:pos x="105" y="1"/>
                </a:cxn>
                <a:cxn ang="0">
                  <a:pos x="104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4" h="155">
                  <a:moveTo>
                    <a:pt x="102" y="4"/>
                  </a:moveTo>
                  <a:lnTo>
                    <a:pt x="102" y="4"/>
                  </a:lnTo>
                  <a:lnTo>
                    <a:pt x="98" y="14"/>
                  </a:lnTo>
                  <a:lnTo>
                    <a:pt x="93" y="25"/>
                  </a:lnTo>
                  <a:lnTo>
                    <a:pt x="87" y="35"/>
                  </a:lnTo>
                  <a:lnTo>
                    <a:pt x="79" y="46"/>
                  </a:lnTo>
                  <a:lnTo>
                    <a:pt x="62" y="65"/>
                  </a:lnTo>
                  <a:lnTo>
                    <a:pt x="47" y="82"/>
                  </a:lnTo>
                  <a:lnTo>
                    <a:pt x="47" y="82"/>
                  </a:lnTo>
                  <a:lnTo>
                    <a:pt x="34" y="98"/>
                  </a:lnTo>
                  <a:lnTo>
                    <a:pt x="21" y="114"/>
                  </a:lnTo>
                  <a:lnTo>
                    <a:pt x="9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5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2" y="155"/>
                  </a:lnTo>
                  <a:lnTo>
                    <a:pt x="15" y="153"/>
                  </a:lnTo>
                  <a:lnTo>
                    <a:pt x="15" y="149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8" y="137"/>
                  </a:lnTo>
                  <a:lnTo>
                    <a:pt x="24" y="128"/>
                  </a:lnTo>
                  <a:lnTo>
                    <a:pt x="38" y="111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80" y="63"/>
                  </a:lnTo>
                  <a:lnTo>
                    <a:pt x="93" y="44"/>
                  </a:lnTo>
                  <a:lnTo>
                    <a:pt x="105" y="26"/>
                  </a:lnTo>
                  <a:lnTo>
                    <a:pt x="110" y="17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3" y="2"/>
                  </a:lnTo>
                  <a:lnTo>
                    <a:pt x="109" y="0"/>
                  </a:lnTo>
                  <a:lnTo>
                    <a:pt x="105" y="1"/>
                  </a:lnTo>
                  <a:lnTo>
                    <a:pt x="104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0" name="Freeform 1002"/>
            <p:cNvSpPr/>
            <p:nvPr/>
          </p:nvSpPr>
          <p:spPr bwMode="auto">
            <a:xfrm>
              <a:off x="2501901" y="4300538"/>
              <a:ext cx="26988" cy="4603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2"/>
                </a:cxn>
                <a:cxn ang="0">
                  <a:pos x="51" y="17"/>
                </a:cxn>
                <a:cxn ang="0">
                  <a:pos x="40" y="29"/>
                </a:cxn>
                <a:cxn ang="0">
                  <a:pos x="40" y="29"/>
                </a:cxn>
                <a:cxn ang="0">
                  <a:pos x="34" y="36"/>
                </a:cxn>
                <a:cxn ang="0">
                  <a:pos x="30" y="44"/>
                </a:cxn>
                <a:cxn ang="0">
                  <a:pos x="23" y="59"/>
                </a:cxn>
                <a:cxn ang="0">
                  <a:pos x="23" y="59"/>
                </a:cxn>
                <a:cxn ang="0">
                  <a:pos x="8" y="83"/>
                </a:cxn>
                <a:cxn ang="0">
                  <a:pos x="3" y="95"/>
                </a:cxn>
                <a:cxn ang="0">
                  <a:pos x="2" y="101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10" y="113"/>
                </a:cxn>
                <a:cxn ang="0">
                  <a:pos x="11" y="112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0"/>
                </a:cxn>
                <a:cxn ang="0">
                  <a:pos x="17" y="92"/>
                </a:cxn>
                <a:cxn ang="0">
                  <a:pos x="27" y="78"/>
                </a:cxn>
                <a:cxn ang="0">
                  <a:pos x="27" y="78"/>
                </a:cxn>
                <a:cxn ang="0">
                  <a:pos x="42" y="48"/>
                </a:cxn>
                <a:cxn ang="0">
                  <a:pos x="42" y="48"/>
                </a:cxn>
                <a:cxn ang="0">
                  <a:pos x="50" y="38"/>
                </a:cxn>
                <a:cxn ang="0">
                  <a:pos x="58" y="29"/>
                </a:cxn>
                <a:cxn ang="0">
                  <a:pos x="64" y="19"/>
                </a:cxn>
                <a:cxn ang="0">
                  <a:pos x="67" y="14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114">
                  <a:moveTo>
                    <a:pt x="58" y="4"/>
                  </a:moveTo>
                  <a:lnTo>
                    <a:pt x="58" y="4"/>
                  </a:lnTo>
                  <a:lnTo>
                    <a:pt x="55" y="12"/>
                  </a:lnTo>
                  <a:lnTo>
                    <a:pt x="51" y="17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4" y="36"/>
                  </a:lnTo>
                  <a:lnTo>
                    <a:pt x="30" y="44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8" y="83"/>
                  </a:lnTo>
                  <a:lnTo>
                    <a:pt x="3" y="95"/>
                  </a:lnTo>
                  <a:lnTo>
                    <a:pt x="2" y="101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0"/>
                  </a:lnTo>
                  <a:lnTo>
                    <a:pt x="17" y="92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50" y="38"/>
                  </a:lnTo>
                  <a:lnTo>
                    <a:pt x="58" y="29"/>
                  </a:lnTo>
                  <a:lnTo>
                    <a:pt x="64" y="19"/>
                  </a:lnTo>
                  <a:lnTo>
                    <a:pt x="67" y="14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1" name="Freeform 1003"/>
            <p:cNvSpPr/>
            <p:nvPr/>
          </p:nvSpPr>
          <p:spPr bwMode="auto">
            <a:xfrm>
              <a:off x="2374901" y="4359276"/>
              <a:ext cx="20638" cy="39688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1" y="28"/>
                </a:cxn>
                <a:cxn ang="0">
                  <a:pos x="25" y="40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2" y="60"/>
                </a:cxn>
                <a:cxn ang="0">
                  <a:pos x="6" y="71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2" y="96"/>
                </a:cxn>
                <a:cxn ang="0">
                  <a:pos x="12" y="96"/>
                </a:cxn>
                <a:cxn ang="0">
                  <a:pos x="19" y="74"/>
                </a:cxn>
                <a:cxn ang="0">
                  <a:pos x="23" y="62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6" y="42"/>
                </a:cxn>
                <a:cxn ang="0">
                  <a:pos x="43" y="32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100">
                  <a:moveTo>
                    <a:pt x="43" y="4"/>
                  </a:moveTo>
                  <a:lnTo>
                    <a:pt x="43" y="4"/>
                  </a:lnTo>
                  <a:lnTo>
                    <a:pt x="31" y="28"/>
                  </a:lnTo>
                  <a:lnTo>
                    <a:pt x="25" y="40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2" y="60"/>
                  </a:lnTo>
                  <a:lnTo>
                    <a:pt x="6" y="71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9" y="74"/>
                  </a:lnTo>
                  <a:lnTo>
                    <a:pt x="23" y="62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6" y="42"/>
                  </a:lnTo>
                  <a:lnTo>
                    <a:pt x="43" y="32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2" name="Freeform 1004"/>
            <p:cNvSpPr/>
            <p:nvPr/>
          </p:nvSpPr>
          <p:spPr bwMode="auto">
            <a:xfrm>
              <a:off x="2397126" y="4371976"/>
              <a:ext cx="28575" cy="38100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21"/>
                </a:cxn>
                <a:cxn ang="0">
                  <a:pos x="28" y="42"/>
                </a:cxn>
                <a:cxn ang="0">
                  <a:pos x="20" y="52"/>
                </a:cxn>
                <a:cxn ang="0">
                  <a:pos x="12" y="64"/>
                </a:cxn>
                <a:cxn ang="0">
                  <a:pos x="6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3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7" y="79"/>
                </a:cxn>
                <a:cxn ang="0">
                  <a:pos x="23" y="68"/>
                </a:cxn>
                <a:cxn ang="0">
                  <a:pos x="37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6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4">
                  <a:moveTo>
                    <a:pt x="63" y="1"/>
                  </a:moveTo>
                  <a:lnTo>
                    <a:pt x="63" y="1"/>
                  </a:lnTo>
                  <a:lnTo>
                    <a:pt x="45" y="21"/>
                  </a:lnTo>
                  <a:lnTo>
                    <a:pt x="28" y="42"/>
                  </a:lnTo>
                  <a:lnTo>
                    <a:pt x="20" y="52"/>
                  </a:lnTo>
                  <a:lnTo>
                    <a:pt x="12" y="64"/>
                  </a:lnTo>
                  <a:lnTo>
                    <a:pt x="6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3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7" y="79"/>
                  </a:lnTo>
                  <a:lnTo>
                    <a:pt x="23" y="68"/>
                  </a:lnTo>
                  <a:lnTo>
                    <a:pt x="37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6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3" name="Freeform 1005"/>
            <p:cNvSpPr/>
            <p:nvPr/>
          </p:nvSpPr>
          <p:spPr bwMode="auto">
            <a:xfrm>
              <a:off x="2427288" y="4384676"/>
              <a:ext cx="26988" cy="396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2" y="22"/>
                </a:cxn>
                <a:cxn ang="0">
                  <a:pos x="28" y="43"/>
                </a:cxn>
                <a:cxn ang="0">
                  <a:pos x="13" y="66"/>
                </a:cxn>
                <a:cxn ang="0">
                  <a:pos x="2" y="90"/>
                </a:cxn>
                <a:cxn ang="0">
                  <a:pos x="2" y="90"/>
                </a:cxn>
                <a:cxn ang="0">
                  <a:pos x="0" y="93"/>
                </a:cxn>
                <a:cxn ang="0">
                  <a:pos x="2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24" y="73"/>
                </a:cxn>
                <a:cxn ang="0">
                  <a:pos x="37" y="51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99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2" y="22"/>
                  </a:lnTo>
                  <a:lnTo>
                    <a:pt x="28" y="43"/>
                  </a:lnTo>
                  <a:lnTo>
                    <a:pt x="13" y="66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0" y="93"/>
                  </a:lnTo>
                  <a:lnTo>
                    <a:pt x="2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24" y="73"/>
                  </a:lnTo>
                  <a:lnTo>
                    <a:pt x="37" y="51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4" name="Freeform 1006"/>
            <p:cNvSpPr/>
            <p:nvPr/>
          </p:nvSpPr>
          <p:spPr bwMode="auto">
            <a:xfrm>
              <a:off x="2374901" y="4386263"/>
              <a:ext cx="103188" cy="153988"/>
            </a:xfrm>
            <a:custGeom>
              <a:avLst/>
              <a:gdLst/>
              <a:ahLst/>
              <a:cxnLst>
                <a:cxn ang="0">
                  <a:pos x="247" y="4"/>
                </a:cxn>
                <a:cxn ang="0">
                  <a:pos x="247" y="4"/>
                </a:cxn>
                <a:cxn ang="0">
                  <a:pos x="245" y="8"/>
                </a:cxn>
                <a:cxn ang="0">
                  <a:pos x="242" y="11"/>
                </a:cxn>
                <a:cxn ang="0">
                  <a:pos x="236" y="19"/>
                </a:cxn>
                <a:cxn ang="0">
                  <a:pos x="229" y="26"/>
                </a:cxn>
                <a:cxn ang="0">
                  <a:pos x="223" y="32"/>
                </a:cxn>
                <a:cxn ang="0">
                  <a:pos x="223" y="32"/>
                </a:cxn>
                <a:cxn ang="0">
                  <a:pos x="213" y="45"/>
                </a:cxn>
                <a:cxn ang="0">
                  <a:pos x="206" y="57"/>
                </a:cxn>
                <a:cxn ang="0">
                  <a:pos x="190" y="83"/>
                </a:cxn>
                <a:cxn ang="0">
                  <a:pos x="190" y="83"/>
                </a:cxn>
                <a:cxn ang="0">
                  <a:pos x="155" y="134"/>
                </a:cxn>
                <a:cxn ang="0">
                  <a:pos x="119" y="185"/>
                </a:cxn>
                <a:cxn ang="0">
                  <a:pos x="119" y="185"/>
                </a:cxn>
                <a:cxn ang="0">
                  <a:pos x="81" y="242"/>
                </a:cxn>
                <a:cxn ang="0">
                  <a:pos x="46" y="299"/>
                </a:cxn>
                <a:cxn ang="0">
                  <a:pos x="46" y="299"/>
                </a:cxn>
                <a:cxn ang="0">
                  <a:pos x="32" y="320"/>
                </a:cxn>
                <a:cxn ang="0">
                  <a:pos x="17" y="340"/>
                </a:cxn>
                <a:cxn ang="0">
                  <a:pos x="11" y="351"/>
                </a:cxn>
                <a:cxn ang="0">
                  <a:pos x="5" y="362"/>
                </a:cxn>
                <a:cxn ang="0">
                  <a:pos x="1" y="374"/>
                </a:cxn>
                <a:cxn ang="0">
                  <a:pos x="0" y="385"/>
                </a:cxn>
                <a:cxn ang="0">
                  <a:pos x="0" y="385"/>
                </a:cxn>
                <a:cxn ang="0">
                  <a:pos x="0" y="388"/>
                </a:cxn>
                <a:cxn ang="0">
                  <a:pos x="1" y="389"/>
                </a:cxn>
                <a:cxn ang="0">
                  <a:pos x="3" y="391"/>
                </a:cxn>
                <a:cxn ang="0">
                  <a:pos x="5" y="391"/>
                </a:cxn>
                <a:cxn ang="0">
                  <a:pos x="9" y="389"/>
                </a:cxn>
                <a:cxn ang="0">
                  <a:pos x="11" y="388"/>
                </a:cxn>
                <a:cxn ang="0">
                  <a:pos x="11" y="385"/>
                </a:cxn>
                <a:cxn ang="0">
                  <a:pos x="11" y="385"/>
                </a:cxn>
                <a:cxn ang="0">
                  <a:pos x="12" y="379"/>
                </a:cxn>
                <a:cxn ang="0">
                  <a:pos x="15" y="371"/>
                </a:cxn>
                <a:cxn ang="0">
                  <a:pos x="20" y="358"/>
                </a:cxn>
                <a:cxn ang="0">
                  <a:pos x="28" y="346"/>
                </a:cxn>
                <a:cxn ang="0">
                  <a:pos x="37" y="334"/>
                </a:cxn>
                <a:cxn ang="0">
                  <a:pos x="37" y="334"/>
                </a:cxn>
                <a:cxn ang="0">
                  <a:pos x="52" y="311"/>
                </a:cxn>
                <a:cxn ang="0">
                  <a:pos x="67" y="286"/>
                </a:cxn>
                <a:cxn ang="0">
                  <a:pos x="67" y="286"/>
                </a:cxn>
                <a:cxn ang="0">
                  <a:pos x="102" y="231"/>
                </a:cxn>
                <a:cxn ang="0">
                  <a:pos x="139" y="176"/>
                </a:cxn>
                <a:cxn ang="0">
                  <a:pos x="139" y="176"/>
                </a:cxn>
                <a:cxn ang="0">
                  <a:pos x="206" y="81"/>
                </a:cxn>
                <a:cxn ang="0">
                  <a:pos x="206" y="81"/>
                </a:cxn>
                <a:cxn ang="0">
                  <a:pos x="220" y="57"/>
                </a:cxn>
                <a:cxn ang="0">
                  <a:pos x="228" y="45"/>
                </a:cxn>
                <a:cxn ang="0">
                  <a:pos x="236" y="34"/>
                </a:cxn>
                <a:cxn ang="0">
                  <a:pos x="236" y="34"/>
                </a:cxn>
                <a:cxn ang="0">
                  <a:pos x="249" y="21"/>
                </a:cxn>
                <a:cxn ang="0">
                  <a:pos x="254" y="14"/>
                </a:cxn>
                <a:cxn ang="0">
                  <a:pos x="258" y="6"/>
                </a:cxn>
                <a:cxn ang="0">
                  <a:pos x="258" y="6"/>
                </a:cxn>
                <a:cxn ang="0">
                  <a:pos x="259" y="5"/>
                </a:cxn>
                <a:cxn ang="0">
                  <a:pos x="258" y="2"/>
                </a:cxn>
                <a:cxn ang="0">
                  <a:pos x="257" y="1"/>
                </a:cxn>
                <a:cxn ang="0">
                  <a:pos x="254" y="0"/>
                </a:cxn>
                <a:cxn ang="0">
                  <a:pos x="250" y="0"/>
                </a:cxn>
                <a:cxn ang="0">
                  <a:pos x="249" y="1"/>
                </a:cxn>
                <a:cxn ang="0">
                  <a:pos x="247" y="4"/>
                </a:cxn>
                <a:cxn ang="0">
                  <a:pos x="247" y="4"/>
                </a:cxn>
              </a:cxnLst>
              <a:rect l="0" t="0" r="r" b="b"/>
              <a:pathLst>
                <a:path w="259" h="391">
                  <a:moveTo>
                    <a:pt x="247" y="4"/>
                  </a:moveTo>
                  <a:lnTo>
                    <a:pt x="247" y="4"/>
                  </a:lnTo>
                  <a:lnTo>
                    <a:pt x="245" y="8"/>
                  </a:lnTo>
                  <a:lnTo>
                    <a:pt x="242" y="11"/>
                  </a:lnTo>
                  <a:lnTo>
                    <a:pt x="236" y="19"/>
                  </a:lnTo>
                  <a:lnTo>
                    <a:pt x="229" y="26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13" y="45"/>
                  </a:lnTo>
                  <a:lnTo>
                    <a:pt x="206" y="57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55" y="134"/>
                  </a:lnTo>
                  <a:lnTo>
                    <a:pt x="119" y="185"/>
                  </a:lnTo>
                  <a:lnTo>
                    <a:pt x="119" y="185"/>
                  </a:lnTo>
                  <a:lnTo>
                    <a:pt x="81" y="242"/>
                  </a:lnTo>
                  <a:lnTo>
                    <a:pt x="46" y="299"/>
                  </a:lnTo>
                  <a:lnTo>
                    <a:pt x="46" y="299"/>
                  </a:lnTo>
                  <a:lnTo>
                    <a:pt x="32" y="320"/>
                  </a:lnTo>
                  <a:lnTo>
                    <a:pt x="17" y="340"/>
                  </a:lnTo>
                  <a:lnTo>
                    <a:pt x="11" y="351"/>
                  </a:lnTo>
                  <a:lnTo>
                    <a:pt x="5" y="362"/>
                  </a:lnTo>
                  <a:lnTo>
                    <a:pt x="1" y="374"/>
                  </a:lnTo>
                  <a:lnTo>
                    <a:pt x="0" y="385"/>
                  </a:lnTo>
                  <a:lnTo>
                    <a:pt x="0" y="385"/>
                  </a:lnTo>
                  <a:lnTo>
                    <a:pt x="0" y="388"/>
                  </a:lnTo>
                  <a:lnTo>
                    <a:pt x="1" y="389"/>
                  </a:lnTo>
                  <a:lnTo>
                    <a:pt x="3" y="391"/>
                  </a:lnTo>
                  <a:lnTo>
                    <a:pt x="5" y="391"/>
                  </a:lnTo>
                  <a:lnTo>
                    <a:pt x="9" y="389"/>
                  </a:lnTo>
                  <a:lnTo>
                    <a:pt x="11" y="388"/>
                  </a:lnTo>
                  <a:lnTo>
                    <a:pt x="11" y="385"/>
                  </a:lnTo>
                  <a:lnTo>
                    <a:pt x="11" y="385"/>
                  </a:lnTo>
                  <a:lnTo>
                    <a:pt x="12" y="379"/>
                  </a:lnTo>
                  <a:lnTo>
                    <a:pt x="15" y="371"/>
                  </a:lnTo>
                  <a:lnTo>
                    <a:pt x="20" y="358"/>
                  </a:lnTo>
                  <a:lnTo>
                    <a:pt x="28" y="346"/>
                  </a:lnTo>
                  <a:lnTo>
                    <a:pt x="37" y="334"/>
                  </a:lnTo>
                  <a:lnTo>
                    <a:pt x="37" y="334"/>
                  </a:lnTo>
                  <a:lnTo>
                    <a:pt x="52" y="311"/>
                  </a:lnTo>
                  <a:lnTo>
                    <a:pt x="67" y="286"/>
                  </a:lnTo>
                  <a:lnTo>
                    <a:pt x="67" y="286"/>
                  </a:lnTo>
                  <a:lnTo>
                    <a:pt x="102" y="231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220" y="57"/>
                  </a:lnTo>
                  <a:lnTo>
                    <a:pt x="228" y="45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49" y="21"/>
                  </a:lnTo>
                  <a:lnTo>
                    <a:pt x="254" y="14"/>
                  </a:lnTo>
                  <a:lnTo>
                    <a:pt x="258" y="6"/>
                  </a:lnTo>
                  <a:lnTo>
                    <a:pt x="258" y="6"/>
                  </a:lnTo>
                  <a:lnTo>
                    <a:pt x="259" y="5"/>
                  </a:lnTo>
                  <a:lnTo>
                    <a:pt x="258" y="2"/>
                  </a:lnTo>
                  <a:lnTo>
                    <a:pt x="257" y="1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9" y="1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5" name="Freeform 1007"/>
            <p:cNvSpPr/>
            <p:nvPr/>
          </p:nvSpPr>
          <p:spPr bwMode="auto">
            <a:xfrm>
              <a:off x="2393951" y="4391026"/>
              <a:ext cx="111125" cy="165100"/>
            </a:xfrm>
            <a:custGeom>
              <a:avLst/>
              <a:gdLst/>
              <a:ahLst/>
              <a:cxnLst>
                <a:cxn ang="0">
                  <a:pos x="267" y="2"/>
                </a:cxn>
                <a:cxn ang="0">
                  <a:pos x="267" y="2"/>
                </a:cxn>
                <a:cxn ang="0">
                  <a:pos x="247" y="24"/>
                </a:cxn>
                <a:cxn ang="0">
                  <a:pos x="229" y="46"/>
                </a:cxn>
                <a:cxn ang="0">
                  <a:pos x="210" y="71"/>
                </a:cxn>
                <a:cxn ang="0">
                  <a:pos x="195" y="96"/>
                </a:cxn>
                <a:cxn ang="0">
                  <a:pos x="163" y="147"/>
                </a:cxn>
                <a:cxn ang="0">
                  <a:pos x="132" y="198"/>
                </a:cxn>
                <a:cxn ang="0">
                  <a:pos x="132" y="198"/>
                </a:cxn>
                <a:cxn ang="0">
                  <a:pos x="61" y="314"/>
                </a:cxn>
                <a:cxn ang="0">
                  <a:pos x="61" y="314"/>
                </a:cxn>
                <a:cxn ang="0">
                  <a:pos x="43" y="343"/>
                </a:cxn>
                <a:cxn ang="0">
                  <a:pos x="22" y="372"/>
                </a:cxn>
                <a:cxn ang="0">
                  <a:pos x="22" y="372"/>
                </a:cxn>
                <a:cxn ang="0">
                  <a:pos x="9" y="390"/>
                </a:cxn>
                <a:cxn ang="0">
                  <a:pos x="2" y="401"/>
                </a:cxn>
                <a:cxn ang="0">
                  <a:pos x="0" y="411"/>
                </a:cxn>
                <a:cxn ang="0">
                  <a:pos x="0" y="411"/>
                </a:cxn>
                <a:cxn ang="0">
                  <a:pos x="0" y="414"/>
                </a:cxn>
                <a:cxn ang="0">
                  <a:pos x="0" y="416"/>
                </a:cxn>
                <a:cxn ang="0">
                  <a:pos x="4" y="418"/>
                </a:cxn>
                <a:cxn ang="0">
                  <a:pos x="6" y="419"/>
                </a:cxn>
                <a:cxn ang="0">
                  <a:pos x="8" y="418"/>
                </a:cxn>
                <a:cxn ang="0">
                  <a:pos x="9" y="416"/>
                </a:cxn>
                <a:cxn ang="0">
                  <a:pos x="10" y="414"/>
                </a:cxn>
                <a:cxn ang="0">
                  <a:pos x="10" y="414"/>
                </a:cxn>
                <a:cxn ang="0">
                  <a:pos x="12" y="408"/>
                </a:cxn>
                <a:cxn ang="0">
                  <a:pos x="14" y="402"/>
                </a:cxn>
                <a:cxn ang="0">
                  <a:pos x="22" y="390"/>
                </a:cxn>
                <a:cxn ang="0">
                  <a:pos x="38" y="371"/>
                </a:cxn>
                <a:cxn ang="0">
                  <a:pos x="38" y="371"/>
                </a:cxn>
                <a:cxn ang="0">
                  <a:pos x="56" y="346"/>
                </a:cxn>
                <a:cxn ang="0">
                  <a:pos x="72" y="320"/>
                </a:cxn>
                <a:cxn ang="0">
                  <a:pos x="72" y="320"/>
                </a:cxn>
                <a:cxn ang="0">
                  <a:pos x="103" y="266"/>
                </a:cxn>
                <a:cxn ang="0">
                  <a:pos x="137" y="212"/>
                </a:cxn>
                <a:cxn ang="0">
                  <a:pos x="137" y="212"/>
                </a:cxn>
                <a:cxn ang="0">
                  <a:pos x="154" y="185"/>
                </a:cxn>
                <a:cxn ang="0">
                  <a:pos x="173" y="156"/>
                </a:cxn>
                <a:cxn ang="0">
                  <a:pos x="190" y="129"/>
                </a:cxn>
                <a:cxn ang="0">
                  <a:pos x="207" y="101"/>
                </a:cxn>
                <a:cxn ang="0">
                  <a:pos x="207" y="101"/>
                </a:cxn>
                <a:cxn ang="0">
                  <a:pos x="220" y="76"/>
                </a:cxn>
                <a:cxn ang="0">
                  <a:pos x="234" y="54"/>
                </a:cxn>
                <a:cxn ang="0">
                  <a:pos x="234" y="54"/>
                </a:cxn>
                <a:cxn ang="0">
                  <a:pos x="243" y="42"/>
                </a:cxn>
                <a:cxn ang="0">
                  <a:pos x="254" y="31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7" y="7"/>
                </a:cxn>
                <a:cxn ang="0">
                  <a:pos x="277" y="6"/>
                </a:cxn>
                <a:cxn ang="0">
                  <a:pos x="275" y="2"/>
                </a:cxn>
                <a:cxn ang="0">
                  <a:pos x="272" y="0"/>
                </a:cxn>
                <a:cxn ang="0">
                  <a:pos x="269" y="0"/>
                </a:cxn>
                <a:cxn ang="0">
                  <a:pos x="267" y="2"/>
                </a:cxn>
                <a:cxn ang="0">
                  <a:pos x="267" y="2"/>
                </a:cxn>
              </a:cxnLst>
              <a:rect l="0" t="0" r="r" b="b"/>
              <a:pathLst>
                <a:path w="277" h="419">
                  <a:moveTo>
                    <a:pt x="267" y="2"/>
                  </a:moveTo>
                  <a:lnTo>
                    <a:pt x="267" y="2"/>
                  </a:lnTo>
                  <a:lnTo>
                    <a:pt x="247" y="24"/>
                  </a:lnTo>
                  <a:lnTo>
                    <a:pt x="229" y="46"/>
                  </a:lnTo>
                  <a:lnTo>
                    <a:pt x="210" y="71"/>
                  </a:lnTo>
                  <a:lnTo>
                    <a:pt x="195" y="96"/>
                  </a:lnTo>
                  <a:lnTo>
                    <a:pt x="163" y="147"/>
                  </a:lnTo>
                  <a:lnTo>
                    <a:pt x="132" y="198"/>
                  </a:lnTo>
                  <a:lnTo>
                    <a:pt x="132" y="198"/>
                  </a:lnTo>
                  <a:lnTo>
                    <a:pt x="61" y="314"/>
                  </a:lnTo>
                  <a:lnTo>
                    <a:pt x="61" y="314"/>
                  </a:lnTo>
                  <a:lnTo>
                    <a:pt x="43" y="343"/>
                  </a:lnTo>
                  <a:lnTo>
                    <a:pt x="22" y="372"/>
                  </a:lnTo>
                  <a:lnTo>
                    <a:pt x="22" y="372"/>
                  </a:lnTo>
                  <a:lnTo>
                    <a:pt x="9" y="390"/>
                  </a:lnTo>
                  <a:lnTo>
                    <a:pt x="2" y="401"/>
                  </a:lnTo>
                  <a:lnTo>
                    <a:pt x="0" y="411"/>
                  </a:lnTo>
                  <a:lnTo>
                    <a:pt x="0" y="411"/>
                  </a:lnTo>
                  <a:lnTo>
                    <a:pt x="0" y="414"/>
                  </a:lnTo>
                  <a:lnTo>
                    <a:pt x="0" y="416"/>
                  </a:lnTo>
                  <a:lnTo>
                    <a:pt x="4" y="418"/>
                  </a:lnTo>
                  <a:lnTo>
                    <a:pt x="6" y="419"/>
                  </a:lnTo>
                  <a:lnTo>
                    <a:pt x="8" y="418"/>
                  </a:lnTo>
                  <a:lnTo>
                    <a:pt x="9" y="416"/>
                  </a:lnTo>
                  <a:lnTo>
                    <a:pt x="10" y="414"/>
                  </a:lnTo>
                  <a:lnTo>
                    <a:pt x="10" y="414"/>
                  </a:lnTo>
                  <a:lnTo>
                    <a:pt x="12" y="408"/>
                  </a:lnTo>
                  <a:lnTo>
                    <a:pt x="14" y="402"/>
                  </a:lnTo>
                  <a:lnTo>
                    <a:pt x="22" y="390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56" y="346"/>
                  </a:lnTo>
                  <a:lnTo>
                    <a:pt x="72" y="320"/>
                  </a:lnTo>
                  <a:lnTo>
                    <a:pt x="72" y="320"/>
                  </a:lnTo>
                  <a:lnTo>
                    <a:pt x="103" y="266"/>
                  </a:lnTo>
                  <a:lnTo>
                    <a:pt x="137" y="212"/>
                  </a:lnTo>
                  <a:lnTo>
                    <a:pt x="137" y="212"/>
                  </a:lnTo>
                  <a:lnTo>
                    <a:pt x="154" y="185"/>
                  </a:lnTo>
                  <a:lnTo>
                    <a:pt x="173" y="156"/>
                  </a:lnTo>
                  <a:lnTo>
                    <a:pt x="190" y="129"/>
                  </a:lnTo>
                  <a:lnTo>
                    <a:pt x="207" y="101"/>
                  </a:lnTo>
                  <a:lnTo>
                    <a:pt x="207" y="101"/>
                  </a:lnTo>
                  <a:lnTo>
                    <a:pt x="220" y="76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43" y="42"/>
                  </a:lnTo>
                  <a:lnTo>
                    <a:pt x="254" y="31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7" y="7"/>
                  </a:lnTo>
                  <a:lnTo>
                    <a:pt x="277" y="6"/>
                  </a:lnTo>
                  <a:lnTo>
                    <a:pt x="275" y="2"/>
                  </a:lnTo>
                  <a:lnTo>
                    <a:pt x="272" y="0"/>
                  </a:lnTo>
                  <a:lnTo>
                    <a:pt x="269" y="0"/>
                  </a:lnTo>
                  <a:lnTo>
                    <a:pt x="267" y="2"/>
                  </a:lnTo>
                  <a:lnTo>
                    <a:pt x="2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6" name="Freeform 1008"/>
            <p:cNvSpPr/>
            <p:nvPr/>
          </p:nvSpPr>
          <p:spPr bwMode="auto">
            <a:xfrm>
              <a:off x="2417763" y="4403726"/>
              <a:ext cx="107950" cy="158750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45" y="25"/>
                </a:cxn>
                <a:cxn ang="0">
                  <a:pos x="208" y="74"/>
                </a:cxn>
                <a:cxn ang="0">
                  <a:pos x="188" y="96"/>
                </a:cxn>
                <a:cxn ang="0">
                  <a:pos x="178" y="108"/>
                </a:cxn>
                <a:cxn ang="0">
                  <a:pos x="151" y="144"/>
                </a:cxn>
                <a:cxn ang="0">
                  <a:pos x="119" y="195"/>
                </a:cxn>
                <a:cxn ang="0">
                  <a:pos x="110" y="210"/>
                </a:cxn>
                <a:cxn ang="0">
                  <a:pos x="80" y="250"/>
                </a:cxn>
                <a:cxn ang="0">
                  <a:pos x="72" y="262"/>
                </a:cxn>
                <a:cxn ang="0">
                  <a:pos x="60" y="287"/>
                </a:cxn>
                <a:cxn ang="0">
                  <a:pos x="54" y="299"/>
                </a:cxn>
                <a:cxn ang="0">
                  <a:pos x="17" y="355"/>
                </a:cxn>
                <a:cxn ang="0">
                  <a:pos x="5" y="380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8" y="399"/>
                </a:cxn>
                <a:cxn ang="0">
                  <a:pos x="12" y="395"/>
                </a:cxn>
                <a:cxn ang="0">
                  <a:pos x="16" y="382"/>
                </a:cxn>
                <a:cxn ang="0">
                  <a:pos x="29" y="356"/>
                </a:cxn>
                <a:cxn ang="0">
                  <a:pos x="52" y="321"/>
                </a:cxn>
                <a:cxn ang="0">
                  <a:pos x="68" y="297"/>
                </a:cxn>
                <a:cxn ang="0">
                  <a:pos x="79" y="272"/>
                </a:cxn>
                <a:cxn ang="0">
                  <a:pos x="83" y="265"/>
                </a:cxn>
                <a:cxn ang="0">
                  <a:pos x="100" y="245"/>
                </a:cxn>
                <a:cxn ang="0">
                  <a:pos x="115" y="224"/>
                </a:cxn>
                <a:cxn ang="0">
                  <a:pos x="130" y="202"/>
                </a:cxn>
                <a:cxn ang="0">
                  <a:pos x="164" y="147"/>
                </a:cxn>
                <a:cxn ang="0">
                  <a:pos x="192" y="109"/>
                </a:cxn>
                <a:cxn ang="0">
                  <a:pos x="204" y="97"/>
                </a:cxn>
                <a:cxn ang="0">
                  <a:pos x="223" y="76"/>
                </a:cxn>
                <a:cxn ang="0">
                  <a:pos x="255" y="31"/>
                </a:cxn>
                <a:cxn ang="0">
                  <a:pos x="272" y="10"/>
                </a:cxn>
                <a:cxn ang="0">
                  <a:pos x="274" y="8"/>
                </a:cxn>
                <a:cxn ang="0">
                  <a:pos x="272" y="2"/>
                </a:cxn>
                <a:cxn ang="0">
                  <a:pos x="267" y="0"/>
                </a:cxn>
                <a:cxn ang="0">
                  <a:pos x="264" y="2"/>
                </a:cxn>
              </a:cxnLst>
              <a:rect l="0" t="0" r="r" b="b"/>
              <a:pathLst>
                <a:path w="274" h="399">
                  <a:moveTo>
                    <a:pt x="264" y="2"/>
                  </a:moveTo>
                  <a:lnTo>
                    <a:pt x="264" y="2"/>
                  </a:lnTo>
                  <a:lnTo>
                    <a:pt x="254" y="14"/>
                  </a:lnTo>
                  <a:lnTo>
                    <a:pt x="245" y="25"/>
                  </a:lnTo>
                  <a:lnTo>
                    <a:pt x="226" y="49"/>
                  </a:lnTo>
                  <a:lnTo>
                    <a:pt x="208" y="74"/>
                  </a:lnTo>
                  <a:lnTo>
                    <a:pt x="199" y="85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78" y="108"/>
                  </a:lnTo>
                  <a:lnTo>
                    <a:pt x="169" y="119"/>
                  </a:lnTo>
                  <a:lnTo>
                    <a:pt x="151" y="144"/>
                  </a:lnTo>
                  <a:lnTo>
                    <a:pt x="135" y="169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0" y="210"/>
                  </a:lnTo>
                  <a:lnTo>
                    <a:pt x="101" y="224"/>
                  </a:lnTo>
                  <a:lnTo>
                    <a:pt x="80" y="250"/>
                  </a:lnTo>
                  <a:lnTo>
                    <a:pt x="80" y="250"/>
                  </a:lnTo>
                  <a:lnTo>
                    <a:pt x="72" y="262"/>
                  </a:lnTo>
                  <a:lnTo>
                    <a:pt x="66" y="274"/>
                  </a:lnTo>
                  <a:lnTo>
                    <a:pt x="60" y="287"/>
                  </a:lnTo>
                  <a:lnTo>
                    <a:pt x="54" y="299"/>
                  </a:lnTo>
                  <a:lnTo>
                    <a:pt x="54" y="299"/>
                  </a:lnTo>
                  <a:lnTo>
                    <a:pt x="24" y="344"/>
                  </a:lnTo>
                  <a:lnTo>
                    <a:pt x="17" y="355"/>
                  </a:lnTo>
                  <a:lnTo>
                    <a:pt x="11" y="367"/>
                  </a:lnTo>
                  <a:lnTo>
                    <a:pt x="5" y="380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1" y="397"/>
                  </a:lnTo>
                  <a:lnTo>
                    <a:pt x="4" y="399"/>
                  </a:lnTo>
                  <a:lnTo>
                    <a:pt x="8" y="399"/>
                  </a:lnTo>
                  <a:lnTo>
                    <a:pt x="11" y="398"/>
                  </a:lnTo>
                  <a:lnTo>
                    <a:pt x="12" y="395"/>
                  </a:lnTo>
                  <a:lnTo>
                    <a:pt x="12" y="395"/>
                  </a:lnTo>
                  <a:lnTo>
                    <a:pt x="16" y="382"/>
                  </a:lnTo>
                  <a:lnTo>
                    <a:pt x="22" y="369"/>
                  </a:lnTo>
                  <a:lnTo>
                    <a:pt x="29" y="356"/>
                  </a:lnTo>
                  <a:lnTo>
                    <a:pt x="35" y="344"/>
                  </a:lnTo>
                  <a:lnTo>
                    <a:pt x="52" y="321"/>
                  </a:lnTo>
                  <a:lnTo>
                    <a:pt x="68" y="297"/>
                  </a:lnTo>
                  <a:lnTo>
                    <a:pt x="68" y="297"/>
                  </a:lnTo>
                  <a:lnTo>
                    <a:pt x="73" y="284"/>
                  </a:lnTo>
                  <a:lnTo>
                    <a:pt x="79" y="272"/>
                  </a:lnTo>
                  <a:lnTo>
                    <a:pt x="79" y="272"/>
                  </a:lnTo>
                  <a:lnTo>
                    <a:pt x="83" y="265"/>
                  </a:lnTo>
                  <a:lnTo>
                    <a:pt x="88" y="258"/>
                  </a:lnTo>
                  <a:lnTo>
                    <a:pt x="100" y="245"/>
                  </a:lnTo>
                  <a:lnTo>
                    <a:pt x="100" y="245"/>
                  </a:lnTo>
                  <a:lnTo>
                    <a:pt x="115" y="224"/>
                  </a:lnTo>
                  <a:lnTo>
                    <a:pt x="130" y="202"/>
                  </a:lnTo>
                  <a:lnTo>
                    <a:pt x="130" y="202"/>
                  </a:lnTo>
                  <a:lnTo>
                    <a:pt x="147" y="174"/>
                  </a:lnTo>
                  <a:lnTo>
                    <a:pt x="164" y="147"/>
                  </a:lnTo>
                  <a:lnTo>
                    <a:pt x="182" y="122"/>
                  </a:lnTo>
                  <a:lnTo>
                    <a:pt x="192" y="109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13" y="87"/>
                  </a:lnTo>
                  <a:lnTo>
                    <a:pt x="223" y="76"/>
                  </a:lnTo>
                  <a:lnTo>
                    <a:pt x="238" y="54"/>
                  </a:lnTo>
                  <a:lnTo>
                    <a:pt x="255" y="31"/>
                  </a:lnTo>
                  <a:lnTo>
                    <a:pt x="263" y="20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4" y="8"/>
                  </a:lnTo>
                  <a:lnTo>
                    <a:pt x="274" y="6"/>
                  </a:lnTo>
                  <a:lnTo>
                    <a:pt x="272" y="2"/>
                  </a:lnTo>
                  <a:lnTo>
                    <a:pt x="268" y="0"/>
                  </a:lnTo>
                  <a:lnTo>
                    <a:pt x="267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8" name="Freeform 1010"/>
            <p:cNvSpPr/>
            <p:nvPr/>
          </p:nvSpPr>
          <p:spPr bwMode="auto">
            <a:xfrm>
              <a:off x="2473326" y="4418013"/>
              <a:ext cx="68263" cy="95250"/>
            </a:xfrm>
            <a:custGeom>
              <a:avLst/>
              <a:gdLst/>
              <a:ahLst/>
              <a:cxnLst>
                <a:cxn ang="0">
                  <a:pos x="164" y="3"/>
                </a:cxn>
                <a:cxn ang="0">
                  <a:pos x="164" y="3"/>
                </a:cxn>
                <a:cxn ang="0">
                  <a:pos x="146" y="36"/>
                </a:cxn>
                <a:cxn ang="0">
                  <a:pos x="126" y="67"/>
                </a:cxn>
                <a:cxn ang="0">
                  <a:pos x="105" y="97"/>
                </a:cxn>
                <a:cxn ang="0">
                  <a:pos x="83" y="127"/>
                </a:cxn>
                <a:cxn ang="0">
                  <a:pos x="83" y="127"/>
                </a:cxn>
                <a:cxn ang="0">
                  <a:pos x="61" y="152"/>
                </a:cxn>
                <a:cxn ang="0">
                  <a:pos x="38" y="180"/>
                </a:cxn>
                <a:cxn ang="0">
                  <a:pos x="19" y="206"/>
                </a:cxn>
                <a:cxn ang="0">
                  <a:pos x="10" y="220"/>
                </a:cxn>
                <a:cxn ang="0">
                  <a:pos x="0" y="236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0" y="240"/>
                </a:cxn>
                <a:cxn ang="0">
                  <a:pos x="3" y="242"/>
                </a:cxn>
                <a:cxn ang="0">
                  <a:pos x="7" y="244"/>
                </a:cxn>
                <a:cxn ang="0">
                  <a:pos x="10" y="242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20" y="224"/>
                </a:cxn>
                <a:cxn ang="0">
                  <a:pos x="30" y="208"/>
                </a:cxn>
                <a:cxn ang="0">
                  <a:pos x="54" y="178"/>
                </a:cxn>
                <a:cxn ang="0">
                  <a:pos x="78" y="150"/>
                </a:cxn>
                <a:cxn ang="0">
                  <a:pos x="102" y="121"/>
                </a:cxn>
                <a:cxn ang="0">
                  <a:pos x="102" y="121"/>
                </a:cxn>
                <a:cxn ang="0">
                  <a:pos x="123" y="95"/>
                </a:cxn>
                <a:cxn ang="0">
                  <a:pos x="142" y="66"/>
                </a:cxn>
                <a:cxn ang="0">
                  <a:pos x="159" y="38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4" y="7"/>
                </a:cxn>
                <a:cxn ang="0">
                  <a:pos x="174" y="4"/>
                </a:cxn>
                <a:cxn ang="0">
                  <a:pos x="172" y="2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4" y="3"/>
                </a:cxn>
                <a:cxn ang="0">
                  <a:pos x="164" y="3"/>
                </a:cxn>
              </a:cxnLst>
              <a:rect l="0" t="0" r="r" b="b"/>
              <a:pathLst>
                <a:path w="174" h="244">
                  <a:moveTo>
                    <a:pt x="164" y="3"/>
                  </a:moveTo>
                  <a:lnTo>
                    <a:pt x="164" y="3"/>
                  </a:lnTo>
                  <a:lnTo>
                    <a:pt x="146" y="36"/>
                  </a:lnTo>
                  <a:lnTo>
                    <a:pt x="126" y="67"/>
                  </a:lnTo>
                  <a:lnTo>
                    <a:pt x="105" y="97"/>
                  </a:lnTo>
                  <a:lnTo>
                    <a:pt x="83" y="127"/>
                  </a:lnTo>
                  <a:lnTo>
                    <a:pt x="83" y="127"/>
                  </a:lnTo>
                  <a:lnTo>
                    <a:pt x="61" y="152"/>
                  </a:lnTo>
                  <a:lnTo>
                    <a:pt x="38" y="180"/>
                  </a:lnTo>
                  <a:lnTo>
                    <a:pt x="19" y="206"/>
                  </a:lnTo>
                  <a:lnTo>
                    <a:pt x="10" y="220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3" y="242"/>
                  </a:lnTo>
                  <a:lnTo>
                    <a:pt x="7" y="244"/>
                  </a:lnTo>
                  <a:lnTo>
                    <a:pt x="10" y="242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20" y="224"/>
                  </a:lnTo>
                  <a:lnTo>
                    <a:pt x="30" y="208"/>
                  </a:lnTo>
                  <a:lnTo>
                    <a:pt x="54" y="178"/>
                  </a:lnTo>
                  <a:lnTo>
                    <a:pt x="78" y="150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23" y="95"/>
                  </a:lnTo>
                  <a:lnTo>
                    <a:pt x="142" y="66"/>
                  </a:lnTo>
                  <a:lnTo>
                    <a:pt x="159" y="3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2" y="2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4" y="3"/>
                  </a:lnTo>
                  <a:lnTo>
                    <a:pt x="1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9" name="Freeform 1011"/>
            <p:cNvSpPr/>
            <p:nvPr/>
          </p:nvSpPr>
          <p:spPr bwMode="auto">
            <a:xfrm>
              <a:off x="2505076" y="4446588"/>
              <a:ext cx="39688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6"/>
                </a:cxn>
                <a:cxn ang="0">
                  <a:pos x="68" y="30"/>
                </a:cxn>
                <a:cxn ang="0">
                  <a:pos x="46" y="61"/>
                </a:cxn>
                <a:cxn ang="0">
                  <a:pos x="25" y="91"/>
                </a:cxn>
                <a:cxn ang="0">
                  <a:pos x="13" y="106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2" y="129"/>
                </a:cxn>
                <a:cxn ang="0">
                  <a:pos x="4" y="130"/>
                </a:cxn>
                <a:cxn ang="0">
                  <a:pos x="5" y="130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21" y="114"/>
                </a:cxn>
                <a:cxn ang="0">
                  <a:pos x="33" y="100"/>
                </a:cxn>
                <a:cxn ang="0">
                  <a:pos x="55" y="68"/>
                </a:cxn>
                <a:cxn ang="0">
                  <a:pos x="76" y="38"/>
                </a:cxn>
                <a:cxn ang="0">
                  <a:pos x="88" y="24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3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30">
                  <a:moveTo>
                    <a:pt x="93" y="2"/>
                  </a:moveTo>
                  <a:lnTo>
                    <a:pt x="93" y="2"/>
                  </a:lnTo>
                  <a:lnTo>
                    <a:pt x="80" y="16"/>
                  </a:lnTo>
                  <a:lnTo>
                    <a:pt x="68" y="30"/>
                  </a:lnTo>
                  <a:lnTo>
                    <a:pt x="46" y="61"/>
                  </a:lnTo>
                  <a:lnTo>
                    <a:pt x="25" y="91"/>
                  </a:lnTo>
                  <a:lnTo>
                    <a:pt x="13" y="106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4" y="130"/>
                  </a:lnTo>
                  <a:lnTo>
                    <a:pt x="5" y="130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21" y="114"/>
                  </a:lnTo>
                  <a:lnTo>
                    <a:pt x="33" y="100"/>
                  </a:lnTo>
                  <a:lnTo>
                    <a:pt x="55" y="68"/>
                  </a:lnTo>
                  <a:lnTo>
                    <a:pt x="76" y="38"/>
                  </a:lnTo>
                  <a:lnTo>
                    <a:pt x="88" y="24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3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0" name="Freeform 1012"/>
            <p:cNvSpPr/>
            <p:nvPr/>
          </p:nvSpPr>
          <p:spPr bwMode="auto">
            <a:xfrm>
              <a:off x="2274888" y="4427538"/>
              <a:ext cx="30163" cy="44450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8" y="9"/>
                </a:cxn>
                <a:cxn ang="0">
                  <a:pos x="48" y="18"/>
                </a:cxn>
                <a:cxn ang="0">
                  <a:pos x="42" y="28"/>
                </a:cxn>
                <a:cxn ang="0">
                  <a:pos x="35" y="40"/>
                </a:cxn>
                <a:cxn ang="0">
                  <a:pos x="35" y="40"/>
                </a:cxn>
                <a:cxn ang="0">
                  <a:pos x="17" y="70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5" y="111"/>
                </a:cxn>
                <a:cxn ang="0">
                  <a:pos x="12" y="109"/>
                </a:cxn>
                <a:cxn ang="0">
                  <a:pos x="17" y="104"/>
                </a:cxn>
                <a:cxn ang="0">
                  <a:pos x="17" y="104"/>
                </a:cxn>
                <a:cxn ang="0">
                  <a:pos x="18" y="103"/>
                </a:cxn>
                <a:cxn ang="0">
                  <a:pos x="18" y="100"/>
                </a:cxn>
                <a:cxn ang="0">
                  <a:pos x="17" y="98"/>
                </a:cxn>
                <a:cxn ang="0">
                  <a:pos x="16" y="96"/>
                </a:cxn>
                <a:cxn ang="0">
                  <a:pos x="16" y="96"/>
                </a:cxn>
                <a:cxn ang="0">
                  <a:pos x="25" y="77"/>
                </a:cxn>
                <a:cxn ang="0">
                  <a:pos x="37" y="58"/>
                </a:cxn>
                <a:cxn ang="0">
                  <a:pos x="37" y="58"/>
                </a:cxn>
                <a:cxn ang="0">
                  <a:pos x="44" y="45"/>
                </a:cxn>
                <a:cxn ang="0">
                  <a:pos x="52" y="32"/>
                </a:cxn>
                <a:cxn ang="0">
                  <a:pos x="61" y="21"/>
                </a:cxn>
                <a:cxn ang="0">
                  <a:pos x="67" y="15"/>
                </a:cxn>
                <a:cxn ang="0">
                  <a:pos x="73" y="10"/>
                </a:cxn>
                <a:cxn ang="0">
                  <a:pos x="73" y="10"/>
                </a:cxn>
                <a:cxn ang="0">
                  <a:pos x="75" y="9"/>
                </a:cxn>
                <a:cxn ang="0">
                  <a:pos x="75" y="6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11">
                  <a:moveTo>
                    <a:pt x="67" y="1"/>
                  </a:moveTo>
                  <a:lnTo>
                    <a:pt x="67" y="1"/>
                  </a:lnTo>
                  <a:lnTo>
                    <a:pt x="58" y="9"/>
                  </a:lnTo>
                  <a:lnTo>
                    <a:pt x="48" y="18"/>
                  </a:lnTo>
                  <a:lnTo>
                    <a:pt x="42" y="2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17" y="7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12" y="109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8" y="103"/>
                  </a:lnTo>
                  <a:lnTo>
                    <a:pt x="18" y="100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25" y="77"/>
                  </a:lnTo>
                  <a:lnTo>
                    <a:pt x="37" y="58"/>
                  </a:lnTo>
                  <a:lnTo>
                    <a:pt x="37" y="58"/>
                  </a:lnTo>
                  <a:lnTo>
                    <a:pt x="44" y="45"/>
                  </a:lnTo>
                  <a:lnTo>
                    <a:pt x="52" y="32"/>
                  </a:lnTo>
                  <a:lnTo>
                    <a:pt x="61" y="21"/>
                  </a:lnTo>
                  <a:lnTo>
                    <a:pt x="67" y="15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1" name="Freeform 1013"/>
            <p:cNvSpPr/>
            <p:nvPr/>
          </p:nvSpPr>
          <p:spPr bwMode="auto">
            <a:xfrm>
              <a:off x="2295526" y="4425950"/>
              <a:ext cx="41275" cy="60325"/>
            </a:xfrm>
            <a:custGeom>
              <a:avLst/>
              <a:gdLst/>
              <a:ahLst/>
              <a:cxnLst>
                <a:cxn ang="0">
                  <a:pos x="95" y="1"/>
                </a:cxn>
                <a:cxn ang="0">
                  <a:pos x="95" y="1"/>
                </a:cxn>
                <a:cxn ang="0">
                  <a:pos x="88" y="6"/>
                </a:cxn>
                <a:cxn ang="0">
                  <a:pos x="81" y="11"/>
                </a:cxn>
                <a:cxn ang="0">
                  <a:pos x="75" y="18"/>
                </a:cxn>
                <a:cxn ang="0">
                  <a:pos x="70" y="26"/>
                </a:cxn>
                <a:cxn ang="0">
                  <a:pos x="62" y="40"/>
                </a:cxn>
                <a:cxn ang="0">
                  <a:pos x="54" y="56"/>
                </a:cxn>
                <a:cxn ang="0">
                  <a:pos x="54" y="56"/>
                </a:cxn>
                <a:cxn ang="0">
                  <a:pos x="41" y="78"/>
                </a:cxn>
                <a:cxn ang="0">
                  <a:pos x="28" y="100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3" y="151"/>
                </a:cxn>
                <a:cxn ang="0">
                  <a:pos x="7" y="153"/>
                </a:cxn>
                <a:cxn ang="0">
                  <a:pos x="8" y="151"/>
                </a:cxn>
                <a:cxn ang="0">
                  <a:pos x="11" y="150"/>
                </a:cxn>
                <a:cxn ang="0">
                  <a:pos x="15" y="147"/>
                </a:cxn>
                <a:cxn ang="0">
                  <a:pos x="15" y="147"/>
                </a:cxn>
                <a:cxn ang="0">
                  <a:pos x="16" y="145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37" y="108"/>
                </a:cxn>
                <a:cxn ang="0">
                  <a:pos x="47" y="91"/>
                </a:cxn>
                <a:cxn ang="0">
                  <a:pos x="57" y="73"/>
                </a:cxn>
                <a:cxn ang="0">
                  <a:pos x="57" y="73"/>
                </a:cxn>
                <a:cxn ang="0">
                  <a:pos x="66" y="56"/>
                </a:cxn>
                <a:cxn ang="0">
                  <a:pos x="75" y="39"/>
                </a:cxn>
                <a:cxn ang="0">
                  <a:pos x="80" y="31"/>
                </a:cxn>
                <a:cxn ang="0">
                  <a:pos x="87" y="23"/>
                </a:cxn>
                <a:cxn ang="0">
                  <a:pos x="93" y="17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9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7" y="0"/>
                </a:cxn>
                <a:cxn ang="0">
                  <a:pos x="95" y="1"/>
                </a:cxn>
                <a:cxn ang="0">
                  <a:pos x="95" y="1"/>
                </a:cxn>
              </a:cxnLst>
              <a:rect l="0" t="0" r="r" b="b"/>
              <a:pathLst>
                <a:path w="104" h="153">
                  <a:moveTo>
                    <a:pt x="95" y="1"/>
                  </a:moveTo>
                  <a:lnTo>
                    <a:pt x="95" y="1"/>
                  </a:lnTo>
                  <a:lnTo>
                    <a:pt x="88" y="6"/>
                  </a:lnTo>
                  <a:lnTo>
                    <a:pt x="81" y="11"/>
                  </a:lnTo>
                  <a:lnTo>
                    <a:pt x="75" y="18"/>
                  </a:lnTo>
                  <a:lnTo>
                    <a:pt x="70" y="26"/>
                  </a:lnTo>
                  <a:lnTo>
                    <a:pt x="62" y="40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1" y="78"/>
                  </a:lnTo>
                  <a:lnTo>
                    <a:pt x="28" y="100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3" y="151"/>
                  </a:lnTo>
                  <a:lnTo>
                    <a:pt x="7" y="153"/>
                  </a:lnTo>
                  <a:lnTo>
                    <a:pt x="8" y="151"/>
                  </a:lnTo>
                  <a:lnTo>
                    <a:pt x="11" y="150"/>
                  </a:lnTo>
                  <a:lnTo>
                    <a:pt x="15" y="147"/>
                  </a:lnTo>
                  <a:lnTo>
                    <a:pt x="15" y="147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37" y="108"/>
                  </a:lnTo>
                  <a:lnTo>
                    <a:pt x="47" y="91"/>
                  </a:lnTo>
                  <a:lnTo>
                    <a:pt x="57" y="73"/>
                  </a:lnTo>
                  <a:lnTo>
                    <a:pt x="57" y="73"/>
                  </a:lnTo>
                  <a:lnTo>
                    <a:pt x="66" y="56"/>
                  </a:lnTo>
                  <a:lnTo>
                    <a:pt x="75" y="39"/>
                  </a:lnTo>
                  <a:lnTo>
                    <a:pt x="80" y="31"/>
                  </a:lnTo>
                  <a:lnTo>
                    <a:pt x="87" y="23"/>
                  </a:lnTo>
                  <a:lnTo>
                    <a:pt x="93" y="17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7" y="0"/>
                  </a:lnTo>
                  <a:lnTo>
                    <a:pt x="95" y="1"/>
                  </a:lnTo>
                  <a:lnTo>
                    <a:pt x="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2" name="Freeform 1014"/>
            <p:cNvSpPr/>
            <p:nvPr/>
          </p:nvSpPr>
          <p:spPr bwMode="auto">
            <a:xfrm>
              <a:off x="2317751" y="4430713"/>
              <a:ext cx="39688" cy="666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82" y="14"/>
                </a:cxn>
                <a:cxn ang="0">
                  <a:pos x="76" y="24"/>
                </a:cxn>
                <a:cxn ang="0">
                  <a:pos x="65" y="46"/>
                </a:cxn>
                <a:cxn ang="0">
                  <a:pos x="46" y="91"/>
                </a:cxn>
                <a:cxn ang="0">
                  <a:pos x="46" y="91"/>
                </a:cxn>
                <a:cxn ang="0">
                  <a:pos x="42" y="100"/>
                </a:cxn>
                <a:cxn ang="0">
                  <a:pos x="37" y="109"/>
                </a:cxn>
                <a:cxn ang="0">
                  <a:pos x="24" y="126"/>
                </a:cxn>
                <a:cxn ang="0">
                  <a:pos x="10" y="142"/>
                </a:cxn>
                <a:cxn ang="0">
                  <a:pos x="5" y="151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7"/>
                </a:cxn>
                <a:cxn ang="0">
                  <a:pos x="3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10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0" y="148"/>
                </a:cxn>
                <a:cxn ang="0">
                  <a:pos x="30" y="134"/>
                </a:cxn>
                <a:cxn ang="0">
                  <a:pos x="41" y="119"/>
                </a:cxn>
                <a:cxn ang="0">
                  <a:pos x="51" y="106"/>
                </a:cxn>
                <a:cxn ang="0">
                  <a:pos x="51" y="106"/>
                </a:cxn>
                <a:cxn ang="0">
                  <a:pos x="58" y="95"/>
                </a:cxn>
                <a:cxn ang="0">
                  <a:pos x="63" y="83"/>
                </a:cxn>
                <a:cxn ang="0">
                  <a:pos x="75" y="57"/>
                </a:cxn>
                <a:cxn ang="0">
                  <a:pos x="85" y="32"/>
                </a:cxn>
                <a:cxn ang="0">
                  <a:pos x="92" y="20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7"/>
                </a:cxn>
                <a:cxn ang="0">
                  <a:pos x="99" y="4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90" y="2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9" h="168">
                  <a:moveTo>
                    <a:pt x="88" y="3"/>
                  </a:moveTo>
                  <a:lnTo>
                    <a:pt x="88" y="3"/>
                  </a:lnTo>
                  <a:lnTo>
                    <a:pt x="82" y="14"/>
                  </a:lnTo>
                  <a:lnTo>
                    <a:pt x="76" y="24"/>
                  </a:lnTo>
                  <a:lnTo>
                    <a:pt x="65" y="46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42" y="100"/>
                  </a:lnTo>
                  <a:lnTo>
                    <a:pt x="37" y="109"/>
                  </a:lnTo>
                  <a:lnTo>
                    <a:pt x="24" y="126"/>
                  </a:lnTo>
                  <a:lnTo>
                    <a:pt x="10" y="142"/>
                  </a:lnTo>
                  <a:lnTo>
                    <a:pt x="5" y="151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3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0" y="148"/>
                  </a:lnTo>
                  <a:lnTo>
                    <a:pt x="30" y="134"/>
                  </a:lnTo>
                  <a:lnTo>
                    <a:pt x="41" y="119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8" y="95"/>
                  </a:lnTo>
                  <a:lnTo>
                    <a:pt x="63" y="83"/>
                  </a:lnTo>
                  <a:lnTo>
                    <a:pt x="75" y="57"/>
                  </a:lnTo>
                  <a:lnTo>
                    <a:pt x="85" y="32"/>
                  </a:lnTo>
                  <a:lnTo>
                    <a:pt x="92" y="20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7"/>
                  </a:lnTo>
                  <a:lnTo>
                    <a:pt x="99" y="4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2" y="0"/>
                  </a:lnTo>
                  <a:lnTo>
                    <a:pt x="90" y="2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3" name="Freeform 1015"/>
            <p:cNvSpPr/>
            <p:nvPr/>
          </p:nvSpPr>
          <p:spPr bwMode="auto">
            <a:xfrm>
              <a:off x="2335213" y="4443413"/>
              <a:ext cx="39688" cy="60325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8" y="20"/>
                </a:cxn>
                <a:cxn ang="0">
                  <a:pos x="69" y="37"/>
                </a:cxn>
                <a:cxn ang="0">
                  <a:pos x="46" y="71"/>
                </a:cxn>
                <a:cxn ang="0">
                  <a:pos x="46" y="71"/>
                </a:cxn>
                <a:cxn ang="0">
                  <a:pos x="34" y="92"/>
                </a:cxn>
                <a:cxn ang="0">
                  <a:pos x="21" y="113"/>
                </a:cxn>
                <a:cxn ang="0">
                  <a:pos x="21" y="113"/>
                </a:cxn>
                <a:cxn ang="0">
                  <a:pos x="15" y="121"/>
                </a:cxn>
                <a:cxn ang="0">
                  <a:pos x="9" y="129"/>
                </a:cxn>
                <a:cxn ang="0">
                  <a:pos x="4" y="136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4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15" y="139"/>
                </a:cxn>
                <a:cxn ang="0">
                  <a:pos x="22" y="130"/>
                </a:cxn>
                <a:cxn ang="0">
                  <a:pos x="36" y="111"/>
                </a:cxn>
                <a:cxn ang="0">
                  <a:pos x="36" y="111"/>
                </a:cxn>
                <a:cxn ang="0">
                  <a:pos x="46" y="94"/>
                </a:cxn>
                <a:cxn ang="0">
                  <a:pos x="56" y="77"/>
                </a:cxn>
                <a:cxn ang="0">
                  <a:pos x="56" y="77"/>
                </a:cxn>
                <a:cxn ang="0">
                  <a:pos x="66" y="60"/>
                </a:cxn>
                <a:cxn ang="0">
                  <a:pos x="78" y="44"/>
                </a:cxn>
                <a:cxn ang="0">
                  <a:pos x="89" y="27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8" y="6"/>
                </a:cxn>
                <a:cxn ang="0">
                  <a:pos x="98" y="3"/>
                </a:cxn>
                <a:cxn ang="0">
                  <a:pos x="95" y="1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51">
                  <a:moveTo>
                    <a:pt x="87" y="3"/>
                  </a:moveTo>
                  <a:lnTo>
                    <a:pt x="87" y="3"/>
                  </a:lnTo>
                  <a:lnTo>
                    <a:pt x="78" y="20"/>
                  </a:lnTo>
                  <a:lnTo>
                    <a:pt x="69" y="37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34" y="92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15" y="121"/>
                  </a:lnTo>
                  <a:lnTo>
                    <a:pt x="9" y="129"/>
                  </a:lnTo>
                  <a:lnTo>
                    <a:pt x="4" y="136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4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15" y="139"/>
                  </a:lnTo>
                  <a:lnTo>
                    <a:pt x="22" y="13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46" y="94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66" y="60"/>
                  </a:lnTo>
                  <a:lnTo>
                    <a:pt x="78" y="44"/>
                  </a:lnTo>
                  <a:lnTo>
                    <a:pt x="89" y="27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3"/>
                  </a:lnTo>
                  <a:lnTo>
                    <a:pt x="95" y="1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4" name="Freeform 1016"/>
            <p:cNvSpPr/>
            <p:nvPr/>
          </p:nvSpPr>
          <p:spPr bwMode="auto">
            <a:xfrm>
              <a:off x="2359026" y="4451350"/>
              <a:ext cx="39688" cy="65088"/>
            </a:xfrm>
            <a:custGeom>
              <a:avLst/>
              <a:gdLst/>
              <a:ahLst/>
              <a:cxnLst>
                <a:cxn ang="0">
                  <a:pos x="89" y="4"/>
                </a:cxn>
                <a:cxn ang="0">
                  <a:pos x="89" y="4"/>
                </a:cxn>
                <a:cxn ang="0">
                  <a:pos x="84" y="15"/>
                </a:cxn>
                <a:cxn ang="0">
                  <a:pos x="77" y="25"/>
                </a:cxn>
                <a:cxn ang="0">
                  <a:pos x="64" y="45"/>
                </a:cxn>
                <a:cxn ang="0">
                  <a:pos x="64" y="45"/>
                </a:cxn>
                <a:cxn ang="0">
                  <a:pos x="54" y="66"/>
                </a:cxn>
                <a:cxn ang="0">
                  <a:pos x="42" y="86"/>
                </a:cxn>
                <a:cxn ang="0">
                  <a:pos x="42" y="86"/>
                </a:cxn>
                <a:cxn ang="0">
                  <a:pos x="20" y="123"/>
                </a:cxn>
                <a:cxn ang="0">
                  <a:pos x="9" y="141"/>
                </a:cxn>
                <a:cxn ang="0">
                  <a:pos x="4" y="151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4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2" y="164"/>
                </a:cxn>
                <a:cxn ang="0">
                  <a:pos x="12" y="164"/>
                </a:cxn>
                <a:cxn ang="0">
                  <a:pos x="16" y="153"/>
                </a:cxn>
                <a:cxn ang="0">
                  <a:pos x="21" y="143"/>
                </a:cxn>
                <a:cxn ang="0">
                  <a:pos x="31" y="123"/>
                </a:cxn>
                <a:cxn ang="0">
                  <a:pos x="44" y="103"/>
                </a:cxn>
                <a:cxn ang="0">
                  <a:pos x="56" y="85"/>
                </a:cxn>
                <a:cxn ang="0">
                  <a:pos x="56" y="85"/>
                </a:cxn>
                <a:cxn ang="0">
                  <a:pos x="68" y="64"/>
                </a:cxn>
                <a:cxn ang="0">
                  <a:pos x="78" y="43"/>
                </a:cxn>
                <a:cxn ang="0">
                  <a:pos x="78" y="43"/>
                </a:cxn>
                <a:cxn ang="0">
                  <a:pos x="90" y="26"/>
                </a:cxn>
                <a:cxn ang="0">
                  <a:pos x="95" y="17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9" y="4"/>
                </a:cxn>
                <a:cxn ang="0">
                  <a:pos x="89" y="4"/>
                </a:cxn>
              </a:cxnLst>
              <a:rect l="0" t="0" r="r" b="b"/>
              <a:pathLst>
                <a:path w="99" h="168">
                  <a:moveTo>
                    <a:pt x="89" y="4"/>
                  </a:moveTo>
                  <a:lnTo>
                    <a:pt x="89" y="4"/>
                  </a:lnTo>
                  <a:lnTo>
                    <a:pt x="84" y="15"/>
                  </a:lnTo>
                  <a:lnTo>
                    <a:pt x="77" y="25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54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20" y="123"/>
                  </a:lnTo>
                  <a:lnTo>
                    <a:pt x="9" y="141"/>
                  </a:lnTo>
                  <a:lnTo>
                    <a:pt x="4" y="151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4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6" y="153"/>
                  </a:lnTo>
                  <a:lnTo>
                    <a:pt x="21" y="143"/>
                  </a:lnTo>
                  <a:lnTo>
                    <a:pt x="31" y="123"/>
                  </a:lnTo>
                  <a:lnTo>
                    <a:pt x="44" y="10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68" y="64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90" y="26"/>
                  </a:lnTo>
                  <a:lnTo>
                    <a:pt x="95" y="1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9" y="4"/>
                  </a:lnTo>
                  <a:lnTo>
                    <a:pt x="8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5" name="Freeform 1017"/>
            <p:cNvSpPr/>
            <p:nvPr/>
          </p:nvSpPr>
          <p:spPr bwMode="auto">
            <a:xfrm>
              <a:off x="2244726" y="4165600"/>
              <a:ext cx="25400" cy="30163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6"/>
                </a:cxn>
                <a:cxn ang="0">
                  <a:pos x="43" y="14"/>
                </a:cxn>
                <a:cxn ang="0">
                  <a:pos x="33" y="29"/>
                </a:cxn>
                <a:cxn ang="0">
                  <a:pos x="33" y="29"/>
                </a:cxn>
                <a:cxn ang="0">
                  <a:pos x="25" y="38"/>
                </a:cxn>
                <a:cxn ang="0">
                  <a:pos x="17" y="47"/>
                </a:cxn>
                <a:cxn ang="0">
                  <a:pos x="10" y="57"/>
                </a:cxn>
                <a:cxn ang="0">
                  <a:pos x="2" y="67"/>
                </a:cxn>
                <a:cxn ang="0">
                  <a:pos x="2" y="67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3" y="60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47" y="26"/>
                </a:cxn>
                <a:cxn ang="0">
                  <a:pos x="55" y="18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4" y="6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76">
                  <a:moveTo>
                    <a:pt x="56" y="1"/>
                  </a:moveTo>
                  <a:lnTo>
                    <a:pt x="56" y="1"/>
                  </a:lnTo>
                  <a:lnTo>
                    <a:pt x="50" y="6"/>
                  </a:lnTo>
                  <a:lnTo>
                    <a:pt x="43" y="14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25" y="38"/>
                  </a:lnTo>
                  <a:lnTo>
                    <a:pt x="17" y="47"/>
                  </a:lnTo>
                  <a:lnTo>
                    <a:pt x="10" y="5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3" y="60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47" y="26"/>
                  </a:lnTo>
                  <a:lnTo>
                    <a:pt x="55" y="18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6" name="Freeform 1018"/>
            <p:cNvSpPr/>
            <p:nvPr/>
          </p:nvSpPr>
          <p:spPr bwMode="auto">
            <a:xfrm>
              <a:off x="2309813" y="4149725"/>
              <a:ext cx="15875" cy="30163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7" y="10"/>
                </a:cxn>
                <a:cxn ang="0">
                  <a:pos x="24" y="14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2" y="35"/>
                </a:cxn>
                <a:cxn ang="0">
                  <a:pos x="12" y="35"/>
                </a:cxn>
                <a:cxn ang="0">
                  <a:pos x="7" y="5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6" y="76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9" y="51"/>
                </a:cxn>
                <a:cxn ang="0">
                  <a:pos x="27" y="31"/>
                </a:cxn>
                <a:cxn ang="0">
                  <a:pos x="27" y="31"/>
                </a:cxn>
                <a:cxn ang="0">
                  <a:pos x="30" y="25"/>
                </a:cxn>
                <a:cxn ang="0">
                  <a:pos x="34" y="20"/>
                </a:cxn>
                <a:cxn ang="0">
                  <a:pos x="37" y="13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40" h="76">
                  <a:moveTo>
                    <a:pt x="28" y="5"/>
                  </a:moveTo>
                  <a:lnTo>
                    <a:pt x="28" y="5"/>
                  </a:lnTo>
                  <a:lnTo>
                    <a:pt x="27" y="10"/>
                  </a:lnTo>
                  <a:lnTo>
                    <a:pt x="24" y="1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7" y="5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6" y="76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9" y="5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30" y="25"/>
                  </a:lnTo>
                  <a:lnTo>
                    <a:pt x="34" y="20"/>
                  </a:lnTo>
                  <a:lnTo>
                    <a:pt x="37" y="13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7" name="Freeform 1019"/>
            <p:cNvSpPr/>
            <p:nvPr/>
          </p:nvSpPr>
          <p:spPr bwMode="auto">
            <a:xfrm>
              <a:off x="2349501" y="4143375"/>
              <a:ext cx="20638" cy="28575"/>
            </a:xfrm>
            <a:custGeom>
              <a:avLst/>
              <a:gdLst/>
              <a:ahLst/>
              <a:cxnLst>
                <a:cxn ang="0">
                  <a:pos x="42" y="7"/>
                </a:cxn>
                <a:cxn ang="0">
                  <a:pos x="42" y="7"/>
                </a:cxn>
                <a:cxn ang="0">
                  <a:pos x="40" y="11"/>
                </a:cxn>
                <a:cxn ang="0">
                  <a:pos x="38" y="15"/>
                </a:cxn>
                <a:cxn ang="0">
                  <a:pos x="31" y="20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9" y="49"/>
                </a:cxn>
                <a:cxn ang="0">
                  <a:pos x="4" y="56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5" y="59"/>
                </a:cxn>
                <a:cxn ang="0">
                  <a:pos x="21" y="50"/>
                </a:cxn>
                <a:cxn ang="0">
                  <a:pos x="26" y="41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0" y="28"/>
                </a:cxn>
                <a:cxn ang="0">
                  <a:pos x="46" y="21"/>
                </a:cxn>
                <a:cxn ang="0">
                  <a:pos x="51" y="15"/>
                </a:cxn>
                <a:cxn ang="0">
                  <a:pos x="52" y="11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49" y="2"/>
                </a:cxn>
                <a:cxn ang="0">
                  <a:pos x="48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2" y="7"/>
                </a:cxn>
              </a:cxnLst>
              <a:rect l="0" t="0" r="r" b="b"/>
              <a:pathLst>
                <a:path w="53" h="72">
                  <a:moveTo>
                    <a:pt x="42" y="7"/>
                  </a:moveTo>
                  <a:lnTo>
                    <a:pt x="42" y="7"/>
                  </a:lnTo>
                  <a:lnTo>
                    <a:pt x="40" y="11"/>
                  </a:lnTo>
                  <a:lnTo>
                    <a:pt x="38" y="15"/>
                  </a:lnTo>
                  <a:lnTo>
                    <a:pt x="31" y="20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9" y="49"/>
                  </a:lnTo>
                  <a:lnTo>
                    <a:pt x="4" y="5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5" y="59"/>
                  </a:lnTo>
                  <a:lnTo>
                    <a:pt x="21" y="50"/>
                  </a:lnTo>
                  <a:lnTo>
                    <a:pt x="26" y="41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0" y="28"/>
                  </a:lnTo>
                  <a:lnTo>
                    <a:pt x="46" y="21"/>
                  </a:lnTo>
                  <a:lnTo>
                    <a:pt x="51" y="15"/>
                  </a:lnTo>
                  <a:lnTo>
                    <a:pt x="52" y="11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8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2" y="7"/>
                  </a:lnTo>
                  <a:lnTo>
                    <a:pt x="4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8" name="Freeform 1020"/>
            <p:cNvSpPr/>
            <p:nvPr/>
          </p:nvSpPr>
          <p:spPr bwMode="auto">
            <a:xfrm>
              <a:off x="2406651" y="4140200"/>
              <a:ext cx="14288" cy="25400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0"/>
                </a:cxn>
                <a:cxn ang="0">
                  <a:pos x="21" y="17"/>
                </a:cxn>
                <a:cxn ang="0">
                  <a:pos x="14" y="30"/>
                </a:cxn>
                <a:cxn ang="0">
                  <a:pos x="7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35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64">
                  <a:moveTo>
                    <a:pt x="26" y="4"/>
                  </a:moveTo>
                  <a:lnTo>
                    <a:pt x="26" y="4"/>
                  </a:lnTo>
                  <a:lnTo>
                    <a:pt x="25" y="10"/>
                  </a:lnTo>
                  <a:lnTo>
                    <a:pt x="21" y="17"/>
                  </a:lnTo>
                  <a:lnTo>
                    <a:pt x="14" y="30"/>
                  </a:lnTo>
                  <a:lnTo>
                    <a:pt x="7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35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9" name="Freeform 1021"/>
            <p:cNvSpPr/>
            <p:nvPr/>
          </p:nvSpPr>
          <p:spPr bwMode="auto">
            <a:xfrm>
              <a:off x="2465388" y="4144963"/>
              <a:ext cx="15875" cy="23813"/>
            </a:xfrm>
            <a:custGeom>
              <a:avLst/>
              <a:gdLst/>
              <a:ahLst/>
              <a:cxnLst>
                <a:cxn ang="0">
                  <a:pos x="32" y="1"/>
                </a:cxn>
                <a:cxn ang="0">
                  <a:pos x="32" y="1"/>
                </a:cxn>
                <a:cxn ang="0">
                  <a:pos x="27" y="8"/>
                </a:cxn>
                <a:cxn ang="0">
                  <a:pos x="23" y="15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6" y="4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8" y="43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30" y="26"/>
                </a:cxn>
                <a:cxn ang="0">
                  <a:pos x="34" y="21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0" y="11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1"/>
                </a:cxn>
                <a:cxn ang="0">
                  <a:pos x="32" y="1"/>
                </a:cxn>
              </a:cxnLst>
              <a:rect l="0" t="0" r="r" b="b"/>
              <a:pathLst>
                <a:path w="42" h="60">
                  <a:moveTo>
                    <a:pt x="32" y="1"/>
                  </a:moveTo>
                  <a:lnTo>
                    <a:pt x="32" y="1"/>
                  </a:lnTo>
                  <a:lnTo>
                    <a:pt x="27" y="8"/>
                  </a:lnTo>
                  <a:lnTo>
                    <a:pt x="23" y="15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6" y="4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8" y="4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30" y="26"/>
                  </a:lnTo>
                  <a:lnTo>
                    <a:pt x="34" y="21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0" name="Freeform 1022"/>
            <p:cNvSpPr/>
            <p:nvPr/>
          </p:nvSpPr>
          <p:spPr bwMode="auto">
            <a:xfrm>
              <a:off x="2503488" y="4156075"/>
              <a:ext cx="15875" cy="254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9" y="10"/>
                </a:cxn>
                <a:cxn ang="0">
                  <a:pos x="25" y="17"/>
                </a:cxn>
                <a:cxn ang="0">
                  <a:pos x="17" y="30"/>
                </a:cxn>
                <a:cxn ang="0">
                  <a:pos x="8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4" y="62"/>
                </a:cxn>
                <a:cxn ang="0">
                  <a:pos x="6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36" y="21"/>
                </a:cxn>
                <a:cxn ang="0">
                  <a:pos x="40" y="1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64">
                  <a:moveTo>
                    <a:pt x="30" y="4"/>
                  </a:moveTo>
                  <a:lnTo>
                    <a:pt x="30" y="4"/>
                  </a:lnTo>
                  <a:lnTo>
                    <a:pt x="29" y="10"/>
                  </a:lnTo>
                  <a:lnTo>
                    <a:pt x="25" y="17"/>
                  </a:lnTo>
                  <a:lnTo>
                    <a:pt x="17" y="30"/>
                  </a:lnTo>
                  <a:lnTo>
                    <a:pt x="8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36" y="21"/>
                  </a:lnTo>
                  <a:lnTo>
                    <a:pt x="40" y="1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1" name="Freeform 1023"/>
            <p:cNvSpPr/>
            <p:nvPr/>
          </p:nvSpPr>
          <p:spPr bwMode="auto">
            <a:xfrm>
              <a:off x="2543176" y="4179888"/>
              <a:ext cx="15875" cy="20638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3" y="13"/>
                </a:cxn>
                <a:cxn ang="0">
                  <a:pos x="17" y="22"/>
                </a:cxn>
                <a:cxn ang="0">
                  <a:pos x="9" y="31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3" y="48"/>
                </a:cxn>
                <a:cxn ang="0">
                  <a:pos x="7" y="49"/>
                </a:cxn>
                <a:cxn ang="0">
                  <a:pos x="8" y="49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9" y="39"/>
                </a:cxn>
                <a:cxn ang="0">
                  <a:pos x="26" y="29"/>
                </a:cxn>
                <a:cxn ang="0">
                  <a:pos x="32" y="1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38" h="49">
                  <a:moveTo>
                    <a:pt x="28" y="2"/>
                  </a:moveTo>
                  <a:lnTo>
                    <a:pt x="28" y="2"/>
                  </a:lnTo>
                  <a:lnTo>
                    <a:pt x="23" y="13"/>
                  </a:lnTo>
                  <a:lnTo>
                    <a:pt x="17" y="22"/>
                  </a:lnTo>
                  <a:lnTo>
                    <a:pt x="9" y="31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3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9" y="39"/>
                  </a:lnTo>
                  <a:lnTo>
                    <a:pt x="26" y="29"/>
                  </a:lnTo>
                  <a:lnTo>
                    <a:pt x="32" y="1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2" name="Freeform 1024"/>
            <p:cNvSpPr/>
            <p:nvPr/>
          </p:nvSpPr>
          <p:spPr bwMode="auto">
            <a:xfrm>
              <a:off x="2586038" y="4205288"/>
              <a:ext cx="9525" cy="1905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5"/>
                </a:cxn>
                <a:cxn ang="0">
                  <a:pos x="9" y="24"/>
                </a:cxn>
                <a:cxn ang="0">
                  <a:pos x="5" y="33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2" y="49"/>
                </a:cxn>
                <a:cxn ang="0">
                  <a:pos x="6" y="49"/>
                </a:cxn>
                <a:cxn ang="0">
                  <a:pos x="9" y="49"/>
                </a:cxn>
                <a:cxn ang="0">
                  <a:pos x="10" y="46"/>
                </a:cxn>
                <a:cxn ang="0">
                  <a:pos x="10" y="46"/>
                </a:cxn>
                <a:cxn ang="0">
                  <a:pos x="15" y="37"/>
                </a:cxn>
                <a:cxn ang="0">
                  <a:pos x="19" y="26"/>
                </a:cxn>
                <a:cxn ang="0">
                  <a:pos x="22" y="16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0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2" h="49">
                  <a:moveTo>
                    <a:pt x="11" y="5"/>
                  </a:moveTo>
                  <a:lnTo>
                    <a:pt x="11" y="5"/>
                  </a:lnTo>
                  <a:lnTo>
                    <a:pt x="10" y="15"/>
                  </a:lnTo>
                  <a:lnTo>
                    <a:pt x="9" y="24"/>
                  </a:lnTo>
                  <a:lnTo>
                    <a:pt x="5" y="3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9"/>
                  </a:lnTo>
                  <a:lnTo>
                    <a:pt x="6" y="49"/>
                  </a:lnTo>
                  <a:lnTo>
                    <a:pt x="9" y="49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5" y="37"/>
                  </a:lnTo>
                  <a:lnTo>
                    <a:pt x="19" y="26"/>
                  </a:lnTo>
                  <a:lnTo>
                    <a:pt x="22" y="1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3" name="Freeform 1025"/>
            <p:cNvSpPr/>
            <p:nvPr/>
          </p:nvSpPr>
          <p:spPr bwMode="auto">
            <a:xfrm>
              <a:off x="2616201" y="4238625"/>
              <a:ext cx="15875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28" y="2"/>
                </a:cxn>
                <a:cxn ang="0">
                  <a:pos x="28" y="4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7" y="13"/>
                </a:cxn>
                <a:cxn ang="0">
                  <a:pos x="24" y="19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8" y="40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3" y="59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20" y="44"/>
                </a:cxn>
                <a:cxn ang="0">
                  <a:pos x="29" y="33"/>
                </a:cxn>
                <a:cxn ang="0">
                  <a:pos x="34" y="26"/>
                </a:cxn>
                <a:cxn ang="0">
                  <a:pos x="37" y="18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38" h="60">
                  <a:moveTo>
                    <a:pt x="38" y="4"/>
                  </a:moveTo>
                  <a:lnTo>
                    <a:pt x="38" y="4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7" y="13"/>
                  </a:lnTo>
                  <a:lnTo>
                    <a:pt x="24" y="19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20" y="44"/>
                  </a:lnTo>
                  <a:lnTo>
                    <a:pt x="29" y="33"/>
                  </a:lnTo>
                  <a:lnTo>
                    <a:pt x="34" y="26"/>
                  </a:lnTo>
                  <a:lnTo>
                    <a:pt x="37" y="18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4" name="Freeform 1026"/>
            <p:cNvSpPr/>
            <p:nvPr/>
          </p:nvSpPr>
          <p:spPr bwMode="auto">
            <a:xfrm>
              <a:off x="2638426" y="4265613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2"/>
                </a:cxn>
                <a:cxn ang="0">
                  <a:pos x="24" y="17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0" y="43"/>
                </a:cxn>
                <a:cxn ang="0">
                  <a:pos x="7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56"/>
                </a:cxn>
                <a:cxn ang="0">
                  <a:pos x="20" y="50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4" y="21"/>
                </a:cxn>
                <a:cxn ang="0">
                  <a:pos x="37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4">
                  <a:moveTo>
                    <a:pt x="26" y="5"/>
                  </a:moveTo>
                  <a:lnTo>
                    <a:pt x="26" y="5"/>
                  </a:lnTo>
                  <a:lnTo>
                    <a:pt x="25" y="12"/>
                  </a:lnTo>
                  <a:lnTo>
                    <a:pt x="24" y="1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0" y="43"/>
                  </a:lnTo>
                  <a:lnTo>
                    <a:pt x="7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56"/>
                  </a:lnTo>
                  <a:lnTo>
                    <a:pt x="20" y="50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4" y="21"/>
                  </a:lnTo>
                  <a:lnTo>
                    <a:pt x="37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5" name="Freeform 1027"/>
            <p:cNvSpPr/>
            <p:nvPr/>
          </p:nvSpPr>
          <p:spPr bwMode="auto">
            <a:xfrm>
              <a:off x="2665413" y="43068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20"/>
                </a:cxn>
                <a:cxn ang="0">
                  <a:pos x="16" y="32"/>
                </a:cxn>
                <a:cxn ang="0">
                  <a:pos x="9" y="45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20" y="49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20"/>
                  </a:lnTo>
                  <a:lnTo>
                    <a:pt x="16" y="32"/>
                  </a:lnTo>
                  <a:lnTo>
                    <a:pt x="9" y="4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20" y="49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6" name="Freeform 1028"/>
            <p:cNvSpPr/>
            <p:nvPr/>
          </p:nvSpPr>
          <p:spPr bwMode="auto">
            <a:xfrm>
              <a:off x="2667001" y="4356100"/>
              <a:ext cx="23813" cy="3810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2"/>
                </a:cxn>
                <a:cxn ang="0">
                  <a:pos x="43" y="17"/>
                </a:cxn>
                <a:cxn ang="0">
                  <a:pos x="38" y="2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2" y="6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9" y="98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3" y="72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4" y="38"/>
                </a:cxn>
                <a:cxn ang="0">
                  <a:pos x="50" y="29"/>
                </a:cxn>
                <a:cxn ang="0">
                  <a:pos x="55" y="17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98">
                  <a:moveTo>
                    <a:pt x="46" y="5"/>
                  </a:moveTo>
                  <a:lnTo>
                    <a:pt x="46" y="5"/>
                  </a:lnTo>
                  <a:lnTo>
                    <a:pt x="44" y="12"/>
                  </a:lnTo>
                  <a:lnTo>
                    <a:pt x="43" y="17"/>
                  </a:lnTo>
                  <a:lnTo>
                    <a:pt x="38" y="2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2" y="6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9" y="98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3" y="72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4" y="38"/>
                  </a:lnTo>
                  <a:lnTo>
                    <a:pt x="50" y="29"/>
                  </a:lnTo>
                  <a:lnTo>
                    <a:pt x="55" y="17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7" name="Freeform 1029"/>
            <p:cNvSpPr/>
            <p:nvPr/>
          </p:nvSpPr>
          <p:spPr bwMode="auto">
            <a:xfrm>
              <a:off x="2357438" y="4194175"/>
              <a:ext cx="103188" cy="66675"/>
            </a:xfrm>
            <a:custGeom>
              <a:avLst/>
              <a:gdLst/>
              <a:ahLst/>
              <a:cxnLst>
                <a:cxn ang="0">
                  <a:pos x="233" y="168"/>
                </a:cxn>
                <a:cxn ang="0">
                  <a:pos x="219" y="165"/>
                </a:cxn>
                <a:cxn ang="0">
                  <a:pos x="213" y="159"/>
                </a:cxn>
                <a:cxn ang="0">
                  <a:pos x="209" y="150"/>
                </a:cxn>
                <a:cxn ang="0">
                  <a:pos x="208" y="145"/>
                </a:cxn>
                <a:cxn ang="0">
                  <a:pos x="210" y="116"/>
                </a:cxn>
                <a:cxn ang="0">
                  <a:pos x="213" y="93"/>
                </a:cxn>
                <a:cxn ang="0">
                  <a:pos x="212" y="69"/>
                </a:cxn>
                <a:cxn ang="0">
                  <a:pos x="209" y="63"/>
                </a:cxn>
                <a:cxn ang="0">
                  <a:pos x="199" y="53"/>
                </a:cxn>
                <a:cxn ang="0">
                  <a:pos x="185" y="49"/>
                </a:cxn>
                <a:cxn ang="0">
                  <a:pos x="168" y="49"/>
                </a:cxn>
                <a:cxn ang="0">
                  <a:pos x="141" y="51"/>
                </a:cxn>
                <a:cxn ang="0">
                  <a:pos x="125" y="52"/>
                </a:cxn>
                <a:cxn ang="0">
                  <a:pos x="108" y="52"/>
                </a:cxn>
                <a:cxn ang="0">
                  <a:pos x="73" y="53"/>
                </a:cxn>
                <a:cxn ang="0">
                  <a:pos x="64" y="56"/>
                </a:cxn>
                <a:cxn ang="0">
                  <a:pos x="53" y="66"/>
                </a:cxn>
                <a:cxn ang="0">
                  <a:pos x="48" y="83"/>
                </a:cxn>
                <a:cxn ang="0">
                  <a:pos x="48" y="108"/>
                </a:cxn>
                <a:cxn ang="0">
                  <a:pos x="48" y="117"/>
                </a:cxn>
                <a:cxn ang="0">
                  <a:pos x="49" y="123"/>
                </a:cxn>
                <a:cxn ang="0">
                  <a:pos x="51" y="128"/>
                </a:cxn>
                <a:cxn ang="0">
                  <a:pos x="55" y="145"/>
                </a:cxn>
                <a:cxn ang="0">
                  <a:pos x="55" y="150"/>
                </a:cxn>
                <a:cxn ang="0">
                  <a:pos x="51" y="159"/>
                </a:cxn>
                <a:cxn ang="0">
                  <a:pos x="44" y="165"/>
                </a:cxn>
                <a:cxn ang="0">
                  <a:pos x="31" y="168"/>
                </a:cxn>
                <a:cxn ang="0">
                  <a:pos x="22" y="167"/>
                </a:cxn>
                <a:cxn ang="0">
                  <a:pos x="11" y="161"/>
                </a:cxn>
                <a:cxn ang="0">
                  <a:pos x="8" y="154"/>
                </a:cxn>
                <a:cxn ang="0">
                  <a:pos x="4" y="149"/>
                </a:cxn>
                <a:cxn ang="0">
                  <a:pos x="2" y="144"/>
                </a:cxn>
                <a:cxn ang="0">
                  <a:pos x="0" y="134"/>
                </a:cxn>
                <a:cxn ang="0">
                  <a:pos x="0" y="124"/>
                </a:cxn>
                <a:cxn ang="0">
                  <a:pos x="0" y="112"/>
                </a:cxn>
                <a:cxn ang="0">
                  <a:pos x="1" y="66"/>
                </a:cxn>
                <a:cxn ang="0">
                  <a:pos x="5" y="51"/>
                </a:cxn>
                <a:cxn ang="0">
                  <a:pos x="11" y="36"/>
                </a:cxn>
                <a:cxn ang="0">
                  <a:pos x="21" y="25"/>
                </a:cxn>
                <a:cxn ang="0">
                  <a:pos x="32" y="15"/>
                </a:cxn>
                <a:cxn ang="0">
                  <a:pos x="61" y="6"/>
                </a:cxn>
                <a:cxn ang="0">
                  <a:pos x="95" y="2"/>
                </a:cxn>
                <a:cxn ang="0">
                  <a:pos x="112" y="2"/>
                </a:cxn>
                <a:cxn ang="0">
                  <a:pos x="136" y="1"/>
                </a:cxn>
                <a:cxn ang="0">
                  <a:pos x="171" y="0"/>
                </a:cxn>
                <a:cxn ang="0">
                  <a:pos x="201" y="1"/>
                </a:cxn>
                <a:cxn ang="0">
                  <a:pos x="223" y="8"/>
                </a:cxn>
                <a:cxn ang="0">
                  <a:pos x="239" y="17"/>
                </a:cxn>
                <a:cxn ang="0">
                  <a:pos x="250" y="30"/>
                </a:cxn>
                <a:cxn ang="0">
                  <a:pos x="255" y="40"/>
                </a:cxn>
                <a:cxn ang="0">
                  <a:pos x="259" y="61"/>
                </a:cxn>
                <a:cxn ang="0">
                  <a:pos x="260" y="91"/>
                </a:cxn>
                <a:cxn ang="0">
                  <a:pos x="259" y="111"/>
                </a:cxn>
                <a:cxn ang="0">
                  <a:pos x="257" y="145"/>
                </a:cxn>
                <a:cxn ang="0">
                  <a:pos x="256" y="150"/>
                </a:cxn>
                <a:cxn ang="0">
                  <a:pos x="252" y="159"/>
                </a:cxn>
                <a:cxn ang="0">
                  <a:pos x="246" y="165"/>
                </a:cxn>
                <a:cxn ang="0">
                  <a:pos x="233" y="168"/>
                </a:cxn>
              </a:cxnLst>
              <a:rect l="0" t="0" r="r" b="b"/>
              <a:pathLst>
                <a:path w="260" h="168">
                  <a:moveTo>
                    <a:pt x="233" y="168"/>
                  </a:moveTo>
                  <a:lnTo>
                    <a:pt x="233" y="168"/>
                  </a:lnTo>
                  <a:lnTo>
                    <a:pt x="223" y="167"/>
                  </a:lnTo>
                  <a:lnTo>
                    <a:pt x="219" y="165"/>
                  </a:lnTo>
                  <a:lnTo>
                    <a:pt x="216" y="163"/>
                  </a:lnTo>
                  <a:lnTo>
                    <a:pt x="213" y="159"/>
                  </a:lnTo>
                  <a:lnTo>
                    <a:pt x="210" y="155"/>
                  </a:lnTo>
                  <a:lnTo>
                    <a:pt x="209" y="150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9" y="131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13" y="93"/>
                  </a:lnTo>
                  <a:lnTo>
                    <a:pt x="213" y="82"/>
                  </a:lnTo>
                  <a:lnTo>
                    <a:pt x="212" y="69"/>
                  </a:lnTo>
                  <a:lnTo>
                    <a:pt x="212" y="69"/>
                  </a:lnTo>
                  <a:lnTo>
                    <a:pt x="209" y="63"/>
                  </a:lnTo>
                  <a:lnTo>
                    <a:pt x="204" y="57"/>
                  </a:lnTo>
                  <a:lnTo>
                    <a:pt x="199" y="53"/>
                  </a:lnTo>
                  <a:lnTo>
                    <a:pt x="192" y="52"/>
                  </a:lnTo>
                  <a:lnTo>
                    <a:pt x="185" y="49"/>
                  </a:lnTo>
                  <a:lnTo>
                    <a:pt x="17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1" y="51"/>
                  </a:lnTo>
                  <a:lnTo>
                    <a:pt x="141" y="51"/>
                  </a:lnTo>
                  <a:lnTo>
                    <a:pt x="125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90" y="52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64" y="56"/>
                  </a:lnTo>
                  <a:lnTo>
                    <a:pt x="57" y="60"/>
                  </a:lnTo>
                  <a:lnTo>
                    <a:pt x="53" y="66"/>
                  </a:lnTo>
                  <a:lnTo>
                    <a:pt x="49" y="74"/>
                  </a:lnTo>
                  <a:lnTo>
                    <a:pt x="48" y="83"/>
                  </a:lnTo>
                  <a:lnTo>
                    <a:pt x="48" y="91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9" y="123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53" y="136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50"/>
                  </a:lnTo>
                  <a:lnTo>
                    <a:pt x="53" y="155"/>
                  </a:lnTo>
                  <a:lnTo>
                    <a:pt x="51" y="159"/>
                  </a:lnTo>
                  <a:lnTo>
                    <a:pt x="47" y="163"/>
                  </a:lnTo>
                  <a:lnTo>
                    <a:pt x="44" y="165"/>
                  </a:lnTo>
                  <a:lnTo>
                    <a:pt x="39" y="167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22" y="167"/>
                  </a:lnTo>
                  <a:lnTo>
                    <a:pt x="15" y="163"/>
                  </a:lnTo>
                  <a:lnTo>
                    <a:pt x="11" y="161"/>
                  </a:lnTo>
                  <a:lnTo>
                    <a:pt x="9" y="158"/>
                  </a:lnTo>
                  <a:lnTo>
                    <a:pt x="8" y="154"/>
                  </a:lnTo>
                  <a:lnTo>
                    <a:pt x="6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1"/>
                  </a:lnTo>
                  <a:lnTo>
                    <a:pt x="1" y="66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8" y="43"/>
                  </a:lnTo>
                  <a:lnTo>
                    <a:pt x="11" y="36"/>
                  </a:lnTo>
                  <a:lnTo>
                    <a:pt x="15" y="30"/>
                  </a:lnTo>
                  <a:lnTo>
                    <a:pt x="21" y="25"/>
                  </a:lnTo>
                  <a:lnTo>
                    <a:pt x="26" y="19"/>
                  </a:lnTo>
                  <a:lnTo>
                    <a:pt x="32" y="15"/>
                  </a:lnTo>
                  <a:lnTo>
                    <a:pt x="45" y="10"/>
                  </a:lnTo>
                  <a:lnTo>
                    <a:pt x="61" y="6"/>
                  </a:lnTo>
                  <a:lnTo>
                    <a:pt x="77" y="4"/>
                  </a:lnTo>
                  <a:lnTo>
                    <a:pt x="95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36" y="1"/>
                  </a:lnTo>
                  <a:lnTo>
                    <a:pt x="136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87" y="0"/>
                  </a:lnTo>
                  <a:lnTo>
                    <a:pt x="201" y="1"/>
                  </a:lnTo>
                  <a:lnTo>
                    <a:pt x="213" y="4"/>
                  </a:lnTo>
                  <a:lnTo>
                    <a:pt x="223" y="8"/>
                  </a:lnTo>
                  <a:lnTo>
                    <a:pt x="233" y="12"/>
                  </a:lnTo>
                  <a:lnTo>
                    <a:pt x="239" y="17"/>
                  </a:lnTo>
                  <a:lnTo>
                    <a:pt x="246" y="23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5" y="40"/>
                  </a:lnTo>
                  <a:lnTo>
                    <a:pt x="257" y="51"/>
                  </a:lnTo>
                  <a:lnTo>
                    <a:pt x="259" y="61"/>
                  </a:lnTo>
                  <a:lnTo>
                    <a:pt x="260" y="70"/>
                  </a:lnTo>
                  <a:lnTo>
                    <a:pt x="260" y="91"/>
                  </a:lnTo>
                  <a:lnTo>
                    <a:pt x="259" y="111"/>
                  </a:lnTo>
                  <a:lnTo>
                    <a:pt x="259" y="111"/>
                  </a:lnTo>
                  <a:lnTo>
                    <a:pt x="257" y="128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6" y="150"/>
                  </a:lnTo>
                  <a:lnTo>
                    <a:pt x="255" y="155"/>
                  </a:lnTo>
                  <a:lnTo>
                    <a:pt x="252" y="159"/>
                  </a:lnTo>
                  <a:lnTo>
                    <a:pt x="250" y="163"/>
                  </a:lnTo>
                  <a:lnTo>
                    <a:pt x="246" y="165"/>
                  </a:lnTo>
                  <a:lnTo>
                    <a:pt x="242" y="167"/>
                  </a:lnTo>
                  <a:lnTo>
                    <a:pt x="233" y="168"/>
                  </a:lnTo>
                  <a:lnTo>
                    <a:pt x="233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8" name="Freeform 1030"/>
            <p:cNvSpPr/>
            <p:nvPr/>
          </p:nvSpPr>
          <p:spPr bwMode="auto">
            <a:xfrm>
              <a:off x="2357438" y="4508500"/>
              <a:ext cx="101600" cy="63500"/>
            </a:xfrm>
            <a:custGeom>
              <a:avLst/>
              <a:gdLst/>
              <a:ahLst/>
              <a:cxnLst>
                <a:cxn ang="0">
                  <a:pos x="172" y="160"/>
                </a:cxn>
                <a:cxn ang="0">
                  <a:pos x="137" y="159"/>
                </a:cxn>
                <a:cxn ang="0">
                  <a:pos x="134" y="159"/>
                </a:cxn>
                <a:cxn ang="0">
                  <a:pos x="116" y="158"/>
                </a:cxn>
                <a:cxn ang="0">
                  <a:pos x="79" y="155"/>
                </a:cxn>
                <a:cxn ang="0">
                  <a:pos x="57" y="151"/>
                </a:cxn>
                <a:cxn ang="0">
                  <a:pos x="38" y="142"/>
                </a:cxn>
                <a:cxn ang="0">
                  <a:pos x="30" y="136"/>
                </a:cxn>
                <a:cxn ang="0">
                  <a:pos x="13" y="111"/>
                </a:cxn>
                <a:cxn ang="0">
                  <a:pos x="4" y="85"/>
                </a:cxn>
                <a:cxn ang="0">
                  <a:pos x="0" y="57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40" y="6"/>
                </a:cxn>
                <a:cxn ang="0">
                  <a:pos x="47" y="13"/>
                </a:cxn>
                <a:cxn ang="0">
                  <a:pos x="48" y="23"/>
                </a:cxn>
                <a:cxn ang="0">
                  <a:pos x="48" y="35"/>
                </a:cxn>
                <a:cxn ang="0">
                  <a:pos x="48" y="56"/>
                </a:cxn>
                <a:cxn ang="0">
                  <a:pos x="49" y="77"/>
                </a:cxn>
                <a:cxn ang="0">
                  <a:pos x="57" y="95"/>
                </a:cxn>
                <a:cxn ang="0">
                  <a:pos x="65" y="100"/>
                </a:cxn>
                <a:cxn ang="0">
                  <a:pos x="74" y="103"/>
                </a:cxn>
                <a:cxn ang="0">
                  <a:pos x="96" y="106"/>
                </a:cxn>
                <a:cxn ang="0">
                  <a:pos x="121" y="108"/>
                </a:cxn>
                <a:cxn ang="0">
                  <a:pos x="148" y="109"/>
                </a:cxn>
                <a:cxn ang="0">
                  <a:pos x="159" y="111"/>
                </a:cxn>
                <a:cxn ang="0">
                  <a:pos x="171" y="111"/>
                </a:cxn>
                <a:cxn ang="0">
                  <a:pos x="191" y="109"/>
                </a:cxn>
                <a:cxn ang="0">
                  <a:pos x="201" y="107"/>
                </a:cxn>
                <a:cxn ang="0">
                  <a:pos x="205" y="91"/>
                </a:cxn>
                <a:cxn ang="0">
                  <a:pos x="204" y="53"/>
                </a:cxn>
                <a:cxn ang="0">
                  <a:pos x="201" y="23"/>
                </a:cxn>
                <a:cxn ang="0">
                  <a:pos x="201" y="19"/>
                </a:cxn>
                <a:cxn ang="0">
                  <a:pos x="204" y="10"/>
                </a:cxn>
                <a:cxn ang="0">
                  <a:pos x="206" y="7"/>
                </a:cxn>
                <a:cxn ang="0">
                  <a:pos x="214" y="2"/>
                </a:cxn>
                <a:cxn ang="0">
                  <a:pos x="225" y="0"/>
                </a:cxn>
                <a:cxn ang="0">
                  <a:pos x="234" y="1"/>
                </a:cxn>
                <a:cxn ang="0">
                  <a:pos x="242" y="6"/>
                </a:cxn>
                <a:cxn ang="0">
                  <a:pos x="248" y="13"/>
                </a:cxn>
                <a:cxn ang="0">
                  <a:pos x="251" y="23"/>
                </a:cxn>
                <a:cxn ang="0">
                  <a:pos x="252" y="49"/>
                </a:cxn>
                <a:cxn ang="0">
                  <a:pos x="255" y="74"/>
                </a:cxn>
                <a:cxn ang="0">
                  <a:pos x="253" y="98"/>
                </a:cxn>
                <a:cxn ang="0">
                  <a:pos x="250" y="120"/>
                </a:cxn>
                <a:cxn ang="0">
                  <a:pos x="238" y="141"/>
                </a:cxn>
                <a:cxn ang="0">
                  <a:pos x="234" y="146"/>
                </a:cxn>
                <a:cxn ang="0">
                  <a:pos x="222" y="154"/>
                </a:cxn>
                <a:cxn ang="0">
                  <a:pos x="205" y="158"/>
                </a:cxn>
                <a:cxn ang="0">
                  <a:pos x="172" y="160"/>
                </a:cxn>
              </a:cxnLst>
              <a:rect l="0" t="0" r="r" b="b"/>
              <a:pathLst>
                <a:path w="255" h="160">
                  <a:moveTo>
                    <a:pt x="172" y="160"/>
                  </a:moveTo>
                  <a:lnTo>
                    <a:pt x="172" y="160"/>
                  </a:lnTo>
                  <a:lnTo>
                    <a:pt x="154" y="160"/>
                  </a:lnTo>
                  <a:lnTo>
                    <a:pt x="137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16" y="158"/>
                  </a:lnTo>
                  <a:lnTo>
                    <a:pt x="116" y="158"/>
                  </a:lnTo>
                  <a:lnTo>
                    <a:pt x="91" y="157"/>
                  </a:lnTo>
                  <a:lnTo>
                    <a:pt x="79" y="155"/>
                  </a:lnTo>
                  <a:lnTo>
                    <a:pt x="69" y="154"/>
                  </a:lnTo>
                  <a:lnTo>
                    <a:pt x="57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0" y="136"/>
                  </a:lnTo>
                  <a:lnTo>
                    <a:pt x="30" y="136"/>
                  </a:lnTo>
                  <a:lnTo>
                    <a:pt x="19" y="123"/>
                  </a:lnTo>
                  <a:lnTo>
                    <a:pt x="13" y="111"/>
                  </a:lnTo>
                  <a:lnTo>
                    <a:pt x="6" y="98"/>
                  </a:lnTo>
                  <a:lnTo>
                    <a:pt x="4" y="85"/>
                  </a:lnTo>
                  <a:lnTo>
                    <a:pt x="1" y="72"/>
                  </a:lnTo>
                  <a:lnTo>
                    <a:pt x="0" y="57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4" y="9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4" y="9"/>
                  </a:lnTo>
                  <a:lnTo>
                    <a:pt x="47" y="13"/>
                  </a:lnTo>
                  <a:lnTo>
                    <a:pt x="48" y="18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56"/>
                  </a:lnTo>
                  <a:lnTo>
                    <a:pt x="48" y="66"/>
                  </a:lnTo>
                  <a:lnTo>
                    <a:pt x="49" y="77"/>
                  </a:lnTo>
                  <a:lnTo>
                    <a:pt x="53" y="87"/>
                  </a:lnTo>
                  <a:lnTo>
                    <a:pt x="57" y="95"/>
                  </a:lnTo>
                  <a:lnTo>
                    <a:pt x="61" y="98"/>
                  </a:lnTo>
                  <a:lnTo>
                    <a:pt x="65" y="100"/>
                  </a:lnTo>
                  <a:lnTo>
                    <a:pt x="69" y="102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121" y="108"/>
                  </a:lnTo>
                  <a:lnTo>
                    <a:pt x="148" y="109"/>
                  </a:lnTo>
                  <a:lnTo>
                    <a:pt x="148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200" y="107"/>
                  </a:lnTo>
                  <a:lnTo>
                    <a:pt x="201" y="107"/>
                  </a:lnTo>
                  <a:lnTo>
                    <a:pt x="205" y="91"/>
                  </a:lnTo>
                  <a:lnTo>
                    <a:pt x="205" y="91"/>
                  </a:lnTo>
                  <a:lnTo>
                    <a:pt x="205" y="72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1" y="23"/>
                  </a:lnTo>
                  <a:lnTo>
                    <a:pt x="201" y="23"/>
                  </a:lnTo>
                  <a:lnTo>
                    <a:pt x="201" y="19"/>
                  </a:lnTo>
                  <a:lnTo>
                    <a:pt x="202" y="14"/>
                  </a:lnTo>
                  <a:lnTo>
                    <a:pt x="204" y="10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10" y="4"/>
                  </a:lnTo>
                  <a:lnTo>
                    <a:pt x="214" y="2"/>
                  </a:lnTo>
                  <a:lnTo>
                    <a:pt x="219" y="1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4" y="1"/>
                  </a:lnTo>
                  <a:lnTo>
                    <a:pt x="238" y="4"/>
                  </a:lnTo>
                  <a:lnTo>
                    <a:pt x="242" y="6"/>
                  </a:lnTo>
                  <a:lnTo>
                    <a:pt x="246" y="9"/>
                  </a:lnTo>
                  <a:lnTo>
                    <a:pt x="248" y="13"/>
                  </a:lnTo>
                  <a:lnTo>
                    <a:pt x="250" y="18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2" y="49"/>
                  </a:lnTo>
                  <a:lnTo>
                    <a:pt x="252" y="49"/>
                  </a:lnTo>
                  <a:lnTo>
                    <a:pt x="255" y="74"/>
                  </a:lnTo>
                  <a:lnTo>
                    <a:pt x="255" y="86"/>
                  </a:lnTo>
                  <a:lnTo>
                    <a:pt x="253" y="98"/>
                  </a:lnTo>
                  <a:lnTo>
                    <a:pt x="252" y="109"/>
                  </a:lnTo>
                  <a:lnTo>
                    <a:pt x="250" y="120"/>
                  </a:lnTo>
                  <a:lnTo>
                    <a:pt x="244" y="130"/>
                  </a:lnTo>
                  <a:lnTo>
                    <a:pt x="238" y="141"/>
                  </a:lnTo>
                  <a:lnTo>
                    <a:pt x="238" y="141"/>
                  </a:lnTo>
                  <a:lnTo>
                    <a:pt x="234" y="146"/>
                  </a:lnTo>
                  <a:lnTo>
                    <a:pt x="229" y="150"/>
                  </a:lnTo>
                  <a:lnTo>
                    <a:pt x="222" y="154"/>
                  </a:lnTo>
                  <a:lnTo>
                    <a:pt x="214" y="157"/>
                  </a:lnTo>
                  <a:lnTo>
                    <a:pt x="205" y="158"/>
                  </a:lnTo>
                  <a:lnTo>
                    <a:pt x="196" y="160"/>
                  </a:lnTo>
                  <a:lnTo>
                    <a:pt x="172" y="160"/>
                  </a:lnTo>
                  <a:lnTo>
                    <a:pt x="172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9" name="Freeform 1031"/>
            <p:cNvSpPr/>
            <p:nvPr/>
          </p:nvSpPr>
          <p:spPr bwMode="auto">
            <a:xfrm>
              <a:off x="2438401" y="4241800"/>
              <a:ext cx="117475" cy="117475"/>
            </a:xfrm>
            <a:custGeom>
              <a:avLst/>
              <a:gdLst/>
              <a:ahLst/>
              <a:cxnLst>
                <a:cxn ang="0">
                  <a:pos x="190" y="297"/>
                </a:cxn>
                <a:cxn ang="0">
                  <a:pos x="114" y="293"/>
                </a:cxn>
                <a:cxn ang="0">
                  <a:pos x="85" y="290"/>
                </a:cxn>
                <a:cxn ang="0">
                  <a:pos x="58" y="288"/>
                </a:cxn>
                <a:cxn ang="0">
                  <a:pos x="48" y="285"/>
                </a:cxn>
                <a:cxn ang="0">
                  <a:pos x="40" y="280"/>
                </a:cxn>
                <a:cxn ang="0">
                  <a:pos x="34" y="271"/>
                </a:cxn>
                <a:cxn ang="0">
                  <a:pos x="33" y="262"/>
                </a:cxn>
                <a:cxn ang="0">
                  <a:pos x="36" y="254"/>
                </a:cxn>
                <a:cxn ang="0">
                  <a:pos x="40" y="246"/>
                </a:cxn>
                <a:cxn ang="0">
                  <a:pos x="46" y="241"/>
                </a:cxn>
                <a:cxn ang="0">
                  <a:pos x="55" y="239"/>
                </a:cxn>
                <a:cxn ang="0">
                  <a:pos x="57" y="239"/>
                </a:cxn>
                <a:cxn ang="0">
                  <a:pos x="84" y="241"/>
                </a:cxn>
                <a:cxn ang="0">
                  <a:pos x="186" y="250"/>
                </a:cxn>
                <a:cxn ang="0">
                  <a:pos x="216" y="251"/>
                </a:cxn>
                <a:cxn ang="0">
                  <a:pos x="239" y="250"/>
                </a:cxn>
                <a:cxn ang="0">
                  <a:pos x="246" y="247"/>
                </a:cxn>
                <a:cxn ang="0">
                  <a:pos x="246" y="246"/>
                </a:cxn>
                <a:cxn ang="0">
                  <a:pos x="248" y="238"/>
                </a:cxn>
                <a:cxn ang="0">
                  <a:pos x="249" y="211"/>
                </a:cxn>
                <a:cxn ang="0">
                  <a:pos x="245" y="174"/>
                </a:cxn>
                <a:cxn ang="0">
                  <a:pos x="244" y="170"/>
                </a:cxn>
                <a:cxn ang="0">
                  <a:pos x="237" y="147"/>
                </a:cxn>
                <a:cxn ang="0">
                  <a:pos x="225" y="128"/>
                </a:cxn>
                <a:cxn ang="0">
                  <a:pos x="208" y="115"/>
                </a:cxn>
                <a:cxn ang="0">
                  <a:pos x="188" y="102"/>
                </a:cxn>
                <a:cxn ang="0">
                  <a:pos x="151" y="82"/>
                </a:cxn>
                <a:cxn ang="0">
                  <a:pos x="113" y="65"/>
                </a:cxn>
                <a:cxn ang="0">
                  <a:pos x="75" y="54"/>
                </a:cxn>
                <a:cxn ang="0">
                  <a:pos x="33" y="48"/>
                </a:cxn>
                <a:cxn ang="0">
                  <a:pos x="24" y="50"/>
                </a:cxn>
                <a:cxn ang="0">
                  <a:pos x="21" y="50"/>
                </a:cxn>
                <a:cxn ang="0">
                  <a:pos x="12" y="47"/>
                </a:cxn>
                <a:cxn ang="0">
                  <a:pos x="6" y="42"/>
                </a:cxn>
                <a:cxn ang="0">
                  <a:pos x="2" y="35"/>
                </a:cxn>
                <a:cxn ang="0">
                  <a:pos x="0" y="26"/>
                </a:cxn>
                <a:cxn ang="0">
                  <a:pos x="2" y="17"/>
                </a:cxn>
                <a:cxn ang="0">
                  <a:pos x="6" y="9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6" y="0"/>
                </a:cxn>
                <a:cxn ang="0">
                  <a:pos x="49" y="0"/>
                </a:cxn>
                <a:cxn ang="0">
                  <a:pos x="92" y="7"/>
                </a:cxn>
                <a:cxn ang="0">
                  <a:pos x="151" y="24"/>
                </a:cxn>
                <a:cxn ang="0">
                  <a:pos x="206" y="51"/>
                </a:cxn>
                <a:cxn ang="0">
                  <a:pos x="253" y="88"/>
                </a:cxn>
                <a:cxn ang="0">
                  <a:pos x="262" y="97"/>
                </a:cxn>
                <a:cxn ang="0">
                  <a:pos x="276" y="115"/>
                </a:cxn>
                <a:cxn ang="0">
                  <a:pos x="287" y="136"/>
                </a:cxn>
                <a:cxn ang="0">
                  <a:pos x="292" y="158"/>
                </a:cxn>
                <a:cxn ang="0">
                  <a:pos x="293" y="170"/>
                </a:cxn>
                <a:cxn ang="0">
                  <a:pos x="296" y="196"/>
                </a:cxn>
                <a:cxn ang="0">
                  <a:pos x="297" y="230"/>
                </a:cxn>
                <a:cxn ang="0">
                  <a:pos x="297" y="243"/>
                </a:cxn>
                <a:cxn ang="0">
                  <a:pos x="296" y="251"/>
                </a:cxn>
                <a:cxn ang="0">
                  <a:pos x="293" y="264"/>
                </a:cxn>
                <a:cxn ang="0">
                  <a:pos x="288" y="275"/>
                </a:cxn>
                <a:cxn ang="0">
                  <a:pos x="275" y="285"/>
                </a:cxn>
                <a:cxn ang="0">
                  <a:pos x="253" y="292"/>
                </a:cxn>
                <a:cxn ang="0">
                  <a:pos x="224" y="296"/>
                </a:cxn>
                <a:cxn ang="0">
                  <a:pos x="190" y="297"/>
                </a:cxn>
              </a:cxnLst>
              <a:rect l="0" t="0" r="r" b="b"/>
              <a:pathLst>
                <a:path w="297" h="297">
                  <a:moveTo>
                    <a:pt x="190" y="297"/>
                  </a:moveTo>
                  <a:lnTo>
                    <a:pt x="190" y="297"/>
                  </a:lnTo>
                  <a:lnTo>
                    <a:pt x="152" y="296"/>
                  </a:lnTo>
                  <a:lnTo>
                    <a:pt x="114" y="293"/>
                  </a:lnTo>
                  <a:lnTo>
                    <a:pt x="114" y="293"/>
                  </a:lnTo>
                  <a:lnTo>
                    <a:pt x="85" y="290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1" y="288"/>
                  </a:lnTo>
                  <a:lnTo>
                    <a:pt x="48" y="285"/>
                  </a:lnTo>
                  <a:lnTo>
                    <a:pt x="42" y="283"/>
                  </a:lnTo>
                  <a:lnTo>
                    <a:pt x="40" y="280"/>
                  </a:lnTo>
                  <a:lnTo>
                    <a:pt x="37" y="276"/>
                  </a:lnTo>
                  <a:lnTo>
                    <a:pt x="34" y="271"/>
                  </a:lnTo>
                  <a:lnTo>
                    <a:pt x="34" y="267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6" y="254"/>
                  </a:lnTo>
                  <a:lnTo>
                    <a:pt x="37" y="250"/>
                  </a:lnTo>
                  <a:lnTo>
                    <a:pt x="40" y="246"/>
                  </a:lnTo>
                  <a:lnTo>
                    <a:pt x="42" y="243"/>
                  </a:lnTo>
                  <a:lnTo>
                    <a:pt x="46" y="241"/>
                  </a:lnTo>
                  <a:lnTo>
                    <a:pt x="50" y="239"/>
                  </a:lnTo>
                  <a:lnTo>
                    <a:pt x="55" y="239"/>
                  </a:lnTo>
                  <a:lnTo>
                    <a:pt x="57" y="239"/>
                  </a:lnTo>
                  <a:lnTo>
                    <a:pt x="57" y="239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151" y="247"/>
                  </a:lnTo>
                  <a:lnTo>
                    <a:pt x="186" y="250"/>
                  </a:lnTo>
                  <a:lnTo>
                    <a:pt x="216" y="251"/>
                  </a:lnTo>
                  <a:lnTo>
                    <a:pt x="216" y="251"/>
                  </a:lnTo>
                  <a:lnTo>
                    <a:pt x="229" y="250"/>
                  </a:lnTo>
                  <a:lnTo>
                    <a:pt x="239" y="250"/>
                  </a:lnTo>
                  <a:lnTo>
                    <a:pt x="244" y="249"/>
                  </a:lnTo>
                  <a:lnTo>
                    <a:pt x="246" y="247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8" y="238"/>
                  </a:lnTo>
                  <a:lnTo>
                    <a:pt x="249" y="229"/>
                  </a:lnTo>
                  <a:lnTo>
                    <a:pt x="249" y="211"/>
                  </a:lnTo>
                  <a:lnTo>
                    <a:pt x="246" y="191"/>
                  </a:lnTo>
                  <a:lnTo>
                    <a:pt x="245" y="174"/>
                  </a:lnTo>
                  <a:lnTo>
                    <a:pt x="244" y="170"/>
                  </a:lnTo>
                  <a:lnTo>
                    <a:pt x="244" y="170"/>
                  </a:lnTo>
                  <a:lnTo>
                    <a:pt x="241" y="158"/>
                  </a:lnTo>
                  <a:lnTo>
                    <a:pt x="237" y="147"/>
                  </a:lnTo>
                  <a:lnTo>
                    <a:pt x="232" y="137"/>
                  </a:lnTo>
                  <a:lnTo>
                    <a:pt x="225" y="128"/>
                  </a:lnTo>
                  <a:lnTo>
                    <a:pt x="218" y="122"/>
                  </a:lnTo>
                  <a:lnTo>
                    <a:pt x="208" y="115"/>
                  </a:lnTo>
                  <a:lnTo>
                    <a:pt x="190" y="103"/>
                  </a:lnTo>
                  <a:lnTo>
                    <a:pt x="188" y="102"/>
                  </a:lnTo>
                  <a:lnTo>
                    <a:pt x="188" y="102"/>
                  </a:lnTo>
                  <a:lnTo>
                    <a:pt x="151" y="82"/>
                  </a:lnTo>
                  <a:lnTo>
                    <a:pt x="133" y="73"/>
                  </a:lnTo>
                  <a:lnTo>
                    <a:pt x="113" y="65"/>
                  </a:lnTo>
                  <a:lnTo>
                    <a:pt x="95" y="59"/>
                  </a:lnTo>
                  <a:lnTo>
                    <a:pt x="75" y="54"/>
                  </a:lnTo>
                  <a:lnTo>
                    <a:pt x="54" y="50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24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7" y="48"/>
                  </a:lnTo>
                  <a:lnTo>
                    <a:pt x="12" y="47"/>
                  </a:lnTo>
                  <a:lnTo>
                    <a:pt x="8" y="45"/>
                  </a:lnTo>
                  <a:lnTo>
                    <a:pt x="6" y="42"/>
                  </a:lnTo>
                  <a:lnTo>
                    <a:pt x="3" y="39"/>
                  </a:lnTo>
                  <a:lnTo>
                    <a:pt x="2" y="3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3" y="13"/>
                  </a:lnTo>
                  <a:lnTo>
                    <a:pt x="6" y="9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9" y="0"/>
                  </a:lnTo>
                  <a:lnTo>
                    <a:pt x="63" y="1"/>
                  </a:lnTo>
                  <a:lnTo>
                    <a:pt x="92" y="7"/>
                  </a:lnTo>
                  <a:lnTo>
                    <a:pt x="121" y="13"/>
                  </a:lnTo>
                  <a:lnTo>
                    <a:pt x="151" y="24"/>
                  </a:lnTo>
                  <a:lnTo>
                    <a:pt x="178" y="37"/>
                  </a:lnTo>
                  <a:lnTo>
                    <a:pt x="206" y="51"/>
                  </a:lnTo>
                  <a:lnTo>
                    <a:pt x="231" y="68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62" y="97"/>
                  </a:lnTo>
                  <a:lnTo>
                    <a:pt x="270" y="106"/>
                  </a:lnTo>
                  <a:lnTo>
                    <a:pt x="276" y="115"/>
                  </a:lnTo>
                  <a:lnTo>
                    <a:pt x="283" y="126"/>
                  </a:lnTo>
                  <a:lnTo>
                    <a:pt x="287" y="136"/>
                  </a:lnTo>
                  <a:lnTo>
                    <a:pt x="291" y="148"/>
                  </a:lnTo>
                  <a:lnTo>
                    <a:pt x="292" y="158"/>
                  </a:lnTo>
                  <a:lnTo>
                    <a:pt x="293" y="170"/>
                  </a:lnTo>
                  <a:lnTo>
                    <a:pt x="293" y="170"/>
                  </a:lnTo>
                  <a:lnTo>
                    <a:pt x="296" y="196"/>
                  </a:lnTo>
                  <a:lnTo>
                    <a:pt x="296" y="196"/>
                  </a:lnTo>
                  <a:lnTo>
                    <a:pt x="297" y="218"/>
                  </a:lnTo>
                  <a:lnTo>
                    <a:pt x="297" y="230"/>
                  </a:lnTo>
                  <a:lnTo>
                    <a:pt x="297" y="241"/>
                  </a:lnTo>
                  <a:lnTo>
                    <a:pt x="297" y="243"/>
                  </a:lnTo>
                  <a:lnTo>
                    <a:pt x="297" y="243"/>
                  </a:lnTo>
                  <a:lnTo>
                    <a:pt x="296" y="251"/>
                  </a:lnTo>
                  <a:lnTo>
                    <a:pt x="295" y="258"/>
                  </a:lnTo>
                  <a:lnTo>
                    <a:pt x="293" y="264"/>
                  </a:lnTo>
                  <a:lnTo>
                    <a:pt x="291" y="269"/>
                  </a:lnTo>
                  <a:lnTo>
                    <a:pt x="288" y="275"/>
                  </a:lnTo>
                  <a:lnTo>
                    <a:pt x="284" y="279"/>
                  </a:lnTo>
                  <a:lnTo>
                    <a:pt x="275" y="285"/>
                  </a:lnTo>
                  <a:lnTo>
                    <a:pt x="265" y="289"/>
                  </a:lnTo>
                  <a:lnTo>
                    <a:pt x="253" y="292"/>
                  </a:lnTo>
                  <a:lnTo>
                    <a:pt x="224" y="296"/>
                  </a:lnTo>
                  <a:lnTo>
                    <a:pt x="224" y="296"/>
                  </a:lnTo>
                  <a:lnTo>
                    <a:pt x="207" y="297"/>
                  </a:lnTo>
                  <a:lnTo>
                    <a:pt x="190" y="297"/>
                  </a:lnTo>
                  <a:lnTo>
                    <a:pt x="190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0" name="Freeform 1032"/>
            <p:cNvSpPr/>
            <p:nvPr/>
          </p:nvSpPr>
          <p:spPr bwMode="auto">
            <a:xfrm>
              <a:off x="2362201" y="4311650"/>
              <a:ext cx="201613" cy="217488"/>
            </a:xfrm>
            <a:custGeom>
              <a:avLst/>
              <a:gdLst/>
              <a:ahLst/>
              <a:cxnLst>
                <a:cxn ang="0">
                  <a:pos x="226" y="545"/>
                </a:cxn>
                <a:cxn ang="0">
                  <a:pos x="192" y="532"/>
                </a:cxn>
                <a:cxn ang="0">
                  <a:pos x="187" y="512"/>
                </a:cxn>
                <a:cxn ang="0">
                  <a:pos x="204" y="493"/>
                </a:cxn>
                <a:cxn ang="0">
                  <a:pos x="218" y="491"/>
                </a:cxn>
                <a:cxn ang="0">
                  <a:pos x="239" y="498"/>
                </a:cxn>
                <a:cxn ang="0">
                  <a:pos x="274" y="499"/>
                </a:cxn>
                <a:cxn ang="0">
                  <a:pos x="354" y="477"/>
                </a:cxn>
                <a:cxn ang="0">
                  <a:pos x="401" y="453"/>
                </a:cxn>
                <a:cxn ang="0">
                  <a:pos x="439" y="416"/>
                </a:cxn>
                <a:cxn ang="0">
                  <a:pos x="459" y="365"/>
                </a:cxn>
                <a:cxn ang="0">
                  <a:pos x="460" y="325"/>
                </a:cxn>
                <a:cxn ang="0">
                  <a:pos x="445" y="278"/>
                </a:cxn>
                <a:cxn ang="0">
                  <a:pos x="422" y="251"/>
                </a:cxn>
                <a:cxn ang="0">
                  <a:pos x="365" y="215"/>
                </a:cxn>
                <a:cxn ang="0">
                  <a:pos x="277" y="187"/>
                </a:cxn>
                <a:cxn ang="0">
                  <a:pos x="163" y="157"/>
                </a:cxn>
                <a:cxn ang="0">
                  <a:pos x="98" y="141"/>
                </a:cxn>
                <a:cxn ang="0">
                  <a:pos x="42" y="124"/>
                </a:cxn>
                <a:cxn ang="0">
                  <a:pos x="9" y="99"/>
                </a:cxn>
                <a:cxn ang="0">
                  <a:pos x="1" y="78"/>
                </a:cxn>
                <a:cxn ang="0">
                  <a:pos x="6" y="39"/>
                </a:cxn>
                <a:cxn ang="0">
                  <a:pos x="29" y="18"/>
                </a:cxn>
                <a:cxn ang="0">
                  <a:pos x="127" y="0"/>
                </a:cxn>
                <a:cxn ang="0">
                  <a:pos x="166" y="1"/>
                </a:cxn>
                <a:cxn ang="0">
                  <a:pos x="204" y="13"/>
                </a:cxn>
                <a:cxn ang="0">
                  <a:pos x="243" y="44"/>
                </a:cxn>
                <a:cxn ang="0">
                  <a:pos x="261" y="61"/>
                </a:cxn>
                <a:cxn ang="0">
                  <a:pos x="264" y="85"/>
                </a:cxn>
                <a:cxn ang="0">
                  <a:pos x="243" y="102"/>
                </a:cxn>
                <a:cxn ang="0">
                  <a:pos x="231" y="96"/>
                </a:cxn>
                <a:cxn ang="0">
                  <a:pos x="205" y="72"/>
                </a:cxn>
                <a:cxn ang="0">
                  <a:pos x="178" y="55"/>
                </a:cxn>
                <a:cxn ang="0">
                  <a:pos x="129" y="45"/>
                </a:cxn>
                <a:cxn ang="0">
                  <a:pos x="87" y="51"/>
                </a:cxn>
                <a:cxn ang="0">
                  <a:pos x="63" y="64"/>
                </a:cxn>
                <a:cxn ang="0">
                  <a:pos x="63" y="72"/>
                </a:cxn>
                <a:cxn ang="0">
                  <a:pos x="86" y="87"/>
                </a:cxn>
                <a:cxn ang="0">
                  <a:pos x="254" y="129"/>
                </a:cxn>
                <a:cxn ang="0">
                  <a:pos x="308" y="145"/>
                </a:cxn>
                <a:cxn ang="0">
                  <a:pos x="418" y="187"/>
                </a:cxn>
                <a:cxn ang="0">
                  <a:pos x="468" y="226"/>
                </a:cxn>
                <a:cxn ang="0">
                  <a:pos x="493" y="266"/>
                </a:cxn>
                <a:cxn ang="0">
                  <a:pos x="507" y="325"/>
                </a:cxn>
                <a:cxn ang="0">
                  <a:pos x="506" y="387"/>
                </a:cxn>
                <a:cxn ang="0">
                  <a:pos x="484" y="443"/>
                </a:cxn>
                <a:cxn ang="0">
                  <a:pos x="441" y="486"/>
                </a:cxn>
                <a:cxn ang="0">
                  <a:pos x="380" y="519"/>
                </a:cxn>
                <a:cxn ang="0">
                  <a:pos x="282" y="546"/>
                </a:cxn>
              </a:cxnLst>
              <a:rect l="0" t="0" r="r" b="b"/>
              <a:pathLst>
                <a:path w="509" h="548">
                  <a:moveTo>
                    <a:pt x="257" y="548"/>
                  </a:moveTo>
                  <a:lnTo>
                    <a:pt x="257" y="548"/>
                  </a:lnTo>
                  <a:lnTo>
                    <a:pt x="242" y="548"/>
                  </a:lnTo>
                  <a:lnTo>
                    <a:pt x="226" y="545"/>
                  </a:lnTo>
                  <a:lnTo>
                    <a:pt x="212" y="541"/>
                  </a:lnTo>
                  <a:lnTo>
                    <a:pt x="199" y="536"/>
                  </a:lnTo>
                  <a:lnTo>
                    <a:pt x="199" y="536"/>
                  </a:lnTo>
                  <a:lnTo>
                    <a:pt x="192" y="532"/>
                  </a:lnTo>
                  <a:lnTo>
                    <a:pt x="188" y="527"/>
                  </a:lnTo>
                  <a:lnTo>
                    <a:pt x="187" y="520"/>
                  </a:lnTo>
                  <a:lnTo>
                    <a:pt x="187" y="512"/>
                  </a:lnTo>
                  <a:lnTo>
                    <a:pt x="187" y="512"/>
                  </a:lnTo>
                  <a:lnTo>
                    <a:pt x="191" y="504"/>
                  </a:lnTo>
                  <a:lnTo>
                    <a:pt x="196" y="498"/>
                  </a:lnTo>
                  <a:lnTo>
                    <a:pt x="200" y="495"/>
                  </a:lnTo>
                  <a:lnTo>
                    <a:pt x="204" y="493"/>
                  </a:lnTo>
                  <a:lnTo>
                    <a:pt x="208" y="491"/>
                  </a:lnTo>
                  <a:lnTo>
                    <a:pt x="213" y="491"/>
                  </a:lnTo>
                  <a:lnTo>
                    <a:pt x="213" y="491"/>
                  </a:lnTo>
                  <a:lnTo>
                    <a:pt x="218" y="491"/>
                  </a:lnTo>
                  <a:lnTo>
                    <a:pt x="225" y="494"/>
                  </a:lnTo>
                  <a:lnTo>
                    <a:pt x="225" y="494"/>
                  </a:lnTo>
                  <a:lnTo>
                    <a:pt x="231" y="497"/>
                  </a:lnTo>
                  <a:lnTo>
                    <a:pt x="239" y="498"/>
                  </a:lnTo>
                  <a:lnTo>
                    <a:pt x="247" y="499"/>
                  </a:lnTo>
                  <a:lnTo>
                    <a:pt x="256" y="499"/>
                  </a:lnTo>
                  <a:lnTo>
                    <a:pt x="256" y="499"/>
                  </a:lnTo>
                  <a:lnTo>
                    <a:pt x="274" y="499"/>
                  </a:lnTo>
                  <a:lnTo>
                    <a:pt x="294" y="495"/>
                  </a:lnTo>
                  <a:lnTo>
                    <a:pt x="315" y="490"/>
                  </a:lnTo>
                  <a:lnTo>
                    <a:pt x="335" y="484"/>
                  </a:lnTo>
                  <a:lnTo>
                    <a:pt x="354" y="477"/>
                  </a:lnTo>
                  <a:lnTo>
                    <a:pt x="373" y="469"/>
                  </a:lnTo>
                  <a:lnTo>
                    <a:pt x="388" y="461"/>
                  </a:lnTo>
                  <a:lnTo>
                    <a:pt x="401" y="453"/>
                  </a:lnTo>
                  <a:lnTo>
                    <a:pt x="401" y="453"/>
                  </a:lnTo>
                  <a:lnTo>
                    <a:pt x="412" y="446"/>
                  </a:lnTo>
                  <a:lnTo>
                    <a:pt x="422" y="436"/>
                  </a:lnTo>
                  <a:lnTo>
                    <a:pt x="431" y="426"/>
                  </a:lnTo>
                  <a:lnTo>
                    <a:pt x="439" y="416"/>
                  </a:lnTo>
                  <a:lnTo>
                    <a:pt x="446" y="404"/>
                  </a:lnTo>
                  <a:lnTo>
                    <a:pt x="451" y="392"/>
                  </a:lnTo>
                  <a:lnTo>
                    <a:pt x="456" y="379"/>
                  </a:lnTo>
                  <a:lnTo>
                    <a:pt x="459" y="365"/>
                  </a:lnTo>
                  <a:lnTo>
                    <a:pt x="459" y="365"/>
                  </a:lnTo>
                  <a:lnTo>
                    <a:pt x="460" y="351"/>
                  </a:lnTo>
                  <a:lnTo>
                    <a:pt x="462" y="338"/>
                  </a:lnTo>
                  <a:lnTo>
                    <a:pt x="460" y="325"/>
                  </a:lnTo>
                  <a:lnTo>
                    <a:pt x="458" y="312"/>
                  </a:lnTo>
                  <a:lnTo>
                    <a:pt x="455" y="300"/>
                  </a:lnTo>
                  <a:lnTo>
                    <a:pt x="450" y="289"/>
                  </a:lnTo>
                  <a:lnTo>
                    <a:pt x="445" y="278"/>
                  </a:lnTo>
                  <a:lnTo>
                    <a:pt x="437" y="266"/>
                  </a:lnTo>
                  <a:lnTo>
                    <a:pt x="437" y="266"/>
                  </a:lnTo>
                  <a:lnTo>
                    <a:pt x="430" y="259"/>
                  </a:lnTo>
                  <a:lnTo>
                    <a:pt x="422" y="251"/>
                  </a:lnTo>
                  <a:lnTo>
                    <a:pt x="414" y="244"/>
                  </a:lnTo>
                  <a:lnTo>
                    <a:pt x="405" y="238"/>
                  </a:lnTo>
                  <a:lnTo>
                    <a:pt x="386" y="226"/>
                  </a:lnTo>
                  <a:lnTo>
                    <a:pt x="365" y="215"/>
                  </a:lnTo>
                  <a:lnTo>
                    <a:pt x="344" y="208"/>
                  </a:lnTo>
                  <a:lnTo>
                    <a:pt x="320" y="200"/>
                  </a:lnTo>
                  <a:lnTo>
                    <a:pt x="277" y="187"/>
                  </a:lnTo>
                  <a:lnTo>
                    <a:pt x="277" y="187"/>
                  </a:lnTo>
                  <a:lnTo>
                    <a:pt x="259" y="181"/>
                  </a:lnTo>
                  <a:lnTo>
                    <a:pt x="259" y="181"/>
                  </a:lnTo>
                  <a:lnTo>
                    <a:pt x="210" y="170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10" y="143"/>
                  </a:lnTo>
                  <a:lnTo>
                    <a:pt x="110" y="143"/>
                  </a:lnTo>
                  <a:lnTo>
                    <a:pt x="98" y="141"/>
                  </a:lnTo>
                  <a:lnTo>
                    <a:pt x="98" y="141"/>
                  </a:lnTo>
                  <a:lnTo>
                    <a:pt x="70" y="134"/>
                  </a:lnTo>
                  <a:lnTo>
                    <a:pt x="56" y="129"/>
                  </a:lnTo>
                  <a:lnTo>
                    <a:pt x="42" y="124"/>
                  </a:lnTo>
                  <a:lnTo>
                    <a:pt x="29" y="117"/>
                  </a:lnTo>
                  <a:lnTo>
                    <a:pt x="17" y="109"/>
                  </a:lnTo>
                  <a:lnTo>
                    <a:pt x="13" y="104"/>
                  </a:lnTo>
                  <a:lnTo>
                    <a:pt x="9" y="99"/>
                  </a:lnTo>
                  <a:lnTo>
                    <a:pt x="5" y="94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1" y="78"/>
                  </a:lnTo>
                  <a:lnTo>
                    <a:pt x="0" y="69"/>
                  </a:lnTo>
                  <a:lnTo>
                    <a:pt x="1" y="58"/>
                  </a:lnTo>
                  <a:lnTo>
                    <a:pt x="2" y="48"/>
                  </a:lnTo>
                  <a:lnTo>
                    <a:pt x="6" y="39"/>
                  </a:lnTo>
                  <a:lnTo>
                    <a:pt x="13" y="31"/>
                  </a:lnTo>
                  <a:lnTo>
                    <a:pt x="19" y="23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51" y="10"/>
                  </a:lnTo>
                  <a:lnTo>
                    <a:pt x="74" y="4"/>
                  </a:lnTo>
                  <a:lnTo>
                    <a:pt x="100" y="1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46" y="0"/>
                  </a:lnTo>
                  <a:lnTo>
                    <a:pt x="166" y="1"/>
                  </a:lnTo>
                  <a:lnTo>
                    <a:pt x="166" y="1"/>
                  </a:lnTo>
                  <a:lnTo>
                    <a:pt x="178" y="4"/>
                  </a:lnTo>
                  <a:lnTo>
                    <a:pt x="187" y="6"/>
                  </a:lnTo>
                  <a:lnTo>
                    <a:pt x="196" y="9"/>
                  </a:lnTo>
                  <a:lnTo>
                    <a:pt x="204" y="13"/>
                  </a:lnTo>
                  <a:lnTo>
                    <a:pt x="218" y="23"/>
                  </a:lnTo>
                  <a:lnTo>
                    <a:pt x="233" y="35"/>
                  </a:lnTo>
                  <a:lnTo>
                    <a:pt x="233" y="35"/>
                  </a:lnTo>
                  <a:lnTo>
                    <a:pt x="243" y="44"/>
                  </a:lnTo>
                  <a:lnTo>
                    <a:pt x="255" y="53"/>
                  </a:lnTo>
                  <a:lnTo>
                    <a:pt x="255" y="53"/>
                  </a:lnTo>
                  <a:lnTo>
                    <a:pt x="259" y="57"/>
                  </a:lnTo>
                  <a:lnTo>
                    <a:pt x="261" y="61"/>
                  </a:lnTo>
                  <a:lnTo>
                    <a:pt x="265" y="69"/>
                  </a:lnTo>
                  <a:lnTo>
                    <a:pt x="265" y="77"/>
                  </a:lnTo>
                  <a:lnTo>
                    <a:pt x="264" y="85"/>
                  </a:lnTo>
                  <a:lnTo>
                    <a:pt x="264" y="85"/>
                  </a:lnTo>
                  <a:lnTo>
                    <a:pt x="261" y="91"/>
                  </a:lnTo>
                  <a:lnTo>
                    <a:pt x="256" y="96"/>
                  </a:lnTo>
                  <a:lnTo>
                    <a:pt x="250" y="100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38" y="100"/>
                  </a:lnTo>
                  <a:lnTo>
                    <a:pt x="231" y="96"/>
                  </a:lnTo>
                  <a:lnTo>
                    <a:pt x="231" y="96"/>
                  </a:lnTo>
                  <a:lnTo>
                    <a:pt x="222" y="89"/>
                  </a:lnTo>
                  <a:lnTo>
                    <a:pt x="213" y="81"/>
                  </a:lnTo>
                  <a:lnTo>
                    <a:pt x="213" y="81"/>
                  </a:lnTo>
                  <a:lnTo>
                    <a:pt x="205" y="72"/>
                  </a:lnTo>
                  <a:lnTo>
                    <a:pt x="197" y="65"/>
                  </a:lnTo>
                  <a:lnTo>
                    <a:pt x="188" y="58"/>
                  </a:lnTo>
                  <a:lnTo>
                    <a:pt x="178" y="55"/>
                  </a:lnTo>
                  <a:lnTo>
                    <a:pt x="178" y="55"/>
                  </a:lnTo>
                  <a:lnTo>
                    <a:pt x="158" y="49"/>
                  </a:lnTo>
                  <a:lnTo>
                    <a:pt x="144" y="47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07" y="48"/>
                  </a:lnTo>
                  <a:lnTo>
                    <a:pt x="87" y="51"/>
                  </a:lnTo>
                  <a:lnTo>
                    <a:pt x="78" y="53"/>
                  </a:lnTo>
                  <a:lnTo>
                    <a:pt x="70" y="57"/>
                  </a:lnTo>
                  <a:lnTo>
                    <a:pt x="64" y="61"/>
                  </a:lnTo>
                  <a:lnTo>
                    <a:pt x="63" y="64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9"/>
                  </a:lnTo>
                  <a:lnTo>
                    <a:pt x="63" y="72"/>
                  </a:lnTo>
                  <a:lnTo>
                    <a:pt x="66" y="77"/>
                  </a:lnTo>
                  <a:lnTo>
                    <a:pt x="76" y="82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96" y="115"/>
                  </a:lnTo>
                  <a:lnTo>
                    <a:pt x="254" y="129"/>
                  </a:lnTo>
                  <a:lnTo>
                    <a:pt x="254" y="129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308" y="145"/>
                  </a:lnTo>
                  <a:lnTo>
                    <a:pt x="340" y="154"/>
                  </a:lnTo>
                  <a:lnTo>
                    <a:pt x="373" y="166"/>
                  </a:lnTo>
                  <a:lnTo>
                    <a:pt x="403" y="179"/>
                  </a:lnTo>
                  <a:lnTo>
                    <a:pt x="418" y="187"/>
                  </a:lnTo>
                  <a:lnTo>
                    <a:pt x="431" y="196"/>
                  </a:lnTo>
                  <a:lnTo>
                    <a:pt x="445" y="205"/>
                  </a:lnTo>
                  <a:lnTo>
                    <a:pt x="456" y="215"/>
                  </a:lnTo>
                  <a:lnTo>
                    <a:pt x="468" y="226"/>
                  </a:lnTo>
                  <a:lnTo>
                    <a:pt x="477" y="239"/>
                  </a:lnTo>
                  <a:lnTo>
                    <a:pt x="486" y="252"/>
                  </a:lnTo>
                  <a:lnTo>
                    <a:pt x="493" y="266"/>
                  </a:lnTo>
                  <a:lnTo>
                    <a:pt x="493" y="266"/>
                  </a:lnTo>
                  <a:lnTo>
                    <a:pt x="498" y="281"/>
                  </a:lnTo>
                  <a:lnTo>
                    <a:pt x="502" y="295"/>
                  </a:lnTo>
                  <a:lnTo>
                    <a:pt x="506" y="310"/>
                  </a:lnTo>
                  <a:lnTo>
                    <a:pt x="507" y="325"/>
                  </a:lnTo>
                  <a:lnTo>
                    <a:pt x="509" y="341"/>
                  </a:lnTo>
                  <a:lnTo>
                    <a:pt x="509" y="355"/>
                  </a:lnTo>
                  <a:lnTo>
                    <a:pt x="507" y="371"/>
                  </a:lnTo>
                  <a:lnTo>
                    <a:pt x="506" y="387"/>
                  </a:lnTo>
                  <a:lnTo>
                    <a:pt x="502" y="401"/>
                  </a:lnTo>
                  <a:lnTo>
                    <a:pt x="497" y="416"/>
                  </a:lnTo>
                  <a:lnTo>
                    <a:pt x="492" y="429"/>
                  </a:lnTo>
                  <a:lnTo>
                    <a:pt x="484" y="443"/>
                  </a:lnTo>
                  <a:lnTo>
                    <a:pt x="476" y="455"/>
                  </a:lnTo>
                  <a:lnTo>
                    <a:pt x="465" y="467"/>
                  </a:lnTo>
                  <a:lnTo>
                    <a:pt x="454" y="477"/>
                  </a:lnTo>
                  <a:lnTo>
                    <a:pt x="441" y="486"/>
                  </a:lnTo>
                  <a:lnTo>
                    <a:pt x="441" y="486"/>
                  </a:lnTo>
                  <a:lnTo>
                    <a:pt x="422" y="497"/>
                  </a:lnTo>
                  <a:lnTo>
                    <a:pt x="403" y="508"/>
                  </a:lnTo>
                  <a:lnTo>
                    <a:pt x="380" y="519"/>
                  </a:lnTo>
                  <a:lnTo>
                    <a:pt x="357" y="528"/>
                  </a:lnTo>
                  <a:lnTo>
                    <a:pt x="332" y="536"/>
                  </a:lnTo>
                  <a:lnTo>
                    <a:pt x="307" y="542"/>
                  </a:lnTo>
                  <a:lnTo>
                    <a:pt x="282" y="546"/>
                  </a:lnTo>
                  <a:lnTo>
                    <a:pt x="257" y="548"/>
                  </a:lnTo>
                  <a:lnTo>
                    <a:pt x="257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1" name="Freeform 1033"/>
            <p:cNvSpPr/>
            <p:nvPr/>
          </p:nvSpPr>
          <p:spPr bwMode="auto">
            <a:xfrm>
              <a:off x="2259013" y="4411663"/>
              <a:ext cx="117475" cy="117475"/>
            </a:xfrm>
            <a:custGeom>
              <a:avLst/>
              <a:gdLst/>
              <a:ahLst/>
              <a:cxnLst>
                <a:cxn ang="0">
                  <a:pos x="262" y="297"/>
                </a:cxn>
                <a:cxn ang="0">
                  <a:pos x="234" y="295"/>
                </a:cxn>
                <a:cxn ang="0">
                  <a:pos x="175" y="284"/>
                </a:cxn>
                <a:cxn ang="0">
                  <a:pos x="119" y="260"/>
                </a:cxn>
                <a:cxn ang="0">
                  <a:pos x="67" y="229"/>
                </a:cxn>
                <a:cxn ang="0">
                  <a:pos x="45" y="209"/>
                </a:cxn>
                <a:cxn ang="0">
                  <a:pos x="28" y="191"/>
                </a:cxn>
                <a:cxn ang="0">
                  <a:pos x="15" y="171"/>
                </a:cxn>
                <a:cxn ang="0">
                  <a:pos x="7" y="149"/>
                </a:cxn>
                <a:cxn ang="0">
                  <a:pos x="4" y="127"/>
                </a:cxn>
                <a:cxn ang="0">
                  <a:pos x="1" y="100"/>
                </a:cxn>
                <a:cxn ang="0">
                  <a:pos x="0" y="7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39"/>
                </a:cxn>
                <a:cxn ang="0">
                  <a:pos x="7" y="27"/>
                </a:cxn>
                <a:cxn ang="0">
                  <a:pos x="13" y="18"/>
                </a:cxn>
                <a:cxn ang="0">
                  <a:pos x="33" y="8"/>
                </a:cxn>
                <a:cxn ang="0">
                  <a:pos x="73" y="1"/>
                </a:cxn>
                <a:cxn ang="0">
                  <a:pos x="90" y="0"/>
                </a:cxn>
                <a:cxn ang="0">
                  <a:pos x="107" y="0"/>
                </a:cxn>
                <a:cxn ang="0">
                  <a:pos x="183" y="4"/>
                </a:cxn>
                <a:cxn ang="0">
                  <a:pos x="211" y="6"/>
                </a:cxn>
                <a:cxn ang="0">
                  <a:pos x="240" y="9"/>
                </a:cxn>
                <a:cxn ang="0">
                  <a:pos x="250" y="12"/>
                </a:cxn>
                <a:cxn ang="0">
                  <a:pos x="258" y="17"/>
                </a:cxn>
                <a:cxn ang="0">
                  <a:pos x="262" y="26"/>
                </a:cxn>
                <a:cxn ang="0">
                  <a:pos x="263" y="35"/>
                </a:cxn>
                <a:cxn ang="0">
                  <a:pos x="262" y="43"/>
                </a:cxn>
                <a:cxn ang="0">
                  <a:pos x="258" y="51"/>
                </a:cxn>
                <a:cxn ang="0">
                  <a:pos x="251" y="56"/>
                </a:cxn>
                <a:cxn ang="0">
                  <a:pos x="241" y="57"/>
                </a:cxn>
                <a:cxn ang="0">
                  <a:pos x="240" y="57"/>
                </a:cxn>
                <a:cxn ang="0">
                  <a:pos x="213" y="56"/>
                </a:cxn>
                <a:cxn ang="0">
                  <a:pos x="111" y="47"/>
                </a:cxn>
                <a:cxn ang="0">
                  <a:pos x="80" y="46"/>
                </a:cxn>
                <a:cxn ang="0">
                  <a:pos x="59" y="47"/>
                </a:cxn>
                <a:cxn ang="0">
                  <a:pos x="51" y="49"/>
                </a:cxn>
                <a:cxn ang="0">
                  <a:pos x="50" y="51"/>
                </a:cxn>
                <a:cxn ang="0">
                  <a:pos x="49" y="59"/>
                </a:cxn>
                <a:cxn ang="0">
                  <a:pos x="49" y="86"/>
                </a:cxn>
                <a:cxn ang="0">
                  <a:pos x="52" y="123"/>
                </a:cxn>
                <a:cxn ang="0">
                  <a:pos x="52" y="127"/>
                </a:cxn>
                <a:cxn ang="0">
                  <a:pos x="60" y="150"/>
                </a:cxn>
                <a:cxn ang="0">
                  <a:pos x="72" y="168"/>
                </a:cxn>
                <a:cxn ang="0">
                  <a:pos x="89" y="182"/>
                </a:cxn>
                <a:cxn ang="0">
                  <a:pos x="109" y="195"/>
                </a:cxn>
                <a:cxn ang="0">
                  <a:pos x="147" y="214"/>
                </a:cxn>
                <a:cxn ang="0">
                  <a:pos x="183" y="231"/>
                </a:cxn>
                <a:cxn ang="0">
                  <a:pos x="223" y="243"/>
                </a:cxn>
                <a:cxn ang="0">
                  <a:pos x="263" y="248"/>
                </a:cxn>
                <a:cxn ang="0">
                  <a:pos x="274" y="247"/>
                </a:cxn>
                <a:cxn ang="0">
                  <a:pos x="275" y="247"/>
                </a:cxn>
                <a:cxn ang="0">
                  <a:pos x="285" y="250"/>
                </a:cxn>
                <a:cxn ang="0">
                  <a:pos x="292" y="255"/>
                </a:cxn>
                <a:cxn ang="0">
                  <a:pos x="296" y="261"/>
                </a:cxn>
                <a:cxn ang="0">
                  <a:pos x="297" y="270"/>
                </a:cxn>
                <a:cxn ang="0">
                  <a:pos x="296" y="280"/>
                </a:cxn>
                <a:cxn ang="0">
                  <a:pos x="292" y="287"/>
                </a:cxn>
                <a:cxn ang="0">
                  <a:pos x="284" y="294"/>
                </a:cxn>
                <a:cxn ang="0">
                  <a:pos x="274" y="297"/>
                </a:cxn>
                <a:cxn ang="0">
                  <a:pos x="262" y="297"/>
                </a:cxn>
              </a:cxnLst>
              <a:rect l="0" t="0" r="r" b="b"/>
              <a:pathLst>
                <a:path w="297" h="297">
                  <a:moveTo>
                    <a:pt x="262" y="297"/>
                  </a:moveTo>
                  <a:lnTo>
                    <a:pt x="262" y="297"/>
                  </a:lnTo>
                  <a:lnTo>
                    <a:pt x="247" y="297"/>
                  </a:lnTo>
                  <a:lnTo>
                    <a:pt x="234" y="295"/>
                  </a:lnTo>
                  <a:lnTo>
                    <a:pt x="206" y="290"/>
                  </a:lnTo>
                  <a:lnTo>
                    <a:pt x="175" y="284"/>
                  </a:lnTo>
                  <a:lnTo>
                    <a:pt x="147" y="273"/>
                  </a:lnTo>
                  <a:lnTo>
                    <a:pt x="119" y="260"/>
                  </a:lnTo>
                  <a:lnTo>
                    <a:pt x="92" y="246"/>
                  </a:lnTo>
                  <a:lnTo>
                    <a:pt x="67" y="229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35" y="200"/>
                  </a:lnTo>
                  <a:lnTo>
                    <a:pt x="28" y="191"/>
                  </a:lnTo>
                  <a:lnTo>
                    <a:pt x="20" y="182"/>
                  </a:lnTo>
                  <a:lnTo>
                    <a:pt x="15" y="171"/>
                  </a:lnTo>
                  <a:lnTo>
                    <a:pt x="11" y="161"/>
                  </a:lnTo>
                  <a:lnTo>
                    <a:pt x="7" y="149"/>
                  </a:lnTo>
                  <a:lnTo>
                    <a:pt x="4" y="138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78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4" y="32"/>
                  </a:lnTo>
                  <a:lnTo>
                    <a:pt x="7" y="27"/>
                  </a:lnTo>
                  <a:lnTo>
                    <a:pt x="9" y="22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3" y="8"/>
                  </a:lnTo>
                  <a:lnTo>
                    <a:pt x="45" y="5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90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45" y="1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211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5" y="9"/>
                  </a:lnTo>
                  <a:lnTo>
                    <a:pt x="250" y="12"/>
                  </a:lnTo>
                  <a:lnTo>
                    <a:pt x="254" y="14"/>
                  </a:lnTo>
                  <a:lnTo>
                    <a:pt x="258" y="17"/>
                  </a:lnTo>
                  <a:lnTo>
                    <a:pt x="260" y="21"/>
                  </a:lnTo>
                  <a:lnTo>
                    <a:pt x="262" y="26"/>
                  </a:lnTo>
                  <a:lnTo>
                    <a:pt x="263" y="30"/>
                  </a:lnTo>
                  <a:lnTo>
                    <a:pt x="263" y="35"/>
                  </a:lnTo>
                  <a:lnTo>
                    <a:pt x="263" y="35"/>
                  </a:lnTo>
                  <a:lnTo>
                    <a:pt x="262" y="43"/>
                  </a:lnTo>
                  <a:lnTo>
                    <a:pt x="260" y="47"/>
                  </a:lnTo>
                  <a:lnTo>
                    <a:pt x="258" y="51"/>
                  </a:lnTo>
                  <a:lnTo>
                    <a:pt x="255" y="53"/>
                  </a:lnTo>
                  <a:lnTo>
                    <a:pt x="251" y="56"/>
                  </a:lnTo>
                  <a:lnTo>
                    <a:pt x="246" y="57"/>
                  </a:lnTo>
                  <a:lnTo>
                    <a:pt x="241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147" y="49"/>
                  </a:lnTo>
                  <a:lnTo>
                    <a:pt x="111" y="47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67" y="47"/>
                  </a:lnTo>
                  <a:lnTo>
                    <a:pt x="59" y="47"/>
                  </a:lnTo>
                  <a:lnTo>
                    <a:pt x="54" y="48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49" y="59"/>
                  </a:lnTo>
                  <a:lnTo>
                    <a:pt x="49" y="68"/>
                  </a:lnTo>
                  <a:lnTo>
                    <a:pt x="49" y="86"/>
                  </a:lnTo>
                  <a:lnTo>
                    <a:pt x="50" y="106"/>
                  </a:lnTo>
                  <a:lnTo>
                    <a:pt x="52" y="123"/>
                  </a:lnTo>
                  <a:lnTo>
                    <a:pt x="52" y="127"/>
                  </a:lnTo>
                  <a:lnTo>
                    <a:pt x="52" y="127"/>
                  </a:lnTo>
                  <a:lnTo>
                    <a:pt x="55" y="138"/>
                  </a:lnTo>
                  <a:lnTo>
                    <a:pt x="60" y="150"/>
                  </a:lnTo>
                  <a:lnTo>
                    <a:pt x="66" y="159"/>
                  </a:lnTo>
                  <a:lnTo>
                    <a:pt x="72" y="168"/>
                  </a:lnTo>
                  <a:lnTo>
                    <a:pt x="80" y="175"/>
                  </a:lnTo>
                  <a:lnTo>
                    <a:pt x="89" y="182"/>
                  </a:lnTo>
                  <a:lnTo>
                    <a:pt x="107" y="193"/>
                  </a:lnTo>
                  <a:lnTo>
                    <a:pt x="109" y="195"/>
                  </a:lnTo>
                  <a:lnTo>
                    <a:pt x="109" y="195"/>
                  </a:lnTo>
                  <a:lnTo>
                    <a:pt x="147" y="214"/>
                  </a:lnTo>
                  <a:lnTo>
                    <a:pt x="165" y="223"/>
                  </a:lnTo>
                  <a:lnTo>
                    <a:pt x="183" y="231"/>
                  </a:lnTo>
                  <a:lnTo>
                    <a:pt x="203" y="238"/>
                  </a:lnTo>
                  <a:lnTo>
                    <a:pt x="223" y="243"/>
                  </a:lnTo>
                  <a:lnTo>
                    <a:pt x="242" y="247"/>
                  </a:lnTo>
                  <a:lnTo>
                    <a:pt x="263" y="248"/>
                  </a:lnTo>
                  <a:lnTo>
                    <a:pt x="263" y="248"/>
                  </a:lnTo>
                  <a:lnTo>
                    <a:pt x="274" y="247"/>
                  </a:lnTo>
                  <a:lnTo>
                    <a:pt x="275" y="247"/>
                  </a:lnTo>
                  <a:lnTo>
                    <a:pt x="275" y="247"/>
                  </a:lnTo>
                  <a:lnTo>
                    <a:pt x="280" y="248"/>
                  </a:lnTo>
                  <a:lnTo>
                    <a:pt x="285" y="250"/>
                  </a:lnTo>
                  <a:lnTo>
                    <a:pt x="288" y="252"/>
                  </a:lnTo>
                  <a:lnTo>
                    <a:pt x="292" y="255"/>
                  </a:lnTo>
                  <a:lnTo>
                    <a:pt x="294" y="257"/>
                  </a:lnTo>
                  <a:lnTo>
                    <a:pt x="296" y="261"/>
                  </a:lnTo>
                  <a:lnTo>
                    <a:pt x="297" y="270"/>
                  </a:lnTo>
                  <a:lnTo>
                    <a:pt x="297" y="270"/>
                  </a:lnTo>
                  <a:lnTo>
                    <a:pt x="297" y="274"/>
                  </a:lnTo>
                  <a:lnTo>
                    <a:pt x="296" y="280"/>
                  </a:lnTo>
                  <a:lnTo>
                    <a:pt x="294" y="284"/>
                  </a:lnTo>
                  <a:lnTo>
                    <a:pt x="292" y="287"/>
                  </a:lnTo>
                  <a:lnTo>
                    <a:pt x="288" y="291"/>
                  </a:lnTo>
                  <a:lnTo>
                    <a:pt x="284" y="294"/>
                  </a:lnTo>
                  <a:lnTo>
                    <a:pt x="279" y="295"/>
                  </a:lnTo>
                  <a:lnTo>
                    <a:pt x="274" y="297"/>
                  </a:lnTo>
                  <a:lnTo>
                    <a:pt x="274" y="297"/>
                  </a:lnTo>
                  <a:lnTo>
                    <a:pt x="262" y="297"/>
                  </a:lnTo>
                  <a:lnTo>
                    <a:pt x="262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2" name="Freeform 1034"/>
            <p:cNvSpPr/>
            <p:nvPr/>
          </p:nvSpPr>
          <p:spPr bwMode="auto">
            <a:xfrm>
              <a:off x="2249488" y="4241800"/>
              <a:ext cx="201613" cy="217488"/>
            </a:xfrm>
            <a:custGeom>
              <a:avLst/>
              <a:gdLst/>
              <a:ahLst/>
              <a:cxnLst>
                <a:cxn ang="0">
                  <a:pos x="341" y="547"/>
                </a:cxn>
                <a:cxn ang="0">
                  <a:pos x="313" y="539"/>
                </a:cxn>
                <a:cxn ang="0">
                  <a:pos x="276" y="513"/>
                </a:cxn>
                <a:cxn ang="0">
                  <a:pos x="250" y="491"/>
                </a:cxn>
                <a:cxn ang="0">
                  <a:pos x="245" y="463"/>
                </a:cxn>
                <a:cxn ang="0">
                  <a:pos x="258" y="447"/>
                </a:cxn>
                <a:cxn ang="0">
                  <a:pos x="277" y="451"/>
                </a:cxn>
                <a:cxn ang="0">
                  <a:pos x="294" y="467"/>
                </a:cxn>
                <a:cxn ang="0">
                  <a:pos x="331" y="493"/>
                </a:cxn>
                <a:cxn ang="0">
                  <a:pos x="379" y="502"/>
                </a:cxn>
                <a:cxn ang="0">
                  <a:pos x="402" y="500"/>
                </a:cxn>
                <a:cxn ang="0">
                  <a:pos x="443" y="487"/>
                </a:cxn>
                <a:cxn ang="0">
                  <a:pos x="447" y="479"/>
                </a:cxn>
                <a:cxn ang="0">
                  <a:pos x="421" y="460"/>
                </a:cxn>
                <a:cxn ang="0">
                  <a:pos x="311" y="433"/>
                </a:cxn>
                <a:cxn ang="0">
                  <a:pos x="231" y="412"/>
                </a:cxn>
                <a:cxn ang="0">
                  <a:pos x="105" y="369"/>
                </a:cxn>
                <a:cxn ang="0">
                  <a:pos x="51" y="332"/>
                </a:cxn>
                <a:cxn ang="0">
                  <a:pos x="16" y="281"/>
                </a:cxn>
                <a:cxn ang="0">
                  <a:pos x="3" y="238"/>
                </a:cxn>
                <a:cxn ang="0">
                  <a:pos x="0" y="177"/>
                </a:cxn>
                <a:cxn ang="0">
                  <a:pos x="17" y="118"/>
                </a:cxn>
                <a:cxn ang="0">
                  <a:pos x="55" y="71"/>
                </a:cxn>
                <a:cxn ang="0">
                  <a:pos x="106" y="39"/>
                </a:cxn>
                <a:cxn ang="0">
                  <a:pos x="201" y="5"/>
                </a:cxn>
                <a:cxn ang="0">
                  <a:pos x="267" y="0"/>
                </a:cxn>
                <a:cxn ang="0">
                  <a:pos x="309" y="12"/>
                </a:cxn>
                <a:cxn ang="0">
                  <a:pos x="322" y="35"/>
                </a:cxn>
                <a:cxn ang="0">
                  <a:pos x="309" y="52"/>
                </a:cxn>
                <a:cxn ang="0">
                  <a:pos x="296" y="56"/>
                </a:cxn>
                <a:cxn ang="0">
                  <a:pos x="277" y="51"/>
                </a:cxn>
                <a:cxn ang="0">
                  <a:pos x="252" y="48"/>
                </a:cxn>
                <a:cxn ang="0">
                  <a:pos x="173" y="64"/>
                </a:cxn>
                <a:cxn ang="0">
                  <a:pos x="107" y="94"/>
                </a:cxn>
                <a:cxn ang="0">
                  <a:pos x="77" y="122"/>
                </a:cxn>
                <a:cxn ang="0">
                  <a:pos x="52" y="169"/>
                </a:cxn>
                <a:cxn ang="0">
                  <a:pos x="47" y="209"/>
                </a:cxn>
                <a:cxn ang="0">
                  <a:pos x="59" y="259"/>
                </a:cxn>
                <a:cxn ang="0">
                  <a:pos x="78" y="289"/>
                </a:cxn>
                <a:cxn ang="0">
                  <a:pos x="122" y="322"/>
                </a:cxn>
                <a:cxn ang="0">
                  <a:pos x="231" y="361"/>
                </a:cxn>
                <a:cxn ang="0">
                  <a:pos x="298" y="378"/>
                </a:cxn>
                <a:cxn ang="0">
                  <a:pos x="398" y="404"/>
                </a:cxn>
                <a:cxn ang="0">
                  <a:pos x="453" y="419"/>
                </a:cxn>
                <a:cxn ang="0">
                  <a:pos x="496" y="443"/>
                </a:cxn>
                <a:cxn ang="0">
                  <a:pos x="505" y="459"/>
                </a:cxn>
                <a:cxn ang="0">
                  <a:pos x="505" y="500"/>
                </a:cxn>
                <a:cxn ang="0">
                  <a:pos x="480" y="530"/>
                </a:cxn>
                <a:cxn ang="0">
                  <a:pos x="408" y="547"/>
                </a:cxn>
              </a:cxnLst>
              <a:rect l="0" t="0" r="r" b="b"/>
              <a:pathLst>
                <a:path w="509" h="548">
                  <a:moveTo>
                    <a:pt x="382" y="548"/>
                  </a:moveTo>
                  <a:lnTo>
                    <a:pt x="382" y="548"/>
                  </a:lnTo>
                  <a:lnTo>
                    <a:pt x="362" y="548"/>
                  </a:lnTo>
                  <a:lnTo>
                    <a:pt x="341" y="547"/>
                  </a:lnTo>
                  <a:lnTo>
                    <a:pt x="341" y="547"/>
                  </a:lnTo>
                  <a:lnTo>
                    <a:pt x="331" y="544"/>
                  </a:lnTo>
                  <a:lnTo>
                    <a:pt x="320" y="542"/>
                  </a:lnTo>
                  <a:lnTo>
                    <a:pt x="313" y="539"/>
                  </a:lnTo>
                  <a:lnTo>
                    <a:pt x="305" y="535"/>
                  </a:lnTo>
                  <a:lnTo>
                    <a:pt x="290" y="525"/>
                  </a:lnTo>
                  <a:lnTo>
                    <a:pt x="276" y="513"/>
                  </a:lnTo>
                  <a:lnTo>
                    <a:pt x="276" y="513"/>
                  </a:lnTo>
                  <a:lnTo>
                    <a:pt x="265" y="504"/>
                  </a:lnTo>
                  <a:lnTo>
                    <a:pt x="252" y="493"/>
                  </a:lnTo>
                  <a:lnTo>
                    <a:pt x="252" y="493"/>
                  </a:lnTo>
                  <a:lnTo>
                    <a:pt x="250" y="491"/>
                  </a:lnTo>
                  <a:lnTo>
                    <a:pt x="246" y="487"/>
                  </a:lnTo>
                  <a:lnTo>
                    <a:pt x="243" y="479"/>
                  </a:lnTo>
                  <a:lnTo>
                    <a:pt x="242" y="471"/>
                  </a:lnTo>
                  <a:lnTo>
                    <a:pt x="245" y="463"/>
                  </a:lnTo>
                  <a:lnTo>
                    <a:pt x="245" y="463"/>
                  </a:lnTo>
                  <a:lnTo>
                    <a:pt x="247" y="457"/>
                  </a:lnTo>
                  <a:lnTo>
                    <a:pt x="252" y="451"/>
                  </a:lnTo>
                  <a:lnTo>
                    <a:pt x="258" y="447"/>
                  </a:lnTo>
                  <a:lnTo>
                    <a:pt x="264" y="446"/>
                  </a:lnTo>
                  <a:lnTo>
                    <a:pt x="264" y="446"/>
                  </a:lnTo>
                  <a:lnTo>
                    <a:pt x="271" y="447"/>
                  </a:lnTo>
                  <a:lnTo>
                    <a:pt x="277" y="451"/>
                  </a:lnTo>
                  <a:lnTo>
                    <a:pt x="277" y="451"/>
                  </a:lnTo>
                  <a:lnTo>
                    <a:pt x="286" y="459"/>
                  </a:lnTo>
                  <a:lnTo>
                    <a:pt x="294" y="467"/>
                  </a:lnTo>
                  <a:lnTo>
                    <a:pt x="294" y="467"/>
                  </a:lnTo>
                  <a:lnTo>
                    <a:pt x="302" y="475"/>
                  </a:lnTo>
                  <a:lnTo>
                    <a:pt x="311" y="483"/>
                  </a:lnTo>
                  <a:lnTo>
                    <a:pt x="320" y="489"/>
                  </a:lnTo>
                  <a:lnTo>
                    <a:pt x="331" y="493"/>
                  </a:lnTo>
                  <a:lnTo>
                    <a:pt x="331" y="493"/>
                  </a:lnTo>
                  <a:lnTo>
                    <a:pt x="350" y="498"/>
                  </a:lnTo>
                  <a:lnTo>
                    <a:pt x="364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8" y="501"/>
                  </a:lnTo>
                  <a:lnTo>
                    <a:pt x="388" y="501"/>
                  </a:lnTo>
                  <a:lnTo>
                    <a:pt x="402" y="500"/>
                  </a:lnTo>
                  <a:lnTo>
                    <a:pt x="421" y="497"/>
                  </a:lnTo>
                  <a:lnTo>
                    <a:pt x="430" y="494"/>
                  </a:lnTo>
                  <a:lnTo>
                    <a:pt x="438" y="491"/>
                  </a:lnTo>
                  <a:lnTo>
                    <a:pt x="443" y="487"/>
                  </a:lnTo>
                  <a:lnTo>
                    <a:pt x="446" y="484"/>
                  </a:lnTo>
                  <a:lnTo>
                    <a:pt x="447" y="481"/>
                  </a:lnTo>
                  <a:lnTo>
                    <a:pt x="447" y="481"/>
                  </a:lnTo>
                  <a:lnTo>
                    <a:pt x="447" y="479"/>
                  </a:lnTo>
                  <a:lnTo>
                    <a:pt x="446" y="476"/>
                  </a:lnTo>
                  <a:lnTo>
                    <a:pt x="441" y="471"/>
                  </a:lnTo>
                  <a:lnTo>
                    <a:pt x="433" y="466"/>
                  </a:lnTo>
                  <a:lnTo>
                    <a:pt x="421" y="460"/>
                  </a:lnTo>
                  <a:lnTo>
                    <a:pt x="421" y="460"/>
                  </a:lnTo>
                  <a:lnTo>
                    <a:pt x="369" y="447"/>
                  </a:lnTo>
                  <a:lnTo>
                    <a:pt x="369" y="447"/>
                  </a:lnTo>
                  <a:lnTo>
                    <a:pt x="311" y="433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31" y="412"/>
                  </a:lnTo>
                  <a:lnTo>
                    <a:pt x="231" y="412"/>
                  </a:lnTo>
                  <a:lnTo>
                    <a:pt x="200" y="403"/>
                  </a:lnTo>
                  <a:lnTo>
                    <a:pt x="167" y="394"/>
                  </a:lnTo>
                  <a:lnTo>
                    <a:pt x="136" y="382"/>
                  </a:lnTo>
                  <a:lnTo>
                    <a:pt x="105" y="369"/>
                  </a:lnTo>
                  <a:lnTo>
                    <a:pt x="90" y="361"/>
                  </a:lnTo>
                  <a:lnTo>
                    <a:pt x="77" y="352"/>
                  </a:lnTo>
                  <a:lnTo>
                    <a:pt x="64" y="343"/>
                  </a:lnTo>
                  <a:lnTo>
                    <a:pt x="51" y="332"/>
                  </a:lnTo>
                  <a:lnTo>
                    <a:pt x="40" y="322"/>
                  </a:lnTo>
                  <a:lnTo>
                    <a:pt x="31" y="309"/>
                  </a:lnTo>
                  <a:lnTo>
                    <a:pt x="22" y="296"/>
                  </a:lnTo>
                  <a:lnTo>
                    <a:pt x="16" y="281"/>
                  </a:lnTo>
                  <a:lnTo>
                    <a:pt x="16" y="281"/>
                  </a:lnTo>
                  <a:lnTo>
                    <a:pt x="10" y="267"/>
                  </a:lnTo>
                  <a:lnTo>
                    <a:pt x="6" y="252"/>
                  </a:lnTo>
                  <a:lnTo>
                    <a:pt x="3" y="238"/>
                  </a:lnTo>
                  <a:lnTo>
                    <a:pt x="0" y="222"/>
                  </a:lnTo>
                  <a:lnTo>
                    <a:pt x="0" y="207"/>
                  </a:lnTo>
                  <a:lnTo>
                    <a:pt x="0" y="192"/>
                  </a:lnTo>
                  <a:lnTo>
                    <a:pt x="0" y="177"/>
                  </a:lnTo>
                  <a:lnTo>
                    <a:pt x="3" y="161"/>
                  </a:lnTo>
                  <a:lnTo>
                    <a:pt x="6" y="147"/>
                  </a:lnTo>
                  <a:lnTo>
                    <a:pt x="10" y="132"/>
                  </a:lnTo>
                  <a:lnTo>
                    <a:pt x="17" y="118"/>
                  </a:lnTo>
                  <a:lnTo>
                    <a:pt x="25" y="105"/>
                  </a:lnTo>
                  <a:lnTo>
                    <a:pt x="33" y="93"/>
                  </a:lnTo>
                  <a:lnTo>
                    <a:pt x="43" y="81"/>
                  </a:lnTo>
                  <a:lnTo>
                    <a:pt x="55" y="71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85" y="50"/>
                  </a:lnTo>
                  <a:lnTo>
                    <a:pt x="106" y="39"/>
                  </a:lnTo>
                  <a:lnTo>
                    <a:pt x="128" y="29"/>
                  </a:lnTo>
                  <a:lnTo>
                    <a:pt x="152" y="20"/>
                  </a:lnTo>
                  <a:lnTo>
                    <a:pt x="177" y="12"/>
                  </a:lnTo>
                  <a:lnTo>
                    <a:pt x="201" y="5"/>
                  </a:lnTo>
                  <a:lnTo>
                    <a:pt x="22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7" y="0"/>
                  </a:lnTo>
                  <a:lnTo>
                    <a:pt x="282" y="3"/>
                  </a:lnTo>
                  <a:lnTo>
                    <a:pt x="297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15" y="16"/>
                  </a:lnTo>
                  <a:lnTo>
                    <a:pt x="320" y="21"/>
                  </a:lnTo>
                  <a:lnTo>
                    <a:pt x="322" y="28"/>
                  </a:lnTo>
                  <a:lnTo>
                    <a:pt x="322" y="35"/>
                  </a:lnTo>
                  <a:lnTo>
                    <a:pt x="322" y="35"/>
                  </a:lnTo>
                  <a:lnTo>
                    <a:pt x="318" y="43"/>
                  </a:lnTo>
                  <a:lnTo>
                    <a:pt x="313" y="50"/>
                  </a:lnTo>
                  <a:lnTo>
                    <a:pt x="309" y="52"/>
                  </a:lnTo>
                  <a:lnTo>
                    <a:pt x="305" y="55"/>
                  </a:lnTo>
                  <a:lnTo>
                    <a:pt x="301" y="56"/>
                  </a:lnTo>
                  <a:lnTo>
                    <a:pt x="296" y="56"/>
                  </a:lnTo>
                  <a:lnTo>
                    <a:pt x="296" y="56"/>
                  </a:lnTo>
                  <a:lnTo>
                    <a:pt x="289" y="56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77" y="51"/>
                  </a:lnTo>
                  <a:lnTo>
                    <a:pt x="269" y="50"/>
                  </a:lnTo>
                  <a:lnTo>
                    <a:pt x="262" y="48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34" y="48"/>
                  </a:lnTo>
                  <a:lnTo>
                    <a:pt x="213" y="52"/>
                  </a:lnTo>
                  <a:lnTo>
                    <a:pt x="194" y="58"/>
                  </a:lnTo>
                  <a:lnTo>
                    <a:pt x="173" y="64"/>
                  </a:lnTo>
                  <a:lnTo>
                    <a:pt x="154" y="71"/>
                  </a:lnTo>
                  <a:lnTo>
                    <a:pt x="136" y="79"/>
                  </a:lnTo>
                  <a:lnTo>
                    <a:pt x="120" y="86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97" y="102"/>
                  </a:lnTo>
                  <a:lnTo>
                    <a:pt x="86" y="111"/>
                  </a:lnTo>
                  <a:lnTo>
                    <a:pt x="77" y="122"/>
                  </a:lnTo>
                  <a:lnTo>
                    <a:pt x="69" y="132"/>
                  </a:lnTo>
                  <a:lnTo>
                    <a:pt x="63" y="144"/>
                  </a:lnTo>
                  <a:lnTo>
                    <a:pt x="57" y="156"/>
                  </a:lnTo>
                  <a:lnTo>
                    <a:pt x="52" y="169"/>
                  </a:lnTo>
                  <a:lnTo>
                    <a:pt x="50" y="183"/>
                  </a:lnTo>
                  <a:lnTo>
                    <a:pt x="50" y="183"/>
                  </a:lnTo>
                  <a:lnTo>
                    <a:pt x="47" y="196"/>
                  </a:lnTo>
                  <a:lnTo>
                    <a:pt x="47" y="209"/>
                  </a:lnTo>
                  <a:lnTo>
                    <a:pt x="48" y="222"/>
                  </a:lnTo>
                  <a:lnTo>
                    <a:pt x="50" y="234"/>
                  </a:lnTo>
                  <a:lnTo>
                    <a:pt x="54" y="247"/>
                  </a:lnTo>
                  <a:lnTo>
                    <a:pt x="59" y="259"/>
                  </a:lnTo>
                  <a:lnTo>
                    <a:pt x="64" y="269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8" y="289"/>
                  </a:lnTo>
                  <a:lnTo>
                    <a:pt x="86" y="297"/>
                  </a:lnTo>
                  <a:lnTo>
                    <a:pt x="94" y="303"/>
                  </a:lnTo>
                  <a:lnTo>
                    <a:pt x="103" y="310"/>
                  </a:lnTo>
                  <a:lnTo>
                    <a:pt x="122" y="322"/>
                  </a:lnTo>
                  <a:lnTo>
                    <a:pt x="143" y="332"/>
                  </a:lnTo>
                  <a:lnTo>
                    <a:pt x="165" y="340"/>
                  </a:lnTo>
                  <a:lnTo>
                    <a:pt x="187" y="348"/>
                  </a:lnTo>
                  <a:lnTo>
                    <a:pt x="231" y="361"/>
                  </a:lnTo>
                  <a:lnTo>
                    <a:pt x="231" y="361"/>
                  </a:lnTo>
                  <a:lnTo>
                    <a:pt x="250" y="365"/>
                  </a:lnTo>
                  <a:lnTo>
                    <a:pt x="250" y="365"/>
                  </a:lnTo>
                  <a:lnTo>
                    <a:pt x="298" y="378"/>
                  </a:lnTo>
                  <a:lnTo>
                    <a:pt x="345" y="391"/>
                  </a:lnTo>
                  <a:lnTo>
                    <a:pt x="345" y="391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411" y="407"/>
                  </a:lnTo>
                  <a:lnTo>
                    <a:pt x="411" y="407"/>
                  </a:lnTo>
                  <a:lnTo>
                    <a:pt x="437" y="413"/>
                  </a:lnTo>
                  <a:lnTo>
                    <a:pt x="453" y="419"/>
                  </a:lnTo>
                  <a:lnTo>
                    <a:pt x="467" y="424"/>
                  </a:lnTo>
                  <a:lnTo>
                    <a:pt x="480" y="430"/>
                  </a:lnTo>
                  <a:lnTo>
                    <a:pt x="490" y="438"/>
                  </a:lnTo>
                  <a:lnTo>
                    <a:pt x="496" y="443"/>
                  </a:lnTo>
                  <a:lnTo>
                    <a:pt x="500" y="449"/>
                  </a:lnTo>
                  <a:lnTo>
                    <a:pt x="504" y="454"/>
                  </a:lnTo>
                  <a:lnTo>
                    <a:pt x="505" y="459"/>
                  </a:lnTo>
                  <a:lnTo>
                    <a:pt x="505" y="459"/>
                  </a:lnTo>
                  <a:lnTo>
                    <a:pt x="507" y="470"/>
                  </a:lnTo>
                  <a:lnTo>
                    <a:pt x="509" y="479"/>
                  </a:lnTo>
                  <a:lnTo>
                    <a:pt x="507" y="489"/>
                  </a:lnTo>
                  <a:lnTo>
                    <a:pt x="505" y="500"/>
                  </a:lnTo>
                  <a:lnTo>
                    <a:pt x="501" y="509"/>
                  </a:lnTo>
                  <a:lnTo>
                    <a:pt x="496" y="517"/>
                  </a:lnTo>
                  <a:lnTo>
                    <a:pt x="489" y="525"/>
                  </a:lnTo>
                  <a:lnTo>
                    <a:pt x="480" y="530"/>
                  </a:lnTo>
                  <a:lnTo>
                    <a:pt x="480" y="530"/>
                  </a:lnTo>
                  <a:lnTo>
                    <a:pt x="458" y="538"/>
                  </a:lnTo>
                  <a:lnTo>
                    <a:pt x="434" y="544"/>
                  </a:lnTo>
                  <a:lnTo>
                    <a:pt x="408" y="547"/>
                  </a:lnTo>
                  <a:lnTo>
                    <a:pt x="382" y="548"/>
                  </a:lnTo>
                  <a:lnTo>
                    <a:pt x="38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3" name="Freeform 1035"/>
            <p:cNvSpPr>
              <a:spLocks noEditPoints="1"/>
            </p:cNvSpPr>
            <p:nvPr/>
          </p:nvSpPr>
          <p:spPr bwMode="auto">
            <a:xfrm>
              <a:off x="2058988" y="4086225"/>
              <a:ext cx="720725" cy="715963"/>
            </a:xfrm>
            <a:custGeom>
              <a:avLst/>
              <a:gdLst/>
              <a:ahLst/>
              <a:cxnLst>
                <a:cxn ang="0">
                  <a:pos x="1523" y="1757"/>
                </a:cxn>
                <a:cxn ang="0">
                  <a:pos x="1310" y="1528"/>
                </a:cxn>
                <a:cxn ang="0">
                  <a:pos x="1261" y="1462"/>
                </a:cxn>
                <a:cxn ang="0">
                  <a:pos x="880" y="1510"/>
                </a:cxn>
                <a:cxn ang="0">
                  <a:pos x="542" y="1462"/>
                </a:cxn>
                <a:cxn ang="0">
                  <a:pos x="273" y="1324"/>
                </a:cxn>
                <a:cxn ang="0">
                  <a:pos x="88" y="1115"/>
                </a:cxn>
                <a:cxn ang="0">
                  <a:pos x="7" y="878"/>
                </a:cxn>
                <a:cxn ang="0">
                  <a:pos x="3" y="734"/>
                </a:cxn>
                <a:cxn ang="0">
                  <a:pos x="47" y="509"/>
                </a:cxn>
                <a:cxn ang="0">
                  <a:pos x="157" y="292"/>
                </a:cxn>
                <a:cxn ang="0">
                  <a:pos x="316" y="159"/>
                </a:cxn>
                <a:cxn ang="0">
                  <a:pos x="574" y="47"/>
                </a:cxn>
                <a:cxn ang="0">
                  <a:pos x="831" y="10"/>
                </a:cxn>
                <a:cxn ang="0">
                  <a:pos x="977" y="8"/>
                </a:cxn>
                <a:cxn ang="0">
                  <a:pos x="1026" y="0"/>
                </a:cxn>
                <a:cxn ang="0">
                  <a:pos x="1241" y="59"/>
                </a:cxn>
                <a:cxn ang="0">
                  <a:pos x="1526" y="217"/>
                </a:cxn>
                <a:cxn ang="0">
                  <a:pos x="1695" y="453"/>
                </a:cxn>
                <a:cxn ang="0">
                  <a:pos x="1781" y="718"/>
                </a:cxn>
                <a:cxn ang="0">
                  <a:pos x="1769" y="955"/>
                </a:cxn>
                <a:cxn ang="0">
                  <a:pos x="1678" y="1136"/>
                </a:cxn>
                <a:cxn ang="0">
                  <a:pos x="1574" y="1275"/>
                </a:cxn>
                <a:cxn ang="0">
                  <a:pos x="1590" y="1336"/>
                </a:cxn>
                <a:cxn ang="0">
                  <a:pos x="1679" y="1425"/>
                </a:cxn>
                <a:cxn ang="0">
                  <a:pos x="1777" y="1519"/>
                </a:cxn>
                <a:cxn ang="0">
                  <a:pos x="1815" y="1644"/>
                </a:cxn>
                <a:cxn ang="0">
                  <a:pos x="1746" y="1749"/>
                </a:cxn>
                <a:cxn ang="0">
                  <a:pos x="1618" y="1801"/>
                </a:cxn>
                <a:cxn ang="0">
                  <a:pos x="1340" y="1436"/>
                </a:cxn>
                <a:cxn ang="0">
                  <a:pos x="1361" y="1512"/>
                </a:cxn>
                <a:cxn ang="0">
                  <a:pos x="1526" y="1694"/>
                </a:cxn>
                <a:cxn ang="0">
                  <a:pos x="1622" y="1749"/>
                </a:cxn>
                <a:cxn ang="0">
                  <a:pos x="1718" y="1706"/>
                </a:cxn>
                <a:cxn ang="0">
                  <a:pos x="1767" y="1612"/>
                </a:cxn>
                <a:cxn ang="0">
                  <a:pos x="1691" y="1508"/>
                </a:cxn>
                <a:cxn ang="0">
                  <a:pos x="1586" y="1398"/>
                </a:cxn>
                <a:cxn ang="0">
                  <a:pos x="886" y="57"/>
                </a:cxn>
                <a:cxn ang="0">
                  <a:pos x="630" y="81"/>
                </a:cxn>
                <a:cxn ang="0">
                  <a:pos x="323" y="211"/>
                </a:cxn>
                <a:cxn ang="0">
                  <a:pos x="149" y="401"/>
                </a:cxn>
                <a:cxn ang="0">
                  <a:pos x="56" y="691"/>
                </a:cxn>
                <a:cxn ang="0">
                  <a:pos x="60" y="881"/>
                </a:cxn>
                <a:cxn ang="0">
                  <a:pos x="109" y="1044"/>
                </a:cxn>
                <a:cxn ang="0">
                  <a:pos x="211" y="1204"/>
                </a:cxn>
                <a:cxn ang="0">
                  <a:pos x="404" y="1359"/>
                </a:cxn>
                <a:cxn ang="0">
                  <a:pos x="675" y="1439"/>
                </a:cxn>
                <a:cxn ang="0">
                  <a:pos x="968" y="1457"/>
                </a:cxn>
                <a:cxn ang="0">
                  <a:pos x="1280" y="1404"/>
                </a:cxn>
                <a:cxn ang="0">
                  <a:pos x="1543" y="1245"/>
                </a:cxn>
                <a:cxn ang="0">
                  <a:pos x="1608" y="1155"/>
                </a:cxn>
                <a:cxn ang="0">
                  <a:pos x="1700" y="1001"/>
                </a:cxn>
                <a:cxn ang="0">
                  <a:pos x="1734" y="771"/>
                </a:cxn>
                <a:cxn ang="0">
                  <a:pos x="1697" y="572"/>
                </a:cxn>
                <a:cxn ang="0">
                  <a:pos x="1568" y="343"/>
                </a:cxn>
                <a:cxn ang="0">
                  <a:pos x="1374" y="166"/>
                </a:cxn>
                <a:cxn ang="0">
                  <a:pos x="1156" y="89"/>
                </a:cxn>
                <a:cxn ang="0">
                  <a:pos x="1019" y="53"/>
                </a:cxn>
                <a:cxn ang="0">
                  <a:pos x="886" y="57"/>
                </a:cxn>
              </a:cxnLst>
              <a:rect l="0" t="0" r="r" b="b"/>
              <a:pathLst>
                <a:path w="1816" h="1801">
                  <a:moveTo>
                    <a:pt x="1618" y="1801"/>
                  </a:moveTo>
                  <a:lnTo>
                    <a:pt x="1618" y="1801"/>
                  </a:lnTo>
                  <a:lnTo>
                    <a:pt x="1603" y="1800"/>
                  </a:lnTo>
                  <a:lnTo>
                    <a:pt x="1603" y="1800"/>
                  </a:lnTo>
                  <a:lnTo>
                    <a:pt x="1586" y="1796"/>
                  </a:lnTo>
                  <a:lnTo>
                    <a:pt x="1569" y="1788"/>
                  </a:lnTo>
                  <a:lnTo>
                    <a:pt x="1554" y="1780"/>
                  </a:lnTo>
                  <a:lnTo>
                    <a:pt x="1538" y="1768"/>
                  </a:lnTo>
                  <a:lnTo>
                    <a:pt x="1523" y="1757"/>
                  </a:lnTo>
                  <a:lnTo>
                    <a:pt x="1510" y="1745"/>
                  </a:lnTo>
                  <a:lnTo>
                    <a:pt x="1484" y="1720"/>
                  </a:lnTo>
                  <a:lnTo>
                    <a:pt x="1484" y="1720"/>
                  </a:lnTo>
                  <a:lnTo>
                    <a:pt x="1442" y="1676"/>
                  </a:lnTo>
                  <a:lnTo>
                    <a:pt x="1403" y="1634"/>
                  </a:lnTo>
                  <a:lnTo>
                    <a:pt x="1365" y="1592"/>
                  </a:lnTo>
                  <a:lnTo>
                    <a:pt x="1330" y="1550"/>
                  </a:lnTo>
                  <a:lnTo>
                    <a:pt x="1330" y="1550"/>
                  </a:lnTo>
                  <a:lnTo>
                    <a:pt x="1310" y="1528"/>
                  </a:lnTo>
                  <a:lnTo>
                    <a:pt x="1310" y="1528"/>
                  </a:lnTo>
                  <a:lnTo>
                    <a:pt x="1296" y="1512"/>
                  </a:lnTo>
                  <a:lnTo>
                    <a:pt x="1284" y="1498"/>
                  </a:lnTo>
                  <a:lnTo>
                    <a:pt x="1279" y="1490"/>
                  </a:lnTo>
                  <a:lnTo>
                    <a:pt x="1274" y="1481"/>
                  </a:lnTo>
                  <a:lnTo>
                    <a:pt x="1270" y="1472"/>
                  </a:lnTo>
                  <a:lnTo>
                    <a:pt x="1267" y="1462"/>
                  </a:lnTo>
                  <a:lnTo>
                    <a:pt x="1266" y="1460"/>
                  </a:lnTo>
                  <a:lnTo>
                    <a:pt x="1261" y="1462"/>
                  </a:lnTo>
                  <a:lnTo>
                    <a:pt x="1261" y="1462"/>
                  </a:lnTo>
                  <a:lnTo>
                    <a:pt x="1212" y="1473"/>
                  </a:lnTo>
                  <a:lnTo>
                    <a:pt x="1164" y="1482"/>
                  </a:lnTo>
                  <a:lnTo>
                    <a:pt x="1115" y="1491"/>
                  </a:lnTo>
                  <a:lnTo>
                    <a:pt x="1067" y="1498"/>
                  </a:lnTo>
                  <a:lnTo>
                    <a:pt x="1020" y="1503"/>
                  </a:lnTo>
                  <a:lnTo>
                    <a:pt x="973" y="1506"/>
                  </a:lnTo>
                  <a:lnTo>
                    <a:pt x="926" y="1508"/>
                  </a:lnTo>
                  <a:lnTo>
                    <a:pt x="880" y="1510"/>
                  </a:lnTo>
                  <a:lnTo>
                    <a:pt x="880" y="1510"/>
                  </a:lnTo>
                  <a:lnTo>
                    <a:pt x="834" y="1508"/>
                  </a:lnTo>
                  <a:lnTo>
                    <a:pt x="790" y="1506"/>
                  </a:lnTo>
                  <a:lnTo>
                    <a:pt x="745" y="1503"/>
                  </a:lnTo>
                  <a:lnTo>
                    <a:pt x="703" y="1498"/>
                  </a:lnTo>
                  <a:lnTo>
                    <a:pt x="661" y="1491"/>
                  </a:lnTo>
                  <a:lnTo>
                    <a:pt x="621" y="1482"/>
                  </a:lnTo>
                  <a:lnTo>
                    <a:pt x="580" y="1473"/>
                  </a:lnTo>
                  <a:lnTo>
                    <a:pt x="542" y="1462"/>
                  </a:lnTo>
                  <a:lnTo>
                    <a:pt x="504" y="1449"/>
                  </a:lnTo>
                  <a:lnTo>
                    <a:pt x="468" y="1435"/>
                  </a:lnTo>
                  <a:lnTo>
                    <a:pt x="433" y="1421"/>
                  </a:lnTo>
                  <a:lnTo>
                    <a:pt x="399" y="1404"/>
                  </a:lnTo>
                  <a:lnTo>
                    <a:pt x="365" y="1385"/>
                  </a:lnTo>
                  <a:lnTo>
                    <a:pt x="333" y="1366"/>
                  </a:lnTo>
                  <a:lnTo>
                    <a:pt x="303" y="1346"/>
                  </a:lnTo>
                  <a:lnTo>
                    <a:pt x="273" y="1324"/>
                  </a:lnTo>
                  <a:lnTo>
                    <a:pt x="273" y="1324"/>
                  </a:lnTo>
                  <a:lnTo>
                    <a:pt x="242" y="1298"/>
                  </a:lnTo>
                  <a:lnTo>
                    <a:pt x="213" y="1272"/>
                  </a:lnTo>
                  <a:lnTo>
                    <a:pt x="187" y="1245"/>
                  </a:lnTo>
                  <a:lnTo>
                    <a:pt x="162" y="1221"/>
                  </a:lnTo>
                  <a:lnTo>
                    <a:pt x="141" y="1194"/>
                  </a:lnTo>
                  <a:lnTo>
                    <a:pt x="121" y="1168"/>
                  </a:lnTo>
                  <a:lnTo>
                    <a:pt x="104" y="1142"/>
                  </a:lnTo>
                  <a:lnTo>
                    <a:pt x="88" y="1115"/>
                  </a:lnTo>
                  <a:lnTo>
                    <a:pt x="88" y="1115"/>
                  </a:lnTo>
                  <a:lnTo>
                    <a:pt x="78" y="1094"/>
                  </a:lnTo>
                  <a:lnTo>
                    <a:pt x="68" y="1071"/>
                  </a:lnTo>
                  <a:lnTo>
                    <a:pt x="60" y="1051"/>
                  </a:lnTo>
                  <a:lnTo>
                    <a:pt x="52" y="1028"/>
                  </a:lnTo>
                  <a:lnTo>
                    <a:pt x="37" y="984"/>
                  </a:lnTo>
                  <a:lnTo>
                    <a:pt x="26" y="941"/>
                  </a:lnTo>
                  <a:lnTo>
                    <a:pt x="26" y="941"/>
                  </a:lnTo>
                  <a:lnTo>
                    <a:pt x="7" y="878"/>
                  </a:lnTo>
                  <a:lnTo>
                    <a:pt x="7" y="878"/>
                  </a:lnTo>
                  <a:lnTo>
                    <a:pt x="3" y="866"/>
                  </a:lnTo>
                  <a:lnTo>
                    <a:pt x="1" y="853"/>
                  </a:lnTo>
                  <a:lnTo>
                    <a:pt x="1" y="839"/>
                  </a:lnTo>
                  <a:lnTo>
                    <a:pt x="0" y="824"/>
                  </a:lnTo>
                  <a:lnTo>
                    <a:pt x="1" y="796"/>
                  </a:lnTo>
                  <a:lnTo>
                    <a:pt x="2" y="767"/>
                  </a:lnTo>
                  <a:lnTo>
                    <a:pt x="2" y="767"/>
                  </a:lnTo>
                  <a:lnTo>
                    <a:pt x="3" y="734"/>
                  </a:lnTo>
                  <a:lnTo>
                    <a:pt x="3" y="734"/>
                  </a:lnTo>
                  <a:lnTo>
                    <a:pt x="6" y="707"/>
                  </a:lnTo>
                  <a:lnTo>
                    <a:pt x="9" y="679"/>
                  </a:lnTo>
                  <a:lnTo>
                    <a:pt x="13" y="649"/>
                  </a:lnTo>
                  <a:lnTo>
                    <a:pt x="18" y="618"/>
                  </a:lnTo>
                  <a:lnTo>
                    <a:pt x="18" y="618"/>
                  </a:lnTo>
                  <a:lnTo>
                    <a:pt x="23" y="590"/>
                  </a:lnTo>
                  <a:lnTo>
                    <a:pt x="31" y="564"/>
                  </a:lnTo>
                  <a:lnTo>
                    <a:pt x="39" y="537"/>
                  </a:lnTo>
                  <a:lnTo>
                    <a:pt x="47" y="509"/>
                  </a:lnTo>
                  <a:lnTo>
                    <a:pt x="57" y="482"/>
                  </a:lnTo>
                  <a:lnTo>
                    <a:pt x="69" y="453"/>
                  </a:lnTo>
                  <a:lnTo>
                    <a:pt x="82" y="424"/>
                  </a:lnTo>
                  <a:lnTo>
                    <a:pt x="98" y="394"/>
                  </a:lnTo>
                  <a:lnTo>
                    <a:pt x="98" y="394"/>
                  </a:lnTo>
                  <a:lnTo>
                    <a:pt x="111" y="368"/>
                  </a:lnTo>
                  <a:lnTo>
                    <a:pt x="124" y="343"/>
                  </a:lnTo>
                  <a:lnTo>
                    <a:pt x="140" y="317"/>
                  </a:lnTo>
                  <a:lnTo>
                    <a:pt x="157" y="292"/>
                  </a:lnTo>
                  <a:lnTo>
                    <a:pt x="175" y="267"/>
                  </a:lnTo>
                  <a:lnTo>
                    <a:pt x="196" y="245"/>
                  </a:lnTo>
                  <a:lnTo>
                    <a:pt x="218" y="225"/>
                  </a:lnTo>
                  <a:lnTo>
                    <a:pt x="230" y="215"/>
                  </a:lnTo>
                  <a:lnTo>
                    <a:pt x="243" y="207"/>
                  </a:lnTo>
                  <a:lnTo>
                    <a:pt x="243" y="207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316" y="159"/>
                  </a:lnTo>
                  <a:lnTo>
                    <a:pt x="365" y="129"/>
                  </a:lnTo>
                  <a:lnTo>
                    <a:pt x="388" y="115"/>
                  </a:lnTo>
                  <a:lnTo>
                    <a:pt x="413" y="102"/>
                  </a:lnTo>
                  <a:lnTo>
                    <a:pt x="438" y="92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501" y="70"/>
                  </a:lnTo>
                  <a:lnTo>
                    <a:pt x="537" y="58"/>
                  </a:lnTo>
                  <a:lnTo>
                    <a:pt x="574" y="47"/>
                  </a:lnTo>
                  <a:lnTo>
                    <a:pt x="609" y="40"/>
                  </a:lnTo>
                  <a:lnTo>
                    <a:pt x="643" y="32"/>
                  </a:lnTo>
                  <a:lnTo>
                    <a:pt x="676" y="27"/>
                  </a:lnTo>
                  <a:lnTo>
                    <a:pt x="710" y="21"/>
                  </a:lnTo>
                  <a:lnTo>
                    <a:pt x="743" y="19"/>
                  </a:lnTo>
                  <a:lnTo>
                    <a:pt x="743" y="19"/>
                  </a:lnTo>
                  <a:lnTo>
                    <a:pt x="780" y="15"/>
                  </a:lnTo>
                  <a:lnTo>
                    <a:pt x="780" y="15"/>
                  </a:lnTo>
                  <a:lnTo>
                    <a:pt x="831" y="10"/>
                  </a:lnTo>
                  <a:lnTo>
                    <a:pt x="856" y="8"/>
                  </a:lnTo>
                  <a:lnTo>
                    <a:pt x="881" y="8"/>
                  </a:lnTo>
                  <a:lnTo>
                    <a:pt x="888" y="7"/>
                  </a:lnTo>
                  <a:lnTo>
                    <a:pt x="888" y="7"/>
                  </a:lnTo>
                  <a:lnTo>
                    <a:pt x="920" y="8"/>
                  </a:lnTo>
                  <a:lnTo>
                    <a:pt x="920" y="8"/>
                  </a:lnTo>
                  <a:lnTo>
                    <a:pt x="954" y="10"/>
                  </a:lnTo>
                  <a:lnTo>
                    <a:pt x="954" y="10"/>
                  </a:lnTo>
                  <a:lnTo>
                    <a:pt x="977" y="8"/>
                  </a:lnTo>
                  <a:lnTo>
                    <a:pt x="996" y="7"/>
                  </a:lnTo>
                  <a:lnTo>
                    <a:pt x="996" y="7"/>
                  </a:lnTo>
                  <a:lnTo>
                    <a:pt x="1004" y="2"/>
                  </a:lnTo>
                  <a:lnTo>
                    <a:pt x="1012" y="0"/>
                  </a:lnTo>
                  <a:lnTo>
                    <a:pt x="1012" y="0"/>
                  </a:lnTo>
                  <a:lnTo>
                    <a:pt x="1017" y="2"/>
                  </a:lnTo>
                  <a:lnTo>
                    <a:pt x="1017" y="2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4" y="2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106" y="21"/>
                  </a:lnTo>
                  <a:lnTo>
                    <a:pt x="1173" y="38"/>
                  </a:lnTo>
                  <a:lnTo>
                    <a:pt x="1207" y="47"/>
                  </a:lnTo>
                  <a:lnTo>
                    <a:pt x="1241" y="59"/>
                  </a:lnTo>
                  <a:lnTo>
                    <a:pt x="1274" y="71"/>
                  </a:lnTo>
                  <a:lnTo>
                    <a:pt x="1308" y="84"/>
                  </a:lnTo>
                  <a:lnTo>
                    <a:pt x="1340" y="98"/>
                  </a:lnTo>
                  <a:lnTo>
                    <a:pt x="1373" y="114"/>
                  </a:lnTo>
                  <a:lnTo>
                    <a:pt x="1404" y="131"/>
                  </a:lnTo>
                  <a:lnTo>
                    <a:pt x="1436" y="149"/>
                  </a:lnTo>
                  <a:lnTo>
                    <a:pt x="1467" y="170"/>
                  </a:lnTo>
                  <a:lnTo>
                    <a:pt x="1497" y="193"/>
                  </a:lnTo>
                  <a:lnTo>
                    <a:pt x="1526" y="217"/>
                  </a:lnTo>
                  <a:lnTo>
                    <a:pt x="1554" y="244"/>
                  </a:lnTo>
                  <a:lnTo>
                    <a:pt x="1554" y="244"/>
                  </a:lnTo>
                  <a:lnTo>
                    <a:pt x="1568" y="258"/>
                  </a:lnTo>
                  <a:lnTo>
                    <a:pt x="1581" y="274"/>
                  </a:lnTo>
                  <a:lnTo>
                    <a:pt x="1607" y="306"/>
                  </a:lnTo>
                  <a:lnTo>
                    <a:pt x="1632" y="342"/>
                  </a:lnTo>
                  <a:lnTo>
                    <a:pt x="1654" y="378"/>
                  </a:lnTo>
                  <a:lnTo>
                    <a:pt x="1675" y="415"/>
                  </a:lnTo>
                  <a:lnTo>
                    <a:pt x="1695" y="453"/>
                  </a:lnTo>
                  <a:lnTo>
                    <a:pt x="1713" y="489"/>
                  </a:lnTo>
                  <a:lnTo>
                    <a:pt x="1730" y="523"/>
                  </a:lnTo>
                  <a:lnTo>
                    <a:pt x="1730" y="523"/>
                  </a:lnTo>
                  <a:lnTo>
                    <a:pt x="1745" y="559"/>
                  </a:lnTo>
                  <a:lnTo>
                    <a:pt x="1756" y="591"/>
                  </a:lnTo>
                  <a:lnTo>
                    <a:pt x="1767" y="624"/>
                  </a:lnTo>
                  <a:lnTo>
                    <a:pt x="1773" y="656"/>
                  </a:lnTo>
                  <a:lnTo>
                    <a:pt x="1777" y="687"/>
                  </a:lnTo>
                  <a:lnTo>
                    <a:pt x="1781" y="718"/>
                  </a:lnTo>
                  <a:lnTo>
                    <a:pt x="1782" y="752"/>
                  </a:lnTo>
                  <a:lnTo>
                    <a:pt x="1782" y="788"/>
                  </a:lnTo>
                  <a:lnTo>
                    <a:pt x="1782" y="797"/>
                  </a:lnTo>
                  <a:lnTo>
                    <a:pt x="1782" y="797"/>
                  </a:lnTo>
                  <a:lnTo>
                    <a:pt x="1782" y="852"/>
                  </a:lnTo>
                  <a:lnTo>
                    <a:pt x="1781" y="878"/>
                  </a:lnTo>
                  <a:lnTo>
                    <a:pt x="1779" y="904"/>
                  </a:lnTo>
                  <a:lnTo>
                    <a:pt x="1775" y="929"/>
                  </a:lnTo>
                  <a:lnTo>
                    <a:pt x="1769" y="955"/>
                  </a:lnTo>
                  <a:lnTo>
                    <a:pt x="1762" y="980"/>
                  </a:lnTo>
                  <a:lnTo>
                    <a:pt x="1751" y="1006"/>
                  </a:lnTo>
                  <a:lnTo>
                    <a:pt x="1751" y="1006"/>
                  </a:lnTo>
                  <a:lnTo>
                    <a:pt x="1737" y="1036"/>
                  </a:lnTo>
                  <a:lnTo>
                    <a:pt x="1721" y="1065"/>
                  </a:lnTo>
                  <a:lnTo>
                    <a:pt x="1705" y="1092"/>
                  </a:lnTo>
                  <a:lnTo>
                    <a:pt x="1688" y="1119"/>
                  </a:lnTo>
                  <a:lnTo>
                    <a:pt x="1688" y="1119"/>
                  </a:lnTo>
                  <a:lnTo>
                    <a:pt x="1678" y="1136"/>
                  </a:lnTo>
                  <a:lnTo>
                    <a:pt x="1669" y="1154"/>
                  </a:lnTo>
                  <a:lnTo>
                    <a:pt x="1669" y="1154"/>
                  </a:lnTo>
                  <a:lnTo>
                    <a:pt x="1656" y="1177"/>
                  </a:lnTo>
                  <a:lnTo>
                    <a:pt x="1648" y="1189"/>
                  </a:lnTo>
                  <a:lnTo>
                    <a:pt x="1641" y="1200"/>
                  </a:lnTo>
                  <a:lnTo>
                    <a:pt x="1641" y="1200"/>
                  </a:lnTo>
                  <a:lnTo>
                    <a:pt x="1619" y="1226"/>
                  </a:lnTo>
                  <a:lnTo>
                    <a:pt x="1598" y="1252"/>
                  </a:lnTo>
                  <a:lnTo>
                    <a:pt x="1574" y="1275"/>
                  </a:lnTo>
                  <a:lnTo>
                    <a:pt x="1551" y="1299"/>
                  </a:lnTo>
                  <a:lnTo>
                    <a:pt x="1550" y="1299"/>
                  </a:lnTo>
                  <a:lnTo>
                    <a:pt x="1551" y="1300"/>
                  </a:lnTo>
                  <a:lnTo>
                    <a:pt x="1551" y="1300"/>
                  </a:lnTo>
                  <a:lnTo>
                    <a:pt x="1552" y="1304"/>
                  </a:lnTo>
                  <a:lnTo>
                    <a:pt x="1555" y="1308"/>
                  </a:lnTo>
                  <a:lnTo>
                    <a:pt x="1564" y="1316"/>
                  </a:lnTo>
                  <a:lnTo>
                    <a:pt x="1590" y="1336"/>
                  </a:lnTo>
                  <a:lnTo>
                    <a:pt x="1590" y="1336"/>
                  </a:lnTo>
                  <a:lnTo>
                    <a:pt x="1597" y="1341"/>
                  </a:lnTo>
                  <a:lnTo>
                    <a:pt x="1597" y="1341"/>
                  </a:lnTo>
                  <a:lnTo>
                    <a:pt x="1614" y="1354"/>
                  </a:lnTo>
                  <a:lnTo>
                    <a:pt x="1628" y="1368"/>
                  </a:lnTo>
                  <a:lnTo>
                    <a:pt x="1658" y="1400"/>
                  </a:lnTo>
                  <a:lnTo>
                    <a:pt x="1661" y="1404"/>
                  </a:lnTo>
                  <a:lnTo>
                    <a:pt x="1661" y="1404"/>
                  </a:lnTo>
                  <a:lnTo>
                    <a:pt x="1679" y="1425"/>
                  </a:lnTo>
                  <a:lnTo>
                    <a:pt x="1679" y="1425"/>
                  </a:lnTo>
                  <a:lnTo>
                    <a:pt x="1690" y="1438"/>
                  </a:lnTo>
                  <a:lnTo>
                    <a:pt x="1701" y="1451"/>
                  </a:lnTo>
                  <a:lnTo>
                    <a:pt x="1714" y="1462"/>
                  </a:lnTo>
                  <a:lnTo>
                    <a:pt x="1728" y="1473"/>
                  </a:lnTo>
                  <a:lnTo>
                    <a:pt x="1728" y="1473"/>
                  </a:lnTo>
                  <a:lnTo>
                    <a:pt x="1741" y="1482"/>
                  </a:lnTo>
                  <a:lnTo>
                    <a:pt x="1752" y="1493"/>
                  </a:lnTo>
                  <a:lnTo>
                    <a:pt x="1765" y="1506"/>
                  </a:lnTo>
                  <a:lnTo>
                    <a:pt x="1777" y="1519"/>
                  </a:lnTo>
                  <a:lnTo>
                    <a:pt x="1777" y="1519"/>
                  </a:lnTo>
                  <a:lnTo>
                    <a:pt x="1788" y="1533"/>
                  </a:lnTo>
                  <a:lnTo>
                    <a:pt x="1797" y="1547"/>
                  </a:lnTo>
                  <a:lnTo>
                    <a:pt x="1805" y="1563"/>
                  </a:lnTo>
                  <a:lnTo>
                    <a:pt x="1810" y="1579"/>
                  </a:lnTo>
                  <a:lnTo>
                    <a:pt x="1814" y="1595"/>
                  </a:lnTo>
                  <a:lnTo>
                    <a:pt x="1816" y="1612"/>
                  </a:lnTo>
                  <a:lnTo>
                    <a:pt x="1816" y="1627"/>
                  </a:lnTo>
                  <a:lnTo>
                    <a:pt x="1815" y="1644"/>
                  </a:lnTo>
                  <a:lnTo>
                    <a:pt x="1815" y="1644"/>
                  </a:lnTo>
                  <a:lnTo>
                    <a:pt x="1811" y="1660"/>
                  </a:lnTo>
                  <a:lnTo>
                    <a:pt x="1807" y="1674"/>
                  </a:lnTo>
                  <a:lnTo>
                    <a:pt x="1801" y="1689"/>
                  </a:lnTo>
                  <a:lnTo>
                    <a:pt x="1793" y="1703"/>
                  </a:lnTo>
                  <a:lnTo>
                    <a:pt x="1782" y="1715"/>
                  </a:lnTo>
                  <a:lnTo>
                    <a:pt x="1772" y="1728"/>
                  </a:lnTo>
                  <a:lnTo>
                    <a:pt x="1759" y="1738"/>
                  </a:lnTo>
                  <a:lnTo>
                    <a:pt x="1746" y="1749"/>
                  </a:lnTo>
                  <a:lnTo>
                    <a:pt x="1746" y="1749"/>
                  </a:lnTo>
                  <a:lnTo>
                    <a:pt x="1714" y="1767"/>
                  </a:lnTo>
                  <a:lnTo>
                    <a:pt x="1699" y="1776"/>
                  </a:lnTo>
                  <a:lnTo>
                    <a:pt x="1682" y="1784"/>
                  </a:lnTo>
                  <a:lnTo>
                    <a:pt x="1666" y="1791"/>
                  </a:lnTo>
                  <a:lnTo>
                    <a:pt x="1650" y="1796"/>
                  </a:lnTo>
                  <a:lnTo>
                    <a:pt x="1633" y="1800"/>
                  </a:lnTo>
                  <a:lnTo>
                    <a:pt x="1618" y="1801"/>
                  </a:lnTo>
                  <a:lnTo>
                    <a:pt x="1618" y="1801"/>
                  </a:lnTo>
                  <a:close/>
                  <a:moveTo>
                    <a:pt x="1510" y="1334"/>
                  </a:moveTo>
                  <a:lnTo>
                    <a:pt x="1510" y="1334"/>
                  </a:lnTo>
                  <a:lnTo>
                    <a:pt x="1488" y="1351"/>
                  </a:lnTo>
                  <a:lnTo>
                    <a:pt x="1465" y="1368"/>
                  </a:lnTo>
                  <a:lnTo>
                    <a:pt x="1440" y="1384"/>
                  </a:lnTo>
                  <a:lnTo>
                    <a:pt x="1416" y="1400"/>
                  </a:lnTo>
                  <a:lnTo>
                    <a:pt x="1391" y="1413"/>
                  </a:lnTo>
                  <a:lnTo>
                    <a:pt x="1366" y="1425"/>
                  </a:lnTo>
                  <a:lnTo>
                    <a:pt x="1340" y="1436"/>
                  </a:lnTo>
                  <a:lnTo>
                    <a:pt x="1315" y="1445"/>
                  </a:lnTo>
                  <a:lnTo>
                    <a:pt x="1313" y="1447"/>
                  </a:lnTo>
                  <a:lnTo>
                    <a:pt x="1314" y="1448"/>
                  </a:lnTo>
                  <a:lnTo>
                    <a:pt x="1314" y="1448"/>
                  </a:lnTo>
                  <a:lnTo>
                    <a:pt x="1317" y="1456"/>
                  </a:lnTo>
                  <a:lnTo>
                    <a:pt x="1321" y="1464"/>
                  </a:lnTo>
                  <a:lnTo>
                    <a:pt x="1332" y="1481"/>
                  </a:lnTo>
                  <a:lnTo>
                    <a:pt x="1347" y="1496"/>
                  </a:lnTo>
                  <a:lnTo>
                    <a:pt x="1361" y="1512"/>
                  </a:lnTo>
                  <a:lnTo>
                    <a:pt x="1361" y="1512"/>
                  </a:lnTo>
                  <a:lnTo>
                    <a:pt x="1378" y="1529"/>
                  </a:lnTo>
                  <a:lnTo>
                    <a:pt x="1378" y="1529"/>
                  </a:lnTo>
                  <a:lnTo>
                    <a:pt x="1435" y="1595"/>
                  </a:lnTo>
                  <a:lnTo>
                    <a:pt x="1488" y="1653"/>
                  </a:lnTo>
                  <a:lnTo>
                    <a:pt x="1488" y="1653"/>
                  </a:lnTo>
                  <a:lnTo>
                    <a:pt x="1501" y="1666"/>
                  </a:lnTo>
                  <a:lnTo>
                    <a:pt x="1501" y="1666"/>
                  </a:lnTo>
                  <a:lnTo>
                    <a:pt x="1526" y="1694"/>
                  </a:lnTo>
                  <a:lnTo>
                    <a:pt x="1540" y="1707"/>
                  </a:lnTo>
                  <a:lnTo>
                    <a:pt x="1556" y="1720"/>
                  </a:lnTo>
                  <a:lnTo>
                    <a:pt x="1572" y="1732"/>
                  </a:lnTo>
                  <a:lnTo>
                    <a:pt x="1588" y="1741"/>
                  </a:lnTo>
                  <a:lnTo>
                    <a:pt x="1595" y="1744"/>
                  </a:lnTo>
                  <a:lnTo>
                    <a:pt x="1605" y="1746"/>
                  </a:lnTo>
                  <a:lnTo>
                    <a:pt x="1612" y="1748"/>
                  </a:lnTo>
                  <a:lnTo>
                    <a:pt x="1622" y="1749"/>
                  </a:lnTo>
                  <a:lnTo>
                    <a:pt x="1622" y="1749"/>
                  </a:lnTo>
                  <a:lnTo>
                    <a:pt x="1628" y="1749"/>
                  </a:lnTo>
                  <a:lnTo>
                    <a:pt x="1636" y="1748"/>
                  </a:lnTo>
                  <a:lnTo>
                    <a:pt x="1643" y="1745"/>
                  </a:lnTo>
                  <a:lnTo>
                    <a:pt x="1649" y="1742"/>
                  </a:lnTo>
                  <a:lnTo>
                    <a:pt x="1661" y="1737"/>
                  </a:lnTo>
                  <a:lnTo>
                    <a:pt x="1661" y="1737"/>
                  </a:lnTo>
                  <a:lnTo>
                    <a:pt x="1691" y="1723"/>
                  </a:lnTo>
                  <a:lnTo>
                    <a:pt x="1705" y="1714"/>
                  </a:lnTo>
                  <a:lnTo>
                    <a:pt x="1718" y="1706"/>
                  </a:lnTo>
                  <a:lnTo>
                    <a:pt x="1731" y="1695"/>
                  </a:lnTo>
                  <a:lnTo>
                    <a:pt x="1743" y="1683"/>
                  </a:lnTo>
                  <a:lnTo>
                    <a:pt x="1752" y="1670"/>
                  </a:lnTo>
                  <a:lnTo>
                    <a:pt x="1762" y="1655"/>
                  </a:lnTo>
                  <a:lnTo>
                    <a:pt x="1762" y="1655"/>
                  </a:lnTo>
                  <a:lnTo>
                    <a:pt x="1765" y="1644"/>
                  </a:lnTo>
                  <a:lnTo>
                    <a:pt x="1767" y="1634"/>
                  </a:lnTo>
                  <a:lnTo>
                    <a:pt x="1768" y="1622"/>
                  </a:lnTo>
                  <a:lnTo>
                    <a:pt x="1767" y="1612"/>
                  </a:lnTo>
                  <a:lnTo>
                    <a:pt x="1764" y="1601"/>
                  </a:lnTo>
                  <a:lnTo>
                    <a:pt x="1760" y="1591"/>
                  </a:lnTo>
                  <a:lnTo>
                    <a:pt x="1755" y="1580"/>
                  </a:lnTo>
                  <a:lnTo>
                    <a:pt x="1750" y="1570"/>
                  </a:lnTo>
                  <a:lnTo>
                    <a:pt x="1737" y="1550"/>
                  </a:lnTo>
                  <a:lnTo>
                    <a:pt x="1721" y="1533"/>
                  </a:lnTo>
                  <a:lnTo>
                    <a:pt x="1705" y="1519"/>
                  </a:lnTo>
                  <a:lnTo>
                    <a:pt x="1691" y="1508"/>
                  </a:lnTo>
                  <a:lnTo>
                    <a:pt x="1691" y="1508"/>
                  </a:lnTo>
                  <a:lnTo>
                    <a:pt x="1679" y="1499"/>
                  </a:lnTo>
                  <a:lnTo>
                    <a:pt x="1667" y="1487"/>
                  </a:lnTo>
                  <a:lnTo>
                    <a:pt x="1658" y="1477"/>
                  </a:lnTo>
                  <a:lnTo>
                    <a:pt x="1649" y="1465"/>
                  </a:lnTo>
                  <a:lnTo>
                    <a:pt x="1649" y="1465"/>
                  </a:lnTo>
                  <a:lnTo>
                    <a:pt x="1637" y="1451"/>
                  </a:lnTo>
                  <a:lnTo>
                    <a:pt x="1627" y="1438"/>
                  </a:lnTo>
                  <a:lnTo>
                    <a:pt x="1627" y="1438"/>
                  </a:lnTo>
                  <a:lnTo>
                    <a:pt x="1586" y="1398"/>
                  </a:lnTo>
                  <a:lnTo>
                    <a:pt x="1537" y="1354"/>
                  </a:lnTo>
                  <a:lnTo>
                    <a:pt x="1531" y="1350"/>
                  </a:lnTo>
                  <a:lnTo>
                    <a:pt x="1531" y="1350"/>
                  </a:lnTo>
                  <a:lnTo>
                    <a:pt x="1522" y="1342"/>
                  </a:lnTo>
                  <a:lnTo>
                    <a:pt x="1514" y="1334"/>
                  </a:lnTo>
                  <a:lnTo>
                    <a:pt x="1513" y="1332"/>
                  </a:lnTo>
                  <a:lnTo>
                    <a:pt x="1510" y="1334"/>
                  </a:lnTo>
                  <a:close/>
                  <a:moveTo>
                    <a:pt x="886" y="57"/>
                  </a:moveTo>
                  <a:lnTo>
                    <a:pt x="886" y="57"/>
                  </a:lnTo>
                  <a:lnTo>
                    <a:pt x="858" y="58"/>
                  </a:lnTo>
                  <a:lnTo>
                    <a:pt x="858" y="58"/>
                  </a:lnTo>
                  <a:lnTo>
                    <a:pt x="795" y="62"/>
                  </a:lnTo>
                  <a:lnTo>
                    <a:pt x="795" y="62"/>
                  </a:lnTo>
                  <a:lnTo>
                    <a:pt x="753" y="64"/>
                  </a:lnTo>
                  <a:lnTo>
                    <a:pt x="711" y="67"/>
                  </a:lnTo>
                  <a:lnTo>
                    <a:pt x="671" y="72"/>
                  </a:lnTo>
                  <a:lnTo>
                    <a:pt x="650" y="76"/>
                  </a:lnTo>
                  <a:lnTo>
                    <a:pt x="630" y="81"/>
                  </a:lnTo>
                  <a:lnTo>
                    <a:pt x="630" y="81"/>
                  </a:lnTo>
                  <a:lnTo>
                    <a:pt x="584" y="95"/>
                  </a:lnTo>
                  <a:lnTo>
                    <a:pt x="541" y="109"/>
                  </a:lnTo>
                  <a:lnTo>
                    <a:pt x="499" y="123"/>
                  </a:lnTo>
                  <a:lnTo>
                    <a:pt x="460" y="139"/>
                  </a:lnTo>
                  <a:lnTo>
                    <a:pt x="422" y="156"/>
                  </a:lnTo>
                  <a:lnTo>
                    <a:pt x="387" y="173"/>
                  </a:lnTo>
                  <a:lnTo>
                    <a:pt x="354" y="191"/>
                  </a:lnTo>
                  <a:lnTo>
                    <a:pt x="323" y="211"/>
                  </a:lnTo>
                  <a:lnTo>
                    <a:pt x="294" y="231"/>
                  </a:lnTo>
                  <a:lnTo>
                    <a:pt x="268" y="253"/>
                  </a:lnTo>
                  <a:lnTo>
                    <a:pt x="243" y="275"/>
                  </a:lnTo>
                  <a:lnTo>
                    <a:pt x="219" y="299"/>
                  </a:lnTo>
                  <a:lnTo>
                    <a:pt x="198" y="322"/>
                  </a:lnTo>
                  <a:lnTo>
                    <a:pt x="180" y="347"/>
                  </a:lnTo>
                  <a:lnTo>
                    <a:pt x="163" y="373"/>
                  </a:lnTo>
                  <a:lnTo>
                    <a:pt x="149" y="401"/>
                  </a:lnTo>
                  <a:lnTo>
                    <a:pt x="149" y="401"/>
                  </a:lnTo>
                  <a:lnTo>
                    <a:pt x="132" y="435"/>
                  </a:lnTo>
                  <a:lnTo>
                    <a:pt x="116" y="469"/>
                  </a:lnTo>
                  <a:lnTo>
                    <a:pt x="102" y="504"/>
                  </a:lnTo>
                  <a:lnTo>
                    <a:pt x="88" y="539"/>
                  </a:lnTo>
                  <a:lnTo>
                    <a:pt x="77" y="576"/>
                  </a:lnTo>
                  <a:lnTo>
                    <a:pt x="66" y="614"/>
                  </a:lnTo>
                  <a:lnTo>
                    <a:pt x="60" y="652"/>
                  </a:lnTo>
                  <a:lnTo>
                    <a:pt x="57" y="671"/>
                  </a:lnTo>
                  <a:lnTo>
                    <a:pt x="56" y="691"/>
                  </a:lnTo>
                  <a:lnTo>
                    <a:pt x="56" y="691"/>
                  </a:lnTo>
                  <a:lnTo>
                    <a:pt x="54" y="721"/>
                  </a:lnTo>
                  <a:lnTo>
                    <a:pt x="53" y="751"/>
                  </a:lnTo>
                  <a:lnTo>
                    <a:pt x="53" y="811"/>
                  </a:lnTo>
                  <a:lnTo>
                    <a:pt x="53" y="831"/>
                  </a:lnTo>
                  <a:lnTo>
                    <a:pt x="53" y="831"/>
                  </a:lnTo>
                  <a:lnTo>
                    <a:pt x="53" y="843"/>
                  </a:lnTo>
                  <a:lnTo>
                    <a:pt x="54" y="856"/>
                  </a:lnTo>
                  <a:lnTo>
                    <a:pt x="60" y="881"/>
                  </a:lnTo>
                  <a:lnTo>
                    <a:pt x="65" y="905"/>
                  </a:lnTo>
                  <a:lnTo>
                    <a:pt x="73" y="930"/>
                  </a:lnTo>
                  <a:lnTo>
                    <a:pt x="73" y="930"/>
                  </a:lnTo>
                  <a:lnTo>
                    <a:pt x="81" y="960"/>
                  </a:lnTo>
                  <a:lnTo>
                    <a:pt x="81" y="960"/>
                  </a:lnTo>
                  <a:lnTo>
                    <a:pt x="87" y="983"/>
                  </a:lnTo>
                  <a:lnTo>
                    <a:pt x="94" y="1003"/>
                  </a:lnTo>
                  <a:lnTo>
                    <a:pt x="102" y="1023"/>
                  </a:lnTo>
                  <a:lnTo>
                    <a:pt x="109" y="1044"/>
                  </a:lnTo>
                  <a:lnTo>
                    <a:pt x="119" y="1064"/>
                  </a:lnTo>
                  <a:lnTo>
                    <a:pt x="128" y="1083"/>
                  </a:lnTo>
                  <a:lnTo>
                    <a:pt x="138" y="1102"/>
                  </a:lnTo>
                  <a:lnTo>
                    <a:pt x="149" y="1120"/>
                  </a:lnTo>
                  <a:lnTo>
                    <a:pt x="160" y="1138"/>
                  </a:lnTo>
                  <a:lnTo>
                    <a:pt x="172" y="1155"/>
                  </a:lnTo>
                  <a:lnTo>
                    <a:pt x="184" y="1172"/>
                  </a:lnTo>
                  <a:lnTo>
                    <a:pt x="197" y="1188"/>
                  </a:lnTo>
                  <a:lnTo>
                    <a:pt x="211" y="1204"/>
                  </a:lnTo>
                  <a:lnTo>
                    <a:pt x="225" y="1218"/>
                  </a:lnTo>
                  <a:lnTo>
                    <a:pt x="239" y="1232"/>
                  </a:lnTo>
                  <a:lnTo>
                    <a:pt x="255" y="1245"/>
                  </a:lnTo>
                  <a:lnTo>
                    <a:pt x="261" y="1251"/>
                  </a:lnTo>
                  <a:lnTo>
                    <a:pt x="261" y="1251"/>
                  </a:lnTo>
                  <a:lnTo>
                    <a:pt x="315" y="1295"/>
                  </a:lnTo>
                  <a:lnTo>
                    <a:pt x="344" y="1317"/>
                  </a:lnTo>
                  <a:lnTo>
                    <a:pt x="372" y="1340"/>
                  </a:lnTo>
                  <a:lnTo>
                    <a:pt x="404" y="1359"/>
                  </a:lnTo>
                  <a:lnTo>
                    <a:pt x="435" y="1376"/>
                  </a:lnTo>
                  <a:lnTo>
                    <a:pt x="451" y="1384"/>
                  </a:lnTo>
                  <a:lnTo>
                    <a:pt x="467" y="1391"/>
                  </a:lnTo>
                  <a:lnTo>
                    <a:pt x="484" y="1396"/>
                  </a:lnTo>
                  <a:lnTo>
                    <a:pt x="499" y="1401"/>
                  </a:lnTo>
                  <a:lnTo>
                    <a:pt x="499" y="1401"/>
                  </a:lnTo>
                  <a:lnTo>
                    <a:pt x="566" y="1417"/>
                  </a:lnTo>
                  <a:lnTo>
                    <a:pt x="638" y="1432"/>
                  </a:lnTo>
                  <a:lnTo>
                    <a:pt x="675" y="1439"/>
                  </a:lnTo>
                  <a:lnTo>
                    <a:pt x="711" y="1444"/>
                  </a:lnTo>
                  <a:lnTo>
                    <a:pt x="750" y="1449"/>
                  </a:lnTo>
                  <a:lnTo>
                    <a:pt x="788" y="1452"/>
                  </a:lnTo>
                  <a:lnTo>
                    <a:pt x="809" y="1453"/>
                  </a:lnTo>
                  <a:lnTo>
                    <a:pt x="809" y="1453"/>
                  </a:lnTo>
                  <a:lnTo>
                    <a:pt x="873" y="1456"/>
                  </a:lnTo>
                  <a:lnTo>
                    <a:pt x="939" y="1457"/>
                  </a:lnTo>
                  <a:lnTo>
                    <a:pt x="939" y="1457"/>
                  </a:lnTo>
                  <a:lnTo>
                    <a:pt x="968" y="1457"/>
                  </a:lnTo>
                  <a:lnTo>
                    <a:pt x="996" y="1456"/>
                  </a:lnTo>
                  <a:lnTo>
                    <a:pt x="1022" y="1453"/>
                  </a:lnTo>
                  <a:lnTo>
                    <a:pt x="1047" y="1451"/>
                  </a:lnTo>
                  <a:lnTo>
                    <a:pt x="1047" y="1451"/>
                  </a:lnTo>
                  <a:lnTo>
                    <a:pt x="1100" y="1444"/>
                  </a:lnTo>
                  <a:lnTo>
                    <a:pt x="1148" y="1435"/>
                  </a:lnTo>
                  <a:lnTo>
                    <a:pt x="1194" y="1426"/>
                  </a:lnTo>
                  <a:lnTo>
                    <a:pt x="1238" y="1415"/>
                  </a:lnTo>
                  <a:lnTo>
                    <a:pt x="1280" y="1404"/>
                  </a:lnTo>
                  <a:lnTo>
                    <a:pt x="1318" y="1391"/>
                  </a:lnTo>
                  <a:lnTo>
                    <a:pt x="1355" y="1376"/>
                  </a:lnTo>
                  <a:lnTo>
                    <a:pt x="1389" y="1360"/>
                  </a:lnTo>
                  <a:lnTo>
                    <a:pt x="1421" y="1345"/>
                  </a:lnTo>
                  <a:lnTo>
                    <a:pt x="1450" y="1326"/>
                  </a:lnTo>
                  <a:lnTo>
                    <a:pt x="1476" y="1308"/>
                  </a:lnTo>
                  <a:lnTo>
                    <a:pt x="1501" y="1289"/>
                  </a:lnTo>
                  <a:lnTo>
                    <a:pt x="1523" y="1268"/>
                  </a:lnTo>
                  <a:lnTo>
                    <a:pt x="1543" y="1245"/>
                  </a:lnTo>
                  <a:lnTo>
                    <a:pt x="1560" y="1222"/>
                  </a:lnTo>
                  <a:lnTo>
                    <a:pt x="1576" y="1197"/>
                  </a:lnTo>
                  <a:lnTo>
                    <a:pt x="1576" y="1197"/>
                  </a:lnTo>
                  <a:lnTo>
                    <a:pt x="1582" y="1188"/>
                  </a:lnTo>
                  <a:lnTo>
                    <a:pt x="1591" y="1179"/>
                  </a:lnTo>
                  <a:lnTo>
                    <a:pt x="1591" y="1179"/>
                  </a:lnTo>
                  <a:lnTo>
                    <a:pt x="1601" y="1168"/>
                  </a:lnTo>
                  <a:lnTo>
                    <a:pt x="1605" y="1162"/>
                  </a:lnTo>
                  <a:lnTo>
                    <a:pt x="1608" y="1155"/>
                  </a:lnTo>
                  <a:lnTo>
                    <a:pt x="1608" y="1155"/>
                  </a:lnTo>
                  <a:lnTo>
                    <a:pt x="1620" y="1133"/>
                  </a:lnTo>
                  <a:lnTo>
                    <a:pt x="1633" y="1112"/>
                  </a:lnTo>
                  <a:lnTo>
                    <a:pt x="1633" y="1112"/>
                  </a:lnTo>
                  <a:lnTo>
                    <a:pt x="1648" y="1091"/>
                  </a:lnTo>
                  <a:lnTo>
                    <a:pt x="1648" y="1091"/>
                  </a:lnTo>
                  <a:lnTo>
                    <a:pt x="1677" y="1047"/>
                  </a:lnTo>
                  <a:lnTo>
                    <a:pt x="1690" y="1024"/>
                  </a:lnTo>
                  <a:lnTo>
                    <a:pt x="1700" y="1001"/>
                  </a:lnTo>
                  <a:lnTo>
                    <a:pt x="1700" y="1001"/>
                  </a:lnTo>
                  <a:lnTo>
                    <a:pt x="1712" y="972"/>
                  </a:lnTo>
                  <a:lnTo>
                    <a:pt x="1720" y="945"/>
                  </a:lnTo>
                  <a:lnTo>
                    <a:pt x="1726" y="916"/>
                  </a:lnTo>
                  <a:lnTo>
                    <a:pt x="1730" y="887"/>
                  </a:lnTo>
                  <a:lnTo>
                    <a:pt x="1733" y="858"/>
                  </a:lnTo>
                  <a:lnTo>
                    <a:pt x="1733" y="830"/>
                  </a:lnTo>
                  <a:lnTo>
                    <a:pt x="1734" y="771"/>
                  </a:lnTo>
                  <a:lnTo>
                    <a:pt x="1734" y="771"/>
                  </a:lnTo>
                  <a:lnTo>
                    <a:pt x="1734" y="745"/>
                  </a:lnTo>
                  <a:lnTo>
                    <a:pt x="1734" y="745"/>
                  </a:lnTo>
                  <a:lnTo>
                    <a:pt x="1733" y="726"/>
                  </a:lnTo>
                  <a:lnTo>
                    <a:pt x="1731" y="708"/>
                  </a:lnTo>
                  <a:lnTo>
                    <a:pt x="1730" y="691"/>
                  </a:lnTo>
                  <a:lnTo>
                    <a:pt x="1728" y="673"/>
                  </a:lnTo>
                  <a:lnTo>
                    <a:pt x="1720" y="639"/>
                  </a:lnTo>
                  <a:lnTo>
                    <a:pt x="1709" y="606"/>
                  </a:lnTo>
                  <a:lnTo>
                    <a:pt x="1697" y="572"/>
                  </a:lnTo>
                  <a:lnTo>
                    <a:pt x="1682" y="539"/>
                  </a:lnTo>
                  <a:lnTo>
                    <a:pt x="1665" y="505"/>
                  </a:lnTo>
                  <a:lnTo>
                    <a:pt x="1645" y="471"/>
                  </a:lnTo>
                  <a:lnTo>
                    <a:pt x="1645" y="471"/>
                  </a:lnTo>
                  <a:lnTo>
                    <a:pt x="1631" y="445"/>
                  </a:lnTo>
                  <a:lnTo>
                    <a:pt x="1631" y="445"/>
                  </a:lnTo>
                  <a:lnTo>
                    <a:pt x="1601" y="393"/>
                  </a:lnTo>
                  <a:lnTo>
                    <a:pt x="1585" y="368"/>
                  </a:lnTo>
                  <a:lnTo>
                    <a:pt x="1568" y="343"/>
                  </a:lnTo>
                  <a:lnTo>
                    <a:pt x="1551" y="319"/>
                  </a:lnTo>
                  <a:lnTo>
                    <a:pt x="1533" y="296"/>
                  </a:lnTo>
                  <a:lnTo>
                    <a:pt x="1513" y="272"/>
                  </a:lnTo>
                  <a:lnTo>
                    <a:pt x="1492" y="251"/>
                  </a:lnTo>
                  <a:lnTo>
                    <a:pt x="1492" y="251"/>
                  </a:lnTo>
                  <a:lnTo>
                    <a:pt x="1465" y="228"/>
                  </a:lnTo>
                  <a:lnTo>
                    <a:pt x="1437" y="206"/>
                  </a:lnTo>
                  <a:lnTo>
                    <a:pt x="1407" y="185"/>
                  </a:lnTo>
                  <a:lnTo>
                    <a:pt x="1374" y="166"/>
                  </a:lnTo>
                  <a:lnTo>
                    <a:pt x="1339" y="148"/>
                  </a:lnTo>
                  <a:lnTo>
                    <a:pt x="1302" y="132"/>
                  </a:lnTo>
                  <a:lnTo>
                    <a:pt x="1262" y="117"/>
                  </a:lnTo>
                  <a:lnTo>
                    <a:pt x="1220" y="102"/>
                  </a:lnTo>
                  <a:lnTo>
                    <a:pt x="1220" y="102"/>
                  </a:lnTo>
                  <a:lnTo>
                    <a:pt x="1204" y="98"/>
                  </a:lnTo>
                  <a:lnTo>
                    <a:pt x="1187" y="95"/>
                  </a:lnTo>
                  <a:lnTo>
                    <a:pt x="1156" y="89"/>
                  </a:lnTo>
                  <a:lnTo>
                    <a:pt x="1156" y="89"/>
                  </a:lnTo>
                  <a:lnTo>
                    <a:pt x="1134" y="85"/>
                  </a:lnTo>
                  <a:lnTo>
                    <a:pt x="1111" y="80"/>
                  </a:lnTo>
                  <a:lnTo>
                    <a:pt x="1111" y="80"/>
                  </a:lnTo>
                  <a:lnTo>
                    <a:pt x="1087" y="74"/>
                  </a:lnTo>
                  <a:lnTo>
                    <a:pt x="1063" y="66"/>
                  </a:lnTo>
                  <a:lnTo>
                    <a:pt x="1063" y="66"/>
                  </a:lnTo>
                  <a:lnTo>
                    <a:pt x="1041" y="59"/>
                  </a:lnTo>
                  <a:lnTo>
                    <a:pt x="1019" y="53"/>
                  </a:lnTo>
                  <a:lnTo>
                    <a:pt x="1019" y="53"/>
                  </a:lnTo>
                  <a:lnTo>
                    <a:pt x="1004" y="55"/>
                  </a:lnTo>
                  <a:lnTo>
                    <a:pt x="990" y="57"/>
                  </a:lnTo>
                  <a:lnTo>
                    <a:pt x="974" y="58"/>
                  </a:lnTo>
                  <a:lnTo>
                    <a:pt x="957" y="58"/>
                  </a:lnTo>
                  <a:lnTo>
                    <a:pt x="957" y="58"/>
                  </a:lnTo>
                  <a:lnTo>
                    <a:pt x="922" y="58"/>
                  </a:lnTo>
                  <a:lnTo>
                    <a:pt x="922" y="58"/>
                  </a:lnTo>
                  <a:lnTo>
                    <a:pt x="886" y="57"/>
                  </a:lnTo>
                  <a:lnTo>
                    <a:pt x="886" y="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4" name="Freeform 1036"/>
            <p:cNvSpPr>
              <a:spLocks noEditPoints="1"/>
            </p:cNvSpPr>
            <p:nvPr/>
          </p:nvSpPr>
          <p:spPr bwMode="auto">
            <a:xfrm>
              <a:off x="2146301" y="4154488"/>
              <a:ext cx="530225" cy="461963"/>
            </a:xfrm>
            <a:custGeom>
              <a:avLst/>
              <a:gdLst/>
              <a:ahLst/>
              <a:cxnLst>
                <a:cxn ang="0">
                  <a:pos x="620" y="1162"/>
                </a:cxn>
                <a:cxn ang="0">
                  <a:pos x="430" y="1138"/>
                </a:cxn>
                <a:cxn ang="0">
                  <a:pos x="248" y="1061"/>
                </a:cxn>
                <a:cxn ang="0">
                  <a:pos x="93" y="939"/>
                </a:cxn>
                <a:cxn ang="0">
                  <a:pos x="52" y="853"/>
                </a:cxn>
                <a:cxn ang="0">
                  <a:pos x="4" y="754"/>
                </a:cxn>
                <a:cxn ang="0">
                  <a:pos x="1" y="637"/>
                </a:cxn>
                <a:cxn ang="0">
                  <a:pos x="9" y="469"/>
                </a:cxn>
                <a:cxn ang="0">
                  <a:pos x="21" y="402"/>
                </a:cxn>
                <a:cxn ang="0">
                  <a:pos x="80" y="263"/>
                </a:cxn>
                <a:cxn ang="0">
                  <a:pos x="133" y="185"/>
                </a:cxn>
                <a:cxn ang="0">
                  <a:pos x="269" y="83"/>
                </a:cxn>
                <a:cxn ang="0">
                  <a:pos x="494" y="16"/>
                </a:cxn>
                <a:cxn ang="0">
                  <a:pos x="668" y="0"/>
                </a:cxn>
                <a:cxn ang="0">
                  <a:pos x="742" y="10"/>
                </a:cxn>
                <a:cxn ang="0">
                  <a:pos x="855" y="21"/>
                </a:cxn>
                <a:cxn ang="0">
                  <a:pos x="967" y="63"/>
                </a:cxn>
                <a:cxn ang="0">
                  <a:pos x="1082" y="135"/>
                </a:cxn>
                <a:cxn ang="0">
                  <a:pos x="1160" y="208"/>
                </a:cxn>
                <a:cxn ang="0">
                  <a:pos x="1243" y="297"/>
                </a:cxn>
                <a:cxn ang="0">
                  <a:pos x="1282" y="372"/>
                </a:cxn>
                <a:cxn ang="0">
                  <a:pos x="1333" y="520"/>
                </a:cxn>
                <a:cxn ang="0">
                  <a:pos x="1329" y="679"/>
                </a:cxn>
                <a:cxn ang="0">
                  <a:pos x="1291" y="807"/>
                </a:cxn>
                <a:cxn ang="0">
                  <a:pos x="1230" y="909"/>
                </a:cxn>
                <a:cxn ang="0">
                  <a:pos x="1144" y="1009"/>
                </a:cxn>
                <a:cxn ang="0">
                  <a:pos x="1014" y="1096"/>
                </a:cxn>
                <a:cxn ang="0">
                  <a:pos x="845" y="1154"/>
                </a:cxn>
                <a:cxn ang="0">
                  <a:pos x="658" y="50"/>
                </a:cxn>
                <a:cxn ang="0">
                  <a:pos x="466" y="72"/>
                </a:cxn>
                <a:cxn ang="0">
                  <a:pos x="281" y="134"/>
                </a:cxn>
                <a:cxn ang="0">
                  <a:pos x="186" y="194"/>
                </a:cxn>
                <a:cxn ang="0">
                  <a:pos x="97" y="351"/>
                </a:cxn>
                <a:cxn ang="0">
                  <a:pos x="63" y="450"/>
                </a:cxn>
                <a:cxn ang="0">
                  <a:pos x="51" y="586"/>
                </a:cxn>
                <a:cxn ang="0">
                  <a:pos x="52" y="738"/>
                </a:cxn>
                <a:cxn ang="0">
                  <a:pos x="95" y="823"/>
                </a:cxn>
                <a:cxn ang="0">
                  <a:pos x="131" y="899"/>
                </a:cxn>
                <a:cxn ang="0">
                  <a:pos x="256" y="1007"/>
                </a:cxn>
                <a:cxn ang="0">
                  <a:pos x="407" y="1075"/>
                </a:cxn>
                <a:cxn ang="0">
                  <a:pos x="552" y="1108"/>
                </a:cxn>
                <a:cxn ang="0">
                  <a:pos x="646" y="1115"/>
                </a:cxn>
                <a:cxn ang="0">
                  <a:pos x="768" y="1113"/>
                </a:cxn>
                <a:cxn ang="0">
                  <a:pos x="965" y="1062"/>
                </a:cxn>
                <a:cxn ang="0">
                  <a:pos x="1082" y="992"/>
                </a:cxn>
                <a:cxn ang="0">
                  <a:pos x="1176" y="905"/>
                </a:cxn>
                <a:cxn ang="0">
                  <a:pos x="1252" y="771"/>
                </a:cxn>
                <a:cxn ang="0">
                  <a:pos x="1283" y="619"/>
                </a:cxn>
                <a:cxn ang="0">
                  <a:pos x="1270" y="469"/>
                </a:cxn>
                <a:cxn ang="0">
                  <a:pos x="1194" y="318"/>
                </a:cxn>
                <a:cxn ang="0">
                  <a:pos x="1061" y="186"/>
                </a:cxn>
                <a:cxn ang="0">
                  <a:pos x="993" y="131"/>
                </a:cxn>
                <a:cxn ang="0">
                  <a:pos x="850" y="76"/>
                </a:cxn>
                <a:cxn ang="0">
                  <a:pos x="719" y="55"/>
                </a:cxn>
              </a:cxnLst>
              <a:rect l="0" t="0" r="r" b="b"/>
              <a:pathLst>
                <a:path w="1334" h="1167">
                  <a:moveTo>
                    <a:pt x="702" y="1167"/>
                  </a:moveTo>
                  <a:lnTo>
                    <a:pt x="702" y="1167"/>
                  </a:lnTo>
                  <a:lnTo>
                    <a:pt x="681" y="1167"/>
                  </a:lnTo>
                  <a:lnTo>
                    <a:pt x="661" y="1166"/>
                  </a:lnTo>
                  <a:lnTo>
                    <a:pt x="640" y="1164"/>
                  </a:lnTo>
                  <a:lnTo>
                    <a:pt x="620" y="1162"/>
                  </a:lnTo>
                  <a:lnTo>
                    <a:pt x="620" y="1162"/>
                  </a:lnTo>
                  <a:lnTo>
                    <a:pt x="579" y="1156"/>
                  </a:lnTo>
                  <a:lnTo>
                    <a:pt x="541" y="1154"/>
                  </a:lnTo>
                  <a:lnTo>
                    <a:pt x="541" y="1154"/>
                  </a:lnTo>
                  <a:lnTo>
                    <a:pt x="504" y="1150"/>
                  </a:lnTo>
                  <a:lnTo>
                    <a:pt x="467" y="1146"/>
                  </a:lnTo>
                  <a:lnTo>
                    <a:pt x="449" y="1142"/>
                  </a:lnTo>
                  <a:lnTo>
                    <a:pt x="430" y="1138"/>
                  </a:lnTo>
                  <a:lnTo>
                    <a:pt x="412" y="1133"/>
                  </a:lnTo>
                  <a:lnTo>
                    <a:pt x="394" y="1126"/>
                  </a:lnTo>
                  <a:lnTo>
                    <a:pt x="394" y="1126"/>
                  </a:lnTo>
                  <a:lnTo>
                    <a:pt x="349" y="1108"/>
                  </a:lnTo>
                  <a:lnTo>
                    <a:pt x="299" y="1087"/>
                  </a:lnTo>
                  <a:lnTo>
                    <a:pt x="275" y="1074"/>
                  </a:lnTo>
                  <a:lnTo>
                    <a:pt x="248" y="1061"/>
                  </a:lnTo>
                  <a:lnTo>
                    <a:pt x="224" y="1048"/>
                  </a:lnTo>
                  <a:lnTo>
                    <a:pt x="199" y="1032"/>
                  </a:lnTo>
                  <a:lnTo>
                    <a:pt x="174" y="1017"/>
                  </a:lnTo>
                  <a:lnTo>
                    <a:pt x="152" y="998"/>
                  </a:lnTo>
                  <a:lnTo>
                    <a:pt x="131" y="980"/>
                  </a:lnTo>
                  <a:lnTo>
                    <a:pt x="111" y="960"/>
                  </a:lnTo>
                  <a:lnTo>
                    <a:pt x="93" y="939"/>
                  </a:lnTo>
                  <a:lnTo>
                    <a:pt x="78" y="917"/>
                  </a:lnTo>
                  <a:lnTo>
                    <a:pt x="72" y="905"/>
                  </a:lnTo>
                  <a:lnTo>
                    <a:pt x="67" y="894"/>
                  </a:lnTo>
                  <a:lnTo>
                    <a:pt x="61" y="882"/>
                  </a:lnTo>
                  <a:lnTo>
                    <a:pt x="57" y="869"/>
                  </a:lnTo>
                  <a:lnTo>
                    <a:pt x="57" y="869"/>
                  </a:lnTo>
                  <a:lnTo>
                    <a:pt x="52" y="853"/>
                  </a:lnTo>
                  <a:lnTo>
                    <a:pt x="46" y="840"/>
                  </a:lnTo>
                  <a:lnTo>
                    <a:pt x="31" y="813"/>
                  </a:lnTo>
                  <a:lnTo>
                    <a:pt x="31" y="813"/>
                  </a:lnTo>
                  <a:lnTo>
                    <a:pt x="22" y="798"/>
                  </a:lnTo>
                  <a:lnTo>
                    <a:pt x="14" y="784"/>
                  </a:lnTo>
                  <a:lnTo>
                    <a:pt x="8" y="769"/>
                  </a:lnTo>
                  <a:lnTo>
                    <a:pt x="4" y="754"/>
                  </a:lnTo>
                  <a:lnTo>
                    <a:pt x="4" y="754"/>
                  </a:lnTo>
                  <a:lnTo>
                    <a:pt x="1" y="733"/>
                  </a:lnTo>
                  <a:lnTo>
                    <a:pt x="0" y="713"/>
                  </a:lnTo>
                  <a:lnTo>
                    <a:pt x="0" y="692"/>
                  </a:lnTo>
                  <a:lnTo>
                    <a:pt x="1" y="671"/>
                  </a:lnTo>
                  <a:lnTo>
                    <a:pt x="1" y="671"/>
                  </a:lnTo>
                  <a:lnTo>
                    <a:pt x="1" y="637"/>
                  </a:lnTo>
                  <a:lnTo>
                    <a:pt x="1" y="637"/>
                  </a:lnTo>
                  <a:lnTo>
                    <a:pt x="3" y="585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9" y="493"/>
                  </a:lnTo>
                  <a:lnTo>
                    <a:pt x="9" y="493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9" y="452"/>
                  </a:lnTo>
                  <a:lnTo>
                    <a:pt x="10" y="433"/>
                  </a:lnTo>
                  <a:lnTo>
                    <a:pt x="14" y="418"/>
                  </a:lnTo>
                  <a:lnTo>
                    <a:pt x="17" y="408"/>
                  </a:lnTo>
                  <a:lnTo>
                    <a:pt x="21" y="402"/>
                  </a:lnTo>
                  <a:lnTo>
                    <a:pt x="21" y="402"/>
                  </a:lnTo>
                  <a:lnTo>
                    <a:pt x="35" y="376"/>
                  </a:lnTo>
                  <a:lnTo>
                    <a:pt x="50" y="346"/>
                  </a:lnTo>
                  <a:lnTo>
                    <a:pt x="64" y="312"/>
                  </a:lnTo>
                  <a:lnTo>
                    <a:pt x="69" y="296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0" y="263"/>
                  </a:lnTo>
                  <a:lnTo>
                    <a:pt x="86" y="249"/>
                  </a:lnTo>
                  <a:lnTo>
                    <a:pt x="94" y="237"/>
                  </a:lnTo>
                  <a:lnTo>
                    <a:pt x="103" y="225"/>
                  </a:lnTo>
                  <a:lnTo>
                    <a:pt x="103" y="225"/>
                  </a:lnTo>
                  <a:lnTo>
                    <a:pt x="116" y="206"/>
                  </a:lnTo>
                  <a:lnTo>
                    <a:pt x="116" y="206"/>
                  </a:lnTo>
                  <a:lnTo>
                    <a:pt x="133" y="185"/>
                  </a:lnTo>
                  <a:lnTo>
                    <a:pt x="149" y="165"/>
                  </a:lnTo>
                  <a:lnTo>
                    <a:pt x="167" y="148"/>
                  </a:lnTo>
                  <a:lnTo>
                    <a:pt x="186" y="132"/>
                  </a:lnTo>
                  <a:lnTo>
                    <a:pt x="205" y="118"/>
                  </a:lnTo>
                  <a:lnTo>
                    <a:pt x="225" y="106"/>
                  </a:lnTo>
                  <a:lnTo>
                    <a:pt x="247" y="95"/>
                  </a:lnTo>
                  <a:lnTo>
                    <a:pt x="269" y="83"/>
                  </a:lnTo>
                  <a:lnTo>
                    <a:pt x="269" y="83"/>
                  </a:lnTo>
                  <a:lnTo>
                    <a:pt x="305" y="67"/>
                  </a:lnTo>
                  <a:lnTo>
                    <a:pt x="344" y="53"/>
                  </a:lnTo>
                  <a:lnTo>
                    <a:pt x="387" y="40"/>
                  </a:lnTo>
                  <a:lnTo>
                    <a:pt x="433" y="29"/>
                  </a:lnTo>
                  <a:lnTo>
                    <a:pt x="433" y="29"/>
                  </a:lnTo>
                  <a:lnTo>
                    <a:pt x="494" y="16"/>
                  </a:lnTo>
                  <a:lnTo>
                    <a:pt x="524" y="12"/>
                  </a:lnTo>
                  <a:lnTo>
                    <a:pt x="553" y="8"/>
                  </a:lnTo>
                  <a:lnTo>
                    <a:pt x="583" y="4"/>
                  </a:lnTo>
                  <a:lnTo>
                    <a:pt x="611" y="3"/>
                  </a:lnTo>
                  <a:lnTo>
                    <a:pt x="640" y="2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75" y="2"/>
                  </a:lnTo>
                  <a:lnTo>
                    <a:pt x="681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713" y="7"/>
                  </a:lnTo>
                  <a:lnTo>
                    <a:pt x="742" y="10"/>
                  </a:lnTo>
                  <a:lnTo>
                    <a:pt x="742" y="10"/>
                  </a:lnTo>
                  <a:lnTo>
                    <a:pt x="777" y="13"/>
                  </a:lnTo>
                  <a:lnTo>
                    <a:pt x="811" y="15"/>
                  </a:lnTo>
                  <a:lnTo>
                    <a:pt x="811" y="15"/>
                  </a:lnTo>
                  <a:lnTo>
                    <a:pt x="823" y="15"/>
                  </a:lnTo>
                  <a:lnTo>
                    <a:pt x="833" y="16"/>
                  </a:lnTo>
                  <a:lnTo>
                    <a:pt x="855" y="21"/>
                  </a:lnTo>
                  <a:lnTo>
                    <a:pt x="878" y="29"/>
                  </a:lnTo>
                  <a:lnTo>
                    <a:pt x="899" y="38"/>
                  </a:lnTo>
                  <a:lnTo>
                    <a:pt x="899" y="38"/>
                  </a:lnTo>
                  <a:lnTo>
                    <a:pt x="934" y="51"/>
                  </a:lnTo>
                  <a:lnTo>
                    <a:pt x="934" y="51"/>
                  </a:lnTo>
                  <a:lnTo>
                    <a:pt x="951" y="57"/>
                  </a:lnTo>
                  <a:lnTo>
                    <a:pt x="967" y="63"/>
                  </a:lnTo>
                  <a:lnTo>
                    <a:pt x="981" y="70"/>
                  </a:lnTo>
                  <a:lnTo>
                    <a:pt x="997" y="79"/>
                  </a:lnTo>
                  <a:lnTo>
                    <a:pt x="1028" y="97"/>
                  </a:lnTo>
                  <a:lnTo>
                    <a:pt x="1062" y="121"/>
                  </a:lnTo>
                  <a:lnTo>
                    <a:pt x="1062" y="121"/>
                  </a:lnTo>
                  <a:lnTo>
                    <a:pt x="1082" y="135"/>
                  </a:lnTo>
                  <a:lnTo>
                    <a:pt x="1082" y="135"/>
                  </a:lnTo>
                  <a:lnTo>
                    <a:pt x="1100" y="148"/>
                  </a:lnTo>
                  <a:lnTo>
                    <a:pt x="1118" y="163"/>
                  </a:lnTo>
                  <a:lnTo>
                    <a:pt x="1135" y="178"/>
                  </a:lnTo>
                  <a:lnTo>
                    <a:pt x="1143" y="186"/>
                  </a:lnTo>
                  <a:lnTo>
                    <a:pt x="1148" y="194"/>
                  </a:lnTo>
                  <a:lnTo>
                    <a:pt x="1148" y="194"/>
                  </a:lnTo>
                  <a:lnTo>
                    <a:pt x="1160" y="208"/>
                  </a:lnTo>
                  <a:lnTo>
                    <a:pt x="1172" y="221"/>
                  </a:lnTo>
                  <a:lnTo>
                    <a:pt x="1198" y="248"/>
                  </a:lnTo>
                  <a:lnTo>
                    <a:pt x="1198" y="248"/>
                  </a:lnTo>
                  <a:lnTo>
                    <a:pt x="1216" y="266"/>
                  </a:lnTo>
                  <a:lnTo>
                    <a:pt x="1235" y="285"/>
                  </a:lnTo>
                  <a:lnTo>
                    <a:pt x="1235" y="285"/>
                  </a:lnTo>
                  <a:lnTo>
                    <a:pt x="1243" y="297"/>
                  </a:lnTo>
                  <a:lnTo>
                    <a:pt x="1249" y="309"/>
                  </a:lnTo>
                  <a:lnTo>
                    <a:pt x="1261" y="333"/>
                  </a:lnTo>
                  <a:lnTo>
                    <a:pt x="1261" y="333"/>
                  </a:lnTo>
                  <a:lnTo>
                    <a:pt x="1270" y="352"/>
                  </a:lnTo>
                  <a:lnTo>
                    <a:pt x="1275" y="363"/>
                  </a:lnTo>
                  <a:lnTo>
                    <a:pt x="1282" y="372"/>
                  </a:lnTo>
                  <a:lnTo>
                    <a:pt x="1282" y="372"/>
                  </a:lnTo>
                  <a:lnTo>
                    <a:pt x="1294" y="391"/>
                  </a:lnTo>
                  <a:lnTo>
                    <a:pt x="1303" y="411"/>
                  </a:lnTo>
                  <a:lnTo>
                    <a:pt x="1312" y="432"/>
                  </a:lnTo>
                  <a:lnTo>
                    <a:pt x="1320" y="453"/>
                  </a:lnTo>
                  <a:lnTo>
                    <a:pt x="1326" y="475"/>
                  </a:lnTo>
                  <a:lnTo>
                    <a:pt x="1330" y="497"/>
                  </a:lnTo>
                  <a:lnTo>
                    <a:pt x="1333" y="520"/>
                  </a:lnTo>
                  <a:lnTo>
                    <a:pt x="1334" y="542"/>
                  </a:lnTo>
                  <a:lnTo>
                    <a:pt x="1334" y="551"/>
                  </a:lnTo>
                  <a:lnTo>
                    <a:pt x="1334" y="551"/>
                  </a:lnTo>
                  <a:lnTo>
                    <a:pt x="1334" y="602"/>
                  </a:lnTo>
                  <a:lnTo>
                    <a:pt x="1333" y="628"/>
                  </a:lnTo>
                  <a:lnTo>
                    <a:pt x="1332" y="654"/>
                  </a:lnTo>
                  <a:lnTo>
                    <a:pt x="1329" y="679"/>
                  </a:lnTo>
                  <a:lnTo>
                    <a:pt x="1325" y="705"/>
                  </a:lnTo>
                  <a:lnTo>
                    <a:pt x="1318" y="730"/>
                  </a:lnTo>
                  <a:lnTo>
                    <a:pt x="1311" y="754"/>
                  </a:lnTo>
                  <a:lnTo>
                    <a:pt x="1311" y="754"/>
                  </a:lnTo>
                  <a:lnTo>
                    <a:pt x="1304" y="771"/>
                  </a:lnTo>
                  <a:lnTo>
                    <a:pt x="1304" y="771"/>
                  </a:lnTo>
                  <a:lnTo>
                    <a:pt x="1291" y="807"/>
                  </a:lnTo>
                  <a:lnTo>
                    <a:pt x="1283" y="824"/>
                  </a:lnTo>
                  <a:lnTo>
                    <a:pt x="1274" y="843"/>
                  </a:lnTo>
                  <a:lnTo>
                    <a:pt x="1274" y="843"/>
                  </a:lnTo>
                  <a:lnTo>
                    <a:pt x="1253" y="874"/>
                  </a:lnTo>
                  <a:lnTo>
                    <a:pt x="1253" y="874"/>
                  </a:lnTo>
                  <a:lnTo>
                    <a:pt x="1237" y="898"/>
                  </a:lnTo>
                  <a:lnTo>
                    <a:pt x="1230" y="909"/>
                  </a:lnTo>
                  <a:lnTo>
                    <a:pt x="1223" y="922"/>
                  </a:lnTo>
                  <a:lnTo>
                    <a:pt x="1223" y="922"/>
                  </a:lnTo>
                  <a:lnTo>
                    <a:pt x="1211" y="942"/>
                  </a:lnTo>
                  <a:lnTo>
                    <a:pt x="1197" y="960"/>
                  </a:lnTo>
                  <a:lnTo>
                    <a:pt x="1181" y="977"/>
                  </a:lnTo>
                  <a:lnTo>
                    <a:pt x="1163" y="993"/>
                  </a:lnTo>
                  <a:lnTo>
                    <a:pt x="1144" y="1009"/>
                  </a:lnTo>
                  <a:lnTo>
                    <a:pt x="1125" y="1024"/>
                  </a:lnTo>
                  <a:lnTo>
                    <a:pt x="1084" y="1052"/>
                  </a:lnTo>
                  <a:lnTo>
                    <a:pt x="1084" y="1052"/>
                  </a:lnTo>
                  <a:lnTo>
                    <a:pt x="1059" y="1069"/>
                  </a:lnTo>
                  <a:lnTo>
                    <a:pt x="1059" y="1069"/>
                  </a:lnTo>
                  <a:lnTo>
                    <a:pt x="1037" y="1083"/>
                  </a:lnTo>
                  <a:lnTo>
                    <a:pt x="1014" y="1096"/>
                  </a:lnTo>
                  <a:lnTo>
                    <a:pt x="988" y="1109"/>
                  </a:lnTo>
                  <a:lnTo>
                    <a:pt x="960" y="1121"/>
                  </a:lnTo>
                  <a:lnTo>
                    <a:pt x="931" y="1132"/>
                  </a:lnTo>
                  <a:lnTo>
                    <a:pt x="903" y="1141"/>
                  </a:lnTo>
                  <a:lnTo>
                    <a:pt x="874" y="1147"/>
                  </a:lnTo>
                  <a:lnTo>
                    <a:pt x="845" y="1154"/>
                  </a:lnTo>
                  <a:lnTo>
                    <a:pt x="845" y="1154"/>
                  </a:lnTo>
                  <a:lnTo>
                    <a:pt x="806" y="1159"/>
                  </a:lnTo>
                  <a:lnTo>
                    <a:pt x="770" y="1164"/>
                  </a:lnTo>
                  <a:lnTo>
                    <a:pt x="735" y="1167"/>
                  </a:lnTo>
                  <a:lnTo>
                    <a:pt x="702" y="1167"/>
                  </a:lnTo>
                  <a:lnTo>
                    <a:pt x="702" y="1167"/>
                  </a:lnTo>
                  <a:close/>
                  <a:moveTo>
                    <a:pt x="658" y="50"/>
                  </a:moveTo>
                  <a:lnTo>
                    <a:pt x="658" y="50"/>
                  </a:lnTo>
                  <a:lnTo>
                    <a:pt x="630" y="51"/>
                  </a:lnTo>
                  <a:lnTo>
                    <a:pt x="603" y="53"/>
                  </a:lnTo>
                  <a:lnTo>
                    <a:pt x="575" y="55"/>
                  </a:lnTo>
                  <a:lnTo>
                    <a:pt x="548" y="58"/>
                  </a:lnTo>
                  <a:lnTo>
                    <a:pt x="521" y="62"/>
                  </a:lnTo>
                  <a:lnTo>
                    <a:pt x="493" y="67"/>
                  </a:lnTo>
                  <a:lnTo>
                    <a:pt x="466" y="72"/>
                  </a:lnTo>
                  <a:lnTo>
                    <a:pt x="439" y="79"/>
                  </a:lnTo>
                  <a:lnTo>
                    <a:pt x="412" y="87"/>
                  </a:lnTo>
                  <a:lnTo>
                    <a:pt x="386" y="95"/>
                  </a:lnTo>
                  <a:lnTo>
                    <a:pt x="360" y="104"/>
                  </a:lnTo>
                  <a:lnTo>
                    <a:pt x="333" y="113"/>
                  </a:lnTo>
                  <a:lnTo>
                    <a:pt x="307" y="123"/>
                  </a:lnTo>
                  <a:lnTo>
                    <a:pt x="281" y="134"/>
                  </a:lnTo>
                  <a:lnTo>
                    <a:pt x="256" y="147"/>
                  </a:lnTo>
                  <a:lnTo>
                    <a:pt x="231" y="159"/>
                  </a:lnTo>
                  <a:lnTo>
                    <a:pt x="231" y="159"/>
                  </a:lnTo>
                  <a:lnTo>
                    <a:pt x="220" y="166"/>
                  </a:lnTo>
                  <a:lnTo>
                    <a:pt x="208" y="174"/>
                  </a:lnTo>
                  <a:lnTo>
                    <a:pt x="197" y="183"/>
                  </a:lnTo>
                  <a:lnTo>
                    <a:pt x="186" y="194"/>
                  </a:lnTo>
                  <a:lnTo>
                    <a:pt x="175" y="204"/>
                  </a:lnTo>
                  <a:lnTo>
                    <a:pt x="166" y="216"/>
                  </a:lnTo>
                  <a:lnTo>
                    <a:pt x="146" y="242"/>
                  </a:lnTo>
                  <a:lnTo>
                    <a:pt x="131" y="268"/>
                  </a:lnTo>
                  <a:lnTo>
                    <a:pt x="116" y="297"/>
                  </a:lnTo>
                  <a:lnTo>
                    <a:pt x="106" y="325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0" y="374"/>
                  </a:lnTo>
                  <a:lnTo>
                    <a:pt x="81" y="397"/>
                  </a:lnTo>
                  <a:lnTo>
                    <a:pt x="81" y="397"/>
                  </a:lnTo>
                  <a:lnTo>
                    <a:pt x="73" y="414"/>
                  </a:lnTo>
                  <a:lnTo>
                    <a:pt x="67" y="432"/>
                  </a:lnTo>
                  <a:lnTo>
                    <a:pt x="63" y="450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56" y="516"/>
                  </a:lnTo>
                  <a:lnTo>
                    <a:pt x="56" y="516"/>
                  </a:lnTo>
                  <a:lnTo>
                    <a:pt x="52" y="550"/>
                  </a:lnTo>
                  <a:lnTo>
                    <a:pt x="51" y="586"/>
                  </a:lnTo>
                  <a:lnTo>
                    <a:pt x="51" y="586"/>
                  </a:lnTo>
                  <a:lnTo>
                    <a:pt x="50" y="633"/>
                  </a:lnTo>
                  <a:lnTo>
                    <a:pt x="50" y="633"/>
                  </a:lnTo>
                  <a:lnTo>
                    <a:pt x="50" y="682"/>
                  </a:lnTo>
                  <a:lnTo>
                    <a:pt x="50" y="705"/>
                  </a:lnTo>
                  <a:lnTo>
                    <a:pt x="51" y="730"/>
                  </a:lnTo>
                  <a:lnTo>
                    <a:pt x="51" y="730"/>
                  </a:lnTo>
                  <a:lnTo>
                    <a:pt x="52" y="738"/>
                  </a:lnTo>
                  <a:lnTo>
                    <a:pt x="54" y="746"/>
                  </a:lnTo>
                  <a:lnTo>
                    <a:pt x="60" y="762"/>
                  </a:lnTo>
                  <a:lnTo>
                    <a:pt x="68" y="776"/>
                  </a:lnTo>
                  <a:lnTo>
                    <a:pt x="77" y="790"/>
                  </a:lnTo>
                  <a:lnTo>
                    <a:pt x="77" y="790"/>
                  </a:lnTo>
                  <a:lnTo>
                    <a:pt x="89" y="813"/>
                  </a:lnTo>
                  <a:lnTo>
                    <a:pt x="95" y="823"/>
                  </a:lnTo>
                  <a:lnTo>
                    <a:pt x="99" y="836"/>
                  </a:lnTo>
                  <a:lnTo>
                    <a:pt x="99" y="836"/>
                  </a:lnTo>
                  <a:lnTo>
                    <a:pt x="103" y="849"/>
                  </a:lnTo>
                  <a:lnTo>
                    <a:pt x="110" y="864"/>
                  </a:lnTo>
                  <a:lnTo>
                    <a:pt x="115" y="875"/>
                  </a:lnTo>
                  <a:lnTo>
                    <a:pt x="123" y="888"/>
                  </a:lnTo>
                  <a:lnTo>
                    <a:pt x="131" y="899"/>
                  </a:lnTo>
                  <a:lnTo>
                    <a:pt x="139" y="909"/>
                  </a:lnTo>
                  <a:lnTo>
                    <a:pt x="157" y="930"/>
                  </a:lnTo>
                  <a:lnTo>
                    <a:pt x="178" y="949"/>
                  </a:lnTo>
                  <a:lnTo>
                    <a:pt x="199" y="966"/>
                  </a:lnTo>
                  <a:lnTo>
                    <a:pt x="222" y="983"/>
                  </a:lnTo>
                  <a:lnTo>
                    <a:pt x="246" y="1000"/>
                  </a:lnTo>
                  <a:lnTo>
                    <a:pt x="256" y="1007"/>
                  </a:lnTo>
                  <a:lnTo>
                    <a:pt x="256" y="1007"/>
                  </a:lnTo>
                  <a:lnTo>
                    <a:pt x="280" y="1022"/>
                  </a:lnTo>
                  <a:lnTo>
                    <a:pt x="305" y="1035"/>
                  </a:lnTo>
                  <a:lnTo>
                    <a:pt x="330" y="1047"/>
                  </a:lnTo>
                  <a:lnTo>
                    <a:pt x="354" y="1057"/>
                  </a:lnTo>
                  <a:lnTo>
                    <a:pt x="381" y="1066"/>
                  </a:lnTo>
                  <a:lnTo>
                    <a:pt x="407" y="1075"/>
                  </a:lnTo>
                  <a:lnTo>
                    <a:pt x="459" y="1091"/>
                  </a:lnTo>
                  <a:lnTo>
                    <a:pt x="459" y="1091"/>
                  </a:lnTo>
                  <a:lnTo>
                    <a:pt x="484" y="1099"/>
                  </a:lnTo>
                  <a:lnTo>
                    <a:pt x="484" y="1099"/>
                  </a:lnTo>
                  <a:lnTo>
                    <a:pt x="505" y="1104"/>
                  </a:lnTo>
                  <a:lnTo>
                    <a:pt x="528" y="1107"/>
                  </a:lnTo>
                  <a:lnTo>
                    <a:pt x="552" y="1108"/>
                  </a:lnTo>
                  <a:lnTo>
                    <a:pt x="575" y="1109"/>
                  </a:lnTo>
                  <a:lnTo>
                    <a:pt x="575" y="1109"/>
                  </a:lnTo>
                  <a:lnTo>
                    <a:pt x="609" y="1111"/>
                  </a:lnTo>
                  <a:lnTo>
                    <a:pt x="609" y="1111"/>
                  </a:lnTo>
                  <a:lnTo>
                    <a:pt x="628" y="1112"/>
                  </a:lnTo>
                  <a:lnTo>
                    <a:pt x="646" y="1115"/>
                  </a:lnTo>
                  <a:lnTo>
                    <a:pt x="646" y="1115"/>
                  </a:lnTo>
                  <a:lnTo>
                    <a:pt x="671" y="1117"/>
                  </a:lnTo>
                  <a:lnTo>
                    <a:pt x="696" y="1119"/>
                  </a:lnTo>
                  <a:lnTo>
                    <a:pt x="696" y="1119"/>
                  </a:lnTo>
                  <a:lnTo>
                    <a:pt x="701" y="1119"/>
                  </a:lnTo>
                  <a:lnTo>
                    <a:pt x="701" y="1119"/>
                  </a:lnTo>
                  <a:lnTo>
                    <a:pt x="735" y="1117"/>
                  </a:lnTo>
                  <a:lnTo>
                    <a:pt x="768" y="1113"/>
                  </a:lnTo>
                  <a:lnTo>
                    <a:pt x="799" y="1108"/>
                  </a:lnTo>
                  <a:lnTo>
                    <a:pt x="831" y="1102"/>
                  </a:lnTo>
                  <a:lnTo>
                    <a:pt x="861" y="1095"/>
                  </a:lnTo>
                  <a:lnTo>
                    <a:pt x="891" y="1086"/>
                  </a:lnTo>
                  <a:lnTo>
                    <a:pt x="950" y="1069"/>
                  </a:lnTo>
                  <a:lnTo>
                    <a:pt x="950" y="1069"/>
                  </a:lnTo>
                  <a:lnTo>
                    <a:pt x="965" y="1062"/>
                  </a:lnTo>
                  <a:lnTo>
                    <a:pt x="980" y="1057"/>
                  </a:lnTo>
                  <a:lnTo>
                    <a:pt x="994" y="1049"/>
                  </a:lnTo>
                  <a:lnTo>
                    <a:pt x="1007" y="1043"/>
                  </a:lnTo>
                  <a:lnTo>
                    <a:pt x="1033" y="1026"/>
                  </a:lnTo>
                  <a:lnTo>
                    <a:pt x="1059" y="1007"/>
                  </a:lnTo>
                  <a:lnTo>
                    <a:pt x="1059" y="1007"/>
                  </a:lnTo>
                  <a:lnTo>
                    <a:pt x="1082" y="992"/>
                  </a:lnTo>
                  <a:lnTo>
                    <a:pt x="1082" y="992"/>
                  </a:lnTo>
                  <a:lnTo>
                    <a:pt x="1108" y="973"/>
                  </a:lnTo>
                  <a:lnTo>
                    <a:pt x="1135" y="952"/>
                  </a:lnTo>
                  <a:lnTo>
                    <a:pt x="1148" y="941"/>
                  </a:lnTo>
                  <a:lnTo>
                    <a:pt x="1159" y="929"/>
                  </a:lnTo>
                  <a:lnTo>
                    <a:pt x="1169" y="917"/>
                  </a:lnTo>
                  <a:lnTo>
                    <a:pt x="1176" y="905"/>
                  </a:lnTo>
                  <a:lnTo>
                    <a:pt x="1176" y="905"/>
                  </a:lnTo>
                  <a:lnTo>
                    <a:pt x="1193" y="875"/>
                  </a:lnTo>
                  <a:lnTo>
                    <a:pt x="1210" y="847"/>
                  </a:lnTo>
                  <a:lnTo>
                    <a:pt x="1210" y="847"/>
                  </a:lnTo>
                  <a:lnTo>
                    <a:pt x="1228" y="816"/>
                  </a:lnTo>
                  <a:lnTo>
                    <a:pt x="1244" y="786"/>
                  </a:lnTo>
                  <a:lnTo>
                    <a:pt x="1252" y="771"/>
                  </a:lnTo>
                  <a:lnTo>
                    <a:pt x="1258" y="754"/>
                  </a:lnTo>
                  <a:lnTo>
                    <a:pt x="1264" y="737"/>
                  </a:lnTo>
                  <a:lnTo>
                    <a:pt x="1267" y="718"/>
                  </a:lnTo>
                  <a:lnTo>
                    <a:pt x="1267" y="718"/>
                  </a:lnTo>
                  <a:lnTo>
                    <a:pt x="1277" y="670"/>
                  </a:lnTo>
                  <a:lnTo>
                    <a:pt x="1281" y="644"/>
                  </a:lnTo>
                  <a:lnTo>
                    <a:pt x="1283" y="619"/>
                  </a:lnTo>
                  <a:lnTo>
                    <a:pt x="1284" y="593"/>
                  </a:lnTo>
                  <a:lnTo>
                    <a:pt x="1284" y="567"/>
                  </a:lnTo>
                  <a:lnTo>
                    <a:pt x="1283" y="539"/>
                  </a:lnTo>
                  <a:lnTo>
                    <a:pt x="1279" y="512"/>
                  </a:lnTo>
                  <a:lnTo>
                    <a:pt x="1279" y="512"/>
                  </a:lnTo>
                  <a:lnTo>
                    <a:pt x="1275" y="491"/>
                  </a:lnTo>
                  <a:lnTo>
                    <a:pt x="1270" y="469"/>
                  </a:lnTo>
                  <a:lnTo>
                    <a:pt x="1264" y="446"/>
                  </a:lnTo>
                  <a:lnTo>
                    <a:pt x="1254" y="424"/>
                  </a:lnTo>
                  <a:lnTo>
                    <a:pt x="1245" y="403"/>
                  </a:lnTo>
                  <a:lnTo>
                    <a:pt x="1233" y="381"/>
                  </a:lnTo>
                  <a:lnTo>
                    <a:pt x="1222" y="360"/>
                  </a:lnTo>
                  <a:lnTo>
                    <a:pt x="1209" y="339"/>
                  </a:lnTo>
                  <a:lnTo>
                    <a:pt x="1194" y="318"/>
                  </a:lnTo>
                  <a:lnTo>
                    <a:pt x="1179" y="297"/>
                  </a:lnTo>
                  <a:lnTo>
                    <a:pt x="1162" y="278"/>
                  </a:lnTo>
                  <a:lnTo>
                    <a:pt x="1143" y="258"/>
                  </a:lnTo>
                  <a:lnTo>
                    <a:pt x="1124" y="240"/>
                  </a:lnTo>
                  <a:lnTo>
                    <a:pt x="1104" y="221"/>
                  </a:lnTo>
                  <a:lnTo>
                    <a:pt x="1083" y="203"/>
                  </a:lnTo>
                  <a:lnTo>
                    <a:pt x="1061" y="186"/>
                  </a:lnTo>
                  <a:lnTo>
                    <a:pt x="1061" y="186"/>
                  </a:lnTo>
                  <a:lnTo>
                    <a:pt x="1046" y="174"/>
                  </a:lnTo>
                  <a:lnTo>
                    <a:pt x="1033" y="163"/>
                  </a:lnTo>
                  <a:lnTo>
                    <a:pt x="1033" y="163"/>
                  </a:lnTo>
                  <a:lnTo>
                    <a:pt x="1020" y="152"/>
                  </a:lnTo>
                  <a:lnTo>
                    <a:pt x="1007" y="140"/>
                  </a:lnTo>
                  <a:lnTo>
                    <a:pt x="993" y="131"/>
                  </a:lnTo>
                  <a:lnTo>
                    <a:pt x="978" y="123"/>
                  </a:lnTo>
                  <a:lnTo>
                    <a:pt x="978" y="123"/>
                  </a:lnTo>
                  <a:lnTo>
                    <a:pt x="959" y="114"/>
                  </a:lnTo>
                  <a:lnTo>
                    <a:pt x="939" y="106"/>
                  </a:lnTo>
                  <a:lnTo>
                    <a:pt x="899" y="93"/>
                  </a:lnTo>
                  <a:lnTo>
                    <a:pt x="899" y="93"/>
                  </a:lnTo>
                  <a:lnTo>
                    <a:pt x="850" y="76"/>
                  </a:lnTo>
                  <a:lnTo>
                    <a:pt x="850" y="76"/>
                  </a:lnTo>
                  <a:lnTo>
                    <a:pt x="829" y="70"/>
                  </a:lnTo>
                  <a:lnTo>
                    <a:pt x="808" y="64"/>
                  </a:lnTo>
                  <a:lnTo>
                    <a:pt x="787" y="61"/>
                  </a:lnTo>
                  <a:lnTo>
                    <a:pt x="765" y="58"/>
                  </a:lnTo>
                  <a:lnTo>
                    <a:pt x="743" y="57"/>
                  </a:lnTo>
                  <a:lnTo>
                    <a:pt x="719" y="55"/>
                  </a:lnTo>
                  <a:lnTo>
                    <a:pt x="672" y="54"/>
                  </a:lnTo>
                  <a:lnTo>
                    <a:pt x="672" y="54"/>
                  </a:lnTo>
                  <a:lnTo>
                    <a:pt x="666" y="54"/>
                  </a:lnTo>
                  <a:lnTo>
                    <a:pt x="659" y="50"/>
                  </a:lnTo>
                  <a:lnTo>
                    <a:pt x="658" y="50"/>
                  </a:lnTo>
                  <a:lnTo>
                    <a:pt x="658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1" name="组合 1290"/>
          <p:cNvGrpSpPr/>
          <p:nvPr/>
        </p:nvGrpSpPr>
        <p:grpSpPr>
          <a:xfrm>
            <a:off x="5535085" y="5044000"/>
            <a:ext cx="1056217" cy="1016000"/>
            <a:chOff x="4151313" y="4052888"/>
            <a:chExt cx="792163" cy="762000"/>
          </a:xfrm>
          <a:solidFill>
            <a:schemeClr val="tx1"/>
          </a:solidFill>
        </p:grpSpPr>
        <p:sp>
          <p:nvSpPr>
            <p:cNvPr id="13325" name="Freeform 1037"/>
            <p:cNvSpPr/>
            <p:nvPr/>
          </p:nvSpPr>
          <p:spPr bwMode="auto">
            <a:xfrm>
              <a:off x="4249738" y="4081463"/>
              <a:ext cx="201613" cy="147638"/>
            </a:xfrm>
            <a:custGeom>
              <a:avLst/>
              <a:gdLst/>
              <a:ahLst/>
              <a:cxnLst>
                <a:cxn ang="0">
                  <a:pos x="500" y="1"/>
                </a:cxn>
                <a:cxn ang="0">
                  <a:pos x="477" y="18"/>
                </a:cxn>
                <a:cxn ang="0">
                  <a:pos x="454" y="37"/>
                </a:cxn>
                <a:cxn ang="0">
                  <a:pos x="448" y="43"/>
                </a:cxn>
                <a:cxn ang="0">
                  <a:pos x="422" y="61"/>
                </a:cxn>
                <a:cxn ang="0">
                  <a:pos x="388" y="81"/>
                </a:cxn>
                <a:cxn ang="0">
                  <a:pos x="318" y="123"/>
                </a:cxn>
                <a:cxn ang="0">
                  <a:pos x="254" y="170"/>
                </a:cxn>
                <a:cxn ang="0">
                  <a:pos x="220" y="196"/>
                </a:cxn>
                <a:cxn ang="0">
                  <a:pos x="114" y="269"/>
                </a:cxn>
                <a:cxn ang="0">
                  <a:pos x="98" y="281"/>
                </a:cxn>
                <a:cxn ang="0">
                  <a:pos x="70" y="306"/>
                </a:cxn>
                <a:cxn ang="0">
                  <a:pos x="54" y="316"/>
                </a:cxn>
                <a:cxn ang="0">
                  <a:pos x="36" y="328"/>
                </a:cxn>
                <a:cxn ang="0">
                  <a:pos x="30" y="333"/>
                </a:cxn>
                <a:cxn ang="0">
                  <a:pos x="20" y="349"/>
                </a:cxn>
                <a:cxn ang="0">
                  <a:pos x="15" y="356"/>
                </a:cxn>
                <a:cxn ang="0">
                  <a:pos x="4" y="361"/>
                </a:cxn>
                <a:cxn ang="0">
                  <a:pos x="3" y="361"/>
                </a:cxn>
                <a:cxn ang="0">
                  <a:pos x="0" y="367"/>
                </a:cxn>
                <a:cxn ang="0">
                  <a:pos x="6" y="371"/>
                </a:cxn>
                <a:cxn ang="0">
                  <a:pos x="8" y="371"/>
                </a:cxn>
                <a:cxn ang="0">
                  <a:pos x="24" y="362"/>
                </a:cxn>
                <a:cxn ang="0">
                  <a:pos x="37" y="347"/>
                </a:cxn>
                <a:cxn ang="0">
                  <a:pos x="41" y="340"/>
                </a:cxn>
                <a:cxn ang="0">
                  <a:pos x="62" y="323"/>
                </a:cxn>
                <a:cxn ang="0">
                  <a:pos x="92" y="303"/>
                </a:cxn>
                <a:cxn ang="0">
                  <a:pos x="127" y="276"/>
                </a:cxn>
                <a:cxn ang="0">
                  <a:pos x="201" y="224"/>
                </a:cxn>
                <a:cxn ang="0">
                  <a:pos x="237" y="197"/>
                </a:cxn>
                <a:cxn ang="0">
                  <a:pos x="286" y="158"/>
                </a:cxn>
                <a:cxn ang="0">
                  <a:pos x="301" y="146"/>
                </a:cxn>
                <a:cxn ang="0">
                  <a:pos x="342" y="120"/>
                </a:cxn>
                <a:cxn ang="0">
                  <a:pos x="384" y="95"/>
                </a:cxn>
                <a:cxn ang="0">
                  <a:pos x="448" y="56"/>
                </a:cxn>
                <a:cxn ang="0">
                  <a:pos x="462" y="46"/>
                </a:cxn>
                <a:cxn ang="0">
                  <a:pos x="491" y="22"/>
                </a:cxn>
                <a:cxn ang="0">
                  <a:pos x="505" y="12"/>
                </a:cxn>
                <a:cxn ang="0">
                  <a:pos x="509" y="8"/>
                </a:cxn>
                <a:cxn ang="0">
                  <a:pos x="504" y="1"/>
                </a:cxn>
                <a:cxn ang="0">
                  <a:pos x="500" y="1"/>
                </a:cxn>
              </a:cxnLst>
              <a:rect l="0" t="0" r="r" b="b"/>
              <a:pathLst>
                <a:path w="509" h="371">
                  <a:moveTo>
                    <a:pt x="500" y="1"/>
                  </a:moveTo>
                  <a:lnTo>
                    <a:pt x="500" y="1"/>
                  </a:lnTo>
                  <a:lnTo>
                    <a:pt x="487" y="9"/>
                  </a:lnTo>
                  <a:lnTo>
                    <a:pt x="477" y="18"/>
                  </a:lnTo>
                  <a:lnTo>
                    <a:pt x="465" y="27"/>
                  </a:lnTo>
                  <a:lnTo>
                    <a:pt x="454" y="37"/>
                  </a:lnTo>
                  <a:lnTo>
                    <a:pt x="454" y="37"/>
                  </a:lnTo>
                  <a:lnTo>
                    <a:pt x="448" y="43"/>
                  </a:lnTo>
                  <a:lnTo>
                    <a:pt x="440" y="50"/>
                  </a:lnTo>
                  <a:lnTo>
                    <a:pt x="422" y="61"/>
                  </a:lnTo>
                  <a:lnTo>
                    <a:pt x="388" y="81"/>
                  </a:lnTo>
                  <a:lnTo>
                    <a:pt x="388" y="81"/>
                  </a:lnTo>
                  <a:lnTo>
                    <a:pt x="352" y="102"/>
                  </a:lnTo>
                  <a:lnTo>
                    <a:pt x="318" y="123"/>
                  </a:lnTo>
                  <a:lnTo>
                    <a:pt x="286" y="145"/>
                  </a:lnTo>
                  <a:lnTo>
                    <a:pt x="254" y="170"/>
                  </a:lnTo>
                  <a:lnTo>
                    <a:pt x="254" y="170"/>
                  </a:lnTo>
                  <a:lnTo>
                    <a:pt x="220" y="196"/>
                  </a:lnTo>
                  <a:lnTo>
                    <a:pt x="185" y="221"/>
                  </a:lnTo>
                  <a:lnTo>
                    <a:pt x="114" y="269"/>
                  </a:lnTo>
                  <a:lnTo>
                    <a:pt x="114" y="269"/>
                  </a:lnTo>
                  <a:lnTo>
                    <a:pt x="98" y="281"/>
                  </a:lnTo>
                  <a:lnTo>
                    <a:pt x="84" y="293"/>
                  </a:lnTo>
                  <a:lnTo>
                    <a:pt x="70" y="306"/>
                  </a:lnTo>
                  <a:lnTo>
                    <a:pt x="54" y="316"/>
                  </a:lnTo>
                  <a:lnTo>
                    <a:pt x="54" y="316"/>
                  </a:lnTo>
                  <a:lnTo>
                    <a:pt x="42" y="324"/>
                  </a:lnTo>
                  <a:lnTo>
                    <a:pt x="36" y="328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25" y="341"/>
                  </a:lnTo>
                  <a:lnTo>
                    <a:pt x="20" y="349"/>
                  </a:lnTo>
                  <a:lnTo>
                    <a:pt x="17" y="353"/>
                  </a:lnTo>
                  <a:lnTo>
                    <a:pt x="15" y="356"/>
                  </a:lnTo>
                  <a:lnTo>
                    <a:pt x="11" y="358"/>
                  </a:lnTo>
                  <a:lnTo>
                    <a:pt x="4" y="361"/>
                  </a:lnTo>
                  <a:lnTo>
                    <a:pt x="4" y="361"/>
                  </a:lnTo>
                  <a:lnTo>
                    <a:pt x="3" y="361"/>
                  </a:lnTo>
                  <a:lnTo>
                    <a:pt x="2" y="364"/>
                  </a:lnTo>
                  <a:lnTo>
                    <a:pt x="0" y="367"/>
                  </a:lnTo>
                  <a:lnTo>
                    <a:pt x="3" y="370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17" y="367"/>
                  </a:lnTo>
                  <a:lnTo>
                    <a:pt x="24" y="362"/>
                  </a:lnTo>
                  <a:lnTo>
                    <a:pt x="30" y="354"/>
                  </a:lnTo>
                  <a:lnTo>
                    <a:pt x="37" y="347"/>
                  </a:lnTo>
                  <a:lnTo>
                    <a:pt x="37" y="347"/>
                  </a:lnTo>
                  <a:lnTo>
                    <a:pt x="41" y="340"/>
                  </a:lnTo>
                  <a:lnTo>
                    <a:pt x="47" y="333"/>
                  </a:lnTo>
                  <a:lnTo>
                    <a:pt x="62" y="323"/>
                  </a:lnTo>
                  <a:lnTo>
                    <a:pt x="78" y="314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127" y="276"/>
                  </a:lnTo>
                  <a:lnTo>
                    <a:pt x="164" y="250"/>
                  </a:lnTo>
                  <a:lnTo>
                    <a:pt x="201" y="224"/>
                  </a:lnTo>
                  <a:lnTo>
                    <a:pt x="237" y="197"/>
                  </a:lnTo>
                  <a:lnTo>
                    <a:pt x="237" y="197"/>
                  </a:lnTo>
                  <a:lnTo>
                    <a:pt x="269" y="171"/>
                  </a:lnTo>
                  <a:lnTo>
                    <a:pt x="286" y="158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22" y="133"/>
                  </a:lnTo>
                  <a:lnTo>
                    <a:pt x="342" y="120"/>
                  </a:lnTo>
                  <a:lnTo>
                    <a:pt x="384" y="95"/>
                  </a:lnTo>
                  <a:lnTo>
                    <a:pt x="384" y="95"/>
                  </a:lnTo>
                  <a:lnTo>
                    <a:pt x="416" y="77"/>
                  </a:lnTo>
                  <a:lnTo>
                    <a:pt x="448" y="56"/>
                  </a:lnTo>
                  <a:lnTo>
                    <a:pt x="448" y="56"/>
                  </a:lnTo>
                  <a:lnTo>
                    <a:pt x="462" y="46"/>
                  </a:lnTo>
                  <a:lnTo>
                    <a:pt x="477" y="34"/>
                  </a:lnTo>
                  <a:lnTo>
                    <a:pt x="491" y="22"/>
                  </a:lnTo>
                  <a:lnTo>
                    <a:pt x="505" y="12"/>
                  </a:lnTo>
                  <a:lnTo>
                    <a:pt x="505" y="12"/>
                  </a:lnTo>
                  <a:lnTo>
                    <a:pt x="508" y="9"/>
                  </a:lnTo>
                  <a:lnTo>
                    <a:pt x="509" y="8"/>
                  </a:lnTo>
                  <a:lnTo>
                    <a:pt x="508" y="4"/>
                  </a:lnTo>
                  <a:lnTo>
                    <a:pt x="504" y="1"/>
                  </a:lnTo>
                  <a:lnTo>
                    <a:pt x="503" y="0"/>
                  </a:lnTo>
                  <a:lnTo>
                    <a:pt x="500" y="1"/>
                  </a:lnTo>
                  <a:lnTo>
                    <a:pt x="5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6" name="Freeform 1038"/>
            <p:cNvSpPr/>
            <p:nvPr/>
          </p:nvSpPr>
          <p:spPr bwMode="auto">
            <a:xfrm>
              <a:off x="4222751" y="4070350"/>
              <a:ext cx="276225" cy="206375"/>
            </a:xfrm>
            <a:custGeom>
              <a:avLst/>
              <a:gdLst/>
              <a:ahLst/>
              <a:cxnLst>
                <a:cxn ang="0">
                  <a:pos x="687" y="1"/>
                </a:cxn>
                <a:cxn ang="0">
                  <a:pos x="665" y="17"/>
                </a:cxn>
                <a:cxn ang="0">
                  <a:pos x="643" y="28"/>
                </a:cxn>
                <a:cxn ang="0">
                  <a:pos x="620" y="44"/>
                </a:cxn>
                <a:cxn ang="0">
                  <a:pos x="599" y="60"/>
                </a:cxn>
                <a:cxn ang="0">
                  <a:pos x="552" y="95"/>
                </a:cxn>
                <a:cxn ang="0">
                  <a:pos x="507" y="130"/>
                </a:cxn>
                <a:cxn ang="0">
                  <a:pos x="415" y="194"/>
                </a:cxn>
                <a:cxn ang="0">
                  <a:pos x="322" y="257"/>
                </a:cxn>
                <a:cxn ang="0">
                  <a:pos x="236" y="321"/>
                </a:cxn>
                <a:cxn ang="0">
                  <a:pos x="152" y="387"/>
                </a:cxn>
                <a:cxn ang="0">
                  <a:pos x="108" y="418"/>
                </a:cxn>
                <a:cxn ang="0">
                  <a:pos x="64" y="452"/>
                </a:cxn>
                <a:cxn ang="0">
                  <a:pos x="51" y="466"/>
                </a:cxn>
                <a:cxn ang="0">
                  <a:pos x="38" y="481"/>
                </a:cxn>
                <a:cxn ang="0">
                  <a:pos x="20" y="495"/>
                </a:cxn>
                <a:cxn ang="0">
                  <a:pos x="2" y="508"/>
                </a:cxn>
                <a:cxn ang="0">
                  <a:pos x="0" y="512"/>
                </a:cxn>
                <a:cxn ang="0">
                  <a:pos x="2" y="516"/>
                </a:cxn>
                <a:cxn ang="0">
                  <a:pos x="8" y="517"/>
                </a:cxn>
                <a:cxn ang="0">
                  <a:pos x="10" y="517"/>
                </a:cxn>
                <a:cxn ang="0">
                  <a:pos x="54" y="479"/>
                </a:cxn>
                <a:cxn ang="0">
                  <a:pos x="68" y="465"/>
                </a:cxn>
                <a:cxn ang="0">
                  <a:pos x="87" y="447"/>
                </a:cxn>
                <a:cxn ang="0">
                  <a:pos x="131" y="417"/>
                </a:cxn>
                <a:cxn ang="0">
                  <a:pos x="152" y="401"/>
                </a:cxn>
                <a:cxn ang="0">
                  <a:pos x="296" y="290"/>
                </a:cxn>
                <a:cxn ang="0">
                  <a:pos x="344" y="256"/>
                </a:cxn>
                <a:cxn ang="0">
                  <a:pos x="484" y="160"/>
                </a:cxn>
                <a:cxn ang="0">
                  <a:pos x="529" y="128"/>
                </a:cxn>
                <a:cxn ang="0">
                  <a:pos x="623" y="57"/>
                </a:cxn>
                <a:cxn ang="0">
                  <a:pos x="641" y="45"/>
                </a:cxn>
                <a:cxn ang="0">
                  <a:pos x="678" y="23"/>
                </a:cxn>
                <a:cxn ang="0">
                  <a:pos x="695" y="9"/>
                </a:cxn>
                <a:cxn ang="0">
                  <a:pos x="696" y="5"/>
                </a:cxn>
                <a:cxn ang="0">
                  <a:pos x="691" y="0"/>
                </a:cxn>
                <a:cxn ang="0">
                  <a:pos x="687" y="1"/>
                </a:cxn>
              </a:cxnLst>
              <a:rect l="0" t="0" r="r" b="b"/>
              <a:pathLst>
                <a:path w="696" h="519">
                  <a:moveTo>
                    <a:pt x="687" y="1"/>
                  </a:moveTo>
                  <a:lnTo>
                    <a:pt x="687" y="1"/>
                  </a:lnTo>
                  <a:lnTo>
                    <a:pt x="677" y="9"/>
                  </a:lnTo>
                  <a:lnTo>
                    <a:pt x="665" y="17"/>
                  </a:lnTo>
                  <a:lnTo>
                    <a:pt x="643" y="28"/>
                  </a:lnTo>
                  <a:lnTo>
                    <a:pt x="643" y="28"/>
                  </a:lnTo>
                  <a:lnTo>
                    <a:pt x="631" y="36"/>
                  </a:lnTo>
                  <a:lnTo>
                    <a:pt x="620" y="44"/>
                  </a:lnTo>
                  <a:lnTo>
                    <a:pt x="599" y="60"/>
                  </a:lnTo>
                  <a:lnTo>
                    <a:pt x="599" y="60"/>
                  </a:lnTo>
                  <a:lnTo>
                    <a:pt x="576" y="77"/>
                  </a:lnTo>
                  <a:lnTo>
                    <a:pt x="552" y="95"/>
                  </a:lnTo>
                  <a:lnTo>
                    <a:pt x="507" y="130"/>
                  </a:lnTo>
                  <a:lnTo>
                    <a:pt x="507" y="130"/>
                  </a:lnTo>
                  <a:lnTo>
                    <a:pt x="461" y="163"/>
                  </a:lnTo>
                  <a:lnTo>
                    <a:pt x="415" y="194"/>
                  </a:lnTo>
                  <a:lnTo>
                    <a:pt x="322" y="257"/>
                  </a:lnTo>
                  <a:lnTo>
                    <a:pt x="322" y="257"/>
                  </a:lnTo>
                  <a:lnTo>
                    <a:pt x="279" y="289"/>
                  </a:lnTo>
                  <a:lnTo>
                    <a:pt x="236" y="321"/>
                  </a:lnTo>
                  <a:lnTo>
                    <a:pt x="152" y="387"/>
                  </a:lnTo>
                  <a:lnTo>
                    <a:pt x="152" y="387"/>
                  </a:lnTo>
                  <a:lnTo>
                    <a:pt x="130" y="402"/>
                  </a:lnTo>
                  <a:lnTo>
                    <a:pt x="108" y="418"/>
                  </a:lnTo>
                  <a:lnTo>
                    <a:pt x="85" y="434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51" y="466"/>
                  </a:lnTo>
                  <a:lnTo>
                    <a:pt x="38" y="481"/>
                  </a:lnTo>
                  <a:lnTo>
                    <a:pt x="38" y="481"/>
                  </a:lnTo>
                  <a:lnTo>
                    <a:pt x="29" y="489"/>
                  </a:lnTo>
                  <a:lnTo>
                    <a:pt x="20" y="495"/>
                  </a:lnTo>
                  <a:lnTo>
                    <a:pt x="2" y="508"/>
                  </a:lnTo>
                  <a:lnTo>
                    <a:pt x="2" y="508"/>
                  </a:lnTo>
                  <a:lnTo>
                    <a:pt x="0" y="511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2" y="516"/>
                  </a:lnTo>
                  <a:lnTo>
                    <a:pt x="6" y="519"/>
                  </a:lnTo>
                  <a:lnTo>
                    <a:pt x="8" y="517"/>
                  </a:lnTo>
                  <a:lnTo>
                    <a:pt x="10" y="517"/>
                  </a:lnTo>
                  <a:lnTo>
                    <a:pt x="10" y="517"/>
                  </a:lnTo>
                  <a:lnTo>
                    <a:pt x="40" y="493"/>
                  </a:lnTo>
                  <a:lnTo>
                    <a:pt x="54" y="479"/>
                  </a:lnTo>
                  <a:lnTo>
                    <a:pt x="68" y="465"/>
                  </a:lnTo>
                  <a:lnTo>
                    <a:pt x="68" y="465"/>
                  </a:lnTo>
                  <a:lnTo>
                    <a:pt x="76" y="456"/>
                  </a:lnTo>
                  <a:lnTo>
                    <a:pt x="87" y="447"/>
                  </a:lnTo>
                  <a:lnTo>
                    <a:pt x="108" y="431"/>
                  </a:lnTo>
                  <a:lnTo>
                    <a:pt x="131" y="417"/>
                  </a:lnTo>
                  <a:lnTo>
                    <a:pt x="152" y="401"/>
                  </a:lnTo>
                  <a:lnTo>
                    <a:pt x="152" y="401"/>
                  </a:lnTo>
                  <a:lnTo>
                    <a:pt x="248" y="326"/>
                  </a:lnTo>
                  <a:lnTo>
                    <a:pt x="296" y="290"/>
                  </a:lnTo>
                  <a:lnTo>
                    <a:pt x="344" y="256"/>
                  </a:lnTo>
                  <a:lnTo>
                    <a:pt x="344" y="256"/>
                  </a:lnTo>
                  <a:lnTo>
                    <a:pt x="439" y="193"/>
                  </a:lnTo>
                  <a:lnTo>
                    <a:pt x="484" y="160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76" y="92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41" y="45"/>
                  </a:lnTo>
                  <a:lnTo>
                    <a:pt x="660" y="35"/>
                  </a:lnTo>
                  <a:lnTo>
                    <a:pt x="678" y="23"/>
                  </a:lnTo>
                  <a:lnTo>
                    <a:pt x="695" y="9"/>
                  </a:lnTo>
                  <a:lnTo>
                    <a:pt x="695" y="9"/>
                  </a:lnTo>
                  <a:lnTo>
                    <a:pt x="696" y="7"/>
                  </a:lnTo>
                  <a:lnTo>
                    <a:pt x="696" y="5"/>
                  </a:lnTo>
                  <a:lnTo>
                    <a:pt x="695" y="1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7" y="1"/>
                  </a:lnTo>
                  <a:lnTo>
                    <a:pt x="6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7" name="Freeform 1039"/>
            <p:cNvSpPr/>
            <p:nvPr/>
          </p:nvSpPr>
          <p:spPr bwMode="auto">
            <a:xfrm>
              <a:off x="4219576" y="4067175"/>
              <a:ext cx="323850" cy="247650"/>
            </a:xfrm>
            <a:custGeom>
              <a:avLst/>
              <a:gdLst/>
              <a:ahLst/>
              <a:cxnLst>
                <a:cxn ang="0">
                  <a:pos x="806" y="3"/>
                </a:cxn>
                <a:cxn ang="0">
                  <a:pos x="759" y="39"/>
                </a:cxn>
                <a:cxn ang="0">
                  <a:pos x="712" y="76"/>
                </a:cxn>
                <a:cxn ang="0">
                  <a:pos x="661" y="119"/>
                </a:cxn>
                <a:cxn ang="0">
                  <a:pos x="608" y="161"/>
                </a:cxn>
                <a:cxn ang="0">
                  <a:pos x="584" y="180"/>
                </a:cxn>
                <a:cxn ang="0">
                  <a:pos x="535" y="221"/>
                </a:cxn>
                <a:cxn ang="0">
                  <a:pos x="510" y="241"/>
                </a:cxn>
                <a:cxn ang="0">
                  <a:pos x="463" y="272"/>
                </a:cxn>
                <a:cxn ang="0">
                  <a:pos x="415" y="301"/>
                </a:cxn>
                <a:cxn ang="0">
                  <a:pos x="364" y="339"/>
                </a:cxn>
                <a:cxn ang="0">
                  <a:pos x="263" y="417"/>
                </a:cxn>
                <a:cxn ang="0">
                  <a:pos x="211" y="454"/>
                </a:cxn>
                <a:cxn ang="0">
                  <a:pos x="160" y="486"/>
                </a:cxn>
                <a:cxn ang="0">
                  <a:pos x="111" y="522"/>
                </a:cxn>
                <a:cxn ang="0">
                  <a:pos x="88" y="541"/>
                </a:cxn>
                <a:cxn ang="0">
                  <a:pos x="64" y="561"/>
                </a:cxn>
                <a:cxn ang="0">
                  <a:pos x="38" y="591"/>
                </a:cxn>
                <a:cxn ang="0">
                  <a:pos x="21" y="604"/>
                </a:cxn>
                <a:cxn ang="0">
                  <a:pos x="5" y="611"/>
                </a:cxn>
                <a:cxn ang="0">
                  <a:pos x="3" y="612"/>
                </a:cxn>
                <a:cxn ang="0">
                  <a:pos x="0" y="617"/>
                </a:cxn>
                <a:cxn ang="0">
                  <a:pos x="1" y="621"/>
                </a:cxn>
                <a:cxn ang="0">
                  <a:pos x="5" y="622"/>
                </a:cxn>
                <a:cxn ang="0">
                  <a:pos x="15" y="620"/>
                </a:cxn>
                <a:cxn ang="0">
                  <a:pos x="32" y="611"/>
                </a:cxn>
                <a:cxn ang="0">
                  <a:pos x="52" y="590"/>
                </a:cxn>
                <a:cxn ang="0">
                  <a:pos x="66" y="577"/>
                </a:cxn>
                <a:cxn ang="0">
                  <a:pos x="120" y="530"/>
                </a:cxn>
                <a:cxn ang="0">
                  <a:pos x="179" y="488"/>
                </a:cxn>
                <a:cxn ang="0">
                  <a:pos x="209" y="468"/>
                </a:cxn>
                <a:cxn ang="0">
                  <a:pos x="293" y="405"/>
                </a:cxn>
                <a:cxn ang="0">
                  <a:pos x="406" y="322"/>
                </a:cxn>
                <a:cxn ang="0">
                  <a:pos x="430" y="305"/>
                </a:cxn>
                <a:cxn ang="0">
                  <a:pos x="508" y="256"/>
                </a:cxn>
                <a:cxn ang="0">
                  <a:pos x="534" y="238"/>
                </a:cxn>
                <a:cxn ang="0">
                  <a:pos x="582" y="197"/>
                </a:cxn>
                <a:cxn ang="0">
                  <a:pos x="607" y="177"/>
                </a:cxn>
                <a:cxn ang="0">
                  <a:pos x="686" y="114"/>
                </a:cxn>
                <a:cxn ang="0">
                  <a:pos x="712" y="90"/>
                </a:cxn>
                <a:cxn ang="0">
                  <a:pos x="763" y="51"/>
                </a:cxn>
                <a:cxn ang="0">
                  <a:pos x="802" y="21"/>
                </a:cxn>
                <a:cxn ang="0">
                  <a:pos x="814" y="10"/>
                </a:cxn>
                <a:cxn ang="0">
                  <a:pos x="816" y="7"/>
                </a:cxn>
                <a:cxn ang="0">
                  <a:pos x="810" y="0"/>
                </a:cxn>
                <a:cxn ang="0">
                  <a:pos x="806" y="3"/>
                </a:cxn>
              </a:cxnLst>
              <a:rect l="0" t="0" r="r" b="b"/>
              <a:pathLst>
                <a:path w="816" h="622">
                  <a:moveTo>
                    <a:pt x="806" y="3"/>
                  </a:moveTo>
                  <a:lnTo>
                    <a:pt x="806" y="3"/>
                  </a:lnTo>
                  <a:lnTo>
                    <a:pt x="784" y="21"/>
                  </a:lnTo>
                  <a:lnTo>
                    <a:pt x="759" y="39"/>
                  </a:lnTo>
                  <a:lnTo>
                    <a:pt x="735" y="56"/>
                  </a:lnTo>
                  <a:lnTo>
                    <a:pt x="712" y="76"/>
                  </a:lnTo>
                  <a:lnTo>
                    <a:pt x="712" y="76"/>
                  </a:lnTo>
                  <a:lnTo>
                    <a:pt x="661" y="119"/>
                  </a:lnTo>
                  <a:lnTo>
                    <a:pt x="635" y="141"/>
                  </a:lnTo>
                  <a:lnTo>
                    <a:pt x="608" y="161"/>
                  </a:lnTo>
                  <a:lnTo>
                    <a:pt x="608" y="161"/>
                  </a:lnTo>
                  <a:lnTo>
                    <a:pt x="584" y="180"/>
                  </a:lnTo>
                  <a:lnTo>
                    <a:pt x="559" y="201"/>
                  </a:lnTo>
                  <a:lnTo>
                    <a:pt x="535" y="221"/>
                  </a:lnTo>
                  <a:lnTo>
                    <a:pt x="510" y="241"/>
                  </a:lnTo>
                  <a:lnTo>
                    <a:pt x="510" y="241"/>
                  </a:lnTo>
                  <a:lnTo>
                    <a:pt x="487" y="256"/>
                  </a:lnTo>
                  <a:lnTo>
                    <a:pt x="463" y="272"/>
                  </a:lnTo>
                  <a:lnTo>
                    <a:pt x="438" y="286"/>
                  </a:lnTo>
                  <a:lnTo>
                    <a:pt x="415" y="301"/>
                  </a:lnTo>
                  <a:lnTo>
                    <a:pt x="415" y="301"/>
                  </a:lnTo>
                  <a:lnTo>
                    <a:pt x="364" y="339"/>
                  </a:lnTo>
                  <a:lnTo>
                    <a:pt x="314" y="379"/>
                  </a:lnTo>
                  <a:lnTo>
                    <a:pt x="263" y="417"/>
                  </a:lnTo>
                  <a:lnTo>
                    <a:pt x="237" y="437"/>
                  </a:lnTo>
                  <a:lnTo>
                    <a:pt x="211" y="454"/>
                  </a:lnTo>
                  <a:lnTo>
                    <a:pt x="211" y="454"/>
                  </a:lnTo>
                  <a:lnTo>
                    <a:pt x="160" y="486"/>
                  </a:lnTo>
                  <a:lnTo>
                    <a:pt x="135" y="503"/>
                  </a:lnTo>
                  <a:lnTo>
                    <a:pt x="111" y="522"/>
                  </a:lnTo>
                  <a:lnTo>
                    <a:pt x="111" y="522"/>
                  </a:lnTo>
                  <a:lnTo>
                    <a:pt x="88" y="541"/>
                  </a:lnTo>
                  <a:lnTo>
                    <a:pt x="64" y="561"/>
                  </a:lnTo>
                  <a:lnTo>
                    <a:pt x="64" y="561"/>
                  </a:lnTo>
                  <a:lnTo>
                    <a:pt x="52" y="574"/>
                  </a:lnTo>
                  <a:lnTo>
                    <a:pt x="38" y="591"/>
                  </a:lnTo>
                  <a:lnTo>
                    <a:pt x="29" y="598"/>
                  </a:lnTo>
                  <a:lnTo>
                    <a:pt x="21" y="604"/>
                  </a:lnTo>
                  <a:lnTo>
                    <a:pt x="13" y="609"/>
                  </a:lnTo>
                  <a:lnTo>
                    <a:pt x="5" y="611"/>
                  </a:lnTo>
                  <a:lnTo>
                    <a:pt x="5" y="611"/>
                  </a:lnTo>
                  <a:lnTo>
                    <a:pt x="3" y="612"/>
                  </a:lnTo>
                  <a:lnTo>
                    <a:pt x="1" y="613"/>
                  </a:lnTo>
                  <a:lnTo>
                    <a:pt x="0" y="617"/>
                  </a:lnTo>
                  <a:lnTo>
                    <a:pt x="0" y="620"/>
                  </a:lnTo>
                  <a:lnTo>
                    <a:pt x="1" y="621"/>
                  </a:lnTo>
                  <a:lnTo>
                    <a:pt x="3" y="622"/>
                  </a:lnTo>
                  <a:lnTo>
                    <a:pt x="5" y="622"/>
                  </a:lnTo>
                  <a:lnTo>
                    <a:pt x="5" y="622"/>
                  </a:lnTo>
                  <a:lnTo>
                    <a:pt x="15" y="620"/>
                  </a:lnTo>
                  <a:lnTo>
                    <a:pt x="22" y="616"/>
                  </a:lnTo>
                  <a:lnTo>
                    <a:pt x="32" y="611"/>
                  </a:lnTo>
                  <a:lnTo>
                    <a:pt x="38" y="604"/>
                  </a:lnTo>
                  <a:lnTo>
                    <a:pt x="52" y="590"/>
                  </a:lnTo>
                  <a:lnTo>
                    <a:pt x="66" y="577"/>
                  </a:lnTo>
                  <a:lnTo>
                    <a:pt x="66" y="577"/>
                  </a:lnTo>
                  <a:lnTo>
                    <a:pt x="92" y="552"/>
                  </a:lnTo>
                  <a:lnTo>
                    <a:pt x="120" y="530"/>
                  </a:lnTo>
                  <a:lnTo>
                    <a:pt x="149" y="509"/>
                  </a:lnTo>
                  <a:lnTo>
                    <a:pt x="179" y="488"/>
                  </a:lnTo>
                  <a:lnTo>
                    <a:pt x="179" y="488"/>
                  </a:lnTo>
                  <a:lnTo>
                    <a:pt x="209" y="468"/>
                  </a:lnTo>
                  <a:lnTo>
                    <a:pt x="238" y="449"/>
                  </a:lnTo>
                  <a:lnTo>
                    <a:pt x="293" y="405"/>
                  </a:lnTo>
                  <a:lnTo>
                    <a:pt x="349" y="364"/>
                  </a:lnTo>
                  <a:lnTo>
                    <a:pt x="406" y="322"/>
                  </a:lnTo>
                  <a:lnTo>
                    <a:pt x="406" y="322"/>
                  </a:lnTo>
                  <a:lnTo>
                    <a:pt x="430" y="305"/>
                  </a:lnTo>
                  <a:lnTo>
                    <a:pt x="457" y="289"/>
                  </a:lnTo>
                  <a:lnTo>
                    <a:pt x="508" y="256"/>
                  </a:lnTo>
                  <a:lnTo>
                    <a:pt x="508" y="256"/>
                  </a:lnTo>
                  <a:lnTo>
                    <a:pt x="534" y="238"/>
                  </a:lnTo>
                  <a:lnTo>
                    <a:pt x="559" y="218"/>
                  </a:lnTo>
                  <a:lnTo>
                    <a:pt x="582" y="197"/>
                  </a:lnTo>
                  <a:lnTo>
                    <a:pt x="607" y="177"/>
                  </a:lnTo>
                  <a:lnTo>
                    <a:pt x="607" y="177"/>
                  </a:lnTo>
                  <a:lnTo>
                    <a:pt x="661" y="135"/>
                  </a:lnTo>
                  <a:lnTo>
                    <a:pt x="686" y="114"/>
                  </a:lnTo>
                  <a:lnTo>
                    <a:pt x="712" y="90"/>
                  </a:lnTo>
                  <a:lnTo>
                    <a:pt x="712" y="90"/>
                  </a:lnTo>
                  <a:lnTo>
                    <a:pt x="737" y="69"/>
                  </a:lnTo>
                  <a:lnTo>
                    <a:pt x="763" y="51"/>
                  </a:lnTo>
                  <a:lnTo>
                    <a:pt x="789" y="31"/>
                  </a:lnTo>
                  <a:lnTo>
                    <a:pt x="802" y="21"/>
                  </a:lnTo>
                  <a:lnTo>
                    <a:pt x="814" y="10"/>
                  </a:lnTo>
                  <a:lnTo>
                    <a:pt x="814" y="10"/>
                  </a:lnTo>
                  <a:lnTo>
                    <a:pt x="815" y="8"/>
                  </a:lnTo>
                  <a:lnTo>
                    <a:pt x="816" y="7"/>
                  </a:lnTo>
                  <a:lnTo>
                    <a:pt x="814" y="3"/>
                  </a:lnTo>
                  <a:lnTo>
                    <a:pt x="810" y="0"/>
                  </a:lnTo>
                  <a:lnTo>
                    <a:pt x="809" y="1"/>
                  </a:lnTo>
                  <a:lnTo>
                    <a:pt x="806" y="3"/>
                  </a:lnTo>
                  <a:lnTo>
                    <a:pt x="8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8" name="Freeform 1040"/>
            <p:cNvSpPr/>
            <p:nvPr/>
          </p:nvSpPr>
          <p:spPr bwMode="auto">
            <a:xfrm>
              <a:off x="4208463" y="4256088"/>
              <a:ext cx="136525" cy="101600"/>
            </a:xfrm>
            <a:custGeom>
              <a:avLst/>
              <a:gdLst/>
              <a:ahLst/>
              <a:cxnLst>
                <a:cxn ang="0">
                  <a:pos x="332" y="2"/>
                </a:cxn>
                <a:cxn ang="0">
                  <a:pos x="326" y="9"/>
                </a:cxn>
                <a:cxn ang="0">
                  <a:pos x="309" y="17"/>
                </a:cxn>
                <a:cxn ang="0">
                  <a:pos x="301" y="21"/>
                </a:cxn>
                <a:cxn ang="0">
                  <a:pos x="263" y="45"/>
                </a:cxn>
                <a:cxn ang="0">
                  <a:pos x="212" y="78"/>
                </a:cxn>
                <a:cxn ang="0">
                  <a:pos x="160" y="108"/>
                </a:cxn>
                <a:cxn ang="0">
                  <a:pos x="115" y="137"/>
                </a:cxn>
                <a:cxn ang="0">
                  <a:pos x="73" y="170"/>
                </a:cxn>
                <a:cxn ang="0">
                  <a:pos x="64" y="179"/>
                </a:cxn>
                <a:cxn ang="0">
                  <a:pos x="38" y="209"/>
                </a:cxn>
                <a:cxn ang="0">
                  <a:pos x="12" y="238"/>
                </a:cxn>
                <a:cxn ang="0">
                  <a:pos x="3" y="247"/>
                </a:cxn>
                <a:cxn ang="0">
                  <a:pos x="0" y="251"/>
                </a:cxn>
                <a:cxn ang="0">
                  <a:pos x="3" y="253"/>
                </a:cxn>
                <a:cxn ang="0">
                  <a:pos x="8" y="256"/>
                </a:cxn>
                <a:cxn ang="0">
                  <a:pos x="10" y="255"/>
                </a:cxn>
                <a:cxn ang="0">
                  <a:pos x="29" y="236"/>
                </a:cxn>
                <a:cxn ang="0">
                  <a:pos x="63" y="197"/>
                </a:cxn>
                <a:cxn ang="0">
                  <a:pos x="81" y="179"/>
                </a:cxn>
                <a:cxn ang="0">
                  <a:pos x="106" y="158"/>
                </a:cxn>
                <a:cxn ang="0">
                  <a:pos x="184" y="107"/>
                </a:cxn>
                <a:cxn ang="0">
                  <a:pos x="234" y="74"/>
                </a:cxn>
                <a:cxn ang="0">
                  <a:pos x="285" y="47"/>
                </a:cxn>
                <a:cxn ang="0">
                  <a:pos x="296" y="40"/>
                </a:cxn>
                <a:cxn ang="0">
                  <a:pos x="314" y="27"/>
                </a:cxn>
                <a:cxn ang="0">
                  <a:pos x="324" y="22"/>
                </a:cxn>
                <a:cxn ang="0">
                  <a:pos x="335" y="17"/>
                </a:cxn>
                <a:cxn ang="0">
                  <a:pos x="343" y="8"/>
                </a:cxn>
                <a:cxn ang="0">
                  <a:pos x="344" y="5"/>
                </a:cxn>
                <a:cxn ang="0">
                  <a:pos x="343" y="2"/>
                </a:cxn>
                <a:cxn ang="0">
                  <a:pos x="336" y="0"/>
                </a:cxn>
                <a:cxn ang="0">
                  <a:pos x="332" y="2"/>
                </a:cxn>
              </a:cxnLst>
              <a:rect l="0" t="0" r="r" b="b"/>
              <a:pathLst>
                <a:path w="344" h="256">
                  <a:moveTo>
                    <a:pt x="332" y="2"/>
                  </a:moveTo>
                  <a:lnTo>
                    <a:pt x="332" y="2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18" y="13"/>
                  </a:lnTo>
                  <a:lnTo>
                    <a:pt x="309" y="17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281" y="32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12" y="78"/>
                  </a:lnTo>
                  <a:lnTo>
                    <a:pt x="160" y="108"/>
                  </a:lnTo>
                  <a:lnTo>
                    <a:pt x="160" y="108"/>
                  </a:lnTo>
                  <a:lnTo>
                    <a:pt x="137" y="123"/>
                  </a:lnTo>
                  <a:lnTo>
                    <a:pt x="115" y="137"/>
                  </a:lnTo>
                  <a:lnTo>
                    <a:pt x="94" y="153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64" y="179"/>
                  </a:lnTo>
                  <a:lnTo>
                    <a:pt x="55" y="189"/>
                  </a:lnTo>
                  <a:lnTo>
                    <a:pt x="38" y="209"/>
                  </a:lnTo>
                  <a:lnTo>
                    <a:pt x="21" y="229"/>
                  </a:lnTo>
                  <a:lnTo>
                    <a:pt x="12" y="238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48"/>
                  </a:lnTo>
                  <a:lnTo>
                    <a:pt x="0" y="251"/>
                  </a:lnTo>
                  <a:lnTo>
                    <a:pt x="1" y="252"/>
                  </a:lnTo>
                  <a:lnTo>
                    <a:pt x="3" y="253"/>
                  </a:lnTo>
                  <a:lnTo>
                    <a:pt x="7" y="256"/>
                  </a:lnTo>
                  <a:lnTo>
                    <a:pt x="8" y="256"/>
                  </a:lnTo>
                  <a:lnTo>
                    <a:pt x="10" y="255"/>
                  </a:lnTo>
                  <a:lnTo>
                    <a:pt x="10" y="255"/>
                  </a:lnTo>
                  <a:lnTo>
                    <a:pt x="21" y="246"/>
                  </a:lnTo>
                  <a:lnTo>
                    <a:pt x="29" y="236"/>
                  </a:lnTo>
                  <a:lnTo>
                    <a:pt x="47" y="217"/>
                  </a:lnTo>
                  <a:lnTo>
                    <a:pt x="63" y="197"/>
                  </a:lnTo>
                  <a:lnTo>
                    <a:pt x="81" y="179"/>
                  </a:lnTo>
                  <a:lnTo>
                    <a:pt x="81" y="179"/>
                  </a:lnTo>
                  <a:lnTo>
                    <a:pt x="93" y="168"/>
                  </a:lnTo>
                  <a:lnTo>
                    <a:pt x="106" y="158"/>
                  </a:lnTo>
                  <a:lnTo>
                    <a:pt x="131" y="141"/>
                  </a:lnTo>
                  <a:lnTo>
                    <a:pt x="184" y="107"/>
                  </a:lnTo>
                  <a:lnTo>
                    <a:pt x="184" y="107"/>
                  </a:lnTo>
                  <a:lnTo>
                    <a:pt x="234" y="74"/>
                  </a:lnTo>
                  <a:lnTo>
                    <a:pt x="259" y="59"/>
                  </a:lnTo>
                  <a:lnTo>
                    <a:pt x="285" y="47"/>
                  </a:lnTo>
                  <a:lnTo>
                    <a:pt x="285" y="47"/>
                  </a:lnTo>
                  <a:lnTo>
                    <a:pt x="296" y="40"/>
                  </a:lnTo>
                  <a:lnTo>
                    <a:pt x="305" y="34"/>
                  </a:lnTo>
                  <a:lnTo>
                    <a:pt x="314" y="27"/>
                  </a:lnTo>
                  <a:lnTo>
                    <a:pt x="324" y="22"/>
                  </a:lnTo>
                  <a:lnTo>
                    <a:pt x="324" y="22"/>
                  </a:lnTo>
                  <a:lnTo>
                    <a:pt x="330" y="19"/>
                  </a:lnTo>
                  <a:lnTo>
                    <a:pt x="335" y="17"/>
                  </a:lnTo>
                  <a:lnTo>
                    <a:pt x="339" y="13"/>
                  </a:lnTo>
                  <a:lnTo>
                    <a:pt x="343" y="8"/>
                  </a:lnTo>
                  <a:lnTo>
                    <a:pt x="343" y="8"/>
                  </a:lnTo>
                  <a:lnTo>
                    <a:pt x="344" y="5"/>
                  </a:lnTo>
                  <a:lnTo>
                    <a:pt x="344" y="4"/>
                  </a:lnTo>
                  <a:lnTo>
                    <a:pt x="343" y="2"/>
                  </a:lnTo>
                  <a:lnTo>
                    <a:pt x="341" y="1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2" y="2"/>
                  </a:lnTo>
                  <a:lnTo>
                    <a:pt x="3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9" name="Freeform 1041"/>
            <p:cNvSpPr/>
            <p:nvPr/>
          </p:nvSpPr>
          <p:spPr bwMode="auto">
            <a:xfrm>
              <a:off x="4217988" y="4303713"/>
              <a:ext cx="107950" cy="90488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57" y="2"/>
                </a:cxn>
                <a:cxn ang="0">
                  <a:pos x="249" y="6"/>
                </a:cxn>
                <a:cxn ang="0">
                  <a:pos x="240" y="10"/>
                </a:cxn>
                <a:cxn ang="0">
                  <a:pos x="232" y="17"/>
                </a:cxn>
                <a:cxn ang="0">
                  <a:pos x="215" y="28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7" y="55"/>
                </a:cxn>
                <a:cxn ang="0">
                  <a:pos x="154" y="72"/>
                </a:cxn>
                <a:cxn ang="0">
                  <a:pos x="108" y="103"/>
                </a:cxn>
                <a:cxn ang="0">
                  <a:pos x="108" y="103"/>
                </a:cxn>
                <a:cxn ang="0">
                  <a:pos x="89" y="119"/>
                </a:cxn>
                <a:cxn ang="0">
                  <a:pos x="69" y="136"/>
                </a:cxn>
                <a:cxn ang="0">
                  <a:pos x="32" y="171"/>
                </a:cxn>
                <a:cxn ang="0">
                  <a:pos x="32" y="171"/>
                </a:cxn>
                <a:cxn ang="0">
                  <a:pos x="21" y="183"/>
                </a:cxn>
                <a:cxn ang="0">
                  <a:pos x="10" y="193"/>
                </a:cxn>
                <a:cxn ang="0">
                  <a:pos x="6" y="200"/>
                </a:cxn>
                <a:cxn ang="0">
                  <a:pos x="4" y="206"/>
                </a:cxn>
                <a:cxn ang="0">
                  <a:pos x="1" y="214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5"/>
                </a:cxn>
                <a:cxn ang="0">
                  <a:pos x="1" y="227"/>
                </a:cxn>
                <a:cxn ang="0">
                  <a:pos x="5" y="229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1" y="222"/>
                </a:cxn>
                <a:cxn ang="0">
                  <a:pos x="13" y="213"/>
                </a:cxn>
                <a:cxn ang="0">
                  <a:pos x="17" y="204"/>
                </a:cxn>
                <a:cxn ang="0">
                  <a:pos x="23" y="195"/>
                </a:cxn>
                <a:cxn ang="0">
                  <a:pos x="30" y="187"/>
                </a:cxn>
                <a:cxn ang="0">
                  <a:pos x="47" y="171"/>
                </a:cxn>
                <a:cxn ang="0">
                  <a:pos x="61" y="158"/>
                </a:cxn>
                <a:cxn ang="0">
                  <a:pos x="61" y="158"/>
                </a:cxn>
                <a:cxn ang="0">
                  <a:pos x="81" y="141"/>
                </a:cxn>
                <a:cxn ang="0">
                  <a:pos x="99" y="125"/>
                </a:cxn>
                <a:cxn ang="0">
                  <a:pos x="138" y="95"/>
                </a:cxn>
                <a:cxn ang="0">
                  <a:pos x="138" y="95"/>
                </a:cxn>
                <a:cxn ang="0">
                  <a:pos x="155" y="83"/>
                </a:cxn>
                <a:cxn ang="0">
                  <a:pos x="172" y="72"/>
                </a:cxn>
                <a:cxn ang="0">
                  <a:pos x="206" y="49"/>
                </a:cxn>
                <a:cxn ang="0">
                  <a:pos x="206" y="49"/>
                </a:cxn>
                <a:cxn ang="0">
                  <a:pos x="221" y="39"/>
                </a:cxn>
                <a:cxn ang="0">
                  <a:pos x="238" y="27"/>
                </a:cxn>
                <a:cxn ang="0">
                  <a:pos x="253" y="17"/>
                </a:cxn>
                <a:cxn ang="0">
                  <a:pos x="261" y="13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9"/>
                </a:cxn>
                <a:cxn ang="0">
                  <a:pos x="274" y="8"/>
                </a:cxn>
                <a:cxn ang="0">
                  <a:pos x="273" y="5"/>
                </a:cxn>
                <a:cxn ang="0">
                  <a:pos x="272" y="1"/>
                </a:cxn>
                <a:cxn ang="0">
                  <a:pos x="269" y="1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229">
                  <a:moveTo>
                    <a:pt x="266" y="0"/>
                  </a:moveTo>
                  <a:lnTo>
                    <a:pt x="266" y="0"/>
                  </a:lnTo>
                  <a:lnTo>
                    <a:pt x="257" y="2"/>
                  </a:lnTo>
                  <a:lnTo>
                    <a:pt x="249" y="6"/>
                  </a:lnTo>
                  <a:lnTo>
                    <a:pt x="240" y="10"/>
                  </a:lnTo>
                  <a:lnTo>
                    <a:pt x="232" y="17"/>
                  </a:lnTo>
                  <a:lnTo>
                    <a:pt x="215" y="28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7" y="55"/>
                  </a:lnTo>
                  <a:lnTo>
                    <a:pt x="154" y="72"/>
                  </a:lnTo>
                  <a:lnTo>
                    <a:pt x="108" y="103"/>
                  </a:lnTo>
                  <a:lnTo>
                    <a:pt x="108" y="103"/>
                  </a:lnTo>
                  <a:lnTo>
                    <a:pt x="89" y="119"/>
                  </a:lnTo>
                  <a:lnTo>
                    <a:pt x="69" y="136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21" y="183"/>
                  </a:lnTo>
                  <a:lnTo>
                    <a:pt x="10" y="193"/>
                  </a:lnTo>
                  <a:lnTo>
                    <a:pt x="6" y="200"/>
                  </a:lnTo>
                  <a:lnTo>
                    <a:pt x="4" y="206"/>
                  </a:lnTo>
                  <a:lnTo>
                    <a:pt x="1" y="214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5"/>
                  </a:lnTo>
                  <a:lnTo>
                    <a:pt x="1" y="227"/>
                  </a:lnTo>
                  <a:lnTo>
                    <a:pt x="5" y="229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13" y="213"/>
                  </a:lnTo>
                  <a:lnTo>
                    <a:pt x="17" y="204"/>
                  </a:lnTo>
                  <a:lnTo>
                    <a:pt x="23" y="195"/>
                  </a:lnTo>
                  <a:lnTo>
                    <a:pt x="30" y="187"/>
                  </a:lnTo>
                  <a:lnTo>
                    <a:pt x="47" y="171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81" y="141"/>
                  </a:lnTo>
                  <a:lnTo>
                    <a:pt x="99" y="125"/>
                  </a:lnTo>
                  <a:lnTo>
                    <a:pt x="138" y="95"/>
                  </a:lnTo>
                  <a:lnTo>
                    <a:pt x="138" y="95"/>
                  </a:lnTo>
                  <a:lnTo>
                    <a:pt x="155" y="83"/>
                  </a:lnTo>
                  <a:lnTo>
                    <a:pt x="172" y="72"/>
                  </a:lnTo>
                  <a:lnTo>
                    <a:pt x="206" y="49"/>
                  </a:lnTo>
                  <a:lnTo>
                    <a:pt x="206" y="49"/>
                  </a:lnTo>
                  <a:lnTo>
                    <a:pt x="221" y="39"/>
                  </a:lnTo>
                  <a:lnTo>
                    <a:pt x="238" y="27"/>
                  </a:lnTo>
                  <a:lnTo>
                    <a:pt x="253" y="17"/>
                  </a:lnTo>
                  <a:lnTo>
                    <a:pt x="261" y="13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9"/>
                  </a:lnTo>
                  <a:lnTo>
                    <a:pt x="274" y="8"/>
                  </a:lnTo>
                  <a:lnTo>
                    <a:pt x="273" y="5"/>
                  </a:lnTo>
                  <a:lnTo>
                    <a:pt x="272" y="1"/>
                  </a:lnTo>
                  <a:lnTo>
                    <a:pt x="269" y="1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0" name="Freeform 1042"/>
            <p:cNvSpPr/>
            <p:nvPr/>
          </p:nvSpPr>
          <p:spPr bwMode="auto">
            <a:xfrm>
              <a:off x="4203701" y="4341813"/>
              <a:ext cx="117475" cy="92075"/>
            </a:xfrm>
            <a:custGeom>
              <a:avLst/>
              <a:gdLst/>
              <a:ahLst/>
              <a:cxnLst>
                <a:cxn ang="0">
                  <a:pos x="289" y="2"/>
                </a:cxn>
                <a:cxn ang="0">
                  <a:pos x="274" y="10"/>
                </a:cxn>
                <a:cxn ang="0">
                  <a:pos x="249" y="31"/>
                </a:cxn>
                <a:cxn ang="0">
                  <a:pos x="235" y="38"/>
                </a:cxn>
                <a:cxn ang="0">
                  <a:pos x="223" y="42"/>
                </a:cxn>
                <a:cxn ang="0">
                  <a:pos x="192" y="59"/>
                </a:cxn>
                <a:cxn ang="0">
                  <a:pos x="154" y="88"/>
                </a:cxn>
                <a:cxn ang="0">
                  <a:pos x="113" y="120"/>
                </a:cxn>
                <a:cxn ang="0">
                  <a:pos x="77" y="155"/>
                </a:cxn>
                <a:cxn ang="0">
                  <a:pos x="60" y="173"/>
                </a:cxn>
                <a:cxn ang="0">
                  <a:pos x="32" y="203"/>
                </a:cxn>
                <a:cxn ang="0">
                  <a:pos x="13" y="219"/>
                </a:cxn>
                <a:cxn ang="0">
                  <a:pos x="2" y="224"/>
                </a:cxn>
                <a:cxn ang="0">
                  <a:pos x="0" y="228"/>
                </a:cxn>
                <a:cxn ang="0">
                  <a:pos x="0" y="232"/>
                </a:cxn>
                <a:cxn ang="0">
                  <a:pos x="6" y="235"/>
                </a:cxn>
                <a:cxn ang="0">
                  <a:pos x="7" y="235"/>
                </a:cxn>
                <a:cxn ang="0">
                  <a:pos x="24" y="224"/>
                </a:cxn>
                <a:cxn ang="0">
                  <a:pos x="64" y="185"/>
                </a:cxn>
                <a:cxn ang="0">
                  <a:pos x="106" y="142"/>
                </a:cxn>
                <a:cxn ang="0">
                  <a:pos x="151" y="103"/>
                </a:cxn>
                <a:cxn ang="0">
                  <a:pos x="171" y="88"/>
                </a:cxn>
                <a:cxn ang="0">
                  <a:pos x="214" y="59"/>
                </a:cxn>
                <a:cxn ang="0">
                  <a:pos x="238" y="49"/>
                </a:cxn>
                <a:cxn ang="0">
                  <a:pos x="245" y="46"/>
                </a:cxn>
                <a:cxn ang="0">
                  <a:pos x="265" y="31"/>
                </a:cxn>
                <a:cxn ang="0">
                  <a:pos x="285" y="16"/>
                </a:cxn>
                <a:cxn ang="0">
                  <a:pos x="293" y="12"/>
                </a:cxn>
                <a:cxn ang="0">
                  <a:pos x="295" y="10"/>
                </a:cxn>
                <a:cxn ang="0">
                  <a:pos x="295" y="3"/>
                </a:cxn>
                <a:cxn ang="0">
                  <a:pos x="291" y="0"/>
                </a:cxn>
                <a:cxn ang="0">
                  <a:pos x="289" y="2"/>
                </a:cxn>
              </a:cxnLst>
              <a:rect l="0" t="0" r="r" b="b"/>
              <a:pathLst>
                <a:path w="295" h="235">
                  <a:moveTo>
                    <a:pt x="289" y="2"/>
                  </a:moveTo>
                  <a:lnTo>
                    <a:pt x="289" y="2"/>
                  </a:lnTo>
                  <a:lnTo>
                    <a:pt x="282" y="4"/>
                  </a:lnTo>
                  <a:lnTo>
                    <a:pt x="274" y="10"/>
                  </a:lnTo>
                  <a:lnTo>
                    <a:pt x="262" y="20"/>
                  </a:lnTo>
                  <a:lnTo>
                    <a:pt x="249" y="31"/>
                  </a:lnTo>
                  <a:lnTo>
                    <a:pt x="243" y="34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23" y="42"/>
                  </a:lnTo>
                  <a:lnTo>
                    <a:pt x="213" y="48"/>
                  </a:lnTo>
                  <a:lnTo>
                    <a:pt x="192" y="59"/>
                  </a:lnTo>
                  <a:lnTo>
                    <a:pt x="154" y="88"/>
                  </a:lnTo>
                  <a:lnTo>
                    <a:pt x="154" y="88"/>
                  </a:lnTo>
                  <a:lnTo>
                    <a:pt x="133" y="103"/>
                  </a:lnTo>
                  <a:lnTo>
                    <a:pt x="113" y="120"/>
                  </a:lnTo>
                  <a:lnTo>
                    <a:pt x="95" y="137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0" y="173"/>
                  </a:lnTo>
                  <a:lnTo>
                    <a:pt x="41" y="193"/>
                  </a:lnTo>
                  <a:lnTo>
                    <a:pt x="32" y="203"/>
                  </a:lnTo>
                  <a:lnTo>
                    <a:pt x="23" y="211"/>
                  </a:lnTo>
                  <a:lnTo>
                    <a:pt x="13" y="219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0" y="232"/>
                  </a:lnTo>
                  <a:lnTo>
                    <a:pt x="3" y="235"/>
                  </a:lnTo>
                  <a:lnTo>
                    <a:pt x="6" y="235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17" y="229"/>
                  </a:lnTo>
                  <a:lnTo>
                    <a:pt x="24" y="224"/>
                  </a:lnTo>
                  <a:lnTo>
                    <a:pt x="38" y="212"/>
                  </a:lnTo>
                  <a:lnTo>
                    <a:pt x="64" y="185"/>
                  </a:lnTo>
                  <a:lnTo>
                    <a:pt x="64" y="185"/>
                  </a:lnTo>
                  <a:lnTo>
                    <a:pt x="106" y="142"/>
                  </a:lnTo>
                  <a:lnTo>
                    <a:pt x="128" y="122"/>
                  </a:lnTo>
                  <a:lnTo>
                    <a:pt x="151" y="103"/>
                  </a:lnTo>
                  <a:lnTo>
                    <a:pt x="151" y="103"/>
                  </a:lnTo>
                  <a:lnTo>
                    <a:pt x="171" y="88"/>
                  </a:lnTo>
                  <a:lnTo>
                    <a:pt x="192" y="72"/>
                  </a:lnTo>
                  <a:lnTo>
                    <a:pt x="214" y="59"/>
                  </a:lnTo>
                  <a:lnTo>
                    <a:pt x="226" y="54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45" y="46"/>
                  </a:lnTo>
                  <a:lnTo>
                    <a:pt x="252" y="41"/>
                  </a:lnTo>
                  <a:lnTo>
                    <a:pt x="265" y="31"/>
                  </a:lnTo>
                  <a:lnTo>
                    <a:pt x="278" y="20"/>
                  </a:lnTo>
                  <a:lnTo>
                    <a:pt x="285" y="16"/>
                  </a:lnTo>
                  <a:lnTo>
                    <a:pt x="293" y="12"/>
                  </a:lnTo>
                  <a:lnTo>
                    <a:pt x="293" y="12"/>
                  </a:lnTo>
                  <a:lnTo>
                    <a:pt x="294" y="11"/>
                  </a:lnTo>
                  <a:lnTo>
                    <a:pt x="295" y="10"/>
                  </a:lnTo>
                  <a:lnTo>
                    <a:pt x="295" y="4"/>
                  </a:lnTo>
                  <a:lnTo>
                    <a:pt x="295" y="3"/>
                  </a:lnTo>
                  <a:lnTo>
                    <a:pt x="294" y="2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1" name="Freeform 1043"/>
            <p:cNvSpPr/>
            <p:nvPr/>
          </p:nvSpPr>
          <p:spPr bwMode="auto">
            <a:xfrm>
              <a:off x="4210051" y="4378325"/>
              <a:ext cx="104775" cy="8096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13" y="30"/>
                </a:cxn>
                <a:cxn ang="0">
                  <a:pos x="174" y="60"/>
                </a:cxn>
                <a:cxn ang="0">
                  <a:pos x="134" y="92"/>
                </a:cxn>
                <a:cxn ang="0">
                  <a:pos x="94" y="122"/>
                </a:cxn>
                <a:cxn ang="0">
                  <a:pos x="94" y="122"/>
                </a:cxn>
                <a:cxn ang="0">
                  <a:pos x="62" y="143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14" y="181"/>
                </a:cxn>
                <a:cxn ang="0">
                  <a:pos x="5" y="188"/>
                </a:cxn>
                <a:cxn ang="0">
                  <a:pos x="2" y="194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1"/>
                </a:cxn>
                <a:cxn ang="0">
                  <a:pos x="1" y="203"/>
                </a:cxn>
                <a:cxn ang="0">
                  <a:pos x="3" y="205"/>
                </a:cxn>
                <a:cxn ang="0">
                  <a:pos x="7" y="205"/>
                </a:cxn>
                <a:cxn ang="0">
                  <a:pos x="10" y="204"/>
                </a:cxn>
                <a:cxn ang="0">
                  <a:pos x="11" y="201"/>
                </a:cxn>
                <a:cxn ang="0">
                  <a:pos x="11" y="201"/>
                </a:cxn>
                <a:cxn ang="0">
                  <a:pos x="13" y="195"/>
                </a:cxn>
                <a:cxn ang="0">
                  <a:pos x="15" y="190"/>
                </a:cxn>
                <a:cxn ang="0">
                  <a:pos x="18" y="188"/>
                </a:cxn>
                <a:cxn ang="0">
                  <a:pos x="19" y="188"/>
                </a:cxn>
                <a:cxn ang="0">
                  <a:pos x="22" y="188"/>
                </a:cxn>
                <a:cxn ang="0">
                  <a:pos x="24" y="188"/>
                </a:cxn>
                <a:cxn ang="0">
                  <a:pos x="27" y="187"/>
                </a:cxn>
                <a:cxn ang="0">
                  <a:pos x="27" y="187"/>
                </a:cxn>
                <a:cxn ang="0">
                  <a:pos x="44" y="171"/>
                </a:cxn>
                <a:cxn ang="0">
                  <a:pos x="62" y="157"/>
                </a:cxn>
                <a:cxn ang="0">
                  <a:pos x="62" y="157"/>
                </a:cxn>
                <a:cxn ang="0">
                  <a:pos x="126" y="111"/>
                </a:cxn>
                <a:cxn ang="0">
                  <a:pos x="126" y="111"/>
                </a:cxn>
                <a:cxn ang="0">
                  <a:pos x="192" y="60"/>
                </a:cxn>
                <a:cxn ang="0">
                  <a:pos x="225" y="35"/>
                </a:cxn>
                <a:cxn ang="0">
                  <a:pos x="260" y="11"/>
                </a:cxn>
                <a:cxn ang="0">
                  <a:pos x="260" y="11"/>
                </a:cxn>
                <a:cxn ang="0">
                  <a:pos x="261" y="9"/>
                </a:cxn>
                <a:cxn ang="0">
                  <a:pos x="262" y="7"/>
                </a:cxn>
                <a:cxn ang="0">
                  <a:pos x="261" y="3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2" h="205">
                  <a:moveTo>
                    <a:pt x="253" y="1"/>
                  </a:moveTo>
                  <a:lnTo>
                    <a:pt x="253" y="1"/>
                  </a:lnTo>
                  <a:lnTo>
                    <a:pt x="213" y="30"/>
                  </a:lnTo>
                  <a:lnTo>
                    <a:pt x="174" y="60"/>
                  </a:lnTo>
                  <a:lnTo>
                    <a:pt x="134" y="9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62" y="143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14" y="181"/>
                  </a:lnTo>
                  <a:lnTo>
                    <a:pt x="5" y="188"/>
                  </a:lnTo>
                  <a:lnTo>
                    <a:pt x="2" y="194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1" y="203"/>
                  </a:lnTo>
                  <a:lnTo>
                    <a:pt x="3" y="205"/>
                  </a:lnTo>
                  <a:lnTo>
                    <a:pt x="7" y="205"/>
                  </a:lnTo>
                  <a:lnTo>
                    <a:pt x="10" y="204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3" y="195"/>
                  </a:lnTo>
                  <a:lnTo>
                    <a:pt x="15" y="190"/>
                  </a:lnTo>
                  <a:lnTo>
                    <a:pt x="18" y="188"/>
                  </a:lnTo>
                  <a:lnTo>
                    <a:pt x="19" y="188"/>
                  </a:lnTo>
                  <a:lnTo>
                    <a:pt x="22" y="188"/>
                  </a:lnTo>
                  <a:lnTo>
                    <a:pt x="24" y="188"/>
                  </a:lnTo>
                  <a:lnTo>
                    <a:pt x="27" y="187"/>
                  </a:lnTo>
                  <a:lnTo>
                    <a:pt x="27" y="187"/>
                  </a:lnTo>
                  <a:lnTo>
                    <a:pt x="44" y="171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126" y="111"/>
                  </a:lnTo>
                  <a:lnTo>
                    <a:pt x="126" y="111"/>
                  </a:lnTo>
                  <a:lnTo>
                    <a:pt x="192" y="60"/>
                  </a:lnTo>
                  <a:lnTo>
                    <a:pt x="225" y="35"/>
                  </a:lnTo>
                  <a:lnTo>
                    <a:pt x="260" y="11"/>
                  </a:lnTo>
                  <a:lnTo>
                    <a:pt x="260" y="11"/>
                  </a:lnTo>
                  <a:lnTo>
                    <a:pt x="261" y="9"/>
                  </a:lnTo>
                  <a:lnTo>
                    <a:pt x="262" y="7"/>
                  </a:lnTo>
                  <a:lnTo>
                    <a:pt x="261" y="3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2" name="Freeform 1044"/>
            <p:cNvSpPr/>
            <p:nvPr/>
          </p:nvSpPr>
          <p:spPr bwMode="auto">
            <a:xfrm>
              <a:off x="4254501" y="4410075"/>
              <a:ext cx="46038" cy="3810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7" y="10"/>
                </a:cxn>
                <a:cxn ang="0">
                  <a:pos x="84" y="19"/>
                </a:cxn>
                <a:cxn ang="0">
                  <a:pos x="71" y="31"/>
                </a:cxn>
                <a:cxn ang="0">
                  <a:pos x="58" y="43"/>
                </a:cxn>
                <a:cxn ang="0">
                  <a:pos x="58" y="43"/>
                </a:cxn>
                <a:cxn ang="0">
                  <a:pos x="46" y="55"/>
                </a:cxn>
                <a:cxn ang="0">
                  <a:pos x="33" y="67"/>
                </a:cxn>
                <a:cxn ang="0">
                  <a:pos x="20" y="78"/>
                </a:cxn>
                <a:cxn ang="0">
                  <a:pos x="12" y="82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3" y="87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22" y="89"/>
                </a:cxn>
                <a:cxn ang="0">
                  <a:pos x="37" y="80"/>
                </a:cxn>
                <a:cxn ang="0">
                  <a:pos x="50" y="68"/>
                </a:cxn>
                <a:cxn ang="0">
                  <a:pos x="63" y="56"/>
                </a:cxn>
                <a:cxn ang="0">
                  <a:pos x="89" y="31"/>
                </a:cxn>
                <a:cxn ang="0">
                  <a:pos x="102" y="21"/>
                </a:cxn>
                <a:cxn ang="0">
                  <a:pos x="117" y="12"/>
                </a:cxn>
                <a:cxn ang="0">
                  <a:pos x="117" y="12"/>
                </a:cxn>
                <a:cxn ang="0">
                  <a:pos x="119" y="9"/>
                </a:cxn>
                <a:cxn ang="0">
                  <a:pos x="119" y="8"/>
                </a:cxn>
                <a:cxn ang="0">
                  <a:pos x="119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98">
                  <a:moveTo>
                    <a:pt x="111" y="1"/>
                  </a:moveTo>
                  <a:lnTo>
                    <a:pt x="111" y="1"/>
                  </a:lnTo>
                  <a:lnTo>
                    <a:pt x="97" y="10"/>
                  </a:lnTo>
                  <a:lnTo>
                    <a:pt x="84" y="19"/>
                  </a:lnTo>
                  <a:lnTo>
                    <a:pt x="71" y="31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46" y="55"/>
                  </a:lnTo>
                  <a:lnTo>
                    <a:pt x="33" y="67"/>
                  </a:lnTo>
                  <a:lnTo>
                    <a:pt x="20" y="78"/>
                  </a:lnTo>
                  <a:lnTo>
                    <a:pt x="12" y="82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3" y="87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22" y="89"/>
                  </a:lnTo>
                  <a:lnTo>
                    <a:pt x="37" y="80"/>
                  </a:lnTo>
                  <a:lnTo>
                    <a:pt x="50" y="68"/>
                  </a:lnTo>
                  <a:lnTo>
                    <a:pt x="63" y="56"/>
                  </a:lnTo>
                  <a:lnTo>
                    <a:pt x="89" y="31"/>
                  </a:lnTo>
                  <a:lnTo>
                    <a:pt x="102" y="21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9" y="9"/>
                  </a:lnTo>
                  <a:lnTo>
                    <a:pt x="119" y="8"/>
                  </a:lnTo>
                  <a:lnTo>
                    <a:pt x="119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3" name="Freeform 1045"/>
            <p:cNvSpPr/>
            <p:nvPr/>
          </p:nvSpPr>
          <p:spPr bwMode="auto">
            <a:xfrm>
              <a:off x="4459288" y="4070350"/>
              <a:ext cx="133350" cy="103188"/>
            </a:xfrm>
            <a:custGeom>
              <a:avLst/>
              <a:gdLst/>
              <a:ahLst/>
              <a:cxnLst>
                <a:cxn ang="0">
                  <a:pos x="331" y="0"/>
                </a:cxn>
                <a:cxn ang="0">
                  <a:pos x="313" y="5"/>
                </a:cxn>
                <a:cxn ang="0">
                  <a:pos x="299" y="15"/>
                </a:cxn>
                <a:cxn ang="0">
                  <a:pos x="271" y="41"/>
                </a:cxn>
                <a:cxn ang="0">
                  <a:pos x="244" y="62"/>
                </a:cxn>
                <a:cxn ang="0">
                  <a:pos x="218" y="86"/>
                </a:cxn>
                <a:cxn ang="0">
                  <a:pos x="191" y="105"/>
                </a:cxn>
                <a:cxn ang="0">
                  <a:pos x="164" y="125"/>
                </a:cxn>
                <a:cxn ang="0">
                  <a:pos x="135" y="149"/>
                </a:cxn>
                <a:cxn ang="0">
                  <a:pos x="74" y="192"/>
                </a:cxn>
                <a:cxn ang="0">
                  <a:pos x="41" y="211"/>
                </a:cxn>
                <a:cxn ang="0">
                  <a:pos x="19" y="224"/>
                </a:cxn>
                <a:cxn ang="0">
                  <a:pos x="7" y="235"/>
                </a:cxn>
                <a:cxn ang="0">
                  <a:pos x="0" y="248"/>
                </a:cxn>
                <a:cxn ang="0">
                  <a:pos x="0" y="257"/>
                </a:cxn>
                <a:cxn ang="0">
                  <a:pos x="3" y="261"/>
                </a:cxn>
                <a:cxn ang="0">
                  <a:pos x="7" y="261"/>
                </a:cxn>
                <a:cxn ang="0">
                  <a:pos x="12" y="257"/>
                </a:cxn>
                <a:cxn ang="0">
                  <a:pos x="12" y="255"/>
                </a:cxn>
                <a:cxn ang="0">
                  <a:pos x="14" y="245"/>
                </a:cxn>
                <a:cxn ang="0">
                  <a:pos x="21" y="236"/>
                </a:cxn>
                <a:cxn ang="0">
                  <a:pos x="45" y="219"/>
                </a:cxn>
                <a:cxn ang="0">
                  <a:pos x="92" y="194"/>
                </a:cxn>
                <a:cxn ang="0">
                  <a:pos x="114" y="180"/>
                </a:cxn>
                <a:cxn ang="0">
                  <a:pos x="153" y="150"/>
                </a:cxn>
                <a:cxn ang="0">
                  <a:pos x="173" y="133"/>
                </a:cxn>
                <a:cxn ang="0">
                  <a:pos x="210" y="103"/>
                </a:cxn>
                <a:cxn ang="0">
                  <a:pos x="248" y="74"/>
                </a:cxn>
                <a:cxn ang="0">
                  <a:pos x="266" y="60"/>
                </a:cxn>
                <a:cxn ang="0">
                  <a:pos x="284" y="45"/>
                </a:cxn>
                <a:cxn ang="0">
                  <a:pos x="305" y="24"/>
                </a:cxn>
                <a:cxn ang="0">
                  <a:pos x="317" y="15"/>
                </a:cxn>
                <a:cxn ang="0">
                  <a:pos x="331" y="10"/>
                </a:cxn>
                <a:cxn ang="0">
                  <a:pos x="334" y="10"/>
                </a:cxn>
                <a:cxn ang="0">
                  <a:pos x="337" y="5"/>
                </a:cxn>
                <a:cxn ang="0">
                  <a:pos x="335" y="1"/>
                </a:cxn>
                <a:cxn ang="0">
                  <a:pos x="331" y="0"/>
                </a:cxn>
              </a:cxnLst>
              <a:rect l="0" t="0" r="r" b="b"/>
              <a:pathLst>
                <a:path w="337" h="261">
                  <a:moveTo>
                    <a:pt x="331" y="0"/>
                  </a:moveTo>
                  <a:lnTo>
                    <a:pt x="331" y="0"/>
                  </a:lnTo>
                  <a:lnTo>
                    <a:pt x="322" y="1"/>
                  </a:lnTo>
                  <a:lnTo>
                    <a:pt x="313" y="5"/>
                  </a:lnTo>
                  <a:lnTo>
                    <a:pt x="305" y="10"/>
                  </a:lnTo>
                  <a:lnTo>
                    <a:pt x="299" y="15"/>
                  </a:lnTo>
                  <a:lnTo>
                    <a:pt x="284" y="28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44" y="62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05" y="96"/>
                  </a:lnTo>
                  <a:lnTo>
                    <a:pt x="191" y="105"/>
                  </a:lnTo>
                  <a:lnTo>
                    <a:pt x="177" y="115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35" y="149"/>
                  </a:lnTo>
                  <a:lnTo>
                    <a:pt x="105" y="171"/>
                  </a:lnTo>
                  <a:lnTo>
                    <a:pt x="74" y="192"/>
                  </a:lnTo>
                  <a:lnTo>
                    <a:pt x="41" y="211"/>
                  </a:lnTo>
                  <a:lnTo>
                    <a:pt x="41" y="211"/>
                  </a:lnTo>
                  <a:lnTo>
                    <a:pt x="27" y="219"/>
                  </a:lnTo>
                  <a:lnTo>
                    <a:pt x="19" y="224"/>
                  </a:lnTo>
                  <a:lnTo>
                    <a:pt x="12" y="228"/>
                  </a:lnTo>
                  <a:lnTo>
                    <a:pt x="7" y="235"/>
                  </a:lnTo>
                  <a:lnTo>
                    <a:pt x="3" y="241"/>
                  </a:lnTo>
                  <a:lnTo>
                    <a:pt x="0" y="24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4" y="261"/>
                  </a:lnTo>
                  <a:lnTo>
                    <a:pt x="7" y="261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2" y="255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4" y="245"/>
                  </a:lnTo>
                  <a:lnTo>
                    <a:pt x="16" y="241"/>
                  </a:lnTo>
                  <a:lnTo>
                    <a:pt x="21" y="236"/>
                  </a:lnTo>
                  <a:lnTo>
                    <a:pt x="32" y="228"/>
                  </a:lnTo>
                  <a:lnTo>
                    <a:pt x="45" y="219"/>
                  </a:lnTo>
                  <a:lnTo>
                    <a:pt x="72" y="205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114" y="180"/>
                  </a:lnTo>
                  <a:lnTo>
                    <a:pt x="134" y="166"/>
                  </a:lnTo>
                  <a:lnTo>
                    <a:pt x="153" y="150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90" y="117"/>
                  </a:lnTo>
                  <a:lnTo>
                    <a:pt x="210" y="103"/>
                  </a:lnTo>
                  <a:lnTo>
                    <a:pt x="229" y="88"/>
                  </a:lnTo>
                  <a:lnTo>
                    <a:pt x="248" y="74"/>
                  </a:lnTo>
                  <a:lnTo>
                    <a:pt x="248" y="74"/>
                  </a:lnTo>
                  <a:lnTo>
                    <a:pt x="266" y="60"/>
                  </a:lnTo>
                  <a:lnTo>
                    <a:pt x="284" y="45"/>
                  </a:lnTo>
                  <a:lnTo>
                    <a:pt x="284" y="45"/>
                  </a:lnTo>
                  <a:lnTo>
                    <a:pt x="295" y="35"/>
                  </a:lnTo>
                  <a:lnTo>
                    <a:pt x="305" y="24"/>
                  </a:lnTo>
                  <a:lnTo>
                    <a:pt x="312" y="19"/>
                  </a:lnTo>
                  <a:lnTo>
                    <a:pt x="317" y="15"/>
                  </a:lnTo>
                  <a:lnTo>
                    <a:pt x="325" y="13"/>
                  </a:lnTo>
                  <a:lnTo>
                    <a:pt x="331" y="10"/>
                  </a:lnTo>
                  <a:lnTo>
                    <a:pt x="331" y="10"/>
                  </a:lnTo>
                  <a:lnTo>
                    <a:pt x="334" y="10"/>
                  </a:lnTo>
                  <a:lnTo>
                    <a:pt x="335" y="9"/>
                  </a:lnTo>
                  <a:lnTo>
                    <a:pt x="337" y="5"/>
                  </a:lnTo>
                  <a:lnTo>
                    <a:pt x="337" y="2"/>
                  </a:lnTo>
                  <a:lnTo>
                    <a:pt x="335" y="1"/>
                  </a:lnTo>
                  <a:lnTo>
                    <a:pt x="334" y="0"/>
                  </a:lnTo>
                  <a:lnTo>
                    <a:pt x="331" y="0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4" name="Freeform 1046"/>
            <p:cNvSpPr/>
            <p:nvPr/>
          </p:nvSpPr>
          <p:spPr bwMode="auto">
            <a:xfrm>
              <a:off x="4522788" y="4064000"/>
              <a:ext cx="117475" cy="96838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281" y="3"/>
                </a:cxn>
                <a:cxn ang="0">
                  <a:pos x="273" y="11"/>
                </a:cxn>
                <a:cxn ang="0">
                  <a:pos x="243" y="41"/>
                </a:cxn>
                <a:cxn ang="0">
                  <a:pos x="232" y="51"/>
                </a:cxn>
                <a:cxn ang="0">
                  <a:pos x="170" y="98"/>
                </a:cxn>
                <a:cxn ang="0">
                  <a:pos x="150" y="115"/>
                </a:cxn>
                <a:cxn ang="0">
                  <a:pos x="101" y="158"/>
                </a:cxn>
                <a:cxn ang="0">
                  <a:pos x="48" y="198"/>
                </a:cxn>
                <a:cxn ang="0">
                  <a:pos x="21" y="215"/>
                </a:cxn>
                <a:cxn ang="0">
                  <a:pos x="8" y="224"/>
                </a:cxn>
                <a:cxn ang="0">
                  <a:pos x="0" y="238"/>
                </a:cxn>
                <a:cxn ang="0">
                  <a:pos x="0" y="240"/>
                </a:cxn>
                <a:cxn ang="0">
                  <a:pos x="5" y="244"/>
                </a:cxn>
                <a:cxn ang="0">
                  <a:pos x="11" y="243"/>
                </a:cxn>
                <a:cxn ang="0">
                  <a:pos x="12" y="240"/>
                </a:cxn>
                <a:cxn ang="0">
                  <a:pos x="16" y="234"/>
                </a:cxn>
                <a:cxn ang="0">
                  <a:pos x="34" y="223"/>
                </a:cxn>
                <a:cxn ang="0">
                  <a:pos x="42" y="218"/>
                </a:cxn>
                <a:cxn ang="0">
                  <a:pos x="64" y="201"/>
                </a:cxn>
                <a:cxn ang="0">
                  <a:pos x="107" y="166"/>
                </a:cxn>
                <a:cxn ang="0">
                  <a:pos x="150" y="130"/>
                </a:cxn>
                <a:cxn ang="0">
                  <a:pos x="208" y="82"/>
                </a:cxn>
                <a:cxn ang="0">
                  <a:pos x="229" y="66"/>
                </a:cxn>
                <a:cxn ang="0">
                  <a:pos x="260" y="43"/>
                </a:cxn>
                <a:cxn ang="0">
                  <a:pos x="268" y="35"/>
                </a:cxn>
                <a:cxn ang="0">
                  <a:pos x="285" y="15"/>
                </a:cxn>
                <a:cxn ang="0">
                  <a:pos x="293" y="10"/>
                </a:cxn>
                <a:cxn ang="0">
                  <a:pos x="296" y="9"/>
                </a:cxn>
                <a:cxn ang="0">
                  <a:pos x="297" y="3"/>
                </a:cxn>
                <a:cxn ang="0">
                  <a:pos x="293" y="0"/>
                </a:cxn>
                <a:cxn ang="0">
                  <a:pos x="290" y="0"/>
                </a:cxn>
              </a:cxnLst>
              <a:rect l="0" t="0" r="r" b="b"/>
              <a:pathLst>
                <a:path w="297" h="244">
                  <a:moveTo>
                    <a:pt x="290" y="0"/>
                  </a:moveTo>
                  <a:lnTo>
                    <a:pt x="290" y="0"/>
                  </a:lnTo>
                  <a:lnTo>
                    <a:pt x="285" y="1"/>
                  </a:lnTo>
                  <a:lnTo>
                    <a:pt x="281" y="3"/>
                  </a:lnTo>
                  <a:lnTo>
                    <a:pt x="273" y="11"/>
                  </a:lnTo>
                  <a:lnTo>
                    <a:pt x="273" y="11"/>
                  </a:lnTo>
                  <a:lnTo>
                    <a:pt x="254" y="32"/>
                  </a:lnTo>
                  <a:lnTo>
                    <a:pt x="243" y="4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190" y="82"/>
                  </a:lnTo>
                  <a:lnTo>
                    <a:pt x="170" y="98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27" y="137"/>
                  </a:lnTo>
                  <a:lnTo>
                    <a:pt x="101" y="15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37" y="206"/>
                  </a:lnTo>
                  <a:lnTo>
                    <a:pt x="21" y="215"/>
                  </a:lnTo>
                  <a:lnTo>
                    <a:pt x="14" y="219"/>
                  </a:lnTo>
                  <a:lnTo>
                    <a:pt x="8" y="224"/>
                  </a:lnTo>
                  <a:lnTo>
                    <a:pt x="4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0"/>
                  </a:lnTo>
                  <a:lnTo>
                    <a:pt x="1" y="241"/>
                  </a:lnTo>
                  <a:lnTo>
                    <a:pt x="5" y="244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3" y="238"/>
                  </a:lnTo>
                  <a:lnTo>
                    <a:pt x="16" y="234"/>
                  </a:lnTo>
                  <a:lnTo>
                    <a:pt x="21" y="230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42" y="218"/>
                  </a:lnTo>
                  <a:lnTo>
                    <a:pt x="50" y="213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107" y="166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88" y="98"/>
                  </a:lnTo>
                  <a:lnTo>
                    <a:pt x="208" y="82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45" y="56"/>
                  </a:lnTo>
                  <a:lnTo>
                    <a:pt x="260" y="43"/>
                  </a:lnTo>
                  <a:lnTo>
                    <a:pt x="260" y="43"/>
                  </a:lnTo>
                  <a:lnTo>
                    <a:pt x="268" y="35"/>
                  </a:lnTo>
                  <a:lnTo>
                    <a:pt x="276" y="24"/>
                  </a:lnTo>
                  <a:lnTo>
                    <a:pt x="285" y="15"/>
                  </a:lnTo>
                  <a:lnTo>
                    <a:pt x="289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9"/>
                  </a:lnTo>
                  <a:lnTo>
                    <a:pt x="297" y="7"/>
                  </a:lnTo>
                  <a:lnTo>
                    <a:pt x="297" y="3"/>
                  </a:lnTo>
                  <a:lnTo>
                    <a:pt x="294" y="0"/>
                  </a:lnTo>
                  <a:lnTo>
                    <a:pt x="293" y="0"/>
                  </a:lnTo>
                  <a:lnTo>
                    <a:pt x="290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5" name="Freeform 1047"/>
            <p:cNvSpPr/>
            <p:nvPr/>
          </p:nvSpPr>
          <p:spPr bwMode="auto">
            <a:xfrm>
              <a:off x="4562476" y="4076700"/>
              <a:ext cx="109538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57" y="3"/>
                </a:cxn>
                <a:cxn ang="0">
                  <a:pos x="242" y="13"/>
                </a:cxn>
                <a:cxn ang="0">
                  <a:pos x="213" y="35"/>
                </a:cxn>
                <a:cxn ang="0">
                  <a:pos x="192" y="49"/>
                </a:cxn>
                <a:cxn ang="0">
                  <a:pos x="152" y="81"/>
                </a:cxn>
                <a:cxn ang="0">
                  <a:pos x="132" y="98"/>
                </a:cxn>
                <a:cxn ang="0">
                  <a:pos x="90" y="134"/>
                </a:cxn>
                <a:cxn ang="0">
                  <a:pos x="45" y="166"/>
                </a:cxn>
                <a:cxn ang="0">
                  <a:pos x="33" y="173"/>
                </a:cxn>
                <a:cxn ang="0">
                  <a:pos x="12" y="187"/>
                </a:cxn>
                <a:cxn ang="0">
                  <a:pos x="3" y="197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8" y="210"/>
                </a:cxn>
                <a:cxn ang="0">
                  <a:pos x="11" y="206"/>
                </a:cxn>
                <a:cxn ang="0">
                  <a:pos x="12" y="202"/>
                </a:cxn>
                <a:cxn ang="0">
                  <a:pos x="22" y="194"/>
                </a:cxn>
                <a:cxn ang="0">
                  <a:pos x="37" y="185"/>
                </a:cxn>
                <a:cxn ang="0">
                  <a:pos x="68" y="164"/>
                </a:cxn>
                <a:cxn ang="0">
                  <a:pos x="126" y="120"/>
                </a:cxn>
                <a:cxn ang="0">
                  <a:pos x="160" y="90"/>
                </a:cxn>
                <a:cxn ang="0">
                  <a:pos x="194" y="62"/>
                </a:cxn>
                <a:cxn ang="0">
                  <a:pos x="228" y="39"/>
                </a:cxn>
                <a:cxn ang="0">
                  <a:pos x="238" y="30"/>
                </a:cxn>
                <a:cxn ang="0">
                  <a:pos x="254" y="18"/>
                </a:cxn>
                <a:cxn ang="0">
                  <a:pos x="267" y="13"/>
                </a:cxn>
                <a:cxn ang="0">
                  <a:pos x="274" y="11"/>
                </a:cxn>
                <a:cxn ang="0">
                  <a:pos x="277" y="9"/>
                </a:cxn>
                <a:cxn ang="0">
                  <a:pos x="279" y="2"/>
                </a:cxn>
                <a:cxn ang="0">
                  <a:pos x="276" y="0"/>
                </a:cxn>
                <a:cxn ang="0">
                  <a:pos x="274" y="0"/>
                </a:cxn>
              </a:cxnLst>
              <a:rect l="0" t="0" r="r" b="b"/>
              <a:pathLst>
                <a:path w="279" h="210">
                  <a:moveTo>
                    <a:pt x="274" y="0"/>
                  </a:moveTo>
                  <a:lnTo>
                    <a:pt x="274" y="0"/>
                  </a:lnTo>
                  <a:lnTo>
                    <a:pt x="264" y="1"/>
                  </a:lnTo>
                  <a:lnTo>
                    <a:pt x="257" y="3"/>
                  </a:lnTo>
                  <a:lnTo>
                    <a:pt x="249" y="7"/>
                  </a:lnTo>
                  <a:lnTo>
                    <a:pt x="242" y="13"/>
                  </a:lnTo>
                  <a:lnTo>
                    <a:pt x="228" y="23"/>
                  </a:lnTo>
                  <a:lnTo>
                    <a:pt x="213" y="35"/>
                  </a:lnTo>
                  <a:lnTo>
                    <a:pt x="213" y="35"/>
                  </a:lnTo>
                  <a:lnTo>
                    <a:pt x="192" y="49"/>
                  </a:lnTo>
                  <a:lnTo>
                    <a:pt x="172" y="65"/>
                  </a:lnTo>
                  <a:lnTo>
                    <a:pt x="152" y="81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11" y="116"/>
                  </a:lnTo>
                  <a:lnTo>
                    <a:pt x="90" y="134"/>
                  </a:lnTo>
                  <a:lnTo>
                    <a:pt x="68" y="150"/>
                  </a:lnTo>
                  <a:lnTo>
                    <a:pt x="45" y="166"/>
                  </a:lnTo>
                  <a:lnTo>
                    <a:pt x="45" y="166"/>
                  </a:lnTo>
                  <a:lnTo>
                    <a:pt x="33" y="173"/>
                  </a:lnTo>
                  <a:lnTo>
                    <a:pt x="18" y="181"/>
                  </a:lnTo>
                  <a:lnTo>
                    <a:pt x="12" y="187"/>
                  </a:lnTo>
                  <a:lnTo>
                    <a:pt x="7" y="190"/>
                  </a:lnTo>
                  <a:lnTo>
                    <a:pt x="3" y="197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9" y="209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2" y="202"/>
                  </a:lnTo>
                  <a:lnTo>
                    <a:pt x="15" y="200"/>
                  </a:lnTo>
                  <a:lnTo>
                    <a:pt x="22" y="194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97" y="142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60" y="90"/>
                  </a:lnTo>
                  <a:lnTo>
                    <a:pt x="177" y="75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38" y="30"/>
                  </a:lnTo>
                  <a:lnTo>
                    <a:pt x="249" y="22"/>
                  </a:lnTo>
                  <a:lnTo>
                    <a:pt x="254" y="18"/>
                  </a:lnTo>
                  <a:lnTo>
                    <a:pt x="260" y="14"/>
                  </a:lnTo>
                  <a:lnTo>
                    <a:pt x="267" y="13"/>
                  </a:lnTo>
                  <a:lnTo>
                    <a:pt x="274" y="11"/>
                  </a:lnTo>
                  <a:lnTo>
                    <a:pt x="274" y="11"/>
                  </a:lnTo>
                  <a:lnTo>
                    <a:pt x="276" y="10"/>
                  </a:lnTo>
                  <a:lnTo>
                    <a:pt x="277" y="9"/>
                  </a:lnTo>
                  <a:lnTo>
                    <a:pt x="279" y="5"/>
                  </a:lnTo>
                  <a:lnTo>
                    <a:pt x="279" y="2"/>
                  </a:lnTo>
                  <a:lnTo>
                    <a:pt x="277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6" name="Freeform 1048"/>
            <p:cNvSpPr/>
            <p:nvPr/>
          </p:nvSpPr>
          <p:spPr bwMode="auto">
            <a:xfrm>
              <a:off x="4597401" y="4083050"/>
              <a:ext cx="109538" cy="74613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61" y="2"/>
                </a:cxn>
                <a:cxn ang="0">
                  <a:pos x="253" y="5"/>
                </a:cxn>
                <a:cxn ang="0">
                  <a:pos x="240" y="13"/>
                </a:cxn>
                <a:cxn ang="0">
                  <a:pos x="214" y="32"/>
                </a:cxn>
                <a:cxn ang="0">
                  <a:pos x="214" y="32"/>
                </a:cxn>
                <a:cxn ang="0">
                  <a:pos x="195" y="43"/>
                </a:cxn>
                <a:cxn ang="0">
                  <a:pos x="177" y="54"/>
                </a:cxn>
                <a:cxn ang="0">
                  <a:pos x="138" y="75"/>
                </a:cxn>
                <a:cxn ang="0">
                  <a:pos x="138" y="75"/>
                </a:cxn>
                <a:cxn ang="0">
                  <a:pos x="121" y="85"/>
                </a:cxn>
                <a:cxn ang="0">
                  <a:pos x="104" y="95"/>
                </a:cxn>
                <a:cxn ang="0">
                  <a:pos x="71" y="119"/>
                </a:cxn>
                <a:cxn ang="0">
                  <a:pos x="38" y="145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8" y="172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8"/>
                </a:cxn>
                <a:cxn ang="0">
                  <a:pos x="8" y="188"/>
                </a:cxn>
                <a:cxn ang="0">
                  <a:pos x="11" y="187"/>
                </a:cxn>
                <a:cxn ang="0">
                  <a:pos x="11" y="187"/>
                </a:cxn>
                <a:cxn ang="0">
                  <a:pos x="25" y="172"/>
                </a:cxn>
                <a:cxn ang="0">
                  <a:pos x="41" y="158"/>
                </a:cxn>
                <a:cxn ang="0">
                  <a:pos x="74" y="132"/>
                </a:cxn>
                <a:cxn ang="0">
                  <a:pos x="109" y="107"/>
                </a:cxn>
                <a:cxn ang="0">
                  <a:pos x="143" y="85"/>
                </a:cxn>
                <a:cxn ang="0">
                  <a:pos x="143" y="85"/>
                </a:cxn>
                <a:cxn ang="0">
                  <a:pos x="159" y="75"/>
                </a:cxn>
                <a:cxn ang="0">
                  <a:pos x="174" y="68"/>
                </a:cxn>
                <a:cxn ang="0">
                  <a:pos x="190" y="60"/>
                </a:cxn>
                <a:cxn ang="0">
                  <a:pos x="206" y="51"/>
                </a:cxn>
                <a:cxn ang="0">
                  <a:pos x="206" y="51"/>
                </a:cxn>
                <a:cxn ang="0">
                  <a:pos x="236" y="32"/>
                </a:cxn>
                <a:cxn ang="0">
                  <a:pos x="236" y="32"/>
                </a:cxn>
                <a:cxn ang="0">
                  <a:pos x="252" y="19"/>
                </a:cxn>
                <a:cxn ang="0">
                  <a:pos x="261" y="14"/>
                </a:cxn>
                <a:cxn ang="0">
                  <a:pos x="266" y="11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10"/>
                </a:cxn>
                <a:cxn ang="0">
                  <a:pos x="274" y="9"/>
                </a:cxn>
                <a:cxn ang="0">
                  <a:pos x="275" y="6"/>
                </a:cxn>
                <a:cxn ang="0">
                  <a:pos x="275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5" h="188">
                  <a:moveTo>
                    <a:pt x="267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3" y="5"/>
                  </a:lnTo>
                  <a:lnTo>
                    <a:pt x="240" y="13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195" y="43"/>
                  </a:lnTo>
                  <a:lnTo>
                    <a:pt x="177" y="54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21" y="85"/>
                  </a:lnTo>
                  <a:lnTo>
                    <a:pt x="104" y="95"/>
                  </a:lnTo>
                  <a:lnTo>
                    <a:pt x="71" y="119"/>
                  </a:lnTo>
                  <a:lnTo>
                    <a:pt x="38" y="145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8" y="172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8"/>
                  </a:lnTo>
                  <a:lnTo>
                    <a:pt x="8" y="188"/>
                  </a:lnTo>
                  <a:lnTo>
                    <a:pt x="11" y="187"/>
                  </a:lnTo>
                  <a:lnTo>
                    <a:pt x="11" y="187"/>
                  </a:lnTo>
                  <a:lnTo>
                    <a:pt x="25" y="172"/>
                  </a:lnTo>
                  <a:lnTo>
                    <a:pt x="41" y="158"/>
                  </a:lnTo>
                  <a:lnTo>
                    <a:pt x="74" y="132"/>
                  </a:lnTo>
                  <a:lnTo>
                    <a:pt x="109" y="107"/>
                  </a:lnTo>
                  <a:lnTo>
                    <a:pt x="143" y="85"/>
                  </a:lnTo>
                  <a:lnTo>
                    <a:pt x="143" y="85"/>
                  </a:lnTo>
                  <a:lnTo>
                    <a:pt x="159" y="75"/>
                  </a:lnTo>
                  <a:lnTo>
                    <a:pt x="174" y="68"/>
                  </a:lnTo>
                  <a:lnTo>
                    <a:pt x="190" y="60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36" y="32"/>
                  </a:lnTo>
                  <a:lnTo>
                    <a:pt x="236" y="32"/>
                  </a:lnTo>
                  <a:lnTo>
                    <a:pt x="252" y="19"/>
                  </a:lnTo>
                  <a:lnTo>
                    <a:pt x="261" y="14"/>
                  </a:lnTo>
                  <a:lnTo>
                    <a:pt x="266" y="11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10"/>
                  </a:lnTo>
                  <a:lnTo>
                    <a:pt x="274" y="9"/>
                  </a:lnTo>
                  <a:lnTo>
                    <a:pt x="275" y="6"/>
                  </a:lnTo>
                  <a:lnTo>
                    <a:pt x="275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7" name="Freeform 1049"/>
            <p:cNvSpPr/>
            <p:nvPr/>
          </p:nvSpPr>
          <p:spPr bwMode="auto">
            <a:xfrm>
              <a:off x="4627563" y="4092575"/>
              <a:ext cx="101600" cy="73025"/>
            </a:xfrm>
            <a:custGeom>
              <a:avLst/>
              <a:gdLst/>
              <a:ahLst/>
              <a:cxnLst>
                <a:cxn ang="0">
                  <a:pos x="250" y="0"/>
                </a:cxn>
                <a:cxn ang="0">
                  <a:pos x="235" y="6"/>
                </a:cxn>
                <a:cxn ang="0">
                  <a:pos x="224" y="15"/>
                </a:cxn>
                <a:cxn ang="0">
                  <a:pos x="207" y="30"/>
                </a:cxn>
                <a:cxn ang="0">
                  <a:pos x="200" y="34"/>
                </a:cxn>
                <a:cxn ang="0">
                  <a:pos x="137" y="69"/>
                </a:cxn>
                <a:cxn ang="0">
                  <a:pos x="118" y="82"/>
                </a:cxn>
                <a:cxn ang="0">
                  <a:pos x="63" y="119"/>
                </a:cxn>
                <a:cxn ang="0">
                  <a:pos x="46" y="132"/>
                </a:cxn>
                <a:cxn ang="0">
                  <a:pos x="20" y="150"/>
                </a:cxn>
                <a:cxn ang="0">
                  <a:pos x="7" y="162"/>
                </a:cxn>
                <a:cxn ang="0">
                  <a:pos x="0" y="175"/>
                </a:cxn>
                <a:cxn ang="0">
                  <a:pos x="0" y="178"/>
                </a:cxn>
                <a:cxn ang="0">
                  <a:pos x="5" y="183"/>
                </a:cxn>
                <a:cxn ang="0">
                  <a:pos x="10" y="180"/>
                </a:cxn>
                <a:cxn ang="0">
                  <a:pos x="12" y="179"/>
                </a:cxn>
                <a:cxn ang="0">
                  <a:pos x="16" y="171"/>
                </a:cxn>
                <a:cxn ang="0">
                  <a:pos x="31" y="158"/>
                </a:cxn>
                <a:cxn ang="0">
                  <a:pos x="39" y="151"/>
                </a:cxn>
                <a:cxn ang="0">
                  <a:pos x="58" y="137"/>
                </a:cxn>
                <a:cxn ang="0">
                  <a:pos x="77" y="123"/>
                </a:cxn>
                <a:cxn ang="0">
                  <a:pos x="127" y="89"/>
                </a:cxn>
                <a:cxn ang="0">
                  <a:pos x="144" y="80"/>
                </a:cxn>
                <a:cxn ang="0">
                  <a:pos x="175" y="63"/>
                </a:cxn>
                <a:cxn ang="0">
                  <a:pos x="205" y="44"/>
                </a:cxn>
                <a:cxn ang="0">
                  <a:pos x="212" y="40"/>
                </a:cxn>
                <a:cxn ang="0">
                  <a:pos x="229" y="26"/>
                </a:cxn>
                <a:cxn ang="0">
                  <a:pos x="246" y="13"/>
                </a:cxn>
                <a:cxn ang="0">
                  <a:pos x="252" y="12"/>
                </a:cxn>
                <a:cxn ang="0">
                  <a:pos x="256" y="9"/>
                </a:cxn>
                <a:cxn ang="0">
                  <a:pos x="256" y="5"/>
                </a:cxn>
                <a:cxn ang="0">
                  <a:pos x="252" y="1"/>
                </a:cxn>
                <a:cxn ang="0">
                  <a:pos x="250" y="0"/>
                </a:cxn>
              </a:cxnLst>
              <a:rect l="0" t="0" r="r" b="b"/>
              <a:pathLst>
                <a:path w="256" h="183">
                  <a:moveTo>
                    <a:pt x="250" y="0"/>
                  </a:moveTo>
                  <a:lnTo>
                    <a:pt x="250" y="0"/>
                  </a:lnTo>
                  <a:lnTo>
                    <a:pt x="242" y="2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4" y="15"/>
                  </a:lnTo>
                  <a:lnTo>
                    <a:pt x="212" y="25"/>
                  </a:lnTo>
                  <a:lnTo>
                    <a:pt x="207" y="30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58" y="56"/>
                  </a:lnTo>
                  <a:lnTo>
                    <a:pt x="137" y="69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81" y="106"/>
                  </a:lnTo>
                  <a:lnTo>
                    <a:pt x="63" y="119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33" y="141"/>
                  </a:lnTo>
                  <a:lnTo>
                    <a:pt x="20" y="150"/>
                  </a:lnTo>
                  <a:lnTo>
                    <a:pt x="13" y="155"/>
                  </a:lnTo>
                  <a:lnTo>
                    <a:pt x="7" y="162"/>
                  </a:lnTo>
                  <a:lnTo>
                    <a:pt x="3" y="168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10" y="180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5"/>
                  </a:lnTo>
                  <a:lnTo>
                    <a:pt x="16" y="171"/>
                  </a:lnTo>
                  <a:lnTo>
                    <a:pt x="24" y="165"/>
                  </a:lnTo>
                  <a:lnTo>
                    <a:pt x="31" y="158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48" y="144"/>
                  </a:lnTo>
                  <a:lnTo>
                    <a:pt x="58" y="137"/>
                  </a:lnTo>
                  <a:lnTo>
                    <a:pt x="77" y="123"/>
                  </a:lnTo>
                  <a:lnTo>
                    <a:pt x="77" y="123"/>
                  </a:lnTo>
                  <a:lnTo>
                    <a:pt x="110" y="100"/>
                  </a:lnTo>
                  <a:lnTo>
                    <a:pt x="127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60" y="72"/>
                  </a:lnTo>
                  <a:lnTo>
                    <a:pt x="175" y="63"/>
                  </a:lnTo>
                  <a:lnTo>
                    <a:pt x="190" y="52"/>
                  </a:lnTo>
                  <a:lnTo>
                    <a:pt x="205" y="44"/>
                  </a:lnTo>
                  <a:lnTo>
                    <a:pt x="205" y="44"/>
                  </a:lnTo>
                  <a:lnTo>
                    <a:pt x="212" y="40"/>
                  </a:lnTo>
                  <a:lnTo>
                    <a:pt x="217" y="35"/>
                  </a:lnTo>
                  <a:lnTo>
                    <a:pt x="229" y="26"/>
                  </a:lnTo>
                  <a:lnTo>
                    <a:pt x="241" y="17"/>
                  </a:lnTo>
                  <a:lnTo>
                    <a:pt x="246" y="13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6" y="8"/>
                  </a:lnTo>
                  <a:lnTo>
                    <a:pt x="256" y="5"/>
                  </a:lnTo>
                  <a:lnTo>
                    <a:pt x="254" y="1"/>
                  </a:lnTo>
                  <a:lnTo>
                    <a:pt x="252" y="1"/>
                  </a:lnTo>
                  <a:lnTo>
                    <a:pt x="250" y="0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8" name="Freeform 1050"/>
            <p:cNvSpPr/>
            <p:nvPr/>
          </p:nvSpPr>
          <p:spPr bwMode="auto">
            <a:xfrm>
              <a:off x="4645026" y="4103688"/>
              <a:ext cx="114300" cy="68263"/>
            </a:xfrm>
            <a:custGeom>
              <a:avLst/>
              <a:gdLst/>
              <a:ahLst/>
              <a:cxnLst>
                <a:cxn ang="0">
                  <a:pos x="278" y="0"/>
                </a:cxn>
                <a:cxn ang="0">
                  <a:pos x="278" y="0"/>
                </a:cxn>
                <a:cxn ang="0">
                  <a:pos x="268" y="5"/>
                </a:cxn>
                <a:cxn ang="0">
                  <a:pos x="259" y="9"/>
                </a:cxn>
                <a:cxn ang="0">
                  <a:pos x="242" y="20"/>
                </a:cxn>
                <a:cxn ang="0">
                  <a:pos x="208" y="44"/>
                </a:cxn>
                <a:cxn ang="0">
                  <a:pos x="208" y="44"/>
                </a:cxn>
                <a:cxn ang="0">
                  <a:pos x="185" y="58"/>
                </a:cxn>
                <a:cxn ang="0">
                  <a:pos x="162" y="73"/>
                </a:cxn>
                <a:cxn ang="0">
                  <a:pos x="140" y="85"/>
                </a:cxn>
                <a:cxn ang="0">
                  <a:pos x="115" y="96"/>
                </a:cxn>
                <a:cxn ang="0">
                  <a:pos x="115" y="96"/>
                </a:cxn>
                <a:cxn ang="0">
                  <a:pos x="97" y="105"/>
                </a:cxn>
                <a:cxn ang="0">
                  <a:pos x="77" y="116"/>
                </a:cxn>
                <a:cxn ang="0">
                  <a:pos x="59" y="126"/>
                </a:cxn>
                <a:cxn ang="0">
                  <a:pos x="39" y="136"/>
                </a:cxn>
                <a:cxn ang="0">
                  <a:pos x="39" y="136"/>
                </a:cxn>
                <a:cxn ang="0">
                  <a:pos x="29" y="141"/>
                </a:cxn>
                <a:cxn ang="0">
                  <a:pos x="17" y="146"/>
                </a:cxn>
                <a:cxn ang="0">
                  <a:pos x="10" y="150"/>
                </a:cxn>
                <a:cxn ang="0">
                  <a:pos x="6" y="154"/>
                </a:cxn>
                <a:cxn ang="0">
                  <a:pos x="2" y="158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8"/>
                </a:cxn>
                <a:cxn ang="0">
                  <a:pos x="4" y="171"/>
                </a:cxn>
                <a:cxn ang="0">
                  <a:pos x="8" y="171"/>
                </a:cxn>
                <a:cxn ang="0">
                  <a:pos x="10" y="170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13" y="162"/>
                </a:cxn>
                <a:cxn ang="0">
                  <a:pos x="18" y="158"/>
                </a:cxn>
                <a:cxn ang="0">
                  <a:pos x="23" y="154"/>
                </a:cxn>
                <a:cxn ang="0">
                  <a:pos x="30" y="151"/>
                </a:cxn>
                <a:cxn ang="0">
                  <a:pos x="53" y="142"/>
                </a:cxn>
                <a:cxn ang="0">
                  <a:pos x="53" y="142"/>
                </a:cxn>
                <a:cxn ang="0">
                  <a:pos x="73" y="132"/>
                </a:cxn>
                <a:cxn ang="0">
                  <a:pos x="91" y="122"/>
                </a:cxn>
                <a:cxn ang="0">
                  <a:pos x="110" y="112"/>
                </a:cxn>
                <a:cxn ang="0">
                  <a:pos x="129" y="103"/>
                </a:cxn>
                <a:cxn ang="0">
                  <a:pos x="129" y="103"/>
                </a:cxn>
                <a:cxn ang="0">
                  <a:pos x="149" y="94"/>
                </a:cxn>
                <a:cxn ang="0">
                  <a:pos x="168" y="83"/>
                </a:cxn>
                <a:cxn ang="0">
                  <a:pos x="187" y="71"/>
                </a:cxn>
                <a:cxn ang="0">
                  <a:pos x="205" y="60"/>
                </a:cxn>
                <a:cxn ang="0">
                  <a:pos x="205" y="60"/>
                </a:cxn>
                <a:cxn ang="0">
                  <a:pos x="242" y="34"/>
                </a:cxn>
                <a:cxn ang="0">
                  <a:pos x="261" y="20"/>
                </a:cxn>
                <a:cxn ang="0">
                  <a:pos x="271" y="15"/>
                </a:cxn>
                <a:cxn ang="0">
                  <a:pos x="281" y="11"/>
                </a:cxn>
                <a:cxn ang="0">
                  <a:pos x="281" y="11"/>
                </a:cxn>
                <a:cxn ang="0">
                  <a:pos x="284" y="10"/>
                </a:cxn>
                <a:cxn ang="0">
                  <a:pos x="285" y="7"/>
                </a:cxn>
                <a:cxn ang="0">
                  <a:pos x="285" y="3"/>
                </a:cxn>
                <a:cxn ang="0">
                  <a:pos x="284" y="2"/>
                </a:cxn>
                <a:cxn ang="0">
                  <a:pos x="282" y="0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8" y="0"/>
                </a:cxn>
              </a:cxnLst>
              <a:rect l="0" t="0" r="r" b="b"/>
              <a:pathLst>
                <a:path w="285" h="171">
                  <a:moveTo>
                    <a:pt x="278" y="0"/>
                  </a:moveTo>
                  <a:lnTo>
                    <a:pt x="278" y="0"/>
                  </a:lnTo>
                  <a:lnTo>
                    <a:pt x="268" y="5"/>
                  </a:lnTo>
                  <a:lnTo>
                    <a:pt x="259" y="9"/>
                  </a:lnTo>
                  <a:lnTo>
                    <a:pt x="242" y="20"/>
                  </a:lnTo>
                  <a:lnTo>
                    <a:pt x="208" y="44"/>
                  </a:lnTo>
                  <a:lnTo>
                    <a:pt x="208" y="44"/>
                  </a:lnTo>
                  <a:lnTo>
                    <a:pt x="185" y="58"/>
                  </a:lnTo>
                  <a:lnTo>
                    <a:pt x="162" y="73"/>
                  </a:lnTo>
                  <a:lnTo>
                    <a:pt x="140" y="85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97" y="105"/>
                  </a:lnTo>
                  <a:lnTo>
                    <a:pt x="77" y="116"/>
                  </a:lnTo>
                  <a:lnTo>
                    <a:pt x="59" y="126"/>
                  </a:lnTo>
                  <a:lnTo>
                    <a:pt x="39" y="136"/>
                  </a:lnTo>
                  <a:lnTo>
                    <a:pt x="39" y="136"/>
                  </a:lnTo>
                  <a:lnTo>
                    <a:pt x="29" y="141"/>
                  </a:lnTo>
                  <a:lnTo>
                    <a:pt x="17" y="146"/>
                  </a:lnTo>
                  <a:lnTo>
                    <a:pt x="10" y="150"/>
                  </a:lnTo>
                  <a:lnTo>
                    <a:pt x="6" y="154"/>
                  </a:lnTo>
                  <a:lnTo>
                    <a:pt x="2" y="158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8"/>
                  </a:lnTo>
                  <a:lnTo>
                    <a:pt x="4" y="171"/>
                  </a:lnTo>
                  <a:lnTo>
                    <a:pt x="8" y="171"/>
                  </a:lnTo>
                  <a:lnTo>
                    <a:pt x="10" y="170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3" y="162"/>
                  </a:lnTo>
                  <a:lnTo>
                    <a:pt x="18" y="158"/>
                  </a:lnTo>
                  <a:lnTo>
                    <a:pt x="23" y="154"/>
                  </a:lnTo>
                  <a:lnTo>
                    <a:pt x="30" y="151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73" y="132"/>
                  </a:lnTo>
                  <a:lnTo>
                    <a:pt x="91" y="122"/>
                  </a:lnTo>
                  <a:lnTo>
                    <a:pt x="110" y="112"/>
                  </a:lnTo>
                  <a:lnTo>
                    <a:pt x="129" y="103"/>
                  </a:lnTo>
                  <a:lnTo>
                    <a:pt x="129" y="103"/>
                  </a:lnTo>
                  <a:lnTo>
                    <a:pt x="149" y="94"/>
                  </a:lnTo>
                  <a:lnTo>
                    <a:pt x="168" y="83"/>
                  </a:lnTo>
                  <a:lnTo>
                    <a:pt x="187" y="71"/>
                  </a:lnTo>
                  <a:lnTo>
                    <a:pt x="205" y="60"/>
                  </a:lnTo>
                  <a:lnTo>
                    <a:pt x="205" y="60"/>
                  </a:lnTo>
                  <a:lnTo>
                    <a:pt x="242" y="34"/>
                  </a:lnTo>
                  <a:lnTo>
                    <a:pt x="261" y="20"/>
                  </a:lnTo>
                  <a:lnTo>
                    <a:pt x="271" y="15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4" y="10"/>
                  </a:lnTo>
                  <a:lnTo>
                    <a:pt x="285" y="7"/>
                  </a:lnTo>
                  <a:lnTo>
                    <a:pt x="285" y="3"/>
                  </a:lnTo>
                  <a:lnTo>
                    <a:pt x="284" y="2"/>
                  </a:lnTo>
                  <a:lnTo>
                    <a:pt x="282" y="0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9" name="Freeform 1051"/>
            <p:cNvSpPr/>
            <p:nvPr/>
          </p:nvSpPr>
          <p:spPr bwMode="auto">
            <a:xfrm>
              <a:off x="4689476" y="4114800"/>
              <a:ext cx="96838" cy="68263"/>
            </a:xfrm>
            <a:custGeom>
              <a:avLst/>
              <a:gdLst/>
              <a:ahLst/>
              <a:cxnLst>
                <a:cxn ang="0">
                  <a:pos x="234" y="4"/>
                </a:cxn>
                <a:cxn ang="0">
                  <a:pos x="234" y="4"/>
                </a:cxn>
                <a:cxn ang="0">
                  <a:pos x="232" y="11"/>
                </a:cxn>
                <a:cxn ang="0">
                  <a:pos x="225" y="19"/>
                </a:cxn>
                <a:cxn ang="0">
                  <a:pos x="217" y="25"/>
                </a:cxn>
                <a:cxn ang="0">
                  <a:pos x="208" y="30"/>
                </a:cxn>
                <a:cxn ang="0">
                  <a:pos x="189" y="41"/>
                </a:cxn>
                <a:cxn ang="0">
                  <a:pos x="173" y="49"/>
                </a:cxn>
                <a:cxn ang="0">
                  <a:pos x="173" y="49"/>
                </a:cxn>
                <a:cxn ang="0">
                  <a:pos x="112" y="85"/>
                </a:cxn>
                <a:cxn ang="0">
                  <a:pos x="112" y="85"/>
                </a:cxn>
                <a:cxn ang="0">
                  <a:pos x="83" y="102"/>
                </a:cxn>
                <a:cxn ang="0">
                  <a:pos x="55" y="121"/>
                </a:cxn>
                <a:cxn ang="0">
                  <a:pos x="28" y="140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2" y="169"/>
                </a:cxn>
                <a:cxn ang="0">
                  <a:pos x="6" y="172"/>
                </a:cxn>
                <a:cxn ang="0">
                  <a:pos x="8" y="172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26" y="156"/>
                </a:cxn>
                <a:cxn ang="0">
                  <a:pos x="43" y="143"/>
                </a:cxn>
                <a:cxn ang="0">
                  <a:pos x="62" y="131"/>
                </a:cxn>
                <a:cxn ang="0">
                  <a:pos x="80" y="119"/>
                </a:cxn>
                <a:cxn ang="0">
                  <a:pos x="117" y="97"/>
                </a:cxn>
                <a:cxn ang="0">
                  <a:pos x="135" y="87"/>
                </a:cxn>
                <a:cxn ang="0">
                  <a:pos x="153" y="74"/>
                </a:cxn>
                <a:cxn ang="0">
                  <a:pos x="153" y="74"/>
                </a:cxn>
                <a:cxn ang="0">
                  <a:pos x="170" y="63"/>
                </a:cxn>
                <a:cxn ang="0">
                  <a:pos x="187" y="54"/>
                </a:cxn>
                <a:cxn ang="0">
                  <a:pos x="203" y="45"/>
                </a:cxn>
                <a:cxn ang="0">
                  <a:pos x="220" y="34"/>
                </a:cxn>
                <a:cxn ang="0">
                  <a:pos x="220" y="34"/>
                </a:cxn>
                <a:cxn ang="0">
                  <a:pos x="229" y="28"/>
                </a:cxn>
                <a:cxn ang="0">
                  <a:pos x="236" y="24"/>
                </a:cxn>
                <a:cxn ang="0">
                  <a:pos x="240" y="20"/>
                </a:cxn>
                <a:cxn ang="0">
                  <a:pos x="242" y="17"/>
                </a:cxn>
                <a:cxn ang="0">
                  <a:pos x="244" y="13"/>
                </a:cxn>
                <a:cxn ang="0">
                  <a:pos x="245" y="7"/>
                </a:cxn>
                <a:cxn ang="0">
                  <a:pos x="245" y="7"/>
                </a:cxn>
                <a:cxn ang="0">
                  <a:pos x="245" y="6"/>
                </a:cxn>
                <a:cxn ang="0">
                  <a:pos x="245" y="3"/>
                </a:cxn>
                <a:cxn ang="0">
                  <a:pos x="241" y="0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4" y="4"/>
                </a:cxn>
                <a:cxn ang="0">
                  <a:pos x="234" y="4"/>
                </a:cxn>
              </a:cxnLst>
              <a:rect l="0" t="0" r="r" b="b"/>
              <a:pathLst>
                <a:path w="245" h="172">
                  <a:moveTo>
                    <a:pt x="234" y="4"/>
                  </a:moveTo>
                  <a:lnTo>
                    <a:pt x="234" y="4"/>
                  </a:lnTo>
                  <a:lnTo>
                    <a:pt x="232" y="11"/>
                  </a:lnTo>
                  <a:lnTo>
                    <a:pt x="225" y="19"/>
                  </a:lnTo>
                  <a:lnTo>
                    <a:pt x="217" y="25"/>
                  </a:lnTo>
                  <a:lnTo>
                    <a:pt x="208" y="30"/>
                  </a:lnTo>
                  <a:lnTo>
                    <a:pt x="189" y="41"/>
                  </a:lnTo>
                  <a:lnTo>
                    <a:pt x="173" y="49"/>
                  </a:lnTo>
                  <a:lnTo>
                    <a:pt x="173" y="49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83" y="102"/>
                  </a:lnTo>
                  <a:lnTo>
                    <a:pt x="55" y="121"/>
                  </a:lnTo>
                  <a:lnTo>
                    <a:pt x="28" y="140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2" y="169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26" y="156"/>
                  </a:lnTo>
                  <a:lnTo>
                    <a:pt x="43" y="143"/>
                  </a:lnTo>
                  <a:lnTo>
                    <a:pt x="62" y="131"/>
                  </a:lnTo>
                  <a:lnTo>
                    <a:pt x="80" y="119"/>
                  </a:lnTo>
                  <a:lnTo>
                    <a:pt x="117" y="97"/>
                  </a:lnTo>
                  <a:lnTo>
                    <a:pt x="135" y="87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70" y="63"/>
                  </a:lnTo>
                  <a:lnTo>
                    <a:pt x="187" y="54"/>
                  </a:lnTo>
                  <a:lnTo>
                    <a:pt x="203" y="45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29" y="28"/>
                  </a:lnTo>
                  <a:lnTo>
                    <a:pt x="236" y="24"/>
                  </a:lnTo>
                  <a:lnTo>
                    <a:pt x="240" y="20"/>
                  </a:lnTo>
                  <a:lnTo>
                    <a:pt x="242" y="17"/>
                  </a:lnTo>
                  <a:lnTo>
                    <a:pt x="244" y="13"/>
                  </a:lnTo>
                  <a:lnTo>
                    <a:pt x="245" y="7"/>
                  </a:lnTo>
                  <a:lnTo>
                    <a:pt x="245" y="7"/>
                  </a:lnTo>
                  <a:lnTo>
                    <a:pt x="245" y="6"/>
                  </a:lnTo>
                  <a:lnTo>
                    <a:pt x="245" y="3"/>
                  </a:lnTo>
                  <a:lnTo>
                    <a:pt x="241" y="0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4" y="4"/>
                  </a:lnTo>
                  <a:lnTo>
                    <a:pt x="2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0" name="Freeform 1052"/>
            <p:cNvSpPr/>
            <p:nvPr/>
          </p:nvSpPr>
          <p:spPr bwMode="auto">
            <a:xfrm>
              <a:off x="4718051" y="4133850"/>
              <a:ext cx="90488" cy="55563"/>
            </a:xfrm>
            <a:custGeom>
              <a:avLst/>
              <a:gdLst/>
              <a:ahLst/>
              <a:cxnLst>
                <a:cxn ang="0">
                  <a:pos x="218" y="1"/>
                </a:cxn>
                <a:cxn ang="0">
                  <a:pos x="218" y="1"/>
                </a:cxn>
                <a:cxn ang="0">
                  <a:pos x="207" y="12"/>
                </a:cxn>
                <a:cxn ang="0">
                  <a:pos x="195" y="21"/>
                </a:cxn>
                <a:cxn ang="0">
                  <a:pos x="182" y="30"/>
                </a:cxn>
                <a:cxn ang="0">
                  <a:pos x="169" y="38"/>
                </a:cxn>
                <a:cxn ang="0">
                  <a:pos x="141" y="52"/>
                </a:cxn>
                <a:cxn ang="0">
                  <a:pos x="114" y="65"/>
                </a:cxn>
                <a:cxn ang="0">
                  <a:pos x="114" y="65"/>
                </a:cxn>
                <a:cxn ang="0">
                  <a:pos x="98" y="73"/>
                </a:cxn>
                <a:cxn ang="0">
                  <a:pos x="85" y="81"/>
                </a:cxn>
                <a:cxn ang="0">
                  <a:pos x="57" y="98"/>
                </a:cxn>
                <a:cxn ang="0">
                  <a:pos x="30" y="116"/>
                </a:cxn>
                <a:cxn ang="0">
                  <a:pos x="17" y="124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0" y="140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2" y="135"/>
                </a:cxn>
                <a:cxn ang="0">
                  <a:pos x="37" y="126"/>
                </a:cxn>
                <a:cxn ang="0">
                  <a:pos x="63" y="107"/>
                </a:cxn>
                <a:cxn ang="0">
                  <a:pos x="90" y="90"/>
                </a:cxn>
                <a:cxn ang="0">
                  <a:pos x="105" y="82"/>
                </a:cxn>
                <a:cxn ang="0">
                  <a:pos x="119" y="76"/>
                </a:cxn>
                <a:cxn ang="0">
                  <a:pos x="119" y="76"/>
                </a:cxn>
                <a:cxn ang="0">
                  <a:pos x="148" y="63"/>
                </a:cxn>
                <a:cxn ang="0">
                  <a:pos x="175" y="47"/>
                </a:cxn>
                <a:cxn ang="0">
                  <a:pos x="188" y="39"/>
                </a:cxn>
                <a:cxn ang="0">
                  <a:pos x="201" y="30"/>
                </a:cxn>
                <a:cxn ang="0">
                  <a:pos x="214" y="20"/>
                </a:cxn>
                <a:cxn ang="0">
                  <a:pos x="226" y="9"/>
                </a:cxn>
                <a:cxn ang="0">
                  <a:pos x="226" y="9"/>
                </a:cxn>
                <a:cxn ang="0">
                  <a:pos x="227" y="8"/>
                </a:cxn>
                <a:cxn ang="0">
                  <a:pos x="227" y="5"/>
                </a:cxn>
                <a:cxn ang="0">
                  <a:pos x="226" y="1"/>
                </a:cxn>
                <a:cxn ang="0">
                  <a:pos x="222" y="0"/>
                </a:cxn>
                <a:cxn ang="0">
                  <a:pos x="220" y="0"/>
                </a:cxn>
                <a:cxn ang="0">
                  <a:pos x="218" y="1"/>
                </a:cxn>
                <a:cxn ang="0">
                  <a:pos x="218" y="1"/>
                </a:cxn>
              </a:cxnLst>
              <a:rect l="0" t="0" r="r" b="b"/>
              <a:pathLst>
                <a:path w="227" h="143">
                  <a:moveTo>
                    <a:pt x="218" y="1"/>
                  </a:moveTo>
                  <a:lnTo>
                    <a:pt x="218" y="1"/>
                  </a:lnTo>
                  <a:lnTo>
                    <a:pt x="207" y="12"/>
                  </a:lnTo>
                  <a:lnTo>
                    <a:pt x="195" y="21"/>
                  </a:lnTo>
                  <a:lnTo>
                    <a:pt x="182" y="30"/>
                  </a:lnTo>
                  <a:lnTo>
                    <a:pt x="169" y="38"/>
                  </a:lnTo>
                  <a:lnTo>
                    <a:pt x="141" y="52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98" y="73"/>
                  </a:lnTo>
                  <a:lnTo>
                    <a:pt x="85" y="81"/>
                  </a:lnTo>
                  <a:lnTo>
                    <a:pt x="57" y="98"/>
                  </a:lnTo>
                  <a:lnTo>
                    <a:pt x="30" y="116"/>
                  </a:lnTo>
                  <a:lnTo>
                    <a:pt x="17" y="124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0" y="140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2" y="135"/>
                  </a:lnTo>
                  <a:lnTo>
                    <a:pt x="37" y="126"/>
                  </a:lnTo>
                  <a:lnTo>
                    <a:pt x="63" y="107"/>
                  </a:lnTo>
                  <a:lnTo>
                    <a:pt x="90" y="90"/>
                  </a:lnTo>
                  <a:lnTo>
                    <a:pt x="105" y="82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48" y="63"/>
                  </a:lnTo>
                  <a:lnTo>
                    <a:pt x="175" y="47"/>
                  </a:lnTo>
                  <a:lnTo>
                    <a:pt x="188" y="39"/>
                  </a:lnTo>
                  <a:lnTo>
                    <a:pt x="201" y="30"/>
                  </a:lnTo>
                  <a:lnTo>
                    <a:pt x="214" y="20"/>
                  </a:lnTo>
                  <a:lnTo>
                    <a:pt x="226" y="9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1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8" y="1"/>
                  </a:lnTo>
                  <a:lnTo>
                    <a:pt x="21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1" name="Freeform 1053"/>
            <p:cNvSpPr/>
            <p:nvPr/>
          </p:nvSpPr>
          <p:spPr bwMode="auto">
            <a:xfrm>
              <a:off x="4733926" y="4146550"/>
              <a:ext cx="100013" cy="63500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5"/>
                </a:cxn>
                <a:cxn ang="0">
                  <a:pos x="237" y="8"/>
                </a:cxn>
                <a:cxn ang="0">
                  <a:pos x="230" y="13"/>
                </a:cxn>
                <a:cxn ang="0">
                  <a:pos x="222" y="16"/>
                </a:cxn>
                <a:cxn ang="0">
                  <a:pos x="216" y="17"/>
                </a:cxn>
                <a:cxn ang="0">
                  <a:pos x="216" y="17"/>
                </a:cxn>
                <a:cxn ang="0">
                  <a:pos x="209" y="20"/>
                </a:cxn>
                <a:cxn ang="0">
                  <a:pos x="203" y="24"/>
                </a:cxn>
                <a:cxn ang="0">
                  <a:pos x="191" y="31"/>
                </a:cxn>
                <a:cxn ang="0">
                  <a:pos x="191" y="31"/>
                </a:cxn>
                <a:cxn ang="0">
                  <a:pos x="174" y="41"/>
                </a:cxn>
                <a:cxn ang="0">
                  <a:pos x="157" y="48"/>
                </a:cxn>
                <a:cxn ang="0">
                  <a:pos x="140" y="56"/>
                </a:cxn>
                <a:cxn ang="0">
                  <a:pos x="123" y="64"/>
                </a:cxn>
                <a:cxn ang="0">
                  <a:pos x="123" y="64"/>
                </a:cxn>
                <a:cxn ang="0">
                  <a:pos x="90" y="82"/>
                </a:cxn>
                <a:cxn ang="0">
                  <a:pos x="59" y="102"/>
                </a:cxn>
                <a:cxn ang="0">
                  <a:pos x="30" y="126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3" y="158"/>
                </a:cxn>
                <a:cxn ang="0">
                  <a:pos x="5" y="160"/>
                </a:cxn>
                <a:cxn ang="0">
                  <a:pos x="8" y="160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26" y="143"/>
                </a:cxn>
                <a:cxn ang="0">
                  <a:pos x="43" y="130"/>
                </a:cxn>
                <a:cxn ang="0">
                  <a:pos x="60" y="116"/>
                </a:cxn>
                <a:cxn ang="0">
                  <a:pos x="79" y="103"/>
                </a:cxn>
                <a:cxn ang="0">
                  <a:pos x="97" y="93"/>
                </a:cxn>
                <a:cxn ang="0">
                  <a:pos x="115" y="82"/>
                </a:cxn>
                <a:cxn ang="0">
                  <a:pos x="135" y="72"/>
                </a:cxn>
                <a:cxn ang="0">
                  <a:pos x="156" y="63"/>
                </a:cxn>
                <a:cxn ang="0">
                  <a:pos x="156" y="63"/>
                </a:cxn>
                <a:cxn ang="0">
                  <a:pos x="171" y="55"/>
                </a:cxn>
                <a:cxn ang="0">
                  <a:pos x="188" y="43"/>
                </a:cxn>
                <a:cxn ang="0">
                  <a:pos x="205" y="34"/>
                </a:cxn>
                <a:cxn ang="0">
                  <a:pos x="213" y="30"/>
                </a:cxn>
                <a:cxn ang="0">
                  <a:pos x="222" y="28"/>
                </a:cxn>
                <a:cxn ang="0">
                  <a:pos x="222" y="28"/>
                </a:cxn>
                <a:cxn ang="0">
                  <a:pos x="230" y="25"/>
                </a:cxn>
                <a:cxn ang="0">
                  <a:pos x="238" y="21"/>
                </a:cxn>
                <a:cxn ang="0">
                  <a:pos x="246" y="16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1" y="7"/>
                </a:cxn>
                <a:cxn ang="0">
                  <a:pos x="251" y="4"/>
                </a:cxn>
                <a:cxn ang="0">
                  <a:pos x="249" y="1"/>
                </a:cxn>
                <a:cxn ang="0">
                  <a:pos x="246" y="0"/>
                </a:cxn>
                <a:cxn ang="0">
                  <a:pos x="245" y="0"/>
                </a:cxn>
                <a:cxn ang="0">
                  <a:pos x="242" y="1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51" h="160">
                  <a:moveTo>
                    <a:pt x="241" y="3"/>
                  </a:moveTo>
                  <a:lnTo>
                    <a:pt x="241" y="3"/>
                  </a:lnTo>
                  <a:lnTo>
                    <a:pt x="240" y="5"/>
                  </a:lnTo>
                  <a:lnTo>
                    <a:pt x="237" y="8"/>
                  </a:lnTo>
                  <a:lnTo>
                    <a:pt x="230" y="13"/>
                  </a:lnTo>
                  <a:lnTo>
                    <a:pt x="222" y="16"/>
                  </a:lnTo>
                  <a:lnTo>
                    <a:pt x="216" y="17"/>
                  </a:lnTo>
                  <a:lnTo>
                    <a:pt x="216" y="17"/>
                  </a:lnTo>
                  <a:lnTo>
                    <a:pt x="209" y="20"/>
                  </a:lnTo>
                  <a:lnTo>
                    <a:pt x="203" y="24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74" y="41"/>
                  </a:lnTo>
                  <a:lnTo>
                    <a:pt x="157" y="48"/>
                  </a:lnTo>
                  <a:lnTo>
                    <a:pt x="140" y="56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90" y="82"/>
                  </a:lnTo>
                  <a:lnTo>
                    <a:pt x="59" y="102"/>
                  </a:lnTo>
                  <a:lnTo>
                    <a:pt x="30" y="126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3" y="158"/>
                  </a:lnTo>
                  <a:lnTo>
                    <a:pt x="5" y="160"/>
                  </a:lnTo>
                  <a:lnTo>
                    <a:pt x="8" y="160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26" y="143"/>
                  </a:lnTo>
                  <a:lnTo>
                    <a:pt x="43" y="130"/>
                  </a:lnTo>
                  <a:lnTo>
                    <a:pt x="60" y="116"/>
                  </a:lnTo>
                  <a:lnTo>
                    <a:pt x="79" y="103"/>
                  </a:lnTo>
                  <a:lnTo>
                    <a:pt x="97" y="93"/>
                  </a:lnTo>
                  <a:lnTo>
                    <a:pt x="115" y="82"/>
                  </a:lnTo>
                  <a:lnTo>
                    <a:pt x="135" y="72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71" y="55"/>
                  </a:lnTo>
                  <a:lnTo>
                    <a:pt x="188" y="43"/>
                  </a:lnTo>
                  <a:lnTo>
                    <a:pt x="205" y="34"/>
                  </a:lnTo>
                  <a:lnTo>
                    <a:pt x="213" y="30"/>
                  </a:lnTo>
                  <a:lnTo>
                    <a:pt x="222" y="28"/>
                  </a:lnTo>
                  <a:lnTo>
                    <a:pt x="222" y="28"/>
                  </a:lnTo>
                  <a:lnTo>
                    <a:pt x="230" y="25"/>
                  </a:lnTo>
                  <a:lnTo>
                    <a:pt x="238" y="21"/>
                  </a:lnTo>
                  <a:lnTo>
                    <a:pt x="246" y="16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1" y="7"/>
                  </a:lnTo>
                  <a:lnTo>
                    <a:pt x="251" y="4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2" y="1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2" name="Freeform 1054"/>
            <p:cNvSpPr/>
            <p:nvPr/>
          </p:nvSpPr>
          <p:spPr bwMode="auto">
            <a:xfrm>
              <a:off x="4759326" y="4181475"/>
              <a:ext cx="79375" cy="47625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80" y="0"/>
                </a:cxn>
                <a:cxn ang="0">
                  <a:pos x="167" y="4"/>
                </a:cxn>
                <a:cxn ang="0">
                  <a:pos x="154" y="10"/>
                </a:cxn>
                <a:cxn ang="0">
                  <a:pos x="142" y="16"/>
                </a:cxn>
                <a:cxn ang="0">
                  <a:pos x="119" y="30"/>
                </a:cxn>
                <a:cxn ang="0">
                  <a:pos x="95" y="46"/>
                </a:cxn>
                <a:cxn ang="0">
                  <a:pos x="95" y="46"/>
                </a:cxn>
                <a:cxn ang="0">
                  <a:pos x="48" y="76"/>
                </a:cxn>
                <a:cxn ang="0">
                  <a:pos x="23" y="92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5" y="119"/>
                </a:cxn>
                <a:cxn ang="0">
                  <a:pos x="8" y="119"/>
                </a:cxn>
                <a:cxn ang="0">
                  <a:pos x="10" y="118"/>
                </a:cxn>
                <a:cxn ang="0">
                  <a:pos x="10" y="118"/>
                </a:cxn>
                <a:cxn ang="0">
                  <a:pos x="30" y="102"/>
                </a:cxn>
                <a:cxn ang="0">
                  <a:pos x="51" y="89"/>
                </a:cxn>
                <a:cxn ang="0">
                  <a:pos x="93" y="62"/>
                </a:cxn>
                <a:cxn ang="0">
                  <a:pos x="93" y="62"/>
                </a:cxn>
                <a:cxn ang="0">
                  <a:pos x="116" y="46"/>
                </a:cxn>
                <a:cxn ang="0">
                  <a:pos x="141" y="29"/>
                </a:cxn>
                <a:cxn ang="0">
                  <a:pos x="154" y="23"/>
                </a:cxn>
                <a:cxn ang="0">
                  <a:pos x="167" y="16"/>
                </a:cxn>
                <a:cxn ang="0">
                  <a:pos x="180" y="12"/>
                </a:cxn>
                <a:cxn ang="0">
                  <a:pos x="195" y="11"/>
                </a:cxn>
                <a:cxn ang="0">
                  <a:pos x="195" y="11"/>
                </a:cxn>
                <a:cxn ang="0">
                  <a:pos x="196" y="11"/>
                </a:cxn>
                <a:cxn ang="0">
                  <a:pos x="199" y="10"/>
                </a:cxn>
                <a:cxn ang="0">
                  <a:pos x="200" y="6"/>
                </a:cxn>
                <a:cxn ang="0">
                  <a:pos x="199" y="2"/>
                </a:cxn>
                <a:cxn ang="0">
                  <a:pos x="196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0" h="119">
                  <a:moveTo>
                    <a:pt x="195" y="0"/>
                  </a:moveTo>
                  <a:lnTo>
                    <a:pt x="195" y="0"/>
                  </a:lnTo>
                  <a:lnTo>
                    <a:pt x="180" y="0"/>
                  </a:lnTo>
                  <a:lnTo>
                    <a:pt x="167" y="4"/>
                  </a:lnTo>
                  <a:lnTo>
                    <a:pt x="154" y="10"/>
                  </a:lnTo>
                  <a:lnTo>
                    <a:pt x="142" y="16"/>
                  </a:lnTo>
                  <a:lnTo>
                    <a:pt x="119" y="30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48" y="76"/>
                  </a:lnTo>
                  <a:lnTo>
                    <a:pt x="23" y="92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5" y="119"/>
                  </a:lnTo>
                  <a:lnTo>
                    <a:pt x="8" y="119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30" y="102"/>
                  </a:lnTo>
                  <a:lnTo>
                    <a:pt x="51" y="89"/>
                  </a:lnTo>
                  <a:lnTo>
                    <a:pt x="93" y="62"/>
                  </a:lnTo>
                  <a:lnTo>
                    <a:pt x="93" y="62"/>
                  </a:lnTo>
                  <a:lnTo>
                    <a:pt x="116" y="46"/>
                  </a:lnTo>
                  <a:lnTo>
                    <a:pt x="141" y="29"/>
                  </a:lnTo>
                  <a:lnTo>
                    <a:pt x="154" y="23"/>
                  </a:lnTo>
                  <a:lnTo>
                    <a:pt x="167" y="16"/>
                  </a:lnTo>
                  <a:lnTo>
                    <a:pt x="180" y="12"/>
                  </a:lnTo>
                  <a:lnTo>
                    <a:pt x="195" y="11"/>
                  </a:lnTo>
                  <a:lnTo>
                    <a:pt x="195" y="11"/>
                  </a:lnTo>
                  <a:lnTo>
                    <a:pt x="196" y="11"/>
                  </a:lnTo>
                  <a:lnTo>
                    <a:pt x="199" y="10"/>
                  </a:lnTo>
                  <a:lnTo>
                    <a:pt x="200" y="6"/>
                  </a:lnTo>
                  <a:lnTo>
                    <a:pt x="199" y="2"/>
                  </a:lnTo>
                  <a:lnTo>
                    <a:pt x="196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3" name="Freeform 1055"/>
            <p:cNvSpPr/>
            <p:nvPr/>
          </p:nvSpPr>
          <p:spPr bwMode="auto">
            <a:xfrm>
              <a:off x="4786313" y="4189413"/>
              <a:ext cx="90488" cy="57150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23" y="0"/>
                </a:cxn>
                <a:cxn ang="0">
                  <a:pos x="210" y="2"/>
                </a:cxn>
                <a:cxn ang="0">
                  <a:pos x="198" y="7"/>
                </a:cxn>
                <a:cxn ang="0">
                  <a:pos x="176" y="21"/>
                </a:cxn>
                <a:cxn ang="0">
                  <a:pos x="176" y="21"/>
                </a:cxn>
                <a:cxn ang="0">
                  <a:pos x="157" y="31"/>
                </a:cxn>
                <a:cxn ang="0">
                  <a:pos x="139" y="41"/>
                </a:cxn>
                <a:cxn ang="0">
                  <a:pos x="121" y="49"/>
                </a:cxn>
                <a:cxn ang="0">
                  <a:pos x="101" y="57"/>
                </a:cxn>
                <a:cxn ang="0">
                  <a:pos x="101" y="57"/>
                </a:cxn>
                <a:cxn ang="0">
                  <a:pos x="87" y="62"/>
                </a:cxn>
                <a:cxn ang="0">
                  <a:pos x="72" y="69"/>
                </a:cxn>
                <a:cxn ang="0">
                  <a:pos x="58" y="78"/>
                </a:cxn>
                <a:cxn ang="0">
                  <a:pos x="45" y="87"/>
                </a:cxn>
                <a:cxn ang="0">
                  <a:pos x="32" y="98"/>
                </a:cxn>
                <a:cxn ang="0">
                  <a:pos x="20" y="109"/>
                </a:cxn>
                <a:cxn ang="0">
                  <a:pos x="9" y="121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9" y="126"/>
                </a:cxn>
                <a:cxn ang="0">
                  <a:pos x="29" y="115"/>
                </a:cxn>
                <a:cxn ang="0">
                  <a:pos x="42" y="104"/>
                </a:cxn>
                <a:cxn ang="0">
                  <a:pos x="55" y="94"/>
                </a:cxn>
                <a:cxn ang="0">
                  <a:pos x="70" y="85"/>
                </a:cxn>
                <a:cxn ang="0">
                  <a:pos x="84" y="77"/>
                </a:cxn>
                <a:cxn ang="0">
                  <a:pos x="98" y="70"/>
                </a:cxn>
                <a:cxn ang="0">
                  <a:pos x="113" y="65"/>
                </a:cxn>
                <a:cxn ang="0">
                  <a:pos x="113" y="65"/>
                </a:cxn>
                <a:cxn ang="0">
                  <a:pos x="135" y="56"/>
                </a:cxn>
                <a:cxn ang="0">
                  <a:pos x="157" y="44"/>
                </a:cxn>
                <a:cxn ang="0">
                  <a:pos x="157" y="44"/>
                </a:cxn>
                <a:cxn ang="0">
                  <a:pos x="173" y="35"/>
                </a:cxn>
                <a:cxn ang="0">
                  <a:pos x="189" y="24"/>
                </a:cxn>
                <a:cxn ang="0">
                  <a:pos x="206" y="17"/>
                </a:cxn>
                <a:cxn ang="0">
                  <a:pos x="213" y="13"/>
                </a:cxn>
                <a:cxn ang="0">
                  <a:pos x="223" y="11"/>
                </a:cxn>
                <a:cxn ang="0">
                  <a:pos x="223" y="11"/>
                </a:cxn>
                <a:cxn ang="0">
                  <a:pos x="225" y="10"/>
                </a:cxn>
                <a:cxn ang="0">
                  <a:pos x="227" y="9"/>
                </a:cxn>
                <a:cxn ang="0">
                  <a:pos x="228" y="5"/>
                </a:cxn>
                <a:cxn ang="0">
                  <a:pos x="228" y="2"/>
                </a:cxn>
                <a:cxn ang="0">
                  <a:pos x="227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3" y="0"/>
                </a:cxn>
              </a:cxnLst>
              <a:rect l="0" t="0" r="r" b="b"/>
              <a:pathLst>
                <a:path w="228" h="142">
                  <a:moveTo>
                    <a:pt x="223" y="0"/>
                  </a:moveTo>
                  <a:lnTo>
                    <a:pt x="223" y="0"/>
                  </a:lnTo>
                  <a:lnTo>
                    <a:pt x="210" y="2"/>
                  </a:lnTo>
                  <a:lnTo>
                    <a:pt x="198" y="7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57" y="31"/>
                  </a:lnTo>
                  <a:lnTo>
                    <a:pt x="139" y="41"/>
                  </a:lnTo>
                  <a:lnTo>
                    <a:pt x="121" y="49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87" y="62"/>
                  </a:lnTo>
                  <a:lnTo>
                    <a:pt x="72" y="69"/>
                  </a:lnTo>
                  <a:lnTo>
                    <a:pt x="58" y="78"/>
                  </a:lnTo>
                  <a:lnTo>
                    <a:pt x="45" y="87"/>
                  </a:lnTo>
                  <a:lnTo>
                    <a:pt x="32" y="98"/>
                  </a:lnTo>
                  <a:lnTo>
                    <a:pt x="20" y="109"/>
                  </a:lnTo>
                  <a:lnTo>
                    <a:pt x="9" y="121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9" y="126"/>
                  </a:lnTo>
                  <a:lnTo>
                    <a:pt x="29" y="115"/>
                  </a:lnTo>
                  <a:lnTo>
                    <a:pt x="42" y="104"/>
                  </a:lnTo>
                  <a:lnTo>
                    <a:pt x="55" y="94"/>
                  </a:lnTo>
                  <a:lnTo>
                    <a:pt x="70" y="85"/>
                  </a:lnTo>
                  <a:lnTo>
                    <a:pt x="84" y="77"/>
                  </a:lnTo>
                  <a:lnTo>
                    <a:pt x="98" y="70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35" y="56"/>
                  </a:lnTo>
                  <a:lnTo>
                    <a:pt x="157" y="44"/>
                  </a:lnTo>
                  <a:lnTo>
                    <a:pt x="157" y="44"/>
                  </a:lnTo>
                  <a:lnTo>
                    <a:pt x="173" y="35"/>
                  </a:lnTo>
                  <a:lnTo>
                    <a:pt x="189" y="24"/>
                  </a:lnTo>
                  <a:lnTo>
                    <a:pt x="206" y="17"/>
                  </a:lnTo>
                  <a:lnTo>
                    <a:pt x="213" y="13"/>
                  </a:lnTo>
                  <a:lnTo>
                    <a:pt x="223" y="11"/>
                  </a:lnTo>
                  <a:lnTo>
                    <a:pt x="223" y="11"/>
                  </a:lnTo>
                  <a:lnTo>
                    <a:pt x="225" y="10"/>
                  </a:lnTo>
                  <a:lnTo>
                    <a:pt x="227" y="9"/>
                  </a:lnTo>
                  <a:lnTo>
                    <a:pt x="228" y="5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4" name="Freeform 1056"/>
            <p:cNvSpPr/>
            <p:nvPr/>
          </p:nvSpPr>
          <p:spPr bwMode="auto">
            <a:xfrm>
              <a:off x="4797426" y="4221163"/>
              <a:ext cx="88900" cy="47625"/>
            </a:xfrm>
            <a:custGeom>
              <a:avLst/>
              <a:gdLst/>
              <a:ahLst/>
              <a:cxnLst>
                <a:cxn ang="0">
                  <a:pos x="213" y="2"/>
                </a:cxn>
                <a:cxn ang="0">
                  <a:pos x="213" y="2"/>
                </a:cxn>
                <a:cxn ang="0">
                  <a:pos x="202" y="10"/>
                </a:cxn>
                <a:cxn ang="0">
                  <a:pos x="191" y="15"/>
                </a:cxn>
                <a:cxn ang="0">
                  <a:pos x="167" y="25"/>
                </a:cxn>
                <a:cxn ang="0">
                  <a:pos x="167" y="25"/>
                </a:cxn>
                <a:cxn ang="0">
                  <a:pos x="151" y="33"/>
                </a:cxn>
                <a:cxn ang="0">
                  <a:pos x="134" y="40"/>
                </a:cxn>
                <a:cxn ang="0">
                  <a:pos x="102" y="53"/>
                </a:cxn>
                <a:cxn ang="0">
                  <a:pos x="102" y="53"/>
                </a:cxn>
                <a:cxn ang="0">
                  <a:pos x="90" y="58"/>
                </a:cxn>
                <a:cxn ang="0">
                  <a:pos x="80" y="64"/>
                </a:cxn>
                <a:cxn ang="0">
                  <a:pos x="68" y="72"/>
                </a:cxn>
                <a:cxn ang="0">
                  <a:pos x="57" y="79"/>
                </a:cxn>
                <a:cxn ang="0">
                  <a:pos x="57" y="79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25" y="97"/>
                </a:cxn>
                <a:cxn ang="0">
                  <a:pos x="19" y="102"/>
                </a:cxn>
                <a:cxn ang="0">
                  <a:pos x="13" y="106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2" y="110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9"/>
                </a:cxn>
                <a:cxn ang="0">
                  <a:pos x="5" y="121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3" y="118"/>
                </a:cxn>
                <a:cxn ang="0">
                  <a:pos x="18" y="117"/>
                </a:cxn>
                <a:cxn ang="0">
                  <a:pos x="27" y="110"/>
                </a:cxn>
                <a:cxn ang="0">
                  <a:pos x="36" y="104"/>
                </a:cxn>
                <a:cxn ang="0">
                  <a:pos x="45" y="98"/>
                </a:cxn>
                <a:cxn ang="0">
                  <a:pos x="45" y="98"/>
                </a:cxn>
                <a:cxn ang="0">
                  <a:pos x="65" y="88"/>
                </a:cxn>
                <a:cxn ang="0">
                  <a:pos x="83" y="76"/>
                </a:cxn>
                <a:cxn ang="0">
                  <a:pos x="102" y="66"/>
                </a:cxn>
                <a:cxn ang="0">
                  <a:pos x="120" y="57"/>
                </a:cxn>
                <a:cxn ang="0">
                  <a:pos x="120" y="57"/>
                </a:cxn>
                <a:cxn ang="0">
                  <a:pos x="146" y="47"/>
                </a:cxn>
                <a:cxn ang="0">
                  <a:pos x="172" y="37"/>
                </a:cxn>
                <a:cxn ang="0">
                  <a:pos x="185" y="32"/>
                </a:cxn>
                <a:cxn ang="0">
                  <a:pos x="199" y="25"/>
                </a:cxn>
                <a:cxn ang="0">
                  <a:pos x="210" y="19"/>
                </a:cxn>
                <a:cxn ang="0">
                  <a:pos x="221" y="11"/>
                </a:cxn>
                <a:cxn ang="0">
                  <a:pos x="221" y="11"/>
                </a:cxn>
                <a:cxn ang="0">
                  <a:pos x="223" y="8"/>
                </a:cxn>
                <a:cxn ang="0">
                  <a:pos x="223" y="7"/>
                </a:cxn>
                <a:cxn ang="0">
                  <a:pos x="222" y="4"/>
                </a:cxn>
                <a:cxn ang="0">
                  <a:pos x="222" y="3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3" y="2"/>
                </a:cxn>
                <a:cxn ang="0">
                  <a:pos x="213" y="2"/>
                </a:cxn>
              </a:cxnLst>
              <a:rect l="0" t="0" r="r" b="b"/>
              <a:pathLst>
                <a:path w="223" h="121">
                  <a:moveTo>
                    <a:pt x="213" y="2"/>
                  </a:moveTo>
                  <a:lnTo>
                    <a:pt x="213" y="2"/>
                  </a:lnTo>
                  <a:lnTo>
                    <a:pt x="202" y="10"/>
                  </a:lnTo>
                  <a:lnTo>
                    <a:pt x="191" y="15"/>
                  </a:lnTo>
                  <a:lnTo>
                    <a:pt x="167" y="25"/>
                  </a:lnTo>
                  <a:lnTo>
                    <a:pt x="167" y="25"/>
                  </a:lnTo>
                  <a:lnTo>
                    <a:pt x="151" y="33"/>
                  </a:lnTo>
                  <a:lnTo>
                    <a:pt x="134" y="40"/>
                  </a:lnTo>
                  <a:lnTo>
                    <a:pt x="102" y="53"/>
                  </a:lnTo>
                  <a:lnTo>
                    <a:pt x="102" y="53"/>
                  </a:lnTo>
                  <a:lnTo>
                    <a:pt x="90" y="58"/>
                  </a:lnTo>
                  <a:lnTo>
                    <a:pt x="80" y="64"/>
                  </a:lnTo>
                  <a:lnTo>
                    <a:pt x="68" y="72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25" y="97"/>
                  </a:lnTo>
                  <a:lnTo>
                    <a:pt x="19" y="102"/>
                  </a:lnTo>
                  <a:lnTo>
                    <a:pt x="13" y="106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2" y="110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9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3" y="118"/>
                  </a:lnTo>
                  <a:lnTo>
                    <a:pt x="18" y="117"/>
                  </a:lnTo>
                  <a:lnTo>
                    <a:pt x="27" y="110"/>
                  </a:lnTo>
                  <a:lnTo>
                    <a:pt x="36" y="104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65" y="88"/>
                  </a:lnTo>
                  <a:lnTo>
                    <a:pt x="83" y="76"/>
                  </a:lnTo>
                  <a:lnTo>
                    <a:pt x="102" y="66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46" y="47"/>
                  </a:lnTo>
                  <a:lnTo>
                    <a:pt x="172" y="37"/>
                  </a:lnTo>
                  <a:lnTo>
                    <a:pt x="185" y="32"/>
                  </a:lnTo>
                  <a:lnTo>
                    <a:pt x="199" y="25"/>
                  </a:lnTo>
                  <a:lnTo>
                    <a:pt x="210" y="19"/>
                  </a:lnTo>
                  <a:lnTo>
                    <a:pt x="221" y="11"/>
                  </a:lnTo>
                  <a:lnTo>
                    <a:pt x="221" y="11"/>
                  </a:lnTo>
                  <a:lnTo>
                    <a:pt x="223" y="8"/>
                  </a:lnTo>
                  <a:lnTo>
                    <a:pt x="223" y="7"/>
                  </a:lnTo>
                  <a:lnTo>
                    <a:pt x="222" y="4"/>
                  </a:lnTo>
                  <a:lnTo>
                    <a:pt x="222" y="3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lnTo>
                    <a:pt x="21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5" name="Freeform 1057"/>
            <p:cNvSpPr/>
            <p:nvPr/>
          </p:nvSpPr>
          <p:spPr bwMode="auto">
            <a:xfrm>
              <a:off x="4805363" y="4244975"/>
              <a:ext cx="92075" cy="49213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21" y="0"/>
                </a:cxn>
                <a:cxn ang="0">
                  <a:pos x="213" y="3"/>
                </a:cxn>
                <a:cxn ang="0">
                  <a:pos x="199" y="8"/>
                </a:cxn>
                <a:cxn ang="0">
                  <a:pos x="171" y="21"/>
                </a:cxn>
                <a:cxn ang="0">
                  <a:pos x="171" y="21"/>
                </a:cxn>
                <a:cxn ang="0">
                  <a:pos x="105" y="50"/>
                </a:cxn>
                <a:cxn ang="0">
                  <a:pos x="105" y="50"/>
                </a:cxn>
                <a:cxn ang="0">
                  <a:pos x="76" y="61"/>
                </a:cxn>
                <a:cxn ang="0">
                  <a:pos x="63" y="69"/>
                </a:cxn>
                <a:cxn ang="0">
                  <a:pos x="48" y="77"/>
                </a:cxn>
                <a:cxn ang="0">
                  <a:pos x="35" y="85"/>
                </a:cxn>
                <a:cxn ang="0">
                  <a:pos x="24" y="94"/>
                </a:cxn>
                <a:cxn ang="0">
                  <a:pos x="12" y="105"/>
                </a:cxn>
                <a:cxn ang="0">
                  <a:pos x="1" y="115"/>
                </a:cxn>
                <a:cxn ang="0">
                  <a:pos x="1" y="115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0" y="112"/>
                </a:cxn>
                <a:cxn ang="0">
                  <a:pos x="33" y="102"/>
                </a:cxn>
                <a:cxn ang="0">
                  <a:pos x="44" y="93"/>
                </a:cxn>
                <a:cxn ang="0">
                  <a:pos x="59" y="84"/>
                </a:cxn>
                <a:cxn ang="0">
                  <a:pos x="72" y="77"/>
                </a:cxn>
                <a:cxn ang="0">
                  <a:pos x="86" y="69"/>
                </a:cxn>
                <a:cxn ang="0">
                  <a:pos x="116" y="57"/>
                </a:cxn>
                <a:cxn ang="0">
                  <a:pos x="116" y="57"/>
                </a:cxn>
                <a:cxn ang="0">
                  <a:pos x="158" y="39"/>
                </a:cxn>
                <a:cxn ang="0">
                  <a:pos x="158" y="39"/>
                </a:cxn>
                <a:cxn ang="0">
                  <a:pos x="192" y="22"/>
                </a:cxn>
                <a:cxn ang="0">
                  <a:pos x="211" y="14"/>
                </a:cxn>
                <a:cxn ang="0">
                  <a:pos x="220" y="12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10"/>
                </a:cxn>
                <a:cxn ang="0">
                  <a:pos x="232" y="9"/>
                </a:cxn>
                <a:cxn ang="0">
                  <a:pos x="233" y="5"/>
                </a:cxn>
                <a:cxn ang="0">
                  <a:pos x="232" y="1"/>
                </a:cxn>
                <a:cxn ang="0">
                  <a:pos x="230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3" h="125">
                  <a:moveTo>
                    <a:pt x="228" y="0"/>
                  </a:moveTo>
                  <a:lnTo>
                    <a:pt x="228" y="0"/>
                  </a:lnTo>
                  <a:lnTo>
                    <a:pt x="221" y="0"/>
                  </a:lnTo>
                  <a:lnTo>
                    <a:pt x="213" y="3"/>
                  </a:lnTo>
                  <a:lnTo>
                    <a:pt x="199" y="8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76" y="61"/>
                  </a:lnTo>
                  <a:lnTo>
                    <a:pt x="63" y="69"/>
                  </a:lnTo>
                  <a:lnTo>
                    <a:pt x="48" y="77"/>
                  </a:lnTo>
                  <a:lnTo>
                    <a:pt x="35" y="85"/>
                  </a:lnTo>
                  <a:lnTo>
                    <a:pt x="24" y="94"/>
                  </a:lnTo>
                  <a:lnTo>
                    <a:pt x="12" y="10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0" y="112"/>
                  </a:lnTo>
                  <a:lnTo>
                    <a:pt x="33" y="102"/>
                  </a:lnTo>
                  <a:lnTo>
                    <a:pt x="44" y="93"/>
                  </a:lnTo>
                  <a:lnTo>
                    <a:pt x="59" y="84"/>
                  </a:lnTo>
                  <a:lnTo>
                    <a:pt x="72" y="77"/>
                  </a:lnTo>
                  <a:lnTo>
                    <a:pt x="86" y="69"/>
                  </a:lnTo>
                  <a:lnTo>
                    <a:pt x="116" y="57"/>
                  </a:lnTo>
                  <a:lnTo>
                    <a:pt x="116" y="57"/>
                  </a:lnTo>
                  <a:lnTo>
                    <a:pt x="158" y="39"/>
                  </a:lnTo>
                  <a:lnTo>
                    <a:pt x="158" y="39"/>
                  </a:lnTo>
                  <a:lnTo>
                    <a:pt x="192" y="22"/>
                  </a:lnTo>
                  <a:lnTo>
                    <a:pt x="211" y="14"/>
                  </a:lnTo>
                  <a:lnTo>
                    <a:pt x="22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2" y="9"/>
                  </a:lnTo>
                  <a:lnTo>
                    <a:pt x="233" y="5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6" name="Freeform 1058"/>
            <p:cNvSpPr/>
            <p:nvPr/>
          </p:nvSpPr>
          <p:spPr bwMode="auto">
            <a:xfrm>
              <a:off x="4822826" y="4260850"/>
              <a:ext cx="85725" cy="53975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210" y="1"/>
                </a:cxn>
                <a:cxn ang="0">
                  <a:pos x="182" y="16"/>
                </a:cxn>
                <a:cxn ang="0">
                  <a:pos x="156" y="29"/>
                </a:cxn>
                <a:cxn ang="0">
                  <a:pos x="101" y="58"/>
                </a:cxn>
                <a:cxn ang="0">
                  <a:pos x="75" y="73"/>
                </a:cxn>
                <a:cxn ang="0">
                  <a:pos x="49" y="89"/>
                </a:cxn>
                <a:cxn ang="0">
                  <a:pos x="25" y="107"/>
                </a:cxn>
                <a:cxn ang="0">
                  <a:pos x="3" y="128"/>
                </a:cxn>
                <a:cxn ang="0">
                  <a:pos x="3" y="128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3" y="136"/>
                </a:cxn>
                <a:cxn ang="0">
                  <a:pos x="7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33" y="115"/>
                </a:cxn>
                <a:cxn ang="0">
                  <a:pos x="57" y="98"/>
                </a:cxn>
                <a:cxn ang="0">
                  <a:pos x="83" y="81"/>
                </a:cxn>
                <a:cxn ang="0">
                  <a:pos x="109" y="67"/>
                </a:cxn>
                <a:cxn ang="0">
                  <a:pos x="163" y="39"/>
                </a:cxn>
                <a:cxn ang="0">
                  <a:pos x="189" y="25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8" y="9"/>
                </a:cxn>
                <a:cxn ang="0">
                  <a:pos x="218" y="8"/>
                </a:cxn>
                <a:cxn ang="0">
                  <a:pos x="218" y="4"/>
                </a:cxn>
                <a:cxn ang="0">
                  <a:pos x="214" y="1"/>
                </a:cxn>
                <a:cxn ang="0">
                  <a:pos x="212" y="0"/>
                </a:cxn>
                <a:cxn ang="0">
                  <a:pos x="210" y="1"/>
                </a:cxn>
                <a:cxn ang="0">
                  <a:pos x="210" y="1"/>
                </a:cxn>
              </a:cxnLst>
              <a:rect l="0" t="0" r="r" b="b"/>
              <a:pathLst>
                <a:path w="218" h="137">
                  <a:moveTo>
                    <a:pt x="210" y="1"/>
                  </a:moveTo>
                  <a:lnTo>
                    <a:pt x="210" y="1"/>
                  </a:lnTo>
                  <a:lnTo>
                    <a:pt x="182" y="16"/>
                  </a:lnTo>
                  <a:lnTo>
                    <a:pt x="156" y="29"/>
                  </a:lnTo>
                  <a:lnTo>
                    <a:pt x="101" y="58"/>
                  </a:lnTo>
                  <a:lnTo>
                    <a:pt x="75" y="73"/>
                  </a:lnTo>
                  <a:lnTo>
                    <a:pt x="49" y="89"/>
                  </a:lnTo>
                  <a:lnTo>
                    <a:pt x="25" y="107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3" y="136"/>
                  </a:lnTo>
                  <a:lnTo>
                    <a:pt x="7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33" y="115"/>
                  </a:lnTo>
                  <a:lnTo>
                    <a:pt x="57" y="98"/>
                  </a:lnTo>
                  <a:lnTo>
                    <a:pt x="83" y="81"/>
                  </a:lnTo>
                  <a:lnTo>
                    <a:pt x="109" y="67"/>
                  </a:lnTo>
                  <a:lnTo>
                    <a:pt x="163" y="39"/>
                  </a:lnTo>
                  <a:lnTo>
                    <a:pt x="189" y="25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8" y="9"/>
                  </a:lnTo>
                  <a:lnTo>
                    <a:pt x="218" y="8"/>
                  </a:lnTo>
                  <a:lnTo>
                    <a:pt x="218" y="4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7" name="Freeform 1059"/>
            <p:cNvSpPr/>
            <p:nvPr/>
          </p:nvSpPr>
          <p:spPr bwMode="auto">
            <a:xfrm>
              <a:off x="4814888" y="4289425"/>
              <a:ext cx="93663" cy="69850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14" y="6"/>
                </a:cxn>
                <a:cxn ang="0">
                  <a:pos x="199" y="14"/>
                </a:cxn>
                <a:cxn ang="0">
                  <a:pos x="173" y="31"/>
                </a:cxn>
                <a:cxn ang="0">
                  <a:pos x="122" y="69"/>
                </a:cxn>
                <a:cxn ang="0">
                  <a:pos x="122" y="69"/>
                </a:cxn>
                <a:cxn ang="0">
                  <a:pos x="91" y="91"/>
                </a:cxn>
                <a:cxn ang="0">
                  <a:pos x="61" y="116"/>
                </a:cxn>
                <a:cxn ang="0">
                  <a:pos x="31" y="14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71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36" y="153"/>
                </a:cxn>
                <a:cxn ang="0">
                  <a:pos x="62" y="132"/>
                </a:cxn>
                <a:cxn ang="0">
                  <a:pos x="88" y="111"/>
                </a:cxn>
                <a:cxn ang="0">
                  <a:pos x="114" y="89"/>
                </a:cxn>
                <a:cxn ang="0">
                  <a:pos x="114" y="89"/>
                </a:cxn>
                <a:cxn ang="0">
                  <a:pos x="129" y="77"/>
                </a:cxn>
                <a:cxn ang="0">
                  <a:pos x="144" y="66"/>
                </a:cxn>
                <a:cxn ang="0">
                  <a:pos x="176" y="45"/>
                </a:cxn>
                <a:cxn ang="0">
                  <a:pos x="176" y="45"/>
                </a:cxn>
                <a:cxn ang="0">
                  <a:pos x="202" y="27"/>
                </a:cxn>
                <a:cxn ang="0">
                  <a:pos x="216" y="18"/>
                </a:cxn>
                <a:cxn ang="0">
                  <a:pos x="231" y="11"/>
                </a:cxn>
                <a:cxn ang="0">
                  <a:pos x="231" y="11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4"/>
                </a:cxn>
                <a:cxn ang="0">
                  <a:pos x="233" y="1"/>
                </a:cxn>
                <a:cxn ang="0">
                  <a:pos x="232" y="0"/>
                </a:cxn>
                <a:cxn ang="0">
                  <a:pos x="231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5" h="176">
                  <a:moveTo>
                    <a:pt x="228" y="0"/>
                  </a:moveTo>
                  <a:lnTo>
                    <a:pt x="228" y="0"/>
                  </a:lnTo>
                  <a:lnTo>
                    <a:pt x="214" y="6"/>
                  </a:lnTo>
                  <a:lnTo>
                    <a:pt x="199" y="14"/>
                  </a:lnTo>
                  <a:lnTo>
                    <a:pt x="173" y="31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91" y="91"/>
                  </a:lnTo>
                  <a:lnTo>
                    <a:pt x="61" y="116"/>
                  </a:lnTo>
                  <a:lnTo>
                    <a:pt x="31" y="14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71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36" y="153"/>
                  </a:lnTo>
                  <a:lnTo>
                    <a:pt x="62" y="132"/>
                  </a:lnTo>
                  <a:lnTo>
                    <a:pt x="88" y="111"/>
                  </a:lnTo>
                  <a:lnTo>
                    <a:pt x="114" y="89"/>
                  </a:lnTo>
                  <a:lnTo>
                    <a:pt x="114" y="89"/>
                  </a:lnTo>
                  <a:lnTo>
                    <a:pt x="129" y="77"/>
                  </a:lnTo>
                  <a:lnTo>
                    <a:pt x="144" y="66"/>
                  </a:lnTo>
                  <a:lnTo>
                    <a:pt x="176" y="45"/>
                  </a:lnTo>
                  <a:lnTo>
                    <a:pt x="176" y="45"/>
                  </a:lnTo>
                  <a:lnTo>
                    <a:pt x="202" y="27"/>
                  </a:lnTo>
                  <a:lnTo>
                    <a:pt x="216" y="18"/>
                  </a:lnTo>
                  <a:lnTo>
                    <a:pt x="231" y="11"/>
                  </a:lnTo>
                  <a:lnTo>
                    <a:pt x="231" y="11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4"/>
                  </a:lnTo>
                  <a:lnTo>
                    <a:pt x="233" y="1"/>
                  </a:lnTo>
                  <a:lnTo>
                    <a:pt x="232" y="0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8" name="Freeform 1060"/>
            <p:cNvSpPr/>
            <p:nvPr/>
          </p:nvSpPr>
          <p:spPr bwMode="auto">
            <a:xfrm>
              <a:off x="4819651" y="4319588"/>
              <a:ext cx="98425" cy="66675"/>
            </a:xfrm>
            <a:custGeom>
              <a:avLst/>
              <a:gdLst/>
              <a:ahLst/>
              <a:cxnLst>
                <a:cxn ang="0">
                  <a:pos x="236" y="2"/>
                </a:cxn>
                <a:cxn ang="0">
                  <a:pos x="236" y="2"/>
                </a:cxn>
                <a:cxn ang="0">
                  <a:pos x="221" y="13"/>
                </a:cxn>
                <a:cxn ang="0">
                  <a:pos x="207" y="22"/>
                </a:cxn>
                <a:cxn ang="0">
                  <a:pos x="174" y="41"/>
                </a:cxn>
                <a:cxn ang="0">
                  <a:pos x="174" y="41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75" y="102"/>
                </a:cxn>
                <a:cxn ang="0">
                  <a:pos x="50" y="121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5"/>
                </a:cxn>
                <a:cxn ang="0">
                  <a:pos x="0" y="168"/>
                </a:cxn>
                <a:cxn ang="0">
                  <a:pos x="2" y="169"/>
                </a:cxn>
                <a:cxn ang="0">
                  <a:pos x="5" y="170"/>
                </a:cxn>
                <a:cxn ang="0">
                  <a:pos x="8" y="170"/>
                </a:cxn>
                <a:cxn ang="0">
                  <a:pos x="11" y="169"/>
                </a:cxn>
                <a:cxn ang="0">
                  <a:pos x="11" y="169"/>
                </a:cxn>
                <a:cxn ang="0">
                  <a:pos x="37" y="147"/>
                </a:cxn>
                <a:cxn ang="0">
                  <a:pos x="64" y="124"/>
                </a:cxn>
                <a:cxn ang="0">
                  <a:pos x="93" y="104"/>
                </a:cxn>
                <a:cxn ang="0">
                  <a:pos x="108" y="93"/>
                </a:cxn>
                <a:cxn ang="0">
                  <a:pos x="123" y="85"/>
                </a:cxn>
                <a:cxn ang="0">
                  <a:pos x="123" y="85"/>
                </a:cxn>
                <a:cxn ang="0">
                  <a:pos x="157" y="66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17" y="29"/>
                </a:cxn>
                <a:cxn ang="0">
                  <a:pos x="232" y="20"/>
                </a:cxn>
                <a:cxn ang="0">
                  <a:pos x="244" y="9"/>
                </a:cxn>
                <a:cxn ang="0">
                  <a:pos x="244" y="9"/>
                </a:cxn>
                <a:cxn ang="0">
                  <a:pos x="246" y="8"/>
                </a:cxn>
                <a:cxn ang="0">
                  <a:pos x="246" y="5"/>
                </a:cxn>
                <a:cxn ang="0">
                  <a:pos x="245" y="2"/>
                </a:cxn>
                <a:cxn ang="0">
                  <a:pos x="241" y="0"/>
                </a:cxn>
                <a:cxn ang="0">
                  <a:pos x="238" y="0"/>
                </a:cxn>
                <a:cxn ang="0">
                  <a:pos x="236" y="2"/>
                </a:cxn>
                <a:cxn ang="0">
                  <a:pos x="236" y="2"/>
                </a:cxn>
              </a:cxnLst>
              <a:rect l="0" t="0" r="r" b="b"/>
              <a:pathLst>
                <a:path w="246" h="170">
                  <a:moveTo>
                    <a:pt x="236" y="2"/>
                  </a:moveTo>
                  <a:lnTo>
                    <a:pt x="236" y="2"/>
                  </a:lnTo>
                  <a:lnTo>
                    <a:pt x="221" y="13"/>
                  </a:lnTo>
                  <a:lnTo>
                    <a:pt x="207" y="22"/>
                  </a:lnTo>
                  <a:lnTo>
                    <a:pt x="174" y="41"/>
                  </a:lnTo>
                  <a:lnTo>
                    <a:pt x="174" y="41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75" y="102"/>
                  </a:lnTo>
                  <a:lnTo>
                    <a:pt x="50" y="12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2" y="169"/>
                  </a:lnTo>
                  <a:lnTo>
                    <a:pt x="5" y="170"/>
                  </a:lnTo>
                  <a:lnTo>
                    <a:pt x="8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37" y="147"/>
                  </a:lnTo>
                  <a:lnTo>
                    <a:pt x="64" y="124"/>
                  </a:lnTo>
                  <a:lnTo>
                    <a:pt x="93" y="104"/>
                  </a:lnTo>
                  <a:lnTo>
                    <a:pt x="108" y="93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57" y="66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17" y="29"/>
                  </a:lnTo>
                  <a:lnTo>
                    <a:pt x="232" y="20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6" y="8"/>
                  </a:lnTo>
                  <a:lnTo>
                    <a:pt x="246" y="5"/>
                  </a:lnTo>
                  <a:lnTo>
                    <a:pt x="245" y="2"/>
                  </a:lnTo>
                  <a:lnTo>
                    <a:pt x="241" y="0"/>
                  </a:lnTo>
                  <a:lnTo>
                    <a:pt x="238" y="0"/>
                  </a:lnTo>
                  <a:lnTo>
                    <a:pt x="236" y="2"/>
                  </a:lnTo>
                  <a:lnTo>
                    <a:pt x="2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9" name="Freeform 1061"/>
            <p:cNvSpPr/>
            <p:nvPr/>
          </p:nvSpPr>
          <p:spPr bwMode="auto">
            <a:xfrm>
              <a:off x="4827588" y="4351338"/>
              <a:ext cx="95250" cy="65088"/>
            </a:xfrm>
            <a:custGeom>
              <a:avLst/>
              <a:gdLst/>
              <a:ahLst/>
              <a:cxnLst>
                <a:cxn ang="0">
                  <a:pos x="230" y="1"/>
                </a:cxn>
                <a:cxn ang="0">
                  <a:pos x="230" y="1"/>
                </a:cxn>
                <a:cxn ang="0">
                  <a:pos x="224" y="7"/>
                </a:cxn>
                <a:cxn ang="0">
                  <a:pos x="217" y="12"/>
                </a:cxn>
                <a:cxn ang="0">
                  <a:pos x="202" y="22"/>
                </a:cxn>
                <a:cxn ang="0">
                  <a:pos x="186" y="31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152" y="52"/>
                </a:cxn>
                <a:cxn ang="0">
                  <a:pos x="132" y="64"/>
                </a:cxn>
                <a:cxn ang="0">
                  <a:pos x="114" y="75"/>
                </a:cxn>
                <a:cxn ang="0">
                  <a:pos x="94" y="86"/>
                </a:cxn>
                <a:cxn ang="0">
                  <a:pos x="94" y="86"/>
                </a:cxn>
                <a:cxn ang="0">
                  <a:pos x="60" y="109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19" y="137"/>
                </a:cxn>
                <a:cxn ang="0">
                  <a:pos x="11" y="143"/>
                </a:cxn>
                <a:cxn ang="0">
                  <a:pos x="4" y="149"/>
                </a:cxn>
                <a:cxn ang="0">
                  <a:pos x="3" y="153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1"/>
                </a:cxn>
                <a:cxn ang="0">
                  <a:pos x="2" y="162"/>
                </a:cxn>
                <a:cxn ang="0">
                  <a:pos x="6" y="165"/>
                </a:cxn>
                <a:cxn ang="0">
                  <a:pos x="9" y="165"/>
                </a:cxn>
                <a:cxn ang="0">
                  <a:pos x="11" y="164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5" y="154"/>
                </a:cxn>
                <a:cxn ang="0">
                  <a:pos x="20" y="149"/>
                </a:cxn>
                <a:cxn ang="0">
                  <a:pos x="28" y="143"/>
                </a:cxn>
                <a:cxn ang="0">
                  <a:pos x="36" y="137"/>
                </a:cxn>
                <a:cxn ang="0">
                  <a:pos x="53" y="127"/>
                </a:cxn>
                <a:cxn ang="0">
                  <a:pos x="66" y="119"/>
                </a:cxn>
                <a:cxn ang="0">
                  <a:pos x="66" y="119"/>
                </a:cxn>
                <a:cxn ang="0">
                  <a:pos x="100" y="97"/>
                </a:cxn>
                <a:cxn ang="0">
                  <a:pos x="118" y="86"/>
                </a:cxn>
                <a:cxn ang="0">
                  <a:pos x="136" y="76"/>
                </a:cxn>
                <a:cxn ang="0">
                  <a:pos x="136" y="76"/>
                </a:cxn>
                <a:cxn ang="0">
                  <a:pos x="151" y="68"/>
                </a:cxn>
                <a:cxn ang="0">
                  <a:pos x="165" y="59"/>
                </a:cxn>
                <a:cxn ang="0">
                  <a:pos x="191" y="39"/>
                </a:cxn>
                <a:cxn ang="0">
                  <a:pos x="191" y="39"/>
                </a:cxn>
                <a:cxn ang="0">
                  <a:pos x="203" y="31"/>
                </a:cxn>
                <a:cxn ang="0">
                  <a:pos x="216" y="25"/>
                </a:cxn>
                <a:cxn ang="0">
                  <a:pos x="228" y="18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40" y="8"/>
                </a:cxn>
                <a:cxn ang="0">
                  <a:pos x="241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3" y="0"/>
                </a:cxn>
                <a:cxn ang="0">
                  <a:pos x="230" y="1"/>
                </a:cxn>
                <a:cxn ang="0">
                  <a:pos x="230" y="1"/>
                </a:cxn>
              </a:cxnLst>
              <a:rect l="0" t="0" r="r" b="b"/>
              <a:pathLst>
                <a:path w="241" h="165">
                  <a:moveTo>
                    <a:pt x="230" y="1"/>
                  </a:moveTo>
                  <a:lnTo>
                    <a:pt x="230" y="1"/>
                  </a:lnTo>
                  <a:lnTo>
                    <a:pt x="224" y="7"/>
                  </a:lnTo>
                  <a:lnTo>
                    <a:pt x="217" y="12"/>
                  </a:lnTo>
                  <a:lnTo>
                    <a:pt x="202" y="22"/>
                  </a:lnTo>
                  <a:lnTo>
                    <a:pt x="186" y="31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152" y="52"/>
                  </a:lnTo>
                  <a:lnTo>
                    <a:pt x="132" y="64"/>
                  </a:lnTo>
                  <a:lnTo>
                    <a:pt x="114" y="75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60" y="109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19" y="137"/>
                  </a:lnTo>
                  <a:lnTo>
                    <a:pt x="11" y="143"/>
                  </a:lnTo>
                  <a:lnTo>
                    <a:pt x="4" y="149"/>
                  </a:lnTo>
                  <a:lnTo>
                    <a:pt x="3" y="153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2" y="162"/>
                  </a:lnTo>
                  <a:lnTo>
                    <a:pt x="6" y="165"/>
                  </a:lnTo>
                  <a:lnTo>
                    <a:pt x="9" y="165"/>
                  </a:lnTo>
                  <a:lnTo>
                    <a:pt x="11" y="164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5" y="154"/>
                  </a:lnTo>
                  <a:lnTo>
                    <a:pt x="20" y="149"/>
                  </a:lnTo>
                  <a:lnTo>
                    <a:pt x="28" y="143"/>
                  </a:lnTo>
                  <a:lnTo>
                    <a:pt x="36" y="137"/>
                  </a:lnTo>
                  <a:lnTo>
                    <a:pt x="53" y="127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100" y="97"/>
                  </a:lnTo>
                  <a:lnTo>
                    <a:pt x="118" y="86"/>
                  </a:lnTo>
                  <a:lnTo>
                    <a:pt x="136" y="76"/>
                  </a:lnTo>
                  <a:lnTo>
                    <a:pt x="136" y="76"/>
                  </a:lnTo>
                  <a:lnTo>
                    <a:pt x="151" y="68"/>
                  </a:lnTo>
                  <a:lnTo>
                    <a:pt x="165" y="5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203" y="31"/>
                  </a:lnTo>
                  <a:lnTo>
                    <a:pt x="216" y="25"/>
                  </a:lnTo>
                  <a:lnTo>
                    <a:pt x="228" y="18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40" y="8"/>
                  </a:lnTo>
                  <a:lnTo>
                    <a:pt x="241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3" y="0"/>
                  </a:lnTo>
                  <a:lnTo>
                    <a:pt x="230" y="1"/>
                  </a:lnTo>
                  <a:lnTo>
                    <a:pt x="2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0" name="Freeform 1062"/>
            <p:cNvSpPr/>
            <p:nvPr/>
          </p:nvSpPr>
          <p:spPr bwMode="auto">
            <a:xfrm>
              <a:off x="4822826" y="4378325"/>
              <a:ext cx="101600" cy="68263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19" y="17"/>
                </a:cxn>
                <a:cxn ang="0">
                  <a:pos x="188" y="33"/>
                </a:cxn>
                <a:cxn ang="0">
                  <a:pos x="157" y="51"/>
                </a:cxn>
                <a:cxn ang="0">
                  <a:pos x="129" y="69"/>
                </a:cxn>
                <a:cxn ang="0">
                  <a:pos x="129" y="69"/>
                </a:cxn>
                <a:cxn ang="0">
                  <a:pos x="99" y="89"/>
                </a:cxn>
                <a:cxn ang="0">
                  <a:pos x="69" y="111"/>
                </a:cxn>
                <a:cxn ang="0">
                  <a:pos x="69" y="111"/>
                </a:cxn>
                <a:cxn ang="0">
                  <a:pos x="54" y="124"/>
                </a:cxn>
                <a:cxn ang="0">
                  <a:pos x="40" y="140"/>
                </a:cxn>
                <a:cxn ang="0">
                  <a:pos x="31" y="147"/>
                </a:cxn>
                <a:cxn ang="0">
                  <a:pos x="23" y="153"/>
                </a:cxn>
                <a:cxn ang="0">
                  <a:pos x="14" y="158"/>
                </a:cxn>
                <a:cxn ang="0">
                  <a:pos x="6" y="161"/>
                </a:cxn>
                <a:cxn ang="0">
                  <a:pos x="6" y="161"/>
                </a:cxn>
                <a:cxn ang="0">
                  <a:pos x="3" y="161"/>
                </a:cxn>
                <a:cxn ang="0">
                  <a:pos x="2" y="164"/>
                </a:cxn>
                <a:cxn ang="0">
                  <a:pos x="0" y="165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6" y="171"/>
                </a:cxn>
                <a:cxn ang="0">
                  <a:pos x="8" y="171"/>
                </a:cxn>
                <a:cxn ang="0">
                  <a:pos x="8" y="171"/>
                </a:cxn>
                <a:cxn ang="0">
                  <a:pos x="14" y="170"/>
                </a:cxn>
                <a:cxn ang="0">
                  <a:pos x="20" y="167"/>
                </a:cxn>
                <a:cxn ang="0">
                  <a:pos x="29" y="162"/>
                </a:cxn>
                <a:cxn ang="0">
                  <a:pos x="38" y="154"/>
                </a:cxn>
                <a:cxn ang="0">
                  <a:pos x="46" y="147"/>
                </a:cxn>
                <a:cxn ang="0">
                  <a:pos x="46" y="147"/>
                </a:cxn>
                <a:cxn ang="0">
                  <a:pos x="66" y="130"/>
                </a:cxn>
                <a:cxn ang="0">
                  <a:pos x="86" y="114"/>
                </a:cxn>
                <a:cxn ang="0">
                  <a:pos x="126" y="85"/>
                </a:cxn>
                <a:cxn ang="0">
                  <a:pos x="126" y="85"/>
                </a:cxn>
                <a:cxn ang="0">
                  <a:pos x="140" y="75"/>
                </a:cxn>
                <a:cxn ang="0">
                  <a:pos x="156" y="64"/>
                </a:cxn>
                <a:cxn ang="0">
                  <a:pos x="189" y="45"/>
                </a:cxn>
                <a:cxn ang="0">
                  <a:pos x="222" y="28"/>
                </a:cxn>
                <a:cxn ang="0">
                  <a:pos x="256" y="11"/>
                </a:cxn>
                <a:cxn ang="0">
                  <a:pos x="256" y="11"/>
                </a:cxn>
                <a:cxn ang="0">
                  <a:pos x="257" y="9"/>
                </a:cxn>
                <a:cxn ang="0">
                  <a:pos x="258" y="8"/>
                </a:cxn>
                <a:cxn ang="0">
                  <a:pos x="257" y="4"/>
                </a:cxn>
                <a:cxn ang="0">
                  <a:pos x="254" y="1"/>
                </a:cxn>
                <a:cxn ang="0">
                  <a:pos x="252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71">
                  <a:moveTo>
                    <a:pt x="249" y="1"/>
                  </a:moveTo>
                  <a:lnTo>
                    <a:pt x="249" y="1"/>
                  </a:lnTo>
                  <a:lnTo>
                    <a:pt x="219" y="17"/>
                  </a:lnTo>
                  <a:lnTo>
                    <a:pt x="188" y="33"/>
                  </a:lnTo>
                  <a:lnTo>
                    <a:pt x="157" y="51"/>
                  </a:lnTo>
                  <a:lnTo>
                    <a:pt x="129" y="69"/>
                  </a:lnTo>
                  <a:lnTo>
                    <a:pt x="129" y="69"/>
                  </a:lnTo>
                  <a:lnTo>
                    <a:pt x="99" y="89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54" y="124"/>
                  </a:lnTo>
                  <a:lnTo>
                    <a:pt x="40" y="140"/>
                  </a:lnTo>
                  <a:lnTo>
                    <a:pt x="31" y="147"/>
                  </a:lnTo>
                  <a:lnTo>
                    <a:pt x="23" y="153"/>
                  </a:lnTo>
                  <a:lnTo>
                    <a:pt x="14" y="158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3" y="161"/>
                  </a:lnTo>
                  <a:lnTo>
                    <a:pt x="2" y="164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6" y="171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14" y="170"/>
                  </a:lnTo>
                  <a:lnTo>
                    <a:pt x="20" y="167"/>
                  </a:lnTo>
                  <a:lnTo>
                    <a:pt x="29" y="162"/>
                  </a:lnTo>
                  <a:lnTo>
                    <a:pt x="38" y="154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66" y="130"/>
                  </a:lnTo>
                  <a:lnTo>
                    <a:pt x="86" y="114"/>
                  </a:lnTo>
                  <a:lnTo>
                    <a:pt x="126" y="85"/>
                  </a:lnTo>
                  <a:lnTo>
                    <a:pt x="126" y="85"/>
                  </a:lnTo>
                  <a:lnTo>
                    <a:pt x="140" y="75"/>
                  </a:lnTo>
                  <a:lnTo>
                    <a:pt x="156" y="64"/>
                  </a:lnTo>
                  <a:lnTo>
                    <a:pt x="189" y="45"/>
                  </a:lnTo>
                  <a:lnTo>
                    <a:pt x="222" y="28"/>
                  </a:lnTo>
                  <a:lnTo>
                    <a:pt x="256" y="11"/>
                  </a:lnTo>
                  <a:lnTo>
                    <a:pt x="256" y="11"/>
                  </a:lnTo>
                  <a:lnTo>
                    <a:pt x="257" y="9"/>
                  </a:lnTo>
                  <a:lnTo>
                    <a:pt x="258" y="8"/>
                  </a:lnTo>
                  <a:lnTo>
                    <a:pt x="257" y="4"/>
                  </a:lnTo>
                  <a:lnTo>
                    <a:pt x="254" y="1"/>
                  </a:lnTo>
                  <a:lnTo>
                    <a:pt x="252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1" name="Freeform 1063"/>
            <p:cNvSpPr/>
            <p:nvPr/>
          </p:nvSpPr>
          <p:spPr bwMode="auto">
            <a:xfrm>
              <a:off x="4827588" y="4410075"/>
              <a:ext cx="85725" cy="63500"/>
            </a:xfrm>
            <a:custGeom>
              <a:avLst/>
              <a:gdLst/>
              <a:ahLst/>
              <a:cxnLst>
                <a:cxn ang="0">
                  <a:pos x="208" y="1"/>
                </a:cxn>
                <a:cxn ang="0">
                  <a:pos x="208" y="1"/>
                </a:cxn>
                <a:cxn ang="0">
                  <a:pos x="155" y="34"/>
                </a:cxn>
                <a:cxn ang="0">
                  <a:pos x="127" y="52"/>
                </a:cxn>
                <a:cxn ang="0">
                  <a:pos x="101" y="69"/>
                </a:cxn>
                <a:cxn ang="0">
                  <a:pos x="75" y="89"/>
                </a:cxn>
                <a:cxn ang="0">
                  <a:pos x="50" y="108"/>
                </a:cxn>
                <a:cxn ang="0">
                  <a:pos x="25" y="129"/>
                </a:cxn>
                <a:cxn ang="0">
                  <a:pos x="2" y="150"/>
                </a:cxn>
                <a:cxn ang="0">
                  <a:pos x="2" y="150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2" y="158"/>
                </a:cxn>
                <a:cxn ang="0">
                  <a:pos x="6" y="161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33" y="137"/>
                </a:cxn>
                <a:cxn ang="0">
                  <a:pos x="58" y="116"/>
                </a:cxn>
                <a:cxn ang="0">
                  <a:pos x="83" y="98"/>
                </a:cxn>
                <a:cxn ang="0">
                  <a:pos x="108" y="78"/>
                </a:cxn>
                <a:cxn ang="0">
                  <a:pos x="134" y="61"/>
                </a:cxn>
                <a:cxn ang="0">
                  <a:pos x="161" y="43"/>
                </a:cxn>
                <a:cxn ang="0">
                  <a:pos x="215" y="12"/>
                </a:cxn>
                <a:cxn ang="0">
                  <a:pos x="215" y="12"/>
                </a:cxn>
                <a:cxn ang="0">
                  <a:pos x="216" y="9"/>
                </a:cxn>
                <a:cxn ang="0">
                  <a:pos x="217" y="8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1" y="0"/>
                </a:cxn>
                <a:cxn ang="0">
                  <a:pos x="208" y="1"/>
                </a:cxn>
                <a:cxn ang="0">
                  <a:pos x="208" y="1"/>
                </a:cxn>
              </a:cxnLst>
              <a:rect l="0" t="0" r="r" b="b"/>
              <a:pathLst>
                <a:path w="217" h="161">
                  <a:moveTo>
                    <a:pt x="208" y="1"/>
                  </a:moveTo>
                  <a:lnTo>
                    <a:pt x="208" y="1"/>
                  </a:lnTo>
                  <a:lnTo>
                    <a:pt x="155" y="34"/>
                  </a:lnTo>
                  <a:lnTo>
                    <a:pt x="127" y="52"/>
                  </a:lnTo>
                  <a:lnTo>
                    <a:pt x="101" y="69"/>
                  </a:lnTo>
                  <a:lnTo>
                    <a:pt x="75" y="89"/>
                  </a:lnTo>
                  <a:lnTo>
                    <a:pt x="50" y="108"/>
                  </a:lnTo>
                  <a:lnTo>
                    <a:pt x="25" y="129"/>
                  </a:lnTo>
                  <a:lnTo>
                    <a:pt x="2" y="150"/>
                  </a:lnTo>
                  <a:lnTo>
                    <a:pt x="2" y="150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2" y="158"/>
                  </a:lnTo>
                  <a:lnTo>
                    <a:pt x="6" y="161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33" y="137"/>
                  </a:lnTo>
                  <a:lnTo>
                    <a:pt x="58" y="116"/>
                  </a:lnTo>
                  <a:lnTo>
                    <a:pt x="83" y="98"/>
                  </a:lnTo>
                  <a:lnTo>
                    <a:pt x="108" y="78"/>
                  </a:lnTo>
                  <a:lnTo>
                    <a:pt x="134" y="61"/>
                  </a:lnTo>
                  <a:lnTo>
                    <a:pt x="161" y="43"/>
                  </a:lnTo>
                  <a:lnTo>
                    <a:pt x="215" y="12"/>
                  </a:lnTo>
                  <a:lnTo>
                    <a:pt x="215" y="12"/>
                  </a:lnTo>
                  <a:lnTo>
                    <a:pt x="216" y="9"/>
                  </a:lnTo>
                  <a:lnTo>
                    <a:pt x="217" y="8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08" y="1"/>
                  </a:lnTo>
                  <a:lnTo>
                    <a:pt x="20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2" name="Freeform 1064"/>
            <p:cNvSpPr/>
            <p:nvPr/>
          </p:nvSpPr>
          <p:spPr bwMode="auto">
            <a:xfrm>
              <a:off x="4806951" y="4443413"/>
              <a:ext cx="107950" cy="730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32" y="25"/>
                </a:cxn>
                <a:cxn ang="0">
                  <a:pos x="195" y="49"/>
                </a:cxn>
                <a:cxn ang="0">
                  <a:pos x="123" y="94"/>
                </a:cxn>
                <a:cxn ang="0">
                  <a:pos x="123" y="94"/>
                </a:cxn>
                <a:cxn ang="0">
                  <a:pos x="62" y="131"/>
                </a:cxn>
                <a:cxn ang="0">
                  <a:pos x="30" y="152"/>
                </a:cxn>
                <a:cxn ang="0">
                  <a:pos x="16" y="162"/>
                </a:cxn>
                <a:cxn ang="0">
                  <a:pos x="2" y="173"/>
                </a:cxn>
                <a:cxn ang="0">
                  <a:pos x="2" y="173"/>
                </a:cxn>
                <a:cxn ang="0">
                  <a:pos x="0" y="175"/>
                </a:cxn>
                <a:cxn ang="0">
                  <a:pos x="0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12" y="183"/>
                </a:cxn>
                <a:cxn ang="0">
                  <a:pos x="12" y="183"/>
                </a:cxn>
                <a:cxn ang="0">
                  <a:pos x="16" y="182"/>
                </a:cxn>
                <a:cxn ang="0">
                  <a:pos x="17" y="179"/>
                </a:cxn>
                <a:cxn ang="0">
                  <a:pos x="19" y="178"/>
                </a:cxn>
                <a:cxn ang="0">
                  <a:pos x="17" y="175"/>
                </a:cxn>
                <a:cxn ang="0">
                  <a:pos x="17" y="175"/>
                </a:cxn>
                <a:cxn ang="0">
                  <a:pos x="46" y="154"/>
                </a:cxn>
                <a:cxn ang="0">
                  <a:pos x="77" y="135"/>
                </a:cxn>
                <a:cxn ang="0">
                  <a:pos x="138" y="98"/>
                </a:cxn>
                <a:cxn ang="0">
                  <a:pos x="138" y="98"/>
                </a:cxn>
                <a:cxn ang="0">
                  <a:pos x="206" y="56"/>
                </a:cxn>
                <a:cxn ang="0">
                  <a:pos x="238" y="3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2" y="3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83">
                  <a:moveTo>
                    <a:pt x="266" y="0"/>
                  </a:moveTo>
                  <a:lnTo>
                    <a:pt x="266" y="0"/>
                  </a:lnTo>
                  <a:lnTo>
                    <a:pt x="232" y="25"/>
                  </a:lnTo>
                  <a:lnTo>
                    <a:pt x="195" y="49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62" y="131"/>
                  </a:lnTo>
                  <a:lnTo>
                    <a:pt x="30" y="152"/>
                  </a:lnTo>
                  <a:lnTo>
                    <a:pt x="16" y="162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0" y="175"/>
                  </a:lnTo>
                  <a:lnTo>
                    <a:pt x="0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6" y="182"/>
                  </a:lnTo>
                  <a:lnTo>
                    <a:pt x="17" y="179"/>
                  </a:lnTo>
                  <a:lnTo>
                    <a:pt x="19" y="178"/>
                  </a:lnTo>
                  <a:lnTo>
                    <a:pt x="17" y="175"/>
                  </a:lnTo>
                  <a:lnTo>
                    <a:pt x="17" y="175"/>
                  </a:lnTo>
                  <a:lnTo>
                    <a:pt x="46" y="154"/>
                  </a:lnTo>
                  <a:lnTo>
                    <a:pt x="77" y="135"/>
                  </a:lnTo>
                  <a:lnTo>
                    <a:pt x="138" y="98"/>
                  </a:lnTo>
                  <a:lnTo>
                    <a:pt x="138" y="98"/>
                  </a:lnTo>
                  <a:lnTo>
                    <a:pt x="206" y="56"/>
                  </a:lnTo>
                  <a:lnTo>
                    <a:pt x="238" y="3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2" y="3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3" name="Freeform 1065"/>
            <p:cNvSpPr/>
            <p:nvPr/>
          </p:nvSpPr>
          <p:spPr bwMode="auto">
            <a:xfrm>
              <a:off x="4784726" y="4462463"/>
              <a:ext cx="139700" cy="87313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339" y="4"/>
                </a:cxn>
                <a:cxn ang="0">
                  <a:pos x="334" y="6"/>
                </a:cxn>
                <a:cxn ang="0">
                  <a:pos x="317" y="17"/>
                </a:cxn>
                <a:cxn ang="0">
                  <a:pos x="301" y="30"/>
                </a:cxn>
                <a:cxn ang="0">
                  <a:pos x="250" y="67"/>
                </a:cxn>
                <a:cxn ang="0">
                  <a:pos x="196" y="98"/>
                </a:cxn>
                <a:cxn ang="0">
                  <a:pos x="147" y="123"/>
                </a:cxn>
                <a:cxn ang="0">
                  <a:pos x="98" y="150"/>
                </a:cxn>
                <a:cxn ang="0">
                  <a:pos x="75" y="167"/>
                </a:cxn>
                <a:cxn ang="0">
                  <a:pos x="29" y="199"/>
                </a:cxn>
                <a:cxn ang="0">
                  <a:pos x="3" y="210"/>
                </a:cxn>
                <a:cxn ang="0">
                  <a:pos x="1" y="212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7" y="222"/>
                </a:cxn>
                <a:cxn ang="0">
                  <a:pos x="18" y="217"/>
                </a:cxn>
                <a:cxn ang="0">
                  <a:pos x="52" y="195"/>
                </a:cxn>
                <a:cxn ang="0">
                  <a:pos x="84" y="173"/>
                </a:cxn>
                <a:cxn ang="0">
                  <a:pos x="95" y="166"/>
                </a:cxn>
                <a:cxn ang="0">
                  <a:pos x="119" y="150"/>
                </a:cxn>
                <a:cxn ang="0">
                  <a:pos x="143" y="135"/>
                </a:cxn>
                <a:cxn ang="0">
                  <a:pos x="171" y="120"/>
                </a:cxn>
                <a:cxn ang="0">
                  <a:pos x="201" y="107"/>
                </a:cxn>
                <a:cxn ang="0">
                  <a:pos x="254" y="78"/>
                </a:cxn>
                <a:cxn ang="0">
                  <a:pos x="301" y="44"/>
                </a:cxn>
                <a:cxn ang="0">
                  <a:pos x="320" y="29"/>
                </a:cxn>
                <a:cxn ang="0">
                  <a:pos x="337" y="17"/>
                </a:cxn>
                <a:cxn ang="0">
                  <a:pos x="340" y="16"/>
                </a:cxn>
                <a:cxn ang="0">
                  <a:pos x="348" y="14"/>
                </a:cxn>
                <a:cxn ang="0">
                  <a:pos x="352" y="8"/>
                </a:cxn>
                <a:cxn ang="0">
                  <a:pos x="353" y="4"/>
                </a:cxn>
                <a:cxn ang="0">
                  <a:pos x="351" y="1"/>
                </a:cxn>
                <a:cxn ang="0">
                  <a:pos x="344" y="1"/>
                </a:cxn>
                <a:cxn ang="0">
                  <a:pos x="343" y="3"/>
                </a:cxn>
              </a:cxnLst>
              <a:rect l="0" t="0" r="r" b="b"/>
              <a:pathLst>
                <a:path w="353" h="222">
                  <a:moveTo>
                    <a:pt x="343" y="3"/>
                  </a:moveTo>
                  <a:lnTo>
                    <a:pt x="343" y="3"/>
                  </a:lnTo>
                  <a:lnTo>
                    <a:pt x="341" y="4"/>
                  </a:lnTo>
                  <a:lnTo>
                    <a:pt x="339" y="4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24" y="10"/>
                  </a:lnTo>
                  <a:lnTo>
                    <a:pt x="317" y="17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276" y="50"/>
                  </a:lnTo>
                  <a:lnTo>
                    <a:pt x="250" y="67"/>
                  </a:lnTo>
                  <a:lnTo>
                    <a:pt x="224" y="82"/>
                  </a:lnTo>
                  <a:lnTo>
                    <a:pt x="196" y="98"/>
                  </a:lnTo>
                  <a:lnTo>
                    <a:pt x="196" y="98"/>
                  </a:lnTo>
                  <a:lnTo>
                    <a:pt x="147" y="123"/>
                  </a:lnTo>
                  <a:lnTo>
                    <a:pt x="122" y="136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75" y="167"/>
                  </a:lnTo>
                  <a:lnTo>
                    <a:pt x="52" y="184"/>
                  </a:lnTo>
                  <a:lnTo>
                    <a:pt x="29" y="199"/>
                  </a:lnTo>
                  <a:lnTo>
                    <a:pt x="16" y="205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4" y="222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18" y="217"/>
                  </a:lnTo>
                  <a:lnTo>
                    <a:pt x="30" y="210"/>
                  </a:lnTo>
                  <a:lnTo>
                    <a:pt x="52" y="195"/>
                  </a:lnTo>
                  <a:lnTo>
                    <a:pt x="73" y="180"/>
                  </a:lnTo>
                  <a:lnTo>
                    <a:pt x="84" y="173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7" y="158"/>
                  </a:lnTo>
                  <a:lnTo>
                    <a:pt x="119" y="150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56" y="127"/>
                  </a:lnTo>
                  <a:lnTo>
                    <a:pt x="171" y="120"/>
                  </a:lnTo>
                  <a:lnTo>
                    <a:pt x="201" y="107"/>
                  </a:lnTo>
                  <a:lnTo>
                    <a:pt x="201" y="107"/>
                  </a:lnTo>
                  <a:lnTo>
                    <a:pt x="228" y="94"/>
                  </a:lnTo>
                  <a:lnTo>
                    <a:pt x="254" y="78"/>
                  </a:lnTo>
                  <a:lnTo>
                    <a:pt x="277" y="63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20" y="29"/>
                  </a:lnTo>
                  <a:lnTo>
                    <a:pt x="332" y="20"/>
                  </a:lnTo>
                  <a:lnTo>
                    <a:pt x="337" y="17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44" y="16"/>
                  </a:lnTo>
                  <a:lnTo>
                    <a:pt x="348" y="14"/>
                  </a:lnTo>
                  <a:lnTo>
                    <a:pt x="352" y="8"/>
                  </a:lnTo>
                  <a:lnTo>
                    <a:pt x="352" y="8"/>
                  </a:lnTo>
                  <a:lnTo>
                    <a:pt x="353" y="6"/>
                  </a:lnTo>
                  <a:lnTo>
                    <a:pt x="353" y="4"/>
                  </a:lnTo>
                  <a:lnTo>
                    <a:pt x="352" y="3"/>
                  </a:lnTo>
                  <a:lnTo>
                    <a:pt x="351" y="1"/>
                  </a:lnTo>
                  <a:lnTo>
                    <a:pt x="347" y="0"/>
                  </a:lnTo>
                  <a:lnTo>
                    <a:pt x="344" y="1"/>
                  </a:lnTo>
                  <a:lnTo>
                    <a:pt x="343" y="3"/>
                  </a:lnTo>
                  <a:lnTo>
                    <a:pt x="3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4" name="Freeform 1066"/>
            <p:cNvSpPr/>
            <p:nvPr/>
          </p:nvSpPr>
          <p:spPr bwMode="auto">
            <a:xfrm>
              <a:off x="4519613" y="4484688"/>
              <a:ext cx="400050" cy="227013"/>
            </a:xfrm>
            <a:custGeom>
              <a:avLst/>
              <a:gdLst/>
              <a:ahLst/>
              <a:cxnLst>
                <a:cxn ang="0">
                  <a:pos x="1000" y="3"/>
                </a:cxn>
                <a:cxn ang="0">
                  <a:pos x="973" y="26"/>
                </a:cxn>
                <a:cxn ang="0">
                  <a:pos x="914" y="68"/>
                </a:cxn>
                <a:cxn ang="0">
                  <a:pos x="884" y="86"/>
                </a:cxn>
                <a:cxn ang="0">
                  <a:pos x="791" y="144"/>
                </a:cxn>
                <a:cxn ang="0">
                  <a:pos x="760" y="162"/>
                </a:cxn>
                <a:cxn ang="0">
                  <a:pos x="699" y="192"/>
                </a:cxn>
                <a:cxn ang="0">
                  <a:pos x="638" y="224"/>
                </a:cxn>
                <a:cxn ang="0">
                  <a:pos x="607" y="241"/>
                </a:cxn>
                <a:cxn ang="0">
                  <a:pos x="544" y="273"/>
                </a:cxn>
                <a:cxn ang="0">
                  <a:pos x="510" y="287"/>
                </a:cxn>
                <a:cxn ang="0">
                  <a:pos x="447" y="314"/>
                </a:cxn>
                <a:cxn ang="0">
                  <a:pos x="385" y="348"/>
                </a:cxn>
                <a:cxn ang="0">
                  <a:pos x="327" y="386"/>
                </a:cxn>
                <a:cxn ang="0">
                  <a:pos x="270" y="424"/>
                </a:cxn>
                <a:cxn ang="0">
                  <a:pos x="236" y="442"/>
                </a:cxn>
                <a:cxn ang="0">
                  <a:pos x="201" y="458"/>
                </a:cxn>
                <a:cxn ang="0">
                  <a:pos x="170" y="476"/>
                </a:cxn>
                <a:cxn ang="0">
                  <a:pos x="138" y="494"/>
                </a:cxn>
                <a:cxn ang="0">
                  <a:pos x="74" y="531"/>
                </a:cxn>
                <a:cxn ang="0">
                  <a:pos x="58" y="540"/>
                </a:cxn>
                <a:cxn ang="0">
                  <a:pos x="32" y="553"/>
                </a:cxn>
                <a:cxn ang="0">
                  <a:pos x="14" y="559"/>
                </a:cxn>
                <a:cxn ang="0">
                  <a:pos x="5" y="560"/>
                </a:cxn>
                <a:cxn ang="0">
                  <a:pos x="1" y="562"/>
                </a:cxn>
                <a:cxn ang="0">
                  <a:pos x="1" y="570"/>
                </a:cxn>
                <a:cxn ang="0">
                  <a:pos x="5" y="572"/>
                </a:cxn>
                <a:cxn ang="0">
                  <a:pos x="10" y="572"/>
                </a:cxn>
                <a:cxn ang="0">
                  <a:pos x="14" y="570"/>
                </a:cxn>
                <a:cxn ang="0">
                  <a:pos x="39" y="564"/>
                </a:cxn>
                <a:cxn ang="0">
                  <a:pos x="62" y="552"/>
                </a:cxn>
                <a:cxn ang="0">
                  <a:pos x="108" y="526"/>
                </a:cxn>
                <a:cxn ang="0">
                  <a:pos x="176" y="487"/>
                </a:cxn>
                <a:cxn ang="0">
                  <a:pos x="247" y="449"/>
                </a:cxn>
                <a:cxn ang="0">
                  <a:pos x="264" y="440"/>
                </a:cxn>
                <a:cxn ang="0">
                  <a:pos x="315" y="408"/>
                </a:cxn>
                <a:cxn ang="0">
                  <a:pos x="382" y="366"/>
                </a:cxn>
                <a:cxn ang="0">
                  <a:pos x="416" y="347"/>
                </a:cxn>
                <a:cxn ang="0">
                  <a:pos x="485" y="310"/>
                </a:cxn>
                <a:cxn ang="0">
                  <a:pos x="522" y="294"/>
                </a:cxn>
                <a:cxn ang="0">
                  <a:pos x="552" y="283"/>
                </a:cxn>
                <a:cxn ang="0">
                  <a:pos x="608" y="254"/>
                </a:cxn>
                <a:cxn ang="0">
                  <a:pos x="637" y="238"/>
                </a:cxn>
                <a:cxn ang="0">
                  <a:pos x="701" y="204"/>
                </a:cxn>
                <a:cxn ang="0">
                  <a:pos x="766" y="171"/>
                </a:cxn>
                <a:cxn ang="0">
                  <a:pos x="799" y="153"/>
                </a:cxn>
                <a:cxn ang="0">
                  <a:pos x="898" y="92"/>
                </a:cxn>
                <a:cxn ang="0">
                  <a:pos x="928" y="73"/>
                </a:cxn>
                <a:cxn ang="0">
                  <a:pos x="983" y="33"/>
                </a:cxn>
                <a:cxn ang="0">
                  <a:pos x="1008" y="11"/>
                </a:cxn>
                <a:cxn ang="0">
                  <a:pos x="1009" y="8"/>
                </a:cxn>
                <a:cxn ang="0">
                  <a:pos x="1008" y="3"/>
                </a:cxn>
                <a:cxn ang="0">
                  <a:pos x="1002" y="1"/>
                </a:cxn>
                <a:cxn ang="0">
                  <a:pos x="1000" y="3"/>
                </a:cxn>
              </a:cxnLst>
              <a:rect l="0" t="0" r="r" b="b"/>
              <a:pathLst>
                <a:path w="1009" h="572">
                  <a:moveTo>
                    <a:pt x="1000" y="3"/>
                  </a:moveTo>
                  <a:lnTo>
                    <a:pt x="1000" y="3"/>
                  </a:lnTo>
                  <a:lnTo>
                    <a:pt x="987" y="15"/>
                  </a:lnTo>
                  <a:lnTo>
                    <a:pt x="973" y="26"/>
                  </a:lnTo>
                  <a:lnTo>
                    <a:pt x="944" y="49"/>
                  </a:lnTo>
                  <a:lnTo>
                    <a:pt x="914" y="68"/>
                  </a:lnTo>
                  <a:lnTo>
                    <a:pt x="884" y="86"/>
                  </a:lnTo>
                  <a:lnTo>
                    <a:pt x="884" y="86"/>
                  </a:lnTo>
                  <a:lnTo>
                    <a:pt x="822" y="124"/>
                  </a:lnTo>
                  <a:lnTo>
                    <a:pt x="791" y="144"/>
                  </a:lnTo>
                  <a:lnTo>
                    <a:pt x="760" y="162"/>
                  </a:lnTo>
                  <a:lnTo>
                    <a:pt x="760" y="162"/>
                  </a:lnTo>
                  <a:lnTo>
                    <a:pt x="729" y="178"/>
                  </a:lnTo>
                  <a:lnTo>
                    <a:pt x="699" y="192"/>
                  </a:lnTo>
                  <a:lnTo>
                    <a:pt x="668" y="207"/>
                  </a:lnTo>
                  <a:lnTo>
                    <a:pt x="638" y="224"/>
                  </a:lnTo>
                  <a:lnTo>
                    <a:pt x="638" y="224"/>
                  </a:lnTo>
                  <a:lnTo>
                    <a:pt x="607" y="241"/>
                  </a:lnTo>
                  <a:lnTo>
                    <a:pt x="575" y="258"/>
                  </a:lnTo>
                  <a:lnTo>
                    <a:pt x="544" y="273"/>
                  </a:lnTo>
                  <a:lnTo>
                    <a:pt x="510" y="287"/>
                  </a:lnTo>
                  <a:lnTo>
                    <a:pt x="510" y="287"/>
                  </a:lnTo>
                  <a:lnTo>
                    <a:pt x="478" y="300"/>
                  </a:lnTo>
                  <a:lnTo>
                    <a:pt x="447" y="314"/>
                  </a:lnTo>
                  <a:lnTo>
                    <a:pt x="416" y="330"/>
                  </a:lnTo>
                  <a:lnTo>
                    <a:pt x="385" y="348"/>
                  </a:lnTo>
                  <a:lnTo>
                    <a:pt x="357" y="366"/>
                  </a:lnTo>
                  <a:lnTo>
                    <a:pt x="327" y="386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53" y="433"/>
                  </a:lnTo>
                  <a:lnTo>
                    <a:pt x="236" y="442"/>
                  </a:lnTo>
                  <a:lnTo>
                    <a:pt x="201" y="458"/>
                  </a:lnTo>
                  <a:lnTo>
                    <a:pt x="201" y="458"/>
                  </a:lnTo>
                  <a:lnTo>
                    <a:pt x="185" y="467"/>
                  </a:lnTo>
                  <a:lnTo>
                    <a:pt x="170" y="476"/>
                  </a:lnTo>
                  <a:lnTo>
                    <a:pt x="138" y="494"/>
                  </a:lnTo>
                  <a:lnTo>
                    <a:pt x="138" y="494"/>
                  </a:lnTo>
                  <a:lnTo>
                    <a:pt x="107" y="513"/>
                  </a:lnTo>
                  <a:lnTo>
                    <a:pt x="74" y="531"/>
                  </a:lnTo>
                  <a:lnTo>
                    <a:pt x="74" y="531"/>
                  </a:lnTo>
                  <a:lnTo>
                    <a:pt x="58" y="540"/>
                  </a:lnTo>
                  <a:lnTo>
                    <a:pt x="41" y="549"/>
                  </a:lnTo>
                  <a:lnTo>
                    <a:pt x="32" y="553"/>
                  </a:lnTo>
                  <a:lnTo>
                    <a:pt x="23" y="556"/>
                  </a:lnTo>
                  <a:lnTo>
                    <a:pt x="14" y="559"/>
                  </a:lnTo>
                  <a:lnTo>
                    <a:pt x="5" y="560"/>
                  </a:lnTo>
                  <a:lnTo>
                    <a:pt x="5" y="560"/>
                  </a:lnTo>
                  <a:lnTo>
                    <a:pt x="2" y="561"/>
                  </a:lnTo>
                  <a:lnTo>
                    <a:pt x="1" y="562"/>
                  </a:lnTo>
                  <a:lnTo>
                    <a:pt x="0" y="566"/>
                  </a:lnTo>
                  <a:lnTo>
                    <a:pt x="1" y="570"/>
                  </a:lnTo>
                  <a:lnTo>
                    <a:pt x="2" y="572"/>
                  </a:lnTo>
                  <a:lnTo>
                    <a:pt x="5" y="572"/>
                  </a:lnTo>
                  <a:lnTo>
                    <a:pt x="10" y="572"/>
                  </a:lnTo>
                  <a:lnTo>
                    <a:pt x="10" y="572"/>
                  </a:lnTo>
                  <a:lnTo>
                    <a:pt x="14" y="570"/>
                  </a:lnTo>
                  <a:lnTo>
                    <a:pt x="14" y="570"/>
                  </a:lnTo>
                  <a:lnTo>
                    <a:pt x="26" y="568"/>
                  </a:lnTo>
                  <a:lnTo>
                    <a:pt x="39" y="564"/>
                  </a:lnTo>
                  <a:lnTo>
                    <a:pt x="51" y="559"/>
                  </a:lnTo>
                  <a:lnTo>
                    <a:pt x="62" y="552"/>
                  </a:lnTo>
                  <a:lnTo>
                    <a:pt x="86" y="539"/>
                  </a:lnTo>
                  <a:lnTo>
                    <a:pt x="108" y="526"/>
                  </a:lnTo>
                  <a:lnTo>
                    <a:pt x="108" y="526"/>
                  </a:lnTo>
                  <a:lnTo>
                    <a:pt x="176" y="487"/>
                  </a:lnTo>
                  <a:lnTo>
                    <a:pt x="211" y="467"/>
                  </a:lnTo>
                  <a:lnTo>
                    <a:pt x="247" y="449"/>
                  </a:lnTo>
                  <a:lnTo>
                    <a:pt x="247" y="449"/>
                  </a:lnTo>
                  <a:lnTo>
                    <a:pt x="264" y="440"/>
                  </a:lnTo>
                  <a:lnTo>
                    <a:pt x="281" y="429"/>
                  </a:lnTo>
                  <a:lnTo>
                    <a:pt x="315" y="408"/>
                  </a:lnTo>
                  <a:lnTo>
                    <a:pt x="348" y="38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416" y="347"/>
                  </a:lnTo>
                  <a:lnTo>
                    <a:pt x="451" y="327"/>
                  </a:lnTo>
                  <a:lnTo>
                    <a:pt x="485" y="310"/>
                  </a:lnTo>
                  <a:lnTo>
                    <a:pt x="503" y="302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52" y="283"/>
                  </a:lnTo>
                  <a:lnTo>
                    <a:pt x="580" y="270"/>
                  </a:lnTo>
                  <a:lnTo>
                    <a:pt x="608" y="254"/>
                  </a:lnTo>
                  <a:lnTo>
                    <a:pt x="637" y="238"/>
                  </a:lnTo>
                  <a:lnTo>
                    <a:pt x="637" y="238"/>
                  </a:lnTo>
                  <a:lnTo>
                    <a:pt x="668" y="221"/>
                  </a:lnTo>
                  <a:lnTo>
                    <a:pt x="701" y="204"/>
                  </a:lnTo>
                  <a:lnTo>
                    <a:pt x="733" y="188"/>
                  </a:lnTo>
                  <a:lnTo>
                    <a:pt x="766" y="171"/>
                  </a:lnTo>
                  <a:lnTo>
                    <a:pt x="766" y="171"/>
                  </a:lnTo>
                  <a:lnTo>
                    <a:pt x="799" y="153"/>
                  </a:lnTo>
                  <a:lnTo>
                    <a:pt x="833" y="132"/>
                  </a:lnTo>
                  <a:lnTo>
                    <a:pt x="898" y="92"/>
                  </a:lnTo>
                  <a:lnTo>
                    <a:pt x="898" y="92"/>
                  </a:lnTo>
                  <a:lnTo>
                    <a:pt x="928" y="73"/>
                  </a:lnTo>
                  <a:lnTo>
                    <a:pt x="956" y="54"/>
                  </a:lnTo>
                  <a:lnTo>
                    <a:pt x="983" y="33"/>
                  </a:lnTo>
                  <a:lnTo>
                    <a:pt x="995" y="22"/>
                  </a:lnTo>
                  <a:lnTo>
                    <a:pt x="1008" y="11"/>
                  </a:lnTo>
                  <a:lnTo>
                    <a:pt x="1008" y="11"/>
                  </a:lnTo>
                  <a:lnTo>
                    <a:pt x="1009" y="8"/>
                  </a:lnTo>
                  <a:lnTo>
                    <a:pt x="1009" y="7"/>
                  </a:lnTo>
                  <a:lnTo>
                    <a:pt x="1008" y="3"/>
                  </a:lnTo>
                  <a:lnTo>
                    <a:pt x="1004" y="0"/>
                  </a:lnTo>
                  <a:lnTo>
                    <a:pt x="1002" y="1"/>
                  </a:lnTo>
                  <a:lnTo>
                    <a:pt x="1000" y="3"/>
                  </a:lnTo>
                  <a:lnTo>
                    <a:pt x="10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5" name="Freeform 1067"/>
            <p:cNvSpPr/>
            <p:nvPr/>
          </p:nvSpPr>
          <p:spPr bwMode="auto">
            <a:xfrm>
              <a:off x="4546601" y="4522788"/>
              <a:ext cx="357188" cy="195263"/>
            </a:xfrm>
            <a:custGeom>
              <a:avLst/>
              <a:gdLst/>
              <a:ahLst/>
              <a:cxnLst>
                <a:cxn ang="0">
                  <a:pos x="892" y="3"/>
                </a:cxn>
                <a:cxn ang="0">
                  <a:pos x="883" y="10"/>
                </a:cxn>
                <a:cxn ang="0">
                  <a:pos x="849" y="26"/>
                </a:cxn>
                <a:cxn ang="0">
                  <a:pos x="835" y="33"/>
                </a:cxn>
                <a:cxn ang="0">
                  <a:pos x="798" y="56"/>
                </a:cxn>
                <a:cxn ang="0">
                  <a:pos x="740" y="91"/>
                </a:cxn>
                <a:cxn ang="0">
                  <a:pos x="685" y="131"/>
                </a:cxn>
                <a:cxn ang="0">
                  <a:pos x="659" y="149"/>
                </a:cxn>
                <a:cxn ang="0">
                  <a:pos x="604" y="184"/>
                </a:cxn>
                <a:cxn ang="0">
                  <a:pos x="520" y="231"/>
                </a:cxn>
                <a:cxn ang="0">
                  <a:pos x="463" y="261"/>
                </a:cxn>
                <a:cxn ang="0">
                  <a:pos x="357" y="322"/>
                </a:cxn>
                <a:cxn ang="0">
                  <a:pos x="328" y="337"/>
                </a:cxn>
                <a:cxn ang="0">
                  <a:pos x="242" y="382"/>
                </a:cxn>
                <a:cxn ang="0">
                  <a:pos x="184" y="409"/>
                </a:cxn>
                <a:cxn ang="0">
                  <a:pos x="124" y="433"/>
                </a:cxn>
                <a:cxn ang="0">
                  <a:pos x="100" y="442"/>
                </a:cxn>
                <a:cxn ang="0">
                  <a:pos x="75" y="451"/>
                </a:cxn>
                <a:cxn ang="0">
                  <a:pos x="41" y="468"/>
                </a:cxn>
                <a:cxn ang="0">
                  <a:pos x="14" y="479"/>
                </a:cxn>
                <a:cxn ang="0">
                  <a:pos x="5" y="480"/>
                </a:cxn>
                <a:cxn ang="0">
                  <a:pos x="1" y="482"/>
                </a:cxn>
                <a:cxn ang="0">
                  <a:pos x="0" y="489"/>
                </a:cxn>
                <a:cxn ang="0">
                  <a:pos x="2" y="492"/>
                </a:cxn>
                <a:cxn ang="0">
                  <a:pos x="5" y="492"/>
                </a:cxn>
                <a:cxn ang="0">
                  <a:pos x="32" y="485"/>
                </a:cxn>
                <a:cxn ang="0">
                  <a:pos x="57" y="475"/>
                </a:cxn>
                <a:cxn ang="0">
                  <a:pos x="96" y="455"/>
                </a:cxn>
                <a:cxn ang="0">
                  <a:pos x="108" y="450"/>
                </a:cxn>
                <a:cxn ang="0">
                  <a:pos x="193" y="417"/>
                </a:cxn>
                <a:cxn ang="0">
                  <a:pos x="221" y="404"/>
                </a:cxn>
                <a:cxn ang="0">
                  <a:pos x="308" y="363"/>
                </a:cxn>
                <a:cxn ang="0">
                  <a:pos x="336" y="348"/>
                </a:cxn>
                <a:cxn ang="0">
                  <a:pos x="429" y="293"/>
                </a:cxn>
                <a:cxn ang="0">
                  <a:pos x="460" y="276"/>
                </a:cxn>
                <a:cxn ang="0">
                  <a:pos x="578" y="213"/>
                </a:cxn>
                <a:cxn ang="0">
                  <a:pos x="635" y="179"/>
                </a:cxn>
                <a:cxn ang="0">
                  <a:pos x="690" y="140"/>
                </a:cxn>
                <a:cxn ang="0">
                  <a:pos x="718" y="120"/>
                </a:cxn>
                <a:cxn ang="0">
                  <a:pos x="803" y="67"/>
                </a:cxn>
                <a:cxn ang="0">
                  <a:pos x="834" y="47"/>
                </a:cxn>
                <a:cxn ang="0">
                  <a:pos x="867" y="31"/>
                </a:cxn>
                <a:cxn ang="0">
                  <a:pos x="876" y="27"/>
                </a:cxn>
                <a:cxn ang="0">
                  <a:pos x="893" y="18"/>
                </a:cxn>
                <a:cxn ang="0">
                  <a:pos x="900" y="10"/>
                </a:cxn>
                <a:cxn ang="0">
                  <a:pos x="901" y="6"/>
                </a:cxn>
                <a:cxn ang="0">
                  <a:pos x="898" y="1"/>
                </a:cxn>
                <a:cxn ang="0">
                  <a:pos x="894" y="1"/>
                </a:cxn>
                <a:cxn ang="0">
                  <a:pos x="892" y="3"/>
                </a:cxn>
              </a:cxnLst>
              <a:rect l="0" t="0" r="r" b="b"/>
              <a:pathLst>
                <a:path w="901" h="492">
                  <a:moveTo>
                    <a:pt x="892" y="3"/>
                  </a:moveTo>
                  <a:lnTo>
                    <a:pt x="892" y="3"/>
                  </a:lnTo>
                  <a:lnTo>
                    <a:pt x="888" y="6"/>
                  </a:lnTo>
                  <a:lnTo>
                    <a:pt x="883" y="10"/>
                  </a:lnTo>
                  <a:lnTo>
                    <a:pt x="872" y="17"/>
                  </a:lnTo>
                  <a:lnTo>
                    <a:pt x="849" y="26"/>
                  </a:lnTo>
                  <a:lnTo>
                    <a:pt x="849" y="26"/>
                  </a:lnTo>
                  <a:lnTo>
                    <a:pt x="835" y="33"/>
                  </a:lnTo>
                  <a:lnTo>
                    <a:pt x="822" y="40"/>
                  </a:lnTo>
                  <a:lnTo>
                    <a:pt x="798" y="56"/>
                  </a:lnTo>
                  <a:lnTo>
                    <a:pt x="798" y="56"/>
                  </a:lnTo>
                  <a:lnTo>
                    <a:pt x="740" y="91"/>
                  </a:lnTo>
                  <a:lnTo>
                    <a:pt x="713" y="111"/>
                  </a:lnTo>
                  <a:lnTo>
                    <a:pt x="685" y="131"/>
                  </a:lnTo>
                  <a:lnTo>
                    <a:pt x="685" y="131"/>
                  </a:lnTo>
                  <a:lnTo>
                    <a:pt x="659" y="149"/>
                  </a:lnTo>
                  <a:lnTo>
                    <a:pt x="631" y="167"/>
                  </a:lnTo>
                  <a:lnTo>
                    <a:pt x="604" y="184"/>
                  </a:lnTo>
                  <a:lnTo>
                    <a:pt x="576" y="200"/>
                  </a:lnTo>
                  <a:lnTo>
                    <a:pt x="520" y="231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09" y="290"/>
                  </a:lnTo>
                  <a:lnTo>
                    <a:pt x="357" y="322"/>
                  </a:lnTo>
                  <a:lnTo>
                    <a:pt x="357" y="322"/>
                  </a:lnTo>
                  <a:lnTo>
                    <a:pt x="328" y="337"/>
                  </a:lnTo>
                  <a:lnTo>
                    <a:pt x="300" y="353"/>
                  </a:lnTo>
                  <a:lnTo>
                    <a:pt x="242" y="382"/>
                  </a:lnTo>
                  <a:lnTo>
                    <a:pt x="242" y="382"/>
                  </a:lnTo>
                  <a:lnTo>
                    <a:pt x="184" y="409"/>
                  </a:lnTo>
                  <a:lnTo>
                    <a:pt x="154" y="421"/>
                  </a:lnTo>
                  <a:lnTo>
                    <a:pt x="124" y="433"/>
                  </a:lnTo>
                  <a:lnTo>
                    <a:pt x="124" y="433"/>
                  </a:lnTo>
                  <a:lnTo>
                    <a:pt x="100" y="442"/>
                  </a:lnTo>
                  <a:lnTo>
                    <a:pt x="75" y="451"/>
                  </a:lnTo>
                  <a:lnTo>
                    <a:pt x="75" y="451"/>
                  </a:lnTo>
                  <a:lnTo>
                    <a:pt x="58" y="459"/>
                  </a:lnTo>
                  <a:lnTo>
                    <a:pt x="41" y="468"/>
                  </a:lnTo>
                  <a:lnTo>
                    <a:pt x="23" y="476"/>
                  </a:lnTo>
                  <a:lnTo>
                    <a:pt x="14" y="479"/>
                  </a:lnTo>
                  <a:lnTo>
                    <a:pt x="5" y="480"/>
                  </a:lnTo>
                  <a:lnTo>
                    <a:pt x="5" y="480"/>
                  </a:lnTo>
                  <a:lnTo>
                    <a:pt x="2" y="481"/>
                  </a:lnTo>
                  <a:lnTo>
                    <a:pt x="1" y="482"/>
                  </a:lnTo>
                  <a:lnTo>
                    <a:pt x="0" y="486"/>
                  </a:lnTo>
                  <a:lnTo>
                    <a:pt x="0" y="489"/>
                  </a:lnTo>
                  <a:lnTo>
                    <a:pt x="1" y="490"/>
                  </a:lnTo>
                  <a:lnTo>
                    <a:pt x="2" y="492"/>
                  </a:lnTo>
                  <a:lnTo>
                    <a:pt x="5" y="492"/>
                  </a:lnTo>
                  <a:lnTo>
                    <a:pt x="5" y="492"/>
                  </a:lnTo>
                  <a:lnTo>
                    <a:pt x="19" y="489"/>
                  </a:lnTo>
                  <a:lnTo>
                    <a:pt x="32" y="485"/>
                  </a:lnTo>
                  <a:lnTo>
                    <a:pt x="45" y="480"/>
                  </a:lnTo>
                  <a:lnTo>
                    <a:pt x="57" y="475"/>
                  </a:lnTo>
                  <a:lnTo>
                    <a:pt x="83" y="462"/>
                  </a:lnTo>
                  <a:lnTo>
                    <a:pt x="96" y="455"/>
                  </a:lnTo>
                  <a:lnTo>
                    <a:pt x="108" y="450"/>
                  </a:lnTo>
                  <a:lnTo>
                    <a:pt x="108" y="450"/>
                  </a:lnTo>
                  <a:lnTo>
                    <a:pt x="166" y="429"/>
                  </a:lnTo>
                  <a:lnTo>
                    <a:pt x="193" y="417"/>
                  </a:lnTo>
                  <a:lnTo>
                    <a:pt x="221" y="404"/>
                  </a:lnTo>
                  <a:lnTo>
                    <a:pt x="221" y="404"/>
                  </a:lnTo>
                  <a:lnTo>
                    <a:pt x="280" y="378"/>
                  </a:lnTo>
                  <a:lnTo>
                    <a:pt x="308" y="363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97" y="311"/>
                  </a:lnTo>
                  <a:lnTo>
                    <a:pt x="429" y="293"/>
                  </a:lnTo>
                  <a:lnTo>
                    <a:pt x="460" y="276"/>
                  </a:lnTo>
                  <a:lnTo>
                    <a:pt x="460" y="276"/>
                  </a:lnTo>
                  <a:lnTo>
                    <a:pt x="519" y="246"/>
                  </a:lnTo>
                  <a:lnTo>
                    <a:pt x="578" y="213"/>
                  </a:lnTo>
                  <a:lnTo>
                    <a:pt x="607" y="196"/>
                  </a:lnTo>
                  <a:lnTo>
                    <a:pt x="635" y="179"/>
                  </a:lnTo>
                  <a:lnTo>
                    <a:pt x="663" y="159"/>
                  </a:lnTo>
                  <a:lnTo>
                    <a:pt x="690" y="140"/>
                  </a:lnTo>
                  <a:lnTo>
                    <a:pt x="690" y="140"/>
                  </a:lnTo>
                  <a:lnTo>
                    <a:pt x="718" y="120"/>
                  </a:lnTo>
                  <a:lnTo>
                    <a:pt x="745" y="102"/>
                  </a:lnTo>
                  <a:lnTo>
                    <a:pt x="803" y="67"/>
                  </a:lnTo>
                  <a:lnTo>
                    <a:pt x="803" y="67"/>
                  </a:lnTo>
                  <a:lnTo>
                    <a:pt x="834" y="47"/>
                  </a:lnTo>
                  <a:lnTo>
                    <a:pt x="850" y="38"/>
                  </a:lnTo>
                  <a:lnTo>
                    <a:pt x="867" y="31"/>
                  </a:lnTo>
                  <a:lnTo>
                    <a:pt x="867" y="31"/>
                  </a:lnTo>
                  <a:lnTo>
                    <a:pt x="876" y="27"/>
                  </a:lnTo>
                  <a:lnTo>
                    <a:pt x="885" y="23"/>
                  </a:lnTo>
                  <a:lnTo>
                    <a:pt x="893" y="18"/>
                  </a:lnTo>
                  <a:lnTo>
                    <a:pt x="900" y="10"/>
                  </a:lnTo>
                  <a:lnTo>
                    <a:pt x="900" y="10"/>
                  </a:lnTo>
                  <a:lnTo>
                    <a:pt x="901" y="8"/>
                  </a:lnTo>
                  <a:lnTo>
                    <a:pt x="901" y="6"/>
                  </a:lnTo>
                  <a:lnTo>
                    <a:pt x="900" y="3"/>
                  </a:lnTo>
                  <a:lnTo>
                    <a:pt x="898" y="1"/>
                  </a:lnTo>
                  <a:lnTo>
                    <a:pt x="896" y="0"/>
                  </a:lnTo>
                  <a:lnTo>
                    <a:pt x="894" y="1"/>
                  </a:lnTo>
                  <a:lnTo>
                    <a:pt x="892" y="3"/>
                  </a:lnTo>
                  <a:lnTo>
                    <a:pt x="8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6" name="Freeform 1068"/>
            <p:cNvSpPr/>
            <p:nvPr/>
          </p:nvSpPr>
          <p:spPr bwMode="auto">
            <a:xfrm>
              <a:off x="4610101" y="4557713"/>
              <a:ext cx="282575" cy="153988"/>
            </a:xfrm>
            <a:custGeom>
              <a:avLst/>
              <a:gdLst/>
              <a:ahLst/>
              <a:cxnLst>
                <a:cxn ang="0">
                  <a:pos x="704" y="2"/>
                </a:cxn>
                <a:cxn ang="0">
                  <a:pos x="688" y="9"/>
                </a:cxn>
                <a:cxn ang="0">
                  <a:pos x="673" y="16"/>
                </a:cxn>
                <a:cxn ang="0">
                  <a:pos x="663" y="21"/>
                </a:cxn>
                <a:cxn ang="0">
                  <a:pos x="637" y="41"/>
                </a:cxn>
                <a:cxn ang="0">
                  <a:pos x="616" y="55"/>
                </a:cxn>
                <a:cxn ang="0">
                  <a:pos x="577" y="85"/>
                </a:cxn>
                <a:cxn ang="0">
                  <a:pos x="555" y="98"/>
                </a:cxn>
                <a:cxn ang="0">
                  <a:pos x="462" y="148"/>
                </a:cxn>
                <a:cxn ang="0">
                  <a:pos x="438" y="162"/>
                </a:cxn>
                <a:cxn ang="0">
                  <a:pos x="390" y="192"/>
                </a:cxn>
                <a:cxn ang="0">
                  <a:pos x="365" y="206"/>
                </a:cxn>
                <a:cxn ang="0">
                  <a:pos x="340" y="216"/>
                </a:cxn>
                <a:cxn ang="0">
                  <a:pos x="270" y="253"/>
                </a:cxn>
                <a:cxn ang="0">
                  <a:pos x="174" y="302"/>
                </a:cxn>
                <a:cxn ang="0">
                  <a:pos x="132" y="321"/>
                </a:cxn>
                <a:cxn ang="0">
                  <a:pos x="89" y="340"/>
                </a:cxn>
                <a:cxn ang="0">
                  <a:pos x="70" y="352"/>
                </a:cxn>
                <a:cxn ang="0">
                  <a:pos x="26" y="372"/>
                </a:cxn>
                <a:cxn ang="0">
                  <a:pos x="4" y="377"/>
                </a:cxn>
                <a:cxn ang="0">
                  <a:pos x="3" y="378"/>
                </a:cxn>
                <a:cxn ang="0">
                  <a:pos x="0" y="382"/>
                </a:cxn>
                <a:cxn ang="0">
                  <a:pos x="3" y="387"/>
                </a:cxn>
                <a:cxn ang="0">
                  <a:pos x="8" y="389"/>
                </a:cxn>
                <a:cxn ang="0">
                  <a:pos x="24" y="385"/>
                </a:cxn>
                <a:cxn ang="0">
                  <a:pos x="70" y="364"/>
                </a:cxn>
                <a:cxn ang="0">
                  <a:pos x="115" y="342"/>
                </a:cxn>
                <a:cxn ang="0">
                  <a:pos x="161" y="321"/>
                </a:cxn>
                <a:cxn ang="0">
                  <a:pos x="212" y="297"/>
                </a:cxn>
                <a:cxn ang="0">
                  <a:pos x="312" y="245"/>
                </a:cxn>
                <a:cxn ang="0">
                  <a:pos x="361" y="219"/>
                </a:cxn>
                <a:cxn ang="0">
                  <a:pos x="411" y="192"/>
                </a:cxn>
                <a:cxn ang="0">
                  <a:pos x="459" y="164"/>
                </a:cxn>
                <a:cxn ang="0">
                  <a:pos x="510" y="135"/>
                </a:cxn>
                <a:cxn ang="0">
                  <a:pos x="561" y="107"/>
                </a:cxn>
                <a:cxn ang="0">
                  <a:pos x="607" y="77"/>
                </a:cxn>
                <a:cxn ang="0">
                  <a:pos x="652" y="45"/>
                </a:cxn>
                <a:cxn ang="0">
                  <a:pos x="670" y="32"/>
                </a:cxn>
                <a:cxn ang="0">
                  <a:pos x="691" y="20"/>
                </a:cxn>
                <a:cxn ang="0">
                  <a:pos x="701" y="16"/>
                </a:cxn>
                <a:cxn ang="0">
                  <a:pos x="712" y="11"/>
                </a:cxn>
                <a:cxn ang="0">
                  <a:pos x="714" y="8"/>
                </a:cxn>
                <a:cxn ang="0">
                  <a:pos x="713" y="3"/>
                </a:cxn>
                <a:cxn ang="0">
                  <a:pos x="707" y="0"/>
                </a:cxn>
                <a:cxn ang="0">
                  <a:pos x="704" y="2"/>
                </a:cxn>
              </a:cxnLst>
              <a:rect l="0" t="0" r="r" b="b"/>
              <a:pathLst>
                <a:path w="714" h="389">
                  <a:moveTo>
                    <a:pt x="704" y="2"/>
                  </a:moveTo>
                  <a:lnTo>
                    <a:pt x="704" y="2"/>
                  </a:lnTo>
                  <a:lnTo>
                    <a:pt x="697" y="7"/>
                  </a:lnTo>
                  <a:lnTo>
                    <a:pt x="688" y="9"/>
                  </a:lnTo>
                  <a:lnTo>
                    <a:pt x="680" y="13"/>
                  </a:lnTo>
                  <a:lnTo>
                    <a:pt x="673" y="16"/>
                  </a:lnTo>
                  <a:lnTo>
                    <a:pt x="673" y="16"/>
                  </a:lnTo>
                  <a:lnTo>
                    <a:pt x="663" y="21"/>
                  </a:lnTo>
                  <a:lnTo>
                    <a:pt x="654" y="28"/>
                  </a:lnTo>
                  <a:lnTo>
                    <a:pt x="637" y="41"/>
                  </a:lnTo>
                  <a:lnTo>
                    <a:pt x="637" y="41"/>
                  </a:lnTo>
                  <a:lnTo>
                    <a:pt x="616" y="55"/>
                  </a:lnTo>
                  <a:lnTo>
                    <a:pt x="597" y="70"/>
                  </a:lnTo>
                  <a:lnTo>
                    <a:pt x="577" y="85"/>
                  </a:lnTo>
                  <a:lnTo>
                    <a:pt x="555" y="98"/>
                  </a:lnTo>
                  <a:lnTo>
                    <a:pt x="555" y="98"/>
                  </a:lnTo>
                  <a:lnTo>
                    <a:pt x="509" y="124"/>
                  </a:lnTo>
                  <a:lnTo>
                    <a:pt x="462" y="148"/>
                  </a:lnTo>
                  <a:lnTo>
                    <a:pt x="462" y="148"/>
                  </a:lnTo>
                  <a:lnTo>
                    <a:pt x="438" y="162"/>
                  </a:lnTo>
                  <a:lnTo>
                    <a:pt x="414" y="178"/>
                  </a:lnTo>
                  <a:lnTo>
                    <a:pt x="390" y="192"/>
                  </a:lnTo>
                  <a:lnTo>
                    <a:pt x="377" y="199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40" y="216"/>
                  </a:lnTo>
                  <a:lnTo>
                    <a:pt x="317" y="228"/>
                  </a:lnTo>
                  <a:lnTo>
                    <a:pt x="270" y="253"/>
                  </a:lnTo>
                  <a:lnTo>
                    <a:pt x="223" y="277"/>
                  </a:lnTo>
                  <a:lnTo>
                    <a:pt x="174" y="302"/>
                  </a:lnTo>
                  <a:lnTo>
                    <a:pt x="174" y="302"/>
                  </a:lnTo>
                  <a:lnTo>
                    <a:pt x="132" y="321"/>
                  </a:lnTo>
                  <a:lnTo>
                    <a:pt x="110" y="331"/>
                  </a:lnTo>
                  <a:lnTo>
                    <a:pt x="89" y="340"/>
                  </a:lnTo>
                  <a:lnTo>
                    <a:pt x="89" y="340"/>
                  </a:lnTo>
                  <a:lnTo>
                    <a:pt x="70" y="352"/>
                  </a:lnTo>
                  <a:lnTo>
                    <a:pt x="49" y="362"/>
                  </a:lnTo>
                  <a:lnTo>
                    <a:pt x="26" y="372"/>
                  </a:lnTo>
                  <a:lnTo>
                    <a:pt x="16" y="376"/>
                  </a:lnTo>
                  <a:lnTo>
                    <a:pt x="4" y="377"/>
                  </a:lnTo>
                  <a:lnTo>
                    <a:pt x="4" y="377"/>
                  </a:lnTo>
                  <a:lnTo>
                    <a:pt x="3" y="378"/>
                  </a:lnTo>
                  <a:lnTo>
                    <a:pt x="1" y="379"/>
                  </a:lnTo>
                  <a:lnTo>
                    <a:pt x="0" y="382"/>
                  </a:lnTo>
                  <a:lnTo>
                    <a:pt x="0" y="383"/>
                  </a:lnTo>
                  <a:lnTo>
                    <a:pt x="3" y="387"/>
                  </a:lnTo>
                  <a:lnTo>
                    <a:pt x="5" y="389"/>
                  </a:lnTo>
                  <a:lnTo>
                    <a:pt x="8" y="389"/>
                  </a:lnTo>
                  <a:lnTo>
                    <a:pt x="8" y="389"/>
                  </a:lnTo>
                  <a:lnTo>
                    <a:pt x="24" y="385"/>
                  </a:lnTo>
                  <a:lnTo>
                    <a:pt x="39" y="378"/>
                  </a:lnTo>
                  <a:lnTo>
                    <a:pt x="70" y="364"/>
                  </a:lnTo>
                  <a:lnTo>
                    <a:pt x="70" y="364"/>
                  </a:lnTo>
                  <a:lnTo>
                    <a:pt x="115" y="342"/>
                  </a:lnTo>
                  <a:lnTo>
                    <a:pt x="161" y="321"/>
                  </a:lnTo>
                  <a:lnTo>
                    <a:pt x="161" y="321"/>
                  </a:lnTo>
                  <a:lnTo>
                    <a:pt x="187" y="309"/>
                  </a:lnTo>
                  <a:lnTo>
                    <a:pt x="212" y="297"/>
                  </a:lnTo>
                  <a:lnTo>
                    <a:pt x="262" y="271"/>
                  </a:lnTo>
                  <a:lnTo>
                    <a:pt x="312" y="245"/>
                  </a:lnTo>
                  <a:lnTo>
                    <a:pt x="361" y="219"/>
                  </a:lnTo>
                  <a:lnTo>
                    <a:pt x="361" y="219"/>
                  </a:lnTo>
                  <a:lnTo>
                    <a:pt x="386" y="207"/>
                  </a:lnTo>
                  <a:lnTo>
                    <a:pt x="411" y="192"/>
                  </a:lnTo>
                  <a:lnTo>
                    <a:pt x="459" y="164"/>
                  </a:lnTo>
                  <a:lnTo>
                    <a:pt x="459" y="164"/>
                  </a:lnTo>
                  <a:lnTo>
                    <a:pt x="484" y="149"/>
                  </a:lnTo>
                  <a:lnTo>
                    <a:pt x="510" y="135"/>
                  </a:lnTo>
                  <a:lnTo>
                    <a:pt x="561" y="107"/>
                  </a:lnTo>
                  <a:lnTo>
                    <a:pt x="561" y="107"/>
                  </a:lnTo>
                  <a:lnTo>
                    <a:pt x="585" y="93"/>
                  </a:lnTo>
                  <a:lnTo>
                    <a:pt x="607" y="77"/>
                  </a:lnTo>
                  <a:lnTo>
                    <a:pt x="629" y="60"/>
                  </a:lnTo>
                  <a:lnTo>
                    <a:pt x="652" y="45"/>
                  </a:lnTo>
                  <a:lnTo>
                    <a:pt x="652" y="45"/>
                  </a:lnTo>
                  <a:lnTo>
                    <a:pt x="670" y="32"/>
                  </a:lnTo>
                  <a:lnTo>
                    <a:pt x="680" y="25"/>
                  </a:lnTo>
                  <a:lnTo>
                    <a:pt x="691" y="20"/>
                  </a:lnTo>
                  <a:lnTo>
                    <a:pt x="691" y="20"/>
                  </a:lnTo>
                  <a:lnTo>
                    <a:pt x="701" y="16"/>
                  </a:lnTo>
                  <a:lnTo>
                    <a:pt x="708" y="13"/>
                  </a:lnTo>
                  <a:lnTo>
                    <a:pt x="712" y="11"/>
                  </a:lnTo>
                  <a:lnTo>
                    <a:pt x="712" y="11"/>
                  </a:lnTo>
                  <a:lnTo>
                    <a:pt x="714" y="8"/>
                  </a:lnTo>
                  <a:lnTo>
                    <a:pt x="714" y="5"/>
                  </a:lnTo>
                  <a:lnTo>
                    <a:pt x="713" y="3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4" y="2"/>
                  </a:lnTo>
                  <a:lnTo>
                    <a:pt x="7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7" name="Freeform 1069"/>
            <p:cNvSpPr/>
            <p:nvPr/>
          </p:nvSpPr>
          <p:spPr bwMode="auto">
            <a:xfrm>
              <a:off x="4657726" y="4584700"/>
              <a:ext cx="220663" cy="123825"/>
            </a:xfrm>
            <a:custGeom>
              <a:avLst/>
              <a:gdLst/>
              <a:ahLst/>
              <a:cxnLst>
                <a:cxn ang="0">
                  <a:pos x="552" y="0"/>
                </a:cxn>
                <a:cxn ang="0">
                  <a:pos x="537" y="3"/>
                </a:cxn>
                <a:cxn ang="0">
                  <a:pos x="510" y="19"/>
                </a:cxn>
                <a:cxn ang="0">
                  <a:pos x="497" y="27"/>
                </a:cxn>
                <a:cxn ang="0">
                  <a:pos x="442" y="56"/>
                </a:cxn>
                <a:cxn ang="0">
                  <a:pos x="423" y="66"/>
                </a:cxn>
                <a:cxn ang="0">
                  <a:pos x="362" y="109"/>
                </a:cxn>
                <a:cxn ang="0">
                  <a:pos x="342" y="120"/>
                </a:cxn>
                <a:cxn ang="0">
                  <a:pos x="303" y="141"/>
                </a:cxn>
                <a:cxn ang="0">
                  <a:pos x="283" y="151"/>
                </a:cxn>
                <a:cxn ang="0">
                  <a:pos x="248" y="175"/>
                </a:cxn>
                <a:cxn ang="0">
                  <a:pos x="213" y="200"/>
                </a:cxn>
                <a:cxn ang="0">
                  <a:pos x="175" y="222"/>
                </a:cxn>
                <a:cxn ang="0">
                  <a:pos x="136" y="241"/>
                </a:cxn>
                <a:cxn ang="0">
                  <a:pos x="64" y="274"/>
                </a:cxn>
                <a:cxn ang="0">
                  <a:pos x="31" y="286"/>
                </a:cxn>
                <a:cxn ang="0">
                  <a:pos x="7" y="298"/>
                </a:cxn>
                <a:cxn ang="0">
                  <a:pos x="1" y="303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7" y="312"/>
                </a:cxn>
                <a:cxn ang="0">
                  <a:pos x="9" y="311"/>
                </a:cxn>
                <a:cxn ang="0">
                  <a:pos x="23" y="303"/>
                </a:cxn>
                <a:cxn ang="0">
                  <a:pos x="69" y="283"/>
                </a:cxn>
                <a:cxn ang="0">
                  <a:pos x="105" y="268"/>
                </a:cxn>
                <a:cxn ang="0">
                  <a:pos x="141" y="251"/>
                </a:cxn>
                <a:cxn ang="0">
                  <a:pos x="211" y="211"/>
                </a:cxn>
                <a:cxn ang="0">
                  <a:pos x="281" y="167"/>
                </a:cxn>
                <a:cxn ang="0">
                  <a:pos x="313" y="147"/>
                </a:cxn>
                <a:cxn ang="0">
                  <a:pos x="381" y="108"/>
                </a:cxn>
                <a:cxn ang="0">
                  <a:pos x="414" y="87"/>
                </a:cxn>
                <a:cxn ang="0">
                  <a:pos x="482" y="47"/>
                </a:cxn>
                <a:cxn ang="0">
                  <a:pos x="521" y="27"/>
                </a:cxn>
                <a:cxn ang="0">
                  <a:pos x="537" y="17"/>
                </a:cxn>
                <a:cxn ang="0">
                  <a:pos x="554" y="10"/>
                </a:cxn>
                <a:cxn ang="0">
                  <a:pos x="557" y="9"/>
                </a:cxn>
                <a:cxn ang="0">
                  <a:pos x="558" y="6"/>
                </a:cxn>
                <a:cxn ang="0">
                  <a:pos x="555" y="0"/>
                </a:cxn>
                <a:cxn ang="0">
                  <a:pos x="552" y="0"/>
                </a:cxn>
              </a:cxnLst>
              <a:rect l="0" t="0" r="r" b="b"/>
              <a:pathLst>
                <a:path w="558" h="312">
                  <a:moveTo>
                    <a:pt x="552" y="0"/>
                  </a:moveTo>
                  <a:lnTo>
                    <a:pt x="552" y="0"/>
                  </a:lnTo>
                  <a:lnTo>
                    <a:pt x="544" y="1"/>
                  </a:lnTo>
                  <a:lnTo>
                    <a:pt x="537" y="3"/>
                  </a:lnTo>
                  <a:lnTo>
                    <a:pt x="523" y="11"/>
                  </a:lnTo>
                  <a:lnTo>
                    <a:pt x="510" y="19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60" y="45"/>
                  </a:lnTo>
                  <a:lnTo>
                    <a:pt x="442" y="5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392" y="88"/>
                  </a:lnTo>
                  <a:lnTo>
                    <a:pt x="362" y="109"/>
                  </a:lnTo>
                  <a:lnTo>
                    <a:pt x="362" y="109"/>
                  </a:lnTo>
                  <a:lnTo>
                    <a:pt x="342" y="120"/>
                  </a:lnTo>
                  <a:lnTo>
                    <a:pt x="323" y="130"/>
                  </a:lnTo>
                  <a:lnTo>
                    <a:pt x="303" y="141"/>
                  </a:lnTo>
                  <a:lnTo>
                    <a:pt x="283" y="151"/>
                  </a:lnTo>
                  <a:lnTo>
                    <a:pt x="283" y="151"/>
                  </a:lnTo>
                  <a:lnTo>
                    <a:pt x="265" y="163"/>
                  </a:lnTo>
                  <a:lnTo>
                    <a:pt x="248" y="175"/>
                  </a:lnTo>
                  <a:lnTo>
                    <a:pt x="213" y="200"/>
                  </a:lnTo>
                  <a:lnTo>
                    <a:pt x="213" y="200"/>
                  </a:lnTo>
                  <a:lnTo>
                    <a:pt x="194" y="211"/>
                  </a:lnTo>
                  <a:lnTo>
                    <a:pt x="175" y="222"/>
                  </a:lnTo>
                  <a:lnTo>
                    <a:pt x="136" y="241"/>
                  </a:lnTo>
                  <a:lnTo>
                    <a:pt x="136" y="241"/>
                  </a:lnTo>
                  <a:lnTo>
                    <a:pt x="99" y="258"/>
                  </a:lnTo>
                  <a:lnTo>
                    <a:pt x="64" y="274"/>
                  </a:lnTo>
                  <a:lnTo>
                    <a:pt x="64" y="274"/>
                  </a:lnTo>
                  <a:lnTo>
                    <a:pt x="31" y="286"/>
                  </a:lnTo>
                  <a:lnTo>
                    <a:pt x="15" y="294"/>
                  </a:lnTo>
                  <a:lnTo>
                    <a:pt x="7" y="298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4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5" y="312"/>
                  </a:lnTo>
                  <a:lnTo>
                    <a:pt x="7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5" y="307"/>
                  </a:lnTo>
                  <a:lnTo>
                    <a:pt x="23" y="303"/>
                  </a:lnTo>
                  <a:lnTo>
                    <a:pt x="37" y="295"/>
                  </a:lnTo>
                  <a:lnTo>
                    <a:pt x="69" y="283"/>
                  </a:lnTo>
                  <a:lnTo>
                    <a:pt x="69" y="283"/>
                  </a:lnTo>
                  <a:lnTo>
                    <a:pt x="105" y="268"/>
                  </a:lnTo>
                  <a:lnTo>
                    <a:pt x="141" y="251"/>
                  </a:lnTo>
                  <a:lnTo>
                    <a:pt x="141" y="251"/>
                  </a:lnTo>
                  <a:lnTo>
                    <a:pt x="177" y="232"/>
                  </a:lnTo>
                  <a:lnTo>
                    <a:pt x="211" y="211"/>
                  </a:lnTo>
                  <a:lnTo>
                    <a:pt x="247" y="189"/>
                  </a:lnTo>
                  <a:lnTo>
                    <a:pt x="281" y="167"/>
                  </a:lnTo>
                  <a:lnTo>
                    <a:pt x="281" y="167"/>
                  </a:lnTo>
                  <a:lnTo>
                    <a:pt x="313" y="147"/>
                  </a:lnTo>
                  <a:lnTo>
                    <a:pt x="347" y="128"/>
                  </a:lnTo>
                  <a:lnTo>
                    <a:pt x="381" y="108"/>
                  </a:lnTo>
                  <a:lnTo>
                    <a:pt x="414" y="87"/>
                  </a:lnTo>
                  <a:lnTo>
                    <a:pt x="414" y="87"/>
                  </a:lnTo>
                  <a:lnTo>
                    <a:pt x="447" y="65"/>
                  </a:lnTo>
                  <a:lnTo>
                    <a:pt x="482" y="47"/>
                  </a:lnTo>
                  <a:lnTo>
                    <a:pt x="482" y="47"/>
                  </a:lnTo>
                  <a:lnTo>
                    <a:pt x="521" y="27"/>
                  </a:lnTo>
                  <a:lnTo>
                    <a:pt x="521" y="27"/>
                  </a:lnTo>
                  <a:lnTo>
                    <a:pt x="537" y="17"/>
                  </a:lnTo>
                  <a:lnTo>
                    <a:pt x="545" y="13"/>
                  </a:lnTo>
                  <a:lnTo>
                    <a:pt x="554" y="10"/>
                  </a:lnTo>
                  <a:lnTo>
                    <a:pt x="554" y="10"/>
                  </a:lnTo>
                  <a:lnTo>
                    <a:pt x="557" y="9"/>
                  </a:lnTo>
                  <a:lnTo>
                    <a:pt x="558" y="7"/>
                  </a:lnTo>
                  <a:lnTo>
                    <a:pt x="558" y="6"/>
                  </a:lnTo>
                  <a:lnTo>
                    <a:pt x="558" y="3"/>
                  </a:lnTo>
                  <a:lnTo>
                    <a:pt x="555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8" name="Freeform 1070"/>
            <p:cNvSpPr/>
            <p:nvPr/>
          </p:nvSpPr>
          <p:spPr bwMode="auto">
            <a:xfrm>
              <a:off x="4524376" y="4616450"/>
              <a:ext cx="53975" cy="33338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27" y="0"/>
                </a:cxn>
                <a:cxn ang="0">
                  <a:pos x="91" y="23"/>
                </a:cxn>
                <a:cxn ang="0">
                  <a:pos x="53" y="43"/>
                </a:cxn>
                <a:cxn ang="0">
                  <a:pos x="53" y="43"/>
                </a:cxn>
                <a:cxn ang="0">
                  <a:pos x="41" y="51"/>
                </a:cxn>
                <a:cxn ang="0">
                  <a:pos x="29" y="60"/>
                </a:cxn>
                <a:cxn ang="0">
                  <a:pos x="16" y="68"/>
                </a:cxn>
                <a:cxn ang="0">
                  <a:pos x="10" y="72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3" y="83"/>
                </a:cxn>
                <a:cxn ang="0">
                  <a:pos x="19" y="80"/>
                </a:cxn>
                <a:cxn ang="0">
                  <a:pos x="29" y="72"/>
                </a:cxn>
                <a:cxn ang="0">
                  <a:pos x="40" y="64"/>
                </a:cxn>
                <a:cxn ang="0">
                  <a:pos x="51" y="58"/>
                </a:cxn>
                <a:cxn ang="0">
                  <a:pos x="51" y="58"/>
                </a:cxn>
                <a:cxn ang="0">
                  <a:pos x="93" y="34"/>
                </a:cxn>
                <a:cxn ang="0">
                  <a:pos x="134" y="11"/>
                </a:cxn>
                <a:cxn ang="0">
                  <a:pos x="134" y="11"/>
                </a:cxn>
                <a:cxn ang="0">
                  <a:pos x="135" y="8"/>
                </a:cxn>
                <a:cxn ang="0">
                  <a:pos x="136" y="7"/>
                </a:cxn>
                <a:cxn ang="0">
                  <a:pos x="135" y="3"/>
                </a:cxn>
                <a:cxn ang="0">
                  <a:pos x="132" y="0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7" y="0"/>
                </a:cxn>
              </a:cxnLst>
              <a:rect l="0" t="0" r="r" b="b"/>
              <a:pathLst>
                <a:path w="136" h="85">
                  <a:moveTo>
                    <a:pt x="127" y="0"/>
                  </a:moveTo>
                  <a:lnTo>
                    <a:pt x="127" y="0"/>
                  </a:lnTo>
                  <a:lnTo>
                    <a:pt x="91" y="2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41" y="51"/>
                  </a:lnTo>
                  <a:lnTo>
                    <a:pt x="29" y="60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3" y="83"/>
                  </a:lnTo>
                  <a:lnTo>
                    <a:pt x="19" y="80"/>
                  </a:lnTo>
                  <a:lnTo>
                    <a:pt x="29" y="72"/>
                  </a:lnTo>
                  <a:lnTo>
                    <a:pt x="40" y="64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93" y="34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5" y="8"/>
                  </a:lnTo>
                  <a:lnTo>
                    <a:pt x="136" y="7"/>
                  </a:lnTo>
                  <a:lnTo>
                    <a:pt x="135" y="3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9" name="Freeform 1071"/>
            <p:cNvSpPr/>
            <p:nvPr/>
          </p:nvSpPr>
          <p:spPr bwMode="auto">
            <a:xfrm>
              <a:off x="4522788" y="4618038"/>
              <a:ext cx="84138" cy="571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47" y="34"/>
                </a:cxn>
                <a:cxn ang="0">
                  <a:pos x="119" y="51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72" y="82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30" y="116"/>
                </a:cxn>
                <a:cxn ang="0">
                  <a:pos x="17" y="125"/>
                </a:cxn>
                <a:cxn ang="0">
                  <a:pos x="12" y="129"/>
                </a:cxn>
                <a:cxn ang="0">
                  <a:pos x="5" y="130"/>
                </a:cxn>
                <a:cxn ang="0">
                  <a:pos x="5" y="130"/>
                </a:cxn>
                <a:cxn ang="0">
                  <a:pos x="3" y="132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1" y="137"/>
                </a:cxn>
                <a:cxn ang="0">
                  <a:pos x="3" y="141"/>
                </a:cxn>
                <a:cxn ang="0">
                  <a:pos x="5" y="142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16" y="139"/>
                </a:cxn>
                <a:cxn ang="0">
                  <a:pos x="24" y="134"/>
                </a:cxn>
                <a:cxn ang="0">
                  <a:pos x="38" y="124"/>
                </a:cxn>
                <a:cxn ang="0">
                  <a:pos x="38" y="124"/>
                </a:cxn>
                <a:cxn ang="0">
                  <a:pos x="51" y="115"/>
                </a:cxn>
                <a:cxn ang="0">
                  <a:pos x="63" y="104"/>
                </a:cxn>
                <a:cxn ang="0">
                  <a:pos x="76" y="94"/>
                </a:cxn>
                <a:cxn ang="0">
                  <a:pos x="89" y="85"/>
                </a:cxn>
                <a:cxn ang="0">
                  <a:pos x="89" y="85"/>
                </a:cxn>
                <a:cxn ang="0">
                  <a:pos x="148" y="47"/>
                </a:cxn>
                <a:cxn ang="0">
                  <a:pos x="209" y="10"/>
                </a:cxn>
                <a:cxn ang="0">
                  <a:pos x="209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2"/>
                </a:cxn>
                <a:cxn ang="0">
                  <a:pos x="208" y="0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142">
                  <a:moveTo>
                    <a:pt x="203" y="1"/>
                  </a:moveTo>
                  <a:lnTo>
                    <a:pt x="203" y="1"/>
                  </a:lnTo>
                  <a:lnTo>
                    <a:pt x="147" y="34"/>
                  </a:lnTo>
                  <a:lnTo>
                    <a:pt x="119" y="51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72" y="82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30" y="116"/>
                  </a:lnTo>
                  <a:lnTo>
                    <a:pt x="17" y="125"/>
                  </a:lnTo>
                  <a:lnTo>
                    <a:pt x="12" y="129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3" y="132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1" y="137"/>
                  </a:lnTo>
                  <a:lnTo>
                    <a:pt x="3" y="141"/>
                  </a:lnTo>
                  <a:lnTo>
                    <a:pt x="5" y="142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16" y="139"/>
                  </a:lnTo>
                  <a:lnTo>
                    <a:pt x="24" y="134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51" y="115"/>
                  </a:lnTo>
                  <a:lnTo>
                    <a:pt x="63" y="104"/>
                  </a:lnTo>
                  <a:lnTo>
                    <a:pt x="76" y="94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148" y="47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2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0" name="Freeform 1072"/>
            <p:cNvSpPr/>
            <p:nvPr/>
          </p:nvSpPr>
          <p:spPr bwMode="auto">
            <a:xfrm>
              <a:off x="4506913" y="4606925"/>
              <a:ext cx="138113" cy="92075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3" y="8"/>
                </a:cxn>
                <a:cxn ang="0">
                  <a:pos x="314" y="13"/>
                </a:cxn>
                <a:cxn ang="0">
                  <a:pos x="306" y="19"/>
                </a:cxn>
                <a:cxn ang="0">
                  <a:pos x="292" y="34"/>
                </a:cxn>
                <a:cxn ang="0">
                  <a:pos x="284" y="40"/>
                </a:cxn>
                <a:cxn ang="0">
                  <a:pos x="276" y="46"/>
                </a:cxn>
                <a:cxn ang="0">
                  <a:pos x="276" y="46"/>
                </a:cxn>
                <a:cxn ang="0">
                  <a:pos x="229" y="77"/>
                </a:cxn>
                <a:cxn ang="0">
                  <a:pos x="182" y="108"/>
                </a:cxn>
                <a:cxn ang="0">
                  <a:pos x="182" y="108"/>
                </a:cxn>
                <a:cxn ang="0">
                  <a:pos x="136" y="137"/>
                </a:cxn>
                <a:cxn ang="0">
                  <a:pos x="90" y="166"/>
                </a:cxn>
                <a:cxn ang="0">
                  <a:pos x="90" y="166"/>
                </a:cxn>
                <a:cxn ang="0">
                  <a:pos x="47" y="197"/>
                </a:cxn>
                <a:cxn ang="0">
                  <a:pos x="26" y="212"/>
                </a:cxn>
                <a:cxn ang="0">
                  <a:pos x="14" y="218"/>
                </a:cxn>
                <a:cxn ang="0">
                  <a:pos x="2" y="223"/>
                </a:cxn>
                <a:cxn ang="0">
                  <a:pos x="2" y="223"/>
                </a:cxn>
                <a:cxn ang="0">
                  <a:pos x="0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4" y="234"/>
                </a:cxn>
                <a:cxn ang="0">
                  <a:pos x="5" y="234"/>
                </a:cxn>
                <a:cxn ang="0">
                  <a:pos x="8" y="233"/>
                </a:cxn>
                <a:cxn ang="0">
                  <a:pos x="8" y="233"/>
                </a:cxn>
                <a:cxn ang="0">
                  <a:pos x="19" y="227"/>
                </a:cxn>
                <a:cxn ang="0">
                  <a:pos x="29" y="222"/>
                </a:cxn>
                <a:cxn ang="0">
                  <a:pos x="50" y="209"/>
                </a:cxn>
                <a:cxn ang="0">
                  <a:pos x="68" y="195"/>
                </a:cxn>
                <a:cxn ang="0">
                  <a:pos x="87" y="182"/>
                </a:cxn>
                <a:cxn ang="0">
                  <a:pos x="87" y="182"/>
                </a:cxn>
                <a:cxn ang="0">
                  <a:pos x="133" y="153"/>
                </a:cxn>
                <a:cxn ang="0">
                  <a:pos x="178" y="124"/>
                </a:cxn>
                <a:cxn ang="0">
                  <a:pos x="178" y="124"/>
                </a:cxn>
                <a:cxn ang="0">
                  <a:pos x="222" y="97"/>
                </a:cxn>
                <a:cxn ang="0">
                  <a:pos x="265" y="68"/>
                </a:cxn>
                <a:cxn ang="0">
                  <a:pos x="265" y="68"/>
                </a:cxn>
                <a:cxn ang="0">
                  <a:pos x="284" y="56"/>
                </a:cxn>
                <a:cxn ang="0">
                  <a:pos x="293" y="51"/>
                </a:cxn>
                <a:cxn ang="0">
                  <a:pos x="301" y="44"/>
                </a:cxn>
                <a:cxn ang="0">
                  <a:pos x="301" y="44"/>
                </a:cxn>
                <a:cxn ang="0">
                  <a:pos x="310" y="34"/>
                </a:cxn>
                <a:cxn ang="0">
                  <a:pos x="319" y="23"/>
                </a:cxn>
                <a:cxn ang="0">
                  <a:pos x="324" y="19"/>
                </a:cxn>
                <a:cxn ang="0">
                  <a:pos x="331" y="15"/>
                </a:cxn>
                <a:cxn ang="0">
                  <a:pos x="337" y="13"/>
                </a:cxn>
                <a:cxn ang="0">
                  <a:pos x="344" y="12"/>
                </a:cxn>
                <a:cxn ang="0">
                  <a:pos x="344" y="12"/>
                </a:cxn>
                <a:cxn ang="0">
                  <a:pos x="346" y="10"/>
                </a:cxn>
                <a:cxn ang="0">
                  <a:pos x="348" y="9"/>
                </a:cxn>
                <a:cxn ang="0">
                  <a:pos x="348" y="6"/>
                </a:cxn>
                <a:cxn ang="0">
                  <a:pos x="348" y="5"/>
                </a:cxn>
                <a:cxn ang="0">
                  <a:pos x="345" y="1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8" h="234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3" y="8"/>
                  </a:lnTo>
                  <a:lnTo>
                    <a:pt x="314" y="13"/>
                  </a:lnTo>
                  <a:lnTo>
                    <a:pt x="306" y="19"/>
                  </a:lnTo>
                  <a:lnTo>
                    <a:pt x="292" y="34"/>
                  </a:lnTo>
                  <a:lnTo>
                    <a:pt x="284" y="40"/>
                  </a:lnTo>
                  <a:lnTo>
                    <a:pt x="276" y="46"/>
                  </a:lnTo>
                  <a:lnTo>
                    <a:pt x="276" y="46"/>
                  </a:lnTo>
                  <a:lnTo>
                    <a:pt x="229" y="77"/>
                  </a:lnTo>
                  <a:lnTo>
                    <a:pt x="182" y="108"/>
                  </a:lnTo>
                  <a:lnTo>
                    <a:pt x="182" y="108"/>
                  </a:lnTo>
                  <a:lnTo>
                    <a:pt x="136" y="137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47" y="197"/>
                  </a:lnTo>
                  <a:lnTo>
                    <a:pt x="26" y="212"/>
                  </a:lnTo>
                  <a:lnTo>
                    <a:pt x="14" y="218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0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5" y="234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19" y="227"/>
                  </a:lnTo>
                  <a:lnTo>
                    <a:pt x="29" y="222"/>
                  </a:lnTo>
                  <a:lnTo>
                    <a:pt x="50" y="209"/>
                  </a:lnTo>
                  <a:lnTo>
                    <a:pt x="68" y="195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133" y="153"/>
                  </a:lnTo>
                  <a:lnTo>
                    <a:pt x="178" y="124"/>
                  </a:lnTo>
                  <a:lnTo>
                    <a:pt x="178" y="124"/>
                  </a:lnTo>
                  <a:lnTo>
                    <a:pt x="222" y="97"/>
                  </a:lnTo>
                  <a:lnTo>
                    <a:pt x="265" y="68"/>
                  </a:lnTo>
                  <a:lnTo>
                    <a:pt x="265" y="68"/>
                  </a:lnTo>
                  <a:lnTo>
                    <a:pt x="284" y="56"/>
                  </a:lnTo>
                  <a:lnTo>
                    <a:pt x="293" y="51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10" y="34"/>
                  </a:lnTo>
                  <a:lnTo>
                    <a:pt x="319" y="23"/>
                  </a:lnTo>
                  <a:lnTo>
                    <a:pt x="324" y="19"/>
                  </a:lnTo>
                  <a:lnTo>
                    <a:pt x="331" y="15"/>
                  </a:lnTo>
                  <a:lnTo>
                    <a:pt x="337" y="13"/>
                  </a:lnTo>
                  <a:lnTo>
                    <a:pt x="344" y="12"/>
                  </a:lnTo>
                  <a:lnTo>
                    <a:pt x="344" y="12"/>
                  </a:lnTo>
                  <a:lnTo>
                    <a:pt x="346" y="10"/>
                  </a:lnTo>
                  <a:lnTo>
                    <a:pt x="348" y="9"/>
                  </a:lnTo>
                  <a:lnTo>
                    <a:pt x="348" y="6"/>
                  </a:lnTo>
                  <a:lnTo>
                    <a:pt x="348" y="5"/>
                  </a:lnTo>
                  <a:lnTo>
                    <a:pt x="345" y="1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1" name="Freeform 1073"/>
            <p:cNvSpPr/>
            <p:nvPr/>
          </p:nvSpPr>
          <p:spPr bwMode="auto">
            <a:xfrm>
              <a:off x="4246563" y="4513263"/>
              <a:ext cx="49213" cy="77788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19" y="141"/>
                </a:cxn>
                <a:cxn ang="0">
                  <a:pos x="16" y="158"/>
                </a:cxn>
                <a:cxn ang="0">
                  <a:pos x="9" y="174"/>
                </a:cxn>
                <a:cxn ang="0">
                  <a:pos x="6" y="18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1"/>
                </a:cxn>
                <a:cxn ang="0">
                  <a:pos x="2" y="195"/>
                </a:cxn>
                <a:cxn ang="0">
                  <a:pos x="4" y="196"/>
                </a:cxn>
                <a:cxn ang="0">
                  <a:pos x="5" y="196"/>
                </a:cxn>
                <a:cxn ang="0">
                  <a:pos x="8" y="196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7" y="186"/>
                </a:cxn>
                <a:cxn ang="0">
                  <a:pos x="22" y="175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8" y="128"/>
                </a:cxn>
                <a:cxn ang="0">
                  <a:pos x="42" y="116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3" y="92"/>
                </a:cxn>
                <a:cxn ang="0">
                  <a:pos x="63" y="79"/>
                </a:cxn>
                <a:cxn ang="0">
                  <a:pos x="81" y="55"/>
                </a:cxn>
                <a:cxn ang="0">
                  <a:pos x="102" y="31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4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5" h="196">
                  <a:moveTo>
                    <a:pt x="116" y="1"/>
                  </a:moveTo>
                  <a:lnTo>
                    <a:pt x="116" y="1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19" y="141"/>
                  </a:lnTo>
                  <a:lnTo>
                    <a:pt x="16" y="158"/>
                  </a:lnTo>
                  <a:lnTo>
                    <a:pt x="9" y="174"/>
                  </a:lnTo>
                  <a:lnTo>
                    <a:pt x="6" y="18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1"/>
                  </a:lnTo>
                  <a:lnTo>
                    <a:pt x="2" y="195"/>
                  </a:lnTo>
                  <a:lnTo>
                    <a:pt x="4" y="196"/>
                  </a:lnTo>
                  <a:lnTo>
                    <a:pt x="5" y="196"/>
                  </a:lnTo>
                  <a:lnTo>
                    <a:pt x="8" y="196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7" y="186"/>
                  </a:lnTo>
                  <a:lnTo>
                    <a:pt x="22" y="175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8" y="128"/>
                  </a:lnTo>
                  <a:lnTo>
                    <a:pt x="42" y="116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3" y="92"/>
                  </a:lnTo>
                  <a:lnTo>
                    <a:pt x="63" y="79"/>
                  </a:lnTo>
                  <a:lnTo>
                    <a:pt x="81" y="55"/>
                  </a:lnTo>
                  <a:lnTo>
                    <a:pt x="102" y="31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4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2" name="Freeform 1074"/>
            <p:cNvSpPr/>
            <p:nvPr/>
          </p:nvSpPr>
          <p:spPr bwMode="auto">
            <a:xfrm>
              <a:off x="4256088" y="4479925"/>
              <a:ext cx="82550" cy="133350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98" y="2"/>
                </a:cxn>
                <a:cxn ang="0">
                  <a:pos x="165" y="44"/>
                </a:cxn>
                <a:cxn ang="0">
                  <a:pos x="149" y="65"/>
                </a:cxn>
                <a:cxn ang="0">
                  <a:pos x="135" y="87"/>
                </a:cxn>
                <a:cxn ang="0">
                  <a:pos x="135" y="87"/>
                </a:cxn>
                <a:cxn ang="0">
                  <a:pos x="110" y="130"/>
                </a:cxn>
                <a:cxn ang="0">
                  <a:pos x="97" y="151"/>
                </a:cxn>
                <a:cxn ang="0">
                  <a:pos x="83" y="172"/>
                </a:cxn>
                <a:cxn ang="0">
                  <a:pos x="83" y="172"/>
                </a:cxn>
                <a:cxn ang="0">
                  <a:pos x="55" y="213"/>
                </a:cxn>
                <a:cxn ang="0">
                  <a:pos x="42" y="234"/>
                </a:cxn>
                <a:cxn ang="0">
                  <a:pos x="29" y="255"/>
                </a:cxn>
                <a:cxn ang="0">
                  <a:pos x="29" y="255"/>
                </a:cxn>
                <a:cxn ang="0">
                  <a:pos x="20" y="273"/>
                </a:cxn>
                <a:cxn ang="0">
                  <a:pos x="12" y="291"/>
                </a:cxn>
                <a:cxn ang="0">
                  <a:pos x="12" y="291"/>
                </a:cxn>
                <a:cxn ang="0">
                  <a:pos x="10" y="299"/>
                </a:cxn>
                <a:cxn ang="0">
                  <a:pos x="7" y="308"/>
                </a:cxn>
                <a:cxn ang="0">
                  <a:pos x="4" y="316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5"/>
                </a:cxn>
                <a:cxn ang="0">
                  <a:pos x="0" y="328"/>
                </a:cxn>
                <a:cxn ang="0">
                  <a:pos x="2" y="332"/>
                </a:cxn>
                <a:cxn ang="0">
                  <a:pos x="3" y="333"/>
                </a:cxn>
                <a:cxn ang="0">
                  <a:pos x="6" y="333"/>
                </a:cxn>
                <a:cxn ang="0">
                  <a:pos x="7" y="333"/>
                </a:cxn>
                <a:cxn ang="0">
                  <a:pos x="10" y="331"/>
                </a:cxn>
                <a:cxn ang="0">
                  <a:pos x="10" y="331"/>
                </a:cxn>
                <a:cxn ang="0">
                  <a:pos x="13" y="324"/>
                </a:cxn>
                <a:cxn ang="0">
                  <a:pos x="16" y="316"/>
                </a:cxn>
                <a:cxn ang="0">
                  <a:pos x="16" y="316"/>
                </a:cxn>
                <a:cxn ang="0">
                  <a:pos x="24" y="293"/>
                </a:cxn>
                <a:cxn ang="0">
                  <a:pos x="34" y="269"/>
                </a:cxn>
                <a:cxn ang="0">
                  <a:pos x="34" y="269"/>
                </a:cxn>
                <a:cxn ang="0">
                  <a:pos x="46" y="247"/>
                </a:cxn>
                <a:cxn ang="0">
                  <a:pos x="59" y="226"/>
                </a:cxn>
                <a:cxn ang="0">
                  <a:pos x="87" y="185"/>
                </a:cxn>
                <a:cxn ang="0">
                  <a:pos x="87" y="185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6" y="77"/>
                </a:cxn>
                <a:cxn ang="0">
                  <a:pos x="172" y="53"/>
                </a:cxn>
                <a:cxn ang="0">
                  <a:pos x="207" y="8"/>
                </a:cxn>
                <a:cxn ang="0">
                  <a:pos x="207" y="8"/>
                </a:cxn>
                <a:cxn ang="0">
                  <a:pos x="208" y="5"/>
                </a:cxn>
                <a:cxn ang="0">
                  <a:pos x="208" y="4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8" y="2"/>
                </a:cxn>
                <a:cxn ang="0">
                  <a:pos x="198" y="2"/>
                </a:cxn>
              </a:cxnLst>
              <a:rect l="0" t="0" r="r" b="b"/>
              <a:pathLst>
                <a:path w="208" h="333">
                  <a:moveTo>
                    <a:pt x="198" y="2"/>
                  </a:moveTo>
                  <a:lnTo>
                    <a:pt x="198" y="2"/>
                  </a:lnTo>
                  <a:lnTo>
                    <a:pt x="165" y="44"/>
                  </a:lnTo>
                  <a:lnTo>
                    <a:pt x="149" y="65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10" y="130"/>
                  </a:lnTo>
                  <a:lnTo>
                    <a:pt x="97" y="151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55" y="213"/>
                  </a:lnTo>
                  <a:lnTo>
                    <a:pt x="42" y="234"/>
                  </a:lnTo>
                  <a:lnTo>
                    <a:pt x="29" y="255"/>
                  </a:lnTo>
                  <a:lnTo>
                    <a:pt x="29" y="255"/>
                  </a:lnTo>
                  <a:lnTo>
                    <a:pt x="20" y="273"/>
                  </a:lnTo>
                  <a:lnTo>
                    <a:pt x="12" y="291"/>
                  </a:lnTo>
                  <a:lnTo>
                    <a:pt x="12" y="291"/>
                  </a:lnTo>
                  <a:lnTo>
                    <a:pt x="10" y="299"/>
                  </a:lnTo>
                  <a:lnTo>
                    <a:pt x="7" y="308"/>
                  </a:lnTo>
                  <a:lnTo>
                    <a:pt x="4" y="316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5"/>
                  </a:lnTo>
                  <a:lnTo>
                    <a:pt x="0" y="328"/>
                  </a:lnTo>
                  <a:lnTo>
                    <a:pt x="2" y="332"/>
                  </a:lnTo>
                  <a:lnTo>
                    <a:pt x="3" y="333"/>
                  </a:lnTo>
                  <a:lnTo>
                    <a:pt x="6" y="333"/>
                  </a:lnTo>
                  <a:lnTo>
                    <a:pt x="7" y="333"/>
                  </a:lnTo>
                  <a:lnTo>
                    <a:pt x="10" y="331"/>
                  </a:lnTo>
                  <a:lnTo>
                    <a:pt x="10" y="331"/>
                  </a:lnTo>
                  <a:lnTo>
                    <a:pt x="13" y="324"/>
                  </a:lnTo>
                  <a:lnTo>
                    <a:pt x="16" y="316"/>
                  </a:lnTo>
                  <a:lnTo>
                    <a:pt x="16" y="316"/>
                  </a:lnTo>
                  <a:lnTo>
                    <a:pt x="24" y="293"/>
                  </a:lnTo>
                  <a:lnTo>
                    <a:pt x="34" y="269"/>
                  </a:lnTo>
                  <a:lnTo>
                    <a:pt x="34" y="269"/>
                  </a:lnTo>
                  <a:lnTo>
                    <a:pt x="46" y="247"/>
                  </a:lnTo>
                  <a:lnTo>
                    <a:pt x="59" y="226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6" y="77"/>
                  </a:lnTo>
                  <a:lnTo>
                    <a:pt x="172" y="53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5"/>
                  </a:lnTo>
                  <a:lnTo>
                    <a:pt x="208" y="4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3" name="Freeform 1075"/>
            <p:cNvSpPr/>
            <p:nvPr/>
          </p:nvSpPr>
          <p:spPr bwMode="auto">
            <a:xfrm>
              <a:off x="4267201" y="4479925"/>
              <a:ext cx="92075" cy="133350"/>
            </a:xfrm>
            <a:custGeom>
              <a:avLst/>
              <a:gdLst/>
              <a:ahLst/>
              <a:cxnLst>
                <a:cxn ang="0">
                  <a:pos x="224" y="1"/>
                </a:cxn>
                <a:cxn ang="0">
                  <a:pos x="224" y="1"/>
                </a:cxn>
                <a:cxn ang="0">
                  <a:pos x="216" y="7"/>
                </a:cxn>
                <a:cxn ang="0">
                  <a:pos x="208" y="13"/>
                </a:cxn>
                <a:cxn ang="0">
                  <a:pos x="197" y="26"/>
                </a:cxn>
                <a:cxn ang="0">
                  <a:pos x="186" y="41"/>
                </a:cxn>
                <a:cxn ang="0">
                  <a:pos x="176" y="56"/>
                </a:cxn>
                <a:cxn ang="0">
                  <a:pos x="176" y="56"/>
                </a:cxn>
                <a:cxn ang="0">
                  <a:pos x="146" y="106"/>
                </a:cxn>
                <a:cxn ang="0">
                  <a:pos x="116" y="154"/>
                </a:cxn>
                <a:cxn ang="0">
                  <a:pos x="116" y="154"/>
                </a:cxn>
                <a:cxn ang="0">
                  <a:pos x="88" y="199"/>
                </a:cxn>
                <a:cxn ang="0">
                  <a:pos x="59" y="242"/>
                </a:cxn>
                <a:cxn ang="0">
                  <a:pos x="59" y="242"/>
                </a:cxn>
                <a:cxn ang="0">
                  <a:pos x="45" y="262"/>
                </a:cxn>
                <a:cxn ang="0">
                  <a:pos x="29" y="281"/>
                </a:cxn>
                <a:cxn ang="0">
                  <a:pos x="15" y="302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7"/>
                </a:cxn>
                <a:cxn ang="0">
                  <a:pos x="2" y="330"/>
                </a:cxn>
                <a:cxn ang="0">
                  <a:pos x="4" y="331"/>
                </a:cxn>
                <a:cxn ang="0">
                  <a:pos x="8" y="332"/>
                </a:cxn>
                <a:cxn ang="0">
                  <a:pos x="8" y="332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1" y="328"/>
                </a:cxn>
                <a:cxn ang="0">
                  <a:pos x="23" y="327"/>
                </a:cxn>
                <a:cxn ang="0">
                  <a:pos x="24" y="323"/>
                </a:cxn>
                <a:cxn ang="0">
                  <a:pos x="23" y="319"/>
                </a:cxn>
                <a:cxn ang="0">
                  <a:pos x="19" y="318"/>
                </a:cxn>
                <a:cxn ang="0">
                  <a:pos x="19" y="318"/>
                </a:cxn>
                <a:cxn ang="0">
                  <a:pos x="28" y="303"/>
                </a:cxn>
                <a:cxn ang="0">
                  <a:pos x="38" y="290"/>
                </a:cxn>
                <a:cxn ang="0">
                  <a:pos x="59" y="263"/>
                </a:cxn>
                <a:cxn ang="0">
                  <a:pos x="59" y="263"/>
                </a:cxn>
                <a:cxn ang="0">
                  <a:pos x="85" y="225"/>
                </a:cxn>
                <a:cxn ang="0">
                  <a:pos x="110" y="186"/>
                </a:cxn>
                <a:cxn ang="0">
                  <a:pos x="110" y="186"/>
                </a:cxn>
                <a:cxn ang="0">
                  <a:pos x="163" y="98"/>
                </a:cxn>
                <a:cxn ang="0">
                  <a:pos x="163" y="98"/>
                </a:cxn>
                <a:cxn ang="0">
                  <a:pos x="177" y="75"/>
                </a:cxn>
                <a:cxn ang="0">
                  <a:pos x="191" y="51"/>
                </a:cxn>
                <a:cxn ang="0">
                  <a:pos x="199" y="39"/>
                </a:cxn>
                <a:cxn ang="0">
                  <a:pos x="208" y="29"/>
                </a:cxn>
                <a:cxn ang="0">
                  <a:pos x="219" y="20"/>
                </a:cxn>
                <a:cxn ang="0">
                  <a:pos x="229" y="12"/>
                </a:cxn>
                <a:cxn ang="0">
                  <a:pos x="229" y="12"/>
                </a:cxn>
                <a:cxn ang="0">
                  <a:pos x="231" y="9"/>
                </a:cxn>
                <a:cxn ang="0">
                  <a:pos x="232" y="8"/>
                </a:cxn>
                <a:cxn ang="0">
                  <a:pos x="231" y="4"/>
                </a:cxn>
                <a:cxn ang="0">
                  <a:pos x="228" y="1"/>
                </a:cxn>
                <a:cxn ang="0">
                  <a:pos x="225" y="0"/>
                </a:cxn>
                <a:cxn ang="0">
                  <a:pos x="224" y="1"/>
                </a:cxn>
                <a:cxn ang="0">
                  <a:pos x="224" y="1"/>
                </a:cxn>
              </a:cxnLst>
              <a:rect l="0" t="0" r="r" b="b"/>
              <a:pathLst>
                <a:path w="232" h="332">
                  <a:moveTo>
                    <a:pt x="224" y="1"/>
                  </a:moveTo>
                  <a:lnTo>
                    <a:pt x="224" y="1"/>
                  </a:lnTo>
                  <a:lnTo>
                    <a:pt x="216" y="7"/>
                  </a:lnTo>
                  <a:lnTo>
                    <a:pt x="208" y="13"/>
                  </a:lnTo>
                  <a:lnTo>
                    <a:pt x="197" y="26"/>
                  </a:lnTo>
                  <a:lnTo>
                    <a:pt x="186" y="41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46" y="106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88" y="199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45" y="262"/>
                  </a:lnTo>
                  <a:lnTo>
                    <a:pt x="29" y="281"/>
                  </a:lnTo>
                  <a:lnTo>
                    <a:pt x="15" y="302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7"/>
                  </a:lnTo>
                  <a:lnTo>
                    <a:pt x="2" y="330"/>
                  </a:lnTo>
                  <a:lnTo>
                    <a:pt x="4" y="331"/>
                  </a:lnTo>
                  <a:lnTo>
                    <a:pt x="8" y="332"/>
                  </a:lnTo>
                  <a:lnTo>
                    <a:pt x="8" y="332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1" y="328"/>
                  </a:lnTo>
                  <a:lnTo>
                    <a:pt x="23" y="327"/>
                  </a:lnTo>
                  <a:lnTo>
                    <a:pt x="24" y="323"/>
                  </a:lnTo>
                  <a:lnTo>
                    <a:pt x="23" y="319"/>
                  </a:lnTo>
                  <a:lnTo>
                    <a:pt x="19" y="318"/>
                  </a:lnTo>
                  <a:lnTo>
                    <a:pt x="19" y="318"/>
                  </a:lnTo>
                  <a:lnTo>
                    <a:pt x="28" y="303"/>
                  </a:lnTo>
                  <a:lnTo>
                    <a:pt x="38" y="290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85" y="225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63" y="98"/>
                  </a:lnTo>
                  <a:lnTo>
                    <a:pt x="163" y="98"/>
                  </a:lnTo>
                  <a:lnTo>
                    <a:pt x="177" y="75"/>
                  </a:lnTo>
                  <a:lnTo>
                    <a:pt x="191" y="51"/>
                  </a:lnTo>
                  <a:lnTo>
                    <a:pt x="199" y="39"/>
                  </a:lnTo>
                  <a:lnTo>
                    <a:pt x="208" y="29"/>
                  </a:lnTo>
                  <a:lnTo>
                    <a:pt x="219" y="20"/>
                  </a:lnTo>
                  <a:lnTo>
                    <a:pt x="229" y="12"/>
                  </a:lnTo>
                  <a:lnTo>
                    <a:pt x="229" y="12"/>
                  </a:lnTo>
                  <a:lnTo>
                    <a:pt x="231" y="9"/>
                  </a:lnTo>
                  <a:lnTo>
                    <a:pt x="232" y="8"/>
                  </a:lnTo>
                  <a:lnTo>
                    <a:pt x="231" y="4"/>
                  </a:lnTo>
                  <a:lnTo>
                    <a:pt x="228" y="1"/>
                  </a:lnTo>
                  <a:lnTo>
                    <a:pt x="225" y="0"/>
                  </a:lnTo>
                  <a:lnTo>
                    <a:pt x="224" y="1"/>
                  </a:lnTo>
                  <a:lnTo>
                    <a:pt x="2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4" name="Freeform 1076"/>
            <p:cNvSpPr/>
            <p:nvPr/>
          </p:nvSpPr>
          <p:spPr bwMode="auto">
            <a:xfrm>
              <a:off x="4287838" y="4484688"/>
              <a:ext cx="90488" cy="13652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06" y="23"/>
                </a:cxn>
                <a:cxn ang="0">
                  <a:pos x="192" y="43"/>
                </a:cxn>
                <a:cxn ang="0">
                  <a:pos x="179" y="61"/>
                </a:cxn>
                <a:cxn ang="0">
                  <a:pos x="166" y="80"/>
                </a:cxn>
                <a:cxn ang="0">
                  <a:pos x="166" y="80"/>
                </a:cxn>
                <a:cxn ang="0">
                  <a:pos x="136" y="128"/>
                </a:cxn>
                <a:cxn ang="0">
                  <a:pos x="106" y="175"/>
                </a:cxn>
                <a:cxn ang="0">
                  <a:pos x="106" y="175"/>
                </a:cxn>
                <a:cxn ang="0">
                  <a:pos x="80" y="216"/>
                </a:cxn>
                <a:cxn ang="0">
                  <a:pos x="51" y="253"/>
                </a:cxn>
                <a:cxn ang="0">
                  <a:pos x="51" y="253"/>
                </a:cxn>
                <a:cxn ang="0">
                  <a:pos x="39" y="273"/>
                </a:cxn>
                <a:cxn ang="0">
                  <a:pos x="26" y="293"/>
                </a:cxn>
                <a:cxn ang="0">
                  <a:pos x="26" y="293"/>
                </a:cxn>
                <a:cxn ang="0">
                  <a:pos x="21" y="302"/>
                </a:cxn>
                <a:cxn ang="0">
                  <a:pos x="16" y="314"/>
                </a:cxn>
                <a:cxn ang="0">
                  <a:pos x="9" y="325"/>
                </a:cxn>
                <a:cxn ang="0">
                  <a:pos x="5" y="329"/>
                </a:cxn>
                <a:cxn ang="0">
                  <a:pos x="3" y="332"/>
                </a:cxn>
                <a:cxn ang="0">
                  <a:pos x="3" y="332"/>
                </a:cxn>
                <a:cxn ang="0">
                  <a:pos x="0" y="333"/>
                </a:cxn>
                <a:cxn ang="0">
                  <a:pos x="0" y="336"/>
                </a:cxn>
                <a:cxn ang="0">
                  <a:pos x="0" y="340"/>
                </a:cxn>
                <a:cxn ang="0">
                  <a:pos x="4" y="342"/>
                </a:cxn>
                <a:cxn ang="0">
                  <a:pos x="5" y="342"/>
                </a:cxn>
                <a:cxn ang="0">
                  <a:pos x="8" y="342"/>
                </a:cxn>
                <a:cxn ang="0">
                  <a:pos x="8" y="342"/>
                </a:cxn>
                <a:cxn ang="0">
                  <a:pos x="12" y="340"/>
                </a:cxn>
                <a:cxn ang="0">
                  <a:pos x="15" y="336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5" y="316"/>
                </a:cxn>
                <a:cxn ang="0">
                  <a:pos x="33" y="304"/>
                </a:cxn>
                <a:cxn ang="0">
                  <a:pos x="47" y="282"/>
                </a:cxn>
                <a:cxn ang="0">
                  <a:pos x="47" y="282"/>
                </a:cxn>
                <a:cxn ang="0">
                  <a:pos x="76" y="240"/>
                </a:cxn>
                <a:cxn ang="0">
                  <a:pos x="105" y="199"/>
                </a:cxn>
                <a:cxn ang="0">
                  <a:pos x="105" y="199"/>
                </a:cxn>
                <a:cxn ang="0">
                  <a:pos x="121" y="175"/>
                </a:cxn>
                <a:cxn ang="0">
                  <a:pos x="135" y="151"/>
                </a:cxn>
                <a:cxn ang="0">
                  <a:pos x="165" y="103"/>
                </a:cxn>
                <a:cxn ang="0">
                  <a:pos x="165" y="103"/>
                </a:cxn>
                <a:cxn ang="0">
                  <a:pos x="181" y="80"/>
                </a:cxn>
                <a:cxn ang="0">
                  <a:pos x="198" y="57"/>
                </a:cxn>
                <a:cxn ang="0">
                  <a:pos x="213" y="34"/>
                </a:cxn>
                <a:cxn ang="0">
                  <a:pos x="220" y="22"/>
                </a:cxn>
                <a:cxn ang="0">
                  <a:pos x="228" y="9"/>
                </a:cxn>
                <a:cxn ang="0">
                  <a:pos x="228" y="9"/>
                </a:cxn>
                <a:cxn ang="0">
                  <a:pos x="228" y="6"/>
                </a:cxn>
                <a:cxn ang="0">
                  <a:pos x="228" y="4"/>
                </a:cxn>
                <a:cxn ang="0">
                  <a:pos x="225" y="1"/>
                </a:cxn>
                <a:cxn ang="0">
                  <a:pos x="223" y="0"/>
                </a:cxn>
                <a:cxn ang="0">
                  <a:pos x="220" y="0"/>
                </a:cxn>
                <a:cxn ang="0">
                  <a:pos x="219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8" h="342">
                  <a:moveTo>
                    <a:pt x="217" y="2"/>
                  </a:moveTo>
                  <a:lnTo>
                    <a:pt x="217" y="2"/>
                  </a:lnTo>
                  <a:lnTo>
                    <a:pt x="206" y="23"/>
                  </a:lnTo>
                  <a:lnTo>
                    <a:pt x="192" y="43"/>
                  </a:lnTo>
                  <a:lnTo>
                    <a:pt x="179" y="61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36" y="128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80" y="216"/>
                  </a:lnTo>
                  <a:lnTo>
                    <a:pt x="51" y="253"/>
                  </a:lnTo>
                  <a:lnTo>
                    <a:pt x="51" y="253"/>
                  </a:lnTo>
                  <a:lnTo>
                    <a:pt x="39" y="27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1" y="302"/>
                  </a:lnTo>
                  <a:lnTo>
                    <a:pt x="16" y="314"/>
                  </a:lnTo>
                  <a:lnTo>
                    <a:pt x="9" y="325"/>
                  </a:lnTo>
                  <a:lnTo>
                    <a:pt x="5" y="329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0" y="333"/>
                  </a:lnTo>
                  <a:lnTo>
                    <a:pt x="0" y="336"/>
                  </a:lnTo>
                  <a:lnTo>
                    <a:pt x="0" y="340"/>
                  </a:lnTo>
                  <a:lnTo>
                    <a:pt x="4" y="342"/>
                  </a:lnTo>
                  <a:lnTo>
                    <a:pt x="5" y="342"/>
                  </a:lnTo>
                  <a:lnTo>
                    <a:pt x="8" y="342"/>
                  </a:lnTo>
                  <a:lnTo>
                    <a:pt x="8" y="342"/>
                  </a:lnTo>
                  <a:lnTo>
                    <a:pt x="12" y="340"/>
                  </a:lnTo>
                  <a:lnTo>
                    <a:pt x="15" y="336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5" y="316"/>
                  </a:lnTo>
                  <a:lnTo>
                    <a:pt x="33" y="304"/>
                  </a:lnTo>
                  <a:lnTo>
                    <a:pt x="47" y="282"/>
                  </a:lnTo>
                  <a:lnTo>
                    <a:pt x="47" y="282"/>
                  </a:lnTo>
                  <a:lnTo>
                    <a:pt x="76" y="240"/>
                  </a:lnTo>
                  <a:lnTo>
                    <a:pt x="105" y="199"/>
                  </a:lnTo>
                  <a:lnTo>
                    <a:pt x="105" y="199"/>
                  </a:lnTo>
                  <a:lnTo>
                    <a:pt x="121" y="175"/>
                  </a:lnTo>
                  <a:lnTo>
                    <a:pt x="135" y="151"/>
                  </a:lnTo>
                  <a:lnTo>
                    <a:pt x="165" y="103"/>
                  </a:lnTo>
                  <a:lnTo>
                    <a:pt x="165" y="103"/>
                  </a:lnTo>
                  <a:lnTo>
                    <a:pt x="181" y="80"/>
                  </a:lnTo>
                  <a:lnTo>
                    <a:pt x="198" y="57"/>
                  </a:lnTo>
                  <a:lnTo>
                    <a:pt x="213" y="34"/>
                  </a:lnTo>
                  <a:lnTo>
                    <a:pt x="220" y="22"/>
                  </a:lnTo>
                  <a:lnTo>
                    <a:pt x="228" y="9"/>
                  </a:lnTo>
                  <a:lnTo>
                    <a:pt x="228" y="9"/>
                  </a:lnTo>
                  <a:lnTo>
                    <a:pt x="228" y="6"/>
                  </a:lnTo>
                  <a:lnTo>
                    <a:pt x="228" y="4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9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5" name="Freeform 1077"/>
            <p:cNvSpPr/>
            <p:nvPr/>
          </p:nvSpPr>
          <p:spPr bwMode="auto">
            <a:xfrm>
              <a:off x="4359276" y="4505325"/>
              <a:ext cx="38100" cy="539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75" y="18"/>
                </a:cxn>
                <a:cxn ang="0">
                  <a:pos x="62" y="35"/>
                </a:cxn>
                <a:cxn ang="0">
                  <a:pos x="51" y="52"/>
                </a:cxn>
                <a:cxn ang="0">
                  <a:pos x="40" y="69"/>
                </a:cxn>
                <a:cxn ang="0">
                  <a:pos x="40" y="69"/>
                </a:cxn>
                <a:cxn ang="0">
                  <a:pos x="17" y="98"/>
                </a:cxn>
                <a:cxn ang="0">
                  <a:pos x="8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2" y="134"/>
                </a:cxn>
                <a:cxn ang="0">
                  <a:pos x="12" y="134"/>
                </a:cxn>
                <a:cxn ang="0">
                  <a:pos x="15" y="126"/>
                </a:cxn>
                <a:cxn ang="0">
                  <a:pos x="20" y="117"/>
                </a:cxn>
                <a:cxn ang="0">
                  <a:pos x="30" y="101"/>
                </a:cxn>
                <a:cxn ang="0">
                  <a:pos x="53" y="71"/>
                </a:cxn>
                <a:cxn ang="0">
                  <a:pos x="53" y="71"/>
                </a:cxn>
                <a:cxn ang="0">
                  <a:pos x="63" y="55"/>
                </a:cxn>
                <a:cxn ang="0">
                  <a:pos x="74" y="39"/>
                </a:cxn>
                <a:cxn ang="0">
                  <a:pos x="84" y="25"/>
                </a:cxn>
                <a:cxn ang="0">
                  <a:pos x="96" y="11"/>
                </a:cxn>
                <a:cxn ang="0">
                  <a:pos x="96" y="11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7" h="137">
                  <a:moveTo>
                    <a:pt x="88" y="3"/>
                  </a:moveTo>
                  <a:lnTo>
                    <a:pt x="88" y="3"/>
                  </a:lnTo>
                  <a:lnTo>
                    <a:pt x="75" y="18"/>
                  </a:lnTo>
                  <a:lnTo>
                    <a:pt x="62" y="35"/>
                  </a:lnTo>
                  <a:lnTo>
                    <a:pt x="51" y="52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17" y="98"/>
                  </a:lnTo>
                  <a:lnTo>
                    <a:pt x="8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15" y="126"/>
                  </a:lnTo>
                  <a:lnTo>
                    <a:pt x="20" y="117"/>
                  </a:lnTo>
                  <a:lnTo>
                    <a:pt x="30" y="101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63" y="55"/>
                  </a:lnTo>
                  <a:lnTo>
                    <a:pt x="74" y="39"/>
                  </a:lnTo>
                  <a:lnTo>
                    <a:pt x="84" y="25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6" name="Freeform 1078"/>
            <p:cNvSpPr/>
            <p:nvPr/>
          </p:nvSpPr>
          <p:spPr bwMode="auto">
            <a:xfrm>
              <a:off x="4375151" y="4513263"/>
              <a:ext cx="39688" cy="5080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4" y="14"/>
                </a:cxn>
                <a:cxn ang="0">
                  <a:pos x="62" y="29"/>
                </a:cxn>
                <a:cxn ang="0">
                  <a:pos x="41" y="59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2" y="127"/>
                </a:cxn>
                <a:cxn ang="0">
                  <a:pos x="6" y="128"/>
                </a:cxn>
                <a:cxn ang="0">
                  <a:pos x="7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51" y="65"/>
                </a:cxn>
                <a:cxn ang="0">
                  <a:pos x="71" y="37"/>
                </a:cxn>
                <a:cxn ang="0">
                  <a:pos x="82" y="2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6" h="128">
                  <a:moveTo>
                    <a:pt x="86" y="1"/>
                  </a:moveTo>
                  <a:lnTo>
                    <a:pt x="86" y="1"/>
                  </a:lnTo>
                  <a:lnTo>
                    <a:pt x="74" y="14"/>
                  </a:lnTo>
                  <a:lnTo>
                    <a:pt x="62" y="29"/>
                  </a:lnTo>
                  <a:lnTo>
                    <a:pt x="41" y="5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2" y="127"/>
                  </a:lnTo>
                  <a:lnTo>
                    <a:pt x="6" y="128"/>
                  </a:lnTo>
                  <a:lnTo>
                    <a:pt x="7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51" y="65"/>
                  </a:lnTo>
                  <a:lnTo>
                    <a:pt x="71" y="37"/>
                  </a:lnTo>
                  <a:lnTo>
                    <a:pt x="82" y="2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7" name="Freeform 1079"/>
            <p:cNvSpPr/>
            <p:nvPr/>
          </p:nvSpPr>
          <p:spPr bwMode="auto">
            <a:xfrm>
              <a:off x="4391026" y="4516438"/>
              <a:ext cx="47625" cy="53975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5" y="14"/>
                </a:cxn>
                <a:cxn ang="0">
                  <a:pos x="80" y="28"/>
                </a:cxn>
                <a:cxn ang="0">
                  <a:pos x="65" y="43"/>
                </a:cxn>
                <a:cxn ang="0">
                  <a:pos x="51" y="58"/>
                </a:cxn>
                <a:cxn ang="0">
                  <a:pos x="25" y="91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6" y="134"/>
                </a:cxn>
                <a:cxn ang="0">
                  <a:pos x="9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34" y="98"/>
                </a:cxn>
                <a:cxn ang="0">
                  <a:pos x="59" y="66"/>
                </a:cxn>
                <a:cxn ang="0">
                  <a:pos x="72" y="51"/>
                </a:cxn>
                <a:cxn ang="0">
                  <a:pos x="86" y="36"/>
                </a:cxn>
                <a:cxn ang="0">
                  <a:pos x="101" y="23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2"/>
                </a:cxn>
                <a:cxn ang="0">
                  <a:pos x="118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20" h="134">
                  <a:moveTo>
                    <a:pt x="111" y="1"/>
                  </a:moveTo>
                  <a:lnTo>
                    <a:pt x="111" y="1"/>
                  </a:lnTo>
                  <a:lnTo>
                    <a:pt x="95" y="14"/>
                  </a:lnTo>
                  <a:lnTo>
                    <a:pt x="80" y="28"/>
                  </a:lnTo>
                  <a:lnTo>
                    <a:pt x="65" y="43"/>
                  </a:lnTo>
                  <a:lnTo>
                    <a:pt x="51" y="58"/>
                  </a:lnTo>
                  <a:lnTo>
                    <a:pt x="25" y="91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6" y="134"/>
                  </a:lnTo>
                  <a:lnTo>
                    <a:pt x="9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34" y="98"/>
                  </a:lnTo>
                  <a:lnTo>
                    <a:pt x="59" y="66"/>
                  </a:lnTo>
                  <a:lnTo>
                    <a:pt x="72" y="51"/>
                  </a:lnTo>
                  <a:lnTo>
                    <a:pt x="86" y="36"/>
                  </a:lnTo>
                  <a:lnTo>
                    <a:pt x="101" y="23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2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8" name="Freeform 1080"/>
            <p:cNvSpPr/>
            <p:nvPr/>
          </p:nvSpPr>
          <p:spPr bwMode="auto">
            <a:xfrm>
              <a:off x="4402138" y="4527550"/>
              <a:ext cx="47625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4"/>
                </a:cxn>
                <a:cxn ang="0">
                  <a:pos x="106" y="8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2" y="38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7"/>
                </a:cxn>
                <a:cxn ang="0">
                  <a:pos x="35" y="96"/>
                </a:cxn>
                <a:cxn ang="0">
                  <a:pos x="35" y="96"/>
                </a:cxn>
                <a:cxn ang="0">
                  <a:pos x="30" y="104"/>
                </a:cxn>
                <a:cxn ang="0">
                  <a:pos x="25" y="110"/>
                </a:cxn>
                <a:cxn ang="0">
                  <a:pos x="13" y="121"/>
                </a:cxn>
                <a:cxn ang="0">
                  <a:pos x="13" y="121"/>
                </a:cxn>
                <a:cxn ang="0">
                  <a:pos x="9" y="127"/>
                </a:cxn>
                <a:cxn ang="0">
                  <a:pos x="4" y="136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1" y="141"/>
                </a:cxn>
                <a:cxn ang="0">
                  <a:pos x="1" y="141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3" y="150"/>
                </a:cxn>
                <a:cxn ang="0">
                  <a:pos x="4" y="150"/>
                </a:cxn>
                <a:cxn ang="0">
                  <a:pos x="5" y="151"/>
                </a:cxn>
                <a:cxn ang="0">
                  <a:pos x="8" y="151"/>
                </a:cxn>
                <a:cxn ang="0">
                  <a:pos x="9" y="149"/>
                </a:cxn>
                <a:cxn ang="0">
                  <a:pos x="9" y="149"/>
                </a:cxn>
                <a:cxn ang="0">
                  <a:pos x="33" y="120"/>
                </a:cxn>
                <a:cxn ang="0">
                  <a:pos x="55" y="90"/>
                </a:cxn>
                <a:cxn ang="0">
                  <a:pos x="55" y="90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2" y="28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20" y="10"/>
                </a:cxn>
                <a:cxn ang="0">
                  <a:pos x="120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2" y="2"/>
                </a:cxn>
                <a:cxn ang="0">
                  <a:pos x="119" y="0"/>
                </a:cxn>
                <a:cxn ang="0">
                  <a:pos x="116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1">
                  <a:moveTo>
                    <a:pt x="114" y="1"/>
                  </a:moveTo>
                  <a:lnTo>
                    <a:pt x="114" y="1"/>
                  </a:lnTo>
                  <a:lnTo>
                    <a:pt x="110" y="4"/>
                  </a:lnTo>
                  <a:lnTo>
                    <a:pt x="106" y="8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2" y="38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7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0" y="104"/>
                  </a:lnTo>
                  <a:lnTo>
                    <a:pt x="25" y="110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9" y="127"/>
                  </a:lnTo>
                  <a:lnTo>
                    <a:pt x="4" y="136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5" y="151"/>
                  </a:lnTo>
                  <a:lnTo>
                    <a:pt x="8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33" y="12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2" y="28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20" y="10"/>
                  </a:lnTo>
                  <a:lnTo>
                    <a:pt x="120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2" y="2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9" name="Freeform 1081"/>
            <p:cNvSpPr/>
            <p:nvPr/>
          </p:nvSpPr>
          <p:spPr bwMode="auto">
            <a:xfrm>
              <a:off x="4421188" y="4543425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70" y="15"/>
                </a:cxn>
                <a:cxn ang="0">
                  <a:pos x="59" y="29"/>
                </a:cxn>
                <a:cxn ang="0">
                  <a:pos x="49" y="43"/>
                </a:cxn>
                <a:cxn ang="0">
                  <a:pos x="38" y="59"/>
                </a:cxn>
                <a:cxn ang="0">
                  <a:pos x="20" y="89"/>
                </a:cxn>
                <a:cxn ang="0">
                  <a:pos x="2" y="119"/>
                </a:cxn>
                <a:cxn ang="0">
                  <a:pos x="2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8"/>
                </a:cxn>
                <a:cxn ang="0">
                  <a:pos x="10" y="127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30" y="96"/>
                </a:cxn>
                <a:cxn ang="0">
                  <a:pos x="47" y="66"/>
                </a:cxn>
                <a:cxn ang="0">
                  <a:pos x="58" y="51"/>
                </a:cxn>
                <a:cxn ang="0">
                  <a:pos x="67" y="37"/>
                </a:cxn>
                <a:cxn ang="0">
                  <a:pos x="79" y="22"/>
                </a:cxn>
                <a:cxn ang="0">
                  <a:pos x="91" y="9"/>
                </a:cxn>
                <a:cxn ang="0">
                  <a:pos x="91" y="9"/>
                </a:cxn>
                <a:cxn ang="0">
                  <a:pos x="92" y="7"/>
                </a:cxn>
                <a:cxn ang="0">
                  <a:pos x="92" y="5"/>
                </a:cxn>
                <a:cxn ang="0">
                  <a:pos x="89" y="2"/>
                </a:cxn>
                <a:cxn ang="0">
                  <a:pos x="87" y="0"/>
                </a:cxn>
                <a:cxn ang="0">
                  <a:pos x="84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2" h="128">
                  <a:moveTo>
                    <a:pt x="81" y="2"/>
                  </a:moveTo>
                  <a:lnTo>
                    <a:pt x="81" y="2"/>
                  </a:lnTo>
                  <a:lnTo>
                    <a:pt x="70" y="15"/>
                  </a:lnTo>
                  <a:lnTo>
                    <a:pt x="59" y="29"/>
                  </a:lnTo>
                  <a:lnTo>
                    <a:pt x="49" y="43"/>
                  </a:lnTo>
                  <a:lnTo>
                    <a:pt x="38" y="59"/>
                  </a:lnTo>
                  <a:lnTo>
                    <a:pt x="20" y="8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8"/>
                  </a:lnTo>
                  <a:lnTo>
                    <a:pt x="10" y="127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30" y="96"/>
                  </a:lnTo>
                  <a:lnTo>
                    <a:pt x="47" y="66"/>
                  </a:lnTo>
                  <a:lnTo>
                    <a:pt x="58" y="51"/>
                  </a:lnTo>
                  <a:lnTo>
                    <a:pt x="67" y="37"/>
                  </a:lnTo>
                  <a:lnTo>
                    <a:pt x="79" y="22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0" name="Freeform 1082"/>
            <p:cNvSpPr/>
            <p:nvPr/>
          </p:nvSpPr>
          <p:spPr bwMode="auto">
            <a:xfrm>
              <a:off x="4308476" y="4591050"/>
              <a:ext cx="20638" cy="39688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0" y="25"/>
                </a:cxn>
                <a:cxn ang="0">
                  <a:pos x="17" y="47"/>
                </a:cxn>
                <a:cxn ang="0">
                  <a:pos x="11" y="58"/>
                </a:cxn>
                <a:cxn ang="0">
                  <a:pos x="7" y="70"/>
                </a:cxn>
                <a:cxn ang="0">
                  <a:pos x="3" y="83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1" y="97"/>
                </a:cxn>
                <a:cxn ang="0">
                  <a:pos x="12" y="94"/>
                </a:cxn>
                <a:cxn ang="0">
                  <a:pos x="12" y="94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2" y="60"/>
                </a:cxn>
                <a:cxn ang="0">
                  <a:pos x="28" y="50"/>
                </a:cxn>
                <a:cxn ang="0">
                  <a:pos x="41" y="29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4" h="100">
                  <a:moveTo>
                    <a:pt x="43" y="3"/>
                  </a:moveTo>
                  <a:lnTo>
                    <a:pt x="43" y="3"/>
                  </a:lnTo>
                  <a:lnTo>
                    <a:pt x="30" y="25"/>
                  </a:lnTo>
                  <a:lnTo>
                    <a:pt x="17" y="47"/>
                  </a:lnTo>
                  <a:lnTo>
                    <a:pt x="11" y="58"/>
                  </a:lnTo>
                  <a:lnTo>
                    <a:pt x="7" y="70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1" y="97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2" y="60"/>
                  </a:lnTo>
                  <a:lnTo>
                    <a:pt x="28" y="50"/>
                  </a:lnTo>
                  <a:lnTo>
                    <a:pt x="41" y="2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1" name="Freeform 1083"/>
            <p:cNvSpPr/>
            <p:nvPr/>
          </p:nvSpPr>
          <p:spPr bwMode="auto">
            <a:xfrm>
              <a:off x="4319588" y="4605338"/>
              <a:ext cx="23813" cy="3492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7" y="90"/>
                </a:cxn>
                <a:cxn ang="0">
                  <a:pos x="9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5"/>
                </a:cxn>
                <a:cxn ang="0">
                  <a:pos x="21" y="64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43" y="26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6" y="1"/>
                </a:cxn>
                <a:cxn ang="0">
                  <a:pos x="53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90">
                  <a:moveTo>
                    <a:pt x="45" y="2"/>
                  </a:moveTo>
                  <a:lnTo>
                    <a:pt x="45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5"/>
                  </a:lnTo>
                  <a:lnTo>
                    <a:pt x="21" y="6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43" y="26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2" name="Freeform 1084"/>
            <p:cNvSpPr/>
            <p:nvPr/>
          </p:nvSpPr>
          <p:spPr bwMode="auto">
            <a:xfrm>
              <a:off x="4338638" y="461010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0" y="21"/>
                </a:cxn>
                <a:cxn ang="0">
                  <a:pos x="30" y="30"/>
                </a:cxn>
                <a:cxn ang="0">
                  <a:pos x="23" y="40"/>
                </a:cxn>
                <a:cxn ang="0">
                  <a:pos x="15" y="51"/>
                </a:cxn>
                <a:cxn ang="0">
                  <a:pos x="10" y="61"/>
                </a:cxn>
                <a:cxn ang="0">
                  <a:pos x="4" y="74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2"/>
                </a:cxn>
                <a:cxn ang="0">
                  <a:pos x="11" y="90"/>
                </a:cxn>
                <a:cxn ang="0">
                  <a:pos x="11" y="90"/>
                </a:cxn>
                <a:cxn ang="0">
                  <a:pos x="15" y="78"/>
                </a:cxn>
                <a:cxn ang="0">
                  <a:pos x="20" y="66"/>
                </a:cxn>
                <a:cxn ang="0">
                  <a:pos x="25" y="56"/>
                </a:cxn>
                <a:cxn ang="0">
                  <a:pos x="32" y="45"/>
                </a:cxn>
                <a:cxn ang="0">
                  <a:pos x="40" y="36"/>
                </a:cxn>
                <a:cxn ang="0">
                  <a:pos x="49" y="27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94">
                  <a:moveTo>
                    <a:pt x="59" y="2"/>
                  </a:moveTo>
                  <a:lnTo>
                    <a:pt x="59" y="2"/>
                  </a:lnTo>
                  <a:lnTo>
                    <a:pt x="40" y="21"/>
                  </a:lnTo>
                  <a:lnTo>
                    <a:pt x="30" y="30"/>
                  </a:lnTo>
                  <a:lnTo>
                    <a:pt x="23" y="40"/>
                  </a:lnTo>
                  <a:lnTo>
                    <a:pt x="15" y="51"/>
                  </a:lnTo>
                  <a:lnTo>
                    <a:pt x="10" y="61"/>
                  </a:lnTo>
                  <a:lnTo>
                    <a:pt x="4" y="7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2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5" y="78"/>
                  </a:lnTo>
                  <a:lnTo>
                    <a:pt x="20" y="66"/>
                  </a:lnTo>
                  <a:lnTo>
                    <a:pt x="25" y="56"/>
                  </a:lnTo>
                  <a:lnTo>
                    <a:pt x="32" y="45"/>
                  </a:lnTo>
                  <a:lnTo>
                    <a:pt x="40" y="36"/>
                  </a:lnTo>
                  <a:lnTo>
                    <a:pt x="49" y="27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3" name="Freeform 1085"/>
            <p:cNvSpPr/>
            <p:nvPr/>
          </p:nvSpPr>
          <p:spPr bwMode="auto">
            <a:xfrm>
              <a:off x="4359276" y="4614863"/>
              <a:ext cx="26988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1"/>
                </a:cxn>
                <a:cxn ang="0">
                  <a:pos x="13" y="62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4" y="91"/>
                </a:cxn>
                <a:cxn ang="0">
                  <a:pos x="8" y="92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22" y="68"/>
                </a:cxn>
                <a:cxn ang="0">
                  <a:pos x="34" y="47"/>
                </a:cxn>
                <a:cxn ang="0">
                  <a:pos x="48" y="2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5" h="92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1"/>
                  </a:lnTo>
                  <a:lnTo>
                    <a:pt x="13" y="62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4" y="91"/>
                  </a:lnTo>
                  <a:lnTo>
                    <a:pt x="8" y="92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22" y="68"/>
                  </a:lnTo>
                  <a:lnTo>
                    <a:pt x="34" y="47"/>
                  </a:lnTo>
                  <a:lnTo>
                    <a:pt x="48" y="2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4" name="Freeform 1086"/>
            <p:cNvSpPr/>
            <p:nvPr/>
          </p:nvSpPr>
          <p:spPr bwMode="auto">
            <a:xfrm>
              <a:off x="4368801" y="4624388"/>
              <a:ext cx="26988" cy="41275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4" y="10"/>
                </a:cxn>
                <a:cxn ang="0">
                  <a:pos x="53" y="16"/>
                </a:cxn>
                <a:cxn ang="0">
                  <a:pos x="47" y="27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18" y="72"/>
                </a:cxn>
                <a:cxn ang="0">
                  <a:pos x="1" y="95"/>
                </a:cxn>
                <a:cxn ang="0">
                  <a:pos x="1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3"/>
                </a:cxn>
                <a:cxn ang="0">
                  <a:pos x="3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6"/>
                </a:cxn>
                <a:cxn ang="0">
                  <a:pos x="47" y="47"/>
                </a:cxn>
                <a:cxn ang="0">
                  <a:pos x="47" y="47"/>
                </a:cxn>
                <a:cxn ang="0">
                  <a:pos x="60" y="27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5">
                  <a:moveTo>
                    <a:pt x="56" y="5"/>
                  </a:moveTo>
                  <a:lnTo>
                    <a:pt x="56" y="5"/>
                  </a:lnTo>
                  <a:lnTo>
                    <a:pt x="54" y="10"/>
                  </a:lnTo>
                  <a:lnTo>
                    <a:pt x="53" y="16"/>
                  </a:lnTo>
                  <a:lnTo>
                    <a:pt x="47" y="2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18" y="72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3"/>
                  </a:lnTo>
                  <a:lnTo>
                    <a:pt x="3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6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60" y="27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5" name="Freeform 1087"/>
            <p:cNvSpPr/>
            <p:nvPr/>
          </p:nvSpPr>
          <p:spPr bwMode="auto">
            <a:xfrm>
              <a:off x="4319588" y="4630738"/>
              <a:ext cx="101600" cy="128588"/>
            </a:xfrm>
            <a:custGeom>
              <a:avLst/>
              <a:gdLst/>
              <a:ahLst/>
              <a:cxnLst>
                <a:cxn ang="0">
                  <a:pos x="247" y="1"/>
                </a:cxn>
                <a:cxn ang="0">
                  <a:pos x="247" y="1"/>
                </a:cxn>
                <a:cxn ang="0">
                  <a:pos x="228" y="22"/>
                </a:cxn>
                <a:cxn ang="0">
                  <a:pos x="208" y="43"/>
                </a:cxn>
                <a:cxn ang="0">
                  <a:pos x="171" y="86"/>
                </a:cxn>
                <a:cxn ang="0">
                  <a:pos x="136" y="131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3"/>
                </a:cxn>
                <a:cxn ang="0">
                  <a:pos x="55" y="233"/>
                </a:cxn>
                <a:cxn ang="0">
                  <a:pos x="41" y="254"/>
                </a:cxn>
                <a:cxn ang="0">
                  <a:pos x="41" y="254"/>
                </a:cxn>
                <a:cxn ang="0">
                  <a:pos x="35" y="261"/>
                </a:cxn>
                <a:cxn ang="0">
                  <a:pos x="30" y="269"/>
                </a:cxn>
                <a:cxn ang="0">
                  <a:pos x="17" y="285"/>
                </a:cxn>
                <a:cxn ang="0">
                  <a:pos x="12" y="293"/>
                </a:cxn>
                <a:cxn ang="0">
                  <a:pos x="7" y="301"/>
                </a:cxn>
                <a:cxn ang="0">
                  <a:pos x="3" y="309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0"/>
                </a:cxn>
                <a:cxn ang="0">
                  <a:pos x="1" y="322"/>
                </a:cxn>
                <a:cxn ang="0">
                  <a:pos x="4" y="324"/>
                </a:cxn>
                <a:cxn ang="0">
                  <a:pos x="7" y="324"/>
                </a:cxn>
                <a:cxn ang="0">
                  <a:pos x="8" y="324"/>
                </a:cxn>
                <a:cxn ang="0">
                  <a:pos x="10" y="323"/>
                </a:cxn>
                <a:cxn ang="0">
                  <a:pos x="10" y="320"/>
                </a:cxn>
                <a:cxn ang="0">
                  <a:pos x="10" y="320"/>
                </a:cxn>
                <a:cxn ang="0">
                  <a:pos x="12" y="315"/>
                </a:cxn>
                <a:cxn ang="0">
                  <a:pos x="14" y="310"/>
                </a:cxn>
                <a:cxn ang="0">
                  <a:pos x="20" y="302"/>
                </a:cxn>
                <a:cxn ang="0">
                  <a:pos x="26" y="295"/>
                </a:cxn>
                <a:cxn ang="0">
                  <a:pos x="33" y="288"/>
                </a:cxn>
                <a:cxn ang="0">
                  <a:pos x="33" y="288"/>
                </a:cxn>
                <a:cxn ang="0">
                  <a:pos x="44" y="271"/>
                </a:cxn>
                <a:cxn ang="0">
                  <a:pos x="55" y="252"/>
                </a:cxn>
                <a:cxn ang="0">
                  <a:pos x="55" y="252"/>
                </a:cxn>
                <a:cxn ang="0">
                  <a:pos x="71" y="230"/>
                </a:cxn>
                <a:cxn ang="0">
                  <a:pos x="88" y="208"/>
                </a:cxn>
                <a:cxn ang="0">
                  <a:pos x="123" y="166"/>
                </a:cxn>
                <a:cxn ang="0">
                  <a:pos x="123" y="166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7"/>
                </a:cxn>
                <a:cxn ang="0">
                  <a:pos x="255" y="9"/>
                </a:cxn>
                <a:cxn ang="0">
                  <a:pos x="255" y="9"/>
                </a:cxn>
                <a:cxn ang="0">
                  <a:pos x="256" y="6"/>
                </a:cxn>
                <a:cxn ang="0">
                  <a:pos x="256" y="5"/>
                </a:cxn>
                <a:cxn ang="0">
                  <a:pos x="255" y="1"/>
                </a:cxn>
                <a:cxn ang="0">
                  <a:pos x="251" y="0"/>
                </a:cxn>
                <a:cxn ang="0">
                  <a:pos x="248" y="0"/>
                </a:cxn>
                <a:cxn ang="0">
                  <a:pos x="247" y="1"/>
                </a:cxn>
                <a:cxn ang="0">
                  <a:pos x="247" y="1"/>
                </a:cxn>
              </a:cxnLst>
              <a:rect l="0" t="0" r="r" b="b"/>
              <a:pathLst>
                <a:path w="256" h="324">
                  <a:moveTo>
                    <a:pt x="247" y="1"/>
                  </a:moveTo>
                  <a:lnTo>
                    <a:pt x="247" y="1"/>
                  </a:lnTo>
                  <a:lnTo>
                    <a:pt x="228" y="22"/>
                  </a:lnTo>
                  <a:lnTo>
                    <a:pt x="208" y="43"/>
                  </a:lnTo>
                  <a:lnTo>
                    <a:pt x="171" y="86"/>
                  </a:lnTo>
                  <a:lnTo>
                    <a:pt x="136" y="131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3"/>
                  </a:lnTo>
                  <a:lnTo>
                    <a:pt x="55" y="233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35" y="261"/>
                  </a:lnTo>
                  <a:lnTo>
                    <a:pt x="30" y="269"/>
                  </a:lnTo>
                  <a:lnTo>
                    <a:pt x="17" y="285"/>
                  </a:lnTo>
                  <a:lnTo>
                    <a:pt x="12" y="293"/>
                  </a:lnTo>
                  <a:lnTo>
                    <a:pt x="7" y="301"/>
                  </a:lnTo>
                  <a:lnTo>
                    <a:pt x="3" y="309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1" y="322"/>
                  </a:lnTo>
                  <a:lnTo>
                    <a:pt x="4" y="324"/>
                  </a:lnTo>
                  <a:lnTo>
                    <a:pt x="7" y="324"/>
                  </a:lnTo>
                  <a:lnTo>
                    <a:pt x="8" y="324"/>
                  </a:lnTo>
                  <a:lnTo>
                    <a:pt x="10" y="323"/>
                  </a:lnTo>
                  <a:lnTo>
                    <a:pt x="10" y="320"/>
                  </a:lnTo>
                  <a:lnTo>
                    <a:pt x="10" y="320"/>
                  </a:lnTo>
                  <a:lnTo>
                    <a:pt x="12" y="315"/>
                  </a:lnTo>
                  <a:lnTo>
                    <a:pt x="14" y="310"/>
                  </a:lnTo>
                  <a:lnTo>
                    <a:pt x="20" y="302"/>
                  </a:lnTo>
                  <a:lnTo>
                    <a:pt x="26" y="295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44" y="271"/>
                  </a:lnTo>
                  <a:lnTo>
                    <a:pt x="55" y="252"/>
                  </a:lnTo>
                  <a:lnTo>
                    <a:pt x="55" y="252"/>
                  </a:lnTo>
                  <a:lnTo>
                    <a:pt x="71" y="230"/>
                  </a:lnTo>
                  <a:lnTo>
                    <a:pt x="88" y="208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7"/>
                  </a:lnTo>
                  <a:lnTo>
                    <a:pt x="255" y="9"/>
                  </a:lnTo>
                  <a:lnTo>
                    <a:pt x="255" y="9"/>
                  </a:lnTo>
                  <a:lnTo>
                    <a:pt x="256" y="6"/>
                  </a:lnTo>
                  <a:lnTo>
                    <a:pt x="256" y="5"/>
                  </a:lnTo>
                  <a:lnTo>
                    <a:pt x="255" y="1"/>
                  </a:lnTo>
                  <a:lnTo>
                    <a:pt x="251" y="0"/>
                  </a:lnTo>
                  <a:lnTo>
                    <a:pt x="248" y="0"/>
                  </a:lnTo>
                  <a:lnTo>
                    <a:pt x="247" y="1"/>
                  </a:lnTo>
                  <a:lnTo>
                    <a:pt x="2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6" name="Freeform 1088"/>
            <p:cNvSpPr/>
            <p:nvPr/>
          </p:nvSpPr>
          <p:spPr bwMode="auto">
            <a:xfrm>
              <a:off x="4338638" y="4643438"/>
              <a:ext cx="96838" cy="127000"/>
            </a:xfrm>
            <a:custGeom>
              <a:avLst/>
              <a:gdLst/>
              <a:ahLst/>
              <a:cxnLst>
                <a:cxn ang="0">
                  <a:pos x="233" y="2"/>
                </a:cxn>
                <a:cxn ang="0">
                  <a:pos x="233" y="2"/>
                </a:cxn>
                <a:cxn ang="0">
                  <a:pos x="230" y="6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2" y="17"/>
                </a:cxn>
                <a:cxn ang="0">
                  <a:pos x="216" y="25"/>
                </a:cxn>
                <a:cxn ang="0">
                  <a:pos x="201" y="38"/>
                </a:cxn>
                <a:cxn ang="0">
                  <a:pos x="201" y="38"/>
                </a:cxn>
                <a:cxn ang="0">
                  <a:pos x="182" y="60"/>
                </a:cxn>
                <a:cxn ang="0">
                  <a:pos x="162" y="83"/>
                </a:cxn>
                <a:cxn ang="0">
                  <a:pos x="162" y="83"/>
                </a:cxn>
                <a:cxn ang="0">
                  <a:pos x="128" y="125"/>
                </a:cxn>
                <a:cxn ang="0">
                  <a:pos x="111" y="147"/>
                </a:cxn>
                <a:cxn ang="0">
                  <a:pos x="94" y="169"/>
                </a:cxn>
                <a:cxn ang="0">
                  <a:pos x="94" y="169"/>
                </a:cxn>
                <a:cxn ang="0">
                  <a:pos x="68" y="208"/>
                </a:cxn>
                <a:cxn ang="0">
                  <a:pos x="43" y="247"/>
                </a:cxn>
                <a:cxn ang="0">
                  <a:pos x="43" y="247"/>
                </a:cxn>
                <a:cxn ang="0">
                  <a:pos x="31" y="264"/>
                </a:cxn>
                <a:cxn ang="0">
                  <a:pos x="20" y="279"/>
                </a:cxn>
                <a:cxn ang="0">
                  <a:pos x="8" y="295"/>
                </a:cxn>
                <a:cxn ang="0">
                  <a:pos x="4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0" y="317"/>
                </a:cxn>
                <a:cxn ang="0">
                  <a:pos x="4" y="319"/>
                </a:cxn>
                <a:cxn ang="0">
                  <a:pos x="8" y="318"/>
                </a:cxn>
                <a:cxn ang="0">
                  <a:pos x="10" y="317"/>
                </a:cxn>
                <a:cxn ang="0">
                  <a:pos x="10" y="315"/>
                </a:cxn>
                <a:cxn ang="0">
                  <a:pos x="10" y="315"/>
                </a:cxn>
                <a:cxn ang="0">
                  <a:pos x="14" y="306"/>
                </a:cxn>
                <a:cxn ang="0">
                  <a:pos x="20" y="297"/>
                </a:cxn>
                <a:cxn ang="0">
                  <a:pos x="33" y="280"/>
                </a:cxn>
                <a:cxn ang="0">
                  <a:pos x="46" y="263"/>
                </a:cxn>
                <a:cxn ang="0">
                  <a:pos x="58" y="246"/>
                </a:cxn>
                <a:cxn ang="0">
                  <a:pos x="58" y="246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8" y="143"/>
                </a:cxn>
                <a:cxn ang="0">
                  <a:pos x="146" y="121"/>
                </a:cxn>
                <a:cxn ang="0">
                  <a:pos x="183" y="76"/>
                </a:cxn>
                <a:cxn ang="0">
                  <a:pos x="183" y="76"/>
                </a:cxn>
                <a:cxn ang="0">
                  <a:pos x="199" y="59"/>
                </a:cxn>
                <a:cxn ang="0">
                  <a:pos x="216" y="43"/>
                </a:cxn>
                <a:cxn ang="0">
                  <a:pos x="224" y="34"/>
                </a:cxn>
                <a:cxn ang="0">
                  <a:pos x="232" y="26"/>
                </a:cxn>
                <a:cxn ang="0">
                  <a:pos x="237" y="16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3" y="6"/>
                </a:cxn>
                <a:cxn ang="0">
                  <a:pos x="242" y="3"/>
                </a:cxn>
                <a:cxn ang="0">
                  <a:pos x="239" y="0"/>
                </a:cxn>
                <a:cxn ang="0">
                  <a:pos x="235" y="0"/>
                </a:cxn>
                <a:cxn ang="0">
                  <a:pos x="234" y="0"/>
                </a:cxn>
                <a:cxn ang="0">
                  <a:pos x="233" y="2"/>
                </a:cxn>
                <a:cxn ang="0">
                  <a:pos x="233" y="2"/>
                </a:cxn>
              </a:cxnLst>
              <a:rect l="0" t="0" r="r" b="b"/>
              <a:pathLst>
                <a:path w="243" h="319">
                  <a:moveTo>
                    <a:pt x="233" y="2"/>
                  </a:moveTo>
                  <a:lnTo>
                    <a:pt x="233" y="2"/>
                  </a:lnTo>
                  <a:lnTo>
                    <a:pt x="230" y="6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17"/>
                  </a:lnTo>
                  <a:lnTo>
                    <a:pt x="216" y="25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82" y="60"/>
                  </a:lnTo>
                  <a:lnTo>
                    <a:pt x="162" y="83"/>
                  </a:lnTo>
                  <a:lnTo>
                    <a:pt x="162" y="83"/>
                  </a:lnTo>
                  <a:lnTo>
                    <a:pt x="128" y="125"/>
                  </a:lnTo>
                  <a:lnTo>
                    <a:pt x="111" y="147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68" y="208"/>
                  </a:lnTo>
                  <a:lnTo>
                    <a:pt x="43" y="247"/>
                  </a:lnTo>
                  <a:lnTo>
                    <a:pt x="43" y="247"/>
                  </a:lnTo>
                  <a:lnTo>
                    <a:pt x="31" y="264"/>
                  </a:lnTo>
                  <a:lnTo>
                    <a:pt x="20" y="279"/>
                  </a:lnTo>
                  <a:lnTo>
                    <a:pt x="8" y="295"/>
                  </a:lnTo>
                  <a:lnTo>
                    <a:pt x="4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0" y="317"/>
                  </a:lnTo>
                  <a:lnTo>
                    <a:pt x="4" y="319"/>
                  </a:lnTo>
                  <a:lnTo>
                    <a:pt x="8" y="318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14" y="306"/>
                  </a:lnTo>
                  <a:lnTo>
                    <a:pt x="20" y="297"/>
                  </a:lnTo>
                  <a:lnTo>
                    <a:pt x="33" y="280"/>
                  </a:lnTo>
                  <a:lnTo>
                    <a:pt x="46" y="263"/>
                  </a:lnTo>
                  <a:lnTo>
                    <a:pt x="58" y="246"/>
                  </a:lnTo>
                  <a:lnTo>
                    <a:pt x="58" y="246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8" y="143"/>
                  </a:lnTo>
                  <a:lnTo>
                    <a:pt x="146" y="121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99" y="59"/>
                  </a:lnTo>
                  <a:lnTo>
                    <a:pt x="216" y="43"/>
                  </a:lnTo>
                  <a:lnTo>
                    <a:pt x="224" y="34"/>
                  </a:lnTo>
                  <a:lnTo>
                    <a:pt x="232" y="26"/>
                  </a:lnTo>
                  <a:lnTo>
                    <a:pt x="237" y="16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3" y="6"/>
                  </a:lnTo>
                  <a:lnTo>
                    <a:pt x="242" y="3"/>
                  </a:lnTo>
                  <a:lnTo>
                    <a:pt x="239" y="0"/>
                  </a:lnTo>
                  <a:lnTo>
                    <a:pt x="235" y="0"/>
                  </a:lnTo>
                  <a:lnTo>
                    <a:pt x="234" y="0"/>
                  </a:lnTo>
                  <a:lnTo>
                    <a:pt x="233" y="2"/>
                  </a:lnTo>
                  <a:lnTo>
                    <a:pt x="2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7" name="Freeform 1089"/>
            <p:cNvSpPr/>
            <p:nvPr/>
          </p:nvSpPr>
          <p:spPr bwMode="auto">
            <a:xfrm>
              <a:off x="4359276" y="4652963"/>
              <a:ext cx="90488" cy="11747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12" y="12"/>
                </a:cxn>
                <a:cxn ang="0">
                  <a:pos x="204" y="21"/>
                </a:cxn>
                <a:cxn ang="0">
                  <a:pos x="190" y="36"/>
                </a:cxn>
                <a:cxn ang="0">
                  <a:pos x="190" y="36"/>
                </a:cxn>
                <a:cxn ang="0">
                  <a:pos x="161" y="73"/>
                </a:cxn>
                <a:cxn ang="0">
                  <a:pos x="161" y="73"/>
                </a:cxn>
                <a:cxn ang="0">
                  <a:pos x="133" y="108"/>
                </a:cxn>
                <a:cxn ang="0">
                  <a:pos x="106" y="144"/>
                </a:cxn>
                <a:cxn ang="0">
                  <a:pos x="106" y="144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7"/>
                </a:cxn>
                <a:cxn ang="0">
                  <a:pos x="47" y="227"/>
                </a:cxn>
                <a:cxn ang="0">
                  <a:pos x="33" y="250"/>
                </a:cxn>
                <a:cxn ang="0">
                  <a:pos x="25" y="261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7"/>
                </a:cxn>
                <a:cxn ang="0">
                  <a:pos x="8" y="281"/>
                </a:cxn>
                <a:cxn ang="0">
                  <a:pos x="4" y="28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0" y="294"/>
                </a:cxn>
                <a:cxn ang="0">
                  <a:pos x="1" y="295"/>
                </a:cxn>
                <a:cxn ang="0">
                  <a:pos x="3" y="297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4" y="289"/>
                </a:cxn>
                <a:cxn ang="0">
                  <a:pos x="21" y="284"/>
                </a:cxn>
                <a:cxn ang="0">
                  <a:pos x="26" y="278"/>
                </a:cxn>
                <a:cxn ang="0">
                  <a:pos x="31" y="273"/>
                </a:cxn>
                <a:cxn ang="0">
                  <a:pos x="31" y="273"/>
                </a:cxn>
                <a:cxn ang="0">
                  <a:pos x="44" y="252"/>
                </a:cxn>
                <a:cxn ang="0">
                  <a:pos x="58" y="233"/>
                </a:cxn>
                <a:cxn ang="0">
                  <a:pos x="58" y="233"/>
                </a:cxn>
                <a:cxn ang="0">
                  <a:pos x="72" y="212"/>
                </a:cxn>
                <a:cxn ang="0">
                  <a:pos x="86" y="191"/>
                </a:cxn>
                <a:cxn ang="0">
                  <a:pos x="101" y="170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7" y="72"/>
                </a:cxn>
                <a:cxn ang="0">
                  <a:pos x="177" y="72"/>
                </a:cxn>
                <a:cxn ang="0">
                  <a:pos x="190" y="56"/>
                </a:cxn>
                <a:cxn ang="0">
                  <a:pos x="204" y="40"/>
                </a:cxn>
                <a:cxn ang="0">
                  <a:pos x="218" y="23"/>
                </a:cxn>
                <a:cxn ang="0">
                  <a:pos x="224" y="14"/>
                </a:cxn>
                <a:cxn ang="0">
                  <a:pos x="229" y="6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9" y="1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8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9" h="298">
                  <a:moveTo>
                    <a:pt x="217" y="2"/>
                  </a:moveTo>
                  <a:lnTo>
                    <a:pt x="217" y="2"/>
                  </a:lnTo>
                  <a:lnTo>
                    <a:pt x="212" y="12"/>
                  </a:lnTo>
                  <a:lnTo>
                    <a:pt x="204" y="21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61" y="73"/>
                  </a:lnTo>
                  <a:lnTo>
                    <a:pt x="161" y="73"/>
                  </a:lnTo>
                  <a:lnTo>
                    <a:pt x="133" y="108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33" y="250"/>
                  </a:lnTo>
                  <a:lnTo>
                    <a:pt x="25" y="261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7"/>
                  </a:lnTo>
                  <a:lnTo>
                    <a:pt x="8" y="281"/>
                  </a:lnTo>
                  <a:lnTo>
                    <a:pt x="4" y="28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4"/>
                  </a:lnTo>
                  <a:lnTo>
                    <a:pt x="1" y="295"/>
                  </a:lnTo>
                  <a:lnTo>
                    <a:pt x="3" y="297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4" y="289"/>
                  </a:lnTo>
                  <a:lnTo>
                    <a:pt x="21" y="284"/>
                  </a:lnTo>
                  <a:lnTo>
                    <a:pt x="26" y="278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44" y="252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72" y="212"/>
                  </a:lnTo>
                  <a:lnTo>
                    <a:pt x="86" y="191"/>
                  </a:lnTo>
                  <a:lnTo>
                    <a:pt x="101" y="170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90" y="56"/>
                  </a:lnTo>
                  <a:lnTo>
                    <a:pt x="204" y="40"/>
                  </a:lnTo>
                  <a:lnTo>
                    <a:pt x="218" y="23"/>
                  </a:lnTo>
                  <a:lnTo>
                    <a:pt x="224" y="14"/>
                  </a:lnTo>
                  <a:lnTo>
                    <a:pt x="229" y="6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9" y="1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8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8" name="Freeform 1090"/>
            <p:cNvSpPr/>
            <p:nvPr/>
          </p:nvSpPr>
          <p:spPr bwMode="auto">
            <a:xfrm>
              <a:off x="4403726" y="4670425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7" y="21"/>
                </a:cxn>
                <a:cxn ang="0">
                  <a:pos x="101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49" y="97"/>
                </a:cxn>
                <a:cxn ang="0">
                  <a:pos x="32" y="115"/>
                </a:cxn>
                <a:cxn ang="0">
                  <a:pos x="16" y="135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3" y="162"/>
                </a:cxn>
                <a:cxn ang="0">
                  <a:pos x="7" y="162"/>
                </a:cxn>
                <a:cxn ang="0">
                  <a:pos x="9" y="162"/>
                </a:cxn>
                <a:cxn ang="0">
                  <a:pos x="11" y="160"/>
                </a:cxn>
                <a:cxn ang="0">
                  <a:pos x="11" y="160"/>
                </a:cxn>
                <a:cxn ang="0">
                  <a:pos x="26" y="140"/>
                </a:cxn>
                <a:cxn ang="0">
                  <a:pos x="42" y="121"/>
                </a:cxn>
                <a:cxn ang="0">
                  <a:pos x="58" y="102"/>
                </a:cxn>
                <a:cxn ang="0">
                  <a:pos x="73" y="83"/>
                </a:cxn>
                <a:cxn ang="0">
                  <a:pos x="73" y="83"/>
                </a:cxn>
                <a:cxn ang="0">
                  <a:pos x="94" y="54"/>
                </a:cxn>
                <a:cxn ang="0">
                  <a:pos x="105" y="41"/>
                </a:cxn>
                <a:cxn ang="0">
                  <a:pos x="115" y="28"/>
                </a:cxn>
                <a:cxn ang="0">
                  <a:pos x="115" y="28"/>
                </a:cxn>
                <a:cxn ang="0">
                  <a:pos x="123" y="19"/>
                </a:cxn>
                <a:cxn ang="0">
                  <a:pos x="127" y="13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30" y="6"/>
                </a:cxn>
                <a:cxn ang="0">
                  <a:pos x="128" y="3"/>
                </a:cxn>
                <a:cxn ang="0">
                  <a:pos x="124" y="0"/>
                </a:cxn>
                <a:cxn ang="0">
                  <a:pos x="121" y="2"/>
                </a:cxn>
                <a:cxn ang="0">
                  <a:pos x="119" y="3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30" h="162">
                  <a:moveTo>
                    <a:pt x="118" y="4"/>
                  </a:moveTo>
                  <a:lnTo>
                    <a:pt x="118" y="4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7" y="21"/>
                  </a:lnTo>
                  <a:lnTo>
                    <a:pt x="101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49" y="97"/>
                  </a:lnTo>
                  <a:lnTo>
                    <a:pt x="32" y="115"/>
                  </a:lnTo>
                  <a:lnTo>
                    <a:pt x="16" y="135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3" y="162"/>
                  </a:lnTo>
                  <a:lnTo>
                    <a:pt x="7" y="162"/>
                  </a:lnTo>
                  <a:lnTo>
                    <a:pt x="9" y="162"/>
                  </a:lnTo>
                  <a:lnTo>
                    <a:pt x="11" y="160"/>
                  </a:lnTo>
                  <a:lnTo>
                    <a:pt x="11" y="160"/>
                  </a:lnTo>
                  <a:lnTo>
                    <a:pt x="26" y="140"/>
                  </a:lnTo>
                  <a:lnTo>
                    <a:pt x="42" y="121"/>
                  </a:lnTo>
                  <a:lnTo>
                    <a:pt x="58" y="102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94" y="54"/>
                  </a:lnTo>
                  <a:lnTo>
                    <a:pt x="105" y="41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23" y="19"/>
                  </a:lnTo>
                  <a:lnTo>
                    <a:pt x="127" y="13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30" y="6"/>
                  </a:lnTo>
                  <a:lnTo>
                    <a:pt x="128" y="3"/>
                  </a:lnTo>
                  <a:lnTo>
                    <a:pt x="124" y="0"/>
                  </a:lnTo>
                  <a:lnTo>
                    <a:pt x="121" y="2"/>
                  </a:lnTo>
                  <a:lnTo>
                    <a:pt x="119" y="3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9" name="Freeform 1091"/>
            <p:cNvSpPr/>
            <p:nvPr/>
          </p:nvSpPr>
          <p:spPr bwMode="auto">
            <a:xfrm>
              <a:off x="4246563" y="4664075"/>
              <a:ext cx="17463" cy="4445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3" y="32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1"/>
                </a:cxn>
                <a:cxn ang="0">
                  <a:pos x="8" y="83"/>
                </a:cxn>
                <a:cxn ang="0">
                  <a:pos x="5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4" y="114"/>
                </a:cxn>
                <a:cxn ang="0">
                  <a:pos x="5" y="114"/>
                </a:cxn>
                <a:cxn ang="0">
                  <a:pos x="8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14" y="101"/>
                </a:cxn>
                <a:cxn ang="0">
                  <a:pos x="17" y="91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33" y="38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3" y="32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1"/>
                  </a:lnTo>
                  <a:lnTo>
                    <a:pt x="8" y="83"/>
                  </a:lnTo>
                  <a:lnTo>
                    <a:pt x="5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4" y="114"/>
                  </a:lnTo>
                  <a:lnTo>
                    <a:pt x="5" y="114"/>
                  </a:lnTo>
                  <a:lnTo>
                    <a:pt x="8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4" y="101"/>
                  </a:lnTo>
                  <a:lnTo>
                    <a:pt x="17" y="9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33" y="3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0" name="Freeform 1092"/>
            <p:cNvSpPr/>
            <p:nvPr/>
          </p:nvSpPr>
          <p:spPr bwMode="auto">
            <a:xfrm>
              <a:off x="4252913" y="4662488"/>
              <a:ext cx="34925" cy="61913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9"/>
                </a:cxn>
                <a:cxn ang="0">
                  <a:pos x="61" y="18"/>
                </a:cxn>
                <a:cxn ang="0">
                  <a:pos x="48" y="36"/>
                </a:cxn>
                <a:cxn ang="0">
                  <a:pos x="36" y="56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8" y="94"/>
                </a:cxn>
                <a:cxn ang="0">
                  <a:pos x="10" y="112"/>
                </a:cxn>
                <a:cxn ang="0">
                  <a:pos x="4" y="132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2" y="155"/>
                </a:cxn>
                <a:cxn ang="0">
                  <a:pos x="5" y="157"/>
                </a:cxn>
                <a:cxn ang="0">
                  <a:pos x="9" y="155"/>
                </a:cxn>
                <a:cxn ang="0">
                  <a:pos x="10" y="153"/>
                </a:cxn>
                <a:cxn ang="0">
                  <a:pos x="12" y="150"/>
                </a:cxn>
                <a:cxn ang="0">
                  <a:pos x="12" y="150"/>
                </a:cxn>
                <a:cxn ang="0">
                  <a:pos x="13" y="141"/>
                </a:cxn>
                <a:cxn ang="0">
                  <a:pos x="16" y="132"/>
                </a:cxn>
                <a:cxn ang="0">
                  <a:pos x="23" y="111"/>
                </a:cxn>
                <a:cxn ang="0">
                  <a:pos x="31" y="91"/>
                </a:cxn>
                <a:cxn ang="0">
                  <a:pos x="40" y="74"/>
                </a:cxn>
                <a:cxn ang="0">
                  <a:pos x="40" y="74"/>
                </a:cxn>
                <a:cxn ang="0">
                  <a:pos x="50" y="57"/>
                </a:cxn>
                <a:cxn ang="0">
                  <a:pos x="60" y="40"/>
                </a:cxn>
                <a:cxn ang="0">
                  <a:pos x="70" y="25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8"/>
                </a:cxn>
                <a:cxn ang="0">
                  <a:pos x="86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6" h="157">
                  <a:moveTo>
                    <a:pt x="76" y="1"/>
                  </a:moveTo>
                  <a:lnTo>
                    <a:pt x="76" y="1"/>
                  </a:lnTo>
                  <a:lnTo>
                    <a:pt x="68" y="9"/>
                  </a:lnTo>
                  <a:lnTo>
                    <a:pt x="61" y="18"/>
                  </a:lnTo>
                  <a:lnTo>
                    <a:pt x="48" y="36"/>
                  </a:lnTo>
                  <a:lnTo>
                    <a:pt x="36" y="56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8" y="94"/>
                  </a:lnTo>
                  <a:lnTo>
                    <a:pt x="10" y="112"/>
                  </a:lnTo>
                  <a:lnTo>
                    <a:pt x="4" y="132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2" y="155"/>
                  </a:lnTo>
                  <a:lnTo>
                    <a:pt x="5" y="157"/>
                  </a:lnTo>
                  <a:lnTo>
                    <a:pt x="9" y="155"/>
                  </a:lnTo>
                  <a:lnTo>
                    <a:pt x="10" y="153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3" y="141"/>
                  </a:lnTo>
                  <a:lnTo>
                    <a:pt x="16" y="132"/>
                  </a:lnTo>
                  <a:lnTo>
                    <a:pt x="23" y="111"/>
                  </a:lnTo>
                  <a:lnTo>
                    <a:pt x="31" y="91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50" y="57"/>
                  </a:lnTo>
                  <a:lnTo>
                    <a:pt x="60" y="40"/>
                  </a:lnTo>
                  <a:lnTo>
                    <a:pt x="70" y="25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8"/>
                  </a:lnTo>
                  <a:lnTo>
                    <a:pt x="86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1" name="Freeform 1093"/>
            <p:cNvSpPr/>
            <p:nvPr/>
          </p:nvSpPr>
          <p:spPr bwMode="auto">
            <a:xfrm>
              <a:off x="4271963" y="4672013"/>
              <a:ext cx="33338" cy="58738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53" y="31"/>
                </a:cxn>
                <a:cxn ang="0">
                  <a:pos x="43" y="47"/>
                </a:cxn>
                <a:cxn ang="0">
                  <a:pos x="32" y="64"/>
                </a:cxn>
                <a:cxn ang="0">
                  <a:pos x="23" y="81"/>
                </a:cxn>
                <a:cxn ang="0">
                  <a:pos x="14" y="98"/>
                </a:cxn>
                <a:cxn ang="0">
                  <a:pos x="7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5" y="146"/>
                </a:cxn>
                <a:cxn ang="0">
                  <a:pos x="9" y="145"/>
                </a:cxn>
                <a:cxn ang="0">
                  <a:pos x="10" y="143"/>
                </a:cxn>
                <a:cxn ang="0">
                  <a:pos x="11" y="141"/>
                </a:cxn>
                <a:cxn ang="0">
                  <a:pos x="11" y="141"/>
                </a:cxn>
                <a:cxn ang="0">
                  <a:pos x="17" y="124"/>
                </a:cxn>
                <a:cxn ang="0">
                  <a:pos x="23" y="107"/>
                </a:cxn>
                <a:cxn ang="0">
                  <a:pos x="31" y="88"/>
                </a:cxn>
                <a:cxn ang="0">
                  <a:pos x="40" y="71"/>
                </a:cxn>
                <a:cxn ang="0">
                  <a:pos x="51" y="56"/>
                </a:cxn>
                <a:cxn ang="0">
                  <a:pos x="61" y="3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5" h="146">
                  <a:moveTo>
                    <a:pt x="75" y="2"/>
                  </a:moveTo>
                  <a:lnTo>
                    <a:pt x="75" y="2"/>
                  </a:lnTo>
                  <a:lnTo>
                    <a:pt x="53" y="31"/>
                  </a:lnTo>
                  <a:lnTo>
                    <a:pt x="43" y="47"/>
                  </a:lnTo>
                  <a:lnTo>
                    <a:pt x="32" y="64"/>
                  </a:lnTo>
                  <a:lnTo>
                    <a:pt x="23" y="81"/>
                  </a:lnTo>
                  <a:lnTo>
                    <a:pt x="14" y="98"/>
                  </a:lnTo>
                  <a:lnTo>
                    <a:pt x="7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5" y="146"/>
                  </a:lnTo>
                  <a:lnTo>
                    <a:pt x="9" y="145"/>
                  </a:lnTo>
                  <a:lnTo>
                    <a:pt x="10" y="143"/>
                  </a:lnTo>
                  <a:lnTo>
                    <a:pt x="11" y="141"/>
                  </a:lnTo>
                  <a:lnTo>
                    <a:pt x="11" y="141"/>
                  </a:lnTo>
                  <a:lnTo>
                    <a:pt x="17" y="124"/>
                  </a:lnTo>
                  <a:lnTo>
                    <a:pt x="23" y="107"/>
                  </a:lnTo>
                  <a:lnTo>
                    <a:pt x="31" y="88"/>
                  </a:lnTo>
                  <a:lnTo>
                    <a:pt x="40" y="71"/>
                  </a:lnTo>
                  <a:lnTo>
                    <a:pt x="51" y="56"/>
                  </a:lnTo>
                  <a:lnTo>
                    <a:pt x="61" y="3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2" name="Freeform 1094"/>
            <p:cNvSpPr/>
            <p:nvPr/>
          </p:nvSpPr>
          <p:spPr bwMode="auto">
            <a:xfrm>
              <a:off x="4287838" y="4687888"/>
              <a:ext cx="30163" cy="50800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1"/>
                </a:cxn>
                <a:cxn ang="0">
                  <a:pos x="59" y="16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30" y="63"/>
                </a:cxn>
                <a:cxn ang="0">
                  <a:pos x="30" y="63"/>
                </a:cxn>
                <a:cxn ang="0">
                  <a:pos x="13" y="92"/>
                </a:cxn>
                <a:cxn ang="0">
                  <a:pos x="5" y="108"/>
                </a:cxn>
                <a:cxn ang="0">
                  <a:pos x="1" y="116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4" y="131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3" y="118"/>
                </a:cxn>
                <a:cxn ang="0">
                  <a:pos x="17" y="109"/>
                </a:cxn>
                <a:cxn ang="0">
                  <a:pos x="25" y="93"/>
                </a:cxn>
                <a:cxn ang="0">
                  <a:pos x="35" y="76"/>
                </a:cxn>
                <a:cxn ang="0">
                  <a:pos x="45" y="61"/>
                </a:cxn>
                <a:cxn ang="0">
                  <a:pos x="45" y="61"/>
                </a:cxn>
                <a:cxn ang="0">
                  <a:pos x="52" y="48"/>
                </a:cxn>
                <a:cxn ang="0">
                  <a:pos x="62" y="34"/>
                </a:cxn>
                <a:cxn ang="0">
                  <a:pos x="71" y="21"/>
                </a:cxn>
                <a:cxn ang="0">
                  <a:pos x="75" y="15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4"/>
                </a:cxn>
                <a:cxn ang="0">
                  <a:pos x="76" y="3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31">
                  <a:moveTo>
                    <a:pt x="66" y="4"/>
                  </a:moveTo>
                  <a:lnTo>
                    <a:pt x="66" y="4"/>
                  </a:lnTo>
                  <a:lnTo>
                    <a:pt x="63" y="11"/>
                  </a:lnTo>
                  <a:lnTo>
                    <a:pt x="59" y="16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13" y="92"/>
                  </a:lnTo>
                  <a:lnTo>
                    <a:pt x="5" y="108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4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3" y="118"/>
                  </a:lnTo>
                  <a:lnTo>
                    <a:pt x="17" y="109"/>
                  </a:lnTo>
                  <a:lnTo>
                    <a:pt x="25" y="93"/>
                  </a:lnTo>
                  <a:lnTo>
                    <a:pt x="35" y="76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52" y="48"/>
                  </a:lnTo>
                  <a:lnTo>
                    <a:pt x="62" y="34"/>
                  </a:lnTo>
                  <a:lnTo>
                    <a:pt x="71" y="21"/>
                  </a:lnTo>
                  <a:lnTo>
                    <a:pt x="75" y="1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6" y="3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3" name="Freeform 1095"/>
            <p:cNvSpPr/>
            <p:nvPr/>
          </p:nvSpPr>
          <p:spPr bwMode="auto">
            <a:xfrm>
              <a:off x="4308476" y="4694238"/>
              <a:ext cx="30163" cy="4762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0"/>
                </a:cxn>
                <a:cxn ang="0">
                  <a:pos x="59" y="16"/>
                </a:cxn>
                <a:cxn ang="0">
                  <a:pos x="51" y="27"/>
                </a:cxn>
                <a:cxn ang="0">
                  <a:pos x="51" y="27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8"/>
                </a:cxn>
                <a:cxn ang="0">
                  <a:pos x="16" y="83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9" y="119"/>
                </a:cxn>
                <a:cxn ang="0">
                  <a:pos x="11" y="117"/>
                </a:cxn>
                <a:cxn ang="0">
                  <a:pos x="11" y="117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3"/>
                </a:cxn>
                <a:cxn ang="0">
                  <a:pos x="47" y="53"/>
                </a:cxn>
                <a:cxn ang="0">
                  <a:pos x="56" y="40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7"/>
                </a:cxn>
                <a:cxn ang="0">
                  <a:pos x="75" y="12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3"/>
                </a:cxn>
                <a:cxn ang="0">
                  <a:pos x="73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19">
                  <a:moveTo>
                    <a:pt x="66" y="4"/>
                  </a:moveTo>
                  <a:lnTo>
                    <a:pt x="66" y="4"/>
                  </a:lnTo>
                  <a:lnTo>
                    <a:pt x="63" y="10"/>
                  </a:lnTo>
                  <a:lnTo>
                    <a:pt x="59" y="1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8"/>
                  </a:lnTo>
                  <a:lnTo>
                    <a:pt x="16" y="83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9" y="119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6" y="40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7"/>
                  </a:lnTo>
                  <a:lnTo>
                    <a:pt x="75" y="12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3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4" name="Freeform 1096"/>
            <p:cNvSpPr/>
            <p:nvPr/>
          </p:nvSpPr>
          <p:spPr bwMode="auto">
            <a:xfrm>
              <a:off x="4184651" y="4686300"/>
              <a:ext cx="15875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2" y="61"/>
                </a:cxn>
                <a:cxn ang="0">
                  <a:pos x="12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9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2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9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5" name="Freeform 1097"/>
            <p:cNvSpPr/>
            <p:nvPr/>
          </p:nvSpPr>
          <p:spPr bwMode="auto">
            <a:xfrm>
              <a:off x="4206876" y="4713288"/>
              <a:ext cx="12700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7" y="19"/>
                </a:cxn>
                <a:cxn ang="0">
                  <a:pos x="13" y="33"/>
                </a:cxn>
                <a:cxn ang="0">
                  <a:pos x="6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8" y="48"/>
                </a:cxn>
                <a:cxn ang="0">
                  <a:pos x="23" y="35"/>
                </a:cxn>
                <a:cxn ang="0">
                  <a:pos x="29" y="21"/>
                </a:cxn>
                <a:cxn ang="0">
                  <a:pos x="30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65">
                  <a:moveTo>
                    <a:pt x="19" y="6"/>
                  </a:moveTo>
                  <a:lnTo>
                    <a:pt x="19" y="6"/>
                  </a:lnTo>
                  <a:lnTo>
                    <a:pt x="17" y="19"/>
                  </a:lnTo>
                  <a:lnTo>
                    <a:pt x="13" y="33"/>
                  </a:lnTo>
                  <a:lnTo>
                    <a:pt x="6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8" y="48"/>
                  </a:lnTo>
                  <a:lnTo>
                    <a:pt x="23" y="35"/>
                  </a:lnTo>
                  <a:lnTo>
                    <a:pt x="29" y="21"/>
                  </a:lnTo>
                  <a:lnTo>
                    <a:pt x="30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6" name="Freeform 1098"/>
            <p:cNvSpPr/>
            <p:nvPr/>
          </p:nvSpPr>
          <p:spPr bwMode="auto">
            <a:xfrm>
              <a:off x="4235451" y="4743450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5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26" y="20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5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6" y="20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7" name="Freeform 1099"/>
            <p:cNvSpPr/>
            <p:nvPr/>
          </p:nvSpPr>
          <p:spPr bwMode="auto">
            <a:xfrm>
              <a:off x="4262438" y="4760913"/>
              <a:ext cx="12700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7"/>
                </a:cxn>
                <a:cxn ang="0">
                  <a:pos x="5" y="58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7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8" name="Freeform 1100"/>
            <p:cNvSpPr/>
            <p:nvPr/>
          </p:nvSpPr>
          <p:spPr bwMode="auto">
            <a:xfrm>
              <a:off x="4297363" y="4778375"/>
              <a:ext cx="9525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0"/>
                </a:cxn>
                <a:cxn ang="0">
                  <a:pos x="10" y="15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2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4" y="60"/>
                </a:cxn>
                <a:cxn ang="0">
                  <a:pos x="8" y="58"/>
                </a:cxn>
                <a:cxn ang="0">
                  <a:pos x="10" y="57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14" y="40"/>
                </a:cxn>
                <a:cxn ang="0">
                  <a:pos x="15" y="34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23" y="15"/>
                </a:cxn>
                <a:cxn ang="0">
                  <a:pos x="25" y="1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2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6" h="60">
                  <a:moveTo>
                    <a:pt x="14" y="5"/>
                  </a:moveTo>
                  <a:lnTo>
                    <a:pt x="14" y="5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4" y="60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4" y="40"/>
                  </a:lnTo>
                  <a:lnTo>
                    <a:pt x="15" y="3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3" y="15"/>
                  </a:lnTo>
                  <a:lnTo>
                    <a:pt x="25" y="1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9" name="Freeform 1101"/>
            <p:cNvSpPr/>
            <p:nvPr/>
          </p:nvSpPr>
          <p:spPr bwMode="auto">
            <a:xfrm>
              <a:off x="4332288" y="4787900"/>
              <a:ext cx="9525" cy="1905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10" y="23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21" y="26"/>
                </a:cxn>
                <a:cxn ang="0">
                  <a:pos x="25" y="16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50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10" y="2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21" y="26"/>
                  </a:lnTo>
                  <a:lnTo>
                    <a:pt x="25" y="16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0" name="Freeform 1102"/>
            <p:cNvSpPr/>
            <p:nvPr/>
          </p:nvSpPr>
          <p:spPr bwMode="auto">
            <a:xfrm>
              <a:off x="4371976" y="4779963"/>
              <a:ext cx="11113" cy="26988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5" y="13"/>
                </a:cxn>
                <a:cxn ang="0">
                  <a:pos x="13" y="21"/>
                </a:cxn>
                <a:cxn ang="0">
                  <a:pos x="8" y="34"/>
                </a:cxn>
                <a:cxn ang="0">
                  <a:pos x="3" y="49"/>
                </a:cxn>
                <a:cxn ang="0">
                  <a:pos x="2" y="56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2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6"/>
                </a:cxn>
                <a:cxn ang="0">
                  <a:pos x="15" y="49"/>
                </a:cxn>
                <a:cxn ang="0">
                  <a:pos x="20" y="36"/>
                </a:cxn>
                <a:cxn ang="0">
                  <a:pos x="25" y="21"/>
                </a:cxn>
                <a:cxn ang="0">
                  <a:pos x="27" y="13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7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68">
                  <a:moveTo>
                    <a:pt x="16" y="7"/>
                  </a:moveTo>
                  <a:lnTo>
                    <a:pt x="16" y="7"/>
                  </a:lnTo>
                  <a:lnTo>
                    <a:pt x="15" y="13"/>
                  </a:lnTo>
                  <a:lnTo>
                    <a:pt x="13" y="21"/>
                  </a:lnTo>
                  <a:lnTo>
                    <a:pt x="8" y="34"/>
                  </a:lnTo>
                  <a:lnTo>
                    <a:pt x="3" y="49"/>
                  </a:lnTo>
                  <a:lnTo>
                    <a:pt x="2" y="5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2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6"/>
                  </a:lnTo>
                  <a:lnTo>
                    <a:pt x="15" y="49"/>
                  </a:lnTo>
                  <a:lnTo>
                    <a:pt x="20" y="36"/>
                  </a:lnTo>
                  <a:lnTo>
                    <a:pt x="25" y="21"/>
                  </a:lnTo>
                  <a:lnTo>
                    <a:pt x="27" y="13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1" name="Freeform 1103"/>
            <p:cNvSpPr/>
            <p:nvPr/>
          </p:nvSpPr>
          <p:spPr bwMode="auto">
            <a:xfrm>
              <a:off x="4406901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7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7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2" name="Freeform 1104"/>
            <p:cNvSpPr/>
            <p:nvPr/>
          </p:nvSpPr>
          <p:spPr bwMode="auto">
            <a:xfrm>
              <a:off x="4437063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3" y="14"/>
                </a:cxn>
                <a:cxn ang="0">
                  <a:pos x="4" y="19"/>
                </a:cxn>
                <a:cxn ang="0">
                  <a:pos x="3" y="28"/>
                </a:cxn>
                <a:cxn ang="0">
                  <a:pos x="3" y="56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5" y="57"/>
                </a:cxn>
                <a:cxn ang="0">
                  <a:pos x="15" y="5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13" y="11"/>
                </a:cxn>
                <a:cxn ang="0">
                  <a:pos x="12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5" h="61">
                  <a:moveTo>
                    <a:pt x="9" y="2"/>
                  </a:moveTo>
                  <a:lnTo>
                    <a:pt x="9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4"/>
                  </a:lnTo>
                  <a:lnTo>
                    <a:pt x="4" y="19"/>
                  </a:lnTo>
                  <a:lnTo>
                    <a:pt x="3" y="2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3" y="11"/>
                  </a:lnTo>
                  <a:lnTo>
                    <a:pt x="12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3" name="Freeform 1105"/>
            <p:cNvSpPr/>
            <p:nvPr/>
          </p:nvSpPr>
          <p:spPr bwMode="auto">
            <a:xfrm>
              <a:off x="4471988" y="4741863"/>
              <a:ext cx="7938" cy="19050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6" y="14"/>
                </a:cxn>
                <a:cxn ang="0">
                  <a:pos x="3" y="24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3" y="34"/>
                </a:cxn>
                <a:cxn ang="0">
                  <a:pos x="15" y="24"/>
                </a:cxn>
                <a:cxn ang="0">
                  <a:pos x="18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7" y="5"/>
                </a:cxn>
              </a:cxnLst>
              <a:rect l="0" t="0" r="r" b="b"/>
              <a:pathLst>
                <a:path w="19" h="48">
                  <a:moveTo>
                    <a:pt x="7" y="5"/>
                  </a:moveTo>
                  <a:lnTo>
                    <a:pt x="7" y="5"/>
                  </a:lnTo>
                  <a:lnTo>
                    <a:pt x="6" y="14"/>
                  </a:lnTo>
                  <a:lnTo>
                    <a:pt x="3" y="24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3" y="34"/>
                  </a:lnTo>
                  <a:lnTo>
                    <a:pt x="15" y="24"/>
                  </a:lnTo>
                  <a:lnTo>
                    <a:pt x="18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4" name="Freeform 1106"/>
            <p:cNvSpPr/>
            <p:nvPr/>
          </p:nvSpPr>
          <p:spPr bwMode="auto">
            <a:xfrm>
              <a:off x="4457701" y="4371975"/>
              <a:ext cx="25400" cy="34925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39" y="21"/>
                </a:cxn>
                <a:cxn ang="0">
                  <a:pos x="23" y="40"/>
                </a:cxn>
                <a:cxn ang="0">
                  <a:pos x="15" y="49"/>
                </a:cxn>
                <a:cxn ang="0">
                  <a:pos x="10" y="59"/>
                </a:cxn>
                <a:cxn ang="0">
                  <a:pos x="3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3" y="88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4"/>
                </a:cxn>
                <a:cxn ang="0">
                  <a:pos x="20" y="63"/>
                </a:cxn>
                <a:cxn ang="0">
                  <a:pos x="26" y="54"/>
                </a:cxn>
                <a:cxn ang="0">
                  <a:pos x="32" y="45"/>
                </a:cxn>
                <a:cxn ang="0">
                  <a:pos x="48" y="28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8">
                  <a:moveTo>
                    <a:pt x="54" y="3"/>
                  </a:moveTo>
                  <a:lnTo>
                    <a:pt x="54" y="3"/>
                  </a:lnTo>
                  <a:lnTo>
                    <a:pt x="39" y="21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10" y="59"/>
                  </a:lnTo>
                  <a:lnTo>
                    <a:pt x="3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3" y="88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4"/>
                  </a:lnTo>
                  <a:lnTo>
                    <a:pt x="20" y="63"/>
                  </a:lnTo>
                  <a:lnTo>
                    <a:pt x="26" y="54"/>
                  </a:lnTo>
                  <a:lnTo>
                    <a:pt x="32" y="45"/>
                  </a:lnTo>
                  <a:lnTo>
                    <a:pt x="48" y="28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5" name="Freeform 1107"/>
            <p:cNvSpPr/>
            <p:nvPr/>
          </p:nvSpPr>
          <p:spPr bwMode="auto">
            <a:xfrm>
              <a:off x="4483101" y="4367213"/>
              <a:ext cx="26988" cy="41275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3" y="22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3" y="68"/>
                </a:cxn>
                <a:cxn ang="0">
                  <a:pos x="5" y="8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16" y="86"/>
                </a:cxn>
                <a:cxn ang="0">
                  <a:pos x="22" y="74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51" y="31"/>
                </a:cxn>
                <a:cxn ang="0">
                  <a:pos x="58" y="20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02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3" y="22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3" y="68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6" y="86"/>
                  </a:lnTo>
                  <a:lnTo>
                    <a:pt x="22" y="7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51" y="31"/>
                  </a:lnTo>
                  <a:lnTo>
                    <a:pt x="58" y="20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6" name="Freeform 1108"/>
            <p:cNvSpPr/>
            <p:nvPr/>
          </p:nvSpPr>
          <p:spPr bwMode="auto">
            <a:xfrm>
              <a:off x="4508501" y="4364038"/>
              <a:ext cx="28575" cy="4445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47" y="29"/>
                </a:cxn>
                <a:cxn ang="0">
                  <a:pos x="31" y="52"/>
                </a:cxn>
                <a:cxn ang="0">
                  <a:pos x="16" y="77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9" y="110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25" y="82"/>
                </a:cxn>
                <a:cxn ang="0">
                  <a:pos x="42" y="59"/>
                </a:cxn>
                <a:cxn ang="0">
                  <a:pos x="58" y="34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2" h="110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2"/>
                  </a:lnTo>
                  <a:lnTo>
                    <a:pt x="16" y="77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9" y="110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25" y="82"/>
                  </a:lnTo>
                  <a:lnTo>
                    <a:pt x="42" y="59"/>
                  </a:lnTo>
                  <a:lnTo>
                    <a:pt x="58" y="34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7" name="Freeform 1109"/>
            <p:cNvSpPr/>
            <p:nvPr/>
          </p:nvSpPr>
          <p:spPr bwMode="auto">
            <a:xfrm>
              <a:off x="4533901" y="4365625"/>
              <a:ext cx="2381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2" y="106"/>
                </a:cxn>
                <a:cxn ang="0">
                  <a:pos x="6" y="106"/>
                </a:cxn>
                <a:cxn ang="0">
                  <a:pos x="9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60" h="106">
                  <a:moveTo>
                    <a:pt x="49" y="3"/>
                  </a:moveTo>
                  <a:lnTo>
                    <a:pt x="49" y="3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2" y="106"/>
                  </a:lnTo>
                  <a:lnTo>
                    <a:pt x="6" y="106"/>
                  </a:lnTo>
                  <a:lnTo>
                    <a:pt x="9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8" name="Freeform 1110"/>
            <p:cNvSpPr/>
            <p:nvPr/>
          </p:nvSpPr>
          <p:spPr bwMode="auto">
            <a:xfrm>
              <a:off x="4557713" y="4368800"/>
              <a:ext cx="22225" cy="381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8" y="9"/>
                </a:cxn>
                <a:cxn ang="0">
                  <a:pos x="32" y="17"/>
                </a:cxn>
                <a:cxn ang="0">
                  <a:pos x="25" y="34"/>
                </a:cxn>
                <a:cxn ang="0">
                  <a:pos x="25" y="34"/>
                </a:cxn>
                <a:cxn ang="0">
                  <a:pos x="13" y="60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4" y="94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21" y="70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27"/>
                </a:cxn>
                <a:cxn ang="0">
                  <a:pos x="45" y="18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95">
                  <a:moveTo>
                    <a:pt x="44" y="1"/>
                  </a:moveTo>
                  <a:lnTo>
                    <a:pt x="44" y="1"/>
                  </a:lnTo>
                  <a:lnTo>
                    <a:pt x="38" y="9"/>
                  </a:lnTo>
                  <a:lnTo>
                    <a:pt x="32" y="17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3" y="60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4" y="94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21" y="70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27"/>
                  </a:lnTo>
                  <a:lnTo>
                    <a:pt x="45" y="1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9" name="Freeform 1111"/>
            <p:cNvSpPr/>
            <p:nvPr/>
          </p:nvSpPr>
          <p:spPr bwMode="auto">
            <a:xfrm>
              <a:off x="4576763" y="4373563"/>
              <a:ext cx="17463" cy="3333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19" y="38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6" y="83"/>
                </a:cxn>
                <a:cxn ang="0">
                  <a:pos x="8" y="83"/>
                </a:cxn>
                <a:cxn ang="0">
                  <a:pos x="10" y="82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8" y="44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4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83">
                  <a:moveTo>
                    <a:pt x="36" y="2"/>
                  </a:moveTo>
                  <a:lnTo>
                    <a:pt x="36" y="2"/>
                  </a:lnTo>
                  <a:lnTo>
                    <a:pt x="19" y="38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6" y="83"/>
                  </a:lnTo>
                  <a:lnTo>
                    <a:pt x="8" y="83"/>
                  </a:lnTo>
                  <a:lnTo>
                    <a:pt x="10" y="82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8" y="44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0" name="Freeform 1112"/>
            <p:cNvSpPr/>
            <p:nvPr/>
          </p:nvSpPr>
          <p:spPr bwMode="auto">
            <a:xfrm>
              <a:off x="4611688" y="4338638"/>
              <a:ext cx="9525" cy="42863"/>
            </a:xfrm>
            <a:custGeom>
              <a:avLst/>
              <a:gdLst/>
              <a:ahLst/>
              <a:cxnLst>
                <a:cxn ang="0">
                  <a:pos x="26" y="99"/>
                </a:cxn>
                <a:cxn ang="0">
                  <a:pos x="26" y="99"/>
                </a:cxn>
                <a:cxn ang="0">
                  <a:pos x="25" y="89"/>
                </a:cxn>
                <a:cxn ang="0">
                  <a:pos x="25" y="77"/>
                </a:cxn>
                <a:cxn ang="0">
                  <a:pos x="24" y="67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2" y="65"/>
                </a:cxn>
                <a:cxn ang="0">
                  <a:pos x="13" y="77"/>
                </a:cxn>
                <a:cxn ang="0">
                  <a:pos x="13" y="90"/>
                </a:cxn>
                <a:cxn ang="0">
                  <a:pos x="16" y="102"/>
                </a:cxn>
                <a:cxn ang="0">
                  <a:pos x="16" y="102"/>
                </a:cxn>
                <a:cxn ang="0">
                  <a:pos x="17" y="105"/>
                </a:cxn>
                <a:cxn ang="0">
                  <a:pos x="18" y="106"/>
                </a:cxn>
                <a:cxn ang="0">
                  <a:pos x="22" y="106"/>
                </a:cxn>
                <a:cxn ang="0">
                  <a:pos x="26" y="103"/>
                </a:cxn>
                <a:cxn ang="0">
                  <a:pos x="26" y="101"/>
                </a:cxn>
                <a:cxn ang="0">
                  <a:pos x="26" y="99"/>
                </a:cxn>
                <a:cxn ang="0">
                  <a:pos x="26" y="99"/>
                </a:cxn>
              </a:cxnLst>
              <a:rect l="0" t="0" r="r" b="b"/>
              <a:pathLst>
                <a:path w="26" h="106">
                  <a:moveTo>
                    <a:pt x="26" y="99"/>
                  </a:moveTo>
                  <a:lnTo>
                    <a:pt x="26" y="99"/>
                  </a:lnTo>
                  <a:lnTo>
                    <a:pt x="25" y="89"/>
                  </a:lnTo>
                  <a:lnTo>
                    <a:pt x="25" y="77"/>
                  </a:lnTo>
                  <a:lnTo>
                    <a:pt x="24" y="6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2" y="65"/>
                  </a:lnTo>
                  <a:lnTo>
                    <a:pt x="13" y="77"/>
                  </a:lnTo>
                  <a:lnTo>
                    <a:pt x="13" y="90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7" y="105"/>
                  </a:lnTo>
                  <a:lnTo>
                    <a:pt x="18" y="106"/>
                  </a:lnTo>
                  <a:lnTo>
                    <a:pt x="22" y="106"/>
                  </a:lnTo>
                  <a:lnTo>
                    <a:pt x="26" y="103"/>
                  </a:lnTo>
                  <a:lnTo>
                    <a:pt x="26" y="101"/>
                  </a:lnTo>
                  <a:lnTo>
                    <a:pt x="26" y="99"/>
                  </a:lnTo>
                  <a:lnTo>
                    <a:pt x="26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1" name="Freeform 1113"/>
            <p:cNvSpPr/>
            <p:nvPr/>
          </p:nvSpPr>
          <p:spPr bwMode="auto">
            <a:xfrm>
              <a:off x="4622801" y="4319588"/>
              <a:ext cx="17463" cy="50800"/>
            </a:xfrm>
            <a:custGeom>
              <a:avLst/>
              <a:gdLst/>
              <a:ahLst/>
              <a:cxnLst>
                <a:cxn ang="0">
                  <a:pos x="46" y="121"/>
                </a:cxn>
                <a:cxn ang="0">
                  <a:pos x="46" y="121"/>
                </a:cxn>
                <a:cxn ang="0">
                  <a:pos x="39" y="107"/>
                </a:cxn>
                <a:cxn ang="0">
                  <a:pos x="36" y="93"/>
                </a:cxn>
                <a:cxn ang="0">
                  <a:pos x="32" y="80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5" y="50"/>
                </a:cxn>
                <a:cxn ang="0">
                  <a:pos x="20" y="36"/>
                </a:cxn>
                <a:cxn ang="0">
                  <a:pos x="15" y="21"/>
                </a:cxn>
                <a:cxn ang="0">
                  <a:pos x="13" y="13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13"/>
                </a:cxn>
                <a:cxn ang="0">
                  <a:pos x="3" y="22"/>
                </a:cxn>
                <a:cxn ang="0">
                  <a:pos x="8" y="37"/>
                </a:cxn>
                <a:cxn ang="0">
                  <a:pos x="13" y="53"/>
                </a:cxn>
                <a:cxn ang="0">
                  <a:pos x="19" y="68"/>
                </a:cxn>
                <a:cxn ang="0">
                  <a:pos x="19" y="68"/>
                </a:cxn>
                <a:cxn ang="0">
                  <a:pos x="25" y="97"/>
                </a:cxn>
                <a:cxn ang="0">
                  <a:pos x="29" y="111"/>
                </a:cxn>
                <a:cxn ang="0">
                  <a:pos x="36" y="127"/>
                </a:cxn>
                <a:cxn ang="0">
                  <a:pos x="36" y="127"/>
                </a:cxn>
                <a:cxn ang="0">
                  <a:pos x="37" y="128"/>
                </a:cxn>
                <a:cxn ang="0">
                  <a:pos x="39" y="130"/>
                </a:cxn>
                <a:cxn ang="0">
                  <a:pos x="43" y="128"/>
                </a:cxn>
                <a:cxn ang="0">
                  <a:pos x="46" y="126"/>
                </a:cxn>
                <a:cxn ang="0">
                  <a:pos x="46" y="123"/>
                </a:cxn>
                <a:cxn ang="0">
                  <a:pos x="46" y="121"/>
                </a:cxn>
                <a:cxn ang="0">
                  <a:pos x="46" y="121"/>
                </a:cxn>
              </a:cxnLst>
              <a:rect l="0" t="0" r="r" b="b"/>
              <a:pathLst>
                <a:path w="46" h="130">
                  <a:moveTo>
                    <a:pt x="46" y="121"/>
                  </a:moveTo>
                  <a:lnTo>
                    <a:pt x="46" y="121"/>
                  </a:lnTo>
                  <a:lnTo>
                    <a:pt x="39" y="107"/>
                  </a:lnTo>
                  <a:lnTo>
                    <a:pt x="36" y="93"/>
                  </a:lnTo>
                  <a:lnTo>
                    <a:pt x="32" y="80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5" y="50"/>
                  </a:lnTo>
                  <a:lnTo>
                    <a:pt x="20" y="36"/>
                  </a:lnTo>
                  <a:lnTo>
                    <a:pt x="15" y="21"/>
                  </a:lnTo>
                  <a:lnTo>
                    <a:pt x="13" y="1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3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3" y="53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25" y="97"/>
                  </a:lnTo>
                  <a:lnTo>
                    <a:pt x="29" y="111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7" y="128"/>
                  </a:lnTo>
                  <a:lnTo>
                    <a:pt x="39" y="130"/>
                  </a:lnTo>
                  <a:lnTo>
                    <a:pt x="43" y="128"/>
                  </a:lnTo>
                  <a:lnTo>
                    <a:pt x="46" y="126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2" name="Freeform 1114"/>
            <p:cNvSpPr/>
            <p:nvPr/>
          </p:nvSpPr>
          <p:spPr bwMode="auto">
            <a:xfrm>
              <a:off x="4633913" y="4305300"/>
              <a:ext cx="17463" cy="44450"/>
            </a:xfrm>
            <a:custGeom>
              <a:avLst/>
              <a:gdLst/>
              <a:ahLst/>
              <a:cxnLst>
                <a:cxn ang="0">
                  <a:pos x="35" y="53"/>
                </a:cxn>
                <a:cxn ang="0">
                  <a:pos x="35" y="53"/>
                </a:cxn>
                <a:cxn ang="0">
                  <a:pos x="30" y="41"/>
                </a:cxn>
                <a:cxn ang="0">
                  <a:pos x="22" y="29"/>
                </a:cxn>
                <a:cxn ang="0">
                  <a:pos x="22" y="29"/>
                </a:cxn>
                <a:cxn ang="0">
                  <a:pos x="14" y="19"/>
                </a:cxn>
                <a:cxn ang="0">
                  <a:pos x="11" y="13"/>
                </a:cxn>
                <a:cxn ang="0">
                  <a:pos x="10" y="9"/>
                </a:cxn>
                <a:cxn ang="0">
                  <a:pos x="10" y="7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2" y="21"/>
                </a:cxn>
                <a:cxn ang="0">
                  <a:pos x="8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8" y="43"/>
                </a:cxn>
                <a:cxn ang="0">
                  <a:pos x="22" y="51"/>
                </a:cxn>
                <a:cxn ang="0">
                  <a:pos x="26" y="59"/>
                </a:cxn>
                <a:cxn ang="0">
                  <a:pos x="28" y="68"/>
                </a:cxn>
                <a:cxn ang="0">
                  <a:pos x="32" y="87"/>
                </a:cxn>
                <a:cxn ang="0">
                  <a:pos x="34" y="105"/>
                </a:cxn>
                <a:cxn ang="0">
                  <a:pos x="34" y="105"/>
                </a:cxn>
                <a:cxn ang="0">
                  <a:pos x="34" y="106"/>
                </a:cxn>
                <a:cxn ang="0">
                  <a:pos x="35" y="109"/>
                </a:cxn>
                <a:cxn ang="0">
                  <a:pos x="39" y="110"/>
                </a:cxn>
                <a:cxn ang="0">
                  <a:pos x="43" y="109"/>
                </a:cxn>
                <a:cxn ang="0">
                  <a:pos x="44" y="106"/>
                </a:cxn>
                <a:cxn ang="0">
                  <a:pos x="45" y="105"/>
                </a:cxn>
                <a:cxn ang="0">
                  <a:pos x="45" y="105"/>
                </a:cxn>
                <a:cxn ang="0">
                  <a:pos x="44" y="90"/>
                </a:cxn>
                <a:cxn ang="0">
                  <a:pos x="43" y="77"/>
                </a:cxn>
                <a:cxn ang="0">
                  <a:pos x="40" y="64"/>
                </a:cxn>
                <a:cxn ang="0">
                  <a:pos x="35" y="53"/>
                </a:cxn>
                <a:cxn ang="0">
                  <a:pos x="35" y="53"/>
                </a:cxn>
              </a:cxnLst>
              <a:rect l="0" t="0" r="r" b="b"/>
              <a:pathLst>
                <a:path w="45" h="110">
                  <a:moveTo>
                    <a:pt x="35" y="53"/>
                  </a:moveTo>
                  <a:lnTo>
                    <a:pt x="35" y="53"/>
                  </a:lnTo>
                  <a:lnTo>
                    <a:pt x="30" y="4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4" y="19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9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8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8" y="43"/>
                  </a:lnTo>
                  <a:lnTo>
                    <a:pt x="22" y="51"/>
                  </a:lnTo>
                  <a:lnTo>
                    <a:pt x="26" y="59"/>
                  </a:lnTo>
                  <a:lnTo>
                    <a:pt x="28" y="68"/>
                  </a:lnTo>
                  <a:lnTo>
                    <a:pt x="32" y="87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4" y="106"/>
                  </a:lnTo>
                  <a:lnTo>
                    <a:pt x="35" y="109"/>
                  </a:lnTo>
                  <a:lnTo>
                    <a:pt x="39" y="110"/>
                  </a:lnTo>
                  <a:lnTo>
                    <a:pt x="43" y="109"/>
                  </a:lnTo>
                  <a:lnTo>
                    <a:pt x="44" y="106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4" y="90"/>
                  </a:lnTo>
                  <a:lnTo>
                    <a:pt x="43" y="77"/>
                  </a:lnTo>
                  <a:lnTo>
                    <a:pt x="40" y="64"/>
                  </a:lnTo>
                  <a:lnTo>
                    <a:pt x="35" y="53"/>
                  </a:lnTo>
                  <a:lnTo>
                    <a:pt x="35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3" name="Freeform 1115"/>
            <p:cNvSpPr/>
            <p:nvPr/>
          </p:nvSpPr>
          <p:spPr bwMode="auto">
            <a:xfrm>
              <a:off x="4651376" y="4284663"/>
              <a:ext cx="17463" cy="46038"/>
            </a:xfrm>
            <a:custGeom>
              <a:avLst/>
              <a:gdLst/>
              <a:ahLst/>
              <a:cxnLst>
                <a:cxn ang="0">
                  <a:pos x="32" y="51"/>
                </a:cxn>
                <a:cxn ang="0">
                  <a:pos x="32" y="51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24" y="21"/>
                </a:cxn>
                <a:cxn ang="0">
                  <a:pos x="19" y="14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4" y="30"/>
                </a:cxn>
                <a:cxn ang="0">
                  <a:pos x="17" y="41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7" y="82"/>
                </a:cxn>
                <a:cxn ang="0">
                  <a:pos x="29" y="96"/>
                </a:cxn>
                <a:cxn ang="0">
                  <a:pos x="31" y="112"/>
                </a:cxn>
                <a:cxn ang="0">
                  <a:pos x="31" y="112"/>
                </a:cxn>
                <a:cxn ang="0">
                  <a:pos x="31" y="115"/>
                </a:cxn>
                <a:cxn ang="0">
                  <a:pos x="32" y="116"/>
                </a:cxn>
                <a:cxn ang="0">
                  <a:pos x="36" y="117"/>
                </a:cxn>
                <a:cxn ang="0">
                  <a:pos x="40" y="116"/>
                </a:cxn>
                <a:cxn ang="0">
                  <a:pos x="41" y="115"/>
                </a:cxn>
                <a:cxn ang="0">
                  <a:pos x="42" y="112"/>
                </a:cxn>
                <a:cxn ang="0">
                  <a:pos x="42" y="112"/>
                </a:cxn>
                <a:cxn ang="0">
                  <a:pos x="41" y="96"/>
                </a:cxn>
                <a:cxn ang="0">
                  <a:pos x="38" y="81"/>
                </a:cxn>
                <a:cxn ang="0">
                  <a:pos x="36" y="65"/>
                </a:cxn>
                <a:cxn ang="0">
                  <a:pos x="32" y="51"/>
                </a:cxn>
                <a:cxn ang="0">
                  <a:pos x="32" y="51"/>
                </a:cxn>
              </a:cxnLst>
              <a:rect l="0" t="0" r="r" b="b"/>
              <a:pathLst>
                <a:path w="42" h="117">
                  <a:moveTo>
                    <a:pt x="32" y="51"/>
                  </a:moveTo>
                  <a:lnTo>
                    <a:pt x="32" y="51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4" y="21"/>
                  </a:lnTo>
                  <a:lnTo>
                    <a:pt x="19" y="1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4" y="30"/>
                  </a:lnTo>
                  <a:lnTo>
                    <a:pt x="17" y="41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7" y="82"/>
                  </a:lnTo>
                  <a:lnTo>
                    <a:pt x="29" y="96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5"/>
                  </a:lnTo>
                  <a:lnTo>
                    <a:pt x="32" y="116"/>
                  </a:lnTo>
                  <a:lnTo>
                    <a:pt x="36" y="117"/>
                  </a:lnTo>
                  <a:lnTo>
                    <a:pt x="40" y="116"/>
                  </a:lnTo>
                  <a:lnTo>
                    <a:pt x="41" y="115"/>
                  </a:lnTo>
                  <a:lnTo>
                    <a:pt x="42" y="112"/>
                  </a:lnTo>
                  <a:lnTo>
                    <a:pt x="42" y="112"/>
                  </a:lnTo>
                  <a:lnTo>
                    <a:pt x="41" y="96"/>
                  </a:lnTo>
                  <a:lnTo>
                    <a:pt x="38" y="81"/>
                  </a:lnTo>
                  <a:lnTo>
                    <a:pt x="36" y="65"/>
                  </a:lnTo>
                  <a:lnTo>
                    <a:pt x="32" y="51"/>
                  </a:lnTo>
                  <a:lnTo>
                    <a:pt x="32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4" name="Freeform 1116"/>
            <p:cNvSpPr/>
            <p:nvPr/>
          </p:nvSpPr>
          <p:spPr bwMode="auto">
            <a:xfrm>
              <a:off x="4673601" y="4270375"/>
              <a:ext cx="14288" cy="47625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3" y="19"/>
                </a:cxn>
                <a:cxn ang="0">
                  <a:pos x="5" y="32"/>
                </a:cxn>
                <a:cxn ang="0">
                  <a:pos x="14" y="58"/>
                </a:cxn>
                <a:cxn ang="0">
                  <a:pos x="22" y="85"/>
                </a:cxn>
                <a:cxn ang="0">
                  <a:pos x="25" y="98"/>
                </a:cxn>
                <a:cxn ang="0">
                  <a:pos x="26" y="112"/>
                </a:cxn>
                <a:cxn ang="0">
                  <a:pos x="26" y="112"/>
                </a:cxn>
                <a:cxn ang="0">
                  <a:pos x="26" y="113"/>
                </a:cxn>
                <a:cxn ang="0">
                  <a:pos x="28" y="116"/>
                </a:cxn>
                <a:cxn ang="0">
                  <a:pos x="31" y="117"/>
                </a:cxn>
                <a:cxn ang="0">
                  <a:pos x="35" y="116"/>
                </a:cxn>
                <a:cxn ang="0">
                  <a:pos x="37" y="113"/>
                </a:cxn>
                <a:cxn ang="0">
                  <a:pos x="37" y="112"/>
                </a:cxn>
                <a:cxn ang="0">
                  <a:pos x="37" y="112"/>
                </a:cxn>
                <a:cxn ang="0">
                  <a:pos x="35" y="98"/>
                </a:cxn>
                <a:cxn ang="0">
                  <a:pos x="33" y="83"/>
                </a:cxn>
                <a:cxn ang="0">
                  <a:pos x="25" y="57"/>
                </a:cxn>
                <a:cxn ang="0">
                  <a:pos x="17" y="31"/>
                </a:cxn>
                <a:cxn ang="0">
                  <a:pos x="13" y="17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37" h="117">
                  <a:moveTo>
                    <a:pt x="11" y="4"/>
                  </a:moveTo>
                  <a:lnTo>
                    <a:pt x="11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19"/>
                  </a:lnTo>
                  <a:lnTo>
                    <a:pt x="5" y="32"/>
                  </a:lnTo>
                  <a:lnTo>
                    <a:pt x="14" y="58"/>
                  </a:lnTo>
                  <a:lnTo>
                    <a:pt x="22" y="85"/>
                  </a:lnTo>
                  <a:lnTo>
                    <a:pt x="25" y="98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8" y="116"/>
                  </a:lnTo>
                  <a:lnTo>
                    <a:pt x="31" y="117"/>
                  </a:lnTo>
                  <a:lnTo>
                    <a:pt x="35" y="116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5" y="98"/>
                  </a:lnTo>
                  <a:lnTo>
                    <a:pt x="33" y="83"/>
                  </a:lnTo>
                  <a:lnTo>
                    <a:pt x="25" y="57"/>
                  </a:lnTo>
                  <a:lnTo>
                    <a:pt x="17" y="31"/>
                  </a:lnTo>
                  <a:lnTo>
                    <a:pt x="13" y="17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5" name="Freeform 1117"/>
            <p:cNvSpPr/>
            <p:nvPr/>
          </p:nvSpPr>
          <p:spPr bwMode="auto">
            <a:xfrm>
              <a:off x="4687888" y="4262438"/>
              <a:ext cx="11113" cy="36513"/>
            </a:xfrm>
            <a:custGeom>
              <a:avLst/>
              <a:gdLst/>
              <a:ahLst/>
              <a:cxnLst>
                <a:cxn ang="0">
                  <a:pos x="23" y="50"/>
                </a:cxn>
                <a:cxn ang="0">
                  <a:pos x="23" y="50"/>
                </a:cxn>
                <a:cxn ang="0">
                  <a:pos x="21" y="39"/>
                </a:cxn>
                <a:cxn ang="0">
                  <a:pos x="17" y="28"/>
                </a:cxn>
                <a:cxn ang="0">
                  <a:pos x="14" y="17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20"/>
                </a:cxn>
                <a:cxn ang="0">
                  <a:pos x="6" y="31"/>
                </a:cxn>
                <a:cxn ang="0">
                  <a:pos x="6" y="31"/>
                </a:cxn>
                <a:cxn ang="0">
                  <a:pos x="11" y="45"/>
                </a:cxn>
                <a:cxn ang="0">
                  <a:pos x="14" y="60"/>
                </a:cxn>
                <a:cxn ang="0">
                  <a:pos x="15" y="76"/>
                </a:cxn>
                <a:cxn ang="0">
                  <a:pos x="15" y="90"/>
                </a:cxn>
                <a:cxn ang="0">
                  <a:pos x="15" y="90"/>
                </a:cxn>
                <a:cxn ang="0">
                  <a:pos x="17" y="92"/>
                </a:cxn>
                <a:cxn ang="0">
                  <a:pos x="18" y="94"/>
                </a:cxn>
                <a:cxn ang="0">
                  <a:pos x="22" y="96"/>
                </a:cxn>
                <a:cxn ang="0">
                  <a:pos x="26" y="94"/>
                </a:cxn>
                <a:cxn ang="0">
                  <a:pos x="26" y="92"/>
                </a:cxn>
                <a:cxn ang="0">
                  <a:pos x="27" y="90"/>
                </a:cxn>
                <a:cxn ang="0">
                  <a:pos x="27" y="90"/>
                </a:cxn>
                <a:cxn ang="0">
                  <a:pos x="26" y="69"/>
                </a:cxn>
                <a:cxn ang="0">
                  <a:pos x="23" y="50"/>
                </a:cxn>
                <a:cxn ang="0">
                  <a:pos x="23" y="50"/>
                </a:cxn>
              </a:cxnLst>
              <a:rect l="0" t="0" r="r" b="b"/>
              <a:pathLst>
                <a:path w="27" h="96">
                  <a:moveTo>
                    <a:pt x="23" y="50"/>
                  </a:moveTo>
                  <a:lnTo>
                    <a:pt x="23" y="50"/>
                  </a:lnTo>
                  <a:lnTo>
                    <a:pt x="21" y="39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20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11" y="45"/>
                  </a:lnTo>
                  <a:lnTo>
                    <a:pt x="14" y="60"/>
                  </a:lnTo>
                  <a:lnTo>
                    <a:pt x="15" y="76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7" y="92"/>
                  </a:lnTo>
                  <a:lnTo>
                    <a:pt x="18" y="94"/>
                  </a:lnTo>
                  <a:lnTo>
                    <a:pt x="22" y="96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6" y="69"/>
                  </a:lnTo>
                  <a:lnTo>
                    <a:pt x="23" y="50"/>
                  </a:lnTo>
                  <a:lnTo>
                    <a:pt x="23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6" name="Freeform 1118"/>
            <p:cNvSpPr/>
            <p:nvPr/>
          </p:nvSpPr>
          <p:spPr bwMode="auto">
            <a:xfrm>
              <a:off x="4699001" y="4244975"/>
              <a:ext cx="7938" cy="3175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7" y="41"/>
                </a:cxn>
                <a:cxn ang="0">
                  <a:pos x="9" y="5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77"/>
                </a:cxn>
                <a:cxn ang="0">
                  <a:pos x="13" y="79"/>
                </a:cxn>
                <a:cxn ang="0">
                  <a:pos x="17" y="80"/>
                </a:cxn>
                <a:cxn ang="0">
                  <a:pos x="21" y="79"/>
                </a:cxn>
                <a:cxn ang="0">
                  <a:pos x="22" y="77"/>
                </a:cxn>
                <a:cxn ang="0">
                  <a:pos x="22" y="75"/>
                </a:cxn>
                <a:cxn ang="0">
                  <a:pos x="22" y="75"/>
                </a:cxn>
                <a:cxn ang="0">
                  <a:pos x="21" y="56"/>
                </a:cxn>
                <a:cxn ang="0">
                  <a:pos x="18" y="39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80">
                  <a:moveTo>
                    <a:pt x="11" y="4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7" y="41"/>
                  </a:lnTo>
                  <a:lnTo>
                    <a:pt x="9" y="5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77"/>
                  </a:lnTo>
                  <a:lnTo>
                    <a:pt x="13" y="79"/>
                  </a:lnTo>
                  <a:lnTo>
                    <a:pt x="17" y="80"/>
                  </a:lnTo>
                  <a:lnTo>
                    <a:pt x="21" y="79"/>
                  </a:lnTo>
                  <a:lnTo>
                    <a:pt x="22" y="77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1" y="56"/>
                  </a:lnTo>
                  <a:lnTo>
                    <a:pt x="18" y="39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7" name="Freeform 1119"/>
            <p:cNvSpPr/>
            <p:nvPr/>
          </p:nvSpPr>
          <p:spPr bwMode="auto">
            <a:xfrm>
              <a:off x="4197351" y="4052888"/>
              <a:ext cx="746125" cy="676275"/>
            </a:xfrm>
            <a:custGeom>
              <a:avLst/>
              <a:gdLst/>
              <a:ahLst/>
              <a:cxnLst>
                <a:cxn ang="0">
                  <a:pos x="1865" y="753"/>
                </a:cxn>
                <a:cxn ang="0">
                  <a:pos x="1836" y="535"/>
                </a:cxn>
                <a:cxn ang="0">
                  <a:pos x="1792" y="437"/>
                </a:cxn>
                <a:cxn ang="0">
                  <a:pos x="1652" y="245"/>
                </a:cxn>
                <a:cxn ang="0">
                  <a:pos x="1526" y="145"/>
                </a:cxn>
                <a:cxn ang="0">
                  <a:pos x="1313" y="54"/>
                </a:cxn>
                <a:cxn ang="0">
                  <a:pos x="1153" y="17"/>
                </a:cxn>
                <a:cxn ang="0">
                  <a:pos x="1026" y="5"/>
                </a:cxn>
                <a:cxn ang="0">
                  <a:pos x="954" y="0"/>
                </a:cxn>
                <a:cxn ang="0">
                  <a:pos x="937" y="1"/>
                </a:cxn>
                <a:cxn ang="0">
                  <a:pos x="913" y="4"/>
                </a:cxn>
                <a:cxn ang="0">
                  <a:pos x="782" y="9"/>
                </a:cxn>
                <a:cxn ang="0">
                  <a:pos x="643" y="37"/>
                </a:cxn>
                <a:cxn ang="0">
                  <a:pos x="463" y="88"/>
                </a:cxn>
                <a:cxn ang="0">
                  <a:pos x="281" y="199"/>
                </a:cxn>
                <a:cxn ang="0">
                  <a:pos x="158" y="332"/>
                </a:cxn>
                <a:cxn ang="0">
                  <a:pos x="65" y="485"/>
                </a:cxn>
                <a:cxn ang="0">
                  <a:pos x="26" y="642"/>
                </a:cxn>
                <a:cxn ang="0">
                  <a:pos x="10" y="850"/>
                </a:cxn>
                <a:cxn ang="0">
                  <a:pos x="0" y="984"/>
                </a:cxn>
                <a:cxn ang="0">
                  <a:pos x="34" y="1048"/>
                </a:cxn>
                <a:cxn ang="0">
                  <a:pos x="53" y="931"/>
                </a:cxn>
                <a:cxn ang="0">
                  <a:pos x="66" y="747"/>
                </a:cxn>
                <a:cxn ang="0">
                  <a:pos x="108" y="507"/>
                </a:cxn>
                <a:cxn ang="0">
                  <a:pos x="194" y="362"/>
                </a:cxn>
                <a:cxn ang="0">
                  <a:pos x="344" y="211"/>
                </a:cxn>
                <a:cxn ang="0">
                  <a:pos x="544" y="111"/>
                </a:cxn>
                <a:cxn ang="0">
                  <a:pos x="681" y="77"/>
                </a:cxn>
                <a:cxn ang="0">
                  <a:pos x="838" y="55"/>
                </a:cxn>
                <a:cxn ang="0">
                  <a:pos x="941" y="50"/>
                </a:cxn>
                <a:cxn ang="0">
                  <a:pos x="1075" y="55"/>
                </a:cxn>
                <a:cxn ang="0">
                  <a:pos x="1200" y="77"/>
                </a:cxn>
                <a:cxn ang="0">
                  <a:pos x="1374" y="123"/>
                </a:cxn>
                <a:cxn ang="0">
                  <a:pos x="1538" y="211"/>
                </a:cxn>
                <a:cxn ang="0">
                  <a:pos x="1713" y="399"/>
                </a:cxn>
                <a:cxn ang="0">
                  <a:pos x="1785" y="540"/>
                </a:cxn>
                <a:cxn ang="0">
                  <a:pos x="1815" y="747"/>
                </a:cxn>
                <a:cxn ang="0">
                  <a:pos x="1830" y="955"/>
                </a:cxn>
                <a:cxn ang="0">
                  <a:pos x="1798" y="1155"/>
                </a:cxn>
                <a:cxn ang="0">
                  <a:pos x="1755" y="1280"/>
                </a:cxn>
                <a:cxn ang="0">
                  <a:pos x="1700" y="1364"/>
                </a:cxn>
                <a:cxn ang="0">
                  <a:pos x="1620" y="1454"/>
                </a:cxn>
                <a:cxn ang="0">
                  <a:pos x="1408" y="1576"/>
                </a:cxn>
                <a:cxn ang="0">
                  <a:pos x="1144" y="1645"/>
                </a:cxn>
                <a:cxn ang="0">
                  <a:pos x="940" y="1661"/>
                </a:cxn>
                <a:cxn ang="0">
                  <a:pos x="830" y="1656"/>
                </a:cxn>
                <a:cxn ang="0">
                  <a:pos x="821" y="1701"/>
                </a:cxn>
                <a:cxn ang="0">
                  <a:pos x="941" y="1705"/>
                </a:cxn>
                <a:cxn ang="0">
                  <a:pos x="1152" y="1688"/>
                </a:cxn>
                <a:cxn ang="0">
                  <a:pos x="1284" y="1666"/>
                </a:cxn>
                <a:cxn ang="0">
                  <a:pos x="1393" y="1630"/>
                </a:cxn>
                <a:cxn ang="0">
                  <a:pos x="1624" y="1513"/>
                </a:cxn>
                <a:cxn ang="0">
                  <a:pos x="1705" y="1436"/>
                </a:cxn>
                <a:cxn ang="0">
                  <a:pos x="1799" y="1301"/>
                </a:cxn>
                <a:cxn ang="0">
                  <a:pos x="1837" y="1190"/>
                </a:cxn>
                <a:cxn ang="0">
                  <a:pos x="1874" y="1040"/>
                </a:cxn>
                <a:cxn ang="0">
                  <a:pos x="1879" y="906"/>
                </a:cxn>
              </a:cxnLst>
              <a:rect l="0" t="0" r="r" b="b"/>
              <a:pathLst>
                <a:path w="1882" h="1707">
                  <a:moveTo>
                    <a:pt x="1875" y="876"/>
                  </a:moveTo>
                  <a:lnTo>
                    <a:pt x="1875" y="876"/>
                  </a:lnTo>
                  <a:lnTo>
                    <a:pt x="1871" y="850"/>
                  </a:lnTo>
                  <a:lnTo>
                    <a:pt x="1869" y="825"/>
                  </a:lnTo>
                  <a:lnTo>
                    <a:pt x="1869" y="825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0" y="679"/>
                  </a:lnTo>
                  <a:lnTo>
                    <a:pt x="1856" y="642"/>
                  </a:lnTo>
                  <a:lnTo>
                    <a:pt x="1851" y="606"/>
                  </a:lnTo>
                  <a:lnTo>
                    <a:pt x="1844" y="569"/>
                  </a:lnTo>
                  <a:lnTo>
                    <a:pt x="1836" y="535"/>
                  </a:lnTo>
                  <a:lnTo>
                    <a:pt x="1830" y="518"/>
                  </a:lnTo>
                  <a:lnTo>
                    <a:pt x="1824" y="501"/>
                  </a:lnTo>
                  <a:lnTo>
                    <a:pt x="1816" y="485"/>
                  </a:lnTo>
                  <a:lnTo>
                    <a:pt x="1809" y="470"/>
                  </a:lnTo>
                  <a:lnTo>
                    <a:pt x="1809" y="470"/>
                  </a:lnTo>
                  <a:lnTo>
                    <a:pt x="1792" y="437"/>
                  </a:lnTo>
                  <a:lnTo>
                    <a:pt x="1772" y="403"/>
                  </a:lnTo>
                  <a:lnTo>
                    <a:pt x="1750" y="368"/>
                  </a:lnTo>
                  <a:lnTo>
                    <a:pt x="1725" y="332"/>
                  </a:lnTo>
                  <a:lnTo>
                    <a:pt x="1697" y="296"/>
                  </a:lnTo>
                  <a:lnTo>
                    <a:pt x="1667" y="262"/>
                  </a:lnTo>
                  <a:lnTo>
                    <a:pt x="1652" y="245"/>
                  </a:lnTo>
                  <a:lnTo>
                    <a:pt x="1635" y="229"/>
                  </a:lnTo>
                  <a:lnTo>
                    <a:pt x="1618" y="213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563" y="170"/>
                  </a:lnTo>
                  <a:lnTo>
                    <a:pt x="1526" y="145"/>
                  </a:lnTo>
                  <a:lnTo>
                    <a:pt x="1489" y="123"/>
                  </a:lnTo>
                  <a:lnTo>
                    <a:pt x="1454" y="103"/>
                  </a:lnTo>
                  <a:lnTo>
                    <a:pt x="1419" y="88"/>
                  </a:lnTo>
                  <a:lnTo>
                    <a:pt x="1384" y="73"/>
                  </a:lnTo>
                  <a:lnTo>
                    <a:pt x="1348" y="62"/>
                  </a:lnTo>
                  <a:lnTo>
                    <a:pt x="1313" y="54"/>
                  </a:lnTo>
                  <a:lnTo>
                    <a:pt x="1313" y="54"/>
                  </a:lnTo>
                  <a:lnTo>
                    <a:pt x="1275" y="45"/>
                  </a:lnTo>
                  <a:lnTo>
                    <a:pt x="1238" y="37"/>
                  </a:lnTo>
                  <a:lnTo>
                    <a:pt x="1238" y="37"/>
                  </a:lnTo>
                  <a:lnTo>
                    <a:pt x="1182" y="22"/>
                  </a:lnTo>
                  <a:lnTo>
                    <a:pt x="1153" y="17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00" y="9"/>
                  </a:lnTo>
                  <a:lnTo>
                    <a:pt x="1075" y="7"/>
                  </a:lnTo>
                  <a:lnTo>
                    <a:pt x="1026" y="5"/>
                  </a:lnTo>
                  <a:lnTo>
                    <a:pt x="1026" y="5"/>
                  </a:lnTo>
                  <a:lnTo>
                    <a:pt x="998" y="5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62" y="1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45" y="1"/>
                  </a:lnTo>
                  <a:lnTo>
                    <a:pt x="941" y="1"/>
                  </a:lnTo>
                  <a:lnTo>
                    <a:pt x="937" y="1"/>
                  </a:lnTo>
                  <a:lnTo>
                    <a:pt x="937" y="1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20" y="1"/>
                  </a:lnTo>
                  <a:lnTo>
                    <a:pt x="913" y="4"/>
                  </a:lnTo>
                  <a:lnTo>
                    <a:pt x="913" y="4"/>
                  </a:lnTo>
                  <a:lnTo>
                    <a:pt x="884" y="5"/>
                  </a:lnTo>
                  <a:lnTo>
                    <a:pt x="855" y="5"/>
                  </a:lnTo>
                  <a:lnTo>
                    <a:pt x="855" y="5"/>
                  </a:lnTo>
                  <a:lnTo>
                    <a:pt x="807" y="7"/>
                  </a:lnTo>
                  <a:lnTo>
                    <a:pt x="782" y="9"/>
                  </a:lnTo>
                  <a:lnTo>
                    <a:pt x="757" y="12"/>
                  </a:lnTo>
                  <a:lnTo>
                    <a:pt x="757" y="12"/>
                  </a:lnTo>
                  <a:lnTo>
                    <a:pt x="728" y="17"/>
                  </a:lnTo>
                  <a:lnTo>
                    <a:pt x="699" y="22"/>
                  </a:lnTo>
                  <a:lnTo>
                    <a:pt x="643" y="37"/>
                  </a:lnTo>
                  <a:lnTo>
                    <a:pt x="643" y="37"/>
                  </a:lnTo>
                  <a:lnTo>
                    <a:pt x="607" y="45"/>
                  </a:lnTo>
                  <a:lnTo>
                    <a:pt x="569" y="54"/>
                  </a:lnTo>
                  <a:lnTo>
                    <a:pt x="569" y="54"/>
                  </a:lnTo>
                  <a:lnTo>
                    <a:pt x="533" y="62"/>
                  </a:lnTo>
                  <a:lnTo>
                    <a:pt x="498" y="73"/>
                  </a:lnTo>
                  <a:lnTo>
                    <a:pt x="463" y="88"/>
                  </a:lnTo>
                  <a:lnTo>
                    <a:pt x="427" y="103"/>
                  </a:lnTo>
                  <a:lnTo>
                    <a:pt x="392" y="123"/>
                  </a:lnTo>
                  <a:lnTo>
                    <a:pt x="355" y="145"/>
                  </a:lnTo>
                  <a:lnTo>
                    <a:pt x="319" y="170"/>
                  </a:lnTo>
                  <a:lnTo>
                    <a:pt x="281" y="199"/>
                  </a:lnTo>
                  <a:lnTo>
                    <a:pt x="281" y="199"/>
                  </a:lnTo>
                  <a:lnTo>
                    <a:pt x="264" y="213"/>
                  </a:lnTo>
                  <a:lnTo>
                    <a:pt x="247" y="229"/>
                  </a:lnTo>
                  <a:lnTo>
                    <a:pt x="230" y="245"/>
                  </a:lnTo>
                  <a:lnTo>
                    <a:pt x="214" y="262"/>
                  </a:lnTo>
                  <a:lnTo>
                    <a:pt x="185" y="296"/>
                  </a:lnTo>
                  <a:lnTo>
                    <a:pt x="158" y="332"/>
                  </a:lnTo>
                  <a:lnTo>
                    <a:pt x="133" y="368"/>
                  </a:lnTo>
                  <a:lnTo>
                    <a:pt x="109" y="403"/>
                  </a:lnTo>
                  <a:lnTo>
                    <a:pt x="90" y="437"/>
                  </a:lnTo>
                  <a:lnTo>
                    <a:pt x="73" y="470"/>
                  </a:lnTo>
                  <a:lnTo>
                    <a:pt x="73" y="470"/>
                  </a:lnTo>
                  <a:lnTo>
                    <a:pt x="65" y="485"/>
                  </a:lnTo>
                  <a:lnTo>
                    <a:pt x="58" y="501"/>
                  </a:lnTo>
                  <a:lnTo>
                    <a:pt x="52" y="518"/>
                  </a:lnTo>
                  <a:lnTo>
                    <a:pt x="47" y="535"/>
                  </a:lnTo>
                  <a:lnTo>
                    <a:pt x="37" y="569"/>
                  </a:lnTo>
                  <a:lnTo>
                    <a:pt x="31" y="606"/>
                  </a:lnTo>
                  <a:lnTo>
                    <a:pt x="26" y="642"/>
                  </a:lnTo>
                  <a:lnTo>
                    <a:pt x="22" y="679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13" y="825"/>
                  </a:lnTo>
                  <a:lnTo>
                    <a:pt x="13" y="825"/>
                  </a:lnTo>
                  <a:lnTo>
                    <a:pt x="10" y="850"/>
                  </a:lnTo>
                  <a:lnTo>
                    <a:pt x="7" y="876"/>
                  </a:lnTo>
                  <a:lnTo>
                    <a:pt x="7" y="876"/>
                  </a:lnTo>
                  <a:lnTo>
                    <a:pt x="2" y="906"/>
                  </a:lnTo>
                  <a:lnTo>
                    <a:pt x="0" y="938"/>
                  </a:lnTo>
                  <a:lnTo>
                    <a:pt x="0" y="969"/>
                  </a:lnTo>
                  <a:lnTo>
                    <a:pt x="0" y="984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3" y="1069"/>
                  </a:lnTo>
                  <a:lnTo>
                    <a:pt x="13" y="1069"/>
                  </a:lnTo>
                  <a:lnTo>
                    <a:pt x="23" y="1057"/>
                  </a:lnTo>
                  <a:lnTo>
                    <a:pt x="34" y="1048"/>
                  </a:lnTo>
                  <a:lnTo>
                    <a:pt x="45" y="1038"/>
                  </a:lnTo>
                  <a:lnTo>
                    <a:pt x="57" y="1029"/>
                  </a:lnTo>
                  <a:lnTo>
                    <a:pt x="57" y="1029"/>
                  </a:lnTo>
                  <a:lnTo>
                    <a:pt x="55" y="1006"/>
                  </a:lnTo>
                  <a:lnTo>
                    <a:pt x="53" y="981"/>
                  </a:lnTo>
                  <a:lnTo>
                    <a:pt x="53" y="931"/>
                  </a:lnTo>
                  <a:lnTo>
                    <a:pt x="56" y="879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64" y="786"/>
                  </a:lnTo>
                  <a:lnTo>
                    <a:pt x="66" y="747"/>
                  </a:lnTo>
                  <a:lnTo>
                    <a:pt x="66" y="747"/>
                  </a:lnTo>
                  <a:lnTo>
                    <a:pt x="72" y="676"/>
                  </a:lnTo>
                  <a:lnTo>
                    <a:pt x="75" y="642"/>
                  </a:lnTo>
                  <a:lnTo>
                    <a:pt x="81" y="607"/>
                  </a:lnTo>
                  <a:lnTo>
                    <a:pt x="87" y="573"/>
                  </a:lnTo>
                  <a:lnTo>
                    <a:pt x="96" y="540"/>
                  </a:lnTo>
                  <a:lnTo>
                    <a:pt x="108" y="507"/>
                  </a:lnTo>
                  <a:lnTo>
                    <a:pt x="115" y="492"/>
                  </a:lnTo>
                  <a:lnTo>
                    <a:pt x="123" y="476"/>
                  </a:lnTo>
                  <a:lnTo>
                    <a:pt x="123" y="476"/>
                  </a:lnTo>
                  <a:lnTo>
                    <a:pt x="145" y="437"/>
                  </a:lnTo>
                  <a:lnTo>
                    <a:pt x="168" y="399"/>
                  </a:lnTo>
                  <a:lnTo>
                    <a:pt x="194" y="362"/>
                  </a:lnTo>
                  <a:lnTo>
                    <a:pt x="222" y="327"/>
                  </a:lnTo>
                  <a:lnTo>
                    <a:pt x="251" y="294"/>
                  </a:lnTo>
                  <a:lnTo>
                    <a:pt x="281" y="264"/>
                  </a:lnTo>
                  <a:lnTo>
                    <a:pt x="312" y="237"/>
                  </a:lnTo>
                  <a:lnTo>
                    <a:pt x="344" y="211"/>
                  </a:lnTo>
                  <a:lnTo>
                    <a:pt x="344" y="211"/>
                  </a:lnTo>
                  <a:lnTo>
                    <a:pt x="375" y="190"/>
                  </a:lnTo>
                  <a:lnTo>
                    <a:pt x="406" y="170"/>
                  </a:lnTo>
                  <a:lnTo>
                    <a:pt x="439" y="153"/>
                  </a:lnTo>
                  <a:lnTo>
                    <a:pt x="473" y="136"/>
                  </a:lnTo>
                  <a:lnTo>
                    <a:pt x="508" y="123"/>
                  </a:lnTo>
                  <a:lnTo>
                    <a:pt x="544" y="111"/>
                  </a:lnTo>
                  <a:lnTo>
                    <a:pt x="582" y="101"/>
                  </a:lnTo>
                  <a:lnTo>
                    <a:pt x="621" y="92"/>
                  </a:lnTo>
                  <a:lnTo>
                    <a:pt x="621" y="92"/>
                  </a:lnTo>
                  <a:lnTo>
                    <a:pt x="651" y="85"/>
                  </a:lnTo>
                  <a:lnTo>
                    <a:pt x="681" y="77"/>
                  </a:lnTo>
                  <a:lnTo>
                    <a:pt x="681" y="77"/>
                  </a:lnTo>
                  <a:lnTo>
                    <a:pt x="712" y="71"/>
                  </a:lnTo>
                  <a:lnTo>
                    <a:pt x="743" y="63"/>
                  </a:lnTo>
                  <a:lnTo>
                    <a:pt x="775" y="58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89" y="52"/>
                  </a:lnTo>
                  <a:lnTo>
                    <a:pt x="915" y="51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66" y="51"/>
                  </a:lnTo>
                  <a:lnTo>
                    <a:pt x="992" y="52"/>
                  </a:lnTo>
                  <a:lnTo>
                    <a:pt x="1043" y="55"/>
                  </a:lnTo>
                  <a:lnTo>
                    <a:pt x="1043" y="55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106" y="58"/>
                  </a:lnTo>
                  <a:lnTo>
                    <a:pt x="1139" y="63"/>
                  </a:lnTo>
                  <a:lnTo>
                    <a:pt x="1170" y="71"/>
                  </a:lnTo>
                  <a:lnTo>
                    <a:pt x="1200" y="77"/>
                  </a:lnTo>
                  <a:lnTo>
                    <a:pt x="1200" y="77"/>
                  </a:lnTo>
                  <a:lnTo>
                    <a:pt x="1230" y="85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300" y="101"/>
                  </a:lnTo>
                  <a:lnTo>
                    <a:pt x="1338" y="111"/>
                  </a:lnTo>
                  <a:lnTo>
                    <a:pt x="1374" y="123"/>
                  </a:lnTo>
                  <a:lnTo>
                    <a:pt x="1408" y="136"/>
                  </a:lnTo>
                  <a:lnTo>
                    <a:pt x="1442" y="153"/>
                  </a:lnTo>
                  <a:lnTo>
                    <a:pt x="1475" y="170"/>
                  </a:lnTo>
                  <a:lnTo>
                    <a:pt x="1506" y="190"/>
                  </a:lnTo>
                  <a:lnTo>
                    <a:pt x="1538" y="211"/>
                  </a:lnTo>
                  <a:lnTo>
                    <a:pt x="1538" y="211"/>
                  </a:lnTo>
                  <a:lnTo>
                    <a:pt x="1569" y="237"/>
                  </a:lnTo>
                  <a:lnTo>
                    <a:pt x="1601" y="264"/>
                  </a:lnTo>
                  <a:lnTo>
                    <a:pt x="1631" y="294"/>
                  </a:lnTo>
                  <a:lnTo>
                    <a:pt x="1660" y="327"/>
                  </a:lnTo>
                  <a:lnTo>
                    <a:pt x="1687" y="362"/>
                  </a:lnTo>
                  <a:lnTo>
                    <a:pt x="1713" y="399"/>
                  </a:lnTo>
                  <a:lnTo>
                    <a:pt x="1737" y="437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67" y="492"/>
                  </a:lnTo>
                  <a:lnTo>
                    <a:pt x="1773" y="507"/>
                  </a:lnTo>
                  <a:lnTo>
                    <a:pt x="1785" y="540"/>
                  </a:lnTo>
                  <a:lnTo>
                    <a:pt x="1794" y="573"/>
                  </a:lnTo>
                  <a:lnTo>
                    <a:pt x="1801" y="607"/>
                  </a:lnTo>
                  <a:lnTo>
                    <a:pt x="1806" y="642"/>
                  </a:lnTo>
                  <a:lnTo>
                    <a:pt x="1810" y="67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8" y="786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26" y="870"/>
                  </a:lnTo>
                  <a:lnTo>
                    <a:pt x="1828" y="913"/>
                  </a:lnTo>
                  <a:lnTo>
                    <a:pt x="1830" y="955"/>
                  </a:lnTo>
                  <a:lnTo>
                    <a:pt x="1828" y="995"/>
                  </a:lnTo>
                  <a:lnTo>
                    <a:pt x="1824" y="1035"/>
                  </a:lnTo>
                  <a:lnTo>
                    <a:pt x="1819" y="1075"/>
                  </a:lnTo>
                  <a:lnTo>
                    <a:pt x="1810" y="1114"/>
                  </a:lnTo>
                  <a:lnTo>
                    <a:pt x="1798" y="1155"/>
                  </a:lnTo>
                  <a:lnTo>
                    <a:pt x="1798" y="1155"/>
                  </a:lnTo>
                  <a:lnTo>
                    <a:pt x="1785" y="1194"/>
                  </a:lnTo>
                  <a:lnTo>
                    <a:pt x="1785" y="1194"/>
                  </a:lnTo>
                  <a:lnTo>
                    <a:pt x="1777" y="1223"/>
                  </a:lnTo>
                  <a:lnTo>
                    <a:pt x="1767" y="1252"/>
                  </a:lnTo>
                  <a:lnTo>
                    <a:pt x="1762" y="1266"/>
                  </a:lnTo>
                  <a:lnTo>
                    <a:pt x="1755" y="1280"/>
                  </a:lnTo>
                  <a:lnTo>
                    <a:pt x="1747" y="1293"/>
                  </a:lnTo>
                  <a:lnTo>
                    <a:pt x="1739" y="1307"/>
                  </a:lnTo>
                  <a:lnTo>
                    <a:pt x="1739" y="1307"/>
                  </a:lnTo>
                  <a:lnTo>
                    <a:pt x="1722" y="1331"/>
                  </a:lnTo>
                  <a:lnTo>
                    <a:pt x="1722" y="1331"/>
                  </a:lnTo>
                  <a:lnTo>
                    <a:pt x="1700" y="1364"/>
                  </a:lnTo>
                  <a:lnTo>
                    <a:pt x="1677" y="1397"/>
                  </a:lnTo>
                  <a:lnTo>
                    <a:pt x="1663" y="1412"/>
                  </a:lnTo>
                  <a:lnTo>
                    <a:pt x="1650" y="1427"/>
                  </a:lnTo>
                  <a:lnTo>
                    <a:pt x="1636" y="1441"/>
                  </a:lnTo>
                  <a:lnTo>
                    <a:pt x="1620" y="1454"/>
                  </a:lnTo>
                  <a:lnTo>
                    <a:pt x="1620" y="1454"/>
                  </a:lnTo>
                  <a:lnTo>
                    <a:pt x="1589" y="1478"/>
                  </a:lnTo>
                  <a:lnTo>
                    <a:pt x="1556" y="1500"/>
                  </a:lnTo>
                  <a:lnTo>
                    <a:pt x="1522" y="1521"/>
                  </a:lnTo>
                  <a:lnTo>
                    <a:pt x="1486" y="1541"/>
                  </a:lnTo>
                  <a:lnTo>
                    <a:pt x="1448" y="1559"/>
                  </a:lnTo>
                  <a:lnTo>
                    <a:pt x="1408" y="1576"/>
                  </a:lnTo>
                  <a:lnTo>
                    <a:pt x="1367" y="1592"/>
                  </a:lnTo>
                  <a:lnTo>
                    <a:pt x="1325" y="1606"/>
                  </a:lnTo>
                  <a:lnTo>
                    <a:pt x="1281" y="1618"/>
                  </a:lnTo>
                  <a:lnTo>
                    <a:pt x="1237" y="1628"/>
                  </a:lnTo>
                  <a:lnTo>
                    <a:pt x="1191" y="1637"/>
                  </a:lnTo>
                  <a:lnTo>
                    <a:pt x="1144" y="1645"/>
                  </a:lnTo>
                  <a:lnTo>
                    <a:pt x="1096" y="1652"/>
                  </a:lnTo>
                  <a:lnTo>
                    <a:pt x="1047" y="1656"/>
                  </a:lnTo>
                  <a:lnTo>
                    <a:pt x="999" y="1658"/>
                  </a:lnTo>
                  <a:lnTo>
                    <a:pt x="949" y="1660"/>
                  </a:lnTo>
                  <a:lnTo>
                    <a:pt x="949" y="1660"/>
                  </a:lnTo>
                  <a:lnTo>
                    <a:pt x="940" y="1661"/>
                  </a:lnTo>
                  <a:lnTo>
                    <a:pt x="940" y="1661"/>
                  </a:lnTo>
                  <a:lnTo>
                    <a:pt x="932" y="1660"/>
                  </a:lnTo>
                  <a:lnTo>
                    <a:pt x="932" y="1660"/>
                  </a:lnTo>
                  <a:lnTo>
                    <a:pt x="898" y="1658"/>
                  </a:lnTo>
                  <a:lnTo>
                    <a:pt x="864" y="1657"/>
                  </a:lnTo>
                  <a:lnTo>
                    <a:pt x="830" y="1656"/>
                  </a:lnTo>
                  <a:lnTo>
                    <a:pt x="797" y="1652"/>
                  </a:lnTo>
                  <a:lnTo>
                    <a:pt x="797" y="1652"/>
                  </a:lnTo>
                  <a:lnTo>
                    <a:pt x="792" y="1675"/>
                  </a:lnTo>
                  <a:lnTo>
                    <a:pt x="787" y="1698"/>
                  </a:lnTo>
                  <a:lnTo>
                    <a:pt x="787" y="1698"/>
                  </a:lnTo>
                  <a:lnTo>
                    <a:pt x="821" y="1701"/>
                  </a:lnTo>
                  <a:lnTo>
                    <a:pt x="856" y="1704"/>
                  </a:lnTo>
                  <a:lnTo>
                    <a:pt x="893" y="1707"/>
                  </a:lnTo>
                  <a:lnTo>
                    <a:pt x="932" y="1707"/>
                  </a:lnTo>
                  <a:lnTo>
                    <a:pt x="932" y="1707"/>
                  </a:lnTo>
                  <a:lnTo>
                    <a:pt x="941" y="1705"/>
                  </a:lnTo>
                  <a:lnTo>
                    <a:pt x="941" y="1705"/>
                  </a:lnTo>
                  <a:lnTo>
                    <a:pt x="949" y="1707"/>
                  </a:lnTo>
                  <a:lnTo>
                    <a:pt x="949" y="1707"/>
                  </a:lnTo>
                  <a:lnTo>
                    <a:pt x="1004" y="1705"/>
                  </a:lnTo>
                  <a:lnTo>
                    <a:pt x="1056" y="1703"/>
                  </a:lnTo>
                  <a:lnTo>
                    <a:pt x="1105" y="1696"/>
                  </a:lnTo>
                  <a:lnTo>
                    <a:pt x="1152" y="1688"/>
                  </a:lnTo>
                  <a:lnTo>
                    <a:pt x="1152" y="1688"/>
                  </a:lnTo>
                  <a:lnTo>
                    <a:pt x="1183" y="1682"/>
                  </a:lnTo>
                  <a:lnTo>
                    <a:pt x="1216" y="1677"/>
                  </a:lnTo>
                  <a:lnTo>
                    <a:pt x="1216" y="1677"/>
                  </a:lnTo>
                  <a:lnTo>
                    <a:pt x="1250" y="1671"/>
                  </a:lnTo>
                  <a:lnTo>
                    <a:pt x="1284" y="1666"/>
                  </a:lnTo>
                  <a:lnTo>
                    <a:pt x="1318" y="1657"/>
                  </a:lnTo>
                  <a:lnTo>
                    <a:pt x="1334" y="1652"/>
                  </a:lnTo>
                  <a:lnTo>
                    <a:pt x="1350" y="1647"/>
                  </a:lnTo>
                  <a:lnTo>
                    <a:pt x="1350" y="1647"/>
                  </a:lnTo>
                  <a:lnTo>
                    <a:pt x="1393" y="1630"/>
                  </a:lnTo>
                  <a:lnTo>
                    <a:pt x="1393" y="1630"/>
                  </a:lnTo>
                  <a:lnTo>
                    <a:pt x="1466" y="1599"/>
                  </a:lnTo>
                  <a:lnTo>
                    <a:pt x="1503" y="1582"/>
                  </a:lnTo>
                  <a:lnTo>
                    <a:pt x="1539" y="1565"/>
                  </a:lnTo>
                  <a:lnTo>
                    <a:pt x="1573" y="1546"/>
                  </a:lnTo>
                  <a:lnTo>
                    <a:pt x="1607" y="1525"/>
                  </a:lnTo>
                  <a:lnTo>
                    <a:pt x="1624" y="1513"/>
                  </a:lnTo>
                  <a:lnTo>
                    <a:pt x="1640" y="1501"/>
                  </a:lnTo>
                  <a:lnTo>
                    <a:pt x="1654" y="1488"/>
                  </a:lnTo>
                  <a:lnTo>
                    <a:pt x="1670" y="1474"/>
                  </a:lnTo>
                  <a:lnTo>
                    <a:pt x="1670" y="1474"/>
                  </a:lnTo>
                  <a:lnTo>
                    <a:pt x="1688" y="1456"/>
                  </a:lnTo>
                  <a:lnTo>
                    <a:pt x="1705" y="1436"/>
                  </a:lnTo>
                  <a:lnTo>
                    <a:pt x="1722" y="1415"/>
                  </a:lnTo>
                  <a:lnTo>
                    <a:pt x="1738" y="1394"/>
                  </a:lnTo>
                  <a:lnTo>
                    <a:pt x="1767" y="1354"/>
                  </a:lnTo>
                  <a:lnTo>
                    <a:pt x="1793" y="1313"/>
                  </a:lnTo>
                  <a:lnTo>
                    <a:pt x="1793" y="1313"/>
                  </a:lnTo>
                  <a:lnTo>
                    <a:pt x="1799" y="1301"/>
                  </a:lnTo>
                  <a:lnTo>
                    <a:pt x="1805" y="1290"/>
                  </a:lnTo>
                  <a:lnTo>
                    <a:pt x="1815" y="1265"/>
                  </a:lnTo>
                  <a:lnTo>
                    <a:pt x="1823" y="1239"/>
                  </a:lnTo>
                  <a:lnTo>
                    <a:pt x="1831" y="1212"/>
                  </a:lnTo>
                  <a:lnTo>
                    <a:pt x="1831" y="1212"/>
                  </a:lnTo>
                  <a:lnTo>
                    <a:pt x="1837" y="1190"/>
                  </a:lnTo>
                  <a:lnTo>
                    <a:pt x="1844" y="1168"/>
                  </a:lnTo>
                  <a:lnTo>
                    <a:pt x="1844" y="1168"/>
                  </a:lnTo>
                  <a:lnTo>
                    <a:pt x="1851" y="1146"/>
                  </a:lnTo>
                  <a:lnTo>
                    <a:pt x="1857" y="1125"/>
                  </a:lnTo>
                  <a:lnTo>
                    <a:pt x="1866" y="1082"/>
                  </a:lnTo>
                  <a:lnTo>
                    <a:pt x="1874" y="1040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82" y="984"/>
                  </a:lnTo>
                  <a:lnTo>
                    <a:pt x="1882" y="969"/>
                  </a:lnTo>
                  <a:lnTo>
                    <a:pt x="1882" y="938"/>
                  </a:lnTo>
                  <a:lnTo>
                    <a:pt x="1879" y="906"/>
                  </a:lnTo>
                  <a:lnTo>
                    <a:pt x="1875" y="876"/>
                  </a:lnTo>
                  <a:lnTo>
                    <a:pt x="1875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8" name="Freeform 1120"/>
            <p:cNvSpPr/>
            <p:nvPr/>
          </p:nvSpPr>
          <p:spPr bwMode="auto">
            <a:xfrm>
              <a:off x="4311651" y="4149725"/>
              <a:ext cx="523875" cy="473075"/>
            </a:xfrm>
            <a:custGeom>
              <a:avLst/>
              <a:gdLst/>
              <a:ahLst/>
              <a:cxnLst>
                <a:cxn ang="0">
                  <a:pos x="1260" y="339"/>
                </a:cxn>
                <a:cxn ang="0">
                  <a:pos x="1222" y="252"/>
                </a:cxn>
                <a:cxn ang="0">
                  <a:pos x="1166" y="183"/>
                </a:cxn>
                <a:cxn ang="0">
                  <a:pos x="1103" y="141"/>
                </a:cxn>
                <a:cxn ang="0">
                  <a:pos x="1001" y="74"/>
                </a:cxn>
                <a:cxn ang="0">
                  <a:pos x="943" y="46"/>
                </a:cxn>
                <a:cxn ang="0">
                  <a:pos x="840" y="20"/>
                </a:cxn>
                <a:cxn ang="0">
                  <a:pos x="712" y="1"/>
                </a:cxn>
                <a:cxn ang="0">
                  <a:pos x="555" y="6"/>
                </a:cxn>
                <a:cxn ang="0">
                  <a:pos x="394" y="30"/>
                </a:cxn>
                <a:cxn ang="0">
                  <a:pos x="268" y="86"/>
                </a:cxn>
                <a:cxn ang="0">
                  <a:pos x="158" y="170"/>
                </a:cxn>
                <a:cxn ang="0">
                  <a:pos x="69" y="268"/>
                </a:cxn>
                <a:cxn ang="0">
                  <a:pos x="28" y="360"/>
                </a:cxn>
                <a:cxn ang="0">
                  <a:pos x="14" y="412"/>
                </a:cxn>
                <a:cxn ang="0">
                  <a:pos x="3" y="518"/>
                </a:cxn>
                <a:cxn ang="0">
                  <a:pos x="1" y="685"/>
                </a:cxn>
                <a:cxn ang="0">
                  <a:pos x="37" y="732"/>
                </a:cxn>
                <a:cxn ang="0">
                  <a:pos x="47" y="673"/>
                </a:cxn>
                <a:cxn ang="0">
                  <a:pos x="51" y="507"/>
                </a:cxn>
                <a:cxn ang="0">
                  <a:pos x="77" y="371"/>
                </a:cxn>
                <a:cxn ang="0">
                  <a:pos x="141" y="247"/>
                </a:cxn>
                <a:cxn ang="0">
                  <a:pos x="205" y="187"/>
                </a:cxn>
                <a:cxn ang="0">
                  <a:pos x="298" y="120"/>
                </a:cxn>
                <a:cxn ang="0">
                  <a:pos x="381" y="80"/>
                </a:cxn>
                <a:cxn ang="0">
                  <a:pos x="502" y="56"/>
                </a:cxn>
                <a:cxn ang="0">
                  <a:pos x="667" y="47"/>
                </a:cxn>
                <a:cxn ang="0">
                  <a:pos x="777" y="52"/>
                </a:cxn>
                <a:cxn ang="0">
                  <a:pos x="862" y="76"/>
                </a:cxn>
                <a:cxn ang="0">
                  <a:pos x="934" y="94"/>
                </a:cxn>
                <a:cxn ang="0">
                  <a:pos x="986" y="123"/>
                </a:cxn>
                <a:cxn ang="0">
                  <a:pos x="1045" y="162"/>
                </a:cxn>
                <a:cxn ang="0">
                  <a:pos x="1147" y="231"/>
                </a:cxn>
                <a:cxn ang="0">
                  <a:pos x="1203" y="316"/>
                </a:cxn>
                <a:cxn ang="0">
                  <a:pos x="1257" y="509"/>
                </a:cxn>
                <a:cxn ang="0">
                  <a:pos x="1277" y="629"/>
                </a:cxn>
                <a:cxn ang="0">
                  <a:pos x="1269" y="783"/>
                </a:cxn>
                <a:cxn ang="0">
                  <a:pos x="1218" y="926"/>
                </a:cxn>
                <a:cxn ang="0">
                  <a:pos x="1142" y="1019"/>
                </a:cxn>
                <a:cxn ang="0">
                  <a:pos x="1014" y="1091"/>
                </a:cxn>
                <a:cxn ang="0">
                  <a:pos x="866" y="1129"/>
                </a:cxn>
                <a:cxn ang="0">
                  <a:pos x="697" y="1146"/>
                </a:cxn>
                <a:cxn ang="0">
                  <a:pos x="531" y="1131"/>
                </a:cxn>
                <a:cxn ang="0">
                  <a:pos x="597" y="1186"/>
                </a:cxn>
                <a:cxn ang="0">
                  <a:pos x="748" y="1190"/>
                </a:cxn>
                <a:cxn ang="0">
                  <a:pos x="819" y="1180"/>
                </a:cxn>
                <a:cxn ang="0">
                  <a:pos x="916" y="1166"/>
                </a:cxn>
                <a:cxn ang="0">
                  <a:pos x="1039" y="1130"/>
                </a:cxn>
                <a:cxn ang="0">
                  <a:pos x="1154" y="1063"/>
                </a:cxn>
                <a:cxn ang="0">
                  <a:pos x="1231" y="991"/>
                </a:cxn>
                <a:cxn ang="0">
                  <a:pos x="1290" y="880"/>
                </a:cxn>
                <a:cxn ang="0">
                  <a:pos x="1317" y="756"/>
                </a:cxn>
                <a:cxn ang="0">
                  <a:pos x="1321" y="622"/>
                </a:cxn>
                <a:cxn ang="0">
                  <a:pos x="1294" y="462"/>
                </a:cxn>
              </a:cxnLst>
              <a:rect l="0" t="0" r="r" b="b"/>
              <a:pathLst>
                <a:path w="1323" h="1190">
                  <a:moveTo>
                    <a:pt x="1294" y="462"/>
                  </a:moveTo>
                  <a:lnTo>
                    <a:pt x="1294" y="462"/>
                  </a:lnTo>
                  <a:lnTo>
                    <a:pt x="1282" y="413"/>
                  </a:lnTo>
                  <a:lnTo>
                    <a:pt x="1268" y="363"/>
                  </a:lnTo>
                  <a:lnTo>
                    <a:pt x="1260" y="339"/>
                  </a:lnTo>
                  <a:lnTo>
                    <a:pt x="1251" y="314"/>
                  </a:lnTo>
                  <a:lnTo>
                    <a:pt x="1241" y="290"/>
                  </a:lnTo>
                  <a:lnTo>
                    <a:pt x="1231" y="268"/>
                  </a:lnTo>
                  <a:lnTo>
                    <a:pt x="1231" y="268"/>
                  </a:lnTo>
                  <a:lnTo>
                    <a:pt x="1222" y="252"/>
                  </a:lnTo>
                  <a:lnTo>
                    <a:pt x="1213" y="237"/>
                  </a:lnTo>
                  <a:lnTo>
                    <a:pt x="1202" y="222"/>
                  </a:lnTo>
                  <a:lnTo>
                    <a:pt x="1192" y="208"/>
                  </a:lnTo>
                  <a:lnTo>
                    <a:pt x="1179" y="195"/>
                  </a:lnTo>
                  <a:lnTo>
                    <a:pt x="1166" y="183"/>
                  </a:lnTo>
                  <a:lnTo>
                    <a:pt x="1152" y="173"/>
                  </a:lnTo>
                  <a:lnTo>
                    <a:pt x="1137" y="162"/>
                  </a:lnTo>
                  <a:lnTo>
                    <a:pt x="1137" y="162"/>
                  </a:lnTo>
                  <a:lnTo>
                    <a:pt x="1120" y="152"/>
                  </a:lnTo>
                  <a:lnTo>
                    <a:pt x="1103" y="141"/>
                  </a:lnTo>
                  <a:lnTo>
                    <a:pt x="1070" y="116"/>
                  </a:lnTo>
                  <a:lnTo>
                    <a:pt x="1053" y="105"/>
                  </a:lnTo>
                  <a:lnTo>
                    <a:pt x="1036" y="93"/>
                  </a:lnTo>
                  <a:lnTo>
                    <a:pt x="1018" y="84"/>
                  </a:lnTo>
                  <a:lnTo>
                    <a:pt x="1001" y="74"/>
                  </a:lnTo>
                  <a:lnTo>
                    <a:pt x="1001" y="74"/>
                  </a:lnTo>
                  <a:lnTo>
                    <a:pt x="984" y="67"/>
                  </a:lnTo>
                  <a:lnTo>
                    <a:pt x="968" y="57"/>
                  </a:lnTo>
                  <a:lnTo>
                    <a:pt x="952" y="50"/>
                  </a:lnTo>
                  <a:lnTo>
                    <a:pt x="943" y="46"/>
                  </a:lnTo>
                  <a:lnTo>
                    <a:pt x="935" y="43"/>
                  </a:lnTo>
                  <a:lnTo>
                    <a:pt x="935" y="43"/>
                  </a:lnTo>
                  <a:lnTo>
                    <a:pt x="887" y="31"/>
                  </a:lnTo>
                  <a:lnTo>
                    <a:pt x="840" y="20"/>
                  </a:lnTo>
                  <a:lnTo>
                    <a:pt x="840" y="20"/>
                  </a:lnTo>
                  <a:lnTo>
                    <a:pt x="819" y="14"/>
                  </a:lnTo>
                  <a:lnTo>
                    <a:pt x="798" y="10"/>
                  </a:lnTo>
                  <a:lnTo>
                    <a:pt x="776" y="6"/>
                  </a:lnTo>
                  <a:lnTo>
                    <a:pt x="755" y="4"/>
                  </a:lnTo>
                  <a:lnTo>
                    <a:pt x="712" y="1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48" y="0"/>
                  </a:lnTo>
                  <a:lnTo>
                    <a:pt x="620" y="1"/>
                  </a:lnTo>
                  <a:lnTo>
                    <a:pt x="555" y="6"/>
                  </a:lnTo>
                  <a:lnTo>
                    <a:pt x="485" y="14"/>
                  </a:lnTo>
                  <a:lnTo>
                    <a:pt x="453" y="18"/>
                  </a:lnTo>
                  <a:lnTo>
                    <a:pt x="423" y="23"/>
                  </a:lnTo>
                  <a:lnTo>
                    <a:pt x="423" y="23"/>
                  </a:lnTo>
                  <a:lnTo>
                    <a:pt x="394" y="30"/>
                  </a:lnTo>
                  <a:lnTo>
                    <a:pt x="368" y="38"/>
                  </a:lnTo>
                  <a:lnTo>
                    <a:pt x="341" y="47"/>
                  </a:lnTo>
                  <a:lnTo>
                    <a:pt x="317" y="59"/>
                  </a:lnTo>
                  <a:lnTo>
                    <a:pt x="292" y="72"/>
                  </a:lnTo>
                  <a:lnTo>
                    <a:pt x="268" y="86"/>
                  </a:lnTo>
                  <a:lnTo>
                    <a:pt x="245" y="102"/>
                  </a:lnTo>
                  <a:lnTo>
                    <a:pt x="222" y="120"/>
                  </a:lnTo>
                  <a:lnTo>
                    <a:pt x="222" y="120"/>
                  </a:lnTo>
                  <a:lnTo>
                    <a:pt x="179" y="153"/>
                  </a:lnTo>
                  <a:lnTo>
                    <a:pt x="158" y="170"/>
                  </a:lnTo>
                  <a:lnTo>
                    <a:pt x="139" y="187"/>
                  </a:lnTo>
                  <a:lnTo>
                    <a:pt x="119" y="204"/>
                  </a:lnTo>
                  <a:lnTo>
                    <a:pt x="101" y="224"/>
                  </a:lnTo>
                  <a:lnTo>
                    <a:pt x="84" y="244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58" y="290"/>
                  </a:lnTo>
                  <a:lnTo>
                    <a:pt x="47" y="312"/>
                  </a:lnTo>
                  <a:lnTo>
                    <a:pt x="38" y="336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2" y="371"/>
                  </a:lnTo>
                  <a:lnTo>
                    <a:pt x="18" y="384"/>
                  </a:lnTo>
                  <a:lnTo>
                    <a:pt x="16" y="399"/>
                  </a:lnTo>
                  <a:lnTo>
                    <a:pt x="14" y="412"/>
                  </a:lnTo>
                  <a:lnTo>
                    <a:pt x="12" y="441"/>
                  </a:lnTo>
                  <a:lnTo>
                    <a:pt x="9" y="468"/>
                  </a:lnTo>
                  <a:lnTo>
                    <a:pt x="9" y="468"/>
                  </a:lnTo>
                  <a:lnTo>
                    <a:pt x="5" y="492"/>
                  </a:lnTo>
                  <a:lnTo>
                    <a:pt x="3" y="518"/>
                  </a:lnTo>
                  <a:lnTo>
                    <a:pt x="0" y="568"/>
                  </a:lnTo>
                  <a:lnTo>
                    <a:pt x="0" y="617"/>
                  </a:lnTo>
                  <a:lnTo>
                    <a:pt x="0" y="668"/>
                  </a:lnTo>
                  <a:lnTo>
                    <a:pt x="0" y="668"/>
                  </a:lnTo>
                  <a:lnTo>
                    <a:pt x="1" y="685"/>
                  </a:lnTo>
                  <a:lnTo>
                    <a:pt x="3" y="701"/>
                  </a:lnTo>
                  <a:lnTo>
                    <a:pt x="7" y="717"/>
                  </a:lnTo>
                  <a:lnTo>
                    <a:pt x="10" y="731"/>
                  </a:lnTo>
                  <a:lnTo>
                    <a:pt x="10" y="731"/>
                  </a:lnTo>
                  <a:lnTo>
                    <a:pt x="37" y="732"/>
                  </a:lnTo>
                  <a:lnTo>
                    <a:pt x="62" y="735"/>
                  </a:lnTo>
                  <a:lnTo>
                    <a:pt x="62" y="735"/>
                  </a:lnTo>
                  <a:lnTo>
                    <a:pt x="55" y="714"/>
                  </a:lnTo>
                  <a:lnTo>
                    <a:pt x="51" y="694"/>
                  </a:lnTo>
                  <a:lnTo>
                    <a:pt x="47" y="673"/>
                  </a:lnTo>
                  <a:lnTo>
                    <a:pt x="46" y="650"/>
                  </a:lnTo>
                  <a:lnTo>
                    <a:pt x="46" y="650"/>
                  </a:lnTo>
                  <a:lnTo>
                    <a:pt x="47" y="592"/>
                  </a:lnTo>
                  <a:lnTo>
                    <a:pt x="48" y="536"/>
                  </a:lnTo>
                  <a:lnTo>
                    <a:pt x="51" y="507"/>
                  </a:lnTo>
                  <a:lnTo>
                    <a:pt x="54" y="480"/>
                  </a:lnTo>
                  <a:lnTo>
                    <a:pt x="58" y="452"/>
                  </a:lnTo>
                  <a:lnTo>
                    <a:pt x="63" y="425"/>
                  </a:lnTo>
                  <a:lnTo>
                    <a:pt x="69" y="399"/>
                  </a:lnTo>
                  <a:lnTo>
                    <a:pt x="77" y="371"/>
                  </a:lnTo>
                  <a:lnTo>
                    <a:pt x="86" y="346"/>
                  </a:lnTo>
                  <a:lnTo>
                    <a:pt x="97" y="320"/>
                  </a:lnTo>
                  <a:lnTo>
                    <a:pt x="110" y="295"/>
                  </a:lnTo>
                  <a:lnTo>
                    <a:pt x="124" y="272"/>
                  </a:lnTo>
                  <a:lnTo>
                    <a:pt x="141" y="247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70" y="214"/>
                  </a:lnTo>
                  <a:lnTo>
                    <a:pt x="182" y="204"/>
                  </a:lnTo>
                  <a:lnTo>
                    <a:pt x="205" y="187"/>
                  </a:lnTo>
                  <a:lnTo>
                    <a:pt x="230" y="170"/>
                  </a:lnTo>
                  <a:lnTo>
                    <a:pt x="254" y="153"/>
                  </a:lnTo>
                  <a:lnTo>
                    <a:pt x="254" y="153"/>
                  </a:lnTo>
                  <a:lnTo>
                    <a:pt x="284" y="131"/>
                  </a:lnTo>
                  <a:lnTo>
                    <a:pt x="298" y="120"/>
                  </a:lnTo>
                  <a:lnTo>
                    <a:pt x="314" y="111"/>
                  </a:lnTo>
                  <a:lnTo>
                    <a:pt x="330" y="102"/>
                  </a:lnTo>
                  <a:lnTo>
                    <a:pt x="347" y="94"/>
                  </a:lnTo>
                  <a:lnTo>
                    <a:pt x="362" y="86"/>
                  </a:lnTo>
                  <a:lnTo>
                    <a:pt x="381" y="80"/>
                  </a:lnTo>
                  <a:lnTo>
                    <a:pt x="381" y="80"/>
                  </a:lnTo>
                  <a:lnTo>
                    <a:pt x="398" y="74"/>
                  </a:lnTo>
                  <a:lnTo>
                    <a:pt x="417" y="71"/>
                  </a:lnTo>
                  <a:lnTo>
                    <a:pt x="459" y="63"/>
                  </a:lnTo>
                  <a:lnTo>
                    <a:pt x="502" y="56"/>
                  </a:lnTo>
                  <a:lnTo>
                    <a:pt x="546" y="52"/>
                  </a:lnTo>
                  <a:lnTo>
                    <a:pt x="585" y="50"/>
                  </a:lnTo>
                  <a:lnTo>
                    <a:pt x="620" y="47"/>
                  </a:lnTo>
                  <a:lnTo>
                    <a:pt x="649" y="47"/>
                  </a:lnTo>
                  <a:lnTo>
                    <a:pt x="667" y="47"/>
                  </a:lnTo>
                  <a:lnTo>
                    <a:pt x="667" y="47"/>
                  </a:lnTo>
                  <a:lnTo>
                    <a:pt x="723" y="50"/>
                  </a:lnTo>
                  <a:lnTo>
                    <a:pt x="752" y="51"/>
                  </a:lnTo>
                  <a:lnTo>
                    <a:pt x="777" y="52"/>
                  </a:lnTo>
                  <a:lnTo>
                    <a:pt x="777" y="52"/>
                  </a:lnTo>
                  <a:lnTo>
                    <a:pt x="789" y="55"/>
                  </a:lnTo>
                  <a:lnTo>
                    <a:pt x="802" y="57"/>
                  </a:lnTo>
                  <a:lnTo>
                    <a:pt x="825" y="65"/>
                  </a:lnTo>
                  <a:lnTo>
                    <a:pt x="850" y="73"/>
                  </a:lnTo>
                  <a:lnTo>
                    <a:pt x="862" y="76"/>
                  </a:lnTo>
                  <a:lnTo>
                    <a:pt x="874" y="78"/>
                  </a:lnTo>
                  <a:lnTo>
                    <a:pt x="874" y="78"/>
                  </a:lnTo>
                  <a:lnTo>
                    <a:pt x="900" y="84"/>
                  </a:lnTo>
                  <a:lnTo>
                    <a:pt x="922" y="90"/>
                  </a:lnTo>
                  <a:lnTo>
                    <a:pt x="934" y="94"/>
                  </a:lnTo>
                  <a:lnTo>
                    <a:pt x="946" y="98"/>
                  </a:lnTo>
                  <a:lnTo>
                    <a:pt x="956" y="103"/>
                  </a:lnTo>
                  <a:lnTo>
                    <a:pt x="968" y="111"/>
                  </a:lnTo>
                  <a:lnTo>
                    <a:pt x="968" y="111"/>
                  </a:lnTo>
                  <a:lnTo>
                    <a:pt x="986" y="123"/>
                  </a:lnTo>
                  <a:lnTo>
                    <a:pt x="1006" y="137"/>
                  </a:lnTo>
                  <a:lnTo>
                    <a:pt x="1026" y="152"/>
                  </a:lnTo>
                  <a:lnTo>
                    <a:pt x="1036" y="157"/>
                  </a:lnTo>
                  <a:lnTo>
                    <a:pt x="1045" y="162"/>
                  </a:lnTo>
                  <a:lnTo>
                    <a:pt x="1045" y="162"/>
                  </a:lnTo>
                  <a:lnTo>
                    <a:pt x="1067" y="173"/>
                  </a:lnTo>
                  <a:lnTo>
                    <a:pt x="1088" y="186"/>
                  </a:lnTo>
                  <a:lnTo>
                    <a:pt x="1109" y="199"/>
                  </a:lnTo>
                  <a:lnTo>
                    <a:pt x="1129" y="214"/>
                  </a:lnTo>
                  <a:lnTo>
                    <a:pt x="1147" y="231"/>
                  </a:lnTo>
                  <a:lnTo>
                    <a:pt x="1164" y="250"/>
                  </a:lnTo>
                  <a:lnTo>
                    <a:pt x="1179" y="269"/>
                  </a:lnTo>
                  <a:lnTo>
                    <a:pt x="1192" y="292"/>
                  </a:lnTo>
                  <a:lnTo>
                    <a:pt x="1192" y="292"/>
                  </a:lnTo>
                  <a:lnTo>
                    <a:pt x="1203" y="316"/>
                  </a:lnTo>
                  <a:lnTo>
                    <a:pt x="1213" y="343"/>
                  </a:lnTo>
                  <a:lnTo>
                    <a:pt x="1222" y="370"/>
                  </a:lnTo>
                  <a:lnTo>
                    <a:pt x="1231" y="397"/>
                  </a:lnTo>
                  <a:lnTo>
                    <a:pt x="1244" y="454"/>
                  </a:lnTo>
                  <a:lnTo>
                    <a:pt x="1257" y="509"/>
                  </a:lnTo>
                  <a:lnTo>
                    <a:pt x="1257" y="509"/>
                  </a:lnTo>
                  <a:lnTo>
                    <a:pt x="1264" y="539"/>
                  </a:lnTo>
                  <a:lnTo>
                    <a:pt x="1269" y="569"/>
                  </a:lnTo>
                  <a:lnTo>
                    <a:pt x="1273" y="599"/>
                  </a:lnTo>
                  <a:lnTo>
                    <a:pt x="1277" y="629"/>
                  </a:lnTo>
                  <a:lnTo>
                    <a:pt x="1278" y="660"/>
                  </a:lnTo>
                  <a:lnTo>
                    <a:pt x="1278" y="692"/>
                  </a:lnTo>
                  <a:lnTo>
                    <a:pt x="1277" y="722"/>
                  </a:lnTo>
                  <a:lnTo>
                    <a:pt x="1273" y="753"/>
                  </a:lnTo>
                  <a:lnTo>
                    <a:pt x="1269" y="783"/>
                  </a:lnTo>
                  <a:lnTo>
                    <a:pt x="1262" y="813"/>
                  </a:lnTo>
                  <a:lnTo>
                    <a:pt x="1254" y="843"/>
                  </a:lnTo>
                  <a:lnTo>
                    <a:pt x="1244" y="872"/>
                  </a:lnTo>
                  <a:lnTo>
                    <a:pt x="1232" y="900"/>
                  </a:lnTo>
                  <a:lnTo>
                    <a:pt x="1218" y="926"/>
                  </a:lnTo>
                  <a:lnTo>
                    <a:pt x="1202" y="952"/>
                  </a:lnTo>
                  <a:lnTo>
                    <a:pt x="1184" y="977"/>
                  </a:lnTo>
                  <a:lnTo>
                    <a:pt x="1184" y="977"/>
                  </a:lnTo>
                  <a:lnTo>
                    <a:pt x="1164" y="999"/>
                  </a:lnTo>
                  <a:lnTo>
                    <a:pt x="1142" y="1019"/>
                  </a:lnTo>
                  <a:lnTo>
                    <a:pt x="1118" y="1037"/>
                  </a:lnTo>
                  <a:lnTo>
                    <a:pt x="1095" y="1053"/>
                  </a:lnTo>
                  <a:lnTo>
                    <a:pt x="1069" y="1067"/>
                  </a:lnTo>
                  <a:lnTo>
                    <a:pt x="1041" y="1080"/>
                  </a:lnTo>
                  <a:lnTo>
                    <a:pt x="1014" y="1091"/>
                  </a:lnTo>
                  <a:lnTo>
                    <a:pt x="985" y="1101"/>
                  </a:lnTo>
                  <a:lnTo>
                    <a:pt x="956" y="1109"/>
                  </a:lnTo>
                  <a:lnTo>
                    <a:pt x="926" y="1117"/>
                  </a:lnTo>
                  <a:lnTo>
                    <a:pt x="896" y="1123"/>
                  </a:lnTo>
                  <a:lnTo>
                    <a:pt x="866" y="1129"/>
                  </a:lnTo>
                  <a:lnTo>
                    <a:pt x="808" y="1138"/>
                  </a:lnTo>
                  <a:lnTo>
                    <a:pt x="751" y="1143"/>
                  </a:lnTo>
                  <a:lnTo>
                    <a:pt x="751" y="1143"/>
                  </a:lnTo>
                  <a:lnTo>
                    <a:pt x="725" y="1146"/>
                  </a:lnTo>
                  <a:lnTo>
                    <a:pt x="697" y="1146"/>
                  </a:lnTo>
                  <a:lnTo>
                    <a:pt x="670" y="1146"/>
                  </a:lnTo>
                  <a:lnTo>
                    <a:pt x="641" y="1144"/>
                  </a:lnTo>
                  <a:lnTo>
                    <a:pt x="586" y="1138"/>
                  </a:lnTo>
                  <a:lnTo>
                    <a:pt x="531" y="1131"/>
                  </a:lnTo>
                  <a:lnTo>
                    <a:pt x="531" y="1131"/>
                  </a:lnTo>
                  <a:lnTo>
                    <a:pt x="531" y="1177"/>
                  </a:lnTo>
                  <a:lnTo>
                    <a:pt x="531" y="1177"/>
                  </a:lnTo>
                  <a:lnTo>
                    <a:pt x="572" y="1183"/>
                  </a:lnTo>
                  <a:lnTo>
                    <a:pt x="572" y="1183"/>
                  </a:lnTo>
                  <a:lnTo>
                    <a:pt x="597" y="1186"/>
                  </a:lnTo>
                  <a:lnTo>
                    <a:pt x="621" y="1187"/>
                  </a:lnTo>
                  <a:lnTo>
                    <a:pt x="671" y="1187"/>
                  </a:lnTo>
                  <a:lnTo>
                    <a:pt x="671" y="1187"/>
                  </a:lnTo>
                  <a:lnTo>
                    <a:pt x="734" y="1190"/>
                  </a:lnTo>
                  <a:lnTo>
                    <a:pt x="748" y="1190"/>
                  </a:lnTo>
                  <a:lnTo>
                    <a:pt x="764" y="1189"/>
                  </a:lnTo>
                  <a:lnTo>
                    <a:pt x="780" y="1187"/>
                  </a:lnTo>
                  <a:lnTo>
                    <a:pt x="794" y="1185"/>
                  </a:lnTo>
                  <a:lnTo>
                    <a:pt x="794" y="1185"/>
                  </a:lnTo>
                  <a:lnTo>
                    <a:pt x="819" y="1180"/>
                  </a:lnTo>
                  <a:lnTo>
                    <a:pt x="842" y="1177"/>
                  </a:lnTo>
                  <a:lnTo>
                    <a:pt x="867" y="1176"/>
                  </a:lnTo>
                  <a:lnTo>
                    <a:pt x="891" y="1172"/>
                  </a:lnTo>
                  <a:lnTo>
                    <a:pt x="891" y="1172"/>
                  </a:lnTo>
                  <a:lnTo>
                    <a:pt x="916" y="1166"/>
                  </a:lnTo>
                  <a:lnTo>
                    <a:pt x="941" y="1160"/>
                  </a:lnTo>
                  <a:lnTo>
                    <a:pt x="989" y="1147"/>
                  </a:lnTo>
                  <a:lnTo>
                    <a:pt x="989" y="1147"/>
                  </a:lnTo>
                  <a:lnTo>
                    <a:pt x="1014" y="1139"/>
                  </a:lnTo>
                  <a:lnTo>
                    <a:pt x="1039" y="1130"/>
                  </a:lnTo>
                  <a:lnTo>
                    <a:pt x="1064" y="1119"/>
                  </a:lnTo>
                  <a:lnTo>
                    <a:pt x="1087" y="1106"/>
                  </a:lnTo>
                  <a:lnTo>
                    <a:pt x="1111" y="1093"/>
                  </a:lnTo>
                  <a:lnTo>
                    <a:pt x="1133" y="1079"/>
                  </a:lnTo>
                  <a:lnTo>
                    <a:pt x="1154" y="1063"/>
                  </a:lnTo>
                  <a:lnTo>
                    <a:pt x="1175" y="1047"/>
                  </a:lnTo>
                  <a:lnTo>
                    <a:pt x="1175" y="1047"/>
                  </a:lnTo>
                  <a:lnTo>
                    <a:pt x="1196" y="1030"/>
                  </a:lnTo>
                  <a:lnTo>
                    <a:pt x="1214" y="1011"/>
                  </a:lnTo>
                  <a:lnTo>
                    <a:pt x="1231" y="991"/>
                  </a:lnTo>
                  <a:lnTo>
                    <a:pt x="1247" y="970"/>
                  </a:lnTo>
                  <a:lnTo>
                    <a:pt x="1260" y="949"/>
                  </a:lnTo>
                  <a:lnTo>
                    <a:pt x="1271" y="927"/>
                  </a:lnTo>
                  <a:lnTo>
                    <a:pt x="1282" y="904"/>
                  </a:lnTo>
                  <a:lnTo>
                    <a:pt x="1290" y="880"/>
                  </a:lnTo>
                  <a:lnTo>
                    <a:pt x="1298" y="857"/>
                  </a:lnTo>
                  <a:lnTo>
                    <a:pt x="1304" y="832"/>
                  </a:lnTo>
                  <a:lnTo>
                    <a:pt x="1309" y="807"/>
                  </a:lnTo>
                  <a:lnTo>
                    <a:pt x="1313" y="782"/>
                  </a:lnTo>
                  <a:lnTo>
                    <a:pt x="1317" y="756"/>
                  </a:lnTo>
                  <a:lnTo>
                    <a:pt x="1320" y="730"/>
                  </a:lnTo>
                  <a:lnTo>
                    <a:pt x="1323" y="677"/>
                  </a:lnTo>
                  <a:lnTo>
                    <a:pt x="1323" y="677"/>
                  </a:lnTo>
                  <a:lnTo>
                    <a:pt x="1323" y="650"/>
                  </a:lnTo>
                  <a:lnTo>
                    <a:pt x="1321" y="622"/>
                  </a:lnTo>
                  <a:lnTo>
                    <a:pt x="1319" y="596"/>
                  </a:lnTo>
                  <a:lnTo>
                    <a:pt x="1315" y="569"/>
                  </a:lnTo>
                  <a:lnTo>
                    <a:pt x="1306" y="515"/>
                  </a:lnTo>
                  <a:lnTo>
                    <a:pt x="1294" y="462"/>
                  </a:lnTo>
                  <a:lnTo>
                    <a:pt x="1294" y="46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9" name="Freeform 1121"/>
            <p:cNvSpPr>
              <a:spLocks noEditPoints="1"/>
            </p:cNvSpPr>
            <p:nvPr/>
          </p:nvSpPr>
          <p:spPr bwMode="auto">
            <a:xfrm>
              <a:off x="4541838" y="4183063"/>
              <a:ext cx="63500" cy="5715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48" y="7"/>
                </a:cxn>
                <a:cxn ang="0">
                  <a:pos x="21" y="23"/>
                </a:cxn>
                <a:cxn ang="0">
                  <a:pos x="11" y="32"/>
                </a:cxn>
                <a:cxn ang="0">
                  <a:pos x="4" y="45"/>
                </a:cxn>
                <a:cxn ang="0">
                  <a:pos x="0" y="58"/>
                </a:cxn>
                <a:cxn ang="0">
                  <a:pos x="2" y="74"/>
                </a:cxn>
                <a:cxn ang="0">
                  <a:pos x="6" y="87"/>
                </a:cxn>
                <a:cxn ang="0">
                  <a:pos x="17" y="111"/>
                </a:cxn>
                <a:cxn ang="0">
                  <a:pos x="27" y="122"/>
                </a:cxn>
                <a:cxn ang="0">
                  <a:pos x="50" y="140"/>
                </a:cxn>
                <a:cxn ang="0">
                  <a:pos x="78" y="145"/>
                </a:cxn>
                <a:cxn ang="0">
                  <a:pos x="83" y="145"/>
                </a:cxn>
                <a:cxn ang="0">
                  <a:pos x="83" y="145"/>
                </a:cxn>
                <a:cxn ang="0">
                  <a:pos x="85" y="145"/>
                </a:cxn>
                <a:cxn ang="0">
                  <a:pos x="93" y="144"/>
                </a:cxn>
                <a:cxn ang="0">
                  <a:pos x="105" y="142"/>
                </a:cxn>
                <a:cxn ang="0">
                  <a:pos x="127" y="132"/>
                </a:cxn>
                <a:cxn ang="0">
                  <a:pos x="138" y="126"/>
                </a:cxn>
                <a:cxn ang="0">
                  <a:pos x="150" y="113"/>
                </a:cxn>
                <a:cxn ang="0">
                  <a:pos x="155" y="98"/>
                </a:cxn>
                <a:cxn ang="0">
                  <a:pos x="157" y="66"/>
                </a:cxn>
                <a:cxn ang="0">
                  <a:pos x="159" y="59"/>
                </a:cxn>
                <a:cxn ang="0">
                  <a:pos x="155" y="45"/>
                </a:cxn>
                <a:cxn ang="0">
                  <a:pos x="148" y="33"/>
                </a:cxn>
                <a:cxn ang="0">
                  <a:pos x="131" y="17"/>
                </a:cxn>
                <a:cxn ang="0">
                  <a:pos x="104" y="4"/>
                </a:cxn>
                <a:cxn ang="0">
                  <a:pos x="75" y="0"/>
                </a:cxn>
                <a:cxn ang="0">
                  <a:pos x="110" y="89"/>
                </a:cxn>
                <a:cxn ang="0">
                  <a:pos x="105" y="93"/>
                </a:cxn>
                <a:cxn ang="0">
                  <a:pos x="91" y="100"/>
                </a:cxn>
                <a:cxn ang="0">
                  <a:pos x="84" y="100"/>
                </a:cxn>
                <a:cxn ang="0">
                  <a:pos x="71" y="98"/>
                </a:cxn>
                <a:cxn ang="0">
                  <a:pos x="62" y="93"/>
                </a:cxn>
                <a:cxn ang="0">
                  <a:pos x="54" y="84"/>
                </a:cxn>
                <a:cxn ang="0">
                  <a:pos x="49" y="72"/>
                </a:cxn>
                <a:cxn ang="0">
                  <a:pos x="48" y="60"/>
                </a:cxn>
                <a:cxn ang="0">
                  <a:pos x="54" y="54"/>
                </a:cxn>
                <a:cxn ang="0">
                  <a:pos x="76" y="46"/>
                </a:cxn>
                <a:cxn ang="0">
                  <a:pos x="82" y="46"/>
                </a:cxn>
                <a:cxn ang="0">
                  <a:pos x="92" y="47"/>
                </a:cxn>
                <a:cxn ang="0">
                  <a:pos x="104" y="54"/>
                </a:cxn>
                <a:cxn ang="0">
                  <a:pos x="112" y="62"/>
                </a:cxn>
                <a:cxn ang="0">
                  <a:pos x="113" y="66"/>
                </a:cxn>
                <a:cxn ang="0">
                  <a:pos x="112" y="85"/>
                </a:cxn>
                <a:cxn ang="0">
                  <a:pos x="110" y="89"/>
                </a:cxn>
              </a:cxnLst>
              <a:rect l="0" t="0" r="r" b="b"/>
              <a:pathLst>
                <a:path w="159" h="145">
                  <a:moveTo>
                    <a:pt x="75" y="0"/>
                  </a:moveTo>
                  <a:lnTo>
                    <a:pt x="75" y="0"/>
                  </a:lnTo>
                  <a:lnTo>
                    <a:pt x="62" y="3"/>
                  </a:lnTo>
                  <a:lnTo>
                    <a:pt x="48" y="7"/>
                  </a:lnTo>
                  <a:lnTo>
                    <a:pt x="33" y="13"/>
                  </a:lnTo>
                  <a:lnTo>
                    <a:pt x="21" y="23"/>
                  </a:lnTo>
                  <a:lnTo>
                    <a:pt x="16" y="26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2" y="51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7"/>
                  </a:lnTo>
                  <a:lnTo>
                    <a:pt x="11" y="100"/>
                  </a:lnTo>
                  <a:lnTo>
                    <a:pt x="17" y="111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38" y="132"/>
                  </a:lnTo>
                  <a:lnTo>
                    <a:pt x="50" y="140"/>
                  </a:lnTo>
                  <a:lnTo>
                    <a:pt x="63" y="144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105" y="142"/>
                  </a:lnTo>
                  <a:lnTo>
                    <a:pt x="117" y="138"/>
                  </a:lnTo>
                  <a:lnTo>
                    <a:pt x="127" y="132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44" y="119"/>
                  </a:lnTo>
                  <a:lnTo>
                    <a:pt x="150" y="113"/>
                  </a:lnTo>
                  <a:lnTo>
                    <a:pt x="152" y="106"/>
                  </a:lnTo>
                  <a:lnTo>
                    <a:pt x="155" y="98"/>
                  </a:lnTo>
                  <a:lnTo>
                    <a:pt x="156" y="83"/>
                  </a:lnTo>
                  <a:lnTo>
                    <a:pt x="157" y="66"/>
                  </a:lnTo>
                  <a:lnTo>
                    <a:pt x="157" y="66"/>
                  </a:lnTo>
                  <a:lnTo>
                    <a:pt x="159" y="59"/>
                  </a:lnTo>
                  <a:lnTo>
                    <a:pt x="157" y="51"/>
                  </a:lnTo>
                  <a:lnTo>
                    <a:pt x="155" y="45"/>
                  </a:lnTo>
                  <a:lnTo>
                    <a:pt x="152" y="38"/>
                  </a:lnTo>
                  <a:lnTo>
                    <a:pt x="148" y="33"/>
                  </a:lnTo>
                  <a:lnTo>
                    <a:pt x="143" y="26"/>
                  </a:lnTo>
                  <a:lnTo>
                    <a:pt x="131" y="17"/>
                  </a:lnTo>
                  <a:lnTo>
                    <a:pt x="118" y="9"/>
                  </a:lnTo>
                  <a:lnTo>
                    <a:pt x="104" y="4"/>
                  </a:lnTo>
                  <a:lnTo>
                    <a:pt x="89" y="2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110" y="89"/>
                  </a:moveTo>
                  <a:lnTo>
                    <a:pt x="110" y="89"/>
                  </a:lnTo>
                  <a:lnTo>
                    <a:pt x="105" y="93"/>
                  </a:lnTo>
                  <a:lnTo>
                    <a:pt x="99" y="97"/>
                  </a:lnTo>
                  <a:lnTo>
                    <a:pt x="91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76" y="100"/>
                  </a:lnTo>
                  <a:lnTo>
                    <a:pt x="71" y="98"/>
                  </a:lnTo>
                  <a:lnTo>
                    <a:pt x="66" y="96"/>
                  </a:lnTo>
                  <a:lnTo>
                    <a:pt x="62" y="93"/>
                  </a:lnTo>
                  <a:lnTo>
                    <a:pt x="58" y="89"/>
                  </a:lnTo>
                  <a:lnTo>
                    <a:pt x="54" y="84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6" y="66"/>
                  </a:lnTo>
                  <a:lnTo>
                    <a:pt x="48" y="60"/>
                  </a:lnTo>
                  <a:lnTo>
                    <a:pt x="50" y="57"/>
                  </a:lnTo>
                  <a:lnTo>
                    <a:pt x="54" y="54"/>
                  </a:lnTo>
                  <a:lnTo>
                    <a:pt x="66" y="50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82" y="46"/>
                  </a:lnTo>
                  <a:lnTo>
                    <a:pt x="87" y="46"/>
                  </a:lnTo>
                  <a:lnTo>
                    <a:pt x="92" y="47"/>
                  </a:lnTo>
                  <a:lnTo>
                    <a:pt x="99" y="50"/>
                  </a:lnTo>
                  <a:lnTo>
                    <a:pt x="104" y="54"/>
                  </a:lnTo>
                  <a:lnTo>
                    <a:pt x="109" y="58"/>
                  </a:lnTo>
                  <a:lnTo>
                    <a:pt x="112" y="62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2" y="79"/>
                  </a:lnTo>
                  <a:lnTo>
                    <a:pt x="112" y="85"/>
                  </a:lnTo>
                  <a:lnTo>
                    <a:pt x="110" y="89"/>
                  </a:lnTo>
                  <a:lnTo>
                    <a:pt x="110" y="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0" name="Freeform 1122"/>
            <p:cNvSpPr>
              <a:spLocks noEditPoints="1"/>
            </p:cNvSpPr>
            <p:nvPr/>
          </p:nvSpPr>
          <p:spPr bwMode="auto">
            <a:xfrm>
              <a:off x="4341813" y="4359275"/>
              <a:ext cx="60325" cy="53975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52" y="3"/>
                </a:cxn>
                <a:cxn ang="0">
                  <a:pos x="27" y="15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60"/>
                </a:cxn>
                <a:cxn ang="0">
                  <a:pos x="0" y="74"/>
                </a:cxn>
                <a:cxn ang="0">
                  <a:pos x="8" y="101"/>
                </a:cxn>
                <a:cxn ang="0">
                  <a:pos x="16" y="111"/>
                </a:cxn>
                <a:cxn ang="0">
                  <a:pos x="31" y="125"/>
                </a:cxn>
                <a:cxn ang="0">
                  <a:pos x="51" y="130"/>
                </a:cxn>
                <a:cxn ang="0">
                  <a:pos x="53" y="132"/>
                </a:cxn>
                <a:cxn ang="0">
                  <a:pos x="61" y="136"/>
                </a:cxn>
                <a:cxn ang="0">
                  <a:pos x="67" y="136"/>
                </a:cxn>
                <a:cxn ang="0">
                  <a:pos x="97" y="135"/>
                </a:cxn>
                <a:cxn ang="0">
                  <a:pos x="110" y="130"/>
                </a:cxn>
                <a:cxn ang="0">
                  <a:pos x="123" y="121"/>
                </a:cxn>
                <a:cxn ang="0">
                  <a:pos x="133" y="111"/>
                </a:cxn>
                <a:cxn ang="0">
                  <a:pos x="146" y="94"/>
                </a:cxn>
                <a:cxn ang="0">
                  <a:pos x="150" y="81"/>
                </a:cxn>
                <a:cxn ang="0">
                  <a:pos x="152" y="74"/>
                </a:cxn>
                <a:cxn ang="0">
                  <a:pos x="152" y="59"/>
                </a:cxn>
                <a:cxn ang="0">
                  <a:pos x="148" y="46"/>
                </a:cxn>
                <a:cxn ang="0">
                  <a:pos x="132" y="22"/>
                </a:cxn>
                <a:cxn ang="0">
                  <a:pos x="108" y="7"/>
                </a:cxn>
                <a:cxn ang="0">
                  <a:pos x="81" y="0"/>
                </a:cxn>
                <a:cxn ang="0">
                  <a:pos x="90" y="88"/>
                </a:cxn>
                <a:cxn ang="0">
                  <a:pos x="84" y="91"/>
                </a:cxn>
                <a:cxn ang="0">
                  <a:pos x="77" y="87"/>
                </a:cxn>
                <a:cxn ang="0">
                  <a:pos x="69" y="85"/>
                </a:cxn>
                <a:cxn ang="0">
                  <a:pos x="57" y="85"/>
                </a:cxn>
                <a:cxn ang="0">
                  <a:pos x="48" y="80"/>
                </a:cxn>
                <a:cxn ang="0">
                  <a:pos x="47" y="76"/>
                </a:cxn>
                <a:cxn ang="0">
                  <a:pos x="46" y="60"/>
                </a:cxn>
                <a:cxn ang="0">
                  <a:pos x="47" y="57"/>
                </a:cxn>
                <a:cxn ang="0">
                  <a:pos x="55" y="51"/>
                </a:cxn>
                <a:cxn ang="0">
                  <a:pos x="72" y="46"/>
                </a:cxn>
                <a:cxn ang="0">
                  <a:pos x="81" y="46"/>
                </a:cxn>
                <a:cxn ang="0">
                  <a:pos x="90" y="47"/>
                </a:cxn>
                <a:cxn ang="0">
                  <a:pos x="99" y="54"/>
                </a:cxn>
                <a:cxn ang="0">
                  <a:pos x="104" y="63"/>
                </a:cxn>
                <a:cxn ang="0">
                  <a:pos x="106" y="72"/>
                </a:cxn>
                <a:cxn ang="0">
                  <a:pos x="104" y="77"/>
                </a:cxn>
                <a:cxn ang="0">
                  <a:pos x="90" y="88"/>
                </a:cxn>
              </a:cxnLst>
              <a:rect l="0" t="0" r="r" b="b"/>
              <a:pathLst>
                <a:path w="152" h="136">
                  <a:moveTo>
                    <a:pt x="81" y="0"/>
                  </a:moveTo>
                  <a:lnTo>
                    <a:pt x="81" y="0"/>
                  </a:lnTo>
                  <a:lnTo>
                    <a:pt x="67" y="0"/>
                  </a:lnTo>
                  <a:lnTo>
                    <a:pt x="52" y="3"/>
                  </a:lnTo>
                  <a:lnTo>
                    <a:pt x="39" y="8"/>
                  </a:lnTo>
                  <a:lnTo>
                    <a:pt x="27" y="15"/>
                  </a:lnTo>
                  <a:lnTo>
                    <a:pt x="17" y="24"/>
                  </a:lnTo>
                  <a:lnTo>
                    <a:pt x="8" y="34"/>
                  </a:lnTo>
                  <a:lnTo>
                    <a:pt x="5" y="40"/>
                  </a:lnTo>
                  <a:lnTo>
                    <a:pt x="2" y="46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74"/>
                  </a:lnTo>
                  <a:lnTo>
                    <a:pt x="2" y="88"/>
                  </a:lnTo>
                  <a:lnTo>
                    <a:pt x="8" y="101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3" y="119"/>
                  </a:lnTo>
                  <a:lnTo>
                    <a:pt x="31" y="125"/>
                  </a:lnTo>
                  <a:lnTo>
                    <a:pt x="40" y="128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3" y="132"/>
                  </a:lnTo>
                  <a:lnTo>
                    <a:pt x="57" y="135"/>
                  </a:lnTo>
                  <a:lnTo>
                    <a:pt x="61" y="136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82" y="136"/>
                  </a:lnTo>
                  <a:lnTo>
                    <a:pt x="97" y="135"/>
                  </a:lnTo>
                  <a:lnTo>
                    <a:pt x="103" y="132"/>
                  </a:lnTo>
                  <a:lnTo>
                    <a:pt x="110" y="130"/>
                  </a:lnTo>
                  <a:lnTo>
                    <a:pt x="116" y="126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33" y="111"/>
                  </a:lnTo>
                  <a:lnTo>
                    <a:pt x="142" y="101"/>
                  </a:lnTo>
                  <a:lnTo>
                    <a:pt x="146" y="94"/>
                  </a:lnTo>
                  <a:lnTo>
                    <a:pt x="149" y="88"/>
                  </a:lnTo>
                  <a:lnTo>
                    <a:pt x="150" y="81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67"/>
                  </a:lnTo>
                  <a:lnTo>
                    <a:pt x="152" y="59"/>
                  </a:lnTo>
                  <a:lnTo>
                    <a:pt x="149" y="53"/>
                  </a:lnTo>
                  <a:lnTo>
                    <a:pt x="148" y="46"/>
                  </a:lnTo>
                  <a:lnTo>
                    <a:pt x="140" y="33"/>
                  </a:lnTo>
                  <a:lnTo>
                    <a:pt x="132" y="22"/>
                  </a:lnTo>
                  <a:lnTo>
                    <a:pt x="120" y="13"/>
                  </a:lnTo>
                  <a:lnTo>
                    <a:pt x="108" y="7"/>
                  </a:lnTo>
                  <a:lnTo>
                    <a:pt x="94" y="2"/>
                  </a:lnTo>
                  <a:lnTo>
                    <a:pt x="81" y="0"/>
                  </a:lnTo>
                  <a:lnTo>
                    <a:pt x="81" y="0"/>
                  </a:lnTo>
                  <a:close/>
                  <a:moveTo>
                    <a:pt x="90" y="88"/>
                  </a:moveTo>
                  <a:lnTo>
                    <a:pt x="90" y="88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77" y="87"/>
                  </a:lnTo>
                  <a:lnTo>
                    <a:pt x="73" y="85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57" y="85"/>
                  </a:lnTo>
                  <a:lnTo>
                    <a:pt x="52" y="84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7" y="76"/>
                  </a:lnTo>
                  <a:lnTo>
                    <a:pt x="46" y="71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7" y="57"/>
                  </a:lnTo>
                  <a:lnTo>
                    <a:pt x="50" y="54"/>
                  </a:lnTo>
                  <a:lnTo>
                    <a:pt x="55" y="51"/>
                  </a:lnTo>
                  <a:lnTo>
                    <a:pt x="60" y="49"/>
                  </a:lnTo>
                  <a:lnTo>
                    <a:pt x="72" y="46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5" y="46"/>
                  </a:lnTo>
                  <a:lnTo>
                    <a:pt x="90" y="47"/>
                  </a:lnTo>
                  <a:lnTo>
                    <a:pt x="94" y="50"/>
                  </a:lnTo>
                  <a:lnTo>
                    <a:pt x="99" y="54"/>
                  </a:lnTo>
                  <a:lnTo>
                    <a:pt x="102" y="58"/>
                  </a:lnTo>
                  <a:lnTo>
                    <a:pt x="104" y="63"/>
                  </a:lnTo>
                  <a:lnTo>
                    <a:pt x="106" y="68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4" y="77"/>
                  </a:lnTo>
                  <a:lnTo>
                    <a:pt x="99" y="81"/>
                  </a:lnTo>
                  <a:lnTo>
                    <a:pt x="90" y="88"/>
                  </a:lnTo>
                  <a:lnTo>
                    <a:pt x="90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1" name="Freeform 1123"/>
            <p:cNvSpPr>
              <a:spLocks noEditPoints="1"/>
            </p:cNvSpPr>
            <p:nvPr/>
          </p:nvSpPr>
          <p:spPr bwMode="auto">
            <a:xfrm>
              <a:off x="4740276" y="4354513"/>
              <a:ext cx="58738" cy="55563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7" y="0"/>
                </a:cxn>
                <a:cxn ang="0">
                  <a:pos x="39" y="10"/>
                </a:cxn>
                <a:cxn ang="0">
                  <a:pos x="17" y="28"/>
                </a:cxn>
                <a:cxn ang="0">
                  <a:pos x="2" y="52"/>
                </a:cxn>
                <a:cxn ang="0">
                  <a:pos x="0" y="65"/>
                </a:cxn>
                <a:cxn ang="0">
                  <a:pos x="0" y="80"/>
                </a:cxn>
                <a:cxn ang="0">
                  <a:pos x="8" y="105"/>
                </a:cxn>
                <a:cxn ang="0">
                  <a:pos x="23" y="125"/>
                </a:cxn>
                <a:cxn ang="0">
                  <a:pos x="48" y="135"/>
                </a:cxn>
                <a:cxn ang="0">
                  <a:pos x="64" y="138"/>
                </a:cxn>
                <a:cxn ang="0">
                  <a:pos x="65" y="138"/>
                </a:cxn>
                <a:cxn ang="0">
                  <a:pos x="67" y="138"/>
                </a:cxn>
                <a:cxn ang="0">
                  <a:pos x="94" y="137"/>
                </a:cxn>
                <a:cxn ang="0">
                  <a:pos x="112" y="129"/>
                </a:cxn>
                <a:cxn ang="0">
                  <a:pos x="118" y="125"/>
                </a:cxn>
                <a:cxn ang="0">
                  <a:pos x="137" y="105"/>
                </a:cxn>
                <a:cxn ang="0">
                  <a:pos x="142" y="93"/>
                </a:cxn>
                <a:cxn ang="0">
                  <a:pos x="146" y="80"/>
                </a:cxn>
                <a:cxn ang="0">
                  <a:pos x="146" y="74"/>
                </a:cxn>
                <a:cxn ang="0">
                  <a:pos x="141" y="53"/>
                </a:cxn>
                <a:cxn ang="0">
                  <a:pos x="127" y="29"/>
                </a:cxn>
                <a:cxn ang="0">
                  <a:pos x="104" y="11"/>
                </a:cxn>
                <a:cxn ang="0">
                  <a:pos x="80" y="0"/>
                </a:cxn>
                <a:cxn ang="0">
                  <a:pos x="67" y="92"/>
                </a:cxn>
                <a:cxn ang="0">
                  <a:pos x="64" y="92"/>
                </a:cxn>
                <a:cxn ang="0">
                  <a:pos x="64" y="92"/>
                </a:cxn>
                <a:cxn ang="0">
                  <a:pos x="57" y="91"/>
                </a:cxn>
                <a:cxn ang="0">
                  <a:pos x="48" y="87"/>
                </a:cxn>
                <a:cxn ang="0">
                  <a:pos x="44" y="79"/>
                </a:cxn>
                <a:cxn ang="0">
                  <a:pos x="46" y="70"/>
                </a:cxn>
                <a:cxn ang="0">
                  <a:pos x="53" y="57"/>
                </a:cxn>
                <a:cxn ang="0">
                  <a:pos x="60" y="50"/>
                </a:cxn>
                <a:cxn ang="0">
                  <a:pos x="69" y="46"/>
                </a:cxn>
                <a:cxn ang="0">
                  <a:pos x="77" y="49"/>
                </a:cxn>
                <a:cxn ang="0">
                  <a:pos x="85" y="53"/>
                </a:cxn>
                <a:cxn ang="0">
                  <a:pos x="98" y="66"/>
                </a:cxn>
                <a:cxn ang="0">
                  <a:pos x="101" y="75"/>
                </a:cxn>
                <a:cxn ang="0">
                  <a:pos x="99" y="80"/>
                </a:cxn>
                <a:cxn ang="0">
                  <a:pos x="93" y="88"/>
                </a:cxn>
                <a:cxn ang="0">
                  <a:pos x="77" y="92"/>
                </a:cxn>
                <a:cxn ang="0">
                  <a:pos x="67" y="92"/>
                </a:cxn>
              </a:cxnLst>
              <a:rect l="0" t="0" r="r" b="b"/>
              <a:pathLst>
                <a:path w="146" h="138">
                  <a:moveTo>
                    <a:pt x="80" y="0"/>
                  </a:move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52" y="4"/>
                  </a:lnTo>
                  <a:lnTo>
                    <a:pt x="39" y="10"/>
                  </a:lnTo>
                  <a:lnTo>
                    <a:pt x="27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2" y="93"/>
                  </a:lnTo>
                  <a:lnTo>
                    <a:pt x="8" y="105"/>
                  </a:lnTo>
                  <a:lnTo>
                    <a:pt x="14" y="117"/>
                  </a:lnTo>
                  <a:lnTo>
                    <a:pt x="23" y="125"/>
                  </a:lnTo>
                  <a:lnTo>
                    <a:pt x="35" y="131"/>
                  </a:lnTo>
                  <a:lnTo>
                    <a:pt x="48" y="135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81" y="138"/>
                  </a:lnTo>
                  <a:lnTo>
                    <a:pt x="94" y="137"/>
                  </a:lnTo>
                  <a:lnTo>
                    <a:pt x="106" y="133"/>
                  </a:lnTo>
                  <a:lnTo>
                    <a:pt x="112" y="129"/>
                  </a:lnTo>
                  <a:lnTo>
                    <a:pt x="118" y="125"/>
                  </a:lnTo>
                  <a:lnTo>
                    <a:pt x="118" y="125"/>
                  </a:lnTo>
                  <a:lnTo>
                    <a:pt x="128" y="116"/>
                  </a:lnTo>
                  <a:lnTo>
                    <a:pt x="137" y="105"/>
                  </a:lnTo>
                  <a:lnTo>
                    <a:pt x="140" y="100"/>
                  </a:lnTo>
                  <a:lnTo>
                    <a:pt x="142" y="93"/>
                  </a:lnTo>
                  <a:lnTo>
                    <a:pt x="145" y="87"/>
                  </a:lnTo>
                  <a:lnTo>
                    <a:pt x="146" y="80"/>
                  </a:lnTo>
                  <a:lnTo>
                    <a:pt x="146" y="80"/>
                  </a:lnTo>
                  <a:lnTo>
                    <a:pt x="146" y="74"/>
                  </a:lnTo>
                  <a:lnTo>
                    <a:pt x="145" y="66"/>
                  </a:lnTo>
                  <a:lnTo>
                    <a:pt x="141" y="53"/>
                  </a:lnTo>
                  <a:lnTo>
                    <a:pt x="136" y="41"/>
                  </a:lnTo>
                  <a:lnTo>
                    <a:pt x="127" y="29"/>
                  </a:lnTo>
                  <a:lnTo>
                    <a:pt x="116" y="19"/>
                  </a:lnTo>
                  <a:lnTo>
                    <a:pt x="104" y="11"/>
                  </a:lnTo>
                  <a:lnTo>
                    <a:pt x="93" y="4"/>
                  </a:ln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67" y="92"/>
                  </a:moveTo>
                  <a:lnTo>
                    <a:pt x="67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7" y="91"/>
                  </a:lnTo>
                  <a:lnTo>
                    <a:pt x="52" y="89"/>
                  </a:lnTo>
                  <a:lnTo>
                    <a:pt x="48" y="87"/>
                  </a:lnTo>
                  <a:lnTo>
                    <a:pt x="46" y="83"/>
                  </a:lnTo>
                  <a:lnTo>
                    <a:pt x="44" y="79"/>
                  </a:lnTo>
                  <a:lnTo>
                    <a:pt x="44" y="74"/>
                  </a:lnTo>
                  <a:lnTo>
                    <a:pt x="46" y="70"/>
                  </a:lnTo>
                  <a:lnTo>
                    <a:pt x="47" y="65"/>
                  </a:lnTo>
                  <a:lnTo>
                    <a:pt x="53" y="57"/>
                  </a:lnTo>
                  <a:lnTo>
                    <a:pt x="56" y="53"/>
                  </a:lnTo>
                  <a:lnTo>
                    <a:pt x="60" y="50"/>
                  </a:lnTo>
                  <a:lnTo>
                    <a:pt x="65" y="48"/>
                  </a:lnTo>
                  <a:lnTo>
                    <a:pt x="69" y="46"/>
                  </a:lnTo>
                  <a:lnTo>
                    <a:pt x="73" y="48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85" y="53"/>
                  </a:lnTo>
                  <a:lnTo>
                    <a:pt x="93" y="59"/>
                  </a:lnTo>
                  <a:lnTo>
                    <a:pt x="98" y="66"/>
                  </a:lnTo>
                  <a:lnTo>
                    <a:pt x="99" y="70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99" y="80"/>
                  </a:lnTo>
                  <a:lnTo>
                    <a:pt x="97" y="86"/>
                  </a:lnTo>
                  <a:lnTo>
                    <a:pt x="93" y="88"/>
                  </a:lnTo>
                  <a:lnTo>
                    <a:pt x="87" y="89"/>
                  </a:lnTo>
                  <a:lnTo>
                    <a:pt x="77" y="92"/>
                  </a:lnTo>
                  <a:lnTo>
                    <a:pt x="67" y="92"/>
                  </a:lnTo>
                  <a:lnTo>
                    <a:pt x="67" y="9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2" name="Freeform 1124"/>
            <p:cNvSpPr>
              <a:spLocks noEditPoints="1"/>
            </p:cNvSpPr>
            <p:nvPr/>
          </p:nvSpPr>
          <p:spPr bwMode="auto">
            <a:xfrm>
              <a:off x="4543426" y="4533900"/>
              <a:ext cx="63500" cy="55563"/>
            </a:xfrm>
            <a:custGeom>
              <a:avLst/>
              <a:gdLst/>
              <a:ahLst/>
              <a:cxnLst>
                <a:cxn ang="0">
                  <a:pos x="160" y="65"/>
                </a:cxn>
                <a:cxn ang="0">
                  <a:pos x="157" y="47"/>
                </a:cxn>
                <a:cxn ang="0">
                  <a:pos x="152" y="31"/>
                </a:cxn>
                <a:cxn ang="0">
                  <a:pos x="143" y="20"/>
                </a:cxn>
                <a:cxn ang="0">
                  <a:pos x="131" y="11"/>
                </a:cxn>
                <a:cxn ang="0">
                  <a:pos x="118" y="4"/>
                </a:cxn>
                <a:cxn ang="0">
                  <a:pos x="86" y="0"/>
                </a:cxn>
                <a:cxn ang="0">
                  <a:pos x="68" y="1"/>
                </a:cxn>
                <a:cxn ang="0">
                  <a:pos x="38" y="8"/>
                </a:cxn>
                <a:cxn ang="0">
                  <a:pos x="24" y="14"/>
                </a:cxn>
                <a:cxn ang="0">
                  <a:pos x="12" y="24"/>
                </a:cxn>
                <a:cxn ang="0">
                  <a:pos x="7" y="30"/>
                </a:cxn>
                <a:cxn ang="0">
                  <a:pos x="1" y="46"/>
                </a:cxn>
                <a:cxn ang="0">
                  <a:pos x="0" y="62"/>
                </a:cxn>
                <a:cxn ang="0">
                  <a:pos x="5" y="85"/>
                </a:cxn>
                <a:cxn ang="0">
                  <a:pos x="8" y="92"/>
                </a:cxn>
                <a:cxn ang="0">
                  <a:pos x="21" y="113"/>
                </a:cxn>
                <a:cxn ang="0">
                  <a:pos x="46" y="133"/>
                </a:cxn>
                <a:cxn ang="0">
                  <a:pos x="62" y="140"/>
                </a:cxn>
                <a:cxn ang="0">
                  <a:pos x="77" y="144"/>
                </a:cxn>
                <a:cxn ang="0">
                  <a:pos x="93" y="144"/>
                </a:cxn>
                <a:cxn ang="0">
                  <a:pos x="109" y="139"/>
                </a:cxn>
                <a:cxn ang="0">
                  <a:pos x="113" y="136"/>
                </a:cxn>
                <a:cxn ang="0">
                  <a:pos x="116" y="133"/>
                </a:cxn>
                <a:cxn ang="0">
                  <a:pos x="132" y="128"/>
                </a:cxn>
                <a:cxn ang="0">
                  <a:pos x="145" y="119"/>
                </a:cxn>
                <a:cxn ang="0">
                  <a:pos x="150" y="113"/>
                </a:cxn>
                <a:cxn ang="0">
                  <a:pos x="157" y="101"/>
                </a:cxn>
                <a:cxn ang="0">
                  <a:pos x="160" y="80"/>
                </a:cxn>
                <a:cxn ang="0">
                  <a:pos x="160" y="65"/>
                </a:cxn>
                <a:cxn ang="0">
                  <a:pos x="50" y="72"/>
                </a:cxn>
                <a:cxn ang="0">
                  <a:pos x="46" y="62"/>
                </a:cxn>
                <a:cxn ang="0">
                  <a:pos x="47" y="54"/>
                </a:cxn>
                <a:cxn ang="0">
                  <a:pos x="50" y="52"/>
                </a:cxn>
                <a:cxn ang="0">
                  <a:pos x="62" y="48"/>
                </a:cxn>
                <a:cxn ang="0">
                  <a:pos x="75" y="46"/>
                </a:cxn>
                <a:cxn ang="0">
                  <a:pos x="94" y="45"/>
                </a:cxn>
                <a:cxn ang="0">
                  <a:pos x="106" y="48"/>
                </a:cxn>
                <a:cxn ang="0">
                  <a:pos x="113" y="58"/>
                </a:cxn>
                <a:cxn ang="0">
                  <a:pos x="114" y="65"/>
                </a:cxn>
                <a:cxn ang="0">
                  <a:pos x="114" y="85"/>
                </a:cxn>
                <a:cxn ang="0">
                  <a:pos x="113" y="86"/>
                </a:cxn>
                <a:cxn ang="0">
                  <a:pos x="102" y="90"/>
                </a:cxn>
                <a:cxn ang="0">
                  <a:pos x="88" y="90"/>
                </a:cxn>
                <a:cxn ang="0">
                  <a:pos x="79" y="93"/>
                </a:cxn>
                <a:cxn ang="0">
                  <a:pos x="72" y="97"/>
                </a:cxn>
                <a:cxn ang="0">
                  <a:pos x="65" y="92"/>
                </a:cxn>
                <a:cxn ang="0">
                  <a:pos x="50" y="72"/>
                </a:cxn>
              </a:cxnLst>
              <a:rect l="0" t="0" r="r" b="b"/>
              <a:pathLst>
                <a:path w="160" h="144">
                  <a:moveTo>
                    <a:pt x="160" y="65"/>
                  </a:moveTo>
                  <a:lnTo>
                    <a:pt x="160" y="65"/>
                  </a:lnTo>
                  <a:lnTo>
                    <a:pt x="160" y="55"/>
                  </a:lnTo>
                  <a:lnTo>
                    <a:pt x="157" y="47"/>
                  </a:lnTo>
                  <a:lnTo>
                    <a:pt x="154" y="39"/>
                  </a:lnTo>
                  <a:lnTo>
                    <a:pt x="152" y="31"/>
                  </a:lnTo>
                  <a:lnTo>
                    <a:pt x="148" y="25"/>
                  </a:lnTo>
                  <a:lnTo>
                    <a:pt x="143" y="20"/>
                  </a:lnTo>
                  <a:lnTo>
                    <a:pt x="137" y="14"/>
                  </a:lnTo>
                  <a:lnTo>
                    <a:pt x="131" y="11"/>
                  </a:lnTo>
                  <a:lnTo>
                    <a:pt x="124" y="7"/>
                  </a:lnTo>
                  <a:lnTo>
                    <a:pt x="118" y="4"/>
                  </a:lnTo>
                  <a:lnTo>
                    <a:pt x="102" y="0"/>
                  </a:lnTo>
                  <a:lnTo>
                    <a:pt x="86" y="0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17" y="1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7" y="30"/>
                  </a:lnTo>
                  <a:lnTo>
                    <a:pt x="3" y="38"/>
                  </a:lnTo>
                  <a:lnTo>
                    <a:pt x="1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1" y="69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8" y="92"/>
                  </a:lnTo>
                  <a:lnTo>
                    <a:pt x="12" y="99"/>
                  </a:lnTo>
                  <a:lnTo>
                    <a:pt x="21" y="113"/>
                  </a:lnTo>
                  <a:lnTo>
                    <a:pt x="33" y="124"/>
                  </a:lnTo>
                  <a:lnTo>
                    <a:pt x="46" y="133"/>
                  </a:lnTo>
                  <a:lnTo>
                    <a:pt x="54" y="137"/>
                  </a:lnTo>
                  <a:lnTo>
                    <a:pt x="62" y="140"/>
                  </a:lnTo>
                  <a:lnTo>
                    <a:pt x="69" y="143"/>
                  </a:lnTo>
                  <a:lnTo>
                    <a:pt x="77" y="144"/>
                  </a:lnTo>
                  <a:lnTo>
                    <a:pt x="85" y="144"/>
                  </a:lnTo>
                  <a:lnTo>
                    <a:pt x="93" y="144"/>
                  </a:lnTo>
                  <a:lnTo>
                    <a:pt x="101" y="141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13" y="136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24" y="131"/>
                  </a:lnTo>
                  <a:lnTo>
                    <a:pt x="132" y="128"/>
                  </a:lnTo>
                  <a:lnTo>
                    <a:pt x="140" y="124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50" y="113"/>
                  </a:lnTo>
                  <a:lnTo>
                    <a:pt x="154" y="106"/>
                  </a:lnTo>
                  <a:lnTo>
                    <a:pt x="157" y="101"/>
                  </a:lnTo>
                  <a:lnTo>
                    <a:pt x="158" y="94"/>
                  </a:lnTo>
                  <a:lnTo>
                    <a:pt x="160" y="80"/>
                  </a:lnTo>
                  <a:lnTo>
                    <a:pt x="160" y="65"/>
                  </a:lnTo>
                  <a:lnTo>
                    <a:pt x="160" y="65"/>
                  </a:lnTo>
                  <a:close/>
                  <a:moveTo>
                    <a:pt x="50" y="72"/>
                  </a:moveTo>
                  <a:lnTo>
                    <a:pt x="50" y="72"/>
                  </a:lnTo>
                  <a:lnTo>
                    <a:pt x="47" y="67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7" y="54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5" y="50"/>
                  </a:lnTo>
                  <a:lnTo>
                    <a:pt x="62" y="4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88" y="45"/>
                  </a:lnTo>
                  <a:lnTo>
                    <a:pt x="94" y="45"/>
                  </a:lnTo>
                  <a:lnTo>
                    <a:pt x="101" y="46"/>
                  </a:lnTo>
                  <a:lnTo>
                    <a:pt x="106" y="48"/>
                  </a:lnTo>
                  <a:lnTo>
                    <a:pt x="110" y="52"/>
                  </a:lnTo>
                  <a:lnTo>
                    <a:pt x="113" y="58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4" y="85"/>
                  </a:lnTo>
                  <a:lnTo>
                    <a:pt x="114" y="85"/>
                  </a:lnTo>
                  <a:lnTo>
                    <a:pt x="113" y="86"/>
                  </a:lnTo>
                  <a:lnTo>
                    <a:pt x="110" y="89"/>
                  </a:lnTo>
                  <a:lnTo>
                    <a:pt x="102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4" y="92"/>
                  </a:lnTo>
                  <a:lnTo>
                    <a:pt x="79" y="93"/>
                  </a:lnTo>
                  <a:lnTo>
                    <a:pt x="76" y="94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65" y="92"/>
                  </a:lnTo>
                  <a:lnTo>
                    <a:pt x="59" y="85"/>
                  </a:lnTo>
                  <a:lnTo>
                    <a:pt x="50" y="72"/>
                  </a:lnTo>
                  <a:lnTo>
                    <a:pt x="50" y="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3" name="Freeform 1125"/>
            <p:cNvSpPr>
              <a:spLocks noEditPoints="1"/>
            </p:cNvSpPr>
            <p:nvPr/>
          </p:nvSpPr>
          <p:spPr bwMode="auto">
            <a:xfrm>
              <a:off x="4443413" y="4356100"/>
              <a:ext cx="173038" cy="66675"/>
            </a:xfrm>
            <a:custGeom>
              <a:avLst/>
              <a:gdLst/>
              <a:ahLst/>
              <a:cxnLst>
                <a:cxn ang="0">
                  <a:pos x="404" y="24"/>
                </a:cxn>
                <a:cxn ang="0">
                  <a:pos x="381" y="12"/>
                </a:cxn>
                <a:cxn ang="0">
                  <a:pos x="345" y="9"/>
                </a:cxn>
                <a:cxn ang="0">
                  <a:pos x="333" y="5"/>
                </a:cxn>
                <a:cxn ang="0">
                  <a:pos x="152" y="3"/>
                </a:cxn>
                <a:cxn ang="0">
                  <a:pos x="85" y="1"/>
                </a:cxn>
                <a:cxn ang="0">
                  <a:pos x="61" y="1"/>
                </a:cxn>
                <a:cxn ang="0">
                  <a:pos x="33" y="13"/>
                </a:cxn>
                <a:cxn ang="0">
                  <a:pos x="16" y="29"/>
                </a:cxn>
                <a:cxn ang="0">
                  <a:pos x="1" y="63"/>
                </a:cxn>
                <a:cxn ang="0">
                  <a:pos x="0" y="97"/>
                </a:cxn>
                <a:cxn ang="0">
                  <a:pos x="6" y="127"/>
                </a:cxn>
                <a:cxn ang="0">
                  <a:pos x="17" y="139"/>
                </a:cxn>
                <a:cxn ang="0">
                  <a:pos x="52" y="156"/>
                </a:cxn>
                <a:cxn ang="0">
                  <a:pos x="71" y="160"/>
                </a:cxn>
                <a:cxn ang="0">
                  <a:pos x="272" y="168"/>
                </a:cxn>
                <a:cxn ang="0">
                  <a:pos x="345" y="168"/>
                </a:cxn>
                <a:cxn ang="0">
                  <a:pos x="365" y="166"/>
                </a:cxn>
                <a:cxn ang="0">
                  <a:pos x="392" y="162"/>
                </a:cxn>
                <a:cxn ang="0">
                  <a:pos x="405" y="154"/>
                </a:cxn>
                <a:cxn ang="0">
                  <a:pos x="421" y="135"/>
                </a:cxn>
                <a:cxn ang="0">
                  <a:pos x="432" y="111"/>
                </a:cxn>
                <a:cxn ang="0">
                  <a:pos x="434" y="85"/>
                </a:cxn>
                <a:cxn ang="0">
                  <a:pos x="429" y="60"/>
                </a:cxn>
                <a:cxn ang="0">
                  <a:pos x="411" y="30"/>
                </a:cxn>
                <a:cxn ang="0">
                  <a:pos x="374" y="120"/>
                </a:cxn>
                <a:cxn ang="0">
                  <a:pos x="336" y="120"/>
                </a:cxn>
                <a:cxn ang="0">
                  <a:pos x="326" y="123"/>
                </a:cxn>
                <a:cxn ang="0">
                  <a:pos x="207" y="120"/>
                </a:cxn>
                <a:cxn ang="0">
                  <a:pos x="82" y="114"/>
                </a:cxn>
                <a:cxn ang="0">
                  <a:pos x="61" y="113"/>
                </a:cxn>
                <a:cxn ang="0">
                  <a:pos x="51" y="106"/>
                </a:cxn>
                <a:cxn ang="0">
                  <a:pos x="46" y="97"/>
                </a:cxn>
                <a:cxn ang="0">
                  <a:pos x="46" y="80"/>
                </a:cxn>
                <a:cxn ang="0">
                  <a:pos x="50" y="58"/>
                </a:cxn>
                <a:cxn ang="0">
                  <a:pos x="60" y="50"/>
                </a:cxn>
                <a:cxn ang="0">
                  <a:pos x="74" y="49"/>
                </a:cxn>
                <a:cxn ang="0">
                  <a:pos x="200" y="49"/>
                </a:cxn>
                <a:cxn ang="0">
                  <a:pos x="331" y="54"/>
                </a:cxn>
                <a:cxn ang="0">
                  <a:pos x="356" y="54"/>
                </a:cxn>
                <a:cxn ang="0">
                  <a:pos x="373" y="58"/>
                </a:cxn>
                <a:cxn ang="0">
                  <a:pos x="384" y="71"/>
                </a:cxn>
                <a:cxn ang="0">
                  <a:pos x="388" y="88"/>
                </a:cxn>
                <a:cxn ang="0">
                  <a:pos x="382" y="111"/>
                </a:cxn>
              </a:cxnLst>
              <a:rect l="0" t="0" r="r" b="b"/>
              <a:pathLst>
                <a:path w="434" h="169">
                  <a:moveTo>
                    <a:pt x="411" y="30"/>
                  </a:moveTo>
                  <a:lnTo>
                    <a:pt x="411" y="30"/>
                  </a:lnTo>
                  <a:lnTo>
                    <a:pt x="404" y="24"/>
                  </a:lnTo>
                  <a:lnTo>
                    <a:pt x="396" y="18"/>
                  </a:lnTo>
                  <a:lnTo>
                    <a:pt x="388" y="14"/>
                  </a:lnTo>
                  <a:lnTo>
                    <a:pt x="381" y="12"/>
                  </a:lnTo>
                  <a:lnTo>
                    <a:pt x="371" y="9"/>
                  </a:lnTo>
                  <a:lnTo>
                    <a:pt x="362" y="9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0" y="7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212" y="4"/>
                  </a:lnTo>
                  <a:lnTo>
                    <a:pt x="152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1" y="1"/>
                  </a:lnTo>
                  <a:lnTo>
                    <a:pt x="46" y="7"/>
                  </a:lnTo>
                  <a:lnTo>
                    <a:pt x="39" y="9"/>
                  </a:lnTo>
                  <a:lnTo>
                    <a:pt x="33" y="13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6" y="29"/>
                  </a:lnTo>
                  <a:lnTo>
                    <a:pt x="12" y="34"/>
                  </a:lnTo>
                  <a:lnTo>
                    <a:pt x="5" y="47"/>
                  </a:lnTo>
                  <a:lnTo>
                    <a:pt x="1" y="63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97"/>
                  </a:lnTo>
                  <a:lnTo>
                    <a:pt x="1" y="113"/>
                  </a:lnTo>
                  <a:lnTo>
                    <a:pt x="3" y="119"/>
                  </a:lnTo>
                  <a:lnTo>
                    <a:pt x="6" y="127"/>
                  </a:lnTo>
                  <a:lnTo>
                    <a:pt x="10" y="134"/>
                  </a:lnTo>
                  <a:lnTo>
                    <a:pt x="17" y="139"/>
                  </a:lnTo>
                  <a:lnTo>
                    <a:pt x="17" y="139"/>
                  </a:lnTo>
                  <a:lnTo>
                    <a:pt x="29" y="147"/>
                  </a:lnTo>
                  <a:lnTo>
                    <a:pt x="40" y="152"/>
                  </a:lnTo>
                  <a:lnTo>
                    <a:pt x="52" y="156"/>
                  </a:lnTo>
                  <a:lnTo>
                    <a:pt x="65" y="158"/>
                  </a:lnTo>
                  <a:lnTo>
                    <a:pt x="65" y="158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205" y="166"/>
                  </a:lnTo>
                  <a:lnTo>
                    <a:pt x="272" y="168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45" y="168"/>
                  </a:lnTo>
                  <a:lnTo>
                    <a:pt x="349" y="166"/>
                  </a:lnTo>
                  <a:lnTo>
                    <a:pt x="349" y="166"/>
                  </a:lnTo>
                  <a:lnTo>
                    <a:pt x="365" y="166"/>
                  </a:lnTo>
                  <a:lnTo>
                    <a:pt x="379" y="165"/>
                  </a:lnTo>
                  <a:lnTo>
                    <a:pt x="386" y="164"/>
                  </a:lnTo>
                  <a:lnTo>
                    <a:pt x="392" y="162"/>
                  </a:lnTo>
                  <a:lnTo>
                    <a:pt x="399" y="158"/>
                  </a:lnTo>
                  <a:lnTo>
                    <a:pt x="405" y="154"/>
                  </a:lnTo>
                  <a:lnTo>
                    <a:pt x="405" y="154"/>
                  </a:lnTo>
                  <a:lnTo>
                    <a:pt x="412" y="148"/>
                  </a:lnTo>
                  <a:lnTo>
                    <a:pt x="417" y="141"/>
                  </a:lnTo>
                  <a:lnTo>
                    <a:pt x="421" y="135"/>
                  </a:lnTo>
                  <a:lnTo>
                    <a:pt x="425" y="127"/>
                  </a:lnTo>
                  <a:lnTo>
                    <a:pt x="429" y="119"/>
                  </a:lnTo>
                  <a:lnTo>
                    <a:pt x="432" y="111"/>
                  </a:lnTo>
                  <a:lnTo>
                    <a:pt x="434" y="94"/>
                  </a:lnTo>
                  <a:lnTo>
                    <a:pt x="434" y="94"/>
                  </a:lnTo>
                  <a:lnTo>
                    <a:pt x="434" y="85"/>
                  </a:lnTo>
                  <a:lnTo>
                    <a:pt x="433" y="76"/>
                  </a:lnTo>
                  <a:lnTo>
                    <a:pt x="432" y="68"/>
                  </a:lnTo>
                  <a:lnTo>
                    <a:pt x="429" y="60"/>
                  </a:lnTo>
                  <a:lnTo>
                    <a:pt x="421" y="45"/>
                  </a:lnTo>
                  <a:lnTo>
                    <a:pt x="411" y="30"/>
                  </a:lnTo>
                  <a:lnTo>
                    <a:pt x="411" y="30"/>
                  </a:lnTo>
                  <a:close/>
                  <a:moveTo>
                    <a:pt x="378" y="118"/>
                  </a:moveTo>
                  <a:lnTo>
                    <a:pt x="378" y="118"/>
                  </a:lnTo>
                  <a:lnTo>
                    <a:pt x="374" y="120"/>
                  </a:lnTo>
                  <a:lnTo>
                    <a:pt x="369" y="122"/>
                  </a:lnTo>
                  <a:lnTo>
                    <a:pt x="358" y="122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1" y="120"/>
                  </a:lnTo>
                  <a:lnTo>
                    <a:pt x="326" y="123"/>
                  </a:lnTo>
                  <a:lnTo>
                    <a:pt x="326" y="123"/>
                  </a:lnTo>
                  <a:lnTo>
                    <a:pt x="265" y="122"/>
                  </a:lnTo>
                  <a:lnTo>
                    <a:pt x="207" y="120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68" y="114"/>
                  </a:lnTo>
                  <a:lnTo>
                    <a:pt x="61" y="113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1" y="106"/>
                  </a:lnTo>
                  <a:lnTo>
                    <a:pt x="48" y="103"/>
                  </a:lnTo>
                  <a:lnTo>
                    <a:pt x="46" y="101"/>
                  </a:lnTo>
                  <a:lnTo>
                    <a:pt x="46" y="97"/>
                  </a:lnTo>
                  <a:lnTo>
                    <a:pt x="44" y="89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47" y="68"/>
                  </a:lnTo>
                  <a:lnTo>
                    <a:pt x="48" y="63"/>
                  </a:lnTo>
                  <a:lnTo>
                    <a:pt x="50" y="58"/>
                  </a:lnTo>
                  <a:lnTo>
                    <a:pt x="52" y="55"/>
                  </a:lnTo>
                  <a:lnTo>
                    <a:pt x="56" y="51"/>
                  </a:lnTo>
                  <a:lnTo>
                    <a:pt x="60" y="50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137" y="49"/>
                  </a:lnTo>
                  <a:lnTo>
                    <a:pt x="200" y="49"/>
                  </a:lnTo>
                  <a:lnTo>
                    <a:pt x="326" y="51"/>
                  </a:lnTo>
                  <a:lnTo>
                    <a:pt x="326" y="51"/>
                  </a:lnTo>
                  <a:lnTo>
                    <a:pt x="331" y="54"/>
                  </a:lnTo>
                  <a:lnTo>
                    <a:pt x="336" y="55"/>
                  </a:lnTo>
                  <a:lnTo>
                    <a:pt x="336" y="55"/>
                  </a:lnTo>
                  <a:lnTo>
                    <a:pt x="356" y="54"/>
                  </a:lnTo>
                  <a:lnTo>
                    <a:pt x="365" y="54"/>
                  </a:lnTo>
                  <a:lnTo>
                    <a:pt x="370" y="55"/>
                  </a:lnTo>
                  <a:lnTo>
                    <a:pt x="373" y="58"/>
                  </a:lnTo>
                  <a:lnTo>
                    <a:pt x="373" y="58"/>
                  </a:lnTo>
                  <a:lnTo>
                    <a:pt x="379" y="64"/>
                  </a:lnTo>
                  <a:lnTo>
                    <a:pt x="384" y="71"/>
                  </a:lnTo>
                  <a:lnTo>
                    <a:pt x="387" y="80"/>
                  </a:lnTo>
                  <a:lnTo>
                    <a:pt x="388" y="88"/>
                  </a:lnTo>
                  <a:lnTo>
                    <a:pt x="388" y="88"/>
                  </a:lnTo>
                  <a:lnTo>
                    <a:pt x="388" y="96"/>
                  </a:lnTo>
                  <a:lnTo>
                    <a:pt x="386" y="105"/>
                  </a:lnTo>
                  <a:lnTo>
                    <a:pt x="382" y="111"/>
                  </a:lnTo>
                  <a:lnTo>
                    <a:pt x="378" y="118"/>
                  </a:lnTo>
                  <a:lnTo>
                    <a:pt x="378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4" name="Freeform 1126"/>
            <p:cNvSpPr/>
            <p:nvPr/>
          </p:nvSpPr>
          <p:spPr bwMode="auto">
            <a:xfrm>
              <a:off x="4570413" y="4238625"/>
              <a:ext cx="163513" cy="174625"/>
            </a:xfrm>
            <a:custGeom>
              <a:avLst/>
              <a:gdLst/>
              <a:ahLst/>
              <a:cxnLst>
                <a:cxn ang="0">
                  <a:pos x="386" y="25"/>
                </a:cxn>
                <a:cxn ang="0">
                  <a:pos x="373" y="13"/>
                </a:cxn>
                <a:cxn ang="0">
                  <a:pos x="357" y="6"/>
                </a:cxn>
                <a:cxn ang="0">
                  <a:pos x="323" y="0"/>
                </a:cxn>
                <a:cxn ang="0">
                  <a:pos x="314" y="0"/>
                </a:cxn>
                <a:cxn ang="0">
                  <a:pos x="297" y="5"/>
                </a:cxn>
                <a:cxn ang="0">
                  <a:pos x="283" y="14"/>
                </a:cxn>
                <a:cxn ang="0">
                  <a:pos x="263" y="34"/>
                </a:cxn>
                <a:cxn ang="0">
                  <a:pos x="259" y="36"/>
                </a:cxn>
                <a:cxn ang="0">
                  <a:pos x="254" y="40"/>
                </a:cxn>
                <a:cxn ang="0">
                  <a:pos x="59" y="248"/>
                </a:cxn>
                <a:cxn ang="0">
                  <a:pos x="6" y="308"/>
                </a:cxn>
                <a:cxn ang="0">
                  <a:pos x="0" y="311"/>
                </a:cxn>
                <a:cxn ang="0">
                  <a:pos x="29" y="312"/>
                </a:cxn>
                <a:cxn ang="0">
                  <a:pos x="57" y="319"/>
                </a:cxn>
                <a:cxn ang="0">
                  <a:pos x="113" y="257"/>
                </a:cxn>
                <a:cxn ang="0">
                  <a:pos x="282" y="77"/>
                </a:cxn>
                <a:cxn ang="0">
                  <a:pos x="287" y="74"/>
                </a:cxn>
                <a:cxn ang="0">
                  <a:pos x="292" y="70"/>
                </a:cxn>
                <a:cxn ang="0">
                  <a:pos x="312" y="48"/>
                </a:cxn>
                <a:cxn ang="0">
                  <a:pos x="320" y="46"/>
                </a:cxn>
                <a:cxn ang="0">
                  <a:pos x="327" y="44"/>
                </a:cxn>
                <a:cxn ang="0">
                  <a:pos x="344" y="50"/>
                </a:cxn>
                <a:cxn ang="0">
                  <a:pos x="352" y="55"/>
                </a:cxn>
                <a:cxn ang="0">
                  <a:pos x="361" y="68"/>
                </a:cxn>
                <a:cxn ang="0">
                  <a:pos x="367" y="84"/>
                </a:cxn>
                <a:cxn ang="0">
                  <a:pos x="367" y="87"/>
                </a:cxn>
                <a:cxn ang="0">
                  <a:pos x="356" y="101"/>
                </a:cxn>
                <a:cxn ang="0">
                  <a:pos x="340" y="115"/>
                </a:cxn>
                <a:cxn ang="0">
                  <a:pos x="335" y="125"/>
                </a:cxn>
                <a:cxn ang="0">
                  <a:pos x="223" y="244"/>
                </a:cxn>
                <a:cxn ang="0">
                  <a:pos x="101" y="371"/>
                </a:cxn>
                <a:cxn ang="0">
                  <a:pos x="101" y="379"/>
                </a:cxn>
                <a:cxn ang="0">
                  <a:pos x="102" y="392"/>
                </a:cxn>
                <a:cxn ang="0">
                  <a:pos x="100" y="422"/>
                </a:cxn>
                <a:cxn ang="0">
                  <a:pos x="96" y="438"/>
                </a:cxn>
                <a:cxn ang="0">
                  <a:pos x="104" y="431"/>
                </a:cxn>
                <a:cxn ang="0">
                  <a:pos x="109" y="429"/>
                </a:cxn>
                <a:cxn ang="0">
                  <a:pos x="245" y="288"/>
                </a:cxn>
                <a:cxn ang="0">
                  <a:pos x="378" y="145"/>
                </a:cxn>
                <a:cxn ang="0">
                  <a:pos x="381" y="141"/>
                </a:cxn>
                <a:cxn ang="0">
                  <a:pos x="384" y="136"/>
                </a:cxn>
                <a:cxn ang="0">
                  <a:pos x="402" y="114"/>
                </a:cxn>
                <a:cxn ang="0">
                  <a:pos x="409" y="102"/>
                </a:cxn>
                <a:cxn ang="0">
                  <a:pos x="412" y="87"/>
                </a:cxn>
                <a:cxn ang="0">
                  <a:pos x="412" y="78"/>
                </a:cxn>
                <a:cxn ang="0">
                  <a:pos x="409" y="61"/>
                </a:cxn>
                <a:cxn ang="0">
                  <a:pos x="402" y="46"/>
                </a:cxn>
                <a:cxn ang="0">
                  <a:pos x="386" y="25"/>
                </a:cxn>
              </a:cxnLst>
              <a:rect l="0" t="0" r="r" b="b"/>
              <a:pathLst>
                <a:path w="412" h="438">
                  <a:moveTo>
                    <a:pt x="386" y="25"/>
                  </a:moveTo>
                  <a:lnTo>
                    <a:pt x="386" y="25"/>
                  </a:lnTo>
                  <a:lnTo>
                    <a:pt x="380" y="18"/>
                  </a:lnTo>
                  <a:lnTo>
                    <a:pt x="373" y="13"/>
                  </a:lnTo>
                  <a:lnTo>
                    <a:pt x="365" y="9"/>
                  </a:lnTo>
                  <a:lnTo>
                    <a:pt x="357" y="6"/>
                  </a:lnTo>
                  <a:lnTo>
                    <a:pt x="342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4" y="0"/>
                  </a:lnTo>
                  <a:lnTo>
                    <a:pt x="305" y="1"/>
                  </a:lnTo>
                  <a:lnTo>
                    <a:pt x="297" y="5"/>
                  </a:lnTo>
                  <a:lnTo>
                    <a:pt x="289" y="9"/>
                  </a:lnTo>
                  <a:lnTo>
                    <a:pt x="283" y="14"/>
                  </a:lnTo>
                  <a:lnTo>
                    <a:pt x="276" y="21"/>
                  </a:lnTo>
                  <a:lnTo>
                    <a:pt x="263" y="34"/>
                  </a:lnTo>
                  <a:lnTo>
                    <a:pt x="263" y="34"/>
                  </a:lnTo>
                  <a:lnTo>
                    <a:pt x="259" y="36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130" y="174"/>
                  </a:lnTo>
                  <a:lnTo>
                    <a:pt x="59" y="248"/>
                  </a:lnTo>
                  <a:lnTo>
                    <a:pt x="6" y="308"/>
                  </a:lnTo>
                  <a:lnTo>
                    <a:pt x="6" y="308"/>
                  </a:lnTo>
                  <a:lnTo>
                    <a:pt x="0" y="311"/>
                  </a:lnTo>
                  <a:lnTo>
                    <a:pt x="0" y="311"/>
                  </a:lnTo>
                  <a:lnTo>
                    <a:pt x="15" y="311"/>
                  </a:lnTo>
                  <a:lnTo>
                    <a:pt x="29" y="312"/>
                  </a:lnTo>
                  <a:lnTo>
                    <a:pt x="44" y="315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113" y="257"/>
                  </a:lnTo>
                  <a:lnTo>
                    <a:pt x="176" y="191"/>
                  </a:lnTo>
                  <a:lnTo>
                    <a:pt x="282" y="77"/>
                  </a:lnTo>
                  <a:lnTo>
                    <a:pt x="282" y="77"/>
                  </a:lnTo>
                  <a:lnTo>
                    <a:pt x="287" y="74"/>
                  </a:lnTo>
                  <a:lnTo>
                    <a:pt x="292" y="70"/>
                  </a:lnTo>
                  <a:lnTo>
                    <a:pt x="292" y="70"/>
                  </a:lnTo>
                  <a:lnTo>
                    <a:pt x="304" y="56"/>
                  </a:lnTo>
                  <a:lnTo>
                    <a:pt x="312" y="48"/>
                  </a:lnTo>
                  <a:lnTo>
                    <a:pt x="316" y="47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27" y="44"/>
                  </a:lnTo>
                  <a:lnTo>
                    <a:pt x="337" y="47"/>
                  </a:lnTo>
                  <a:lnTo>
                    <a:pt x="344" y="50"/>
                  </a:lnTo>
                  <a:lnTo>
                    <a:pt x="352" y="55"/>
                  </a:lnTo>
                  <a:lnTo>
                    <a:pt x="352" y="55"/>
                  </a:lnTo>
                  <a:lnTo>
                    <a:pt x="357" y="60"/>
                  </a:lnTo>
                  <a:lnTo>
                    <a:pt x="361" y="68"/>
                  </a:lnTo>
                  <a:lnTo>
                    <a:pt x="365" y="76"/>
                  </a:lnTo>
                  <a:lnTo>
                    <a:pt x="367" y="84"/>
                  </a:lnTo>
                  <a:lnTo>
                    <a:pt x="367" y="84"/>
                  </a:lnTo>
                  <a:lnTo>
                    <a:pt x="367" y="87"/>
                  </a:lnTo>
                  <a:lnTo>
                    <a:pt x="364" y="91"/>
                  </a:lnTo>
                  <a:lnTo>
                    <a:pt x="356" y="101"/>
                  </a:lnTo>
                  <a:lnTo>
                    <a:pt x="340" y="115"/>
                  </a:lnTo>
                  <a:lnTo>
                    <a:pt x="340" y="115"/>
                  </a:lnTo>
                  <a:lnTo>
                    <a:pt x="337" y="120"/>
                  </a:lnTo>
                  <a:lnTo>
                    <a:pt x="335" y="125"/>
                  </a:lnTo>
                  <a:lnTo>
                    <a:pt x="335" y="125"/>
                  </a:lnTo>
                  <a:lnTo>
                    <a:pt x="223" y="244"/>
                  </a:lnTo>
                  <a:lnTo>
                    <a:pt x="156" y="314"/>
                  </a:lnTo>
                  <a:lnTo>
                    <a:pt x="101" y="371"/>
                  </a:lnTo>
                  <a:lnTo>
                    <a:pt x="101" y="371"/>
                  </a:lnTo>
                  <a:lnTo>
                    <a:pt x="101" y="379"/>
                  </a:lnTo>
                  <a:lnTo>
                    <a:pt x="101" y="379"/>
                  </a:lnTo>
                  <a:lnTo>
                    <a:pt x="102" y="392"/>
                  </a:lnTo>
                  <a:lnTo>
                    <a:pt x="101" y="408"/>
                  </a:lnTo>
                  <a:lnTo>
                    <a:pt x="100" y="422"/>
                  </a:lnTo>
                  <a:lnTo>
                    <a:pt x="96" y="438"/>
                  </a:lnTo>
                  <a:lnTo>
                    <a:pt x="96" y="438"/>
                  </a:lnTo>
                  <a:lnTo>
                    <a:pt x="104" y="431"/>
                  </a:lnTo>
                  <a:lnTo>
                    <a:pt x="104" y="431"/>
                  </a:lnTo>
                  <a:lnTo>
                    <a:pt x="109" y="429"/>
                  </a:lnTo>
                  <a:lnTo>
                    <a:pt x="109" y="429"/>
                  </a:lnTo>
                  <a:lnTo>
                    <a:pt x="169" y="367"/>
                  </a:lnTo>
                  <a:lnTo>
                    <a:pt x="245" y="288"/>
                  </a:lnTo>
                  <a:lnTo>
                    <a:pt x="320" y="209"/>
                  </a:lnTo>
                  <a:lnTo>
                    <a:pt x="378" y="145"/>
                  </a:lnTo>
                  <a:lnTo>
                    <a:pt x="378" y="145"/>
                  </a:lnTo>
                  <a:lnTo>
                    <a:pt x="381" y="141"/>
                  </a:lnTo>
                  <a:lnTo>
                    <a:pt x="384" y="136"/>
                  </a:lnTo>
                  <a:lnTo>
                    <a:pt x="384" y="136"/>
                  </a:lnTo>
                  <a:lnTo>
                    <a:pt x="394" y="125"/>
                  </a:lnTo>
                  <a:lnTo>
                    <a:pt x="402" y="114"/>
                  </a:lnTo>
                  <a:lnTo>
                    <a:pt x="406" y="108"/>
                  </a:lnTo>
                  <a:lnTo>
                    <a:pt x="409" y="102"/>
                  </a:lnTo>
                  <a:lnTo>
                    <a:pt x="411" y="94"/>
                  </a:lnTo>
                  <a:lnTo>
                    <a:pt x="412" y="87"/>
                  </a:lnTo>
                  <a:lnTo>
                    <a:pt x="412" y="87"/>
                  </a:lnTo>
                  <a:lnTo>
                    <a:pt x="412" y="78"/>
                  </a:lnTo>
                  <a:lnTo>
                    <a:pt x="411" y="70"/>
                  </a:lnTo>
                  <a:lnTo>
                    <a:pt x="409" y="61"/>
                  </a:lnTo>
                  <a:lnTo>
                    <a:pt x="406" y="53"/>
                  </a:lnTo>
                  <a:lnTo>
                    <a:pt x="402" y="46"/>
                  </a:lnTo>
                  <a:lnTo>
                    <a:pt x="398" y="38"/>
                  </a:lnTo>
                  <a:lnTo>
                    <a:pt x="386" y="25"/>
                  </a:lnTo>
                  <a:lnTo>
                    <a:pt x="386" y="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5" name="Freeform 1127"/>
            <p:cNvSpPr/>
            <p:nvPr/>
          </p:nvSpPr>
          <p:spPr bwMode="auto">
            <a:xfrm>
              <a:off x="4305301" y="4733925"/>
              <a:ext cx="90488" cy="55563"/>
            </a:xfrm>
            <a:custGeom>
              <a:avLst/>
              <a:gdLst/>
              <a:ahLst/>
              <a:cxnLst>
                <a:cxn ang="0">
                  <a:pos x="228" y="29"/>
                </a:cxn>
                <a:cxn ang="0">
                  <a:pos x="226" y="18"/>
                </a:cxn>
                <a:cxn ang="0">
                  <a:pos x="221" y="12"/>
                </a:cxn>
                <a:cxn ang="0">
                  <a:pos x="213" y="8"/>
                </a:cxn>
                <a:cxn ang="0">
                  <a:pos x="196" y="8"/>
                </a:cxn>
                <a:cxn ang="0">
                  <a:pos x="190" y="12"/>
                </a:cxn>
                <a:cxn ang="0">
                  <a:pos x="184" y="18"/>
                </a:cxn>
                <a:cxn ang="0">
                  <a:pos x="182" y="29"/>
                </a:cxn>
                <a:cxn ang="0">
                  <a:pos x="183" y="45"/>
                </a:cxn>
                <a:cxn ang="0">
                  <a:pos x="179" y="67"/>
                </a:cxn>
                <a:cxn ang="0">
                  <a:pos x="173" y="81"/>
                </a:cxn>
                <a:cxn ang="0">
                  <a:pos x="166" y="86"/>
                </a:cxn>
                <a:cxn ang="0">
                  <a:pos x="153" y="92"/>
                </a:cxn>
                <a:cxn ang="0">
                  <a:pos x="126" y="94"/>
                </a:cxn>
                <a:cxn ang="0">
                  <a:pos x="112" y="94"/>
                </a:cxn>
                <a:cxn ang="0">
                  <a:pos x="82" y="89"/>
                </a:cxn>
                <a:cxn ang="0">
                  <a:pos x="61" y="75"/>
                </a:cxn>
                <a:cxn ang="0">
                  <a:pos x="50" y="52"/>
                </a:cxn>
                <a:cxn ang="0">
                  <a:pos x="46" y="22"/>
                </a:cxn>
                <a:cxn ang="0">
                  <a:pos x="44" y="17"/>
                </a:cxn>
                <a:cxn ang="0">
                  <a:pos x="41" y="9"/>
                </a:cxn>
                <a:cxn ang="0">
                  <a:pos x="35" y="4"/>
                </a:cxn>
                <a:cxn ang="0">
                  <a:pos x="22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1" y="46"/>
                </a:cxn>
                <a:cxn ang="0">
                  <a:pos x="6" y="67"/>
                </a:cxn>
                <a:cxn ang="0">
                  <a:pos x="14" y="86"/>
                </a:cxn>
                <a:cxn ang="0">
                  <a:pos x="26" y="103"/>
                </a:cxn>
                <a:cxn ang="0">
                  <a:pos x="41" y="119"/>
                </a:cxn>
                <a:cxn ang="0">
                  <a:pos x="58" y="130"/>
                </a:cxn>
                <a:cxn ang="0">
                  <a:pos x="78" y="137"/>
                </a:cxn>
                <a:cxn ang="0">
                  <a:pos x="102" y="140"/>
                </a:cxn>
                <a:cxn ang="0">
                  <a:pos x="127" y="140"/>
                </a:cxn>
                <a:cxn ang="0">
                  <a:pos x="152" y="137"/>
                </a:cxn>
                <a:cxn ang="0">
                  <a:pos x="174" y="132"/>
                </a:cxn>
                <a:cxn ang="0">
                  <a:pos x="196" y="120"/>
                </a:cxn>
                <a:cxn ang="0">
                  <a:pos x="207" y="111"/>
                </a:cxn>
                <a:cxn ang="0">
                  <a:pos x="220" y="90"/>
                </a:cxn>
                <a:cxn ang="0">
                  <a:pos x="226" y="67"/>
                </a:cxn>
                <a:cxn ang="0">
                  <a:pos x="228" y="29"/>
                </a:cxn>
              </a:cxnLst>
              <a:rect l="0" t="0" r="r" b="b"/>
              <a:pathLst>
                <a:path w="228" h="140">
                  <a:moveTo>
                    <a:pt x="228" y="29"/>
                  </a:moveTo>
                  <a:lnTo>
                    <a:pt x="228" y="29"/>
                  </a:lnTo>
                  <a:lnTo>
                    <a:pt x="228" y="24"/>
                  </a:lnTo>
                  <a:lnTo>
                    <a:pt x="226" y="18"/>
                  </a:lnTo>
                  <a:lnTo>
                    <a:pt x="224" y="15"/>
                  </a:lnTo>
                  <a:lnTo>
                    <a:pt x="221" y="12"/>
                  </a:lnTo>
                  <a:lnTo>
                    <a:pt x="217" y="9"/>
                  </a:lnTo>
                  <a:lnTo>
                    <a:pt x="213" y="8"/>
                  </a:lnTo>
                  <a:lnTo>
                    <a:pt x="205" y="7"/>
                  </a:lnTo>
                  <a:lnTo>
                    <a:pt x="196" y="8"/>
                  </a:lnTo>
                  <a:lnTo>
                    <a:pt x="192" y="9"/>
                  </a:lnTo>
                  <a:lnTo>
                    <a:pt x="190" y="12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83" y="24"/>
                  </a:lnTo>
                  <a:lnTo>
                    <a:pt x="182" y="29"/>
                  </a:lnTo>
                  <a:lnTo>
                    <a:pt x="182" y="29"/>
                  </a:lnTo>
                  <a:lnTo>
                    <a:pt x="183" y="45"/>
                  </a:lnTo>
                  <a:lnTo>
                    <a:pt x="182" y="60"/>
                  </a:lnTo>
                  <a:lnTo>
                    <a:pt x="179" y="67"/>
                  </a:lnTo>
                  <a:lnTo>
                    <a:pt x="177" y="75"/>
                  </a:lnTo>
                  <a:lnTo>
                    <a:pt x="173" y="81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0" y="90"/>
                  </a:lnTo>
                  <a:lnTo>
                    <a:pt x="153" y="92"/>
                  </a:lnTo>
                  <a:lnTo>
                    <a:pt x="140" y="94"/>
                  </a:lnTo>
                  <a:lnTo>
                    <a:pt x="126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97" y="93"/>
                  </a:lnTo>
                  <a:lnTo>
                    <a:pt x="82" y="89"/>
                  </a:lnTo>
                  <a:lnTo>
                    <a:pt x="71" y="83"/>
                  </a:lnTo>
                  <a:lnTo>
                    <a:pt x="61" y="75"/>
                  </a:lnTo>
                  <a:lnTo>
                    <a:pt x="55" y="64"/>
                  </a:lnTo>
                  <a:lnTo>
                    <a:pt x="50" y="52"/>
                  </a:lnTo>
                  <a:lnTo>
                    <a:pt x="46" y="38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3"/>
                  </a:lnTo>
                  <a:lnTo>
                    <a:pt x="22" y="0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1" y="46"/>
                  </a:lnTo>
                  <a:lnTo>
                    <a:pt x="4" y="56"/>
                  </a:lnTo>
                  <a:lnTo>
                    <a:pt x="6" y="67"/>
                  </a:lnTo>
                  <a:lnTo>
                    <a:pt x="10" y="77"/>
                  </a:lnTo>
                  <a:lnTo>
                    <a:pt x="14" y="86"/>
                  </a:lnTo>
                  <a:lnTo>
                    <a:pt x="20" y="96"/>
                  </a:lnTo>
                  <a:lnTo>
                    <a:pt x="26" y="103"/>
                  </a:lnTo>
                  <a:lnTo>
                    <a:pt x="33" y="111"/>
                  </a:lnTo>
                  <a:lnTo>
                    <a:pt x="41" y="119"/>
                  </a:lnTo>
                  <a:lnTo>
                    <a:pt x="48" y="124"/>
                  </a:lnTo>
                  <a:lnTo>
                    <a:pt x="58" y="130"/>
                  </a:lnTo>
                  <a:lnTo>
                    <a:pt x="68" y="134"/>
                  </a:lnTo>
                  <a:lnTo>
                    <a:pt x="78" y="137"/>
                  </a:lnTo>
                  <a:lnTo>
                    <a:pt x="90" y="139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27" y="140"/>
                  </a:lnTo>
                  <a:lnTo>
                    <a:pt x="139" y="139"/>
                  </a:lnTo>
                  <a:lnTo>
                    <a:pt x="152" y="137"/>
                  </a:lnTo>
                  <a:lnTo>
                    <a:pt x="163" y="136"/>
                  </a:lnTo>
                  <a:lnTo>
                    <a:pt x="174" y="132"/>
                  </a:lnTo>
                  <a:lnTo>
                    <a:pt x="186" y="127"/>
                  </a:lnTo>
                  <a:lnTo>
                    <a:pt x="196" y="120"/>
                  </a:lnTo>
                  <a:lnTo>
                    <a:pt x="196" y="120"/>
                  </a:lnTo>
                  <a:lnTo>
                    <a:pt x="207" y="111"/>
                  </a:lnTo>
                  <a:lnTo>
                    <a:pt x="213" y="102"/>
                  </a:lnTo>
                  <a:lnTo>
                    <a:pt x="220" y="90"/>
                  </a:lnTo>
                  <a:lnTo>
                    <a:pt x="224" y="79"/>
                  </a:lnTo>
                  <a:lnTo>
                    <a:pt x="226" y="67"/>
                  </a:lnTo>
                  <a:lnTo>
                    <a:pt x="228" y="54"/>
                  </a:lnTo>
                  <a:lnTo>
                    <a:pt x="228" y="29"/>
                  </a:lnTo>
                  <a:lnTo>
                    <a:pt x="228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6" name="Freeform 1128"/>
            <p:cNvSpPr/>
            <p:nvPr/>
          </p:nvSpPr>
          <p:spPr bwMode="auto">
            <a:xfrm>
              <a:off x="4418013" y="4641850"/>
              <a:ext cx="3175" cy="15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8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7" name="Freeform 1129"/>
            <p:cNvSpPr/>
            <p:nvPr/>
          </p:nvSpPr>
          <p:spPr bwMode="auto">
            <a:xfrm>
              <a:off x="4316413" y="4500563"/>
              <a:ext cx="153988" cy="254000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200"/>
                </a:cxn>
                <a:cxn ang="0">
                  <a:pos x="180" y="218"/>
                </a:cxn>
                <a:cxn ang="0">
                  <a:pos x="199" y="244"/>
                </a:cxn>
                <a:cxn ang="0">
                  <a:pos x="246" y="265"/>
                </a:cxn>
                <a:cxn ang="0">
                  <a:pos x="334" y="264"/>
                </a:cxn>
                <a:cxn ang="0">
                  <a:pos x="378" y="235"/>
                </a:cxn>
                <a:cxn ang="0">
                  <a:pos x="389" y="184"/>
                </a:cxn>
                <a:cxn ang="0">
                  <a:pos x="369" y="91"/>
                </a:cxn>
                <a:cxn ang="0">
                  <a:pos x="327" y="43"/>
                </a:cxn>
                <a:cxn ang="0">
                  <a:pos x="233" y="8"/>
                </a:cxn>
                <a:cxn ang="0">
                  <a:pos x="156" y="1"/>
                </a:cxn>
                <a:cxn ang="0">
                  <a:pos x="140" y="14"/>
                </a:cxn>
                <a:cxn ang="0">
                  <a:pos x="148" y="42"/>
                </a:cxn>
                <a:cxn ang="0">
                  <a:pos x="185" y="47"/>
                </a:cxn>
                <a:cxn ang="0">
                  <a:pos x="286" y="73"/>
                </a:cxn>
                <a:cxn ang="0">
                  <a:pos x="335" y="117"/>
                </a:cxn>
                <a:cxn ang="0">
                  <a:pos x="344" y="175"/>
                </a:cxn>
                <a:cxn ang="0">
                  <a:pos x="337" y="206"/>
                </a:cxn>
                <a:cxn ang="0">
                  <a:pos x="282" y="222"/>
                </a:cxn>
                <a:cxn ang="0">
                  <a:pos x="232" y="214"/>
                </a:cxn>
                <a:cxn ang="0">
                  <a:pos x="223" y="204"/>
                </a:cxn>
                <a:cxn ang="0">
                  <a:pos x="216" y="184"/>
                </a:cxn>
                <a:cxn ang="0">
                  <a:pos x="181" y="146"/>
                </a:cxn>
                <a:cxn ang="0">
                  <a:pos x="122" y="129"/>
                </a:cxn>
                <a:cxn ang="0">
                  <a:pos x="61" y="134"/>
                </a:cxn>
                <a:cxn ang="0">
                  <a:pos x="17" y="164"/>
                </a:cxn>
                <a:cxn ang="0">
                  <a:pos x="2" y="209"/>
                </a:cxn>
                <a:cxn ang="0">
                  <a:pos x="11" y="244"/>
                </a:cxn>
                <a:cxn ang="0">
                  <a:pos x="83" y="287"/>
                </a:cxn>
                <a:cxn ang="0">
                  <a:pos x="216" y="337"/>
                </a:cxn>
                <a:cxn ang="0">
                  <a:pos x="257" y="355"/>
                </a:cxn>
                <a:cxn ang="0">
                  <a:pos x="267" y="357"/>
                </a:cxn>
                <a:cxn ang="0">
                  <a:pos x="286" y="375"/>
                </a:cxn>
                <a:cxn ang="0">
                  <a:pos x="327" y="418"/>
                </a:cxn>
                <a:cxn ang="0">
                  <a:pos x="338" y="472"/>
                </a:cxn>
                <a:cxn ang="0">
                  <a:pos x="325" y="525"/>
                </a:cxn>
                <a:cxn ang="0">
                  <a:pos x="295" y="561"/>
                </a:cxn>
                <a:cxn ang="0">
                  <a:pos x="223" y="589"/>
                </a:cxn>
                <a:cxn ang="0">
                  <a:pos x="182" y="592"/>
                </a:cxn>
                <a:cxn ang="0">
                  <a:pos x="161" y="608"/>
                </a:cxn>
                <a:cxn ang="0">
                  <a:pos x="163" y="625"/>
                </a:cxn>
                <a:cxn ang="0">
                  <a:pos x="180" y="639"/>
                </a:cxn>
                <a:cxn ang="0">
                  <a:pos x="244" y="633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80" y="436"/>
                </a:cxn>
                <a:cxn ang="0">
                  <a:pos x="354" y="376"/>
                </a:cxn>
                <a:cxn ang="0">
                  <a:pos x="301" y="328"/>
                </a:cxn>
                <a:cxn ang="0">
                  <a:pos x="221" y="290"/>
                </a:cxn>
                <a:cxn ang="0">
                  <a:pos x="108" y="248"/>
                </a:cxn>
                <a:cxn ang="0">
                  <a:pos x="58" y="222"/>
                </a:cxn>
                <a:cxn ang="0">
                  <a:pos x="54" y="198"/>
                </a:cxn>
                <a:cxn ang="0">
                  <a:pos x="72" y="180"/>
                </a:cxn>
              </a:cxnLst>
              <a:rect l="0" t="0" r="r" b="b"/>
              <a:pathLst>
                <a:path w="389" h="639">
                  <a:moveTo>
                    <a:pt x="92" y="174"/>
                  </a:moveTo>
                  <a:lnTo>
                    <a:pt x="92" y="174"/>
                  </a:lnTo>
                  <a:lnTo>
                    <a:pt x="102" y="174"/>
                  </a:lnTo>
                  <a:lnTo>
                    <a:pt x="114" y="174"/>
                  </a:lnTo>
                  <a:lnTo>
                    <a:pt x="126" y="175"/>
                  </a:lnTo>
                  <a:lnTo>
                    <a:pt x="139" y="179"/>
                  </a:lnTo>
                  <a:lnTo>
                    <a:pt x="151" y="183"/>
                  </a:lnTo>
                  <a:lnTo>
                    <a:pt x="161" y="188"/>
                  </a:lnTo>
                  <a:lnTo>
                    <a:pt x="169" y="196"/>
                  </a:lnTo>
                  <a:lnTo>
                    <a:pt x="173" y="200"/>
                  </a:lnTo>
                  <a:lnTo>
                    <a:pt x="176" y="204"/>
                  </a:lnTo>
                  <a:lnTo>
                    <a:pt x="176" y="204"/>
                  </a:lnTo>
                  <a:lnTo>
                    <a:pt x="177" y="212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2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8"/>
                  </a:lnTo>
                  <a:lnTo>
                    <a:pt x="199" y="244"/>
                  </a:lnTo>
                  <a:lnTo>
                    <a:pt x="206" y="249"/>
                  </a:lnTo>
                  <a:lnTo>
                    <a:pt x="214" y="253"/>
                  </a:lnTo>
                  <a:lnTo>
                    <a:pt x="229" y="260"/>
                  </a:lnTo>
                  <a:lnTo>
                    <a:pt x="246" y="265"/>
                  </a:lnTo>
                  <a:lnTo>
                    <a:pt x="246" y="265"/>
                  </a:lnTo>
                  <a:lnTo>
                    <a:pt x="266" y="268"/>
                  </a:lnTo>
                  <a:lnTo>
                    <a:pt x="288" y="269"/>
                  </a:lnTo>
                  <a:lnTo>
                    <a:pt x="312" y="268"/>
                  </a:lnTo>
                  <a:lnTo>
                    <a:pt x="322" y="266"/>
                  </a:lnTo>
                  <a:lnTo>
                    <a:pt x="334" y="264"/>
                  </a:lnTo>
                  <a:lnTo>
                    <a:pt x="344" y="260"/>
                  </a:lnTo>
                  <a:lnTo>
                    <a:pt x="355" y="255"/>
                  </a:lnTo>
                  <a:lnTo>
                    <a:pt x="364" y="249"/>
                  </a:lnTo>
                  <a:lnTo>
                    <a:pt x="372" y="243"/>
                  </a:lnTo>
                  <a:lnTo>
                    <a:pt x="378" y="235"/>
                  </a:lnTo>
                  <a:lnTo>
                    <a:pt x="384" y="226"/>
                  </a:lnTo>
                  <a:lnTo>
                    <a:pt x="388" y="215"/>
                  </a:lnTo>
                  <a:lnTo>
                    <a:pt x="389" y="204"/>
                  </a:lnTo>
                  <a:lnTo>
                    <a:pt x="389" y="204"/>
                  </a:lnTo>
                  <a:lnTo>
                    <a:pt x="389" y="184"/>
                  </a:lnTo>
                  <a:lnTo>
                    <a:pt x="388" y="163"/>
                  </a:lnTo>
                  <a:lnTo>
                    <a:pt x="386" y="145"/>
                  </a:lnTo>
                  <a:lnTo>
                    <a:pt x="382" y="127"/>
                  </a:lnTo>
                  <a:lnTo>
                    <a:pt x="377" y="108"/>
                  </a:lnTo>
                  <a:lnTo>
                    <a:pt x="369" y="91"/>
                  </a:lnTo>
                  <a:lnTo>
                    <a:pt x="359" y="74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37" y="51"/>
                  </a:lnTo>
                  <a:lnTo>
                    <a:pt x="327" y="43"/>
                  </a:lnTo>
                  <a:lnTo>
                    <a:pt x="317" y="36"/>
                  </a:lnTo>
                  <a:lnTo>
                    <a:pt x="307" y="31"/>
                  </a:lnTo>
                  <a:lnTo>
                    <a:pt x="283" y="21"/>
                  </a:lnTo>
                  <a:lnTo>
                    <a:pt x="259" y="13"/>
                  </a:lnTo>
                  <a:lnTo>
                    <a:pt x="233" y="8"/>
                  </a:lnTo>
                  <a:lnTo>
                    <a:pt x="208" y="4"/>
                  </a:lnTo>
                  <a:lnTo>
                    <a:pt x="184" y="1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1"/>
                  </a:lnTo>
                  <a:lnTo>
                    <a:pt x="151" y="2"/>
                  </a:lnTo>
                  <a:lnTo>
                    <a:pt x="148" y="5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0" y="14"/>
                  </a:lnTo>
                  <a:lnTo>
                    <a:pt x="139" y="23"/>
                  </a:lnTo>
                  <a:lnTo>
                    <a:pt x="140" y="31"/>
                  </a:lnTo>
                  <a:lnTo>
                    <a:pt x="142" y="35"/>
                  </a:lnTo>
                  <a:lnTo>
                    <a:pt x="144" y="39"/>
                  </a:lnTo>
                  <a:lnTo>
                    <a:pt x="148" y="42"/>
                  </a:lnTo>
                  <a:lnTo>
                    <a:pt x="151" y="44"/>
                  </a:lnTo>
                  <a:lnTo>
                    <a:pt x="156" y="45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85" y="47"/>
                  </a:lnTo>
                  <a:lnTo>
                    <a:pt x="214" y="51"/>
                  </a:lnTo>
                  <a:lnTo>
                    <a:pt x="242" y="57"/>
                  </a:lnTo>
                  <a:lnTo>
                    <a:pt x="257" y="61"/>
                  </a:lnTo>
                  <a:lnTo>
                    <a:pt x="271" y="66"/>
                  </a:lnTo>
                  <a:lnTo>
                    <a:pt x="286" y="73"/>
                  </a:lnTo>
                  <a:lnTo>
                    <a:pt x="299" y="79"/>
                  </a:lnTo>
                  <a:lnTo>
                    <a:pt x="310" y="87"/>
                  </a:lnTo>
                  <a:lnTo>
                    <a:pt x="320" y="96"/>
                  </a:lnTo>
                  <a:lnTo>
                    <a:pt x="329" y="107"/>
                  </a:lnTo>
                  <a:lnTo>
                    <a:pt x="335" y="117"/>
                  </a:lnTo>
                  <a:lnTo>
                    <a:pt x="339" y="130"/>
                  </a:lnTo>
                  <a:lnTo>
                    <a:pt x="342" y="145"/>
                  </a:lnTo>
                  <a:lnTo>
                    <a:pt x="342" y="145"/>
                  </a:lnTo>
                  <a:lnTo>
                    <a:pt x="343" y="164"/>
                  </a:lnTo>
                  <a:lnTo>
                    <a:pt x="344" y="175"/>
                  </a:lnTo>
                  <a:lnTo>
                    <a:pt x="343" y="185"/>
                  </a:lnTo>
                  <a:lnTo>
                    <a:pt x="343" y="185"/>
                  </a:lnTo>
                  <a:lnTo>
                    <a:pt x="343" y="192"/>
                  </a:lnTo>
                  <a:lnTo>
                    <a:pt x="342" y="197"/>
                  </a:lnTo>
                  <a:lnTo>
                    <a:pt x="337" y="206"/>
                  </a:lnTo>
                  <a:lnTo>
                    <a:pt x="330" y="212"/>
                  </a:lnTo>
                  <a:lnTo>
                    <a:pt x="321" y="217"/>
                  </a:lnTo>
                  <a:lnTo>
                    <a:pt x="312" y="219"/>
                  </a:lnTo>
                  <a:lnTo>
                    <a:pt x="303" y="221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70" y="221"/>
                  </a:lnTo>
                  <a:lnTo>
                    <a:pt x="250" y="219"/>
                  </a:lnTo>
                  <a:lnTo>
                    <a:pt x="241" y="217"/>
                  </a:lnTo>
                  <a:lnTo>
                    <a:pt x="232" y="214"/>
                  </a:lnTo>
                  <a:lnTo>
                    <a:pt x="227" y="212"/>
                  </a:lnTo>
                  <a:lnTo>
                    <a:pt x="224" y="210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3" y="204"/>
                  </a:lnTo>
                  <a:lnTo>
                    <a:pt x="221" y="200"/>
                  </a:lnTo>
                  <a:lnTo>
                    <a:pt x="221" y="200"/>
                  </a:lnTo>
                  <a:lnTo>
                    <a:pt x="220" y="193"/>
                  </a:lnTo>
                  <a:lnTo>
                    <a:pt x="220" y="193"/>
                  </a:lnTo>
                  <a:lnTo>
                    <a:pt x="216" y="184"/>
                  </a:lnTo>
                  <a:lnTo>
                    <a:pt x="211" y="175"/>
                  </a:lnTo>
                  <a:lnTo>
                    <a:pt x="204" y="166"/>
                  </a:lnTo>
                  <a:lnTo>
                    <a:pt x="198" y="159"/>
                  </a:lnTo>
                  <a:lnTo>
                    <a:pt x="190" y="153"/>
                  </a:lnTo>
                  <a:lnTo>
                    <a:pt x="181" y="146"/>
                  </a:lnTo>
                  <a:lnTo>
                    <a:pt x="173" y="142"/>
                  </a:lnTo>
                  <a:lnTo>
                    <a:pt x="163" y="138"/>
                  </a:lnTo>
                  <a:lnTo>
                    <a:pt x="153" y="134"/>
                  </a:lnTo>
                  <a:lnTo>
                    <a:pt x="143" y="132"/>
                  </a:lnTo>
                  <a:lnTo>
                    <a:pt x="122" y="129"/>
                  </a:lnTo>
                  <a:lnTo>
                    <a:pt x="100" y="129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71" y="132"/>
                  </a:lnTo>
                  <a:lnTo>
                    <a:pt x="61" y="134"/>
                  </a:lnTo>
                  <a:lnTo>
                    <a:pt x="51" y="140"/>
                  </a:lnTo>
                  <a:lnTo>
                    <a:pt x="41" y="145"/>
                  </a:lnTo>
                  <a:lnTo>
                    <a:pt x="33" y="150"/>
                  </a:lnTo>
                  <a:lnTo>
                    <a:pt x="25" y="157"/>
                  </a:lnTo>
                  <a:lnTo>
                    <a:pt x="17" y="164"/>
                  </a:lnTo>
                  <a:lnTo>
                    <a:pt x="14" y="172"/>
                  </a:lnTo>
                  <a:lnTo>
                    <a:pt x="14" y="172"/>
                  </a:lnTo>
                  <a:lnTo>
                    <a:pt x="6" y="189"/>
                  </a:lnTo>
                  <a:lnTo>
                    <a:pt x="3" y="198"/>
                  </a:lnTo>
                  <a:lnTo>
                    <a:pt x="2" y="209"/>
                  </a:lnTo>
                  <a:lnTo>
                    <a:pt x="0" y="219"/>
                  </a:lnTo>
                  <a:lnTo>
                    <a:pt x="2" y="229"/>
                  </a:lnTo>
                  <a:lnTo>
                    <a:pt x="4" y="238"/>
                  </a:lnTo>
                  <a:lnTo>
                    <a:pt x="7" y="242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1" y="253"/>
                  </a:lnTo>
                  <a:lnTo>
                    <a:pt x="33" y="261"/>
                  </a:lnTo>
                  <a:lnTo>
                    <a:pt x="58" y="276"/>
                  </a:lnTo>
                  <a:lnTo>
                    <a:pt x="83" y="287"/>
                  </a:lnTo>
                  <a:lnTo>
                    <a:pt x="110" y="298"/>
                  </a:lnTo>
                  <a:lnTo>
                    <a:pt x="164" y="316"/>
                  </a:lnTo>
                  <a:lnTo>
                    <a:pt x="190" y="327"/>
                  </a:lnTo>
                  <a:lnTo>
                    <a:pt x="216" y="337"/>
                  </a:lnTo>
                  <a:lnTo>
                    <a:pt x="216" y="337"/>
                  </a:lnTo>
                  <a:lnTo>
                    <a:pt x="220" y="341"/>
                  </a:lnTo>
                  <a:lnTo>
                    <a:pt x="227" y="345"/>
                  </a:lnTo>
                  <a:lnTo>
                    <a:pt x="227" y="345"/>
                  </a:lnTo>
                  <a:lnTo>
                    <a:pt x="241" y="350"/>
                  </a:lnTo>
                  <a:lnTo>
                    <a:pt x="257" y="355"/>
                  </a:lnTo>
                  <a:lnTo>
                    <a:pt x="257" y="355"/>
                  </a:lnTo>
                  <a:lnTo>
                    <a:pt x="261" y="355"/>
                  </a:lnTo>
                  <a:lnTo>
                    <a:pt x="261" y="355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3" y="357"/>
                  </a:lnTo>
                  <a:lnTo>
                    <a:pt x="263" y="357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6" y="375"/>
                  </a:lnTo>
                  <a:lnTo>
                    <a:pt x="308" y="393"/>
                  </a:lnTo>
                  <a:lnTo>
                    <a:pt x="308" y="393"/>
                  </a:lnTo>
                  <a:lnTo>
                    <a:pt x="316" y="401"/>
                  </a:lnTo>
                  <a:lnTo>
                    <a:pt x="322" y="409"/>
                  </a:lnTo>
                  <a:lnTo>
                    <a:pt x="327" y="418"/>
                  </a:lnTo>
                  <a:lnTo>
                    <a:pt x="333" y="429"/>
                  </a:lnTo>
                  <a:lnTo>
                    <a:pt x="335" y="439"/>
                  </a:lnTo>
                  <a:lnTo>
                    <a:pt x="338" y="450"/>
                  </a:lnTo>
                  <a:lnTo>
                    <a:pt x="339" y="461"/>
                  </a:lnTo>
                  <a:lnTo>
                    <a:pt x="338" y="472"/>
                  </a:lnTo>
                  <a:lnTo>
                    <a:pt x="338" y="484"/>
                  </a:lnTo>
                  <a:lnTo>
                    <a:pt x="335" y="494"/>
                  </a:lnTo>
                  <a:lnTo>
                    <a:pt x="333" y="506"/>
                  </a:lnTo>
                  <a:lnTo>
                    <a:pt x="329" y="516"/>
                  </a:lnTo>
                  <a:lnTo>
                    <a:pt x="325" y="525"/>
                  </a:lnTo>
                  <a:lnTo>
                    <a:pt x="320" y="535"/>
                  </a:lnTo>
                  <a:lnTo>
                    <a:pt x="313" y="544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295" y="561"/>
                  </a:lnTo>
                  <a:lnTo>
                    <a:pt x="283" y="569"/>
                  </a:lnTo>
                  <a:lnTo>
                    <a:pt x="269" y="575"/>
                  </a:lnTo>
                  <a:lnTo>
                    <a:pt x="254" y="582"/>
                  </a:lnTo>
                  <a:lnTo>
                    <a:pt x="238" y="586"/>
                  </a:lnTo>
                  <a:lnTo>
                    <a:pt x="223" y="589"/>
                  </a:lnTo>
                  <a:lnTo>
                    <a:pt x="208" y="592"/>
                  </a:lnTo>
                  <a:lnTo>
                    <a:pt x="193" y="593"/>
                  </a:lnTo>
                  <a:lnTo>
                    <a:pt x="193" y="593"/>
                  </a:lnTo>
                  <a:lnTo>
                    <a:pt x="187" y="592"/>
                  </a:lnTo>
                  <a:lnTo>
                    <a:pt x="182" y="592"/>
                  </a:lnTo>
                  <a:lnTo>
                    <a:pt x="177" y="592"/>
                  </a:lnTo>
                  <a:lnTo>
                    <a:pt x="172" y="595"/>
                  </a:lnTo>
                  <a:lnTo>
                    <a:pt x="168" y="597"/>
                  </a:lnTo>
                  <a:lnTo>
                    <a:pt x="164" y="601"/>
                  </a:lnTo>
                  <a:lnTo>
                    <a:pt x="161" y="608"/>
                  </a:lnTo>
                  <a:lnTo>
                    <a:pt x="161" y="614"/>
                  </a:lnTo>
                  <a:lnTo>
                    <a:pt x="161" y="617"/>
                  </a:lnTo>
                  <a:lnTo>
                    <a:pt x="161" y="617"/>
                  </a:lnTo>
                  <a:lnTo>
                    <a:pt x="161" y="621"/>
                  </a:lnTo>
                  <a:lnTo>
                    <a:pt x="163" y="625"/>
                  </a:lnTo>
                  <a:lnTo>
                    <a:pt x="165" y="629"/>
                  </a:lnTo>
                  <a:lnTo>
                    <a:pt x="168" y="633"/>
                  </a:lnTo>
                  <a:lnTo>
                    <a:pt x="172" y="635"/>
                  </a:lnTo>
                  <a:lnTo>
                    <a:pt x="176" y="638"/>
                  </a:lnTo>
                  <a:lnTo>
                    <a:pt x="180" y="639"/>
                  </a:lnTo>
                  <a:lnTo>
                    <a:pt x="184" y="639"/>
                  </a:lnTo>
                  <a:lnTo>
                    <a:pt x="184" y="639"/>
                  </a:lnTo>
                  <a:lnTo>
                    <a:pt x="204" y="639"/>
                  </a:lnTo>
                  <a:lnTo>
                    <a:pt x="224" y="637"/>
                  </a:lnTo>
                  <a:lnTo>
                    <a:pt x="244" y="633"/>
                  </a:lnTo>
                  <a:lnTo>
                    <a:pt x="262" y="626"/>
                  </a:lnTo>
                  <a:lnTo>
                    <a:pt x="282" y="620"/>
                  </a:lnTo>
                  <a:lnTo>
                    <a:pt x="299" y="610"/>
                  </a:lnTo>
                  <a:lnTo>
                    <a:pt x="316" y="601"/>
                  </a:lnTo>
                  <a:lnTo>
                    <a:pt x="330" y="589"/>
                  </a:lnTo>
                  <a:lnTo>
                    <a:pt x="344" y="576"/>
                  </a:lnTo>
                  <a:lnTo>
                    <a:pt x="356" y="562"/>
                  </a:lnTo>
                  <a:lnTo>
                    <a:pt x="367" y="546"/>
                  </a:lnTo>
                  <a:lnTo>
                    <a:pt x="375" y="529"/>
                  </a:lnTo>
                  <a:lnTo>
                    <a:pt x="381" y="512"/>
                  </a:lnTo>
                  <a:lnTo>
                    <a:pt x="385" y="493"/>
                  </a:lnTo>
                  <a:lnTo>
                    <a:pt x="385" y="472"/>
                  </a:lnTo>
                  <a:lnTo>
                    <a:pt x="382" y="451"/>
                  </a:lnTo>
                  <a:lnTo>
                    <a:pt x="382" y="451"/>
                  </a:lnTo>
                  <a:lnTo>
                    <a:pt x="380" y="436"/>
                  </a:lnTo>
                  <a:lnTo>
                    <a:pt x="376" y="422"/>
                  </a:lnTo>
                  <a:lnTo>
                    <a:pt x="372" y="409"/>
                  </a:lnTo>
                  <a:lnTo>
                    <a:pt x="367" y="397"/>
                  </a:lnTo>
                  <a:lnTo>
                    <a:pt x="360" y="387"/>
                  </a:lnTo>
                  <a:lnTo>
                    <a:pt x="354" y="376"/>
                  </a:lnTo>
                  <a:lnTo>
                    <a:pt x="346" y="366"/>
                  </a:lnTo>
                  <a:lnTo>
                    <a:pt x="338" y="358"/>
                  </a:lnTo>
                  <a:lnTo>
                    <a:pt x="330" y="349"/>
                  </a:lnTo>
                  <a:lnTo>
                    <a:pt x="321" y="342"/>
                  </a:lnTo>
                  <a:lnTo>
                    <a:pt x="301" y="328"/>
                  </a:lnTo>
                  <a:lnTo>
                    <a:pt x="279" y="317"/>
                  </a:lnTo>
                  <a:lnTo>
                    <a:pt x="257" y="307"/>
                  </a:lnTo>
                  <a:lnTo>
                    <a:pt x="257" y="307"/>
                  </a:lnTo>
                  <a:lnTo>
                    <a:pt x="233" y="295"/>
                  </a:lnTo>
                  <a:lnTo>
                    <a:pt x="221" y="290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176" y="276"/>
                  </a:lnTo>
                  <a:lnTo>
                    <a:pt x="142" y="263"/>
                  </a:lnTo>
                  <a:lnTo>
                    <a:pt x="108" y="248"/>
                  </a:lnTo>
                  <a:lnTo>
                    <a:pt x="75" y="234"/>
                  </a:lnTo>
                  <a:lnTo>
                    <a:pt x="75" y="234"/>
                  </a:lnTo>
                  <a:lnTo>
                    <a:pt x="68" y="230"/>
                  </a:lnTo>
                  <a:lnTo>
                    <a:pt x="63" y="226"/>
                  </a:lnTo>
                  <a:lnTo>
                    <a:pt x="58" y="222"/>
                  </a:lnTo>
                  <a:lnTo>
                    <a:pt x="55" y="218"/>
                  </a:lnTo>
                  <a:lnTo>
                    <a:pt x="54" y="213"/>
                  </a:lnTo>
                  <a:lnTo>
                    <a:pt x="53" y="208"/>
                  </a:lnTo>
                  <a:lnTo>
                    <a:pt x="53" y="204"/>
                  </a:lnTo>
                  <a:lnTo>
                    <a:pt x="54" y="198"/>
                  </a:lnTo>
                  <a:lnTo>
                    <a:pt x="55" y="195"/>
                  </a:lnTo>
                  <a:lnTo>
                    <a:pt x="59" y="191"/>
                  </a:lnTo>
                  <a:lnTo>
                    <a:pt x="63" y="187"/>
                  </a:lnTo>
                  <a:lnTo>
                    <a:pt x="67" y="183"/>
                  </a:lnTo>
                  <a:lnTo>
                    <a:pt x="72" y="180"/>
                  </a:lnTo>
                  <a:lnTo>
                    <a:pt x="79" y="178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8" name="Freeform 1130"/>
            <p:cNvSpPr/>
            <p:nvPr/>
          </p:nvSpPr>
          <p:spPr bwMode="auto">
            <a:xfrm>
              <a:off x="4273551" y="4613275"/>
              <a:ext cx="3175" cy="1588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5" y="2"/>
                </a:cxn>
                <a:cxn ang="0">
                  <a:pos x="5" y="2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lnTo>
                    <a:pt x="5" y="2"/>
                  </a:lnTo>
                  <a:lnTo>
                    <a:pt x="7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9" name="Freeform 1131"/>
            <p:cNvSpPr/>
            <p:nvPr/>
          </p:nvSpPr>
          <p:spPr bwMode="auto">
            <a:xfrm>
              <a:off x="4224338" y="4500563"/>
              <a:ext cx="153988" cy="254000"/>
            </a:xfrm>
            <a:custGeom>
              <a:avLst/>
              <a:gdLst/>
              <a:ahLst/>
              <a:cxnLst>
                <a:cxn ang="0">
                  <a:pos x="261" y="464"/>
                </a:cxn>
                <a:cxn ang="0">
                  <a:pos x="214" y="440"/>
                </a:cxn>
                <a:cxn ang="0">
                  <a:pos x="209" y="422"/>
                </a:cxn>
                <a:cxn ang="0">
                  <a:pos x="189" y="396"/>
                </a:cxn>
                <a:cxn ang="0">
                  <a:pos x="141" y="375"/>
                </a:cxn>
                <a:cxn ang="0">
                  <a:pos x="53" y="376"/>
                </a:cxn>
                <a:cxn ang="0">
                  <a:pos x="9" y="404"/>
                </a:cxn>
                <a:cxn ang="0">
                  <a:pos x="0" y="456"/>
                </a:cxn>
                <a:cxn ang="0">
                  <a:pos x="18" y="548"/>
                </a:cxn>
                <a:cxn ang="0">
                  <a:pos x="61" y="596"/>
                </a:cxn>
                <a:cxn ang="0">
                  <a:pos x="154" y="633"/>
                </a:cxn>
                <a:cxn ang="0">
                  <a:pos x="232" y="639"/>
                </a:cxn>
                <a:cxn ang="0">
                  <a:pos x="247" y="625"/>
                </a:cxn>
                <a:cxn ang="0">
                  <a:pos x="240" y="599"/>
                </a:cxn>
                <a:cxn ang="0">
                  <a:pos x="202" y="592"/>
                </a:cxn>
                <a:cxn ang="0">
                  <a:pos x="103" y="567"/>
                </a:cxn>
                <a:cxn ang="0">
                  <a:pos x="53" y="521"/>
                </a:cxn>
                <a:cxn ang="0">
                  <a:pos x="44" y="465"/>
                </a:cxn>
                <a:cxn ang="0">
                  <a:pos x="52" y="434"/>
                </a:cxn>
                <a:cxn ang="0">
                  <a:pos x="106" y="418"/>
                </a:cxn>
                <a:cxn ang="0">
                  <a:pos x="155" y="425"/>
                </a:cxn>
                <a:cxn ang="0">
                  <a:pos x="164" y="435"/>
                </a:cxn>
                <a:cxn ang="0">
                  <a:pos x="172" y="456"/>
                </a:cxn>
                <a:cxn ang="0">
                  <a:pos x="206" y="493"/>
                </a:cxn>
                <a:cxn ang="0">
                  <a:pos x="266" y="510"/>
                </a:cxn>
                <a:cxn ang="0">
                  <a:pos x="327" y="504"/>
                </a:cxn>
                <a:cxn ang="0">
                  <a:pos x="370" y="474"/>
                </a:cxn>
                <a:cxn ang="0">
                  <a:pos x="387" y="430"/>
                </a:cxn>
                <a:cxn ang="0">
                  <a:pos x="378" y="395"/>
                </a:cxn>
                <a:cxn ang="0">
                  <a:pos x="304" y="351"/>
                </a:cxn>
                <a:cxn ang="0">
                  <a:pos x="172" y="302"/>
                </a:cxn>
                <a:cxn ang="0">
                  <a:pos x="130" y="285"/>
                </a:cxn>
                <a:cxn ang="0">
                  <a:pos x="121" y="282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49" y="167"/>
                </a:cxn>
                <a:cxn ang="0">
                  <a:pos x="64" y="113"/>
                </a:cxn>
                <a:cxn ang="0">
                  <a:pos x="92" y="79"/>
                </a:cxn>
                <a:cxn ang="0">
                  <a:pos x="164" y="49"/>
                </a:cxn>
                <a:cxn ang="0">
                  <a:pos x="205" y="48"/>
                </a:cxn>
                <a:cxn ang="0">
                  <a:pos x="226" y="32"/>
                </a:cxn>
                <a:cxn ang="0">
                  <a:pos x="225" y="14"/>
                </a:cxn>
                <a:cxn ang="0">
                  <a:pos x="209" y="1"/>
                </a:cxn>
                <a:cxn ang="0">
                  <a:pos x="145" y="8"/>
                </a:cxn>
                <a:cxn ang="0">
                  <a:pos x="57" y="51"/>
                </a:cxn>
                <a:cxn ang="0">
                  <a:pos x="7" y="128"/>
                </a:cxn>
                <a:cxn ang="0">
                  <a:pos x="7" y="204"/>
                </a:cxn>
                <a:cxn ang="0">
                  <a:pos x="35" y="264"/>
                </a:cxn>
                <a:cxn ang="0">
                  <a:pos x="87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29" y="418"/>
                </a:cxn>
                <a:cxn ang="0">
                  <a:pos x="334" y="440"/>
                </a:cxn>
                <a:cxn ang="0">
                  <a:pos x="315" y="460"/>
                </a:cxn>
              </a:cxnLst>
              <a:rect l="0" t="0" r="r" b="b"/>
              <a:pathLst>
                <a:path w="387" h="639">
                  <a:moveTo>
                    <a:pt x="295" y="465"/>
                  </a:moveTo>
                  <a:lnTo>
                    <a:pt x="295" y="465"/>
                  </a:lnTo>
                  <a:lnTo>
                    <a:pt x="286" y="465"/>
                  </a:lnTo>
                  <a:lnTo>
                    <a:pt x="274" y="465"/>
                  </a:lnTo>
                  <a:lnTo>
                    <a:pt x="261" y="464"/>
                  </a:lnTo>
                  <a:lnTo>
                    <a:pt x="249" y="461"/>
                  </a:lnTo>
                  <a:lnTo>
                    <a:pt x="238" y="457"/>
                  </a:lnTo>
                  <a:lnTo>
                    <a:pt x="226" y="451"/>
                  </a:lnTo>
                  <a:lnTo>
                    <a:pt x="218" y="444"/>
                  </a:lnTo>
                  <a:lnTo>
                    <a:pt x="214" y="440"/>
                  </a:lnTo>
                  <a:lnTo>
                    <a:pt x="213" y="435"/>
                  </a:lnTo>
                  <a:lnTo>
                    <a:pt x="213" y="435"/>
                  </a:lnTo>
                  <a:lnTo>
                    <a:pt x="211" y="427"/>
                  </a:lnTo>
                  <a:lnTo>
                    <a:pt x="209" y="422"/>
                  </a:lnTo>
                  <a:lnTo>
                    <a:pt x="209" y="422"/>
                  </a:lnTo>
                  <a:lnTo>
                    <a:pt x="205" y="414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196" y="401"/>
                  </a:lnTo>
                  <a:lnTo>
                    <a:pt x="189" y="396"/>
                  </a:lnTo>
                  <a:lnTo>
                    <a:pt x="181" y="391"/>
                  </a:lnTo>
                  <a:lnTo>
                    <a:pt x="175" y="387"/>
                  </a:lnTo>
                  <a:lnTo>
                    <a:pt x="158" y="379"/>
                  </a:lnTo>
                  <a:lnTo>
                    <a:pt x="141" y="375"/>
                  </a:lnTo>
                  <a:lnTo>
                    <a:pt x="141" y="375"/>
                  </a:lnTo>
                  <a:lnTo>
                    <a:pt x="123" y="371"/>
                  </a:lnTo>
                  <a:lnTo>
                    <a:pt x="100" y="370"/>
                  </a:lnTo>
                  <a:lnTo>
                    <a:pt x="77" y="371"/>
                  </a:lnTo>
                  <a:lnTo>
                    <a:pt x="65" y="374"/>
                  </a:lnTo>
                  <a:lnTo>
                    <a:pt x="53" y="376"/>
                  </a:lnTo>
                  <a:lnTo>
                    <a:pt x="43" y="380"/>
                  </a:lnTo>
                  <a:lnTo>
                    <a:pt x="32" y="384"/>
                  </a:lnTo>
                  <a:lnTo>
                    <a:pt x="23" y="389"/>
                  </a:lnTo>
                  <a:lnTo>
                    <a:pt x="15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3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56"/>
                  </a:lnTo>
                  <a:lnTo>
                    <a:pt x="0" y="476"/>
                  </a:lnTo>
                  <a:lnTo>
                    <a:pt x="2" y="495"/>
                  </a:lnTo>
                  <a:lnTo>
                    <a:pt x="5" y="514"/>
                  </a:lnTo>
                  <a:lnTo>
                    <a:pt x="10" y="531"/>
                  </a:lnTo>
                  <a:lnTo>
                    <a:pt x="18" y="548"/>
                  </a:lnTo>
                  <a:lnTo>
                    <a:pt x="30" y="565"/>
                  </a:lnTo>
                  <a:lnTo>
                    <a:pt x="43" y="582"/>
                  </a:lnTo>
                  <a:lnTo>
                    <a:pt x="43" y="582"/>
                  </a:lnTo>
                  <a:lnTo>
                    <a:pt x="52" y="589"/>
                  </a:lnTo>
                  <a:lnTo>
                    <a:pt x="61" y="596"/>
                  </a:lnTo>
                  <a:lnTo>
                    <a:pt x="70" y="603"/>
                  </a:lnTo>
                  <a:lnTo>
                    <a:pt x="82" y="609"/>
                  </a:lnTo>
                  <a:lnTo>
                    <a:pt x="104" y="620"/>
                  </a:lnTo>
                  <a:lnTo>
                    <a:pt x="129" y="627"/>
                  </a:lnTo>
                  <a:lnTo>
                    <a:pt x="154" y="633"/>
                  </a:lnTo>
                  <a:lnTo>
                    <a:pt x="179" y="637"/>
                  </a:lnTo>
                  <a:lnTo>
                    <a:pt x="204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32" y="639"/>
                  </a:lnTo>
                  <a:lnTo>
                    <a:pt x="236" y="638"/>
                  </a:lnTo>
                  <a:lnTo>
                    <a:pt x="240" y="635"/>
                  </a:lnTo>
                  <a:lnTo>
                    <a:pt x="243" y="633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7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1"/>
                  </a:lnTo>
                  <a:lnTo>
                    <a:pt x="240" y="599"/>
                  </a:lnTo>
                  <a:lnTo>
                    <a:pt x="236" y="596"/>
                  </a:lnTo>
                  <a:lnTo>
                    <a:pt x="232" y="595"/>
                  </a:lnTo>
                  <a:lnTo>
                    <a:pt x="227" y="593"/>
                  </a:lnTo>
                  <a:lnTo>
                    <a:pt x="227" y="593"/>
                  </a:lnTo>
                  <a:lnTo>
                    <a:pt x="202" y="592"/>
                  </a:lnTo>
                  <a:lnTo>
                    <a:pt x="175" y="589"/>
                  </a:lnTo>
                  <a:lnTo>
                    <a:pt x="145" y="583"/>
                  </a:lnTo>
                  <a:lnTo>
                    <a:pt x="130" y="579"/>
                  </a:lnTo>
                  <a:lnTo>
                    <a:pt x="116" y="574"/>
                  </a:lnTo>
                  <a:lnTo>
                    <a:pt x="103" y="567"/>
                  </a:lnTo>
                  <a:lnTo>
                    <a:pt x="90" y="561"/>
                  </a:lnTo>
                  <a:lnTo>
                    <a:pt x="78" y="552"/>
                  </a:lnTo>
                  <a:lnTo>
                    <a:pt x="68" y="542"/>
                  </a:lnTo>
                  <a:lnTo>
                    <a:pt x="60" y="533"/>
                  </a:lnTo>
                  <a:lnTo>
                    <a:pt x="53" y="521"/>
                  </a:lnTo>
                  <a:lnTo>
                    <a:pt x="48" y="508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4" y="474"/>
                  </a:lnTo>
                  <a:lnTo>
                    <a:pt x="44" y="465"/>
                  </a:lnTo>
                  <a:lnTo>
                    <a:pt x="44" y="453"/>
                  </a:lnTo>
                  <a:lnTo>
                    <a:pt x="44" y="453"/>
                  </a:lnTo>
                  <a:lnTo>
                    <a:pt x="45" y="448"/>
                  </a:lnTo>
                  <a:lnTo>
                    <a:pt x="47" y="443"/>
                  </a:lnTo>
                  <a:lnTo>
                    <a:pt x="52" y="434"/>
                  </a:lnTo>
                  <a:lnTo>
                    <a:pt x="58" y="427"/>
                  </a:lnTo>
                  <a:lnTo>
                    <a:pt x="66" y="423"/>
                  </a:lnTo>
                  <a:lnTo>
                    <a:pt x="75" y="419"/>
                  </a:lnTo>
                  <a:lnTo>
                    <a:pt x="86" y="418"/>
                  </a:lnTo>
                  <a:lnTo>
                    <a:pt x="106" y="418"/>
                  </a:lnTo>
                  <a:lnTo>
                    <a:pt x="106" y="418"/>
                  </a:lnTo>
                  <a:lnTo>
                    <a:pt x="117" y="418"/>
                  </a:lnTo>
                  <a:lnTo>
                    <a:pt x="137" y="421"/>
                  </a:lnTo>
                  <a:lnTo>
                    <a:pt x="147" y="422"/>
                  </a:lnTo>
                  <a:lnTo>
                    <a:pt x="155" y="425"/>
                  </a:lnTo>
                  <a:lnTo>
                    <a:pt x="162" y="427"/>
                  </a:lnTo>
                  <a:lnTo>
                    <a:pt x="163" y="429"/>
                  </a:lnTo>
                  <a:lnTo>
                    <a:pt x="164" y="431"/>
                  </a:lnTo>
                  <a:lnTo>
                    <a:pt x="164" y="431"/>
                  </a:lnTo>
                  <a:lnTo>
                    <a:pt x="164" y="435"/>
                  </a:lnTo>
                  <a:lnTo>
                    <a:pt x="167" y="440"/>
                  </a:lnTo>
                  <a:lnTo>
                    <a:pt x="167" y="440"/>
                  </a:lnTo>
                  <a:lnTo>
                    <a:pt x="167" y="446"/>
                  </a:lnTo>
                  <a:lnTo>
                    <a:pt x="167" y="446"/>
                  </a:lnTo>
                  <a:lnTo>
                    <a:pt x="172" y="456"/>
                  </a:lnTo>
                  <a:lnTo>
                    <a:pt x="177" y="465"/>
                  </a:lnTo>
                  <a:lnTo>
                    <a:pt x="183" y="473"/>
                  </a:lnTo>
                  <a:lnTo>
                    <a:pt x="191" y="481"/>
                  </a:lnTo>
                  <a:lnTo>
                    <a:pt x="198" y="487"/>
                  </a:lnTo>
                  <a:lnTo>
                    <a:pt x="206" y="493"/>
                  </a:lnTo>
                  <a:lnTo>
                    <a:pt x="215" y="498"/>
                  </a:lnTo>
                  <a:lnTo>
                    <a:pt x="225" y="502"/>
                  </a:lnTo>
                  <a:lnTo>
                    <a:pt x="235" y="504"/>
                  </a:lnTo>
                  <a:lnTo>
                    <a:pt x="246" y="507"/>
                  </a:lnTo>
                  <a:lnTo>
                    <a:pt x="266" y="510"/>
                  </a:lnTo>
                  <a:lnTo>
                    <a:pt x="287" y="511"/>
                  </a:lnTo>
                  <a:lnTo>
                    <a:pt x="308" y="510"/>
                  </a:lnTo>
                  <a:lnTo>
                    <a:pt x="308" y="510"/>
                  </a:lnTo>
                  <a:lnTo>
                    <a:pt x="317" y="507"/>
                  </a:lnTo>
                  <a:lnTo>
                    <a:pt x="327" y="504"/>
                  </a:lnTo>
                  <a:lnTo>
                    <a:pt x="337" y="501"/>
                  </a:lnTo>
                  <a:lnTo>
                    <a:pt x="346" y="495"/>
                  </a:lnTo>
                  <a:lnTo>
                    <a:pt x="355" y="489"/>
                  </a:lnTo>
                  <a:lnTo>
                    <a:pt x="363" y="482"/>
                  </a:lnTo>
                  <a:lnTo>
                    <a:pt x="370" y="474"/>
                  </a:lnTo>
                  <a:lnTo>
                    <a:pt x="375" y="467"/>
                  </a:lnTo>
                  <a:lnTo>
                    <a:pt x="375" y="467"/>
                  </a:lnTo>
                  <a:lnTo>
                    <a:pt x="382" y="450"/>
                  </a:lnTo>
                  <a:lnTo>
                    <a:pt x="384" y="440"/>
                  </a:lnTo>
                  <a:lnTo>
                    <a:pt x="387" y="430"/>
                  </a:lnTo>
                  <a:lnTo>
                    <a:pt x="387" y="421"/>
                  </a:lnTo>
                  <a:lnTo>
                    <a:pt x="387" y="410"/>
                  </a:lnTo>
                  <a:lnTo>
                    <a:pt x="383" y="402"/>
                  </a:lnTo>
                  <a:lnTo>
                    <a:pt x="380" y="399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66" y="385"/>
                  </a:lnTo>
                  <a:lnTo>
                    <a:pt x="354" y="378"/>
                  </a:lnTo>
                  <a:lnTo>
                    <a:pt x="329" y="363"/>
                  </a:lnTo>
                  <a:lnTo>
                    <a:pt x="304" y="351"/>
                  </a:lnTo>
                  <a:lnTo>
                    <a:pt x="278" y="342"/>
                  </a:lnTo>
                  <a:lnTo>
                    <a:pt x="225" y="323"/>
                  </a:lnTo>
                  <a:lnTo>
                    <a:pt x="198" y="314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67" y="298"/>
                  </a:lnTo>
                  <a:lnTo>
                    <a:pt x="162" y="295"/>
                  </a:lnTo>
                  <a:lnTo>
                    <a:pt x="162" y="295"/>
                  </a:lnTo>
                  <a:lnTo>
                    <a:pt x="146" y="290"/>
                  </a:lnTo>
                  <a:lnTo>
                    <a:pt x="130" y="285"/>
                  </a:lnTo>
                  <a:lnTo>
                    <a:pt x="130" y="285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1" y="282"/>
                  </a:lnTo>
                  <a:lnTo>
                    <a:pt x="121" y="282"/>
                  </a:lnTo>
                  <a:lnTo>
                    <a:pt x="125" y="283"/>
                  </a:lnTo>
                  <a:lnTo>
                    <a:pt x="125" y="283"/>
                  </a:lnTo>
                  <a:lnTo>
                    <a:pt x="120" y="281"/>
                  </a:lnTo>
                  <a:lnTo>
                    <a:pt x="120" y="281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3" y="239"/>
                  </a:lnTo>
                  <a:lnTo>
                    <a:pt x="65" y="230"/>
                  </a:lnTo>
                  <a:lnTo>
                    <a:pt x="60" y="221"/>
                  </a:lnTo>
                  <a:lnTo>
                    <a:pt x="56" y="210"/>
                  </a:lnTo>
                  <a:lnTo>
                    <a:pt x="52" y="201"/>
                  </a:lnTo>
                  <a:lnTo>
                    <a:pt x="51" y="189"/>
                  </a:lnTo>
                  <a:lnTo>
                    <a:pt x="49" y="179"/>
                  </a:lnTo>
                  <a:lnTo>
                    <a:pt x="49" y="167"/>
                  </a:lnTo>
                  <a:lnTo>
                    <a:pt x="51" y="157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8" y="124"/>
                  </a:lnTo>
                  <a:lnTo>
                    <a:pt x="64" y="113"/>
                  </a:lnTo>
                  <a:lnTo>
                    <a:pt x="69" y="104"/>
                  </a:lnTo>
                  <a:lnTo>
                    <a:pt x="75" y="9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79"/>
                  </a:lnTo>
                  <a:lnTo>
                    <a:pt x="106" y="70"/>
                  </a:lnTo>
                  <a:lnTo>
                    <a:pt x="119" y="64"/>
                  </a:lnTo>
                  <a:lnTo>
                    <a:pt x="133" y="59"/>
                  </a:lnTo>
                  <a:lnTo>
                    <a:pt x="149" y="53"/>
                  </a:lnTo>
                  <a:lnTo>
                    <a:pt x="164" y="49"/>
                  </a:lnTo>
                  <a:lnTo>
                    <a:pt x="180" y="48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200" y="48"/>
                  </a:lnTo>
                  <a:lnTo>
                    <a:pt x="205" y="48"/>
                  </a:lnTo>
                  <a:lnTo>
                    <a:pt x="210" y="47"/>
                  </a:lnTo>
                  <a:lnTo>
                    <a:pt x="215" y="45"/>
                  </a:lnTo>
                  <a:lnTo>
                    <a:pt x="221" y="42"/>
                  </a:lnTo>
                  <a:lnTo>
                    <a:pt x="223" y="38"/>
                  </a:lnTo>
                  <a:lnTo>
                    <a:pt x="226" y="32"/>
                  </a:lnTo>
                  <a:lnTo>
                    <a:pt x="227" y="26"/>
                  </a:lnTo>
                  <a:lnTo>
                    <a:pt x="227" y="23"/>
                  </a:lnTo>
                  <a:lnTo>
                    <a:pt x="227" y="23"/>
                  </a:lnTo>
                  <a:lnTo>
                    <a:pt x="226" y="18"/>
                  </a:lnTo>
                  <a:lnTo>
                    <a:pt x="225" y="14"/>
                  </a:lnTo>
                  <a:lnTo>
                    <a:pt x="223" y="10"/>
                  </a:lnTo>
                  <a:lnTo>
                    <a:pt x="219" y="6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9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4" y="1"/>
                  </a:lnTo>
                  <a:lnTo>
                    <a:pt x="164" y="4"/>
                  </a:lnTo>
                  <a:lnTo>
                    <a:pt x="145" y="8"/>
                  </a:lnTo>
                  <a:lnTo>
                    <a:pt x="125" y="13"/>
                  </a:lnTo>
                  <a:lnTo>
                    <a:pt x="107" y="21"/>
                  </a:lnTo>
                  <a:lnTo>
                    <a:pt x="89" y="28"/>
                  </a:lnTo>
                  <a:lnTo>
                    <a:pt x="73" y="39"/>
                  </a:lnTo>
                  <a:lnTo>
                    <a:pt x="57" y="51"/>
                  </a:lnTo>
                  <a:lnTo>
                    <a:pt x="43" y="62"/>
                  </a:lnTo>
                  <a:lnTo>
                    <a:pt x="31" y="77"/>
                  </a:lnTo>
                  <a:lnTo>
                    <a:pt x="21" y="93"/>
                  </a:lnTo>
                  <a:lnTo>
                    <a:pt x="13" y="110"/>
                  </a:lnTo>
                  <a:lnTo>
                    <a:pt x="7" y="128"/>
                  </a:lnTo>
                  <a:lnTo>
                    <a:pt x="4" y="147"/>
                  </a:lnTo>
                  <a:lnTo>
                    <a:pt x="2" y="167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7" y="204"/>
                  </a:lnTo>
                  <a:lnTo>
                    <a:pt x="11" y="217"/>
                  </a:lnTo>
                  <a:lnTo>
                    <a:pt x="17" y="230"/>
                  </a:lnTo>
                  <a:lnTo>
                    <a:pt x="22" y="242"/>
                  </a:lnTo>
                  <a:lnTo>
                    <a:pt x="27" y="253"/>
                  </a:lnTo>
                  <a:lnTo>
                    <a:pt x="35" y="264"/>
                  </a:lnTo>
                  <a:lnTo>
                    <a:pt x="41" y="273"/>
                  </a:lnTo>
                  <a:lnTo>
                    <a:pt x="49" y="282"/>
                  </a:lnTo>
                  <a:lnTo>
                    <a:pt x="58" y="290"/>
                  </a:lnTo>
                  <a:lnTo>
                    <a:pt x="68" y="298"/>
                  </a:lnTo>
                  <a:lnTo>
                    <a:pt x="87" y="311"/>
                  </a:lnTo>
                  <a:lnTo>
                    <a:pt x="108" y="323"/>
                  </a:lnTo>
                  <a:lnTo>
                    <a:pt x="132" y="332"/>
                  </a:lnTo>
                  <a:lnTo>
                    <a:pt x="132" y="332"/>
                  </a:lnTo>
                  <a:lnTo>
                    <a:pt x="154" y="345"/>
                  </a:lnTo>
                  <a:lnTo>
                    <a:pt x="166" y="349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213" y="365"/>
                  </a:lnTo>
                  <a:lnTo>
                    <a:pt x="247" y="378"/>
                  </a:lnTo>
                  <a:lnTo>
                    <a:pt x="280" y="391"/>
                  </a:lnTo>
                  <a:lnTo>
                    <a:pt x="314" y="406"/>
                  </a:lnTo>
                  <a:lnTo>
                    <a:pt x="314" y="406"/>
                  </a:lnTo>
                  <a:lnTo>
                    <a:pt x="320" y="409"/>
                  </a:lnTo>
                  <a:lnTo>
                    <a:pt x="325" y="413"/>
                  </a:lnTo>
                  <a:lnTo>
                    <a:pt x="329" y="418"/>
                  </a:lnTo>
                  <a:lnTo>
                    <a:pt x="332" y="422"/>
                  </a:lnTo>
                  <a:lnTo>
                    <a:pt x="334" y="426"/>
                  </a:lnTo>
                  <a:lnTo>
                    <a:pt x="336" y="431"/>
                  </a:lnTo>
                  <a:lnTo>
                    <a:pt x="334" y="436"/>
                  </a:lnTo>
                  <a:lnTo>
                    <a:pt x="334" y="440"/>
                  </a:lnTo>
                  <a:lnTo>
                    <a:pt x="332" y="444"/>
                  </a:lnTo>
                  <a:lnTo>
                    <a:pt x="329" y="450"/>
                  </a:lnTo>
                  <a:lnTo>
                    <a:pt x="325" y="453"/>
                  </a:lnTo>
                  <a:lnTo>
                    <a:pt x="320" y="456"/>
                  </a:lnTo>
                  <a:lnTo>
                    <a:pt x="315" y="460"/>
                  </a:lnTo>
                  <a:lnTo>
                    <a:pt x="310" y="463"/>
                  </a:lnTo>
                  <a:lnTo>
                    <a:pt x="303" y="464"/>
                  </a:lnTo>
                  <a:lnTo>
                    <a:pt x="295" y="465"/>
                  </a:lnTo>
                  <a:lnTo>
                    <a:pt x="295" y="4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0" name="Freeform 1132"/>
            <p:cNvSpPr/>
            <p:nvPr/>
          </p:nvSpPr>
          <p:spPr bwMode="auto">
            <a:xfrm>
              <a:off x="4295776" y="4462463"/>
              <a:ext cx="95250" cy="55563"/>
            </a:xfrm>
            <a:custGeom>
              <a:avLst/>
              <a:gdLst/>
              <a:ahLst/>
              <a:cxnLst>
                <a:cxn ang="0">
                  <a:pos x="242" y="113"/>
                </a:cxn>
                <a:cxn ang="0">
                  <a:pos x="238" y="69"/>
                </a:cxn>
                <a:cxn ang="0">
                  <a:pos x="231" y="49"/>
                </a:cxn>
                <a:cxn ang="0">
                  <a:pos x="218" y="31"/>
                </a:cxn>
                <a:cxn ang="0">
                  <a:pos x="208" y="22"/>
                </a:cxn>
                <a:cxn ang="0">
                  <a:pos x="186" y="10"/>
                </a:cxn>
                <a:cxn ang="0">
                  <a:pos x="159" y="3"/>
                </a:cxn>
                <a:cxn ang="0">
                  <a:pos x="133" y="1"/>
                </a:cxn>
                <a:cxn ang="0">
                  <a:pos x="120" y="0"/>
                </a:cxn>
                <a:cxn ang="0">
                  <a:pos x="82" y="3"/>
                </a:cxn>
                <a:cxn ang="0">
                  <a:pos x="56" y="10"/>
                </a:cxn>
                <a:cxn ang="0">
                  <a:pos x="32" y="20"/>
                </a:cxn>
                <a:cxn ang="0">
                  <a:pos x="22" y="28"/>
                </a:cxn>
                <a:cxn ang="0">
                  <a:pos x="10" y="47"/>
                </a:cxn>
                <a:cxn ang="0">
                  <a:pos x="4" y="69"/>
                </a:cxn>
                <a:cxn ang="0">
                  <a:pos x="1" y="94"/>
                </a:cxn>
                <a:cxn ang="0">
                  <a:pos x="0" y="116"/>
                </a:cxn>
                <a:cxn ang="0">
                  <a:pos x="2" y="125"/>
                </a:cxn>
                <a:cxn ang="0">
                  <a:pos x="8" y="132"/>
                </a:cxn>
                <a:cxn ang="0">
                  <a:pos x="14" y="137"/>
                </a:cxn>
                <a:cxn ang="0">
                  <a:pos x="31" y="137"/>
                </a:cxn>
                <a:cxn ang="0">
                  <a:pos x="39" y="132"/>
                </a:cxn>
                <a:cxn ang="0">
                  <a:pos x="44" y="125"/>
                </a:cxn>
                <a:cxn ang="0">
                  <a:pos x="46" y="116"/>
                </a:cxn>
                <a:cxn ang="0">
                  <a:pos x="47" y="99"/>
                </a:cxn>
                <a:cxn ang="0">
                  <a:pos x="53" y="74"/>
                </a:cxn>
                <a:cxn ang="0">
                  <a:pos x="68" y="57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7" y="52"/>
                </a:cxn>
                <a:cxn ang="0">
                  <a:pos x="183" y="62"/>
                </a:cxn>
                <a:cxn ang="0">
                  <a:pos x="191" y="77"/>
                </a:cxn>
                <a:cxn ang="0">
                  <a:pos x="195" y="94"/>
                </a:cxn>
                <a:cxn ang="0">
                  <a:pos x="196" y="113"/>
                </a:cxn>
                <a:cxn ang="0">
                  <a:pos x="199" y="122"/>
                </a:cxn>
                <a:cxn ang="0">
                  <a:pos x="204" y="129"/>
                </a:cxn>
                <a:cxn ang="0">
                  <a:pos x="221" y="134"/>
                </a:cxn>
                <a:cxn ang="0">
                  <a:pos x="233" y="132"/>
                </a:cxn>
                <a:cxn ang="0">
                  <a:pos x="238" y="126"/>
                </a:cxn>
                <a:cxn ang="0">
                  <a:pos x="242" y="117"/>
                </a:cxn>
                <a:cxn ang="0">
                  <a:pos x="242" y="113"/>
                </a:cxn>
              </a:cxnLst>
              <a:rect l="0" t="0" r="r" b="b"/>
              <a:pathLst>
                <a:path w="242" h="138">
                  <a:moveTo>
                    <a:pt x="242" y="113"/>
                  </a:moveTo>
                  <a:lnTo>
                    <a:pt x="242" y="113"/>
                  </a:lnTo>
                  <a:lnTo>
                    <a:pt x="239" y="91"/>
                  </a:lnTo>
                  <a:lnTo>
                    <a:pt x="238" y="69"/>
                  </a:lnTo>
                  <a:lnTo>
                    <a:pt x="235" y="58"/>
                  </a:lnTo>
                  <a:lnTo>
                    <a:pt x="231" y="49"/>
                  </a:lnTo>
                  <a:lnTo>
                    <a:pt x="226" y="40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08" y="22"/>
                  </a:lnTo>
                  <a:lnTo>
                    <a:pt x="197" y="15"/>
                  </a:lnTo>
                  <a:lnTo>
                    <a:pt x="186" y="10"/>
                  </a:lnTo>
                  <a:lnTo>
                    <a:pt x="172" y="6"/>
                  </a:lnTo>
                  <a:lnTo>
                    <a:pt x="159" y="3"/>
                  </a:lnTo>
                  <a:lnTo>
                    <a:pt x="146" y="1"/>
                  </a:lnTo>
                  <a:lnTo>
                    <a:pt x="133" y="1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95" y="2"/>
                  </a:lnTo>
                  <a:lnTo>
                    <a:pt x="82" y="3"/>
                  </a:lnTo>
                  <a:lnTo>
                    <a:pt x="69" y="6"/>
                  </a:lnTo>
                  <a:lnTo>
                    <a:pt x="56" y="10"/>
                  </a:lnTo>
                  <a:lnTo>
                    <a:pt x="43" y="14"/>
                  </a:lnTo>
                  <a:lnTo>
                    <a:pt x="32" y="2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5" y="36"/>
                  </a:lnTo>
                  <a:lnTo>
                    <a:pt x="10" y="47"/>
                  </a:lnTo>
                  <a:lnTo>
                    <a:pt x="6" y="57"/>
                  </a:lnTo>
                  <a:lnTo>
                    <a:pt x="4" y="69"/>
                  </a:lnTo>
                  <a:lnTo>
                    <a:pt x="1" y="81"/>
                  </a:lnTo>
                  <a:lnTo>
                    <a:pt x="1" y="94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21"/>
                  </a:lnTo>
                  <a:lnTo>
                    <a:pt x="2" y="125"/>
                  </a:lnTo>
                  <a:lnTo>
                    <a:pt x="4" y="129"/>
                  </a:lnTo>
                  <a:lnTo>
                    <a:pt x="8" y="132"/>
                  </a:lnTo>
                  <a:lnTo>
                    <a:pt x="10" y="134"/>
                  </a:lnTo>
                  <a:lnTo>
                    <a:pt x="14" y="137"/>
                  </a:lnTo>
                  <a:lnTo>
                    <a:pt x="23" y="138"/>
                  </a:lnTo>
                  <a:lnTo>
                    <a:pt x="31" y="137"/>
                  </a:lnTo>
                  <a:lnTo>
                    <a:pt x="35" y="134"/>
                  </a:lnTo>
                  <a:lnTo>
                    <a:pt x="39" y="132"/>
                  </a:lnTo>
                  <a:lnTo>
                    <a:pt x="42" y="129"/>
                  </a:lnTo>
                  <a:lnTo>
                    <a:pt x="44" y="125"/>
                  </a:lnTo>
                  <a:lnTo>
                    <a:pt x="46" y="121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7" y="99"/>
                  </a:lnTo>
                  <a:lnTo>
                    <a:pt x="49" y="86"/>
                  </a:lnTo>
                  <a:lnTo>
                    <a:pt x="53" y="74"/>
                  </a:lnTo>
                  <a:lnTo>
                    <a:pt x="60" y="65"/>
                  </a:lnTo>
                  <a:lnTo>
                    <a:pt x="68" y="57"/>
                  </a:lnTo>
                  <a:lnTo>
                    <a:pt x="80" y="52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8" y="47"/>
                  </a:lnTo>
                  <a:lnTo>
                    <a:pt x="152" y="48"/>
                  </a:lnTo>
                  <a:lnTo>
                    <a:pt x="167" y="52"/>
                  </a:lnTo>
                  <a:lnTo>
                    <a:pt x="167" y="52"/>
                  </a:lnTo>
                  <a:lnTo>
                    <a:pt x="176" y="56"/>
                  </a:lnTo>
                  <a:lnTo>
                    <a:pt x="183" y="62"/>
                  </a:lnTo>
                  <a:lnTo>
                    <a:pt x="188" y="69"/>
                  </a:lnTo>
                  <a:lnTo>
                    <a:pt x="191" y="77"/>
                  </a:lnTo>
                  <a:lnTo>
                    <a:pt x="193" y="85"/>
                  </a:lnTo>
                  <a:lnTo>
                    <a:pt x="195" y="94"/>
                  </a:lnTo>
                  <a:lnTo>
                    <a:pt x="196" y="113"/>
                  </a:lnTo>
                  <a:lnTo>
                    <a:pt x="196" y="113"/>
                  </a:lnTo>
                  <a:lnTo>
                    <a:pt x="196" y="117"/>
                  </a:lnTo>
                  <a:lnTo>
                    <a:pt x="199" y="122"/>
                  </a:lnTo>
                  <a:lnTo>
                    <a:pt x="201" y="126"/>
                  </a:lnTo>
                  <a:lnTo>
                    <a:pt x="204" y="129"/>
                  </a:lnTo>
                  <a:lnTo>
                    <a:pt x="212" y="133"/>
                  </a:lnTo>
                  <a:lnTo>
                    <a:pt x="221" y="134"/>
                  </a:lnTo>
                  <a:lnTo>
                    <a:pt x="229" y="133"/>
                  </a:lnTo>
                  <a:lnTo>
                    <a:pt x="233" y="132"/>
                  </a:lnTo>
                  <a:lnTo>
                    <a:pt x="235" y="129"/>
                  </a:lnTo>
                  <a:lnTo>
                    <a:pt x="238" y="126"/>
                  </a:lnTo>
                  <a:lnTo>
                    <a:pt x="240" y="122"/>
                  </a:lnTo>
                  <a:lnTo>
                    <a:pt x="242" y="117"/>
                  </a:lnTo>
                  <a:lnTo>
                    <a:pt x="242" y="113"/>
                  </a:lnTo>
                  <a:lnTo>
                    <a:pt x="242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1" name="Freeform 1133"/>
            <p:cNvSpPr>
              <a:spLocks noEditPoints="1"/>
            </p:cNvSpPr>
            <p:nvPr/>
          </p:nvSpPr>
          <p:spPr bwMode="auto">
            <a:xfrm>
              <a:off x="4151313" y="4432300"/>
              <a:ext cx="385763" cy="382588"/>
            </a:xfrm>
            <a:custGeom>
              <a:avLst/>
              <a:gdLst/>
              <a:ahLst/>
              <a:cxnLst>
                <a:cxn ang="0">
                  <a:pos x="822" y="97"/>
                </a:cxn>
                <a:cxn ang="0">
                  <a:pos x="713" y="47"/>
                </a:cxn>
                <a:cxn ang="0">
                  <a:pos x="508" y="2"/>
                </a:cxn>
                <a:cxn ang="0">
                  <a:pos x="410" y="7"/>
                </a:cxn>
                <a:cxn ang="0">
                  <a:pos x="266" y="28"/>
                </a:cxn>
                <a:cxn ang="0">
                  <a:pos x="160" y="78"/>
                </a:cxn>
                <a:cxn ang="0">
                  <a:pos x="92" y="148"/>
                </a:cxn>
                <a:cxn ang="0">
                  <a:pos x="34" y="259"/>
                </a:cxn>
                <a:cxn ang="0">
                  <a:pos x="7" y="381"/>
                </a:cxn>
                <a:cxn ang="0">
                  <a:pos x="0" y="531"/>
                </a:cxn>
                <a:cxn ang="0">
                  <a:pos x="28" y="650"/>
                </a:cxn>
                <a:cxn ang="0">
                  <a:pos x="88" y="760"/>
                </a:cxn>
                <a:cxn ang="0">
                  <a:pos x="173" y="846"/>
                </a:cxn>
                <a:cxn ang="0">
                  <a:pos x="293" y="918"/>
                </a:cxn>
                <a:cxn ang="0">
                  <a:pos x="389" y="950"/>
                </a:cxn>
                <a:cxn ang="0">
                  <a:pos x="551" y="964"/>
                </a:cxn>
                <a:cxn ang="0">
                  <a:pos x="620" y="955"/>
                </a:cxn>
                <a:cxn ang="0">
                  <a:pos x="731" y="925"/>
                </a:cxn>
                <a:cxn ang="0">
                  <a:pos x="836" y="875"/>
                </a:cxn>
                <a:cxn ang="0">
                  <a:pos x="896" y="807"/>
                </a:cxn>
                <a:cxn ang="0">
                  <a:pos x="938" y="696"/>
                </a:cxn>
                <a:cxn ang="0">
                  <a:pos x="972" y="462"/>
                </a:cxn>
                <a:cxn ang="0">
                  <a:pos x="975" y="377"/>
                </a:cxn>
                <a:cxn ang="0">
                  <a:pos x="955" y="270"/>
                </a:cxn>
                <a:cxn ang="0">
                  <a:pos x="908" y="173"/>
                </a:cxn>
                <a:cxn ang="0">
                  <a:pos x="922" y="475"/>
                </a:cxn>
                <a:cxn ang="0">
                  <a:pos x="914" y="555"/>
                </a:cxn>
                <a:cxn ang="0">
                  <a:pos x="890" y="695"/>
                </a:cxn>
                <a:cxn ang="0">
                  <a:pos x="835" y="810"/>
                </a:cxn>
                <a:cxn ang="0">
                  <a:pos x="754" y="869"/>
                </a:cxn>
                <a:cxn ang="0">
                  <a:pos x="633" y="903"/>
                </a:cxn>
                <a:cxn ang="0">
                  <a:pos x="555" y="920"/>
                </a:cxn>
                <a:cxn ang="0">
                  <a:pos x="428" y="912"/>
                </a:cxn>
                <a:cxn ang="0">
                  <a:pos x="311" y="875"/>
                </a:cxn>
                <a:cxn ang="0">
                  <a:pos x="211" y="811"/>
                </a:cxn>
                <a:cxn ang="0">
                  <a:pos x="126" y="731"/>
                </a:cxn>
                <a:cxn ang="0">
                  <a:pos x="73" y="641"/>
                </a:cxn>
                <a:cxn ang="0">
                  <a:pos x="46" y="540"/>
                </a:cxn>
                <a:cxn ang="0">
                  <a:pos x="50" y="372"/>
                </a:cxn>
                <a:cxn ang="0">
                  <a:pos x="81" y="254"/>
                </a:cxn>
                <a:cxn ang="0">
                  <a:pos x="130" y="174"/>
                </a:cxn>
                <a:cxn ang="0">
                  <a:pos x="219" y="101"/>
                </a:cxn>
                <a:cxn ang="0">
                  <a:pos x="319" y="63"/>
                </a:cxn>
                <a:cxn ang="0">
                  <a:pos x="455" y="51"/>
                </a:cxn>
                <a:cxn ang="0">
                  <a:pos x="475" y="50"/>
                </a:cxn>
                <a:cxn ang="0">
                  <a:pos x="527" y="49"/>
                </a:cxn>
                <a:cxn ang="0">
                  <a:pos x="637" y="70"/>
                </a:cxn>
                <a:cxn ang="0">
                  <a:pos x="768" y="118"/>
                </a:cxn>
                <a:cxn ang="0">
                  <a:pos x="863" y="193"/>
                </a:cxn>
                <a:cxn ang="0">
                  <a:pos x="907" y="271"/>
                </a:cxn>
                <a:cxn ang="0">
                  <a:pos x="930" y="393"/>
                </a:cxn>
                <a:cxn ang="0">
                  <a:pos x="922" y="475"/>
                </a:cxn>
              </a:cxnLst>
              <a:rect l="0" t="0" r="r" b="b"/>
              <a:pathLst>
                <a:path w="975" h="964">
                  <a:moveTo>
                    <a:pt x="879" y="142"/>
                  </a:moveTo>
                  <a:lnTo>
                    <a:pt x="879" y="142"/>
                  </a:lnTo>
                  <a:lnTo>
                    <a:pt x="861" y="125"/>
                  </a:lnTo>
                  <a:lnTo>
                    <a:pt x="843" y="110"/>
                  </a:lnTo>
                  <a:lnTo>
                    <a:pt x="822" y="97"/>
                  </a:lnTo>
                  <a:lnTo>
                    <a:pt x="801" y="84"/>
                  </a:lnTo>
                  <a:lnTo>
                    <a:pt x="780" y="74"/>
                  </a:lnTo>
                  <a:lnTo>
                    <a:pt x="758" y="64"/>
                  </a:lnTo>
                  <a:lnTo>
                    <a:pt x="735" y="55"/>
                  </a:lnTo>
                  <a:lnTo>
                    <a:pt x="713" y="47"/>
                  </a:lnTo>
                  <a:lnTo>
                    <a:pt x="667" y="34"/>
                  </a:lnTo>
                  <a:lnTo>
                    <a:pt x="619" y="23"/>
                  </a:lnTo>
                  <a:lnTo>
                    <a:pt x="525" y="4"/>
                  </a:lnTo>
                  <a:lnTo>
                    <a:pt x="525" y="4"/>
                  </a:lnTo>
                  <a:lnTo>
                    <a:pt x="508" y="2"/>
                  </a:lnTo>
                  <a:lnTo>
                    <a:pt x="491" y="0"/>
                  </a:lnTo>
                  <a:lnTo>
                    <a:pt x="474" y="2"/>
                  </a:lnTo>
                  <a:lnTo>
                    <a:pt x="457" y="6"/>
                  </a:lnTo>
                  <a:lnTo>
                    <a:pt x="457" y="6"/>
                  </a:lnTo>
                  <a:lnTo>
                    <a:pt x="410" y="7"/>
                  </a:lnTo>
                  <a:lnTo>
                    <a:pt x="361" y="10"/>
                  </a:lnTo>
                  <a:lnTo>
                    <a:pt x="336" y="13"/>
                  </a:lnTo>
                  <a:lnTo>
                    <a:pt x="313" y="17"/>
                  </a:lnTo>
                  <a:lnTo>
                    <a:pt x="289" y="21"/>
                  </a:lnTo>
                  <a:lnTo>
                    <a:pt x="266" y="28"/>
                  </a:lnTo>
                  <a:lnTo>
                    <a:pt x="243" y="34"/>
                  </a:lnTo>
                  <a:lnTo>
                    <a:pt x="221" y="44"/>
                  </a:lnTo>
                  <a:lnTo>
                    <a:pt x="200" y="53"/>
                  </a:lnTo>
                  <a:lnTo>
                    <a:pt x="179" y="64"/>
                  </a:lnTo>
                  <a:lnTo>
                    <a:pt x="160" y="78"/>
                  </a:lnTo>
                  <a:lnTo>
                    <a:pt x="140" y="92"/>
                  </a:lnTo>
                  <a:lnTo>
                    <a:pt x="123" y="109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92" y="148"/>
                  </a:lnTo>
                  <a:lnTo>
                    <a:pt x="77" y="169"/>
                  </a:lnTo>
                  <a:lnTo>
                    <a:pt x="64" y="191"/>
                  </a:lnTo>
                  <a:lnTo>
                    <a:pt x="52" y="214"/>
                  </a:lnTo>
                  <a:lnTo>
                    <a:pt x="43" y="237"/>
                  </a:lnTo>
                  <a:lnTo>
                    <a:pt x="34" y="259"/>
                  </a:lnTo>
                  <a:lnTo>
                    <a:pt x="26" y="283"/>
                  </a:lnTo>
                  <a:lnTo>
                    <a:pt x="20" y="306"/>
                  </a:lnTo>
                  <a:lnTo>
                    <a:pt x="15" y="331"/>
                  </a:lnTo>
                  <a:lnTo>
                    <a:pt x="11" y="356"/>
                  </a:lnTo>
                  <a:lnTo>
                    <a:pt x="7" y="381"/>
                  </a:lnTo>
                  <a:lnTo>
                    <a:pt x="4" y="406"/>
                  </a:lnTo>
                  <a:lnTo>
                    <a:pt x="0" y="455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31"/>
                  </a:lnTo>
                  <a:lnTo>
                    <a:pt x="3" y="555"/>
                  </a:lnTo>
                  <a:lnTo>
                    <a:pt x="7" y="578"/>
                  </a:lnTo>
                  <a:lnTo>
                    <a:pt x="12" y="602"/>
                  </a:lnTo>
                  <a:lnTo>
                    <a:pt x="20" y="627"/>
                  </a:lnTo>
                  <a:lnTo>
                    <a:pt x="28" y="650"/>
                  </a:lnTo>
                  <a:lnTo>
                    <a:pt x="37" y="674"/>
                  </a:lnTo>
                  <a:lnTo>
                    <a:pt x="49" y="696"/>
                  </a:lnTo>
                  <a:lnTo>
                    <a:pt x="60" y="718"/>
                  </a:lnTo>
                  <a:lnTo>
                    <a:pt x="73" y="741"/>
                  </a:lnTo>
                  <a:lnTo>
                    <a:pt x="88" y="760"/>
                  </a:lnTo>
                  <a:lnTo>
                    <a:pt x="103" y="781"/>
                  </a:lnTo>
                  <a:lnTo>
                    <a:pt x="119" y="799"/>
                  </a:lnTo>
                  <a:lnTo>
                    <a:pt x="136" y="816"/>
                  </a:lnTo>
                  <a:lnTo>
                    <a:pt x="154" y="832"/>
                  </a:lnTo>
                  <a:lnTo>
                    <a:pt x="173" y="846"/>
                  </a:lnTo>
                  <a:lnTo>
                    <a:pt x="173" y="846"/>
                  </a:lnTo>
                  <a:lnTo>
                    <a:pt x="211" y="873"/>
                  </a:lnTo>
                  <a:lnTo>
                    <a:pt x="251" y="896"/>
                  </a:lnTo>
                  <a:lnTo>
                    <a:pt x="272" y="908"/>
                  </a:lnTo>
                  <a:lnTo>
                    <a:pt x="293" y="918"/>
                  </a:lnTo>
                  <a:lnTo>
                    <a:pt x="315" y="928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62" y="945"/>
                  </a:lnTo>
                  <a:lnTo>
                    <a:pt x="389" y="950"/>
                  </a:lnTo>
                  <a:lnTo>
                    <a:pt x="416" y="955"/>
                  </a:lnTo>
                  <a:lnTo>
                    <a:pt x="442" y="958"/>
                  </a:lnTo>
                  <a:lnTo>
                    <a:pt x="470" y="960"/>
                  </a:lnTo>
                  <a:lnTo>
                    <a:pt x="497" y="962"/>
                  </a:lnTo>
                  <a:lnTo>
                    <a:pt x="551" y="964"/>
                  </a:lnTo>
                  <a:lnTo>
                    <a:pt x="551" y="964"/>
                  </a:lnTo>
                  <a:lnTo>
                    <a:pt x="564" y="964"/>
                  </a:lnTo>
                  <a:lnTo>
                    <a:pt x="574" y="964"/>
                  </a:lnTo>
                  <a:lnTo>
                    <a:pt x="598" y="960"/>
                  </a:lnTo>
                  <a:lnTo>
                    <a:pt x="620" y="955"/>
                  </a:lnTo>
                  <a:lnTo>
                    <a:pt x="642" y="948"/>
                  </a:lnTo>
                  <a:lnTo>
                    <a:pt x="687" y="934"/>
                  </a:lnTo>
                  <a:lnTo>
                    <a:pt x="709" y="929"/>
                  </a:lnTo>
                  <a:lnTo>
                    <a:pt x="731" y="925"/>
                  </a:lnTo>
                  <a:lnTo>
                    <a:pt x="731" y="925"/>
                  </a:lnTo>
                  <a:lnTo>
                    <a:pt x="752" y="920"/>
                  </a:lnTo>
                  <a:lnTo>
                    <a:pt x="773" y="912"/>
                  </a:lnTo>
                  <a:lnTo>
                    <a:pt x="795" y="903"/>
                  </a:lnTo>
                  <a:lnTo>
                    <a:pt x="816" y="890"/>
                  </a:lnTo>
                  <a:lnTo>
                    <a:pt x="836" y="875"/>
                  </a:lnTo>
                  <a:lnTo>
                    <a:pt x="854" y="861"/>
                  </a:lnTo>
                  <a:lnTo>
                    <a:pt x="870" y="844"/>
                  </a:lnTo>
                  <a:lnTo>
                    <a:pt x="883" y="827"/>
                  </a:lnTo>
                  <a:lnTo>
                    <a:pt x="883" y="827"/>
                  </a:lnTo>
                  <a:lnTo>
                    <a:pt x="896" y="807"/>
                  </a:lnTo>
                  <a:lnTo>
                    <a:pt x="907" y="785"/>
                  </a:lnTo>
                  <a:lnTo>
                    <a:pt x="916" y="764"/>
                  </a:lnTo>
                  <a:lnTo>
                    <a:pt x="925" y="742"/>
                  </a:lnTo>
                  <a:lnTo>
                    <a:pt x="931" y="720"/>
                  </a:lnTo>
                  <a:lnTo>
                    <a:pt x="938" y="696"/>
                  </a:lnTo>
                  <a:lnTo>
                    <a:pt x="943" y="674"/>
                  </a:lnTo>
                  <a:lnTo>
                    <a:pt x="949" y="650"/>
                  </a:lnTo>
                  <a:lnTo>
                    <a:pt x="956" y="603"/>
                  </a:lnTo>
                  <a:lnTo>
                    <a:pt x="962" y="556"/>
                  </a:lnTo>
                  <a:lnTo>
                    <a:pt x="972" y="462"/>
                  </a:lnTo>
                  <a:lnTo>
                    <a:pt x="972" y="462"/>
                  </a:lnTo>
                  <a:lnTo>
                    <a:pt x="973" y="441"/>
                  </a:lnTo>
                  <a:lnTo>
                    <a:pt x="975" y="420"/>
                  </a:lnTo>
                  <a:lnTo>
                    <a:pt x="975" y="399"/>
                  </a:lnTo>
                  <a:lnTo>
                    <a:pt x="975" y="377"/>
                  </a:lnTo>
                  <a:lnTo>
                    <a:pt x="972" y="355"/>
                  </a:lnTo>
                  <a:lnTo>
                    <a:pt x="969" y="334"/>
                  </a:lnTo>
                  <a:lnTo>
                    <a:pt x="966" y="312"/>
                  </a:lnTo>
                  <a:lnTo>
                    <a:pt x="962" y="291"/>
                  </a:lnTo>
                  <a:lnTo>
                    <a:pt x="955" y="270"/>
                  </a:lnTo>
                  <a:lnTo>
                    <a:pt x="949" y="249"/>
                  </a:lnTo>
                  <a:lnTo>
                    <a:pt x="939" y="229"/>
                  </a:lnTo>
                  <a:lnTo>
                    <a:pt x="930" y="210"/>
                  </a:lnTo>
                  <a:lnTo>
                    <a:pt x="920" y="191"/>
                  </a:lnTo>
                  <a:lnTo>
                    <a:pt x="908" y="173"/>
                  </a:lnTo>
                  <a:lnTo>
                    <a:pt x="895" y="157"/>
                  </a:lnTo>
                  <a:lnTo>
                    <a:pt x="879" y="142"/>
                  </a:lnTo>
                  <a:lnTo>
                    <a:pt x="879" y="142"/>
                  </a:lnTo>
                  <a:close/>
                  <a:moveTo>
                    <a:pt x="922" y="475"/>
                  </a:moveTo>
                  <a:lnTo>
                    <a:pt x="922" y="475"/>
                  </a:lnTo>
                  <a:lnTo>
                    <a:pt x="920" y="486"/>
                  </a:lnTo>
                  <a:lnTo>
                    <a:pt x="918" y="495"/>
                  </a:lnTo>
                  <a:lnTo>
                    <a:pt x="918" y="514"/>
                  </a:lnTo>
                  <a:lnTo>
                    <a:pt x="917" y="534"/>
                  </a:lnTo>
                  <a:lnTo>
                    <a:pt x="914" y="555"/>
                  </a:lnTo>
                  <a:lnTo>
                    <a:pt x="914" y="555"/>
                  </a:lnTo>
                  <a:lnTo>
                    <a:pt x="904" y="624"/>
                  </a:lnTo>
                  <a:lnTo>
                    <a:pt x="897" y="659"/>
                  </a:lnTo>
                  <a:lnTo>
                    <a:pt x="890" y="695"/>
                  </a:lnTo>
                  <a:lnTo>
                    <a:pt x="890" y="695"/>
                  </a:lnTo>
                  <a:lnTo>
                    <a:pt x="882" y="721"/>
                  </a:lnTo>
                  <a:lnTo>
                    <a:pt x="873" y="746"/>
                  </a:lnTo>
                  <a:lnTo>
                    <a:pt x="862" y="769"/>
                  </a:lnTo>
                  <a:lnTo>
                    <a:pt x="849" y="790"/>
                  </a:lnTo>
                  <a:lnTo>
                    <a:pt x="835" y="810"/>
                  </a:lnTo>
                  <a:lnTo>
                    <a:pt x="816" y="828"/>
                  </a:lnTo>
                  <a:lnTo>
                    <a:pt x="797" y="845"/>
                  </a:lnTo>
                  <a:lnTo>
                    <a:pt x="772" y="860"/>
                  </a:lnTo>
                  <a:lnTo>
                    <a:pt x="772" y="860"/>
                  </a:lnTo>
                  <a:lnTo>
                    <a:pt x="754" y="869"/>
                  </a:lnTo>
                  <a:lnTo>
                    <a:pt x="735" y="877"/>
                  </a:lnTo>
                  <a:lnTo>
                    <a:pt x="714" y="883"/>
                  </a:lnTo>
                  <a:lnTo>
                    <a:pt x="695" y="888"/>
                  </a:lnTo>
                  <a:lnTo>
                    <a:pt x="654" y="897"/>
                  </a:lnTo>
                  <a:lnTo>
                    <a:pt x="633" y="903"/>
                  </a:lnTo>
                  <a:lnTo>
                    <a:pt x="614" y="909"/>
                  </a:lnTo>
                  <a:lnTo>
                    <a:pt x="614" y="909"/>
                  </a:lnTo>
                  <a:lnTo>
                    <a:pt x="595" y="916"/>
                  </a:lnTo>
                  <a:lnTo>
                    <a:pt x="576" y="918"/>
                  </a:lnTo>
                  <a:lnTo>
                    <a:pt x="555" y="920"/>
                  </a:lnTo>
                  <a:lnTo>
                    <a:pt x="534" y="920"/>
                  </a:lnTo>
                  <a:lnTo>
                    <a:pt x="493" y="917"/>
                  </a:lnTo>
                  <a:lnTo>
                    <a:pt x="453" y="913"/>
                  </a:lnTo>
                  <a:lnTo>
                    <a:pt x="453" y="913"/>
                  </a:lnTo>
                  <a:lnTo>
                    <a:pt x="428" y="912"/>
                  </a:lnTo>
                  <a:lnTo>
                    <a:pt x="404" y="908"/>
                  </a:lnTo>
                  <a:lnTo>
                    <a:pt x="379" y="901"/>
                  </a:lnTo>
                  <a:lnTo>
                    <a:pt x="356" y="895"/>
                  </a:lnTo>
                  <a:lnTo>
                    <a:pt x="334" y="886"/>
                  </a:lnTo>
                  <a:lnTo>
                    <a:pt x="311" y="875"/>
                  </a:lnTo>
                  <a:lnTo>
                    <a:pt x="291" y="863"/>
                  </a:lnTo>
                  <a:lnTo>
                    <a:pt x="268" y="850"/>
                  </a:lnTo>
                  <a:lnTo>
                    <a:pt x="268" y="850"/>
                  </a:lnTo>
                  <a:lnTo>
                    <a:pt x="229" y="824"/>
                  </a:lnTo>
                  <a:lnTo>
                    <a:pt x="211" y="811"/>
                  </a:lnTo>
                  <a:lnTo>
                    <a:pt x="192" y="798"/>
                  </a:lnTo>
                  <a:lnTo>
                    <a:pt x="174" y="784"/>
                  </a:lnTo>
                  <a:lnTo>
                    <a:pt x="157" y="768"/>
                  </a:lnTo>
                  <a:lnTo>
                    <a:pt x="141" y="751"/>
                  </a:lnTo>
                  <a:lnTo>
                    <a:pt x="126" y="731"/>
                  </a:lnTo>
                  <a:lnTo>
                    <a:pt x="126" y="731"/>
                  </a:lnTo>
                  <a:lnTo>
                    <a:pt x="111" y="712"/>
                  </a:lnTo>
                  <a:lnTo>
                    <a:pt x="98" y="690"/>
                  </a:lnTo>
                  <a:lnTo>
                    <a:pt x="85" y="666"/>
                  </a:lnTo>
                  <a:lnTo>
                    <a:pt x="73" y="641"/>
                  </a:lnTo>
                  <a:lnTo>
                    <a:pt x="63" y="615"/>
                  </a:lnTo>
                  <a:lnTo>
                    <a:pt x="55" y="590"/>
                  </a:lnTo>
                  <a:lnTo>
                    <a:pt x="49" y="564"/>
                  </a:lnTo>
                  <a:lnTo>
                    <a:pt x="46" y="540"/>
                  </a:lnTo>
                  <a:lnTo>
                    <a:pt x="46" y="540"/>
                  </a:lnTo>
                  <a:lnTo>
                    <a:pt x="43" y="495"/>
                  </a:lnTo>
                  <a:lnTo>
                    <a:pt x="45" y="446"/>
                  </a:lnTo>
                  <a:lnTo>
                    <a:pt x="46" y="421"/>
                  </a:lnTo>
                  <a:lnTo>
                    <a:pt x="47" y="397"/>
                  </a:lnTo>
                  <a:lnTo>
                    <a:pt x="50" y="372"/>
                  </a:lnTo>
                  <a:lnTo>
                    <a:pt x="55" y="348"/>
                  </a:lnTo>
                  <a:lnTo>
                    <a:pt x="59" y="323"/>
                  </a:lnTo>
                  <a:lnTo>
                    <a:pt x="66" y="300"/>
                  </a:lnTo>
                  <a:lnTo>
                    <a:pt x="73" y="276"/>
                  </a:lnTo>
                  <a:lnTo>
                    <a:pt x="81" y="254"/>
                  </a:lnTo>
                  <a:lnTo>
                    <a:pt x="92" y="232"/>
                  </a:lnTo>
                  <a:lnTo>
                    <a:pt x="103" y="211"/>
                  </a:lnTo>
                  <a:lnTo>
                    <a:pt x="115" y="191"/>
                  </a:lnTo>
                  <a:lnTo>
                    <a:pt x="130" y="174"/>
                  </a:lnTo>
                  <a:lnTo>
                    <a:pt x="130" y="174"/>
                  </a:lnTo>
                  <a:lnTo>
                    <a:pt x="147" y="156"/>
                  </a:lnTo>
                  <a:lnTo>
                    <a:pt x="164" y="139"/>
                  </a:lnTo>
                  <a:lnTo>
                    <a:pt x="182" y="125"/>
                  </a:lnTo>
                  <a:lnTo>
                    <a:pt x="199" y="112"/>
                  </a:lnTo>
                  <a:lnTo>
                    <a:pt x="219" y="101"/>
                  </a:lnTo>
                  <a:lnTo>
                    <a:pt x="238" y="91"/>
                  </a:lnTo>
                  <a:lnTo>
                    <a:pt x="258" y="81"/>
                  </a:lnTo>
                  <a:lnTo>
                    <a:pt x="277" y="75"/>
                  </a:lnTo>
                  <a:lnTo>
                    <a:pt x="298" y="68"/>
                  </a:lnTo>
                  <a:lnTo>
                    <a:pt x="319" y="63"/>
                  </a:lnTo>
                  <a:lnTo>
                    <a:pt x="342" y="59"/>
                  </a:lnTo>
                  <a:lnTo>
                    <a:pt x="362" y="57"/>
                  </a:lnTo>
                  <a:lnTo>
                    <a:pt x="408" y="53"/>
                  </a:lnTo>
                  <a:lnTo>
                    <a:pt x="455" y="51"/>
                  </a:lnTo>
                  <a:lnTo>
                    <a:pt x="455" y="51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67" y="51"/>
                  </a:lnTo>
                  <a:lnTo>
                    <a:pt x="467" y="51"/>
                  </a:lnTo>
                  <a:lnTo>
                    <a:pt x="475" y="50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92" y="46"/>
                  </a:lnTo>
                  <a:lnTo>
                    <a:pt x="504" y="46"/>
                  </a:lnTo>
                  <a:lnTo>
                    <a:pt x="527" y="49"/>
                  </a:lnTo>
                  <a:lnTo>
                    <a:pt x="572" y="55"/>
                  </a:lnTo>
                  <a:lnTo>
                    <a:pt x="572" y="55"/>
                  </a:lnTo>
                  <a:lnTo>
                    <a:pt x="594" y="58"/>
                  </a:lnTo>
                  <a:lnTo>
                    <a:pt x="615" y="63"/>
                  </a:lnTo>
                  <a:lnTo>
                    <a:pt x="637" y="70"/>
                  </a:lnTo>
                  <a:lnTo>
                    <a:pt x="661" y="76"/>
                  </a:lnTo>
                  <a:lnTo>
                    <a:pt x="704" y="91"/>
                  </a:lnTo>
                  <a:lnTo>
                    <a:pt x="746" y="108"/>
                  </a:lnTo>
                  <a:lnTo>
                    <a:pt x="746" y="108"/>
                  </a:lnTo>
                  <a:lnTo>
                    <a:pt x="768" y="118"/>
                  </a:lnTo>
                  <a:lnTo>
                    <a:pt x="789" y="130"/>
                  </a:lnTo>
                  <a:lnTo>
                    <a:pt x="810" y="143"/>
                  </a:lnTo>
                  <a:lnTo>
                    <a:pt x="829" y="159"/>
                  </a:lnTo>
                  <a:lnTo>
                    <a:pt x="848" y="174"/>
                  </a:lnTo>
                  <a:lnTo>
                    <a:pt x="863" y="193"/>
                  </a:lnTo>
                  <a:lnTo>
                    <a:pt x="879" y="212"/>
                  </a:lnTo>
                  <a:lnTo>
                    <a:pt x="891" y="233"/>
                  </a:lnTo>
                  <a:lnTo>
                    <a:pt x="891" y="233"/>
                  </a:lnTo>
                  <a:lnTo>
                    <a:pt x="900" y="251"/>
                  </a:lnTo>
                  <a:lnTo>
                    <a:pt x="907" y="271"/>
                  </a:lnTo>
                  <a:lnTo>
                    <a:pt x="913" y="291"/>
                  </a:lnTo>
                  <a:lnTo>
                    <a:pt x="918" y="312"/>
                  </a:lnTo>
                  <a:lnTo>
                    <a:pt x="922" y="333"/>
                  </a:lnTo>
                  <a:lnTo>
                    <a:pt x="925" y="352"/>
                  </a:lnTo>
                  <a:lnTo>
                    <a:pt x="930" y="393"/>
                  </a:lnTo>
                  <a:lnTo>
                    <a:pt x="930" y="393"/>
                  </a:lnTo>
                  <a:lnTo>
                    <a:pt x="930" y="414"/>
                  </a:lnTo>
                  <a:lnTo>
                    <a:pt x="929" y="435"/>
                  </a:lnTo>
                  <a:lnTo>
                    <a:pt x="926" y="455"/>
                  </a:lnTo>
                  <a:lnTo>
                    <a:pt x="922" y="475"/>
                  </a:lnTo>
                  <a:lnTo>
                    <a:pt x="922" y="4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3" name="组合 1292"/>
          <p:cNvGrpSpPr/>
          <p:nvPr/>
        </p:nvGrpSpPr>
        <p:grpSpPr>
          <a:xfrm>
            <a:off x="8375651" y="5058817"/>
            <a:ext cx="1049867" cy="1005417"/>
            <a:chOff x="6281738" y="4064000"/>
            <a:chExt cx="787400" cy="754063"/>
          </a:xfrm>
          <a:solidFill>
            <a:schemeClr val="tx1"/>
          </a:solidFill>
        </p:grpSpPr>
        <p:sp>
          <p:nvSpPr>
            <p:cNvPr id="13422" name="Freeform 1134"/>
            <p:cNvSpPr/>
            <p:nvPr/>
          </p:nvSpPr>
          <p:spPr bwMode="auto">
            <a:xfrm>
              <a:off x="6778626" y="4521200"/>
              <a:ext cx="50800" cy="79375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20" y="143"/>
                </a:cxn>
                <a:cxn ang="0">
                  <a:pos x="16" y="159"/>
                </a:cxn>
                <a:cxn ang="0">
                  <a:pos x="9" y="174"/>
                </a:cxn>
                <a:cxn ang="0">
                  <a:pos x="5" y="182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1" y="196"/>
                </a:cxn>
                <a:cxn ang="0">
                  <a:pos x="4" y="198"/>
                </a:cxn>
                <a:cxn ang="0">
                  <a:pos x="5" y="198"/>
                </a:cxn>
                <a:cxn ang="0">
                  <a:pos x="8" y="198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6" y="186"/>
                </a:cxn>
                <a:cxn ang="0">
                  <a:pos x="22" y="176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7" y="128"/>
                </a:cxn>
                <a:cxn ang="0">
                  <a:pos x="42" y="117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4" y="93"/>
                </a:cxn>
                <a:cxn ang="0">
                  <a:pos x="63" y="80"/>
                </a:cxn>
                <a:cxn ang="0">
                  <a:pos x="81" y="55"/>
                </a:cxn>
                <a:cxn ang="0">
                  <a:pos x="102" y="32"/>
                </a:cxn>
                <a:cxn ang="0">
                  <a:pos x="124" y="11"/>
                </a:cxn>
                <a:cxn ang="0">
                  <a:pos x="124" y="11"/>
                </a:cxn>
                <a:cxn ang="0">
                  <a:pos x="126" y="8"/>
                </a:cxn>
                <a:cxn ang="0">
                  <a:pos x="126" y="6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6" h="198">
                  <a:moveTo>
                    <a:pt x="115" y="2"/>
                  </a:moveTo>
                  <a:lnTo>
                    <a:pt x="115" y="2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0" y="143"/>
                  </a:lnTo>
                  <a:lnTo>
                    <a:pt x="16" y="159"/>
                  </a:lnTo>
                  <a:lnTo>
                    <a:pt x="9" y="174"/>
                  </a:lnTo>
                  <a:lnTo>
                    <a:pt x="5" y="182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1" y="196"/>
                  </a:lnTo>
                  <a:lnTo>
                    <a:pt x="4" y="198"/>
                  </a:lnTo>
                  <a:lnTo>
                    <a:pt x="5" y="198"/>
                  </a:lnTo>
                  <a:lnTo>
                    <a:pt x="8" y="198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6" y="186"/>
                  </a:lnTo>
                  <a:lnTo>
                    <a:pt x="22" y="176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7" y="128"/>
                  </a:lnTo>
                  <a:lnTo>
                    <a:pt x="42" y="117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4" y="93"/>
                  </a:lnTo>
                  <a:lnTo>
                    <a:pt x="63" y="80"/>
                  </a:lnTo>
                  <a:lnTo>
                    <a:pt x="81" y="55"/>
                  </a:lnTo>
                  <a:lnTo>
                    <a:pt x="102" y="32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3" name="Freeform 1135"/>
            <p:cNvSpPr/>
            <p:nvPr/>
          </p:nvSpPr>
          <p:spPr bwMode="auto">
            <a:xfrm>
              <a:off x="6788151" y="4489450"/>
              <a:ext cx="82550" cy="131763"/>
            </a:xfrm>
            <a:custGeom>
              <a:avLst/>
              <a:gdLst/>
              <a:ahLst/>
              <a:cxnLst>
                <a:cxn ang="0">
                  <a:pos x="196" y="3"/>
                </a:cxn>
                <a:cxn ang="0">
                  <a:pos x="196" y="3"/>
                </a:cxn>
                <a:cxn ang="0">
                  <a:pos x="164" y="44"/>
                </a:cxn>
                <a:cxn ang="0">
                  <a:pos x="149" y="65"/>
                </a:cxn>
                <a:cxn ang="0">
                  <a:pos x="134" y="88"/>
                </a:cxn>
                <a:cxn ang="0">
                  <a:pos x="134" y="88"/>
                </a:cxn>
                <a:cxn ang="0">
                  <a:pos x="109" y="131"/>
                </a:cxn>
                <a:cxn ang="0">
                  <a:pos x="96" y="152"/>
                </a:cxn>
                <a:cxn ang="0">
                  <a:pos x="82" y="173"/>
                </a:cxn>
                <a:cxn ang="0">
                  <a:pos x="82" y="173"/>
                </a:cxn>
                <a:cxn ang="0">
                  <a:pos x="54" y="213"/>
                </a:cxn>
                <a:cxn ang="0">
                  <a:pos x="41" y="234"/>
                </a:cxn>
                <a:cxn ang="0">
                  <a:pos x="28" y="255"/>
                </a:cxn>
                <a:cxn ang="0">
                  <a:pos x="28" y="255"/>
                </a:cxn>
                <a:cxn ang="0">
                  <a:pos x="19" y="273"/>
                </a:cxn>
                <a:cxn ang="0">
                  <a:pos x="11" y="292"/>
                </a:cxn>
                <a:cxn ang="0">
                  <a:pos x="11" y="292"/>
                </a:cxn>
                <a:cxn ang="0">
                  <a:pos x="9" y="299"/>
                </a:cxn>
                <a:cxn ang="0">
                  <a:pos x="6" y="309"/>
                </a:cxn>
                <a:cxn ang="0">
                  <a:pos x="3" y="316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32"/>
                </a:cxn>
                <a:cxn ang="0">
                  <a:pos x="2" y="333"/>
                </a:cxn>
                <a:cxn ang="0">
                  <a:pos x="5" y="333"/>
                </a:cxn>
                <a:cxn ang="0">
                  <a:pos x="6" y="333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13" y="326"/>
                </a:cxn>
                <a:cxn ang="0">
                  <a:pos x="15" y="318"/>
                </a:cxn>
                <a:cxn ang="0">
                  <a:pos x="15" y="318"/>
                </a:cxn>
                <a:cxn ang="0">
                  <a:pos x="23" y="293"/>
                </a:cxn>
                <a:cxn ang="0">
                  <a:pos x="34" y="271"/>
                </a:cxn>
                <a:cxn ang="0">
                  <a:pos x="34" y="271"/>
                </a:cxn>
                <a:cxn ang="0">
                  <a:pos x="45" y="248"/>
                </a:cxn>
                <a:cxn ang="0">
                  <a:pos x="58" y="227"/>
                </a:cxn>
                <a:cxn ang="0">
                  <a:pos x="86" y="187"/>
                </a:cxn>
                <a:cxn ang="0">
                  <a:pos x="86" y="187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5" y="78"/>
                </a:cxn>
                <a:cxn ang="0">
                  <a:pos x="171" y="55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208" y="6"/>
                </a:cxn>
                <a:cxn ang="0">
                  <a:pos x="208" y="4"/>
                </a:cxn>
                <a:cxn ang="0">
                  <a:pos x="206" y="3"/>
                </a:cxn>
                <a:cxn ang="0">
                  <a:pos x="205" y="1"/>
                </a:cxn>
                <a:cxn ang="0">
                  <a:pos x="200" y="0"/>
                </a:cxn>
                <a:cxn ang="0">
                  <a:pos x="198" y="1"/>
                </a:cxn>
                <a:cxn ang="0">
                  <a:pos x="196" y="3"/>
                </a:cxn>
                <a:cxn ang="0">
                  <a:pos x="196" y="3"/>
                </a:cxn>
              </a:cxnLst>
              <a:rect l="0" t="0" r="r" b="b"/>
              <a:pathLst>
                <a:path w="208" h="333">
                  <a:moveTo>
                    <a:pt x="196" y="3"/>
                  </a:moveTo>
                  <a:lnTo>
                    <a:pt x="196" y="3"/>
                  </a:lnTo>
                  <a:lnTo>
                    <a:pt x="164" y="44"/>
                  </a:lnTo>
                  <a:lnTo>
                    <a:pt x="149" y="6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09" y="131"/>
                  </a:lnTo>
                  <a:lnTo>
                    <a:pt x="96" y="152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54" y="213"/>
                  </a:lnTo>
                  <a:lnTo>
                    <a:pt x="41" y="234"/>
                  </a:lnTo>
                  <a:lnTo>
                    <a:pt x="28" y="255"/>
                  </a:lnTo>
                  <a:lnTo>
                    <a:pt x="28" y="255"/>
                  </a:lnTo>
                  <a:lnTo>
                    <a:pt x="19" y="273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9" y="299"/>
                  </a:lnTo>
                  <a:lnTo>
                    <a:pt x="6" y="309"/>
                  </a:lnTo>
                  <a:lnTo>
                    <a:pt x="3" y="316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32"/>
                  </a:lnTo>
                  <a:lnTo>
                    <a:pt x="2" y="333"/>
                  </a:lnTo>
                  <a:lnTo>
                    <a:pt x="5" y="333"/>
                  </a:lnTo>
                  <a:lnTo>
                    <a:pt x="6" y="333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13" y="326"/>
                  </a:lnTo>
                  <a:lnTo>
                    <a:pt x="15" y="318"/>
                  </a:lnTo>
                  <a:lnTo>
                    <a:pt x="15" y="318"/>
                  </a:lnTo>
                  <a:lnTo>
                    <a:pt x="23" y="293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5" y="248"/>
                  </a:lnTo>
                  <a:lnTo>
                    <a:pt x="58" y="22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5" y="78"/>
                  </a:lnTo>
                  <a:lnTo>
                    <a:pt x="171" y="5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6"/>
                  </a:lnTo>
                  <a:lnTo>
                    <a:pt x="208" y="4"/>
                  </a:lnTo>
                  <a:lnTo>
                    <a:pt x="206" y="3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8" y="1"/>
                  </a:lnTo>
                  <a:lnTo>
                    <a:pt x="196" y="3"/>
                  </a:lnTo>
                  <a:lnTo>
                    <a:pt x="1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4" name="Freeform 1136"/>
            <p:cNvSpPr/>
            <p:nvPr/>
          </p:nvSpPr>
          <p:spPr bwMode="auto">
            <a:xfrm>
              <a:off x="6800851" y="4489450"/>
              <a:ext cx="92075" cy="131763"/>
            </a:xfrm>
            <a:custGeom>
              <a:avLst/>
              <a:gdLst/>
              <a:ahLst/>
              <a:cxnLst>
                <a:cxn ang="0">
                  <a:pos x="222" y="1"/>
                </a:cxn>
                <a:cxn ang="0">
                  <a:pos x="222" y="1"/>
                </a:cxn>
                <a:cxn ang="0">
                  <a:pos x="215" y="6"/>
                </a:cxn>
                <a:cxn ang="0">
                  <a:pos x="208" y="11"/>
                </a:cxn>
                <a:cxn ang="0">
                  <a:pos x="196" y="24"/>
                </a:cxn>
                <a:cxn ang="0">
                  <a:pos x="184" y="39"/>
                </a:cxn>
                <a:cxn ang="0">
                  <a:pos x="175" y="54"/>
                </a:cxn>
                <a:cxn ang="0">
                  <a:pos x="175" y="54"/>
                </a:cxn>
                <a:cxn ang="0">
                  <a:pos x="145" y="104"/>
                </a:cxn>
                <a:cxn ang="0">
                  <a:pos x="115" y="154"/>
                </a:cxn>
                <a:cxn ang="0">
                  <a:pos x="115" y="154"/>
                </a:cxn>
                <a:cxn ang="0">
                  <a:pos x="87" y="197"/>
                </a:cxn>
                <a:cxn ang="0">
                  <a:pos x="58" y="240"/>
                </a:cxn>
                <a:cxn ang="0">
                  <a:pos x="58" y="240"/>
                </a:cxn>
                <a:cxn ang="0">
                  <a:pos x="44" y="260"/>
                </a:cxn>
                <a:cxn ang="0">
                  <a:pos x="28" y="281"/>
                </a:cxn>
                <a:cxn ang="0">
                  <a:pos x="14" y="300"/>
                </a:cxn>
                <a:cxn ang="0">
                  <a:pos x="1" y="323"/>
                </a:cxn>
                <a:cxn ang="0">
                  <a:pos x="1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30"/>
                </a:cxn>
                <a:cxn ang="0">
                  <a:pos x="7" y="330"/>
                </a:cxn>
                <a:cxn ang="0">
                  <a:pos x="7" y="330"/>
                </a:cxn>
                <a:cxn ang="0">
                  <a:pos x="19" y="328"/>
                </a:cxn>
                <a:cxn ang="0">
                  <a:pos x="19" y="328"/>
                </a:cxn>
                <a:cxn ang="0">
                  <a:pos x="21" y="326"/>
                </a:cxn>
                <a:cxn ang="0">
                  <a:pos x="22" y="325"/>
                </a:cxn>
                <a:cxn ang="0">
                  <a:pos x="23" y="321"/>
                </a:cxn>
                <a:cxn ang="0">
                  <a:pos x="21" y="319"/>
                </a:cxn>
                <a:cxn ang="0">
                  <a:pos x="18" y="316"/>
                </a:cxn>
                <a:cxn ang="0">
                  <a:pos x="18" y="316"/>
                </a:cxn>
                <a:cxn ang="0">
                  <a:pos x="27" y="303"/>
                </a:cxn>
                <a:cxn ang="0">
                  <a:pos x="38" y="289"/>
                </a:cxn>
                <a:cxn ang="0">
                  <a:pos x="58" y="261"/>
                </a:cxn>
                <a:cxn ang="0">
                  <a:pos x="58" y="261"/>
                </a:cxn>
                <a:cxn ang="0">
                  <a:pos x="83" y="223"/>
                </a:cxn>
                <a:cxn ang="0">
                  <a:pos x="108" y="185"/>
                </a:cxn>
                <a:cxn ang="0">
                  <a:pos x="108" y="185"/>
                </a:cxn>
                <a:cxn ang="0">
                  <a:pos x="162" y="98"/>
                </a:cxn>
                <a:cxn ang="0">
                  <a:pos x="162" y="98"/>
                </a:cxn>
                <a:cxn ang="0">
                  <a:pos x="176" y="73"/>
                </a:cxn>
                <a:cxn ang="0">
                  <a:pos x="191" y="49"/>
                </a:cxn>
                <a:cxn ang="0">
                  <a:pos x="198" y="39"/>
                </a:cxn>
                <a:cxn ang="0">
                  <a:pos x="208" y="28"/>
                </a:cxn>
                <a:cxn ang="0">
                  <a:pos x="217" y="18"/>
                </a:cxn>
                <a:cxn ang="0">
                  <a:pos x="229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6"/>
                </a:cxn>
                <a:cxn ang="0">
                  <a:pos x="230" y="2"/>
                </a:cxn>
                <a:cxn ang="0">
                  <a:pos x="227" y="0"/>
                </a:cxn>
                <a:cxn ang="0">
                  <a:pos x="225" y="0"/>
                </a:cxn>
                <a:cxn ang="0">
                  <a:pos x="222" y="1"/>
                </a:cxn>
                <a:cxn ang="0">
                  <a:pos x="222" y="1"/>
                </a:cxn>
              </a:cxnLst>
              <a:rect l="0" t="0" r="r" b="b"/>
              <a:pathLst>
                <a:path w="231" h="330">
                  <a:moveTo>
                    <a:pt x="222" y="1"/>
                  </a:moveTo>
                  <a:lnTo>
                    <a:pt x="222" y="1"/>
                  </a:lnTo>
                  <a:lnTo>
                    <a:pt x="215" y="6"/>
                  </a:lnTo>
                  <a:lnTo>
                    <a:pt x="208" y="11"/>
                  </a:lnTo>
                  <a:lnTo>
                    <a:pt x="196" y="24"/>
                  </a:lnTo>
                  <a:lnTo>
                    <a:pt x="184" y="39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45" y="104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87" y="197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44" y="260"/>
                  </a:lnTo>
                  <a:lnTo>
                    <a:pt x="28" y="281"/>
                  </a:lnTo>
                  <a:lnTo>
                    <a:pt x="14" y="30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9" y="328"/>
                  </a:lnTo>
                  <a:lnTo>
                    <a:pt x="19" y="328"/>
                  </a:lnTo>
                  <a:lnTo>
                    <a:pt x="21" y="326"/>
                  </a:lnTo>
                  <a:lnTo>
                    <a:pt x="22" y="325"/>
                  </a:lnTo>
                  <a:lnTo>
                    <a:pt x="23" y="321"/>
                  </a:lnTo>
                  <a:lnTo>
                    <a:pt x="21" y="319"/>
                  </a:lnTo>
                  <a:lnTo>
                    <a:pt x="18" y="316"/>
                  </a:lnTo>
                  <a:lnTo>
                    <a:pt x="18" y="316"/>
                  </a:lnTo>
                  <a:lnTo>
                    <a:pt x="27" y="303"/>
                  </a:lnTo>
                  <a:lnTo>
                    <a:pt x="38" y="289"/>
                  </a:lnTo>
                  <a:lnTo>
                    <a:pt x="58" y="261"/>
                  </a:lnTo>
                  <a:lnTo>
                    <a:pt x="58" y="261"/>
                  </a:lnTo>
                  <a:lnTo>
                    <a:pt x="83" y="223"/>
                  </a:lnTo>
                  <a:lnTo>
                    <a:pt x="108" y="185"/>
                  </a:lnTo>
                  <a:lnTo>
                    <a:pt x="108" y="185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76" y="73"/>
                  </a:lnTo>
                  <a:lnTo>
                    <a:pt x="191" y="49"/>
                  </a:lnTo>
                  <a:lnTo>
                    <a:pt x="198" y="39"/>
                  </a:lnTo>
                  <a:lnTo>
                    <a:pt x="208" y="28"/>
                  </a:lnTo>
                  <a:lnTo>
                    <a:pt x="217" y="18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6"/>
                  </a:lnTo>
                  <a:lnTo>
                    <a:pt x="230" y="2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2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5" name="Freeform 1137"/>
            <p:cNvSpPr/>
            <p:nvPr/>
          </p:nvSpPr>
          <p:spPr bwMode="auto">
            <a:xfrm>
              <a:off x="6819901" y="4494213"/>
              <a:ext cx="90488" cy="136525"/>
            </a:xfrm>
            <a:custGeom>
              <a:avLst/>
              <a:gdLst/>
              <a:ahLst/>
              <a:cxnLst>
                <a:cxn ang="0">
                  <a:pos x="218" y="3"/>
                </a:cxn>
                <a:cxn ang="0">
                  <a:pos x="218" y="3"/>
                </a:cxn>
                <a:cxn ang="0">
                  <a:pos x="207" y="24"/>
                </a:cxn>
                <a:cxn ang="0">
                  <a:pos x="194" y="42"/>
                </a:cxn>
                <a:cxn ang="0">
                  <a:pos x="181" y="60"/>
                </a:cxn>
                <a:cxn ang="0">
                  <a:pos x="167" y="80"/>
                </a:cxn>
                <a:cxn ang="0">
                  <a:pos x="167" y="80"/>
                </a:cxn>
                <a:cxn ang="0">
                  <a:pos x="137" y="127"/>
                </a:cxn>
                <a:cxn ang="0">
                  <a:pos x="107" y="176"/>
                </a:cxn>
                <a:cxn ang="0">
                  <a:pos x="107" y="176"/>
                </a:cxn>
                <a:cxn ang="0">
                  <a:pos x="81" y="215"/>
                </a:cxn>
                <a:cxn ang="0">
                  <a:pos x="52" y="254"/>
                </a:cxn>
                <a:cxn ang="0">
                  <a:pos x="52" y="254"/>
                </a:cxn>
                <a:cxn ang="0">
                  <a:pos x="41" y="274"/>
                </a:cxn>
                <a:cxn ang="0">
                  <a:pos x="27" y="293"/>
                </a:cxn>
                <a:cxn ang="0">
                  <a:pos x="27" y="293"/>
                </a:cxn>
                <a:cxn ang="0">
                  <a:pos x="22" y="302"/>
                </a:cxn>
                <a:cxn ang="0">
                  <a:pos x="17" y="314"/>
                </a:cxn>
                <a:cxn ang="0">
                  <a:pos x="10" y="325"/>
                </a:cxn>
                <a:cxn ang="0">
                  <a:pos x="7" y="329"/>
                </a:cxn>
                <a:cxn ang="0">
                  <a:pos x="4" y="331"/>
                </a:cxn>
                <a:cxn ang="0">
                  <a:pos x="4" y="331"/>
                </a:cxn>
                <a:cxn ang="0">
                  <a:pos x="1" y="334"/>
                </a:cxn>
                <a:cxn ang="0">
                  <a:pos x="0" y="335"/>
                </a:cxn>
                <a:cxn ang="0">
                  <a:pos x="1" y="339"/>
                </a:cxn>
                <a:cxn ang="0">
                  <a:pos x="4" y="342"/>
                </a:cxn>
                <a:cxn ang="0">
                  <a:pos x="7" y="343"/>
                </a:cxn>
                <a:cxn ang="0">
                  <a:pos x="9" y="342"/>
                </a:cxn>
                <a:cxn ang="0">
                  <a:pos x="9" y="342"/>
                </a:cxn>
                <a:cxn ang="0">
                  <a:pos x="13" y="339"/>
                </a:cxn>
                <a:cxn ang="0">
                  <a:pos x="16" y="336"/>
                </a:cxn>
                <a:cxn ang="0">
                  <a:pos x="21" y="327"/>
                </a:cxn>
                <a:cxn ang="0">
                  <a:pos x="21" y="327"/>
                </a:cxn>
                <a:cxn ang="0">
                  <a:pos x="26" y="315"/>
                </a:cxn>
                <a:cxn ang="0">
                  <a:pos x="33" y="305"/>
                </a:cxn>
                <a:cxn ang="0">
                  <a:pos x="48" y="283"/>
                </a:cxn>
                <a:cxn ang="0">
                  <a:pos x="48" y="283"/>
                </a:cxn>
                <a:cxn ang="0">
                  <a:pos x="77" y="240"/>
                </a:cxn>
                <a:cxn ang="0">
                  <a:pos x="106" y="198"/>
                </a:cxn>
                <a:cxn ang="0">
                  <a:pos x="106" y="198"/>
                </a:cxn>
                <a:cxn ang="0">
                  <a:pos x="122" y="174"/>
                </a:cxn>
                <a:cxn ang="0">
                  <a:pos x="136" y="151"/>
                </a:cxn>
                <a:cxn ang="0">
                  <a:pos x="166" y="102"/>
                </a:cxn>
                <a:cxn ang="0">
                  <a:pos x="166" y="102"/>
                </a:cxn>
                <a:cxn ang="0">
                  <a:pos x="182" y="80"/>
                </a:cxn>
                <a:cxn ang="0">
                  <a:pos x="199" y="57"/>
                </a:cxn>
                <a:cxn ang="0">
                  <a:pos x="215" y="33"/>
                </a:cxn>
                <a:cxn ang="0">
                  <a:pos x="221" y="21"/>
                </a:cxn>
                <a:cxn ang="0">
                  <a:pos x="228" y="8"/>
                </a:cxn>
                <a:cxn ang="0">
                  <a:pos x="228" y="8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0" y="0"/>
                </a:cxn>
                <a:cxn ang="0">
                  <a:pos x="218" y="3"/>
                </a:cxn>
                <a:cxn ang="0">
                  <a:pos x="218" y="3"/>
                </a:cxn>
              </a:cxnLst>
              <a:rect l="0" t="0" r="r" b="b"/>
              <a:pathLst>
                <a:path w="229" h="343">
                  <a:moveTo>
                    <a:pt x="218" y="3"/>
                  </a:moveTo>
                  <a:lnTo>
                    <a:pt x="218" y="3"/>
                  </a:lnTo>
                  <a:lnTo>
                    <a:pt x="207" y="24"/>
                  </a:lnTo>
                  <a:lnTo>
                    <a:pt x="194" y="42"/>
                  </a:lnTo>
                  <a:lnTo>
                    <a:pt x="181" y="6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37" y="127"/>
                  </a:lnTo>
                  <a:lnTo>
                    <a:pt x="107" y="176"/>
                  </a:lnTo>
                  <a:lnTo>
                    <a:pt x="107" y="176"/>
                  </a:lnTo>
                  <a:lnTo>
                    <a:pt x="81" y="215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41" y="274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2" y="302"/>
                  </a:lnTo>
                  <a:lnTo>
                    <a:pt x="17" y="314"/>
                  </a:lnTo>
                  <a:lnTo>
                    <a:pt x="10" y="325"/>
                  </a:lnTo>
                  <a:lnTo>
                    <a:pt x="7" y="329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1" y="334"/>
                  </a:lnTo>
                  <a:lnTo>
                    <a:pt x="0" y="335"/>
                  </a:lnTo>
                  <a:lnTo>
                    <a:pt x="1" y="339"/>
                  </a:lnTo>
                  <a:lnTo>
                    <a:pt x="4" y="342"/>
                  </a:lnTo>
                  <a:lnTo>
                    <a:pt x="7" y="343"/>
                  </a:lnTo>
                  <a:lnTo>
                    <a:pt x="9" y="342"/>
                  </a:lnTo>
                  <a:lnTo>
                    <a:pt x="9" y="342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21" y="327"/>
                  </a:lnTo>
                  <a:lnTo>
                    <a:pt x="21" y="327"/>
                  </a:lnTo>
                  <a:lnTo>
                    <a:pt x="26" y="315"/>
                  </a:lnTo>
                  <a:lnTo>
                    <a:pt x="33" y="305"/>
                  </a:lnTo>
                  <a:lnTo>
                    <a:pt x="48" y="283"/>
                  </a:lnTo>
                  <a:lnTo>
                    <a:pt x="48" y="283"/>
                  </a:lnTo>
                  <a:lnTo>
                    <a:pt x="77" y="240"/>
                  </a:lnTo>
                  <a:lnTo>
                    <a:pt x="106" y="198"/>
                  </a:lnTo>
                  <a:lnTo>
                    <a:pt x="106" y="198"/>
                  </a:lnTo>
                  <a:lnTo>
                    <a:pt x="122" y="174"/>
                  </a:lnTo>
                  <a:lnTo>
                    <a:pt x="136" y="151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82" y="80"/>
                  </a:lnTo>
                  <a:lnTo>
                    <a:pt x="199" y="57"/>
                  </a:lnTo>
                  <a:lnTo>
                    <a:pt x="215" y="33"/>
                  </a:lnTo>
                  <a:lnTo>
                    <a:pt x="221" y="21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8" y="3"/>
                  </a:lnTo>
                  <a:lnTo>
                    <a:pt x="2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6" name="Freeform 1138"/>
            <p:cNvSpPr/>
            <p:nvPr/>
          </p:nvSpPr>
          <p:spPr bwMode="auto">
            <a:xfrm>
              <a:off x="6891338" y="4513263"/>
              <a:ext cx="38100" cy="5397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73" y="17"/>
                </a:cxn>
                <a:cxn ang="0">
                  <a:pos x="61" y="34"/>
                </a:cxn>
                <a:cxn ang="0">
                  <a:pos x="51" y="52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17" y="98"/>
                </a:cxn>
                <a:cxn ang="0">
                  <a:pos x="7" y="113"/>
                </a:cxn>
                <a:cxn ang="0">
                  <a:pos x="0" y="129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7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4" y="124"/>
                </a:cxn>
                <a:cxn ang="0">
                  <a:pos x="18" y="116"/>
                </a:cxn>
                <a:cxn ang="0">
                  <a:pos x="28" y="99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62" y="55"/>
                </a:cxn>
                <a:cxn ang="0">
                  <a:pos x="73" y="39"/>
                </a:cxn>
                <a:cxn ang="0">
                  <a:pos x="83" y="23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6" h="136">
                  <a:moveTo>
                    <a:pt x="87" y="1"/>
                  </a:moveTo>
                  <a:lnTo>
                    <a:pt x="87" y="1"/>
                  </a:lnTo>
                  <a:lnTo>
                    <a:pt x="73" y="17"/>
                  </a:lnTo>
                  <a:lnTo>
                    <a:pt x="61" y="34"/>
                  </a:lnTo>
                  <a:lnTo>
                    <a:pt x="51" y="5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17" y="98"/>
                  </a:lnTo>
                  <a:lnTo>
                    <a:pt x="7" y="113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7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8" y="9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62" y="55"/>
                  </a:lnTo>
                  <a:lnTo>
                    <a:pt x="73" y="39"/>
                  </a:lnTo>
                  <a:lnTo>
                    <a:pt x="83" y="23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7" name="Freeform 1139"/>
            <p:cNvSpPr/>
            <p:nvPr/>
          </p:nvSpPr>
          <p:spPr bwMode="auto">
            <a:xfrm>
              <a:off x="6908801" y="4521200"/>
              <a:ext cx="38100" cy="508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6" y="16"/>
                </a:cxn>
                <a:cxn ang="0">
                  <a:pos x="64" y="30"/>
                </a:cxn>
                <a:cxn ang="0">
                  <a:pos x="42" y="59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2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8" y="128"/>
                </a:cxn>
                <a:cxn ang="0">
                  <a:pos x="10" y="127"/>
                </a:cxn>
                <a:cxn ang="0">
                  <a:pos x="12" y="126"/>
                </a:cxn>
                <a:cxn ang="0">
                  <a:pos x="12" y="126"/>
                </a:cxn>
                <a:cxn ang="0">
                  <a:pos x="51" y="67"/>
                </a:cxn>
                <a:cxn ang="0">
                  <a:pos x="74" y="37"/>
                </a:cxn>
                <a:cxn ang="0">
                  <a:pos x="84" y="24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6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9" h="128">
                  <a:moveTo>
                    <a:pt x="88" y="2"/>
                  </a:moveTo>
                  <a:lnTo>
                    <a:pt x="88" y="2"/>
                  </a:lnTo>
                  <a:lnTo>
                    <a:pt x="76" y="16"/>
                  </a:lnTo>
                  <a:lnTo>
                    <a:pt x="64" y="30"/>
                  </a:lnTo>
                  <a:lnTo>
                    <a:pt x="42" y="5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8" y="128"/>
                  </a:lnTo>
                  <a:lnTo>
                    <a:pt x="10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51" y="67"/>
                  </a:lnTo>
                  <a:lnTo>
                    <a:pt x="74" y="37"/>
                  </a:lnTo>
                  <a:lnTo>
                    <a:pt x="84" y="2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8" name="Freeform 1140"/>
            <p:cNvSpPr/>
            <p:nvPr/>
          </p:nvSpPr>
          <p:spPr bwMode="auto">
            <a:xfrm>
              <a:off x="6924676" y="4525963"/>
              <a:ext cx="47625" cy="53975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11" y="0"/>
                </a:cxn>
                <a:cxn ang="0">
                  <a:pos x="94" y="13"/>
                </a:cxn>
                <a:cxn ang="0">
                  <a:pos x="80" y="28"/>
                </a:cxn>
                <a:cxn ang="0">
                  <a:pos x="64" y="42"/>
                </a:cxn>
                <a:cxn ang="0">
                  <a:pos x="51" y="58"/>
                </a:cxn>
                <a:cxn ang="0">
                  <a:pos x="25" y="92"/>
                </a:cxn>
                <a:cxn ang="0">
                  <a:pos x="1" y="126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6" y="133"/>
                </a:cxn>
                <a:cxn ang="0">
                  <a:pos x="9" y="133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34" y="98"/>
                </a:cxn>
                <a:cxn ang="0">
                  <a:pos x="59" y="65"/>
                </a:cxn>
                <a:cxn ang="0">
                  <a:pos x="72" y="51"/>
                </a:cxn>
                <a:cxn ang="0">
                  <a:pos x="86" y="37"/>
                </a:cxn>
                <a:cxn ang="0">
                  <a:pos x="101" y="24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11" y="0"/>
                </a:cxn>
              </a:cxnLst>
              <a:rect l="0" t="0" r="r" b="b"/>
              <a:pathLst>
                <a:path w="120" h="133">
                  <a:moveTo>
                    <a:pt x="111" y="0"/>
                  </a:moveTo>
                  <a:lnTo>
                    <a:pt x="111" y="0"/>
                  </a:lnTo>
                  <a:lnTo>
                    <a:pt x="94" y="13"/>
                  </a:lnTo>
                  <a:lnTo>
                    <a:pt x="80" y="28"/>
                  </a:lnTo>
                  <a:lnTo>
                    <a:pt x="64" y="42"/>
                  </a:lnTo>
                  <a:lnTo>
                    <a:pt x="51" y="58"/>
                  </a:lnTo>
                  <a:lnTo>
                    <a:pt x="25" y="9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9" y="133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34" y="98"/>
                  </a:lnTo>
                  <a:lnTo>
                    <a:pt x="59" y="65"/>
                  </a:lnTo>
                  <a:lnTo>
                    <a:pt x="72" y="51"/>
                  </a:lnTo>
                  <a:lnTo>
                    <a:pt x="86" y="37"/>
                  </a:lnTo>
                  <a:lnTo>
                    <a:pt x="101" y="24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9" name="Freeform 1141"/>
            <p:cNvSpPr/>
            <p:nvPr/>
          </p:nvSpPr>
          <p:spPr bwMode="auto">
            <a:xfrm>
              <a:off x="6934201" y="4535488"/>
              <a:ext cx="49213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5"/>
                </a:cxn>
                <a:cxn ang="0">
                  <a:pos x="106" y="8"/>
                </a:cxn>
                <a:cxn ang="0">
                  <a:pos x="100" y="17"/>
                </a:cxn>
                <a:cxn ang="0">
                  <a:pos x="100" y="17"/>
                </a:cxn>
                <a:cxn ang="0">
                  <a:pos x="81" y="39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8"/>
                </a:cxn>
                <a:cxn ang="0">
                  <a:pos x="35" y="98"/>
                </a:cxn>
                <a:cxn ang="0">
                  <a:pos x="35" y="98"/>
                </a:cxn>
                <a:cxn ang="0">
                  <a:pos x="30" y="105"/>
                </a:cxn>
                <a:cxn ang="0">
                  <a:pos x="25" y="111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9" y="128"/>
                </a:cxn>
                <a:cxn ang="0">
                  <a:pos x="4" y="136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8" y="152"/>
                </a:cxn>
                <a:cxn ang="0">
                  <a:pos x="9" y="150"/>
                </a:cxn>
                <a:cxn ang="0">
                  <a:pos x="9" y="150"/>
                </a:cxn>
                <a:cxn ang="0">
                  <a:pos x="33" y="12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86" y="50"/>
                </a:cxn>
                <a:cxn ang="0">
                  <a:pos x="86" y="50"/>
                </a:cxn>
                <a:cxn ang="0">
                  <a:pos x="102" y="30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19" y="12"/>
                </a:cxn>
                <a:cxn ang="0">
                  <a:pos x="119" y="12"/>
                </a:cxn>
                <a:cxn ang="0">
                  <a:pos x="122" y="9"/>
                </a:cxn>
                <a:cxn ang="0">
                  <a:pos x="122" y="8"/>
                </a:cxn>
                <a:cxn ang="0">
                  <a:pos x="122" y="4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2" h="152">
                  <a:moveTo>
                    <a:pt x="114" y="1"/>
                  </a:moveTo>
                  <a:lnTo>
                    <a:pt x="114" y="1"/>
                  </a:lnTo>
                  <a:lnTo>
                    <a:pt x="110" y="5"/>
                  </a:lnTo>
                  <a:lnTo>
                    <a:pt x="106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81" y="3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0" y="105"/>
                  </a:lnTo>
                  <a:lnTo>
                    <a:pt x="25" y="111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9" y="128"/>
                  </a:lnTo>
                  <a:lnTo>
                    <a:pt x="4" y="136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9" y="150"/>
                  </a:lnTo>
                  <a:lnTo>
                    <a:pt x="9" y="150"/>
                  </a:lnTo>
                  <a:lnTo>
                    <a:pt x="33" y="12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102" y="30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0" name="Freeform 1142"/>
            <p:cNvSpPr/>
            <p:nvPr/>
          </p:nvSpPr>
          <p:spPr bwMode="auto">
            <a:xfrm>
              <a:off x="6953251" y="4552950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69" y="15"/>
                </a:cxn>
                <a:cxn ang="0">
                  <a:pos x="58" y="29"/>
                </a:cxn>
                <a:cxn ang="0">
                  <a:pos x="48" y="44"/>
                </a:cxn>
                <a:cxn ang="0">
                  <a:pos x="37" y="59"/>
                </a:cxn>
                <a:cxn ang="0">
                  <a:pos x="19" y="91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28" y="96"/>
                </a:cxn>
                <a:cxn ang="0">
                  <a:pos x="47" y="66"/>
                </a:cxn>
                <a:cxn ang="0">
                  <a:pos x="56" y="51"/>
                </a:cxn>
                <a:cxn ang="0">
                  <a:pos x="66" y="37"/>
                </a:cxn>
                <a:cxn ang="0">
                  <a:pos x="77" y="23"/>
                </a:cxn>
                <a:cxn ang="0">
                  <a:pos x="88" y="10"/>
                </a:cxn>
                <a:cxn ang="0">
                  <a:pos x="88" y="10"/>
                </a:cxn>
                <a:cxn ang="0">
                  <a:pos x="90" y="8"/>
                </a:cxn>
                <a:cxn ang="0">
                  <a:pos x="91" y="6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29">
                  <a:moveTo>
                    <a:pt x="81" y="2"/>
                  </a:moveTo>
                  <a:lnTo>
                    <a:pt x="81" y="2"/>
                  </a:lnTo>
                  <a:lnTo>
                    <a:pt x="69" y="15"/>
                  </a:lnTo>
                  <a:lnTo>
                    <a:pt x="58" y="29"/>
                  </a:lnTo>
                  <a:lnTo>
                    <a:pt x="48" y="44"/>
                  </a:lnTo>
                  <a:lnTo>
                    <a:pt x="37" y="59"/>
                  </a:lnTo>
                  <a:lnTo>
                    <a:pt x="19" y="9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28" y="96"/>
                  </a:lnTo>
                  <a:lnTo>
                    <a:pt x="47" y="66"/>
                  </a:lnTo>
                  <a:lnTo>
                    <a:pt x="56" y="51"/>
                  </a:lnTo>
                  <a:lnTo>
                    <a:pt x="66" y="37"/>
                  </a:lnTo>
                  <a:lnTo>
                    <a:pt x="77" y="2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1" y="6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1" name="Freeform 1143"/>
            <p:cNvSpPr/>
            <p:nvPr/>
          </p:nvSpPr>
          <p:spPr bwMode="auto">
            <a:xfrm>
              <a:off x="6840538" y="4600575"/>
              <a:ext cx="20638" cy="3968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0" y="25"/>
                </a:cxn>
                <a:cxn ang="0">
                  <a:pos x="17" y="46"/>
                </a:cxn>
                <a:cxn ang="0">
                  <a:pos x="11" y="57"/>
                </a:cxn>
                <a:cxn ang="0">
                  <a:pos x="6" y="69"/>
                </a:cxn>
                <a:cxn ang="0">
                  <a:pos x="3" y="8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10" y="98"/>
                </a:cxn>
                <a:cxn ang="0">
                  <a:pos x="11" y="97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3" y="82"/>
                </a:cxn>
                <a:cxn ang="0">
                  <a:pos x="17" y="70"/>
                </a:cxn>
                <a:cxn ang="0">
                  <a:pos x="23" y="60"/>
                </a:cxn>
                <a:cxn ang="0">
                  <a:pos x="28" y="49"/>
                </a:cxn>
                <a:cxn ang="0">
                  <a:pos x="41" y="2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4" h="99">
                  <a:moveTo>
                    <a:pt x="44" y="2"/>
                  </a:moveTo>
                  <a:lnTo>
                    <a:pt x="44" y="2"/>
                  </a:lnTo>
                  <a:lnTo>
                    <a:pt x="30" y="25"/>
                  </a:lnTo>
                  <a:lnTo>
                    <a:pt x="17" y="46"/>
                  </a:lnTo>
                  <a:lnTo>
                    <a:pt x="11" y="57"/>
                  </a:lnTo>
                  <a:lnTo>
                    <a:pt x="6" y="69"/>
                  </a:lnTo>
                  <a:lnTo>
                    <a:pt x="3" y="8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10" y="98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3" y="82"/>
                  </a:lnTo>
                  <a:lnTo>
                    <a:pt x="17" y="70"/>
                  </a:lnTo>
                  <a:lnTo>
                    <a:pt x="23" y="60"/>
                  </a:lnTo>
                  <a:lnTo>
                    <a:pt x="28" y="49"/>
                  </a:lnTo>
                  <a:lnTo>
                    <a:pt x="41" y="2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2" name="Freeform 1144"/>
            <p:cNvSpPr/>
            <p:nvPr/>
          </p:nvSpPr>
          <p:spPr bwMode="auto">
            <a:xfrm>
              <a:off x="6853238" y="4613275"/>
              <a:ext cx="22225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0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4" y="76"/>
                </a:cxn>
                <a:cxn ang="0">
                  <a:pos x="21" y="65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2"/>
                </a:cxn>
                <a:cxn ang="0">
                  <a:pos x="53" y="1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6" h="90">
                  <a:moveTo>
                    <a:pt x="46" y="2"/>
                  </a:moveTo>
                  <a:lnTo>
                    <a:pt x="46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4" y="76"/>
                  </a:lnTo>
                  <a:lnTo>
                    <a:pt x="21" y="65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3" name="Freeform 1145"/>
            <p:cNvSpPr/>
            <p:nvPr/>
          </p:nvSpPr>
          <p:spPr bwMode="auto">
            <a:xfrm>
              <a:off x="6870701" y="4619625"/>
              <a:ext cx="26988" cy="36513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39" y="20"/>
                </a:cxn>
                <a:cxn ang="0">
                  <a:pos x="30" y="29"/>
                </a:cxn>
                <a:cxn ang="0">
                  <a:pos x="22" y="39"/>
                </a:cxn>
                <a:cxn ang="0">
                  <a:pos x="14" y="50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3" y="94"/>
                </a:cxn>
                <a:cxn ang="0">
                  <a:pos x="7" y="93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4" y="77"/>
                </a:cxn>
                <a:cxn ang="0">
                  <a:pos x="19" y="66"/>
                </a:cxn>
                <a:cxn ang="0">
                  <a:pos x="24" y="55"/>
                </a:cxn>
                <a:cxn ang="0">
                  <a:pos x="31" y="46"/>
                </a:cxn>
                <a:cxn ang="0">
                  <a:pos x="39" y="35"/>
                </a:cxn>
                <a:cxn ang="0">
                  <a:pos x="48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8" h="94">
                  <a:moveTo>
                    <a:pt x="57" y="1"/>
                  </a:moveTo>
                  <a:lnTo>
                    <a:pt x="57" y="1"/>
                  </a:lnTo>
                  <a:lnTo>
                    <a:pt x="39" y="20"/>
                  </a:lnTo>
                  <a:lnTo>
                    <a:pt x="30" y="29"/>
                  </a:lnTo>
                  <a:lnTo>
                    <a:pt x="22" y="39"/>
                  </a:lnTo>
                  <a:lnTo>
                    <a:pt x="14" y="50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7" y="93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4" y="77"/>
                  </a:lnTo>
                  <a:lnTo>
                    <a:pt x="19" y="66"/>
                  </a:lnTo>
                  <a:lnTo>
                    <a:pt x="24" y="55"/>
                  </a:lnTo>
                  <a:lnTo>
                    <a:pt x="31" y="46"/>
                  </a:lnTo>
                  <a:lnTo>
                    <a:pt x="39" y="35"/>
                  </a:lnTo>
                  <a:lnTo>
                    <a:pt x="48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4" name="Freeform 1146"/>
            <p:cNvSpPr/>
            <p:nvPr/>
          </p:nvSpPr>
          <p:spPr bwMode="auto">
            <a:xfrm>
              <a:off x="6892926" y="4622800"/>
              <a:ext cx="25400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0"/>
                </a:cxn>
                <a:cxn ang="0">
                  <a:pos x="13" y="61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8" y="91"/>
                </a:cxn>
                <a:cxn ang="0">
                  <a:pos x="9" y="91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9" y="28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1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0"/>
                  </a:lnTo>
                  <a:lnTo>
                    <a:pt x="13" y="61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8" y="91"/>
                  </a:lnTo>
                  <a:lnTo>
                    <a:pt x="9" y="91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9" y="2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5" name="Freeform 1147"/>
            <p:cNvSpPr/>
            <p:nvPr/>
          </p:nvSpPr>
          <p:spPr bwMode="auto">
            <a:xfrm>
              <a:off x="6902451" y="4632325"/>
              <a:ext cx="26988" cy="42863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5" y="12"/>
                </a:cxn>
                <a:cxn ang="0">
                  <a:pos x="53" y="17"/>
                </a:cxn>
                <a:cxn ang="0">
                  <a:pos x="47" y="28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18" y="73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1" y="105"/>
                </a:cxn>
                <a:cxn ang="0">
                  <a:pos x="4" y="106"/>
                </a:cxn>
                <a:cxn ang="0">
                  <a:pos x="5" y="106"/>
                </a:cxn>
                <a:cxn ang="0">
                  <a:pos x="8" y="106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60" y="28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4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6">
                  <a:moveTo>
                    <a:pt x="56" y="5"/>
                  </a:moveTo>
                  <a:lnTo>
                    <a:pt x="56" y="5"/>
                  </a:lnTo>
                  <a:lnTo>
                    <a:pt x="55" y="12"/>
                  </a:lnTo>
                  <a:lnTo>
                    <a:pt x="53" y="17"/>
                  </a:lnTo>
                  <a:lnTo>
                    <a:pt x="47" y="2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18" y="73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5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8" y="106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60" y="28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4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6" name="Freeform 1148"/>
            <p:cNvSpPr/>
            <p:nvPr/>
          </p:nvSpPr>
          <p:spPr bwMode="auto">
            <a:xfrm>
              <a:off x="6851651" y="4640263"/>
              <a:ext cx="101600" cy="128588"/>
            </a:xfrm>
            <a:custGeom>
              <a:avLst/>
              <a:gdLst/>
              <a:ahLst/>
              <a:cxnLst>
                <a:cxn ang="0">
                  <a:pos x="246" y="1"/>
                </a:cxn>
                <a:cxn ang="0">
                  <a:pos x="246" y="1"/>
                </a:cxn>
                <a:cxn ang="0">
                  <a:pos x="226" y="22"/>
                </a:cxn>
                <a:cxn ang="0">
                  <a:pos x="208" y="43"/>
                </a:cxn>
                <a:cxn ang="0">
                  <a:pos x="171" y="88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5"/>
                </a:cxn>
                <a:cxn ang="0">
                  <a:pos x="55" y="234"/>
                </a:cxn>
                <a:cxn ang="0">
                  <a:pos x="41" y="255"/>
                </a:cxn>
                <a:cxn ang="0">
                  <a:pos x="41" y="255"/>
                </a:cxn>
                <a:cxn ang="0">
                  <a:pos x="35" y="263"/>
                </a:cxn>
                <a:cxn ang="0">
                  <a:pos x="30" y="270"/>
                </a:cxn>
                <a:cxn ang="0">
                  <a:pos x="17" y="285"/>
                </a:cxn>
                <a:cxn ang="0">
                  <a:pos x="11" y="293"/>
                </a:cxn>
                <a:cxn ang="0">
                  <a:pos x="5" y="301"/>
                </a:cxn>
                <a:cxn ang="0">
                  <a:pos x="1" y="310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4" y="326"/>
                </a:cxn>
                <a:cxn ang="0">
                  <a:pos x="7" y="326"/>
                </a:cxn>
                <a:cxn ang="0">
                  <a:pos x="8" y="324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1" y="322"/>
                </a:cxn>
                <a:cxn ang="0">
                  <a:pos x="12" y="315"/>
                </a:cxn>
                <a:cxn ang="0">
                  <a:pos x="15" y="311"/>
                </a:cxn>
                <a:cxn ang="0">
                  <a:pos x="20" y="304"/>
                </a:cxn>
                <a:cxn ang="0">
                  <a:pos x="26" y="296"/>
                </a:cxn>
                <a:cxn ang="0">
                  <a:pos x="33" y="289"/>
                </a:cxn>
                <a:cxn ang="0">
                  <a:pos x="33" y="289"/>
                </a:cxn>
                <a:cxn ang="0">
                  <a:pos x="45" y="271"/>
                </a:cxn>
                <a:cxn ang="0">
                  <a:pos x="55" y="254"/>
                </a:cxn>
                <a:cxn ang="0">
                  <a:pos x="55" y="254"/>
                </a:cxn>
                <a:cxn ang="0">
                  <a:pos x="71" y="230"/>
                </a:cxn>
                <a:cxn ang="0">
                  <a:pos x="88" y="209"/>
                </a:cxn>
                <a:cxn ang="0">
                  <a:pos x="123" y="168"/>
                </a:cxn>
                <a:cxn ang="0">
                  <a:pos x="123" y="168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9"/>
                </a:cxn>
                <a:cxn ang="0">
                  <a:pos x="255" y="11"/>
                </a:cxn>
                <a:cxn ang="0">
                  <a:pos x="255" y="11"/>
                </a:cxn>
                <a:cxn ang="0">
                  <a:pos x="257" y="8"/>
                </a:cxn>
                <a:cxn ang="0">
                  <a:pos x="257" y="5"/>
                </a:cxn>
                <a:cxn ang="0">
                  <a:pos x="254" y="1"/>
                </a:cxn>
                <a:cxn ang="0">
                  <a:pos x="251" y="0"/>
                </a:cxn>
                <a:cxn ang="0">
                  <a:pos x="249" y="0"/>
                </a:cxn>
                <a:cxn ang="0">
                  <a:pos x="246" y="1"/>
                </a:cxn>
                <a:cxn ang="0">
                  <a:pos x="246" y="1"/>
                </a:cxn>
              </a:cxnLst>
              <a:rect l="0" t="0" r="r" b="b"/>
              <a:pathLst>
                <a:path w="257" h="326">
                  <a:moveTo>
                    <a:pt x="246" y="1"/>
                  </a:moveTo>
                  <a:lnTo>
                    <a:pt x="246" y="1"/>
                  </a:lnTo>
                  <a:lnTo>
                    <a:pt x="226" y="22"/>
                  </a:lnTo>
                  <a:lnTo>
                    <a:pt x="208" y="43"/>
                  </a:lnTo>
                  <a:lnTo>
                    <a:pt x="171" y="88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5"/>
                  </a:lnTo>
                  <a:lnTo>
                    <a:pt x="55" y="234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35" y="263"/>
                  </a:lnTo>
                  <a:lnTo>
                    <a:pt x="30" y="270"/>
                  </a:lnTo>
                  <a:lnTo>
                    <a:pt x="17" y="285"/>
                  </a:lnTo>
                  <a:lnTo>
                    <a:pt x="11" y="293"/>
                  </a:lnTo>
                  <a:lnTo>
                    <a:pt x="5" y="301"/>
                  </a:lnTo>
                  <a:lnTo>
                    <a:pt x="1" y="310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4" y="326"/>
                  </a:lnTo>
                  <a:lnTo>
                    <a:pt x="7" y="326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2" y="315"/>
                  </a:lnTo>
                  <a:lnTo>
                    <a:pt x="15" y="311"/>
                  </a:lnTo>
                  <a:lnTo>
                    <a:pt x="20" y="304"/>
                  </a:lnTo>
                  <a:lnTo>
                    <a:pt x="26" y="296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45" y="271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71" y="230"/>
                  </a:lnTo>
                  <a:lnTo>
                    <a:pt x="88" y="209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7" y="8"/>
                  </a:lnTo>
                  <a:lnTo>
                    <a:pt x="257" y="5"/>
                  </a:lnTo>
                  <a:lnTo>
                    <a:pt x="254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1"/>
                  </a:lnTo>
                  <a:lnTo>
                    <a:pt x="2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7" name="Freeform 1149"/>
            <p:cNvSpPr/>
            <p:nvPr/>
          </p:nvSpPr>
          <p:spPr bwMode="auto">
            <a:xfrm>
              <a:off x="6872288" y="4651375"/>
              <a:ext cx="96838" cy="127000"/>
            </a:xfrm>
            <a:custGeom>
              <a:avLst/>
              <a:gdLst/>
              <a:ahLst/>
              <a:cxnLst>
                <a:cxn ang="0">
                  <a:pos x="233" y="1"/>
                </a:cxn>
                <a:cxn ang="0">
                  <a:pos x="233" y="1"/>
                </a:cxn>
                <a:cxn ang="0">
                  <a:pos x="230" y="5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3" y="17"/>
                </a:cxn>
                <a:cxn ang="0">
                  <a:pos x="216" y="24"/>
                </a:cxn>
                <a:cxn ang="0">
                  <a:pos x="202" y="39"/>
                </a:cxn>
                <a:cxn ang="0">
                  <a:pos x="202" y="39"/>
                </a:cxn>
                <a:cxn ang="0">
                  <a:pos x="182" y="60"/>
                </a:cxn>
                <a:cxn ang="0">
                  <a:pos x="162" y="82"/>
                </a:cxn>
                <a:cxn ang="0">
                  <a:pos x="162" y="82"/>
                </a:cxn>
                <a:cxn ang="0">
                  <a:pos x="128" y="125"/>
                </a:cxn>
                <a:cxn ang="0">
                  <a:pos x="111" y="146"/>
                </a:cxn>
                <a:cxn ang="0">
                  <a:pos x="94" y="168"/>
                </a:cxn>
                <a:cxn ang="0">
                  <a:pos x="94" y="168"/>
                </a:cxn>
                <a:cxn ang="0">
                  <a:pos x="68" y="207"/>
                </a:cxn>
                <a:cxn ang="0">
                  <a:pos x="43" y="248"/>
                </a:cxn>
                <a:cxn ang="0">
                  <a:pos x="43" y="248"/>
                </a:cxn>
                <a:cxn ang="0">
                  <a:pos x="32" y="264"/>
                </a:cxn>
                <a:cxn ang="0">
                  <a:pos x="20" y="279"/>
                </a:cxn>
                <a:cxn ang="0">
                  <a:pos x="8" y="294"/>
                </a:cxn>
                <a:cxn ang="0">
                  <a:pos x="4" y="303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4" y="319"/>
                </a:cxn>
                <a:cxn ang="0">
                  <a:pos x="8" y="319"/>
                </a:cxn>
                <a:cxn ang="0">
                  <a:pos x="9" y="317"/>
                </a:cxn>
                <a:cxn ang="0">
                  <a:pos x="11" y="315"/>
                </a:cxn>
                <a:cxn ang="0">
                  <a:pos x="11" y="315"/>
                </a:cxn>
                <a:cxn ang="0">
                  <a:pos x="15" y="306"/>
                </a:cxn>
                <a:cxn ang="0">
                  <a:pos x="20" y="296"/>
                </a:cxn>
                <a:cxn ang="0">
                  <a:pos x="32" y="279"/>
                </a:cxn>
                <a:cxn ang="0">
                  <a:pos x="46" y="264"/>
                </a:cxn>
                <a:cxn ang="0">
                  <a:pos x="58" y="247"/>
                </a:cxn>
                <a:cxn ang="0">
                  <a:pos x="58" y="247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7" y="143"/>
                </a:cxn>
                <a:cxn ang="0">
                  <a:pos x="145" y="120"/>
                </a:cxn>
                <a:cxn ang="0">
                  <a:pos x="183" y="75"/>
                </a:cxn>
                <a:cxn ang="0">
                  <a:pos x="183" y="75"/>
                </a:cxn>
                <a:cxn ang="0">
                  <a:pos x="198" y="60"/>
                </a:cxn>
                <a:cxn ang="0">
                  <a:pos x="215" y="43"/>
                </a:cxn>
                <a:cxn ang="0">
                  <a:pos x="224" y="35"/>
                </a:cxn>
                <a:cxn ang="0">
                  <a:pos x="230" y="26"/>
                </a:cxn>
                <a:cxn ang="0">
                  <a:pos x="237" y="17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2" y="5"/>
                </a:cxn>
                <a:cxn ang="0">
                  <a:pos x="242" y="3"/>
                </a:cxn>
                <a:cxn ang="0">
                  <a:pos x="240" y="1"/>
                </a:cxn>
                <a:cxn ang="0">
                  <a:pos x="236" y="0"/>
                </a:cxn>
                <a:cxn ang="0">
                  <a:pos x="234" y="0"/>
                </a:cxn>
                <a:cxn ang="0">
                  <a:pos x="233" y="1"/>
                </a:cxn>
                <a:cxn ang="0">
                  <a:pos x="233" y="1"/>
                </a:cxn>
              </a:cxnLst>
              <a:rect l="0" t="0" r="r" b="b"/>
              <a:pathLst>
                <a:path w="242" h="319">
                  <a:moveTo>
                    <a:pt x="233" y="1"/>
                  </a:moveTo>
                  <a:lnTo>
                    <a:pt x="233" y="1"/>
                  </a:lnTo>
                  <a:lnTo>
                    <a:pt x="230" y="5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3" y="17"/>
                  </a:lnTo>
                  <a:lnTo>
                    <a:pt x="216" y="24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182" y="60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28" y="125"/>
                  </a:lnTo>
                  <a:lnTo>
                    <a:pt x="111" y="146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68" y="20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32" y="264"/>
                  </a:lnTo>
                  <a:lnTo>
                    <a:pt x="20" y="279"/>
                  </a:lnTo>
                  <a:lnTo>
                    <a:pt x="8" y="294"/>
                  </a:lnTo>
                  <a:lnTo>
                    <a:pt x="4" y="30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4" y="319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5" y="306"/>
                  </a:lnTo>
                  <a:lnTo>
                    <a:pt x="20" y="296"/>
                  </a:lnTo>
                  <a:lnTo>
                    <a:pt x="32" y="279"/>
                  </a:lnTo>
                  <a:lnTo>
                    <a:pt x="46" y="264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7" y="143"/>
                  </a:lnTo>
                  <a:lnTo>
                    <a:pt x="145" y="120"/>
                  </a:lnTo>
                  <a:lnTo>
                    <a:pt x="183" y="75"/>
                  </a:lnTo>
                  <a:lnTo>
                    <a:pt x="183" y="75"/>
                  </a:lnTo>
                  <a:lnTo>
                    <a:pt x="198" y="60"/>
                  </a:lnTo>
                  <a:lnTo>
                    <a:pt x="215" y="43"/>
                  </a:lnTo>
                  <a:lnTo>
                    <a:pt x="224" y="35"/>
                  </a:lnTo>
                  <a:lnTo>
                    <a:pt x="230" y="26"/>
                  </a:lnTo>
                  <a:lnTo>
                    <a:pt x="237" y="1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3"/>
                  </a:lnTo>
                  <a:lnTo>
                    <a:pt x="240" y="1"/>
                  </a:lnTo>
                  <a:lnTo>
                    <a:pt x="236" y="0"/>
                  </a:lnTo>
                  <a:lnTo>
                    <a:pt x="234" y="0"/>
                  </a:lnTo>
                  <a:lnTo>
                    <a:pt x="233" y="1"/>
                  </a:lnTo>
                  <a:lnTo>
                    <a:pt x="2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8" name="Freeform 1150"/>
            <p:cNvSpPr/>
            <p:nvPr/>
          </p:nvSpPr>
          <p:spPr bwMode="auto">
            <a:xfrm>
              <a:off x="6892926" y="4660900"/>
              <a:ext cx="90488" cy="119063"/>
            </a:xfrm>
            <a:custGeom>
              <a:avLst/>
              <a:gdLst/>
              <a:ahLst/>
              <a:cxnLst>
                <a:cxn ang="0">
                  <a:pos x="217" y="4"/>
                </a:cxn>
                <a:cxn ang="0">
                  <a:pos x="217" y="4"/>
                </a:cxn>
                <a:cxn ang="0">
                  <a:pos x="212" y="12"/>
                </a:cxn>
                <a:cxn ang="0">
                  <a:pos x="204" y="22"/>
                </a:cxn>
                <a:cxn ang="0">
                  <a:pos x="190" y="38"/>
                </a:cxn>
                <a:cxn ang="0">
                  <a:pos x="190" y="38"/>
                </a:cxn>
                <a:cxn ang="0">
                  <a:pos x="161" y="75"/>
                </a:cxn>
                <a:cxn ang="0">
                  <a:pos x="161" y="75"/>
                </a:cxn>
                <a:cxn ang="0">
                  <a:pos x="134" y="110"/>
                </a:cxn>
                <a:cxn ang="0">
                  <a:pos x="105" y="145"/>
                </a:cxn>
                <a:cxn ang="0">
                  <a:pos x="105" y="145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8"/>
                </a:cxn>
                <a:cxn ang="0">
                  <a:pos x="47" y="228"/>
                </a:cxn>
                <a:cxn ang="0">
                  <a:pos x="32" y="251"/>
                </a:cxn>
                <a:cxn ang="0">
                  <a:pos x="25" y="263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9"/>
                </a:cxn>
                <a:cxn ang="0">
                  <a:pos x="7" y="283"/>
                </a:cxn>
                <a:cxn ang="0">
                  <a:pos x="3" y="286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1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5" y="289"/>
                </a:cxn>
                <a:cxn ang="0">
                  <a:pos x="20" y="284"/>
                </a:cxn>
                <a:cxn ang="0">
                  <a:pos x="26" y="279"/>
                </a:cxn>
                <a:cxn ang="0">
                  <a:pos x="30" y="273"/>
                </a:cxn>
                <a:cxn ang="0">
                  <a:pos x="30" y="273"/>
                </a:cxn>
                <a:cxn ang="0">
                  <a:pos x="43" y="254"/>
                </a:cxn>
                <a:cxn ang="0">
                  <a:pos x="58" y="234"/>
                </a:cxn>
                <a:cxn ang="0">
                  <a:pos x="58" y="234"/>
                </a:cxn>
                <a:cxn ang="0">
                  <a:pos x="72" y="213"/>
                </a:cxn>
                <a:cxn ang="0">
                  <a:pos x="86" y="192"/>
                </a:cxn>
                <a:cxn ang="0">
                  <a:pos x="101" y="171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190" y="58"/>
                </a:cxn>
                <a:cxn ang="0">
                  <a:pos x="204" y="41"/>
                </a:cxn>
                <a:cxn ang="0">
                  <a:pos x="219" y="25"/>
                </a:cxn>
                <a:cxn ang="0">
                  <a:pos x="224" y="16"/>
                </a:cxn>
                <a:cxn ang="0">
                  <a:pos x="228" y="7"/>
                </a:cxn>
                <a:cxn ang="0">
                  <a:pos x="228" y="7"/>
                </a:cxn>
                <a:cxn ang="0">
                  <a:pos x="229" y="4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9" y="1"/>
                </a:cxn>
                <a:cxn ang="0">
                  <a:pos x="217" y="4"/>
                </a:cxn>
                <a:cxn ang="0">
                  <a:pos x="217" y="4"/>
                </a:cxn>
              </a:cxnLst>
              <a:rect l="0" t="0" r="r" b="b"/>
              <a:pathLst>
                <a:path w="229" h="298">
                  <a:moveTo>
                    <a:pt x="217" y="4"/>
                  </a:moveTo>
                  <a:lnTo>
                    <a:pt x="217" y="4"/>
                  </a:lnTo>
                  <a:lnTo>
                    <a:pt x="212" y="12"/>
                  </a:lnTo>
                  <a:lnTo>
                    <a:pt x="204" y="22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34" y="110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8"/>
                  </a:lnTo>
                  <a:lnTo>
                    <a:pt x="47" y="228"/>
                  </a:lnTo>
                  <a:lnTo>
                    <a:pt x="32" y="251"/>
                  </a:lnTo>
                  <a:lnTo>
                    <a:pt x="25" y="263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9"/>
                  </a:lnTo>
                  <a:lnTo>
                    <a:pt x="7" y="283"/>
                  </a:lnTo>
                  <a:lnTo>
                    <a:pt x="3" y="286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5" y="289"/>
                  </a:lnTo>
                  <a:lnTo>
                    <a:pt x="20" y="284"/>
                  </a:lnTo>
                  <a:lnTo>
                    <a:pt x="26" y="27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43" y="254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72" y="213"/>
                  </a:lnTo>
                  <a:lnTo>
                    <a:pt x="86" y="192"/>
                  </a:lnTo>
                  <a:lnTo>
                    <a:pt x="101" y="171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90" y="58"/>
                  </a:lnTo>
                  <a:lnTo>
                    <a:pt x="204" y="41"/>
                  </a:lnTo>
                  <a:lnTo>
                    <a:pt x="219" y="25"/>
                  </a:lnTo>
                  <a:lnTo>
                    <a:pt x="224" y="16"/>
                  </a:lnTo>
                  <a:lnTo>
                    <a:pt x="228" y="7"/>
                  </a:lnTo>
                  <a:lnTo>
                    <a:pt x="228" y="7"/>
                  </a:lnTo>
                  <a:lnTo>
                    <a:pt x="229" y="4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9" y="1"/>
                  </a:lnTo>
                  <a:lnTo>
                    <a:pt x="217" y="4"/>
                  </a:lnTo>
                  <a:lnTo>
                    <a:pt x="2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9" name="Freeform 1151"/>
            <p:cNvSpPr/>
            <p:nvPr/>
          </p:nvSpPr>
          <p:spPr bwMode="auto">
            <a:xfrm>
              <a:off x="6937376" y="4679950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5" y="8"/>
                </a:cxn>
                <a:cxn ang="0">
                  <a:pos x="114" y="12"/>
                </a:cxn>
                <a:cxn ang="0">
                  <a:pos x="108" y="19"/>
                </a:cxn>
                <a:cxn ang="0">
                  <a:pos x="100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49" y="95"/>
                </a:cxn>
                <a:cxn ang="0">
                  <a:pos x="32" y="115"/>
                </a:cxn>
                <a:cxn ang="0">
                  <a:pos x="16" y="133"/>
                </a:cxn>
                <a:cxn ang="0">
                  <a:pos x="2" y="153"/>
                </a:cxn>
                <a:cxn ang="0">
                  <a:pos x="2" y="153"/>
                </a:cxn>
                <a:cxn ang="0">
                  <a:pos x="0" y="155"/>
                </a:cxn>
                <a:cxn ang="0">
                  <a:pos x="0" y="158"/>
                </a:cxn>
                <a:cxn ang="0">
                  <a:pos x="3" y="161"/>
                </a:cxn>
                <a:cxn ang="0">
                  <a:pos x="7" y="162"/>
                </a:cxn>
                <a:cxn ang="0">
                  <a:pos x="9" y="161"/>
                </a:cxn>
                <a:cxn ang="0">
                  <a:pos x="11" y="159"/>
                </a:cxn>
                <a:cxn ang="0">
                  <a:pos x="11" y="159"/>
                </a:cxn>
                <a:cxn ang="0">
                  <a:pos x="25" y="138"/>
                </a:cxn>
                <a:cxn ang="0">
                  <a:pos x="42" y="120"/>
                </a:cxn>
                <a:cxn ang="0">
                  <a:pos x="58" y="101"/>
                </a:cxn>
                <a:cxn ang="0">
                  <a:pos x="74" y="82"/>
                </a:cxn>
                <a:cxn ang="0">
                  <a:pos x="74" y="82"/>
                </a:cxn>
                <a:cxn ang="0">
                  <a:pos x="95" y="53"/>
                </a:cxn>
                <a:cxn ang="0">
                  <a:pos x="105" y="39"/>
                </a:cxn>
                <a:cxn ang="0">
                  <a:pos x="115" y="26"/>
                </a:cxn>
                <a:cxn ang="0">
                  <a:pos x="115" y="26"/>
                </a:cxn>
                <a:cxn ang="0">
                  <a:pos x="123" y="17"/>
                </a:cxn>
                <a:cxn ang="0">
                  <a:pos x="126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29" h="162">
                  <a:moveTo>
                    <a:pt x="118" y="4"/>
                  </a:moveTo>
                  <a:lnTo>
                    <a:pt x="118" y="4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08" y="19"/>
                  </a:lnTo>
                  <a:lnTo>
                    <a:pt x="100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49" y="95"/>
                  </a:lnTo>
                  <a:lnTo>
                    <a:pt x="32" y="115"/>
                  </a:lnTo>
                  <a:lnTo>
                    <a:pt x="16" y="13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3" y="161"/>
                  </a:lnTo>
                  <a:lnTo>
                    <a:pt x="7" y="162"/>
                  </a:lnTo>
                  <a:lnTo>
                    <a:pt x="9" y="161"/>
                  </a:lnTo>
                  <a:lnTo>
                    <a:pt x="11" y="159"/>
                  </a:lnTo>
                  <a:lnTo>
                    <a:pt x="11" y="159"/>
                  </a:lnTo>
                  <a:lnTo>
                    <a:pt x="25" y="138"/>
                  </a:lnTo>
                  <a:lnTo>
                    <a:pt x="42" y="120"/>
                  </a:lnTo>
                  <a:lnTo>
                    <a:pt x="58" y="101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95" y="53"/>
                  </a:lnTo>
                  <a:lnTo>
                    <a:pt x="105" y="3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23" y="17"/>
                  </a:lnTo>
                  <a:lnTo>
                    <a:pt x="126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0" name="Freeform 1152"/>
            <p:cNvSpPr/>
            <p:nvPr/>
          </p:nvSpPr>
          <p:spPr bwMode="auto">
            <a:xfrm>
              <a:off x="6778626" y="4672013"/>
              <a:ext cx="19050" cy="460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4" y="31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0"/>
                </a:cxn>
                <a:cxn ang="0">
                  <a:pos x="8" y="82"/>
                </a:cxn>
                <a:cxn ang="0">
                  <a:pos x="5" y="9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3" y="112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4" y="101"/>
                </a:cxn>
                <a:cxn ang="0">
                  <a:pos x="17" y="90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33" y="38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4" y="3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0"/>
                  </a:lnTo>
                  <a:lnTo>
                    <a:pt x="8" y="82"/>
                  </a:lnTo>
                  <a:lnTo>
                    <a:pt x="5" y="9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4" y="101"/>
                  </a:lnTo>
                  <a:lnTo>
                    <a:pt x="17" y="9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33" y="3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1" name="Freeform 1153"/>
            <p:cNvSpPr/>
            <p:nvPr/>
          </p:nvSpPr>
          <p:spPr bwMode="auto">
            <a:xfrm>
              <a:off x="6786563" y="4670425"/>
              <a:ext cx="33338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10"/>
                </a:cxn>
                <a:cxn ang="0">
                  <a:pos x="60" y="18"/>
                </a:cxn>
                <a:cxn ang="0">
                  <a:pos x="48" y="38"/>
                </a:cxn>
                <a:cxn ang="0">
                  <a:pos x="37" y="57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7" y="94"/>
                </a:cxn>
                <a:cxn ang="0">
                  <a:pos x="9" y="114"/>
                </a:cxn>
                <a:cxn ang="0">
                  <a:pos x="4" y="13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9" y="156"/>
                </a:cxn>
                <a:cxn ang="0">
                  <a:pos x="10" y="154"/>
                </a:cxn>
                <a:cxn ang="0">
                  <a:pos x="12" y="152"/>
                </a:cxn>
                <a:cxn ang="0">
                  <a:pos x="12" y="152"/>
                </a:cxn>
                <a:cxn ang="0">
                  <a:pos x="13" y="142"/>
                </a:cxn>
                <a:cxn ang="0">
                  <a:pos x="16" y="132"/>
                </a:cxn>
                <a:cxn ang="0">
                  <a:pos x="22" y="112"/>
                </a:cxn>
                <a:cxn ang="0">
                  <a:pos x="31" y="93"/>
                </a:cxn>
                <a:cxn ang="0">
                  <a:pos x="41" y="76"/>
                </a:cxn>
                <a:cxn ang="0">
                  <a:pos x="41" y="76"/>
                </a:cxn>
                <a:cxn ang="0">
                  <a:pos x="50" y="57"/>
                </a:cxn>
                <a:cxn ang="0">
                  <a:pos x="59" y="40"/>
                </a:cxn>
                <a:cxn ang="0">
                  <a:pos x="71" y="25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57">
                  <a:moveTo>
                    <a:pt x="76" y="1"/>
                  </a:moveTo>
                  <a:lnTo>
                    <a:pt x="76" y="1"/>
                  </a:lnTo>
                  <a:lnTo>
                    <a:pt x="68" y="10"/>
                  </a:lnTo>
                  <a:lnTo>
                    <a:pt x="60" y="18"/>
                  </a:lnTo>
                  <a:lnTo>
                    <a:pt x="48" y="38"/>
                  </a:lnTo>
                  <a:lnTo>
                    <a:pt x="37" y="57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7" y="94"/>
                  </a:lnTo>
                  <a:lnTo>
                    <a:pt x="9" y="114"/>
                  </a:lnTo>
                  <a:lnTo>
                    <a:pt x="4" y="13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9" y="156"/>
                  </a:lnTo>
                  <a:lnTo>
                    <a:pt x="10" y="154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42"/>
                  </a:lnTo>
                  <a:lnTo>
                    <a:pt x="16" y="132"/>
                  </a:lnTo>
                  <a:lnTo>
                    <a:pt x="22" y="112"/>
                  </a:lnTo>
                  <a:lnTo>
                    <a:pt x="31" y="93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50" y="57"/>
                  </a:lnTo>
                  <a:lnTo>
                    <a:pt x="59" y="40"/>
                  </a:lnTo>
                  <a:lnTo>
                    <a:pt x="71" y="25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2" name="Freeform 1154"/>
            <p:cNvSpPr/>
            <p:nvPr/>
          </p:nvSpPr>
          <p:spPr bwMode="auto">
            <a:xfrm>
              <a:off x="6804026" y="4681538"/>
              <a:ext cx="33338" cy="5715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3" y="31"/>
                </a:cxn>
                <a:cxn ang="0">
                  <a:pos x="42" y="47"/>
                </a:cxn>
                <a:cxn ang="0">
                  <a:pos x="32" y="63"/>
                </a:cxn>
                <a:cxn ang="0">
                  <a:pos x="23" y="80"/>
                </a:cxn>
                <a:cxn ang="0">
                  <a:pos x="14" y="98"/>
                </a:cxn>
                <a:cxn ang="0">
                  <a:pos x="8" y="115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5" y="124"/>
                </a:cxn>
                <a:cxn ang="0">
                  <a:pos x="23" y="106"/>
                </a:cxn>
                <a:cxn ang="0">
                  <a:pos x="31" y="89"/>
                </a:cxn>
                <a:cxn ang="0">
                  <a:pos x="40" y="72"/>
                </a:cxn>
                <a:cxn ang="0">
                  <a:pos x="51" y="55"/>
                </a:cxn>
                <a:cxn ang="0">
                  <a:pos x="61" y="39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45">
                  <a:moveTo>
                    <a:pt x="76" y="1"/>
                  </a:moveTo>
                  <a:lnTo>
                    <a:pt x="76" y="1"/>
                  </a:lnTo>
                  <a:lnTo>
                    <a:pt x="53" y="31"/>
                  </a:lnTo>
                  <a:lnTo>
                    <a:pt x="42" y="47"/>
                  </a:lnTo>
                  <a:lnTo>
                    <a:pt x="32" y="63"/>
                  </a:lnTo>
                  <a:lnTo>
                    <a:pt x="23" y="80"/>
                  </a:lnTo>
                  <a:lnTo>
                    <a:pt x="14" y="98"/>
                  </a:lnTo>
                  <a:lnTo>
                    <a:pt x="8" y="11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5" y="124"/>
                  </a:lnTo>
                  <a:lnTo>
                    <a:pt x="23" y="106"/>
                  </a:lnTo>
                  <a:lnTo>
                    <a:pt x="31" y="89"/>
                  </a:lnTo>
                  <a:lnTo>
                    <a:pt x="40" y="72"/>
                  </a:lnTo>
                  <a:lnTo>
                    <a:pt x="51" y="55"/>
                  </a:lnTo>
                  <a:lnTo>
                    <a:pt x="61" y="3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3" name="Freeform 1155"/>
            <p:cNvSpPr/>
            <p:nvPr/>
          </p:nvSpPr>
          <p:spPr bwMode="auto">
            <a:xfrm>
              <a:off x="6819901" y="4695825"/>
              <a:ext cx="30163" cy="52388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7" y="4"/>
                </a:cxn>
                <a:cxn ang="0">
                  <a:pos x="64" y="10"/>
                </a:cxn>
                <a:cxn ang="0">
                  <a:pos x="60" y="15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1" y="62"/>
                </a:cxn>
                <a:cxn ang="0">
                  <a:pos x="31" y="62"/>
                </a:cxn>
                <a:cxn ang="0">
                  <a:pos x="13" y="93"/>
                </a:cxn>
                <a:cxn ang="0">
                  <a:pos x="7" y="108"/>
                </a:cxn>
                <a:cxn ang="0">
                  <a:pos x="3" y="116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0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2" y="127"/>
                </a:cxn>
                <a:cxn ang="0">
                  <a:pos x="12" y="127"/>
                </a:cxn>
                <a:cxn ang="0">
                  <a:pos x="14" y="119"/>
                </a:cxn>
                <a:cxn ang="0">
                  <a:pos x="17" y="110"/>
                </a:cxn>
                <a:cxn ang="0">
                  <a:pos x="26" y="93"/>
                </a:cxn>
                <a:cxn ang="0">
                  <a:pos x="35" y="77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4" y="48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75" y="14"/>
                </a:cxn>
                <a:cxn ang="0">
                  <a:pos x="77" y="8"/>
                </a:cxn>
                <a:cxn ang="0">
                  <a:pos x="77" y="8"/>
                </a:cxn>
                <a:cxn ang="0">
                  <a:pos x="77" y="5"/>
                </a:cxn>
                <a:cxn ang="0">
                  <a:pos x="77" y="2"/>
                </a:cxn>
                <a:cxn ang="0">
                  <a:pos x="73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4"/>
                </a:cxn>
                <a:cxn ang="0">
                  <a:pos x="67" y="4"/>
                </a:cxn>
              </a:cxnLst>
              <a:rect l="0" t="0" r="r" b="b"/>
              <a:pathLst>
                <a:path w="77" h="130">
                  <a:moveTo>
                    <a:pt x="67" y="4"/>
                  </a:moveTo>
                  <a:lnTo>
                    <a:pt x="67" y="4"/>
                  </a:lnTo>
                  <a:lnTo>
                    <a:pt x="64" y="10"/>
                  </a:lnTo>
                  <a:lnTo>
                    <a:pt x="60" y="1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13" y="93"/>
                  </a:lnTo>
                  <a:lnTo>
                    <a:pt x="7" y="108"/>
                  </a:lnTo>
                  <a:lnTo>
                    <a:pt x="3" y="116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19"/>
                  </a:lnTo>
                  <a:lnTo>
                    <a:pt x="17" y="110"/>
                  </a:lnTo>
                  <a:lnTo>
                    <a:pt x="26" y="93"/>
                  </a:lnTo>
                  <a:lnTo>
                    <a:pt x="35" y="77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4" y="48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75" y="1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3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4" name="Freeform 1156"/>
            <p:cNvSpPr/>
            <p:nvPr/>
          </p:nvSpPr>
          <p:spPr bwMode="auto">
            <a:xfrm>
              <a:off x="6840538" y="4703763"/>
              <a:ext cx="30163" cy="476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8"/>
                </a:cxn>
                <a:cxn ang="0">
                  <a:pos x="59" y="14"/>
                </a:cxn>
                <a:cxn ang="0">
                  <a:pos x="51" y="26"/>
                </a:cxn>
                <a:cxn ang="0">
                  <a:pos x="51" y="26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7"/>
                </a:cxn>
                <a:cxn ang="0">
                  <a:pos x="16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57" y="39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6"/>
                </a:cxn>
                <a:cxn ang="0">
                  <a:pos x="75" y="1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8" y="4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8" h="119">
                  <a:moveTo>
                    <a:pt x="66" y="3"/>
                  </a:moveTo>
                  <a:lnTo>
                    <a:pt x="66" y="3"/>
                  </a:lnTo>
                  <a:lnTo>
                    <a:pt x="63" y="8"/>
                  </a:lnTo>
                  <a:lnTo>
                    <a:pt x="59" y="1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7"/>
                  </a:lnTo>
                  <a:lnTo>
                    <a:pt x="16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7" y="3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6"/>
                  </a:lnTo>
                  <a:lnTo>
                    <a:pt x="75" y="1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4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5" name="Freeform 1157"/>
            <p:cNvSpPr/>
            <p:nvPr/>
          </p:nvSpPr>
          <p:spPr bwMode="auto">
            <a:xfrm>
              <a:off x="6723063" y="4686300"/>
              <a:ext cx="14288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8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6" name="Freeform 1158"/>
            <p:cNvSpPr/>
            <p:nvPr/>
          </p:nvSpPr>
          <p:spPr bwMode="auto">
            <a:xfrm>
              <a:off x="6745288" y="4713288"/>
              <a:ext cx="11113" cy="2540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9"/>
                </a:cxn>
                <a:cxn ang="0">
                  <a:pos x="11" y="33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8"/>
                </a:cxn>
                <a:cxn ang="0">
                  <a:pos x="23" y="35"/>
                </a:cxn>
                <a:cxn ang="0">
                  <a:pos x="27" y="21"/>
                </a:cxn>
                <a:cxn ang="0">
                  <a:pos x="28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30" h="65">
                  <a:moveTo>
                    <a:pt x="18" y="6"/>
                  </a:moveTo>
                  <a:lnTo>
                    <a:pt x="18" y="6"/>
                  </a:lnTo>
                  <a:lnTo>
                    <a:pt x="17" y="19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8"/>
                  </a:lnTo>
                  <a:lnTo>
                    <a:pt x="23" y="35"/>
                  </a:lnTo>
                  <a:lnTo>
                    <a:pt x="27" y="21"/>
                  </a:lnTo>
                  <a:lnTo>
                    <a:pt x="28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7" name="Freeform 1159"/>
            <p:cNvSpPr/>
            <p:nvPr/>
          </p:nvSpPr>
          <p:spPr bwMode="auto">
            <a:xfrm>
              <a:off x="6773863" y="4743450"/>
              <a:ext cx="9525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24" y="2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4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6" h="64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2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8" name="Freeform 1160"/>
            <p:cNvSpPr/>
            <p:nvPr/>
          </p:nvSpPr>
          <p:spPr bwMode="auto">
            <a:xfrm>
              <a:off x="6799263" y="4760913"/>
              <a:ext cx="14288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7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3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9" name="Freeform 1161"/>
            <p:cNvSpPr/>
            <p:nvPr/>
          </p:nvSpPr>
          <p:spPr bwMode="auto">
            <a:xfrm>
              <a:off x="6943726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5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6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5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0" name="Freeform 1162"/>
            <p:cNvSpPr/>
            <p:nvPr/>
          </p:nvSpPr>
          <p:spPr bwMode="auto">
            <a:xfrm>
              <a:off x="6973888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4" y="14"/>
                </a:cxn>
                <a:cxn ang="0">
                  <a:pos x="4" y="19"/>
                </a:cxn>
                <a:cxn ang="0">
                  <a:pos x="4" y="2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4" y="57"/>
                </a:cxn>
                <a:cxn ang="0">
                  <a:pos x="16" y="5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4" y="11"/>
                </a:cxn>
                <a:cxn ang="0">
                  <a:pos x="13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6" h="61">
                  <a:moveTo>
                    <a:pt x="9" y="2"/>
                  </a:move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4" y="2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1"/>
                  </a:lnTo>
                  <a:lnTo>
                    <a:pt x="13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1" name="Freeform 1163"/>
            <p:cNvSpPr/>
            <p:nvPr/>
          </p:nvSpPr>
          <p:spPr bwMode="auto">
            <a:xfrm>
              <a:off x="7008813" y="4741863"/>
              <a:ext cx="7938" cy="1905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14"/>
                </a:cxn>
                <a:cxn ang="0">
                  <a:pos x="4" y="24"/>
                </a:cxn>
                <a:cxn ang="0">
                  <a:pos x="2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4" y="34"/>
                </a:cxn>
                <a:cxn ang="0">
                  <a:pos x="16" y="24"/>
                </a:cxn>
                <a:cxn ang="0">
                  <a:pos x="17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48">
                  <a:moveTo>
                    <a:pt x="8" y="5"/>
                  </a:moveTo>
                  <a:lnTo>
                    <a:pt x="8" y="5"/>
                  </a:lnTo>
                  <a:lnTo>
                    <a:pt x="7" y="14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4"/>
                  </a:lnTo>
                  <a:lnTo>
                    <a:pt x="16" y="24"/>
                  </a:lnTo>
                  <a:lnTo>
                    <a:pt x="17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2" name="Freeform 1164"/>
            <p:cNvSpPr/>
            <p:nvPr/>
          </p:nvSpPr>
          <p:spPr bwMode="auto">
            <a:xfrm>
              <a:off x="6281738" y="4064000"/>
              <a:ext cx="747713" cy="677863"/>
            </a:xfrm>
            <a:custGeom>
              <a:avLst/>
              <a:gdLst/>
              <a:ahLst/>
              <a:cxnLst>
                <a:cxn ang="0">
                  <a:pos x="18" y="753"/>
                </a:cxn>
                <a:cxn ang="0">
                  <a:pos x="47" y="535"/>
                </a:cxn>
                <a:cxn ang="0">
                  <a:pos x="90" y="437"/>
                </a:cxn>
                <a:cxn ang="0">
                  <a:pos x="231" y="244"/>
                </a:cxn>
                <a:cxn ang="0">
                  <a:pos x="357" y="145"/>
                </a:cxn>
                <a:cxn ang="0">
                  <a:pos x="570" y="53"/>
                </a:cxn>
                <a:cxn ang="0">
                  <a:pos x="728" y="17"/>
                </a:cxn>
                <a:cxn ang="0">
                  <a:pos x="857" y="5"/>
                </a:cxn>
                <a:cxn ang="0">
                  <a:pos x="927" y="0"/>
                </a:cxn>
                <a:cxn ang="0">
                  <a:pos x="946" y="1"/>
                </a:cxn>
                <a:cxn ang="0">
                  <a:pos x="969" y="4"/>
                </a:cxn>
                <a:cxn ang="0">
                  <a:pos x="1101" y="8"/>
                </a:cxn>
                <a:cxn ang="0">
                  <a:pos x="1240" y="36"/>
                </a:cxn>
                <a:cxn ang="0">
                  <a:pos x="1420" y="86"/>
                </a:cxn>
                <a:cxn ang="0">
                  <a:pos x="1601" y="199"/>
                </a:cxn>
                <a:cxn ang="0">
                  <a:pos x="1725" y="331"/>
                </a:cxn>
                <a:cxn ang="0">
                  <a:pos x="1818" y="485"/>
                </a:cxn>
                <a:cxn ang="0">
                  <a:pos x="1856" y="642"/>
                </a:cxn>
                <a:cxn ang="0">
                  <a:pos x="1872" y="850"/>
                </a:cxn>
                <a:cxn ang="0">
                  <a:pos x="1882" y="983"/>
                </a:cxn>
                <a:cxn ang="0">
                  <a:pos x="1849" y="1047"/>
                </a:cxn>
                <a:cxn ang="0">
                  <a:pos x="1830" y="931"/>
                </a:cxn>
                <a:cxn ang="0">
                  <a:pos x="1815" y="747"/>
                </a:cxn>
                <a:cxn ang="0">
                  <a:pos x="1774" y="507"/>
                </a:cxn>
                <a:cxn ang="0">
                  <a:pos x="1687" y="362"/>
                </a:cxn>
                <a:cxn ang="0">
                  <a:pos x="1538" y="210"/>
                </a:cxn>
                <a:cxn ang="0">
                  <a:pos x="1338" y="110"/>
                </a:cxn>
                <a:cxn ang="0">
                  <a:pos x="1201" y="77"/>
                </a:cxn>
                <a:cxn ang="0">
                  <a:pos x="1044" y="55"/>
                </a:cxn>
                <a:cxn ang="0">
                  <a:pos x="942" y="50"/>
                </a:cxn>
                <a:cxn ang="0">
                  <a:pos x="808" y="55"/>
                </a:cxn>
                <a:cxn ang="0">
                  <a:pos x="683" y="77"/>
                </a:cxn>
                <a:cxn ang="0">
                  <a:pos x="509" y="123"/>
                </a:cxn>
                <a:cxn ang="0">
                  <a:pos x="345" y="210"/>
                </a:cxn>
                <a:cxn ang="0">
                  <a:pos x="170" y="397"/>
                </a:cxn>
                <a:cxn ang="0">
                  <a:pos x="98" y="540"/>
                </a:cxn>
                <a:cxn ang="0">
                  <a:pos x="68" y="747"/>
                </a:cxn>
                <a:cxn ang="0">
                  <a:pos x="53" y="955"/>
                </a:cxn>
                <a:cxn ang="0">
                  <a:pos x="85" y="1155"/>
                </a:cxn>
                <a:cxn ang="0">
                  <a:pos x="128" y="1280"/>
                </a:cxn>
                <a:cxn ang="0">
                  <a:pos x="183" y="1364"/>
                </a:cxn>
                <a:cxn ang="0">
                  <a:pos x="263" y="1454"/>
                </a:cxn>
                <a:cxn ang="0">
                  <a:pos x="475" y="1576"/>
                </a:cxn>
                <a:cxn ang="0">
                  <a:pos x="739" y="1645"/>
                </a:cxn>
                <a:cxn ang="0">
                  <a:pos x="942" y="1659"/>
                </a:cxn>
                <a:cxn ang="0">
                  <a:pos x="1052" y="1655"/>
                </a:cxn>
                <a:cxn ang="0">
                  <a:pos x="1062" y="1701"/>
                </a:cxn>
                <a:cxn ang="0">
                  <a:pos x="942" y="1705"/>
                </a:cxn>
                <a:cxn ang="0">
                  <a:pos x="731" y="1688"/>
                </a:cxn>
                <a:cxn ang="0">
                  <a:pos x="598" y="1666"/>
                </a:cxn>
                <a:cxn ang="0">
                  <a:pos x="490" y="1629"/>
                </a:cxn>
                <a:cxn ang="0">
                  <a:pos x="259" y="1513"/>
                </a:cxn>
                <a:cxn ang="0">
                  <a:pos x="176" y="1436"/>
                </a:cxn>
                <a:cxn ang="0">
                  <a:pos x="84" y="1301"/>
                </a:cxn>
                <a:cxn ang="0">
                  <a:pos x="46" y="1190"/>
                </a:cxn>
                <a:cxn ang="0">
                  <a:pos x="9" y="1040"/>
                </a:cxn>
                <a:cxn ang="0">
                  <a:pos x="4" y="906"/>
                </a:cxn>
              </a:cxnLst>
              <a:rect l="0" t="0" r="r" b="b"/>
              <a:pathLst>
                <a:path w="1883" h="1706">
                  <a:moveTo>
                    <a:pt x="8" y="876"/>
                  </a:moveTo>
                  <a:lnTo>
                    <a:pt x="8" y="876"/>
                  </a:lnTo>
                  <a:lnTo>
                    <a:pt x="10" y="850"/>
                  </a:lnTo>
                  <a:lnTo>
                    <a:pt x="13" y="824"/>
                  </a:lnTo>
                  <a:lnTo>
                    <a:pt x="13" y="824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23" y="679"/>
                  </a:lnTo>
                  <a:lnTo>
                    <a:pt x="26" y="642"/>
                  </a:lnTo>
                  <a:lnTo>
                    <a:pt x="31" y="605"/>
                  </a:lnTo>
                  <a:lnTo>
                    <a:pt x="38" y="569"/>
                  </a:lnTo>
                  <a:lnTo>
                    <a:pt x="47" y="535"/>
                  </a:lnTo>
                  <a:lnTo>
                    <a:pt x="52" y="518"/>
                  </a:lnTo>
                  <a:lnTo>
                    <a:pt x="59" y="501"/>
                  </a:lnTo>
                  <a:lnTo>
                    <a:pt x="65" y="485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90" y="437"/>
                  </a:lnTo>
                  <a:lnTo>
                    <a:pt x="111" y="403"/>
                  </a:lnTo>
                  <a:lnTo>
                    <a:pt x="133" y="367"/>
                  </a:lnTo>
                  <a:lnTo>
                    <a:pt x="158" y="331"/>
                  </a:lnTo>
                  <a:lnTo>
                    <a:pt x="186" y="295"/>
                  </a:lnTo>
                  <a:lnTo>
                    <a:pt x="216" y="261"/>
                  </a:lnTo>
                  <a:lnTo>
                    <a:pt x="231" y="244"/>
                  </a:lnTo>
                  <a:lnTo>
                    <a:pt x="247" y="229"/>
                  </a:lnTo>
                  <a:lnTo>
                    <a:pt x="264" y="213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319" y="170"/>
                  </a:lnTo>
                  <a:lnTo>
                    <a:pt x="357" y="145"/>
                  </a:lnTo>
                  <a:lnTo>
                    <a:pt x="392" y="123"/>
                  </a:lnTo>
                  <a:lnTo>
                    <a:pt x="428" y="103"/>
                  </a:lnTo>
                  <a:lnTo>
                    <a:pt x="463" y="86"/>
                  </a:lnTo>
                  <a:lnTo>
                    <a:pt x="498" y="73"/>
                  </a:lnTo>
                  <a:lnTo>
                    <a:pt x="534" y="61"/>
                  </a:lnTo>
                  <a:lnTo>
                    <a:pt x="570" y="53"/>
                  </a:lnTo>
                  <a:lnTo>
                    <a:pt x="570" y="53"/>
                  </a:lnTo>
                  <a:lnTo>
                    <a:pt x="607" y="44"/>
                  </a:lnTo>
                  <a:lnTo>
                    <a:pt x="643" y="36"/>
                  </a:lnTo>
                  <a:lnTo>
                    <a:pt x="643" y="36"/>
                  </a:lnTo>
                  <a:lnTo>
                    <a:pt x="700" y="22"/>
                  </a:lnTo>
                  <a:lnTo>
                    <a:pt x="728" y="17"/>
                  </a:lnTo>
                  <a:lnTo>
                    <a:pt x="759" y="12"/>
                  </a:lnTo>
                  <a:lnTo>
                    <a:pt x="759" y="12"/>
                  </a:lnTo>
                  <a:lnTo>
                    <a:pt x="782" y="8"/>
                  </a:lnTo>
                  <a:lnTo>
                    <a:pt x="807" y="6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85" y="5"/>
                  </a:lnTo>
                  <a:lnTo>
                    <a:pt x="914" y="4"/>
                  </a:lnTo>
                  <a:lnTo>
                    <a:pt x="914" y="4"/>
                  </a:lnTo>
                  <a:lnTo>
                    <a:pt x="921" y="1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38" y="1"/>
                  </a:lnTo>
                  <a:lnTo>
                    <a:pt x="942" y="1"/>
                  </a:lnTo>
                  <a:lnTo>
                    <a:pt x="946" y="1"/>
                  </a:lnTo>
                  <a:lnTo>
                    <a:pt x="946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3" y="1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98" y="5"/>
                  </a:lnTo>
                  <a:lnTo>
                    <a:pt x="1027" y="5"/>
                  </a:lnTo>
                  <a:lnTo>
                    <a:pt x="1027" y="5"/>
                  </a:lnTo>
                  <a:lnTo>
                    <a:pt x="1076" y="6"/>
                  </a:lnTo>
                  <a:lnTo>
                    <a:pt x="1101" y="8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54" y="17"/>
                  </a:lnTo>
                  <a:lnTo>
                    <a:pt x="1182" y="22"/>
                  </a:lnTo>
                  <a:lnTo>
                    <a:pt x="1240" y="36"/>
                  </a:lnTo>
                  <a:lnTo>
                    <a:pt x="1240" y="36"/>
                  </a:lnTo>
                  <a:lnTo>
                    <a:pt x="1277" y="44"/>
                  </a:lnTo>
                  <a:lnTo>
                    <a:pt x="1313" y="53"/>
                  </a:lnTo>
                  <a:lnTo>
                    <a:pt x="1313" y="53"/>
                  </a:lnTo>
                  <a:lnTo>
                    <a:pt x="1350" y="61"/>
                  </a:lnTo>
                  <a:lnTo>
                    <a:pt x="1385" y="73"/>
                  </a:lnTo>
                  <a:lnTo>
                    <a:pt x="1420" y="86"/>
                  </a:lnTo>
                  <a:lnTo>
                    <a:pt x="1456" y="103"/>
                  </a:lnTo>
                  <a:lnTo>
                    <a:pt x="1491" y="123"/>
                  </a:lnTo>
                  <a:lnTo>
                    <a:pt x="1526" y="145"/>
                  </a:lnTo>
                  <a:lnTo>
                    <a:pt x="1563" y="170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619" y="213"/>
                  </a:lnTo>
                  <a:lnTo>
                    <a:pt x="1636" y="229"/>
                  </a:lnTo>
                  <a:lnTo>
                    <a:pt x="1652" y="244"/>
                  </a:lnTo>
                  <a:lnTo>
                    <a:pt x="1668" y="261"/>
                  </a:lnTo>
                  <a:lnTo>
                    <a:pt x="1698" y="295"/>
                  </a:lnTo>
                  <a:lnTo>
                    <a:pt x="1725" y="331"/>
                  </a:lnTo>
                  <a:lnTo>
                    <a:pt x="1750" y="367"/>
                  </a:lnTo>
                  <a:lnTo>
                    <a:pt x="1772" y="403"/>
                  </a:lnTo>
                  <a:lnTo>
                    <a:pt x="1792" y="437"/>
                  </a:lnTo>
                  <a:lnTo>
                    <a:pt x="1810" y="468"/>
                  </a:lnTo>
                  <a:lnTo>
                    <a:pt x="1810" y="468"/>
                  </a:lnTo>
                  <a:lnTo>
                    <a:pt x="1818" y="485"/>
                  </a:lnTo>
                  <a:lnTo>
                    <a:pt x="1825" y="501"/>
                  </a:lnTo>
                  <a:lnTo>
                    <a:pt x="1831" y="518"/>
                  </a:lnTo>
                  <a:lnTo>
                    <a:pt x="1836" y="535"/>
                  </a:lnTo>
                  <a:lnTo>
                    <a:pt x="1846" y="569"/>
                  </a:lnTo>
                  <a:lnTo>
                    <a:pt x="1852" y="605"/>
                  </a:lnTo>
                  <a:lnTo>
                    <a:pt x="1856" y="642"/>
                  </a:lnTo>
                  <a:lnTo>
                    <a:pt x="1860" y="679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9" y="824"/>
                  </a:lnTo>
                  <a:lnTo>
                    <a:pt x="1869" y="824"/>
                  </a:lnTo>
                  <a:lnTo>
                    <a:pt x="1872" y="850"/>
                  </a:lnTo>
                  <a:lnTo>
                    <a:pt x="1876" y="876"/>
                  </a:lnTo>
                  <a:lnTo>
                    <a:pt x="1876" y="876"/>
                  </a:lnTo>
                  <a:lnTo>
                    <a:pt x="1880" y="906"/>
                  </a:lnTo>
                  <a:lnTo>
                    <a:pt x="1882" y="938"/>
                  </a:lnTo>
                  <a:lnTo>
                    <a:pt x="1883" y="969"/>
                  </a:lnTo>
                  <a:lnTo>
                    <a:pt x="1882" y="983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69" y="1068"/>
                  </a:lnTo>
                  <a:lnTo>
                    <a:pt x="1869" y="1068"/>
                  </a:lnTo>
                  <a:lnTo>
                    <a:pt x="1860" y="1057"/>
                  </a:lnTo>
                  <a:lnTo>
                    <a:pt x="1849" y="1047"/>
                  </a:lnTo>
                  <a:lnTo>
                    <a:pt x="1838" y="1038"/>
                  </a:lnTo>
                  <a:lnTo>
                    <a:pt x="1826" y="1029"/>
                  </a:lnTo>
                  <a:lnTo>
                    <a:pt x="1826" y="1029"/>
                  </a:lnTo>
                  <a:lnTo>
                    <a:pt x="1827" y="1006"/>
                  </a:lnTo>
                  <a:lnTo>
                    <a:pt x="1829" y="981"/>
                  </a:lnTo>
                  <a:lnTo>
                    <a:pt x="1830" y="931"/>
                  </a:lnTo>
                  <a:lnTo>
                    <a:pt x="1827" y="879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18" y="78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0" y="676"/>
                  </a:lnTo>
                  <a:lnTo>
                    <a:pt x="1806" y="642"/>
                  </a:lnTo>
                  <a:lnTo>
                    <a:pt x="1801" y="607"/>
                  </a:lnTo>
                  <a:lnTo>
                    <a:pt x="1795" y="573"/>
                  </a:lnTo>
                  <a:lnTo>
                    <a:pt x="1785" y="540"/>
                  </a:lnTo>
                  <a:lnTo>
                    <a:pt x="1774" y="507"/>
                  </a:lnTo>
                  <a:lnTo>
                    <a:pt x="1767" y="492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37" y="437"/>
                  </a:lnTo>
                  <a:lnTo>
                    <a:pt x="1713" y="397"/>
                  </a:lnTo>
                  <a:lnTo>
                    <a:pt x="1687" y="362"/>
                  </a:lnTo>
                  <a:lnTo>
                    <a:pt x="1660" y="327"/>
                  </a:lnTo>
                  <a:lnTo>
                    <a:pt x="1631" y="294"/>
                  </a:lnTo>
                  <a:lnTo>
                    <a:pt x="1601" y="264"/>
                  </a:lnTo>
                  <a:lnTo>
                    <a:pt x="1571" y="235"/>
                  </a:lnTo>
                  <a:lnTo>
                    <a:pt x="1538" y="210"/>
                  </a:lnTo>
                  <a:lnTo>
                    <a:pt x="1538" y="210"/>
                  </a:lnTo>
                  <a:lnTo>
                    <a:pt x="1508" y="189"/>
                  </a:lnTo>
                  <a:lnTo>
                    <a:pt x="1475" y="170"/>
                  </a:lnTo>
                  <a:lnTo>
                    <a:pt x="1443" y="152"/>
                  </a:lnTo>
                  <a:lnTo>
                    <a:pt x="1410" y="136"/>
                  </a:lnTo>
                  <a:lnTo>
                    <a:pt x="1375" y="123"/>
                  </a:lnTo>
                  <a:lnTo>
                    <a:pt x="1338" y="110"/>
                  </a:lnTo>
                  <a:lnTo>
                    <a:pt x="1301" y="101"/>
                  </a:lnTo>
                  <a:lnTo>
                    <a:pt x="1262" y="91"/>
                  </a:lnTo>
                  <a:lnTo>
                    <a:pt x="1262" y="91"/>
                  </a:lnTo>
                  <a:lnTo>
                    <a:pt x="1231" y="85"/>
                  </a:lnTo>
                  <a:lnTo>
                    <a:pt x="1201" y="77"/>
                  </a:lnTo>
                  <a:lnTo>
                    <a:pt x="1201" y="77"/>
                  </a:lnTo>
                  <a:lnTo>
                    <a:pt x="1171" y="69"/>
                  </a:lnTo>
                  <a:lnTo>
                    <a:pt x="1139" y="63"/>
                  </a:lnTo>
                  <a:lnTo>
                    <a:pt x="1108" y="57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044" y="55"/>
                  </a:lnTo>
                  <a:lnTo>
                    <a:pt x="1044" y="55"/>
                  </a:lnTo>
                  <a:lnTo>
                    <a:pt x="993" y="52"/>
                  </a:lnTo>
                  <a:lnTo>
                    <a:pt x="968" y="51"/>
                  </a:lnTo>
                  <a:lnTo>
                    <a:pt x="942" y="50"/>
                  </a:lnTo>
                  <a:lnTo>
                    <a:pt x="942" y="48"/>
                  </a:lnTo>
                  <a:lnTo>
                    <a:pt x="942" y="50"/>
                  </a:lnTo>
                  <a:lnTo>
                    <a:pt x="942" y="50"/>
                  </a:lnTo>
                  <a:lnTo>
                    <a:pt x="916" y="51"/>
                  </a:lnTo>
                  <a:lnTo>
                    <a:pt x="889" y="52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776" y="57"/>
                  </a:lnTo>
                  <a:lnTo>
                    <a:pt x="744" y="63"/>
                  </a:lnTo>
                  <a:lnTo>
                    <a:pt x="713" y="69"/>
                  </a:lnTo>
                  <a:lnTo>
                    <a:pt x="683" y="77"/>
                  </a:lnTo>
                  <a:lnTo>
                    <a:pt x="683" y="77"/>
                  </a:lnTo>
                  <a:lnTo>
                    <a:pt x="653" y="85"/>
                  </a:lnTo>
                  <a:lnTo>
                    <a:pt x="621" y="91"/>
                  </a:lnTo>
                  <a:lnTo>
                    <a:pt x="621" y="91"/>
                  </a:lnTo>
                  <a:lnTo>
                    <a:pt x="582" y="101"/>
                  </a:lnTo>
                  <a:lnTo>
                    <a:pt x="545" y="110"/>
                  </a:lnTo>
                  <a:lnTo>
                    <a:pt x="509" y="123"/>
                  </a:lnTo>
                  <a:lnTo>
                    <a:pt x="473" y="136"/>
                  </a:lnTo>
                  <a:lnTo>
                    <a:pt x="439" y="152"/>
                  </a:lnTo>
                  <a:lnTo>
                    <a:pt x="407" y="170"/>
                  </a:lnTo>
                  <a:lnTo>
                    <a:pt x="375" y="189"/>
                  </a:lnTo>
                  <a:lnTo>
                    <a:pt x="345" y="210"/>
                  </a:lnTo>
                  <a:lnTo>
                    <a:pt x="345" y="210"/>
                  </a:lnTo>
                  <a:lnTo>
                    <a:pt x="312" y="235"/>
                  </a:lnTo>
                  <a:lnTo>
                    <a:pt x="281" y="264"/>
                  </a:lnTo>
                  <a:lnTo>
                    <a:pt x="251" y="294"/>
                  </a:lnTo>
                  <a:lnTo>
                    <a:pt x="222" y="327"/>
                  </a:lnTo>
                  <a:lnTo>
                    <a:pt x="195" y="362"/>
                  </a:lnTo>
                  <a:lnTo>
                    <a:pt x="170" y="397"/>
                  </a:lnTo>
                  <a:lnTo>
                    <a:pt x="145" y="437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16" y="492"/>
                  </a:lnTo>
                  <a:lnTo>
                    <a:pt x="108" y="507"/>
                  </a:lnTo>
                  <a:lnTo>
                    <a:pt x="98" y="540"/>
                  </a:lnTo>
                  <a:lnTo>
                    <a:pt x="89" y="573"/>
                  </a:lnTo>
                  <a:lnTo>
                    <a:pt x="81" y="607"/>
                  </a:lnTo>
                  <a:lnTo>
                    <a:pt x="77" y="642"/>
                  </a:lnTo>
                  <a:lnTo>
                    <a:pt x="73" y="676"/>
                  </a:lnTo>
                  <a:lnTo>
                    <a:pt x="68" y="747"/>
                  </a:lnTo>
                  <a:lnTo>
                    <a:pt x="68" y="747"/>
                  </a:lnTo>
                  <a:lnTo>
                    <a:pt x="64" y="786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57" y="870"/>
                  </a:lnTo>
                  <a:lnTo>
                    <a:pt x="55" y="913"/>
                  </a:lnTo>
                  <a:lnTo>
                    <a:pt x="53" y="955"/>
                  </a:lnTo>
                  <a:lnTo>
                    <a:pt x="55" y="995"/>
                  </a:lnTo>
                  <a:lnTo>
                    <a:pt x="57" y="1034"/>
                  </a:lnTo>
                  <a:lnTo>
                    <a:pt x="64" y="1075"/>
                  </a:lnTo>
                  <a:lnTo>
                    <a:pt x="73" y="1114"/>
                  </a:lnTo>
                  <a:lnTo>
                    <a:pt x="85" y="1155"/>
                  </a:lnTo>
                  <a:lnTo>
                    <a:pt x="85" y="1155"/>
                  </a:lnTo>
                  <a:lnTo>
                    <a:pt x="97" y="1194"/>
                  </a:lnTo>
                  <a:lnTo>
                    <a:pt x="97" y="1194"/>
                  </a:lnTo>
                  <a:lnTo>
                    <a:pt x="106" y="1223"/>
                  </a:lnTo>
                  <a:lnTo>
                    <a:pt x="115" y="1251"/>
                  </a:lnTo>
                  <a:lnTo>
                    <a:pt x="121" y="1266"/>
                  </a:lnTo>
                  <a:lnTo>
                    <a:pt x="128" y="1280"/>
                  </a:lnTo>
                  <a:lnTo>
                    <a:pt x="135" y="1293"/>
                  </a:lnTo>
                  <a:lnTo>
                    <a:pt x="142" y="1306"/>
                  </a:lnTo>
                  <a:lnTo>
                    <a:pt x="142" y="1306"/>
                  </a:lnTo>
                  <a:lnTo>
                    <a:pt x="159" y="1331"/>
                  </a:lnTo>
                  <a:lnTo>
                    <a:pt x="159" y="1331"/>
                  </a:lnTo>
                  <a:lnTo>
                    <a:pt x="183" y="1364"/>
                  </a:lnTo>
                  <a:lnTo>
                    <a:pt x="207" y="1397"/>
                  </a:lnTo>
                  <a:lnTo>
                    <a:pt x="220" y="1412"/>
                  </a:lnTo>
                  <a:lnTo>
                    <a:pt x="233" y="1427"/>
                  </a:lnTo>
                  <a:lnTo>
                    <a:pt x="247" y="1441"/>
                  </a:lnTo>
                  <a:lnTo>
                    <a:pt x="263" y="1454"/>
                  </a:lnTo>
                  <a:lnTo>
                    <a:pt x="263" y="1454"/>
                  </a:lnTo>
                  <a:lnTo>
                    <a:pt x="293" y="1478"/>
                  </a:lnTo>
                  <a:lnTo>
                    <a:pt x="326" y="1500"/>
                  </a:lnTo>
                  <a:lnTo>
                    <a:pt x="361" y="1521"/>
                  </a:lnTo>
                  <a:lnTo>
                    <a:pt x="398" y="1540"/>
                  </a:lnTo>
                  <a:lnTo>
                    <a:pt x="435" y="1559"/>
                  </a:lnTo>
                  <a:lnTo>
                    <a:pt x="475" y="1576"/>
                  </a:lnTo>
                  <a:lnTo>
                    <a:pt x="515" y="1591"/>
                  </a:lnTo>
                  <a:lnTo>
                    <a:pt x="557" y="1606"/>
                  </a:lnTo>
                  <a:lnTo>
                    <a:pt x="602" y="1618"/>
                  </a:lnTo>
                  <a:lnTo>
                    <a:pt x="646" y="1628"/>
                  </a:lnTo>
                  <a:lnTo>
                    <a:pt x="692" y="1637"/>
                  </a:lnTo>
                  <a:lnTo>
                    <a:pt x="739" y="1645"/>
                  </a:lnTo>
                  <a:lnTo>
                    <a:pt x="786" y="1652"/>
                  </a:lnTo>
                  <a:lnTo>
                    <a:pt x="834" y="1655"/>
                  </a:lnTo>
                  <a:lnTo>
                    <a:pt x="884" y="1658"/>
                  </a:lnTo>
                  <a:lnTo>
                    <a:pt x="934" y="1658"/>
                  </a:lnTo>
                  <a:lnTo>
                    <a:pt x="934" y="1658"/>
                  </a:lnTo>
                  <a:lnTo>
                    <a:pt x="942" y="1659"/>
                  </a:lnTo>
                  <a:lnTo>
                    <a:pt x="942" y="1659"/>
                  </a:lnTo>
                  <a:lnTo>
                    <a:pt x="950" y="1658"/>
                  </a:lnTo>
                  <a:lnTo>
                    <a:pt x="950" y="1658"/>
                  </a:lnTo>
                  <a:lnTo>
                    <a:pt x="984" y="1658"/>
                  </a:lnTo>
                  <a:lnTo>
                    <a:pt x="1018" y="1657"/>
                  </a:lnTo>
                  <a:lnTo>
                    <a:pt x="1052" y="1655"/>
                  </a:lnTo>
                  <a:lnTo>
                    <a:pt x="1086" y="1652"/>
                  </a:lnTo>
                  <a:lnTo>
                    <a:pt x="1086" y="1652"/>
                  </a:lnTo>
                  <a:lnTo>
                    <a:pt x="1089" y="1675"/>
                  </a:lnTo>
                  <a:lnTo>
                    <a:pt x="1096" y="1697"/>
                  </a:lnTo>
                  <a:lnTo>
                    <a:pt x="1096" y="1697"/>
                  </a:lnTo>
                  <a:lnTo>
                    <a:pt x="1062" y="1701"/>
                  </a:lnTo>
                  <a:lnTo>
                    <a:pt x="1027" y="1704"/>
                  </a:lnTo>
                  <a:lnTo>
                    <a:pt x="989" y="1706"/>
                  </a:lnTo>
                  <a:lnTo>
                    <a:pt x="950" y="1706"/>
                  </a:lnTo>
                  <a:lnTo>
                    <a:pt x="950" y="1706"/>
                  </a:lnTo>
                  <a:lnTo>
                    <a:pt x="942" y="1705"/>
                  </a:lnTo>
                  <a:lnTo>
                    <a:pt x="942" y="1705"/>
                  </a:lnTo>
                  <a:lnTo>
                    <a:pt x="934" y="1706"/>
                  </a:lnTo>
                  <a:lnTo>
                    <a:pt x="934" y="1706"/>
                  </a:lnTo>
                  <a:lnTo>
                    <a:pt x="878" y="1705"/>
                  </a:lnTo>
                  <a:lnTo>
                    <a:pt x="827" y="1701"/>
                  </a:lnTo>
                  <a:lnTo>
                    <a:pt x="778" y="1696"/>
                  </a:lnTo>
                  <a:lnTo>
                    <a:pt x="731" y="1688"/>
                  </a:lnTo>
                  <a:lnTo>
                    <a:pt x="731" y="1688"/>
                  </a:lnTo>
                  <a:lnTo>
                    <a:pt x="698" y="1682"/>
                  </a:lnTo>
                  <a:lnTo>
                    <a:pt x="666" y="1676"/>
                  </a:lnTo>
                  <a:lnTo>
                    <a:pt x="666" y="1676"/>
                  </a:lnTo>
                  <a:lnTo>
                    <a:pt x="632" y="1671"/>
                  </a:lnTo>
                  <a:lnTo>
                    <a:pt x="598" y="1666"/>
                  </a:lnTo>
                  <a:lnTo>
                    <a:pt x="565" y="1657"/>
                  </a:lnTo>
                  <a:lnTo>
                    <a:pt x="548" y="1652"/>
                  </a:lnTo>
                  <a:lnTo>
                    <a:pt x="532" y="1646"/>
                  </a:lnTo>
                  <a:lnTo>
                    <a:pt x="532" y="1646"/>
                  </a:lnTo>
                  <a:lnTo>
                    <a:pt x="490" y="1629"/>
                  </a:lnTo>
                  <a:lnTo>
                    <a:pt x="490" y="1629"/>
                  </a:lnTo>
                  <a:lnTo>
                    <a:pt x="416" y="1599"/>
                  </a:lnTo>
                  <a:lnTo>
                    <a:pt x="379" y="1582"/>
                  </a:lnTo>
                  <a:lnTo>
                    <a:pt x="344" y="1565"/>
                  </a:lnTo>
                  <a:lnTo>
                    <a:pt x="309" y="1546"/>
                  </a:lnTo>
                  <a:lnTo>
                    <a:pt x="275" y="1525"/>
                  </a:lnTo>
                  <a:lnTo>
                    <a:pt x="259" y="1513"/>
                  </a:lnTo>
                  <a:lnTo>
                    <a:pt x="243" y="1501"/>
                  </a:lnTo>
                  <a:lnTo>
                    <a:pt x="227" y="1488"/>
                  </a:lnTo>
                  <a:lnTo>
                    <a:pt x="213" y="1474"/>
                  </a:lnTo>
                  <a:lnTo>
                    <a:pt x="213" y="1474"/>
                  </a:lnTo>
                  <a:lnTo>
                    <a:pt x="195" y="1455"/>
                  </a:lnTo>
                  <a:lnTo>
                    <a:pt x="176" y="1436"/>
                  </a:lnTo>
                  <a:lnTo>
                    <a:pt x="161" y="1415"/>
                  </a:lnTo>
                  <a:lnTo>
                    <a:pt x="145" y="1394"/>
                  </a:lnTo>
                  <a:lnTo>
                    <a:pt x="116" y="1352"/>
                  </a:lnTo>
                  <a:lnTo>
                    <a:pt x="90" y="1312"/>
                  </a:lnTo>
                  <a:lnTo>
                    <a:pt x="90" y="1312"/>
                  </a:lnTo>
                  <a:lnTo>
                    <a:pt x="84" y="1301"/>
                  </a:lnTo>
                  <a:lnTo>
                    <a:pt x="77" y="1289"/>
                  </a:lnTo>
                  <a:lnTo>
                    <a:pt x="68" y="1264"/>
                  </a:lnTo>
                  <a:lnTo>
                    <a:pt x="59" y="1238"/>
                  </a:lnTo>
                  <a:lnTo>
                    <a:pt x="52" y="1212"/>
                  </a:lnTo>
                  <a:lnTo>
                    <a:pt x="52" y="1212"/>
                  </a:lnTo>
                  <a:lnTo>
                    <a:pt x="46" y="1190"/>
                  </a:lnTo>
                  <a:lnTo>
                    <a:pt x="39" y="1168"/>
                  </a:lnTo>
                  <a:lnTo>
                    <a:pt x="39" y="1168"/>
                  </a:lnTo>
                  <a:lnTo>
                    <a:pt x="31" y="1145"/>
                  </a:lnTo>
                  <a:lnTo>
                    <a:pt x="26" y="1125"/>
                  </a:lnTo>
                  <a:lnTo>
                    <a:pt x="17" y="1081"/>
                  </a:lnTo>
                  <a:lnTo>
                    <a:pt x="9" y="1040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" y="983"/>
                  </a:lnTo>
                  <a:lnTo>
                    <a:pt x="0" y="969"/>
                  </a:lnTo>
                  <a:lnTo>
                    <a:pt x="1" y="938"/>
                  </a:lnTo>
                  <a:lnTo>
                    <a:pt x="4" y="906"/>
                  </a:lnTo>
                  <a:lnTo>
                    <a:pt x="8" y="876"/>
                  </a:lnTo>
                  <a:lnTo>
                    <a:pt x="8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3" name="Freeform 1165"/>
            <p:cNvSpPr/>
            <p:nvPr/>
          </p:nvSpPr>
          <p:spPr bwMode="auto">
            <a:xfrm>
              <a:off x="6837363" y="4737100"/>
              <a:ext cx="90488" cy="53975"/>
            </a:xfrm>
            <a:custGeom>
              <a:avLst/>
              <a:gdLst/>
              <a:ahLst/>
              <a:cxnLst>
                <a:cxn ang="0">
                  <a:pos x="228" y="27"/>
                </a:cxn>
                <a:cxn ang="0">
                  <a:pos x="227" y="18"/>
                </a:cxn>
                <a:cxn ang="0">
                  <a:pos x="222" y="11"/>
                </a:cxn>
                <a:cxn ang="0">
                  <a:pos x="214" y="6"/>
                </a:cxn>
                <a:cxn ang="0">
                  <a:pos x="197" y="6"/>
                </a:cxn>
                <a:cxn ang="0">
                  <a:pos x="190" y="11"/>
                </a:cxn>
                <a:cxn ang="0">
                  <a:pos x="185" y="18"/>
                </a:cxn>
                <a:cxn ang="0">
                  <a:pos x="182" y="27"/>
                </a:cxn>
                <a:cxn ang="0">
                  <a:pos x="182" y="43"/>
                </a:cxn>
                <a:cxn ang="0">
                  <a:pos x="180" y="66"/>
                </a:cxn>
                <a:cxn ang="0">
                  <a:pos x="172" y="79"/>
                </a:cxn>
                <a:cxn ang="0">
                  <a:pos x="165" y="86"/>
                </a:cxn>
                <a:cxn ang="0">
                  <a:pos x="154" y="91"/>
                </a:cxn>
                <a:cxn ang="0">
                  <a:pos x="126" y="94"/>
                </a:cxn>
                <a:cxn ang="0">
                  <a:pos x="112" y="93"/>
                </a:cxn>
                <a:cxn ang="0">
                  <a:pos x="83" y="87"/>
                </a:cxn>
                <a:cxn ang="0">
                  <a:pos x="62" y="73"/>
                </a:cxn>
                <a:cxn ang="0">
                  <a:pos x="50" y="51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5" y="2"/>
                </a:cxn>
                <a:cxn ang="0">
                  <a:pos x="23" y="0"/>
                </a:cxn>
                <a:cxn ang="0">
                  <a:pos x="11" y="2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2" y="44"/>
                </a:cxn>
                <a:cxn ang="0">
                  <a:pos x="7" y="65"/>
                </a:cxn>
                <a:cxn ang="0">
                  <a:pos x="15" y="86"/>
                </a:cxn>
                <a:cxn ang="0">
                  <a:pos x="25" y="103"/>
                </a:cxn>
                <a:cxn ang="0">
                  <a:pos x="41" y="117"/>
                </a:cxn>
                <a:cxn ang="0">
                  <a:pos x="58" y="129"/>
                </a:cxn>
                <a:cxn ang="0">
                  <a:pos x="79" y="136"/>
                </a:cxn>
                <a:cxn ang="0">
                  <a:pos x="103" y="138"/>
                </a:cxn>
                <a:cxn ang="0">
                  <a:pos x="127" y="138"/>
                </a:cxn>
                <a:cxn ang="0">
                  <a:pos x="151" y="137"/>
                </a:cxn>
                <a:cxn ang="0">
                  <a:pos x="174" y="130"/>
                </a:cxn>
                <a:cxn ang="0">
                  <a:pos x="197" y="120"/>
                </a:cxn>
                <a:cxn ang="0">
                  <a:pos x="206" y="111"/>
                </a:cxn>
                <a:cxn ang="0">
                  <a:pos x="220" y="90"/>
                </a:cxn>
                <a:cxn ang="0">
                  <a:pos x="227" y="66"/>
                </a:cxn>
                <a:cxn ang="0">
                  <a:pos x="228" y="27"/>
                </a:cxn>
              </a:cxnLst>
              <a:rect l="0" t="0" r="r" b="b"/>
              <a:pathLst>
                <a:path w="228" h="138">
                  <a:moveTo>
                    <a:pt x="228" y="27"/>
                  </a:moveTo>
                  <a:lnTo>
                    <a:pt x="228" y="27"/>
                  </a:lnTo>
                  <a:lnTo>
                    <a:pt x="228" y="22"/>
                  </a:lnTo>
                  <a:lnTo>
                    <a:pt x="227" y="18"/>
                  </a:lnTo>
                  <a:lnTo>
                    <a:pt x="224" y="14"/>
                  </a:lnTo>
                  <a:lnTo>
                    <a:pt x="222" y="11"/>
                  </a:lnTo>
                  <a:lnTo>
                    <a:pt x="218" y="9"/>
                  </a:lnTo>
                  <a:lnTo>
                    <a:pt x="214" y="6"/>
                  </a:lnTo>
                  <a:lnTo>
                    <a:pt x="206" y="5"/>
                  </a:lnTo>
                  <a:lnTo>
                    <a:pt x="197" y="6"/>
                  </a:lnTo>
                  <a:lnTo>
                    <a:pt x="193" y="9"/>
                  </a:lnTo>
                  <a:lnTo>
                    <a:pt x="190" y="11"/>
                  </a:lnTo>
                  <a:lnTo>
                    <a:pt x="186" y="14"/>
                  </a:lnTo>
                  <a:lnTo>
                    <a:pt x="185" y="18"/>
                  </a:lnTo>
                  <a:lnTo>
                    <a:pt x="184" y="22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43"/>
                  </a:lnTo>
                  <a:lnTo>
                    <a:pt x="182" y="59"/>
                  </a:lnTo>
                  <a:lnTo>
                    <a:pt x="180" y="66"/>
                  </a:lnTo>
                  <a:lnTo>
                    <a:pt x="177" y="73"/>
                  </a:lnTo>
                  <a:lnTo>
                    <a:pt x="172" y="79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0" y="89"/>
                  </a:lnTo>
                  <a:lnTo>
                    <a:pt x="154" y="91"/>
                  </a:lnTo>
                  <a:lnTo>
                    <a:pt x="140" y="93"/>
                  </a:lnTo>
                  <a:lnTo>
                    <a:pt x="126" y="94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96" y="91"/>
                  </a:lnTo>
                  <a:lnTo>
                    <a:pt x="83" y="87"/>
                  </a:lnTo>
                  <a:lnTo>
                    <a:pt x="71" y="82"/>
                  </a:lnTo>
                  <a:lnTo>
                    <a:pt x="62" y="73"/>
                  </a:lnTo>
                  <a:lnTo>
                    <a:pt x="54" y="62"/>
                  </a:lnTo>
                  <a:lnTo>
                    <a:pt x="50" y="51"/>
                  </a:lnTo>
                  <a:lnTo>
                    <a:pt x="46" y="38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2" y="44"/>
                  </a:lnTo>
                  <a:lnTo>
                    <a:pt x="3" y="55"/>
                  </a:lnTo>
                  <a:lnTo>
                    <a:pt x="7" y="65"/>
                  </a:lnTo>
                  <a:lnTo>
                    <a:pt x="10" y="76"/>
                  </a:lnTo>
                  <a:lnTo>
                    <a:pt x="15" y="86"/>
                  </a:lnTo>
                  <a:lnTo>
                    <a:pt x="20" y="94"/>
                  </a:lnTo>
                  <a:lnTo>
                    <a:pt x="25" y="103"/>
                  </a:lnTo>
                  <a:lnTo>
                    <a:pt x="33" y="111"/>
                  </a:lnTo>
                  <a:lnTo>
                    <a:pt x="41" y="117"/>
                  </a:lnTo>
                  <a:lnTo>
                    <a:pt x="49" y="124"/>
                  </a:lnTo>
                  <a:lnTo>
                    <a:pt x="58" y="129"/>
                  </a:lnTo>
                  <a:lnTo>
                    <a:pt x="69" y="133"/>
                  </a:lnTo>
                  <a:lnTo>
                    <a:pt x="79" y="136"/>
                  </a:lnTo>
                  <a:lnTo>
                    <a:pt x="91" y="138"/>
                  </a:lnTo>
                  <a:lnTo>
                    <a:pt x="103" y="138"/>
                  </a:lnTo>
                  <a:lnTo>
                    <a:pt x="103" y="138"/>
                  </a:lnTo>
                  <a:lnTo>
                    <a:pt x="127" y="138"/>
                  </a:lnTo>
                  <a:lnTo>
                    <a:pt x="139" y="138"/>
                  </a:lnTo>
                  <a:lnTo>
                    <a:pt x="151" y="137"/>
                  </a:lnTo>
                  <a:lnTo>
                    <a:pt x="163" y="134"/>
                  </a:lnTo>
                  <a:lnTo>
                    <a:pt x="174" y="130"/>
                  </a:lnTo>
                  <a:lnTo>
                    <a:pt x="186" y="127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206" y="111"/>
                  </a:lnTo>
                  <a:lnTo>
                    <a:pt x="214" y="100"/>
                  </a:lnTo>
                  <a:lnTo>
                    <a:pt x="220" y="90"/>
                  </a:lnTo>
                  <a:lnTo>
                    <a:pt x="224" y="78"/>
                  </a:lnTo>
                  <a:lnTo>
                    <a:pt x="227" y="66"/>
                  </a:lnTo>
                  <a:lnTo>
                    <a:pt x="228" y="53"/>
                  </a:lnTo>
                  <a:lnTo>
                    <a:pt x="228" y="27"/>
                  </a:lnTo>
                  <a:lnTo>
                    <a:pt x="228" y="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4" name="Freeform 1166"/>
            <p:cNvSpPr/>
            <p:nvPr/>
          </p:nvSpPr>
          <p:spPr bwMode="auto">
            <a:xfrm>
              <a:off x="6950076" y="4643438"/>
              <a:ext cx="3175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8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5" name="Freeform 1167"/>
            <p:cNvSpPr/>
            <p:nvPr/>
          </p:nvSpPr>
          <p:spPr bwMode="auto">
            <a:xfrm>
              <a:off x="6848476" y="4503738"/>
              <a:ext cx="153988" cy="252413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199"/>
                </a:cxn>
                <a:cxn ang="0">
                  <a:pos x="179" y="217"/>
                </a:cxn>
                <a:cxn ang="0">
                  <a:pos x="197" y="243"/>
                </a:cxn>
                <a:cxn ang="0">
                  <a:pos x="246" y="264"/>
                </a:cxn>
                <a:cxn ang="0">
                  <a:pos x="334" y="263"/>
                </a:cxn>
                <a:cxn ang="0">
                  <a:pos x="378" y="236"/>
                </a:cxn>
                <a:cxn ang="0">
                  <a:pos x="387" y="183"/>
                </a:cxn>
                <a:cxn ang="0">
                  <a:pos x="369" y="92"/>
                </a:cxn>
                <a:cxn ang="0">
                  <a:pos x="326" y="43"/>
                </a:cxn>
                <a:cxn ang="0">
                  <a:pos x="233" y="7"/>
                </a:cxn>
                <a:cxn ang="0">
                  <a:pos x="156" y="0"/>
                </a:cxn>
                <a:cxn ang="0">
                  <a:pos x="140" y="15"/>
                </a:cxn>
                <a:cxn ang="0">
                  <a:pos x="146" y="41"/>
                </a:cxn>
                <a:cxn ang="0">
                  <a:pos x="184" y="47"/>
                </a:cxn>
                <a:cxn ang="0">
                  <a:pos x="285" y="72"/>
                </a:cxn>
                <a:cxn ang="0">
                  <a:pos x="335" y="118"/>
                </a:cxn>
                <a:cxn ang="0">
                  <a:pos x="343" y="174"/>
                </a:cxn>
                <a:cxn ang="0">
                  <a:pos x="336" y="206"/>
                </a:cxn>
                <a:cxn ang="0">
                  <a:pos x="281" y="221"/>
                </a:cxn>
                <a:cxn ang="0">
                  <a:pos x="231" y="215"/>
                </a:cxn>
                <a:cxn ang="0">
                  <a:pos x="222" y="203"/>
                </a:cxn>
                <a:cxn ang="0">
                  <a:pos x="216" y="183"/>
                </a:cxn>
                <a:cxn ang="0">
                  <a:pos x="180" y="147"/>
                </a:cxn>
                <a:cxn ang="0">
                  <a:pos x="120" y="130"/>
                </a:cxn>
                <a:cxn ang="0">
                  <a:pos x="60" y="135"/>
                </a:cxn>
                <a:cxn ang="0">
                  <a:pos x="17" y="165"/>
                </a:cxn>
                <a:cxn ang="0">
                  <a:pos x="0" y="209"/>
                </a:cxn>
                <a:cxn ang="0">
                  <a:pos x="10" y="245"/>
                </a:cxn>
                <a:cxn ang="0">
                  <a:pos x="82" y="288"/>
                </a:cxn>
                <a:cxn ang="0">
                  <a:pos x="214" y="338"/>
                </a:cxn>
                <a:cxn ang="0">
                  <a:pos x="256" y="355"/>
                </a:cxn>
                <a:cxn ang="0">
                  <a:pos x="266" y="357"/>
                </a:cxn>
                <a:cxn ang="0">
                  <a:pos x="285" y="374"/>
                </a:cxn>
                <a:cxn ang="0">
                  <a:pos x="327" y="419"/>
                </a:cxn>
                <a:cxn ang="0">
                  <a:pos x="337" y="472"/>
                </a:cxn>
                <a:cxn ang="0">
                  <a:pos x="323" y="526"/>
                </a:cxn>
                <a:cxn ang="0">
                  <a:pos x="294" y="560"/>
                </a:cxn>
                <a:cxn ang="0">
                  <a:pos x="222" y="590"/>
                </a:cxn>
                <a:cxn ang="0">
                  <a:pos x="182" y="591"/>
                </a:cxn>
                <a:cxn ang="0">
                  <a:pos x="161" y="607"/>
                </a:cxn>
                <a:cxn ang="0">
                  <a:pos x="162" y="625"/>
                </a:cxn>
                <a:cxn ang="0">
                  <a:pos x="179" y="638"/>
                </a:cxn>
                <a:cxn ang="0">
                  <a:pos x="243" y="632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79" y="436"/>
                </a:cxn>
                <a:cxn ang="0">
                  <a:pos x="353" y="376"/>
                </a:cxn>
                <a:cxn ang="0">
                  <a:pos x="300" y="328"/>
                </a:cxn>
                <a:cxn ang="0">
                  <a:pos x="221" y="291"/>
                </a:cxn>
                <a:cxn ang="0">
                  <a:pos x="107" y="249"/>
                </a:cxn>
                <a:cxn ang="0">
                  <a:pos x="58" y="221"/>
                </a:cxn>
                <a:cxn ang="0">
                  <a:pos x="54" y="199"/>
                </a:cxn>
                <a:cxn ang="0">
                  <a:pos x="72" y="179"/>
                </a:cxn>
              </a:cxnLst>
              <a:rect l="0" t="0" r="r" b="b"/>
              <a:pathLst>
                <a:path w="387" h="640">
                  <a:moveTo>
                    <a:pt x="92" y="174"/>
                  </a:moveTo>
                  <a:lnTo>
                    <a:pt x="92" y="174"/>
                  </a:lnTo>
                  <a:lnTo>
                    <a:pt x="102" y="173"/>
                  </a:lnTo>
                  <a:lnTo>
                    <a:pt x="112" y="174"/>
                  </a:lnTo>
                  <a:lnTo>
                    <a:pt x="126" y="175"/>
                  </a:lnTo>
                  <a:lnTo>
                    <a:pt x="137" y="178"/>
                  </a:lnTo>
                  <a:lnTo>
                    <a:pt x="150" y="182"/>
                  </a:lnTo>
                  <a:lnTo>
                    <a:pt x="161" y="189"/>
                  </a:lnTo>
                  <a:lnTo>
                    <a:pt x="169" y="195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11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2" y="225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92" y="238"/>
                  </a:lnTo>
                  <a:lnTo>
                    <a:pt x="197" y="243"/>
                  </a:lnTo>
                  <a:lnTo>
                    <a:pt x="205" y="249"/>
                  </a:lnTo>
                  <a:lnTo>
                    <a:pt x="213" y="253"/>
                  </a:lnTo>
                  <a:lnTo>
                    <a:pt x="229" y="259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64" y="268"/>
                  </a:lnTo>
                  <a:lnTo>
                    <a:pt x="286" y="270"/>
                  </a:lnTo>
                  <a:lnTo>
                    <a:pt x="310" y="268"/>
                  </a:lnTo>
                  <a:lnTo>
                    <a:pt x="322" y="266"/>
                  </a:lnTo>
                  <a:lnTo>
                    <a:pt x="334" y="263"/>
                  </a:lnTo>
                  <a:lnTo>
                    <a:pt x="344" y="259"/>
                  </a:lnTo>
                  <a:lnTo>
                    <a:pt x="354" y="255"/>
                  </a:lnTo>
                  <a:lnTo>
                    <a:pt x="364" y="250"/>
                  </a:lnTo>
                  <a:lnTo>
                    <a:pt x="371" y="243"/>
                  </a:lnTo>
                  <a:lnTo>
                    <a:pt x="378" y="236"/>
                  </a:lnTo>
                  <a:lnTo>
                    <a:pt x="383" y="226"/>
                  </a:lnTo>
                  <a:lnTo>
                    <a:pt x="386" y="216"/>
                  </a:lnTo>
                  <a:lnTo>
                    <a:pt x="387" y="204"/>
                  </a:lnTo>
                  <a:lnTo>
                    <a:pt x="387" y="204"/>
                  </a:lnTo>
                  <a:lnTo>
                    <a:pt x="387" y="183"/>
                  </a:lnTo>
                  <a:lnTo>
                    <a:pt x="387" y="164"/>
                  </a:lnTo>
                  <a:lnTo>
                    <a:pt x="386" y="144"/>
                  </a:lnTo>
                  <a:lnTo>
                    <a:pt x="382" y="126"/>
                  </a:lnTo>
                  <a:lnTo>
                    <a:pt x="377" y="109"/>
                  </a:lnTo>
                  <a:lnTo>
                    <a:pt x="369" y="92"/>
                  </a:lnTo>
                  <a:lnTo>
                    <a:pt x="358" y="75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36" y="50"/>
                  </a:lnTo>
                  <a:lnTo>
                    <a:pt x="326" y="43"/>
                  </a:lnTo>
                  <a:lnTo>
                    <a:pt x="317" y="37"/>
                  </a:lnTo>
                  <a:lnTo>
                    <a:pt x="306" y="30"/>
                  </a:lnTo>
                  <a:lnTo>
                    <a:pt x="283" y="20"/>
                  </a:lnTo>
                  <a:lnTo>
                    <a:pt x="258" y="12"/>
                  </a:lnTo>
                  <a:lnTo>
                    <a:pt x="233" y="7"/>
                  </a:lnTo>
                  <a:lnTo>
                    <a:pt x="208" y="3"/>
                  </a:lnTo>
                  <a:lnTo>
                    <a:pt x="183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0" y="2"/>
                  </a:lnTo>
                  <a:lnTo>
                    <a:pt x="146" y="4"/>
                  </a:lnTo>
                  <a:lnTo>
                    <a:pt x="144" y="7"/>
                  </a:lnTo>
                  <a:lnTo>
                    <a:pt x="141" y="11"/>
                  </a:lnTo>
                  <a:lnTo>
                    <a:pt x="140" y="15"/>
                  </a:lnTo>
                  <a:lnTo>
                    <a:pt x="139" y="22"/>
                  </a:lnTo>
                  <a:lnTo>
                    <a:pt x="140" y="32"/>
                  </a:lnTo>
                  <a:lnTo>
                    <a:pt x="141" y="36"/>
                  </a:lnTo>
                  <a:lnTo>
                    <a:pt x="144" y="38"/>
                  </a:lnTo>
                  <a:lnTo>
                    <a:pt x="146" y="41"/>
                  </a:lnTo>
                  <a:lnTo>
                    <a:pt x="150" y="43"/>
                  </a:lnTo>
                  <a:lnTo>
                    <a:pt x="156" y="45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84" y="47"/>
                  </a:lnTo>
                  <a:lnTo>
                    <a:pt x="212" y="50"/>
                  </a:lnTo>
                  <a:lnTo>
                    <a:pt x="242" y="56"/>
                  </a:lnTo>
                  <a:lnTo>
                    <a:pt x="256" y="60"/>
                  </a:lnTo>
                  <a:lnTo>
                    <a:pt x="271" y="66"/>
                  </a:lnTo>
                  <a:lnTo>
                    <a:pt x="285" y="72"/>
                  </a:lnTo>
                  <a:lnTo>
                    <a:pt x="297" y="79"/>
                  </a:lnTo>
                  <a:lnTo>
                    <a:pt x="309" y="88"/>
                  </a:lnTo>
                  <a:lnTo>
                    <a:pt x="319" y="97"/>
                  </a:lnTo>
                  <a:lnTo>
                    <a:pt x="328" y="106"/>
                  </a:lnTo>
                  <a:lnTo>
                    <a:pt x="335" y="118"/>
                  </a:lnTo>
                  <a:lnTo>
                    <a:pt x="339" y="130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3" y="165"/>
                  </a:lnTo>
                  <a:lnTo>
                    <a:pt x="343" y="174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91"/>
                  </a:lnTo>
                  <a:lnTo>
                    <a:pt x="340" y="196"/>
                  </a:lnTo>
                  <a:lnTo>
                    <a:pt x="336" y="206"/>
                  </a:lnTo>
                  <a:lnTo>
                    <a:pt x="330" y="212"/>
                  </a:lnTo>
                  <a:lnTo>
                    <a:pt x="320" y="216"/>
                  </a:lnTo>
                  <a:lnTo>
                    <a:pt x="311" y="220"/>
                  </a:lnTo>
                  <a:lnTo>
                    <a:pt x="302" y="221"/>
                  </a:lnTo>
                  <a:lnTo>
                    <a:pt x="281" y="221"/>
                  </a:lnTo>
                  <a:lnTo>
                    <a:pt x="281" y="221"/>
                  </a:lnTo>
                  <a:lnTo>
                    <a:pt x="269" y="221"/>
                  </a:lnTo>
                  <a:lnTo>
                    <a:pt x="250" y="219"/>
                  </a:lnTo>
                  <a:lnTo>
                    <a:pt x="239" y="217"/>
                  </a:lnTo>
                  <a:lnTo>
                    <a:pt x="231" y="215"/>
                  </a:lnTo>
                  <a:lnTo>
                    <a:pt x="225" y="212"/>
                  </a:lnTo>
                  <a:lnTo>
                    <a:pt x="224" y="209"/>
                  </a:lnTo>
                  <a:lnTo>
                    <a:pt x="222" y="208"/>
                  </a:lnTo>
                  <a:lnTo>
                    <a:pt x="222" y="208"/>
                  </a:lnTo>
                  <a:lnTo>
                    <a:pt x="222" y="203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6" y="183"/>
                  </a:lnTo>
                  <a:lnTo>
                    <a:pt x="211" y="174"/>
                  </a:lnTo>
                  <a:lnTo>
                    <a:pt x="204" y="166"/>
                  </a:lnTo>
                  <a:lnTo>
                    <a:pt x="197" y="158"/>
                  </a:lnTo>
                  <a:lnTo>
                    <a:pt x="190" y="152"/>
                  </a:lnTo>
                  <a:lnTo>
                    <a:pt x="180" y="147"/>
                  </a:lnTo>
                  <a:lnTo>
                    <a:pt x="171" y="141"/>
                  </a:lnTo>
                  <a:lnTo>
                    <a:pt x="162" y="138"/>
                  </a:lnTo>
                  <a:lnTo>
                    <a:pt x="152" y="135"/>
                  </a:lnTo>
                  <a:lnTo>
                    <a:pt x="143" y="132"/>
                  </a:lnTo>
                  <a:lnTo>
                    <a:pt x="120" y="130"/>
                  </a:lnTo>
                  <a:lnTo>
                    <a:pt x="99" y="128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69" y="132"/>
                  </a:lnTo>
                  <a:lnTo>
                    <a:pt x="60" y="135"/>
                  </a:lnTo>
                  <a:lnTo>
                    <a:pt x="50" y="139"/>
                  </a:lnTo>
                  <a:lnTo>
                    <a:pt x="41" y="144"/>
                  </a:lnTo>
                  <a:lnTo>
                    <a:pt x="31" y="151"/>
                  </a:lnTo>
                  <a:lnTo>
                    <a:pt x="24" y="157"/>
                  </a:lnTo>
                  <a:lnTo>
                    <a:pt x="17" y="165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5" y="189"/>
                  </a:lnTo>
                  <a:lnTo>
                    <a:pt x="3" y="199"/>
                  </a:lnTo>
                  <a:lnTo>
                    <a:pt x="0" y="209"/>
                  </a:lnTo>
                  <a:lnTo>
                    <a:pt x="0" y="219"/>
                  </a:lnTo>
                  <a:lnTo>
                    <a:pt x="1" y="229"/>
                  </a:lnTo>
                  <a:lnTo>
                    <a:pt x="4" y="237"/>
                  </a:lnTo>
                  <a:lnTo>
                    <a:pt x="7" y="241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21" y="254"/>
                  </a:lnTo>
                  <a:lnTo>
                    <a:pt x="33" y="262"/>
                  </a:lnTo>
                  <a:lnTo>
                    <a:pt x="58" y="276"/>
                  </a:lnTo>
                  <a:lnTo>
                    <a:pt x="82" y="288"/>
                  </a:lnTo>
                  <a:lnTo>
                    <a:pt x="109" y="297"/>
                  </a:lnTo>
                  <a:lnTo>
                    <a:pt x="162" y="317"/>
                  </a:lnTo>
                  <a:lnTo>
                    <a:pt x="190" y="326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0" y="342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41" y="349"/>
                  </a:lnTo>
                  <a:lnTo>
                    <a:pt x="256" y="355"/>
                  </a:lnTo>
                  <a:lnTo>
                    <a:pt x="256" y="355"/>
                  </a:lnTo>
                  <a:lnTo>
                    <a:pt x="260" y="356"/>
                  </a:lnTo>
                  <a:lnTo>
                    <a:pt x="260" y="356"/>
                  </a:lnTo>
                  <a:lnTo>
                    <a:pt x="266" y="357"/>
                  </a:lnTo>
                  <a:lnTo>
                    <a:pt x="266" y="357"/>
                  </a:lnTo>
                  <a:lnTo>
                    <a:pt x="263" y="356"/>
                  </a:lnTo>
                  <a:lnTo>
                    <a:pt x="263" y="356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5" y="374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5" y="400"/>
                  </a:lnTo>
                  <a:lnTo>
                    <a:pt x="322" y="410"/>
                  </a:lnTo>
                  <a:lnTo>
                    <a:pt x="327" y="419"/>
                  </a:lnTo>
                  <a:lnTo>
                    <a:pt x="331" y="428"/>
                  </a:lnTo>
                  <a:lnTo>
                    <a:pt x="335" y="438"/>
                  </a:lnTo>
                  <a:lnTo>
                    <a:pt x="337" y="450"/>
                  </a:lnTo>
                  <a:lnTo>
                    <a:pt x="337" y="461"/>
                  </a:lnTo>
                  <a:lnTo>
                    <a:pt x="337" y="472"/>
                  </a:lnTo>
                  <a:lnTo>
                    <a:pt x="336" y="483"/>
                  </a:lnTo>
                  <a:lnTo>
                    <a:pt x="335" y="495"/>
                  </a:lnTo>
                  <a:lnTo>
                    <a:pt x="332" y="505"/>
                  </a:lnTo>
                  <a:lnTo>
                    <a:pt x="328" y="515"/>
                  </a:lnTo>
                  <a:lnTo>
                    <a:pt x="323" y="526"/>
                  </a:lnTo>
                  <a:lnTo>
                    <a:pt x="318" y="535"/>
                  </a:lnTo>
                  <a:lnTo>
                    <a:pt x="313" y="543"/>
                  </a:lnTo>
                  <a:lnTo>
                    <a:pt x="306" y="551"/>
                  </a:lnTo>
                  <a:lnTo>
                    <a:pt x="306" y="551"/>
                  </a:lnTo>
                  <a:lnTo>
                    <a:pt x="294" y="560"/>
                  </a:lnTo>
                  <a:lnTo>
                    <a:pt x="283" y="569"/>
                  </a:lnTo>
                  <a:lnTo>
                    <a:pt x="268" y="576"/>
                  </a:lnTo>
                  <a:lnTo>
                    <a:pt x="254" y="581"/>
                  </a:lnTo>
                  <a:lnTo>
                    <a:pt x="238" y="586"/>
                  </a:lnTo>
                  <a:lnTo>
                    <a:pt x="222" y="590"/>
                  </a:lnTo>
                  <a:lnTo>
                    <a:pt x="207" y="591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87" y="591"/>
                  </a:lnTo>
                  <a:lnTo>
                    <a:pt x="182" y="591"/>
                  </a:lnTo>
                  <a:lnTo>
                    <a:pt x="177" y="593"/>
                  </a:lnTo>
                  <a:lnTo>
                    <a:pt x="171" y="594"/>
                  </a:lnTo>
                  <a:lnTo>
                    <a:pt x="167" y="598"/>
                  </a:lnTo>
                  <a:lnTo>
                    <a:pt x="163" y="602"/>
                  </a:lnTo>
                  <a:lnTo>
                    <a:pt x="161" y="607"/>
                  </a:lnTo>
                  <a:lnTo>
                    <a:pt x="161" y="614"/>
                  </a:lnTo>
                  <a:lnTo>
                    <a:pt x="161" y="616"/>
                  </a:lnTo>
                  <a:lnTo>
                    <a:pt x="161" y="616"/>
                  </a:lnTo>
                  <a:lnTo>
                    <a:pt x="161" y="621"/>
                  </a:lnTo>
                  <a:lnTo>
                    <a:pt x="162" y="625"/>
                  </a:lnTo>
                  <a:lnTo>
                    <a:pt x="165" y="629"/>
                  </a:lnTo>
                  <a:lnTo>
                    <a:pt x="167" y="632"/>
                  </a:lnTo>
                  <a:lnTo>
                    <a:pt x="170" y="636"/>
                  </a:lnTo>
                  <a:lnTo>
                    <a:pt x="174" y="637"/>
                  </a:lnTo>
                  <a:lnTo>
                    <a:pt x="179" y="638"/>
                  </a:lnTo>
                  <a:lnTo>
                    <a:pt x="183" y="640"/>
                  </a:lnTo>
                  <a:lnTo>
                    <a:pt x="183" y="640"/>
                  </a:lnTo>
                  <a:lnTo>
                    <a:pt x="203" y="638"/>
                  </a:lnTo>
                  <a:lnTo>
                    <a:pt x="224" y="636"/>
                  </a:lnTo>
                  <a:lnTo>
                    <a:pt x="243" y="632"/>
                  </a:lnTo>
                  <a:lnTo>
                    <a:pt x="262" y="627"/>
                  </a:lnTo>
                  <a:lnTo>
                    <a:pt x="280" y="619"/>
                  </a:lnTo>
                  <a:lnTo>
                    <a:pt x="298" y="611"/>
                  </a:lnTo>
                  <a:lnTo>
                    <a:pt x="314" y="600"/>
                  </a:lnTo>
                  <a:lnTo>
                    <a:pt x="330" y="589"/>
                  </a:lnTo>
                  <a:lnTo>
                    <a:pt x="344" y="577"/>
                  </a:lnTo>
                  <a:lnTo>
                    <a:pt x="356" y="563"/>
                  </a:lnTo>
                  <a:lnTo>
                    <a:pt x="366" y="547"/>
                  </a:lnTo>
                  <a:lnTo>
                    <a:pt x="374" y="530"/>
                  </a:lnTo>
                  <a:lnTo>
                    <a:pt x="381" y="512"/>
                  </a:lnTo>
                  <a:lnTo>
                    <a:pt x="383" y="492"/>
                  </a:lnTo>
                  <a:lnTo>
                    <a:pt x="385" y="472"/>
                  </a:lnTo>
                  <a:lnTo>
                    <a:pt x="382" y="450"/>
                  </a:lnTo>
                  <a:lnTo>
                    <a:pt x="382" y="450"/>
                  </a:lnTo>
                  <a:lnTo>
                    <a:pt x="379" y="436"/>
                  </a:lnTo>
                  <a:lnTo>
                    <a:pt x="375" y="423"/>
                  </a:lnTo>
                  <a:lnTo>
                    <a:pt x="371" y="410"/>
                  </a:lnTo>
                  <a:lnTo>
                    <a:pt x="365" y="398"/>
                  </a:lnTo>
                  <a:lnTo>
                    <a:pt x="360" y="386"/>
                  </a:lnTo>
                  <a:lnTo>
                    <a:pt x="353" y="376"/>
                  </a:lnTo>
                  <a:lnTo>
                    <a:pt x="345" y="366"/>
                  </a:lnTo>
                  <a:lnTo>
                    <a:pt x="337" y="357"/>
                  </a:lnTo>
                  <a:lnTo>
                    <a:pt x="328" y="349"/>
                  </a:lnTo>
                  <a:lnTo>
                    <a:pt x="319" y="342"/>
                  </a:lnTo>
                  <a:lnTo>
                    <a:pt x="300" y="328"/>
                  </a:lnTo>
                  <a:lnTo>
                    <a:pt x="279" y="317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33" y="294"/>
                  </a:lnTo>
                  <a:lnTo>
                    <a:pt x="221" y="291"/>
                  </a:lnTo>
                  <a:lnTo>
                    <a:pt x="209" y="287"/>
                  </a:lnTo>
                  <a:lnTo>
                    <a:pt x="209" y="287"/>
                  </a:lnTo>
                  <a:lnTo>
                    <a:pt x="175" y="275"/>
                  </a:lnTo>
                  <a:lnTo>
                    <a:pt x="141" y="262"/>
                  </a:lnTo>
                  <a:lnTo>
                    <a:pt x="107" y="249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68" y="230"/>
                  </a:lnTo>
                  <a:lnTo>
                    <a:pt x="61" y="226"/>
                  </a:lnTo>
                  <a:lnTo>
                    <a:pt x="58" y="221"/>
                  </a:lnTo>
                  <a:lnTo>
                    <a:pt x="55" y="217"/>
                  </a:lnTo>
                  <a:lnTo>
                    <a:pt x="52" y="213"/>
                  </a:lnTo>
                  <a:lnTo>
                    <a:pt x="52" y="208"/>
                  </a:lnTo>
                  <a:lnTo>
                    <a:pt x="52" y="203"/>
                  </a:lnTo>
                  <a:lnTo>
                    <a:pt x="54" y="199"/>
                  </a:lnTo>
                  <a:lnTo>
                    <a:pt x="55" y="195"/>
                  </a:lnTo>
                  <a:lnTo>
                    <a:pt x="58" y="190"/>
                  </a:lnTo>
                  <a:lnTo>
                    <a:pt x="61" y="186"/>
                  </a:lnTo>
                  <a:lnTo>
                    <a:pt x="67" y="183"/>
                  </a:lnTo>
                  <a:lnTo>
                    <a:pt x="72" y="179"/>
                  </a:lnTo>
                  <a:lnTo>
                    <a:pt x="78" y="177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6" name="Freeform 1168"/>
            <p:cNvSpPr/>
            <p:nvPr/>
          </p:nvSpPr>
          <p:spPr bwMode="auto">
            <a:xfrm>
              <a:off x="6805613" y="4614863"/>
              <a:ext cx="3175" cy="158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8" h="1">
                  <a:moveTo>
                    <a:pt x="7" y="1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7" name="Freeform 1169"/>
            <p:cNvSpPr/>
            <p:nvPr/>
          </p:nvSpPr>
          <p:spPr bwMode="auto">
            <a:xfrm>
              <a:off x="6756401" y="4503738"/>
              <a:ext cx="153988" cy="252413"/>
            </a:xfrm>
            <a:custGeom>
              <a:avLst/>
              <a:gdLst/>
              <a:ahLst/>
              <a:cxnLst>
                <a:cxn ang="0">
                  <a:pos x="262" y="464"/>
                </a:cxn>
                <a:cxn ang="0">
                  <a:pos x="215" y="440"/>
                </a:cxn>
                <a:cxn ang="0">
                  <a:pos x="208" y="421"/>
                </a:cxn>
                <a:cxn ang="0">
                  <a:pos x="190" y="395"/>
                </a:cxn>
                <a:cxn ang="0">
                  <a:pos x="141" y="374"/>
                </a:cxn>
                <a:cxn ang="0">
                  <a:pos x="54" y="376"/>
                </a:cxn>
                <a:cxn ang="0">
                  <a:pos x="9" y="404"/>
                </a:cxn>
                <a:cxn ang="0">
                  <a:pos x="0" y="455"/>
                </a:cxn>
                <a:cxn ang="0">
                  <a:pos x="18" y="548"/>
                </a:cxn>
                <a:cxn ang="0">
                  <a:pos x="62" y="597"/>
                </a:cxn>
                <a:cxn ang="0">
                  <a:pos x="154" y="632"/>
                </a:cxn>
                <a:cxn ang="0">
                  <a:pos x="232" y="638"/>
                </a:cxn>
                <a:cxn ang="0">
                  <a:pos x="247" y="625"/>
                </a:cxn>
                <a:cxn ang="0">
                  <a:pos x="241" y="598"/>
                </a:cxn>
                <a:cxn ang="0">
                  <a:pos x="203" y="593"/>
                </a:cxn>
                <a:cxn ang="0">
                  <a:pos x="102" y="566"/>
                </a:cxn>
                <a:cxn ang="0">
                  <a:pos x="52" y="522"/>
                </a:cxn>
                <a:cxn ang="0">
                  <a:pos x="45" y="464"/>
                </a:cxn>
                <a:cxn ang="0">
                  <a:pos x="51" y="433"/>
                </a:cxn>
                <a:cxn ang="0">
                  <a:pos x="106" y="417"/>
                </a:cxn>
                <a:cxn ang="0">
                  <a:pos x="156" y="425"/>
                </a:cxn>
                <a:cxn ang="0">
                  <a:pos x="165" y="436"/>
                </a:cxn>
                <a:cxn ang="0">
                  <a:pos x="171" y="455"/>
                </a:cxn>
                <a:cxn ang="0">
                  <a:pos x="207" y="492"/>
                </a:cxn>
                <a:cxn ang="0">
                  <a:pos x="267" y="510"/>
                </a:cxn>
                <a:cxn ang="0">
                  <a:pos x="327" y="505"/>
                </a:cxn>
                <a:cxn ang="0">
                  <a:pos x="370" y="475"/>
                </a:cxn>
                <a:cxn ang="0">
                  <a:pos x="387" y="430"/>
                </a:cxn>
                <a:cxn ang="0">
                  <a:pos x="377" y="395"/>
                </a:cxn>
                <a:cxn ang="0">
                  <a:pos x="305" y="352"/>
                </a:cxn>
                <a:cxn ang="0">
                  <a:pos x="173" y="302"/>
                </a:cxn>
                <a:cxn ang="0">
                  <a:pos x="131" y="284"/>
                </a:cxn>
                <a:cxn ang="0">
                  <a:pos x="122" y="283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50" y="168"/>
                </a:cxn>
                <a:cxn ang="0">
                  <a:pos x="64" y="114"/>
                </a:cxn>
                <a:cxn ang="0">
                  <a:pos x="93" y="79"/>
                </a:cxn>
                <a:cxn ang="0">
                  <a:pos x="165" y="50"/>
                </a:cxn>
                <a:cxn ang="0">
                  <a:pos x="205" y="47"/>
                </a:cxn>
                <a:cxn ang="0">
                  <a:pos x="226" y="32"/>
                </a:cxn>
                <a:cxn ang="0">
                  <a:pos x="225" y="15"/>
                </a:cxn>
                <a:cxn ang="0">
                  <a:pos x="208" y="0"/>
                </a:cxn>
                <a:cxn ang="0">
                  <a:pos x="145" y="7"/>
                </a:cxn>
                <a:cxn ang="0">
                  <a:pos x="58" y="50"/>
                </a:cxn>
                <a:cxn ang="0">
                  <a:pos x="7" y="127"/>
                </a:cxn>
                <a:cxn ang="0">
                  <a:pos x="8" y="203"/>
                </a:cxn>
                <a:cxn ang="0">
                  <a:pos x="34" y="263"/>
                </a:cxn>
                <a:cxn ang="0">
                  <a:pos x="88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30" y="417"/>
                </a:cxn>
                <a:cxn ang="0">
                  <a:pos x="334" y="441"/>
                </a:cxn>
                <a:cxn ang="0">
                  <a:pos x="315" y="459"/>
                </a:cxn>
              </a:cxnLst>
              <a:rect l="0" t="0" r="r" b="b"/>
              <a:pathLst>
                <a:path w="387" h="640">
                  <a:moveTo>
                    <a:pt x="296" y="466"/>
                  </a:moveTo>
                  <a:lnTo>
                    <a:pt x="296" y="466"/>
                  </a:lnTo>
                  <a:lnTo>
                    <a:pt x="285" y="466"/>
                  </a:lnTo>
                  <a:lnTo>
                    <a:pt x="275" y="466"/>
                  </a:lnTo>
                  <a:lnTo>
                    <a:pt x="262" y="464"/>
                  </a:lnTo>
                  <a:lnTo>
                    <a:pt x="250" y="461"/>
                  </a:lnTo>
                  <a:lnTo>
                    <a:pt x="237" y="457"/>
                  </a:lnTo>
                  <a:lnTo>
                    <a:pt x="226" y="451"/>
                  </a:lnTo>
                  <a:lnTo>
                    <a:pt x="219" y="444"/>
                  </a:lnTo>
                  <a:lnTo>
                    <a:pt x="215" y="440"/>
                  </a:lnTo>
                  <a:lnTo>
                    <a:pt x="212" y="434"/>
                  </a:lnTo>
                  <a:lnTo>
                    <a:pt x="212" y="434"/>
                  </a:lnTo>
                  <a:lnTo>
                    <a:pt x="212" y="428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05" y="415"/>
                  </a:lnTo>
                  <a:lnTo>
                    <a:pt x="202" y="408"/>
                  </a:lnTo>
                  <a:lnTo>
                    <a:pt x="202" y="408"/>
                  </a:lnTo>
                  <a:lnTo>
                    <a:pt x="195" y="402"/>
                  </a:lnTo>
                  <a:lnTo>
                    <a:pt x="190" y="395"/>
                  </a:lnTo>
                  <a:lnTo>
                    <a:pt x="182" y="390"/>
                  </a:lnTo>
                  <a:lnTo>
                    <a:pt x="174" y="386"/>
                  </a:lnTo>
                  <a:lnTo>
                    <a:pt x="158" y="379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23" y="372"/>
                  </a:lnTo>
                  <a:lnTo>
                    <a:pt x="101" y="370"/>
                  </a:lnTo>
                  <a:lnTo>
                    <a:pt x="77" y="372"/>
                  </a:lnTo>
                  <a:lnTo>
                    <a:pt x="66" y="373"/>
                  </a:lnTo>
                  <a:lnTo>
                    <a:pt x="54" y="376"/>
                  </a:lnTo>
                  <a:lnTo>
                    <a:pt x="43" y="379"/>
                  </a:lnTo>
                  <a:lnTo>
                    <a:pt x="33" y="385"/>
                  </a:lnTo>
                  <a:lnTo>
                    <a:pt x="24" y="390"/>
                  </a:lnTo>
                  <a:lnTo>
                    <a:pt x="16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4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0" y="455"/>
                  </a:lnTo>
                  <a:lnTo>
                    <a:pt x="0" y="475"/>
                  </a:lnTo>
                  <a:lnTo>
                    <a:pt x="1" y="495"/>
                  </a:lnTo>
                  <a:lnTo>
                    <a:pt x="5" y="513"/>
                  </a:lnTo>
                  <a:lnTo>
                    <a:pt x="11" y="531"/>
                  </a:lnTo>
                  <a:lnTo>
                    <a:pt x="18" y="548"/>
                  </a:lnTo>
                  <a:lnTo>
                    <a:pt x="29" y="56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51" y="589"/>
                  </a:lnTo>
                  <a:lnTo>
                    <a:pt x="62" y="597"/>
                  </a:lnTo>
                  <a:lnTo>
                    <a:pt x="71" y="603"/>
                  </a:lnTo>
                  <a:lnTo>
                    <a:pt x="81" y="608"/>
                  </a:lnTo>
                  <a:lnTo>
                    <a:pt x="105" y="619"/>
                  </a:lnTo>
                  <a:lnTo>
                    <a:pt x="130" y="627"/>
                  </a:lnTo>
                  <a:lnTo>
                    <a:pt x="154" y="632"/>
                  </a:lnTo>
                  <a:lnTo>
                    <a:pt x="179" y="636"/>
                  </a:lnTo>
                  <a:lnTo>
                    <a:pt x="204" y="638"/>
                  </a:lnTo>
                  <a:lnTo>
                    <a:pt x="226" y="640"/>
                  </a:lnTo>
                  <a:lnTo>
                    <a:pt x="226" y="640"/>
                  </a:lnTo>
                  <a:lnTo>
                    <a:pt x="232" y="638"/>
                  </a:lnTo>
                  <a:lnTo>
                    <a:pt x="237" y="637"/>
                  </a:lnTo>
                  <a:lnTo>
                    <a:pt x="241" y="634"/>
                  </a:lnTo>
                  <a:lnTo>
                    <a:pt x="243" y="632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6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0"/>
                  </a:lnTo>
                  <a:lnTo>
                    <a:pt x="241" y="598"/>
                  </a:lnTo>
                  <a:lnTo>
                    <a:pt x="237" y="595"/>
                  </a:lnTo>
                  <a:lnTo>
                    <a:pt x="232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03" y="593"/>
                  </a:lnTo>
                  <a:lnTo>
                    <a:pt x="175" y="589"/>
                  </a:lnTo>
                  <a:lnTo>
                    <a:pt x="145" y="582"/>
                  </a:lnTo>
                  <a:lnTo>
                    <a:pt x="131" y="578"/>
                  </a:lnTo>
                  <a:lnTo>
                    <a:pt x="117" y="573"/>
                  </a:lnTo>
                  <a:lnTo>
                    <a:pt x="102" y="566"/>
                  </a:lnTo>
                  <a:lnTo>
                    <a:pt x="90" y="560"/>
                  </a:lnTo>
                  <a:lnTo>
                    <a:pt x="79" y="552"/>
                  </a:lnTo>
                  <a:lnTo>
                    <a:pt x="68" y="543"/>
                  </a:lnTo>
                  <a:lnTo>
                    <a:pt x="59" y="532"/>
                  </a:lnTo>
                  <a:lnTo>
                    <a:pt x="52" y="522"/>
                  </a:lnTo>
                  <a:lnTo>
                    <a:pt x="49" y="509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5" y="475"/>
                  </a:lnTo>
                  <a:lnTo>
                    <a:pt x="45" y="464"/>
                  </a:lnTo>
                  <a:lnTo>
                    <a:pt x="45" y="454"/>
                  </a:lnTo>
                  <a:lnTo>
                    <a:pt x="45" y="454"/>
                  </a:lnTo>
                  <a:lnTo>
                    <a:pt x="45" y="447"/>
                  </a:lnTo>
                  <a:lnTo>
                    <a:pt x="47" y="442"/>
                  </a:lnTo>
                  <a:lnTo>
                    <a:pt x="51" y="433"/>
                  </a:lnTo>
                  <a:lnTo>
                    <a:pt x="59" y="428"/>
                  </a:lnTo>
                  <a:lnTo>
                    <a:pt x="67" y="423"/>
                  </a:lnTo>
                  <a:lnTo>
                    <a:pt x="76" y="420"/>
                  </a:lnTo>
                  <a:lnTo>
                    <a:pt x="85" y="419"/>
                  </a:lnTo>
                  <a:lnTo>
                    <a:pt x="106" y="417"/>
                  </a:lnTo>
                  <a:lnTo>
                    <a:pt x="106" y="417"/>
                  </a:lnTo>
                  <a:lnTo>
                    <a:pt x="118" y="419"/>
                  </a:lnTo>
                  <a:lnTo>
                    <a:pt x="137" y="420"/>
                  </a:lnTo>
                  <a:lnTo>
                    <a:pt x="148" y="423"/>
                  </a:lnTo>
                  <a:lnTo>
                    <a:pt x="156" y="425"/>
                  </a:lnTo>
                  <a:lnTo>
                    <a:pt x="162" y="428"/>
                  </a:lnTo>
                  <a:lnTo>
                    <a:pt x="164" y="429"/>
                  </a:lnTo>
                  <a:lnTo>
                    <a:pt x="165" y="430"/>
                  </a:lnTo>
                  <a:lnTo>
                    <a:pt x="165" y="430"/>
                  </a:lnTo>
                  <a:lnTo>
                    <a:pt x="165" y="436"/>
                  </a:lnTo>
                  <a:lnTo>
                    <a:pt x="166" y="440"/>
                  </a:lnTo>
                  <a:lnTo>
                    <a:pt x="166" y="440"/>
                  </a:lnTo>
                  <a:lnTo>
                    <a:pt x="168" y="446"/>
                  </a:lnTo>
                  <a:lnTo>
                    <a:pt x="168" y="446"/>
                  </a:lnTo>
                  <a:lnTo>
                    <a:pt x="171" y="455"/>
                  </a:lnTo>
                  <a:lnTo>
                    <a:pt x="177" y="464"/>
                  </a:lnTo>
                  <a:lnTo>
                    <a:pt x="183" y="474"/>
                  </a:lnTo>
                  <a:lnTo>
                    <a:pt x="190" y="480"/>
                  </a:lnTo>
                  <a:lnTo>
                    <a:pt x="198" y="487"/>
                  </a:lnTo>
                  <a:lnTo>
                    <a:pt x="207" y="492"/>
                  </a:lnTo>
                  <a:lnTo>
                    <a:pt x="216" y="497"/>
                  </a:lnTo>
                  <a:lnTo>
                    <a:pt x="225" y="501"/>
                  </a:lnTo>
                  <a:lnTo>
                    <a:pt x="236" y="505"/>
                  </a:lnTo>
                  <a:lnTo>
                    <a:pt x="245" y="508"/>
                  </a:lnTo>
                  <a:lnTo>
                    <a:pt x="267" y="510"/>
                  </a:lnTo>
                  <a:lnTo>
                    <a:pt x="288" y="510"/>
                  </a:lnTo>
                  <a:lnTo>
                    <a:pt x="309" y="509"/>
                  </a:lnTo>
                  <a:lnTo>
                    <a:pt x="309" y="509"/>
                  </a:lnTo>
                  <a:lnTo>
                    <a:pt x="318" y="508"/>
                  </a:lnTo>
                  <a:lnTo>
                    <a:pt x="327" y="505"/>
                  </a:lnTo>
                  <a:lnTo>
                    <a:pt x="338" y="500"/>
                  </a:lnTo>
                  <a:lnTo>
                    <a:pt x="347" y="495"/>
                  </a:lnTo>
                  <a:lnTo>
                    <a:pt x="356" y="489"/>
                  </a:lnTo>
                  <a:lnTo>
                    <a:pt x="364" y="483"/>
                  </a:lnTo>
                  <a:lnTo>
                    <a:pt x="370" y="475"/>
                  </a:lnTo>
                  <a:lnTo>
                    <a:pt x="376" y="466"/>
                  </a:lnTo>
                  <a:lnTo>
                    <a:pt x="376" y="466"/>
                  </a:lnTo>
                  <a:lnTo>
                    <a:pt x="382" y="450"/>
                  </a:lnTo>
                  <a:lnTo>
                    <a:pt x="385" y="441"/>
                  </a:lnTo>
                  <a:lnTo>
                    <a:pt x="387" y="430"/>
                  </a:lnTo>
                  <a:lnTo>
                    <a:pt x="387" y="420"/>
                  </a:lnTo>
                  <a:lnTo>
                    <a:pt x="386" y="411"/>
                  </a:lnTo>
                  <a:lnTo>
                    <a:pt x="383" y="402"/>
                  </a:lnTo>
                  <a:lnTo>
                    <a:pt x="381" y="398"/>
                  </a:lnTo>
                  <a:lnTo>
                    <a:pt x="377" y="395"/>
                  </a:lnTo>
                  <a:lnTo>
                    <a:pt x="377" y="395"/>
                  </a:lnTo>
                  <a:lnTo>
                    <a:pt x="366" y="386"/>
                  </a:lnTo>
                  <a:lnTo>
                    <a:pt x="355" y="378"/>
                  </a:lnTo>
                  <a:lnTo>
                    <a:pt x="330" y="364"/>
                  </a:lnTo>
                  <a:lnTo>
                    <a:pt x="305" y="352"/>
                  </a:lnTo>
                  <a:lnTo>
                    <a:pt x="279" y="342"/>
                  </a:lnTo>
                  <a:lnTo>
                    <a:pt x="225" y="323"/>
                  </a:lnTo>
                  <a:lnTo>
                    <a:pt x="198" y="313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68" y="297"/>
                  </a:lnTo>
                  <a:lnTo>
                    <a:pt x="161" y="294"/>
                  </a:lnTo>
                  <a:lnTo>
                    <a:pt x="161" y="294"/>
                  </a:lnTo>
                  <a:lnTo>
                    <a:pt x="147" y="289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2" y="238"/>
                  </a:lnTo>
                  <a:lnTo>
                    <a:pt x="66" y="230"/>
                  </a:lnTo>
                  <a:lnTo>
                    <a:pt x="60" y="221"/>
                  </a:lnTo>
                  <a:lnTo>
                    <a:pt x="56" y="211"/>
                  </a:lnTo>
                  <a:lnTo>
                    <a:pt x="52" y="200"/>
                  </a:lnTo>
                  <a:lnTo>
                    <a:pt x="50" y="190"/>
                  </a:lnTo>
                  <a:lnTo>
                    <a:pt x="50" y="178"/>
                  </a:lnTo>
                  <a:lnTo>
                    <a:pt x="50" y="168"/>
                  </a:lnTo>
                  <a:lnTo>
                    <a:pt x="51" y="156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9" y="123"/>
                  </a:lnTo>
                  <a:lnTo>
                    <a:pt x="64" y="114"/>
                  </a:lnTo>
                  <a:lnTo>
                    <a:pt x="69" y="105"/>
                  </a:lnTo>
                  <a:lnTo>
                    <a:pt x="75" y="9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93" y="79"/>
                  </a:lnTo>
                  <a:lnTo>
                    <a:pt x="105" y="71"/>
                  </a:lnTo>
                  <a:lnTo>
                    <a:pt x="119" y="64"/>
                  </a:lnTo>
                  <a:lnTo>
                    <a:pt x="134" y="58"/>
                  </a:lnTo>
                  <a:lnTo>
                    <a:pt x="149" y="54"/>
                  </a:lnTo>
                  <a:lnTo>
                    <a:pt x="165" y="50"/>
                  </a:lnTo>
                  <a:lnTo>
                    <a:pt x="181" y="47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200" y="47"/>
                  </a:lnTo>
                  <a:lnTo>
                    <a:pt x="205" y="47"/>
                  </a:lnTo>
                  <a:lnTo>
                    <a:pt x="211" y="47"/>
                  </a:lnTo>
                  <a:lnTo>
                    <a:pt x="216" y="45"/>
                  </a:lnTo>
                  <a:lnTo>
                    <a:pt x="220" y="42"/>
                  </a:lnTo>
                  <a:lnTo>
                    <a:pt x="224" y="37"/>
                  </a:lnTo>
                  <a:lnTo>
                    <a:pt x="226" y="32"/>
                  </a:lnTo>
                  <a:lnTo>
                    <a:pt x="226" y="25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5" y="15"/>
                  </a:lnTo>
                  <a:lnTo>
                    <a:pt x="223" y="11"/>
                  </a:lnTo>
                  <a:lnTo>
                    <a:pt x="220" y="7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5" y="3"/>
                  </a:lnTo>
                  <a:lnTo>
                    <a:pt x="145" y="7"/>
                  </a:lnTo>
                  <a:lnTo>
                    <a:pt x="126" y="13"/>
                  </a:lnTo>
                  <a:lnTo>
                    <a:pt x="107" y="20"/>
                  </a:lnTo>
                  <a:lnTo>
                    <a:pt x="89" y="29"/>
                  </a:lnTo>
                  <a:lnTo>
                    <a:pt x="73" y="38"/>
                  </a:lnTo>
                  <a:lnTo>
                    <a:pt x="58" y="50"/>
                  </a:lnTo>
                  <a:lnTo>
                    <a:pt x="43" y="63"/>
                  </a:lnTo>
                  <a:lnTo>
                    <a:pt x="32" y="77"/>
                  </a:lnTo>
                  <a:lnTo>
                    <a:pt x="21" y="93"/>
                  </a:lnTo>
                  <a:lnTo>
                    <a:pt x="13" y="109"/>
                  </a:lnTo>
                  <a:lnTo>
                    <a:pt x="7" y="127"/>
                  </a:lnTo>
                  <a:lnTo>
                    <a:pt x="4" y="147"/>
                  </a:lnTo>
                  <a:lnTo>
                    <a:pt x="3" y="168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8" y="203"/>
                  </a:lnTo>
                  <a:lnTo>
                    <a:pt x="12" y="217"/>
                  </a:lnTo>
                  <a:lnTo>
                    <a:pt x="16" y="230"/>
                  </a:lnTo>
                  <a:lnTo>
                    <a:pt x="22" y="242"/>
                  </a:lnTo>
                  <a:lnTo>
                    <a:pt x="28" y="253"/>
                  </a:lnTo>
                  <a:lnTo>
                    <a:pt x="34" y="263"/>
                  </a:lnTo>
                  <a:lnTo>
                    <a:pt x="42" y="274"/>
                  </a:lnTo>
                  <a:lnTo>
                    <a:pt x="50" y="281"/>
                  </a:lnTo>
                  <a:lnTo>
                    <a:pt x="59" y="291"/>
                  </a:lnTo>
                  <a:lnTo>
                    <a:pt x="68" y="297"/>
                  </a:lnTo>
                  <a:lnTo>
                    <a:pt x="88" y="311"/>
                  </a:lnTo>
                  <a:lnTo>
                    <a:pt x="109" y="322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54" y="344"/>
                  </a:lnTo>
                  <a:lnTo>
                    <a:pt x="166" y="349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212" y="364"/>
                  </a:lnTo>
                  <a:lnTo>
                    <a:pt x="246" y="377"/>
                  </a:lnTo>
                  <a:lnTo>
                    <a:pt x="280" y="391"/>
                  </a:lnTo>
                  <a:lnTo>
                    <a:pt x="313" y="406"/>
                  </a:lnTo>
                  <a:lnTo>
                    <a:pt x="313" y="406"/>
                  </a:lnTo>
                  <a:lnTo>
                    <a:pt x="319" y="410"/>
                  </a:lnTo>
                  <a:lnTo>
                    <a:pt x="326" y="413"/>
                  </a:lnTo>
                  <a:lnTo>
                    <a:pt x="330" y="417"/>
                  </a:lnTo>
                  <a:lnTo>
                    <a:pt x="332" y="421"/>
                  </a:lnTo>
                  <a:lnTo>
                    <a:pt x="335" y="427"/>
                  </a:lnTo>
                  <a:lnTo>
                    <a:pt x="335" y="430"/>
                  </a:lnTo>
                  <a:lnTo>
                    <a:pt x="335" y="436"/>
                  </a:lnTo>
                  <a:lnTo>
                    <a:pt x="334" y="441"/>
                  </a:lnTo>
                  <a:lnTo>
                    <a:pt x="332" y="445"/>
                  </a:lnTo>
                  <a:lnTo>
                    <a:pt x="330" y="449"/>
                  </a:lnTo>
                  <a:lnTo>
                    <a:pt x="326" y="453"/>
                  </a:lnTo>
                  <a:lnTo>
                    <a:pt x="321" y="457"/>
                  </a:lnTo>
                  <a:lnTo>
                    <a:pt x="315" y="459"/>
                  </a:lnTo>
                  <a:lnTo>
                    <a:pt x="309" y="462"/>
                  </a:lnTo>
                  <a:lnTo>
                    <a:pt x="302" y="464"/>
                  </a:lnTo>
                  <a:lnTo>
                    <a:pt x="296" y="466"/>
                  </a:lnTo>
                  <a:lnTo>
                    <a:pt x="296" y="4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8" name="Freeform 1170"/>
            <p:cNvSpPr/>
            <p:nvPr/>
          </p:nvSpPr>
          <p:spPr bwMode="auto">
            <a:xfrm>
              <a:off x="6827838" y="4465638"/>
              <a:ext cx="95250" cy="53975"/>
            </a:xfrm>
            <a:custGeom>
              <a:avLst/>
              <a:gdLst/>
              <a:ahLst/>
              <a:cxnLst>
                <a:cxn ang="0">
                  <a:pos x="241" y="113"/>
                </a:cxn>
                <a:cxn ang="0">
                  <a:pos x="237" y="69"/>
                </a:cxn>
                <a:cxn ang="0">
                  <a:pos x="232" y="48"/>
                </a:cxn>
                <a:cxn ang="0">
                  <a:pos x="219" y="30"/>
                </a:cxn>
                <a:cxn ang="0">
                  <a:pos x="208" y="22"/>
                </a:cxn>
                <a:cxn ang="0">
                  <a:pos x="186" y="9"/>
                </a:cxn>
                <a:cxn ang="0">
                  <a:pos x="160" y="3"/>
                </a:cxn>
                <a:cxn ang="0">
                  <a:pos x="134" y="0"/>
                </a:cxn>
                <a:cxn ang="0">
                  <a:pos x="121" y="0"/>
                </a:cxn>
                <a:cxn ang="0">
                  <a:pos x="83" y="3"/>
                </a:cxn>
                <a:cxn ang="0">
                  <a:pos x="55" y="9"/>
                </a:cxn>
                <a:cxn ang="0">
                  <a:pos x="32" y="20"/>
                </a:cxn>
                <a:cxn ang="0">
                  <a:pos x="23" y="28"/>
                </a:cxn>
                <a:cxn ang="0">
                  <a:pos x="11" y="47"/>
                </a:cxn>
                <a:cxn ang="0">
                  <a:pos x="3" y="69"/>
                </a:cxn>
                <a:cxn ang="0">
                  <a:pos x="0" y="93"/>
                </a:cxn>
                <a:cxn ang="0">
                  <a:pos x="0" y="115"/>
                </a:cxn>
                <a:cxn ang="0">
                  <a:pos x="2" y="126"/>
                </a:cxn>
                <a:cxn ang="0">
                  <a:pos x="7" y="132"/>
                </a:cxn>
                <a:cxn ang="0">
                  <a:pos x="15" y="136"/>
                </a:cxn>
                <a:cxn ang="0">
                  <a:pos x="32" y="136"/>
                </a:cxn>
                <a:cxn ang="0">
                  <a:pos x="38" y="132"/>
                </a:cxn>
                <a:cxn ang="0">
                  <a:pos x="44" y="126"/>
                </a:cxn>
                <a:cxn ang="0">
                  <a:pos x="46" y="115"/>
                </a:cxn>
                <a:cxn ang="0">
                  <a:pos x="46" y="99"/>
                </a:cxn>
                <a:cxn ang="0">
                  <a:pos x="54" y="73"/>
                </a:cxn>
                <a:cxn ang="0">
                  <a:pos x="68" y="56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6" y="52"/>
                </a:cxn>
                <a:cxn ang="0">
                  <a:pos x="183" y="62"/>
                </a:cxn>
                <a:cxn ang="0">
                  <a:pos x="191" y="76"/>
                </a:cxn>
                <a:cxn ang="0">
                  <a:pos x="194" y="94"/>
                </a:cxn>
                <a:cxn ang="0">
                  <a:pos x="195" y="113"/>
                </a:cxn>
                <a:cxn ang="0">
                  <a:pos x="199" y="122"/>
                </a:cxn>
                <a:cxn ang="0">
                  <a:pos x="204" y="128"/>
                </a:cxn>
                <a:cxn ang="0">
                  <a:pos x="221" y="135"/>
                </a:cxn>
                <a:cxn ang="0">
                  <a:pos x="233" y="131"/>
                </a:cxn>
                <a:cxn ang="0">
                  <a:pos x="238" y="126"/>
                </a:cxn>
                <a:cxn ang="0">
                  <a:pos x="241" y="118"/>
                </a:cxn>
                <a:cxn ang="0">
                  <a:pos x="241" y="113"/>
                </a:cxn>
              </a:cxnLst>
              <a:rect l="0" t="0" r="r" b="b"/>
              <a:pathLst>
                <a:path w="241" h="137">
                  <a:moveTo>
                    <a:pt x="241" y="113"/>
                  </a:moveTo>
                  <a:lnTo>
                    <a:pt x="241" y="113"/>
                  </a:lnTo>
                  <a:lnTo>
                    <a:pt x="240" y="90"/>
                  </a:lnTo>
                  <a:lnTo>
                    <a:pt x="237" y="69"/>
                  </a:lnTo>
                  <a:lnTo>
                    <a:pt x="236" y="59"/>
                  </a:lnTo>
                  <a:lnTo>
                    <a:pt x="232" y="48"/>
                  </a:lnTo>
                  <a:lnTo>
                    <a:pt x="227" y="39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08" y="22"/>
                  </a:lnTo>
                  <a:lnTo>
                    <a:pt x="198" y="14"/>
                  </a:lnTo>
                  <a:lnTo>
                    <a:pt x="186" y="9"/>
                  </a:lnTo>
                  <a:lnTo>
                    <a:pt x="173" y="5"/>
                  </a:lnTo>
                  <a:lnTo>
                    <a:pt x="160" y="3"/>
                  </a:lnTo>
                  <a:lnTo>
                    <a:pt x="147" y="1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68" y="5"/>
                  </a:lnTo>
                  <a:lnTo>
                    <a:pt x="55" y="9"/>
                  </a:lnTo>
                  <a:lnTo>
                    <a:pt x="44" y="14"/>
                  </a:lnTo>
                  <a:lnTo>
                    <a:pt x="32" y="2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6" y="37"/>
                  </a:lnTo>
                  <a:lnTo>
                    <a:pt x="11" y="47"/>
                  </a:lnTo>
                  <a:lnTo>
                    <a:pt x="7" y="58"/>
                  </a:lnTo>
                  <a:lnTo>
                    <a:pt x="3" y="69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7" y="132"/>
                  </a:lnTo>
                  <a:lnTo>
                    <a:pt x="11" y="135"/>
                  </a:lnTo>
                  <a:lnTo>
                    <a:pt x="15" y="136"/>
                  </a:lnTo>
                  <a:lnTo>
                    <a:pt x="23" y="137"/>
                  </a:lnTo>
                  <a:lnTo>
                    <a:pt x="32" y="136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42" y="128"/>
                  </a:lnTo>
                  <a:lnTo>
                    <a:pt x="44" y="126"/>
                  </a:lnTo>
                  <a:lnTo>
                    <a:pt x="45" y="12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6" y="99"/>
                  </a:lnTo>
                  <a:lnTo>
                    <a:pt x="49" y="85"/>
                  </a:lnTo>
                  <a:lnTo>
                    <a:pt x="54" y="73"/>
                  </a:lnTo>
                  <a:lnTo>
                    <a:pt x="61" y="64"/>
                  </a:lnTo>
                  <a:lnTo>
                    <a:pt x="68" y="56"/>
                  </a:lnTo>
                  <a:lnTo>
                    <a:pt x="80" y="51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9" y="47"/>
                  </a:lnTo>
                  <a:lnTo>
                    <a:pt x="152" y="48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77" y="56"/>
                  </a:lnTo>
                  <a:lnTo>
                    <a:pt x="183" y="62"/>
                  </a:lnTo>
                  <a:lnTo>
                    <a:pt x="189" y="68"/>
                  </a:lnTo>
                  <a:lnTo>
                    <a:pt x="191" y="76"/>
                  </a:lnTo>
                  <a:lnTo>
                    <a:pt x="194" y="85"/>
                  </a:lnTo>
                  <a:lnTo>
                    <a:pt x="194" y="94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7" y="118"/>
                  </a:lnTo>
                  <a:lnTo>
                    <a:pt x="199" y="122"/>
                  </a:lnTo>
                  <a:lnTo>
                    <a:pt x="202" y="126"/>
                  </a:lnTo>
                  <a:lnTo>
                    <a:pt x="204" y="128"/>
                  </a:lnTo>
                  <a:lnTo>
                    <a:pt x="212" y="133"/>
                  </a:lnTo>
                  <a:lnTo>
                    <a:pt x="221" y="135"/>
                  </a:lnTo>
                  <a:lnTo>
                    <a:pt x="229" y="133"/>
                  </a:lnTo>
                  <a:lnTo>
                    <a:pt x="233" y="131"/>
                  </a:lnTo>
                  <a:lnTo>
                    <a:pt x="236" y="130"/>
                  </a:lnTo>
                  <a:lnTo>
                    <a:pt x="238" y="126"/>
                  </a:lnTo>
                  <a:lnTo>
                    <a:pt x="241" y="122"/>
                  </a:lnTo>
                  <a:lnTo>
                    <a:pt x="241" y="118"/>
                  </a:lnTo>
                  <a:lnTo>
                    <a:pt x="241" y="113"/>
                  </a:lnTo>
                  <a:lnTo>
                    <a:pt x="241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9" name="Freeform 1171"/>
            <p:cNvSpPr>
              <a:spLocks noEditPoints="1"/>
            </p:cNvSpPr>
            <p:nvPr/>
          </p:nvSpPr>
          <p:spPr bwMode="auto">
            <a:xfrm>
              <a:off x="6681788" y="4435475"/>
              <a:ext cx="387350" cy="382588"/>
            </a:xfrm>
            <a:custGeom>
              <a:avLst/>
              <a:gdLst/>
              <a:ahLst/>
              <a:cxnLst>
                <a:cxn ang="0">
                  <a:pos x="823" y="95"/>
                </a:cxn>
                <a:cxn ang="0">
                  <a:pos x="715" y="47"/>
                </a:cxn>
                <a:cxn ang="0">
                  <a:pos x="509" y="0"/>
                </a:cxn>
                <a:cxn ang="0">
                  <a:pos x="410" y="5"/>
                </a:cxn>
                <a:cxn ang="0">
                  <a:pos x="267" y="26"/>
                </a:cxn>
                <a:cxn ang="0">
                  <a:pos x="161" y="76"/>
                </a:cxn>
                <a:cxn ang="0">
                  <a:pos x="92" y="148"/>
                </a:cxn>
                <a:cxn ang="0">
                  <a:pos x="36" y="259"/>
                </a:cxn>
                <a:cxn ang="0">
                  <a:pos x="8" y="379"/>
                </a:cxn>
                <a:cxn ang="0">
                  <a:pos x="2" y="530"/>
                </a:cxn>
                <a:cxn ang="0">
                  <a:pos x="29" y="649"/>
                </a:cxn>
                <a:cxn ang="0">
                  <a:pos x="89" y="760"/>
                </a:cxn>
                <a:cxn ang="0">
                  <a:pos x="174" y="845"/>
                </a:cxn>
                <a:cxn ang="0">
                  <a:pos x="295" y="917"/>
                </a:cxn>
                <a:cxn ang="0">
                  <a:pos x="390" y="949"/>
                </a:cxn>
                <a:cxn ang="0">
                  <a:pos x="552" y="964"/>
                </a:cxn>
                <a:cxn ang="0">
                  <a:pos x="622" y="953"/>
                </a:cxn>
                <a:cxn ang="0">
                  <a:pos x="733" y="923"/>
                </a:cxn>
                <a:cxn ang="0">
                  <a:pos x="838" y="875"/>
                </a:cxn>
                <a:cxn ang="0">
                  <a:pos x="896" y="805"/>
                </a:cxn>
                <a:cxn ang="0">
                  <a:pos x="940" y="696"/>
                </a:cxn>
                <a:cxn ang="0">
                  <a:pos x="974" y="460"/>
                </a:cxn>
                <a:cxn ang="0">
                  <a:pos x="975" y="377"/>
                </a:cxn>
                <a:cxn ang="0">
                  <a:pos x="957" y="268"/>
                </a:cxn>
                <a:cxn ang="0">
                  <a:pos x="910" y="173"/>
                </a:cxn>
                <a:cxn ang="0">
                  <a:pos x="924" y="473"/>
                </a:cxn>
                <a:cxn ang="0">
                  <a:pos x="916" y="553"/>
                </a:cxn>
                <a:cxn ang="0">
                  <a:pos x="891" y="693"/>
                </a:cxn>
                <a:cxn ang="0">
                  <a:pos x="835" y="808"/>
                </a:cxn>
                <a:cxn ang="0">
                  <a:pos x="755" y="868"/>
                </a:cxn>
                <a:cxn ang="0">
                  <a:pos x="635" y="902"/>
                </a:cxn>
                <a:cxn ang="0">
                  <a:pos x="556" y="918"/>
                </a:cxn>
                <a:cxn ang="0">
                  <a:pos x="429" y="910"/>
                </a:cxn>
                <a:cxn ang="0">
                  <a:pos x="313" y="873"/>
                </a:cxn>
                <a:cxn ang="0">
                  <a:pos x="211" y="809"/>
                </a:cxn>
                <a:cxn ang="0">
                  <a:pos x="127" y="731"/>
                </a:cxn>
                <a:cxn ang="0">
                  <a:pos x="75" y="639"/>
                </a:cxn>
                <a:cxn ang="0">
                  <a:pos x="47" y="539"/>
                </a:cxn>
                <a:cxn ang="0">
                  <a:pos x="51" y="371"/>
                </a:cxn>
                <a:cxn ang="0">
                  <a:pos x="83" y="252"/>
                </a:cxn>
                <a:cxn ang="0">
                  <a:pos x="131" y="173"/>
                </a:cxn>
                <a:cxn ang="0">
                  <a:pos x="220" y="99"/>
                </a:cxn>
                <a:cxn ang="0">
                  <a:pos x="321" y="63"/>
                </a:cxn>
                <a:cxn ang="0">
                  <a:pos x="457" y="50"/>
                </a:cxn>
                <a:cxn ang="0">
                  <a:pos x="477" y="48"/>
                </a:cxn>
                <a:cxn ang="0">
                  <a:pos x="529" y="47"/>
                </a:cxn>
                <a:cxn ang="0">
                  <a:pos x="639" y="68"/>
                </a:cxn>
                <a:cxn ang="0">
                  <a:pos x="770" y="118"/>
                </a:cxn>
                <a:cxn ang="0">
                  <a:pos x="865" y="191"/>
                </a:cxn>
                <a:cxn ang="0">
                  <a:pos x="908" y="271"/>
                </a:cxn>
                <a:cxn ang="0">
                  <a:pos x="932" y="392"/>
                </a:cxn>
                <a:cxn ang="0">
                  <a:pos x="924" y="473"/>
                </a:cxn>
              </a:cxnLst>
              <a:rect l="0" t="0" r="r" b="b"/>
              <a:pathLst>
                <a:path w="976" h="964">
                  <a:moveTo>
                    <a:pt x="881" y="140"/>
                  </a:moveTo>
                  <a:lnTo>
                    <a:pt x="881" y="140"/>
                  </a:lnTo>
                  <a:lnTo>
                    <a:pt x="862" y="124"/>
                  </a:lnTo>
                  <a:lnTo>
                    <a:pt x="843" y="108"/>
                  </a:lnTo>
                  <a:lnTo>
                    <a:pt x="823" y="95"/>
                  </a:lnTo>
                  <a:lnTo>
                    <a:pt x="802" y="84"/>
                  </a:lnTo>
                  <a:lnTo>
                    <a:pt x="781" y="73"/>
                  </a:lnTo>
                  <a:lnTo>
                    <a:pt x="759" y="63"/>
                  </a:lnTo>
                  <a:lnTo>
                    <a:pt x="737" y="55"/>
                  </a:lnTo>
                  <a:lnTo>
                    <a:pt x="715" y="47"/>
                  </a:lnTo>
                  <a:lnTo>
                    <a:pt x="668" y="33"/>
                  </a:lnTo>
                  <a:lnTo>
                    <a:pt x="620" y="22"/>
                  </a:lnTo>
                  <a:lnTo>
                    <a:pt x="526" y="3"/>
                  </a:lnTo>
                  <a:lnTo>
                    <a:pt x="526" y="3"/>
                  </a:lnTo>
                  <a:lnTo>
                    <a:pt x="509" y="0"/>
                  </a:lnTo>
                  <a:lnTo>
                    <a:pt x="492" y="0"/>
                  </a:lnTo>
                  <a:lnTo>
                    <a:pt x="475" y="0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10" y="5"/>
                  </a:lnTo>
                  <a:lnTo>
                    <a:pt x="363" y="9"/>
                  </a:lnTo>
                  <a:lnTo>
                    <a:pt x="338" y="12"/>
                  </a:lnTo>
                  <a:lnTo>
                    <a:pt x="314" y="16"/>
                  </a:lnTo>
                  <a:lnTo>
                    <a:pt x="291" y="21"/>
                  </a:lnTo>
                  <a:lnTo>
                    <a:pt x="267" y="26"/>
                  </a:lnTo>
                  <a:lnTo>
                    <a:pt x="245" y="34"/>
                  </a:lnTo>
                  <a:lnTo>
                    <a:pt x="223" y="42"/>
                  </a:lnTo>
                  <a:lnTo>
                    <a:pt x="201" y="52"/>
                  </a:lnTo>
                  <a:lnTo>
                    <a:pt x="181" y="63"/>
                  </a:lnTo>
                  <a:lnTo>
                    <a:pt x="161" y="76"/>
                  </a:lnTo>
                  <a:lnTo>
                    <a:pt x="142" y="91"/>
                  </a:lnTo>
                  <a:lnTo>
                    <a:pt x="125" y="10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92" y="148"/>
                  </a:lnTo>
                  <a:lnTo>
                    <a:pt x="79" y="169"/>
                  </a:lnTo>
                  <a:lnTo>
                    <a:pt x="66" y="191"/>
                  </a:lnTo>
                  <a:lnTo>
                    <a:pt x="54" y="213"/>
                  </a:lnTo>
                  <a:lnTo>
                    <a:pt x="45" y="235"/>
                  </a:lnTo>
                  <a:lnTo>
                    <a:pt x="36" y="259"/>
                  </a:lnTo>
                  <a:lnTo>
                    <a:pt x="28" y="282"/>
                  </a:lnTo>
                  <a:lnTo>
                    <a:pt x="21" y="306"/>
                  </a:lnTo>
                  <a:lnTo>
                    <a:pt x="16" y="329"/>
                  </a:lnTo>
                  <a:lnTo>
                    <a:pt x="12" y="354"/>
                  </a:lnTo>
                  <a:lnTo>
                    <a:pt x="8" y="379"/>
                  </a:lnTo>
                  <a:lnTo>
                    <a:pt x="6" y="404"/>
                  </a:lnTo>
                  <a:lnTo>
                    <a:pt x="2" y="455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2" y="530"/>
                  </a:lnTo>
                  <a:lnTo>
                    <a:pt x="4" y="553"/>
                  </a:lnTo>
                  <a:lnTo>
                    <a:pt x="8" y="577"/>
                  </a:lnTo>
                  <a:lnTo>
                    <a:pt x="13" y="601"/>
                  </a:lnTo>
                  <a:lnTo>
                    <a:pt x="20" y="625"/>
                  </a:lnTo>
                  <a:lnTo>
                    <a:pt x="29" y="649"/>
                  </a:lnTo>
                  <a:lnTo>
                    <a:pt x="38" y="672"/>
                  </a:lnTo>
                  <a:lnTo>
                    <a:pt x="50" y="696"/>
                  </a:lnTo>
                  <a:lnTo>
                    <a:pt x="62" y="718"/>
                  </a:lnTo>
                  <a:lnTo>
                    <a:pt x="75" y="739"/>
                  </a:lnTo>
                  <a:lnTo>
                    <a:pt x="89" y="760"/>
                  </a:lnTo>
                  <a:lnTo>
                    <a:pt x="105" y="779"/>
                  </a:lnTo>
                  <a:lnTo>
                    <a:pt x="121" y="798"/>
                  </a:lnTo>
                  <a:lnTo>
                    <a:pt x="138" y="815"/>
                  </a:lnTo>
                  <a:lnTo>
                    <a:pt x="156" y="830"/>
                  </a:lnTo>
                  <a:lnTo>
                    <a:pt x="174" y="845"/>
                  </a:lnTo>
                  <a:lnTo>
                    <a:pt x="174" y="845"/>
                  </a:lnTo>
                  <a:lnTo>
                    <a:pt x="212" y="871"/>
                  </a:lnTo>
                  <a:lnTo>
                    <a:pt x="253" y="896"/>
                  </a:lnTo>
                  <a:lnTo>
                    <a:pt x="274" y="906"/>
                  </a:lnTo>
                  <a:lnTo>
                    <a:pt x="295" y="917"/>
                  </a:lnTo>
                  <a:lnTo>
                    <a:pt x="316" y="927"/>
                  </a:lnTo>
                  <a:lnTo>
                    <a:pt x="338" y="935"/>
                  </a:lnTo>
                  <a:lnTo>
                    <a:pt x="338" y="935"/>
                  </a:lnTo>
                  <a:lnTo>
                    <a:pt x="364" y="943"/>
                  </a:lnTo>
                  <a:lnTo>
                    <a:pt x="390" y="949"/>
                  </a:lnTo>
                  <a:lnTo>
                    <a:pt x="416" y="953"/>
                  </a:lnTo>
                  <a:lnTo>
                    <a:pt x="444" y="957"/>
                  </a:lnTo>
                  <a:lnTo>
                    <a:pt x="471" y="960"/>
                  </a:lnTo>
                  <a:lnTo>
                    <a:pt x="499" y="961"/>
                  </a:lnTo>
                  <a:lnTo>
                    <a:pt x="552" y="964"/>
                  </a:lnTo>
                  <a:lnTo>
                    <a:pt x="552" y="964"/>
                  </a:lnTo>
                  <a:lnTo>
                    <a:pt x="564" y="964"/>
                  </a:lnTo>
                  <a:lnTo>
                    <a:pt x="576" y="962"/>
                  </a:lnTo>
                  <a:lnTo>
                    <a:pt x="599" y="960"/>
                  </a:lnTo>
                  <a:lnTo>
                    <a:pt x="622" y="953"/>
                  </a:lnTo>
                  <a:lnTo>
                    <a:pt x="644" y="947"/>
                  </a:lnTo>
                  <a:lnTo>
                    <a:pt x="687" y="934"/>
                  </a:lnTo>
                  <a:lnTo>
                    <a:pt x="709" y="927"/>
                  </a:lnTo>
                  <a:lnTo>
                    <a:pt x="733" y="923"/>
                  </a:lnTo>
                  <a:lnTo>
                    <a:pt x="733" y="923"/>
                  </a:lnTo>
                  <a:lnTo>
                    <a:pt x="754" y="919"/>
                  </a:lnTo>
                  <a:lnTo>
                    <a:pt x="775" y="911"/>
                  </a:lnTo>
                  <a:lnTo>
                    <a:pt x="797" y="901"/>
                  </a:lnTo>
                  <a:lnTo>
                    <a:pt x="818" y="889"/>
                  </a:lnTo>
                  <a:lnTo>
                    <a:pt x="838" y="875"/>
                  </a:lnTo>
                  <a:lnTo>
                    <a:pt x="856" y="859"/>
                  </a:lnTo>
                  <a:lnTo>
                    <a:pt x="872" y="843"/>
                  </a:lnTo>
                  <a:lnTo>
                    <a:pt x="885" y="826"/>
                  </a:lnTo>
                  <a:lnTo>
                    <a:pt x="885" y="826"/>
                  </a:lnTo>
                  <a:lnTo>
                    <a:pt x="896" y="805"/>
                  </a:lnTo>
                  <a:lnTo>
                    <a:pt x="908" y="785"/>
                  </a:lnTo>
                  <a:lnTo>
                    <a:pt x="917" y="762"/>
                  </a:lnTo>
                  <a:lnTo>
                    <a:pt x="925" y="740"/>
                  </a:lnTo>
                  <a:lnTo>
                    <a:pt x="933" y="718"/>
                  </a:lnTo>
                  <a:lnTo>
                    <a:pt x="940" y="696"/>
                  </a:lnTo>
                  <a:lnTo>
                    <a:pt x="945" y="672"/>
                  </a:lnTo>
                  <a:lnTo>
                    <a:pt x="950" y="649"/>
                  </a:lnTo>
                  <a:lnTo>
                    <a:pt x="958" y="603"/>
                  </a:lnTo>
                  <a:lnTo>
                    <a:pt x="963" y="554"/>
                  </a:lnTo>
                  <a:lnTo>
                    <a:pt x="974" y="460"/>
                  </a:lnTo>
                  <a:lnTo>
                    <a:pt x="974" y="460"/>
                  </a:lnTo>
                  <a:lnTo>
                    <a:pt x="975" y="441"/>
                  </a:lnTo>
                  <a:lnTo>
                    <a:pt x="976" y="418"/>
                  </a:lnTo>
                  <a:lnTo>
                    <a:pt x="976" y="397"/>
                  </a:lnTo>
                  <a:lnTo>
                    <a:pt x="975" y="377"/>
                  </a:lnTo>
                  <a:lnTo>
                    <a:pt x="974" y="354"/>
                  </a:lnTo>
                  <a:lnTo>
                    <a:pt x="971" y="332"/>
                  </a:lnTo>
                  <a:lnTo>
                    <a:pt x="967" y="311"/>
                  </a:lnTo>
                  <a:lnTo>
                    <a:pt x="962" y="289"/>
                  </a:lnTo>
                  <a:lnTo>
                    <a:pt x="957" y="268"/>
                  </a:lnTo>
                  <a:lnTo>
                    <a:pt x="949" y="247"/>
                  </a:lnTo>
                  <a:lnTo>
                    <a:pt x="941" y="227"/>
                  </a:lnTo>
                  <a:lnTo>
                    <a:pt x="932" y="208"/>
                  </a:lnTo>
                  <a:lnTo>
                    <a:pt x="921" y="190"/>
                  </a:lnTo>
                  <a:lnTo>
                    <a:pt x="910" y="173"/>
                  </a:lnTo>
                  <a:lnTo>
                    <a:pt x="895" y="156"/>
                  </a:lnTo>
                  <a:lnTo>
                    <a:pt x="881" y="140"/>
                  </a:lnTo>
                  <a:lnTo>
                    <a:pt x="881" y="140"/>
                  </a:lnTo>
                  <a:close/>
                  <a:moveTo>
                    <a:pt x="924" y="473"/>
                  </a:moveTo>
                  <a:lnTo>
                    <a:pt x="924" y="473"/>
                  </a:lnTo>
                  <a:lnTo>
                    <a:pt x="921" y="484"/>
                  </a:lnTo>
                  <a:lnTo>
                    <a:pt x="920" y="494"/>
                  </a:lnTo>
                  <a:lnTo>
                    <a:pt x="919" y="514"/>
                  </a:lnTo>
                  <a:lnTo>
                    <a:pt x="919" y="533"/>
                  </a:lnTo>
                  <a:lnTo>
                    <a:pt x="916" y="553"/>
                  </a:lnTo>
                  <a:lnTo>
                    <a:pt x="916" y="553"/>
                  </a:lnTo>
                  <a:lnTo>
                    <a:pt x="906" y="624"/>
                  </a:lnTo>
                  <a:lnTo>
                    <a:pt x="899" y="658"/>
                  </a:lnTo>
                  <a:lnTo>
                    <a:pt x="891" y="693"/>
                  </a:lnTo>
                  <a:lnTo>
                    <a:pt x="891" y="693"/>
                  </a:lnTo>
                  <a:lnTo>
                    <a:pt x="883" y="720"/>
                  </a:lnTo>
                  <a:lnTo>
                    <a:pt x="874" y="745"/>
                  </a:lnTo>
                  <a:lnTo>
                    <a:pt x="862" y="768"/>
                  </a:lnTo>
                  <a:lnTo>
                    <a:pt x="851" y="788"/>
                  </a:lnTo>
                  <a:lnTo>
                    <a:pt x="835" y="808"/>
                  </a:lnTo>
                  <a:lnTo>
                    <a:pt x="818" y="826"/>
                  </a:lnTo>
                  <a:lnTo>
                    <a:pt x="797" y="843"/>
                  </a:lnTo>
                  <a:lnTo>
                    <a:pt x="773" y="859"/>
                  </a:lnTo>
                  <a:lnTo>
                    <a:pt x="773" y="859"/>
                  </a:lnTo>
                  <a:lnTo>
                    <a:pt x="755" y="868"/>
                  </a:lnTo>
                  <a:lnTo>
                    <a:pt x="736" y="875"/>
                  </a:lnTo>
                  <a:lnTo>
                    <a:pt x="716" y="881"/>
                  </a:lnTo>
                  <a:lnTo>
                    <a:pt x="696" y="887"/>
                  </a:lnTo>
                  <a:lnTo>
                    <a:pt x="654" y="897"/>
                  </a:lnTo>
                  <a:lnTo>
                    <a:pt x="635" y="902"/>
                  </a:lnTo>
                  <a:lnTo>
                    <a:pt x="615" y="909"/>
                  </a:lnTo>
                  <a:lnTo>
                    <a:pt x="615" y="909"/>
                  </a:lnTo>
                  <a:lnTo>
                    <a:pt x="597" y="914"/>
                  </a:lnTo>
                  <a:lnTo>
                    <a:pt x="577" y="917"/>
                  </a:lnTo>
                  <a:lnTo>
                    <a:pt x="556" y="918"/>
                  </a:lnTo>
                  <a:lnTo>
                    <a:pt x="535" y="918"/>
                  </a:lnTo>
                  <a:lnTo>
                    <a:pt x="494" y="915"/>
                  </a:lnTo>
                  <a:lnTo>
                    <a:pt x="454" y="913"/>
                  </a:lnTo>
                  <a:lnTo>
                    <a:pt x="454" y="913"/>
                  </a:lnTo>
                  <a:lnTo>
                    <a:pt x="429" y="910"/>
                  </a:lnTo>
                  <a:lnTo>
                    <a:pt x="405" y="906"/>
                  </a:lnTo>
                  <a:lnTo>
                    <a:pt x="381" y="901"/>
                  </a:lnTo>
                  <a:lnTo>
                    <a:pt x="357" y="893"/>
                  </a:lnTo>
                  <a:lnTo>
                    <a:pt x="335" y="884"/>
                  </a:lnTo>
                  <a:lnTo>
                    <a:pt x="313" y="873"/>
                  </a:lnTo>
                  <a:lnTo>
                    <a:pt x="291" y="862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31" y="822"/>
                  </a:lnTo>
                  <a:lnTo>
                    <a:pt x="211" y="809"/>
                  </a:lnTo>
                  <a:lnTo>
                    <a:pt x="193" y="796"/>
                  </a:lnTo>
                  <a:lnTo>
                    <a:pt x="176" y="782"/>
                  </a:lnTo>
                  <a:lnTo>
                    <a:pt x="159" y="768"/>
                  </a:lnTo>
                  <a:lnTo>
                    <a:pt x="143" y="749"/>
                  </a:lnTo>
                  <a:lnTo>
                    <a:pt x="127" y="731"/>
                  </a:lnTo>
                  <a:lnTo>
                    <a:pt x="127" y="731"/>
                  </a:lnTo>
                  <a:lnTo>
                    <a:pt x="113" y="710"/>
                  </a:lnTo>
                  <a:lnTo>
                    <a:pt x="98" y="688"/>
                  </a:lnTo>
                  <a:lnTo>
                    <a:pt x="85" y="664"/>
                  </a:lnTo>
                  <a:lnTo>
                    <a:pt x="75" y="639"/>
                  </a:lnTo>
                  <a:lnTo>
                    <a:pt x="64" y="615"/>
                  </a:lnTo>
                  <a:lnTo>
                    <a:pt x="57" y="588"/>
                  </a:lnTo>
                  <a:lnTo>
                    <a:pt x="50" y="564"/>
                  </a:lnTo>
                  <a:lnTo>
                    <a:pt x="47" y="539"/>
                  </a:lnTo>
                  <a:lnTo>
                    <a:pt x="47" y="539"/>
                  </a:lnTo>
                  <a:lnTo>
                    <a:pt x="45" y="493"/>
                  </a:lnTo>
                  <a:lnTo>
                    <a:pt x="45" y="445"/>
                  </a:lnTo>
                  <a:lnTo>
                    <a:pt x="46" y="420"/>
                  </a:lnTo>
                  <a:lnTo>
                    <a:pt x="49" y="396"/>
                  </a:lnTo>
                  <a:lnTo>
                    <a:pt x="51" y="371"/>
                  </a:lnTo>
                  <a:lnTo>
                    <a:pt x="55" y="346"/>
                  </a:lnTo>
                  <a:lnTo>
                    <a:pt x="61" y="322"/>
                  </a:lnTo>
                  <a:lnTo>
                    <a:pt x="67" y="298"/>
                  </a:lnTo>
                  <a:lnTo>
                    <a:pt x="75" y="275"/>
                  </a:lnTo>
                  <a:lnTo>
                    <a:pt x="83" y="252"/>
                  </a:lnTo>
                  <a:lnTo>
                    <a:pt x="93" y="231"/>
                  </a:lnTo>
                  <a:lnTo>
                    <a:pt x="104" y="210"/>
                  </a:lnTo>
                  <a:lnTo>
                    <a:pt x="117" y="191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48" y="154"/>
                  </a:lnTo>
                  <a:lnTo>
                    <a:pt x="165" y="139"/>
                  </a:lnTo>
                  <a:lnTo>
                    <a:pt x="182" y="124"/>
                  </a:lnTo>
                  <a:lnTo>
                    <a:pt x="201" y="111"/>
                  </a:lnTo>
                  <a:lnTo>
                    <a:pt x="220" y="99"/>
                  </a:lnTo>
                  <a:lnTo>
                    <a:pt x="238" y="89"/>
                  </a:lnTo>
                  <a:lnTo>
                    <a:pt x="258" y="81"/>
                  </a:lnTo>
                  <a:lnTo>
                    <a:pt x="279" y="73"/>
                  </a:lnTo>
                  <a:lnTo>
                    <a:pt x="300" y="68"/>
                  </a:lnTo>
                  <a:lnTo>
                    <a:pt x="321" y="63"/>
                  </a:lnTo>
                  <a:lnTo>
                    <a:pt x="342" y="59"/>
                  </a:lnTo>
                  <a:lnTo>
                    <a:pt x="364" y="55"/>
                  </a:lnTo>
                  <a:lnTo>
                    <a:pt x="410" y="51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77" y="48"/>
                  </a:lnTo>
                  <a:lnTo>
                    <a:pt x="482" y="46"/>
                  </a:lnTo>
                  <a:lnTo>
                    <a:pt x="482" y="46"/>
                  </a:lnTo>
                  <a:lnTo>
                    <a:pt x="494" y="44"/>
                  </a:lnTo>
                  <a:lnTo>
                    <a:pt x="504" y="46"/>
                  </a:lnTo>
                  <a:lnTo>
                    <a:pt x="529" y="47"/>
                  </a:lnTo>
                  <a:lnTo>
                    <a:pt x="573" y="54"/>
                  </a:lnTo>
                  <a:lnTo>
                    <a:pt x="573" y="54"/>
                  </a:lnTo>
                  <a:lnTo>
                    <a:pt x="594" y="57"/>
                  </a:lnTo>
                  <a:lnTo>
                    <a:pt x="616" y="63"/>
                  </a:lnTo>
                  <a:lnTo>
                    <a:pt x="639" y="68"/>
                  </a:lnTo>
                  <a:lnTo>
                    <a:pt x="661" y="74"/>
                  </a:lnTo>
                  <a:lnTo>
                    <a:pt x="705" y="90"/>
                  </a:lnTo>
                  <a:lnTo>
                    <a:pt x="746" y="107"/>
                  </a:lnTo>
                  <a:lnTo>
                    <a:pt x="746" y="107"/>
                  </a:lnTo>
                  <a:lnTo>
                    <a:pt x="770" y="118"/>
                  </a:lnTo>
                  <a:lnTo>
                    <a:pt x="790" y="129"/>
                  </a:lnTo>
                  <a:lnTo>
                    <a:pt x="811" y="142"/>
                  </a:lnTo>
                  <a:lnTo>
                    <a:pt x="831" y="157"/>
                  </a:lnTo>
                  <a:lnTo>
                    <a:pt x="848" y="173"/>
                  </a:lnTo>
                  <a:lnTo>
                    <a:pt x="865" y="191"/>
                  </a:lnTo>
                  <a:lnTo>
                    <a:pt x="879" y="210"/>
                  </a:lnTo>
                  <a:lnTo>
                    <a:pt x="892" y="233"/>
                  </a:lnTo>
                  <a:lnTo>
                    <a:pt x="892" y="233"/>
                  </a:lnTo>
                  <a:lnTo>
                    <a:pt x="902" y="251"/>
                  </a:lnTo>
                  <a:lnTo>
                    <a:pt x="908" y="271"/>
                  </a:lnTo>
                  <a:lnTo>
                    <a:pt x="915" y="290"/>
                  </a:lnTo>
                  <a:lnTo>
                    <a:pt x="919" y="310"/>
                  </a:lnTo>
                  <a:lnTo>
                    <a:pt x="923" y="331"/>
                  </a:lnTo>
                  <a:lnTo>
                    <a:pt x="927" y="352"/>
                  </a:lnTo>
                  <a:lnTo>
                    <a:pt x="932" y="392"/>
                  </a:lnTo>
                  <a:lnTo>
                    <a:pt x="932" y="392"/>
                  </a:lnTo>
                  <a:lnTo>
                    <a:pt x="932" y="412"/>
                  </a:lnTo>
                  <a:lnTo>
                    <a:pt x="930" y="433"/>
                  </a:lnTo>
                  <a:lnTo>
                    <a:pt x="928" y="454"/>
                  </a:lnTo>
                  <a:lnTo>
                    <a:pt x="924" y="473"/>
                  </a:lnTo>
                  <a:lnTo>
                    <a:pt x="924" y="4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0" name="Freeform 1172"/>
            <p:cNvSpPr/>
            <p:nvPr/>
          </p:nvSpPr>
          <p:spPr bwMode="auto">
            <a:xfrm>
              <a:off x="6380163" y="4154488"/>
              <a:ext cx="563563" cy="60325"/>
            </a:xfrm>
            <a:custGeom>
              <a:avLst/>
              <a:gdLst/>
              <a:ahLst/>
              <a:cxnLst>
                <a:cxn ang="0">
                  <a:pos x="1392" y="35"/>
                </a:cxn>
                <a:cxn ang="0">
                  <a:pos x="1354" y="43"/>
                </a:cxn>
                <a:cxn ang="0">
                  <a:pos x="1281" y="64"/>
                </a:cxn>
                <a:cxn ang="0">
                  <a:pos x="1244" y="72"/>
                </a:cxn>
                <a:cxn ang="0">
                  <a:pos x="1146" y="88"/>
                </a:cxn>
                <a:cxn ang="0">
                  <a:pos x="1048" y="98"/>
                </a:cxn>
                <a:cxn ang="0">
                  <a:pos x="958" y="106"/>
                </a:cxn>
                <a:cxn ang="0">
                  <a:pos x="866" y="110"/>
                </a:cxn>
                <a:cxn ang="0">
                  <a:pos x="774" y="110"/>
                </a:cxn>
                <a:cxn ang="0">
                  <a:pos x="684" y="106"/>
                </a:cxn>
                <a:cxn ang="0">
                  <a:pos x="599" y="101"/>
                </a:cxn>
                <a:cxn ang="0">
                  <a:pos x="430" y="93"/>
                </a:cxn>
                <a:cxn ang="0">
                  <a:pos x="345" y="86"/>
                </a:cxn>
                <a:cxn ang="0">
                  <a:pos x="306" y="81"/>
                </a:cxn>
                <a:cxn ang="0">
                  <a:pos x="266" y="75"/>
                </a:cxn>
                <a:cxn ang="0">
                  <a:pos x="242" y="71"/>
                </a:cxn>
                <a:cxn ang="0">
                  <a:pos x="198" y="58"/>
                </a:cxn>
                <a:cxn ang="0">
                  <a:pos x="174" y="54"/>
                </a:cxn>
                <a:cxn ang="0">
                  <a:pos x="152" y="50"/>
                </a:cxn>
                <a:cxn ang="0">
                  <a:pos x="88" y="34"/>
                </a:cxn>
                <a:cxn ang="0">
                  <a:pos x="80" y="31"/>
                </a:cxn>
                <a:cxn ang="0">
                  <a:pos x="58" y="18"/>
                </a:cxn>
                <a:cxn ang="0">
                  <a:pos x="35" y="4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9" y="3"/>
                </a:cxn>
                <a:cxn ang="0">
                  <a:pos x="4" y="9"/>
                </a:cxn>
                <a:cxn ang="0">
                  <a:pos x="0" y="25"/>
                </a:cxn>
                <a:cxn ang="0">
                  <a:pos x="1" y="34"/>
                </a:cxn>
                <a:cxn ang="0">
                  <a:pos x="7" y="41"/>
                </a:cxn>
                <a:cxn ang="0">
                  <a:pos x="16" y="46"/>
                </a:cxn>
                <a:cxn ang="0">
                  <a:pos x="21" y="47"/>
                </a:cxn>
                <a:cxn ang="0">
                  <a:pos x="38" y="59"/>
                </a:cxn>
                <a:cxn ang="0">
                  <a:pos x="62" y="72"/>
                </a:cxn>
                <a:cxn ang="0">
                  <a:pos x="80" y="79"/>
                </a:cxn>
                <a:cxn ang="0">
                  <a:pos x="136" y="93"/>
                </a:cxn>
                <a:cxn ang="0">
                  <a:pos x="228" y="111"/>
                </a:cxn>
                <a:cxn ang="0">
                  <a:pos x="321" y="128"/>
                </a:cxn>
                <a:cxn ang="0">
                  <a:pos x="365" y="135"/>
                </a:cxn>
                <a:cxn ang="0">
                  <a:pos x="455" y="141"/>
                </a:cxn>
                <a:cxn ang="0">
                  <a:pos x="593" y="147"/>
                </a:cxn>
                <a:cxn ang="0">
                  <a:pos x="684" y="152"/>
                </a:cxn>
                <a:cxn ang="0">
                  <a:pos x="729" y="154"/>
                </a:cxn>
                <a:cxn ang="0">
                  <a:pos x="820" y="156"/>
                </a:cxn>
                <a:cxn ang="0">
                  <a:pos x="912" y="154"/>
                </a:cxn>
                <a:cxn ang="0">
                  <a:pos x="1003" y="148"/>
                </a:cxn>
                <a:cxn ang="0">
                  <a:pos x="1048" y="144"/>
                </a:cxn>
                <a:cxn ang="0">
                  <a:pos x="1236" y="120"/>
                </a:cxn>
                <a:cxn ang="0">
                  <a:pos x="1257" y="116"/>
                </a:cxn>
                <a:cxn ang="0">
                  <a:pos x="1320" y="99"/>
                </a:cxn>
                <a:cxn ang="0">
                  <a:pos x="1383" y="84"/>
                </a:cxn>
                <a:cxn ang="0">
                  <a:pos x="1404" y="80"/>
                </a:cxn>
                <a:cxn ang="0">
                  <a:pos x="1413" y="76"/>
                </a:cxn>
                <a:cxn ang="0">
                  <a:pos x="1418" y="71"/>
                </a:cxn>
                <a:cxn ang="0">
                  <a:pos x="1421" y="63"/>
                </a:cxn>
                <a:cxn ang="0">
                  <a:pos x="1415" y="46"/>
                </a:cxn>
                <a:cxn ang="0">
                  <a:pos x="1406" y="38"/>
                </a:cxn>
                <a:cxn ang="0">
                  <a:pos x="1397" y="35"/>
                </a:cxn>
                <a:cxn ang="0">
                  <a:pos x="1392" y="35"/>
                </a:cxn>
              </a:cxnLst>
              <a:rect l="0" t="0" r="r" b="b"/>
              <a:pathLst>
                <a:path w="1421" h="156">
                  <a:moveTo>
                    <a:pt x="1392" y="35"/>
                  </a:moveTo>
                  <a:lnTo>
                    <a:pt x="1392" y="35"/>
                  </a:lnTo>
                  <a:lnTo>
                    <a:pt x="1372" y="39"/>
                  </a:lnTo>
                  <a:lnTo>
                    <a:pt x="1354" y="43"/>
                  </a:lnTo>
                  <a:lnTo>
                    <a:pt x="1317" y="52"/>
                  </a:lnTo>
                  <a:lnTo>
                    <a:pt x="1281" y="64"/>
                  </a:lnTo>
                  <a:lnTo>
                    <a:pt x="1244" y="72"/>
                  </a:lnTo>
                  <a:lnTo>
                    <a:pt x="1244" y="72"/>
                  </a:lnTo>
                  <a:lnTo>
                    <a:pt x="1196" y="81"/>
                  </a:lnTo>
                  <a:lnTo>
                    <a:pt x="1146" y="88"/>
                  </a:lnTo>
                  <a:lnTo>
                    <a:pt x="1048" y="98"/>
                  </a:lnTo>
                  <a:lnTo>
                    <a:pt x="1048" y="98"/>
                  </a:lnTo>
                  <a:lnTo>
                    <a:pt x="1003" y="102"/>
                  </a:lnTo>
                  <a:lnTo>
                    <a:pt x="958" y="106"/>
                  </a:lnTo>
                  <a:lnTo>
                    <a:pt x="912" y="109"/>
                  </a:lnTo>
                  <a:lnTo>
                    <a:pt x="866" y="110"/>
                  </a:lnTo>
                  <a:lnTo>
                    <a:pt x="820" y="111"/>
                  </a:lnTo>
                  <a:lnTo>
                    <a:pt x="774" y="110"/>
                  </a:lnTo>
                  <a:lnTo>
                    <a:pt x="729" y="109"/>
                  </a:lnTo>
                  <a:lnTo>
                    <a:pt x="684" y="106"/>
                  </a:lnTo>
                  <a:lnTo>
                    <a:pt x="684" y="106"/>
                  </a:lnTo>
                  <a:lnTo>
                    <a:pt x="599" y="101"/>
                  </a:lnTo>
                  <a:lnTo>
                    <a:pt x="514" y="97"/>
                  </a:lnTo>
                  <a:lnTo>
                    <a:pt x="430" y="93"/>
                  </a:lnTo>
                  <a:lnTo>
                    <a:pt x="387" y="90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06" y="81"/>
                  </a:lnTo>
                  <a:lnTo>
                    <a:pt x="266" y="75"/>
                  </a:lnTo>
                  <a:lnTo>
                    <a:pt x="266" y="75"/>
                  </a:lnTo>
                  <a:lnTo>
                    <a:pt x="254" y="73"/>
                  </a:lnTo>
                  <a:lnTo>
                    <a:pt x="242" y="71"/>
                  </a:lnTo>
                  <a:lnTo>
                    <a:pt x="220" y="64"/>
                  </a:lnTo>
                  <a:lnTo>
                    <a:pt x="198" y="58"/>
                  </a:lnTo>
                  <a:lnTo>
                    <a:pt x="186" y="55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52" y="50"/>
                  </a:lnTo>
                  <a:lnTo>
                    <a:pt x="131" y="4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0" y="31"/>
                  </a:lnTo>
                  <a:lnTo>
                    <a:pt x="72" y="28"/>
                  </a:lnTo>
                  <a:lnTo>
                    <a:pt x="58" y="18"/>
                  </a:lnTo>
                  <a:lnTo>
                    <a:pt x="43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1" y="47"/>
                  </a:lnTo>
                  <a:lnTo>
                    <a:pt x="28" y="51"/>
                  </a:lnTo>
                  <a:lnTo>
                    <a:pt x="38" y="59"/>
                  </a:lnTo>
                  <a:lnTo>
                    <a:pt x="50" y="67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80" y="79"/>
                  </a:lnTo>
                  <a:lnTo>
                    <a:pt x="98" y="84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228" y="111"/>
                  </a:lnTo>
                  <a:lnTo>
                    <a:pt x="273" y="120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65" y="135"/>
                  </a:lnTo>
                  <a:lnTo>
                    <a:pt x="411" y="139"/>
                  </a:lnTo>
                  <a:lnTo>
                    <a:pt x="455" y="141"/>
                  </a:lnTo>
                  <a:lnTo>
                    <a:pt x="501" y="144"/>
                  </a:lnTo>
                  <a:lnTo>
                    <a:pt x="593" y="147"/>
                  </a:lnTo>
                  <a:lnTo>
                    <a:pt x="638" y="149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729" y="154"/>
                  </a:lnTo>
                  <a:lnTo>
                    <a:pt x="774" y="156"/>
                  </a:lnTo>
                  <a:lnTo>
                    <a:pt x="820" y="156"/>
                  </a:lnTo>
                  <a:lnTo>
                    <a:pt x="866" y="156"/>
                  </a:lnTo>
                  <a:lnTo>
                    <a:pt x="912" y="154"/>
                  </a:lnTo>
                  <a:lnTo>
                    <a:pt x="958" y="152"/>
                  </a:lnTo>
                  <a:lnTo>
                    <a:pt x="1003" y="148"/>
                  </a:lnTo>
                  <a:lnTo>
                    <a:pt x="1048" y="144"/>
                  </a:lnTo>
                  <a:lnTo>
                    <a:pt x="1048" y="144"/>
                  </a:lnTo>
                  <a:lnTo>
                    <a:pt x="1142" y="133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57" y="116"/>
                  </a:lnTo>
                  <a:lnTo>
                    <a:pt x="1278" y="111"/>
                  </a:lnTo>
                  <a:lnTo>
                    <a:pt x="1320" y="99"/>
                  </a:lnTo>
                  <a:lnTo>
                    <a:pt x="1362" y="88"/>
                  </a:lnTo>
                  <a:lnTo>
                    <a:pt x="1383" y="84"/>
                  </a:lnTo>
                  <a:lnTo>
                    <a:pt x="1404" y="80"/>
                  </a:lnTo>
                  <a:lnTo>
                    <a:pt x="1404" y="80"/>
                  </a:lnTo>
                  <a:lnTo>
                    <a:pt x="1409" y="79"/>
                  </a:lnTo>
                  <a:lnTo>
                    <a:pt x="1413" y="76"/>
                  </a:lnTo>
                  <a:lnTo>
                    <a:pt x="1415" y="73"/>
                  </a:lnTo>
                  <a:lnTo>
                    <a:pt x="1418" y="71"/>
                  </a:lnTo>
                  <a:lnTo>
                    <a:pt x="1419" y="67"/>
                  </a:lnTo>
                  <a:lnTo>
                    <a:pt x="1421" y="63"/>
                  </a:lnTo>
                  <a:lnTo>
                    <a:pt x="1419" y="55"/>
                  </a:lnTo>
                  <a:lnTo>
                    <a:pt x="1415" y="46"/>
                  </a:lnTo>
                  <a:lnTo>
                    <a:pt x="1409" y="41"/>
                  </a:lnTo>
                  <a:lnTo>
                    <a:pt x="1406" y="38"/>
                  </a:lnTo>
                  <a:lnTo>
                    <a:pt x="1401" y="35"/>
                  </a:lnTo>
                  <a:lnTo>
                    <a:pt x="1397" y="35"/>
                  </a:lnTo>
                  <a:lnTo>
                    <a:pt x="1392" y="35"/>
                  </a:lnTo>
                  <a:lnTo>
                    <a:pt x="1392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1" name="Freeform 1173"/>
            <p:cNvSpPr/>
            <p:nvPr/>
          </p:nvSpPr>
          <p:spPr bwMode="auto">
            <a:xfrm>
              <a:off x="6296026" y="4392613"/>
              <a:ext cx="725488" cy="34925"/>
            </a:xfrm>
            <a:custGeom>
              <a:avLst/>
              <a:gdLst/>
              <a:ahLst/>
              <a:cxnLst>
                <a:cxn ang="0">
                  <a:pos x="1805" y="45"/>
                </a:cxn>
                <a:cxn ang="0">
                  <a:pos x="1613" y="40"/>
                </a:cxn>
                <a:cxn ang="0">
                  <a:pos x="1584" y="38"/>
                </a:cxn>
                <a:cxn ang="0">
                  <a:pos x="1498" y="41"/>
                </a:cxn>
                <a:cxn ang="0">
                  <a:pos x="1383" y="45"/>
                </a:cxn>
                <a:cxn ang="0">
                  <a:pos x="1263" y="45"/>
                </a:cxn>
                <a:cxn ang="0">
                  <a:pos x="1025" y="42"/>
                </a:cxn>
                <a:cxn ang="0">
                  <a:pos x="906" y="42"/>
                </a:cxn>
                <a:cxn ang="0">
                  <a:pos x="850" y="40"/>
                </a:cxn>
                <a:cxn ang="0">
                  <a:pos x="736" y="24"/>
                </a:cxn>
                <a:cxn ang="0">
                  <a:pos x="679" y="20"/>
                </a:cxn>
                <a:cxn ang="0">
                  <a:pos x="620" y="17"/>
                </a:cxn>
                <a:cxn ang="0">
                  <a:pos x="442" y="17"/>
                </a:cxn>
                <a:cxn ang="0">
                  <a:pos x="391" y="16"/>
                </a:cxn>
                <a:cxn ang="0">
                  <a:pos x="241" y="12"/>
                </a:cxn>
                <a:cxn ang="0">
                  <a:pos x="38" y="6"/>
                </a:cxn>
                <a:cxn ang="0">
                  <a:pos x="33" y="3"/>
                </a:cxn>
                <a:cxn ang="0">
                  <a:pos x="21" y="0"/>
                </a:cxn>
                <a:cxn ang="0">
                  <a:pos x="9" y="6"/>
                </a:cxn>
                <a:cxn ang="0">
                  <a:pos x="1" y="15"/>
                </a:cxn>
                <a:cxn ang="0">
                  <a:pos x="0" y="28"/>
                </a:cxn>
                <a:cxn ang="0">
                  <a:pos x="1" y="33"/>
                </a:cxn>
                <a:cxn ang="0">
                  <a:pos x="4" y="41"/>
                </a:cxn>
                <a:cxn ang="0">
                  <a:pos x="10" y="47"/>
                </a:cxn>
                <a:cxn ang="0">
                  <a:pos x="18" y="50"/>
                </a:cxn>
                <a:cxn ang="0">
                  <a:pos x="23" y="51"/>
                </a:cxn>
                <a:cxn ang="0">
                  <a:pos x="123" y="53"/>
                </a:cxn>
                <a:cxn ang="0">
                  <a:pos x="322" y="61"/>
                </a:cxn>
                <a:cxn ang="0">
                  <a:pos x="421" y="63"/>
                </a:cxn>
                <a:cxn ang="0">
                  <a:pos x="539" y="63"/>
                </a:cxn>
                <a:cxn ang="0">
                  <a:pos x="657" y="64"/>
                </a:cxn>
                <a:cxn ang="0">
                  <a:pos x="714" y="68"/>
                </a:cxn>
                <a:cxn ang="0">
                  <a:pos x="828" y="81"/>
                </a:cxn>
                <a:cxn ang="0">
                  <a:pos x="884" y="87"/>
                </a:cxn>
                <a:cxn ang="0">
                  <a:pos x="944" y="89"/>
                </a:cxn>
                <a:cxn ang="0">
                  <a:pos x="1063" y="87"/>
                </a:cxn>
                <a:cxn ang="0">
                  <a:pos x="1124" y="85"/>
                </a:cxn>
                <a:cxn ang="0">
                  <a:pos x="1301" y="88"/>
                </a:cxn>
                <a:cxn ang="0">
                  <a:pos x="1362" y="91"/>
                </a:cxn>
                <a:cxn ang="0">
                  <a:pos x="1419" y="92"/>
                </a:cxn>
                <a:cxn ang="0">
                  <a:pos x="1534" y="85"/>
                </a:cxn>
                <a:cxn ang="0">
                  <a:pos x="1592" y="84"/>
                </a:cxn>
                <a:cxn ang="0">
                  <a:pos x="1698" y="87"/>
                </a:cxn>
                <a:cxn ang="0">
                  <a:pos x="1805" y="91"/>
                </a:cxn>
                <a:cxn ang="0">
                  <a:pos x="1814" y="89"/>
                </a:cxn>
                <a:cxn ang="0">
                  <a:pos x="1821" y="84"/>
                </a:cxn>
                <a:cxn ang="0">
                  <a:pos x="1825" y="78"/>
                </a:cxn>
                <a:cxn ang="0">
                  <a:pos x="1825" y="61"/>
                </a:cxn>
                <a:cxn ang="0">
                  <a:pos x="1821" y="53"/>
                </a:cxn>
                <a:cxn ang="0">
                  <a:pos x="1814" y="47"/>
                </a:cxn>
                <a:cxn ang="0">
                  <a:pos x="1805" y="45"/>
                </a:cxn>
              </a:cxnLst>
              <a:rect l="0" t="0" r="r" b="b"/>
              <a:pathLst>
                <a:path w="1827" h="92">
                  <a:moveTo>
                    <a:pt x="1805" y="45"/>
                  </a:moveTo>
                  <a:lnTo>
                    <a:pt x="1805" y="45"/>
                  </a:lnTo>
                  <a:lnTo>
                    <a:pt x="1710" y="42"/>
                  </a:lnTo>
                  <a:lnTo>
                    <a:pt x="1613" y="40"/>
                  </a:lnTo>
                  <a:lnTo>
                    <a:pt x="1613" y="40"/>
                  </a:lnTo>
                  <a:lnTo>
                    <a:pt x="1584" y="38"/>
                  </a:lnTo>
                  <a:lnTo>
                    <a:pt x="1555" y="40"/>
                  </a:lnTo>
                  <a:lnTo>
                    <a:pt x="1498" y="41"/>
                  </a:lnTo>
                  <a:lnTo>
                    <a:pt x="1440" y="44"/>
                  </a:lnTo>
                  <a:lnTo>
                    <a:pt x="1383" y="45"/>
                  </a:lnTo>
                  <a:lnTo>
                    <a:pt x="1383" y="45"/>
                  </a:lnTo>
                  <a:lnTo>
                    <a:pt x="1263" y="45"/>
                  </a:lnTo>
                  <a:lnTo>
                    <a:pt x="1144" y="44"/>
                  </a:lnTo>
                  <a:lnTo>
                    <a:pt x="1025" y="42"/>
                  </a:lnTo>
                  <a:lnTo>
                    <a:pt x="906" y="42"/>
                  </a:lnTo>
                  <a:lnTo>
                    <a:pt x="906" y="42"/>
                  </a:lnTo>
                  <a:lnTo>
                    <a:pt x="878" y="41"/>
                  </a:lnTo>
                  <a:lnTo>
                    <a:pt x="850" y="40"/>
                  </a:lnTo>
                  <a:lnTo>
                    <a:pt x="793" y="32"/>
                  </a:lnTo>
                  <a:lnTo>
                    <a:pt x="736" y="24"/>
                  </a:lnTo>
                  <a:lnTo>
                    <a:pt x="708" y="21"/>
                  </a:lnTo>
                  <a:lnTo>
                    <a:pt x="679" y="20"/>
                  </a:lnTo>
                  <a:lnTo>
                    <a:pt x="679" y="20"/>
                  </a:lnTo>
                  <a:lnTo>
                    <a:pt x="620" y="17"/>
                  </a:lnTo>
                  <a:lnTo>
                    <a:pt x="560" y="17"/>
                  </a:lnTo>
                  <a:lnTo>
                    <a:pt x="442" y="17"/>
                  </a:lnTo>
                  <a:lnTo>
                    <a:pt x="442" y="17"/>
                  </a:lnTo>
                  <a:lnTo>
                    <a:pt x="391" y="16"/>
                  </a:lnTo>
                  <a:lnTo>
                    <a:pt x="341" y="15"/>
                  </a:lnTo>
                  <a:lnTo>
                    <a:pt x="241" y="12"/>
                  </a:lnTo>
                  <a:lnTo>
                    <a:pt x="139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9" y="6"/>
                  </a:lnTo>
                  <a:lnTo>
                    <a:pt x="5" y="10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73" y="51"/>
                  </a:lnTo>
                  <a:lnTo>
                    <a:pt x="123" y="53"/>
                  </a:lnTo>
                  <a:lnTo>
                    <a:pt x="222" y="57"/>
                  </a:lnTo>
                  <a:lnTo>
                    <a:pt x="322" y="61"/>
                  </a:lnTo>
                  <a:lnTo>
                    <a:pt x="371" y="62"/>
                  </a:lnTo>
                  <a:lnTo>
                    <a:pt x="421" y="63"/>
                  </a:lnTo>
                  <a:lnTo>
                    <a:pt x="421" y="63"/>
                  </a:lnTo>
                  <a:lnTo>
                    <a:pt x="539" y="63"/>
                  </a:lnTo>
                  <a:lnTo>
                    <a:pt x="657" y="64"/>
                  </a:lnTo>
                  <a:lnTo>
                    <a:pt x="657" y="64"/>
                  </a:lnTo>
                  <a:lnTo>
                    <a:pt x="685" y="66"/>
                  </a:lnTo>
                  <a:lnTo>
                    <a:pt x="714" y="68"/>
                  </a:lnTo>
                  <a:lnTo>
                    <a:pt x="772" y="75"/>
                  </a:lnTo>
                  <a:lnTo>
                    <a:pt x="828" y="81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914" y="89"/>
                  </a:lnTo>
                  <a:lnTo>
                    <a:pt x="944" y="89"/>
                  </a:lnTo>
                  <a:lnTo>
                    <a:pt x="1003" y="89"/>
                  </a:lnTo>
                  <a:lnTo>
                    <a:pt x="1063" y="87"/>
                  </a:lnTo>
                  <a:lnTo>
                    <a:pt x="1124" y="85"/>
                  </a:lnTo>
                  <a:lnTo>
                    <a:pt x="1124" y="85"/>
                  </a:lnTo>
                  <a:lnTo>
                    <a:pt x="1243" y="85"/>
                  </a:lnTo>
                  <a:lnTo>
                    <a:pt x="1301" y="88"/>
                  </a:lnTo>
                  <a:lnTo>
                    <a:pt x="1362" y="91"/>
                  </a:lnTo>
                  <a:lnTo>
                    <a:pt x="1362" y="91"/>
                  </a:lnTo>
                  <a:lnTo>
                    <a:pt x="1390" y="92"/>
                  </a:lnTo>
                  <a:lnTo>
                    <a:pt x="1419" y="92"/>
                  </a:lnTo>
                  <a:lnTo>
                    <a:pt x="1477" y="88"/>
                  </a:lnTo>
                  <a:lnTo>
                    <a:pt x="1534" y="85"/>
                  </a:lnTo>
                  <a:lnTo>
                    <a:pt x="1563" y="84"/>
                  </a:lnTo>
                  <a:lnTo>
                    <a:pt x="1592" y="84"/>
                  </a:lnTo>
                  <a:lnTo>
                    <a:pt x="1592" y="84"/>
                  </a:lnTo>
                  <a:lnTo>
                    <a:pt x="1698" y="87"/>
                  </a:lnTo>
                  <a:lnTo>
                    <a:pt x="1805" y="91"/>
                  </a:lnTo>
                  <a:lnTo>
                    <a:pt x="1805" y="91"/>
                  </a:lnTo>
                  <a:lnTo>
                    <a:pt x="1810" y="91"/>
                  </a:lnTo>
                  <a:lnTo>
                    <a:pt x="1814" y="89"/>
                  </a:lnTo>
                  <a:lnTo>
                    <a:pt x="1818" y="88"/>
                  </a:lnTo>
                  <a:lnTo>
                    <a:pt x="1821" y="84"/>
                  </a:lnTo>
                  <a:lnTo>
                    <a:pt x="1823" y="81"/>
                  </a:lnTo>
                  <a:lnTo>
                    <a:pt x="1825" y="78"/>
                  </a:lnTo>
                  <a:lnTo>
                    <a:pt x="1827" y="70"/>
                  </a:lnTo>
                  <a:lnTo>
                    <a:pt x="1825" y="61"/>
                  </a:lnTo>
                  <a:lnTo>
                    <a:pt x="1823" y="57"/>
                  </a:lnTo>
                  <a:lnTo>
                    <a:pt x="1821" y="53"/>
                  </a:lnTo>
                  <a:lnTo>
                    <a:pt x="1818" y="50"/>
                  </a:lnTo>
                  <a:lnTo>
                    <a:pt x="1814" y="47"/>
                  </a:lnTo>
                  <a:lnTo>
                    <a:pt x="1810" y="46"/>
                  </a:lnTo>
                  <a:lnTo>
                    <a:pt x="1805" y="45"/>
                  </a:lnTo>
                  <a:lnTo>
                    <a:pt x="180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2" name="Freeform 1174"/>
            <p:cNvSpPr/>
            <p:nvPr/>
          </p:nvSpPr>
          <p:spPr bwMode="auto">
            <a:xfrm>
              <a:off x="6384926" y="4608513"/>
              <a:ext cx="309563" cy="47625"/>
            </a:xfrm>
            <a:custGeom>
              <a:avLst/>
              <a:gdLst/>
              <a:ahLst/>
              <a:cxnLst>
                <a:cxn ang="0">
                  <a:pos x="758" y="1"/>
                </a:cxn>
                <a:cxn ang="0">
                  <a:pos x="660" y="0"/>
                </a:cxn>
                <a:cxn ang="0">
                  <a:pos x="627" y="1"/>
                </a:cxn>
                <a:cxn ang="0">
                  <a:pos x="519" y="1"/>
                </a:cxn>
                <a:cxn ang="0">
                  <a:pos x="412" y="1"/>
                </a:cxn>
                <a:cxn ang="0">
                  <a:pos x="389" y="3"/>
                </a:cxn>
                <a:cxn ang="0">
                  <a:pos x="323" y="10"/>
                </a:cxn>
                <a:cxn ang="0">
                  <a:pos x="234" y="26"/>
                </a:cxn>
                <a:cxn ang="0">
                  <a:pos x="181" y="35"/>
                </a:cxn>
                <a:cxn ang="0">
                  <a:pos x="130" y="47"/>
                </a:cxn>
                <a:cxn ang="0">
                  <a:pos x="77" y="64"/>
                </a:cxn>
                <a:cxn ang="0">
                  <a:pos x="35" y="73"/>
                </a:cxn>
                <a:cxn ang="0">
                  <a:pos x="22" y="75"/>
                </a:cxn>
                <a:cxn ang="0">
                  <a:pos x="13" y="77"/>
                </a:cxn>
                <a:cxn ang="0">
                  <a:pos x="5" y="82"/>
                </a:cxn>
                <a:cxn ang="0">
                  <a:pos x="1" y="90"/>
                </a:cxn>
                <a:cxn ang="0">
                  <a:pos x="1" y="107"/>
                </a:cxn>
                <a:cxn ang="0">
                  <a:pos x="5" y="114"/>
                </a:cxn>
                <a:cxn ang="0">
                  <a:pos x="13" y="119"/>
                </a:cxn>
                <a:cxn ang="0">
                  <a:pos x="22" y="120"/>
                </a:cxn>
                <a:cxn ang="0">
                  <a:pos x="43" y="119"/>
                </a:cxn>
                <a:cxn ang="0">
                  <a:pos x="83" y="111"/>
                </a:cxn>
                <a:cxn ang="0">
                  <a:pos x="143" y="92"/>
                </a:cxn>
                <a:cxn ang="0">
                  <a:pos x="183" y="80"/>
                </a:cxn>
                <a:cxn ang="0">
                  <a:pos x="238" y="67"/>
                </a:cxn>
                <a:cxn ang="0">
                  <a:pos x="296" y="58"/>
                </a:cxn>
                <a:cxn ang="0">
                  <a:pos x="412" y="47"/>
                </a:cxn>
                <a:cxn ang="0">
                  <a:pos x="455" y="44"/>
                </a:cxn>
                <a:cxn ang="0">
                  <a:pos x="586" y="44"/>
                </a:cxn>
                <a:cxn ang="0">
                  <a:pos x="758" y="46"/>
                </a:cxn>
                <a:cxn ang="0">
                  <a:pos x="763" y="46"/>
                </a:cxn>
                <a:cxn ang="0">
                  <a:pos x="771" y="42"/>
                </a:cxn>
                <a:cxn ang="0">
                  <a:pos x="778" y="35"/>
                </a:cxn>
                <a:cxn ang="0">
                  <a:pos x="780" y="24"/>
                </a:cxn>
                <a:cxn ang="0">
                  <a:pos x="778" y="12"/>
                </a:cxn>
                <a:cxn ang="0">
                  <a:pos x="771" y="5"/>
                </a:cxn>
                <a:cxn ang="0">
                  <a:pos x="763" y="1"/>
                </a:cxn>
                <a:cxn ang="0">
                  <a:pos x="758" y="1"/>
                </a:cxn>
              </a:cxnLst>
              <a:rect l="0" t="0" r="r" b="b"/>
              <a:pathLst>
                <a:path w="780" h="120">
                  <a:moveTo>
                    <a:pt x="758" y="1"/>
                  </a:moveTo>
                  <a:lnTo>
                    <a:pt x="758" y="1"/>
                  </a:lnTo>
                  <a:lnTo>
                    <a:pt x="693" y="0"/>
                  </a:lnTo>
                  <a:lnTo>
                    <a:pt x="660" y="0"/>
                  </a:lnTo>
                  <a:lnTo>
                    <a:pt x="627" y="1"/>
                  </a:lnTo>
                  <a:lnTo>
                    <a:pt x="627" y="1"/>
                  </a:lnTo>
                  <a:lnTo>
                    <a:pt x="574" y="1"/>
                  </a:lnTo>
                  <a:lnTo>
                    <a:pt x="519" y="1"/>
                  </a:lnTo>
                  <a:lnTo>
                    <a:pt x="465" y="1"/>
                  </a:lnTo>
                  <a:lnTo>
                    <a:pt x="412" y="1"/>
                  </a:lnTo>
                  <a:lnTo>
                    <a:pt x="412" y="1"/>
                  </a:lnTo>
                  <a:lnTo>
                    <a:pt x="389" y="3"/>
                  </a:lnTo>
                  <a:lnTo>
                    <a:pt x="367" y="4"/>
                  </a:lnTo>
                  <a:lnTo>
                    <a:pt x="323" y="10"/>
                  </a:lnTo>
                  <a:lnTo>
                    <a:pt x="278" y="18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181" y="35"/>
                  </a:lnTo>
                  <a:lnTo>
                    <a:pt x="157" y="41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77" y="64"/>
                  </a:lnTo>
                  <a:lnTo>
                    <a:pt x="49" y="72"/>
                  </a:lnTo>
                  <a:lnTo>
                    <a:pt x="35" y="73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17" y="76"/>
                  </a:lnTo>
                  <a:lnTo>
                    <a:pt x="13" y="77"/>
                  </a:lnTo>
                  <a:lnTo>
                    <a:pt x="9" y="80"/>
                  </a:lnTo>
                  <a:lnTo>
                    <a:pt x="5" y="82"/>
                  </a:lnTo>
                  <a:lnTo>
                    <a:pt x="3" y="86"/>
                  </a:lnTo>
                  <a:lnTo>
                    <a:pt x="1" y="90"/>
                  </a:lnTo>
                  <a:lnTo>
                    <a:pt x="0" y="98"/>
                  </a:lnTo>
                  <a:lnTo>
                    <a:pt x="1" y="107"/>
                  </a:lnTo>
                  <a:lnTo>
                    <a:pt x="3" y="111"/>
                  </a:lnTo>
                  <a:lnTo>
                    <a:pt x="5" y="114"/>
                  </a:lnTo>
                  <a:lnTo>
                    <a:pt x="9" y="116"/>
                  </a:lnTo>
                  <a:lnTo>
                    <a:pt x="13" y="119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43" y="119"/>
                  </a:lnTo>
                  <a:lnTo>
                    <a:pt x="62" y="115"/>
                  </a:lnTo>
                  <a:lnTo>
                    <a:pt x="83" y="111"/>
                  </a:lnTo>
                  <a:lnTo>
                    <a:pt x="103" y="105"/>
                  </a:lnTo>
                  <a:lnTo>
                    <a:pt x="143" y="92"/>
                  </a:lnTo>
                  <a:lnTo>
                    <a:pt x="183" y="80"/>
                  </a:lnTo>
                  <a:lnTo>
                    <a:pt x="183" y="80"/>
                  </a:lnTo>
                  <a:lnTo>
                    <a:pt x="209" y="73"/>
                  </a:lnTo>
                  <a:lnTo>
                    <a:pt x="238" y="67"/>
                  </a:lnTo>
                  <a:lnTo>
                    <a:pt x="266" y="61"/>
                  </a:lnTo>
                  <a:lnTo>
                    <a:pt x="296" y="58"/>
                  </a:lnTo>
                  <a:lnTo>
                    <a:pt x="355" y="51"/>
                  </a:lnTo>
                  <a:lnTo>
                    <a:pt x="412" y="47"/>
                  </a:lnTo>
                  <a:lnTo>
                    <a:pt x="412" y="47"/>
                  </a:lnTo>
                  <a:lnTo>
                    <a:pt x="455" y="44"/>
                  </a:lnTo>
                  <a:lnTo>
                    <a:pt x="498" y="44"/>
                  </a:lnTo>
                  <a:lnTo>
                    <a:pt x="586" y="44"/>
                  </a:lnTo>
                  <a:lnTo>
                    <a:pt x="672" y="46"/>
                  </a:lnTo>
                  <a:lnTo>
                    <a:pt x="758" y="46"/>
                  </a:lnTo>
                  <a:lnTo>
                    <a:pt x="758" y="46"/>
                  </a:lnTo>
                  <a:lnTo>
                    <a:pt x="763" y="46"/>
                  </a:lnTo>
                  <a:lnTo>
                    <a:pt x="769" y="44"/>
                  </a:lnTo>
                  <a:lnTo>
                    <a:pt x="771" y="42"/>
                  </a:lnTo>
                  <a:lnTo>
                    <a:pt x="775" y="39"/>
                  </a:lnTo>
                  <a:lnTo>
                    <a:pt x="778" y="35"/>
                  </a:lnTo>
                  <a:lnTo>
                    <a:pt x="779" y="31"/>
                  </a:lnTo>
                  <a:lnTo>
                    <a:pt x="780" y="24"/>
                  </a:lnTo>
                  <a:lnTo>
                    <a:pt x="779" y="16"/>
                  </a:lnTo>
                  <a:lnTo>
                    <a:pt x="778" y="12"/>
                  </a:lnTo>
                  <a:lnTo>
                    <a:pt x="775" y="8"/>
                  </a:lnTo>
                  <a:lnTo>
                    <a:pt x="771" y="5"/>
                  </a:lnTo>
                  <a:lnTo>
                    <a:pt x="769" y="3"/>
                  </a:lnTo>
                  <a:lnTo>
                    <a:pt x="763" y="1"/>
                  </a:lnTo>
                  <a:lnTo>
                    <a:pt x="758" y="1"/>
                  </a:lnTo>
                  <a:lnTo>
                    <a:pt x="7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3" name="Freeform 1175"/>
            <p:cNvSpPr/>
            <p:nvPr/>
          </p:nvSpPr>
          <p:spPr bwMode="auto">
            <a:xfrm>
              <a:off x="6361113" y="4068763"/>
              <a:ext cx="249238" cy="655638"/>
            </a:xfrm>
            <a:custGeom>
              <a:avLst/>
              <a:gdLst/>
              <a:ahLst/>
              <a:cxnLst>
                <a:cxn ang="0">
                  <a:pos x="568" y="7"/>
                </a:cxn>
                <a:cxn ang="0">
                  <a:pos x="474" y="37"/>
                </a:cxn>
                <a:cxn ang="0">
                  <a:pos x="385" y="76"/>
                </a:cxn>
                <a:cxn ang="0">
                  <a:pos x="328" y="108"/>
                </a:cxn>
                <a:cxn ang="0">
                  <a:pos x="247" y="153"/>
                </a:cxn>
                <a:cxn ang="0">
                  <a:pos x="221" y="173"/>
                </a:cxn>
                <a:cxn ang="0">
                  <a:pos x="178" y="216"/>
                </a:cxn>
                <a:cxn ang="0">
                  <a:pos x="145" y="253"/>
                </a:cxn>
                <a:cxn ang="0">
                  <a:pos x="120" y="291"/>
                </a:cxn>
                <a:cxn ang="0">
                  <a:pos x="75" y="404"/>
                </a:cxn>
                <a:cxn ang="0">
                  <a:pos x="52" y="462"/>
                </a:cxn>
                <a:cxn ang="0">
                  <a:pos x="20" y="557"/>
                </a:cxn>
                <a:cxn ang="0">
                  <a:pos x="5" y="657"/>
                </a:cxn>
                <a:cxn ang="0">
                  <a:pos x="0" y="759"/>
                </a:cxn>
                <a:cxn ang="0">
                  <a:pos x="0" y="863"/>
                </a:cxn>
                <a:cxn ang="0">
                  <a:pos x="5" y="935"/>
                </a:cxn>
                <a:cxn ang="0">
                  <a:pos x="5" y="973"/>
                </a:cxn>
                <a:cxn ang="0">
                  <a:pos x="7" y="1010"/>
                </a:cxn>
                <a:cxn ang="0">
                  <a:pos x="24" y="1084"/>
                </a:cxn>
                <a:cxn ang="0">
                  <a:pos x="67" y="1230"/>
                </a:cxn>
                <a:cxn ang="0">
                  <a:pos x="103" y="1328"/>
                </a:cxn>
                <a:cxn ang="0">
                  <a:pos x="145" y="1401"/>
                </a:cxn>
                <a:cxn ang="0">
                  <a:pos x="166" y="1427"/>
                </a:cxn>
                <a:cxn ang="0">
                  <a:pos x="209" y="1478"/>
                </a:cxn>
                <a:cxn ang="0">
                  <a:pos x="226" y="1507"/>
                </a:cxn>
                <a:cxn ang="0">
                  <a:pos x="255" y="1545"/>
                </a:cxn>
                <a:cxn ang="0">
                  <a:pos x="320" y="1597"/>
                </a:cxn>
                <a:cxn ang="0">
                  <a:pos x="364" y="1630"/>
                </a:cxn>
                <a:cxn ang="0">
                  <a:pos x="411" y="1655"/>
                </a:cxn>
                <a:cxn ang="0">
                  <a:pos x="420" y="1656"/>
                </a:cxn>
                <a:cxn ang="0">
                  <a:pos x="432" y="1651"/>
                </a:cxn>
                <a:cxn ang="0">
                  <a:pos x="438" y="1631"/>
                </a:cxn>
                <a:cxn ang="0">
                  <a:pos x="434" y="1618"/>
                </a:cxn>
                <a:cxn ang="0">
                  <a:pos x="422" y="1610"/>
                </a:cxn>
                <a:cxn ang="0">
                  <a:pos x="398" y="1598"/>
                </a:cxn>
                <a:cxn ang="0">
                  <a:pos x="348" y="1566"/>
                </a:cxn>
                <a:cxn ang="0">
                  <a:pos x="284" y="1500"/>
                </a:cxn>
                <a:cxn ang="0">
                  <a:pos x="250" y="1455"/>
                </a:cxn>
                <a:cxn ang="0">
                  <a:pos x="208" y="1405"/>
                </a:cxn>
                <a:cxn ang="0">
                  <a:pos x="182" y="1372"/>
                </a:cxn>
                <a:cxn ang="0">
                  <a:pos x="153" y="1322"/>
                </a:cxn>
                <a:cxn ang="0">
                  <a:pos x="123" y="1253"/>
                </a:cxn>
                <a:cxn ang="0">
                  <a:pos x="86" y="1135"/>
                </a:cxn>
                <a:cxn ang="0">
                  <a:pos x="51" y="1002"/>
                </a:cxn>
                <a:cxn ang="0">
                  <a:pos x="47" y="917"/>
                </a:cxn>
                <a:cxn ang="0">
                  <a:pos x="44" y="849"/>
                </a:cxn>
                <a:cxn ang="0">
                  <a:pos x="46" y="743"/>
                </a:cxn>
                <a:cxn ang="0">
                  <a:pos x="51" y="644"/>
                </a:cxn>
                <a:cxn ang="0">
                  <a:pos x="71" y="547"/>
                </a:cxn>
                <a:cxn ang="0">
                  <a:pos x="92" y="485"/>
                </a:cxn>
                <a:cxn ang="0">
                  <a:pos x="133" y="376"/>
                </a:cxn>
                <a:cxn ang="0">
                  <a:pos x="171" y="297"/>
                </a:cxn>
                <a:cxn ang="0">
                  <a:pos x="199" y="261"/>
                </a:cxn>
                <a:cxn ang="0">
                  <a:pos x="254" y="210"/>
                </a:cxn>
                <a:cxn ang="0">
                  <a:pos x="327" y="162"/>
                </a:cxn>
                <a:cxn ang="0">
                  <a:pos x="405" y="117"/>
                </a:cxn>
                <a:cxn ang="0">
                  <a:pos x="492" y="79"/>
                </a:cxn>
                <a:cxn ang="0">
                  <a:pos x="582" y="51"/>
                </a:cxn>
                <a:cxn ang="0">
                  <a:pos x="616" y="43"/>
                </a:cxn>
                <a:cxn ang="0">
                  <a:pos x="625" y="34"/>
                </a:cxn>
                <a:cxn ang="0">
                  <a:pos x="627" y="17"/>
                </a:cxn>
                <a:cxn ang="0">
                  <a:pos x="617" y="4"/>
                </a:cxn>
                <a:cxn ang="0">
                  <a:pos x="604" y="0"/>
                </a:cxn>
              </a:cxnLst>
              <a:rect l="0" t="0" r="r" b="b"/>
              <a:pathLst>
                <a:path w="628" h="1656">
                  <a:moveTo>
                    <a:pt x="599" y="0"/>
                  </a:moveTo>
                  <a:lnTo>
                    <a:pt x="599" y="0"/>
                  </a:lnTo>
                  <a:lnTo>
                    <a:pt x="568" y="7"/>
                  </a:lnTo>
                  <a:lnTo>
                    <a:pt x="536" y="16"/>
                  </a:lnTo>
                  <a:lnTo>
                    <a:pt x="505" y="25"/>
                  </a:lnTo>
                  <a:lnTo>
                    <a:pt x="474" y="37"/>
                  </a:lnTo>
                  <a:lnTo>
                    <a:pt x="443" y="49"/>
                  </a:lnTo>
                  <a:lnTo>
                    <a:pt x="413" y="62"/>
                  </a:lnTo>
                  <a:lnTo>
                    <a:pt x="385" y="76"/>
                  </a:lnTo>
                  <a:lnTo>
                    <a:pt x="356" y="92"/>
                  </a:lnTo>
                  <a:lnTo>
                    <a:pt x="356" y="92"/>
                  </a:lnTo>
                  <a:lnTo>
                    <a:pt x="328" y="108"/>
                  </a:lnTo>
                  <a:lnTo>
                    <a:pt x="301" y="123"/>
                  </a:lnTo>
                  <a:lnTo>
                    <a:pt x="273" y="138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33" y="164"/>
                  </a:lnTo>
                  <a:lnTo>
                    <a:pt x="221" y="173"/>
                  </a:lnTo>
                  <a:lnTo>
                    <a:pt x="209" y="183"/>
                  </a:lnTo>
                  <a:lnTo>
                    <a:pt x="199" y="194"/>
                  </a:lnTo>
                  <a:lnTo>
                    <a:pt x="178" y="216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45" y="253"/>
                  </a:lnTo>
                  <a:lnTo>
                    <a:pt x="136" y="264"/>
                  </a:lnTo>
                  <a:lnTo>
                    <a:pt x="128" y="278"/>
                  </a:lnTo>
                  <a:lnTo>
                    <a:pt x="120" y="291"/>
                  </a:lnTo>
                  <a:lnTo>
                    <a:pt x="107" y="318"/>
                  </a:lnTo>
                  <a:lnTo>
                    <a:pt x="95" y="347"/>
                  </a:lnTo>
                  <a:lnTo>
                    <a:pt x="75" y="404"/>
                  </a:lnTo>
                  <a:lnTo>
                    <a:pt x="64" y="433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39" y="493"/>
                  </a:lnTo>
                  <a:lnTo>
                    <a:pt x="29" y="525"/>
                  </a:lnTo>
                  <a:lnTo>
                    <a:pt x="20" y="557"/>
                  </a:lnTo>
                  <a:lnTo>
                    <a:pt x="13" y="590"/>
                  </a:lnTo>
                  <a:lnTo>
                    <a:pt x="9" y="624"/>
                  </a:lnTo>
                  <a:lnTo>
                    <a:pt x="5" y="657"/>
                  </a:lnTo>
                  <a:lnTo>
                    <a:pt x="1" y="725"/>
                  </a:lnTo>
                  <a:lnTo>
                    <a:pt x="1" y="725"/>
                  </a:lnTo>
                  <a:lnTo>
                    <a:pt x="0" y="759"/>
                  </a:lnTo>
                  <a:lnTo>
                    <a:pt x="0" y="794"/>
                  </a:lnTo>
                  <a:lnTo>
                    <a:pt x="0" y="863"/>
                  </a:lnTo>
                  <a:lnTo>
                    <a:pt x="0" y="863"/>
                  </a:lnTo>
                  <a:lnTo>
                    <a:pt x="0" y="882"/>
                  </a:lnTo>
                  <a:lnTo>
                    <a:pt x="3" y="900"/>
                  </a:lnTo>
                  <a:lnTo>
                    <a:pt x="5" y="935"/>
                  </a:lnTo>
                  <a:lnTo>
                    <a:pt x="5" y="935"/>
                  </a:lnTo>
                  <a:lnTo>
                    <a:pt x="7" y="954"/>
                  </a:lnTo>
                  <a:lnTo>
                    <a:pt x="5" y="973"/>
                  </a:lnTo>
                  <a:lnTo>
                    <a:pt x="5" y="992"/>
                  </a:lnTo>
                  <a:lnTo>
                    <a:pt x="5" y="1001"/>
                  </a:lnTo>
                  <a:lnTo>
                    <a:pt x="7" y="1010"/>
                  </a:lnTo>
                  <a:lnTo>
                    <a:pt x="7" y="1010"/>
                  </a:lnTo>
                  <a:lnTo>
                    <a:pt x="14" y="1048"/>
                  </a:lnTo>
                  <a:lnTo>
                    <a:pt x="24" y="1084"/>
                  </a:lnTo>
                  <a:lnTo>
                    <a:pt x="33" y="1121"/>
                  </a:lnTo>
                  <a:lnTo>
                    <a:pt x="43" y="1158"/>
                  </a:lnTo>
                  <a:lnTo>
                    <a:pt x="67" y="1230"/>
                  </a:lnTo>
                  <a:lnTo>
                    <a:pt x="92" y="1302"/>
                  </a:lnTo>
                  <a:lnTo>
                    <a:pt x="92" y="1302"/>
                  </a:lnTo>
                  <a:lnTo>
                    <a:pt x="103" y="1328"/>
                  </a:lnTo>
                  <a:lnTo>
                    <a:pt x="116" y="1353"/>
                  </a:lnTo>
                  <a:lnTo>
                    <a:pt x="129" y="1377"/>
                  </a:lnTo>
                  <a:lnTo>
                    <a:pt x="145" y="1401"/>
                  </a:lnTo>
                  <a:lnTo>
                    <a:pt x="145" y="1401"/>
                  </a:lnTo>
                  <a:lnTo>
                    <a:pt x="156" y="1414"/>
                  </a:lnTo>
                  <a:lnTo>
                    <a:pt x="166" y="1427"/>
                  </a:lnTo>
                  <a:lnTo>
                    <a:pt x="188" y="1452"/>
                  </a:lnTo>
                  <a:lnTo>
                    <a:pt x="199" y="1465"/>
                  </a:lnTo>
                  <a:lnTo>
                    <a:pt x="209" y="1478"/>
                  </a:lnTo>
                  <a:lnTo>
                    <a:pt x="218" y="1492"/>
                  </a:lnTo>
                  <a:lnTo>
                    <a:pt x="226" y="1507"/>
                  </a:lnTo>
                  <a:lnTo>
                    <a:pt x="226" y="1507"/>
                  </a:lnTo>
                  <a:lnTo>
                    <a:pt x="233" y="1520"/>
                  </a:lnTo>
                  <a:lnTo>
                    <a:pt x="243" y="1532"/>
                  </a:lnTo>
                  <a:lnTo>
                    <a:pt x="255" y="1545"/>
                  </a:lnTo>
                  <a:lnTo>
                    <a:pt x="268" y="1555"/>
                  </a:lnTo>
                  <a:lnTo>
                    <a:pt x="296" y="1577"/>
                  </a:lnTo>
                  <a:lnTo>
                    <a:pt x="320" y="1597"/>
                  </a:lnTo>
                  <a:lnTo>
                    <a:pt x="320" y="1597"/>
                  </a:lnTo>
                  <a:lnTo>
                    <a:pt x="341" y="1613"/>
                  </a:lnTo>
                  <a:lnTo>
                    <a:pt x="364" y="1630"/>
                  </a:lnTo>
                  <a:lnTo>
                    <a:pt x="387" y="1643"/>
                  </a:lnTo>
                  <a:lnTo>
                    <a:pt x="399" y="1649"/>
                  </a:lnTo>
                  <a:lnTo>
                    <a:pt x="411" y="1655"/>
                  </a:lnTo>
                  <a:lnTo>
                    <a:pt x="411" y="1655"/>
                  </a:lnTo>
                  <a:lnTo>
                    <a:pt x="416" y="1656"/>
                  </a:lnTo>
                  <a:lnTo>
                    <a:pt x="420" y="1656"/>
                  </a:lnTo>
                  <a:lnTo>
                    <a:pt x="425" y="1655"/>
                  </a:lnTo>
                  <a:lnTo>
                    <a:pt x="428" y="1653"/>
                  </a:lnTo>
                  <a:lnTo>
                    <a:pt x="432" y="1651"/>
                  </a:lnTo>
                  <a:lnTo>
                    <a:pt x="434" y="1647"/>
                  </a:lnTo>
                  <a:lnTo>
                    <a:pt x="437" y="1639"/>
                  </a:lnTo>
                  <a:lnTo>
                    <a:pt x="438" y="1631"/>
                  </a:lnTo>
                  <a:lnTo>
                    <a:pt x="438" y="1627"/>
                  </a:lnTo>
                  <a:lnTo>
                    <a:pt x="437" y="1622"/>
                  </a:lnTo>
                  <a:lnTo>
                    <a:pt x="434" y="1618"/>
                  </a:lnTo>
                  <a:lnTo>
                    <a:pt x="432" y="1615"/>
                  </a:lnTo>
                  <a:lnTo>
                    <a:pt x="428" y="1613"/>
                  </a:lnTo>
                  <a:lnTo>
                    <a:pt x="422" y="1610"/>
                  </a:lnTo>
                  <a:lnTo>
                    <a:pt x="422" y="1610"/>
                  </a:lnTo>
                  <a:lnTo>
                    <a:pt x="411" y="1605"/>
                  </a:lnTo>
                  <a:lnTo>
                    <a:pt x="398" y="1598"/>
                  </a:lnTo>
                  <a:lnTo>
                    <a:pt x="385" y="1592"/>
                  </a:lnTo>
                  <a:lnTo>
                    <a:pt x="373" y="1584"/>
                  </a:lnTo>
                  <a:lnTo>
                    <a:pt x="348" y="1566"/>
                  </a:lnTo>
                  <a:lnTo>
                    <a:pt x="326" y="1546"/>
                  </a:lnTo>
                  <a:lnTo>
                    <a:pt x="303" y="1524"/>
                  </a:lnTo>
                  <a:lnTo>
                    <a:pt x="284" y="1500"/>
                  </a:lnTo>
                  <a:lnTo>
                    <a:pt x="266" y="1478"/>
                  </a:lnTo>
                  <a:lnTo>
                    <a:pt x="250" y="1455"/>
                  </a:lnTo>
                  <a:lnTo>
                    <a:pt x="250" y="1455"/>
                  </a:lnTo>
                  <a:lnTo>
                    <a:pt x="237" y="1438"/>
                  </a:lnTo>
                  <a:lnTo>
                    <a:pt x="222" y="1421"/>
                  </a:lnTo>
                  <a:lnTo>
                    <a:pt x="208" y="1405"/>
                  </a:lnTo>
                  <a:lnTo>
                    <a:pt x="194" y="1388"/>
                  </a:lnTo>
                  <a:lnTo>
                    <a:pt x="194" y="1388"/>
                  </a:lnTo>
                  <a:lnTo>
                    <a:pt x="182" y="1372"/>
                  </a:lnTo>
                  <a:lnTo>
                    <a:pt x="171" y="1356"/>
                  </a:lnTo>
                  <a:lnTo>
                    <a:pt x="161" y="1339"/>
                  </a:lnTo>
                  <a:lnTo>
                    <a:pt x="153" y="1322"/>
                  </a:lnTo>
                  <a:lnTo>
                    <a:pt x="136" y="1288"/>
                  </a:lnTo>
                  <a:lnTo>
                    <a:pt x="123" y="1253"/>
                  </a:lnTo>
                  <a:lnTo>
                    <a:pt x="123" y="1253"/>
                  </a:lnTo>
                  <a:lnTo>
                    <a:pt x="112" y="1223"/>
                  </a:lnTo>
                  <a:lnTo>
                    <a:pt x="103" y="1194"/>
                  </a:lnTo>
                  <a:lnTo>
                    <a:pt x="86" y="1135"/>
                  </a:lnTo>
                  <a:lnTo>
                    <a:pt x="55" y="1018"/>
                  </a:lnTo>
                  <a:lnTo>
                    <a:pt x="55" y="1018"/>
                  </a:lnTo>
                  <a:lnTo>
                    <a:pt x="51" y="1002"/>
                  </a:lnTo>
                  <a:lnTo>
                    <a:pt x="50" y="986"/>
                  </a:lnTo>
                  <a:lnTo>
                    <a:pt x="47" y="952"/>
                  </a:lnTo>
                  <a:lnTo>
                    <a:pt x="47" y="917"/>
                  </a:lnTo>
                  <a:lnTo>
                    <a:pt x="46" y="884"/>
                  </a:lnTo>
                  <a:lnTo>
                    <a:pt x="46" y="884"/>
                  </a:lnTo>
                  <a:lnTo>
                    <a:pt x="44" y="849"/>
                  </a:lnTo>
                  <a:lnTo>
                    <a:pt x="44" y="814"/>
                  </a:lnTo>
                  <a:lnTo>
                    <a:pt x="46" y="743"/>
                  </a:lnTo>
                  <a:lnTo>
                    <a:pt x="46" y="743"/>
                  </a:lnTo>
                  <a:lnTo>
                    <a:pt x="47" y="710"/>
                  </a:lnTo>
                  <a:lnTo>
                    <a:pt x="48" y="678"/>
                  </a:lnTo>
                  <a:lnTo>
                    <a:pt x="51" y="644"/>
                  </a:lnTo>
                  <a:lnTo>
                    <a:pt x="56" y="611"/>
                  </a:lnTo>
                  <a:lnTo>
                    <a:pt x="63" y="578"/>
                  </a:lnTo>
                  <a:lnTo>
                    <a:pt x="71" y="547"/>
                  </a:lnTo>
                  <a:lnTo>
                    <a:pt x="80" y="516"/>
                  </a:lnTo>
                  <a:lnTo>
                    <a:pt x="92" y="485"/>
                  </a:lnTo>
                  <a:lnTo>
                    <a:pt x="92" y="485"/>
                  </a:lnTo>
                  <a:lnTo>
                    <a:pt x="102" y="458"/>
                  </a:lnTo>
                  <a:lnTo>
                    <a:pt x="112" y="431"/>
                  </a:lnTo>
                  <a:lnTo>
                    <a:pt x="133" y="376"/>
                  </a:lnTo>
                  <a:lnTo>
                    <a:pt x="144" y="348"/>
                  </a:lnTo>
                  <a:lnTo>
                    <a:pt x="157" y="322"/>
                  </a:lnTo>
                  <a:lnTo>
                    <a:pt x="171" y="297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99" y="261"/>
                  </a:lnTo>
                  <a:lnTo>
                    <a:pt x="209" y="249"/>
                  </a:lnTo>
                  <a:lnTo>
                    <a:pt x="230" y="228"/>
                  </a:lnTo>
                  <a:lnTo>
                    <a:pt x="254" y="210"/>
                  </a:lnTo>
                  <a:lnTo>
                    <a:pt x="277" y="193"/>
                  </a:lnTo>
                  <a:lnTo>
                    <a:pt x="301" y="177"/>
                  </a:lnTo>
                  <a:lnTo>
                    <a:pt x="327" y="162"/>
                  </a:lnTo>
                  <a:lnTo>
                    <a:pt x="379" y="131"/>
                  </a:lnTo>
                  <a:lnTo>
                    <a:pt x="379" y="131"/>
                  </a:lnTo>
                  <a:lnTo>
                    <a:pt x="405" y="117"/>
                  </a:lnTo>
                  <a:lnTo>
                    <a:pt x="433" y="102"/>
                  </a:lnTo>
                  <a:lnTo>
                    <a:pt x="462" y="89"/>
                  </a:lnTo>
                  <a:lnTo>
                    <a:pt x="492" y="79"/>
                  </a:lnTo>
                  <a:lnTo>
                    <a:pt x="522" y="68"/>
                  </a:lnTo>
                  <a:lnTo>
                    <a:pt x="552" y="59"/>
                  </a:lnTo>
                  <a:lnTo>
                    <a:pt x="582" y="51"/>
                  </a:lnTo>
                  <a:lnTo>
                    <a:pt x="611" y="45"/>
                  </a:lnTo>
                  <a:lnTo>
                    <a:pt x="611" y="45"/>
                  </a:lnTo>
                  <a:lnTo>
                    <a:pt x="616" y="43"/>
                  </a:lnTo>
                  <a:lnTo>
                    <a:pt x="620" y="41"/>
                  </a:lnTo>
                  <a:lnTo>
                    <a:pt x="624" y="38"/>
                  </a:lnTo>
                  <a:lnTo>
                    <a:pt x="625" y="34"/>
                  </a:lnTo>
                  <a:lnTo>
                    <a:pt x="627" y="30"/>
                  </a:lnTo>
                  <a:lnTo>
                    <a:pt x="628" y="26"/>
                  </a:lnTo>
                  <a:lnTo>
                    <a:pt x="627" y="17"/>
                  </a:lnTo>
                  <a:lnTo>
                    <a:pt x="623" y="9"/>
                  </a:lnTo>
                  <a:lnTo>
                    <a:pt x="620" y="7"/>
                  </a:lnTo>
                  <a:lnTo>
                    <a:pt x="617" y="4"/>
                  </a:lnTo>
                  <a:lnTo>
                    <a:pt x="613" y="2"/>
                  </a:lnTo>
                  <a:lnTo>
                    <a:pt x="610" y="0"/>
                  </a:lnTo>
                  <a:lnTo>
                    <a:pt x="604" y="0"/>
                  </a:lnTo>
                  <a:lnTo>
                    <a:pt x="599" y="0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4" name="Freeform 1176"/>
            <p:cNvSpPr/>
            <p:nvPr/>
          </p:nvSpPr>
          <p:spPr bwMode="auto">
            <a:xfrm>
              <a:off x="6497638" y="4068763"/>
              <a:ext cx="158750" cy="666750"/>
            </a:xfrm>
            <a:custGeom>
              <a:avLst/>
              <a:gdLst/>
              <a:ahLst/>
              <a:cxnLst>
                <a:cxn ang="0">
                  <a:pos x="355" y="6"/>
                </a:cxn>
                <a:cxn ang="0">
                  <a:pos x="336" y="13"/>
                </a:cxn>
                <a:cxn ang="0">
                  <a:pos x="290" y="47"/>
                </a:cxn>
                <a:cxn ang="0">
                  <a:pos x="201" y="129"/>
                </a:cxn>
                <a:cxn ang="0">
                  <a:pos x="162" y="174"/>
                </a:cxn>
                <a:cxn ang="0">
                  <a:pos x="114" y="245"/>
                </a:cxn>
                <a:cxn ang="0">
                  <a:pos x="72" y="323"/>
                </a:cxn>
                <a:cxn ang="0">
                  <a:pos x="39" y="402"/>
                </a:cxn>
                <a:cxn ang="0">
                  <a:pos x="18" y="486"/>
                </a:cxn>
                <a:cxn ang="0">
                  <a:pos x="4" y="602"/>
                </a:cxn>
                <a:cxn ang="0">
                  <a:pos x="0" y="775"/>
                </a:cxn>
                <a:cxn ang="0">
                  <a:pos x="1" y="922"/>
                </a:cxn>
                <a:cxn ang="0">
                  <a:pos x="11" y="1020"/>
                </a:cxn>
                <a:cxn ang="0">
                  <a:pos x="19" y="1103"/>
                </a:cxn>
                <a:cxn ang="0">
                  <a:pos x="40" y="1187"/>
                </a:cxn>
                <a:cxn ang="0">
                  <a:pos x="65" y="1237"/>
                </a:cxn>
                <a:cxn ang="0">
                  <a:pos x="81" y="1264"/>
                </a:cxn>
                <a:cxn ang="0">
                  <a:pos x="114" y="1356"/>
                </a:cxn>
                <a:cxn ang="0">
                  <a:pos x="137" y="1415"/>
                </a:cxn>
                <a:cxn ang="0">
                  <a:pos x="163" y="1471"/>
                </a:cxn>
                <a:cxn ang="0">
                  <a:pos x="226" y="1581"/>
                </a:cxn>
                <a:cxn ang="0">
                  <a:pos x="285" y="1653"/>
                </a:cxn>
                <a:cxn ang="0">
                  <a:pos x="314" y="1677"/>
                </a:cxn>
                <a:cxn ang="0">
                  <a:pos x="327" y="1680"/>
                </a:cxn>
                <a:cxn ang="0">
                  <a:pos x="341" y="1674"/>
                </a:cxn>
                <a:cxn ang="0">
                  <a:pos x="349" y="1658"/>
                </a:cxn>
                <a:cxn ang="0">
                  <a:pos x="345" y="1646"/>
                </a:cxn>
                <a:cxn ang="0">
                  <a:pos x="319" y="1623"/>
                </a:cxn>
                <a:cxn ang="0">
                  <a:pos x="264" y="1557"/>
                </a:cxn>
                <a:cxn ang="0">
                  <a:pos x="222" y="1484"/>
                </a:cxn>
                <a:cxn ang="0">
                  <a:pos x="165" y="1353"/>
                </a:cxn>
                <a:cxn ang="0">
                  <a:pos x="123" y="1247"/>
                </a:cxn>
                <a:cxn ang="0">
                  <a:pos x="77" y="1136"/>
                </a:cxn>
                <a:cxn ang="0">
                  <a:pos x="59" y="1050"/>
                </a:cxn>
                <a:cxn ang="0">
                  <a:pos x="56" y="1005"/>
                </a:cxn>
                <a:cxn ang="0">
                  <a:pos x="47" y="936"/>
                </a:cxn>
                <a:cxn ang="0">
                  <a:pos x="45" y="796"/>
                </a:cxn>
                <a:cxn ang="0">
                  <a:pos x="47" y="687"/>
                </a:cxn>
                <a:cxn ang="0">
                  <a:pos x="61" y="527"/>
                </a:cxn>
                <a:cxn ang="0">
                  <a:pos x="85" y="422"/>
                </a:cxn>
                <a:cxn ang="0">
                  <a:pos x="102" y="371"/>
                </a:cxn>
                <a:cxn ang="0">
                  <a:pos x="141" y="286"/>
                </a:cxn>
                <a:cxn ang="0">
                  <a:pos x="193" y="209"/>
                </a:cxn>
                <a:cxn ang="0">
                  <a:pos x="234" y="162"/>
                </a:cxn>
                <a:cxn ang="0">
                  <a:pos x="304" y="94"/>
                </a:cxn>
                <a:cxn ang="0">
                  <a:pos x="345" y="64"/>
                </a:cxn>
                <a:cxn ang="0">
                  <a:pos x="392" y="36"/>
                </a:cxn>
                <a:cxn ang="0">
                  <a:pos x="399" y="30"/>
                </a:cxn>
                <a:cxn ang="0">
                  <a:pos x="400" y="18"/>
                </a:cxn>
                <a:cxn ang="0">
                  <a:pos x="387" y="2"/>
                </a:cxn>
                <a:cxn ang="0">
                  <a:pos x="369" y="0"/>
                </a:cxn>
                <a:cxn ang="0">
                  <a:pos x="361" y="5"/>
                </a:cxn>
              </a:cxnLst>
              <a:rect l="0" t="0" r="r" b="b"/>
              <a:pathLst>
                <a:path w="400" h="1680">
                  <a:moveTo>
                    <a:pt x="361" y="5"/>
                  </a:moveTo>
                  <a:lnTo>
                    <a:pt x="361" y="5"/>
                  </a:lnTo>
                  <a:lnTo>
                    <a:pt x="355" y="6"/>
                  </a:lnTo>
                  <a:lnTo>
                    <a:pt x="349" y="7"/>
                  </a:lnTo>
                  <a:lnTo>
                    <a:pt x="342" y="10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290" y="47"/>
                  </a:lnTo>
                  <a:lnTo>
                    <a:pt x="290" y="47"/>
                  </a:lnTo>
                  <a:lnTo>
                    <a:pt x="267" y="65"/>
                  </a:lnTo>
                  <a:lnTo>
                    <a:pt x="244" y="86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82" y="151"/>
                  </a:lnTo>
                  <a:lnTo>
                    <a:pt x="162" y="174"/>
                  </a:lnTo>
                  <a:lnTo>
                    <a:pt x="145" y="197"/>
                  </a:lnTo>
                  <a:lnTo>
                    <a:pt x="129" y="221"/>
                  </a:lnTo>
                  <a:lnTo>
                    <a:pt x="114" y="245"/>
                  </a:lnTo>
                  <a:lnTo>
                    <a:pt x="99" y="270"/>
                  </a:lnTo>
                  <a:lnTo>
                    <a:pt x="72" y="323"/>
                  </a:lnTo>
                  <a:lnTo>
                    <a:pt x="72" y="323"/>
                  </a:lnTo>
                  <a:lnTo>
                    <a:pt x="59" y="349"/>
                  </a:lnTo>
                  <a:lnTo>
                    <a:pt x="48" y="375"/>
                  </a:lnTo>
                  <a:lnTo>
                    <a:pt x="39" y="402"/>
                  </a:lnTo>
                  <a:lnTo>
                    <a:pt x="31" y="430"/>
                  </a:lnTo>
                  <a:lnTo>
                    <a:pt x="23" y="459"/>
                  </a:lnTo>
                  <a:lnTo>
                    <a:pt x="18" y="486"/>
                  </a:lnTo>
                  <a:lnTo>
                    <a:pt x="13" y="515"/>
                  </a:lnTo>
                  <a:lnTo>
                    <a:pt x="9" y="544"/>
                  </a:lnTo>
                  <a:lnTo>
                    <a:pt x="4" y="602"/>
                  </a:lnTo>
                  <a:lnTo>
                    <a:pt x="1" y="660"/>
                  </a:lnTo>
                  <a:lnTo>
                    <a:pt x="0" y="718"/>
                  </a:lnTo>
                  <a:lnTo>
                    <a:pt x="0" y="775"/>
                  </a:lnTo>
                  <a:lnTo>
                    <a:pt x="0" y="889"/>
                  </a:lnTo>
                  <a:lnTo>
                    <a:pt x="0" y="889"/>
                  </a:lnTo>
                  <a:lnTo>
                    <a:pt x="1" y="922"/>
                  </a:lnTo>
                  <a:lnTo>
                    <a:pt x="4" y="954"/>
                  </a:lnTo>
                  <a:lnTo>
                    <a:pt x="8" y="987"/>
                  </a:lnTo>
                  <a:lnTo>
                    <a:pt x="11" y="1020"/>
                  </a:lnTo>
                  <a:lnTo>
                    <a:pt x="11" y="1020"/>
                  </a:lnTo>
                  <a:lnTo>
                    <a:pt x="15" y="1075"/>
                  </a:lnTo>
                  <a:lnTo>
                    <a:pt x="19" y="1103"/>
                  </a:lnTo>
                  <a:lnTo>
                    <a:pt x="25" y="1132"/>
                  </a:lnTo>
                  <a:lnTo>
                    <a:pt x="31" y="1160"/>
                  </a:lnTo>
                  <a:lnTo>
                    <a:pt x="40" y="1187"/>
                  </a:lnTo>
                  <a:lnTo>
                    <a:pt x="52" y="1212"/>
                  </a:lnTo>
                  <a:lnTo>
                    <a:pt x="59" y="1225"/>
                  </a:lnTo>
                  <a:lnTo>
                    <a:pt x="65" y="1237"/>
                  </a:lnTo>
                  <a:lnTo>
                    <a:pt x="65" y="1237"/>
                  </a:lnTo>
                  <a:lnTo>
                    <a:pt x="73" y="1250"/>
                  </a:lnTo>
                  <a:lnTo>
                    <a:pt x="81" y="1264"/>
                  </a:lnTo>
                  <a:lnTo>
                    <a:pt x="93" y="1294"/>
                  </a:lnTo>
                  <a:lnTo>
                    <a:pt x="103" y="1326"/>
                  </a:lnTo>
                  <a:lnTo>
                    <a:pt x="114" y="1356"/>
                  </a:lnTo>
                  <a:lnTo>
                    <a:pt x="114" y="1356"/>
                  </a:lnTo>
                  <a:lnTo>
                    <a:pt x="124" y="1386"/>
                  </a:lnTo>
                  <a:lnTo>
                    <a:pt x="137" y="1415"/>
                  </a:lnTo>
                  <a:lnTo>
                    <a:pt x="150" y="1442"/>
                  </a:lnTo>
                  <a:lnTo>
                    <a:pt x="163" y="1471"/>
                  </a:lnTo>
                  <a:lnTo>
                    <a:pt x="163" y="1471"/>
                  </a:lnTo>
                  <a:lnTo>
                    <a:pt x="193" y="1527"/>
                  </a:lnTo>
                  <a:lnTo>
                    <a:pt x="209" y="1555"/>
                  </a:lnTo>
                  <a:lnTo>
                    <a:pt x="226" y="1581"/>
                  </a:lnTo>
                  <a:lnTo>
                    <a:pt x="244" y="1606"/>
                  </a:lnTo>
                  <a:lnTo>
                    <a:pt x="264" y="1629"/>
                  </a:lnTo>
                  <a:lnTo>
                    <a:pt x="285" y="1653"/>
                  </a:lnTo>
                  <a:lnTo>
                    <a:pt x="308" y="1675"/>
                  </a:lnTo>
                  <a:lnTo>
                    <a:pt x="308" y="1675"/>
                  </a:lnTo>
                  <a:lnTo>
                    <a:pt x="314" y="1677"/>
                  </a:lnTo>
                  <a:lnTo>
                    <a:pt x="318" y="1680"/>
                  </a:lnTo>
                  <a:lnTo>
                    <a:pt x="321" y="1680"/>
                  </a:lnTo>
                  <a:lnTo>
                    <a:pt x="327" y="1680"/>
                  </a:lnTo>
                  <a:lnTo>
                    <a:pt x="331" y="1680"/>
                  </a:lnTo>
                  <a:lnTo>
                    <a:pt x="335" y="1677"/>
                  </a:lnTo>
                  <a:lnTo>
                    <a:pt x="341" y="1674"/>
                  </a:lnTo>
                  <a:lnTo>
                    <a:pt x="346" y="1666"/>
                  </a:lnTo>
                  <a:lnTo>
                    <a:pt x="348" y="1662"/>
                  </a:lnTo>
                  <a:lnTo>
                    <a:pt x="349" y="1658"/>
                  </a:lnTo>
                  <a:lnTo>
                    <a:pt x="349" y="1654"/>
                  </a:lnTo>
                  <a:lnTo>
                    <a:pt x="348" y="1650"/>
                  </a:lnTo>
                  <a:lnTo>
                    <a:pt x="345" y="1646"/>
                  </a:lnTo>
                  <a:lnTo>
                    <a:pt x="341" y="1642"/>
                  </a:lnTo>
                  <a:lnTo>
                    <a:pt x="341" y="1642"/>
                  </a:lnTo>
                  <a:lnTo>
                    <a:pt x="319" y="1623"/>
                  </a:lnTo>
                  <a:lnTo>
                    <a:pt x="299" y="1602"/>
                  </a:lnTo>
                  <a:lnTo>
                    <a:pt x="281" y="1579"/>
                  </a:lnTo>
                  <a:lnTo>
                    <a:pt x="264" y="1557"/>
                  </a:lnTo>
                  <a:lnTo>
                    <a:pt x="250" y="1534"/>
                  </a:lnTo>
                  <a:lnTo>
                    <a:pt x="235" y="1509"/>
                  </a:lnTo>
                  <a:lnTo>
                    <a:pt x="222" y="1484"/>
                  </a:lnTo>
                  <a:lnTo>
                    <a:pt x="209" y="1459"/>
                  </a:lnTo>
                  <a:lnTo>
                    <a:pt x="185" y="1407"/>
                  </a:lnTo>
                  <a:lnTo>
                    <a:pt x="165" y="1353"/>
                  </a:lnTo>
                  <a:lnTo>
                    <a:pt x="144" y="1301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98" y="1192"/>
                  </a:lnTo>
                  <a:lnTo>
                    <a:pt x="87" y="1165"/>
                  </a:lnTo>
                  <a:lnTo>
                    <a:pt x="77" y="1136"/>
                  </a:lnTo>
                  <a:lnTo>
                    <a:pt x="69" y="1109"/>
                  </a:lnTo>
                  <a:lnTo>
                    <a:pt x="62" y="1080"/>
                  </a:lnTo>
                  <a:lnTo>
                    <a:pt x="59" y="1050"/>
                  </a:lnTo>
                  <a:lnTo>
                    <a:pt x="57" y="1020"/>
                  </a:lnTo>
                  <a:lnTo>
                    <a:pt x="57" y="1020"/>
                  </a:lnTo>
                  <a:lnTo>
                    <a:pt x="56" y="1005"/>
                  </a:lnTo>
                  <a:lnTo>
                    <a:pt x="55" y="991"/>
                  </a:lnTo>
                  <a:lnTo>
                    <a:pt x="51" y="963"/>
                  </a:lnTo>
                  <a:lnTo>
                    <a:pt x="47" y="936"/>
                  </a:lnTo>
                  <a:lnTo>
                    <a:pt x="45" y="922"/>
                  </a:lnTo>
                  <a:lnTo>
                    <a:pt x="45" y="909"/>
                  </a:lnTo>
                  <a:lnTo>
                    <a:pt x="45" y="796"/>
                  </a:lnTo>
                  <a:lnTo>
                    <a:pt x="45" y="796"/>
                  </a:lnTo>
                  <a:lnTo>
                    <a:pt x="45" y="741"/>
                  </a:lnTo>
                  <a:lnTo>
                    <a:pt x="47" y="687"/>
                  </a:lnTo>
                  <a:lnTo>
                    <a:pt x="49" y="633"/>
                  </a:lnTo>
                  <a:lnTo>
                    <a:pt x="55" y="580"/>
                  </a:lnTo>
                  <a:lnTo>
                    <a:pt x="61" y="527"/>
                  </a:lnTo>
                  <a:lnTo>
                    <a:pt x="72" y="474"/>
                  </a:lnTo>
                  <a:lnTo>
                    <a:pt x="78" y="448"/>
                  </a:lnTo>
                  <a:lnTo>
                    <a:pt x="85" y="422"/>
                  </a:lnTo>
                  <a:lnTo>
                    <a:pt x="93" y="396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14" y="341"/>
                  </a:lnTo>
                  <a:lnTo>
                    <a:pt x="127" y="313"/>
                  </a:lnTo>
                  <a:lnTo>
                    <a:pt x="141" y="286"/>
                  </a:lnTo>
                  <a:lnTo>
                    <a:pt x="157" y="259"/>
                  </a:lnTo>
                  <a:lnTo>
                    <a:pt x="175" y="234"/>
                  </a:lnTo>
                  <a:lnTo>
                    <a:pt x="193" y="209"/>
                  </a:lnTo>
                  <a:lnTo>
                    <a:pt x="213" y="184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56" y="138"/>
                  </a:lnTo>
                  <a:lnTo>
                    <a:pt x="280" y="116"/>
                  </a:lnTo>
                  <a:lnTo>
                    <a:pt x="304" y="94"/>
                  </a:lnTo>
                  <a:lnTo>
                    <a:pt x="329" y="74"/>
                  </a:lnTo>
                  <a:lnTo>
                    <a:pt x="329" y="74"/>
                  </a:lnTo>
                  <a:lnTo>
                    <a:pt x="345" y="64"/>
                  </a:lnTo>
                  <a:lnTo>
                    <a:pt x="362" y="56"/>
                  </a:lnTo>
                  <a:lnTo>
                    <a:pt x="378" y="47"/>
                  </a:lnTo>
                  <a:lnTo>
                    <a:pt x="392" y="36"/>
                  </a:lnTo>
                  <a:lnTo>
                    <a:pt x="392" y="36"/>
                  </a:lnTo>
                  <a:lnTo>
                    <a:pt x="396" y="34"/>
                  </a:lnTo>
                  <a:lnTo>
                    <a:pt x="399" y="30"/>
                  </a:lnTo>
                  <a:lnTo>
                    <a:pt x="400" y="26"/>
                  </a:lnTo>
                  <a:lnTo>
                    <a:pt x="400" y="22"/>
                  </a:lnTo>
                  <a:lnTo>
                    <a:pt x="400" y="18"/>
                  </a:lnTo>
                  <a:lnTo>
                    <a:pt x="399" y="14"/>
                  </a:lnTo>
                  <a:lnTo>
                    <a:pt x="393" y="7"/>
                  </a:lnTo>
                  <a:lnTo>
                    <a:pt x="387" y="2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69" y="0"/>
                  </a:lnTo>
                  <a:lnTo>
                    <a:pt x="365" y="1"/>
                  </a:lnTo>
                  <a:lnTo>
                    <a:pt x="361" y="5"/>
                  </a:lnTo>
                  <a:lnTo>
                    <a:pt x="3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5" name="Freeform 1177"/>
            <p:cNvSpPr/>
            <p:nvPr/>
          </p:nvSpPr>
          <p:spPr bwMode="auto">
            <a:xfrm>
              <a:off x="6662738" y="4068763"/>
              <a:ext cx="115888" cy="390525"/>
            </a:xfrm>
            <a:custGeom>
              <a:avLst/>
              <a:gdLst/>
              <a:ahLst/>
              <a:cxnLst>
                <a:cxn ang="0">
                  <a:pos x="271" y="709"/>
                </a:cxn>
                <a:cxn ang="0">
                  <a:pos x="271" y="598"/>
                </a:cxn>
                <a:cxn ang="0">
                  <a:pos x="266" y="523"/>
                </a:cxn>
                <a:cxn ang="0">
                  <a:pos x="254" y="451"/>
                </a:cxn>
                <a:cxn ang="0">
                  <a:pos x="243" y="416"/>
                </a:cxn>
                <a:cxn ang="0">
                  <a:pos x="238" y="399"/>
                </a:cxn>
                <a:cxn ang="0">
                  <a:pos x="226" y="351"/>
                </a:cxn>
                <a:cxn ang="0">
                  <a:pos x="215" y="301"/>
                </a:cxn>
                <a:cxn ang="0">
                  <a:pos x="209" y="284"/>
                </a:cxn>
                <a:cxn ang="0">
                  <a:pos x="177" y="198"/>
                </a:cxn>
                <a:cxn ang="0">
                  <a:pos x="162" y="170"/>
                </a:cxn>
                <a:cxn ang="0">
                  <a:pos x="123" y="113"/>
                </a:cxn>
                <a:cxn ang="0">
                  <a:pos x="82" y="57"/>
                </a:cxn>
                <a:cxn ang="0">
                  <a:pos x="55" y="21"/>
                </a:cxn>
                <a:cxn ang="0">
                  <a:pos x="43" y="12"/>
                </a:cxn>
                <a:cxn ang="0">
                  <a:pos x="39" y="7"/>
                </a:cxn>
                <a:cxn ang="0">
                  <a:pos x="25" y="0"/>
                </a:cxn>
                <a:cxn ang="0">
                  <a:pos x="10" y="3"/>
                </a:cxn>
                <a:cxn ang="0">
                  <a:pos x="1" y="13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4" y="42"/>
                </a:cxn>
                <a:cxn ang="0">
                  <a:pos x="16" y="50"/>
                </a:cxn>
                <a:cxn ang="0">
                  <a:pos x="24" y="54"/>
                </a:cxn>
                <a:cxn ang="0">
                  <a:pos x="37" y="67"/>
                </a:cxn>
                <a:cxn ang="0">
                  <a:pos x="55" y="94"/>
                </a:cxn>
                <a:cxn ang="0">
                  <a:pos x="65" y="110"/>
                </a:cxn>
                <a:cxn ang="0">
                  <a:pos x="109" y="169"/>
                </a:cxn>
                <a:cxn ang="0">
                  <a:pos x="128" y="202"/>
                </a:cxn>
                <a:cxn ang="0">
                  <a:pos x="143" y="233"/>
                </a:cxn>
                <a:cxn ang="0">
                  <a:pos x="153" y="262"/>
                </a:cxn>
                <a:cxn ang="0">
                  <a:pos x="178" y="348"/>
                </a:cxn>
                <a:cxn ang="0">
                  <a:pos x="201" y="433"/>
                </a:cxn>
                <a:cxn ang="0">
                  <a:pos x="211" y="462"/>
                </a:cxn>
                <a:cxn ang="0">
                  <a:pos x="217" y="492"/>
                </a:cxn>
                <a:cxn ang="0">
                  <a:pos x="222" y="556"/>
                </a:cxn>
                <a:cxn ang="0">
                  <a:pos x="225" y="586"/>
                </a:cxn>
                <a:cxn ang="0">
                  <a:pos x="228" y="621"/>
                </a:cxn>
                <a:cxn ang="0">
                  <a:pos x="226" y="693"/>
                </a:cxn>
                <a:cxn ang="0">
                  <a:pos x="225" y="730"/>
                </a:cxn>
                <a:cxn ang="0">
                  <a:pos x="229" y="789"/>
                </a:cxn>
                <a:cxn ang="0">
                  <a:pos x="241" y="877"/>
                </a:cxn>
                <a:cxn ang="0">
                  <a:pos x="245" y="935"/>
                </a:cxn>
                <a:cxn ang="0">
                  <a:pos x="245" y="964"/>
                </a:cxn>
                <a:cxn ang="0">
                  <a:pos x="246" y="973"/>
                </a:cxn>
                <a:cxn ang="0">
                  <a:pos x="251" y="981"/>
                </a:cxn>
                <a:cxn ang="0">
                  <a:pos x="258" y="985"/>
                </a:cxn>
                <a:cxn ang="0">
                  <a:pos x="275" y="985"/>
                </a:cxn>
                <a:cxn ang="0">
                  <a:pos x="283" y="981"/>
                </a:cxn>
                <a:cxn ang="0">
                  <a:pos x="288" y="973"/>
                </a:cxn>
                <a:cxn ang="0">
                  <a:pos x="290" y="964"/>
                </a:cxn>
                <a:cxn ang="0">
                  <a:pos x="290" y="933"/>
                </a:cxn>
                <a:cxn ang="0">
                  <a:pos x="286" y="869"/>
                </a:cxn>
                <a:cxn ang="0">
                  <a:pos x="275" y="773"/>
                </a:cxn>
                <a:cxn ang="0">
                  <a:pos x="271" y="709"/>
                </a:cxn>
              </a:cxnLst>
              <a:rect l="0" t="0" r="r" b="b"/>
              <a:pathLst>
                <a:path w="290" h="986">
                  <a:moveTo>
                    <a:pt x="271" y="709"/>
                  </a:moveTo>
                  <a:lnTo>
                    <a:pt x="271" y="709"/>
                  </a:lnTo>
                  <a:lnTo>
                    <a:pt x="271" y="635"/>
                  </a:lnTo>
                  <a:lnTo>
                    <a:pt x="271" y="598"/>
                  </a:lnTo>
                  <a:lnTo>
                    <a:pt x="269" y="561"/>
                  </a:lnTo>
                  <a:lnTo>
                    <a:pt x="266" y="523"/>
                  </a:lnTo>
                  <a:lnTo>
                    <a:pt x="262" y="487"/>
                  </a:lnTo>
                  <a:lnTo>
                    <a:pt x="254" y="451"/>
                  </a:lnTo>
                  <a:lnTo>
                    <a:pt x="249" y="433"/>
                  </a:lnTo>
                  <a:lnTo>
                    <a:pt x="243" y="416"/>
                  </a:lnTo>
                  <a:lnTo>
                    <a:pt x="243" y="416"/>
                  </a:lnTo>
                  <a:lnTo>
                    <a:pt x="238" y="399"/>
                  </a:lnTo>
                  <a:lnTo>
                    <a:pt x="234" y="383"/>
                  </a:lnTo>
                  <a:lnTo>
                    <a:pt x="226" y="351"/>
                  </a:lnTo>
                  <a:lnTo>
                    <a:pt x="218" y="317"/>
                  </a:lnTo>
                  <a:lnTo>
                    <a:pt x="215" y="301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188" y="227"/>
                  </a:lnTo>
                  <a:lnTo>
                    <a:pt x="177" y="198"/>
                  </a:lnTo>
                  <a:lnTo>
                    <a:pt x="170" y="183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23" y="113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64" y="32"/>
                  </a:lnTo>
                  <a:lnTo>
                    <a:pt x="55" y="21"/>
                  </a:lnTo>
                  <a:lnTo>
                    <a:pt x="50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9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4" y="54"/>
                  </a:lnTo>
                  <a:lnTo>
                    <a:pt x="30" y="59"/>
                  </a:lnTo>
                  <a:lnTo>
                    <a:pt x="37" y="67"/>
                  </a:lnTo>
                  <a:lnTo>
                    <a:pt x="43" y="76"/>
                  </a:lnTo>
                  <a:lnTo>
                    <a:pt x="55" y="94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88" y="138"/>
                  </a:lnTo>
                  <a:lnTo>
                    <a:pt x="109" y="169"/>
                  </a:lnTo>
                  <a:lnTo>
                    <a:pt x="119" y="185"/>
                  </a:lnTo>
                  <a:lnTo>
                    <a:pt x="128" y="202"/>
                  </a:lnTo>
                  <a:lnTo>
                    <a:pt x="136" y="217"/>
                  </a:lnTo>
                  <a:lnTo>
                    <a:pt x="143" y="233"/>
                  </a:lnTo>
                  <a:lnTo>
                    <a:pt x="143" y="233"/>
                  </a:lnTo>
                  <a:lnTo>
                    <a:pt x="153" y="262"/>
                  </a:lnTo>
                  <a:lnTo>
                    <a:pt x="162" y="291"/>
                  </a:lnTo>
                  <a:lnTo>
                    <a:pt x="178" y="348"/>
                  </a:lnTo>
                  <a:lnTo>
                    <a:pt x="194" y="406"/>
                  </a:lnTo>
                  <a:lnTo>
                    <a:pt x="201" y="433"/>
                  </a:lnTo>
                  <a:lnTo>
                    <a:pt x="211" y="462"/>
                  </a:lnTo>
                  <a:lnTo>
                    <a:pt x="211" y="462"/>
                  </a:lnTo>
                  <a:lnTo>
                    <a:pt x="215" y="476"/>
                  </a:lnTo>
                  <a:lnTo>
                    <a:pt x="217" y="492"/>
                  </a:lnTo>
                  <a:lnTo>
                    <a:pt x="221" y="523"/>
                  </a:lnTo>
                  <a:lnTo>
                    <a:pt x="222" y="556"/>
                  </a:lnTo>
                  <a:lnTo>
                    <a:pt x="225" y="586"/>
                  </a:lnTo>
                  <a:lnTo>
                    <a:pt x="225" y="586"/>
                  </a:lnTo>
                  <a:lnTo>
                    <a:pt x="228" y="604"/>
                  </a:lnTo>
                  <a:lnTo>
                    <a:pt x="228" y="621"/>
                  </a:lnTo>
                  <a:lnTo>
                    <a:pt x="228" y="658"/>
                  </a:lnTo>
                  <a:lnTo>
                    <a:pt x="226" y="693"/>
                  </a:lnTo>
                  <a:lnTo>
                    <a:pt x="225" y="730"/>
                  </a:lnTo>
                  <a:lnTo>
                    <a:pt x="225" y="730"/>
                  </a:lnTo>
                  <a:lnTo>
                    <a:pt x="226" y="759"/>
                  </a:lnTo>
                  <a:lnTo>
                    <a:pt x="229" y="789"/>
                  </a:lnTo>
                  <a:lnTo>
                    <a:pt x="237" y="848"/>
                  </a:lnTo>
                  <a:lnTo>
                    <a:pt x="241" y="877"/>
                  </a:lnTo>
                  <a:lnTo>
                    <a:pt x="243" y="905"/>
                  </a:lnTo>
                  <a:lnTo>
                    <a:pt x="245" y="935"/>
                  </a:lnTo>
                  <a:lnTo>
                    <a:pt x="245" y="964"/>
                  </a:lnTo>
                  <a:lnTo>
                    <a:pt x="245" y="964"/>
                  </a:lnTo>
                  <a:lnTo>
                    <a:pt x="245" y="969"/>
                  </a:lnTo>
                  <a:lnTo>
                    <a:pt x="246" y="973"/>
                  </a:lnTo>
                  <a:lnTo>
                    <a:pt x="249" y="977"/>
                  </a:lnTo>
                  <a:lnTo>
                    <a:pt x="251" y="981"/>
                  </a:lnTo>
                  <a:lnTo>
                    <a:pt x="255" y="984"/>
                  </a:lnTo>
                  <a:lnTo>
                    <a:pt x="258" y="985"/>
                  </a:lnTo>
                  <a:lnTo>
                    <a:pt x="267" y="986"/>
                  </a:lnTo>
                  <a:lnTo>
                    <a:pt x="275" y="985"/>
                  </a:lnTo>
                  <a:lnTo>
                    <a:pt x="279" y="984"/>
                  </a:lnTo>
                  <a:lnTo>
                    <a:pt x="283" y="981"/>
                  </a:lnTo>
                  <a:lnTo>
                    <a:pt x="285" y="977"/>
                  </a:lnTo>
                  <a:lnTo>
                    <a:pt x="288" y="973"/>
                  </a:lnTo>
                  <a:lnTo>
                    <a:pt x="290" y="969"/>
                  </a:lnTo>
                  <a:lnTo>
                    <a:pt x="290" y="964"/>
                  </a:lnTo>
                  <a:lnTo>
                    <a:pt x="290" y="964"/>
                  </a:lnTo>
                  <a:lnTo>
                    <a:pt x="290" y="933"/>
                  </a:lnTo>
                  <a:lnTo>
                    <a:pt x="289" y="900"/>
                  </a:lnTo>
                  <a:lnTo>
                    <a:pt x="286" y="869"/>
                  </a:lnTo>
                  <a:lnTo>
                    <a:pt x="283" y="837"/>
                  </a:lnTo>
                  <a:lnTo>
                    <a:pt x="275" y="773"/>
                  </a:lnTo>
                  <a:lnTo>
                    <a:pt x="272" y="740"/>
                  </a:lnTo>
                  <a:lnTo>
                    <a:pt x="271" y="709"/>
                  </a:lnTo>
                  <a:lnTo>
                    <a:pt x="271" y="7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6" name="Freeform 1178"/>
            <p:cNvSpPr/>
            <p:nvPr/>
          </p:nvSpPr>
          <p:spPr bwMode="auto">
            <a:xfrm>
              <a:off x="6656388" y="4681538"/>
              <a:ext cx="47625" cy="52388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69" y="32"/>
                </a:cxn>
                <a:cxn ang="0">
                  <a:pos x="65" y="36"/>
                </a:cxn>
                <a:cxn ang="0">
                  <a:pos x="54" y="46"/>
                </a:cxn>
                <a:cxn ang="0">
                  <a:pos x="42" y="57"/>
                </a:cxn>
                <a:cxn ang="0">
                  <a:pos x="33" y="72"/>
                </a:cxn>
                <a:cxn ang="0">
                  <a:pos x="22" y="85"/>
                </a:cxn>
                <a:cxn ang="0">
                  <a:pos x="17" y="87"/>
                </a:cxn>
                <a:cxn ang="0">
                  <a:pos x="9" y="91"/>
                </a:cxn>
                <a:cxn ang="0">
                  <a:pos x="1" y="101"/>
                </a:cxn>
                <a:cxn ang="0">
                  <a:pos x="1" y="118"/>
                </a:cxn>
                <a:cxn ang="0">
                  <a:pos x="5" y="126"/>
                </a:cxn>
                <a:cxn ang="0">
                  <a:pos x="13" y="130"/>
                </a:cxn>
                <a:cxn ang="0">
                  <a:pos x="22" y="131"/>
                </a:cxn>
                <a:cxn ang="0">
                  <a:pos x="31" y="129"/>
                </a:cxn>
                <a:cxn ang="0">
                  <a:pos x="47" y="122"/>
                </a:cxn>
                <a:cxn ang="0">
                  <a:pos x="60" y="110"/>
                </a:cxn>
                <a:cxn ang="0">
                  <a:pos x="77" y="88"/>
                </a:cxn>
                <a:cxn ang="0">
                  <a:pos x="78" y="84"/>
                </a:cxn>
                <a:cxn ang="0">
                  <a:pos x="82" y="83"/>
                </a:cxn>
                <a:cxn ang="0">
                  <a:pos x="90" y="76"/>
                </a:cxn>
                <a:cxn ang="0">
                  <a:pos x="98" y="68"/>
                </a:cxn>
                <a:cxn ang="0">
                  <a:pos x="111" y="50"/>
                </a:cxn>
                <a:cxn ang="0">
                  <a:pos x="118" y="28"/>
                </a:cxn>
                <a:cxn ang="0">
                  <a:pos x="119" y="23"/>
                </a:cxn>
                <a:cxn ang="0">
                  <a:pos x="116" y="13"/>
                </a:cxn>
                <a:cxn ang="0">
                  <a:pos x="112" y="7"/>
                </a:cxn>
                <a:cxn ang="0">
                  <a:pos x="101" y="0"/>
                </a:cxn>
                <a:cxn ang="0">
                  <a:pos x="89" y="0"/>
                </a:cxn>
                <a:cxn ang="0">
                  <a:pos x="81" y="4"/>
                </a:cxn>
                <a:cxn ang="0">
                  <a:pos x="76" y="11"/>
                </a:cxn>
                <a:cxn ang="0">
                  <a:pos x="75" y="16"/>
                </a:cxn>
              </a:cxnLst>
              <a:rect l="0" t="0" r="r" b="b"/>
              <a:pathLst>
                <a:path w="119" h="131">
                  <a:moveTo>
                    <a:pt x="75" y="16"/>
                  </a:moveTo>
                  <a:lnTo>
                    <a:pt x="75" y="16"/>
                  </a:lnTo>
                  <a:lnTo>
                    <a:pt x="71" y="27"/>
                  </a:lnTo>
                  <a:lnTo>
                    <a:pt x="69" y="32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0" y="41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17" y="87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5" y="95"/>
                  </a:lnTo>
                  <a:lnTo>
                    <a:pt x="1" y="101"/>
                  </a:lnTo>
                  <a:lnTo>
                    <a:pt x="0" y="110"/>
                  </a:lnTo>
                  <a:lnTo>
                    <a:pt x="1" y="118"/>
                  </a:lnTo>
                  <a:lnTo>
                    <a:pt x="3" y="122"/>
                  </a:lnTo>
                  <a:lnTo>
                    <a:pt x="5" y="126"/>
                  </a:lnTo>
                  <a:lnTo>
                    <a:pt x="9" y="129"/>
                  </a:lnTo>
                  <a:lnTo>
                    <a:pt x="13" y="130"/>
                  </a:lnTo>
                  <a:lnTo>
                    <a:pt x="17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1" y="129"/>
                  </a:lnTo>
                  <a:lnTo>
                    <a:pt x="39" y="126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60" y="110"/>
                  </a:lnTo>
                  <a:lnTo>
                    <a:pt x="67" y="104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90" y="7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5" y="59"/>
                  </a:lnTo>
                  <a:lnTo>
                    <a:pt x="111" y="50"/>
                  </a:lnTo>
                  <a:lnTo>
                    <a:pt x="115" y="40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6" y="13"/>
                  </a:lnTo>
                  <a:lnTo>
                    <a:pt x="115" y="11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2"/>
                  </a:lnTo>
                  <a:lnTo>
                    <a:pt x="81" y="4"/>
                  </a:lnTo>
                  <a:lnTo>
                    <a:pt x="78" y="7"/>
                  </a:lnTo>
                  <a:lnTo>
                    <a:pt x="76" y="11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7" name="Freeform 1179"/>
            <p:cNvSpPr/>
            <p:nvPr/>
          </p:nvSpPr>
          <p:spPr bwMode="auto">
            <a:xfrm>
              <a:off x="6686551" y="4070350"/>
              <a:ext cx="252413" cy="382588"/>
            </a:xfrm>
            <a:custGeom>
              <a:avLst/>
              <a:gdLst/>
              <a:ahLst/>
              <a:cxnLst>
                <a:cxn ang="0">
                  <a:pos x="627" y="889"/>
                </a:cxn>
                <a:cxn ang="0">
                  <a:pos x="618" y="813"/>
                </a:cxn>
                <a:cxn ang="0">
                  <a:pos x="618" y="759"/>
                </a:cxn>
                <a:cxn ang="0">
                  <a:pos x="612" y="704"/>
                </a:cxn>
                <a:cxn ang="0">
                  <a:pos x="596" y="649"/>
                </a:cxn>
                <a:cxn ang="0">
                  <a:pos x="575" y="575"/>
                </a:cxn>
                <a:cxn ang="0">
                  <a:pos x="549" y="502"/>
                </a:cxn>
                <a:cxn ang="0">
                  <a:pos x="511" y="421"/>
                </a:cxn>
                <a:cxn ang="0">
                  <a:pos x="478" y="337"/>
                </a:cxn>
                <a:cxn ang="0">
                  <a:pos x="455" y="285"/>
                </a:cxn>
                <a:cxn ang="0">
                  <a:pos x="401" y="205"/>
                </a:cxn>
                <a:cxn ang="0">
                  <a:pos x="378" y="175"/>
                </a:cxn>
                <a:cxn ang="0">
                  <a:pos x="333" y="134"/>
                </a:cxn>
                <a:cxn ang="0">
                  <a:pos x="285" y="103"/>
                </a:cxn>
                <a:cxn ang="0">
                  <a:pos x="223" y="68"/>
                </a:cxn>
                <a:cxn ang="0">
                  <a:pos x="159" y="40"/>
                </a:cxn>
                <a:cxn ang="0">
                  <a:pos x="91" y="15"/>
                </a:cxn>
                <a:cxn ang="0">
                  <a:pos x="39" y="2"/>
                </a:cxn>
                <a:cxn ang="0">
                  <a:pos x="17" y="0"/>
                </a:cxn>
                <a:cxn ang="0">
                  <a:pos x="5" y="5"/>
                </a:cxn>
                <a:cxn ang="0">
                  <a:pos x="0" y="20"/>
                </a:cxn>
                <a:cxn ang="0">
                  <a:pos x="5" y="36"/>
                </a:cxn>
                <a:cxn ang="0">
                  <a:pos x="17" y="44"/>
                </a:cxn>
                <a:cxn ang="0">
                  <a:pos x="35" y="47"/>
                </a:cxn>
                <a:cxn ang="0">
                  <a:pos x="105" y="70"/>
                </a:cxn>
                <a:cxn ang="0">
                  <a:pos x="150" y="85"/>
                </a:cxn>
                <a:cxn ang="0">
                  <a:pos x="231" y="125"/>
                </a:cxn>
                <a:cxn ang="0">
                  <a:pos x="279" y="151"/>
                </a:cxn>
                <a:cxn ang="0">
                  <a:pos x="327" y="188"/>
                </a:cxn>
                <a:cxn ang="0">
                  <a:pos x="368" y="235"/>
                </a:cxn>
                <a:cxn ang="0">
                  <a:pos x="402" y="287"/>
                </a:cxn>
                <a:cxn ang="0">
                  <a:pos x="438" y="362"/>
                </a:cxn>
                <a:cxn ang="0">
                  <a:pos x="455" y="413"/>
                </a:cxn>
                <a:cxn ang="0">
                  <a:pos x="502" y="508"/>
                </a:cxn>
                <a:cxn ang="0">
                  <a:pos x="518" y="545"/>
                </a:cxn>
                <a:cxn ang="0">
                  <a:pos x="553" y="661"/>
                </a:cxn>
                <a:cxn ang="0">
                  <a:pos x="563" y="700"/>
                </a:cxn>
                <a:cxn ang="0">
                  <a:pos x="571" y="757"/>
                </a:cxn>
                <a:cxn ang="0">
                  <a:pos x="572" y="816"/>
                </a:cxn>
                <a:cxn ang="0">
                  <a:pos x="584" y="867"/>
                </a:cxn>
                <a:cxn ang="0">
                  <a:pos x="587" y="905"/>
                </a:cxn>
                <a:cxn ang="0">
                  <a:pos x="587" y="945"/>
                </a:cxn>
                <a:cxn ang="0">
                  <a:pos x="593" y="957"/>
                </a:cxn>
                <a:cxn ang="0">
                  <a:pos x="605" y="963"/>
                </a:cxn>
                <a:cxn ang="0">
                  <a:pos x="616" y="963"/>
                </a:cxn>
                <a:cxn ang="0">
                  <a:pos x="627" y="959"/>
                </a:cxn>
                <a:cxn ang="0">
                  <a:pos x="637" y="950"/>
                </a:cxn>
                <a:cxn ang="0">
                  <a:pos x="638" y="936"/>
                </a:cxn>
                <a:cxn ang="0">
                  <a:pos x="637" y="925"/>
                </a:cxn>
                <a:cxn ang="0">
                  <a:pos x="631" y="919"/>
                </a:cxn>
              </a:cxnLst>
              <a:rect l="0" t="0" r="r" b="b"/>
              <a:pathLst>
                <a:path w="638" h="963">
                  <a:moveTo>
                    <a:pt x="631" y="919"/>
                  </a:moveTo>
                  <a:lnTo>
                    <a:pt x="631" y="919"/>
                  </a:lnTo>
                  <a:lnTo>
                    <a:pt x="627" y="889"/>
                  </a:lnTo>
                  <a:lnTo>
                    <a:pt x="623" y="859"/>
                  </a:lnTo>
                  <a:lnTo>
                    <a:pt x="620" y="829"/>
                  </a:lnTo>
                  <a:lnTo>
                    <a:pt x="618" y="813"/>
                  </a:lnTo>
                  <a:lnTo>
                    <a:pt x="618" y="799"/>
                  </a:lnTo>
                  <a:lnTo>
                    <a:pt x="618" y="799"/>
                  </a:lnTo>
                  <a:lnTo>
                    <a:pt x="618" y="759"/>
                  </a:lnTo>
                  <a:lnTo>
                    <a:pt x="617" y="741"/>
                  </a:lnTo>
                  <a:lnTo>
                    <a:pt x="614" y="723"/>
                  </a:lnTo>
                  <a:lnTo>
                    <a:pt x="612" y="704"/>
                  </a:lnTo>
                  <a:lnTo>
                    <a:pt x="608" y="687"/>
                  </a:lnTo>
                  <a:lnTo>
                    <a:pt x="603" y="669"/>
                  </a:lnTo>
                  <a:lnTo>
                    <a:pt x="596" y="649"/>
                  </a:lnTo>
                  <a:lnTo>
                    <a:pt x="596" y="649"/>
                  </a:lnTo>
                  <a:lnTo>
                    <a:pt x="586" y="613"/>
                  </a:lnTo>
                  <a:lnTo>
                    <a:pt x="575" y="575"/>
                  </a:lnTo>
                  <a:lnTo>
                    <a:pt x="563" y="537"/>
                  </a:lnTo>
                  <a:lnTo>
                    <a:pt x="557" y="520"/>
                  </a:lnTo>
                  <a:lnTo>
                    <a:pt x="549" y="502"/>
                  </a:lnTo>
                  <a:lnTo>
                    <a:pt x="549" y="502"/>
                  </a:lnTo>
                  <a:lnTo>
                    <a:pt x="529" y="461"/>
                  </a:lnTo>
                  <a:lnTo>
                    <a:pt x="511" y="421"/>
                  </a:lnTo>
                  <a:lnTo>
                    <a:pt x="494" y="379"/>
                  </a:lnTo>
                  <a:lnTo>
                    <a:pt x="478" y="337"/>
                  </a:lnTo>
                  <a:lnTo>
                    <a:pt x="478" y="337"/>
                  </a:lnTo>
                  <a:lnTo>
                    <a:pt x="472" y="319"/>
                  </a:lnTo>
                  <a:lnTo>
                    <a:pt x="464" y="302"/>
                  </a:lnTo>
                  <a:lnTo>
                    <a:pt x="455" y="285"/>
                  </a:lnTo>
                  <a:lnTo>
                    <a:pt x="444" y="269"/>
                  </a:lnTo>
                  <a:lnTo>
                    <a:pt x="422" y="236"/>
                  </a:lnTo>
                  <a:lnTo>
                    <a:pt x="401" y="205"/>
                  </a:lnTo>
                  <a:lnTo>
                    <a:pt x="401" y="205"/>
                  </a:lnTo>
                  <a:lnTo>
                    <a:pt x="389" y="189"/>
                  </a:lnTo>
                  <a:lnTo>
                    <a:pt x="378" y="175"/>
                  </a:lnTo>
                  <a:lnTo>
                    <a:pt x="363" y="160"/>
                  </a:lnTo>
                  <a:lnTo>
                    <a:pt x="349" y="147"/>
                  </a:lnTo>
                  <a:lnTo>
                    <a:pt x="333" y="134"/>
                  </a:lnTo>
                  <a:lnTo>
                    <a:pt x="317" y="122"/>
                  </a:lnTo>
                  <a:lnTo>
                    <a:pt x="300" y="112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55" y="86"/>
                  </a:lnTo>
                  <a:lnTo>
                    <a:pt x="223" y="68"/>
                  </a:lnTo>
                  <a:lnTo>
                    <a:pt x="191" y="52"/>
                  </a:lnTo>
                  <a:lnTo>
                    <a:pt x="175" y="45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25" y="28"/>
                  </a:lnTo>
                  <a:lnTo>
                    <a:pt x="91" y="15"/>
                  </a:lnTo>
                  <a:lnTo>
                    <a:pt x="74" y="10"/>
                  </a:lnTo>
                  <a:lnTo>
                    <a:pt x="56" y="5"/>
                  </a:lnTo>
                  <a:lnTo>
                    <a:pt x="3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5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35" y="47"/>
                  </a:lnTo>
                  <a:lnTo>
                    <a:pt x="49" y="51"/>
                  </a:lnTo>
                  <a:lnTo>
                    <a:pt x="77" y="60"/>
                  </a:lnTo>
                  <a:lnTo>
                    <a:pt x="105" y="70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50" y="85"/>
                  </a:lnTo>
                  <a:lnTo>
                    <a:pt x="166" y="92"/>
                  </a:lnTo>
                  <a:lnTo>
                    <a:pt x="198" y="108"/>
                  </a:lnTo>
                  <a:lnTo>
                    <a:pt x="231" y="125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79" y="151"/>
                  </a:lnTo>
                  <a:lnTo>
                    <a:pt x="296" y="163"/>
                  </a:lnTo>
                  <a:lnTo>
                    <a:pt x="312" y="175"/>
                  </a:lnTo>
                  <a:lnTo>
                    <a:pt x="327" y="188"/>
                  </a:lnTo>
                  <a:lnTo>
                    <a:pt x="341" y="204"/>
                  </a:lnTo>
                  <a:lnTo>
                    <a:pt x="355" y="218"/>
                  </a:lnTo>
                  <a:lnTo>
                    <a:pt x="368" y="235"/>
                  </a:lnTo>
                  <a:lnTo>
                    <a:pt x="380" y="252"/>
                  </a:lnTo>
                  <a:lnTo>
                    <a:pt x="392" y="270"/>
                  </a:lnTo>
                  <a:lnTo>
                    <a:pt x="402" y="287"/>
                  </a:lnTo>
                  <a:lnTo>
                    <a:pt x="413" y="306"/>
                  </a:lnTo>
                  <a:lnTo>
                    <a:pt x="422" y="325"/>
                  </a:lnTo>
                  <a:lnTo>
                    <a:pt x="438" y="362"/>
                  </a:lnTo>
                  <a:lnTo>
                    <a:pt x="451" y="400"/>
                  </a:lnTo>
                  <a:lnTo>
                    <a:pt x="451" y="400"/>
                  </a:lnTo>
                  <a:lnTo>
                    <a:pt x="455" y="413"/>
                  </a:lnTo>
                  <a:lnTo>
                    <a:pt x="461" y="427"/>
                  </a:lnTo>
                  <a:lnTo>
                    <a:pt x="474" y="455"/>
                  </a:lnTo>
                  <a:lnTo>
                    <a:pt x="502" y="508"/>
                  </a:lnTo>
                  <a:lnTo>
                    <a:pt x="502" y="508"/>
                  </a:lnTo>
                  <a:lnTo>
                    <a:pt x="511" y="527"/>
                  </a:lnTo>
                  <a:lnTo>
                    <a:pt x="518" y="545"/>
                  </a:lnTo>
                  <a:lnTo>
                    <a:pt x="531" y="584"/>
                  </a:lnTo>
                  <a:lnTo>
                    <a:pt x="541" y="623"/>
                  </a:lnTo>
                  <a:lnTo>
                    <a:pt x="553" y="661"/>
                  </a:lnTo>
                  <a:lnTo>
                    <a:pt x="553" y="661"/>
                  </a:lnTo>
                  <a:lnTo>
                    <a:pt x="558" y="681"/>
                  </a:lnTo>
                  <a:lnTo>
                    <a:pt x="563" y="700"/>
                  </a:lnTo>
                  <a:lnTo>
                    <a:pt x="566" y="719"/>
                  </a:lnTo>
                  <a:lnTo>
                    <a:pt x="570" y="737"/>
                  </a:lnTo>
                  <a:lnTo>
                    <a:pt x="571" y="757"/>
                  </a:lnTo>
                  <a:lnTo>
                    <a:pt x="572" y="775"/>
                  </a:lnTo>
                  <a:lnTo>
                    <a:pt x="572" y="816"/>
                  </a:lnTo>
                  <a:lnTo>
                    <a:pt x="572" y="816"/>
                  </a:lnTo>
                  <a:lnTo>
                    <a:pt x="574" y="829"/>
                  </a:lnTo>
                  <a:lnTo>
                    <a:pt x="576" y="842"/>
                  </a:lnTo>
                  <a:lnTo>
                    <a:pt x="584" y="867"/>
                  </a:lnTo>
                  <a:lnTo>
                    <a:pt x="584" y="867"/>
                  </a:lnTo>
                  <a:lnTo>
                    <a:pt x="587" y="885"/>
                  </a:lnTo>
                  <a:lnTo>
                    <a:pt x="587" y="905"/>
                  </a:lnTo>
                  <a:lnTo>
                    <a:pt x="587" y="941"/>
                  </a:lnTo>
                  <a:lnTo>
                    <a:pt x="587" y="941"/>
                  </a:lnTo>
                  <a:lnTo>
                    <a:pt x="587" y="945"/>
                  </a:lnTo>
                  <a:lnTo>
                    <a:pt x="588" y="950"/>
                  </a:lnTo>
                  <a:lnTo>
                    <a:pt x="591" y="954"/>
                  </a:lnTo>
                  <a:lnTo>
                    <a:pt x="593" y="957"/>
                  </a:lnTo>
                  <a:lnTo>
                    <a:pt x="596" y="959"/>
                  </a:lnTo>
                  <a:lnTo>
                    <a:pt x="600" y="962"/>
                  </a:lnTo>
                  <a:lnTo>
                    <a:pt x="605" y="963"/>
                  </a:lnTo>
                  <a:lnTo>
                    <a:pt x="609" y="963"/>
                  </a:lnTo>
                  <a:lnTo>
                    <a:pt x="616" y="963"/>
                  </a:lnTo>
                  <a:lnTo>
                    <a:pt x="616" y="963"/>
                  </a:lnTo>
                  <a:lnTo>
                    <a:pt x="620" y="963"/>
                  </a:lnTo>
                  <a:lnTo>
                    <a:pt x="623" y="962"/>
                  </a:lnTo>
                  <a:lnTo>
                    <a:pt x="627" y="959"/>
                  </a:lnTo>
                  <a:lnTo>
                    <a:pt x="631" y="957"/>
                  </a:lnTo>
                  <a:lnTo>
                    <a:pt x="634" y="954"/>
                  </a:lnTo>
                  <a:lnTo>
                    <a:pt x="637" y="950"/>
                  </a:lnTo>
                  <a:lnTo>
                    <a:pt x="638" y="945"/>
                  </a:lnTo>
                  <a:lnTo>
                    <a:pt x="638" y="941"/>
                  </a:lnTo>
                  <a:lnTo>
                    <a:pt x="638" y="936"/>
                  </a:lnTo>
                  <a:lnTo>
                    <a:pt x="638" y="936"/>
                  </a:lnTo>
                  <a:lnTo>
                    <a:pt x="638" y="931"/>
                  </a:lnTo>
                  <a:lnTo>
                    <a:pt x="637" y="925"/>
                  </a:lnTo>
                  <a:lnTo>
                    <a:pt x="634" y="923"/>
                  </a:lnTo>
                  <a:lnTo>
                    <a:pt x="631" y="919"/>
                  </a:lnTo>
                  <a:lnTo>
                    <a:pt x="631" y="9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2" name="组合 1281"/>
          <p:cNvGrpSpPr/>
          <p:nvPr/>
        </p:nvGrpSpPr>
        <p:grpSpPr>
          <a:xfrm>
            <a:off x="6982885" y="2315617"/>
            <a:ext cx="999068" cy="946151"/>
            <a:chOff x="5237163" y="2006600"/>
            <a:chExt cx="749301" cy="709613"/>
          </a:xfrm>
          <a:solidFill>
            <a:schemeClr val="tx1"/>
          </a:solidFill>
        </p:grpSpPr>
        <p:sp>
          <p:nvSpPr>
            <p:cNvPr id="13468" name="Freeform 1180"/>
            <p:cNvSpPr/>
            <p:nvPr/>
          </p:nvSpPr>
          <p:spPr bwMode="auto">
            <a:xfrm>
              <a:off x="5256213" y="2009775"/>
              <a:ext cx="107950" cy="100013"/>
            </a:xfrm>
            <a:custGeom>
              <a:avLst/>
              <a:gdLst/>
              <a:ahLst/>
              <a:cxnLst>
                <a:cxn ang="0">
                  <a:pos x="259" y="4"/>
                </a:cxn>
                <a:cxn ang="0">
                  <a:pos x="259" y="4"/>
                </a:cxn>
                <a:cxn ang="0">
                  <a:pos x="258" y="8"/>
                </a:cxn>
                <a:cxn ang="0">
                  <a:pos x="254" y="12"/>
                </a:cxn>
                <a:cxn ang="0">
                  <a:pos x="247" y="20"/>
                </a:cxn>
                <a:cxn ang="0">
                  <a:pos x="239" y="25"/>
                </a:cxn>
                <a:cxn ang="0">
                  <a:pos x="232" y="30"/>
                </a:cxn>
                <a:cxn ang="0">
                  <a:pos x="232" y="30"/>
                </a:cxn>
                <a:cxn ang="0">
                  <a:pos x="222" y="35"/>
                </a:cxn>
                <a:cxn ang="0">
                  <a:pos x="215" y="42"/>
                </a:cxn>
                <a:cxn ang="0">
                  <a:pos x="199" y="56"/>
                </a:cxn>
                <a:cxn ang="0">
                  <a:pos x="199" y="56"/>
                </a:cxn>
                <a:cxn ang="0">
                  <a:pos x="164" y="86"/>
                </a:cxn>
                <a:cxn ang="0">
                  <a:pos x="128" y="118"/>
                </a:cxn>
                <a:cxn ang="0">
                  <a:pos x="128" y="118"/>
                </a:cxn>
                <a:cxn ang="0">
                  <a:pos x="96" y="146"/>
                </a:cxn>
                <a:cxn ang="0">
                  <a:pos x="63" y="177"/>
                </a:cxn>
                <a:cxn ang="0">
                  <a:pos x="31" y="208"/>
                </a:cxn>
                <a:cxn ang="0">
                  <a:pos x="1" y="241"/>
                </a:cxn>
                <a:cxn ang="0">
                  <a:pos x="1" y="241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7" y="251"/>
                </a:cxn>
                <a:cxn ang="0">
                  <a:pos x="8" y="251"/>
                </a:cxn>
                <a:cxn ang="0">
                  <a:pos x="11" y="248"/>
                </a:cxn>
                <a:cxn ang="0">
                  <a:pos x="11" y="248"/>
                </a:cxn>
                <a:cxn ang="0">
                  <a:pos x="25" y="231"/>
                </a:cxn>
                <a:cxn ang="0">
                  <a:pos x="41" y="214"/>
                </a:cxn>
                <a:cxn ang="0">
                  <a:pos x="75" y="182"/>
                </a:cxn>
                <a:cxn ang="0">
                  <a:pos x="109" y="150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83" y="84"/>
                </a:cxn>
                <a:cxn ang="0">
                  <a:pos x="222" y="51"/>
                </a:cxn>
                <a:cxn ang="0">
                  <a:pos x="222" y="51"/>
                </a:cxn>
                <a:cxn ang="0">
                  <a:pos x="236" y="41"/>
                </a:cxn>
                <a:cxn ang="0">
                  <a:pos x="250" y="31"/>
                </a:cxn>
                <a:cxn ang="0">
                  <a:pos x="256" y="26"/>
                </a:cxn>
                <a:cxn ang="0">
                  <a:pos x="262" y="21"/>
                </a:cxn>
                <a:cxn ang="0">
                  <a:pos x="267" y="14"/>
                </a:cxn>
                <a:cxn ang="0">
                  <a:pos x="271" y="7"/>
                </a:cxn>
                <a:cxn ang="0">
                  <a:pos x="271" y="7"/>
                </a:cxn>
                <a:cxn ang="0">
                  <a:pos x="271" y="4"/>
                </a:cxn>
                <a:cxn ang="0">
                  <a:pos x="270" y="3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2" y="0"/>
                </a:cxn>
                <a:cxn ang="0">
                  <a:pos x="260" y="1"/>
                </a:cxn>
                <a:cxn ang="0">
                  <a:pos x="259" y="4"/>
                </a:cxn>
                <a:cxn ang="0">
                  <a:pos x="259" y="4"/>
                </a:cxn>
              </a:cxnLst>
              <a:rect l="0" t="0" r="r" b="b"/>
              <a:pathLst>
                <a:path w="271" h="251">
                  <a:moveTo>
                    <a:pt x="259" y="4"/>
                  </a:moveTo>
                  <a:lnTo>
                    <a:pt x="259" y="4"/>
                  </a:lnTo>
                  <a:lnTo>
                    <a:pt x="258" y="8"/>
                  </a:lnTo>
                  <a:lnTo>
                    <a:pt x="254" y="12"/>
                  </a:lnTo>
                  <a:lnTo>
                    <a:pt x="247" y="20"/>
                  </a:lnTo>
                  <a:lnTo>
                    <a:pt x="239" y="25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22" y="35"/>
                  </a:lnTo>
                  <a:lnTo>
                    <a:pt x="215" y="42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164" y="86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96" y="146"/>
                  </a:lnTo>
                  <a:lnTo>
                    <a:pt x="63" y="177"/>
                  </a:lnTo>
                  <a:lnTo>
                    <a:pt x="31" y="208"/>
                  </a:lnTo>
                  <a:lnTo>
                    <a:pt x="1" y="241"/>
                  </a:lnTo>
                  <a:lnTo>
                    <a:pt x="1" y="241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7" y="251"/>
                  </a:lnTo>
                  <a:lnTo>
                    <a:pt x="8" y="251"/>
                  </a:lnTo>
                  <a:lnTo>
                    <a:pt x="11" y="248"/>
                  </a:lnTo>
                  <a:lnTo>
                    <a:pt x="11" y="248"/>
                  </a:lnTo>
                  <a:lnTo>
                    <a:pt x="25" y="231"/>
                  </a:lnTo>
                  <a:lnTo>
                    <a:pt x="41" y="214"/>
                  </a:lnTo>
                  <a:lnTo>
                    <a:pt x="75" y="182"/>
                  </a:lnTo>
                  <a:lnTo>
                    <a:pt x="109" y="150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83" y="84"/>
                  </a:lnTo>
                  <a:lnTo>
                    <a:pt x="222" y="51"/>
                  </a:lnTo>
                  <a:lnTo>
                    <a:pt x="222" y="51"/>
                  </a:lnTo>
                  <a:lnTo>
                    <a:pt x="236" y="41"/>
                  </a:lnTo>
                  <a:lnTo>
                    <a:pt x="250" y="31"/>
                  </a:lnTo>
                  <a:lnTo>
                    <a:pt x="256" y="26"/>
                  </a:lnTo>
                  <a:lnTo>
                    <a:pt x="262" y="21"/>
                  </a:lnTo>
                  <a:lnTo>
                    <a:pt x="267" y="14"/>
                  </a:lnTo>
                  <a:lnTo>
                    <a:pt x="271" y="7"/>
                  </a:lnTo>
                  <a:lnTo>
                    <a:pt x="271" y="7"/>
                  </a:lnTo>
                  <a:lnTo>
                    <a:pt x="271" y="4"/>
                  </a:lnTo>
                  <a:lnTo>
                    <a:pt x="270" y="3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2" y="0"/>
                  </a:lnTo>
                  <a:lnTo>
                    <a:pt x="260" y="1"/>
                  </a:lnTo>
                  <a:lnTo>
                    <a:pt x="259" y="4"/>
                  </a:lnTo>
                  <a:lnTo>
                    <a:pt x="2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9" name="Freeform 1181"/>
            <p:cNvSpPr/>
            <p:nvPr/>
          </p:nvSpPr>
          <p:spPr bwMode="auto">
            <a:xfrm>
              <a:off x="5246688" y="2011363"/>
              <a:ext cx="177800" cy="144463"/>
            </a:xfrm>
            <a:custGeom>
              <a:avLst/>
              <a:gdLst/>
              <a:ahLst/>
              <a:cxnLst>
                <a:cxn ang="0">
                  <a:pos x="438" y="0"/>
                </a:cxn>
                <a:cxn ang="0">
                  <a:pos x="426" y="4"/>
                </a:cxn>
                <a:cxn ang="0">
                  <a:pos x="394" y="25"/>
                </a:cxn>
                <a:cxn ang="0">
                  <a:pos x="360" y="50"/>
                </a:cxn>
                <a:cxn ang="0">
                  <a:pos x="324" y="74"/>
                </a:cxn>
                <a:cxn ang="0">
                  <a:pos x="267" y="122"/>
                </a:cxn>
                <a:cxn ang="0">
                  <a:pos x="209" y="170"/>
                </a:cxn>
                <a:cxn ang="0">
                  <a:pos x="180" y="193"/>
                </a:cxn>
                <a:cxn ang="0">
                  <a:pos x="93" y="267"/>
                </a:cxn>
                <a:cxn ang="0">
                  <a:pos x="61" y="293"/>
                </a:cxn>
                <a:cxn ang="0">
                  <a:pos x="30" y="320"/>
                </a:cxn>
                <a:cxn ang="0">
                  <a:pos x="13" y="337"/>
                </a:cxn>
                <a:cxn ang="0">
                  <a:pos x="2" y="352"/>
                </a:cxn>
                <a:cxn ang="0">
                  <a:pos x="0" y="357"/>
                </a:cxn>
                <a:cxn ang="0">
                  <a:pos x="0" y="362"/>
                </a:cxn>
                <a:cxn ang="0">
                  <a:pos x="8" y="363"/>
                </a:cxn>
                <a:cxn ang="0">
                  <a:pos x="10" y="361"/>
                </a:cxn>
                <a:cxn ang="0">
                  <a:pos x="13" y="356"/>
                </a:cxn>
                <a:cxn ang="0">
                  <a:pos x="26" y="340"/>
                </a:cxn>
                <a:cxn ang="0">
                  <a:pos x="44" y="322"/>
                </a:cxn>
                <a:cxn ang="0">
                  <a:pos x="72" y="298"/>
                </a:cxn>
                <a:cxn ang="0">
                  <a:pos x="101" y="275"/>
                </a:cxn>
                <a:cxn ang="0">
                  <a:pos x="192" y="197"/>
                </a:cxn>
                <a:cxn ang="0">
                  <a:pos x="224" y="173"/>
                </a:cxn>
                <a:cxn ang="0">
                  <a:pos x="269" y="135"/>
                </a:cxn>
                <a:cxn ang="0">
                  <a:pos x="315" y="97"/>
                </a:cxn>
                <a:cxn ang="0">
                  <a:pos x="365" y="57"/>
                </a:cxn>
                <a:cxn ang="0">
                  <a:pos x="383" y="46"/>
                </a:cxn>
                <a:cxn ang="0">
                  <a:pos x="411" y="26"/>
                </a:cxn>
                <a:cxn ang="0">
                  <a:pos x="433" y="13"/>
                </a:cxn>
                <a:cxn ang="0">
                  <a:pos x="441" y="10"/>
                </a:cxn>
                <a:cxn ang="0">
                  <a:pos x="445" y="8"/>
                </a:cxn>
                <a:cxn ang="0">
                  <a:pos x="445" y="4"/>
                </a:cxn>
                <a:cxn ang="0">
                  <a:pos x="439" y="0"/>
                </a:cxn>
                <a:cxn ang="0">
                  <a:pos x="438" y="0"/>
                </a:cxn>
              </a:cxnLst>
              <a:rect l="0" t="0" r="r" b="b"/>
              <a:pathLst>
                <a:path w="445" h="365">
                  <a:moveTo>
                    <a:pt x="438" y="0"/>
                  </a:moveTo>
                  <a:lnTo>
                    <a:pt x="438" y="0"/>
                  </a:lnTo>
                  <a:lnTo>
                    <a:pt x="431" y="1"/>
                  </a:lnTo>
                  <a:lnTo>
                    <a:pt x="426" y="4"/>
                  </a:lnTo>
                  <a:lnTo>
                    <a:pt x="414" y="10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60" y="50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295" y="98"/>
                  </a:lnTo>
                  <a:lnTo>
                    <a:pt x="267" y="122"/>
                  </a:lnTo>
                  <a:lnTo>
                    <a:pt x="238" y="146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180" y="193"/>
                  </a:lnTo>
                  <a:lnTo>
                    <a:pt x="150" y="217"/>
                  </a:lnTo>
                  <a:lnTo>
                    <a:pt x="93" y="267"/>
                  </a:lnTo>
                  <a:lnTo>
                    <a:pt x="93" y="267"/>
                  </a:lnTo>
                  <a:lnTo>
                    <a:pt x="61" y="293"/>
                  </a:lnTo>
                  <a:lnTo>
                    <a:pt x="46" y="306"/>
                  </a:lnTo>
                  <a:lnTo>
                    <a:pt x="30" y="320"/>
                  </a:lnTo>
                  <a:lnTo>
                    <a:pt x="30" y="320"/>
                  </a:lnTo>
                  <a:lnTo>
                    <a:pt x="13" y="337"/>
                  </a:lnTo>
                  <a:lnTo>
                    <a:pt x="5" y="346"/>
                  </a:lnTo>
                  <a:lnTo>
                    <a:pt x="2" y="352"/>
                  </a:lnTo>
                  <a:lnTo>
                    <a:pt x="0" y="357"/>
                  </a:lnTo>
                  <a:lnTo>
                    <a:pt x="0" y="357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4" y="365"/>
                  </a:lnTo>
                  <a:lnTo>
                    <a:pt x="8" y="363"/>
                  </a:lnTo>
                  <a:lnTo>
                    <a:pt x="9" y="362"/>
                  </a:lnTo>
                  <a:lnTo>
                    <a:pt x="10" y="361"/>
                  </a:lnTo>
                  <a:lnTo>
                    <a:pt x="10" y="361"/>
                  </a:lnTo>
                  <a:lnTo>
                    <a:pt x="13" y="356"/>
                  </a:lnTo>
                  <a:lnTo>
                    <a:pt x="17" y="350"/>
                  </a:lnTo>
                  <a:lnTo>
                    <a:pt x="26" y="340"/>
                  </a:lnTo>
                  <a:lnTo>
                    <a:pt x="44" y="322"/>
                  </a:lnTo>
                  <a:lnTo>
                    <a:pt x="44" y="322"/>
                  </a:lnTo>
                  <a:lnTo>
                    <a:pt x="57" y="310"/>
                  </a:lnTo>
                  <a:lnTo>
                    <a:pt x="72" y="298"/>
                  </a:lnTo>
                  <a:lnTo>
                    <a:pt x="101" y="275"/>
                  </a:lnTo>
                  <a:lnTo>
                    <a:pt x="101" y="275"/>
                  </a:lnTo>
                  <a:lnTo>
                    <a:pt x="162" y="222"/>
                  </a:lnTo>
                  <a:lnTo>
                    <a:pt x="192" y="197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47" y="154"/>
                  </a:lnTo>
                  <a:lnTo>
                    <a:pt x="269" y="135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48" y="71"/>
                  </a:lnTo>
                  <a:lnTo>
                    <a:pt x="365" y="57"/>
                  </a:lnTo>
                  <a:lnTo>
                    <a:pt x="383" y="46"/>
                  </a:lnTo>
                  <a:lnTo>
                    <a:pt x="383" y="46"/>
                  </a:lnTo>
                  <a:lnTo>
                    <a:pt x="396" y="37"/>
                  </a:lnTo>
                  <a:lnTo>
                    <a:pt x="411" y="26"/>
                  </a:lnTo>
                  <a:lnTo>
                    <a:pt x="425" y="16"/>
                  </a:lnTo>
                  <a:lnTo>
                    <a:pt x="433" y="13"/>
                  </a:lnTo>
                  <a:lnTo>
                    <a:pt x="441" y="10"/>
                  </a:lnTo>
                  <a:lnTo>
                    <a:pt x="441" y="10"/>
                  </a:lnTo>
                  <a:lnTo>
                    <a:pt x="443" y="9"/>
                  </a:lnTo>
                  <a:lnTo>
                    <a:pt x="445" y="8"/>
                  </a:lnTo>
                  <a:lnTo>
                    <a:pt x="445" y="6"/>
                  </a:lnTo>
                  <a:lnTo>
                    <a:pt x="445" y="4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8" y="0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0" name="Freeform 1182"/>
            <p:cNvSpPr/>
            <p:nvPr/>
          </p:nvSpPr>
          <p:spPr bwMode="auto">
            <a:xfrm>
              <a:off x="5240338" y="2033588"/>
              <a:ext cx="198438" cy="161925"/>
            </a:xfrm>
            <a:custGeom>
              <a:avLst/>
              <a:gdLst/>
              <a:ahLst/>
              <a:cxnLst>
                <a:cxn ang="0">
                  <a:pos x="495" y="1"/>
                </a:cxn>
                <a:cxn ang="0">
                  <a:pos x="468" y="18"/>
                </a:cxn>
                <a:cxn ang="0">
                  <a:pos x="442" y="35"/>
                </a:cxn>
                <a:cxn ang="0">
                  <a:pos x="378" y="89"/>
                </a:cxn>
                <a:cxn ang="0">
                  <a:pos x="344" y="117"/>
                </a:cxn>
                <a:cxn ang="0">
                  <a:pos x="238" y="194"/>
                </a:cxn>
                <a:cxn ang="0">
                  <a:pos x="209" y="219"/>
                </a:cxn>
                <a:cxn ang="0">
                  <a:pos x="126" y="296"/>
                </a:cxn>
                <a:cxn ang="0">
                  <a:pos x="97" y="322"/>
                </a:cxn>
                <a:cxn ang="0">
                  <a:pos x="67" y="348"/>
                </a:cxn>
                <a:cxn ang="0">
                  <a:pos x="34" y="373"/>
                </a:cxn>
                <a:cxn ang="0">
                  <a:pos x="2" y="398"/>
                </a:cxn>
                <a:cxn ang="0">
                  <a:pos x="0" y="400"/>
                </a:cxn>
                <a:cxn ang="0">
                  <a:pos x="2" y="406"/>
                </a:cxn>
                <a:cxn ang="0">
                  <a:pos x="8" y="407"/>
                </a:cxn>
                <a:cxn ang="0">
                  <a:pos x="11" y="406"/>
                </a:cxn>
                <a:cxn ang="0">
                  <a:pos x="34" y="387"/>
                </a:cxn>
                <a:cxn ang="0">
                  <a:pos x="59" y="369"/>
                </a:cxn>
                <a:cxn ang="0">
                  <a:pos x="90" y="344"/>
                </a:cxn>
                <a:cxn ang="0">
                  <a:pos x="121" y="317"/>
                </a:cxn>
                <a:cxn ang="0">
                  <a:pos x="178" y="263"/>
                </a:cxn>
                <a:cxn ang="0">
                  <a:pos x="237" y="209"/>
                </a:cxn>
                <a:cxn ang="0">
                  <a:pos x="270" y="185"/>
                </a:cxn>
                <a:cxn ang="0">
                  <a:pos x="336" y="136"/>
                </a:cxn>
                <a:cxn ang="0">
                  <a:pos x="369" y="111"/>
                </a:cxn>
                <a:cxn ang="0">
                  <a:pos x="434" y="58"/>
                </a:cxn>
                <a:cxn ang="0">
                  <a:pos x="450" y="46"/>
                </a:cxn>
                <a:cxn ang="0">
                  <a:pos x="500" y="11"/>
                </a:cxn>
                <a:cxn ang="0">
                  <a:pos x="501" y="9"/>
                </a:cxn>
                <a:cxn ang="0">
                  <a:pos x="501" y="3"/>
                </a:cxn>
                <a:cxn ang="0">
                  <a:pos x="499" y="0"/>
                </a:cxn>
                <a:cxn ang="0">
                  <a:pos x="495" y="1"/>
                </a:cxn>
              </a:cxnLst>
              <a:rect l="0" t="0" r="r" b="b"/>
              <a:pathLst>
                <a:path w="503" h="407">
                  <a:moveTo>
                    <a:pt x="495" y="1"/>
                  </a:moveTo>
                  <a:lnTo>
                    <a:pt x="495" y="1"/>
                  </a:lnTo>
                  <a:lnTo>
                    <a:pt x="482" y="9"/>
                  </a:lnTo>
                  <a:lnTo>
                    <a:pt x="468" y="18"/>
                  </a:lnTo>
                  <a:lnTo>
                    <a:pt x="455" y="26"/>
                  </a:lnTo>
                  <a:lnTo>
                    <a:pt x="442" y="35"/>
                  </a:lnTo>
                  <a:lnTo>
                    <a:pt x="442" y="35"/>
                  </a:lnTo>
                  <a:lnTo>
                    <a:pt x="378" y="89"/>
                  </a:lnTo>
                  <a:lnTo>
                    <a:pt x="378" y="89"/>
                  </a:lnTo>
                  <a:lnTo>
                    <a:pt x="344" y="117"/>
                  </a:lnTo>
                  <a:lnTo>
                    <a:pt x="309" y="143"/>
                  </a:lnTo>
                  <a:lnTo>
                    <a:pt x="238" y="194"/>
                  </a:lnTo>
                  <a:lnTo>
                    <a:pt x="238" y="194"/>
                  </a:lnTo>
                  <a:lnTo>
                    <a:pt x="209" y="219"/>
                  </a:lnTo>
                  <a:lnTo>
                    <a:pt x="181" y="243"/>
                  </a:lnTo>
                  <a:lnTo>
                    <a:pt x="126" y="296"/>
                  </a:lnTo>
                  <a:lnTo>
                    <a:pt x="126" y="296"/>
                  </a:lnTo>
                  <a:lnTo>
                    <a:pt x="97" y="322"/>
                  </a:lnTo>
                  <a:lnTo>
                    <a:pt x="67" y="348"/>
                  </a:lnTo>
                  <a:lnTo>
                    <a:pt x="67" y="348"/>
                  </a:lnTo>
                  <a:lnTo>
                    <a:pt x="51" y="361"/>
                  </a:lnTo>
                  <a:lnTo>
                    <a:pt x="34" y="373"/>
                  </a:lnTo>
                  <a:lnTo>
                    <a:pt x="17" y="385"/>
                  </a:lnTo>
                  <a:lnTo>
                    <a:pt x="2" y="398"/>
                  </a:lnTo>
                  <a:lnTo>
                    <a:pt x="2" y="398"/>
                  </a:lnTo>
                  <a:lnTo>
                    <a:pt x="0" y="400"/>
                  </a:lnTo>
                  <a:lnTo>
                    <a:pt x="0" y="402"/>
                  </a:lnTo>
                  <a:lnTo>
                    <a:pt x="2" y="406"/>
                  </a:lnTo>
                  <a:lnTo>
                    <a:pt x="5" y="407"/>
                  </a:lnTo>
                  <a:lnTo>
                    <a:pt x="8" y="407"/>
                  </a:lnTo>
                  <a:lnTo>
                    <a:pt x="11" y="406"/>
                  </a:lnTo>
                  <a:lnTo>
                    <a:pt x="11" y="406"/>
                  </a:lnTo>
                  <a:lnTo>
                    <a:pt x="22" y="396"/>
                  </a:lnTo>
                  <a:lnTo>
                    <a:pt x="34" y="387"/>
                  </a:lnTo>
                  <a:lnTo>
                    <a:pt x="47" y="379"/>
                  </a:lnTo>
                  <a:lnTo>
                    <a:pt x="59" y="369"/>
                  </a:lnTo>
                  <a:lnTo>
                    <a:pt x="59" y="369"/>
                  </a:lnTo>
                  <a:lnTo>
                    <a:pt x="90" y="344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49" y="290"/>
                  </a:lnTo>
                  <a:lnTo>
                    <a:pt x="178" y="263"/>
                  </a:lnTo>
                  <a:lnTo>
                    <a:pt x="207" y="236"/>
                  </a:lnTo>
                  <a:lnTo>
                    <a:pt x="237" y="209"/>
                  </a:lnTo>
                  <a:lnTo>
                    <a:pt x="237" y="209"/>
                  </a:lnTo>
                  <a:lnTo>
                    <a:pt x="270" y="185"/>
                  </a:lnTo>
                  <a:lnTo>
                    <a:pt x="304" y="160"/>
                  </a:lnTo>
                  <a:lnTo>
                    <a:pt x="336" y="136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402" y="85"/>
                  </a:lnTo>
                  <a:lnTo>
                    <a:pt x="434" y="58"/>
                  </a:lnTo>
                  <a:lnTo>
                    <a:pt x="434" y="58"/>
                  </a:lnTo>
                  <a:lnTo>
                    <a:pt x="450" y="46"/>
                  </a:lnTo>
                  <a:lnTo>
                    <a:pt x="467" y="34"/>
                  </a:lnTo>
                  <a:lnTo>
                    <a:pt x="500" y="11"/>
                  </a:lnTo>
                  <a:lnTo>
                    <a:pt x="500" y="11"/>
                  </a:lnTo>
                  <a:lnTo>
                    <a:pt x="501" y="9"/>
                  </a:lnTo>
                  <a:lnTo>
                    <a:pt x="503" y="7"/>
                  </a:lnTo>
                  <a:lnTo>
                    <a:pt x="501" y="3"/>
                  </a:lnTo>
                  <a:lnTo>
                    <a:pt x="500" y="1"/>
                  </a:lnTo>
                  <a:lnTo>
                    <a:pt x="499" y="0"/>
                  </a:lnTo>
                  <a:lnTo>
                    <a:pt x="496" y="0"/>
                  </a:lnTo>
                  <a:lnTo>
                    <a:pt x="495" y="1"/>
                  </a:lnTo>
                  <a:lnTo>
                    <a:pt x="4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1" name="Freeform 1183"/>
            <p:cNvSpPr/>
            <p:nvPr/>
          </p:nvSpPr>
          <p:spPr bwMode="auto">
            <a:xfrm>
              <a:off x="5386388" y="2011363"/>
              <a:ext cx="142875" cy="98425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55" y="0"/>
                </a:cxn>
                <a:cxn ang="0">
                  <a:pos x="344" y="4"/>
                </a:cxn>
                <a:cxn ang="0">
                  <a:pos x="334" y="9"/>
                </a:cxn>
                <a:cxn ang="0">
                  <a:pos x="314" y="21"/>
                </a:cxn>
                <a:cxn ang="0">
                  <a:pos x="275" y="48"/>
                </a:cxn>
                <a:cxn ang="0">
                  <a:pos x="275" y="48"/>
                </a:cxn>
                <a:cxn ang="0">
                  <a:pos x="229" y="80"/>
                </a:cxn>
                <a:cxn ang="0">
                  <a:pos x="183" y="110"/>
                </a:cxn>
                <a:cxn ang="0">
                  <a:pos x="183" y="110"/>
                </a:cxn>
                <a:cxn ang="0">
                  <a:pos x="134" y="144"/>
                </a:cxn>
                <a:cxn ang="0">
                  <a:pos x="85" y="178"/>
                </a:cxn>
                <a:cxn ang="0">
                  <a:pos x="85" y="178"/>
                </a:cxn>
                <a:cxn ang="0">
                  <a:pos x="43" y="207"/>
                </a:cxn>
                <a:cxn ang="0">
                  <a:pos x="22" y="221"/>
                </a:cxn>
                <a:cxn ang="0">
                  <a:pos x="3" y="237"/>
                </a:cxn>
                <a:cxn ang="0">
                  <a:pos x="3" y="237"/>
                </a:cxn>
                <a:cxn ang="0">
                  <a:pos x="1" y="239"/>
                </a:cxn>
                <a:cxn ang="0">
                  <a:pos x="0" y="241"/>
                </a:cxn>
                <a:cxn ang="0">
                  <a:pos x="3" y="244"/>
                </a:cxn>
                <a:cxn ang="0">
                  <a:pos x="5" y="247"/>
                </a:cxn>
                <a:cxn ang="0">
                  <a:pos x="8" y="246"/>
                </a:cxn>
                <a:cxn ang="0">
                  <a:pos x="11" y="244"/>
                </a:cxn>
                <a:cxn ang="0">
                  <a:pos x="11" y="244"/>
                </a:cxn>
                <a:cxn ang="0">
                  <a:pos x="29" y="229"/>
                </a:cxn>
                <a:cxn ang="0">
                  <a:pos x="50" y="216"/>
                </a:cxn>
                <a:cxn ang="0">
                  <a:pos x="71" y="201"/>
                </a:cxn>
                <a:cxn ang="0">
                  <a:pos x="92" y="187"/>
                </a:cxn>
                <a:cxn ang="0">
                  <a:pos x="92" y="187"/>
                </a:cxn>
                <a:cxn ang="0">
                  <a:pos x="140" y="154"/>
                </a:cxn>
                <a:cxn ang="0">
                  <a:pos x="188" y="120"/>
                </a:cxn>
                <a:cxn ang="0">
                  <a:pos x="188" y="120"/>
                </a:cxn>
                <a:cxn ang="0">
                  <a:pos x="230" y="91"/>
                </a:cxn>
                <a:cxn ang="0">
                  <a:pos x="272" y="64"/>
                </a:cxn>
                <a:cxn ang="0">
                  <a:pos x="272" y="64"/>
                </a:cxn>
                <a:cxn ang="0">
                  <a:pos x="314" y="35"/>
                </a:cxn>
                <a:cxn ang="0">
                  <a:pos x="314" y="35"/>
                </a:cxn>
                <a:cxn ang="0">
                  <a:pos x="335" y="22"/>
                </a:cxn>
                <a:cxn ang="0">
                  <a:pos x="347" y="16"/>
                </a:cxn>
                <a:cxn ang="0">
                  <a:pos x="358" y="10"/>
                </a:cxn>
                <a:cxn ang="0">
                  <a:pos x="358" y="10"/>
                </a:cxn>
                <a:cxn ang="0">
                  <a:pos x="360" y="9"/>
                </a:cxn>
                <a:cxn ang="0">
                  <a:pos x="361" y="8"/>
                </a:cxn>
                <a:cxn ang="0">
                  <a:pos x="361" y="4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0"/>
                </a:cxn>
                <a:cxn ang="0">
                  <a:pos x="355" y="0"/>
                </a:cxn>
              </a:cxnLst>
              <a:rect l="0" t="0" r="r" b="b"/>
              <a:pathLst>
                <a:path w="361" h="247">
                  <a:moveTo>
                    <a:pt x="355" y="0"/>
                  </a:moveTo>
                  <a:lnTo>
                    <a:pt x="355" y="0"/>
                  </a:lnTo>
                  <a:lnTo>
                    <a:pt x="344" y="4"/>
                  </a:lnTo>
                  <a:lnTo>
                    <a:pt x="334" y="9"/>
                  </a:lnTo>
                  <a:lnTo>
                    <a:pt x="314" y="21"/>
                  </a:lnTo>
                  <a:lnTo>
                    <a:pt x="275" y="48"/>
                  </a:lnTo>
                  <a:lnTo>
                    <a:pt x="275" y="48"/>
                  </a:lnTo>
                  <a:lnTo>
                    <a:pt x="229" y="80"/>
                  </a:lnTo>
                  <a:lnTo>
                    <a:pt x="183" y="110"/>
                  </a:lnTo>
                  <a:lnTo>
                    <a:pt x="183" y="110"/>
                  </a:lnTo>
                  <a:lnTo>
                    <a:pt x="134" y="144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43" y="207"/>
                  </a:lnTo>
                  <a:lnTo>
                    <a:pt x="22" y="221"/>
                  </a:lnTo>
                  <a:lnTo>
                    <a:pt x="3" y="237"/>
                  </a:lnTo>
                  <a:lnTo>
                    <a:pt x="3" y="237"/>
                  </a:lnTo>
                  <a:lnTo>
                    <a:pt x="1" y="239"/>
                  </a:lnTo>
                  <a:lnTo>
                    <a:pt x="0" y="241"/>
                  </a:lnTo>
                  <a:lnTo>
                    <a:pt x="3" y="244"/>
                  </a:lnTo>
                  <a:lnTo>
                    <a:pt x="5" y="247"/>
                  </a:lnTo>
                  <a:lnTo>
                    <a:pt x="8" y="246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9" y="229"/>
                  </a:lnTo>
                  <a:lnTo>
                    <a:pt x="50" y="216"/>
                  </a:lnTo>
                  <a:lnTo>
                    <a:pt x="71" y="201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140" y="154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230" y="91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314" y="35"/>
                  </a:lnTo>
                  <a:lnTo>
                    <a:pt x="314" y="35"/>
                  </a:lnTo>
                  <a:lnTo>
                    <a:pt x="335" y="22"/>
                  </a:lnTo>
                  <a:lnTo>
                    <a:pt x="347" y="16"/>
                  </a:lnTo>
                  <a:lnTo>
                    <a:pt x="358" y="10"/>
                  </a:lnTo>
                  <a:lnTo>
                    <a:pt x="358" y="10"/>
                  </a:lnTo>
                  <a:lnTo>
                    <a:pt x="360" y="9"/>
                  </a:lnTo>
                  <a:lnTo>
                    <a:pt x="361" y="8"/>
                  </a:lnTo>
                  <a:lnTo>
                    <a:pt x="361" y="4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0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2" name="Freeform 1184"/>
            <p:cNvSpPr/>
            <p:nvPr/>
          </p:nvSpPr>
          <p:spPr bwMode="auto">
            <a:xfrm>
              <a:off x="5448301" y="2017713"/>
              <a:ext cx="119063" cy="88900"/>
            </a:xfrm>
            <a:custGeom>
              <a:avLst/>
              <a:gdLst/>
              <a:ahLst/>
              <a:cxnLst>
                <a:cxn ang="0">
                  <a:pos x="292" y="2"/>
                </a:cxn>
                <a:cxn ang="0">
                  <a:pos x="292" y="2"/>
                </a:cxn>
                <a:cxn ang="0">
                  <a:pos x="255" y="23"/>
                </a:cxn>
                <a:cxn ang="0">
                  <a:pos x="219" y="47"/>
                </a:cxn>
                <a:cxn ang="0">
                  <a:pos x="183" y="72"/>
                </a:cxn>
                <a:cxn ang="0">
                  <a:pos x="149" y="98"/>
                </a:cxn>
                <a:cxn ang="0">
                  <a:pos x="149" y="98"/>
                </a:cxn>
                <a:cxn ang="0">
                  <a:pos x="113" y="127"/>
                </a:cxn>
                <a:cxn ang="0">
                  <a:pos x="75" y="156"/>
                </a:cxn>
                <a:cxn ang="0">
                  <a:pos x="37" y="185"/>
                </a:cxn>
                <a:cxn ang="0">
                  <a:pos x="18" y="199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1" y="223"/>
                </a:cxn>
                <a:cxn ang="0">
                  <a:pos x="5" y="225"/>
                </a:cxn>
                <a:cxn ang="0">
                  <a:pos x="7" y="225"/>
                </a:cxn>
                <a:cxn ang="0">
                  <a:pos x="9" y="224"/>
                </a:cxn>
                <a:cxn ang="0">
                  <a:pos x="9" y="224"/>
                </a:cxn>
                <a:cxn ang="0">
                  <a:pos x="41" y="195"/>
                </a:cxn>
                <a:cxn ang="0">
                  <a:pos x="75" y="169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79" y="91"/>
                </a:cxn>
                <a:cxn ang="0">
                  <a:pos x="219" y="62"/>
                </a:cxn>
                <a:cxn ang="0">
                  <a:pos x="256" y="36"/>
                </a:cxn>
                <a:cxn ang="0">
                  <a:pos x="277" y="23"/>
                </a:cxn>
                <a:cxn ang="0">
                  <a:pos x="297" y="11"/>
                </a:cxn>
                <a:cxn ang="0">
                  <a:pos x="297" y="11"/>
                </a:cxn>
                <a:cxn ang="0">
                  <a:pos x="300" y="9"/>
                </a:cxn>
                <a:cxn ang="0">
                  <a:pos x="300" y="8"/>
                </a:cxn>
                <a:cxn ang="0">
                  <a:pos x="300" y="4"/>
                </a:cxn>
                <a:cxn ang="0">
                  <a:pos x="296" y="0"/>
                </a:cxn>
                <a:cxn ang="0">
                  <a:pos x="294" y="0"/>
                </a:cxn>
                <a:cxn ang="0">
                  <a:pos x="292" y="2"/>
                </a:cxn>
                <a:cxn ang="0">
                  <a:pos x="292" y="2"/>
                </a:cxn>
              </a:cxnLst>
              <a:rect l="0" t="0" r="r" b="b"/>
              <a:pathLst>
                <a:path w="300" h="225">
                  <a:moveTo>
                    <a:pt x="292" y="2"/>
                  </a:moveTo>
                  <a:lnTo>
                    <a:pt x="292" y="2"/>
                  </a:lnTo>
                  <a:lnTo>
                    <a:pt x="255" y="23"/>
                  </a:lnTo>
                  <a:lnTo>
                    <a:pt x="219" y="47"/>
                  </a:lnTo>
                  <a:lnTo>
                    <a:pt x="183" y="72"/>
                  </a:lnTo>
                  <a:lnTo>
                    <a:pt x="149" y="98"/>
                  </a:lnTo>
                  <a:lnTo>
                    <a:pt x="149" y="98"/>
                  </a:lnTo>
                  <a:lnTo>
                    <a:pt x="113" y="127"/>
                  </a:lnTo>
                  <a:lnTo>
                    <a:pt x="75" y="156"/>
                  </a:lnTo>
                  <a:lnTo>
                    <a:pt x="37" y="185"/>
                  </a:lnTo>
                  <a:lnTo>
                    <a:pt x="18" y="199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5" y="225"/>
                  </a:lnTo>
                  <a:lnTo>
                    <a:pt x="7" y="225"/>
                  </a:lnTo>
                  <a:lnTo>
                    <a:pt x="9" y="224"/>
                  </a:lnTo>
                  <a:lnTo>
                    <a:pt x="9" y="224"/>
                  </a:lnTo>
                  <a:lnTo>
                    <a:pt x="41" y="195"/>
                  </a:lnTo>
                  <a:lnTo>
                    <a:pt x="75" y="169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79" y="91"/>
                  </a:lnTo>
                  <a:lnTo>
                    <a:pt x="219" y="62"/>
                  </a:lnTo>
                  <a:lnTo>
                    <a:pt x="256" y="36"/>
                  </a:lnTo>
                  <a:lnTo>
                    <a:pt x="277" y="23"/>
                  </a:lnTo>
                  <a:lnTo>
                    <a:pt x="297" y="11"/>
                  </a:lnTo>
                  <a:lnTo>
                    <a:pt x="297" y="11"/>
                  </a:lnTo>
                  <a:lnTo>
                    <a:pt x="300" y="9"/>
                  </a:lnTo>
                  <a:lnTo>
                    <a:pt x="300" y="8"/>
                  </a:lnTo>
                  <a:lnTo>
                    <a:pt x="300" y="4"/>
                  </a:lnTo>
                  <a:lnTo>
                    <a:pt x="296" y="0"/>
                  </a:lnTo>
                  <a:lnTo>
                    <a:pt x="294" y="0"/>
                  </a:lnTo>
                  <a:lnTo>
                    <a:pt x="292" y="2"/>
                  </a:lnTo>
                  <a:lnTo>
                    <a:pt x="2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3" name="Freeform 1185"/>
            <p:cNvSpPr/>
            <p:nvPr/>
          </p:nvSpPr>
          <p:spPr bwMode="auto">
            <a:xfrm>
              <a:off x="5491163" y="2019300"/>
              <a:ext cx="125413" cy="95250"/>
            </a:xfrm>
            <a:custGeom>
              <a:avLst/>
              <a:gdLst/>
              <a:ahLst/>
              <a:cxnLst>
                <a:cxn ang="0">
                  <a:pos x="307" y="2"/>
                </a:cxn>
                <a:cxn ang="0">
                  <a:pos x="307" y="2"/>
                </a:cxn>
                <a:cxn ang="0">
                  <a:pos x="290" y="12"/>
                </a:cxn>
                <a:cxn ang="0">
                  <a:pos x="275" y="24"/>
                </a:cxn>
                <a:cxn ang="0">
                  <a:pos x="243" y="49"/>
                </a:cxn>
                <a:cxn ang="0">
                  <a:pos x="243" y="49"/>
                </a:cxn>
                <a:cxn ang="0">
                  <a:pos x="224" y="63"/>
                </a:cxn>
                <a:cxn ang="0">
                  <a:pos x="203" y="76"/>
                </a:cxn>
                <a:cxn ang="0">
                  <a:pos x="182" y="89"/>
                </a:cxn>
                <a:cxn ang="0">
                  <a:pos x="162" y="102"/>
                </a:cxn>
                <a:cxn ang="0">
                  <a:pos x="162" y="102"/>
                </a:cxn>
                <a:cxn ang="0">
                  <a:pos x="141" y="118"/>
                </a:cxn>
                <a:cxn ang="0">
                  <a:pos x="122" y="132"/>
                </a:cxn>
                <a:cxn ang="0">
                  <a:pos x="82" y="165"/>
                </a:cxn>
                <a:cxn ang="0">
                  <a:pos x="43" y="198"/>
                </a:cxn>
                <a:cxn ang="0">
                  <a:pos x="3" y="229"/>
                </a:cxn>
                <a:cxn ang="0">
                  <a:pos x="3" y="229"/>
                </a:cxn>
                <a:cxn ang="0">
                  <a:pos x="1" y="232"/>
                </a:cxn>
                <a:cxn ang="0">
                  <a:pos x="0" y="233"/>
                </a:cxn>
                <a:cxn ang="0">
                  <a:pos x="1" y="238"/>
                </a:cxn>
                <a:cxn ang="0">
                  <a:pos x="3" y="240"/>
                </a:cxn>
                <a:cxn ang="0">
                  <a:pos x="4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47" y="209"/>
                </a:cxn>
                <a:cxn ang="0">
                  <a:pos x="84" y="179"/>
                </a:cxn>
                <a:cxn ang="0">
                  <a:pos x="122" y="148"/>
                </a:cxn>
                <a:cxn ang="0">
                  <a:pos x="160" y="118"/>
                </a:cxn>
                <a:cxn ang="0">
                  <a:pos x="160" y="118"/>
                </a:cxn>
                <a:cxn ang="0">
                  <a:pos x="179" y="104"/>
                </a:cxn>
                <a:cxn ang="0">
                  <a:pos x="200" y="90"/>
                </a:cxn>
                <a:cxn ang="0">
                  <a:pos x="242" y="64"/>
                </a:cxn>
                <a:cxn ang="0">
                  <a:pos x="242" y="64"/>
                </a:cxn>
                <a:cxn ang="0">
                  <a:pos x="259" y="51"/>
                </a:cxn>
                <a:cxn ang="0">
                  <a:pos x="277" y="37"/>
                </a:cxn>
                <a:cxn ang="0">
                  <a:pos x="294" y="22"/>
                </a:cxn>
                <a:cxn ang="0">
                  <a:pos x="313" y="11"/>
                </a:cxn>
                <a:cxn ang="0">
                  <a:pos x="313" y="11"/>
                </a:cxn>
                <a:cxn ang="0">
                  <a:pos x="315" y="9"/>
                </a:cxn>
                <a:cxn ang="0">
                  <a:pos x="317" y="8"/>
                </a:cxn>
                <a:cxn ang="0">
                  <a:pos x="315" y="3"/>
                </a:cxn>
                <a:cxn ang="0">
                  <a:pos x="311" y="0"/>
                </a:cxn>
                <a:cxn ang="0">
                  <a:pos x="310" y="0"/>
                </a:cxn>
                <a:cxn ang="0">
                  <a:pos x="307" y="2"/>
                </a:cxn>
                <a:cxn ang="0">
                  <a:pos x="307" y="2"/>
                </a:cxn>
              </a:cxnLst>
              <a:rect l="0" t="0" r="r" b="b"/>
              <a:pathLst>
                <a:path w="317" h="241">
                  <a:moveTo>
                    <a:pt x="307" y="2"/>
                  </a:moveTo>
                  <a:lnTo>
                    <a:pt x="307" y="2"/>
                  </a:lnTo>
                  <a:lnTo>
                    <a:pt x="290" y="12"/>
                  </a:lnTo>
                  <a:lnTo>
                    <a:pt x="275" y="24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24" y="63"/>
                  </a:lnTo>
                  <a:lnTo>
                    <a:pt x="203" y="76"/>
                  </a:lnTo>
                  <a:lnTo>
                    <a:pt x="182" y="89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41" y="118"/>
                  </a:lnTo>
                  <a:lnTo>
                    <a:pt x="122" y="132"/>
                  </a:lnTo>
                  <a:lnTo>
                    <a:pt x="82" y="165"/>
                  </a:lnTo>
                  <a:lnTo>
                    <a:pt x="43" y="198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1" y="232"/>
                  </a:lnTo>
                  <a:lnTo>
                    <a:pt x="0" y="233"/>
                  </a:lnTo>
                  <a:lnTo>
                    <a:pt x="1" y="238"/>
                  </a:lnTo>
                  <a:lnTo>
                    <a:pt x="3" y="240"/>
                  </a:lnTo>
                  <a:lnTo>
                    <a:pt x="4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47" y="209"/>
                  </a:lnTo>
                  <a:lnTo>
                    <a:pt x="84" y="179"/>
                  </a:lnTo>
                  <a:lnTo>
                    <a:pt x="122" y="148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79" y="104"/>
                  </a:lnTo>
                  <a:lnTo>
                    <a:pt x="200" y="90"/>
                  </a:lnTo>
                  <a:lnTo>
                    <a:pt x="242" y="64"/>
                  </a:lnTo>
                  <a:lnTo>
                    <a:pt x="242" y="64"/>
                  </a:lnTo>
                  <a:lnTo>
                    <a:pt x="259" y="51"/>
                  </a:lnTo>
                  <a:lnTo>
                    <a:pt x="277" y="37"/>
                  </a:lnTo>
                  <a:lnTo>
                    <a:pt x="294" y="22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5" y="9"/>
                  </a:lnTo>
                  <a:lnTo>
                    <a:pt x="317" y="8"/>
                  </a:lnTo>
                  <a:lnTo>
                    <a:pt x="315" y="3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7" y="2"/>
                  </a:lnTo>
                  <a:lnTo>
                    <a:pt x="30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4" name="Freeform 1186"/>
            <p:cNvSpPr/>
            <p:nvPr/>
          </p:nvSpPr>
          <p:spPr bwMode="auto">
            <a:xfrm>
              <a:off x="5532438" y="2020888"/>
              <a:ext cx="128588" cy="95250"/>
            </a:xfrm>
            <a:custGeom>
              <a:avLst/>
              <a:gdLst/>
              <a:ahLst/>
              <a:cxnLst>
                <a:cxn ang="0">
                  <a:pos x="314" y="1"/>
                </a:cxn>
                <a:cxn ang="0">
                  <a:pos x="314" y="1"/>
                </a:cxn>
                <a:cxn ang="0">
                  <a:pos x="292" y="17"/>
                </a:cxn>
                <a:cxn ang="0">
                  <a:pos x="270" y="33"/>
                </a:cxn>
                <a:cxn ang="0">
                  <a:pos x="224" y="64"/>
                </a:cxn>
                <a:cxn ang="0">
                  <a:pos x="224" y="64"/>
                </a:cxn>
                <a:cxn ang="0">
                  <a:pos x="179" y="97"/>
                </a:cxn>
                <a:cxn ang="0">
                  <a:pos x="157" y="113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87" y="161"/>
                </a:cxn>
                <a:cxn ang="0">
                  <a:pos x="41" y="195"/>
                </a:cxn>
                <a:cxn ang="0">
                  <a:pos x="41" y="195"/>
                </a:cxn>
                <a:cxn ang="0">
                  <a:pos x="29" y="203"/>
                </a:cxn>
                <a:cxn ang="0">
                  <a:pos x="16" y="211"/>
                </a:cxn>
                <a:cxn ang="0">
                  <a:pos x="11" y="215"/>
                </a:cxn>
                <a:cxn ang="0">
                  <a:pos x="6" y="220"/>
                </a:cxn>
                <a:cxn ang="0">
                  <a:pos x="3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1" y="236"/>
                </a:cxn>
                <a:cxn ang="0">
                  <a:pos x="11" y="236"/>
                </a:cxn>
                <a:cxn ang="0">
                  <a:pos x="15" y="229"/>
                </a:cxn>
                <a:cxn ang="0">
                  <a:pos x="20" y="222"/>
                </a:cxn>
                <a:cxn ang="0">
                  <a:pos x="28" y="215"/>
                </a:cxn>
                <a:cxn ang="0">
                  <a:pos x="38" y="208"/>
                </a:cxn>
                <a:cxn ang="0">
                  <a:pos x="72" y="186"/>
                </a:cxn>
                <a:cxn ang="0">
                  <a:pos x="72" y="186"/>
                </a:cxn>
                <a:cxn ang="0">
                  <a:pos x="92" y="173"/>
                </a:cxn>
                <a:cxn ang="0">
                  <a:pos x="111" y="160"/>
                </a:cxn>
                <a:cxn ang="0">
                  <a:pos x="131" y="147"/>
                </a:cxn>
                <a:cxn ang="0">
                  <a:pos x="151" y="132"/>
                </a:cxn>
                <a:cxn ang="0">
                  <a:pos x="151" y="132"/>
                </a:cxn>
                <a:cxn ang="0">
                  <a:pos x="170" y="115"/>
                </a:cxn>
                <a:cxn ang="0">
                  <a:pos x="191" y="100"/>
                </a:cxn>
                <a:cxn ang="0">
                  <a:pos x="234" y="71"/>
                </a:cxn>
                <a:cxn ang="0">
                  <a:pos x="278" y="41"/>
                </a:cxn>
                <a:cxn ang="0">
                  <a:pos x="300" y="26"/>
                </a:cxn>
                <a:cxn ang="0">
                  <a:pos x="321" y="11"/>
                </a:cxn>
                <a:cxn ang="0">
                  <a:pos x="321" y="11"/>
                </a:cxn>
                <a:cxn ang="0">
                  <a:pos x="322" y="9"/>
                </a:cxn>
                <a:cxn ang="0">
                  <a:pos x="323" y="7"/>
                </a:cxn>
                <a:cxn ang="0">
                  <a:pos x="322" y="3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4" y="1"/>
                </a:cxn>
                <a:cxn ang="0">
                  <a:pos x="314" y="1"/>
                </a:cxn>
              </a:cxnLst>
              <a:rect l="0" t="0" r="r" b="b"/>
              <a:pathLst>
                <a:path w="323" h="239">
                  <a:moveTo>
                    <a:pt x="314" y="1"/>
                  </a:moveTo>
                  <a:lnTo>
                    <a:pt x="314" y="1"/>
                  </a:lnTo>
                  <a:lnTo>
                    <a:pt x="292" y="17"/>
                  </a:lnTo>
                  <a:lnTo>
                    <a:pt x="270" y="33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179" y="97"/>
                  </a:lnTo>
                  <a:lnTo>
                    <a:pt x="157" y="113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87" y="161"/>
                  </a:lnTo>
                  <a:lnTo>
                    <a:pt x="41" y="195"/>
                  </a:lnTo>
                  <a:lnTo>
                    <a:pt x="41" y="195"/>
                  </a:lnTo>
                  <a:lnTo>
                    <a:pt x="29" y="203"/>
                  </a:lnTo>
                  <a:lnTo>
                    <a:pt x="16" y="211"/>
                  </a:lnTo>
                  <a:lnTo>
                    <a:pt x="11" y="215"/>
                  </a:lnTo>
                  <a:lnTo>
                    <a:pt x="6" y="220"/>
                  </a:lnTo>
                  <a:lnTo>
                    <a:pt x="3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5" y="229"/>
                  </a:lnTo>
                  <a:lnTo>
                    <a:pt x="20" y="222"/>
                  </a:lnTo>
                  <a:lnTo>
                    <a:pt x="28" y="215"/>
                  </a:lnTo>
                  <a:lnTo>
                    <a:pt x="38" y="208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92" y="173"/>
                  </a:lnTo>
                  <a:lnTo>
                    <a:pt x="111" y="160"/>
                  </a:lnTo>
                  <a:lnTo>
                    <a:pt x="131" y="147"/>
                  </a:lnTo>
                  <a:lnTo>
                    <a:pt x="151" y="132"/>
                  </a:lnTo>
                  <a:lnTo>
                    <a:pt x="151" y="132"/>
                  </a:lnTo>
                  <a:lnTo>
                    <a:pt x="170" y="115"/>
                  </a:lnTo>
                  <a:lnTo>
                    <a:pt x="191" y="100"/>
                  </a:lnTo>
                  <a:lnTo>
                    <a:pt x="234" y="71"/>
                  </a:lnTo>
                  <a:lnTo>
                    <a:pt x="278" y="41"/>
                  </a:lnTo>
                  <a:lnTo>
                    <a:pt x="300" y="26"/>
                  </a:lnTo>
                  <a:lnTo>
                    <a:pt x="321" y="11"/>
                  </a:lnTo>
                  <a:lnTo>
                    <a:pt x="321" y="11"/>
                  </a:lnTo>
                  <a:lnTo>
                    <a:pt x="322" y="9"/>
                  </a:lnTo>
                  <a:lnTo>
                    <a:pt x="323" y="7"/>
                  </a:lnTo>
                  <a:lnTo>
                    <a:pt x="322" y="3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4" y="1"/>
                  </a:lnTo>
                  <a:lnTo>
                    <a:pt x="3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5" name="Freeform 1187"/>
            <p:cNvSpPr/>
            <p:nvPr/>
          </p:nvSpPr>
          <p:spPr bwMode="auto">
            <a:xfrm>
              <a:off x="5591176" y="2025650"/>
              <a:ext cx="119063" cy="85725"/>
            </a:xfrm>
            <a:custGeom>
              <a:avLst/>
              <a:gdLst/>
              <a:ahLst/>
              <a:cxnLst>
                <a:cxn ang="0">
                  <a:pos x="288" y="1"/>
                </a:cxn>
                <a:cxn ang="0">
                  <a:pos x="288" y="1"/>
                </a:cxn>
                <a:cxn ang="0">
                  <a:pos x="271" y="17"/>
                </a:cxn>
                <a:cxn ang="0">
                  <a:pos x="253" y="33"/>
                </a:cxn>
                <a:cxn ang="0">
                  <a:pos x="215" y="61"/>
                </a:cxn>
                <a:cxn ang="0">
                  <a:pos x="177" y="89"/>
                </a:cxn>
                <a:cxn ang="0">
                  <a:pos x="137" y="115"/>
                </a:cxn>
                <a:cxn ang="0">
                  <a:pos x="137" y="115"/>
                </a:cxn>
                <a:cxn ang="0">
                  <a:pos x="103" y="137"/>
                </a:cxn>
                <a:cxn ang="0">
                  <a:pos x="68" y="158"/>
                </a:cxn>
                <a:cxn ang="0">
                  <a:pos x="50" y="169"/>
                </a:cxn>
                <a:cxn ang="0">
                  <a:pos x="34" y="180"/>
                </a:cxn>
                <a:cxn ang="0">
                  <a:pos x="17" y="19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9"/>
                </a:cxn>
                <a:cxn ang="0">
                  <a:pos x="0" y="210"/>
                </a:cxn>
                <a:cxn ang="0">
                  <a:pos x="1" y="214"/>
                </a:cxn>
                <a:cxn ang="0">
                  <a:pos x="5" y="217"/>
                </a:cxn>
                <a:cxn ang="0">
                  <a:pos x="8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28" y="200"/>
                </a:cxn>
                <a:cxn ang="0">
                  <a:pos x="45" y="186"/>
                </a:cxn>
                <a:cxn ang="0">
                  <a:pos x="64" y="174"/>
                </a:cxn>
                <a:cxn ang="0">
                  <a:pos x="84" y="161"/>
                </a:cxn>
                <a:cxn ang="0">
                  <a:pos x="123" y="137"/>
                </a:cxn>
                <a:cxn ang="0">
                  <a:pos x="161" y="112"/>
                </a:cxn>
                <a:cxn ang="0">
                  <a:pos x="161" y="112"/>
                </a:cxn>
                <a:cxn ang="0">
                  <a:pos x="196" y="89"/>
                </a:cxn>
                <a:cxn ang="0">
                  <a:pos x="230" y="64"/>
                </a:cxn>
                <a:cxn ang="0">
                  <a:pos x="264" y="38"/>
                </a:cxn>
                <a:cxn ang="0">
                  <a:pos x="280" y="23"/>
                </a:cxn>
                <a:cxn ang="0">
                  <a:pos x="296" y="9"/>
                </a:cxn>
                <a:cxn ang="0">
                  <a:pos x="296" y="9"/>
                </a:cxn>
                <a:cxn ang="0">
                  <a:pos x="297" y="8"/>
                </a:cxn>
                <a:cxn ang="0">
                  <a:pos x="297" y="5"/>
                </a:cxn>
                <a:cxn ang="0">
                  <a:pos x="296" y="1"/>
                </a:cxn>
                <a:cxn ang="0">
                  <a:pos x="292" y="0"/>
                </a:cxn>
                <a:cxn ang="0">
                  <a:pos x="289" y="0"/>
                </a:cxn>
                <a:cxn ang="0">
                  <a:pos x="288" y="1"/>
                </a:cxn>
                <a:cxn ang="0">
                  <a:pos x="288" y="1"/>
                </a:cxn>
              </a:cxnLst>
              <a:rect l="0" t="0" r="r" b="b"/>
              <a:pathLst>
                <a:path w="297" h="217">
                  <a:moveTo>
                    <a:pt x="288" y="1"/>
                  </a:moveTo>
                  <a:lnTo>
                    <a:pt x="288" y="1"/>
                  </a:lnTo>
                  <a:lnTo>
                    <a:pt x="271" y="17"/>
                  </a:lnTo>
                  <a:lnTo>
                    <a:pt x="253" y="33"/>
                  </a:lnTo>
                  <a:lnTo>
                    <a:pt x="215" y="61"/>
                  </a:lnTo>
                  <a:lnTo>
                    <a:pt x="177" y="89"/>
                  </a:lnTo>
                  <a:lnTo>
                    <a:pt x="137" y="115"/>
                  </a:lnTo>
                  <a:lnTo>
                    <a:pt x="137" y="115"/>
                  </a:lnTo>
                  <a:lnTo>
                    <a:pt x="103" y="137"/>
                  </a:lnTo>
                  <a:lnTo>
                    <a:pt x="68" y="158"/>
                  </a:lnTo>
                  <a:lnTo>
                    <a:pt x="50" y="169"/>
                  </a:lnTo>
                  <a:lnTo>
                    <a:pt x="34" y="180"/>
                  </a:lnTo>
                  <a:lnTo>
                    <a:pt x="17" y="19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9"/>
                  </a:lnTo>
                  <a:lnTo>
                    <a:pt x="0" y="210"/>
                  </a:lnTo>
                  <a:lnTo>
                    <a:pt x="1" y="214"/>
                  </a:lnTo>
                  <a:lnTo>
                    <a:pt x="5" y="217"/>
                  </a:lnTo>
                  <a:lnTo>
                    <a:pt x="8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28" y="200"/>
                  </a:lnTo>
                  <a:lnTo>
                    <a:pt x="45" y="186"/>
                  </a:lnTo>
                  <a:lnTo>
                    <a:pt x="64" y="174"/>
                  </a:lnTo>
                  <a:lnTo>
                    <a:pt x="84" y="161"/>
                  </a:lnTo>
                  <a:lnTo>
                    <a:pt x="123" y="137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96" y="89"/>
                  </a:lnTo>
                  <a:lnTo>
                    <a:pt x="230" y="64"/>
                  </a:lnTo>
                  <a:lnTo>
                    <a:pt x="264" y="38"/>
                  </a:lnTo>
                  <a:lnTo>
                    <a:pt x="280" y="23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97" y="8"/>
                  </a:lnTo>
                  <a:lnTo>
                    <a:pt x="297" y="5"/>
                  </a:lnTo>
                  <a:lnTo>
                    <a:pt x="296" y="1"/>
                  </a:lnTo>
                  <a:lnTo>
                    <a:pt x="292" y="0"/>
                  </a:lnTo>
                  <a:lnTo>
                    <a:pt x="289" y="0"/>
                  </a:lnTo>
                  <a:lnTo>
                    <a:pt x="288" y="1"/>
                  </a:lnTo>
                  <a:lnTo>
                    <a:pt x="28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6" name="Freeform 1188"/>
            <p:cNvSpPr/>
            <p:nvPr/>
          </p:nvSpPr>
          <p:spPr bwMode="auto">
            <a:xfrm>
              <a:off x="5635626" y="2027238"/>
              <a:ext cx="131763" cy="88900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288" y="21"/>
                </a:cxn>
                <a:cxn ang="0">
                  <a:pos x="254" y="42"/>
                </a:cxn>
                <a:cxn ang="0">
                  <a:pos x="242" y="48"/>
                </a:cxn>
                <a:cxn ang="0">
                  <a:pos x="208" y="73"/>
                </a:cxn>
                <a:cxn ang="0">
                  <a:pos x="165" y="107"/>
                </a:cxn>
                <a:cxn ang="0">
                  <a:pos x="126" y="136"/>
                </a:cxn>
                <a:cxn ang="0">
                  <a:pos x="85" y="163"/>
                </a:cxn>
                <a:cxn ang="0">
                  <a:pos x="54" y="184"/>
                </a:cxn>
                <a:cxn ang="0">
                  <a:pos x="43" y="189"/>
                </a:cxn>
                <a:cxn ang="0">
                  <a:pos x="17" y="201"/>
                </a:cxn>
                <a:cxn ang="0">
                  <a:pos x="13" y="205"/>
                </a:cxn>
                <a:cxn ang="0">
                  <a:pos x="9" y="210"/>
                </a:cxn>
                <a:cxn ang="0">
                  <a:pos x="4" y="213"/>
                </a:cxn>
                <a:cxn ang="0">
                  <a:pos x="0" y="216"/>
                </a:cxn>
                <a:cxn ang="0">
                  <a:pos x="3" y="223"/>
                </a:cxn>
                <a:cxn ang="0">
                  <a:pos x="7" y="223"/>
                </a:cxn>
                <a:cxn ang="0">
                  <a:pos x="13" y="221"/>
                </a:cxn>
                <a:cxn ang="0">
                  <a:pos x="24" y="213"/>
                </a:cxn>
                <a:cxn ang="0">
                  <a:pos x="30" y="209"/>
                </a:cxn>
                <a:cxn ang="0">
                  <a:pos x="58" y="196"/>
                </a:cxn>
                <a:cxn ang="0">
                  <a:pos x="66" y="191"/>
                </a:cxn>
                <a:cxn ang="0">
                  <a:pos x="153" y="129"/>
                </a:cxn>
                <a:cxn ang="0">
                  <a:pos x="202" y="94"/>
                </a:cxn>
                <a:cxn ang="0">
                  <a:pos x="250" y="59"/>
                </a:cxn>
                <a:cxn ang="0">
                  <a:pos x="270" y="47"/>
                </a:cxn>
                <a:cxn ang="0">
                  <a:pos x="288" y="35"/>
                </a:cxn>
                <a:cxn ang="0">
                  <a:pos x="317" y="16"/>
                </a:cxn>
                <a:cxn ang="0">
                  <a:pos x="327" y="10"/>
                </a:cxn>
                <a:cxn ang="0">
                  <a:pos x="331" y="6"/>
                </a:cxn>
                <a:cxn ang="0">
                  <a:pos x="330" y="2"/>
                </a:cxn>
                <a:cxn ang="0">
                  <a:pos x="325" y="0"/>
                </a:cxn>
                <a:cxn ang="0">
                  <a:pos x="322" y="0"/>
                </a:cxn>
              </a:cxnLst>
              <a:rect l="0" t="0" r="r" b="b"/>
              <a:pathLst>
                <a:path w="331" h="223">
                  <a:moveTo>
                    <a:pt x="322" y="0"/>
                  </a:moveTo>
                  <a:lnTo>
                    <a:pt x="322" y="0"/>
                  </a:lnTo>
                  <a:lnTo>
                    <a:pt x="304" y="9"/>
                  </a:lnTo>
                  <a:lnTo>
                    <a:pt x="288" y="21"/>
                  </a:lnTo>
                  <a:lnTo>
                    <a:pt x="271" y="31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42" y="48"/>
                  </a:lnTo>
                  <a:lnTo>
                    <a:pt x="230" y="56"/>
                  </a:lnTo>
                  <a:lnTo>
                    <a:pt x="208" y="73"/>
                  </a:lnTo>
                  <a:lnTo>
                    <a:pt x="187" y="90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26" y="136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64" y="178"/>
                  </a:lnTo>
                  <a:lnTo>
                    <a:pt x="54" y="184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30" y="196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3" y="205"/>
                  </a:lnTo>
                  <a:lnTo>
                    <a:pt x="12" y="208"/>
                  </a:lnTo>
                  <a:lnTo>
                    <a:pt x="9" y="210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3" y="223"/>
                  </a:lnTo>
                  <a:lnTo>
                    <a:pt x="4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13" y="221"/>
                  </a:lnTo>
                  <a:lnTo>
                    <a:pt x="19" y="217"/>
                  </a:lnTo>
                  <a:lnTo>
                    <a:pt x="24" y="213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49" y="201"/>
                  </a:lnTo>
                  <a:lnTo>
                    <a:pt x="58" y="196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110" y="159"/>
                  </a:lnTo>
                  <a:lnTo>
                    <a:pt x="153" y="129"/>
                  </a:lnTo>
                  <a:lnTo>
                    <a:pt x="153" y="129"/>
                  </a:lnTo>
                  <a:lnTo>
                    <a:pt x="202" y="94"/>
                  </a:lnTo>
                  <a:lnTo>
                    <a:pt x="250" y="59"/>
                  </a:lnTo>
                  <a:lnTo>
                    <a:pt x="250" y="59"/>
                  </a:lnTo>
                  <a:lnTo>
                    <a:pt x="259" y="52"/>
                  </a:lnTo>
                  <a:lnTo>
                    <a:pt x="270" y="47"/>
                  </a:lnTo>
                  <a:lnTo>
                    <a:pt x="288" y="35"/>
                  </a:lnTo>
                  <a:lnTo>
                    <a:pt x="288" y="35"/>
                  </a:lnTo>
                  <a:lnTo>
                    <a:pt x="308" y="22"/>
                  </a:lnTo>
                  <a:lnTo>
                    <a:pt x="317" y="16"/>
                  </a:lnTo>
                  <a:lnTo>
                    <a:pt x="327" y="10"/>
                  </a:lnTo>
                  <a:lnTo>
                    <a:pt x="327" y="10"/>
                  </a:lnTo>
                  <a:lnTo>
                    <a:pt x="330" y="9"/>
                  </a:lnTo>
                  <a:lnTo>
                    <a:pt x="331" y="6"/>
                  </a:lnTo>
                  <a:lnTo>
                    <a:pt x="331" y="5"/>
                  </a:lnTo>
                  <a:lnTo>
                    <a:pt x="330" y="2"/>
                  </a:lnTo>
                  <a:lnTo>
                    <a:pt x="327" y="0"/>
                  </a:lnTo>
                  <a:lnTo>
                    <a:pt x="325" y="0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7" name="Freeform 1189"/>
            <p:cNvSpPr/>
            <p:nvPr/>
          </p:nvSpPr>
          <p:spPr bwMode="auto">
            <a:xfrm>
              <a:off x="5692776" y="2025650"/>
              <a:ext cx="123825" cy="88900"/>
            </a:xfrm>
            <a:custGeom>
              <a:avLst/>
              <a:gdLst/>
              <a:ahLst/>
              <a:cxnLst>
                <a:cxn ang="0">
                  <a:pos x="304" y="0"/>
                </a:cxn>
                <a:cxn ang="0">
                  <a:pos x="304" y="0"/>
                </a:cxn>
                <a:cxn ang="0">
                  <a:pos x="287" y="10"/>
                </a:cxn>
                <a:cxn ang="0">
                  <a:pos x="268" y="20"/>
                </a:cxn>
                <a:cxn ang="0">
                  <a:pos x="251" y="29"/>
                </a:cxn>
                <a:cxn ang="0">
                  <a:pos x="233" y="39"/>
                </a:cxn>
                <a:cxn ang="0">
                  <a:pos x="233" y="39"/>
                </a:cxn>
                <a:cxn ang="0">
                  <a:pos x="190" y="69"/>
                </a:cxn>
                <a:cxn ang="0">
                  <a:pos x="145" y="98"/>
                </a:cxn>
                <a:cxn ang="0">
                  <a:pos x="145" y="98"/>
                </a:cxn>
                <a:cxn ang="0">
                  <a:pos x="107" y="124"/>
                </a:cxn>
                <a:cxn ang="0">
                  <a:pos x="71" y="153"/>
                </a:cxn>
                <a:cxn ang="0">
                  <a:pos x="35" y="182"/>
                </a:cxn>
                <a:cxn ang="0">
                  <a:pos x="18" y="197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7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8" y="224"/>
                </a:cxn>
                <a:cxn ang="0">
                  <a:pos x="9" y="222"/>
                </a:cxn>
                <a:cxn ang="0">
                  <a:pos x="9" y="222"/>
                </a:cxn>
                <a:cxn ang="0">
                  <a:pos x="28" y="205"/>
                </a:cxn>
                <a:cxn ang="0">
                  <a:pos x="45" y="190"/>
                </a:cxn>
                <a:cxn ang="0">
                  <a:pos x="83" y="158"/>
                </a:cxn>
                <a:cxn ang="0">
                  <a:pos x="121" y="129"/>
                </a:cxn>
                <a:cxn ang="0">
                  <a:pos x="161" y="102"/>
                </a:cxn>
                <a:cxn ang="0">
                  <a:pos x="161" y="102"/>
                </a:cxn>
                <a:cxn ang="0">
                  <a:pos x="240" y="50"/>
                </a:cxn>
                <a:cxn ang="0">
                  <a:pos x="240" y="50"/>
                </a:cxn>
                <a:cxn ang="0">
                  <a:pos x="257" y="39"/>
                </a:cxn>
                <a:cxn ang="0">
                  <a:pos x="275" y="29"/>
                </a:cxn>
                <a:cxn ang="0">
                  <a:pos x="292" y="21"/>
                </a:cxn>
                <a:cxn ang="0">
                  <a:pos x="309" y="10"/>
                </a:cxn>
                <a:cxn ang="0">
                  <a:pos x="309" y="10"/>
                </a:cxn>
                <a:cxn ang="0">
                  <a:pos x="311" y="9"/>
                </a:cxn>
                <a:cxn ang="0">
                  <a:pos x="311" y="6"/>
                </a:cxn>
                <a:cxn ang="0">
                  <a:pos x="311" y="3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4" y="0"/>
                </a:cxn>
              </a:cxnLst>
              <a:rect l="0" t="0" r="r" b="b"/>
              <a:pathLst>
                <a:path w="311" h="224">
                  <a:moveTo>
                    <a:pt x="304" y="0"/>
                  </a:moveTo>
                  <a:lnTo>
                    <a:pt x="304" y="0"/>
                  </a:lnTo>
                  <a:lnTo>
                    <a:pt x="287" y="10"/>
                  </a:lnTo>
                  <a:lnTo>
                    <a:pt x="268" y="20"/>
                  </a:lnTo>
                  <a:lnTo>
                    <a:pt x="251" y="29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190" y="69"/>
                  </a:lnTo>
                  <a:lnTo>
                    <a:pt x="145" y="98"/>
                  </a:lnTo>
                  <a:lnTo>
                    <a:pt x="145" y="98"/>
                  </a:lnTo>
                  <a:lnTo>
                    <a:pt x="107" y="124"/>
                  </a:lnTo>
                  <a:lnTo>
                    <a:pt x="71" y="153"/>
                  </a:lnTo>
                  <a:lnTo>
                    <a:pt x="35" y="182"/>
                  </a:lnTo>
                  <a:lnTo>
                    <a:pt x="18" y="197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7"/>
                  </a:lnTo>
                  <a:lnTo>
                    <a:pt x="0" y="218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8" y="224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28" y="205"/>
                  </a:lnTo>
                  <a:lnTo>
                    <a:pt x="45" y="190"/>
                  </a:lnTo>
                  <a:lnTo>
                    <a:pt x="83" y="158"/>
                  </a:lnTo>
                  <a:lnTo>
                    <a:pt x="121" y="129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57" y="39"/>
                  </a:lnTo>
                  <a:lnTo>
                    <a:pt x="275" y="29"/>
                  </a:lnTo>
                  <a:lnTo>
                    <a:pt x="292" y="21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11" y="9"/>
                  </a:lnTo>
                  <a:lnTo>
                    <a:pt x="311" y="6"/>
                  </a:lnTo>
                  <a:lnTo>
                    <a:pt x="311" y="3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8" name="Freeform 1190"/>
            <p:cNvSpPr/>
            <p:nvPr/>
          </p:nvSpPr>
          <p:spPr bwMode="auto">
            <a:xfrm>
              <a:off x="5734051" y="2032000"/>
              <a:ext cx="127000" cy="87313"/>
            </a:xfrm>
            <a:custGeom>
              <a:avLst/>
              <a:gdLst/>
              <a:ahLst/>
              <a:cxnLst>
                <a:cxn ang="0">
                  <a:pos x="312" y="2"/>
                </a:cxn>
                <a:cxn ang="0">
                  <a:pos x="312" y="2"/>
                </a:cxn>
                <a:cxn ang="0">
                  <a:pos x="270" y="29"/>
                </a:cxn>
                <a:cxn ang="0">
                  <a:pos x="226" y="55"/>
                </a:cxn>
                <a:cxn ang="0">
                  <a:pos x="140" y="107"/>
                </a:cxn>
                <a:cxn ang="0">
                  <a:pos x="140" y="107"/>
                </a:cxn>
                <a:cxn ang="0">
                  <a:pos x="123" y="119"/>
                </a:cxn>
                <a:cxn ang="0">
                  <a:pos x="106" y="132"/>
                </a:cxn>
                <a:cxn ang="0">
                  <a:pos x="72" y="158"/>
                </a:cxn>
                <a:cxn ang="0">
                  <a:pos x="72" y="158"/>
                </a:cxn>
                <a:cxn ang="0">
                  <a:pos x="54" y="170"/>
                </a:cxn>
                <a:cxn ang="0">
                  <a:pos x="37" y="182"/>
                </a:cxn>
                <a:cxn ang="0">
                  <a:pos x="19" y="194"/>
                </a:cxn>
                <a:cxn ang="0">
                  <a:pos x="3" y="208"/>
                </a:cxn>
                <a:cxn ang="0">
                  <a:pos x="3" y="208"/>
                </a:cxn>
                <a:cxn ang="0">
                  <a:pos x="2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7"/>
                </a:cxn>
                <a:cxn ang="0">
                  <a:pos x="8" y="217"/>
                </a:cxn>
                <a:cxn ang="0">
                  <a:pos x="11" y="216"/>
                </a:cxn>
                <a:cxn ang="0">
                  <a:pos x="11" y="216"/>
                </a:cxn>
                <a:cxn ang="0">
                  <a:pos x="28" y="202"/>
                </a:cxn>
                <a:cxn ang="0">
                  <a:pos x="47" y="189"/>
                </a:cxn>
                <a:cxn ang="0">
                  <a:pos x="66" y="175"/>
                </a:cxn>
                <a:cxn ang="0">
                  <a:pos x="85" y="162"/>
                </a:cxn>
                <a:cxn ang="0">
                  <a:pos x="85" y="162"/>
                </a:cxn>
                <a:cxn ang="0">
                  <a:pos x="119" y="136"/>
                </a:cxn>
                <a:cxn ang="0">
                  <a:pos x="138" y="124"/>
                </a:cxn>
                <a:cxn ang="0">
                  <a:pos x="156" y="113"/>
                </a:cxn>
                <a:cxn ang="0">
                  <a:pos x="156" y="113"/>
                </a:cxn>
                <a:cxn ang="0">
                  <a:pos x="237" y="63"/>
                </a:cxn>
                <a:cxn ang="0">
                  <a:pos x="278" y="37"/>
                </a:cxn>
                <a:cxn ang="0">
                  <a:pos x="318" y="11"/>
                </a:cxn>
                <a:cxn ang="0">
                  <a:pos x="318" y="11"/>
                </a:cxn>
                <a:cxn ang="0">
                  <a:pos x="319" y="9"/>
                </a:cxn>
                <a:cxn ang="0">
                  <a:pos x="321" y="8"/>
                </a:cxn>
                <a:cxn ang="0">
                  <a:pos x="319" y="3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312" y="2"/>
                </a:cxn>
                <a:cxn ang="0">
                  <a:pos x="312" y="2"/>
                </a:cxn>
              </a:cxnLst>
              <a:rect l="0" t="0" r="r" b="b"/>
              <a:pathLst>
                <a:path w="321" h="217">
                  <a:moveTo>
                    <a:pt x="312" y="2"/>
                  </a:moveTo>
                  <a:lnTo>
                    <a:pt x="312" y="2"/>
                  </a:lnTo>
                  <a:lnTo>
                    <a:pt x="270" y="29"/>
                  </a:lnTo>
                  <a:lnTo>
                    <a:pt x="226" y="55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23" y="119"/>
                  </a:lnTo>
                  <a:lnTo>
                    <a:pt x="106" y="132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54" y="170"/>
                  </a:lnTo>
                  <a:lnTo>
                    <a:pt x="37" y="182"/>
                  </a:lnTo>
                  <a:lnTo>
                    <a:pt x="19" y="194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2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7"/>
                  </a:lnTo>
                  <a:lnTo>
                    <a:pt x="8" y="217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28" y="202"/>
                  </a:lnTo>
                  <a:lnTo>
                    <a:pt x="47" y="189"/>
                  </a:lnTo>
                  <a:lnTo>
                    <a:pt x="66" y="175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119" y="136"/>
                  </a:lnTo>
                  <a:lnTo>
                    <a:pt x="138" y="124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237" y="63"/>
                  </a:lnTo>
                  <a:lnTo>
                    <a:pt x="278" y="37"/>
                  </a:lnTo>
                  <a:lnTo>
                    <a:pt x="318" y="11"/>
                  </a:lnTo>
                  <a:lnTo>
                    <a:pt x="318" y="11"/>
                  </a:lnTo>
                  <a:lnTo>
                    <a:pt x="319" y="9"/>
                  </a:lnTo>
                  <a:lnTo>
                    <a:pt x="321" y="8"/>
                  </a:lnTo>
                  <a:lnTo>
                    <a:pt x="319" y="3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312" y="2"/>
                  </a:lnTo>
                  <a:lnTo>
                    <a:pt x="3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9" name="Freeform 1191"/>
            <p:cNvSpPr/>
            <p:nvPr/>
          </p:nvSpPr>
          <p:spPr bwMode="auto">
            <a:xfrm>
              <a:off x="5786438" y="2032000"/>
              <a:ext cx="123825" cy="85725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86" y="16"/>
                </a:cxn>
                <a:cxn ang="0">
                  <a:pos x="269" y="28"/>
                </a:cxn>
                <a:cxn ang="0">
                  <a:pos x="234" y="53"/>
                </a:cxn>
                <a:cxn ang="0">
                  <a:pos x="234" y="53"/>
                </a:cxn>
                <a:cxn ang="0">
                  <a:pos x="193" y="81"/>
                </a:cxn>
                <a:cxn ang="0">
                  <a:pos x="151" y="107"/>
                </a:cxn>
                <a:cxn ang="0">
                  <a:pos x="66" y="160"/>
                </a:cxn>
                <a:cxn ang="0">
                  <a:pos x="66" y="160"/>
                </a:cxn>
                <a:cxn ang="0">
                  <a:pos x="31" y="179"/>
                </a:cxn>
                <a:cxn ang="0">
                  <a:pos x="14" y="191"/>
                </a:cxn>
                <a:cxn ang="0">
                  <a:pos x="7" y="198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9" y="212"/>
                </a:cxn>
                <a:cxn ang="0">
                  <a:pos x="11" y="211"/>
                </a:cxn>
                <a:cxn ang="0">
                  <a:pos x="11" y="211"/>
                </a:cxn>
                <a:cxn ang="0">
                  <a:pos x="18" y="203"/>
                </a:cxn>
                <a:cxn ang="0">
                  <a:pos x="27" y="198"/>
                </a:cxn>
                <a:cxn ang="0">
                  <a:pos x="45" y="186"/>
                </a:cxn>
                <a:cxn ang="0">
                  <a:pos x="45" y="186"/>
                </a:cxn>
                <a:cxn ang="0">
                  <a:pos x="68" y="172"/>
                </a:cxn>
                <a:cxn ang="0">
                  <a:pos x="91" y="157"/>
                </a:cxn>
                <a:cxn ang="0">
                  <a:pos x="91" y="157"/>
                </a:cxn>
                <a:cxn ang="0">
                  <a:pos x="176" y="106"/>
                </a:cxn>
                <a:cxn ang="0">
                  <a:pos x="176" y="106"/>
                </a:cxn>
                <a:cxn ang="0">
                  <a:pos x="195" y="94"/>
                </a:cxn>
                <a:cxn ang="0">
                  <a:pos x="213" y="83"/>
                </a:cxn>
                <a:cxn ang="0">
                  <a:pos x="248" y="56"/>
                </a:cxn>
                <a:cxn ang="0">
                  <a:pos x="248" y="56"/>
                </a:cxn>
                <a:cxn ang="0">
                  <a:pos x="280" y="34"/>
                </a:cxn>
                <a:cxn ang="0">
                  <a:pos x="295" y="22"/>
                </a:cxn>
                <a:cxn ang="0">
                  <a:pos x="311" y="11"/>
                </a:cxn>
                <a:cxn ang="0">
                  <a:pos x="311" y="11"/>
                </a:cxn>
                <a:cxn ang="0">
                  <a:pos x="312" y="8"/>
                </a:cxn>
                <a:cxn ang="0">
                  <a:pos x="312" y="7"/>
                </a:cxn>
                <a:cxn ang="0">
                  <a:pos x="311" y="3"/>
                </a:cxn>
                <a:cxn ang="0">
                  <a:pos x="307" y="0"/>
                </a:cxn>
                <a:cxn ang="0">
                  <a:pos x="304" y="2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2" h="213">
                  <a:moveTo>
                    <a:pt x="303" y="3"/>
                  </a:moveTo>
                  <a:lnTo>
                    <a:pt x="303" y="3"/>
                  </a:lnTo>
                  <a:lnTo>
                    <a:pt x="286" y="16"/>
                  </a:lnTo>
                  <a:lnTo>
                    <a:pt x="269" y="28"/>
                  </a:lnTo>
                  <a:lnTo>
                    <a:pt x="234" y="53"/>
                  </a:lnTo>
                  <a:lnTo>
                    <a:pt x="234" y="53"/>
                  </a:lnTo>
                  <a:lnTo>
                    <a:pt x="193" y="81"/>
                  </a:lnTo>
                  <a:lnTo>
                    <a:pt x="151" y="107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31" y="179"/>
                  </a:lnTo>
                  <a:lnTo>
                    <a:pt x="14" y="191"/>
                  </a:lnTo>
                  <a:lnTo>
                    <a:pt x="7" y="198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9" y="212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8" y="203"/>
                  </a:lnTo>
                  <a:lnTo>
                    <a:pt x="27" y="198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68" y="172"/>
                  </a:lnTo>
                  <a:lnTo>
                    <a:pt x="91" y="157"/>
                  </a:lnTo>
                  <a:lnTo>
                    <a:pt x="91" y="157"/>
                  </a:lnTo>
                  <a:lnTo>
                    <a:pt x="176" y="106"/>
                  </a:lnTo>
                  <a:lnTo>
                    <a:pt x="176" y="106"/>
                  </a:lnTo>
                  <a:lnTo>
                    <a:pt x="195" y="94"/>
                  </a:lnTo>
                  <a:lnTo>
                    <a:pt x="213" y="83"/>
                  </a:lnTo>
                  <a:lnTo>
                    <a:pt x="248" y="56"/>
                  </a:lnTo>
                  <a:lnTo>
                    <a:pt x="248" y="56"/>
                  </a:lnTo>
                  <a:lnTo>
                    <a:pt x="280" y="34"/>
                  </a:lnTo>
                  <a:lnTo>
                    <a:pt x="295" y="22"/>
                  </a:lnTo>
                  <a:lnTo>
                    <a:pt x="311" y="11"/>
                  </a:lnTo>
                  <a:lnTo>
                    <a:pt x="311" y="11"/>
                  </a:lnTo>
                  <a:lnTo>
                    <a:pt x="312" y="8"/>
                  </a:lnTo>
                  <a:lnTo>
                    <a:pt x="312" y="7"/>
                  </a:lnTo>
                  <a:lnTo>
                    <a:pt x="311" y="3"/>
                  </a:lnTo>
                  <a:lnTo>
                    <a:pt x="307" y="0"/>
                  </a:lnTo>
                  <a:lnTo>
                    <a:pt x="304" y="2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0" name="Freeform 1192"/>
            <p:cNvSpPr/>
            <p:nvPr/>
          </p:nvSpPr>
          <p:spPr bwMode="auto">
            <a:xfrm>
              <a:off x="5835651" y="2051050"/>
              <a:ext cx="103188" cy="68263"/>
            </a:xfrm>
            <a:custGeom>
              <a:avLst/>
              <a:gdLst/>
              <a:ahLst/>
              <a:cxnLst>
                <a:cxn ang="0">
                  <a:pos x="250" y="1"/>
                </a:cxn>
                <a:cxn ang="0">
                  <a:pos x="250" y="1"/>
                </a:cxn>
                <a:cxn ang="0">
                  <a:pos x="237" y="12"/>
                </a:cxn>
                <a:cxn ang="0">
                  <a:pos x="223" y="21"/>
                </a:cxn>
                <a:cxn ang="0">
                  <a:pos x="192" y="38"/>
                </a:cxn>
                <a:cxn ang="0">
                  <a:pos x="192" y="38"/>
                </a:cxn>
                <a:cxn ang="0">
                  <a:pos x="123" y="84"/>
                </a:cxn>
                <a:cxn ang="0">
                  <a:pos x="123" y="84"/>
                </a:cxn>
                <a:cxn ang="0">
                  <a:pos x="92" y="103"/>
                </a:cxn>
                <a:cxn ang="0">
                  <a:pos x="62" y="120"/>
                </a:cxn>
                <a:cxn ang="0">
                  <a:pos x="30" y="140"/>
                </a:cxn>
                <a:cxn ang="0">
                  <a:pos x="16" y="150"/>
                </a:cxn>
                <a:cxn ang="0">
                  <a:pos x="3" y="162"/>
                </a:cxn>
                <a:cxn ang="0">
                  <a:pos x="3" y="162"/>
                </a:cxn>
                <a:cxn ang="0">
                  <a:pos x="2" y="163"/>
                </a:cxn>
                <a:cxn ang="0">
                  <a:pos x="0" y="166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7" y="171"/>
                </a:cxn>
                <a:cxn ang="0">
                  <a:pos x="8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25" y="158"/>
                </a:cxn>
                <a:cxn ang="0">
                  <a:pos x="41" y="146"/>
                </a:cxn>
                <a:cxn ang="0">
                  <a:pos x="72" y="127"/>
                </a:cxn>
                <a:cxn ang="0">
                  <a:pos x="105" y="107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207" y="42"/>
                </a:cxn>
                <a:cxn ang="0">
                  <a:pos x="207" y="42"/>
                </a:cxn>
                <a:cxn ang="0">
                  <a:pos x="233" y="27"/>
                </a:cxn>
                <a:cxn ang="0">
                  <a:pos x="246" y="20"/>
                </a:cxn>
                <a:cxn ang="0">
                  <a:pos x="258" y="10"/>
                </a:cxn>
                <a:cxn ang="0">
                  <a:pos x="258" y="10"/>
                </a:cxn>
                <a:cxn ang="0">
                  <a:pos x="259" y="8"/>
                </a:cxn>
                <a:cxn ang="0">
                  <a:pos x="259" y="7"/>
                </a:cxn>
                <a:cxn ang="0">
                  <a:pos x="258" y="3"/>
                </a:cxn>
                <a:cxn ang="0">
                  <a:pos x="254" y="0"/>
                </a:cxn>
                <a:cxn ang="0">
                  <a:pos x="251" y="1"/>
                </a:cxn>
                <a:cxn ang="0">
                  <a:pos x="250" y="1"/>
                </a:cxn>
                <a:cxn ang="0">
                  <a:pos x="250" y="1"/>
                </a:cxn>
              </a:cxnLst>
              <a:rect l="0" t="0" r="r" b="b"/>
              <a:pathLst>
                <a:path w="259" h="171">
                  <a:moveTo>
                    <a:pt x="250" y="1"/>
                  </a:moveTo>
                  <a:lnTo>
                    <a:pt x="250" y="1"/>
                  </a:lnTo>
                  <a:lnTo>
                    <a:pt x="237" y="12"/>
                  </a:lnTo>
                  <a:lnTo>
                    <a:pt x="223" y="21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23" y="84"/>
                  </a:lnTo>
                  <a:lnTo>
                    <a:pt x="123" y="84"/>
                  </a:lnTo>
                  <a:lnTo>
                    <a:pt x="92" y="103"/>
                  </a:lnTo>
                  <a:lnTo>
                    <a:pt x="62" y="120"/>
                  </a:lnTo>
                  <a:lnTo>
                    <a:pt x="30" y="140"/>
                  </a:lnTo>
                  <a:lnTo>
                    <a:pt x="16" y="150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3"/>
                  </a:lnTo>
                  <a:lnTo>
                    <a:pt x="0" y="166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25" y="158"/>
                  </a:lnTo>
                  <a:lnTo>
                    <a:pt x="41" y="146"/>
                  </a:lnTo>
                  <a:lnTo>
                    <a:pt x="72" y="127"/>
                  </a:lnTo>
                  <a:lnTo>
                    <a:pt x="105" y="107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207" y="42"/>
                  </a:lnTo>
                  <a:lnTo>
                    <a:pt x="207" y="42"/>
                  </a:lnTo>
                  <a:lnTo>
                    <a:pt x="233" y="27"/>
                  </a:lnTo>
                  <a:lnTo>
                    <a:pt x="246" y="2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9" y="8"/>
                  </a:lnTo>
                  <a:lnTo>
                    <a:pt x="259" y="7"/>
                  </a:lnTo>
                  <a:lnTo>
                    <a:pt x="258" y="3"/>
                  </a:lnTo>
                  <a:lnTo>
                    <a:pt x="254" y="0"/>
                  </a:lnTo>
                  <a:lnTo>
                    <a:pt x="251" y="1"/>
                  </a:lnTo>
                  <a:lnTo>
                    <a:pt x="250" y="1"/>
                  </a:lnTo>
                  <a:lnTo>
                    <a:pt x="2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1" name="Freeform 1193"/>
            <p:cNvSpPr/>
            <p:nvPr/>
          </p:nvSpPr>
          <p:spPr bwMode="auto">
            <a:xfrm>
              <a:off x="5853113" y="2078038"/>
              <a:ext cx="101600" cy="65088"/>
            </a:xfrm>
            <a:custGeom>
              <a:avLst/>
              <a:gdLst/>
              <a:ahLst/>
              <a:cxnLst>
                <a:cxn ang="0">
                  <a:pos x="247" y="0"/>
                </a:cxn>
                <a:cxn ang="0">
                  <a:pos x="247" y="0"/>
                </a:cxn>
                <a:cxn ang="0">
                  <a:pos x="229" y="11"/>
                </a:cxn>
                <a:cxn ang="0">
                  <a:pos x="212" y="21"/>
                </a:cxn>
                <a:cxn ang="0">
                  <a:pos x="195" y="33"/>
                </a:cxn>
                <a:cxn ang="0">
                  <a:pos x="177" y="42"/>
                </a:cxn>
                <a:cxn ang="0">
                  <a:pos x="177" y="42"/>
                </a:cxn>
                <a:cxn ang="0">
                  <a:pos x="141" y="60"/>
                </a:cxn>
                <a:cxn ang="0">
                  <a:pos x="106" y="79"/>
                </a:cxn>
                <a:cxn ang="0">
                  <a:pos x="106" y="79"/>
                </a:cxn>
                <a:cxn ang="0">
                  <a:pos x="90" y="89"/>
                </a:cxn>
                <a:cxn ang="0">
                  <a:pos x="73" y="101"/>
                </a:cxn>
                <a:cxn ang="0">
                  <a:pos x="58" y="111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30" y="128"/>
                </a:cxn>
                <a:cxn ang="0">
                  <a:pos x="18" y="135"/>
                </a:cxn>
                <a:cxn ang="0">
                  <a:pos x="9" y="144"/>
                </a:cxn>
                <a:cxn ang="0">
                  <a:pos x="5" y="149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4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6" y="153"/>
                </a:cxn>
                <a:cxn ang="0">
                  <a:pos x="22" y="147"/>
                </a:cxn>
                <a:cxn ang="0">
                  <a:pos x="29" y="142"/>
                </a:cxn>
                <a:cxn ang="0">
                  <a:pos x="35" y="138"/>
                </a:cxn>
                <a:cxn ang="0">
                  <a:pos x="51" y="128"/>
                </a:cxn>
                <a:cxn ang="0">
                  <a:pos x="67" y="121"/>
                </a:cxn>
                <a:cxn ang="0">
                  <a:pos x="67" y="121"/>
                </a:cxn>
                <a:cxn ang="0">
                  <a:pos x="81" y="111"/>
                </a:cxn>
                <a:cxn ang="0">
                  <a:pos x="97" y="101"/>
                </a:cxn>
                <a:cxn ang="0">
                  <a:pos x="111" y="91"/>
                </a:cxn>
                <a:cxn ang="0">
                  <a:pos x="127" y="81"/>
                </a:cxn>
                <a:cxn ang="0">
                  <a:pos x="127" y="81"/>
                </a:cxn>
                <a:cxn ang="0">
                  <a:pos x="160" y="66"/>
                </a:cxn>
                <a:cxn ang="0">
                  <a:pos x="191" y="49"/>
                </a:cxn>
                <a:cxn ang="0">
                  <a:pos x="191" y="49"/>
                </a:cxn>
                <a:cxn ang="0">
                  <a:pos x="207" y="40"/>
                </a:cxn>
                <a:cxn ang="0">
                  <a:pos x="222" y="29"/>
                </a:cxn>
                <a:cxn ang="0">
                  <a:pos x="237" y="20"/>
                </a:cxn>
                <a:cxn ang="0">
                  <a:pos x="253" y="11"/>
                </a:cxn>
                <a:cxn ang="0">
                  <a:pos x="253" y="11"/>
                </a:cxn>
                <a:cxn ang="0">
                  <a:pos x="255" y="8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0"/>
                </a:cxn>
                <a:cxn ang="0">
                  <a:pos x="247" y="0"/>
                </a:cxn>
              </a:cxnLst>
              <a:rect l="0" t="0" r="r" b="b"/>
              <a:pathLst>
                <a:path w="255" h="164">
                  <a:moveTo>
                    <a:pt x="247" y="0"/>
                  </a:moveTo>
                  <a:lnTo>
                    <a:pt x="247" y="0"/>
                  </a:lnTo>
                  <a:lnTo>
                    <a:pt x="229" y="11"/>
                  </a:lnTo>
                  <a:lnTo>
                    <a:pt x="212" y="21"/>
                  </a:lnTo>
                  <a:lnTo>
                    <a:pt x="195" y="33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41" y="60"/>
                  </a:lnTo>
                  <a:lnTo>
                    <a:pt x="106" y="79"/>
                  </a:lnTo>
                  <a:lnTo>
                    <a:pt x="106" y="79"/>
                  </a:lnTo>
                  <a:lnTo>
                    <a:pt x="90" y="89"/>
                  </a:lnTo>
                  <a:lnTo>
                    <a:pt x="73" y="101"/>
                  </a:lnTo>
                  <a:lnTo>
                    <a:pt x="58" y="111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30" y="128"/>
                  </a:lnTo>
                  <a:lnTo>
                    <a:pt x="18" y="135"/>
                  </a:lnTo>
                  <a:lnTo>
                    <a:pt x="9" y="144"/>
                  </a:lnTo>
                  <a:lnTo>
                    <a:pt x="5" y="149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4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6" y="153"/>
                  </a:lnTo>
                  <a:lnTo>
                    <a:pt x="22" y="147"/>
                  </a:lnTo>
                  <a:lnTo>
                    <a:pt x="29" y="142"/>
                  </a:lnTo>
                  <a:lnTo>
                    <a:pt x="35" y="138"/>
                  </a:lnTo>
                  <a:lnTo>
                    <a:pt x="51" y="128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81" y="111"/>
                  </a:lnTo>
                  <a:lnTo>
                    <a:pt x="97" y="101"/>
                  </a:lnTo>
                  <a:lnTo>
                    <a:pt x="111" y="91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60" y="66"/>
                  </a:lnTo>
                  <a:lnTo>
                    <a:pt x="191" y="49"/>
                  </a:lnTo>
                  <a:lnTo>
                    <a:pt x="191" y="49"/>
                  </a:lnTo>
                  <a:lnTo>
                    <a:pt x="207" y="40"/>
                  </a:lnTo>
                  <a:lnTo>
                    <a:pt x="222" y="29"/>
                  </a:lnTo>
                  <a:lnTo>
                    <a:pt x="237" y="20"/>
                  </a:lnTo>
                  <a:lnTo>
                    <a:pt x="253" y="11"/>
                  </a:lnTo>
                  <a:lnTo>
                    <a:pt x="253" y="11"/>
                  </a:lnTo>
                  <a:lnTo>
                    <a:pt x="255" y="8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2" name="Freeform 1194"/>
            <p:cNvSpPr/>
            <p:nvPr/>
          </p:nvSpPr>
          <p:spPr bwMode="auto">
            <a:xfrm>
              <a:off x="5859463" y="2103438"/>
              <a:ext cx="103188" cy="69850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55" y="0"/>
                </a:cxn>
                <a:cxn ang="0">
                  <a:pos x="238" y="8"/>
                </a:cxn>
                <a:cxn ang="0">
                  <a:pos x="220" y="17"/>
                </a:cxn>
                <a:cxn ang="0">
                  <a:pos x="187" y="38"/>
                </a:cxn>
                <a:cxn ang="0">
                  <a:pos x="187" y="38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87" y="96"/>
                </a:cxn>
                <a:cxn ang="0">
                  <a:pos x="70" y="109"/>
                </a:cxn>
                <a:cxn ang="0">
                  <a:pos x="36" y="134"/>
                </a:cxn>
                <a:cxn ang="0">
                  <a:pos x="36" y="134"/>
                </a:cxn>
                <a:cxn ang="0">
                  <a:pos x="15" y="148"/>
                </a:cxn>
                <a:cxn ang="0">
                  <a:pos x="6" y="157"/>
                </a:cxn>
                <a:cxn ang="0">
                  <a:pos x="2" y="163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3"/>
                </a:cxn>
                <a:cxn ang="0">
                  <a:pos x="2" y="174"/>
                </a:cxn>
                <a:cxn ang="0">
                  <a:pos x="4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2" y="172"/>
                </a:cxn>
                <a:cxn ang="0">
                  <a:pos x="12" y="172"/>
                </a:cxn>
                <a:cxn ang="0">
                  <a:pos x="14" y="166"/>
                </a:cxn>
                <a:cxn ang="0">
                  <a:pos x="19" y="160"/>
                </a:cxn>
                <a:cxn ang="0">
                  <a:pos x="32" y="149"/>
                </a:cxn>
                <a:cxn ang="0">
                  <a:pos x="57" y="132"/>
                </a:cxn>
                <a:cxn ang="0">
                  <a:pos x="57" y="132"/>
                </a:cxn>
                <a:cxn ang="0">
                  <a:pos x="89" y="110"/>
                </a:cxn>
                <a:cxn ang="0">
                  <a:pos x="120" y="89"/>
                </a:cxn>
                <a:cxn ang="0">
                  <a:pos x="120" y="89"/>
                </a:cxn>
                <a:cxn ang="0">
                  <a:pos x="183" y="53"/>
                </a:cxn>
                <a:cxn ang="0">
                  <a:pos x="183" y="53"/>
                </a:cxn>
                <a:cxn ang="0">
                  <a:pos x="220" y="30"/>
                </a:cxn>
                <a:cxn ang="0">
                  <a:pos x="239" y="20"/>
                </a:cxn>
                <a:cxn ang="0">
                  <a:pos x="248" y="16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0" y="11"/>
                </a:cxn>
                <a:cxn ang="0">
                  <a:pos x="261" y="8"/>
                </a:cxn>
                <a:cxn ang="0">
                  <a:pos x="261" y="4"/>
                </a:cxn>
                <a:cxn ang="0">
                  <a:pos x="260" y="2"/>
                </a:cxn>
                <a:cxn ang="0">
                  <a:pos x="257" y="0"/>
                </a:cxn>
                <a:cxn ang="0">
                  <a:pos x="255" y="0"/>
                </a:cxn>
                <a:cxn ang="0">
                  <a:pos x="255" y="0"/>
                </a:cxn>
              </a:cxnLst>
              <a:rect l="0" t="0" r="r" b="b"/>
              <a:pathLst>
                <a:path w="261" h="176">
                  <a:moveTo>
                    <a:pt x="255" y="0"/>
                  </a:moveTo>
                  <a:lnTo>
                    <a:pt x="255" y="0"/>
                  </a:lnTo>
                  <a:lnTo>
                    <a:pt x="238" y="8"/>
                  </a:lnTo>
                  <a:lnTo>
                    <a:pt x="220" y="17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87" y="96"/>
                  </a:lnTo>
                  <a:lnTo>
                    <a:pt x="70" y="109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15" y="148"/>
                  </a:lnTo>
                  <a:lnTo>
                    <a:pt x="6" y="157"/>
                  </a:lnTo>
                  <a:lnTo>
                    <a:pt x="2" y="163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2" y="172"/>
                  </a:lnTo>
                  <a:lnTo>
                    <a:pt x="12" y="172"/>
                  </a:lnTo>
                  <a:lnTo>
                    <a:pt x="14" y="166"/>
                  </a:lnTo>
                  <a:lnTo>
                    <a:pt x="19" y="160"/>
                  </a:lnTo>
                  <a:lnTo>
                    <a:pt x="32" y="149"/>
                  </a:lnTo>
                  <a:lnTo>
                    <a:pt x="57" y="132"/>
                  </a:lnTo>
                  <a:lnTo>
                    <a:pt x="57" y="132"/>
                  </a:lnTo>
                  <a:lnTo>
                    <a:pt x="89" y="110"/>
                  </a:lnTo>
                  <a:lnTo>
                    <a:pt x="120" y="89"/>
                  </a:lnTo>
                  <a:lnTo>
                    <a:pt x="120" y="89"/>
                  </a:lnTo>
                  <a:lnTo>
                    <a:pt x="183" y="53"/>
                  </a:lnTo>
                  <a:lnTo>
                    <a:pt x="183" y="53"/>
                  </a:lnTo>
                  <a:lnTo>
                    <a:pt x="220" y="30"/>
                  </a:lnTo>
                  <a:lnTo>
                    <a:pt x="239" y="20"/>
                  </a:lnTo>
                  <a:lnTo>
                    <a:pt x="248" y="16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0" y="11"/>
                  </a:lnTo>
                  <a:lnTo>
                    <a:pt x="261" y="8"/>
                  </a:lnTo>
                  <a:lnTo>
                    <a:pt x="261" y="4"/>
                  </a:lnTo>
                  <a:lnTo>
                    <a:pt x="260" y="2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3" name="Freeform 1195"/>
            <p:cNvSpPr/>
            <p:nvPr/>
          </p:nvSpPr>
          <p:spPr bwMode="auto">
            <a:xfrm>
              <a:off x="5856288" y="2139950"/>
              <a:ext cx="104775" cy="73025"/>
            </a:xfrm>
            <a:custGeom>
              <a:avLst/>
              <a:gdLst/>
              <a:ahLst/>
              <a:cxnLst>
                <a:cxn ang="0">
                  <a:pos x="256" y="1"/>
                </a:cxn>
                <a:cxn ang="0">
                  <a:pos x="256" y="1"/>
                </a:cxn>
                <a:cxn ang="0">
                  <a:pos x="245" y="13"/>
                </a:cxn>
                <a:cxn ang="0">
                  <a:pos x="230" y="22"/>
                </a:cxn>
                <a:cxn ang="0">
                  <a:pos x="216" y="31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9" y="51"/>
                </a:cxn>
                <a:cxn ang="0">
                  <a:pos x="157" y="65"/>
                </a:cxn>
                <a:cxn ang="0">
                  <a:pos x="135" y="81"/>
                </a:cxn>
                <a:cxn ang="0">
                  <a:pos x="114" y="95"/>
                </a:cxn>
                <a:cxn ang="0">
                  <a:pos x="114" y="95"/>
                </a:cxn>
                <a:cxn ang="0">
                  <a:pos x="95" y="107"/>
                </a:cxn>
                <a:cxn ang="0">
                  <a:pos x="77" y="120"/>
                </a:cxn>
                <a:cxn ang="0">
                  <a:pos x="59" y="132"/>
                </a:cxn>
                <a:cxn ang="0">
                  <a:pos x="40" y="144"/>
                </a:cxn>
                <a:cxn ang="0">
                  <a:pos x="40" y="144"/>
                </a:cxn>
                <a:cxn ang="0">
                  <a:pos x="18" y="156"/>
                </a:cxn>
                <a:cxn ang="0">
                  <a:pos x="13" y="159"/>
                </a:cxn>
                <a:cxn ang="0">
                  <a:pos x="8" y="163"/>
                </a:cxn>
                <a:cxn ang="0">
                  <a:pos x="4" y="169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2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2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14" y="174"/>
                </a:cxn>
                <a:cxn ang="0">
                  <a:pos x="21" y="167"/>
                </a:cxn>
                <a:cxn ang="0">
                  <a:pos x="29" y="162"/>
                </a:cxn>
                <a:cxn ang="0">
                  <a:pos x="37" y="157"/>
                </a:cxn>
                <a:cxn ang="0">
                  <a:pos x="54" y="148"/>
                </a:cxn>
                <a:cxn ang="0">
                  <a:pos x="68" y="139"/>
                </a:cxn>
                <a:cxn ang="0">
                  <a:pos x="68" y="139"/>
                </a:cxn>
                <a:cxn ang="0">
                  <a:pos x="86" y="125"/>
                </a:cxn>
                <a:cxn ang="0">
                  <a:pos x="106" y="112"/>
                </a:cxn>
                <a:cxn ang="0">
                  <a:pos x="145" y="89"/>
                </a:cxn>
                <a:cxn ang="0">
                  <a:pos x="145" y="89"/>
                </a:cxn>
                <a:cxn ang="0">
                  <a:pos x="183" y="63"/>
                </a:cxn>
                <a:cxn ang="0">
                  <a:pos x="203" y="51"/>
                </a:cxn>
                <a:cxn ang="0">
                  <a:pos x="224" y="40"/>
                </a:cxn>
                <a:cxn ang="0">
                  <a:pos x="224" y="40"/>
                </a:cxn>
                <a:cxn ang="0">
                  <a:pos x="234" y="34"/>
                </a:cxn>
                <a:cxn ang="0">
                  <a:pos x="246" y="26"/>
                </a:cxn>
                <a:cxn ang="0">
                  <a:pos x="256" y="18"/>
                </a:cxn>
                <a:cxn ang="0">
                  <a:pos x="265" y="9"/>
                </a:cxn>
                <a:cxn ang="0">
                  <a:pos x="265" y="9"/>
                </a:cxn>
                <a:cxn ang="0">
                  <a:pos x="267" y="8"/>
                </a:cxn>
                <a:cxn ang="0">
                  <a:pos x="267" y="5"/>
                </a:cxn>
                <a:cxn ang="0">
                  <a:pos x="265" y="1"/>
                </a:cxn>
                <a:cxn ang="0">
                  <a:pos x="262" y="0"/>
                </a:cxn>
                <a:cxn ang="0">
                  <a:pos x="259" y="0"/>
                </a:cxn>
                <a:cxn ang="0">
                  <a:pos x="256" y="1"/>
                </a:cxn>
                <a:cxn ang="0">
                  <a:pos x="256" y="1"/>
                </a:cxn>
              </a:cxnLst>
              <a:rect l="0" t="0" r="r" b="b"/>
              <a:pathLst>
                <a:path w="267" h="183">
                  <a:moveTo>
                    <a:pt x="256" y="1"/>
                  </a:moveTo>
                  <a:lnTo>
                    <a:pt x="256" y="1"/>
                  </a:lnTo>
                  <a:lnTo>
                    <a:pt x="245" y="13"/>
                  </a:lnTo>
                  <a:lnTo>
                    <a:pt x="230" y="22"/>
                  </a:lnTo>
                  <a:lnTo>
                    <a:pt x="216" y="31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9" y="51"/>
                  </a:lnTo>
                  <a:lnTo>
                    <a:pt x="157" y="65"/>
                  </a:lnTo>
                  <a:lnTo>
                    <a:pt x="135" y="81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95" y="107"/>
                  </a:lnTo>
                  <a:lnTo>
                    <a:pt x="77" y="120"/>
                  </a:lnTo>
                  <a:lnTo>
                    <a:pt x="59" y="132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18" y="156"/>
                  </a:lnTo>
                  <a:lnTo>
                    <a:pt x="13" y="159"/>
                  </a:lnTo>
                  <a:lnTo>
                    <a:pt x="8" y="163"/>
                  </a:lnTo>
                  <a:lnTo>
                    <a:pt x="4" y="169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2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2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4" y="174"/>
                  </a:lnTo>
                  <a:lnTo>
                    <a:pt x="21" y="167"/>
                  </a:lnTo>
                  <a:lnTo>
                    <a:pt x="29" y="162"/>
                  </a:lnTo>
                  <a:lnTo>
                    <a:pt x="37" y="157"/>
                  </a:lnTo>
                  <a:lnTo>
                    <a:pt x="54" y="148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86" y="125"/>
                  </a:lnTo>
                  <a:lnTo>
                    <a:pt x="106" y="112"/>
                  </a:lnTo>
                  <a:lnTo>
                    <a:pt x="145" y="89"/>
                  </a:lnTo>
                  <a:lnTo>
                    <a:pt x="145" y="89"/>
                  </a:lnTo>
                  <a:lnTo>
                    <a:pt x="183" y="63"/>
                  </a:lnTo>
                  <a:lnTo>
                    <a:pt x="203" y="51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34" y="34"/>
                  </a:lnTo>
                  <a:lnTo>
                    <a:pt x="246" y="26"/>
                  </a:lnTo>
                  <a:lnTo>
                    <a:pt x="256" y="18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7" y="8"/>
                  </a:lnTo>
                  <a:lnTo>
                    <a:pt x="267" y="5"/>
                  </a:lnTo>
                  <a:lnTo>
                    <a:pt x="265" y="1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6" y="1"/>
                  </a:lnTo>
                  <a:lnTo>
                    <a:pt x="2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4" name="Freeform 1196"/>
            <p:cNvSpPr/>
            <p:nvPr/>
          </p:nvSpPr>
          <p:spPr bwMode="auto">
            <a:xfrm>
              <a:off x="5859463" y="2176463"/>
              <a:ext cx="106363" cy="69850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244" y="15"/>
                </a:cxn>
                <a:cxn ang="0">
                  <a:pos x="226" y="27"/>
                </a:cxn>
                <a:cxn ang="0">
                  <a:pos x="208" y="36"/>
                </a:cxn>
                <a:cxn ang="0">
                  <a:pos x="189" y="46"/>
                </a:cxn>
                <a:cxn ang="0">
                  <a:pos x="151" y="63"/>
                </a:cxn>
                <a:cxn ang="0">
                  <a:pos x="133" y="74"/>
                </a:cxn>
                <a:cxn ang="0">
                  <a:pos x="115" y="84"/>
                </a:cxn>
                <a:cxn ang="0">
                  <a:pos x="115" y="84"/>
                </a:cxn>
                <a:cxn ang="0">
                  <a:pos x="86" y="102"/>
                </a:cxn>
                <a:cxn ang="0">
                  <a:pos x="56" y="122"/>
                </a:cxn>
                <a:cxn ang="0">
                  <a:pos x="29" y="143"/>
                </a:cxn>
                <a:cxn ang="0">
                  <a:pos x="14" y="153"/>
                </a:cxn>
                <a:cxn ang="0">
                  <a:pos x="1" y="165"/>
                </a:cxn>
                <a:cxn ang="0">
                  <a:pos x="1" y="165"/>
                </a:cxn>
                <a:cxn ang="0">
                  <a:pos x="0" y="168"/>
                </a:cxn>
                <a:cxn ang="0">
                  <a:pos x="0" y="169"/>
                </a:cxn>
                <a:cxn ang="0">
                  <a:pos x="1" y="173"/>
                </a:cxn>
                <a:cxn ang="0">
                  <a:pos x="5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25" y="160"/>
                </a:cxn>
                <a:cxn ang="0">
                  <a:pos x="39" y="148"/>
                </a:cxn>
                <a:cxn ang="0">
                  <a:pos x="72" y="125"/>
                </a:cxn>
                <a:cxn ang="0">
                  <a:pos x="104" y="104"/>
                </a:cxn>
                <a:cxn ang="0">
                  <a:pos x="138" y="83"/>
                </a:cxn>
                <a:cxn ang="0">
                  <a:pos x="138" y="83"/>
                </a:cxn>
                <a:cxn ang="0">
                  <a:pos x="154" y="74"/>
                </a:cxn>
                <a:cxn ang="0">
                  <a:pos x="171" y="65"/>
                </a:cxn>
                <a:cxn ang="0">
                  <a:pos x="205" y="49"/>
                </a:cxn>
                <a:cxn ang="0">
                  <a:pos x="221" y="41"/>
                </a:cxn>
                <a:cxn ang="0">
                  <a:pos x="238" y="32"/>
                </a:cxn>
                <a:cxn ang="0">
                  <a:pos x="254" y="21"/>
                </a:cxn>
                <a:cxn ang="0">
                  <a:pos x="268" y="10"/>
                </a:cxn>
                <a:cxn ang="0">
                  <a:pos x="268" y="10"/>
                </a:cxn>
                <a:cxn ang="0">
                  <a:pos x="271" y="8"/>
                </a:cxn>
                <a:cxn ang="0">
                  <a:pos x="271" y="6"/>
                </a:cxn>
                <a:cxn ang="0">
                  <a:pos x="268" y="2"/>
                </a:cxn>
                <a:cxn ang="0">
                  <a:pos x="265" y="0"/>
                </a:cxn>
                <a:cxn ang="0">
                  <a:pos x="263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71" h="176">
                  <a:moveTo>
                    <a:pt x="260" y="2"/>
                  </a:moveTo>
                  <a:lnTo>
                    <a:pt x="260" y="2"/>
                  </a:lnTo>
                  <a:lnTo>
                    <a:pt x="244" y="15"/>
                  </a:lnTo>
                  <a:lnTo>
                    <a:pt x="226" y="27"/>
                  </a:lnTo>
                  <a:lnTo>
                    <a:pt x="208" y="36"/>
                  </a:lnTo>
                  <a:lnTo>
                    <a:pt x="189" y="46"/>
                  </a:lnTo>
                  <a:lnTo>
                    <a:pt x="151" y="63"/>
                  </a:lnTo>
                  <a:lnTo>
                    <a:pt x="133" y="74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86" y="102"/>
                  </a:lnTo>
                  <a:lnTo>
                    <a:pt x="56" y="122"/>
                  </a:lnTo>
                  <a:lnTo>
                    <a:pt x="29" y="143"/>
                  </a:lnTo>
                  <a:lnTo>
                    <a:pt x="14" y="153"/>
                  </a:lnTo>
                  <a:lnTo>
                    <a:pt x="1" y="165"/>
                  </a:lnTo>
                  <a:lnTo>
                    <a:pt x="1" y="165"/>
                  </a:lnTo>
                  <a:lnTo>
                    <a:pt x="0" y="168"/>
                  </a:lnTo>
                  <a:lnTo>
                    <a:pt x="0" y="169"/>
                  </a:lnTo>
                  <a:lnTo>
                    <a:pt x="1" y="173"/>
                  </a:lnTo>
                  <a:lnTo>
                    <a:pt x="5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25" y="160"/>
                  </a:lnTo>
                  <a:lnTo>
                    <a:pt x="39" y="148"/>
                  </a:lnTo>
                  <a:lnTo>
                    <a:pt x="72" y="125"/>
                  </a:lnTo>
                  <a:lnTo>
                    <a:pt x="104" y="104"/>
                  </a:lnTo>
                  <a:lnTo>
                    <a:pt x="138" y="83"/>
                  </a:lnTo>
                  <a:lnTo>
                    <a:pt x="138" y="83"/>
                  </a:lnTo>
                  <a:lnTo>
                    <a:pt x="154" y="74"/>
                  </a:lnTo>
                  <a:lnTo>
                    <a:pt x="171" y="65"/>
                  </a:lnTo>
                  <a:lnTo>
                    <a:pt x="205" y="49"/>
                  </a:lnTo>
                  <a:lnTo>
                    <a:pt x="221" y="41"/>
                  </a:lnTo>
                  <a:lnTo>
                    <a:pt x="238" y="32"/>
                  </a:lnTo>
                  <a:lnTo>
                    <a:pt x="254" y="21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71" y="8"/>
                  </a:lnTo>
                  <a:lnTo>
                    <a:pt x="271" y="6"/>
                  </a:lnTo>
                  <a:lnTo>
                    <a:pt x="268" y="2"/>
                  </a:lnTo>
                  <a:lnTo>
                    <a:pt x="265" y="0"/>
                  </a:lnTo>
                  <a:lnTo>
                    <a:pt x="263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5" name="Freeform 1197"/>
            <p:cNvSpPr/>
            <p:nvPr/>
          </p:nvSpPr>
          <p:spPr bwMode="auto">
            <a:xfrm>
              <a:off x="5861051" y="2211388"/>
              <a:ext cx="111125" cy="730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5" y="14"/>
                </a:cxn>
                <a:cxn ang="0">
                  <a:pos x="238" y="26"/>
                </a:cxn>
                <a:cxn ang="0">
                  <a:pos x="221" y="37"/>
                </a:cxn>
                <a:cxn ang="0">
                  <a:pos x="202" y="47"/>
                </a:cxn>
                <a:cxn ang="0">
                  <a:pos x="166" y="67"/>
                </a:cxn>
                <a:cxn ang="0">
                  <a:pos x="147" y="77"/>
                </a:cxn>
                <a:cxn ang="0">
                  <a:pos x="130" y="88"/>
                </a:cxn>
                <a:cxn ang="0">
                  <a:pos x="130" y="88"/>
                </a:cxn>
                <a:cxn ang="0">
                  <a:pos x="99" y="110"/>
                </a:cxn>
                <a:cxn ang="0">
                  <a:pos x="68" y="133"/>
                </a:cxn>
                <a:cxn ang="0">
                  <a:pos x="35" y="156"/>
                </a:cxn>
                <a:cxn ang="0">
                  <a:pos x="19" y="166"/>
                </a:cxn>
                <a:cxn ang="0">
                  <a:pos x="2" y="175"/>
                </a:cxn>
                <a:cxn ang="0">
                  <a:pos x="2" y="175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1" y="183"/>
                </a:cxn>
                <a:cxn ang="0">
                  <a:pos x="4" y="186"/>
                </a:cxn>
                <a:cxn ang="0">
                  <a:pos x="6" y="186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26" y="175"/>
                </a:cxn>
                <a:cxn ang="0">
                  <a:pos x="43" y="164"/>
                </a:cxn>
                <a:cxn ang="0">
                  <a:pos x="77" y="140"/>
                </a:cxn>
                <a:cxn ang="0">
                  <a:pos x="111" y="115"/>
                </a:cxn>
                <a:cxn ang="0">
                  <a:pos x="145" y="92"/>
                </a:cxn>
                <a:cxn ang="0">
                  <a:pos x="145" y="92"/>
                </a:cxn>
                <a:cxn ang="0">
                  <a:pos x="162" y="81"/>
                </a:cxn>
                <a:cxn ang="0">
                  <a:pos x="179" y="72"/>
                </a:cxn>
                <a:cxn ang="0">
                  <a:pos x="213" y="52"/>
                </a:cxn>
                <a:cxn ang="0">
                  <a:pos x="231" y="43"/>
                </a:cxn>
                <a:cxn ang="0">
                  <a:pos x="248" y="33"/>
                </a:cxn>
                <a:cxn ang="0">
                  <a:pos x="264" y="22"/>
                </a:cxn>
                <a:cxn ang="0">
                  <a:pos x="280" y="9"/>
                </a:cxn>
                <a:cxn ang="0">
                  <a:pos x="280" y="9"/>
                </a:cxn>
                <a:cxn ang="0">
                  <a:pos x="281" y="8"/>
                </a:cxn>
                <a:cxn ang="0">
                  <a:pos x="281" y="5"/>
                </a:cxn>
                <a:cxn ang="0">
                  <a:pos x="281" y="4"/>
                </a:cxn>
                <a:cxn ang="0">
                  <a:pos x="280" y="1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1" h="186">
                  <a:moveTo>
                    <a:pt x="272" y="1"/>
                  </a:moveTo>
                  <a:lnTo>
                    <a:pt x="272" y="1"/>
                  </a:lnTo>
                  <a:lnTo>
                    <a:pt x="255" y="14"/>
                  </a:lnTo>
                  <a:lnTo>
                    <a:pt x="238" y="26"/>
                  </a:lnTo>
                  <a:lnTo>
                    <a:pt x="221" y="37"/>
                  </a:lnTo>
                  <a:lnTo>
                    <a:pt x="202" y="47"/>
                  </a:lnTo>
                  <a:lnTo>
                    <a:pt x="166" y="67"/>
                  </a:lnTo>
                  <a:lnTo>
                    <a:pt x="147" y="77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99" y="110"/>
                  </a:lnTo>
                  <a:lnTo>
                    <a:pt x="68" y="133"/>
                  </a:lnTo>
                  <a:lnTo>
                    <a:pt x="35" y="156"/>
                  </a:lnTo>
                  <a:lnTo>
                    <a:pt x="19" y="166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1" y="183"/>
                  </a:lnTo>
                  <a:lnTo>
                    <a:pt x="4" y="186"/>
                  </a:lnTo>
                  <a:lnTo>
                    <a:pt x="6" y="186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26" y="175"/>
                  </a:lnTo>
                  <a:lnTo>
                    <a:pt x="43" y="164"/>
                  </a:lnTo>
                  <a:lnTo>
                    <a:pt x="77" y="140"/>
                  </a:lnTo>
                  <a:lnTo>
                    <a:pt x="111" y="115"/>
                  </a:lnTo>
                  <a:lnTo>
                    <a:pt x="145" y="92"/>
                  </a:lnTo>
                  <a:lnTo>
                    <a:pt x="145" y="92"/>
                  </a:lnTo>
                  <a:lnTo>
                    <a:pt x="162" y="81"/>
                  </a:lnTo>
                  <a:lnTo>
                    <a:pt x="179" y="72"/>
                  </a:lnTo>
                  <a:lnTo>
                    <a:pt x="213" y="52"/>
                  </a:lnTo>
                  <a:lnTo>
                    <a:pt x="231" y="43"/>
                  </a:lnTo>
                  <a:lnTo>
                    <a:pt x="248" y="33"/>
                  </a:lnTo>
                  <a:lnTo>
                    <a:pt x="264" y="22"/>
                  </a:lnTo>
                  <a:lnTo>
                    <a:pt x="280" y="9"/>
                  </a:lnTo>
                  <a:lnTo>
                    <a:pt x="280" y="9"/>
                  </a:lnTo>
                  <a:lnTo>
                    <a:pt x="281" y="8"/>
                  </a:lnTo>
                  <a:lnTo>
                    <a:pt x="281" y="5"/>
                  </a:lnTo>
                  <a:lnTo>
                    <a:pt x="281" y="4"/>
                  </a:lnTo>
                  <a:lnTo>
                    <a:pt x="280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6" name="Freeform 1198"/>
            <p:cNvSpPr/>
            <p:nvPr/>
          </p:nvSpPr>
          <p:spPr bwMode="auto">
            <a:xfrm>
              <a:off x="5862638" y="2254250"/>
              <a:ext cx="112713" cy="71438"/>
            </a:xfrm>
            <a:custGeom>
              <a:avLst/>
              <a:gdLst/>
              <a:ahLst/>
              <a:cxnLst>
                <a:cxn ang="0">
                  <a:pos x="277" y="1"/>
                </a:cxn>
                <a:cxn ang="0">
                  <a:pos x="277" y="1"/>
                </a:cxn>
                <a:cxn ang="0">
                  <a:pos x="242" y="20"/>
                </a:cxn>
                <a:cxn ang="0">
                  <a:pos x="205" y="39"/>
                </a:cxn>
                <a:cxn ang="0">
                  <a:pos x="170" y="57"/>
                </a:cxn>
                <a:cxn ang="0">
                  <a:pos x="133" y="76"/>
                </a:cxn>
                <a:cxn ang="0">
                  <a:pos x="98" y="97"/>
                </a:cxn>
                <a:cxn ang="0">
                  <a:pos x="64" y="118"/>
                </a:cxn>
                <a:cxn ang="0">
                  <a:pos x="48" y="129"/>
                </a:cxn>
                <a:cxn ang="0">
                  <a:pos x="32" y="142"/>
                </a:cxn>
                <a:cxn ang="0">
                  <a:pos x="17" y="15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0" y="174"/>
                </a:cxn>
                <a:cxn ang="0">
                  <a:pos x="1" y="177"/>
                </a:cxn>
                <a:cxn ang="0">
                  <a:pos x="5" y="179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4" y="163"/>
                </a:cxn>
                <a:cxn ang="0">
                  <a:pos x="40" y="150"/>
                </a:cxn>
                <a:cxn ang="0">
                  <a:pos x="56" y="139"/>
                </a:cxn>
                <a:cxn ang="0">
                  <a:pos x="72" y="127"/>
                </a:cxn>
                <a:cxn ang="0">
                  <a:pos x="106" y="106"/>
                </a:cxn>
                <a:cxn ang="0">
                  <a:pos x="141" y="85"/>
                </a:cxn>
                <a:cxn ang="0">
                  <a:pos x="212" y="48"/>
                </a:cxn>
                <a:cxn ang="0">
                  <a:pos x="247" y="30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3" y="9"/>
                </a:cxn>
                <a:cxn ang="0">
                  <a:pos x="285" y="6"/>
                </a:cxn>
                <a:cxn ang="0">
                  <a:pos x="283" y="3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7" y="1"/>
                </a:cxn>
                <a:cxn ang="0">
                  <a:pos x="277" y="1"/>
                </a:cxn>
              </a:cxnLst>
              <a:rect l="0" t="0" r="r" b="b"/>
              <a:pathLst>
                <a:path w="285" h="179">
                  <a:moveTo>
                    <a:pt x="277" y="1"/>
                  </a:moveTo>
                  <a:lnTo>
                    <a:pt x="277" y="1"/>
                  </a:lnTo>
                  <a:lnTo>
                    <a:pt x="242" y="20"/>
                  </a:lnTo>
                  <a:lnTo>
                    <a:pt x="205" y="39"/>
                  </a:lnTo>
                  <a:lnTo>
                    <a:pt x="170" y="57"/>
                  </a:lnTo>
                  <a:lnTo>
                    <a:pt x="133" y="76"/>
                  </a:lnTo>
                  <a:lnTo>
                    <a:pt x="98" y="97"/>
                  </a:lnTo>
                  <a:lnTo>
                    <a:pt x="64" y="118"/>
                  </a:lnTo>
                  <a:lnTo>
                    <a:pt x="48" y="129"/>
                  </a:lnTo>
                  <a:lnTo>
                    <a:pt x="32" y="142"/>
                  </a:lnTo>
                  <a:lnTo>
                    <a:pt x="17" y="15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1" y="177"/>
                  </a:lnTo>
                  <a:lnTo>
                    <a:pt x="5" y="179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4" y="163"/>
                  </a:lnTo>
                  <a:lnTo>
                    <a:pt x="40" y="150"/>
                  </a:lnTo>
                  <a:lnTo>
                    <a:pt x="56" y="139"/>
                  </a:lnTo>
                  <a:lnTo>
                    <a:pt x="72" y="127"/>
                  </a:lnTo>
                  <a:lnTo>
                    <a:pt x="106" y="106"/>
                  </a:lnTo>
                  <a:lnTo>
                    <a:pt x="141" y="85"/>
                  </a:lnTo>
                  <a:lnTo>
                    <a:pt x="212" y="48"/>
                  </a:lnTo>
                  <a:lnTo>
                    <a:pt x="247" y="30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3" y="9"/>
                  </a:lnTo>
                  <a:lnTo>
                    <a:pt x="285" y="6"/>
                  </a:lnTo>
                  <a:lnTo>
                    <a:pt x="283" y="3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lnTo>
                    <a:pt x="2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7" name="Freeform 1199"/>
            <p:cNvSpPr/>
            <p:nvPr/>
          </p:nvSpPr>
          <p:spPr bwMode="auto">
            <a:xfrm>
              <a:off x="5862638" y="2293938"/>
              <a:ext cx="107950" cy="666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7"/>
                </a:cxn>
                <a:cxn ang="0">
                  <a:pos x="232" y="15"/>
                </a:cxn>
                <a:cxn ang="0">
                  <a:pos x="215" y="24"/>
                </a:cxn>
                <a:cxn ang="0">
                  <a:pos x="200" y="34"/>
                </a:cxn>
                <a:cxn ang="0">
                  <a:pos x="200" y="34"/>
                </a:cxn>
                <a:cxn ang="0">
                  <a:pos x="180" y="45"/>
                </a:cxn>
                <a:cxn ang="0">
                  <a:pos x="160" y="57"/>
                </a:cxn>
                <a:cxn ang="0">
                  <a:pos x="140" y="67"/>
                </a:cxn>
                <a:cxn ang="0">
                  <a:pos x="120" y="78"/>
                </a:cxn>
                <a:cxn ang="0">
                  <a:pos x="120" y="78"/>
                </a:cxn>
                <a:cxn ang="0">
                  <a:pos x="44" y="122"/>
                </a:cxn>
                <a:cxn ang="0">
                  <a:pos x="44" y="122"/>
                </a:cxn>
                <a:cxn ang="0">
                  <a:pos x="31" y="130"/>
                </a:cxn>
                <a:cxn ang="0">
                  <a:pos x="18" y="138"/>
                </a:cxn>
                <a:cxn ang="0">
                  <a:pos x="13" y="143"/>
                </a:cxn>
                <a:cxn ang="0">
                  <a:pos x="7" y="148"/>
                </a:cxn>
                <a:cxn ang="0">
                  <a:pos x="2" y="153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1" y="166"/>
                </a:cxn>
                <a:cxn ang="0">
                  <a:pos x="4" y="166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14" y="157"/>
                </a:cxn>
                <a:cxn ang="0">
                  <a:pos x="21" y="151"/>
                </a:cxn>
                <a:cxn ang="0">
                  <a:pos x="27" y="144"/>
                </a:cxn>
                <a:cxn ang="0">
                  <a:pos x="35" y="139"/>
                </a:cxn>
                <a:cxn ang="0">
                  <a:pos x="52" y="130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100" y="102"/>
                </a:cxn>
                <a:cxn ang="0">
                  <a:pos x="134" y="81"/>
                </a:cxn>
                <a:cxn ang="0">
                  <a:pos x="134" y="81"/>
                </a:cxn>
                <a:cxn ang="0">
                  <a:pos x="166" y="64"/>
                </a:cxn>
                <a:cxn ang="0">
                  <a:pos x="198" y="49"/>
                </a:cxn>
                <a:cxn ang="0">
                  <a:pos x="198" y="49"/>
                </a:cxn>
                <a:cxn ang="0">
                  <a:pos x="215" y="38"/>
                </a:cxn>
                <a:cxn ang="0">
                  <a:pos x="232" y="29"/>
                </a:cxn>
                <a:cxn ang="0">
                  <a:pos x="251" y="19"/>
                </a:cxn>
                <a:cxn ang="0">
                  <a:pos x="260" y="15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9"/>
                </a:cxn>
                <a:cxn ang="0">
                  <a:pos x="273" y="8"/>
                </a:cxn>
                <a:cxn ang="0">
                  <a:pos x="273" y="4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3" h="166">
                  <a:moveTo>
                    <a:pt x="266" y="0"/>
                  </a:moveTo>
                  <a:lnTo>
                    <a:pt x="266" y="0"/>
                  </a:lnTo>
                  <a:lnTo>
                    <a:pt x="249" y="7"/>
                  </a:lnTo>
                  <a:lnTo>
                    <a:pt x="232" y="15"/>
                  </a:lnTo>
                  <a:lnTo>
                    <a:pt x="215" y="2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80" y="45"/>
                  </a:lnTo>
                  <a:lnTo>
                    <a:pt x="160" y="57"/>
                  </a:lnTo>
                  <a:lnTo>
                    <a:pt x="140" y="67"/>
                  </a:lnTo>
                  <a:lnTo>
                    <a:pt x="120" y="78"/>
                  </a:lnTo>
                  <a:lnTo>
                    <a:pt x="120" y="7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31" y="130"/>
                  </a:lnTo>
                  <a:lnTo>
                    <a:pt x="18" y="138"/>
                  </a:lnTo>
                  <a:lnTo>
                    <a:pt x="13" y="143"/>
                  </a:lnTo>
                  <a:lnTo>
                    <a:pt x="7" y="148"/>
                  </a:lnTo>
                  <a:lnTo>
                    <a:pt x="2" y="153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1" y="166"/>
                  </a:lnTo>
                  <a:lnTo>
                    <a:pt x="4" y="166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4" y="157"/>
                  </a:lnTo>
                  <a:lnTo>
                    <a:pt x="21" y="151"/>
                  </a:lnTo>
                  <a:lnTo>
                    <a:pt x="27" y="144"/>
                  </a:lnTo>
                  <a:lnTo>
                    <a:pt x="35" y="139"/>
                  </a:lnTo>
                  <a:lnTo>
                    <a:pt x="52" y="130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100" y="102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66" y="64"/>
                  </a:lnTo>
                  <a:lnTo>
                    <a:pt x="198" y="49"/>
                  </a:lnTo>
                  <a:lnTo>
                    <a:pt x="198" y="49"/>
                  </a:lnTo>
                  <a:lnTo>
                    <a:pt x="215" y="38"/>
                  </a:lnTo>
                  <a:lnTo>
                    <a:pt x="232" y="29"/>
                  </a:lnTo>
                  <a:lnTo>
                    <a:pt x="251" y="19"/>
                  </a:lnTo>
                  <a:lnTo>
                    <a:pt x="260" y="15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9"/>
                  </a:lnTo>
                  <a:lnTo>
                    <a:pt x="273" y="8"/>
                  </a:lnTo>
                  <a:lnTo>
                    <a:pt x="273" y="4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8" name="Freeform 1200"/>
            <p:cNvSpPr/>
            <p:nvPr/>
          </p:nvSpPr>
          <p:spPr bwMode="auto">
            <a:xfrm>
              <a:off x="5867401" y="2327275"/>
              <a:ext cx="107950" cy="603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195" y="30"/>
                </a:cxn>
                <a:cxn ang="0">
                  <a:pos x="160" y="46"/>
                </a:cxn>
                <a:cxn ang="0">
                  <a:pos x="125" y="63"/>
                </a:cxn>
                <a:cxn ang="0">
                  <a:pos x="125" y="63"/>
                </a:cxn>
                <a:cxn ang="0">
                  <a:pos x="92" y="79"/>
                </a:cxn>
                <a:cxn ang="0">
                  <a:pos x="75" y="86"/>
                </a:cxn>
                <a:cxn ang="0">
                  <a:pos x="57" y="96"/>
                </a:cxn>
                <a:cxn ang="0">
                  <a:pos x="41" y="105"/>
                </a:cxn>
                <a:cxn ang="0">
                  <a:pos x="25" y="116"/>
                </a:cxn>
                <a:cxn ang="0">
                  <a:pos x="12" y="128"/>
                </a:cxn>
                <a:cxn ang="0">
                  <a:pos x="6" y="136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5"/>
                </a:cxn>
                <a:cxn ang="0">
                  <a:pos x="0" y="148"/>
                </a:cxn>
                <a:cxn ang="0">
                  <a:pos x="3" y="150"/>
                </a:cxn>
                <a:cxn ang="0">
                  <a:pos x="7" y="152"/>
                </a:cxn>
                <a:cxn ang="0">
                  <a:pos x="8" y="150"/>
                </a:cxn>
                <a:cxn ang="0">
                  <a:pos x="11" y="149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3" y="135"/>
                </a:cxn>
                <a:cxn ang="0">
                  <a:pos x="36" y="122"/>
                </a:cxn>
                <a:cxn ang="0">
                  <a:pos x="53" y="111"/>
                </a:cxn>
                <a:cxn ang="0">
                  <a:pos x="70" y="101"/>
                </a:cxn>
                <a:cxn ang="0">
                  <a:pos x="106" y="84"/>
                </a:cxn>
                <a:cxn ang="0">
                  <a:pos x="140" y="68"/>
                </a:cxn>
                <a:cxn ang="0">
                  <a:pos x="140" y="68"/>
                </a:cxn>
                <a:cxn ang="0">
                  <a:pos x="173" y="52"/>
                </a:cxn>
                <a:cxn ang="0">
                  <a:pos x="206" y="38"/>
                </a:cxn>
                <a:cxn ang="0">
                  <a:pos x="238" y="25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4" y="5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52">
                  <a:moveTo>
                    <a:pt x="266" y="0"/>
                  </a:moveTo>
                  <a:lnTo>
                    <a:pt x="266" y="0"/>
                  </a:lnTo>
                  <a:lnTo>
                    <a:pt x="195" y="30"/>
                  </a:lnTo>
                  <a:lnTo>
                    <a:pt x="160" y="46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92" y="79"/>
                  </a:lnTo>
                  <a:lnTo>
                    <a:pt x="75" y="86"/>
                  </a:lnTo>
                  <a:lnTo>
                    <a:pt x="57" y="96"/>
                  </a:lnTo>
                  <a:lnTo>
                    <a:pt x="41" y="105"/>
                  </a:lnTo>
                  <a:lnTo>
                    <a:pt x="25" y="116"/>
                  </a:lnTo>
                  <a:lnTo>
                    <a:pt x="12" y="128"/>
                  </a:lnTo>
                  <a:lnTo>
                    <a:pt x="6" y="136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5"/>
                  </a:lnTo>
                  <a:lnTo>
                    <a:pt x="0" y="148"/>
                  </a:lnTo>
                  <a:lnTo>
                    <a:pt x="3" y="150"/>
                  </a:lnTo>
                  <a:lnTo>
                    <a:pt x="7" y="152"/>
                  </a:lnTo>
                  <a:lnTo>
                    <a:pt x="8" y="150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3" y="135"/>
                  </a:lnTo>
                  <a:lnTo>
                    <a:pt x="36" y="122"/>
                  </a:lnTo>
                  <a:lnTo>
                    <a:pt x="53" y="111"/>
                  </a:lnTo>
                  <a:lnTo>
                    <a:pt x="70" y="101"/>
                  </a:lnTo>
                  <a:lnTo>
                    <a:pt x="106" y="84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73" y="52"/>
                  </a:lnTo>
                  <a:lnTo>
                    <a:pt x="206" y="38"/>
                  </a:lnTo>
                  <a:lnTo>
                    <a:pt x="238" y="25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4" y="5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9" name="Freeform 1201"/>
            <p:cNvSpPr/>
            <p:nvPr/>
          </p:nvSpPr>
          <p:spPr bwMode="auto">
            <a:xfrm>
              <a:off x="5861051" y="2363788"/>
              <a:ext cx="111125" cy="71438"/>
            </a:xfrm>
            <a:custGeom>
              <a:avLst/>
              <a:gdLst/>
              <a:ahLst/>
              <a:cxnLst>
                <a:cxn ang="0">
                  <a:pos x="273" y="0"/>
                </a:cxn>
                <a:cxn ang="0">
                  <a:pos x="273" y="0"/>
                </a:cxn>
                <a:cxn ang="0">
                  <a:pos x="201" y="36"/>
                </a:cxn>
                <a:cxn ang="0">
                  <a:pos x="166" y="55"/>
                </a:cxn>
                <a:cxn ang="0">
                  <a:pos x="130" y="75"/>
                </a:cxn>
                <a:cxn ang="0">
                  <a:pos x="130" y="75"/>
                </a:cxn>
                <a:cxn ang="0">
                  <a:pos x="64" y="119"/>
                </a:cxn>
                <a:cxn ang="0">
                  <a:pos x="64" y="119"/>
                </a:cxn>
                <a:cxn ang="0">
                  <a:pos x="48" y="132"/>
                </a:cxn>
                <a:cxn ang="0">
                  <a:pos x="34" y="146"/>
                </a:cxn>
                <a:cxn ang="0">
                  <a:pos x="19" y="159"/>
                </a:cxn>
                <a:cxn ang="0">
                  <a:pos x="11" y="166"/>
                </a:cxn>
                <a:cxn ang="0">
                  <a:pos x="2" y="171"/>
                </a:cxn>
                <a:cxn ang="0">
                  <a:pos x="2" y="171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15" y="176"/>
                </a:cxn>
                <a:cxn ang="0">
                  <a:pos x="23" y="171"/>
                </a:cxn>
                <a:cxn ang="0">
                  <a:pos x="36" y="158"/>
                </a:cxn>
                <a:cxn ang="0">
                  <a:pos x="48" y="146"/>
                </a:cxn>
                <a:cxn ang="0">
                  <a:pos x="62" y="134"/>
                </a:cxn>
                <a:cxn ang="0">
                  <a:pos x="62" y="134"/>
                </a:cxn>
                <a:cxn ang="0">
                  <a:pos x="78" y="123"/>
                </a:cxn>
                <a:cxn ang="0">
                  <a:pos x="94" y="112"/>
                </a:cxn>
                <a:cxn ang="0">
                  <a:pos x="128" y="91"/>
                </a:cxn>
                <a:cxn ang="0">
                  <a:pos x="128" y="91"/>
                </a:cxn>
                <a:cxn ang="0">
                  <a:pos x="164" y="69"/>
                </a:cxn>
                <a:cxn ang="0">
                  <a:pos x="202" y="48"/>
                </a:cxn>
                <a:cxn ang="0">
                  <a:pos x="240" y="28"/>
                </a:cxn>
                <a:cxn ang="0">
                  <a:pos x="278" y="10"/>
                </a:cxn>
                <a:cxn ang="0">
                  <a:pos x="278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3" y="0"/>
                </a:cxn>
                <a:cxn ang="0">
                  <a:pos x="273" y="0"/>
                </a:cxn>
              </a:cxnLst>
              <a:rect l="0" t="0" r="r" b="b"/>
              <a:pathLst>
                <a:path w="281" h="181">
                  <a:moveTo>
                    <a:pt x="273" y="0"/>
                  </a:moveTo>
                  <a:lnTo>
                    <a:pt x="273" y="0"/>
                  </a:lnTo>
                  <a:lnTo>
                    <a:pt x="201" y="36"/>
                  </a:lnTo>
                  <a:lnTo>
                    <a:pt x="166" y="55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64" y="119"/>
                  </a:lnTo>
                  <a:lnTo>
                    <a:pt x="64" y="119"/>
                  </a:lnTo>
                  <a:lnTo>
                    <a:pt x="48" y="132"/>
                  </a:lnTo>
                  <a:lnTo>
                    <a:pt x="34" y="146"/>
                  </a:lnTo>
                  <a:lnTo>
                    <a:pt x="19" y="159"/>
                  </a:lnTo>
                  <a:lnTo>
                    <a:pt x="11" y="166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15" y="176"/>
                  </a:lnTo>
                  <a:lnTo>
                    <a:pt x="23" y="171"/>
                  </a:lnTo>
                  <a:lnTo>
                    <a:pt x="36" y="158"/>
                  </a:lnTo>
                  <a:lnTo>
                    <a:pt x="48" y="146"/>
                  </a:lnTo>
                  <a:lnTo>
                    <a:pt x="62" y="134"/>
                  </a:lnTo>
                  <a:lnTo>
                    <a:pt x="62" y="134"/>
                  </a:lnTo>
                  <a:lnTo>
                    <a:pt x="78" y="123"/>
                  </a:lnTo>
                  <a:lnTo>
                    <a:pt x="94" y="112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64" y="69"/>
                  </a:lnTo>
                  <a:lnTo>
                    <a:pt x="202" y="48"/>
                  </a:lnTo>
                  <a:lnTo>
                    <a:pt x="240" y="28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3" y="0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0" name="Freeform 1202"/>
            <p:cNvSpPr/>
            <p:nvPr/>
          </p:nvSpPr>
          <p:spPr bwMode="auto">
            <a:xfrm>
              <a:off x="5853113" y="2405063"/>
              <a:ext cx="122238" cy="71438"/>
            </a:xfrm>
            <a:custGeom>
              <a:avLst/>
              <a:gdLst/>
              <a:ahLst/>
              <a:cxnLst>
                <a:cxn ang="0">
                  <a:pos x="301" y="1"/>
                </a:cxn>
                <a:cxn ang="0">
                  <a:pos x="301" y="1"/>
                </a:cxn>
                <a:cxn ang="0">
                  <a:pos x="262" y="22"/>
                </a:cxn>
                <a:cxn ang="0">
                  <a:pos x="225" y="44"/>
                </a:cxn>
                <a:cxn ang="0">
                  <a:pos x="187" y="65"/>
                </a:cxn>
                <a:cxn ang="0">
                  <a:pos x="169" y="75"/>
                </a:cxn>
                <a:cxn ang="0">
                  <a:pos x="149" y="85"/>
                </a:cxn>
                <a:cxn ang="0">
                  <a:pos x="149" y="85"/>
                </a:cxn>
                <a:cxn ang="0">
                  <a:pos x="110" y="104"/>
                </a:cxn>
                <a:cxn ang="0">
                  <a:pos x="72" y="126"/>
                </a:cxn>
                <a:cxn ang="0">
                  <a:pos x="72" y="126"/>
                </a:cxn>
                <a:cxn ang="0">
                  <a:pos x="38" y="147"/>
                </a:cxn>
                <a:cxn ang="0">
                  <a:pos x="21" y="158"/>
                </a:cxn>
                <a:cxn ang="0">
                  <a:pos x="4" y="168"/>
                </a:cxn>
                <a:cxn ang="0">
                  <a:pos x="4" y="168"/>
                </a:cxn>
                <a:cxn ang="0">
                  <a:pos x="1" y="170"/>
                </a:cxn>
                <a:cxn ang="0">
                  <a:pos x="0" y="171"/>
                </a:cxn>
                <a:cxn ang="0">
                  <a:pos x="0" y="173"/>
                </a:cxn>
                <a:cxn ang="0">
                  <a:pos x="1" y="175"/>
                </a:cxn>
                <a:cxn ang="0">
                  <a:pos x="4" y="177"/>
                </a:cxn>
                <a:cxn ang="0">
                  <a:pos x="7" y="179"/>
                </a:cxn>
                <a:cxn ang="0">
                  <a:pos x="9" y="177"/>
                </a:cxn>
                <a:cxn ang="0">
                  <a:pos x="9" y="177"/>
                </a:cxn>
                <a:cxn ang="0">
                  <a:pos x="25" y="170"/>
                </a:cxn>
                <a:cxn ang="0">
                  <a:pos x="41" y="159"/>
                </a:cxn>
                <a:cxn ang="0">
                  <a:pos x="71" y="139"/>
                </a:cxn>
                <a:cxn ang="0">
                  <a:pos x="71" y="139"/>
                </a:cxn>
                <a:cxn ang="0">
                  <a:pos x="107" y="119"/>
                </a:cxn>
                <a:cxn ang="0">
                  <a:pos x="145" y="99"/>
                </a:cxn>
                <a:cxn ang="0">
                  <a:pos x="145" y="99"/>
                </a:cxn>
                <a:cxn ang="0">
                  <a:pos x="186" y="78"/>
                </a:cxn>
                <a:cxn ang="0">
                  <a:pos x="226" y="54"/>
                </a:cxn>
                <a:cxn ang="0">
                  <a:pos x="266" y="32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7"/>
                </a:cxn>
                <a:cxn ang="0">
                  <a:pos x="309" y="2"/>
                </a:cxn>
                <a:cxn ang="0">
                  <a:pos x="305" y="0"/>
                </a:cxn>
                <a:cxn ang="0">
                  <a:pos x="302" y="0"/>
                </a:cxn>
                <a:cxn ang="0">
                  <a:pos x="301" y="1"/>
                </a:cxn>
                <a:cxn ang="0">
                  <a:pos x="301" y="1"/>
                </a:cxn>
              </a:cxnLst>
              <a:rect l="0" t="0" r="r" b="b"/>
              <a:pathLst>
                <a:path w="309" h="179">
                  <a:moveTo>
                    <a:pt x="301" y="1"/>
                  </a:moveTo>
                  <a:lnTo>
                    <a:pt x="301" y="1"/>
                  </a:lnTo>
                  <a:lnTo>
                    <a:pt x="262" y="22"/>
                  </a:lnTo>
                  <a:lnTo>
                    <a:pt x="225" y="44"/>
                  </a:lnTo>
                  <a:lnTo>
                    <a:pt x="187" y="65"/>
                  </a:lnTo>
                  <a:lnTo>
                    <a:pt x="169" y="75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10" y="104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38" y="147"/>
                  </a:lnTo>
                  <a:lnTo>
                    <a:pt x="21" y="158"/>
                  </a:lnTo>
                  <a:lnTo>
                    <a:pt x="4" y="168"/>
                  </a:lnTo>
                  <a:lnTo>
                    <a:pt x="4" y="168"/>
                  </a:lnTo>
                  <a:lnTo>
                    <a:pt x="1" y="170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1" y="175"/>
                  </a:lnTo>
                  <a:lnTo>
                    <a:pt x="4" y="177"/>
                  </a:lnTo>
                  <a:lnTo>
                    <a:pt x="7" y="179"/>
                  </a:lnTo>
                  <a:lnTo>
                    <a:pt x="9" y="177"/>
                  </a:lnTo>
                  <a:lnTo>
                    <a:pt x="9" y="177"/>
                  </a:lnTo>
                  <a:lnTo>
                    <a:pt x="25" y="170"/>
                  </a:lnTo>
                  <a:lnTo>
                    <a:pt x="41" y="159"/>
                  </a:lnTo>
                  <a:lnTo>
                    <a:pt x="71" y="139"/>
                  </a:lnTo>
                  <a:lnTo>
                    <a:pt x="71" y="139"/>
                  </a:lnTo>
                  <a:lnTo>
                    <a:pt x="107" y="11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86" y="78"/>
                  </a:lnTo>
                  <a:lnTo>
                    <a:pt x="226" y="54"/>
                  </a:lnTo>
                  <a:lnTo>
                    <a:pt x="266" y="32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7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301" y="1"/>
                  </a:lnTo>
                  <a:lnTo>
                    <a:pt x="3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1" name="Freeform 1203"/>
            <p:cNvSpPr/>
            <p:nvPr/>
          </p:nvSpPr>
          <p:spPr bwMode="auto">
            <a:xfrm>
              <a:off x="5856288" y="2447925"/>
              <a:ext cx="111125" cy="71438"/>
            </a:xfrm>
            <a:custGeom>
              <a:avLst/>
              <a:gdLst/>
              <a:ahLst/>
              <a:cxnLst>
                <a:cxn ang="0">
                  <a:pos x="275" y="2"/>
                </a:cxn>
                <a:cxn ang="0">
                  <a:pos x="275" y="2"/>
                </a:cxn>
                <a:cxn ang="0">
                  <a:pos x="262" y="8"/>
                </a:cxn>
                <a:cxn ang="0">
                  <a:pos x="248" y="15"/>
                </a:cxn>
                <a:cxn ang="0">
                  <a:pos x="235" y="23"/>
                </a:cxn>
                <a:cxn ang="0">
                  <a:pos x="222" y="29"/>
                </a:cxn>
                <a:cxn ang="0">
                  <a:pos x="222" y="29"/>
                </a:cxn>
                <a:cxn ang="0">
                  <a:pos x="201" y="38"/>
                </a:cxn>
                <a:cxn ang="0">
                  <a:pos x="179" y="50"/>
                </a:cxn>
                <a:cxn ang="0">
                  <a:pos x="159" y="61"/>
                </a:cxn>
                <a:cxn ang="0">
                  <a:pos x="139" y="74"/>
                </a:cxn>
                <a:cxn ang="0">
                  <a:pos x="139" y="74"/>
                </a:cxn>
                <a:cxn ang="0">
                  <a:pos x="103" y="96"/>
                </a:cxn>
                <a:cxn ang="0">
                  <a:pos x="68" y="118"/>
                </a:cxn>
                <a:cxn ang="0">
                  <a:pos x="51" y="130"/>
                </a:cxn>
                <a:cxn ang="0">
                  <a:pos x="34" y="143"/>
                </a:cxn>
                <a:cxn ang="0">
                  <a:pos x="17" y="15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3" y="178"/>
                </a:cxn>
                <a:cxn ang="0">
                  <a:pos x="5" y="180"/>
                </a:cxn>
                <a:cxn ang="0">
                  <a:pos x="8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25" y="165"/>
                </a:cxn>
                <a:cxn ang="0">
                  <a:pos x="39" y="152"/>
                </a:cxn>
                <a:cxn ang="0">
                  <a:pos x="71" y="130"/>
                </a:cxn>
                <a:cxn ang="0">
                  <a:pos x="103" y="109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7" y="70"/>
                </a:cxn>
                <a:cxn ang="0">
                  <a:pos x="199" y="53"/>
                </a:cxn>
                <a:cxn ang="0">
                  <a:pos x="199" y="53"/>
                </a:cxn>
                <a:cxn ang="0">
                  <a:pos x="222" y="41"/>
                </a:cxn>
                <a:cxn ang="0">
                  <a:pos x="247" y="32"/>
                </a:cxn>
                <a:cxn ang="0">
                  <a:pos x="247" y="32"/>
                </a:cxn>
                <a:cxn ang="0">
                  <a:pos x="255" y="27"/>
                </a:cxn>
                <a:cxn ang="0">
                  <a:pos x="263" y="21"/>
                </a:cxn>
                <a:cxn ang="0">
                  <a:pos x="269" y="16"/>
                </a:cxn>
                <a:cxn ang="0">
                  <a:pos x="277" y="12"/>
                </a:cxn>
                <a:cxn ang="0">
                  <a:pos x="277" y="12"/>
                </a:cxn>
                <a:cxn ang="0">
                  <a:pos x="280" y="11"/>
                </a:cxn>
                <a:cxn ang="0">
                  <a:pos x="281" y="10"/>
                </a:cxn>
                <a:cxn ang="0">
                  <a:pos x="281" y="4"/>
                </a:cxn>
                <a:cxn ang="0">
                  <a:pos x="280" y="3"/>
                </a:cxn>
                <a:cxn ang="0">
                  <a:pos x="279" y="2"/>
                </a:cxn>
                <a:cxn ang="0">
                  <a:pos x="277" y="0"/>
                </a:cxn>
                <a:cxn ang="0">
                  <a:pos x="275" y="2"/>
                </a:cxn>
                <a:cxn ang="0">
                  <a:pos x="275" y="2"/>
                </a:cxn>
              </a:cxnLst>
              <a:rect l="0" t="0" r="r" b="b"/>
              <a:pathLst>
                <a:path w="281" h="180">
                  <a:moveTo>
                    <a:pt x="275" y="2"/>
                  </a:moveTo>
                  <a:lnTo>
                    <a:pt x="275" y="2"/>
                  </a:lnTo>
                  <a:lnTo>
                    <a:pt x="262" y="8"/>
                  </a:lnTo>
                  <a:lnTo>
                    <a:pt x="248" y="15"/>
                  </a:lnTo>
                  <a:lnTo>
                    <a:pt x="235" y="23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01" y="38"/>
                  </a:lnTo>
                  <a:lnTo>
                    <a:pt x="179" y="50"/>
                  </a:lnTo>
                  <a:lnTo>
                    <a:pt x="159" y="61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03" y="96"/>
                  </a:lnTo>
                  <a:lnTo>
                    <a:pt x="68" y="118"/>
                  </a:lnTo>
                  <a:lnTo>
                    <a:pt x="51" y="130"/>
                  </a:lnTo>
                  <a:lnTo>
                    <a:pt x="34" y="143"/>
                  </a:lnTo>
                  <a:lnTo>
                    <a:pt x="17" y="15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3" y="178"/>
                  </a:lnTo>
                  <a:lnTo>
                    <a:pt x="5" y="180"/>
                  </a:lnTo>
                  <a:lnTo>
                    <a:pt x="8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25" y="165"/>
                  </a:lnTo>
                  <a:lnTo>
                    <a:pt x="39" y="152"/>
                  </a:lnTo>
                  <a:lnTo>
                    <a:pt x="71" y="130"/>
                  </a:lnTo>
                  <a:lnTo>
                    <a:pt x="103" y="109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7" y="70"/>
                  </a:lnTo>
                  <a:lnTo>
                    <a:pt x="199" y="53"/>
                  </a:lnTo>
                  <a:lnTo>
                    <a:pt x="199" y="53"/>
                  </a:lnTo>
                  <a:lnTo>
                    <a:pt x="222" y="41"/>
                  </a:lnTo>
                  <a:lnTo>
                    <a:pt x="247" y="32"/>
                  </a:lnTo>
                  <a:lnTo>
                    <a:pt x="247" y="32"/>
                  </a:lnTo>
                  <a:lnTo>
                    <a:pt x="255" y="27"/>
                  </a:lnTo>
                  <a:lnTo>
                    <a:pt x="263" y="21"/>
                  </a:lnTo>
                  <a:lnTo>
                    <a:pt x="269" y="16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80" y="11"/>
                  </a:lnTo>
                  <a:lnTo>
                    <a:pt x="281" y="10"/>
                  </a:lnTo>
                  <a:lnTo>
                    <a:pt x="281" y="4"/>
                  </a:lnTo>
                  <a:lnTo>
                    <a:pt x="280" y="3"/>
                  </a:lnTo>
                  <a:lnTo>
                    <a:pt x="279" y="2"/>
                  </a:lnTo>
                  <a:lnTo>
                    <a:pt x="277" y="0"/>
                  </a:lnTo>
                  <a:lnTo>
                    <a:pt x="275" y="2"/>
                  </a:lnTo>
                  <a:lnTo>
                    <a:pt x="2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2" name="Freeform 1204"/>
            <p:cNvSpPr/>
            <p:nvPr/>
          </p:nvSpPr>
          <p:spPr bwMode="auto">
            <a:xfrm>
              <a:off x="5861051" y="2473325"/>
              <a:ext cx="114300" cy="80963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46" y="25"/>
                </a:cxn>
                <a:cxn ang="0">
                  <a:pos x="229" y="36"/>
                </a:cxn>
                <a:cxn ang="0">
                  <a:pos x="210" y="48"/>
                </a:cxn>
                <a:cxn ang="0">
                  <a:pos x="210" y="48"/>
                </a:cxn>
                <a:cxn ang="0">
                  <a:pos x="189" y="60"/>
                </a:cxn>
                <a:cxn ang="0">
                  <a:pos x="168" y="74"/>
                </a:cxn>
                <a:cxn ang="0">
                  <a:pos x="127" y="102"/>
                </a:cxn>
                <a:cxn ang="0">
                  <a:pos x="127" y="102"/>
                </a:cxn>
                <a:cxn ang="0">
                  <a:pos x="48" y="153"/>
                </a:cxn>
                <a:cxn ang="0">
                  <a:pos x="48" y="153"/>
                </a:cxn>
                <a:cxn ang="0">
                  <a:pos x="35" y="161"/>
                </a:cxn>
                <a:cxn ang="0">
                  <a:pos x="22" y="170"/>
                </a:cxn>
                <a:cxn ang="0">
                  <a:pos x="10" y="180"/>
                </a:cxn>
                <a:cxn ang="0">
                  <a:pos x="5" y="186"/>
                </a:cxn>
                <a:cxn ang="0">
                  <a:pos x="1" y="193"/>
                </a:cxn>
                <a:cxn ang="0">
                  <a:pos x="1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2" y="200"/>
                </a:cxn>
                <a:cxn ang="0">
                  <a:pos x="6" y="201"/>
                </a:cxn>
                <a:cxn ang="0">
                  <a:pos x="9" y="200"/>
                </a:cxn>
                <a:cxn ang="0">
                  <a:pos x="10" y="199"/>
                </a:cxn>
                <a:cxn ang="0">
                  <a:pos x="10" y="199"/>
                </a:cxn>
                <a:cxn ang="0">
                  <a:pos x="17" y="191"/>
                </a:cxn>
                <a:cxn ang="0">
                  <a:pos x="23" y="184"/>
                </a:cxn>
                <a:cxn ang="0">
                  <a:pos x="30" y="178"/>
                </a:cxn>
                <a:cxn ang="0">
                  <a:pos x="38" y="171"/>
                </a:cxn>
                <a:cxn ang="0">
                  <a:pos x="55" y="161"/>
                </a:cxn>
                <a:cxn ang="0">
                  <a:pos x="72" y="152"/>
                </a:cxn>
                <a:cxn ang="0">
                  <a:pos x="72" y="152"/>
                </a:cxn>
                <a:cxn ang="0">
                  <a:pos x="150" y="101"/>
                </a:cxn>
                <a:cxn ang="0">
                  <a:pos x="150" y="101"/>
                </a:cxn>
                <a:cxn ang="0">
                  <a:pos x="218" y="55"/>
                </a:cxn>
                <a:cxn ang="0">
                  <a:pos x="286" y="10"/>
                </a:cxn>
                <a:cxn ang="0">
                  <a:pos x="286" y="10"/>
                </a:cxn>
                <a:cxn ang="0">
                  <a:pos x="287" y="9"/>
                </a:cxn>
                <a:cxn ang="0">
                  <a:pos x="289" y="6"/>
                </a:cxn>
                <a:cxn ang="0">
                  <a:pos x="287" y="2"/>
                </a:cxn>
                <a:cxn ang="0">
                  <a:pos x="285" y="0"/>
                </a:cxn>
                <a:cxn ang="0">
                  <a:pos x="282" y="0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89" h="201">
                  <a:moveTo>
                    <a:pt x="281" y="1"/>
                  </a:moveTo>
                  <a:lnTo>
                    <a:pt x="281" y="1"/>
                  </a:lnTo>
                  <a:lnTo>
                    <a:pt x="246" y="25"/>
                  </a:lnTo>
                  <a:lnTo>
                    <a:pt x="229" y="36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189" y="60"/>
                  </a:lnTo>
                  <a:lnTo>
                    <a:pt x="168" y="74"/>
                  </a:lnTo>
                  <a:lnTo>
                    <a:pt x="127" y="102"/>
                  </a:lnTo>
                  <a:lnTo>
                    <a:pt x="127" y="102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35" y="161"/>
                  </a:lnTo>
                  <a:lnTo>
                    <a:pt x="22" y="170"/>
                  </a:lnTo>
                  <a:lnTo>
                    <a:pt x="10" y="180"/>
                  </a:lnTo>
                  <a:lnTo>
                    <a:pt x="5" y="186"/>
                  </a:lnTo>
                  <a:lnTo>
                    <a:pt x="1" y="193"/>
                  </a:lnTo>
                  <a:lnTo>
                    <a:pt x="1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2" y="200"/>
                  </a:lnTo>
                  <a:lnTo>
                    <a:pt x="6" y="201"/>
                  </a:lnTo>
                  <a:lnTo>
                    <a:pt x="9" y="200"/>
                  </a:lnTo>
                  <a:lnTo>
                    <a:pt x="10" y="199"/>
                  </a:lnTo>
                  <a:lnTo>
                    <a:pt x="10" y="199"/>
                  </a:lnTo>
                  <a:lnTo>
                    <a:pt x="17" y="191"/>
                  </a:lnTo>
                  <a:lnTo>
                    <a:pt x="23" y="184"/>
                  </a:lnTo>
                  <a:lnTo>
                    <a:pt x="30" y="178"/>
                  </a:lnTo>
                  <a:lnTo>
                    <a:pt x="38" y="171"/>
                  </a:lnTo>
                  <a:lnTo>
                    <a:pt x="55" y="161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218" y="55"/>
                  </a:lnTo>
                  <a:lnTo>
                    <a:pt x="286" y="10"/>
                  </a:lnTo>
                  <a:lnTo>
                    <a:pt x="286" y="10"/>
                  </a:lnTo>
                  <a:lnTo>
                    <a:pt x="287" y="9"/>
                  </a:lnTo>
                  <a:lnTo>
                    <a:pt x="289" y="6"/>
                  </a:lnTo>
                  <a:lnTo>
                    <a:pt x="287" y="2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3" name="Freeform 1205"/>
            <p:cNvSpPr/>
            <p:nvPr/>
          </p:nvSpPr>
          <p:spPr bwMode="auto">
            <a:xfrm>
              <a:off x="5859463" y="2527300"/>
              <a:ext cx="98425" cy="61913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5" y="13"/>
                </a:cxn>
                <a:cxn ang="0">
                  <a:pos x="208" y="24"/>
                </a:cxn>
                <a:cxn ang="0">
                  <a:pos x="171" y="42"/>
                </a:cxn>
                <a:cxn ang="0">
                  <a:pos x="171" y="42"/>
                </a:cxn>
                <a:cxn ang="0">
                  <a:pos x="136" y="62"/>
                </a:cxn>
                <a:cxn ang="0">
                  <a:pos x="102" y="80"/>
                </a:cxn>
                <a:cxn ang="0">
                  <a:pos x="102" y="80"/>
                </a:cxn>
                <a:cxn ang="0">
                  <a:pos x="76" y="94"/>
                </a:cxn>
                <a:cxn ang="0">
                  <a:pos x="47" y="110"/>
                </a:cxn>
                <a:cxn ang="0">
                  <a:pos x="32" y="119"/>
                </a:cxn>
                <a:cxn ang="0">
                  <a:pos x="19" y="128"/>
                </a:cxn>
                <a:cxn ang="0">
                  <a:pos x="9" y="139"/>
                </a:cxn>
                <a:cxn ang="0">
                  <a:pos x="5" y="145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2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51"/>
                </a:cxn>
                <a:cxn ang="0">
                  <a:pos x="19" y="145"/>
                </a:cxn>
                <a:cxn ang="0">
                  <a:pos x="32" y="135"/>
                </a:cxn>
                <a:cxn ang="0">
                  <a:pos x="46" y="126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91" y="100"/>
                </a:cxn>
                <a:cxn ang="0">
                  <a:pos x="124" y="80"/>
                </a:cxn>
                <a:cxn ang="0">
                  <a:pos x="124" y="80"/>
                </a:cxn>
                <a:cxn ang="0">
                  <a:pos x="159" y="62"/>
                </a:cxn>
                <a:cxn ang="0">
                  <a:pos x="195" y="42"/>
                </a:cxn>
                <a:cxn ang="0">
                  <a:pos x="195" y="42"/>
                </a:cxn>
                <a:cxn ang="0">
                  <a:pos x="222" y="28"/>
                </a:cxn>
                <a:cxn ang="0">
                  <a:pos x="237" y="20"/>
                </a:cxn>
                <a:cxn ang="0">
                  <a:pos x="250" y="9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1" y="5"/>
                </a:cxn>
                <a:cxn ang="0">
                  <a:pos x="251" y="4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60">
                  <a:moveTo>
                    <a:pt x="242" y="2"/>
                  </a:moveTo>
                  <a:lnTo>
                    <a:pt x="242" y="2"/>
                  </a:lnTo>
                  <a:lnTo>
                    <a:pt x="225" y="13"/>
                  </a:lnTo>
                  <a:lnTo>
                    <a:pt x="208" y="24"/>
                  </a:lnTo>
                  <a:lnTo>
                    <a:pt x="171" y="42"/>
                  </a:lnTo>
                  <a:lnTo>
                    <a:pt x="171" y="42"/>
                  </a:lnTo>
                  <a:lnTo>
                    <a:pt x="136" y="6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76" y="94"/>
                  </a:lnTo>
                  <a:lnTo>
                    <a:pt x="47" y="110"/>
                  </a:lnTo>
                  <a:lnTo>
                    <a:pt x="32" y="119"/>
                  </a:lnTo>
                  <a:lnTo>
                    <a:pt x="19" y="128"/>
                  </a:lnTo>
                  <a:lnTo>
                    <a:pt x="9" y="139"/>
                  </a:lnTo>
                  <a:lnTo>
                    <a:pt x="5" y="145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2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51"/>
                  </a:lnTo>
                  <a:lnTo>
                    <a:pt x="19" y="145"/>
                  </a:lnTo>
                  <a:lnTo>
                    <a:pt x="32" y="135"/>
                  </a:lnTo>
                  <a:lnTo>
                    <a:pt x="46" y="126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91" y="100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59" y="62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222" y="28"/>
                  </a:lnTo>
                  <a:lnTo>
                    <a:pt x="237" y="20"/>
                  </a:lnTo>
                  <a:lnTo>
                    <a:pt x="250" y="9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1" y="5"/>
                  </a:lnTo>
                  <a:lnTo>
                    <a:pt x="251" y="4"/>
                  </a:lnTo>
                  <a:lnTo>
                    <a:pt x="250" y="2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4" name="Freeform 1206"/>
            <p:cNvSpPr/>
            <p:nvPr/>
          </p:nvSpPr>
          <p:spPr bwMode="auto">
            <a:xfrm>
              <a:off x="5721351" y="2543175"/>
              <a:ext cx="255588" cy="165100"/>
            </a:xfrm>
            <a:custGeom>
              <a:avLst/>
              <a:gdLst/>
              <a:ahLst/>
              <a:cxnLst>
                <a:cxn ang="0">
                  <a:pos x="637" y="0"/>
                </a:cxn>
                <a:cxn ang="0">
                  <a:pos x="637" y="0"/>
                </a:cxn>
                <a:cxn ang="0">
                  <a:pos x="618" y="8"/>
                </a:cxn>
                <a:cxn ang="0">
                  <a:pos x="598" y="17"/>
                </a:cxn>
                <a:cxn ang="0">
                  <a:pos x="580" y="28"/>
                </a:cxn>
                <a:cxn ang="0">
                  <a:pos x="563" y="39"/>
                </a:cxn>
                <a:cxn ang="0">
                  <a:pos x="529" y="63"/>
                </a:cxn>
                <a:cxn ang="0">
                  <a:pos x="495" y="89"/>
                </a:cxn>
                <a:cxn ang="0">
                  <a:pos x="495" y="89"/>
                </a:cxn>
                <a:cxn ang="0">
                  <a:pos x="453" y="122"/>
                </a:cxn>
                <a:cxn ang="0">
                  <a:pos x="411" y="152"/>
                </a:cxn>
                <a:cxn ang="0">
                  <a:pos x="366" y="181"/>
                </a:cxn>
                <a:cxn ang="0">
                  <a:pos x="321" y="208"/>
                </a:cxn>
                <a:cxn ang="0">
                  <a:pos x="321" y="208"/>
                </a:cxn>
                <a:cxn ang="0">
                  <a:pos x="238" y="255"/>
                </a:cxn>
                <a:cxn ang="0">
                  <a:pos x="156" y="303"/>
                </a:cxn>
                <a:cxn ang="0">
                  <a:pos x="156" y="303"/>
                </a:cxn>
                <a:cxn ang="0">
                  <a:pos x="117" y="327"/>
                </a:cxn>
                <a:cxn ang="0">
                  <a:pos x="77" y="351"/>
                </a:cxn>
                <a:cxn ang="0">
                  <a:pos x="58" y="364"/>
                </a:cxn>
                <a:cxn ang="0">
                  <a:pos x="38" y="377"/>
                </a:cxn>
                <a:cxn ang="0">
                  <a:pos x="20" y="390"/>
                </a:cxn>
                <a:cxn ang="0">
                  <a:pos x="3" y="405"/>
                </a:cxn>
                <a:cxn ang="0">
                  <a:pos x="3" y="405"/>
                </a:cxn>
                <a:cxn ang="0">
                  <a:pos x="0" y="407"/>
                </a:cxn>
                <a:cxn ang="0">
                  <a:pos x="0" y="409"/>
                </a:cxn>
                <a:cxn ang="0">
                  <a:pos x="3" y="412"/>
                </a:cxn>
                <a:cxn ang="0">
                  <a:pos x="5" y="415"/>
                </a:cxn>
                <a:cxn ang="0">
                  <a:pos x="8" y="415"/>
                </a:cxn>
                <a:cxn ang="0">
                  <a:pos x="11" y="413"/>
                </a:cxn>
                <a:cxn ang="0">
                  <a:pos x="11" y="413"/>
                </a:cxn>
                <a:cxn ang="0">
                  <a:pos x="28" y="399"/>
                </a:cxn>
                <a:cxn ang="0">
                  <a:pos x="46" y="385"/>
                </a:cxn>
                <a:cxn ang="0">
                  <a:pos x="64" y="371"/>
                </a:cxn>
                <a:cxn ang="0">
                  <a:pos x="84" y="360"/>
                </a:cxn>
                <a:cxn ang="0">
                  <a:pos x="162" y="314"/>
                </a:cxn>
                <a:cxn ang="0">
                  <a:pos x="162" y="314"/>
                </a:cxn>
                <a:cxn ang="0">
                  <a:pos x="243" y="264"/>
                </a:cxn>
                <a:cxn ang="0">
                  <a:pos x="327" y="217"/>
                </a:cxn>
                <a:cxn ang="0">
                  <a:pos x="327" y="217"/>
                </a:cxn>
                <a:cxn ang="0">
                  <a:pos x="366" y="195"/>
                </a:cxn>
                <a:cxn ang="0">
                  <a:pos x="404" y="170"/>
                </a:cxn>
                <a:cxn ang="0">
                  <a:pos x="441" y="144"/>
                </a:cxn>
                <a:cxn ang="0">
                  <a:pos x="478" y="116"/>
                </a:cxn>
                <a:cxn ang="0">
                  <a:pos x="478" y="116"/>
                </a:cxn>
                <a:cxn ang="0">
                  <a:pos x="517" y="86"/>
                </a:cxn>
                <a:cxn ang="0">
                  <a:pos x="555" y="58"/>
                </a:cxn>
                <a:cxn ang="0">
                  <a:pos x="576" y="45"/>
                </a:cxn>
                <a:cxn ang="0">
                  <a:pos x="595" y="31"/>
                </a:cxn>
                <a:cxn ang="0">
                  <a:pos x="618" y="21"/>
                </a:cxn>
                <a:cxn ang="0">
                  <a:pos x="640" y="11"/>
                </a:cxn>
                <a:cxn ang="0">
                  <a:pos x="640" y="11"/>
                </a:cxn>
                <a:cxn ang="0">
                  <a:pos x="641" y="9"/>
                </a:cxn>
                <a:cxn ang="0">
                  <a:pos x="642" y="8"/>
                </a:cxn>
                <a:cxn ang="0">
                  <a:pos x="644" y="4"/>
                </a:cxn>
                <a:cxn ang="0">
                  <a:pos x="642" y="1"/>
                </a:cxn>
                <a:cxn ang="0">
                  <a:pos x="641" y="0"/>
                </a:cxn>
                <a:cxn ang="0">
                  <a:pos x="638" y="0"/>
                </a:cxn>
                <a:cxn ang="0">
                  <a:pos x="637" y="0"/>
                </a:cxn>
                <a:cxn ang="0">
                  <a:pos x="637" y="0"/>
                </a:cxn>
              </a:cxnLst>
              <a:rect l="0" t="0" r="r" b="b"/>
              <a:pathLst>
                <a:path w="644" h="415">
                  <a:moveTo>
                    <a:pt x="637" y="0"/>
                  </a:moveTo>
                  <a:lnTo>
                    <a:pt x="637" y="0"/>
                  </a:lnTo>
                  <a:lnTo>
                    <a:pt x="618" y="8"/>
                  </a:lnTo>
                  <a:lnTo>
                    <a:pt x="598" y="17"/>
                  </a:lnTo>
                  <a:lnTo>
                    <a:pt x="580" y="28"/>
                  </a:lnTo>
                  <a:lnTo>
                    <a:pt x="563" y="39"/>
                  </a:lnTo>
                  <a:lnTo>
                    <a:pt x="529" y="63"/>
                  </a:lnTo>
                  <a:lnTo>
                    <a:pt x="495" y="89"/>
                  </a:lnTo>
                  <a:lnTo>
                    <a:pt x="495" y="89"/>
                  </a:lnTo>
                  <a:lnTo>
                    <a:pt x="453" y="122"/>
                  </a:lnTo>
                  <a:lnTo>
                    <a:pt x="411" y="152"/>
                  </a:lnTo>
                  <a:lnTo>
                    <a:pt x="366" y="181"/>
                  </a:lnTo>
                  <a:lnTo>
                    <a:pt x="321" y="208"/>
                  </a:lnTo>
                  <a:lnTo>
                    <a:pt x="321" y="208"/>
                  </a:lnTo>
                  <a:lnTo>
                    <a:pt x="238" y="255"/>
                  </a:lnTo>
                  <a:lnTo>
                    <a:pt x="156" y="303"/>
                  </a:lnTo>
                  <a:lnTo>
                    <a:pt x="156" y="303"/>
                  </a:lnTo>
                  <a:lnTo>
                    <a:pt x="117" y="327"/>
                  </a:lnTo>
                  <a:lnTo>
                    <a:pt x="77" y="351"/>
                  </a:lnTo>
                  <a:lnTo>
                    <a:pt x="58" y="364"/>
                  </a:lnTo>
                  <a:lnTo>
                    <a:pt x="38" y="377"/>
                  </a:lnTo>
                  <a:lnTo>
                    <a:pt x="20" y="390"/>
                  </a:lnTo>
                  <a:lnTo>
                    <a:pt x="3" y="405"/>
                  </a:lnTo>
                  <a:lnTo>
                    <a:pt x="3" y="405"/>
                  </a:lnTo>
                  <a:lnTo>
                    <a:pt x="0" y="407"/>
                  </a:lnTo>
                  <a:lnTo>
                    <a:pt x="0" y="409"/>
                  </a:lnTo>
                  <a:lnTo>
                    <a:pt x="3" y="412"/>
                  </a:lnTo>
                  <a:lnTo>
                    <a:pt x="5" y="415"/>
                  </a:lnTo>
                  <a:lnTo>
                    <a:pt x="8" y="415"/>
                  </a:lnTo>
                  <a:lnTo>
                    <a:pt x="11" y="413"/>
                  </a:lnTo>
                  <a:lnTo>
                    <a:pt x="11" y="413"/>
                  </a:lnTo>
                  <a:lnTo>
                    <a:pt x="28" y="399"/>
                  </a:lnTo>
                  <a:lnTo>
                    <a:pt x="46" y="385"/>
                  </a:lnTo>
                  <a:lnTo>
                    <a:pt x="64" y="371"/>
                  </a:lnTo>
                  <a:lnTo>
                    <a:pt x="84" y="360"/>
                  </a:lnTo>
                  <a:lnTo>
                    <a:pt x="162" y="314"/>
                  </a:lnTo>
                  <a:lnTo>
                    <a:pt x="162" y="314"/>
                  </a:lnTo>
                  <a:lnTo>
                    <a:pt x="243" y="264"/>
                  </a:lnTo>
                  <a:lnTo>
                    <a:pt x="327" y="217"/>
                  </a:lnTo>
                  <a:lnTo>
                    <a:pt x="327" y="217"/>
                  </a:lnTo>
                  <a:lnTo>
                    <a:pt x="366" y="195"/>
                  </a:lnTo>
                  <a:lnTo>
                    <a:pt x="404" y="170"/>
                  </a:lnTo>
                  <a:lnTo>
                    <a:pt x="441" y="144"/>
                  </a:lnTo>
                  <a:lnTo>
                    <a:pt x="478" y="116"/>
                  </a:lnTo>
                  <a:lnTo>
                    <a:pt x="478" y="116"/>
                  </a:lnTo>
                  <a:lnTo>
                    <a:pt x="517" y="86"/>
                  </a:lnTo>
                  <a:lnTo>
                    <a:pt x="555" y="58"/>
                  </a:lnTo>
                  <a:lnTo>
                    <a:pt x="576" y="45"/>
                  </a:lnTo>
                  <a:lnTo>
                    <a:pt x="595" y="31"/>
                  </a:lnTo>
                  <a:lnTo>
                    <a:pt x="618" y="21"/>
                  </a:lnTo>
                  <a:lnTo>
                    <a:pt x="640" y="11"/>
                  </a:lnTo>
                  <a:lnTo>
                    <a:pt x="640" y="11"/>
                  </a:lnTo>
                  <a:lnTo>
                    <a:pt x="641" y="9"/>
                  </a:lnTo>
                  <a:lnTo>
                    <a:pt x="642" y="8"/>
                  </a:lnTo>
                  <a:lnTo>
                    <a:pt x="644" y="4"/>
                  </a:lnTo>
                  <a:lnTo>
                    <a:pt x="642" y="1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7" y="0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5" name="Freeform 1207"/>
            <p:cNvSpPr/>
            <p:nvPr/>
          </p:nvSpPr>
          <p:spPr bwMode="auto">
            <a:xfrm>
              <a:off x="5811838" y="2593975"/>
              <a:ext cx="155575" cy="112713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338" y="32"/>
                </a:cxn>
                <a:cxn ang="0">
                  <a:pos x="293" y="68"/>
                </a:cxn>
                <a:cxn ang="0">
                  <a:pos x="249" y="102"/>
                </a:cxn>
                <a:cxn ang="0">
                  <a:pos x="232" y="112"/>
                </a:cxn>
                <a:cxn ang="0">
                  <a:pos x="195" y="132"/>
                </a:cxn>
                <a:cxn ang="0">
                  <a:pos x="183" y="139"/>
                </a:cxn>
                <a:cxn ang="0">
                  <a:pos x="153" y="160"/>
                </a:cxn>
                <a:cxn ang="0">
                  <a:pos x="89" y="200"/>
                </a:cxn>
                <a:cxn ang="0">
                  <a:pos x="59" y="219"/>
                </a:cxn>
                <a:cxn ang="0">
                  <a:pos x="43" y="231"/>
                </a:cxn>
                <a:cxn ang="0">
                  <a:pos x="16" y="249"/>
                </a:cxn>
                <a:cxn ang="0">
                  <a:pos x="3" y="265"/>
                </a:cxn>
                <a:cxn ang="0">
                  <a:pos x="0" y="274"/>
                </a:cxn>
                <a:cxn ang="0">
                  <a:pos x="1" y="278"/>
                </a:cxn>
                <a:cxn ang="0">
                  <a:pos x="8" y="281"/>
                </a:cxn>
                <a:cxn ang="0">
                  <a:pos x="10" y="277"/>
                </a:cxn>
                <a:cxn ang="0">
                  <a:pos x="13" y="270"/>
                </a:cxn>
                <a:cxn ang="0">
                  <a:pos x="21" y="260"/>
                </a:cxn>
                <a:cxn ang="0">
                  <a:pos x="39" y="248"/>
                </a:cxn>
                <a:cxn ang="0">
                  <a:pos x="50" y="241"/>
                </a:cxn>
                <a:cxn ang="0">
                  <a:pos x="73" y="226"/>
                </a:cxn>
                <a:cxn ang="0">
                  <a:pos x="96" y="209"/>
                </a:cxn>
                <a:cxn ang="0">
                  <a:pos x="147" y="177"/>
                </a:cxn>
                <a:cxn ang="0">
                  <a:pos x="198" y="143"/>
                </a:cxn>
                <a:cxn ang="0">
                  <a:pos x="242" y="117"/>
                </a:cxn>
                <a:cxn ang="0">
                  <a:pos x="285" y="88"/>
                </a:cxn>
                <a:cxn ang="0">
                  <a:pos x="336" y="48"/>
                </a:cxn>
                <a:cxn ang="0">
                  <a:pos x="389" y="10"/>
                </a:cxn>
                <a:cxn ang="0">
                  <a:pos x="391" y="9"/>
                </a:cxn>
                <a:cxn ang="0">
                  <a:pos x="391" y="2"/>
                </a:cxn>
                <a:cxn ang="0">
                  <a:pos x="386" y="0"/>
                </a:cxn>
                <a:cxn ang="0">
                  <a:pos x="383" y="0"/>
                </a:cxn>
              </a:cxnLst>
              <a:rect l="0" t="0" r="r" b="b"/>
              <a:pathLst>
                <a:path w="391" h="281">
                  <a:moveTo>
                    <a:pt x="383" y="0"/>
                  </a:moveTo>
                  <a:lnTo>
                    <a:pt x="383" y="0"/>
                  </a:lnTo>
                  <a:lnTo>
                    <a:pt x="360" y="15"/>
                  </a:lnTo>
                  <a:lnTo>
                    <a:pt x="338" y="32"/>
                  </a:lnTo>
                  <a:lnTo>
                    <a:pt x="293" y="68"/>
                  </a:lnTo>
                  <a:lnTo>
                    <a:pt x="293" y="68"/>
                  </a:lnTo>
                  <a:lnTo>
                    <a:pt x="263" y="91"/>
                  </a:lnTo>
                  <a:lnTo>
                    <a:pt x="249" y="102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07" y="125"/>
                  </a:lnTo>
                  <a:lnTo>
                    <a:pt x="195" y="132"/>
                  </a:lnTo>
                  <a:lnTo>
                    <a:pt x="183" y="139"/>
                  </a:lnTo>
                  <a:lnTo>
                    <a:pt x="183" y="139"/>
                  </a:lnTo>
                  <a:lnTo>
                    <a:pt x="169" y="151"/>
                  </a:lnTo>
                  <a:lnTo>
                    <a:pt x="153" y="160"/>
                  </a:lnTo>
                  <a:lnTo>
                    <a:pt x="122" y="180"/>
                  </a:lnTo>
                  <a:lnTo>
                    <a:pt x="89" y="200"/>
                  </a:lnTo>
                  <a:lnTo>
                    <a:pt x="73" y="209"/>
                  </a:lnTo>
                  <a:lnTo>
                    <a:pt x="59" y="219"/>
                  </a:lnTo>
                  <a:lnTo>
                    <a:pt x="59" y="219"/>
                  </a:lnTo>
                  <a:lnTo>
                    <a:pt x="43" y="231"/>
                  </a:lnTo>
                  <a:lnTo>
                    <a:pt x="25" y="243"/>
                  </a:lnTo>
                  <a:lnTo>
                    <a:pt x="16" y="249"/>
                  </a:lnTo>
                  <a:lnTo>
                    <a:pt x="9" y="257"/>
                  </a:lnTo>
                  <a:lnTo>
                    <a:pt x="3" y="265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8"/>
                  </a:lnTo>
                  <a:lnTo>
                    <a:pt x="4" y="281"/>
                  </a:lnTo>
                  <a:lnTo>
                    <a:pt x="8" y="281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3" y="270"/>
                  </a:lnTo>
                  <a:lnTo>
                    <a:pt x="17" y="265"/>
                  </a:lnTo>
                  <a:lnTo>
                    <a:pt x="21" y="260"/>
                  </a:lnTo>
                  <a:lnTo>
                    <a:pt x="27" y="256"/>
                  </a:lnTo>
                  <a:lnTo>
                    <a:pt x="39" y="248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62" y="234"/>
                  </a:lnTo>
                  <a:lnTo>
                    <a:pt x="73" y="226"/>
                  </a:lnTo>
                  <a:lnTo>
                    <a:pt x="84" y="217"/>
                  </a:lnTo>
                  <a:lnTo>
                    <a:pt x="96" y="209"/>
                  </a:lnTo>
                  <a:lnTo>
                    <a:pt x="96" y="209"/>
                  </a:lnTo>
                  <a:lnTo>
                    <a:pt x="147" y="177"/>
                  </a:lnTo>
                  <a:lnTo>
                    <a:pt x="198" y="143"/>
                  </a:lnTo>
                  <a:lnTo>
                    <a:pt x="198" y="143"/>
                  </a:lnTo>
                  <a:lnTo>
                    <a:pt x="220" y="130"/>
                  </a:lnTo>
                  <a:lnTo>
                    <a:pt x="242" y="117"/>
                  </a:lnTo>
                  <a:lnTo>
                    <a:pt x="264" y="104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336" y="48"/>
                  </a:lnTo>
                  <a:lnTo>
                    <a:pt x="362" y="28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91" y="9"/>
                  </a:lnTo>
                  <a:lnTo>
                    <a:pt x="391" y="6"/>
                  </a:lnTo>
                  <a:lnTo>
                    <a:pt x="391" y="2"/>
                  </a:lnTo>
                  <a:lnTo>
                    <a:pt x="387" y="0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6" name="Freeform 1208"/>
            <p:cNvSpPr/>
            <p:nvPr/>
          </p:nvSpPr>
          <p:spPr bwMode="auto">
            <a:xfrm>
              <a:off x="5253038" y="2143125"/>
              <a:ext cx="104775" cy="82550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57" y="0"/>
                </a:cxn>
                <a:cxn ang="0">
                  <a:pos x="249" y="2"/>
                </a:cxn>
                <a:cxn ang="0">
                  <a:pos x="241" y="5"/>
                </a:cxn>
                <a:cxn ang="0">
                  <a:pos x="227" y="15"/>
                </a:cxn>
                <a:cxn ang="0">
                  <a:pos x="213" y="26"/>
                </a:cxn>
                <a:cxn ang="0">
                  <a:pos x="199" y="36"/>
                </a:cxn>
                <a:cxn ang="0">
                  <a:pos x="199" y="36"/>
                </a:cxn>
                <a:cxn ang="0">
                  <a:pos x="179" y="49"/>
                </a:cxn>
                <a:cxn ang="0">
                  <a:pos x="161" y="64"/>
                </a:cxn>
                <a:cxn ang="0">
                  <a:pos x="122" y="91"/>
                </a:cxn>
                <a:cxn ang="0">
                  <a:pos x="122" y="91"/>
                </a:cxn>
                <a:cxn ang="0">
                  <a:pos x="105" y="106"/>
                </a:cxn>
                <a:cxn ang="0">
                  <a:pos x="87" y="120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38" y="159"/>
                </a:cxn>
                <a:cxn ang="0">
                  <a:pos x="24" y="171"/>
                </a:cxn>
                <a:cxn ang="0">
                  <a:pos x="11" y="185"/>
                </a:cxn>
                <a:cxn ang="0">
                  <a:pos x="5" y="192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2" y="205"/>
                </a:cxn>
                <a:cxn ang="0">
                  <a:pos x="4" y="208"/>
                </a:cxn>
                <a:cxn ang="0">
                  <a:pos x="5" y="209"/>
                </a:cxn>
                <a:cxn ang="0">
                  <a:pos x="8" y="209"/>
                </a:cxn>
                <a:cxn ang="0">
                  <a:pos x="9" y="208"/>
                </a:cxn>
                <a:cxn ang="0">
                  <a:pos x="11" y="206"/>
                </a:cxn>
                <a:cxn ang="0">
                  <a:pos x="11" y="206"/>
                </a:cxn>
                <a:cxn ang="0">
                  <a:pos x="15" y="199"/>
                </a:cxn>
                <a:cxn ang="0">
                  <a:pos x="20" y="192"/>
                </a:cxn>
                <a:cxn ang="0">
                  <a:pos x="33" y="179"/>
                </a:cxn>
                <a:cxn ang="0">
                  <a:pos x="46" y="167"/>
                </a:cxn>
                <a:cxn ang="0">
                  <a:pos x="59" y="157"/>
                </a:cxn>
                <a:cxn ang="0">
                  <a:pos x="59" y="157"/>
                </a:cxn>
                <a:cxn ang="0">
                  <a:pos x="93" y="128"/>
                </a:cxn>
                <a:cxn ang="0">
                  <a:pos x="128" y="102"/>
                </a:cxn>
                <a:cxn ang="0">
                  <a:pos x="128" y="102"/>
                </a:cxn>
                <a:cxn ang="0">
                  <a:pos x="158" y="78"/>
                </a:cxn>
                <a:cxn ang="0">
                  <a:pos x="190" y="56"/>
                </a:cxn>
                <a:cxn ang="0">
                  <a:pos x="190" y="56"/>
                </a:cxn>
                <a:cxn ang="0">
                  <a:pos x="220" y="36"/>
                </a:cxn>
                <a:cxn ang="0">
                  <a:pos x="220" y="36"/>
                </a:cxn>
                <a:cxn ang="0">
                  <a:pos x="229" y="30"/>
                </a:cxn>
                <a:cxn ang="0">
                  <a:pos x="240" y="22"/>
                </a:cxn>
                <a:cxn ang="0">
                  <a:pos x="250" y="14"/>
                </a:cxn>
                <a:cxn ang="0">
                  <a:pos x="254" y="12"/>
                </a:cxn>
                <a:cxn ang="0">
                  <a:pos x="259" y="10"/>
                </a:cxn>
                <a:cxn ang="0">
                  <a:pos x="259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3" y="4"/>
                </a:cxn>
                <a:cxn ang="0">
                  <a:pos x="261" y="1"/>
                </a:cxn>
                <a:cxn ang="0">
                  <a:pos x="258" y="0"/>
                </a:cxn>
                <a:cxn ang="0">
                  <a:pos x="257" y="0"/>
                </a:cxn>
                <a:cxn ang="0">
                  <a:pos x="257" y="0"/>
                </a:cxn>
              </a:cxnLst>
              <a:rect l="0" t="0" r="r" b="b"/>
              <a:pathLst>
                <a:path w="263" h="209">
                  <a:moveTo>
                    <a:pt x="257" y="0"/>
                  </a:moveTo>
                  <a:lnTo>
                    <a:pt x="257" y="0"/>
                  </a:lnTo>
                  <a:lnTo>
                    <a:pt x="249" y="2"/>
                  </a:lnTo>
                  <a:lnTo>
                    <a:pt x="241" y="5"/>
                  </a:lnTo>
                  <a:lnTo>
                    <a:pt x="227" y="15"/>
                  </a:lnTo>
                  <a:lnTo>
                    <a:pt x="213" y="2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79" y="49"/>
                  </a:lnTo>
                  <a:lnTo>
                    <a:pt x="161" y="64"/>
                  </a:lnTo>
                  <a:lnTo>
                    <a:pt x="122" y="91"/>
                  </a:lnTo>
                  <a:lnTo>
                    <a:pt x="122" y="91"/>
                  </a:lnTo>
                  <a:lnTo>
                    <a:pt x="105" y="106"/>
                  </a:lnTo>
                  <a:lnTo>
                    <a:pt x="87" y="120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38" y="159"/>
                  </a:lnTo>
                  <a:lnTo>
                    <a:pt x="24" y="171"/>
                  </a:lnTo>
                  <a:lnTo>
                    <a:pt x="11" y="185"/>
                  </a:lnTo>
                  <a:lnTo>
                    <a:pt x="5" y="192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2" y="205"/>
                  </a:lnTo>
                  <a:lnTo>
                    <a:pt x="4" y="208"/>
                  </a:lnTo>
                  <a:lnTo>
                    <a:pt x="5" y="209"/>
                  </a:lnTo>
                  <a:lnTo>
                    <a:pt x="8" y="209"/>
                  </a:lnTo>
                  <a:lnTo>
                    <a:pt x="9" y="208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5" y="199"/>
                  </a:lnTo>
                  <a:lnTo>
                    <a:pt x="20" y="192"/>
                  </a:lnTo>
                  <a:lnTo>
                    <a:pt x="33" y="179"/>
                  </a:lnTo>
                  <a:lnTo>
                    <a:pt x="46" y="167"/>
                  </a:lnTo>
                  <a:lnTo>
                    <a:pt x="59" y="157"/>
                  </a:lnTo>
                  <a:lnTo>
                    <a:pt x="59" y="157"/>
                  </a:lnTo>
                  <a:lnTo>
                    <a:pt x="93" y="128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58" y="78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9" y="30"/>
                  </a:lnTo>
                  <a:lnTo>
                    <a:pt x="240" y="22"/>
                  </a:lnTo>
                  <a:lnTo>
                    <a:pt x="250" y="14"/>
                  </a:lnTo>
                  <a:lnTo>
                    <a:pt x="254" y="12"/>
                  </a:lnTo>
                  <a:lnTo>
                    <a:pt x="259" y="10"/>
                  </a:lnTo>
                  <a:lnTo>
                    <a:pt x="259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3" y="4"/>
                  </a:lnTo>
                  <a:lnTo>
                    <a:pt x="261" y="1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7" name="Freeform 1209"/>
            <p:cNvSpPr/>
            <p:nvPr/>
          </p:nvSpPr>
          <p:spPr bwMode="auto">
            <a:xfrm>
              <a:off x="5243513" y="2185988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43" y="7"/>
                </a:cxn>
                <a:cxn ang="0">
                  <a:pos x="237" y="13"/>
                </a:cxn>
                <a:cxn ang="0">
                  <a:pos x="221" y="23"/>
                </a:cxn>
                <a:cxn ang="0">
                  <a:pos x="205" y="32"/>
                </a:cxn>
                <a:cxn ang="0">
                  <a:pos x="190" y="40"/>
                </a:cxn>
                <a:cxn ang="0">
                  <a:pos x="190" y="40"/>
                </a:cxn>
                <a:cxn ang="0">
                  <a:pos x="174" y="52"/>
                </a:cxn>
                <a:cxn ang="0">
                  <a:pos x="158" y="62"/>
                </a:cxn>
                <a:cxn ang="0">
                  <a:pos x="127" y="87"/>
                </a:cxn>
                <a:cxn ang="0">
                  <a:pos x="127" y="87"/>
                </a:cxn>
                <a:cxn ang="0">
                  <a:pos x="63" y="136"/>
                </a:cxn>
                <a:cxn ang="0">
                  <a:pos x="31" y="162"/>
                </a:cxn>
                <a:cxn ang="0">
                  <a:pos x="1" y="188"/>
                </a:cxn>
                <a:cxn ang="0">
                  <a:pos x="1" y="188"/>
                </a:cxn>
                <a:cxn ang="0">
                  <a:pos x="0" y="189"/>
                </a:cxn>
                <a:cxn ang="0">
                  <a:pos x="0" y="192"/>
                </a:cxn>
                <a:cxn ang="0">
                  <a:pos x="1" y="196"/>
                </a:cxn>
                <a:cxn ang="0">
                  <a:pos x="5" y="197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9" y="196"/>
                </a:cxn>
                <a:cxn ang="0">
                  <a:pos x="42" y="168"/>
                </a:cxn>
                <a:cxn ang="0">
                  <a:pos x="75" y="142"/>
                </a:cxn>
                <a:cxn ang="0">
                  <a:pos x="141" y="90"/>
                </a:cxn>
                <a:cxn ang="0">
                  <a:pos x="141" y="90"/>
                </a:cxn>
                <a:cxn ang="0">
                  <a:pos x="173" y="68"/>
                </a:cxn>
                <a:cxn ang="0">
                  <a:pos x="204" y="45"/>
                </a:cxn>
                <a:cxn ang="0">
                  <a:pos x="204" y="45"/>
                </a:cxn>
                <a:cxn ang="0">
                  <a:pos x="218" y="38"/>
                </a:cxn>
                <a:cxn ang="0">
                  <a:pos x="233" y="30"/>
                </a:cxn>
                <a:cxn ang="0">
                  <a:pos x="246" y="21"/>
                </a:cxn>
                <a:cxn ang="0">
                  <a:pos x="251" y="15"/>
                </a:cxn>
                <a:cxn ang="0">
                  <a:pos x="256" y="10"/>
                </a:cxn>
                <a:cxn ang="0">
                  <a:pos x="256" y="10"/>
                </a:cxn>
                <a:cxn ang="0">
                  <a:pos x="258" y="7"/>
                </a:cxn>
                <a:cxn ang="0">
                  <a:pos x="258" y="5"/>
                </a:cxn>
                <a:cxn ang="0">
                  <a:pos x="256" y="1"/>
                </a:cxn>
                <a:cxn ang="0">
                  <a:pos x="255" y="0"/>
                </a:cxn>
                <a:cxn ang="0">
                  <a:pos x="252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7"/>
                  </a:lnTo>
                  <a:lnTo>
                    <a:pt x="237" y="13"/>
                  </a:lnTo>
                  <a:lnTo>
                    <a:pt x="221" y="23"/>
                  </a:lnTo>
                  <a:lnTo>
                    <a:pt x="205" y="32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74" y="52"/>
                  </a:lnTo>
                  <a:lnTo>
                    <a:pt x="158" y="62"/>
                  </a:lnTo>
                  <a:lnTo>
                    <a:pt x="127" y="87"/>
                  </a:lnTo>
                  <a:lnTo>
                    <a:pt x="127" y="87"/>
                  </a:lnTo>
                  <a:lnTo>
                    <a:pt x="63" y="136"/>
                  </a:lnTo>
                  <a:lnTo>
                    <a:pt x="31" y="162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5" y="197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9" y="196"/>
                  </a:lnTo>
                  <a:lnTo>
                    <a:pt x="42" y="168"/>
                  </a:lnTo>
                  <a:lnTo>
                    <a:pt x="75" y="142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73" y="68"/>
                  </a:lnTo>
                  <a:lnTo>
                    <a:pt x="204" y="45"/>
                  </a:lnTo>
                  <a:lnTo>
                    <a:pt x="204" y="45"/>
                  </a:lnTo>
                  <a:lnTo>
                    <a:pt x="218" y="38"/>
                  </a:lnTo>
                  <a:lnTo>
                    <a:pt x="233" y="30"/>
                  </a:lnTo>
                  <a:lnTo>
                    <a:pt x="246" y="21"/>
                  </a:lnTo>
                  <a:lnTo>
                    <a:pt x="251" y="15"/>
                  </a:lnTo>
                  <a:lnTo>
                    <a:pt x="256" y="10"/>
                  </a:lnTo>
                  <a:lnTo>
                    <a:pt x="256" y="10"/>
                  </a:lnTo>
                  <a:lnTo>
                    <a:pt x="258" y="7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9" name="Freeform 1211"/>
            <p:cNvSpPr/>
            <p:nvPr/>
          </p:nvSpPr>
          <p:spPr bwMode="auto">
            <a:xfrm>
              <a:off x="5237163" y="2224088"/>
              <a:ext cx="107950" cy="793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12"/>
                </a:cxn>
                <a:cxn ang="0">
                  <a:pos x="232" y="22"/>
                </a:cxn>
                <a:cxn ang="0">
                  <a:pos x="197" y="41"/>
                </a:cxn>
                <a:cxn ang="0">
                  <a:pos x="197" y="41"/>
                </a:cxn>
                <a:cxn ang="0">
                  <a:pos x="178" y="51"/>
                </a:cxn>
                <a:cxn ang="0">
                  <a:pos x="161" y="63"/>
                </a:cxn>
                <a:cxn ang="0">
                  <a:pos x="129" y="88"/>
                </a:cxn>
                <a:cxn ang="0">
                  <a:pos x="129" y="88"/>
                </a:cxn>
                <a:cxn ang="0">
                  <a:pos x="98" y="110"/>
                </a:cxn>
                <a:cxn ang="0">
                  <a:pos x="70" y="133"/>
                </a:cxn>
                <a:cxn ang="0">
                  <a:pos x="70" y="133"/>
                </a:cxn>
                <a:cxn ang="0">
                  <a:pos x="54" y="148"/>
                </a:cxn>
                <a:cxn ang="0">
                  <a:pos x="38" y="164"/>
                </a:cxn>
                <a:cxn ang="0">
                  <a:pos x="30" y="170"/>
                </a:cxn>
                <a:cxn ang="0">
                  <a:pos x="23" y="178"/>
                </a:cxn>
                <a:cxn ang="0">
                  <a:pos x="13" y="183"/>
                </a:cxn>
                <a:cxn ang="0">
                  <a:pos x="4" y="187"/>
                </a:cxn>
                <a:cxn ang="0">
                  <a:pos x="4" y="187"/>
                </a:cxn>
                <a:cxn ang="0">
                  <a:pos x="3" y="187"/>
                </a:cxn>
                <a:cxn ang="0">
                  <a:pos x="2" y="190"/>
                </a:cxn>
                <a:cxn ang="0">
                  <a:pos x="0" y="192"/>
                </a:cxn>
                <a:cxn ang="0">
                  <a:pos x="3" y="196"/>
                </a:cxn>
                <a:cxn ang="0">
                  <a:pos x="4" y="198"/>
                </a:cxn>
                <a:cxn ang="0">
                  <a:pos x="7" y="198"/>
                </a:cxn>
                <a:cxn ang="0">
                  <a:pos x="11" y="198"/>
                </a:cxn>
                <a:cxn ang="0">
                  <a:pos x="11" y="198"/>
                </a:cxn>
                <a:cxn ang="0">
                  <a:pos x="13" y="196"/>
                </a:cxn>
                <a:cxn ang="0">
                  <a:pos x="15" y="195"/>
                </a:cxn>
                <a:cxn ang="0">
                  <a:pos x="15" y="195"/>
                </a:cxn>
                <a:cxn ang="0">
                  <a:pos x="25" y="188"/>
                </a:cxn>
                <a:cxn ang="0">
                  <a:pos x="34" y="181"/>
                </a:cxn>
                <a:cxn ang="0">
                  <a:pos x="53" y="164"/>
                </a:cxn>
                <a:cxn ang="0">
                  <a:pos x="53" y="164"/>
                </a:cxn>
                <a:cxn ang="0">
                  <a:pos x="70" y="148"/>
                </a:cxn>
                <a:cxn ang="0">
                  <a:pos x="88" y="132"/>
                </a:cxn>
                <a:cxn ang="0">
                  <a:pos x="126" y="103"/>
                </a:cxn>
                <a:cxn ang="0">
                  <a:pos x="126" y="103"/>
                </a:cxn>
                <a:cxn ang="0">
                  <a:pos x="159" y="79"/>
                </a:cxn>
                <a:cxn ang="0">
                  <a:pos x="176" y="65"/>
                </a:cxn>
                <a:cxn ang="0">
                  <a:pos x="194" y="55"/>
                </a:cxn>
                <a:cxn ang="0">
                  <a:pos x="194" y="55"/>
                </a:cxn>
                <a:cxn ang="0">
                  <a:pos x="233" y="34"/>
                </a:cxn>
                <a:cxn ang="0">
                  <a:pos x="253" y="22"/>
                </a:cxn>
                <a:cxn ang="0">
                  <a:pos x="272" y="11"/>
                </a:cxn>
                <a:cxn ang="0">
                  <a:pos x="272" y="11"/>
                </a:cxn>
                <a:cxn ang="0">
                  <a:pos x="274" y="9"/>
                </a:cxn>
                <a:cxn ang="0">
                  <a:pos x="275" y="7"/>
                </a:cxn>
                <a:cxn ang="0">
                  <a:pos x="274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5" h="198">
                  <a:moveTo>
                    <a:pt x="266" y="0"/>
                  </a:moveTo>
                  <a:lnTo>
                    <a:pt x="266" y="0"/>
                  </a:lnTo>
                  <a:lnTo>
                    <a:pt x="249" y="12"/>
                  </a:lnTo>
                  <a:lnTo>
                    <a:pt x="232" y="22"/>
                  </a:lnTo>
                  <a:lnTo>
                    <a:pt x="197" y="41"/>
                  </a:lnTo>
                  <a:lnTo>
                    <a:pt x="197" y="41"/>
                  </a:lnTo>
                  <a:lnTo>
                    <a:pt x="178" y="51"/>
                  </a:lnTo>
                  <a:lnTo>
                    <a:pt x="161" y="63"/>
                  </a:lnTo>
                  <a:lnTo>
                    <a:pt x="129" y="88"/>
                  </a:lnTo>
                  <a:lnTo>
                    <a:pt x="129" y="88"/>
                  </a:lnTo>
                  <a:lnTo>
                    <a:pt x="98" y="110"/>
                  </a:lnTo>
                  <a:lnTo>
                    <a:pt x="70" y="133"/>
                  </a:lnTo>
                  <a:lnTo>
                    <a:pt x="70" y="133"/>
                  </a:lnTo>
                  <a:lnTo>
                    <a:pt x="54" y="148"/>
                  </a:lnTo>
                  <a:lnTo>
                    <a:pt x="38" y="164"/>
                  </a:lnTo>
                  <a:lnTo>
                    <a:pt x="30" y="170"/>
                  </a:lnTo>
                  <a:lnTo>
                    <a:pt x="23" y="178"/>
                  </a:lnTo>
                  <a:lnTo>
                    <a:pt x="13" y="183"/>
                  </a:lnTo>
                  <a:lnTo>
                    <a:pt x="4" y="187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2" y="190"/>
                  </a:lnTo>
                  <a:lnTo>
                    <a:pt x="0" y="192"/>
                  </a:lnTo>
                  <a:lnTo>
                    <a:pt x="3" y="196"/>
                  </a:lnTo>
                  <a:lnTo>
                    <a:pt x="4" y="198"/>
                  </a:lnTo>
                  <a:lnTo>
                    <a:pt x="7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3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25" y="188"/>
                  </a:lnTo>
                  <a:lnTo>
                    <a:pt x="34" y="181"/>
                  </a:lnTo>
                  <a:lnTo>
                    <a:pt x="53" y="164"/>
                  </a:lnTo>
                  <a:lnTo>
                    <a:pt x="53" y="164"/>
                  </a:lnTo>
                  <a:lnTo>
                    <a:pt x="70" y="148"/>
                  </a:lnTo>
                  <a:lnTo>
                    <a:pt x="88" y="132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59" y="79"/>
                  </a:lnTo>
                  <a:lnTo>
                    <a:pt x="176" y="6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233" y="34"/>
                  </a:lnTo>
                  <a:lnTo>
                    <a:pt x="253" y="22"/>
                  </a:lnTo>
                  <a:lnTo>
                    <a:pt x="272" y="11"/>
                  </a:lnTo>
                  <a:lnTo>
                    <a:pt x="272" y="11"/>
                  </a:lnTo>
                  <a:lnTo>
                    <a:pt x="274" y="9"/>
                  </a:lnTo>
                  <a:lnTo>
                    <a:pt x="275" y="7"/>
                  </a:lnTo>
                  <a:lnTo>
                    <a:pt x="274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0" name="Freeform 1212"/>
            <p:cNvSpPr/>
            <p:nvPr/>
          </p:nvSpPr>
          <p:spPr bwMode="auto">
            <a:xfrm>
              <a:off x="5243513" y="2257425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37" y="10"/>
                </a:cxn>
                <a:cxn ang="0">
                  <a:pos x="224" y="15"/>
                </a:cxn>
                <a:cxn ang="0">
                  <a:pos x="211" y="25"/>
                </a:cxn>
                <a:cxn ang="0">
                  <a:pos x="196" y="35"/>
                </a:cxn>
                <a:cxn ang="0">
                  <a:pos x="182" y="43"/>
                </a:cxn>
                <a:cxn ang="0">
                  <a:pos x="141" y="76"/>
                </a:cxn>
                <a:cxn ang="0">
                  <a:pos x="126" y="90"/>
                </a:cxn>
                <a:cxn ang="0">
                  <a:pos x="77" y="132"/>
                </a:cxn>
                <a:cxn ang="0">
                  <a:pos x="60" y="146"/>
                </a:cxn>
                <a:cxn ang="0">
                  <a:pos x="43" y="161"/>
                </a:cxn>
                <a:cxn ang="0">
                  <a:pos x="26" y="176"/>
                </a:cxn>
                <a:cxn ang="0">
                  <a:pos x="16" y="184"/>
                </a:cxn>
                <a:cxn ang="0">
                  <a:pos x="5" y="186"/>
                </a:cxn>
                <a:cxn ang="0">
                  <a:pos x="3" y="187"/>
                </a:cxn>
                <a:cxn ang="0">
                  <a:pos x="0" y="192"/>
                </a:cxn>
                <a:cxn ang="0">
                  <a:pos x="3" y="197"/>
                </a:cxn>
                <a:cxn ang="0">
                  <a:pos x="13" y="197"/>
                </a:cxn>
                <a:cxn ang="0">
                  <a:pos x="16" y="197"/>
                </a:cxn>
                <a:cxn ang="0">
                  <a:pos x="17" y="196"/>
                </a:cxn>
                <a:cxn ang="0">
                  <a:pos x="33" y="186"/>
                </a:cxn>
                <a:cxn ang="0">
                  <a:pos x="47" y="172"/>
                </a:cxn>
                <a:cxn ang="0">
                  <a:pos x="84" y="141"/>
                </a:cxn>
                <a:cxn ang="0">
                  <a:pos x="122" y="108"/>
                </a:cxn>
                <a:cxn ang="0">
                  <a:pos x="140" y="91"/>
                </a:cxn>
                <a:cxn ang="0">
                  <a:pos x="180" y="59"/>
                </a:cxn>
                <a:cxn ang="0">
                  <a:pos x="203" y="44"/>
                </a:cxn>
                <a:cxn ang="0">
                  <a:pos x="230" y="26"/>
                </a:cxn>
                <a:cxn ang="0">
                  <a:pos x="237" y="22"/>
                </a:cxn>
                <a:cxn ang="0">
                  <a:pos x="251" y="14"/>
                </a:cxn>
                <a:cxn ang="0">
                  <a:pos x="256" y="9"/>
                </a:cxn>
                <a:cxn ang="0">
                  <a:pos x="258" y="5"/>
                </a:cxn>
                <a:cxn ang="0">
                  <a:pos x="255" y="0"/>
                </a:cxn>
                <a:cxn ang="0">
                  <a:pos x="251" y="0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6"/>
                  </a:lnTo>
                  <a:lnTo>
                    <a:pt x="237" y="10"/>
                  </a:lnTo>
                  <a:lnTo>
                    <a:pt x="224" y="15"/>
                  </a:lnTo>
                  <a:lnTo>
                    <a:pt x="224" y="15"/>
                  </a:lnTo>
                  <a:lnTo>
                    <a:pt x="217" y="21"/>
                  </a:lnTo>
                  <a:lnTo>
                    <a:pt x="211" y="25"/>
                  </a:lnTo>
                  <a:lnTo>
                    <a:pt x="204" y="30"/>
                  </a:lnTo>
                  <a:lnTo>
                    <a:pt x="196" y="35"/>
                  </a:lnTo>
                  <a:lnTo>
                    <a:pt x="196" y="35"/>
                  </a:lnTo>
                  <a:lnTo>
                    <a:pt x="182" y="43"/>
                  </a:lnTo>
                  <a:lnTo>
                    <a:pt x="169" y="53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26" y="90"/>
                  </a:lnTo>
                  <a:lnTo>
                    <a:pt x="110" y="103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60" y="146"/>
                  </a:lnTo>
                  <a:lnTo>
                    <a:pt x="43" y="161"/>
                  </a:lnTo>
                  <a:lnTo>
                    <a:pt x="43" y="161"/>
                  </a:lnTo>
                  <a:lnTo>
                    <a:pt x="35" y="169"/>
                  </a:lnTo>
                  <a:lnTo>
                    <a:pt x="26" y="176"/>
                  </a:lnTo>
                  <a:lnTo>
                    <a:pt x="21" y="180"/>
                  </a:lnTo>
                  <a:lnTo>
                    <a:pt x="16" y="184"/>
                  </a:lnTo>
                  <a:lnTo>
                    <a:pt x="10" y="186"/>
                  </a:lnTo>
                  <a:lnTo>
                    <a:pt x="5" y="186"/>
                  </a:lnTo>
                  <a:lnTo>
                    <a:pt x="5" y="186"/>
                  </a:lnTo>
                  <a:lnTo>
                    <a:pt x="3" y="187"/>
                  </a:lnTo>
                  <a:lnTo>
                    <a:pt x="1" y="188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3" y="197"/>
                  </a:lnTo>
                  <a:lnTo>
                    <a:pt x="5" y="197"/>
                  </a:lnTo>
                  <a:lnTo>
                    <a:pt x="13" y="197"/>
                  </a:lnTo>
                  <a:lnTo>
                    <a:pt x="13" y="197"/>
                  </a:lnTo>
                  <a:lnTo>
                    <a:pt x="16" y="197"/>
                  </a:lnTo>
                  <a:lnTo>
                    <a:pt x="17" y="196"/>
                  </a:lnTo>
                  <a:lnTo>
                    <a:pt x="17" y="196"/>
                  </a:lnTo>
                  <a:lnTo>
                    <a:pt x="25" y="192"/>
                  </a:lnTo>
                  <a:lnTo>
                    <a:pt x="33" y="186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65" y="157"/>
                  </a:lnTo>
                  <a:lnTo>
                    <a:pt x="84" y="141"/>
                  </a:lnTo>
                  <a:lnTo>
                    <a:pt x="103" y="125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40" y="91"/>
                  </a:lnTo>
                  <a:lnTo>
                    <a:pt x="160" y="74"/>
                  </a:lnTo>
                  <a:lnTo>
                    <a:pt x="180" y="59"/>
                  </a:lnTo>
                  <a:lnTo>
                    <a:pt x="203" y="44"/>
                  </a:lnTo>
                  <a:lnTo>
                    <a:pt x="203" y="44"/>
                  </a:lnTo>
                  <a:lnTo>
                    <a:pt x="217" y="35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7" y="22"/>
                  </a:lnTo>
                  <a:lnTo>
                    <a:pt x="243" y="18"/>
                  </a:lnTo>
                  <a:lnTo>
                    <a:pt x="251" y="14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1" name="Freeform 1213"/>
            <p:cNvSpPr/>
            <p:nvPr/>
          </p:nvSpPr>
          <p:spPr bwMode="auto">
            <a:xfrm>
              <a:off x="5240338" y="2293938"/>
              <a:ext cx="104775" cy="80963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258" y="0"/>
                </a:cxn>
                <a:cxn ang="0">
                  <a:pos x="241" y="11"/>
                </a:cxn>
                <a:cxn ang="0">
                  <a:pos x="224" y="21"/>
                </a:cxn>
                <a:cxn ang="0">
                  <a:pos x="208" y="34"/>
                </a:cxn>
                <a:cxn ang="0">
                  <a:pos x="192" y="47"/>
                </a:cxn>
                <a:cxn ang="0">
                  <a:pos x="162" y="74"/>
                </a:cxn>
                <a:cxn ang="0">
                  <a:pos x="147" y="87"/>
                </a:cxn>
                <a:cxn ang="0">
                  <a:pos x="131" y="98"/>
                </a:cxn>
                <a:cxn ang="0">
                  <a:pos x="131" y="98"/>
                </a:cxn>
                <a:cxn ang="0">
                  <a:pos x="97" y="121"/>
                </a:cxn>
                <a:cxn ang="0">
                  <a:pos x="64" y="144"/>
                </a:cxn>
                <a:cxn ang="0">
                  <a:pos x="33" y="169"/>
                </a:cxn>
                <a:cxn ang="0">
                  <a:pos x="2" y="195"/>
                </a:cxn>
                <a:cxn ang="0">
                  <a:pos x="2" y="195"/>
                </a:cxn>
                <a:cxn ang="0">
                  <a:pos x="0" y="198"/>
                </a:cxn>
                <a:cxn ang="0">
                  <a:pos x="0" y="199"/>
                </a:cxn>
                <a:cxn ang="0">
                  <a:pos x="2" y="203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11" y="204"/>
                </a:cxn>
                <a:cxn ang="0">
                  <a:pos x="11" y="204"/>
                </a:cxn>
                <a:cxn ang="0">
                  <a:pos x="42" y="177"/>
                </a:cxn>
                <a:cxn ang="0">
                  <a:pos x="76" y="151"/>
                </a:cxn>
                <a:cxn ang="0">
                  <a:pos x="111" y="126"/>
                </a:cxn>
                <a:cxn ang="0">
                  <a:pos x="145" y="102"/>
                </a:cxn>
                <a:cxn ang="0">
                  <a:pos x="145" y="102"/>
                </a:cxn>
                <a:cxn ang="0">
                  <a:pos x="161" y="91"/>
                </a:cxn>
                <a:cxn ang="0">
                  <a:pos x="175" y="79"/>
                </a:cxn>
                <a:cxn ang="0">
                  <a:pos x="203" y="54"/>
                </a:cxn>
                <a:cxn ang="0">
                  <a:pos x="217" y="42"/>
                </a:cxn>
                <a:cxn ang="0">
                  <a:pos x="232" y="30"/>
                </a:cxn>
                <a:cxn ang="0">
                  <a:pos x="247" y="20"/>
                </a:cxn>
                <a:cxn ang="0">
                  <a:pos x="264" y="11"/>
                </a:cxn>
                <a:cxn ang="0">
                  <a:pos x="264" y="11"/>
                </a:cxn>
                <a:cxn ang="0">
                  <a:pos x="266" y="9"/>
                </a:cxn>
                <a:cxn ang="0">
                  <a:pos x="267" y="7"/>
                </a:cxn>
                <a:cxn ang="0">
                  <a:pos x="267" y="6"/>
                </a:cxn>
                <a:cxn ang="0">
                  <a:pos x="266" y="3"/>
                </a:cxn>
                <a:cxn ang="0">
                  <a:pos x="263" y="0"/>
                </a:cxn>
                <a:cxn ang="0">
                  <a:pos x="261" y="0"/>
                </a:cxn>
                <a:cxn ang="0">
                  <a:pos x="258" y="0"/>
                </a:cxn>
                <a:cxn ang="0">
                  <a:pos x="258" y="0"/>
                </a:cxn>
              </a:cxnLst>
              <a:rect l="0" t="0" r="r" b="b"/>
              <a:pathLst>
                <a:path w="267" h="206">
                  <a:moveTo>
                    <a:pt x="258" y="0"/>
                  </a:moveTo>
                  <a:lnTo>
                    <a:pt x="258" y="0"/>
                  </a:lnTo>
                  <a:lnTo>
                    <a:pt x="241" y="11"/>
                  </a:lnTo>
                  <a:lnTo>
                    <a:pt x="224" y="21"/>
                  </a:lnTo>
                  <a:lnTo>
                    <a:pt x="208" y="34"/>
                  </a:lnTo>
                  <a:lnTo>
                    <a:pt x="192" y="47"/>
                  </a:lnTo>
                  <a:lnTo>
                    <a:pt x="162" y="74"/>
                  </a:lnTo>
                  <a:lnTo>
                    <a:pt x="147" y="87"/>
                  </a:lnTo>
                  <a:lnTo>
                    <a:pt x="131" y="98"/>
                  </a:lnTo>
                  <a:lnTo>
                    <a:pt x="131" y="98"/>
                  </a:lnTo>
                  <a:lnTo>
                    <a:pt x="97" y="121"/>
                  </a:lnTo>
                  <a:lnTo>
                    <a:pt x="64" y="144"/>
                  </a:lnTo>
                  <a:lnTo>
                    <a:pt x="33" y="169"/>
                  </a:lnTo>
                  <a:lnTo>
                    <a:pt x="2" y="195"/>
                  </a:lnTo>
                  <a:lnTo>
                    <a:pt x="2" y="195"/>
                  </a:lnTo>
                  <a:lnTo>
                    <a:pt x="0" y="198"/>
                  </a:lnTo>
                  <a:lnTo>
                    <a:pt x="0" y="199"/>
                  </a:lnTo>
                  <a:lnTo>
                    <a:pt x="2" y="203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11" y="204"/>
                  </a:lnTo>
                  <a:lnTo>
                    <a:pt x="11" y="204"/>
                  </a:lnTo>
                  <a:lnTo>
                    <a:pt x="42" y="177"/>
                  </a:lnTo>
                  <a:lnTo>
                    <a:pt x="76" y="151"/>
                  </a:lnTo>
                  <a:lnTo>
                    <a:pt x="111" y="126"/>
                  </a:lnTo>
                  <a:lnTo>
                    <a:pt x="145" y="102"/>
                  </a:lnTo>
                  <a:lnTo>
                    <a:pt x="145" y="102"/>
                  </a:lnTo>
                  <a:lnTo>
                    <a:pt x="161" y="91"/>
                  </a:lnTo>
                  <a:lnTo>
                    <a:pt x="175" y="79"/>
                  </a:lnTo>
                  <a:lnTo>
                    <a:pt x="203" y="54"/>
                  </a:lnTo>
                  <a:lnTo>
                    <a:pt x="217" y="42"/>
                  </a:lnTo>
                  <a:lnTo>
                    <a:pt x="232" y="30"/>
                  </a:lnTo>
                  <a:lnTo>
                    <a:pt x="247" y="20"/>
                  </a:lnTo>
                  <a:lnTo>
                    <a:pt x="264" y="11"/>
                  </a:lnTo>
                  <a:lnTo>
                    <a:pt x="264" y="11"/>
                  </a:lnTo>
                  <a:lnTo>
                    <a:pt x="266" y="9"/>
                  </a:lnTo>
                  <a:lnTo>
                    <a:pt x="267" y="7"/>
                  </a:lnTo>
                  <a:lnTo>
                    <a:pt x="267" y="6"/>
                  </a:lnTo>
                  <a:lnTo>
                    <a:pt x="266" y="3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0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2" name="Freeform 1214"/>
            <p:cNvSpPr/>
            <p:nvPr/>
          </p:nvSpPr>
          <p:spPr bwMode="auto">
            <a:xfrm>
              <a:off x="5246688" y="2332038"/>
              <a:ext cx="96838" cy="76200"/>
            </a:xfrm>
            <a:custGeom>
              <a:avLst/>
              <a:gdLst/>
              <a:ahLst/>
              <a:cxnLst>
                <a:cxn ang="0">
                  <a:pos x="235" y="1"/>
                </a:cxn>
                <a:cxn ang="0">
                  <a:pos x="235" y="1"/>
                </a:cxn>
                <a:cxn ang="0">
                  <a:pos x="219" y="11"/>
                </a:cxn>
                <a:cxn ang="0">
                  <a:pos x="205" y="23"/>
                </a:cxn>
                <a:cxn ang="0">
                  <a:pos x="189" y="34"/>
                </a:cxn>
                <a:cxn ang="0">
                  <a:pos x="173" y="45"/>
                </a:cxn>
                <a:cxn ang="0">
                  <a:pos x="173" y="45"/>
                </a:cxn>
                <a:cxn ang="0">
                  <a:pos x="139" y="66"/>
                </a:cxn>
                <a:cxn ang="0">
                  <a:pos x="105" y="88"/>
                </a:cxn>
                <a:cxn ang="0">
                  <a:pos x="105" y="88"/>
                </a:cxn>
                <a:cxn ang="0">
                  <a:pos x="92" y="99"/>
                </a:cxn>
                <a:cxn ang="0">
                  <a:pos x="81" y="112"/>
                </a:cxn>
                <a:cxn ang="0">
                  <a:pos x="68" y="124"/>
                </a:cxn>
                <a:cxn ang="0">
                  <a:pos x="56" y="136"/>
                </a:cxn>
                <a:cxn ang="0">
                  <a:pos x="56" y="136"/>
                </a:cxn>
                <a:cxn ang="0">
                  <a:pos x="30" y="160"/>
                </a:cxn>
                <a:cxn ang="0">
                  <a:pos x="15" y="173"/>
                </a:cxn>
                <a:cxn ang="0">
                  <a:pos x="2" y="184"/>
                </a:cxn>
                <a:cxn ang="0">
                  <a:pos x="2" y="184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2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24" y="181"/>
                </a:cxn>
                <a:cxn ang="0">
                  <a:pos x="37" y="168"/>
                </a:cxn>
                <a:cxn ang="0">
                  <a:pos x="65" y="142"/>
                </a:cxn>
                <a:cxn ang="0">
                  <a:pos x="91" y="116"/>
                </a:cxn>
                <a:cxn ang="0">
                  <a:pos x="105" y="104"/>
                </a:cxn>
                <a:cxn ang="0">
                  <a:pos x="120" y="92"/>
                </a:cxn>
                <a:cxn ang="0">
                  <a:pos x="120" y="92"/>
                </a:cxn>
                <a:cxn ang="0">
                  <a:pos x="149" y="73"/>
                </a:cxn>
                <a:cxn ang="0">
                  <a:pos x="179" y="54"/>
                </a:cxn>
                <a:cxn ang="0">
                  <a:pos x="179" y="54"/>
                </a:cxn>
                <a:cxn ang="0">
                  <a:pos x="194" y="44"/>
                </a:cxn>
                <a:cxn ang="0">
                  <a:pos x="210" y="32"/>
                </a:cxn>
                <a:cxn ang="0">
                  <a:pos x="226" y="20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9"/>
                </a:cxn>
                <a:cxn ang="0">
                  <a:pos x="244" y="7"/>
                </a:cxn>
                <a:cxn ang="0">
                  <a:pos x="243" y="3"/>
                </a:cxn>
                <a:cxn ang="0">
                  <a:pos x="240" y="1"/>
                </a:cxn>
                <a:cxn ang="0">
                  <a:pos x="238" y="0"/>
                </a:cxn>
                <a:cxn ang="0">
                  <a:pos x="235" y="1"/>
                </a:cxn>
                <a:cxn ang="0">
                  <a:pos x="235" y="1"/>
                </a:cxn>
              </a:cxnLst>
              <a:rect l="0" t="0" r="r" b="b"/>
              <a:pathLst>
                <a:path w="244" h="194">
                  <a:moveTo>
                    <a:pt x="235" y="1"/>
                  </a:moveTo>
                  <a:lnTo>
                    <a:pt x="235" y="1"/>
                  </a:lnTo>
                  <a:lnTo>
                    <a:pt x="219" y="11"/>
                  </a:lnTo>
                  <a:lnTo>
                    <a:pt x="205" y="23"/>
                  </a:lnTo>
                  <a:lnTo>
                    <a:pt x="189" y="34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39" y="66"/>
                  </a:lnTo>
                  <a:lnTo>
                    <a:pt x="105" y="88"/>
                  </a:lnTo>
                  <a:lnTo>
                    <a:pt x="105" y="88"/>
                  </a:lnTo>
                  <a:lnTo>
                    <a:pt x="92" y="99"/>
                  </a:lnTo>
                  <a:lnTo>
                    <a:pt x="81" y="112"/>
                  </a:lnTo>
                  <a:lnTo>
                    <a:pt x="68" y="124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30" y="160"/>
                  </a:lnTo>
                  <a:lnTo>
                    <a:pt x="15" y="173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2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24" y="181"/>
                  </a:lnTo>
                  <a:lnTo>
                    <a:pt x="37" y="168"/>
                  </a:lnTo>
                  <a:lnTo>
                    <a:pt x="65" y="142"/>
                  </a:lnTo>
                  <a:lnTo>
                    <a:pt x="91" y="116"/>
                  </a:lnTo>
                  <a:lnTo>
                    <a:pt x="105" y="104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49" y="73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94" y="44"/>
                  </a:lnTo>
                  <a:lnTo>
                    <a:pt x="210" y="32"/>
                  </a:lnTo>
                  <a:lnTo>
                    <a:pt x="226" y="20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9"/>
                  </a:lnTo>
                  <a:lnTo>
                    <a:pt x="244" y="7"/>
                  </a:lnTo>
                  <a:lnTo>
                    <a:pt x="243" y="3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5" y="1"/>
                  </a:lnTo>
                  <a:lnTo>
                    <a:pt x="2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3" name="Freeform 1215"/>
            <p:cNvSpPr/>
            <p:nvPr/>
          </p:nvSpPr>
          <p:spPr bwMode="auto">
            <a:xfrm>
              <a:off x="5241926" y="2363788"/>
              <a:ext cx="111125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4" y="0"/>
                </a:cxn>
                <a:cxn ang="0">
                  <a:pos x="257" y="9"/>
                </a:cxn>
                <a:cxn ang="0">
                  <a:pos x="241" y="21"/>
                </a:cxn>
                <a:cxn ang="0">
                  <a:pos x="209" y="44"/>
                </a:cxn>
                <a:cxn ang="0">
                  <a:pos x="209" y="44"/>
                </a:cxn>
                <a:cxn ang="0">
                  <a:pos x="175" y="69"/>
                </a:cxn>
                <a:cxn ang="0">
                  <a:pos x="160" y="81"/>
                </a:cxn>
                <a:cxn ang="0">
                  <a:pos x="143" y="94"/>
                </a:cxn>
                <a:cxn ang="0">
                  <a:pos x="143" y="94"/>
                </a:cxn>
                <a:cxn ang="0">
                  <a:pos x="110" y="124"/>
                </a:cxn>
                <a:cxn ang="0">
                  <a:pos x="76" y="151"/>
                </a:cxn>
                <a:cxn ang="0">
                  <a:pos x="41" y="177"/>
                </a:cxn>
                <a:cxn ang="0">
                  <a:pos x="22" y="191"/>
                </a:cxn>
                <a:cxn ang="0">
                  <a:pos x="3" y="201"/>
                </a:cxn>
                <a:cxn ang="0">
                  <a:pos x="3" y="201"/>
                </a:cxn>
                <a:cxn ang="0">
                  <a:pos x="1" y="204"/>
                </a:cxn>
                <a:cxn ang="0">
                  <a:pos x="0" y="205"/>
                </a:cxn>
                <a:cxn ang="0">
                  <a:pos x="1" y="209"/>
                </a:cxn>
                <a:cxn ang="0">
                  <a:pos x="4" y="211"/>
                </a:cxn>
                <a:cxn ang="0">
                  <a:pos x="7" y="211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22" y="205"/>
                </a:cxn>
                <a:cxn ang="0">
                  <a:pos x="29" y="202"/>
                </a:cxn>
                <a:cxn ang="0">
                  <a:pos x="34" y="198"/>
                </a:cxn>
                <a:cxn ang="0">
                  <a:pos x="34" y="198"/>
                </a:cxn>
                <a:cxn ang="0">
                  <a:pos x="52" y="185"/>
                </a:cxn>
                <a:cxn ang="0">
                  <a:pos x="69" y="172"/>
                </a:cxn>
                <a:cxn ang="0">
                  <a:pos x="69" y="172"/>
                </a:cxn>
                <a:cxn ang="0">
                  <a:pos x="85" y="160"/>
                </a:cxn>
                <a:cxn ang="0">
                  <a:pos x="101" y="147"/>
                </a:cxn>
                <a:cxn ang="0">
                  <a:pos x="130" y="121"/>
                </a:cxn>
                <a:cxn ang="0">
                  <a:pos x="130" y="121"/>
                </a:cxn>
                <a:cxn ang="0">
                  <a:pos x="149" y="106"/>
                </a:cxn>
                <a:cxn ang="0">
                  <a:pos x="168" y="90"/>
                </a:cxn>
                <a:cxn ang="0">
                  <a:pos x="207" y="60"/>
                </a:cxn>
                <a:cxn ang="0">
                  <a:pos x="207" y="60"/>
                </a:cxn>
                <a:cxn ang="0">
                  <a:pos x="242" y="34"/>
                </a:cxn>
                <a:cxn ang="0">
                  <a:pos x="260" y="21"/>
                </a:cxn>
                <a:cxn ang="0">
                  <a:pos x="279" y="10"/>
                </a:cxn>
                <a:cxn ang="0">
                  <a:pos x="279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4" y="0"/>
                </a:cxn>
              </a:cxnLst>
              <a:rect l="0" t="0" r="r" b="b"/>
              <a:pathLst>
                <a:path w="281" h="211">
                  <a:moveTo>
                    <a:pt x="274" y="0"/>
                  </a:moveTo>
                  <a:lnTo>
                    <a:pt x="274" y="0"/>
                  </a:lnTo>
                  <a:lnTo>
                    <a:pt x="257" y="9"/>
                  </a:lnTo>
                  <a:lnTo>
                    <a:pt x="241" y="21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175" y="69"/>
                  </a:lnTo>
                  <a:lnTo>
                    <a:pt x="160" y="81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10" y="124"/>
                  </a:lnTo>
                  <a:lnTo>
                    <a:pt x="76" y="151"/>
                  </a:lnTo>
                  <a:lnTo>
                    <a:pt x="41" y="177"/>
                  </a:lnTo>
                  <a:lnTo>
                    <a:pt x="22" y="191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1" y="204"/>
                  </a:lnTo>
                  <a:lnTo>
                    <a:pt x="0" y="205"/>
                  </a:lnTo>
                  <a:lnTo>
                    <a:pt x="1" y="209"/>
                  </a:lnTo>
                  <a:lnTo>
                    <a:pt x="4" y="211"/>
                  </a:lnTo>
                  <a:lnTo>
                    <a:pt x="7" y="211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22" y="205"/>
                  </a:lnTo>
                  <a:lnTo>
                    <a:pt x="29" y="202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52" y="185"/>
                  </a:lnTo>
                  <a:lnTo>
                    <a:pt x="69" y="172"/>
                  </a:lnTo>
                  <a:lnTo>
                    <a:pt x="69" y="172"/>
                  </a:lnTo>
                  <a:lnTo>
                    <a:pt x="85" y="160"/>
                  </a:lnTo>
                  <a:lnTo>
                    <a:pt x="101" y="147"/>
                  </a:lnTo>
                  <a:lnTo>
                    <a:pt x="130" y="121"/>
                  </a:lnTo>
                  <a:lnTo>
                    <a:pt x="130" y="121"/>
                  </a:lnTo>
                  <a:lnTo>
                    <a:pt x="149" y="106"/>
                  </a:lnTo>
                  <a:lnTo>
                    <a:pt x="168" y="90"/>
                  </a:lnTo>
                  <a:lnTo>
                    <a:pt x="207" y="60"/>
                  </a:lnTo>
                  <a:lnTo>
                    <a:pt x="207" y="60"/>
                  </a:lnTo>
                  <a:lnTo>
                    <a:pt x="242" y="34"/>
                  </a:lnTo>
                  <a:lnTo>
                    <a:pt x="260" y="21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4" name="Freeform 1216"/>
            <p:cNvSpPr/>
            <p:nvPr/>
          </p:nvSpPr>
          <p:spPr bwMode="auto">
            <a:xfrm>
              <a:off x="5243513" y="2403475"/>
              <a:ext cx="109538" cy="76200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54" y="5"/>
                </a:cxn>
                <a:cxn ang="0">
                  <a:pos x="241" y="13"/>
                </a:cxn>
                <a:cxn ang="0">
                  <a:pos x="218" y="30"/>
                </a:cxn>
                <a:cxn ang="0">
                  <a:pos x="218" y="30"/>
                </a:cxn>
                <a:cxn ang="0">
                  <a:pos x="200" y="41"/>
                </a:cxn>
                <a:cxn ang="0">
                  <a:pos x="182" y="55"/>
                </a:cxn>
                <a:cxn ang="0">
                  <a:pos x="145" y="78"/>
                </a:cxn>
                <a:cxn ang="0">
                  <a:pos x="145" y="78"/>
                </a:cxn>
                <a:cxn ang="0">
                  <a:pos x="107" y="104"/>
                </a:cxn>
                <a:cxn ang="0">
                  <a:pos x="69" y="130"/>
                </a:cxn>
                <a:cxn ang="0">
                  <a:pos x="69" y="130"/>
                </a:cxn>
                <a:cxn ang="0">
                  <a:pos x="54" y="143"/>
                </a:cxn>
                <a:cxn ang="0">
                  <a:pos x="38" y="158"/>
                </a:cxn>
                <a:cxn ang="0">
                  <a:pos x="30" y="166"/>
                </a:cxn>
                <a:cxn ang="0">
                  <a:pos x="21" y="171"/>
                </a:cxn>
                <a:cxn ang="0">
                  <a:pos x="13" y="176"/>
                </a:cxn>
                <a:cxn ang="0">
                  <a:pos x="4" y="179"/>
                </a:cxn>
                <a:cxn ang="0">
                  <a:pos x="4" y="179"/>
                </a:cxn>
                <a:cxn ang="0">
                  <a:pos x="1" y="180"/>
                </a:cxn>
                <a:cxn ang="0">
                  <a:pos x="0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3" y="188"/>
                </a:cxn>
                <a:cxn ang="0">
                  <a:pos x="20" y="185"/>
                </a:cxn>
                <a:cxn ang="0">
                  <a:pos x="31" y="177"/>
                </a:cxn>
                <a:cxn ang="0">
                  <a:pos x="52" y="159"/>
                </a:cxn>
                <a:cxn ang="0">
                  <a:pos x="52" y="159"/>
                </a:cxn>
                <a:cxn ang="0">
                  <a:pos x="72" y="143"/>
                </a:cxn>
                <a:cxn ang="0">
                  <a:pos x="93" y="128"/>
                </a:cxn>
                <a:cxn ang="0">
                  <a:pos x="135" y="99"/>
                </a:cxn>
                <a:cxn ang="0">
                  <a:pos x="135" y="99"/>
                </a:cxn>
                <a:cxn ang="0">
                  <a:pos x="171" y="74"/>
                </a:cxn>
                <a:cxn ang="0">
                  <a:pos x="209" y="49"/>
                </a:cxn>
                <a:cxn ang="0">
                  <a:pos x="209" y="49"/>
                </a:cxn>
                <a:cxn ang="0">
                  <a:pos x="224" y="40"/>
                </a:cxn>
                <a:cxn ang="0">
                  <a:pos x="238" y="28"/>
                </a:cxn>
                <a:cxn ang="0">
                  <a:pos x="254" y="18"/>
                </a:cxn>
                <a:cxn ang="0">
                  <a:pos x="262" y="14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7"/>
                </a:cxn>
                <a:cxn ang="0">
                  <a:pos x="273" y="4"/>
                </a:cxn>
                <a:cxn ang="0">
                  <a:pos x="271" y="1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3" h="189">
                  <a:moveTo>
                    <a:pt x="267" y="0"/>
                  </a:moveTo>
                  <a:lnTo>
                    <a:pt x="267" y="0"/>
                  </a:lnTo>
                  <a:lnTo>
                    <a:pt x="254" y="5"/>
                  </a:lnTo>
                  <a:lnTo>
                    <a:pt x="241" y="13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00" y="41"/>
                  </a:lnTo>
                  <a:lnTo>
                    <a:pt x="182" y="55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07" y="104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54" y="143"/>
                  </a:lnTo>
                  <a:lnTo>
                    <a:pt x="38" y="158"/>
                  </a:lnTo>
                  <a:lnTo>
                    <a:pt x="30" y="166"/>
                  </a:lnTo>
                  <a:lnTo>
                    <a:pt x="21" y="171"/>
                  </a:lnTo>
                  <a:lnTo>
                    <a:pt x="13" y="176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1" y="180"/>
                  </a:lnTo>
                  <a:lnTo>
                    <a:pt x="0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3" y="188"/>
                  </a:lnTo>
                  <a:lnTo>
                    <a:pt x="20" y="185"/>
                  </a:lnTo>
                  <a:lnTo>
                    <a:pt x="31" y="177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72" y="143"/>
                  </a:lnTo>
                  <a:lnTo>
                    <a:pt x="93" y="128"/>
                  </a:lnTo>
                  <a:lnTo>
                    <a:pt x="135" y="99"/>
                  </a:lnTo>
                  <a:lnTo>
                    <a:pt x="135" y="99"/>
                  </a:lnTo>
                  <a:lnTo>
                    <a:pt x="171" y="74"/>
                  </a:lnTo>
                  <a:lnTo>
                    <a:pt x="209" y="49"/>
                  </a:lnTo>
                  <a:lnTo>
                    <a:pt x="209" y="49"/>
                  </a:lnTo>
                  <a:lnTo>
                    <a:pt x="224" y="40"/>
                  </a:lnTo>
                  <a:lnTo>
                    <a:pt x="238" y="28"/>
                  </a:lnTo>
                  <a:lnTo>
                    <a:pt x="254" y="18"/>
                  </a:lnTo>
                  <a:lnTo>
                    <a:pt x="262" y="14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5" name="Freeform 1217"/>
            <p:cNvSpPr/>
            <p:nvPr/>
          </p:nvSpPr>
          <p:spPr bwMode="auto">
            <a:xfrm>
              <a:off x="5254626" y="2436813"/>
              <a:ext cx="100013" cy="76200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8" y="13"/>
                </a:cxn>
                <a:cxn ang="0">
                  <a:pos x="215" y="25"/>
                </a:cxn>
                <a:cxn ang="0">
                  <a:pos x="183" y="46"/>
                </a:cxn>
                <a:cxn ang="0">
                  <a:pos x="152" y="66"/>
                </a:cxn>
                <a:cxn ang="0">
                  <a:pos x="122" y="85"/>
                </a:cxn>
                <a:cxn ang="0">
                  <a:pos x="122" y="85"/>
                </a:cxn>
                <a:cxn ang="0">
                  <a:pos x="107" y="94"/>
                </a:cxn>
                <a:cxn ang="0">
                  <a:pos x="93" y="105"/>
                </a:cxn>
                <a:cxn ang="0">
                  <a:pos x="67" y="127"/>
                </a:cxn>
                <a:cxn ang="0">
                  <a:pos x="67" y="127"/>
                </a:cxn>
                <a:cxn ang="0">
                  <a:pos x="34" y="153"/>
                </a:cxn>
                <a:cxn ang="0">
                  <a:pos x="17" y="166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5" y="191"/>
                </a:cxn>
                <a:cxn ang="0">
                  <a:pos x="8" y="190"/>
                </a:cxn>
                <a:cxn ang="0">
                  <a:pos x="11" y="189"/>
                </a:cxn>
                <a:cxn ang="0">
                  <a:pos x="11" y="189"/>
                </a:cxn>
                <a:cxn ang="0">
                  <a:pos x="38" y="162"/>
                </a:cxn>
                <a:cxn ang="0">
                  <a:pos x="69" y="135"/>
                </a:cxn>
                <a:cxn ang="0">
                  <a:pos x="102" y="111"/>
                </a:cxn>
                <a:cxn ang="0">
                  <a:pos x="136" y="89"/>
                </a:cxn>
                <a:cxn ang="0">
                  <a:pos x="136" y="89"/>
                </a:cxn>
                <a:cxn ang="0">
                  <a:pos x="165" y="72"/>
                </a:cxn>
                <a:cxn ang="0">
                  <a:pos x="195" y="53"/>
                </a:cxn>
                <a:cxn ang="0">
                  <a:pos x="224" y="32"/>
                </a:cxn>
                <a:cxn ang="0">
                  <a:pos x="237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1" y="8"/>
                </a:cxn>
                <a:cxn ang="0">
                  <a:pos x="251" y="6"/>
                </a:cxn>
                <a:cxn ang="0">
                  <a:pos x="250" y="3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91">
                  <a:moveTo>
                    <a:pt x="242" y="2"/>
                  </a:moveTo>
                  <a:lnTo>
                    <a:pt x="242" y="2"/>
                  </a:lnTo>
                  <a:lnTo>
                    <a:pt x="228" y="13"/>
                  </a:lnTo>
                  <a:lnTo>
                    <a:pt x="215" y="25"/>
                  </a:lnTo>
                  <a:lnTo>
                    <a:pt x="183" y="46"/>
                  </a:lnTo>
                  <a:lnTo>
                    <a:pt x="152" y="6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07" y="94"/>
                  </a:lnTo>
                  <a:lnTo>
                    <a:pt x="93" y="105"/>
                  </a:lnTo>
                  <a:lnTo>
                    <a:pt x="67" y="127"/>
                  </a:lnTo>
                  <a:lnTo>
                    <a:pt x="67" y="127"/>
                  </a:lnTo>
                  <a:lnTo>
                    <a:pt x="34" y="153"/>
                  </a:lnTo>
                  <a:lnTo>
                    <a:pt x="17" y="166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5" y="191"/>
                  </a:lnTo>
                  <a:lnTo>
                    <a:pt x="8" y="190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38" y="162"/>
                  </a:lnTo>
                  <a:lnTo>
                    <a:pt x="69" y="135"/>
                  </a:lnTo>
                  <a:lnTo>
                    <a:pt x="102" y="111"/>
                  </a:lnTo>
                  <a:lnTo>
                    <a:pt x="136" y="89"/>
                  </a:lnTo>
                  <a:lnTo>
                    <a:pt x="136" y="89"/>
                  </a:lnTo>
                  <a:lnTo>
                    <a:pt x="165" y="72"/>
                  </a:lnTo>
                  <a:lnTo>
                    <a:pt x="195" y="53"/>
                  </a:lnTo>
                  <a:lnTo>
                    <a:pt x="224" y="32"/>
                  </a:lnTo>
                  <a:lnTo>
                    <a:pt x="237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1" y="8"/>
                  </a:lnTo>
                  <a:lnTo>
                    <a:pt x="251" y="6"/>
                  </a:lnTo>
                  <a:lnTo>
                    <a:pt x="250" y="3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6" name="Freeform 1218"/>
            <p:cNvSpPr/>
            <p:nvPr/>
          </p:nvSpPr>
          <p:spPr bwMode="auto">
            <a:xfrm>
              <a:off x="5257801" y="2470150"/>
              <a:ext cx="96838" cy="73025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6"/>
                </a:cxn>
                <a:cxn ang="0">
                  <a:pos x="204" y="27"/>
                </a:cxn>
                <a:cxn ang="0">
                  <a:pos x="188" y="38"/>
                </a:cxn>
                <a:cxn ang="0">
                  <a:pos x="170" y="47"/>
                </a:cxn>
                <a:cxn ang="0">
                  <a:pos x="170" y="47"/>
                </a:cxn>
                <a:cxn ang="0">
                  <a:pos x="156" y="55"/>
                </a:cxn>
                <a:cxn ang="0">
                  <a:pos x="141" y="64"/>
                </a:cxn>
                <a:cxn ang="0">
                  <a:pos x="116" y="85"/>
                </a:cxn>
                <a:cxn ang="0">
                  <a:pos x="116" y="85"/>
                </a:cxn>
                <a:cxn ang="0">
                  <a:pos x="77" y="118"/>
                </a:cxn>
                <a:cxn ang="0">
                  <a:pos x="58" y="132"/>
                </a:cxn>
                <a:cxn ang="0">
                  <a:pos x="37" y="145"/>
                </a:cxn>
                <a:cxn ang="0">
                  <a:pos x="37" y="145"/>
                </a:cxn>
                <a:cxn ang="0">
                  <a:pos x="30" y="152"/>
                </a:cxn>
                <a:cxn ang="0">
                  <a:pos x="24" y="158"/>
                </a:cxn>
                <a:cxn ang="0">
                  <a:pos x="16" y="165"/>
                </a:cxn>
                <a:cxn ang="0">
                  <a:pos x="12" y="167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5" y="169"/>
                </a:cxn>
                <a:cxn ang="0">
                  <a:pos x="4" y="170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12" y="183"/>
                </a:cxn>
                <a:cxn ang="0">
                  <a:pos x="13" y="182"/>
                </a:cxn>
                <a:cxn ang="0">
                  <a:pos x="14" y="178"/>
                </a:cxn>
                <a:cxn ang="0">
                  <a:pos x="14" y="178"/>
                </a:cxn>
                <a:cxn ang="0">
                  <a:pos x="17" y="178"/>
                </a:cxn>
                <a:cxn ang="0">
                  <a:pos x="17" y="178"/>
                </a:cxn>
                <a:cxn ang="0">
                  <a:pos x="38" y="161"/>
                </a:cxn>
                <a:cxn ang="0">
                  <a:pos x="59" y="145"/>
                </a:cxn>
                <a:cxn ang="0">
                  <a:pos x="59" y="145"/>
                </a:cxn>
                <a:cxn ang="0">
                  <a:pos x="77" y="132"/>
                </a:cxn>
                <a:cxn ang="0">
                  <a:pos x="94" y="119"/>
                </a:cxn>
                <a:cxn ang="0">
                  <a:pos x="111" y="105"/>
                </a:cxn>
                <a:cxn ang="0">
                  <a:pos x="128" y="90"/>
                </a:cxn>
                <a:cxn ang="0">
                  <a:pos x="128" y="90"/>
                </a:cxn>
                <a:cxn ang="0">
                  <a:pos x="158" y="68"/>
                </a:cxn>
                <a:cxn ang="0">
                  <a:pos x="174" y="58"/>
                </a:cxn>
                <a:cxn ang="0">
                  <a:pos x="192" y="50"/>
                </a:cxn>
                <a:cxn ang="0">
                  <a:pos x="192" y="50"/>
                </a:cxn>
                <a:cxn ang="0">
                  <a:pos x="205" y="42"/>
                </a:cxn>
                <a:cxn ang="0">
                  <a:pos x="218" y="31"/>
                </a:cxn>
                <a:cxn ang="0">
                  <a:pos x="230" y="21"/>
                </a:cxn>
                <a:cxn ang="0">
                  <a:pos x="242" y="10"/>
                </a:cxn>
                <a:cxn ang="0">
                  <a:pos x="242" y="10"/>
                </a:cxn>
                <a:cxn ang="0">
                  <a:pos x="243" y="8"/>
                </a:cxn>
                <a:cxn ang="0">
                  <a:pos x="243" y="5"/>
                </a:cxn>
                <a:cxn ang="0">
                  <a:pos x="242" y="1"/>
                </a:cxn>
                <a:cxn ang="0">
                  <a:pos x="238" y="0"/>
                </a:cxn>
                <a:cxn ang="0">
                  <a:pos x="235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3" h="183">
                  <a:moveTo>
                    <a:pt x="234" y="1"/>
                  </a:moveTo>
                  <a:lnTo>
                    <a:pt x="234" y="1"/>
                  </a:lnTo>
                  <a:lnTo>
                    <a:pt x="220" y="16"/>
                  </a:lnTo>
                  <a:lnTo>
                    <a:pt x="204" y="27"/>
                  </a:lnTo>
                  <a:lnTo>
                    <a:pt x="188" y="38"/>
                  </a:lnTo>
                  <a:lnTo>
                    <a:pt x="170" y="47"/>
                  </a:lnTo>
                  <a:lnTo>
                    <a:pt x="170" y="47"/>
                  </a:lnTo>
                  <a:lnTo>
                    <a:pt x="156" y="55"/>
                  </a:lnTo>
                  <a:lnTo>
                    <a:pt x="141" y="64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77" y="118"/>
                  </a:lnTo>
                  <a:lnTo>
                    <a:pt x="58" y="132"/>
                  </a:lnTo>
                  <a:lnTo>
                    <a:pt x="37" y="145"/>
                  </a:lnTo>
                  <a:lnTo>
                    <a:pt x="37" y="145"/>
                  </a:lnTo>
                  <a:lnTo>
                    <a:pt x="30" y="152"/>
                  </a:lnTo>
                  <a:lnTo>
                    <a:pt x="24" y="158"/>
                  </a:lnTo>
                  <a:lnTo>
                    <a:pt x="16" y="165"/>
                  </a:lnTo>
                  <a:lnTo>
                    <a:pt x="12" y="167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5" y="169"/>
                  </a:lnTo>
                  <a:lnTo>
                    <a:pt x="4" y="170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12" y="183"/>
                  </a:lnTo>
                  <a:lnTo>
                    <a:pt x="13" y="18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38" y="161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77" y="132"/>
                  </a:lnTo>
                  <a:lnTo>
                    <a:pt x="94" y="119"/>
                  </a:lnTo>
                  <a:lnTo>
                    <a:pt x="111" y="105"/>
                  </a:lnTo>
                  <a:lnTo>
                    <a:pt x="128" y="90"/>
                  </a:lnTo>
                  <a:lnTo>
                    <a:pt x="128" y="90"/>
                  </a:lnTo>
                  <a:lnTo>
                    <a:pt x="158" y="68"/>
                  </a:lnTo>
                  <a:lnTo>
                    <a:pt x="174" y="58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205" y="42"/>
                  </a:lnTo>
                  <a:lnTo>
                    <a:pt x="218" y="31"/>
                  </a:lnTo>
                  <a:lnTo>
                    <a:pt x="230" y="21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3" y="8"/>
                  </a:lnTo>
                  <a:lnTo>
                    <a:pt x="243" y="5"/>
                  </a:lnTo>
                  <a:lnTo>
                    <a:pt x="242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7" name="Freeform 1219"/>
            <p:cNvSpPr/>
            <p:nvPr/>
          </p:nvSpPr>
          <p:spPr bwMode="auto">
            <a:xfrm>
              <a:off x="5251451" y="2508250"/>
              <a:ext cx="96838" cy="73025"/>
            </a:xfrm>
            <a:custGeom>
              <a:avLst/>
              <a:gdLst/>
              <a:ahLst/>
              <a:cxnLst>
                <a:cxn ang="0">
                  <a:pos x="233" y="3"/>
                </a:cxn>
                <a:cxn ang="0">
                  <a:pos x="233" y="3"/>
                </a:cxn>
                <a:cxn ang="0">
                  <a:pos x="229" y="8"/>
                </a:cxn>
                <a:cxn ang="0">
                  <a:pos x="224" y="14"/>
                </a:cxn>
                <a:cxn ang="0">
                  <a:pos x="210" y="24"/>
                </a:cxn>
                <a:cxn ang="0">
                  <a:pos x="182" y="41"/>
                </a:cxn>
                <a:cxn ang="0">
                  <a:pos x="182" y="41"/>
                </a:cxn>
                <a:cxn ang="0">
                  <a:pos x="151" y="61"/>
                </a:cxn>
                <a:cxn ang="0">
                  <a:pos x="135" y="71"/>
                </a:cxn>
                <a:cxn ang="0">
                  <a:pos x="121" y="82"/>
                </a:cxn>
                <a:cxn ang="0">
                  <a:pos x="121" y="82"/>
                </a:cxn>
                <a:cxn ang="0">
                  <a:pos x="67" y="122"/>
                </a:cxn>
                <a:cxn ang="0">
                  <a:pos x="67" y="122"/>
                </a:cxn>
                <a:cxn ang="0">
                  <a:pos x="51" y="135"/>
                </a:cxn>
                <a:cxn ang="0">
                  <a:pos x="36" y="148"/>
                </a:cxn>
                <a:cxn ang="0">
                  <a:pos x="20" y="16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2" y="174"/>
                </a:cxn>
                <a:cxn ang="0">
                  <a:pos x="0" y="176"/>
                </a:cxn>
                <a:cxn ang="0">
                  <a:pos x="2" y="180"/>
                </a:cxn>
                <a:cxn ang="0">
                  <a:pos x="4" y="182"/>
                </a:cxn>
                <a:cxn ang="0">
                  <a:pos x="7" y="184"/>
                </a:cxn>
                <a:cxn ang="0">
                  <a:pos x="9" y="182"/>
                </a:cxn>
                <a:cxn ang="0">
                  <a:pos x="9" y="182"/>
                </a:cxn>
                <a:cxn ang="0">
                  <a:pos x="24" y="173"/>
                </a:cxn>
                <a:cxn ang="0">
                  <a:pos x="36" y="164"/>
                </a:cxn>
                <a:cxn ang="0">
                  <a:pos x="60" y="142"/>
                </a:cxn>
                <a:cxn ang="0">
                  <a:pos x="60" y="142"/>
                </a:cxn>
                <a:cxn ang="0">
                  <a:pos x="75" y="130"/>
                </a:cxn>
                <a:cxn ang="0">
                  <a:pos x="91" y="118"/>
                </a:cxn>
                <a:cxn ang="0">
                  <a:pos x="121" y="96"/>
                </a:cxn>
                <a:cxn ang="0">
                  <a:pos x="121" y="96"/>
                </a:cxn>
                <a:cxn ang="0">
                  <a:pos x="139" y="83"/>
                </a:cxn>
                <a:cxn ang="0">
                  <a:pos x="159" y="70"/>
                </a:cxn>
                <a:cxn ang="0">
                  <a:pos x="195" y="45"/>
                </a:cxn>
                <a:cxn ang="0">
                  <a:pos x="195" y="45"/>
                </a:cxn>
                <a:cxn ang="0">
                  <a:pos x="221" y="29"/>
                </a:cxn>
                <a:cxn ang="0">
                  <a:pos x="234" y="20"/>
                </a:cxn>
                <a:cxn ang="0">
                  <a:pos x="240" y="15"/>
                </a:cxn>
                <a:cxn ang="0">
                  <a:pos x="244" y="8"/>
                </a:cxn>
                <a:cxn ang="0">
                  <a:pos x="244" y="8"/>
                </a:cxn>
                <a:cxn ang="0">
                  <a:pos x="245" y="7"/>
                </a:cxn>
                <a:cxn ang="0">
                  <a:pos x="244" y="4"/>
                </a:cxn>
                <a:cxn ang="0">
                  <a:pos x="241" y="2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3" y="3"/>
                </a:cxn>
                <a:cxn ang="0">
                  <a:pos x="233" y="3"/>
                </a:cxn>
              </a:cxnLst>
              <a:rect l="0" t="0" r="r" b="b"/>
              <a:pathLst>
                <a:path w="245" h="184">
                  <a:moveTo>
                    <a:pt x="233" y="3"/>
                  </a:moveTo>
                  <a:lnTo>
                    <a:pt x="233" y="3"/>
                  </a:lnTo>
                  <a:lnTo>
                    <a:pt x="229" y="8"/>
                  </a:lnTo>
                  <a:lnTo>
                    <a:pt x="224" y="14"/>
                  </a:lnTo>
                  <a:lnTo>
                    <a:pt x="210" y="24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51" y="61"/>
                  </a:lnTo>
                  <a:lnTo>
                    <a:pt x="135" y="71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67" y="122"/>
                  </a:lnTo>
                  <a:lnTo>
                    <a:pt x="67" y="122"/>
                  </a:lnTo>
                  <a:lnTo>
                    <a:pt x="51" y="135"/>
                  </a:lnTo>
                  <a:lnTo>
                    <a:pt x="36" y="148"/>
                  </a:lnTo>
                  <a:lnTo>
                    <a:pt x="20" y="16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2" y="174"/>
                  </a:lnTo>
                  <a:lnTo>
                    <a:pt x="0" y="176"/>
                  </a:lnTo>
                  <a:lnTo>
                    <a:pt x="2" y="180"/>
                  </a:lnTo>
                  <a:lnTo>
                    <a:pt x="4" y="182"/>
                  </a:lnTo>
                  <a:lnTo>
                    <a:pt x="7" y="184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24" y="173"/>
                  </a:lnTo>
                  <a:lnTo>
                    <a:pt x="36" y="164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75" y="130"/>
                  </a:lnTo>
                  <a:lnTo>
                    <a:pt x="91" y="118"/>
                  </a:lnTo>
                  <a:lnTo>
                    <a:pt x="121" y="96"/>
                  </a:lnTo>
                  <a:lnTo>
                    <a:pt x="121" y="96"/>
                  </a:lnTo>
                  <a:lnTo>
                    <a:pt x="139" y="83"/>
                  </a:lnTo>
                  <a:lnTo>
                    <a:pt x="159" y="70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221" y="29"/>
                  </a:lnTo>
                  <a:lnTo>
                    <a:pt x="234" y="20"/>
                  </a:lnTo>
                  <a:lnTo>
                    <a:pt x="240" y="15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4" y="4"/>
                  </a:lnTo>
                  <a:lnTo>
                    <a:pt x="241" y="2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3" y="3"/>
                  </a:lnTo>
                  <a:lnTo>
                    <a:pt x="2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8" name="Freeform 1220"/>
            <p:cNvSpPr/>
            <p:nvPr/>
          </p:nvSpPr>
          <p:spPr bwMode="auto">
            <a:xfrm>
              <a:off x="5256213" y="2546350"/>
              <a:ext cx="82550" cy="63500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02" y="0"/>
                </a:cxn>
                <a:cxn ang="0">
                  <a:pos x="147" y="34"/>
                </a:cxn>
                <a:cxn ang="0">
                  <a:pos x="120" y="50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81" y="76"/>
                </a:cxn>
                <a:cxn ang="0">
                  <a:pos x="69" y="86"/>
                </a:cxn>
                <a:cxn ang="0">
                  <a:pos x="46" y="106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7"/>
                </a:cxn>
                <a:cxn ang="0">
                  <a:pos x="5" y="159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52" y="115"/>
                </a:cxn>
                <a:cxn ang="0">
                  <a:pos x="76" y="95"/>
                </a:cxn>
                <a:cxn ang="0">
                  <a:pos x="99" y="77"/>
                </a:cxn>
                <a:cxn ang="0">
                  <a:pos x="99" y="77"/>
                </a:cxn>
                <a:cxn ang="0">
                  <a:pos x="126" y="60"/>
                </a:cxn>
                <a:cxn ang="0">
                  <a:pos x="153" y="43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8"/>
                </a:cxn>
                <a:cxn ang="0">
                  <a:pos x="209" y="6"/>
                </a:cxn>
                <a:cxn ang="0">
                  <a:pos x="208" y="3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0"/>
                </a:cxn>
                <a:cxn ang="0">
                  <a:pos x="202" y="0"/>
                </a:cxn>
              </a:cxnLst>
              <a:rect l="0" t="0" r="r" b="b"/>
              <a:pathLst>
                <a:path w="209" h="159">
                  <a:moveTo>
                    <a:pt x="202" y="0"/>
                  </a:moveTo>
                  <a:lnTo>
                    <a:pt x="202" y="0"/>
                  </a:lnTo>
                  <a:lnTo>
                    <a:pt x="147" y="34"/>
                  </a:lnTo>
                  <a:lnTo>
                    <a:pt x="120" y="50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81" y="76"/>
                  </a:lnTo>
                  <a:lnTo>
                    <a:pt x="69" y="86"/>
                  </a:lnTo>
                  <a:lnTo>
                    <a:pt x="46" y="106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7"/>
                  </a:lnTo>
                  <a:lnTo>
                    <a:pt x="5" y="159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52" y="115"/>
                  </a:lnTo>
                  <a:lnTo>
                    <a:pt x="76" y="95"/>
                  </a:lnTo>
                  <a:lnTo>
                    <a:pt x="99" y="77"/>
                  </a:lnTo>
                  <a:lnTo>
                    <a:pt x="99" y="77"/>
                  </a:lnTo>
                  <a:lnTo>
                    <a:pt x="126" y="60"/>
                  </a:lnTo>
                  <a:lnTo>
                    <a:pt x="153" y="43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8"/>
                  </a:lnTo>
                  <a:lnTo>
                    <a:pt x="209" y="6"/>
                  </a:lnTo>
                  <a:lnTo>
                    <a:pt x="208" y="3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0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9" name="Freeform 1221"/>
            <p:cNvSpPr/>
            <p:nvPr/>
          </p:nvSpPr>
          <p:spPr bwMode="auto">
            <a:xfrm>
              <a:off x="5260976" y="2584450"/>
              <a:ext cx="87313" cy="666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212" y="1"/>
                </a:cxn>
                <a:cxn ang="0">
                  <a:pos x="188" y="16"/>
                </a:cxn>
                <a:cxn ang="0">
                  <a:pos x="163" y="31"/>
                </a:cxn>
                <a:cxn ang="0">
                  <a:pos x="138" y="46"/>
                </a:cxn>
                <a:cxn ang="0">
                  <a:pos x="115" y="63"/>
                </a:cxn>
                <a:cxn ang="0">
                  <a:pos x="115" y="63"/>
                </a:cxn>
                <a:cxn ang="0">
                  <a:pos x="87" y="88"/>
                </a:cxn>
                <a:cxn ang="0">
                  <a:pos x="60" y="111"/>
                </a:cxn>
                <a:cxn ang="0">
                  <a:pos x="33" y="135"/>
                </a:cxn>
                <a:cxn ang="0">
                  <a:pos x="18" y="147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5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6" y="169"/>
                </a:cxn>
                <a:cxn ang="0">
                  <a:pos x="8" y="167"/>
                </a:cxn>
                <a:cxn ang="0">
                  <a:pos x="8" y="167"/>
                </a:cxn>
                <a:cxn ang="0">
                  <a:pos x="35" y="148"/>
                </a:cxn>
                <a:cxn ang="0">
                  <a:pos x="60" y="127"/>
                </a:cxn>
                <a:cxn ang="0">
                  <a:pos x="108" y="84"/>
                </a:cxn>
                <a:cxn ang="0">
                  <a:pos x="108" y="84"/>
                </a:cxn>
                <a:cxn ang="0">
                  <a:pos x="120" y="73"/>
                </a:cxn>
                <a:cxn ang="0">
                  <a:pos x="133" y="64"/>
                </a:cxn>
                <a:cxn ang="0">
                  <a:pos x="161" y="46"/>
                </a:cxn>
                <a:cxn ang="0">
                  <a:pos x="190" y="29"/>
                </a:cxn>
                <a:cxn ang="0">
                  <a:pos x="217" y="11"/>
                </a:cxn>
                <a:cxn ang="0">
                  <a:pos x="217" y="11"/>
                </a:cxn>
                <a:cxn ang="0">
                  <a:pos x="220" y="9"/>
                </a:cxn>
                <a:cxn ang="0">
                  <a:pos x="220" y="8"/>
                </a:cxn>
                <a:cxn ang="0">
                  <a:pos x="220" y="3"/>
                </a:cxn>
                <a:cxn ang="0">
                  <a:pos x="216" y="0"/>
                </a:cxn>
                <a:cxn ang="0">
                  <a:pos x="214" y="0"/>
                </a:cxn>
                <a:cxn ang="0">
                  <a:pos x="212" y="1"/>
                </a:cxn>
                <a:cxn ang="0">
                  <a:pos x="212" y="1"/>
                </a:cxn>
              </a:cxnLst>
              <a:rect l="0" t="0" r="r" b="b"/>
              <a:pathLst>
                <a:path w="220" h="169">
                  <a:moveTo>
                    <a:pt x="212" y="1"/>
                  </a:moveTo>
                  <a:lnTo>
                    <a:pt x="212" y="1"/>
                  </a:lnTo>
                  <a:lnTo>
                    <a:pt x="188" y="16"/>
                  </a:lnTo>
                  <a:lnTo>
                    <a:pt x="163" y="31"/>
                  </a:lnTo>
                  <a:lnTo>
                    <a:pt x="138" y="46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87" y="88"/>
                  </a:lnTo>
                  <a:lnTo>
                    <a:pt x="60" y="111"/>
                  </a:lnTo>
                  <a:lnTo>
                    <a:pt x="33" y="135"/>
                  </a:lnTo>
                  <a:lnTo>
                    <a:pt x="18" y="147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5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6" y="169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35" y="148"/>
                  </a:lnTo>
                  <a:lnTo>
                    <a:pt x="60" y="127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20" y="73"/>
                  </a:lnTo>
                  <a:lnTo>
                    <a:pt x="133" y="64"/>
                  </a:lnTo>
                  <a:lnTo>
                    <a:pt x="161" y="46"/>
                  </a:lnTo>
                  <a:lnTo>
                    <a:pt x="190" y="29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20" y="9"/>
                  </a:lnTo>
                  <a:lnTo>
                    <a:pt x="220" y="8"/>
                  </a:lnTo>
                  <a:lnTo>
                    <a:pt x="220" y="3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0" name="Freeform 1222"/>
            <p:cNvSpPr/>
            <p:nvPr/>
          </p:nvSpPr>
          <p:spPr bwMode="auto">
            <a:xfrm>
              <a:off x="5287963" y="2590800"/>
              <a:ext cx="111125" cy="87313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9" y="8"/>
                </a:cxn>
                <a:cxn ang="0">
                  <a:pos x="250" y="13"/>
                </a:cxn>
                <a:cxn ang="0">
                  <a:pos x="231" y="23"/>
                </a:cxn>
                <a:cxn ang="0">
                  <a:pos x="231" y="23"/>
                </a:cxn>
                <a:cxn ang="0">
                  <a:pos x="224" y="28"/>
                </a:cxn>
                <a:cxn ang="0">
                  <a:pos x="216" y="36"/>
                </a:cxn>
                <a:cxn ang="0">
                  <a:pos x="208" y="43"/>
                </a:cxn>
                <a:cxn ang="0">
                  <a:pos x="201" y="49"/>
                </a:cxn>
                <a:cxn ang="0">
                  <a:pos x="201" y="49"/>
                </a:cxn>
                <a:cxn ang="0">
                  <a:pos x="169" y="74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01" y="127"/>
                </a:cxn>
                <a:cxn ang="0">
                  <a:pos x="65" y="155"/>
                </a:cxn>
                <a:cxn ang="0">
                  <a:pos x="65" y="155"/>
                </a:cxn>
                <a:cxn ang="0">
                  <a:pos x="50" y="167"/>
                </a:cxn>
                <a:cxn ang="0">
                  <a:pos x="33" y="180"/>
                </a:cxn>
                <a:cxn ang="0">
                  <a:pos x="16" y="192"/>
                </a:cxn>
                <a:cxn ang="0">
                  <a:pos x="9" y="200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4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16" y="209"/>
                </a:cxn>
                <a:cxn ang="0">
                  <a:pos x="22" y="202"/>
                </a:cxn>
                <a:cxn ang="0">
                  <a:pos x="36" y="191"/>
                </a:cxn>
                <a:cxn ang="0">
                  <a:pos x="52" y="180"/>
                </a:cxn>
                <a:cxn ang="0">
                  <a:pos x="67" y="170"/>
                </a:cxn>
                <a:cxn ang="0">
                  <a:pos x="67" y="170"/>
                </a:cxn>
                <a:cxn ang="0">
                  <a:pos x="101" y="141"/>
                </a:cxn>
                <a:cxn ang="0">
                  <a:pos x="136" y="113"/>
                </a:cxn>
                <a:cxn ang="0">
                  <a:pos x="136" y="113"/>
                </a:cxn>
                <a:cxn ang="0">
                  <a:pos x="154" y="98"/>
                </a:cxn>
                <a:cxn ang="0">
                  <a:pos x="174" y="83"/>
                </a:cxn>
                <a:cxn ang="0">
                  <a:pos x="213" y="55"/>
                </a:cxn>
                <a:cxn ang="0">
                  <a:pos x="213" y="55"/>
                </a:cxn>
                <a:cxn ang="0">
                  <a:pos x="229" y="42"/>
                </a:cxn>
                <a:cxn ang="0">
                  <a:pos x="235" y="35"/>
                </a:cxn>
                <a:cxn ang="0">
                  <a:pos x="244" y="28"/>
                </a:cxn>
                <a:cxn ang="0">
                  <a:pos x="244" y="28"/>
                </a:cxn>
                <a:cxn ang="0">
                  <a:pos x="260" y="19"/>
                </a:cxn>
                <a:cxn ang="0">
                  <a:pos x="268" y="15"/>
                </a:cxn>
                <a:cxn ang="0">
                  <a:pos x="276" y="9"/>
                </a:cxn>
                <a:cxn ang="0">
                  <a:pos x="276" y="9"/>
                </a:cxn>
                <a:cxn ang="0">
                  <a:pos x="277" y="8"/>
                </a:cxn>
                <a:cxn ang="0">
                  <a:pos x="278" y="5"/>
                </a:cxn>
                <a:cxn ang="0">
                  <a:pos x="277" y="4"/>
                </a:cxn>
                <a:cxn ang="0">
                  <a:pos x="276" y="2"/>
                </a:cxn>
                <a:cxn ang="0">
                  <a:pos x="273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17">
                  <a:moveTo>
                    <a:pt x="268" y="1"/>
                  </a:moveTo>
                  <a:lnTo>
                    <a:pt x="268" y="1"/>
                  </a:lnTo>
                  <a:lnTo>
                    <a:pt x="259" y="8"/>
                  </a:lnTo>
                  <a:lnTo>
                    <a:pt x="250" y="13"/>
                  </a:lnTo>
                  <a:lnTo>
                    <a:pt x="231" y="23"/>
                  </a:lnTo>
                  <a:lnTo>
                    <a:pt x="231" y="23"/>
                  </a:lnTo>
                  <a:lnTo>
                    <a:pt x="224" y="28"/>
                  </a:lnTo>
                  <a:lnTo>
                    <a:pt x="216" y="36"/>
                  </a:lnTo>
                  <a:lnTo>
                    <a:pt x="208" y="43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169" y="74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01" y="127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50" y="167"/>
                  </a:lnTo>
                  <a:lnTo>
                    <a:pt x="33" y="180"/>
                  </a:lnTo>
                  <a:lnTo>
                    <a:pt x="16" y="192"/>
                  </a:lnTo>
                  <a:lnTo>
                    <a:pt x="9" y="200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4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16" y="209"/>
                  </a:lnTo>
                  <a:lnTo>
                    <a:pt x="22" y="202"/>
                  </a:lnTo>
                  <a:lnTo>
                    <a:pt x="36" y="191"/>
                  </a:lnTo>
                  <a:lnTo>
                    <a:pt x="52" y="18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101" y="141"/>
                  </a:lnTo>
                  <a:lnTo>
                    <a:pt x="136" y="113"/>
                  </a:lnTo>
                  <a:lnTo>
                    <a:pt x="136" y="113"/>
                  </a:lnTo>
                  <a:lnTo>
                    <a:pt x="154" y="98"/>
                  </a:lnTo>
                  <a:lnTo>
                    <a:pt x="174" y="83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29" y="42"/>
                  </a:lnTo>
                  <a:lnTo>
                    <a:pt x="235" y="35"/>
                  </a:lnTo>
                  <a:lnTo>
                    <a:pt x="244" y="28"/>
                  </a:lnTo>
                  <a:lnTo>
                    <a:pt x="244" y="28"/>
                  </a:lnTo>
                  <a:lnTo>
                    <a:pt x="260" y="19"/>
                  </a:lnTo>
                  <a:lnTo>
                    <a:pt x="268" y="15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7" y="8"/>
                  </a:lnTo>
                  <a:lnTo>
                    <a:pt x="278" y="5"/>
                  </a:lnTo>
                  <a:lnTo>
                    <a:pt x="277" y="4"/>
                  </a:lnTo>
                  <a:lnTo>
                    <a:pt x="276" y="2"/>
                  </a:lnTo>
                  <a:lnTo>
                    <a:pt x="273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1" name="Freeform 1223"/>
            <p:cNvSpPr/>
            <p:nvPr/>
          </p:nvSpPr>
          <p:spPr bwMode="auto">
            <a:xfrm>
              <a:off x="5334001" y="2589213"/>
              <a:ext cx="128588" cy="96838"/>
            </a:xfrm>
            <a:custGeom>
              <a:avLst/>
              <a:gdLst/>
              <a:ahLst/>
              <a:cxnLst>
                <a:cxn ang="0">
                  <a:pos x="317" y="1"/>
                </a:cxn>
                <a:cxn ang="0">
                  <a:pos x="317" y="1"/>
                </a:cxn>
                <a:cxn ang="0">
                  <a:pos x="298" y="18"/>
                </a:cxn>
                <a:cxn ang="0">
                  <a:pos x="277" y="34"/>
                </a:cxn>
                <a:cxn ang="0">
                  <a:pos x="237" y="64"/>
                </a:cxn>
                <a:cxn ang="0">
                  <a:pos x="194" y="93"/>
                </a:cxn>
                <a:cxn ang="0">
                  <a:pos x="152" y="120"/>
                </a:cxn>
                <a:cxn ang="0">
                  <a:pos x="152" y="120"/>
                </a:cxn>
                <a:cxn ang="0">
                  <a:pos x="114" y="148"/>
                </a:cxn>
                <a:cxn ang="0">
                  <a:pos x="77" y="176"/>
                </a:cxn>
                <a:cxn ang="0">
                  <a:pos x="39" y="205"/>
                </a:cxn>
                <a:cxn ang="0">
                  <a:pos x="3" y="233"/>
                </a:cxn>
                <a:cxn ang="0">
                  <a:pos x="3" y="233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0" y="240"/>
                </a:cxn>
                <a:cxn ang="0">
                  <a:pos x="1" y="243"/>
                </a:cxn>
                <a:cxn ang="0">
                  <a:pos x="4" y="243"/>
                </a:cxn>
                <a:cxn ang="0">
                  <a:pos x="5" y="243"/>
                </a:cxn>
                <a:cxn ang="0">
                  <a:pos x="8" y="243"/>
                </a:cxn>
                <a:cxn ang="0">
                  <a:pos x="8" y="243"/>
                </a:cxn>
                <a:cxn ang="0">
                  <a:pos x="47" y="213"/>
                </a:cxn>
                <a:cxn ang="0">
                  <a:pos x="86" y="183"/>
                </a:cxn>
                <a:cxn ang="0">
                  <a:pos x="126" y="153"/>
                </a:cxn>
                <a:cxn ang="0">
                  <a:pos x="166" y="124"/>
                </a:cxn>
                <a:cxn ang="0">
                  <a:pos x="166" y="124"/>
                </a:cxn>
                <a:cxn ang="0">
                  <a:pos x="207" y="97"/>
                </a:cxn>
                <a:cxn ang="0">
                  <a:pos x="247" y="70"/>
                </a:cxn>
                <a:cxn ang="0">
                  <a:pos x="288" y="40"/>
                </a:cxn>
                <a:cxn ang="0">
                  <a:pos x="306" y="26"/>
                </a:cxn>
                <a:cxn ang="0">
                  <a:pos x="324" y="9"/>
                </a:cxn>
                <a:cxn ang="0">
                  <a:pos x="324" y="9"/>
                </a:cxn>
                <a:cxn ang="0">
                  <a:pos x="327" y="8"/>
                </a:cxn>
                <a:cxn ang="0">
                  <a:pos x="327" y="5"/>
                </a:cxn>
                <a:cxn ang="0">
                  <a:pos x="324" y="2"/>
                </a:cxn>
                <a:cxn ang="0">
                  <a:pos x="322" y="0"/>
                </a:cxn>
                <a:cxn ang="0">
                  <a:pos x="319" y="0"/>
                </a:cxn>
                <a:cxn ang="0">
                  <a:pos x="317" y="1"/>
                </a:cxn>
                <a:cxn ang="0">
                  <a:pos x="317" y="1"/>
                </a:cxn>
              </a:cxnLst>
              <a:rect l="0" t="0" r="r" b="b"/>
              <a:pathLst>
                <a:path w="327" h="243">
                  <a:moveTo>
                    <a:pt x="317" y="1"/>
                  </a:moveTo>
                  <a:lnTo>
                    <a:pt x="317" y="1"/>
                  </a:lnTo>
                  <a:lnTo>
                    <a:pt x="298" y="18"/>
                  </a:lnTo>
                  <a:lnTo>
                    <a:pt x="277" y="34"/>
                  </a:lnTo>
                  <a:lnTo>
                    <a:pt x="237" y="64"/>
                  </a:lnTo>
                  <a:lnTo>
                    <a:pt x="194" y="93"/>
                  </a:lnTo>
                  <a:lnTo>
                    <a:pt x="152" y="120"/>
                  </a:lnTo>
                  <a:lnTo>
                    <a:pt x="152" y="120"/>
                  </a:lnTo>
                  <a:lnTo>
                    <a:pt x="114" y="148"/>
                  </a:lnTo>
                  <a:lnTo>
                    <a:pt x="77" y="176"/>
                  </a:lnTo>
                  <a:lnTo>
                    <a:pt x="39" y="205"/>
                  </a:lnTo>
                  <a:lnTo>
                    <a:pt x="3" y="233"/>
                  </a:lnTo>
                  <a:lnTo>
                    <a:pt x="3" y="233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40"/>
                  </a:lnTo>
                  <a:lnTo>
                    <a:pt x="1" y="243"/>
                  </a:lnTo>
                  <a:lnTo>
                    <a:pt x="4" y="243"/>
                  </a:lnTo>
                  <a:lnTo>
                    <a:pt x="5" y="243"/>
                  </a:lnTo>
                  <a:lnTo>
                    <a:pt x="8" y="243"/>
                  </a:lnTo>
                  <a:lnTo>
                    <a:pt x="8" y="243"/>
                  </a:lnTo>
                  <a:lnTo>
                    <a:pt x="47" y="213"/>
                  </a:lnTo>
                  <a:lnTo>
                    <a:pt x="86" y="183"/>
                  </a:lnTo>
                  <a:lnTo>
                    <a:pt x="126" y="153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207" y="97"/>
                  </a:lnTo>
                  <a:lnTo>
                    <a:pt x="247" y="70"/>
                  </a:lnTo>
                  <a:lnTo>
                    <a:pt x="288" y="40"/>
                  </a:lnTo>
                  <a:lnTo>
                    <a:pt x="306" y="26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27" y="8"/>
                  </a:lnTo>
                  <a:lnTo>
                    <a:pt x="327" y="5"/>
                  </a:lnTo>
                  <a:lnTo>
                    <a:pt x="324" y="2"/>
                  </a:lnTo>
                  <a:lnTo>
                    <a:pt x="322" y="0"/>
                  </a:lnTo>
                  <a:lnTo>
                    <a:pt x="319" y="0"/>
                  </a:lnTo>
                  <a:lnTo>
                    <a:pt x="317" y="1"/>
                  </a:lnTo>
                  <a:lnTo>
                    <a:pt x="3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2" name="Freeform 1224"/>
            <p:cNvSpPr/>
            <p:nvPr/>
          </p:nvSpPr>
          <p:spPr bwMode="auto">
            <a:xfrm>
              <a:off x="5372101" y="2603500"/>
              <a:ext cx="123825" cy="93663"/>
            </a:xfrm>
            <a:custGeom>
              <a:avLst/>
              <a:gdLst/>
              <a:ahLst/>
              <a:cxnLst>
                <a:cxn ang="0">
                  <a:pos x="302" y="2"/>
                </a:cxn>
                <a:cxn ang="0">
                  <a:pos x="302" y="2"/>
                </a:cxn>
                <a:cxn ang="0">
                  <a:pos x="294" y="13"/>
                </a:cxn>
                <a:cxn ang="0">
                  <a:pos x="287" y="22"/>
                </a:cxn>
                <a:cxn ang="0">
                  <a:pos x="276" y="31"/>
                </a:cxn>
                <a:cxn ang="0">
                  <a:pos x="266" y="39"/>
                </a:cxn>
                <a:cxn ang="0">
                  <a:pos x="245" y="52"/>
                </a:cxn>
                <a:cxn ang="0">
                  <a:pos x="222" y="66"/>
                </a:cxn>
                <a:cxn ang="0">
                  <a:pos x="222" y="66"/>
                </a:cxn>
                <a:cxn ang="0">
                  <a:pos x="178" y="94"/>
                </a:cxn>
                <a:cxn ang="0">
                  <a:pos x="133" y="121"/>
                </a:cxn>
                <a:cxn ang="0">
                  <a:pos x="133" y="121"/>
                </a:cxn>
                <a:cxn ang="0">
                  <a:pos x="98" y="145"/>
                </a:cxn>
                <a:cxn ang="0">
                  <a:pos x="64" y="170"/>
                </a:cxn>
                <a:cxn ang="0">
                  <a:pos x="33" y="197"/>
                </a:cxn>
                <a:cxn ang="0">
                  <a:pos x="17" y="212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3" y="234"/>
                </a:cxn>
                <a:cxn ang="0">
                  <a:pos x="5" y="236"/>
                </a:cxn>
                <a:cxn ang="0">
                  <a:pos x="8" y="235"/>
                </a:cxn>
                <a:cxn ang="0">
                  <a:pos x="11" y="234"/>
                </a:cxn>
                <a:cxn ang="0">
                  <a:pos x="11" y="234"/>
                </a:cxn>
                <a:cxn ang="0">
                  <a:pos x="28" y="217"/>
                </a:cxn>
                <a:cxn ang="0">
                  <a:pos x="46" y="201"/>
                </a:cxn>
                <a:cxn ang="0">
                  <a:pos x="64" y="185"/>
                </a:cxn>
                <a:cxn ang="0">
                  <a:pos x="84" y="171"/>
                </a:cxn>
                <a:cxn ang="0">
                  <a:pos x="123" y="142"/>
                </a:cxn>
                <a:cxn ang="0">
                  <a:pos x="165" y="115"/>
                </a:cxn>
                <a:cxn ang="0">
                  <a:pos x="165" y="115"/>
                </a:cxn>
                <a:cxn ang="0">
                  <a:pos x="211" y="86"/>
                </a:cxn>
                <a:cxn ang="0">
                  <a:pos x="256" y="57"/>
                </a:cxn>
                <a:cxn ang="0">
                  <a:pos x="256" y="57"/>
                </a:cxn>
                <a:cxn ang="0">
                  <a:pos x="272" y="47"/>
                </a:cxn>
                <a:cxn ang="0">
                  <a:pos x="287" y="36"/>
                </a:cxn>
                <a:cxn ang="0">
                  <a:pos x="301" y="23"/>
                </a:cxn>
                <a:cxn ang="0">
                  <a:pos x="306" y="17"/>
                </a:cxn>
                <a:cxn ang="0">
                  <a:pos x="311" y="9"/>
                </a:cxn>
                <a:cxn ang="0">
                  <a:pos x="311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0" y="1"/>
                </a:cxn>
                <a:cxn ang="0">
                  <a:pos x="305" y="0"/>
                </a:cxn>
                <a:cxn ang="0">
                  <a:pos x="304" y="1"/>
                </a:cxn>
                <a:cxn ang="0">
                  <a:pos x="302" y="2"/>
                </a:cxn>
                <a:cxn ang="0">
                  <a:pos x="302" y="2"/>
                </a:cxn>
              </a:cxnLst>
              <a:rect l="0" t="0" r="r" b="b"/>
              <a:pathLst>
                <a:path w="313" h="236">
                  <a:moveTo>
                    <a:pt x="302" y="2"/>
                  </a:moveTo>
                  <a:lnTo>
                    <a:pt x="302" y="2"/>
                  </a:lnTo>
                  <a:lnTo>
                    <a:pt x="294" y="13"/>
                  </a:lnTo>
                  <a:lnTo>
                    <a:pt x="287" y="22"/>
                  </a:lnTo>
                  <a:lnTo>
                    <a:pt x="276" y="31"/>
                  </a:lnTo>
                  <a:lnTo>
                    <a:pt x="266" y="39"/>
                  </a:lnTo>
                  <a:lnTo>
                    <a:pt x="245" y="52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178" y="94"/>
                  </a:lnTo>
                  <a:lnTo>
                    <a:pt x="133" y="121"/>
                  </a:lnTo>
                  <a:lnTo>
                    <a:pt x="133" y="121"/>
                  </a:lnTo>
                  <a:lnTo>
                    <a:pt x="98" y="145"/>
                  </a:lnTo>
                  <a:lnTo>
                    <a:pt x="64" y="170"/>
                  </a:lnTo>
                  <a:lnTo>
                    <a:pt x="33" y="197"/>
                  </a:lnTo>
                  <a:lnTo>
                    <a:pt x="17" y="212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3" y="234"/>
                  </a:lnTo>
                  <a:lnTo>
                    <a:pt x="5" y="236"/>
                  </a:lnTo>
                  <a:lnTo>
                    <a:pt x="8" y="235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28" y="217"/>
                  </a:lnTo>
                  <a:lnTo>
                    <a:pt x="46" y="201"/>
                  </a:lnTo>
                  <a:lnTo>
                    <a:pt x="64" y="185"/>
                  </a:lnTo>
                  <a:lnTo>
                    <a:pt x="84" y="171"/>
                  </a:lnTo>
                  <a:lnTo>
                    <a:pt x="123" y="142"/>
                  </a:lnTo>
                  <a:lnTo>
                    <a:pt x="165" y="115"/>
                  </a:lnTo>
                  <a:lnTo>
                    <a:pt x="165" y="115"/>
                  </a:lnTo>
                  <a:lnTo>
                    <a:pt x="211" y="86"/>
                  </a:lnTo>
                  <a:lnTo>
                    <a:pt x="256" y="57"/>
                  </a:lnTo>
                  <a:lnTo>
                    <a:pt x="256" y="57"/>
                  </a:lnTo>
                  <a:lnTo>
                    <a:pt x="272" y="47"/>
                  </a:lnTo>
                  <a:lnTo>
                    <a:pt x="287" y="36"/>
                  </a:lnTo>
                  <a:lnTo>
                    <a:pt x="301" y="23"/>
                  </a:lnTo>
                  <a:lnTo>
                    <a:pt x="306" y="17"/>
                  </a:lnTo>
                  <a:lnTo>
                    <a:pt x="311" y="9"/>
                  </a:lnTo>
                  <a:lnTo>
                    <a:pt x="311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0" y="1"/>
                  </a:lnTo>
                  <a:lnTo>
                    <a:pt x="305" y="0"/>
                  </a:lnTo>
                  <a:lnTo>
                    <a:pt x="304" y="1"/>
                  </a:lnTo>
                  <a:lnTo>
                    <a:pt x="302" y="2"/>
                  </a:lnTo>
                  <a:lnTo>
                    <a:pt x="3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3" name="Freeform 1225"/>
            <p:cNvSpPr/>
            <p:nvPr/>
          </p:nvSpPr>
          <p:spPr bwMode="auto">
            <a:xfrm>
              <a:off x="5438776" y="2600325"/>
              <a:ext cx="117475" cy="87313"/>
            </a:xfrm>
            <a:custGeom>
              <a:avLst/>
              <a:gdLst/>
              <a:ahLst/>
              <a:cxnLst>
                <a:cxn ang="0">
                  <a:pos x="286" y="3"/>
                </a:cxn>
                <a:cxn ang="0">
                  <a:pos x="286" y="3"/>
                </a:cxn>
                <a:cxn ang="0">
                  <a:pos x="268" y="17"/>
                </a:cxn>
                <a:cxn ang="0">
                  <a:pos x="251" y="31"/>
                </a:cxn>
                <a:cxn ang="0">
                  <a:pos x="213" y="57"/>
                </a:cxn>
                <a:cxn ang="0">
                  <a:pos x="136" y="106"/>
                </a:cxn>
                <a:cxn ang="0">
                  <a:pos x="136" y="106"/>
                </a:cxn>
                <a:cxn ang="0">
                  <a:pos x="101" y="131"/>
                </a:cxn>
                <a:cxn ang="0">
                  <a:pos x="68" y="157"/>
                </a:cxn>
                <a:cxn ang="0">
                  <a:pos x="35" y="184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1"/>
                </a:cxn>
                <a:cxn ang="0">
                  <a:pos x="5" y="221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43" y="192"/>
                </a:cxn>
                <a:cxn ang="0">
                  <a:pos x="77" y="165"/>
                </a:cxn>
                <a:cxn ang="0">
                  <a:pos x="112" y="137"/>
                </a:cxn>
                <a:cxn ang="0">
                  <a:pos x="149" y="111"/>
                </a:cxn>
                <a:cxn ang="0">
                  <a:pos x="149" y="111"/>
                </a:cxn>
                <a:cxn ang="0">
                  <a:pos x="223" y="63"/>
                </a:cxn>
                <a:cxn ang="0">
                  <a:pos x="260" y="38"/>
                </a:cxn>
                <a:cxn ang="0">
                  <a:pos x="277" y="25"/>
                </a:cxn>
                <a:cxn ang="0">
                  <a:pos x="294" y="10"/>
                </a:cxn>
                <a:cxn ang="0">
                  <a:pos x="294" y="10"/>
                </a:cxn>
                <a:cxn ang="0">
                  <a:pos x="295" y="8"/>
                </a:cxn>
                <a:cxn ang="0">
                  <a:pos x="295" y="6"/>
                </a:cxn>
                <a:cxn ang="0">
                  <a:pos x="294" y="3"/>
                </a:cxn>
                <a:cxn ang="0">
                  <a:pos x="290" y="0"/>
                </a:cxn>
                <a:cxn ang="0">
                  <a:pos x="288" y="1"/>
                </a:cxn>
                <a:cxn ang="0">
                  <a:pos x="286" y="3"/>
                </a:cxn>
                <a:cxn ang="0">
                  <a:pos x="286" y="3"/>
                </a:cxn>
              </a:cxnLst>
              <a:rect l="0" t="0" r="r" b="b"/>
              <a:pathLst>
                <a:path w="295" h="221">
                  <a:moveTo>
                    <a:pt x="286" y="3"/>
                  </a:moveTo>
                  <a:lnTo>
                    <a:pt x="286" y="3"/>
                  </a:lnTo>
                  <a:lnTo>
                    <a:pt x="268" y="17"/>
                  </a:lnTo>
                  <a:lnTo>
                    <a:pt x="251" y="31"/>
                  </a:lnTo>
                  <a:lnTo>
                    <a:pt x="213" y="57"/>
                  </a:lnTo>
                  <a:lnTo>
                    <a:pt x="136" y="106"/>
                  </a:lnTo>
                  <a:lnTo>
                    <a:pt x="136" y="106"/>
                  </a:lnTo>
                  <a:lnTo>
                    <a:pt x="101" y="131"/>
                  </a:lnTo>
                  <a:lnTo>
                    <a:pt x="68" y="157"/>
                  </a:lnTo>
                  <a:lnTo>
                    <a:pt x="35" y="184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1"/>
                  </a:lnTo>
                  <a:lnTo>
                    <a:pt x="5" y="221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43" y="192"/>
                  </a:lnTo>
                  <a:lnTo>
                    <a:pt x="77" y="165"/>
                  </a:lnTo>
                  <a:lnTo>
                    <a:pt x="112" y="137"/>
                  </a:lnTo>
                  <a:lnTo>
                    <a:pt x="149" y="111"/>
                  </a:lnTo>
                  <a:lnTo>
                    <a:pt x="149" y="111"/>
                  </a:lnTo>
                  <a:lnTo>
                    <a:pt x="223" y="63"/>
                  </a:lnTo>
                  <a:lnTo>
                    <a:pt x="260" y="38"/>
                  </a:lnTo>
                  <a:lnTo>
                    <a:pt x="277" y="25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8"/>
                  </a:lnTo>
                  <a:lnTo>
                    <a:pt x="295" y="6"/>
                  </a:lnTo>
                  <a:lnTo>
                    <a:pt x="294" y="3"/>
                  </a:lnTo>
                  <a:lnTo>
                    <a:pt x="290" y="0"/>
                  </a:lnTo>
                  <a:lnTo>
                    <a:pt x="288" y="1"/>
                  </a:lnTo>
                  <a:lnTo>
                    <a:pt x="286" y="3"/>
                  </a:lnTo>
                  <a:lnTo>
                    <a:pt x="2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4" name="Freeform 1226"/>
            <p:cNvSpPr/>
            <p:nvPr/>
          </p:nvSpPr>
          <p:spPr bwMode="auto">
            <a:xfrm>
              <a:off x="5484813" y="2597150"/>
              <a:ext cx="131763" cy="95250"/>
            </a:xfrm>
            <a:custGeom>
              <a:avLst/>
              <a:gdLst/>
              <a:ahLst/>
              <a:cxnLst>
                <a:cxn ang="0">
                  <a:pos x="325" y="1"/>
                </a:cxn>
                <a:cxn ang="0">
                  <a:pos x="325" y="1"/>
                </a:cxn>
                <a:cxn ang="0">
                  <a:pos x="286" y="28"/>
                </a:cxn>
                <a:cxn ang="0">
                  <a:pos x="248" y="56"/>
                </a:cxn>
                <a:cxn ang="0">
                  <a:pos x="209" y="84"/>
                </a:cxn>
                <a:cxn ang="0">
                  <a:pos x="170" y="110"/>
                </a:cxn>
                <a:cxn ang="0">
                  <a:pos x="170" y="110"/>
                </a:cxn>
                <a:cxn ang="0">
                  <a:pos x="129" y="137"/>
                </a:cxn>
                <a:cxn ang="0">
                  <a:pos x="87" y="165"/>
                </a:cxn>
                <a:cxn ang="0">
                  <a:pos x="87" y="165"/>
                </a:cxn>
                <a:cxn ang="0">
                  <a:pos x="53" y="188"/>
                </a:cxn>
                <a:cxn ang="0">
                  <a:pos x="53" y="188"/>
                </a:cxn>
                <a:cxn ang="0">
                  <a:pos x="43" y="200"/>
                </a:cxn>
                <a:cxn ang="0">
                  <a:pos x="31" y="212"/>
                </a:cxn>
                <a:cxn ang="0">
                  <a:pos x="24" y="218"/>
                </a:cxn>
                <a:cxn ang="0">
                  <a:pos x="19" y="224"/>
                </a:cxn>
                <a:cxn ang="0">
                  <a:pos x="11" y="228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2" y="230"/>
                </a:cxn>
                <a:cxn ang="0">
                  <a:pos x="1" y="232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9"/>
                </a:cxn>
                <a:cxn ang="0">
                  <a:pos x="2" y="241"/>
                </a:cxn>
                <a:cxn ang="0">
                  <a:pos x="5" y="241"/>
                </a:cxn>
                <a:cxn ang="0">
                  <a:pos x="5" y="241"/>
                </a:cxn>
                <a:cxn ang="0">
                  <a:pos x="13" y="239"/>
                </a:cxn>
                <a:cxn ang="0">
                  <a:pos x="21" y="235"/>
                </a:cxn>
                <a:cxn ang="0">
                  <a:pos x="27" y="232"/>
                </a:cxn>
                <a:cxn ang="0">
                  <a:pos x="32" y="226"/>
                </a:cxn>
                <a:cxn ang="0">
                  <a:pos x="44" y="215"/>
                </a:cxn>
                <a:cxn ang="0">
                  <a:pos x="56" y="201"/>
                </a:cxn>
                <a:cxn ang="0">
                  <a:pos x="56" y="201"/>
                </a:cxn>
                <a:cxn ang="0">
                  <a:pos x="66" y="192"/>
                </a:cxn>
                <a:cxn ang="0">
                  <a:pos x="79" y="182"/>
                </a:cxn>
                <a:cxn ang="0">
                  <a:pos x="106" y="164"/>
                </a:cxn>
                <a:cxn ang="0">
                  <a:pos x="159" y="131"/>
                </a:cxn>
                <a:cxn ang="0">
                  <a:pos x="159" y="131"/>
                </a:cxn>
                <a:cxn ang="0">
                  <a:pos x="202" y="101"/>
                </a:cxn>
                <a:cxn ang="0">
                  <a:pos x="246" y="71"/>
                </a:cxn>
                <a:cxn ang="0">
                  <a:pos x="287" y="41"/>
                </a:cxn>
                <a:cxn ang="0">
                  <a:pos x="331" y="12"/>
                </a:cxn>
                <a:cxn ang="0">
                  <a:pos x="331" y="12"/>
                </a:cxn>
                <a:cxn ang="0">
                  <a:pos x="333" y="9"/>
                </a:cxn>
                <a:cxn ang="0">
                  <a:pos x="333" y="8"/>
                </a:cxn>
                <a:cxn ang="0">
                  <a:pos x="333" y="4"/>
                </a:cxn>
                <a:cxn ang="0">
                  <a:pos x="329" y="1"/>
                </a:cxn>
                <a:cxn ang="0">
                  <a:pos x="328" y="0"/>
                </a:cxn>
                <a:cxn ang="0">
                  <a:pos x="325" y="1"/>
                </a:cxn>
                <a:cxn ang="0">
                  <a:pos x="325" y="1"/>
                </a:cxn>
              </a:cxnLst>
              <a:rect l="0" t="0" r="r" b="b"/>
              <a:pathLst>
                <a:path w="333" h="241">
                  <a:moveTo>
                    <a:pt x="325" y="1"/>
                  </a:moveTo>
                  <a:lnTo>
                    <a:pt x="325" y="1"/>
                  </a:lnTo>
                  <a:lnTo>
                    <a:pt x="286" y="28"/>
                  </a:lnTo>
                  <a:lnTo>
                    <a:pt x="248" y="56"/>
                  </a:lnTo>
                  <a:lnTo>
                    <a:pt x="209" y="84"/>
                  </a:lnTo>
                  <a:lnTo>
                    <a:pt x="170" y="110"/>
                  </a:lnTo>
                  <a:lnTo>
                    <a:pt x="170" y="110"/>
                  </a:lnTo>
                  <a:lnTo>
                    <a:pt x="129" y="137"/>
                  </a:lnTo>
                  <a:lnTo>
                    <a:pt x="87" y="165"/>
                  </a:lnTo>
                  <a:lnTo>
                    <a:pt x="87" y="165"/>
                  </a:lnTo>
                  <a:lnTo>
                    <a:pt x="53" y="188"/>
                  </a:lnTo>
                  <a:lnTo>
                    <a:pt x="53" y="188"/>
                  </a:lnTo>
                  <a:lnTo>
                    <a:pt x="43" y="200"/>
                  </a:lnTo>
                  <a:lnTo>
                    <a:pt x="31" y="212"/>
                  </a:lnTo>
                  <a:lnTo>
                    <a:pt x="24" y="218"/>
                  </a:lnTo>
                  <a:lnTo>
                    <a:pt x="19" y="224"/>
                  </a:lnTo>
                  <a:lnTo>
                    <a:pt x="11" y="228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2" y="230"/>
                  </a:lnTo>
                  <a:lnTo>
                    <a:pt x="1" y="232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9"/>
                  </a:lnTo>
                  <a:lnTo>
                    <a:pt x="2" y="241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13" y="239"/>
                  </a:lnTo>
                  <a:lnTo>
                    <a:pt x="21" y="235"/>
                  </a:lnTo>
                  <a:lnTo>
                    <a:pt x="27" y="232"/>
                  </a:lnTo>
                  <a:lnTo>
                    <a:pt x="32" y="226"/>
                  </a:lnTo>
                  <a:lnTo>
                    <a:pt x="44" y="215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66" y="192"/>
                  </a:lnTo>
                  <a:lnTo>
                    <a:pt x="79" y="182"/>
                  </a:lnTo>
                  <a:lnTo>
                    <a:pt x="106" y="164"/>
                  </a:lnTo>
                  <a:lnTo>
                    <a:pt x="159" y="131"/>
                  </a:lnTo>
                  <a:lnTo>
                    <a:pt x="159" y="131"/>
                  </a:lnTo>
                  <a:lnTo>
                    <a:pt x="202" y="101"/>
                  </a:lnTo>
                  <a:lnTo>
                    <a:pt x="246" y="71"/>
                  </a:lnTo>
                  <a:lnTo>
                    <a:pt x="287" y="41"/>
                  </a:lnTo>
                  <a:lnTo>
                    <a:pt x="331" y="12"/>
                  </a:lnTo>
                  <a:lnTo>
                    <a:pt x="331" y="12"/>
                  </a:lnTo>
                  <a:lnTo>
                    <a:pt x="333" y="9"/>
                  </a:lnTo>
                  <a:lnTo>
                    <a:pt x="333" y="8"/>
                  </a:lnTo>
                  <a:lnTo>
                    <a:pt x="333" y="4"/>
                  </a:lnTo>
                  <a:lnTo>
                    <a:pt x="329" y="1"/>
                  </a:lnTo>
                  <a:lnTo>
                    <a:pt x="328" y="0"/>
                  </a:lnTo>
                  <a:lnTo>
                    <a:pt x="325" y="1"/>
                  </a:lnTo>
                  <a:lnTo>
                    <a:pt x="3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5" name="Freeform 1227"/>
            <p:cNvSpPr/>
            <p:nvPr/>
          </p:nvSpPr>
          <p:spPr bwMode="auto">
            <a:xfrm>
              <a:off x="5526088" y="2600325"/>
              <a:ext cx="150813" cy="103188"/>
            </a:xfrm>
            <a:custGeom>
              <a:avLst/>
              <a:gdLst/>
              <a:ahLst/>
              <a:cxnLst>
                <a:cxn ang="0">
                  <a:pos x="367" y="1"/>
                </a:cxn>
                <a:cxn ang="0">
                  <a:pos x="367" y="1"/>
                </a:cxn>
                <a:cxn ang="0">
                  <a:pos x="355" y="8"/>
                </a:cxn>
                <a:cxn ang="0">
                  <a:pos x="344" y="16"/>
                </a:cxn>
                <a:cxn ang="0">
                  <a:pos x="323" y="31"/>
                </a:cxn>
                <a:cxn ang="0">
                  <a:pos x="280" y="67"/>
                </a:cxn>
                <a:cxn ang="0">
                  <a:pos x="280" y="67"/>
                </a:cxn>
                <a:cxn ang="0">
                  <a:pos x="257" y="84"/>
                </a:cxn>
                <a:cxn ang="0">
                  <a:pos x="232" y="99"/>
                </a:cxn>
                <a:cxn ang="0">
                  <a:pos x="209" y="114"/>
                </a:cxn>
                <a:cxn ang="0">
                  <a:pos x="184" y="128"/>
                </a:cxn>
                <a:cxn ang="0">
                  <a:pos x="184" y="128"/>
                </a:cxn>
                <a:cxn ang="0">
                  <a:pos x="157" y="142"/>
                </a:cxn>
                <a:cxn ang="0">
                  <a:pos x="129" y="156"/>
                </a:cxn>
                <a:cxn ang="0">
                  <a:pos x="102" y="170"/>
                </a:cxn>
                <a:cxn ang="0">
                  <a:pos x="89" y="178"/>
                </a:cxn>
                <a:cxn ang="0">
                  <a:pos x="77" y="187"/>
                </a:cxn>
                <a:cxn ang="0">
                  <a:pos x="77" y="187"/>
                </a:cxn>
                <a:cxn ang="0">
                  <a:pos x="36" y="216"/>
                </a:cxn>
                <a:cxn ang="0">
                  <a:pos x="26" y="224"/>
                </a:cxn>
                <a:cxn ang="0">
                  <a:pos x="17" y="233"/>
                </a:cxn>
                <a:cxn ang="0">
                  <a:pos x="7" y="241"/>
                </a:cxn>
                <a:cxn ang="0">
                  <a:pos x="1" y="251"/>
                </a:cxn>
                <a:cxn ang="0">
                  <a:pos x="1" y="251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1" y="256"/>
                </a:cxn>
                <a:cxn ang="0">
                  <a:pos x="2" y="258"/>
                </a:cxn>
                <a:cxn ang="0">
                  <a:pos x="6" y="259"/>
                </a:cxn>
                <a:cxn ang="0">
                  <a:pos x="9" y="258"/>
                </a:cxn>
                <a:cxn ang="0">
                  <a:pos x="10" y="256"/>
                </a:cxn>
                <a:cxn ang="0">
                  <a:pos x="10" y="256"/>
                </a:cxn>
                <a:cxn ang="0">
                  <a:pos x="18" y="246"/>
                </a:cxn>
                <a:cxn ang="0">
                  <a:pos x="28" y="237"/>
                </a:cxn>
                <a:cxn ang="0">
                  <a:pos x="39" y="227"/>
                </a:cxn>
                <a:cxn ang="0">
                  <a:pos x="52" y="218"/>
                </a:cxn>
                <a:cxn ang="0">
                  <a:pos x="75" y="201"/>
                </a:cxn>
                <a:cxn ang="0">
                  <a:pos x="99" y="186"/>
                </a:cxn>
                <a:cxn ang="0">
                  <a:pos x="99" y="186"/>
                </a:cxn>
                <a:cxn ang="0">
                  <a:pos x="109" y="178"/>
                </a:cxn>
                <a:cxn ang="0">
                  <a:pos x="123" y="170"/>
                </a:cxn>
                <a:cxn ang="0">
                  <a:pos x="147" y="158"/>
                </a:cxn>
                <a:cxn ang="0">
                  <a:pos x="174" y="145"/>
                </a:cxn>
                <a:cxn ang="0">
                  <a:pos x="198" y="133"/>
                </a:cxn>
                <a:cxn ang="0">
                  <a:pos x="198" y="133"/>
                </a:cxn>
                <a:cxn ang="0">
                  <a:pos x="221" y="120"/>
                </a:cxn>
                <a:cxn ang="0">
                  <a:pos x="243" y="106"/>
                </a:cxn>
                <a:cxn ang="0">
                  <a:pos x="265" y="91"/>
                </a:cxn>
                <a:cxn ang="0">
                  <a:pos x="286" y="76"/>
                </a:cxn>
                <a:cxn ang="0">
                  <a:pos x="286" y="76"/>
                </a:cxn>
                <a:cxn ang="0">
                  <a:pos x="307" y="59"/>
                </a:cxn>
                <a:cxn ang="0">
                  <a:pos x="328" y="42"/>
                </a:cxn>
                <a:cxn ang="0">
                  <a:pos x="350" y="26"/>
                </a:cxn>
                <a:cxn ang="0">
                  <a:pos x="362" y="18"/>
                </a:cxn>
                <a:cxn ang="0">
                  <a:pos x="374" y="10"/>
                </a:cxn>
                <a:cxn ang="0">
                  <a:pos x="374" y="10"/>
                </a:cxn>
                <a:cxn ang="0">
                  <a:pos x="375" y="9"/>
                </a:cxn>
                <a:cxn ang="0">
                  <a:pos x="376" y="8"/>
                </a:cxn>
                <a:cxn ang="0">
                  <a:pos x="375" y="4"/>
                </a:cxn>
                <a:cxn ang="0">
                  <a:pos x="372" y="1"/>
                </a:cxn>
                <a:cxn ang="0">
                  <a:pos x="370" y="0"/>
                </a:cxn>
                <a:cxn ang="0">
                  <a:pos x="367" y="1"/>
                </a:cxn>
                <a:cxn ang="0">
                  <a:pos x="367" y="1"/>
                </a:cxn>
              </a:cxnLst>
              <a:rect l="0" t="0" r="r" b="b"/>
              <a:pathLst>
                <a:path w="376" h="259">
                  <a:moveTo>
                    <a:pt x="367" y="1"/>
                  </a:moveTo>
                  <a:lnTo>
                    <a:pt x="367" y="1"/>
                  </a:lnTo>
                  <a:lnTo>
                    <a:pt x="355" y="8"/>
                  </a:lnTo>
                  <a:lnTo>
                    <a:pt x="344" y="16"/>
                  </a:lnTo>
                  <a:lnTo>
                    <a:pt x="323" y="31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57" y="84"/>
                  </a:lnTo>
                  <a:lnTo>
                    <a:pt x="232" y="99"/>
                  </a:lnTo>
                  <a:lnTo>
                    <a:pt x="209" y="114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57" y="142"/>
                  </a:lnTo>
                  <a:lnTo>
                    <a:pt x="129" y="156"/>
                  </a:lnTo>
                  <a:lnTo>
                    <a:pt x="102" y="170"/>
                  </a:lnTo>
                  <a:lnTo>
                    <a:pt x="89" y="178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36" y="216"/>
                  </a:lnTo>
                  <a:lnTo>
                    <a:pt x="26" y="224"/>
                  </a:lnTo>
                  <a:lnTo>
                    <a:pt x="17" y="233"/>
                  </a:lnTo>
                  <a:lnTo>
                    <a:pt x="7" y="241"/>
                  </a:lnTo>
                  <a:lnTo>
                    <a:pt x="1" y="251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1" y="256"/>
                  </a:lnTo>
                  <a:lnTo>
                    <a:pt x="2" y="258"/>
                  </a:lnTo>
                  <a:lnTo>
                    <a:pt x="6" y="259"/>
                  </a:lnTo>
                  <a:lnTo>
                    <a:pt x="9" y="258"/>
                  </a:lnTo>
                  <a:lnTo>
                    <a:pt x="10" y="256"/>
                  </a:lnTo>
                  <a:lnTo>
                    <a:pt x="10" y="256"/>
                  </a:lnTo>
                  <a:lnTo>
                    <a:pt x="18" y="246"/>
                  </a:lnTo>
                  <a:lnTo>
                    <a:pt x="28" y="237"/>
                  </a:lnTo>
                  <a:lnTo>
                    <a:pt x="39" y="227"/>
                  </a:lnTo>
                  <a:lnTo>
                    <a:pt x="52" y="218"/>
                  </a:lnTo>
                  <a:lnTo>
                    <a:pt x="75" y="201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109" y="178"/>
                  </a:lnTo>
                  <a:lnTo>
                    <a:pt x="123" y="170"/>
                  </a:lnTo>
                  <a:lnTo>
                    <a:pt x="147" y="158"/>
                  </a:lnTo>
                  <a:lnTo>
                    <a:pt x="174" y="145"/>
                  </a:lnTo>
                  <a:lnTo>
                    <a:pt x="198" y="133"/>
                  </a:lnTo>
                  <a:lnTo>
                    <a:pt x="198" y="133"/>
                  </a:lnTo>
                  <a:lnTo>
                    <a:pt x="221" y="120"/>
                  </a:lnTo>
                  <a:lnTo>
                    <a:pt x="243" y="106"/>
                  </a:lnTo>
                  <a:lnTo>
                    <a:pt x="265" y="91"/>
                  </a:lnTo>
                  <a:lnTo>
                    <a:pt x="286" y="76"/>
                  </a:lnTo>
                  <a:lnTo>
                    <a:pt x="286" y="76"/>
                  </a:lnTo>
                  <a:lnTo>
                    <a:pt x="307" y="59"/>
                  </a:lnTo>
                  <a:lnTo>
                    <a:pt x="328" y="42"/>
                  </a:lnTo>
                  <a:lnTo>
                    <a:pt x="350" y="26"/>
                  </a:lnTo>
                  <a:lnTo>
                    <a:pt x="362" y="18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75" y="9"/>
                  </a:lnTo>
                  <a:lnTo>
                    <a:pt x="376" y="8"/>
                  </a:lnTo>
                  <a:lnTo>
                    <a:pt x="375" y="4"/>
                  </a:lnTo>
                  <a:lnTo>
                    <a:pt x="372" y="1"/>
                  </a:lnTo>
                  <a:lnTo>
                    <a:pt x="370" y="0"/>
                  </a:lnTo>
                  <a:lnTo>
                    <a:pt x="367" y="1"/>
                  </a:lnTo>
                  <a:lnTo>
                    <a:pt x="3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6" name="Freeform 1228"/>
            <p:cNvSpPr/>
            <p:nvPr/>
          </p:nvSpPr>
          <p:spPr bwMode="auto">
            <a:xfrm>
              <a:off x="5594351" y="2605088"/>
              <a:ext cx="133350" cy="90488"/>
            </a:xfrm>
            <a:custGeom>
              <a:avLst/>
              <a:gdLst/>
              <a:ahLst/>
              <a:cxnLst>
                <a:cxn ang="0">
                  <a:pos x="326" y="1"/>
                </a:cxn>
                <a:cxn ang="0">
                  <a:pos x="326" y="1"/>
                </a:cxn>
                <a:cxn ang="0">
                  <a:pos x="309" y="14"/>
                </a:cxn>
                <a:cxn ang="0">
                  <a:pos x="290" y="27"/>
                </a:cxn>
                <a:cxn ang="0">
                  <a:pos x="273" y="42"/>
                </a:cxn>
                <a:cxn ang="0">
                  <a:pos x="255" y="55"/>
                </a:cxn>
                <a:cxn ang="0">
                  <a:pos x="255" y="55"/>
                </a:cxn>
                <a:cxn ang="0">
                  <a:pos x="208" y="87"/>
                </a:cxn>
                <a:cxn ang="0">
                  <a:pos x="160" y="120"/>
                </a:cxn>
                <a:cxn ang="0">
                  <a:pos x="160" y="120"/>
                </a:cxn>
                <a:cxn ang="0">
                  <a:pos x="119" y="146"/>
                </a:cxn>
                <a:cxn ang="0">
                  <a:pos x="98" y="159"/>
                </a:cxn>
                <a:cxn ang="0">
                  <a:pos x="78" y="174"/>
                </a:cxn>
                <a:cxn ang="0">
                  <a:pos x="78" y="174"/>
                </a:cxn>
                <a:cxn ang="0">
                  <a:pos x="60" y="185"/>
                </a:cxn>
                <a:cxn ang="0">
                  <a:pos x="40" y="196"/>
                </a:cxn>
                <a:cxn ang="0">
                  <a:pos x="21" y="206"/>
                </a:cxn>
                <a:cxn ang="0">
                  <a:pos x="3" y="218"/>
                </a:cxn>
                <a:cxn ang="0">
                  <a:pos x="3" y="218"/>
                </a:cxn>
                <a:cxn ang="0">
                  <a:pos x="1" y="219"/>
                </a:cxn>
                <a:cxn ang="0">
                  <a:pos x="0" y="221"/>
                </a:cxn>
                <a:cxn ang="0">
                  <a:pos x="1" y="226"/>
                </a:cxn>
                <a:cxn ang="0">
                  <a:pos x="3" y="227"/>
                </a:cxn>
                <a:cxn ang="0">
                  <a:pos x="4" y="229"/>
                </a:cxn>
                <a:cxn ang="0">
                  <a:pos x="6" y="229"/>
                </a:cxn>
                <a:cxn ang="0">
                  <a:pos x="8" y="227"/>
                </a:cxn>
                <a:cxn ang="0">
                  <a:pos x="8" y="227"/>
                </a:cxn>
                <a:cxn ang="0">
                  <a:pos x="25" y="217"/>
                </a:cxn>
                <a:cxn ang="0">
                  <a:pos x="43" y="209"/>
                </a:cxn>
                <a:cxn ang="0">
                  <a:pos x="60" y="200"/>
                </a:cxn>
                <a:cxn ang="0">
                  <a:pos x="77" y="189"/>
                </a:cxn>
                <a:cxn ang="0">
                  <a:pos x="77" y="189"/>
                </a:cxn>
                <a:cxn ang="0">
                  <a:pos x="122" y="159"/>
                </a:cxn>
                <a:cxn ang="0">
                  <a:pos x="166" y="130"/>
                </a:cxn>
                <a:cxn ang="0">
                  <a:pos x="166" y="130"/>
                </a:cxn>
                <a:cxn ang="0">
                  <a:pos x="209" y="100"/>
                </a:cxn>
                <a:cxn ang="0">
                  <a:pos x="252" y="70"/>
                </a:cxn>
                <a:cxn ang="0">
                  <a:pos x="252" y="70"/>
                </a:cxn>
                <a:cxn ang="0">
                  <a:pos x="272" y="55"/>
                </a:cxn>
                <a:cxn ang="0">
                  <a:pos x="292" y="40"/>
                </a:cxn>
                <a:cxn ang="0">
                  <a:pos x="311" y="25"/>
                </a:cxn>
                <a:cxn ang="0">
                  <a:pos x="332" y="10"/>
                </a:cxn>
                <a:cxn ang="0">
                  <a:pos x="332" y="10"/>
                </a:cxn>
                <a:cxn ang="0">
                  <a:pos x="333" y="9"/>
                </a:cxn>
                <a:cxn ang="0">
                  <a:pos x="335" y="6"/>
                </a:cxn>
                <a:cxn ang="0">
                  <a:pos x="333" y="2"/>
                </a:cxn>
                <a:cxn ang="0">
                  <a:pos x="331" y="0"/>
                </a:cxn>
                <a:cxn ang="0">
                  <a:pos x="328" y="0"/>
                </a:cxn>
                <a:cxn ang="0">
                  <a:pos x="326" y="1"/>
                </a:cxn>
                <a:cxn ang="0">
                  <a:pos x="326" y="1"/>
                </a:cxn>
              </a:cxnLst>
              <a:rect l="0" t="0" r="r" b="b"/>
              <a:pathLst>
                <a:path w="335" h="229">
                  <a:moveTo>
                    <a:pt x="326" y="1"/>
                  </a:moveTo>
                  <a:lnTo>
                    <a:pt x="326" y="1"/>
                  </a:lnTo>
                  <a:lnTo>
                    <a:pt x="309" y="14"/>
                  </a:lnTo>
                  <a:lnTo>
                    <a:pt x="290" y="27"/>
                  </a:lnTo>
                  <a:lnTo>
                    <a:pt x="273" y="42"/>
                  </a:lnTo>
                  <a:lnTo>
                    <a:pt x="255" y="55"/>
                  </a:lnTo>
                  <a:lnTo>
                    <a:pt x="255" y="55"/>
                  </a:lnTo>
                  <a:lnTo>
                    <a:pt x="208" y="87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19" y="146"/>
                  </a:lnTo>
                  <a:lnTo>
                    <a:pt x="98" y="159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60" y="185"/>
                  </a:lnTo>
                  <a:lnTo>
                    <a:pt x="40" y="196"/>
                  </a:lnTo>
                  <a:lnTo>
                    <a:pt x="21" y="206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1" y="219"/>
                  </a:lnTo>
                  <a:lnTo>
                    <a:pt x="0" y="221"/>
                  </a:lnTo>
                  <a:lnTo>
                    <a:pt x="1" y="226"/>
                  </a:lnTo>
                  <a:lnTo>
                    <a:pt x="3" y="227"/>
                  </a:lnTo>
                  <a:lnTo>
                    <a:pt x="4" y="229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25" y="217"/>
                  </a:lnTo>
                  <a:lnTo>
                    <a:pt x="43" y="209"/>
                  </a:lnTo>
                  <a:lnTo>
                    <a:pt x="60" y="200"/>
                  </a:lnTo>
                  <a:lnTo>
                    <a:pt x="77" y="189"/>
                  </a:lnTo>
                  <a:lnTo>
                    <a:pt x="77" y="189"/>
                  </a:lnTo>
                  <a:lnTo>
                    <a:pt x="122" y="159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209" y="100"/>
                  </a:lnTo>
                  <a:lnTo>
                    <a:pt x="252" y="70"/>
                  </a:lnTo>
                  <a:lnTo>
                    <a:pt x="252" y="70"/>
                  </a:lnTo>
                  <a:lnTo>
                    <a:pt x="272" y="55"/>
                  </a:lnTo>
                  <a:lnTo>
                    <a:pt x="292" y="40"/>
                  </a:lnTo>
                  <a:lnTo>
                    <a:pt x="311" y="25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5" y="6"/>
                  </a:lnTo>
                  <a:lnTo>
                    <a:pt x="333" y="2"/>
                  </a:lnTo>
                  <a:lnTo>
                    <a:pt x="331" y="0"/>
                  </a:lnTo>
                  <a:lnTo>
                    <a:pt x="328" y="0"/>
                  </a:lnTo>
                  <a:lnTo>
                    <a:pt x="326" y="1"/>
                  </a:lnTo>
                  <a:lnTo>
                    <a:pt x="3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7" name="Freeform 1229"/>
            <p:cNvSpPr/>
            <p:nvPr/>
          </p:nvSpPr>
          <p:spPr bwMode="auto">
            <a:xfrm>
              <a:off x="5651501" y="2605088"/>
              <a:ext cx="144463" cy="103188"/>
            </a:xfrm>
            <a:custGeom>
              <a:avLst/>
              <a:gdLst/>
              <a:ahLst/>
              <a:cxnLst>
                <a:cxn ang="0">
                  <a:pos x="355" y="1"/>
                </a:cxn>
                <a:cxn ang="0">
                  <a:pos x="355" y="1"/>
                </a:cxn>
                <a:cxn ang="0">
                  <a:pos x="335" y="18"/>
                </a:cxn>
                <a:cxn ang="0">
                  <a:pos x="313" y="34"/>
                </a:cxn>
                <a:cxn ang="0">
                  <a:pos x="270" y="65"/>
                </a:cxn>
                <a:cxn ang="0">
                  <a:pos x="270" y="65"/>
                </a:cxn>
                <a:cxn ang="0">
                  <a:pos x="258" y="73"/>
                </a:cxn>
                <a:cxn ang="0">
                  <a:pos x="247" y="83"/>
                </a:cxn>
                <a:cxn ang="0">
                  <a:pos x="225" y="103"/>
                </a:cxn>
                <a:cxn ang="0">
                  <a:pos x="203" y="123"/>
                </a:cxn>
                <a:cxn ang="0">
                  <a:pos x="192" y="132"/>
                </a:cxn>
                <a:cxn ang="0">
                  <a:pos x="179" y="138"/>
                </a:cxn>
                <a:cxn ang="0">
                  <a:pos x="179" y="138"/>
                </a:cxn>
                <a:cxn ang="0">
                  <a:pos x="131" y="164"/>
                </a:cxn>
                <a:cxn ang="0">
                  <a:pos x="107" y="178"/>
                </a:cxn>
                <a:cxn ang="0">
                  <a:pos x="84" y="192"/>
                </a:cxn>
                <a:cxn ang="0">
                  <a:pos x="84" y="192"/>
                </a:cxn>
                <a:cxn ang="0">
                  <a:pos x="63" y="205"/>
                </a:cxn>
                <a:cxn ang="0">
                  <a:pos x="43" y="221"/>
                </a:cxn>
                <a:cxn ang="0">
                  <a:pos x="24" y="235"/>
                </a:cxn>
                <a:cxn ang="0">
                  <a:pos x="13" y="242"/>
                </a:cxn>
                <a:cxn ang="0">
                  <a:pos x="3" y="248"/>
                </a:cxn>
                <a:cxn ang="0">
                  <a:pos x="3" y="248"/>
                </a:cxn>
                <a:cxn ang="0">
                  <a:pos x="0" y="249"/>
                </a:cxn>
                <a:cxn ang="0">
                  <a:pos x="0" y="251"/>
                </a:cxn>
                <a:cxn ang="0">
                  <a:pos x="0" y="253"/>
                </a:cxn>
                <a:cxn ang="0">
                  <a:pos x="0" y="255"/>
                </a:cxn>
                <a:cxn ang="0">
                  <a:pos x="4" y="259"/>
                </a:cxn>
                <a:cxn ang="0">
                  <a:pos x="5" y="259"/>
                </a:cxn>
                <a:cxn ang="0">
                  <a:pos x="8" y="257"/>
                </a:cxn>
                <a:cxn ang="0">
                  <a:pos x="8" y="257"/>
                </a:cxn>
                <a:cxn ang="0">
                  <a:pos x="19" y="252"/>
                </a:cxn>
                <a:cxn ang="0">
                  <a:pos x="29" y="246"/>
                </a:cxn>
                <a:cxn ang="0">
                  <a:pos x="50" y="231"/>
                </a:cxn>
                <a:cxn ang="0">
                  <a:pos x="70" y="215"/>
                </a:cxn>
                <a:cxn ang="0">
                  <a:pos x="89" y="201"/>
                </a:cxn>
                <a:cxn ang="0">
                  <a:pos x="89" y="201"/>
                </a:cxn>
                <a:cxn ang="0">
                  <a:pos x="115" y="185"/>
                </a:cxn>
                <a:cxn ang="0">
                  <a:pos x="141" y="171"/>
                </a:cxn>
                <a:cxn ang="0">
                  <a:pos x="195" y="144"/>
                </a:cxn>
                <a:cxn ang="0">
                  <a:pos x="195" y="144"/>
                </a:cxn>
                <a:cxn ang="0">
                  <a:pos x="204" y="137"/>
                </a:cxn>
                <a:cxn ang="0">
                  <a:pos x="213" y="129"/>
                </a:cxn>
                <a:cxn ang="0">
                  <a:pos x="230" y="112"/>
                </a:cxn>
                <a:cxn ang="0">
                  <a:pos x="230" y="112"/>
                </a:cxn>
                <a:cxn ang="0">
                  <a:pos x="255" y="90"/>
                </a:cxn>
                <a:cxn ang="0">
                  <a:pos x="283" y="69"/>
                </a:cxn>
                <a:cxn ang="0">
                  <a:pos x="283" y="69"/>
                </a:cxn>
                <a:cxn ang="0">
                  <a:pos x="323" y="40"/>
                </a:cxn>
                <a:cxn ang="0">
                  <a:pos x="344" y="26"/>
                </a:cxn>
                <a:cxn ang="0">
                  <a:pos x="364" y="10"/>
                </a:cxn>
                <a:cxn ang="0">
                  <a:pos x="364" y="10"/>
                </a:cxn>
                <a:cxn ang="0">
                  <a:pos x="365" y="8"/>
                </a:cxn>
                <a:cxn ang="0">
                  <a:pos x="365" y="5"/>
                </a:cxn>
                <a:cxn ang="0">
                  <a:pos x="364" y="2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1"/>
                </a:cxn>
                <a:cxn ang="0">
                  <a:pos x="355" y="1"/>
                </a:cxn>
              </a:cxnLst>
              <a:rect l="0" t="0" r="r" b="b"/>
              <a:pathLst>
                <a:path w="365" h="259">
                  <a:moveTo>
                    <a:pt x="355" y="1"/>
                  </a:moveTo>
                  <a:lnTo>
                    <a:pt x="355" y="1"/>
                  </a:lnTo>
                  <a:lnTo>
                    <a:pt x="335" y="18"/>
                  </a:lnTo>
                  <a:lnTo>
                    <a:pt x="313" y="34"/>
                  </a:lnTo>
                  <a:lnTo>
                    <a:pt x="270" y="65"/>
                  </a:lnTo>
                  <a:lnTo>
                    <a:pt x="270" y="65"/>
                  </a:lnTo>
                  <a:lnTo>
                    <a:pt x="258" y="73"/>
                  </a:lnTo>
                  <a:lnTo>
                    <a:pt x="247" y="83"/>
                  </a:lnTo>
                  <a:lnTo>
                    <a:pt x="225" y="103"/>
                  </a:lnTo>
                  <a:lnTo>
                    <a:pt x="203" y="123"/>
                  </a:lnTo>
                  <a:lnTo>
                    <a:pt x="192" y="132"/>
                  </a:lnTo>
                  <a:lnTo>
                    <a:pt x="179" y="138"/>
                  </a:lnTo>
                  <a:lnTo>
                    <a:pt x="179" y="138"/>
                  </a:lnTo>
                  <a:lnTo>
                    <a:pt x="131" y="164"/>
                  </a:lnTo>
                  <a:lnTo>
                    <a:pt x="107" y="178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63" y="205"/>
                  </a:lnTo>
                  <a:lnTo>
                    <a:pt x="43" y="221"/>
                  </a:lnTo>
                  <a:lnTo>
                    <a:pt x="24" y="235"/>
                  </a:lnTo>
                  <a:lnTo>
                    <a:pt x="13" y="242"/>
                  </a:lnTo>
                  <a:lnTo>
                    <a:pt x="3" y="248"/>
                  </a:lnTo>
                  <a:lnTo>
                    <a:pt x="3" y="248"/>
                  </a:lnTo>
                  <a:lnTo>
                    <a:pt x="0" y="249"/>
                  </a:lnTo>
                  <a:lnTo>
                    <a:pt x="0" y="251"/>
                  </a:lnTo>
                  <a:lnTo>
                    <a:pt x="0" y="253"/>
                  </a:lnTo>
                  <a:lnTo>
                    <a:pt x="0" y="255"/>
                  </a:lnTo>
                  <a:lnTo>
                    <a:pt x="4" y="259"/>
                  </a:lnTo>
                  <a:lnTo>
                    <a:pt x="5" y="259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19" y="252"/>
                  </a:lnTo>
                  <a:lnTo>
                    <a:pt x="29" y="246"/>
                  </a:lnTo>
                  <a:lnTo>
                    <a:pt x="50" y="231"/>
                  </a:lnTo>
                  <a:lnTo>
                    <a:pt x="70" y="215"/>
                  </a:lnTo>
                  <a:lnTo>
                    <a:pt x="89" y="201"/>
                  </a:lnTo>
                  <a:lnTo>
                    <a:pt x="89" y="201"/>
                  </a:lnTo>
                  <a:lnTo>
                    <a:pt x="115" y="185"/>
                  </a:lnTo>
                  <a:lnTo>
                    <a:pt x="141" y="171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204" y="137"/>
                  </a:lnTo>
                  <a:lnTo>
                    <a:pt x="213" y="129"/>
                  </a:lnTo>
                  <a:lnTo>
                    <a:pt x="230" y="112"/>
                  </a:lnTo>
                  <a:lnTo>
                    <a:pt x="230" y="112"/>
                  </a:lnTo>
                  <a:lnTo>
                    <a:pt x="255" y="90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323" y="40"/>
                  </a:lnTo>
                  <a:lnTo>
                    <a:pt x="344" y="26"/>
                  </a:lnTo>
                  <a:lnTo>
                    <a:pt x="364" y="10"/>
                  </a:lnTo>
                  <a:lnTo>
                    <a:pt x="364" y="10"/>
                  </a:lnTo>
                  <a:lnTo>
                    <a:pt x="365" y="8"/>
                  </a:lnTo>
                  <a:lnTo>
                    <a:pt x="365" y="5"/>
                  </a:lnTo>
                  <a:lnTo>
                    <a:pt x="364" y="2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1"/>
                  </a:lnTo>
                  <a:lnTo>
                    <a:pt x="3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8" name="Freeform 1230"/>
            <p:cNvSpPr/>
            <p:nvPr/>
          </p:nvSpPr>
          <p:spPr bwMode="auto">
            <a:xfrm>
              <a:off x="5364163" y="2400300"/>
              <a:ext cx="42863" cy="101600"/>
            </a:xfrm>
            <a:custGeom>
              <a:avLst/>
              <a:gdLst/>
              <a:ahLst/>
              <a:cxnLst>
                <a:cxn ang="0">
                  <a:pos x="101" y="2"/>
                </a:cxn>
                <a:cxn ang="0">
                  <a:pos x="101" y="2"/>
                </a:cxn>
                <a:cxn ang="0">
                  <a:pos x="90" y="14"/>
                </a:cxn>
                <a:cxn ang="0">
                  <a:pos x="80" y="29"/>
                </a:cxn>
                <a:cxn ang="0">
                  <a:pos x="72" y="43"/>
                </a:cxn>
                <a:cxn ang="0">
                  <a:pos x="63" y="57"/>
                </a:cxn>
                <a:cxn ang="0">
                  <a:pos x="48" y="89"/>
                </a:cxn>
                <a:cxn ang="0">
                  <a:pos x="35" y="119"/>
                </a:cxn>
                <a:cxn ang="0">
                  <a:pos x="35" y="119"/>
                </a:cxn>
                <a:cxn ang="0">
                  <a:pos x="21" y="150"/>
                </a:cxn>
                <a:cxn ang="0">
                  <a:pos x="10" y="183"/>
                </a:cxn>
                <a:cxn ang="0">
                  <a:pos x="6" y="199"/>
                </a:cxn>
                <a:cxn ang="0">
                  <a:pos x="2" y="214"/>
                </a:cxn>
                <a:cxn ang="0">
                  <a:pos x="0" y="231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1" y="253"/>
                </a:cxn>
                <a:cxn ang="0">
                  <a:pos x="5" y="255"/>
                </a:cxn>
                <a:cxn ang="0">
                  <a:pos x="9" y="253"/>
                </a:cxn>
                <a:cxn ang="0">
                  <a:pos x="10" y="252"/>
                </a:cxn>
                <a:cxn ang="0">
                  <a:pos x="10" y="250"/>
                </a:cxn>
                <a:cxn ang="0">
                  <a:pos x="10" y="250"/>
                </a:cxn>
                <a:cxn ang="0">
                  <a:pos x="12" y="234"/>
                </a:cxn>
                <a:cxn ang="0">
                  <a:pos x="14" y="218"/>
                </a:cxn>
                <a:cxn ang="0">
                  <a:pos x="17" y="204"/>
                </a:cxn>
                <a:cxn ang="0">
                  <a:pos x="21" y="189"/>
                </a:cxn>
                <a:cxn ang="0">
                  <a:pos x="30" y="162"/>
                </a:cxn>
                <a:cxn ang="0">
                  <a:pos x="42" y="133"/>
                </a:cxn>
                <a:cxn ang="0">
                  <a:pos x="42" y="133"/>
                </a:cxn>
                <a:cxn ang="0">
                  <a:pos x="55" y="102"/>
                </a:cxn>
                <a:cxn ang="0">
                  <a:pos x="69" y="69"/>
                </a:cxn>
                <a:cxn ang="0">
                  <a:pos x="78" y="52"/>
                </a:cxn>
                <a:cxn ang="0">
                  <a:pos x="87" y="38"/>
                </a:cxn>
                <a:cxn ang="0">
                  <a:pos x="98" y="23"/>
                </a:cxn>
                <a:cxn ang="0">
                  <a:pos x="108" y="10"/>
                </a:cxn>
                <a:cxn ang="0">
                  <a:pos x="108" y="10"/>
                </a:cxn>
                <a:cxn ang="0">
                  <a:pos x="110" y="8"/>
                </a:cxn>
                <a:cxn ang="0">
                  <a:pos x="110" y="5"/>
                </a:cxn>
                <a:cxn ang="0">
                  <a:pos x="108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2"/>
                </a:cxn>
                <a:cxn ang="0">
                  <a:pos x="101" y="2"/>
                </a:cxn>
              </a:cxnLst>
              <a:rect l="0" t="0" r="r" b="b"/>
              <a:pathLst>
                <a:path w="110" h="255">
                  <a:moveTo>
                    <a:pt x="101" y="2"/>
                  </a:moveTo>
                  <a:lnTo>
                    <a:pt x="101" y="2"/>
                  </a:lnTo>
                  <a:lnTo>
                    <a:pt x="90" y="14"/>
                  </a:lnTo>
                  <a:lnTo>
                    <a:pt x="80" y="29"/>
                  </a:lnTo>
                  <a:lnTo>
                    <a:pt x="72" y="43"/>
                  </a:lnTo>
                  <a:lnTo>
                    <a:pt x="63" y="57"/>
                  </a:lnTo>
                  <a:lnTo>
                    <a:pt x="48" y="8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21" y="150"/>
                  </a:lnTo>
                  <a:lnTo>
                    <a:pt x="10" y="183"/>
                  </a:lnTo>
                  <a:lnTo>
                    <a:pt x="6" y="199"/>
                  </a:lnTo>
                  <a:lnTo>
                    <a:pt x="2" y="214"/>
                  </a:lnTo>
                  <a:lnTo>
                    <a:pt x="0" y="231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1" y="253"/>
                  </a:lnTo>
                  <a:lnTo>
                    <a:pt x="5" y="255"/>
                  </a:lnTo>
                  <a:lnTo>
                    <a:pt x="9" y="253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0" y="250"/>
                  </a:lnTo>
                  <a:lnTo>
                    <a:pt x="12" y="234"/>
                  </a:lnTo>
                  <a:lnTo>
                    <a:pt x="14" y="218"/>
                  </a:lnTo>
                  <a:lnTo>
                    <a:pt x="17" y="204"/>
                  </a:lnTo>
                  <a:lnTo>
                    <a:pt x="21" y="189"/>
                  </a:lnTo>
                  <a:lnTo>
                    <a:pt x="30" y="162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55" y="102"/>
                  </a:lnTo>
                  <a:lnTo>
                    <a:pt x="69" y="69"/>
                  </a:lnTo>
                  <a:lnTo>
                    <a:pt x="78" y="52"/>
                  </a:lnTo>
                  <a:lnTo>
                    <a:pt x="87" y="38"/>
                  </a:lnTo>
                  <a:lnTo>
                    <a:pt x="98" y="23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0" y="8"/>
                  </a:lnTo>
                  <a:lnTo>
                    <a:pt x="110" y="5"/>
                  </a:lnTo>
                  <a:lnTo>
                    <a:pt x="108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2"/>
                  </a:lnTo>
                  <a:lnTo>
                    <a:pt x="1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9" name="Freeform 1231"/>
            <p:cNvSpPr/>
            <p:nvPr/>
          </p:nvSpPr>
          <p:spPr bwMode="auto">
            <a:xfrm>
              <a:off x="5375276" y="2370138"/>
              <a:ext cx="61913" cy="128588"/>
            </a:xfrm>
            <a:custGeom>
              <a:avLst/>
              <a:gdLst/>
              <a:ahLst/>
              <a:cxnLst>
                <a:cxn ang="0">
                  <a:pos x="145" y="3"/>
                </a:cxn>
                <a:cxn ang="0">
                  <a:pos x="145" y="3"/>
                </a:cxn>
                <a:cxn ang="0">
                  <a:pos x="110" y="86"/>
                </a:cxn>
                <a:cxn ang="0">
                  <a:pos x="90" y="127"/>
                </a:cxn>
                <a:cxn ang="0">
                  <a:pos x="69" y="166"/>
                </a:cxn>
                <a:cxn ang="0">
                  <a:pos x="69" y="166"/>
                </a:cxn>
                <a:cxn ang="0">
                  <a:pos x="50" y="203"/>
                </a:cxn>
                <a:cxn ang="0">
                  <a:pos x="30" y="239"/>
                </a:cxn>
                <a:cxn ang="0">
                  <a:pos x="21" y="259"/>
                </a:cxn>
                <a:cxn ang="0">
                  <a:pos x="13" y="277"/>
                </a:cxn>
                <a:cxn ang="0">
                  <a:pos x="6" y="297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4" y="323"/>
                </a:cxn>
                <a:cxn ang="0">
                  <a:pos x="8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17" y="299"/>
                </a:cxn>
                <a:cxn ang="0">
                  <a:pos x="25" y="280"/>
                </a:cxn>
                <a:cxn ang="0">
                  <a:pos x="33" y="259"/>
                </a:cxn>
                <a:cxn ang="0">
                  <a:pos x="43" y="239"/>
                </a:cxn>
                <a:cxn ang="0">
                  <a:pos x="63" y="201"/>
                </a:cxn>
                <a:cxn ang="0">
                  <a:pos x="84" y="163"/>
                </a:cxn>
                <a:cxn ang="0">
                  <a:pos x="84" y="163"/>
                </a:cxn>
                <a:cxn ang="0">
                  <a:pos x="103" y="125"/>
                </a:cxn>
                <a:cxn ang="0">
                  <a:pos x="122" y="88"/>
                </a:cxn>
                <a:cxn ang="0">
                  <a:pos x="156" y="9"/>
                </a:cxn>
                <a:cxn ang="0">
                  <a:pos x="156" y="9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3" y="1"/>
                </a:cxn>
                <a:cxn ang="0">
                  <a:pos x="150" y="0"/>
                </a:cxn>
                <a:cxn ang="0">
                  <a:pos x="149" y="0"/>
                </a:cxn>
                <a:cxn ang="0">
                  <a:pos x="146" y="1"/>
                </a:cxn>
                <a:cxn ang="0">
                  <a:pos x="145" y="3"/>
                </a:cxn>
                <a:cxn ang="0">
                  <a:pos x="145" y="3"/>
                </a:cxn>
              </a:cxnLst>
              <a:rect l="0" t="0" r="r" b="b"/>
              <a:pathLst>
                <a:path w="156" h="323">
                  <a:moveTo>
                    <a:pt x="145" y="3"/>
                  </a:moveTo>
                  <a:lnTo>
                    <a:pt x="145" y="3"/>
                  </a:lnTo>
                  <a:lnTo>
                    <a:pt x="110" y="86"/>
                  </a:lnTo>
                  <a:lnTo>
                    <a:pt x="90" y="127"/>
                  </a:lnTo>
                  <a:lnTo>
                    <a:pt x="69" y="166"/>
                  </a:lnTo>
                  <a:lnTo>
                    <a:pt x="69" y="166"/>
                  </a:lnTo>
                  <a:lnTo>
                    <a:pt x="50" y="203"/>
                  </a:lnTo>
                  <a:lnTo>
                    <a:pt x="30" y="239"/>
                  </a:lnTo>
                  <a:lnTo>
                    <a:pt x="21" y="259"/>
                  </a:lnTo>
                  <a:lnTo>
                    <a:pt x="13" y="277"/>
                  </a:lnTo>
                  <a:lnTo>
                    <a:pt x="6" y="297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4" y="323"/>
                  </a:lnTo>
                  <a:lnTo>
                    <a:pt x="8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17" y="299"/>
                  </a:lnTo>
                  <a:lnTo>
                    <a:pt x="25" y="280"/>
                  </a:lnTo>
                  <a:lnTo>
                    <a:pt x="33" y="259"/>
                  </a:lnTo>
                  <a:lnTo>
                    <a:pt x="43" y="239"/>
                  </a:lnTo>
                  <a:lnTo>
                    <a:pt x="63" y="201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103" y="125"/>
                  </a:lnTo>
                  <a:lnTo>
                    <a:pt x="122" y="88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3" y="1"/>
                  </a:lnTo>
                  <a:lnTo>
                    <a:pt x="150" y="0"/>
                  </a:lnTo>
                  <a:lnTo>
                    <a:pt x="149" y="0"/>
                  </a:lnTo>
                  <a:lnTo>
                    <a:pt x="146" y="1"/>
                  </a:lnTo>
                  <a:lnTo>
                    <a:pt x="145" y="3"/>
                  </a:lnTo>
                  <a:lnTo>
                    <a:pt x="1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0" name="Freeform 1232"/>
            <p:cNvSpPr/>
            <p:nvPr/>
          </p:nvSpPr>
          <p:spPr bwMode="auto">
            <a:xfrm>
              <a:off x="5416551" y="2376488"/>
              <a:ext cx="33338" cy="74613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63" y="24"/>
                </a:cxn>
                <a:cxn ang="0">
                  <a:pos x="58" y="35"/>
                </a:cxn>
                <a:cxn ang="0">
                  <a:pos x="55" y="47"/>
                </a:cxn>
                <a:cxn ang="0">
                  <a:pos x="55" y="47"/>
                </a:cxn>
                <a:cxn ang="0">
                  <a:pos x="50" y="73"/>
                </a:cxn>
                <a:cxn ang="0">
                  <a:pos x="46" y="87"/>
                </a:cxn>
                <a:cxn ang="0">
                  <a:pos x="42" y="99"/>
                </a:cxn>
                <a:cxn ang="0">
                  <a:pos x="42" y="99"/>
                </a:cxn>
                <a:cxn ang="0">
                  <a:pos x="32" y="120"/>
                </a:cxn>
                <a:cxn ang="0">
                  <a:pos x="21" y="138"/>
                </a:cxn>
                <a:cxn ang="0">
                  <a:pos x="9" y="158"/>
                </a:cxn>
                <a:cxn ang="0">
                  <a:pos x="0" y="179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4"/>
                </a:cxn>
                <a:cxn ang="0">
                  <a:pos x="3" y="185"/>
                </a:cxn>
                <a:cxn ang="0">
                  <a:pos x="5" y="185"/>
                </a:cxn>
                <a:cxn ang="0">
                  <a:pos x="9" y="185"/>
                </a:cxn>
                <a:cxn ang="0">
                  <a:pos x="9" y="185"/>
                </a:cxn>
                <a:cxn ang="0">
                  <a:pos x="12" y="185"/>
                </a:cxn>
                <a:cxn ang="0">
                  <a:pos x="15" y="183"/>
                </a:cxn>
                <a:cxn ang="0">
                  <a:pos x="15" y="179"/>
                </a:cxn>
                <a:cxn ang="0">
                  <a:pos x="13" y="176"/>
                </a:cxn>
                <a:cxn ang="0">
                  <a:pos x="13" y="176"/>
                </a:cxn>
                <a:cxn ang="0">
                  <a:pos x="25" y="157"/>
                </a:cxn>
                <a:cxn ang="0">
                  <a:pos x="37" y="136"/>
                </a:cxn>
                <a:cxn ang="0">
                  <a:pos x="43" y="126"/>
                </a:cxn>
                <a:cxn ang="0">
                  <a:pos x="49" y="116"/>
                </a:cxn>
                <a:cxn ang="0">
                  <a:pos x="54" y="106"/>
                </a:cxn>
                <a:cxn ang="0">
                  <a:pos x="57" y="94"/>
                </a:cxn>
                <a:cxn ang="0">
                  <a:pos x="57" y="94"/>
                </a:cxn>
                <a:cxn ang="0">
                  <a:pos x="62" y="72"/>
                </a:cxn>
                <a:cxn ang="0">
                  <a:pos x="68" y="49"/>
                </a:cxn>
                <a:cxn ang="0">
                  <a:pos x="75" y="28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84" y="4"/>
                </a:cxn>
                <a:cxn ang="0">
                  <a:pos x="83" y="2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185">
                  <a:moveTo>
                    <a:pt x="72" y="4"/>
                  </a:moveTo>
                  <a:lnTo>
                    <a:pt x="72" y="4"/>
                  </a:lnTo>
                  <a:lnTo>
                    <a:pt x="63" y="24"/>
                  </a:lnTo>
                  <a:lnTo>
                    <a:pt x="58" y="35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0" y="73"/>
                  </a:lnTo>
                  <a:lnTo>
                    <a:pt x="46" y="87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32" y="120"/>
                  </a:lnTo>
                  <a:lnTo>
                    <a:pt x="21" y="138"/>
                  </a:lnTo>
                  <a:lnTo>
                    <a:pt x="9" y="158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4"/>
                  </a:lnTo>
                  <a:lnTo>
                    <a:pt x="3" y="185"/>
                  </a:lnTo>
                  <a:lnTo>
                    <a:pt x="5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12" y="185"/>
                  </a:lnTo>
                  <a:lnTo>
                    <a:pt x="15" y="183"/>
                  </a:lnTo>
                  <a:lnTo>
                    <a:pt x="15" y="179"/>
                  </a:lnTo>
                  <a:lnTo>
                    <a:pt x="13" y="176"/>
                  </a:lnTo>
                  <a:lnTo>
                    <a:pt x="13" y="176"/>
                  </a:lnTo>
                  <a:lnTo>
                    <a:pt x="25" y="157"/>
                  </a:lnTo>
                  <a:lnTo>
                    <a:pt x="37" y="136"/>
                  </a:lnTo>
                  <a:lnTo>
                    <a:pt x="43" y="126"/>
                  </a:lnTo>
                  <a:lnTo>
                    <a:pt x="49" y="116"/>
                  </a:lnTo>
                  <a:lnTo>
                    <a:pt x="54" y="106"/>
                  </a:lnTo>
                  <a:lnTo>
                    <a:pt x="57" y="94"/>
                  </a:lnTo>
                  <a:lnTo>
                    <a:pt x="57" y="94"/>
                  </a:lnTo>
                  <a:lnTo>
                    <a:pt x="62" y="72"/>
                  </a:lnTo>
                  <a:lnTo>
                    <a:pt x="68" y="49"/>
                  </a:lnTo>
                  <a:lnTo>
                    <a:pt x="75" y="28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1" name="Freeform 1233"/>
            <p:cNvSpPr/>
            <p:nvPr/>
          </p:nvSpPr>
          <p:spPr bwMode="auto">
            <a:xfrm>
              <a:off x="5445126" y="2393950"/>
              <a:ext cx="23813" cy="55563"/>
            </a:xfrm>
            <a:custGeom>
              <a:avLst/>
              <a:gdLst/>
              <a:ahLst/>
              <a:cxnLst>
                <a:cxn ang="0">
                  <a:pos x="50" y="3"/>
                </a:cxn>
                <a:cxn ang="0">
                  <a:pos x="50" y="3"/>
                </a:cxn>
                <a:cxn ang="0">
                  <a:pos x="37" y="33"/>
                </a:cxn>
                <a:cxn ang="0">
                  <a:pos x="26" y="65"/>
                </a:cxn>
                <a:cxn ang="0">
                  <a:pos x="26" y="65"/>
                </a:cxn>
                <a:cxn ang="0">
                  <a:pos x="20" y="82"/>
                </a:cxn>
                <a:cxn ang="0">
                  <a:pos x="12" y="99"/>
                </a:cxn>
                <a:cxn ang="0">
                  <a:pos x="5" y="116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38"/>
                </a:cxn>
                <a:cxn ang="0">
                  <a:pos x="4" y="140"/>
                </a:cxn>
                <a:cxn ang="0">
                  <a:pos x="8" y="140"/>
                </a:cxn>
                <a:cxn ang="0">
                  <a:pos x="11" y="139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15" y="123"/>
                </a:cxn>
                <a:cxn ang="0">
                  <a:pos x="20" y="110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38" y="66"/>
                </a:cxn>
                <a:cxn ang="0">
                  <a:pos x="45" y="46"/>
                </a:cxn>
                <a:cxn ang="0">
                  <a:pos x="53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3"/>
                </a:cxn>
                <a:cxn ang="0">
                  <a:pos x="50" y="3"/>
                </a:cxn>
              </a:cxnLst>
              <a:rect l="0" t="0" r="r" b="b"/>
              <a:pathLst>
                <a:path w="60" h="140">
                  <a:moveTo>
                    <a:pt x="50" y="3"/>
                  </a:moveTo>
                  <a:lnTo>
                    <a:pt x="50" y="3"/>
                  </a:lnTo>
                  <a:lnTo>
                    <a:pt x="37" y="33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0" y="82"/>
                  </a:lnTo>
                  <a:lnTo>
                    <a:pt x="12" y="99"/>
                  </a:lnTo>
                  <a:lnTo>
                    <a:pt x="5" y="116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38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5" y="123"/>
                  </a:lnTo>
                  <a:lnTo>
                    <a:pt x="20" y="110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8" y="66"/>
                  </a:lnTo>
                  <a:lnTo>
                    <a:pt x="45" y="46"/>
                  </a:lnTo>
                  <a:lnTo>
                    <a:pt x="53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3"/>
                  </a:lnTo>
                  <a:lnTo>
                    <a:pt x="5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2" name="Freeform 1234"/>
            <p:cNvSpPr/>
            <p:nvPr/>
          </p:nvSpPr>
          <p:spPr bwMode="auto">
            <a:xfrm>
              <a:off x="5462588" y="2401888"/>
              <a:ext cx="22225" cy="61913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4" y="37"/>
                </a:cxn>
                <a:cxn ang="0">
                  <a:pos x="24" y="69"/>
                </a:cxn>
                <a:cxn ang="0">
                  <a:pos x="24" y="69"/>
                </a:cxn>
                <a:cxn ang="0">
                  <a:pos x="11" y="109"/>
                </a:cxn>
                <a:cxn ang="0">
                  <a:pos x="4" y="128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4" y="154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1" y="153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4" y="133"/>
                </a:cxn>
                <a:cxn ang="0">
                  <a:pos x="20" y="116"/>
                </a:cxn>
                <a:cxn ang="0">
                  <a:pos x="31" y="81"/>
                </a:cxn>
                <a:cxn ang="0">
                  <a:pos x="31" y="81"/>
                </a:cxn>
                <a:cxn ang="0">
                  <a:pos x="45" y="45"/>
                </a:cxn>
                <a:cxn ang="0">
                  <a:pos x="50" y="25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8" y="4"/>
                </a:cxn>
                <a:cxn ang="0">
                  <a:pos x="56" y="3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156">
                  <a:moveTo>
                    <a:pt x="46" y="3"/>
                  </a:moveTo>
                  <a:lnTo>
                    <a:pt x="46" y="3"/>
                  </a:lnTo>
                  <a:lnTo>
                    <a:pt x="34" y="37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11" y="109"/>
                  </a:lnTo>
                  <a:lnTo>
                    <a:pt x="4" y="12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4" y="154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1" y="153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4" y="133"/>
                  </a:lnTo>
                  <a:lnTo>
                    <a:pt x="20" y="116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45" y="45"/>
                  </a:lnTo>
                  <a:lnTo>
                    <a:pt x="50" y="25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8" y="4"/>
                  </a:lnTo>
                  <a:lnTo>
                    <a:pt x="56" y="3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3" name="Freeform 1235"/>
            <p:cNvSpPr/>
            <p:nvPr/>
          </p:nvSpPr>
          <p:spPr bwMode="auto">
            <a:xfrm>
              <a:off x="5483226" y="2393950"/>
              <a:ext cx="31750" cy="87313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57" y="31"/>
                </a:cxn>
                <a:cxn ang="0">
                  <a:pos x="45" y="55"/>
                </a:cxn>
                <a:cxn ang="0">
                  <a:pos x="35" y="82"/>
                </a:cxn>
                <a:cxn ang="0">
                  <a:pos x="25" y="106"/>
                </a:cxn>
                <a:cxn ang="0">
                  <a:pos x="14" y="133"/>
                </a:cxn>
                <a:cxn ang="0">
                  <a:pos x="6" y="160"/>
                </a:cxn>
                <a:cxn ang="0">
                  <a:pos x="1" y="186"/>
                </a:cxn>
                <a:cxn ang="0">
                  <a:pos x="0" y="201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8"/>
                </a:cxn>
                <a:cxn ang="0">
                  <a:pos x="1" y="219"/>
                </a:cxn>
                <a:cxn ang="0">
                  <a:pos x="5" y="220"/>
                </a:cxn>
                <a:cxn ang="0">
                  <a:pos x="9" y="219"/>
                </a:cxn>
                <a:cxn ang="0">
                  <a:pos x="10" y="218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11" y="201"/>
                </a:cxn>
                <a:cxn ang="0">
                  <a:pos x="13" y="187"/>
                </a:cxn>
                <a:cxn ang="0">
                  <a:pos x="18" y="160"/>
                </a:cxn>
                <a:cxn ang="0">
                  <a:pos x="26" y="134"/>
                </a:cxn>
                <a:cxn ang="0">
                  <a:pos x="35" y="109"/>
                </a:cxn>
                <a:cxn ang="0">
                  <a:pos x="45" y="83"/>
                </a:cxn>
                <a:cxn ang="0">
                  <a:pos x="57" y="58"/>
                </a:cxn>
                <a:cxn ang="0">
                  <a:pos x="68" y="33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2" y="0"/>
                </a:cxn>
                <a:cxn ang="0">
                  <a:pos x="69" y="2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79" h="220">
                  <a:moveTo>
                    <a:pt x="68" y="4"/>
                  </a:moveTo>
                  <a:lnTo>
                    <a:pt x="68" y="4"/>
                  </a:lnTo>
                  <a:lnTo>
                    <a:pt x="57" y="31"/>
                  </a:lnTo>
                  <a:lnTo>
                    <a:pt x="45" y="55"/>
                  </a:lnTo>
                  <a:lnTo>
                    <a:pt x="35" y="82"/>
                  </a:lnTo>
                  <a:lnTo>
                    <a:pt x="25" y="106"/>
                  </a:lnTo>
                  <a:lnTo>
                    <a:pt x="14" y="133"/>
                  </a:lnTo>
                  <a:lnTo>
                    <a:pt x="6" y="160"/>
                  </a:lnTo>
                  <a:lnTo>
                    <a:pt x="1" y="186"/>
                  </a:lnTo>
                  <a:lnTo>
                    <a:pt x="0" y="201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8"/>
                  </a:lnTo>
                  <a:lnTo>
                    <a:pt x="1" y="219"/>
                  </a:lnTo>
                  <a:lnTo>
                    <a:pt x="5" y="220"/>
                  </a:lnTo>
                  <a:lnTo>
                    <a:pt x="9" y="219"/>
                  </a:lnTo>
                  <a:lnTo>
                    <a:pt x="10" y="218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11" y="201"/>
                  </a:lnTo>
                  <a:lnTo>
                    <a:pt x="13" y="187"/>
                  </a:lnTo>
                  <a:lnTo>
                    <a:pt x="18" y="160"/>
                  </a:lnTo>
                  <a:lnTo>
                    <a:pt x="26" y="134"/>
                  </a:lnTo>
                  <a:lnTo>
                    <a:pt x="35" y="109"/>
                  </a:lnTo>
                  <a:lnTo>
                    <a:pt x="45" y="83"/>
                  </a:lnTo>
                  <a:lnTo>
                    <a:pt x="57" y="58"/>
                  </a:lnTo>
                  <a:lnTo>
                    <a:pt x="68" y="33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9" y="2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4" name="Freeform 1236"/>
            <p:cNvSpPr/>
            <p:nvPr/>
          </p:nvSpPr>
          <p:spPr bwMode="auto">
            <a:xfrm>
              <a:off x="5511801" y="2351088"/>
              <a:ext cx="36513" cy="106363"/>
            </a:xfrm>
            <a:custGeom>
              <a:avLst/>
              <a:gdLst/>
              <a:ahLst/>
              <a:cxnLst>
                <a:cxn ang="0">
                  <a:pos x="79" y="2"/>
                </a:cxn>
                <a:cxn ang="0">
                  <a:pos x="79" y="2"/>
                </a:cxn>
                <a:cxn ang="0">
                  <a:pos x="68" y="37"/>
                </a:cxn>
                <a:cxn ang="0">
                  <a:pos x="57" y="71"/>
                </a:cxn>
                <a:cxn ang="0">
                  <a:pos x="47" y="107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26" y="177"/>
                </a:cxn>
                <a:cxn ang="0">
                  <a:pos x="19" y="194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7" y="223"/>
                </a:cxn>
                <a:cxn ang="0">
                  <a:pos x="4" y="235"/>
                </a:cxn>
                <a:cxn ang="0">
                  <a:pos x="1" y="247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1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5" y="265"/>
                </a:cxn>
                <a:cxn ang="0">
                  <a:pos x="9" y="264"/>
                </a:cxn>
                <a:cxn ang="0">
                  <a:pos x="10" y="261"/>
                </a:cxn>
                <a:cxn ang="0">
                  <a:pos x="11" y="260"/>
                </a:cxn>
                <a:cxn ang="0">
                  <a:pos x="11" y="260"/>
                </a:cxn>
                <a:cxn ang="0">
                  <a:pos x="11" y="251"/>
                </a:cxn>
                <a:cxn ang="0">
                  <a:pos x="14" y="243"/>
                </a:cxn>
                <a:cxn ang="0">
                  <a:pos x="19" y="228"/>
                </a:cxn>
                <a:cxn ang="0">
                  <a:pos x="24" y="215"/>
                </a:cxn>
                <a:cxn ang="0">
                  <a:pos x="30" y="200"/>
                </a:cxn>
                <a:cxn ang="0">
                  <a:pos x="30" y="200"/>
                </a:cxn>
                <a:cxn ang="0">
                  <a:pos x="40" y="167"/>
                </a:cxn>
                <a:cxn ang="0">
                  <a:pos x="51" y="136"/>
                </a:cxn>
                <a:cxn ang="0">
                  <a:pos x="51" y="136"/>
                </a:cxn>
                <a:cxn ang="0">
                  <a:pos x="61" y="103"/>
                </a:cxn>
                <a:cxn ang="0">
                  <a:pos x="70" y="70"/>
                </a:cxn>
                <a:cxn ang="0">
                  <a:pos x="79" y="37"/>
                </a:cxn>
                <a:cxn ang="0">
                  <a:pos x="91" y="6"/>
                </a:cxn>
                <a:cxn ang="0">
                  <a:pos x="91" y="6"/>
                </a:cxn>
                <a:cxn ang="0">
                  <a:pos x="91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1"/>
                </a:cxn>
                <a:cxn ang="0">
                  <a:pos x="79" y="2"/>
                </a:cxn>
                <a:cxn ang="0">
                  <a:pos x="79" y="2"/>
                </a:cxn>
              </a:cxnLst>
              <a:rect l="0" t="0" r="r" b="b"/>
              <a:pathLst>
                <a:path w="91" h="265">
                  <a:moveTo>
                    <a:pt x="79" y="2"/>
                  </a:moveTo>
                  <a:lnTo>
                    <a:pt x="79" y="2"/>
                  </a:lnTo>
                  <a:lnTo>
                    <a:pt x="68" y="37"/>
                  </a:lnTo>
                  <a:lnTo>
                    <a:pt x="57" y="71"/>
                  </a:lnTo>
                  <a:lnTo>
                    <a:pt x="47" y="107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26" y="177"/>
                  </a:lnTo>
                  <a:lnTo>
                    <a:pt x="19" y="194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7" y="223"/>
                  </a:lnTo>
                  <a:lnTo>
                    <a:pt x="4" y="235"/>
                  </a:lnTo>
                  <a:lnTo>
                    <a:pt x="1" y="247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1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5" y="265"/>
                  </a:lnTo>
                  <a:lnTo>
                    <a:pt x="9" y="264"/>
                  </a:lnTo>
                  <a:lnTo>
                    <a:pt x="10" y="261"/>
                  </a:lnTo>
                  <a:lnTo>
                    <a:pt x="11" y="260"/>
                  </a:lnTo>
                  <a:lnTo>
                    <a:pt x="11" y="260"/>
                  </a:lnTo>
                  <a:lnTo>
                    <a:pt x="11" y="251"/>
                  </a:lnTo>
                  <a:lnTo>
                    <a:pt x="14" y="243"/>
                  </a:lnTo>
                  <a:lnTo>
                    <a:pt x="19" y="228"/>
                  </a:lnTo>
                  <a:lnTo>
                    <a:pt x="24" y="215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40" y="167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61" y="103"/>
                  </a:lnTo>
                  <a:lnTo>
                    <a:pt x="70" y="70"/>
                  </a:lnTo>
                  <a:lnTo>
                    <a:pt x="79" y="37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1"/>
                  </a:lnTo>
                  <a:lnTo>
                    <a:pt x="79" y="2"/>
                  </a:lnTo>
                  <a:lnTo>
                    <a:pt x="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5" name="Freeform 1237"/>
            <p:cNvSpPr/>
            <p:nvPr/>
          </p:nvSpPr>
          <p:spPr bwMode="auto">
            <a:xfrm>
              <a:off x="5543551" y="2314575"/>
              <a:ext cx="33338" cy="10318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55" y="65"/>
                </a:cxn>
                <a:cxn ang="0">
                  <a:pos x="45" y="95"/>
                </a:cxn>
                <a:cxn ang="0">
                  <a:pos x="34" y="126"/>
                </a:cxn>
                <a:cxn ang="0">
                  <a:pos x="34" y="126"/>
                </a:cxn>
                <a:cxn ang="0">
                  <a:pos x="23" y="156"/>
                </a:cxn>
                <a:cxn ang="0">
                  <a:pos x="12" y="187"/>
                </a:cxn>
                <a:cxn ang="0">
                  <a:pos x="8" y="203"/>
                </a:cxn>
                <a:cxn ang="0">
                  <a:pos x="4" y="220"/>
                </a:cxn>
                <a:cxn ang="0">
                  <a:pos x="2" y="235"/>
                </a:cxn>
                <a:cxn ang="0">
                  <a:pos x="0" y="252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2" y="256"/>
                </a:cxn>
                <a:cxn ang="0">
                  <a:pos x="6" y="258"/>
                </a:cxn>
                <a:cxn ang="0">
                  <a:pos x="10" y="256"/>
                </a:cxn>
                <a:cxn ang="0">
                  <a:pos x="11" y="255"/>
                </a:cxn>
                <a:cxn ang="0">
                  <a:pos x="12" y="252"/>
                </a:cxn>
                <a:cxn ang="0">
                  <a:pos x="12" y="252"/>
                </a:cxn>
                <a:cxn ang="0">
                  <a:pos x="14" y="235"/>
                </a:cxn>
                <a:cxn ang="0">
                  <a:pos x="16" y="218"/>
                </a:cxn>
                <a:cxn ang="0">
                  <a:pos x="20" y="201"/>
                </a:cxn>
                <a:cxn ang="0">
                  <a:pos x="24" y="184"/>
                </a:cxn>
                <a:cxn ang="0">
                  <a:pos x="36" y="152"/>
                </a:cxn>
                <a:cxn ang="0">
                  <a:pos x="50" y="119"/>
                </a:cxn>
                <a:cxn ang="0">
                  <a:pos x="50" y="119"/>
                </a:cxn>
                <a:cxn ang="0">
                  <a:pos x="61" y="92"/>
                </a:cxn>
                <a:cxn ang="0">
                  <a:pos x="68" y="64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4"/>
                </a:cxn>
                <a:cxn ang="0">
                  <a:pos x="83" y="3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258">
                  <a:moveTo>
                    <a:pt x="72" y="4"/>
                  </a:moveTo>
                  <a:lnTo>
                    <a:pt x="72" y="4"/>
                  </a:lnTo>
                  <a:lnTo>
                    <a:pt x="55" y="65"/>
                  </a:lnTo>
                  <a:lnTo>
                    <a:pt x="45" y="95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23" y="156"/>
                  </a:lnTo>
                  <a:lnTo>
                    <a:pt x="12" y="187"/>
                  </a:lnTo>
                  <a:lnTo>
                    <a:pt x="8" y="203"/>
                  </a:lnTo>
                  <a:lnTo>
                    <a:pt x="4" y="220"/>
                  </a:lnTo>
                  <a:lnTo>
                    <a:pt x="2" y="235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2" y="256"/>
                  </a:lnTo>
                  <a:lnTo>
                    <a:pt x="6" y="258"/>
                  </a:lnTo>
                  <a:lnTo>
                    <a:pt x="10" y="256"/>
                  </a:lnTo>
                  <a:lnTo>
                    <a:pt x="11" y="255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4" y="235"/>
                  </a:lnTo>
                  <a:lnTo>
                    <a:pt x="16" y="218"/>
                  </a:lnTo>
                  <a:lnTo>
                    <a:pt x="20" y="201"/>
                  </a:lnTo>
                  <a:lnTo>
                    <a:pt x="24" y="184"/>
                  </a:lnTo>
                  <a:lnTo>
                    <a:pt x="36" y="152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61" y="92"/>
                  </a:lnTo>
                  <a:lnTo>
                    <a:pt x="68" y="64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4"/>
                  </a:lnTo>
                  <a:lnTo>
                    <a:pt x="83" y="3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6" name="Freeform 1238"/>
            <p:cNvSpPr/>
            <p:nvPr/>
          </p:nvSpPr>
          <p:spPr bwMode="auto">
            <a:xfrm>
              <a:off x="5575301" y="2312988"/>
              <a:ext cx="30163" cy="825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6" y="25"/>
                </a:cxn>
                <a:cxn ang="0">
                  <a:pos x="49" y="49"/>
                </a:cxn>
                <a:cxn ang="0">
                  <a:pos x="36" y="97"/>
                </a:cxn>
                <a:cxn ang="0">
                  <a:pos x="36" y="97"/>
                </a:cxn>
                <a:cxn ang="0">
                  <a:pos x="26" y="123"/>
                </a:cxn>
                <a:cxn ang="0">
                  <a:pos x="19" y="149"/>
                </a:cxn>
                <a:cxn ang="0">
                  <a:pos x="19" y="149"/>
                </a:cxn>
                <a:cxn ang="0">
                  <a:pos x="12" y="177"/>
                </a:cxn>
                <a:cxn ang="0">
                  <a:pos x="8" y="191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0" y="207"/>
                </a:cxn>
                <a:cxn ang="0">
                  <a:pos x="0" y="208"/>
                </a:cxn>
                <a:cxn ang="0">
                  <a:pos x="3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1" y="209"/>
                </a:cxn>
                <a:cxn ang="0">
                  <a:pos x="11" y="209"/>
                </a:cxn>
                <a:cxn ang="0">
                  <a:pos x="16" y="200"/>
                </a:cxn>
                <a:cxn ang="0">
                  <a:pos x="20" y="190"/>
                </a:cxn>
                <a:cxn ang="0">
                  <a:pos x="26" y="169"/>
                </a:cxn>
                <a:cxn ang="0">
                  <a:pos x="32" y="148"/>
                </a:cxn>
                <a:cxn ang="0">
                  <a:pos x="37" y="127"/>
                </a:cxn>
                <a:cxn ang="0">
                  <a:pos x="37" y="127"/>
                </a:cxn>
                <a:cxn ang="0">
                  <a:pos x="47" y="97"/>
                </a:cxn>
                <a:cxn ang="0">
                  <a:pos x="55" y="67"/>
                </a:cxn>
                <a:cxn ang="0">
                  <a:pos x="64" y="38"/>
                </a:cxn>
                <a:cxn ang="0">
                  <a:pos x="76" y="8"/>
                </a:cxn>
                <a:cxn ang="0">
                  <a:pos x="76" y="8"/>
                </a:cxn>
                <a:cxn ang="0">
                  <a:pos x="76" y="5"/>
                </a:cxn>
                <a:cxn ang="0">
                  <a:pos x="76" y="4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212">
                  <a:moveTo>
                    <a:pt x="66" y="3"/>
                  </a:moveTo>
                  <a:lnTo>
                    <a:pt x="66" y="3"/>
                  </a:lnTo>
                  <a:lnTo>
                    <a:pt x="56" y="25"/>
                  </a:lnTo>
                  <a:lnTo>
                    <a:pt x="49" y="49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26" y="12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2" y="177"/>
                  </a:lnTo>
                  <a:lnTo>
                    <a:pt x="8" y="191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0" y="207"/>
                  </a:lnTo>
                  <a:lnTo>
                    <a:pt x="0" y="208"/>
                  </a:lnTo>
                  <a:lnTo>
                    <a:pt x="3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1" y="209"/>
                  </a:lnTo>
                  <a:lnTo>
                    <a:pt x="11" y="209"/>
                  </a:lnTo>
                  <a:lnTo>
                    <a:pt x="16" y="200"/>
                  </a:lnTo>
                  <a:lnTo>
                    <a:pt x="20" y="190"/>
                  </a:lnTo>
                  <a:lnTo>
                    <a:pt x="26" y="169"/>
                  </a:lnTo>
                  <a:lnTo>
                    <a:pt x="32" y="148"/>
                  </a:lnTo>
                  <a:lnTo>
                    <a:pt x="37" y="127"/>
                  </a:lnTo>
                  <a:lnTo>
                    <a:pt x="37" y="127"/>
                  </a:lnTo>
                  <a:lnTo>
                    <a:pt x="47" y="97"/>
                  </a:lnTo>
                  <a:lnTo>
                    <a:pt x="55" y="67"/>
                  </a:lnTo>
                  <a:lnTo>
                    <a:pt x="64" y="3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6" y="4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7" name="Freeform 1239"/>
            <p:cNvSpPr/>
            <p:nvPr/>
          </p:nvSpPr>
          <p:spPr bwMode="auto">
            <a:xfrm>
              <a:off x="5608638" y="2317750"/>
              <a:ext cx="22225" cy="714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3" y="44"/>
                </a:cxn>
                <a:cxn ang="0">
                  <a:pos x="20" y="86"/>
                </a:cxn>
                <a:cxn ang="0">
                  <a:pos x="8" y="128"/>
                </a:cxn>
                <a:cxn ang="0">
                  <a:pos x="4" y="149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5"/>
                </a:cxn>
                <a:cxn ang="0">
                  <a:pos x="5" y="178"/>
                </a:cxn>
                <a:cxn ang="0">
                  <a:pos x="6" y="178"/>
                </a:cxn>
                <a:cxn ang="0">
                  <a:pos x="9" y="178"/>
                </a:cxn>
                <a:cxn ang="0">
                  <a:pos x="10" y="176"/>
                </a:cxn>
                <a:cxn ang="0">
                  <a:pos x="12" y="174"/>
                </a:cxn>
                <a:cxn ang="0">
                  <a:pos x="12" y="174"/>
                </a:cxn>
                <a:cxn ang="0">
                  <a:pos x="14" y="152"/>
                </a:cxn>
                <a:cxn ang="0">
                  <a:pos x="20" y="131"/>
                </a:cxn>
                <a:cxn ang="0">
                  <a:pos x="30" y="89"/>
                </a:cxn>
                <a:cxn ang="0">
                  <a:pos x="43" y="47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78">
                  <a:moveTo>
                    <a:pt x="46" y="2"/>
                  </a:moveTo>
                  <a:lnTo>
                    <a:pt x="46" y="2"/>
                  </a:lnTo>
                  <a:lnTo>
                    <a:pt x="33" y="44"/>
                  </a:lnTo>
                  <a:lnTo>
                    <a:pt x="20" y="86"/>
                  </a:lnTo>
                  <a:lnTo>
                    <a:pt x="8" y="128"/>
                  </a:lnTo>
                  <a:lnTo>
                    <a:pt x="4" y="149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5"/>
                  </a:lnTo>
                  <a:lnTo>
                    <a:pt x="5" y="178"/>
                  </a:lnTo>
                  <a:lnTo>
                    <a:pt x="6" y="178"/>
                  </a:lnTo>
                  <a:lnTo>
                    <a:pt x="9" y="178"/>
                  </a:lnTo>
                  <a:lnTo>
                    <a:pt x="10" y="176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4" y="152"/>
                  </a:lnTo>
                  <a:lnTo>
                    <a:pt x="20" y="131"/>
                  </a:lnTo>
                  <a:lnTo>
                    <a:pt x="30" y="89"/>
                  </a:lnTo>
                  <a:lnTo>
                    <a:pt x="43" y="47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8" name="Freeform 1240"/>
            <p:cNvSpPr/>
            <p:nvPr/>
          </p:nvSpPr>
          <p:spPr bwMode="auto">
            <a:xfrm>
              <a:off x="5632451" y="2319338"/>
              <a:ext cx="26988" cy="80963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3" y="12"/>
                </a:cxn>
                <a:cxn ang="0">
                  <a:pos x="48" y="23"/>
                </a:cxn>
                <a:cxn ang="0">
                  <a:pos x="42" y="42"/>
                </a:cxn>
                <a:cxn ang="0">
                  <a:pos x="37" y="65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21" y="113"/>
                </a:cxn>
                <a:cxn ang="0">
                  <a:pos x="15" y="142"/>
                </a:cxn>
                <a:cxn ang="0">
                  <a:pos x="7" y="170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8" y="206"/>
                </a:cxn>
                <a:cxn ang="0">
                  <a:pos x="10" y="204"/>
                </a:cxn>
                <a:cxn ang="0">
                  <a:pos x="11" y="202"/>
                </a:cxn>
                <a:cxn ang="0">
                  <a:pos x="11" y="202"/>
                </a:cxn>
                <a:cxn ang="0">
                  <a:pos x="25" y="150"/>
                </a:cxn>
                <a:cxn ang="0">
                  <a:pos x="38" y="99"/>
                </a:cxn>
                <a:cxn ang="0">
                  <a:pos x="38" y="99"/>
                </a:cxn>
                <a:cxn ang="0">
                  <a:pos x="46" y="75"/>
                </a:cxn>
                <a:cxn ang="0">
                  <a:pos x="53" y="53"/>
                </a:cxn>
                <a:cxn ang="0">
                  <a:pos x="53" y="53"/>
                </a:cxn>
                <a:cxn ang="0">
                  <a:pos x="58" y="31"/>
                </a:cxn>
                <a:cxn ang="0">
                  <a:pos x="62" y="19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206">
                  <a:moveTo>
                    <a:pt x="58" y="3"/>
                  </a:moveTo>
                  <a:lnTo>
                    <a:pt x="58" y="3"/>
                  </a:lnTo>
                  <a:lnTo>
                    <a:pt x="53" y="12"/>
                  </a:lnTo>
                  <a:lnTo>
                    <a:pt x="48" y="23"/>
                  </a:lnTo>
                  <a:lnTo>
                    <a:pt x="42" y="42"/>
                  </a:lnTo>
                  <a:lnTo>
                    <a:pt x="37" y="65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21" y="113"/>
                  </a:lnTo>
                  <a:lnTo>
                    <a:pt x="15" y="142"/>
                  </a:lnTo>
                  <a:lnTo>
                    <a:pt x="7" y="170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8" y="206"/>
                  </a:lnTo>
                  <a:lnTo>
                    <a:pt x="10" y="204"/>
                  </a:lnTo>
                  <a:lnTo>
                    <a:pt x="11" y="202"/>
                  </a:lnTo>
                  <a:lnTo>
                    <a:pt x="11" y="202"/>
                  </a:lnTo>
                  <a:lnTo>
                    <a:pt x="25" y="150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46" y="75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8" y="31"/>
                  </a:lnTo>
                  <a:lnTo>
                    <a:pt x="62" y="19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9" name="Freeform 1241"/>
            <p:cNvSpPr/>
            <p:nvPr/>
          </p:nvSpPr>
          <p:spPr bwMode="auto">
            <a:xfrm>
              <a:off x="5661026" y="2282825"/>
              <a:ext cx="31750" cy="127000"/>
            </a:xfrm>
            <a:custGeom>
              <a:avLst/>
              <a:gdLst/>
              <a:ahLst/>
              <a:cxnLst>
                <a:cxn ang="0">
                  <a:pos x="68" y="5"/>
                </a:cxn>
                <a:cxn ang="0">
                  <a:pos x="68" y="5"/>
                </a:cxn>
                <a:cxn ang="0">
                  <a:pos x="67" y="24"/>
                </a:cxn>
                <a:cxn ang="0">
                  <a:pos x="66" y="42"/>
                </a:cxn>
                <a:cxn ang="0">
                  <a:pos x="62" y="60"/>
                </a:cxn>
                <a:cxn ang="0">
                  <a:pos x="58" y="79"/>
                </a:cxn>
                <a:cxn ang="0">
                  <a:pos x="47" y="114"/>
                </a:cxn>
                <a:cxn ang="0">
                  <a:pos x="37" y="151"/>
                </a:cxn>
                <a:cxn ang="0">
                  <a:pos x="37" y="151"/>
                </a:cxn>
                <a:cxn ang="0">
                  <a:pos x="27" y="191"/>
                </a:cxn>
                <a:cxn ang="0">
                  <a:pos x="16" y="233"/>
                </a:cxn>
                <a:cxn ang="0">
                  <a:pos x="7" y="274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8"/>
                </a:cxn>
                <a:cxn ang="0">
                  <a:pos x="2" y="321"/>
                </a:cxn>
                <a:cxn ang="0">
                  <a:pos x="6" y="323"/>
                </a:cxn>
                <a:cxn ang="0">
                  <a:pos x="7" y="323"/>
                </a:cxn>
                <a:cxn ang="0">
                  <a:pos x="10" y="322"/>
                </a:cxn>
                <a:cxn ang="0">
                  <a:pos x="11" y="321"/>
                </a:cxn>
                <a:cxn ang="0">
                  <a:pos x="11" y="319"/>
                </a:cxn>
                <a:cxn ang="0">
                  <a:pos x="11" y="319"/>
                </a:cxn>
                <a:cxn ang="0">
                  <a:pos x="19" y="278"/>
                </a:cxn>
                <a:cxn ang="0">
                  <a:pos x="28" y="236"/>
                </a:cxn>
                <a:cxn ang="0">
                  <a:pos x="37" y="195"/>
                </a:cxn>
                <a:cxn ang="0">
                  <a:pos x="47" y="153"/>
                </a:cxn>
                <a:cxn ang="0">
                  <a:pos x="47" y="153"/>
                </a:cxn>
                <a:cxn ang="0">
                  <a:pos x="58" y="117"/>
                </a:cxn>
                <a:cxn ang="0">
                  <a:pos x="68" y="80"/>
                </a:cxn>
                <a:cxn ang="0">
                  <a:pos x="72" y="62"/>
                </a:cxn>
                <a:cxn ang="0">
                  <a:pos x="76" y="43"/>
                </a:cxn>
                <a:cxn ang="0">
                  <a:pos x="79" y="24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1" y="2"/>
                </a:cxn>
                <a:cxn ang="0">
                  <a:pos x="70" y="3"/>
                </a:cxn>
                <a:cxn ang="0">
                  <a:pos x="68" y="5"/>
                </a:cxn>
                <a:cxn ang="0">
                  <a:pos x="68" y="5"/>
                </a:cxn>
              </a:cxnLst>
              <a:rect l="0" t="0" r="r" b="b"/>
              <a:pathLst>
                <a:path w="80" h="323">
                  <a:moveTo>
                    <a:pt x="68" y="5"/>
                  </a:moveTo>
                  <a:lnTo>
                    <a:pt x="68" y="5"/>
                  </a:lnTo>
                  <a:lnTo>
                    <a:pt x="67" y="24"/>
                  </a:lnTo>
                  <a:lnTo>
                    <a:pt x="66" y="42"/>
                  </a:lnTo>
                  <a:lnTo>
                    <a:pt x="62" y="60"/>
                  </a:lnTo>
                  <a:lnTo>
                    <a:pt x="58" y="79"/>
                  </a:lnTo>
                  <a:lnTo>
                    <a:pt x="47" y="114"/>
                  </a:lnTo>
                  <a:lnTo>
                    <a:pt x="37" y="151"/>
                  </a:lnTo>
                  <a:lnTo>
                    <a:pt x="37" y="151"/>
                  </a:lnTo>
                  <a:lnTo>
                    <a:pt x="27" y="191"/>
                  </a:lnTo>
                  <a:lnTo>
                    <a:pt x="16" y="233"/>
                  </a:lnTo>
                  <a:lnTo>
                    <a:pt x="7" y="274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2" y="321"/>
                  </a:lnTo>
                  <a:lnTo>
                    <a:pt x="6" y="323"/>
                  </a:lnTo>
                  <a:lnTo>
                    <a:pt x="7" y="323"/>
                  </a:lnTo>
                  <a:lnTo>
                    <a:pt x="10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9" y="278"/>
                  </a:lnTo>
                  <a:lnTo>
                    <a:pt x="28" y="236"/>
                  </a:lnTo>
                  <a:lnTo>
                    <a:pt x="37" y="195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58" y="117"/>
                  </a:lnTo>
                  <a:lnTo>
                    <a:pt x="68" y="80"/>
                  </a:lnTo>
                  <a:lnTo>
                    <a:pt x="72" y="62"/>
                  </a:lnTo>
                  <a:lnTo>
                    <a:pt x="76" y="43"/>
                  </a:lnTo>
                  <a:lnTo>
                    <a:pt x="79" y="24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1" y="2"/>
                  </a:lnTo>
                  <a:lnTo>
                    <a:pt x="70" y="3"/>
                  </a:lnTo>
                  <a:lnTo>
                    <a:pt x="68" y="5"/>
                  </a:lnTo>
                  <a:lnTo>
                    <a:pt x="6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0" name="Freeform 1242"/>
            <p:cNvSpPr/>
            <p:nvPr/>
          </p:nvSpPr>
          <p:spPr bwMode="auto">
            <a:xfrm>
              <a:off x="5707063" y="2260600"/>
              <a:ext cx="19050" cy="1143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3" y="36"/>
                </a:cxn>
                <a:cxn ang="0">
                  <a:pos x="29" y="68"/>
                </a:cxn>
                <a:cxn ang="0">
                  <a:pos x="22" y="133"/>
                </a:cxn>
                <a:cxn ang="0">
                  <a:pos x="22" y="133"/>
                </a:cxn>
                <a:cxn ang="0">
                  <a:pos x="17" y="171"/>
                </a:cxn>
                <a:cxn ang="0">
                  <a:pos x="12" y="208"/>
                </a:cxn>
                <a:cxn ang="0">
                  <a:pos x="5" y="246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4" y="287"/>
                </a:cxn>
                <a:cxn ang="0">
                  <a:pos x="5" y="289"/>
                </a:cxn>
                <a:cxn ang="0">
                  <a:pos x="9" y="287"/>
                </a:cxn>
                <a:cxn ang="0">
                  <a:pos x="11" y="285"/>
                </a:cxn>
                <a:cxn ang="0">
                  <a:pos x="12" y="282"/>
                </a:cxn>
                <a:cxn ang="0">
                  <a:pos x="12" y="282"/>
                </a:cxn>
                <a:cxn ang="0">
                  <a:pos x="16" y="248"/>
                </a:cxn>
                <a:cxn ang="0">
                  <a:pos x="21" y="213"/>
                </a:cxn>
                <a:cxn ang="0">
                  <a:pos x="28" y="179"/>
                </a:cxn>
                <a:cxn ang="0">
                  <a:pos x="33" y="145"/>
                </a:cxn>
                <a:cxn ang="0">
                  <a:pos x="33" y="145"/>
                </a:cxn>
                <a:cxn ang="0">
                  <a:pos x="41" y="75"/>
                </a:cxn>
                <a:cxn ang="0">
                  <a:pos x="45" y="40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289">
                  <a:moveTo>
                    <a:pt x="38" y="4"/>
                  </a:moveTo>
                  <a:lnTo>
                    <a:pt x="38" y="4"/>
                  </a:lnTo>
                  <a:lnTo>
                    <a:pt x="33" y="36"/>
                  </a:lnTo>
                  <a:lnTo>
                    <a:pt x="29" y="68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17" y="171"/>
                  </a:lnTo>
                  <a:lnTo>
                    <a:pt x="12" y="208"/>
                  </a:lnTo>
                  <a:lnTo>
                    <a:pt x="5" y="246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4" y="287"/>
                  </a:lnTo>
                  <a:lnTo>
                    <a:pt x="5" y="289"/>
                  </a:lnTo>
                  <a:lnTo>
                    <a:pt x="9" y="287"/>
                  </a:lnTo>
                  <a:lnTo>
                    <a:pt x="11" y="285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6" y="248"/>
                  </a:lnTo>
                  <a:lnTo>
                    <a:pt x="21" y="213"/>
                  </a:lnTo>
                  <a:lnTo>
                    <a:pt x="28" y="179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41" y="75"/>
                  </a:lnTo>
                  <a:lnTo>
                    <a:pt x="45" y="40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1" name="Freeform 1243"/>
            <p:cNvSpPr/>
            <p:nvPr/>
          </p:nvSpPr>
          <p:spPr bwMode="auto">
            <a:xfrm>
              <a:off x="5729288" y="2193925"/>
              <a:ext cx="7938" cy="2540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26"/>
                </a:cxn>
                <a:cxn ang="0">
                  <a:pos x="6" y="32"/>
                </a:cxn>
                <a:cxn ang="0">
                  <a:pos x="6" y="32"/>
                </a:cxn>
                <a:cxn ang="0">
                  <a:pos x="2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2" y="5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7" y="39"/>
                </a:cxn>
                <a:cxn ang="0">
                  <a:pos x="18" y="36"/>
                </a:cxn>
                <a:cxn ang="0">
                  <a:pos x="18" y="32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8" h="64">
                  <a:moveTo>
                    <a:pt x="8" y="5"/>
                  </a:moveTo>
                  <a:lnTo>
                    <a:pt x="8" y="5"/>
                  </a:lnTo>
                  <a:lnTo>
                    <a:pt x="8" y="19"/>
                  </a:lnTo>
                  <a:lnTo>
                    <a:pt x="8" y="26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2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7" y="39"/>
                  </a:lnTo>
                  <a:lnTo>
                    <a:pt x="18" y="36"/>
                  </a:lnTo>
                  <a:lnTo>
                    <a:pt x="18" y="32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2" name="Freeform 1244"/>
            <p:cNvSpPr/>
            <p:nvPr/>
          </p:nvSpPr>
          <p:spPr bwMode="auto">
            <a:xfrm>
              <a:off x="5741988" y="2182813"/>
              <a:ext cx="26988" cy="149225"/>
            </a:xfrm>
            <a:custGeom>
              <a:avLst/>
              <a:gdLst/>
              <a:ahLst/>
              <a:cxnLst>
                <a:cxn ang="0">
                  <a:pos x="59" y="5"/>
                </a:cxn>
                <a:cxn ang="0">
                  <a:pos x="59" y="5"/>
                </a:cxn>
                <a:cxn ang="0">
                  <a:pos x="58" y="34"/>
                </a:cxn>
                <a:cxn ang="0">
                  <a:pos x="54" y="62"/>
                </a:cxn>
                <a:cxn ang="0">
                  <a:pos x="49" y="89"/>
                </a:cxn>
                <a:cxn ang="0">
                  <a:pos x="44" y="117"/>
                </a:cxn>
                <a:cxn ang="0">
                  <a:pos x="31" y="170"/>
                </a:cxn>
                <a:cxn ang="0">
                  <a:pos x="17" y="225"/>
                </a:cxn>
                <a:cxn ang="0">
                  <a:pos x="17" y="225"/>
                </a:cxn>
                <a:cxn ang="0">
                  <a:pos x="7" y="272"/>
                </a:cxn>
                <a:cxn ang="0">
                  <a:pos x="4" y="297"/>
                </a:cxn>
                <a:cxn ang="0">
                  <a:pos x="2" y="321"/>
                </a:cxn>
                <a:cxn ang="0">
                  <a:pos x="2" y="321"/>
                </a:cxn>
                <a:cxn ang="0">
                  <a:pos x="0" y="348"/>
                </a:cxn>
                <a:cxn ang="0">
                  <a:pos x="2" y="361"/>
                </a:cxn>
                <a:cxn ang="0">
                  <a:pos x="4" y="366"/>
                </a:cxn>
                <a:cxn ang="0">
                  <a:pos x="7" y="373"/>
                </a:cxn>
                <a:cxn ang="0">
                  <a:pos x="7" y="373"/>
                </a:cxn>
                <a:cxn ang="0">
                  <a:pos x="8" y="376"/>
                </a:cxn>
                <a:cxn ang="0">
                  <a:pos x="10" y="376"/>
                </a:cxn>
                <a:cxn ang="0">
                  <a:pos x="12" y="376"/>
                </a:cxn>
                <a:cxn ang="0">
                  <a:pos x="14" y="376"/>
                </a:cxn>
                <a:cxn ang="0">
                  <a:pos x="16" y="372"/>
                </a:cxn>
                <a:cxn ang="0">
                  <a:pos x="17" y="370"/>
                </a:cxn>
                <a:cxn ang="0">
                  <a:pos x="16" y="368"/>
                </a:cxn>
                <a:cxn ang="0">
                  <a:pos x="16" y="368"/>
                </a:cxn>
                <a:cxn ang="0">
                  <a:pos x="12" y="357"/>
                </a:cxn>
                <a:cxn ang="0">
                  <a:pos x="11" y="347"/>
                </a:cxn>
                <a:cxn ang="0">
                  <a:pos x="11" y="336"/>
                </a:cxn>
                <a:cxn ang="0">
                  <a:pos x="12" y="324"/>
                </a:cxn>
                <a:cxn ang="0">
                  <a:pos x="16" y="301"/>
                </a:cxn>
                <a:cxn ang="0">
                  <a:pos x="20" y="280"/>
                </a:cxn>
                <a:cxn ang="0">
                  <a:pos x="20" y="280"/>
                </a:cxn>
                <a:cxn ang="0">
                  <a:pos x="28" y="233"/>
                </a:cxn>
                <a:cxn ang="0">
                  <a:pos x="33" y="209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51" y="143"/>
                </a:cxn>
                <a:cxn ang="0">
                  <a:pos x="61" y="97"/>
                </a:cxn>
                <a:cxn ang="0">
                  <a:pos x="65" y="75"/>
                </a:cxn>
                <a:cxn ang="0">
                  <a:pos x="67" y="51"/>
                </a:cxn>
                <a:cxn ang="0">
                  <a:pos x="70" y="28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5" y="0"/>
                </a:cxn>
                <a:cxn ang="0">
                  <a:pos x="61" y="1"/>
                </a:cxn>
                <a:cxn ang="0">
                  <a:pos x="59" y="3"/>
                </a:cxn>
                <a:cxn ang="0">
                  <a:pos x="59" y="5"/>
                </a:cxn>
                <a:cxn ang="0">
                  <a:pos x="59" y="5"/>
                </a:cxn>
              </a:cxnLst>
              <a:rect l="0" t="0" r="r" b="b"/>
              <a:pathLst>
                <a:path w="70" h="376">
                  <a:moveTo>
                    <a:pt x="59" y="5"/>
                  </a:moveTo>
                  <a:lnTo>
                    <a:pt x="59" y="5"/>
                  </a:lnTo>
                  <a:lnTo>
                    <a:pt x="58" y="34"/>
                  </a:lnTo>
                  <a:lnTo>
                    <a:pt x="54" y="62"/>
                  </a:lnTo>
                  <a:lnTo>
                    <a:pt x="49" y="89"/>
                  </a:lnTo>
                  <a:lnTo>
                    <a:pt x="44" y="117"/>
                  </a:lnTo>
                  <a:lnTo>
                    <a:pt x="31" y="170"/>
                  </a:lnTo>
                  <a:lnTo>
                    <a:pt x="17" y="225"/>
                  </a:lnTo>
                  <a:lnTo>
                    <a:pt x="17" y="225"/>
                  </a:lnTo>
                  <a:lnTo>
                    <a:pt x="7" y="272"/>
                  </a:lnTo>
                  <a:lnTo>
                    <a:pt x="4" y="297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0" y="348"/>
                  </a:lnTo>
                  <a:lnTo>
                    <a:pt x="2" y="361"/>
                  </a:lnTo>
                  <a:lnTo>
                    <a:pt x="4" y="366"/>
                  </a:lnTo>
                  <a:lnTo>
                    <a:pt x="7" y="373"/>
                  </a:lnTo>
                  <a:lnTo>
                    <a:pt x="7" y="373"/>
                  </a:lnTo>
                  <a:lnTo>
                    <a:pt x="8" y="376"/>
                  </a:lnTo>
                  <a:lnTo>
                    <a:pt x="10" y="376"/>
                  </a:lnTo>
                  <a:lnTo>
                    <a:pt x="12" y="376"/>
                  </a:lnTo>
                  <a:lnTo>
                    <a:pt x="14" y="376"/>
                  </a:lnTo>
                  <a:lnTo>
                    <a:pt x="16" y="372"/>
                  </a:lnTo>
                  <a:lnTo>
                    <a:pt x="17" y="370"/>
                  </a:lnTo>
                  <a:lnTo>
                    <a:pt x="16" y="368"/>
                  </a:lnTo>
                  <a:lnTo>
                    <a:pt x="16" y="368"/>
                  </a:lnTo>
                  <a:lnTo>
                    <a:pt x="12" y="357"/>
                  </a:lnTo>
                  <a:lnTo>
                    <a:pt x="11" y="347"/>
                  </a:lnTo>
                  <a:lnTo>
                    <a:pt x="11" y="336"/>
                  </a:lnTo>
                  <a:lnTo>
                    <a:pt x="12" y="324"/>
                  </a:lnTo>
                  <a:lnTo>
                    <a:pt x="16" y="301"/>
                  </a:lnTo>
                  <a:lnTo>
                    <a:pt x="20" y="280"/>
                  </a:lnTo>
                  <a:lnTo>
                    <a:pt x="20" y="280"/>
                  </a:lnTo>
                  <a:lnTo>
                    <a:pt x="28" y="233"/>
                  </a:lnTo>
                  <a:lnTo>
                    <a:pt x="33" y="209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51" y="143"/>
                  </a:lnTo>
                  <a:lnTo>
                    <a:pt x="61" y="97"/>
                  </a:lnTo>
                  <a:lnTo>
                    <a:pt x="65" y="75"/>
                  </a:lnTo>
                  <a:lnTo>
                    <a:pt x="67" y="51"/>
                  </a:lnTo>
                  <a:lnTo>
                    <a:pt x="70" y="28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1" y="1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3" name="Freeform 1245"/>
            <p:cNvSpPr/>
            <p:nvPr/>
          </p:nvSpPr>
          <p:spPr bwMode="auto">
            <a:xfrm>
              <a:off x="5778501" y="2181225"/>
              <a:ext cx="26988" cy="11588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1"/>
                </a:cxn>
                <a:cxn ang="0">
                  <a:pos x="51" y="17"/>
                </a:cxn>
                <a:cxn ang="0">
                  <a:pos x="49" y="24"/>
                </a:cxn>
                <a:cxn ang="0">
                  <a:pos x="46" y="30"/>
                </a:cxn>
                <a:cxn ang="0">
                  <a:pos x="46" y="30"/>
                </a:cxn>
                <a:cxn ang="0">
                  <a:pos x="45" y="37"/>
                </a:cxn>
                <a:cxn ang="0">
                  <a:pos x="43" y="45"/>
                </a:cxn>
                <a:cxn ang="0">
                  <a:pos x="43" y="59"/>
                </a:cxn>
                <a:cxn ang="0">
                  <a:pos x="43" y="59"/>
                </a:cxn>
                <a:cxn ang="0">
                  <a:pos x="40" y="101"/>
                </a:cxn>
                <a:cxn ang="0">
                  <a:pos x="36" y="122"/>
                </a:cxn>
                <a:cxn ang="0">
                  <a:pos x="32" y="143"/>
                </a:cxn>
                <a:cxn ang="0">
                  <a:pos x="32" y="143"/>
                </a:cxn>
                <a:cxn ang="0">
                  <a:pos x="16" y="221"/>
                </a:cxn>
                <a:cxn ang="0">
                  <a:pos x="16" y="221"/>
                </a:cxn>
                <a:cxn ang="0">
                  <a:pos x="11" y="237"/>
                </a:cxn>
                <a:cxn ang="0">
                  <a:pos x="7" y="254"/>
                </a:cxn>
                <a:cxn ang="0">
                  <a:pos x="3" y="270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2" y="291"/>
                </a:cxn>
                <a:cxn ang="0">
                  <a:pos x="6" y="292"/>
                </a:cxn>
                <a:cxn ang="0">
                  <a:pos x="9" y="291"/>
                </a:cxn>
                <a:cxn ang="0">
                  <a:pos x="11" y="289"/>
                </a:cxn>
                <a:cxn ang="0">
                  <a:pos x="12" y="287"/>
                </a:cxn>
                <a:cxn ang="0">
                  <a:pos x="12" y="287"/>
                </a:cxn>
                <a:cxn ang="0">
                  <a:pos x="12" y="277"/>
                </a:cxn>
                <a:cxn ang="0">
                  <a:pos x="13" y="268"/>
                </a:cxn>
                <a:cxn ang="0">
                  <a:pos x="19" y="250"/>
                </a:cxn>
                <a:cxn ang="0">
                  <a:pos x="24" y="232"/>
                </a:cxn>
                <a:cxn ang="0">
                  <a:pos x="29" y="213"/>
                </a:cxn>
                <a:cxn ang="0">
                  <a:pos x="29" y="213"/>
                </a:cxn>
                <a:cxn ang="0">
                  <a:pos x="45" y="136"/>
                </a:cxn>
                <a:cxn ang="0">
                  <a:pos x="45" y="136"/>
                </a:cxn>
                <a:cxn ang="0">
                  <a:pos x="49" y="119"/>
                </a:cxn>
                <a:cxn ang="0">
                  <a:pos x="51" y="10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55" y="49"/>
                </a:cxn>
                <a:cxn ang="0">
                  <a:pos x="57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17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292">
                  <a:moveTo>
                    <a:pt x="58" y="4"/>
                  </a:moveTo>
                  <a:lnTo>
                    <a:pt x="58" y="4"/>
                  </a:lnTo>
                  <a:lnTo>
                    <a:pt x="55" y="11"/>
                  </a:lnTo>
                  <a:lnTo>
                    <a:pt x="51" y="17"/>
                  </a:lnTo>
                  <a:lnTo>
                    <a:pt x="49" y="24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5" y="37"/>
                  </a:lnTo>
                  <a:lnTo>
                    <a:pt x="43" y="45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0" y="101"/>
                  </a:lnTo>
                  <a:lnTo>
                    <a:pt x="36" y="122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221"/>
                  </a:lnTo>
                  <a:lnTo>
                    <a:pt x="16" y="221"/>
                  </a:lnTo>
                  <a:lnTo>
                    <a:pt x="11" y="237"/>
                  </a:lnTo>
                  <a:lnTo>
                    <a:pt x="7" y="254"/>
                  </a:lnTo>
                  <a:lnTo>
                    <a:pt x="3" y="270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2" y="291"/>
                  </a:lnTo>
                  <a:lnTo>
                    <a:pt x="6" y="292"/>
                  </a:lnTo>
                  <a:lnTo>
                    <a:pt x="9" y="291"/>
                  </a:lnTo>
                  <a:lnTo>
                    <a:pt x="11" y="289"/>
                  </a:lnTo>
                  <a:lnTo>
                    <a:pt x="12" y="287"/>
                  </a:lnTo>
                  <a:lnTo>
                    <a:pt x="12" y="287"/>
                  </a:lnTo>
                  <a:lnTo>
                    <a:pt x="12" y="277"/>
                  </a:lnTo>
                  <a:lnTo>
                    <a:pt x="13" y="268"/>
                  </a:lnTo>
                  <a:lnTo>
                    <a:pt x="19" y="250"/>
                  </a:lnTo>
                  <a:lnTo>
                    <a:pt x="24" y="232"/>
                  </a:lnTo>
                  <a:lnTo>
                    <a:pt x="29" y="213"/>
                  </a:lnTo>
                  <a:lnTo>
                    <a:pt x="29" y="213"/>
                  </a:lnTo>
                  <a:lnTo>
                    <a:pt x="45" y="136"/>
                  </a:lnTo>
                  <a:lnTo>
                    <a:pt x="45" y="136"/>
                  </a:lnTo>
                  <a:lnTo>
                    <a:pt x="49" y="119"/>
                  </a:lnTo>
                  <a:lnTo>
                    <a:pt x="51" y="10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5" y="49"/>
                  </a:lnTo>
                  <a:lnTo>
                    <a:pt x="57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1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4" name="Freeform 1246"/>
            <p:cNvSpPr/>
            <p:nvPr/>
          </p:nvSpPr>
          <p:spPr bwMode="auto">
            <a:xfrm>
              <a:off x="5808663" y="2216150"/>
              <a:ext cx="11113" cy="63500"/>
            </a:xfrm>
            <a:custGeom>
              <a:avLst/>
              <a:gdLst/>
              <a:ahLst/>
              <a:cxnLst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5" y="24"/>
                </a:cxn>
                <a:cxn ang="0">
                  <a:pos x="12" y="41"/>
                </a:cxn>
                <a:cxn ang="0">
                  <a:pos x="9" y="58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7" y="85"/>
                </a:cxn>
                <a:cxn ang="0">
                  <a:pos x="5" y="96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25"/>
                </a:cxn>
                <a:cxn ang="0">
                  <a:pos x="0" y="134"/>
                </a:cxn>
                <a:cxn ang="0">
                  <a:pos x="1" y="144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3" y="148"/>
                </a:cxn>
                <a:cxn ang="0">
                  <a:pos x="13" y="140"/>
                </a:cxn>
                <a:cxn ang="0">
                  <a:pos x="12" y="125"/>
                </a:cxn>
                <a:cxn ang="0">
                  <a:pos x="12" y="125"/>
                </a:cxn>
                <a:cxn ang="0">
                  <a:pos x="12" y="114"/>
                </a:cxn>
                <a:cxn ang="0">
                  <a:pos x="15" y="104"/>
                </a:cxn>
                <a:cxn ang="0">
                  <a:pos x="16" y="93"/>
                </a:cxn>
                <a:cxn ang="0">
                  <a:pos x="18" y="84"/>
                </a:cxn>
                <a:cxn ang="0">
                  <a:pos x="18" y="84"/>
                </a:cxn>
                <a:cxn ang="0">
                  <a:pos x="24" y="45"/>
                </a:cxn>
                <a:cxn ang="0">
                  <a:pos x="25" y="25"/>
                </a:cxn>
                <a:cxn ang="0">
                  <a:pos x="26" y="7"/>
                </a:cxn>
                <a:cxn ang="0">
                  <a:pos x="26" y="7"/>
                </a:cxn>
              </a:cxnLst>
              <a:rect l="0" t="0" r="r" b="b"/>
              <a:pathLst>
                <a:path w="26" h="160">
                  <a:moveTo>
                    <a:pt x="26" y="7"/>
                  </a:moveTo>
                  <a:lnTo>
                    <a:pt x="26" y="7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24"/>
                  </a:lnTo>
                  <a:lnTo>
                    <a:pt x="12" y="41"/>
                  </a:lnTo>
                  <a:lnTo>
                    <a:pt x="9" y="58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7" y="85"/>
                  </a:lnTo>
                  <a:lnTo>
                    <a:pt x="5" y="9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25"/>
                  </a:lnTo>
                  <a:lnTo>
                    <a:pt x="0" y="134"/>
                  </a:lnTo>
                  <a:lnTo>
                    <a:pt x="1" y="144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3" y="148"/>
                  </a:lnTo>
                  <a:lnTo>
                    <a:pt x="13" y="140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14"/>
                  </a:lnTo>
                  <a:lnTo>
                    <a:pt x="15" y="104"/>
                  </a:lnTo>
                  <a:lnTo>
                    <a:pt x="16" y="93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24" y="45"/>
                  </a:lnTo>
                  <a:lnTo>
                    <a:pt x="25" y="25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5" name="Freeform 1247"/>
            <p:cNvSpPr/>
            <p:nvPr/>
          </p:nvSpPr>
          <p:spPr bwMode="auto">
            <a:xfrm>
              <a:off x="5238751" y="2006600"/>
              <a:ext cx="746125" cy="147638"/>
            </a:xfrm>
            <a:custGeom>
              <a:avLst/>
              <a:gdLst/>
              <a:ahLst/>
              <a:cxnLst>
                <a:cxn ang="0">
                  <a:pos x="1873" y="303"/>
                </a:cxn>
                <a:cxn ang="0">
                  <a:pos x="1865" y="211"/>
                </a:cxn>
                <a:cxn ang="0">
                  <a:pos x="1848" y="155"/>
                </a:cxn>
                <a:cxn ang="0">
                  <a:pos x="1826" y="115"/>
                </a:cxn>
                <a:cxn ang="0">
                  <a:pos x="1807" y="91"/>
                </a:cxn>
                <a:cxn ang="0">
                  <a:pos x="1773" y="62"/>
                </a:cxn>
                <a:cxn ang="0">
                  <a:pos x="1735" y="41"/>
                </a:cxn>
                <a:cxn ang="0">
                  <a:pos x="1665" y="20"/>
                </a:cxn>
                <a:cxn ang="0">
                  <a:pos x="1607" y="15"/>
                </a:cxn>
                <a:cxn ang="0">
                  <a:pos x="1087" y="7"/>
                </a:cxn>
                <a:cxn ang="0">
                  <a:pos x="832" y="7"/>
                </a:cxn>
                <a:cxn ang="0">
                  <a:pos x="502" y="0"/>
                </a:cxn>
                <a:cxn ang="0">
                  <a:pos x="255" y="1"/>
                </a:cxn>
                <a:cxn ang="0">
                  <a:pos x="198" y="5"/>
                </a:cxn>
                <a:cxn ang="0">
                  <a:pos x="132" y="22"/>
                </a:cxn>
                <a:cxn ang="0">
                  <a:pos x="95" y="40"/>
                </a:cxn>
                <a:cxn ang="0">
                  <a:pos x="62" y="65"/>
                </a:cxn>
                <a:cxn ang="0">
                  <a:pos x="41" y="90"/>
                </a:cxn>
                <a:cxn ang="0">
                  <a:pos x="17" y="134"/>
                </a:cxn>
                <a:cxn ang="0">
                  <a:pos x="4" y="181"/>
                </a:cxn>
                <a:cxn ang="0">
                  <a:pos x="0" y="265"/>
                </a:cxn>
                <a:cxn ang="0">
                  <a:pos x="1" y="340"/>
                </a:cxn>
                <a:cxn ang="0">
                  <a:pos x="7" y="351"/>
                </a:cxn>
                <a:cxn ang="0">
                  <a:pos x="23" y="357"/>
                </a:cxn>
                <a:cxn ang="0">
                  <a:pos x="39" y="351"/>
                </a:cxn>
                <a:cxn ang="0">
                  <a:pos x="45" y="340"/>
                </a:cxn>
                <a:cxn ang="0">
                  <a:pos x="45" y="265"/>
                </a:cxn>
                <a:cxn ang="0">
                  <a:pos x="48" y="197"/>
                </a:cxn>
                <a:cxn ang="0">
                  <a:pos x="61" y="149"/>
                </a:cxn>
                <a:cxn ang="0">
                  <a:pos x="86" y="105"/>
                </a:cxn>
                <a:cxn ang="0">
                  <a:pos x="113" y="81"/>
                </a:cxn>
                <a:cxn ang="0">
                  <a:pos x="154" y="60"/>
                </a:cxn>
                <a:cxn ang="0">
                  <a:pos x="201" y="48"/>
                </a:cxn>
                <a:cxn ang="0">
                  <a:pos x="300" y="44"/>
                </a:cxn>
                <a:cxn ang="0">
                  <a:pos x="501" y="47"/>
                </a:cxn>
                <a:cxn ang="0">
                  <a:pos x="914" y="53"/>
                </a:cxn>
                <a:cxn ang="0">
                  <a:pos x="1200" y="57"/>
                </a:cxn>
                <a:cxn ang="0">
                  <a:pos x="1487" y="61"/>
                </a:cxn>
                <a:cxn ang="0">
                  <a:pos x="1609" y="61"/>
                </a:cxn>
                <a:cxn ang="0">
                  <a:pos x="1684" y="73"/>
                </a:cxn>
                <a:cxn ang="0">
                  <a:pos x="1728" y="90"/>
                </a:cxn>
                <a:cxn ang="0">
                  <a:pos x="1760" y="111"/>
                </a:cxn>
                <a:cxn ang="0">
                  <a:pos x="1796" y="153"/>
                </a:cxn>
                <a:cxn ang="0">
                  <a:pos x="1815" y="202"/>
                </a:cxn>
                <a:cxn ang="0">
                  <a:pos x="1824" y="256"/>
                </a:cxn>
                <a:cxn ang="0">
                  <a:pos x="1827" y="350"/>
                </a:cxn>
                <a:cxn ang="0">
                  <a:pos x="1830" y="359"/>
                </a:cxn>
                <a:cxn ang="0">
                  <a:pos x="1837" y="370"/>
                </a:cxn>
                <a:cxn ang="0">
                  <a:pos x="1851" y="374"/>
                </a:cxn>
                <a:cxn ang="0">
                  <a:pos x="1866" y="372"/>
                </a:cxn>
                <a:cxn ang="0">
                  <a:pos x="1879" y="358"/>
                </a:cxn>
                <a:cxn ang="0">
                  <a:pos x="1877" y="338"/>
                </a:cxn>
              </a:cxnLst>
              <a:rect l="0" t="0" r="r" b="b"/>
              <a:pathLst>
                <a:path w="1879" h="374">
                  <a:moveTo>
                    <a:pt x="1873" y="333"/>
                  </a:moveTo>
                  <a:lnTo>
                    <a:pt x="1873" y="333"/>
                  </a:lnTo>
                  <a:lnTo>
                    <a:pt x="1873" y="303"/>
                  </a:lnTo>
                  <a:lnTo>
                    <a:pt x="1871" y="272"/>
                  </a:lnTo>
                  <a:lnTo>
                    <a:pt x="1869" y="241"/>
                  </a:lnTo>
                  <a:lnTo>
                    <a:pt x="1865" y="211"/>
                  </a:lnTo>
                  <a:lnTo>
                    <a:pt x="1857" y="183"/>
                  </a:lnTo>
                  <a:lnTo>
                    <a:pt x="1853" y="168"/>
                  </a:lnTo>
                  <a:lnTo>
                    <a:pt x="1848" y="155"/>
                  </a:lnTo>
                  <a:lnTo>
                    <a:pt x="1841" y="141"/>
                  </a:lnTo>
                  <a:lnTo>
                    <a:pt x="1835" y="128"/>
                  </a:lnTo>
                  <a:lnTo>
                    <a:pt x="1826" y="115"/>
                  </a:lnTo>
                  <a:lnTo>
                    <a:pt x="1817" y="102"/>
                  </a:lnTo>
                  <a:lnTo>
                    <a:pt x="1817" y="102"/>
                  </a:lnTo>
                  <a:lnTo>
                    <a:pt x="1807" y="91"/>
                  </a:lnTo>
                  <a:lnTo>
                    <a:pt x="1797" y="81"/>
                  </a:lnTo>
                  <a:lnTo>
                    <a:pt x="1785" y="71"/>
                  </a:lnTo>
                  <a:lnTo>
                    <a:pt x="1773" y="62"/>
                  </a:lnTo>
                  <a:lnTo>
                    <a:pt x="1762" y="54"/>
                  </a:lnTo>
                  <a:lnTo>
                    <a:pt x="1748" y="48"/>
                  </a:lnTo>
                  <a:lnTo>
                    <a:pt x="1735" y="41"/>
                  </a:lnTo>
                  <a:lnTo>
                    <a:pt x="1721" y="36"/>
                  </a:lnTo>
                  <a:lnTo>
                    <a:pt x="1694" y="27"/>
                  </a:lnTo>
                  <a:lnTo>
                    <a:pt x="1665" y="20"/>
                  </a:lnTo>
                  <a:lnTo>
                    <a:pt x="1635" y="17"/>
                  </a:lnTo>
                  <a:lnTo>
                    <a:pt x="1607" y="15"/>
                  </a:lnTo>
                  <a:lnTo>
                    <a:pt x="1607" y="15"/>
                  </a:lnTo>
                  <a:lnTo>
                    <a:pt x="1433" y="11"/>
                  </a:lnTo>
                  <a:lnTo>
                    <a:pt x="1261" y="9"/>
                  </a:lnTo>
                  <a:lnTo>
                    <a:pt x="1087" y="7"/>
                  </a:lnTo>
                  <a:lnTo>
                    <a:pt x="914" y="7"/>
                  </a:lnTo>
                  <a:lnTo>
                    <a:pt x="914" y="7"/>
                  </a:lnTo>
                  <a:lnTo>
                    <a:pt x="832" y="7"/>
                  </a:lnTo>
                  <a:lnTo>
                    <a:pt x="749" y="6"/>
                  </a:lnTo>
                  <a:lnTo>
                    <a:pt x="584" y="2"/>
                  </a:lnTo>
                  <a:lnTo>
                    <a:pt x="502" y="0"/>
                  </a:lnTo>
                  <a:lnTo>
                    <a:pt x="419" y="0"/>
                  </a:lnTo>
                  <a:lnTo>
                    <a:pt x="337" y="0"/>
                  </a:lnTo>
                  <a:lnTo>
                    <a:pt x="255" y="1"/>
                  </a:lnTo>
                  <a:lnTo>
                    <a:pt x="255" y="1"/>
                  </a:lnTo>
                  <a:lnTo>
                    <a:pt x="226" y="2"/>
                  </a:lnTo>
                  <a:lnTo>
                    <a:pt x="198" y="5"/>
                  </a:lnTo>
                  <a:lnTo>
                    <a:pt x="171" y="10"/>
                  </a:lnTo>
                  <a:lnTo>
                    <a:pt x="145" y="17"/>
                  </a:lnTo>
                  <a:lnTo>
                    <a:pt x="132" y="22"/>
                  </a:lnTo>
                  <a:lnTo>
                    <a:pt x="119" y="27"/>
                  </a:lnTo>
                  <a:lnTo>
                    <a:pt x="107" y="32"/>
                  </a:lnTo>
                  <a:lnTo>
                    <a:pt x="95" y="40"/>
                  </a:lnTo>
                  <a:lnTo>
                    <a:pt x="83" y="47"/>
                  </a:lnTo>
                  <a:lnTo>
                    <a:pt x="73" y="56"/>
                  </a:lnTo>
                  <a:lnTo>
                    <a:pt x="62" y="65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41" y="90"/>
                  </a:lnTo>
                  <a:lnTo>
                    <a:pt x="31" y="104"/>
                  </a:lnTo>
                  <a:lnTo>
                    <a:pt x="23" y="120"/>
                  </a:lnTo>
                  <a:lnTo>
                    <a:pt x="17" y="134"/>
                  </a:lnTo>
                  <a:lnTo>
                    <a:pt x="11" y="150"/>
                  </a:lnTo>
                  <a:lnTo>
                    <a:pt x="7" y="166"/>
                  </a:lnTo>
                  <a:lnTo>
                    <a:pt x="4" y="181"/>
                  </a:lnTo>
                  <a:lnTo>
                    <a:pt x="2" y="198"/>
                  </a:lnTo>
                  <a:lnTo>
                    <a:pt x="0" y="231"/>
                  </a:lnTo>
                  <a:lnTo>
                    <a:pt x="0" y="265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1" y="340"/>
                  </a:lnTo>
                  <a:lnTo>
                    <a:pt x="2" y="345"/>
                  </a:lnTo>
                  <a:lnTo>
                    <a:pt x="5" y="349"/>
                  </a:lnTo>
                  <a:lnTo>
                    <a:pt x="7" y="351"/>
                  </a:lnTo>
                  <a:lnTo>
                    <a:pt x="11" y="354"/>
                  </a:lnTo>
                  <a:lnTo>
                    <a:pt x="15" y="355"/>
                  </a:lnTo>
                  <a:lnTo>
                    <a:pt x="23" y="357"/>
                  </a:lnTo>
                  <a:lnTo>
                    <a:pt x="31" y="355"/>
                  </a:lnTo>
                  <a:lnTo>
                    <a:pt x="35" y="354"/>
                  </a:lnTo>
                  <a:lnTo>
                    <a:pt x="39" y="351"/>
                  </a:lnTo>
                  <a:lnTo>
                    <a:pt x="41" y="349"/>
                  </a:lnTo>
                  <a:lnTo>
                    <a:pt x="44" y="345"/>
                  </a:lnTo>
                  <a:lnTo>
                    <a:pt x="45" y="340"/>
                  </a:lnTo>
                  <a:lnTo>
                    <a:pt x="47" y="334"/>
                  </a:lnTo>
                  <a:lnTo>
                    <a:pt x="47" y="334"/>
                  </a:lnTo>
                  <a:lnTo>
                    <a:pt x="45" y="265"/>
                  </a:lnTo>
                  <a:lnTo>
                    <a:pt x="45" y="231"/>
                  </a:lnTo>
                  <a:lnTo>
                    <a:pt x="47" y="214"/>
                  </a:lnTo>
                  <a:lnTo>
                    <a:pt x="48" y="197"/>
                  </a:lnTo>
                  <a:lnTo>
                    <a:pt x="51" y="180"/>
                  </a:lnTo>
                  <a:lnTo>
                    <a:pt x="56" y="164"/>
                  </a:lnTo>
                  <a:lnTo>
                    <a:pt x="61" y="149"/>
                  </a:lnTo>
                  <a:lnTo>
                    <a:pt x="68" y="134"/>
                  </a:lnTo>
                  <a:lnTo>
                    <a:pt x="75" y="120"/>
                  </a:lnTo>
                  <a:lnTo>
                    <a:pt x="86" y="105"/>
                  </a:lnTo>
                  <a:lnTo>
                    <a:pt x="99" y="92"/>
                  </a:lnTo>
                  <a:lnTo>
                    <a:pt x="113" y="81"/>
                  </a:lnTo>
                  <a:lnTo>
                    <a:pt x="113" y="81"/>
                  </a:lnTo>
                  <a:lnTo>
                    <a:pt x="126" y="73"/>
                  </a:lnTo>
                  <a:lnTo>
                    <a:pt x="140" y="65"/>
                  </a:lnTo>
                  <a:lnTo>
                    <a:pt x="154" y="60"/>
                  </a:lnTo>
                  <a:lnTo>
                    <a:pt x="170" y="54"/>
                  </a:lnTo>
                  <a:lnTo>
                    <a:pt x="185" y="51"/>
                  </a:lnTo>
                  <a:lnTo>
                    <a:pt x="201" y="48"/>
                  </a:lnTo>
                  <a:lnTo>
                    <a:pt x="234" y="45"/>
                  </a:lnTo>
                  <a:lnTo>
                    <a:pt x="268" y="44"/>
                  </a:lnTo>
                  <a:lnTo>
                    <a:pt x="300" y="44"/>
                  </a:lnTo>
                  <a:lnTo>
                    <a:pt x="362" y="45"/>
                  </a:lnTo>
                  <a:lnTo>
                    <a:pt x="362" y="45"/>
                  </a:lnTo>
                  <a:lnTo>
                    <a:pt x="501" y="47"/>
                  </a:lnTo>
                  <a:lnTo>
                    <a:pt x="638" y="49"/>
                  </a:lnTo>
                  <a:lnTo>
                    <a:pt x="777" y="52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1057" y="54"/>
                  </a:lnTo>
                  <a:lnTo>
                    <a:pt x="1200" y="57"/>
                  </a:lnTo>
                  <a:lnTo>
                    <a:pt x="1343" y="60"/>
                  </a:lnTo>
                  <a:lnTo>
                    <a:pt x="1487" y="61"/>
                  </a:lnTo>
                  <a:lnTo>
                    <a:pt x="1487" y="61"/>
                  </a:lnTo>
                  <a:lnTo>
                    <a:pt x="1548" y="60"/>
                  </a:lnTo>
                  <a:lnTo>
                    <a:pt x="1578" y="60"/>
                  </a:lnTo>
                  <a:lnTo>
                    <a:pt x="1609" y="61"/>
                  </a:lnTo>
                  <a:lnTo>
                    <a:pt x="1640" y="64"/>
                  </a:lnTo>
                  <a:lnTo>
                    <a:pt x="1669" y="69"/>
                  </a:lnTo>
                  <a:lnTo>
                    <a:pt x="1684" y="73"/>
                  </a:lnTo>
                  <a:lnTo>
                    <a:pt x="1699" y="78"/>
                  </a:lnTo>
                  <a:lnTo>
                    <a:pt x="1713" y="83"/>
                  </a:lnTo>
                  <a:lnTo>
                    <a:pt x="1728" y="90"/>
                  </a:lnTo>
                  <a:lnTo>
                    <a:pt x="1728" y="90"/>
                  </a:lnTo>
                  <a:lnTo>
                    <a:pt x="1745" y="99"/>
                  </a:lnTo>
                  <a:lnTo>
                    <a:pt x="1760" y="111"/>
                  </a:lnTo>
                  <a:lnTo>
                    <a:pt x="1773" y="124"/>
                  </a:lnTo>
                  <a:lnTo>
                    <a:pt x="1785" y="137"/>
                  </a:lnTo>
                  <a:lnTo>
                    <a:pt x="1796" y="153"/>
                  </a:lnTo>
                  <a:lnTo>
                    <a:pt x="1803" y="168"/>
                  </a:lnTo>
                  <a:lnTo>
                    <a:pt x="1810" y="184"/>
                  </a:lnTo>
                  <a:lnTo>
                    <a:pt x="1815" y="202"/>
                  </a:lnTo>
                  <a:lnTo>
                    <a:pt x="1819" y="219"/>
                  </a:lnTo>
                  <a:lnTo>
                    <a:pt x="1822" y="238"/>
                  </a:lnTo>
                  <a:lnTo>
                    <a:pt x="1824" y="256"/>
                  </a:lnTo>
                  <a:lnTo>
                    <a:pt x="1826" y="275"/>
                  </a:lnTo>
                  <a:lnTo>
                    <a:pt x="1827" y="313"/>
                  </a:lnTo>
                  <a:lnTo>
                    <a:pt x="1827" y="350"/>
                  </a:lnTo>
                  <a:lnTo>
                    <a:pt x="1827" y="350"/>
                  </a:lnTo>
                  <a:lnTo>
                    <a:pt x="1828" y="355"/>
                  </a:lnTo>
                  <a:lnTo>
                    <a:pt x="1830" y="359"/>
                  </a:lnTo>
                  <a:lnTo>
                    <a:pt x="1831" y="363"/>
                  </a:lnTo>
                  <a:lnTo>
                    <a:pt x="1834" y="366"/>
                  </a:lnTo>
                  <a:lnTo>
                    <a:pt x="1837" y="370"/>
                  </a:lnTo>
                  <a:lnTo>
                    <a:pt x="1841" y="371"/>
                  </a:lnTo>
                  <a:lnTo>
                    <a:pt x="1845" y="372"/>
                  </a:lnTo>
                  <a:lnTo>
                    <a:pt x="1851" y="374"/>
                  </a:lnTo>
                  <a:lnTo>
                    <a:pt x="1858" y="374"/>
                  </a:lnTo>
                  <a:lnTo>
                    <a:pt x="1858" y="374"/>
                  </a:lnTo>
                  <a:lnTo>
                    <a:pt x="1866" y="372"/>
                  </a:lnTo>
                  <a:lnTo>
                    <a:pt x="1871" y="368"/>
                  </a:lnTo>
                  <a:lnTo>
                    <a:pt x="1877" y="363"/>
                  </a:lnTo>
                  <a:lnTo>
                    <a:pt x="1879" y="358"/>
                  </a:lnTo>
                  <a:lnTo>
                    <a:pt x="1879" y="351"/>
                  </a:lnTo>
                  <a:lnTo>
                    <a:pt x="1879" y="345"/>
                  </a:lnTo>
                  <a:lnTo>
                    <a:pt x="1877" y="338"/>
                  </a:lnTo>
                  <a:lnTo>
                    <a:pt x="1873" y="333"/>
                  </a:lnTo>
                  <a:lnTo>
                    <a:pt x="1873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6" name="Freeform 1248"/>
            <p:cNvSpPr/>
            <p:nvPr/>
          </p:nvSpPr>
          <p:spPr bwMode="auto">
            <a:xfrm>
              <a:off x="5240338" y="2549525"/>
              <a:ext cx="742950" cy="166688"/>
            </a:xfrm>
            <a:custGeom>
              <a:avLst/>
              <a:gdLst/>
              <a:ahLst/>
              <a:cxnLst>
                <a:cxn ang="0">
                  <a:pos x="1861" y="22"/>
                </a:cxn>
                <a:cxn ang="0">
                  <a:pos x="1860" y="17"/>
                </a:cxn>
                <a:cxn ang="0">
                  <a:pos x="1849" y="4"/>
                </a:cxn>
                <a:cxn ang="0">
                  <a:pos x="1826" y="4"/>
                </a:cxn>
                <a:cxn ang="0">
                  <a:pos x="1815" y="17"/>
                </a:cxn>
                <a:cxn ang="0">
                  <a:pos x="1817" y="35"/>
                </a:cxn>
                <a:cxn ang="0">
                  <a:pos x="1823" y="71"/>
                </a:cxn>
                <a:cxn ang="0">
                  <a:pos x="1812" y="156"/>
                </a:cxn>
                <a:cxn ang="0">
                  <a:pos x="1788" y="224"/>
                </a:cxn>
                <a:cxn ang="0">
                  <a:pos x="1743" y="288"/>
                </a:cxn>
                <a:cxn ang="0">
                  <a:pos x="1682" y="331"/>
                </a:cxn>
                <a:cxn ang="0">
                  <a:pos x="1607" y="354"/>
                </a:cxn>
                <a:cxn ang="0">
                  <a:pos x="1496" y="360"/>
                </a:cxn>
                <a:cxn ang="0">
                  <a:pos x="1161" y="373"/>
                </a:cxn>
                <a:cxn ang="0">
                  <a:pos x="1027" y="366"/>
                </a:cxn>
                <a:cxn ang="0">
                  <a:pos x="727" y="354"/>
                </a:cxn>
                <a:cxn ang="0">
                  <a:pos x="363" y="357"/>
                </a:cxn>
                <a:cxn ang="0">
                  <a:pos x="280" y="353"/>
                </a:cxn>
                <a:cxn ang="0">
                  <a:pos x="146" y="317"/>
                </a:cxn>
                <a:cxn ang="0">
                  <a:pos x="95" y="289"/>
                </a:cxn>
                <a:cxn ang="0">
                  <a:pos x="59" y="230"/>
                </a:cxn>
                <a:cxn ang="0">
                  <a:pos x="48" y="160"/>
                </a:cxn>
                <a:cxn ang="0">
                  <a:pos x="48" y="68"/>
                </a:cxn>
                <a:cxn ang="0">
                  <a:pos x="42" y="52"/>
                </a:cxn>
                <a:cxn ang="0">
                  <a:pos x="18" y="47"/>
                </a:cxn>
                <a:cxn ang="0">
                  <a:pos x="5" y="59"/>
                </a:cxn>
                <a:cxn ang="0">
                  <a:pos x="0" y="141"/>
                </a:cxn>
                <a:cxn ang="0">
                  <a:pos x="2" y="213"/>
                </a:cxn>
                <a:cxn ang="0">
                  <a:pos x="22" y="263"/>
                </a:cxn>
                <a:cxn ang="0">
                  <a:pos x="60" y="319"/>
                </a:cxn>
                <a:cxn ang="0">
                  <a:pos x="110" y="351"/>
                </a:cxn>
                <a:cxn ang="0">
                  <a:pos x="187" y="375"/>
                </a:cxn>
                <a:cxn ang="0">
                  <a:pos x="299" y="400"/>
                </a:cxn>
                <a:cxn ang="0">
                  <a:pos x="437" y="407"/>
                </a:cxn>
                <a:cxn ang="0">
                  <a:pos x="668" y="403"/>
                </a:cxn>
                <a:cxn ang="0">
                  <a:pos x="897" y="400"/>
                </a:cxn>
                <a:cxn ang="0">
                  <a:pos x="1033" y="413"/>
                </a:cxn>
                <a:cxn ang="0">
                  <a:pos x="1089" y="420"/>
                </a:cxn>
                <a:cxn ang="0">
                  <a:pos x="1274" y="417"/>
                </a:cxn>
                <a:cxn ang="0">
                  <a:pos x="1402" y="411"/>
                </a:cxn>
                <a:cxn ang="0">
                  <a:pos x="1587" y="403"/>
                </a:cxn>
                <a:cxn ang="0">
                  <a:pos x="1677" y="385"/>
                </a:cxn>
                <a:cxn ang="0">
                  <a:pos x="1737" y="356"/>
                </a:cxn>
                <a:cxn ang="0">
                  <a:pos x="1785" y="313"/>
                </a:cxn>
                <a:cxn ang="0">
                  <a:pos x="1822" y="259"/>
                </a:cxn>
                <a:cxn ang="0">
                  <a:pos x="1843" y="212"/>
                </a:cxn>
                <a:cxn ang="0">
                  <a:pos x="1869" y="82"/>
                </a:cxn>
                <a:cxn ang="0">
                  <a:pos x="1868" y="41"/>
                </a:cxn>
              </a:cxnLst>
              <a:rect l="0" t="0" r="r" b="b"/>
              <a:pathLst>
                <a:path w="1870" h="420">
                  <a:moveTo>
                    <a:pt x="1868" y="41"/>
                  </a:moveTo>
                  <a:lnTo>
                    <a:pt x="1868" y="41"/>
                  </a:lnTo>
                  <a:lnTo>
                    <a:pt x="1864" y="28"/>
                  </a:lnTo>
                  <a:lnTo>
                    <a:pt x="1861" y="22"/>
                  </a:lnTo>
                  <a:lnTo>
                    <a:pt x="1861" y="21"/>
                  </a:lnTo>
                  <a:lnTo>
                    <a:pt x="1860" y="22"/>
                  </a:lnTo>
                  <a:lnTo>
                    <a:pt x="1860" y="22"/>
                  </a:lnTo>
                  <a:lnTo>
                    <a:pt x="1860" y="17"/>
                  </a:lnTo>
                  <a:lnTo>
                    <a:pt x="1859" y="13"/>
                  </a:lnTo>
                  <a:lnTo>
                    <a:pt x="1856" y="9"/>
                  </a:lnTo>
                  <a:lnTo>
                    <a:pt x="1853" y="7"/>
                  </a:lnTo>
                  <a:lnTo>
                    <a:pt x="1849" y="4"/>
                  </a:lnTo>
                  <a:lnTo>
                    <a:pt x="1846" y="3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6" y="4"/>
                  </a:lnTo>
                  <a:lnTo>
                    <a:pt x="1822" y="7"/>
                  </a:lnTo>
                  <a:lnTo>
                    <a:pt x="1819" y="9"/>
                  </a:lnTo>
                  <a:lnTo>
                    <a:pt x="1817" y="13"/>
                  </a:lnTo>
                  <a:lnTo>
                    <a:pt x="1815" y="17"/>
                  </a:lnTo>
                  <a:lnTo>
                    <a:pt x="1814" y="22"/>
                  </a:lnTo>
                  <a:lnTo>
                    <a:pt x="1814" y="22"/>
                  </a:lnTo>
                  <a:lnTo>
                    <a:pt x="1815" y="29"/>
                  </a:lnTo>
                  <a:lnTo>
                    <a:pt x="1817" y="35"/>
                  </a:lnTo>
                  <a:lnTo>
                    <a:pt x="1819" y="46"/>
                  </a:lnTo>
                  <a:lnTo>
                    <a:pt x="1823" y="58"/>
                  </a:lnTo>
                  <a:lnTo>
                    <a:pt x="1823" y="64"/>
                  </a:lnTo>
                  <a:lnTo>
                    <a:pt x="1823" y="71"/>
                  </a:lnTo>
                  <a:lnTo>
                    <a:pt x="1823" y="71"/>
                  </a:lnTo>
                  <a:lnTo>
                    <a:pt x="1822" y="99"/>
                  </a:lnTo>
                  <a:lnTo>
                    <a:pt x="1818" y="128"/>
                  </a:lnTo>
                  <a:lnTo>
                    <a:pt x="1812" y="156"/>
                  </a:lnTo>
                  <a:lnTo>
                    <a:pt x="1804" y="183"/>
                  </a:lnTo>
                  <a:lnTo>
                    <a:pt x="1804" y="183"/>
                  </a:lnTo>
                  <a:lnTo>
                    <a:pt x="1796" y="204"/>
                  </a:lnTo>
                  <a:lnTo>
                    <a:pt x="1788" y="224"/>
                  </a:lnTo>
                  <a:lnTo>
                    <a:pt x="1778" y="242"/>
                  </a:lnTo>
                  <a:lnTo>
                    <a:pt x="1767" y="259"/>
                  </a:lnTo>
                  <a:lnTo>
                    <a:pt x="1755" y="273"/>
                  </a:lnTo>
                  <a:lnTo>
                    <a:pt x="1743" y="288"/>
                  </a:lnTo>
                  <a:lnTo>
                    <a:pt x="1729" y="301"/>
                  </a:lnTo>
                  <a:lnTo>
                    <a:pt x="1715" y="313"/>
                  </a:lnTo>
                  <a:lnTo>
                    <a:pt x="1699" y="322"/>
                  </a:lnTo>
                  <a:lnTo>
                    <a:pt x="1682" y="331"/>
                  </a:lnTo>
                  <a:lnTo>
                    <a:pt x="1665" y="339"/>
                  </a:lnTo>
                  <a:lnTo>
                    <a:pt x="1647" y="345"/>
                  </a:lnTo>
                  <a:lnTo>
                    <a:pt x="1627" y="351"/>
                  </a:lnTo>
                  <a:lnTo>
                    <a:pt x="1607" y="354"/>
                  </a:lnTo>
                  <a:lnTo>
                    <a:pt x="1585" y="356"/>
                  </a:lnTo>
                  <a:lnTo>
                    <a:pt x="1563" y="357"/>
                  </a:lnTo>
                  <a:lnTo>
                    <a:pt x="1563" y="357"/>
                  </a:lnTo>
                  <a:lnTo>
                    <a:pt x="1496" y="360"/>
                  </a:lnTo>
                  <a:lnTo>
                    <a:pt x="1430" y="364"/>
                  </a:lnTo>
                  <a:lnTo>
                    <a:pt x="1295" y="370"/>
                  </a:lnTo>
                  <a:lnTo>
                    <a:pt x="1228" y="373"/>
                  </a:lnTo>
                  <a:lnTo>
                    <a:pt x="1161" y="373"/>
                  </a:lnTo>
                  <a:lnTo>
                    <a:pt x="1093" y="371"/>
                  </a:lnTo>
                  <a:lnTo>
                    <a:pt x="1061" y="369"/>
                  </a:lnTo>
                  <a:lnTo>
                    <a:pt x="1027" y="366"/>
                  </a:lnTo>
                  <a:lnTo>
                    <a:pt x="1027" y="366"/>
                  </a:lnTo>
                  <a:lnTo>
                    <a:pt x="952" y="360"/>
                  </a:lnTo>
                  <a:lnTo>
                    <a:pt x="878" y="357"/>
                  </a:lnTo>
                  <a:lnTo>
                    <a:pt x="803" y="354"/>
                  </a:lnTo>
                  <a:lnTo>
                    <a:pt x="727" y="354"/>
                  </a:lnTo>
                  <a:lnTo>
                    <a:pt x="577" y="356"/>
                  </a:lnTo>
                  <a:lnTo>
                    <a:pt x="428" y="357"/>
                  </a:lnTo>
                  <a:lnTo>
                    <a:pt x="428" y="357"/>
                  </a:lnTo>
                  <a:lnTo>
                    <a:pt x="363" y="357"/>
                  </a:lnTo>
                  <a:lnTo>
                    <a:pt x="331" y="357"/>
                  </a:lnTo>
                  <a:lnTo>
                    <a:pt x="299" y="354"/>
                  </a:lnTo>
                  <a:lnTo>
                    <a:pt x="299" y="354"/>
                  </a:lnTo>
                  <a:lnTo>
                    <a:pt x="280" y="353"/>
                  </a:lnTo>
                  <a:lnTo>
                    <a:pt x="260" y="349"/>
                  </a:lnTo>
                  <a:lnTo>
                    <a:pt x="241" y="344"/>
                  </a:lnTo>
                  <a:lnTo>
                    <a:pt x="222" y="339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27" y="309"/>
                  </a:lnTo>
                  <a:lnTo>
                    <a:pt x="110" y="300"/>
                  </a:lnTo>
                  <a:lnTo>
                    <a:pt x="95" y="289"/>
                  </a:lnTo>
                  <a:lnTo>
                    <a:pt x="84" y="276"/>
                  </a:lnTo>
                  <a:lnTo>
                    <a:pt x="73" y="262"/>
                  </a:lnTo>
                  <a:lnTo>
                    <a:pt x="65" y="247"/>
                  </a:lnTo>
                  <a:lnTo>
                    <a:pt x="59" y="230"/>
                  </a:lnTo>
                  <a:lnTo>
                    <a:pt x="55" y="213"/>
                  </a:lnTo>
                  <a:lnTo>
                    <a:pt x="51" y="196"/>
                  </a:lnTo>
                  <a:lnTo>
                    <a:pt x="50" y="178"/>
                  </a:lnTo>
                  <a:lnTo>
                    <a:pt x="48" y="160"/>
                  </a:lnTo>
                  <a:lnTo>
                    <a:pt x="47" y="140"/>
                  </a:lnTo>
                  <a:lnTo>
                    <a:pt x="48" y="103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3"/>
                  </a:lnTo>
                  <a:lnTo>
                    <a:pt x="47" y="59"/>
                  </a:lnTo>
                  <a:lnTo>
                    <a:pt x="44" y="55"/>
                  </a:lnTo>
                  <a:lnTo>
                    <a:pt x="42" y="52"/>
                  </a:lnTo>
                  <a:lnTo>
                    <a:pt x="39" y="50"/>
                  </a:lnTo>
                  <a:lnTo>
                    <a:pt x="35" y="47"/>
                  </a:lnTo>
                  <a:lnTo>
                    <a:pt x="26" y="46"/>
                  </a:lnTo>
                  <a:lnTo>
                    <a:pt x="18" y="47"/>
                  </a:lnTo>
                  <a:lnTo>
                    <a:pt x="14" y="50"/>
                  </a:lnTo>
                  <a:lnTo>
                    <a:pt x="10" y="52"/>
                  </a:lnTo>
                  <a:lnTo>
                    <a:pt x="8" y="55"/>
                  </a:lnTo>
                  <a:lnTo>
                    <a:pt x="5" y="59"/>
                  </a:lnTo>
                  <a:lnTo>
                    <a:pt x="4" y="63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1" y="195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6" y="226"/>
                  </a:lnTo>
                  <a:lnTo>
                    <a:pt x="10" y="239"/>
                  </a:lnTo>
                  <a:lnTo>
                    <a:pt x="16" y="251"/>
                  </a:lnTo>
                  <a:lnTo>
                    <a:pt x="22" y="263"/>
                  </a:lnTo>
                  <a:lnTo>
                    <a:pt x="38" y="285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60" y="319"/>
                  </a:lnTo>
                  <a:lnTo>
                    <a:pt x="69" y="328"/>
                  </a:lnTo>
                  <a:lnTo>
                    <a:pt x="82" y="337"/>
                  </a:lnTo>
                  <a:lnTo>
                    <a:pt x="95" y="344"/>
                  </a:lnTo>
                  <a:lnTo>
                    <a:pt x="110" y="351"/>
                  </a:lnTo>
                  <a:lnTo>
                    <a:pt x="123" y="356"/>
                  </a:lnTo>
                  <a:lnTo>
                    <a:pt x="149" y="365"/>
                  </a:lnTo>
                  <a:lnTo>
                    <a:pt x="149" y="365"/>
                  </a:lnTo>
                  <a:lnTo>
                    <a:pt x="187" y="375"/>
                  </a:lnTo>
                  <a:lnTo>
                    <a:pt x="224" y="386"/>
                  </a:lnTo>
                  <a:lnTo>
                    <a:pt x="261" y="395"/>
                  </a:lnTo>
                  <a:lnTo>
                    <a:pt x="280" y="398"/>
                  </a:lnTo>
                  <a:lnTo>
                    <a:pt x="299" y="400"/>
                  </a:lnTo>
                  <a:lnTo>
                    <a:pt x="299" y="400"/>
                  </a:lnTo>
                  <a:lnTo>
                    <a:pt x="345" y="404"/>
                  </a:lnTo>
                  <a:lnTo>
                    <a:pt x="391" y="407"/>
                  </a:lnTo>
                  <a:lnTo>
                    <a:pt x="437" y="407"/>
                  </a:lnTo>
                  <a:lnTo>
                    <a:pt x="484" y="407"/>
                  </a:lnTo>
                  <a:lnTo>
                    <a:pt x="575" y="404"/>
                  </a:lnTo>
                  <a:lnTo>
                    <a:pt x="668" y="403"/>
                  </a:lnTo>
                  <a:lnTo>
                    <a:pt x="668" y="403"/>
                  </a:lnTo>
                  <a:lnTo>
                    <a:pt x="713" y="403"/>
                  </a:lnTo>
                  <a:lnTo>
                    <a:pt x="759" y="402"/>
                  </a:lnTo>
                  <a:lnTo>
                    <a:pt x="851" y="399"/>
                  </a:lnTo>
                  <a:lnTo>
                    <a:pt x="897" y="400"/>
                  </a:lnTo>
                  <a:lnTo>
                    <a:pt x="944" y="402"/>
                  </a:lnTo>
                  <a:lnTo>
                    <a:pt x="989" y="407"/>
                  </a:lnTo>
                  <a:lnTo>
                    <a:pt x="1011" y="409"/>
                  </a:lnTo>
                  <a:lnTo>
                    <a:pt x="1033" y="413"/>
                  </a:lnTo>
                  <a:lnTo>
                    <a:pt x="1033" y="413"/>
                  </a:lnTo>
                  <a:lnTo>
                    <a:pt x="1052" y="417"/>
                  </a:lnTo>
                  <a:lnTo>
                    <a:pt x="1070" y="419"/>
                  </a:lnTo>
                  <a:lnTo>
                    <a:pt x="1089" y="420"/>
                  </a:lnTo>
                  <a:lnTo>
                    <a:pt x="1108" y="420"/>
                  </a:lnTo>
                  <a:lnTo>
                    <a:pt x="1182" y="419"/>
                  </a:lnTo>
                  <a:lnTo>
                    <a:pt x="1182" y="419"/>
                  </a:lnTo>
                  <a:lnTo>
                    <a:pt x="1274" y="417"/>
                  </a:lnTo>
                  <a:lnTo>
                    <a:pt x="1320" y="416"/>
                  </a:lnTo>
                  <a:lnTo>
                    <a:pt x="1364" y="412"/>
                  </a:lnTo>
                  <a:lnTo>
                    <a:pt x="1364" y="412"/>
                  </a:lnTo>
                  <a:lnTo>
                    <a:pt x="1402" y="411"/>
                  </a:lnTo>
                  <a:lnTo>
                    <a:pt x="1439" y="409"/>
                  </a:lnTo>
                  <a:lnTo>
                    <a:pt x="1513" y="408"/>
                  </a:lnTo>
                  <a:lnTo>
                    <a:pt x="1550" y="405"/>
                  </a:lnTo>
                  <a:lnTo>
                    <a:pt x="1587" y="403"/>
                  </a:lnTo>
                  <a:lnTo>
                    <a:pt x="1623" y="398"/>
                  </a:lnTo>
                  <a:lnTo>
                    <a:pt x="1660" y="390"/>
                  </a:lnTo>
                  <a:lnTo>
                    <a:pt x="1660" y="390"/>
                  </a:lnTo>
                  <a:lnTo>
                    <a:pt x="1677" y="385"/>
                  </a:lnTo>
                  <a:lnTo>
                    <a:pt x="1692" y="379"/>
                  </a:lnTo>
                  <a:lnTo>
                    <a:pt x="1708" y="373"/>
                  </a:lnTo>
                  <a:lnTo>
                    <a:pt x="1723" y="365"/>
                  </a:lnTo>
                  <a:lnTo>
                    <a:pt x="1737" y="356"/>
                  </a:lnTo>
                  <a:lnTo>
                    <a:pt x="1750" y="347"/>
                  </a:lnTo>
                  <a:lnTo>
                    <a:pt x="1763" y="336"/>
                  </a:lnTo>
                  <a:lnTo>
                    <a:pt x="1775" y="324"/>
                  </a:lnTo>
                  <a:lnTo>
                    <a:pt x="1785" y="313"/>
                  </a:lnTo>
                  <a:lnTo>
                    <a:pt x="1796" y="300"/>
                  </a:lnTo>
                  <a:lnTo>
                    <a:pt x="1806" y="286"/>
                  </a:lnTo>
                  <a:lnTo>
                    <a:pt x="1814" y="273"/>
                  </a:lnTo>
                  <a:lnTo>
                    <a:pt x="1822" y="259"/>
                  </a:lnTo>
                  <a:lnTo>
                    <a:pt x="1830" y="243"/>
                  </a:lnTo>
                  <a:lnTo>
                    <a:pt x="1836" y="228"/>
                  </a:lnTo>
                  <a:lnTo>
                    <a:pt x="1843" y="212"/>
                  </a:lnTo>
                  <a:lnTo>
                    <a:pt x="1843" y="212"/>
                  </a:lnTo>
                  <a:lnTo>
                    <a:pt x="1852" y="179"/>
                  </a:lnTo>
                  <a:lnTo>
                    <a:pt x="1860" y="148"/>
                  </a:lnTo>
                  <a:lnTo>
                    <a:pt x="1865" y="115"/>
                  </a:lnTo>
                  <a:lnTo>
                    <a:pt x="1869" y="82"/>
                  </a:lnTo>
                  <a:lnTo>
                    <a:pt x="1869" y="82"/>
                  </a:lnTo>
                  <a:lnTo>
                    <a:pt x="1870" y="62"/>
                  </a:lnTo>
                  <a:lnTo>
                    <a:pt x="1870" y="50"/>
                  </a:lnTo>
                  <a:lnTo>
                    <a:pt x="1868" y="41"/>
                  </a:lnTo>
                  <a:lnTo>
                    <a:pt x="186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7" name="Freeform 1249"/>
            <p:cNvSpPr/>
            <p:nvPr/>
          </p:nvSpPr>
          <p:spPr bwMode="auto">
            <a:xfrm>
              <a:off x="5237163" y="2127250"/>
              <a:ext cx="23813" cy="455613"/>
            </a:xfrm>
            <a:custGeom>
              <a:avLst/>
              <a:gdLst/>
              <a:ahLst/>
              <a:cxnLst>
                <a:cxn ang="0">
                  <a:pos x="49" y="290"/>
                </a:cxn>
                <a:cxn ang="0">
                  <a:pos x="51" y="256"/>
                </a:cxn>
                <a:cxn ang="0">
                  <a:pos x="57" y="185"/>
                </a:cxn>
                <a:cxn ang="0">
                  <a:pos x="59" y="150"/>
                </a:cxn>
                <a:cxn ang="0">
                  <a:pos x="55" y="86"/>
                </a:cxn>
                <a:cxn ang="0">
                  <a:pos x="52" y="22"/>
                </a:cxn>
                <a:cxn ang="0">
                  <a:pos x="49" y="11"/>
                </a:cxn>
                <a:cxn ang="0">
                  <a:pos x="44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3" y="5"/>
                </a:cxn>
                <a:cxn ang="0">
                  <a:pos x="8" y="11"/>
                </a:cxn>
                <a:cxn ang="0">
                  <a:pos x="6" y="22"/>
                </a:cxn>
                <a:cxn ang="0">
                  <a:pos x="9" y="88"/>
                </a:cxn>
                <a:cxn ang="0">
                  <a:pos x="10" y="189"/>
                </a:cxn>
                <a:cxn ang="0">
                  <a:pos x="8" y="256"/>
                </a:cxn>
                <a:cxn ang="0">
                  <a:pos x="4" y="290"/>
                </a:cxn>
                <a:cxn ang="0">
                  <a:pos x="1" y="323"/>
                </a:cxn>
                <a:cxn ang="0">
                  <a:pos x="2" y="391"/>
                </a:cxn>
                <a:cxn ang="0">
                  <a:pos x="1" y="423"/>
                </a:cxn>
                <a:cxn ang="0">
                  <a:pos x="0" y="494"/>
                </a:cxn>
                <a:cxn ang="0">
                  <a:pos x="1" y="565"/>
                </a:cxn>
                <a:cxn ang="0">
                  <a:pos x="2" y="704"/>
                </a:cxn>
                <a:cxn ang="0">
                  <a:pos x="10" y="983"/>
                </a:cxn>
                <a:cxn ang="0">
                  <a:pos x="11" y="1123"/>
                </a:cxn>
                <a:cxn ang="0">
                  <a:pos x="13" y="1128"/>
                </a:cxn>
                <a:cxn ang="0">
                  <a:pos x="17" y="1136"/>
                </a:cxn>
                <a:cxn ang="0">
                  <a:pos x="23" y="1141"/>
                </a:cxn>
                <a:cxn ang="0">
                  <a:pos x="35" y="1145"/>
                </a:cxn>
                <a:cxn ang="0">
                  <a:pos x="47" y="1141"/>
                </a:cxn>
                <a:cxn ang="0">
                  <a:pos x="53" y="1136"/>
                </a:cxn>
                <a:cxn ang="0">
                  <a:pos x="57" y="1128"/>
                </a:cxn>
                <a:cxn ang="0">
                  <a:pos x="57" y="1123"/>
                </a:cxn>
                <a:cxn ang="0">
                  <a:pos x="56" y="983"/>
                </a:cxn>
                <a:cxn ang="0">
                  <a:pos x="48" y="704"/>
                </a:cxn>
                <a:cxn ang="0">
                  <a:pos x="47" y="565"/>
                </a:cxn>
                <a:cxn ang="0">
                  <a:pos x="47" y="495"/>
                </a:cxn>
                <a:cxn ang="0">
                  <a:pos x="49" y="359"/>
                </a:cxn>
                <a:cxn ang="0">
                  <a:pos x="49" y="290"/>
                </a:cxn>
              </a:cxnLst>
              <a:rect l="0" t="0" r="r" b="b"/>
              <a:pathLst>
                <a:path w="59" h="1145">
                  <a:moveTo>
                    <a:pt x="49" y="290"/>
                  </a:moveTo>
                  <a:lnTo>
                    <a:pt x="49" y="290"/>
                  </a:lnTo>
                  <a:lnTo>
                    <a:pt x="49" y="273"/>
                  </a:lnTo>
                  <a:lnTo>
                    <a:pt x="51" y="256"/>
                  </a:lnTo>
                  <a:lnTo>
                    <a:pt x="55" y="221"/>
                  </a:lnTo>
                  <a:lnTo>
                    <a:pt x="57" y="185"/>
                  </a:lnTo>
                  <a:lnTo>
                    <a:pt x="59" y="167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5" y="86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17"/>
                  </a:lnTo>
                  <a:lnTo>
                    <a:pt x="49" y="11"/>
                  </a:lnTo>
                  <a:lnTo>
                    <a:pt x="48" y="7"/>
                  </a:lnTo>
                  <a:lnTo>
                    <a:pt x="44" y="5"/>
                  </a:lnTo>
                  <a:lnTo>
                    <a:pt x="42" y="2"/>
                  </a:lnTo>
                  <a:lnTo>
                    <a:pt x="38" y="1"/>
                  </a:lnTo>
                  <a:lnTo>
                    <a:pt x="28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9" y="88"/>
                  </a:lnTo>
                  <a:lnTo>
                    <a:pt x="10" y="156"/>
                  </a:lnTo>
                  <a:lnTo>
                    <a:pt x="10" y="189"/>
                  </a:lnTo>
                  <a:lnTo>
                    <a:pt x="10" y="223"/>
                  </a:lnTo>
                  <a:lnTo>
                    <a:pt x="8" y="256"/>
                  </a:lnTo>
                  <a:lnTo>
                    <a:pt x="4" y="290"/>
                  </a:lnTo>
                  <a:lnTo>
                    <a:pt x="4" y="290"/>
                  </a:lnTo>
                  <a:lnTo>
                    <a:pt x="2" y="307"/>
                  </a:lnTo>
                  <a:lnTo>
                    <a:pt x="1" y="323"/>
                  </a:lnTo>
                  <a:lnTo>
                    <a:pt x="2" y="357"/>
                  </a:lnTo>
                  <a:lnTo>
                    <a:pt x="2" y="391"/>
                  </a:lnTo>
                  <a:lnTo>
                    <a:pt x="1" y="423"/>
                  </a:lnTo>
                  <a:lnTo>
                    <a:pt x="1" y="423"/>
                  </a:lnTo>
                  <a:lnTo>
                    <a:pt x="0" y="459"/>
                  </a:lnTo>
                  <a:lnTo>
                    <a:pt x="0" y="494"/>
                  </a:lnTo>
                  <a:lnTo>
                    <a:pt x="1" y="565"/>
                  </a:lnTo>
                  <a:lnTo>
                    <a:pt x="1" y="565"/>
                  </a:lnTo>
                  <a:lnTo>
                    <a:pt x="1" y="634"/>
                  </a:lnTo>
                  <a:lnTo>
                    <a:pt x="2" y="704"/>
                  </a:lnTo>
                  <a:lnTo>
                    <a:pt x="6" y="843"/>
                  </a:lnTo>
                  <a:lnTo>
                    <a:pt x="10" y="983"/>
                  </a:lnTo>
                  <a:lnTo>
                    <a:pt x="11" y="1054"/>
                  </a:lnTo>
                  <a:lnTo>
                    <a:pt x="11" y="1123"/>
                  </a:lnTo>
                  <a:lnTo>
                    <a:pt x="11" y="1123"/>
                  </a:lnTo>
                  <a:lnTo>
                    <a:pt x="13" y="1128"/>
                  </a:lnTo>
                  <a:lnTo>
                    <a:pt x="14" y="1132"/>
                  </a:lnTo>
                  <a:lnTo>
                    <a:pt x="17" y="1136"/>
                  </a:lnTo>
                  <a:lnTo>
                    <a:pt x="19" y="1140"/>
                  </a:lnTo>
                  <a:lnTo>
                    <a:pt x="23" y="1141"/>
                  </a:lnTo>
                  <a:lnTo>
                    <a:pt x="26" y="1144"/>
                  </a:lnTo>
                  <a:lnTo>
                    <a:pt x="35" y="1145"/>
                  </a:lnTo>
                  <a:lnTo>
                    <a:pt x="43" y="1144"/>
                  </a:lnTo>
                  <a:lnTo>
                    <a:pt x="47" y="1141"/>
                  </a:lnTo>
                  <a:lnTo>
                    <a:pt x="51" y="1140"/>
                  </a:lnTo>
                  <a:lnTo>
                    <a:pt x="53" y="1136"/>
                  </a:lnTo>
                  <a:lnTo>
                    <a:pt x="56" y="1132"/>
                  </a:lnTo>
                  <a:lnTo>
                    <a:pt x="57" y="1128"/>
                  </a:lnTo>
                  <a:lnTo>
                    <a:pt x="57" y="1123"/>
                  </a:lnTo>
                  <a:lnTo>
                    <a:pt x="57" y="1123"/>
                  </a:lnTo>
                  <a:lnTo>
                    <a:pt x="57" y="1054"/>
                  </a:lnTo>
                  <a:lnTo>
                    <a:pt x="56" y="983"/>
                  </a:lnTo>
                  <a:lnTo>
                    <a:pt x="52" y="843"/>
                  </a:lnTo>
                  <a:lnTo>
                    <a:pt x="48" y="704"/>
                  </a:lnTo>
                  <a:lnTo>
                    <a:pt x="47" y="634"/>
                  </a:lnTo>
                  <a:lnTo>
                    <a:pt x="47" y="565"/>
                  </a:lnTo>
                  <a:lnTo>
                    <a:pt x="47" y="565"/>
                  </a:lnTo>
                  <a:lnTo>
                    <a:pt x="47" y="495"/>
                  </a:lnTo>
                  <a:lnTo>
                    <a:pt x="48" y="427"/>
                  </a:lnTo>
                  <a:lnTo>
                    <a:pt x="49" y="359"/>
                  </a:lnTo>
                  <a:lnTo>
                    <a:pt x="49" y="290"/>
                  </a:lnTo>
                  <a:lnTo>
                    <a:pt x="49" y="2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8" name="Freeform 1250"/>
            <p:cNvSpPr/>
            <p:nvPr/>
          </p:nvSpPr>
          <p:spPr bwMode="auto">
            <a:xfrm>
              <a:off x="5959476" y="2141538"/>
              <a:ext cx="26988" cy="444500"/>
            </a:xfrm>
            <a:custGeom>
              <a:avLst/>
              <a:gdLst/>
              <a:ahLst/>
              <a:cxnLst>
                <a:cxn ang="0">
                  <a:pos x="51" y="457"/>
                </a:cxn>
                <a:cxn ang="0">
                  <a:pos x="53" y="422"/>
                </a:cxn>
                <a:cxn ang="0">
                  <a:pos x="57" y="387"/>
                </a:cxn>
                <a:cxn ang="0">
                  <a:pos x="57" y="343"/>
                </a:cxn>
                <a:cxn ang="0">
                  <a:pos x="60" y="312"/>
                </a:cxn>
                <a:cxn ang="0">
                  <a:pos x="61" y="302"/>
                </a:cxn>
                <a:cxn ang="0">
                  <a:pos x="67" y="273"/>
                </a:cxn>
                <a:cxn ang="0">
                  <a:pos x="67" y="241"/>
                </a:cxn>
                <a:cxn ang="0">
                  <a:pos x="63" y="181"/>
                </a:cxn>
                <a:cxn ang="0">
                  <a:pos x="63" y="141"/>
                </a:cxn>
                <a:cxn ang="0">
                  <a:pos x="57" y="22"/>
                </a:cxn>
                <a:cxn ang="0">
                  <a:pos x="56" y="17"/>
                </a:cxn>
                <a:cxn ang="0">
                  <a:pos x="52" y="9"/>
                </a:cxn>
                <a:cxn ang="0">
                  <a:pos x="46" y="2"/>
                </a:cxn>
                <a:cxn ang="0">
                  <a:pos x="33" y="0"/>
                </a:cxn>
                <a:cxn ang="0">
                  <a:pos x="21" y="2"/>
                </a:cxn>
                <a:cxn ang="0">
                  <a:pos x="14" y="9"/>
                </a:cxn>
                <a:cxn ang="0">
                  <a:pos x="12" y="17"/>
                </a:cxn>
                <a:cxn ang="0">
                  <a:pos x="12" y="22"/>
                </a:cxn>
                <a:cxn ang="0">
                  <a:pos x="17" y="115"/>
                </a:cxn>
                <a:cxn ang="0">
                  <a:pos x="17" y="145"/>
                </a:cxn>
                <a:cxn ang="0">
                  <a:pos x="21" y="218"/>
                </a:cxn>
                <a:cxn ang="0">
                  <a:pos x="22" y="255"/>
                </a:cxn>
                <a:cxn ang="0">
                  <a:pos x="18" y="290"/>
                </a:cxn>
                <a:cxn ang="0">
                  <a:pos x="14" y="306"/>
                </a:cxn>
                <a:cxn ang="0">
                  <a:pos x="10" y="355"/>
                </a:cxn>
                <a:cxn ang="0">
                  <a:pos x="8" y="421"/>
                </a:cxn>
                <a:cxn ang="0">
                  <a:pos x="5" y="459"/>
                </a:cxn>
                <a:cxn ang="0">
                  <a:pos x="5" y="570"/>
                </a:cxn>
                <a:cxn ang="0">
                  <a:pos x="6" y="601"/>
                </a:cxn>
                <a:cxn ang="0">
                  <a:pos x="9" y="664"/>
                </a:cxn>
                <a:cxn ang="0">
                  <a:pos x="14" y="694"/>
                </a:cxn>
                <a:cxn ang="0">
                  <a:pos x="18" y="735"/>
                </a:cxn>
                <a:cxn ang="0">
                  <a:pos x="19" y="774"/>
                </a:cxn>
                <a:cxn ang="0">
                  <a:pos x="17" y="854"/>
                </a:cxn>
                <a:cxn ang="0">
                  <a:pos x="17" y="869"/>
                </a:cxn>
                <a:cxn ang="0">
                  <a:pos x="12" y="918"/>
                </a:cxn>
                <a:cxn ang="0">
                  <a:pos x="6" y="965"/>
                </a:cxn>
                <a:cxn ang="0">
                  <a:pos x="5" y="980"/>
                </a:cxn>
                <a:cxn ang="0">
                  <a:pos x="9" y="1035"/>
                </a:cxn>
                <a:cxn ang="0">
                  <a:pos x="9" y="1064"/>
                </a:cxn>
                <a:cxn ang="0">
                  <a:pos x="2" y="1089"/>
                </a:cxn>
                <a:cxn ang="0">
                  <a:pos x="1" y="1094"/>
                </a:cxn>
                <a:cxn ang="0">
                  <a:pos x="1" y="1103"/>
                </a:cxn>
                <a:cxn ang="0">
                  <a:pos x="4" y="1111"/>
                </a:cxn>
                <a:cxn ang="0">
                  <a:pos x="13" y="1120"/>
                </a:cxn>
                <a:cxn ang="0">
                  <a:pos x="25" y="1123"/>
                </a:cxn>
                <a:cxn ang="0">
                  <a:pos x="33" y="1122"/>
                </a:cxn>
                <a:cxn ang="0">
                  <a:pos x="39" y="1116"/>
                </a:cxn>
                <a:cxn ang="0">
                  <a:pos x="43" y="1112"/>
                </a:cxn>
                <a:cxn ang="0">
                  <a:pos x="51" y="1090"/>
                </a:cxn>
                <a:cxn ang="0">
                  <a:pos x="53" y="1067"/>
                </a:cxn>
                <a:cxn ang="0">
                  <a:pos x="51" y="1021"/>
                </a:cxn>
                <a:cxn ang="0">
                  <a:pos x="51" y="990"/>
                </a:cxn>
                <a:cxn ang="0">
                  <a:pos x="55" y="925"/>
                </a:cxn>
                <a:cxn ang="0">
                  <a:pos x="59" y="895"/>
                </a:cxn>
                <a:cxn ang="0">
                  <a:pos x="63" y="861"/>
                </a:cxn>
                <a:cxn ang="0">
                  <a:pos x="64" y="795"/>
                </a:cxn>
                <a:cxn ang="0">
                  <a:pos x="64" y="762"/>
                </a:cxn>
                <a:cxn ang="0">
                  <a:pos x="64" y="723"/>
                </a:cxn>
                <a:cxn ang="0">
                  <a:pos x="53" y="647"/>
                </a:cxn>
                <a:cxn ang="0">
                  <a:pos x="51" y="609"/>
                </a:cxn>
              </a:cxnLst>
              <a:rect l="0" t="0" r="r" b="b"/>
              <a:pathLst>
                <a:path w="67" h="1123">
                  <a:moveTo>
                    <a:pt x="51" y="457"/>
                  </a:moveTo>
                  <a:lnTo>
                    <a:pt x="51" y="457"/>
                  </a:lnTo>
                  <a:lnTo>
                    <a:pt x="52" y="440"/>
                  </a:lnTo>
                  <a:lnTo>
                    <a:pt x="53" y="422"/>
                  </a:lnTo>
                  <a:lnTo>
                    <a:pt x="57" y="387"/>
                  </a:lnTo>
                  <a:lnTo>
                    <a:pt x="57" y="387"/>
                  </a:lnTo>
                  <a:lnTo>
                    <a:pt x="57" y="366"/>
                  </a:lnTo>
                  <a:lnTo>
                    <a:pt x="57" y="343"/>
                  </a:lnTo>
                  <a:lnTo>
                    <a:pt x="57" y="323"/>
                  </a:lnTo>
                  <a:lnTo>
                    <a:pt x="60" y="312"/>
                  </a:lnTo>
                  <a:lnTo>
                    <a:pt x="61" y="302"/>
                  </a:lnTo>
                  <a:lnTo>
                    <a:pt x="61" y="302"/>
                  </a:lnTo>
                  <a:lnTo>
                    <a:pt x="65" y="287"/>
                  </a:lnTo>
                  <a:lnTo>
                    <a:pt x="67" y="273"/>
                  </a:lnTo>
                  <a:lnTo>
                    <a:pt x="67" y="257"/>
                  </a:lnTo>
                  <a:lnTo>
                    <a:pt x="67" y="241"/>
                  </a:lnTo>
                  <a:lnTo>
                    <a:pt x="64" y="210"/>
                  </a:lnTo>
                  <a:lnTo>
                    <a:pt x="63" y="181"/>
                  </a:lnTo>
                  <a:lnTo>
                    <a:pt x="63" y="181"/>
                  </a:lnTo>
                  <a:lnTo>
                    <a:pt x="63" y="141"/>
                  </a:lnTo>
                  <a:lnTo>
                    <a:pt x="61" y="10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17"/>
                  </a:lnTo>
                  <a:lnTo>
                    <a:pt x="55" y="11"/>
                  </a:lnTo>
                  <a:lnTo>
                    <a:pt x="52" y="9"/>
                  </a:lnTo>
                  <a:lnTo>
                    <a:pt x="50" y="5"/>
                  </a:lnTo>
                  <a:lnTo>
                    <a:pt x="46" y="2"/>
                  </a:lnTo>
                  <a:lnTo>
                    <a:pt x="42" y="1"/>
                  </a:lnTo>
                  <a:lnTo>
                    <a:pt x="33" y="0"/>
                  </a:lnTo>
                  <a:lnTo>
                    <a:pt x="25" y="1"/>
                  </a:lnTo>
                  <a:lnTo>
                    <a:pt x="21" y="2"/>
                  </a:lnTo>
                  <a:lnTo>
                    <a:pt x="18" y="5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2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83"/>
                  </a:lnTo>
                  <a:lnTo>
                    <a:pt x="17" y="11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80"/>
                  </a:lnTo>
                  <a:lnTo>
                    <a:pt x="21" y="218"/>
                  </a:lnTo>
                  <a:lnTo>
                    <a:pt x="22" y="236"/>
                  </a:lnTo>
                  <a:lnTo>
                    <a:pt x="22" y="255"/>
                  </a:lnTo>
                  <a:lnTo>
                    <a:pt x="21" y="273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4" y="306"/>
                  </a:lnTo>
                  <a:lnTo>
                    <a:pt x="13" y="321"/>
                  </a:lnTo>
                  <a:lnTo>
                    <a:pt x="10" y="355"/>
                  </a:lnTo>
                  <a:lnTo>
                    <a:pt x="9" y="388"/>
                  </a:lnTo>
                  <a:lnTo>
                    <a:pt x="8" y="421"/>
                  </a:lnTo>
                  <a:lnTo>
                    <a:pt x="8" y="421"/>
                  </a:lnTo>
                  <a:lnTo>
                    <a:pt x="5" y="459"/>
                  </a:lnTo>
                  <a:lnTo>
                    <a:pt x="5" y="495"/>
                  </a:lnTo>
                  <a:lnTo>
                    <a:pt x="5" y="570"/>
                  </a:lnTo>
                  <a:lnTo>
                    <a:pt x="5" y="570"/>
                  </a:lnTo>
                  <a:lnTo>
                    <a:pt x="6" y="601"/>
                  </a:lnTo>
                  <a:lnTo>
                    <a:pt x="6" y="633"/>
                  </a:lnTo>
                  <a:lnTo>
                    <a:pt x="9" y="664"/>
                  </a:lnTo>
                  <a:lnTo>
                    <a:pt x="14" y="694"/>
                  </a:lnTo>
                  <a:lnTo>
                    <a:pt x="14" y="694"/>
                  </a:lnTo>
                  <a:lnTo>
                    <a:pt x="17" y="714"/>
                  </a:lnTo>
                  <a:lnTo>
                    <a:pt x="18" y="735"/>
                  </a:lnTo>
                  <a:lnTo>
                    <a:pt x="19" y="754"/>
                  </a:lnTo>
                  <a:lnTo>
                    <a:pt x="19" y="774"/>
                  </a:lnTo>
                  <a:lnTo>
                    <a:pt x="18" y="814"/>
                  </a:lnTo>
                  <a:lnTo>
                    <a:pt x="17" y="854"/>
                  </a:lnTo>
                  <a:lnTo>
                    <a:pt x="17" y="854"/>
                  </a:lnTo>
                  <a:lnTo>
                    <a:pt x="17" y="869"/>
                  </a:lnTo>
                  <a:lnTo>
                    <a:pt x="16" y="886"/>
                  </a:lnTo>
                  <a:lnTo>
                    <a:pt x="12" y="918"/>
                  </a:lnTo>
                  <a:lnTo>
                    <a:pt x="8" y="949"/>
                  </a:lnTo>
                  <a:lnTo>
                    <a:pt x="6" y="965"/>
                  </a:lnTo>
                  <a:lnTo>
                    <a:pt x="5" y="980"/>
                  </a:lnTo>
                  <a:lnTo>
                    <a:pt x="5" y="980"/>
                  </a:lnTo>
                  <a:lnTo>
                    <a:pt x="8" y="1007"/>
                  </a:lnTo>
                  <a:lnTo>
                    <a:pt x="9" y="1035"/>
                  </a:lnTo>
                  <a:lnTo>
                    <a:pt x="10" y="1051"/>
                  </a:lnTo>
                  <a:lnTo>
                    <a:pt x="9" y="1064"/>
                  </a:lnTo>
                  <a:lnTo>
                    <a:pt x="8" y="1077"/>
                  </a:lnTo>
                  <a:lnTo>
                    <a:pt x="2" y="1089"/>
                  </a:lnTo>
                  <a:lnTo>
                    <a:pt x="2" y="1089"/>
                  </a:lnTo>
                  <a:lnTo>
                    <a:pt x="1" y="1094"/>
                  </a:lnTo>
                  <a:lnTo>
                    <a:pt x="0" y="1098"/>
                  </a:lnTo>
                  <a:lnTo>
                    <a:pt x="1" y="1103"/>
                  </a:lnTo>
                  <a:lnTo>
                    <a:pt x="1" y="1107"/>
                  </a:lnTo>
                  <a:lnTo>
                    <a:pt x="4" y="1111"/>
                  </a:lnTo>
                  <a:lnTo>
                    <a:pt x="6" y="1115"/>
                  </a:lnTo>
                  <a:lnTo>
                    <a:pt x="13" y="1120"/>
                  </a:lnTo>
                  <a:lnTo>
                    <a:pt x="21" y="1123"/>
                  </a:lnTo>
                  <a:lnTo>
                    <a:pt x="25" y="1123"/>
                  </a:lnTo>
                  <a:lnTo>
                    <a:pt x="29" y="1123"/>
                  </a:lnTo>
                  <a:lnTo>
                    <a:pt x="33" y="1122"/>
                  </a:lnTo>
                  <a:lnTo>
                    <a:pt x="36" y="1119"/>
                  </a:lnTo>
                  <a:lnTo>
                    <a:pt x="39" y="1116"/>
                  </a:lnTo>
                  <a:lnTo>
                    <a:pt x="43" y="1112"/>
                  </a:lnTo>
                  <a:lnTo>
                    <a:pt x="43" y="1112"/>
                  </a:lnTo>
                  <a:lnTo>
                    <a:pt x="47" y="1101"/>
                  </a:lnTo>
                  <a:lnTo>
                    <a:pt x="51" y="1090"/>
                  </a:lnTo>
                  <a:lnTo>
                    <a:pt x="52" y="1078"/>
                  </a:lnTo>
                  <a:lnTo>
                    <a:pt x="53" y="1067"/>
                  </a:lnTo>
                  <a:lnTo>
                    <a:pt x="52" y="1044"/>
                  </a:lnTo>
                  <a:lnTo>
                    <a:pt x="51" y="1021"/>
                  </a:lnTo>
                  <a:lnTo>
                    <a:pt x="51" y="1021"/>
                  </a:lnTo>
                  <a:lnTo>
                    <a:pt x="51" y="990"/>
                  </a:lnTo>
                  <a:lnTo>
                    <a:pt x="52" y="958"/>
                  </a:lnTo>
                  <a:lnTo>
                    <a:pt x="55" y="925"/>
                  </a:lnTo>
                  <a:lnTo>
                    <a:pt x="59" y="895"/>
                  </a:lnTo>
                  <a:lnTo>
                    <a:pt x="59" y="895"/>
                  </a:lnTo>
                  <a:lnTo>
                    <a:pt x="61" y="878"/>
                  </a:lnTo>
                  <a:lnTo>
                    <a:pt x="63" y="861"/>
                  </a:lnTo>
                  <a:lnTo>
                    <a:pt x="64" y="829"/>
                  </a:lnTo>
                  <a:lnTo>
                    <a:pt x="64" y="795"/>
                  </a:lnTo>
                  <a:lnTo>
                    <a:pt x="64" y="762"/>
                  </a:lnTo>
                  <a:lnTo>
                    <a:pt x="64" y="762"/>
                  </a:lnTo>
                  <a:lnTo>
                    <a:pt x="65" y="742"/>
                  </a:lnTo>
                  <a:lnTo>
                    <a:pt x="64" y="723"/>
                  </a:lnTo>
                  <a:lnTo>
                    <a:pt x="59" y="685"/>
                  </a:lnTo>
                  <a:lnTo>
                    <a:pt x="53" y="647"/>
                  </a:lnTo>
                  <a:lnTo>
                    <a:pt x="52" y="627"/>
                  </a:lnTo>
                  <a:lnTo>
                    <a:pt x="51" y="609"/>
                  </a:lnTo>
                  <a:lnTo>
                    <a:pt x="51" y="4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9" name="Freeform 1251"/>
            <p:cNvSpPr>
              <a:spLocks noEditPoints="1"/>
            </p:cNvSpPr>
            <p:nvPr/>
          </p:nvSpPr>
          <p:spPr bwMode="auto">
            <a:xfrm>
              <a:off x="5338763" y="2098675"/>
              <a:ext cx="531813" cy="517525"/>
            </a:xfrm>
            <a:custGeom>
              <a:avLst/>
              <a:gdLst/>
              <a:ahLst/>
              <a:cxnLst>
                <a:cxn ang="0">
                  <a:pos x="1333" y="548"/>
                </a:cxn>
                <a:cxn ang="0">
                  <a:pos x="1328" y="423"/>
                </a:cxn>
                <a:cxn ang="0">
                  <a:pos x="1319" y="340"/>
                </a:cxn>
                <a:cxn ang="0">
                  <a:pos x="1323" y="206"/>
                </a:cxn>
                <a:cxn ang="0">
                  <a:pos x="1309" y="68"/>
                </a:cxn>
                <a:cxn ang="0">
                  <a:pos x="1303" y="32"/>
                </a:cxn>
                <a:cxn ang="0">
                  <a:pos x="1287" y="19"/>
                </a:cxn>
                <a:cxn ang="0">
                  <a:pos x="1227" y="19"/>
                </a:cxn>
                <a:cxn ang="0">
                  <a:pos x="833" y="19"/>
                </a:cxn>
                <a:cxn ang="0">
                  <a:pos x="348" y="11"/>
                </a:cxn>
                <a:cxn ang="0">
                  <a:pos x="209" y="0"/>
                </a:cxn>
                <a:cxn ang="0">
                  <a:pos x="30" y="7"/>
                </a:cxn>
                <a:cxn ang="0">
                  <a:pos x="14" y="14"/>
                </a:cxn>
                <a:cxn ang="0">
                  <a:pos x="7" y="111"/>
                </a:cxn>
                <a:cxn ang="0">
                  <a:pos x="3" y="514"/>
                </a:cxn>
                <a:cxn ang="0">
                  <a:pos x="17" y="673"/>
                </a:cxn>
                <a:cxn ang="0">
                  <a:pos x="28" y="933"/>
                </a:cxn>
                <a:cxn ang="0">
                  <a:pos x="20" y="1120"/>
                </a:cxn>
                <a:cxn ang="0">
                  <a:pos x="18" y="1204"/>
                </a:cxn>
                <a:cxn ang="0">
                  <a:pos x="39" y="1245"/>
                </a:cxn>
                <a:cxn ang="0">
                  <a:pos x="99" y="1264"/>
                </a:cxn>
                <a:cxn ang="0">
                  <a:pos x="135" y="1271"/>
                </a:cxn>
                <a:cxn ang="0">
                  <a:pos x="217" y="1273"/>
                </a:cxn>
                <a:cxn ang="0">
                  <a:pos x="437" y="1284"/>
                </a:cxn>
                <a:cxn ang="0">
                  <a:pos x="617" y="1277"/>
                </a:cxn>
                <a:cxn ang="0">
                  <a:pos x="861" y="1275"/>
                </a:cxn>
                <a:cxn ang="0">
                  <a:pos x="1266" y="1297"/>
                </a:cxn>
                <a:cxn ang="0">
                  <a:pos x="1282" y="1302"/>
                </a:cxn>
                <a:cxn ang="0">
                  <a:pos x="1306" y="1293"/>
                </a:cxn>
                <a:cxn ang="0">
                  <a:pos x="1324" y="1216"/>
                </a:cxn>
                <a:cxn ang="0">
                  <a:pos x="1326" y="844"/>
                </a:cxn>
                <a:cxn ang="0">
                  <a:pos x="1336" y="722"/>
                </a:cxn>
                <a:cxn ang="0">
                  <a:pos x="697" y="1229"/>
                </a:cxn>
                <a:cxn ang="0">
                  <a:pos x="381" y="1235"/>
                </a:cxn>
                <a:cxn ang="0">
                  <a:pos x="92" y="1218"/>
                </a:cxn>
                <a:cxn ang="0">
                  <a:pos x="69" y="1201"/>
                </a:cxn>
                <a:cxn ang="0">
                  <a:pos x="65" y="1124"/>
                </a:cxn>
                <a:cxn ang="0">
                  <a:pos x="72" y="978"/>
                </a:cxn>
                <a:cxn ang="0">
                  <a:pos x="68" y="765"/>
                </a:cxn>
                <a:cxn ang="0">
                  <a:pos x="58" y="631"/>
                </a:cxn>
                <a:cxn ang="0">
                  <a:pos x="50" y="544"/>
                </a:cxn>
                <a:cxn ang="0">
                  <a:pos x="46" y="413"/>
                </a:cxn>
                <a:cxn ang="0">
                  <a:pos x="52" y="52"/>
                </a:cxn>
                <a:cxn ang="0">
                  <a:pos x="276" y="49"/>
                </a:cxn>
                <a:cxn ang="0">
                  <a:pos x="424" y="61"/>
                </a:cxn>
                <a:cxn ang="0">
                  <a:pos x="700" y="65"/>
                </a:cxn>
                <a:cxn ang="0">
                  <a:pos x="1198" y="64"/>
                </a:cxn>
                <a:cxn ang="0">
                  <a:pos x="1232" y="65"/>
                </a:cxn>
                <a:cxn ang="0">
                  <a:pos x="1253" y="69"/>
                </a:cxn>
                <a:cxn ang="0">
                  <a:pos x="1272" y="125"/>
                </a:cxn>
                <a:cxn ang="0">
                  <a:pos x="1277" y="225"/>
                </a:cxn>
                <a:cxn ang="0">
                  <a:pos x="1277" y="417"/>
                </a:cxn>
                <a:cxn ang="0">
                  <a:pos x="1292" y="644"/>
                </a:cxn>
                <a:cxn ang="0">
                  <a:pos x="1281" y="790"/>
                </a:cxn>
                <a:cxn ang="0">
                  <a:pos x="1281" y="1127"/>
                </a:cxn>
                <a:cxn ang="0">
                  <a:pos x="1269" y="1251"/>
                </a:cxn>
                <a:cxn ang="0">
                  <a:pos x="769" y="1230"/>
                </a:cxn>
              </a:cxnLst>
              <a:rect l="0" t="0" r="r" b="b"/>
              <a:pathLst>
                <a:path w="1338" h="1302">
                  <a:moveTo>
                    <a:pt x="1337" y="681"/>
                  </a:moveTo>
                  <a:lnTo>
                    <a:pt x="1337" y="681"/>
                  </a:lnTo>
                  <a:lnTo>
                    <a:pt x="1338" y="614"/>
                  </a:lnTo>
                  <a:lnTo>
                    <a:pt x="1336" y="580"/>
                  </a:lnTo>
                  <a:lnTo>
                    <a:pt x="1333" y="548"/>
                  </a:lnTo>
                  <a:lnTo>
                    <a:pt x="1333" y="548"/>
                  </a:lnTo>
                  <a:lnTo>
                    <a:pt x="1330" y="527"/>
                  </a:lnTo>
                  <a:lnTo>
                    <a:pt x="1329" y="506"/>
                  </a:lnTo>
                  <a:lnTo>
                    <a:pt x="1329" y="464"/>
                  </a:lnTo>
                  <a:lnTo>
                    <a:pt x="1328" y="423"/>
                  </a:lnTo>
                  <a:lnTo>
                    <a:pt x="1326" y="402"/>
                  </a:lnTo>
                  <a:lnTo>
                    <a:pt x="1324" y="383"/>
                  </a:lnTo>
                  <a:lnTo>
                    <a:pt x="1324" y="383"/>
                  </a:lnTo>
                  <a:lnTo>
                    <a:pt x="1320" y="361"/>
                  </a:lnTo>
                  <a:lnTo>
                    <a:pt x="1319" y="340"/>
                  </a:lnTo>
                  <a:lnTo>
                    <a:pt x="1319" y="317"/>
                  </a:lnTo>
                  <a:lnTo>
                    <a:pt x="1319" y="295"/>
                  </a:lnTo>
                  <a:lnTo>
                    <a:pt x="1321" y="249"/>
                  </a:lnTo>
                  <a:lnTo>
                    <a:pt x="1323" y="206"/>
                  </a:lnTo>
                  <a:lnTo>
                    <a:pt x="1323" y="206"/>
                  </a:lnTo>
                  <a:lnTo>
                    <a:pt x="1323" y="185"/>
                  </a:lnTo>
                  <a:lnTo>
                    <a:pt x="1321" y="166"/>
                  </a:lnTo>
                  <a:lnTo>
                    <a:pt x="1316" y="126"/>
                  </a:lnTo>
                  <a:lnTo>
                    <a:pt x="1311" y="87"/>
                  </a:lnTo>
                  <a:lnTo>
                    <a:pt x="1309" y="68"/>
                  </a:lnTo>
                  <a:lnTo>
                    <a:pt x="1309" y="48"/>
                  </a:lnTo>
                  <a:lnTo>
                    <a:pt x="1309" y="48"/>
                  </a:lnTo>
                  <a:lnTo>
                    <a:pt x="1308" y="41"/>
                  </a:lnTo>
                  <a:lnTo>
                    <a:pt x="1306" y="36"/>
                  </a:lnTo>
                  <a:lnTo>
                    <a:pt x="1303" y="32"/>
                  </a:lnTo>
                  <a:lnTo>
                    <a:pt x="1299" y="30"/>
                  </a:lnTo>
                  <a:lnTo>
                    <a:pt x="1299" y="30"/>
                  </a:lnTo>
                  <a:lnTo>
                    <a:pt x="1296" y="24"/>
                  </a:lnTo>
                  <a:lnTo>
                    <a:pt x="1291" y="22"/>
                  </a:lnTo>
                  <a:lnTo>
                    <a:pt x="1287" y="19"/>
                  </a:lnTo>
                  <a:lnTo>
                    <a:pt x="1281" y="19"/>
                  </a:lnTo>
                  <a:lnTo>
                    <a:pt x="1230" y="19"/>
                  </a:lnTo>
                  <a:lnTo>
                    <a:pt x="1230" y="19"/>
                  </a:lnTo>
                  <a:lnTo>
                    <a:pt x="1227" y="19"/>
                  </a:lnTo>
                  <a:lnTo>
                    <a:pt x="1227" y="19"/>
                  </a:lnTo>
                  <a:lnTo>
                    <a:pt x="1202" y="19"/>
                  </a:lnTo>
                  <a:lnTo>
                    <a:pt x="1177" y="19"/>
                  </a:lnTo>
                  <a:lnTo>
                    <a:pt x="1006" y="19"/>
                  </a:lnTo>
                  <a:lnTo>
                    <a:pt x="1006" y="19"/>
                  </a:lnTo>
                  <a:lnTo>
                    <a:pt x="833" y="19"/>
                  </a:lnTo>
                  <a:lnTo>
                    <a:pt x="661" y="19"/>
                  </a:lnTo>
                  <a:lnTo>
                    <a:pt x="661" y="19"/>
                  </a:lnTo>
                  <a:lnTo>
                    <a:pt x="504" y="17"/>
                  </a:lnTo>
                  <a:lnTo>
                    <a:pt x="425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07" y="7"/>
                  </a:lnTo>
                  <a:lnTo>
                    <a:pt x="268" y="4"/>
                  </a:lnTo>
                  <a:lnTo>
                    <a:pt x="229" y="1"/>
                  </a:lnTo>
                  <a:lnTo>
                    <a:pt x="209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49" y="1"/>
                  </a:lnTo>
                  <a:lnTo>
                    <a:pt x="110" y="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4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4" y="14"/>
                  </a:lnTo>
                  <a:lnTo>
                    <a:pt x="11" y="18"/>
                  </a:lnTo>
                  <a:lnTo>
                    <a:pt x="8" y="24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111"/>
                  </a:lnTo>
                  <a:lnTo>
                    <a:pt x="4" y="192"/>
                  </a:lnTo>
                  <a:lnTo>
                    <a:pt x="3" y="272"/>
                  </a:lnTo>
                  <a:lnTo>
                    <a:pt x="0" y="353"/>
                  </a:lnTo>
                  <a:lnTo>
                    <a:pt x="0" y="434"/>
                  </a:lnTo>
                  <a:lnTo>
                    <a:pt x="3" y="514"/>
                  </a:lnTo>
                  <a:lnTo>
                    <a:pt x="4" y="554"/>
                  </a:lnTo>
                  <a:lnTo>
                    <a:pt x="8" y="595"/>
                  </a:lnTo>
                  <a:lnTo>
                    <a:pt x="12" y="634"/>
                  </a:lnTo>
                  <a:lnTo>
                    <a:pt x="17" y="673"/>
                  </a:lnTo>
                  <a:lnTo>
                    <a:pt x="17" y="673"/>
                  </a:lnTo>
                  <a:lnTo>
                    <a:pt x="22" y="716"/>
                  </a:lnTo>
                  <a:lnTo>
                    <a:pt x="25" y="759"/>
                  </a:lnTo>
                  <a:lnTo>
                    <a:pt x="28" y="803"/>
                  </a:lnTo>
                  <a:lnTo>
                    <a:pt x="28" y="846"/>
                  </a:lnTo>
                  <a:lnTo>
                    <a:pt x="28" y="933"/>
                  </a:lnTo>
                  <a:lnTo>
                    <a:pt x="28" y="1020"/>
                  </a:lnTo>
                  <a:lnTo>
                    <a:pt x="28" y="1020"/>
                  </a:lnTo>
                  <a:lnTo>
                    <a:pt x="26" y="1054"/>
                  </a:lnTo>
                  <a:lnTo>
                    <a:pt x="22" y="1086"/>
                  </a:lnTo>
                  <a:lnTo>
                    <a:pt x="20" y="1120"/>
                  </a:lnTo>
                  <a:lnTo>
                    <a:pt x="18" y="1154"/>
                  </a:lnTo>
                  <a:lnTo>
                    <a:pt x="18" y="1154"/>
                  </a:lnTo>
                  <a:lnTo>
                    <a:pt x="17" y="1179"/>
                  </a:lnTo>
                  <a:lnTo>
                    <a:pt x="17" y="1192"/>
                  </a:lnTo>
                  <a:lnTo>
                    <a:pt x="18" y="1204"/>
                  </a:lnTo>
                  <a:lnTo>
                    <a:pt x="20" y="1215"/>
                  </a:lnTo>
                  <a:lnTo>
                    <a:pt x="24" y="1225"/>
                  </a:lnTo>
                  <a:lnTo>
                    <a:pt x="30" y="1235"/>
                  </a:lnTo>
                  <a:lnTo>
                    <a:pt x="39" y="1245"/>
                  </a:lnTo>
                  <a:lnTo>
                    <a:pt x="39" y="1245"/>
                  </a:lnTo>
                  <a:lnTo>
                    <a:pt x="48" y="1251"/>
                  </a:lnTo>
                  <a:lnTo>
                    <a:pt x="59" y="1256"/>
                  </a:lnTo>
                  <a:lnTo>
                    <a:pt x="68" y="1259"/>
                  </a:lnTo>
                  <a:lnTo>
                    <a:pt x="79" y="1260"/>
                  </a:lnTo>
                  <a:lnTo>
                    <a:pt x="99" y="1264"/>
                  </a:lnTo>
                  <a:lnTo>
                    <a:pt x="110" y="1266"/>
                  </a:lnTo>
                  <a:lnTo>
                    <a:pt x="122" y="1268"/>
                  </a:lnTo>
                  <a:lnTo>
                    <a:pt x="122" y="1268"/>
                  </a:lnTo>
                  <a:lnTo>
                    <a:pt x="127" y="1269"/>
                  </a:lnTo>
                  <a:lnTo>
                    <a:pt x="135" y="1271"/>
                  </a:lnTo>
                  <a:lnTo>
                    <a:pt x="149" y="1271"/>
                  </a:lnTo>
                  <a:lnTo>
                    <a:pt x="178" y="1269"/>
                  </a:lnTo>
                  <a:lnTo>
                    <a:pt x="178" y="1269"/>
                  </a:lnTo>
                  <a:lnTo>
                    <a:pt x="198" y="1271"/>
                  </a:lnTo>
                  <a:lnTo>
                    <a:pt x="217" y="1273"/>
                  </a:lnTo>
                  <a:lnTo>
                    <a:pt x="237" y="1277"/>
                  </a:lnTo>
                  <a:lnTo>
                    <a:pt x="255" y="1280"/>
                  </a:lnTo>
                  <a:lnTo>
                    <a:pt x="255" y="1280"/>
                  </a:lnTo>
                  <a:lnTo>
                    <a:pt x="345" y="1284"/>
                  </a:lnTo>
                  <a:lnTo>
                    <a:pt x="437" y="1284"/>
                  </a:lnTo>
                  <a:lnTo>
                    <a:pt x="481" y="1284"/>
                  </a:lnTo>
                  <a:lnTo>
                    <a:pt x="527" y="1283"/>
                  </a:lnTo>
                  <a:lnTo>
                    <a:pt x="573" y="1280"/>
                  </a:lnTo>
                  <a:lnTo>
                    <a:pt x="617" y="1277"/>
                  </a:lnTo>
                  <a:lnTo>
                    <a:pt x="617" y="1277"/>
                  </a:lnTo>
                  <a:lnTo>
                    <a:pt x="658" y="1275"/>
                  </a:lnTo>
                  <a:lnTo>
                    <a:pt x="699" y="1272"/>
                  </a:lnTo>
                  <a:lnTo>
                    <a:pt x="739" y="1272"/>
                  </a:lnTo>
                  <a:lnTo>
                    <a:pt x="780" y="1272"/>
                  </a:lnTo>
                  <a:lnTo>
                    <a:pt x="861" y="1275"/>
                  </a:lnTo>
                  <a:lnTo>
                    <a:pt x="942" y="1279"/>
                  </a:lnTo>
                  <a:lnTo>
                    <a:pt x="1104" y="1290"/>
                  </a:lnTo>
                  <a:lnTo>
                    <a:pt x="1185" y="1294"/>
                  </a:lnTo>
                  <a:lnTo>
                    <a:pt x="1266" y="1297"/>
                  </a:lnTo>
                  <a:lnTo>
                    <a:pt x="1266" y="1297"/>
                  </a:lnTo>
                  <a:lnTo>
                    <a:pt x="1269" y="1298"/>
                  </a:lnTo>
                  <a:lnTo>
                    <a:pt x="1272" y="1298"/>
                  </a:lnTo>
                  <a:lnTo>
                    <a:pt x="1272" y="1298"/>
                  </a:lnTo>
                  <a:lnTo>
                    <a:pt x="1277" y="1301"/>
                  </a:lnTo>
                  <a:lnTo>
                    <a:pt x="1282" y="1302"/>
                  </a:lnTo>
                  <a:lnTo>
                    <a:pt x="1287" y="1302"/>
                  </a:lnTo>
                  <a:lnTo>
                    <a:pt x="1292" y="1302"/>
                  </a:lnTo>
                  <a:lnTo>
                    <a:pt x="1298" y="1301"/>
                  </a:lnTo>
                  <a:lnTo>
                    <a:pt x="1302" y="1297"/>
                  </a:lnTo>
                  <a:lnTo>
                    <a:pt x="1306" y="1293"/>
                  </a:lnTo>
                  <a:lnTo>
                    <a:pt x="1308" y="1286"/>
                  </a:lnTo>
                  <a:lnTo>
                    <a:pt x="1308" y="1286"/>
                  </a:lnTo>
                  <a:lnTo>
                    <a:pt x="1315" y="1262"/>
                  </a:lnTo>
                  <a:lnTo>
                    <a:pt x="1320" y="1239"/>
                  </a:lnTo>
                  <a:lnTo>
                    <a:pt x="1324" y="1216"/>
                  </a:lnTo>
                  <a:lnTo>
                    <a:pt x="1325" y="1203"/>
                  </a:lnTo>
                  <a:lnTo>
                    <a:pt x="1326" y="1190"/>
                  </a:lnTo>
                  <a:lnTo>
                    <a:pt x="1326" y="1190"/>
                  </a:lnTo>
                  <a:lnTo>
                    <a:pt x="1326" y="1000"/>
                  </a:lnTo>
                  <a:lnTo>
                    <a:pt x="1326" y="844"/>
                  </a:lnTo>
                  <a:lnTo>
                    <a:pt x="1326" y="844"/>
                  </a:lnTo>
                  <a:lnTo>
                    <a:pt x="1326" y="824"/>
                  </a:lnTo>
                  <a:lnTo>
                    <a:pt x="1328" y="803"/>
                  </a:lnTo>
                  <a:lnTo>
                    <a:pt x="1332" y="762"/>
                  </a:lnTo>
                  <a:lnTo>
                    <a:pt x="1336" y="722"/>
                  </a:lnTo>
                  <a:lnTo>
                    <a:pt x="1337" y="702"/>
                  </a:lnTo>
                  <a:lnTo>
                    <a:pt x="1337" y="681"/>
                  </a:lnTo>
                  <a:lnTo>
                    <a:pt x="1337" y="681"/>
                  </a:lnTo>
                  <a:close/>
                  <a:moveTo>
                    <a:pt x="697" y="1229"/>
                  </a:moveTo>
                  <a:lnTo>
                    <a:pt x="697" y="1229"/>
                  </a:lnTo>
                  <a:lnTo>
                    <a:pt x="619" y="1230"/>
                  </a:lnTo>
                  <a:lnTo>
                    <a:pt x="539" y="1232"/>
                  </a:lnTo>
                  <a:lnTo>
                    <a:pt x="460" y="1234"/>
                  </a:lnTo>
                  <a:lnTo>
                    <a:pt x="381" y="1235"/>
                  </a:lnTo>
                  <a:lnTo>
                    <a:pt x="381" y="1235"/>
                  </a:lnTo>
                  <a:lnTo>
                    <a:pt x="345" y="1234"/>
                  </a:lnTo>
                  <a:lnTo>
                    <a:pt x="309" y="1233"/>
                  </a:lnTo>
                  <a:lnTo>
                    <a:pt x="237" y="1228"/>
                  </a:lnTo>
                  <a:lnTo>
                    <a:pt x="165" y="1222"/>
                  </a:lnTo>
                  <a:lnTo>
                    <a:pt x="92" y="1218"/>
                  </a:lnTo>
                  <a:lnTo>
                    <a:pt x="92" y="1218"/>
                  </a:lnTo>
                  <a:lnTo>
                    <a:pt x="84" y="1216"/>
                  </a:lnTo>
                  <a:lnTo>
                    <a:pt x="79" y="1213"/>
                  </a:lnTo>
                  <a:lnTo>
                    <a:pt x="73" y="1208"/>
                  </a:lnTo>
                  <a:lnTo>
                    <a:pt x="69" y="1201"/>
                  </a:lnTo>
                  <a:lnTo>
                    <a:pt x="67" y="1194"/>
                  </a:lnTo>
                  <a:lnTo>
                    <a:pt x="64" y="1184"/>
                  </a:lnTo>
                  <a:lnTo>
                    <a:pt x="63" y="1165"/>
                  </a:lnTo>
                  <a:lnTo>
                    <a:pt x="63" y="1144"/>
                  </a:lnTo>
                  <a:lnTo>
                    <a:pt x="65" y="1124"/>
                  </a:lnTo>
                  <a:lnTo>
                    <a:pt x="68" y="1097"/>
                  </a:lnTo>
                  <a:lnTo>
                    <a:pt x="68" y="1097"/>
                  </a:lnTo>
                  <a:lnTo>
                    <a:pt x="71" y="1058"/>
                  </a:lnTo>
                  <a:lnTo>
                    <a:pt x="72" y="1017"/>
                  </a:lnTo>
                  <a:lnTo>
                    <a:pt x="72" y="978"/>
                  </a:lnTo>
                  <a:lnTo>
                    <a:pt x="71" y="939"/>
                  </a:lnTo>
                  <a:lnTo>
                    <a:pt x="71" y="939"/>
                  </a:lnTo>
                  <a:lnTo>
                    <a:pt x="71" y="869"/>
                  </a:lnTo>
                  <a:lnTo>
                    <a:pt x="69" y="800"/>
                  </a:lnTo>
                  <a:lnTo>
                    <a:pt x="68" y="765"/>
                  </a:lnTo>
                  <a:lnTo>
                    <a:pt x="67" y="731"/>
                  </a:lnTo>
                  <a:lnTo>
                    <a:pt x="64" y="697"/>
                  </a:lnTo>
                  <a:lnTo>
                    <a:pt x="60" y="661"/>
                  </a:lnTo>
                  <a:lnTo>
                    <a:pt x="60" y="661"/>
                  </a:lnTo>
                  <a:lnTo>
                    <a:pt x="58" y="631"/>
                  </a:lnTo>
                  <a:lnTo>
                    <a:pt x="56" y="603"/>
                  </a:lnTo>
                  <a:lnTo>
                    <a:pt x="55" y="574"/>
                  </a:lnTo>
                  <a:lnTo>
                    <a:pt x="52" y="558"/>
                  </a:lnTo>
                  <a:lnTo>
                    <a:pt x="50" y="544"/>
                  </a:lnTo>
                  <a:lnTo>
                    <a:pt x="50" y="544"/>
                  </a:lnTo>
                  <a:lnTo>
                    <a:pt x="46" y="524"/>
                  </a:lnTo>
                  <a:lnTo>
                    <a:pt x="45" y="502"/>
                  </a:lnTo>
                  <a:lnTo>
                    <a:pt x="43" y="480"/>
                  </a:lnTo>
                  <a:lnTo>
                    <a:pt x="43" y="457"/>
                  </a:lnTo>
                  <a:lnTo>
                    <a:pt x="46" y="413"/>
                  </a:lnTo>
                  <a:lnTo>
                    <a:pt x="48" y="370"/>
                  </a:lnTo>
                  <a:lnTo>
                    <a:pt x="48" y="370"/>
                  </a:lnTo>
                  <a:lnTo>
                    <a:pt x="51" y="21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116" y="49"/>
                  </a:lnTo>
                  <a:lnTo>
                    <a:pt x="181" y="47"/>
                  </a:lnTo>
                  <a:lnTo>
                    <a:pt x="212" y="47"/>
                  </a:lnTo>
                  <a:lnTo>
                    <a:pt x="245" y="48"/>
                  </a:lnTo>
                  <a:lnTo>
                    <a:pt x="276" y="49"/>
                  </a:lnTo>
                  <a:lnTo>
                    <a:pt x="309" y="53"/>
                  </a:lnTo>
                  <a:lnTo>
                    <a:pt x="309" y="53"/>
                  </a:lnTo>
                  <a:lnTo>
                    <a:pt x="347" y="57"/>
                  </a:lnTo>
                  <a:lnTo>
                    <a:pt x="386" y="60"/>
                  </a:lnTo>
                  <a:lnTo>
                    <a:pt x="424" y="61"/>
                  </a:lnTo>
                  <a:lnTo>
                    <a:pt x="463" y="62"/>
                  </a:lnTo>
                  <a:lnTo>
                    <a:pt x="542" y="62"/>
                  </a:lnTo>
                  <a:lnTo>
                    <a:pt x="619" y="64"/>
                  </a:lnTo>
                  <a:lnTo>
                    <a:pt x="619" y="64"/>
                  </a:lnTo>
                  <a:lnTo>
                    <a:pt x="700" y="65"/>
                  </a:lnTo>
                  <a:lnTo>
                    <a:pt x="780" y="65"/>
                  </a:lnTo>
                  <a:lnTo>
                    <a:pt x="942" y="65"/>
                  </a:lnTo>
                  <a:lnTo>
                    <a:pt x="1177" y="65"/>
                  </a:lnTo>
                  <a:lnTo>
                    <a:pt x="1177" y="65"/>
                  </a:lnTo>
                  <a:lnTo>
                    <a:pt x="1198" y="64"/>
                  </a:lnTo>
                  <a:lnTo>
                    <a:pt x="1210" y="64"/>
                  </a:lnTo>
                  <a:lnTo>
                    <a:pt x="1220" y="64"/>
                  </a:lnTo>
                  <a:lnTo>
                    <a:pt x="1220" y="64"/>
                  </a:lnTo>
                  <a:lnTo>
                    <a:pt x="1230" y="65"/>
                  </a:lnTo>
                  <a:lnTo>
                    <a:pt x="1232" y="65"/>
                  </a:lnTo>
                  <a:lnTo>
                    <a:pt x="1232" y="65"/>
                  </a:lnTo>
                  <a:lnTo>
                    <a:pt x="1240" y="68"/>
                  </a:lnTo>
                  <a:lnTo>
                    <a:pt x="1240" y="68"/>
                  </a:lnTo>
                  <a:lnTo>
                    <a:pt x="1247" y="69"/>
                  </a:lnTo>
                  <a:lnTo>
                    <a:pt x="1253" y="69"/>
                  </a:lnTo>
                  <a:lnTo>
                    <a:pt x="1258" y="68"/>
                  </a:lnTo>
                  <a:lnTo>
                    <a:pt x="1264" y="65"/>
                  </a:lnTo>
                  <a:lnTo>
                    <a:pt x="1264" y="65"/>
                  </a:lnTo>
                  <a:lnTo>
                    <a:pt x="1268" y="95"/>
                  </a:lnTo>
                  <a:lnTo>
                    <a:pt x="1272" y="125"/>
                  </a:lnTo>
                  <a:lnTo>
                    <a:pt x="1275" y="155"/>
                  </a:lnTo>
                  <a:lnTo>
                    <a:pt x="1277" y="171"/>
                  </a:lnTo>
                  <a:lnTo>
                    <a:pt x="1277" y="187"/>
                  </a:lnTo>
                  <a:lnTo>
                    <a:pt x="1277" y="187"/>
                  </a:lnTo>
                  <a:lnTo>
                    <a:pt x="1277" y="225"/>
                  </a:lnTo>
                  <a:lnTo>
                    <a:pt x="1277" y="264"/>
                  </a:lnTo>
                  <a:lnTo>
                    <a:pt x="1274" y="341"/>
                  </a:lnTo>
                  <a:lnTo>
                    <a:pt x="1274" y="341"/>
                  </a:lnTo>
                  <a:lnTo>
                    <a:pt x="1275" y="379"/>
                  </a:lnTo>
                  <a:lnTo>
                    <a:pt x="1277" y="417"/>
                  </a:lnTo>
                  <a:lnTo>
                    <a:pt x="1283" y="493"/>
                  </a:lnTo>
                  <a:lnTo>
                    <a:pt x="1289" y="569"/>
                  </a:lnTo>
                  <a:lnTo>
                    <a:pt x="1291" y="606"/>
                  </a:lnTo>
                  <a:lnTo>
                    <a:pt x="1292" y="644"/>
                  </a:lnTo>
                  <a:lnTo>
                    <a:pt x="1292" y="644"/>
                  </a:lnTo>
                  <a:lnTo>
                    <a:pt x="1291" y="681"/>
                  </a:lnTo>
                  <a:lnTo>
                    <a:pt x="1287" y="718"/>
                  </a:lnTo>
                  <a:lnTo>
                    <a:pt x="1283" y="753"/>
                  </a:lnTo>
                  <a:lnTo>
                    <a:pt x="1281" y="790"/>
                  </a:lnTo>
                  <a:lnTo>
                    <a:pt x="1281" y="790"/>
                  </a:lnTo>
                  <a:lnTo>
                    <a:pt x="1279" y="831"/>
                  </a:lnTo>
                  <a:lnTo>
                    <a:pt x="1279" y="873"/>
                  </a:lnTo>
                  <a:lnTo>
                    <a:pt x="1281" y="958"/>
                  </a:lnTo>
                  <a:lnTo>
                    <a:pt x="1281" y="1127"/>
                  </a:lnTo>
                  <a:lnTo>
                    <a:pt x="1281" y="1127"/>
                  </a:lnTo>
                  <a:lnTo>
                    <a:pt x="1279" y="1160"/>
                  </a:lnTo>
                  <a:lnTo>
                    <a:pt x="1278" y="1191"/>
                  </a:lnTo>
                  <a:lnTo>
                    <a:pt x="1275" y="1221"/>
                  </a:lnTo>
                  <a:lnTo>
                    <a:pt x="1269" y="1251"/>
                  </a:lnTo>
                  <a:lnTo>
                    <a:pt x="1269" y="1251"/>
                  </a:lnTo>
                  <a:lnTo>
                    <a:pt x="1198" y="1250"/>
                  </a:lnTo>
                  <a:lnTo>
                    <a:pt x="1126" y="1247"/>
                  </a:lnTo>
                  <a:lnTo>
                    <a:pt x="984" y="1239"/>
                  </a:lnTo>
                  <a:lnTo>
                    <a:pt x="841" y="1233"/>
                  </a:lnTo>
                  <a:lnTo>
                    <a:pt x="769" y="1230"/>
                  </a:lnTo>
                  <a:lnTo>
                    <a:pt x="697" y="1229"/>
                  </a:lnTo>
                  <a:lnTo>
                    <a:pt x="697" y="1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0" name="Freeform 1252"/>
            <p:cNvSpPr/>
            <p:nvPr/>
          </p:nvSpPr>
          <p:spPr bwMode="auto">
            <a:xfrm>
              <a:off x="5348288" y="2224088"/>
              <a:ext cx="396875" cy="234950"/>
            </a:xfrm>
            <a:custGeom>
              <a:avLst/>
              <a:gdLst/>
              <a:ahLst/>
              <a:cxnLst>
                <a:cxn ang="0">
                  <a:pos x="929" y="38"/>
                </a:cxn>
                <a:cxn ang="0">
                  <a:pos x="840" y="137"/>
                </a:cxn>
                <a:cxn ang="0">
                  <a:pos x="777" y="200"/>
                </a:cxn>
                <a:cxn ang="0">
                  <a:pos x="748" y="222"/>
                </a:cxn>
                <a:cxn ang="0">
                  <a:pos x="722" y="213"/>
                </a:cxn>
                <a:cxn ang="0">
                  <a:pos x="659" y="173"/>
                </a:cxn>
                <a:cxn ang="0">
                  <a:pos x="609" y="156"/>
                </a:cxn>
                <a:cxn ang="0">
                  <a:pos x="583" y="166"/>
                </a:cxn>
                <a:cxn ang="0">
                  <a:pos x="568" y="188"/>
                </a:cxn>
                <a:cxn ang="0">
                  <a:pos x="540" y="215"/>
                </a:cxn>
                <a:cxn ang="0">
                  <a:pos x="489" y="285"/>
                </a:cxn>
                <a:cxn ang="0">
                  <a:pos x="432" y="353"/>
                </a:cxn>
                <a:cxn ang="0">
                  <a:pos x="395" y="408"/>
                </a:cxn>
                <a:cxn ang="0">
                  <a:pos x="369" y="426"/>
                </a:cxn>
                <a:cxn ang="0">
                  <a:pos x="344" y="421"/>
                </a:cxn>
                <a:cxn ang="0">
                  <a:pos x="279" y="369"/>
                </a:cxn>
                <a:cxn ang="0">
                  <a:pos x="235" y="335"/>
                </a:cxn>
                <a:cxn ang="0">
                  <a:pos x="211" y="332"/>
                </a:cxn>
                <a:cxn ang="0">
                  <a:pos x="171" y="360"/>
                </a:cxn>
                <a:cxn ang="0">
                  <a:pos x="119" y="424"/>
                </a:cxn>
                <a:cxn ang="0">
                  <a:pos x="47" y="497"/>
                </a:cxn>
                <a:cxn ang="0">
                  <a:pos x="9" y="547"/>
                </a:cxn>
                <a:cxn ang="0">
                  <a:pos x="0" y="565"/>
                </a:cxn>
                <a:cxn ang="0">
                  <a:pos x="1" y="579"/>
                </a:cxn>
                <a:cxn ang="0">
                  <a:pos x="18" y="593"/>
                </a:cxn>
                <a:cxn ang="0">
                  <a:pos x="44" y="577"/>
                </a:cxn>
                <a:cxn ang="0">
                  <a:pos x="69" y="543"/>
                </a:cxn>
                <a:cxn ang="0">
                  <a:pos x="137" y="471"/>
                </a:cxn>
                <a:cxn ang="0">
                  <a:pos x="218" y="379"/>
                </a:cxn>
                <a:cxn ang="0">
                  <a:pos x="264" y="417"/>
                </a:cxn>
                <a:cxn ang="0">
                  <a:pos x="335" y="471"/>
                </a:cxn>
                <a:cxn ang="0">
                  <a:pos x="378" y="476"/>
                </a:cxn>
                <a:cxn ang="0">
                  <a:pos x="422" y="442"/>
                </a:cxn>
                <a:cxn ang="0">
                  <a:pos x="504" y="341"/>
                </a:cxn>
                <a:cxn ang="0">
                  <a:pos x="560" y="270"/>
                </a:cxn>
                <a:cxn ang="0">
                  <a:pos x="594" y="229"/>
                </a:cxn>
                <a:cxn ang="0">
                  <a:pos x="607" y="217"/>
                </a:cxn>
                <a:cxn ang="0">
                  <a:pos x="616" y="207"/>
                </a:cxn>
                <a:cxn ang="0">
                  <a:pos x="657" y="229"/>
                </a:cxn>
                <a:cxn ang="0">
                  <a:pos x="734" y="275"/>
                </a:cxn>
                <a:cxn ang="0">
                  <a:pos x="757" y="275"/>
                </a:cxn>
                <a:cxn ang="0">
                  <a:pos x="800" y="247"/>
                </a:cxn>
                <a:cxn ang="0">
                  <a:pos x="861" y="182"/>
                </a:cxn>
                <a:cxn ang="0">
                  <a:pos x="974" y="56"/>
                </a:cxn>
                <a:cxn ang="0">
                  <a:pos x="998" y="30"/>
                </a:cxn>
                <a:cxn ang="0">
                  <a:pos x="997" y="14"/>
                </a:cxn>
                <a:cxn ang="0">
                  <a:pos x="977" y="0"/>
                </a:cxn>
                <a:cxn ang="0">
                  <a:pos x="960" y="7"/>
                </a:cxn>
              </a:cxnLst>
              <a:rect l="0" t="0" r="r" b="b"/>
              <a:pathLst>
                <a:path w="999" h="593">
                  <a:moveTo>
                    <a:pt x="960" y="7"/>
                  </a:moveTo>
                  <a:lnTo>
                    <a:pt x="960" y="7"/>
                  </a:lnTo>
                  <a:lnTo>
                    <a:pt x="943" y="22"/>
                  </a:lnTo>
                  <a:lnTo>
                    <a:pt x="929" y="38"/>
                  </a:lnTo>
                  <a:lnTo>
                    <a:pt x="899" y="72"/>
                  </a:lnTo>
                  <a:lnTo>
                    <a:pt x="870" y="105"/>
                  </a:lnTo>
                  <a:lnTo>
                    <a:pt x="840" y="137"/>
                  </a:lnTo>
                  <a:lnTo>
                    <a:pt x="840" y="137"/>
                  </a:lnTo>
                  <a:lnTo>
                    <a:pt x="807" y="169"/>
                  </a:lnTo>
                  <a:lnTo>
                    <a:pt x="791" y="184"/>
                  </a:lnTo>
                  <a:lnTo>
                    <a:pt x="777" y="200"/>
                  </a:lnTo>
                  <a:lnTo>
                    <a:pt x="777" y="200"/>
                  </a:lnTo>
                  <a:lnTo>
                    <a:pt x="766" y="212"/>
                  </a:lnTo>
                  <a:lnTo>
                    <a:pt x="757" y="220"/>
                  </a:lnTo>
                  <a:lnTo>
                    <a:pt x="752" y="221"/>
                  </a:lnTo>
                  <a:lnTo>
                    <a:pt x="748" y="222"/>
                  </a:lnTo>
                  <a:lnTo>
                    <a:pt x="744" y="222"/>
                  </a:lnTo>
                  <a:lnTo>
                    <a:pt x="739" y="222"/>
                  </a:lnTo>
                  <a:lnTo>
                    <a:pt x="731" y="218"/>
                  </a:lnTo>
                  <a:lnTo>
                    <a:pt x="722" y="213"/>
                  </a:lnTo>
                  <a:lnTo>
                    <a:pt x="700" y="198"/>
                  </a:lnTo>
                  <a:lnTo>
                    <a:pt x="700" y="198"/>
                  </a:lnTo>
                  <a:lnTo>
                    <a:pt x="675" y="182"/>
                  </a:lnTo>
                  <a:lnTo>
                    <a:pt x="659" y="173"/>
                  </a:lnTo>
                  <a:lnTo>
                    <a:pt x="643" y="165"/>
                  </a:lnTo>
                  <a:lnTo>
                    <a:pt x="626" y="158"/>
                  </a:lnTo>
                  <a:lnTo>
                    <a:pt x="619" y="157"/>
                  </a:lnTo>
                  <a:lnTo>
                    <a:pt x="609" y="156"/>
                  </a:lnTo>
                  <a:lnTo>
                    <a:pt x="603" y="157"/>
                  </a:lnTo>
                  <a:lnTo>
                    <a:pt x="595" y="158"/>
                  </a:lnTo>
                  <a:lnTo>
                    <a:pt x="589" y="161"/>
                  </a:lnTo>
                  <a:lnTo>
                    <a:pt x="583" y="166"/>
                  </a:lnTo>
                  <a:lnTo>
                    <a:pt x="583" y="166"/>
                  </a:lnTo>
                  <a:lnTo>
                    <a:pt x="577" y="174"/>
                  </a:lnTo>
                  <a:lnTo>
                    <a:pt x="572" y="181"/>
                  </a:lnTo>
                  <a:lnTo>
                    <a:pt x="568" y="188"/>
                  </a:lnTo>
                  <a:lnTo>
                    <a:pt x="560" y="195"/>
                  </a:lnTo>
                  <a:lnTo>
                    <a:pt x="560" y="195"/>
                  </a:lnTo>
                  <a:lnTo>
                    <a:pt x="549" y="204"/>
                  </a:lnTo>
                  <a:lnTo>
                    <a:pt x="540" y="215"/>
                  </a:lnTo>
                  <a:lnTo>
                    <a:pt x="523" y="238"/>
                  </a:lnTo>
                  <a:lnTo>
                    <a:pt x="506" y="263"/>
                  </a:lnTo>
                  <a:lnTo>
                    <a:pt x="497" y="275"/>
                  </a:lnTo>
                  <a:lnTo>
                    <a:pt x="489" y="285"/>
                  </a:lnTo>
                  <a:lnTo>
                    <a:pt x="489" y="285"/>
                  </a:lnTo>
                  <a:lnTo>
                    <a:pt x="459" y="318"/>
                  </a:lnTo>
                  <a:lnTo>
                    <a:pt x="445" y="335"/>
                  </a:lnTo>
                  <a:lnTo>
                    <a:pt x="432" y="353"/>
                  </a:lnTo>
                  <a:lnTo>
                    <a:pt x="432" y="353"/>
                  </a:lnTo>
                  <a:lnTo>
                    <a:pt x="416" y="378"/>
                  </a:lnTo>
                  <a:lnTo>
                    <a:pt x="405" y="394"/>
                  </a:lnTo>
                  <a:lnTo>
                    <a:pt x="395" y="408"/>
                  </a:lnTo>
                  <a:lnTo>
                    <a:pt x="388" y="415"/>
                  </a:lnTo>
                  <a:lnTo>
                    <a:pt x="382" y="420"/>
                  </a:lnTo>
                  <a:lnTo>
                    <a:pt x="375" y="424"/>
                  </a:lnTo>
                  <a:lnTo>
                    <a:pt x="369" y="426"/>
                  </a:lnTo>
                  <a:lnTo>
                    <a:pt x="364" y="429"/>
                  </a:lnTo>
                  <a:lnTo>
                    <a:pt x="357" y="428"/>
                  </a:lnTo>
                  <a:lnTo>
                    <a:pt x="350" y="426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22" y="404"/>
                  </a:lnTo>
                  <a:lnTo>
                    <a:pt x="301" y="387"/>
                  </a:lnTo>
                  <a:lnTo>
                    <a:pt x="279" y="369"/>
                  </a:lnTo>
                  <a:lnTo>
                    <a:pt x="258" y="351"/>
                  </a:lnTo>
                  <a:lnTo>
                    <a:pt x="258" y="351"/>
                  </a:lnTo>
                  <a:lnTo>
                    <a:pt x="248" y="343"/>
                  </a:lnTo>
                  <a:lnTo>
                    <a:pt x="235" y="335"/>
                  </a:lnTo>
                  <a:lnTo>
                    <a:pt x="229" y="332"/>
                  </a:lnTo>
                  <a:lnTo>
                    <a:pt x="222" y="331"/>
                  </a:lnTo>
                  <a:lnTo>
                    <a:pt x="216" y="331"/>
                  </a:lnTo>
                  <a:lnTo>
                    <a:pt x="211" y="332"/>
                  </a:lnTo>
                  <a:lnTo>
                    <a:pt x="211" y="332"/>
                  </a:lnTo>
                  <a:lnTo>
                    <a:pt x="196" y="339"/>
                  </a:lnTo>
                  <a:lnTo>
                    <a:pt x="183" y="348"/>
                  </a:lnTo>
                  <a:lnTo>
                    <a:pt x="171" y="360"/>
                  </a:lnTo>
                  <a:lnTo>
                    <a:pt x="161" y="373"/>
                  </a:lnTo>
                  <a:lnTo>
                    <a:pt x="139" y="400"/>
                  </a:lnTo>
                  <a:lnTo>
                    <a:pt x="129" y="412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91" y="453"/>
                  </a:lnTo>
                  <a:lnTo>
                    <a:pt x="61" y="483"/>
                  </a:lnTo>
                  <a:lnTo>
                    <a:pt x="47" y="497"/>
                  </a:lnTo>
                  <a:lnTo>
                    <a:pt x="33" y="514"/>
                  </a:lnTo>
                  <a:lnTo>
                    <a:pt x="20" y="530"/>
                  </a:lnTo>
                  <a:lnTo>
                    <a:pt x="9" y="547"/>
                  </a:lnTo>
                  <a:lnTo>
                    <a:pt x="9" y="547"/>
                  </a:lnTo>
                  <a:lnTo>
                    <a:pt x="5" y="549"/>
                  </a:lnTo>
                  <a:lnTo>
                    <a:pt x="3" y="553"/>
                  </a:lnTo>
                  <a:lnTo>
                    <a:pt x="0" y="559"/>
                  </a:lnTo>
                  <a:lnTo>
                    <a:pt x="0" y="565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1" y="579"/>
                  </a:lnTo>
                  <a:lnTo>
                    <a:pt x="3" y="583"/>
                  </a:lnTo>
                  <a:lnTo>
                    <a:pt x="5" y="586"/>
                  </a:lnTo>
                  <a:lnTo>
                    <a:pt x="12" y="591"/>
                  </a:lnTo>
                  <a:lnTo>
                    <a:pt x="18" y="593"/>
                  </a:lnTo>
                  <a:lnTo>
                    <a:pt x="26" y="593"/>
                  </a:lnTo>
                  <a:lnTo>
                    <a:pt x="33" y="589"/>
                  </a:lnTo>
                  <a:lnTo>
                    <a:pt x="39" y="585"/>
                  </a:lnTo>
                  <a:lnTo>
                    <a:pt x="44" y="577"/>
                  </a:lnTo>
                  <a:lnTo>
                    <a:pt x="44" y="577"/>
                  </a:lnTo>
                  <a:lnTo>
                    <a:pt x="48" y="568"/>
                  </a:lnTo>
                  <a:lnTo>
                    <a:pt x="55" y="560"/>
                  </a:lnTo>
                  <a:lnTo>
                    <a:pt x="69" y="543"/>
                  </a:lnTo>
                  <a:lnTo>
                    <a:pt x="85" y="527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137" y="471"/>
                  </a:lnTo>
                  <a:lnTo>
                    <a:pt x="176" y="429"/>
                  </a:lnTo>
                  <a:lnTo>
                    <a:pt x="176" y="429"/>
                  </a:lnTo>
                  <a:lnTo>
                    <a:pt x="197" y="404"/>
                  </a:lnTo>
                  <a:lnTo>
                    <a:pt x="218" y="379"/>
                  </a:lnTo>
                  <a:lnTo>
                    <a:pt x="218" y="379"/>
                  </a:lnTo>
                  <a:lnTo>
                    <a:pt x="221" y="383"/>
                  </a:lnTo>
                  <a:lnTo>
                    <a:pt x="231" y="391"/>
                  </a:lnTo>
                  <a:lnTo>
                    <a:pt x="264" y="417"/>
                  </a:lnTo>
                  <a:lnTo>
                    <a:pt x="311" y="454"/>
                  </a:lnTo>
                  <a:lnTo>
                    <a:pt x="311" y="454"/>
                  </a:lnTo>
                  <a:lnTo>
                    <a:pt x="324" y="463"/>
                  </a:lnTo>
                  <a:lnTo>
                    <a:pt x="335" y="471"/>
                  </a:lnTo>
                  <a:lnTo>
                    <a:pt x="345" y="476"/>
                  </a:lnTo>
                  <a:lnTo>
                    <a:pt x="357" y="479"/>
                  </a:lnTo>
                  <a:lnTo>
                    <a:pt x="367" y="479"/>
                  </a:lnTo>
                  <a:lnTo>
                    <a:pt x="378" y="476"/>
                  </a:lnTo>
                  <a:lnTo>
                    <a:pt x="391" y="470"/>
                  </a:lnTo>
                  <a:lnTo>
                    <a:pt x="404" y="459"/>
                  </a:lnTo>
                  <a:lnTo>
                    <a:pt x="404" y="459"/>
                  </a:lnTo>
                  <a:lnTo>
                    <a:pt x="422" y="442"/>
                  </a:lnTo>
                  <a:lnTo>
                    <a:pt x="439" y="424"/>
                  </a:lnTo>
                  <a:lnTo>
                    <a:pt x="456" y="403"/>
                  </a:lnTo>
                  <a:lnTo>
                    <a:pt x="472" y="383"/>
                  </a:lnTo>
                  <a:lnTo>
                    <a:pt x="504" y="341"/>
                  </a:lnTo>
                  <a:lnTo>
                    <a:pt x="519" y="321"/>
                  </a:lnTo>
                  <a:lnTo>
                    <a:pt x="535" y="301"/>
                  </a:lnTo>
                  <a:lnTo>
                    <a:pt x="535" y="301"/>
                  </a:lnTo>
                  <a:lnTo>
                    <a:pt x="560" y="270"/>
                  </a:lnTo>
                  <a:lnTo>
                    <a:pt x="585" y="238"/>
                  </a:lnTo>
                  <a:lnTo>
                    <a:pt x="585" y="238"/>
                  </a:lnTo>
                  <a:lnTo>
                    <a:pt x="590" y="232"/>
                  </a:lnTo>
                  <a:lnTo>
                    <a:pt x="594" y="229"/>
                  </a:lnTo>
                  <a:lnTo>
                    <a:pt x="599" y="226"/>
                  </a:lnTo>
                  <a:lnTo>
                    <a:pt x="603" y="221"/>
                  </a:lnTo>
                  <a:lnTo>
                    <a:pt x="603" y="221"/>
                  </a:lnTo>
                  <a:lnTo>
                    <a:pt x="607" y="217"/>
                  </a:lnTo>
                  <a:lnTo>
                    <a:pt x="609" y="213"/>
                  </a:lnTo>
                  <a:lnTo>
                    <a:pt x="612" y="208"/>
                  </a:lnTo>
                  <a:lnTo>
                    <a:pt x="613" y="207"/>
                  </a:lnTo>
                  <a:lnTo>
                    <a:pt x="616" y="207"/>
                  </a:lnTo>
                  <a:lnTo>
                    <a:pt x="628" y="211"/>
                  </a:lnTo>
                  <a:lnTo>
                    <a:pt x="628" y="211"/>
                  </a:lnTo>
                  <a:lnTo>
                    <a:pt x="641" y="218"/>
                  </a:lnTo>
                  <a:lnTo>
                    <a:pt x="657" y="229"/>
                  </a:lnTo>
                  <a:lnTo>
                    <a:pt x="691" y="253"/>
                  </a:lnTo>
                  <a:lnTo>
                    <a:pt x="708" y="264"/>
                  </a:lnTo>
                  <a:lnTo>
                    <a:pt x="726" y="272"/>
                  </a:lnTo>
                  <a:lnTo>
                    <a:pt x="734" y="275"/>
                  </a:lnTo>
                  <a:lnTo>
                    <a:pt x="743" y="276"/>
                  </a:lnTo>
                  <a:lnTo>
                    <a:pt x="751" y="276"/>
                  </a:lnTo>
                  <a:lnTo>
                    <a:pt x="757" y="275"/>
                  </a:lnTo>
                  <a:lnTo>
                    <a:pt x="757" y="275"/>
                  </a:lnTo>
                  <a:lnTo>
                    <a:pt x="765" y="272"/>
                  </a:lnTo>
                  <a:lnTo>
                    <a:pt x="772" y="270"/>
                  </a:lnTo>
                  <a:lnTo>
                    <a:pt x="786" y="259"/>
                  </a:lnTo>
                  <a:lnTo>
                    <a:pt x="800" y="247"/>
                  </a:lnTo>
                  <a:lnTo>
                    <a:pt x="814" y="234"/>
                  </a:lnTo>
                  <a:lnTo>
                    <a:pt x="838" y="207"/>
                  </a:lnTo>
                  <a:lnTo>
                    <a:pt x="861" y="182"/>
                  </a:lnTo>
                  <a:lnTo>
                    <a:pt x="861" y="182"/>
                  </a:lnTo>
                  <a:lnTo>
                    <a:pt x="893" y="147"/>
                  </a:lnTo>
                  <a:lnTo>
                    <a:pt x="926" y="110"/>
                  </a:lnTo>
                  <a:lnTo>
                    <a:pt x="957" y="73"/>
                  </a:lnTo>
                  <a:lnTo>
                    <a:pt x="974" y="56"/>
                  </a:lnTo>
                  <a:lnTo>
                    <a:pt x="991" y="39"/>
                  </a:lnTo>
                  <a:lnTo>
                    <a:pt x="991" y="39"/>
                  </a:lnTo>
                  <a:lnTo>
                    <a:pt x="995" y="35"/>
                  </a:lnTo>
                  <a:lnTo>
                    <a:pt x="998" y="30"/>
                  </a:lnTo>
                  <a:lnTo>
                    <a:pt x="998" y="26"/>
                  </a:lnTo>
                  <a:lnTo>
                    <a:pt x="999" y="22"/>
                  </a:lnTo>
                  <a:lnTo>
                    <a:pt x="998" y="18"/>
                  </a:lnTo>
                  <a:lnTo>
                    <a:pt x="997" y="14"/>
                  </a:lnTo>
                  <a:lnTo>
                    <a:pt x="991" y="8"/>
                  </a:lnTo>
                  <a:lnTo>
                    <a:pt x="985" y="3"/>
                  </a:lnTo>
                  <a:lnTo>
                    <a:pt x="981" y="1"/>
                  </a:lnTo>
                  <a:lnTo>
                    <a:pt x="977" y="0"/>
                  </a:lnTo>
                  <a:lnTo>
                    <a:pt x="972" y="0"/>
                  </a:lnTo>
                  <a:lnTo>
                    <a:pt x="968" y="1"/>
                  </a:lnTo>
                  <a:lnTo>
                    <a:pt x="964" y="3"/>
                  </a:lnTo>
                  <a:lnTo>
                    <a:pt x="960" y="7"/>
                  </a:lnTo>
                  <a:lnTo>
                    <a:pt x="96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1" name="Freeform 1253"/>
            <p:cNvSpPr/>
            <p:nvPr/>
          </p:nvSpPr>
          <p:spPr bwMode="auto">
            <a:xfrm>
              <a:off x="5360988" y="2268538"/>
              <a:ext cx="438150" cy="261938"/>
            </a:xfrm>
            <a:custGeom>
              <a:avLst/>
              <a:gdLst/>
              <a:ahLst/>
              <a:cxnLst>
                <a:cxn ang="0">
                  <a:pos x="980" y="112"/>
                </a:cxn>
                <a:cxn ang="0">
                  <a:pos x="884" y="208"/>
                </a:cxn>
                <a:cxn ang="0">
                  <a:pos x="812" y="278"/>
                </a:cxn>
                <a:cxn ang="0">
                  <a:pos x="777" y="327"/>
                </a:cxn>
                <a:cxn ang="0">
                  <a:pos x="764" y="338"/>
                </a:cxn>
                <a:cxn ang="0">
                  <a:pos x="722" y="329"/>
                </a:cxn>
                <a:cxn ang="0">
                  <a:pos x="651" y="282"/>
                </a:cxn>
                <a:cxn ang="0">
                  <a:pos x="619" y="261"/>
                </a:cxn>
                <a:cxn ang="0">
                  <a:pos x="594" y="260"/>
                </a:cxn>
                <a:cxn ang="0">
                  <a:pos x="560" y="286"/>
                </a:cxn>
                <a:cxn ang="0">
                  <a:pos x="447" y="402"/>
                </a:cxn>
                <a:cxn ang="0">
                  <a:pos x="388" y="472"/>
                </a:cxn>
                <a:cxn ang="0">
                  <a:pos x="344" y="540"/>
                </a:cxn>
                <a:cxn ang="0">
                  <a:pos x="254" y="476"/>
                </a:cxn>
                <a:cxn ang="0">
                  <a:pos x="212" y="429"/>
                </a:cxn>
                <a:cxn ang="0">
                  <a:pos x="192" y="418"/>
                </a:cxn>
                <a:cxn ang="0">
                  <a:pos x="173" y="429"/>
                </a:cxn>
                <a:cxn ang="0">
                  <a:pos x="161" y="438"/>
                </a:cxn>
                <a:cxn ang="0">
                  <a:pos x="149" y="446"/>
                </a:cxn>
                <a:cxn ang="0">
                  <a:pos x="112" y="499"/>
                </a:cxn>
                <a:cxn ang="0">
                  <a:pos x="52" y="575"/>
                </a:cxn>
                <a:cxn ang="0">
                  <a:pos x="9" y="616"/>
                </a:cxn>
                <a:cxn ang="0">
                  <a:pos x="0" y="630"/>
                </a:cxn>
                <a:cxn ang="0">
                  <a:pos x="12" y="656"/>
                </a:cxn>
                <a:cxn ang="0">
                  <a:pos x="27" y="657"/>
                </a:cxn>
                <a:cxn ang="0">
                  <a:pos x="63" y="630"/>
                </a:cxn>
                <a:cxn ang="0">
                  <a:pos x="140" y="540"/>
                </a:cxn>
                <a:cxn ang="0">
                  <a:pos x="174" y="497"/>
                </a:cxn>
                <a:cxn ang="0">
                  <a:pos x="190" y="473"/>
                </a:cxn>
                <a:cxn ang="0">
                  <a:pos x="268" y="544"/>
                </a:cxn>
                <a:cxn ang="0">
                  <a:pos x="319" y="583"/>
                </a:cxn>
                <a:cxn ang="0">
                  <a:pos x="354" y="595"/>
                </a:cxn>
                <a:cxn ang="0">
                  <a:pos x="368" y="588"/>
                </a:cxn>
                <a:cxn ang="0">
                  <a:pos x="404" y="533"/>
                </a:cxn>
                <a:cxn ang="0">
                  <a:pos x="455" y="461"/>
                </a:cxn>
                <a:cxn ang="0">
                  <a:pos x="515" y="395"/>
                </a:cxn>
                <a:cxn ang="0">
                  <a:pos x="566" y="347"/>
                </a:cxn>
                <a:cxn ang="0">
                  <a:pos x="591" y="319"/>
                </a:cxn>
                <a:cxn ang="0">
                  <a:pos x="613" y="312"/>
                </a:cxn>
                <a:cxn ang="0">
                  <a:pos x="654" y="341"/>
                </a:cxn>
                <a:cxn ang="0">
                  <a:pos x="726" y="381"/>
                </a:cxn>
                <a:cxn ang="0">
                  <a:pos x="764" y="389"/>
                </a:cxn>
                <a:cxn ang="0">
                  <a:pos x="794" y="378"/>
                </a:cxn>
                <a:cxn ang="0">
                  <a:pos x="833" y="333"/>
                </a:cxn>
                <a:cxn ang="0">
                  <a:pos x="865" y="291"/>
                </a:cxn>
                <a:cxn ang="0">
                  <a:pos x="965" y="196"/>
                </a:cxn>
                <a:cxn ang="0">
                  <a:pos x="1011" y="147"/>
                </a:cxn>
                <a:cxn ang="0">
                  <a:pos x="1060" y="96"/>
                </a:cxn>
                <a:cxn ang="0">
                  <a:pos x="1099" y="40"/>
                </a:cxn>
                <a:cxn ang="0">
                  <a:pos x="1104" y="22"/>
                </a:cxn>
                <a:cxn ang="0">
                  <a:pos x="1086" y="1"/>
                </a:cxn>
                <a:cxn ang="0">
                  <a:pos x="1070" y="3"/>
                </a:cxn>
              </a:cxnLst>
              <a:rect l="0" t="0" r="r" b="b"/>
              <a:pathLst>
                <a:path w="1104" h="659">
                  <a:moveTo>
                    <a:pt x="1066" y="7"/>
                  </a:moveTo>
                  <a:lnTo>
                    <a:pt x="1066" y="7"/>
                  </a:lnTo>
                  <a:lnTo>
                    <a:pt x="1024" y="61"/>
                  </a:lnTo>
                  <a:lnTo>
                    <a:pt x="980" y="112"/>
                  </a:lnTo>
                  <a:lnTo>
                    <a:pt x="958" y="137"/>
                  </a:lnTo>
                  <a:lnTo>
                    <a:pt x="934" y="162"/>
                  </a:lnTo>
                  <a:lnTo>
                    <a:pt x="909" y="185"/>
                  </a:lnTo>
                  <a:lnTo>
                    <a:pt x="884" y="208"/>
                  </a:lnTo>
                  <a:lnTo>
                    <a:pt x="884" y="208"/>
                  </a:lnTo>
                  <a:lnTo>
                    <a:pt x="854" y="234"/>
                  </a:lnTo>
                  <a:lnTo>
                    <a:pt x="825" y="262"/>
                  </a:lnTo>
                  <a:lnTo>
                    <a:pt x="812" y="278"/>
                  </a:lnTo>
                  <a:lnTo>
                    <a:pt x="799" y="294"/>
                  </a:lnTo>
                  <a:lnTo>
                    <a:pt x="787" y="310"/>
                  </a:lnTo>
                  <a:lnTo>
                    <a:pt x="777" y="327"/>
                  </a:lnTo>
                  <a:lnTo>
                    <a:pt x="777" y="327"/>
                  </a:lnTo>
                  <a:lnTo>
                    <a:pt x="774" y="330"/>
                  </a:lnTo>
                  <a:lnTo>
                    <a:pt x="772" y="333"/>
                  </a:lnTo>
                  <a:lnTo>
                    <a:pt x="768" y="336"/>
                  </a:lnTo>
                  <a:lnTo>
                    <a:pt x="764" y="338"/>
                  </a:lnTo>
                  <a:lnTo>
                    <a:pt x="755" y="340"/>
                  </a:lnTo>
                  <a:lnTo>
                    <a:pt x="744" y="338"/>
                  </a:lnTo>
                  <a:lnTo>
                    <a:pt x="734" y="334"/>
                  </a:lnTo>
                  <a:lnTo>
                    <a:pt x="722" y="329"/>
                  </a:lnTo>
                  <a:lnTo>
                    <a:pt x="710" y="323"/>
                  </a:lnTo>
                  <a:lnTo>
                    <a:pt x="699" y="315"/>
                  </a:lnTo>
                  <a:lnTo>
                    <a:pt x="674" y="298"/>
                  </a:lnTo>
                  <a:lnTo>
                    <a:pt x="651" y="282"/>
                  </a:lnTo>
                  <a:lnTo>
                    <a:pt x="632" y="269"/>
                  </a:lnTo>
                  <a:lnTo>
                    <a:pt x="625" y="264"/>
                  </a:lnTo>
                  <a:lnTo>
                    <a:pt x="619" y="261"/>
                  </a:lnTo>
                  <a:lnTo>
                    <a:pt x="619" y="261"/>
                  </a:lnTo>
                  <a:lnTo>
                    <a:pt x="612" y="260"/>
                  </a:lnTo>
                  <a:lnTo>
                    <a:pt x="606" y="259"/>
                  </a:lnTo>
                  <a:lnTo>
                    <a:pt x="599" y="259"/>
                  </a:lnTo>
                  <a:lnTo>
                    <a:pt x="594" y="260"/>
                  </a:lnTo>
                  <a:lnTo>
                    <a:pt x="585" y="264"/>
                  </a:lnTo>
                  <a:lnTo>
                    <a:pt x="576" y="269"/>
                  </a:lnTo>
                  <a:lnTo>
                    <a:pt x="568" y="277"/>
                  </a:lnTo>
                  <a:lnTo>
                    <a:pt x="560" y="286"/>
                  </a:lnTo>
                  <a:lnTo>
                    <a:pt x="544" y="304"/>
                  </a:lnTo>
                  <a:lnTo>
                    <a:pt x="544" y="304"/>
                  </a:lnTo>
                  <a:lnTo>
                    <a:pt x="480" y="370"/>
                  </a:lnTo>
                  <a:lnTo>
                    <a:pt x="447" y="402"/>
                  </a:lnTo>
                  <a:lnTo>
                    <a:pt x="416" y="436"/>
                  </a:lnTo>
                  <a:lnTo>
                    <a:pt x="416" y="436"/>
                  </a:lnTo>
                  <a:lnTo>
                    <a:pt x="402" y="453"/>
                  </a:lnTo>
                  <a:lnTo>
                    <a:pt x="388" y="472"/>
                  </a:lnTo>
                  <a:lnTo>
                    <a:pt x="364" y="508"/>
                  </a:lnTo>
                  <a:lnTo>
                    <a:pt x="364" y="508"/>
                  </a:lnTo>
                  <a:lnTo>
                    <a:pt x="344" y="540"/>
                  </a:lnTo>
                  <a:lnTo>
                    <a:pt x="344" y="540"/>
                  </a:lnTo>
                  <a:lnTo>
                    <a:pt x="309" y="517"/>
                  </a:lnTo>
                  <a:lnTo>
                    <a:pt x="290" y="504"/>
                  </a:lnTo>
                  <a:lnTo>
                    <a:pt x="272" y="490"/>
                  </a:lnTo>
                  <a:lnTo>
                    <a:pt x="254" y="476"/>
                  </a:lnTo>
                  <a:lnTo>
                    <a:pt x="238" y="460"/>
                  </a:lnTo>
                  <a:lnTo>
                    <a:pt x="224" y="444"/>
                  </a:lnTo>
                  <a:lnTo>
                    <a:pt x="212" y="429"/>
                  </a:lnTo>
                  <a:lnTo>
                    <a:pt x="212" y="429"/>
                  </a:lnTo>
                  <a:lnTo>
                    <a:pt x="208" y="425"/>
                  </a:lnTo>
                  <a:lnTo>
                    <a:pt x="203" y="421"/>
                  </a:lnTo>
                  <a:lnTo>
                    <a:pt x="198" y="418"/>
                  </a:lnTo>
                  <a:lnTo>
                    <a:pt x="192" y="418"/>
                  </a:lnTo>
                  <a:lnTo>
                    <a:pt x="187" y="419"/>
                  </a:lnTo>
                  <a:lnTo>
                    <a:pt x="182" y="421"/>
                  </a:lnTo>
                  <a:lnTo>
                    <a:pt x="177" y="425"/>
                  </a:lnTo>
                  <a:lnTo>
                    <a:pt x="173" y="429"/>
                  </a:lnTo>
                  <a:lnTo>
                    <a:pt x="173" y="429"/>
                  </a:lnTo>
                  <a:lnTo>
                    <a:pt x="170" y="431"/>
                  </a:lnTo>
                  <a:lnTo>
                    <a:pt x="167" y="434"/>
                  </a:lnTo>
                  <a:lnTo>
                    <a:pt x="161" y="438"/>
                  </a:lnTo>
                  <a:lnTo>
                    <a:pt x="154" y="440"/>
                  </a:lnTo>
                  <a:lnTo>
                    <a:pt x="152" y="443"/>
                  </a:lnTo>
                  <a:lnTo>
                    <a:pt x="149" y="446"/>
                  </a:lnTo>
                  <a:lnTo>
                    <a:pt x="149" y="446"/>
                  </a:lnTo>
                  <a:lnTo>
                    <a:pt x="141" y="460"/>
                  </a:lnTo>
                  <a:lnTo>
                    <a:pt x="133" y="473"/>
                  </a:lnTo>
                  <a:lnTo>
                    <a:pt x="123" y="486"/>
                  </a:lnTo>
                  <a:lnTo>
                    <a:pt x="112" y="499"/>
                  </a:lnTo>
                  <a:lnTo>
                    <a:pt x="112" y="499"/>
                  </a:lnTo>
                  <a:lnTo>
                    <a:pt x="89" y="529"/>
                  </a:lnTo>
                  <a:lnTo>
                    <a:pt x="64" y="561"/>
                  </a:lnTo>
                  <a:lnTo>
                    <a:pt x="52" y="575"/>
                  </a:lnTo>
                  <a:lnTo>
                    <a:pt x="39" y="589"/>
                  </a:lnTo>
                  <a:lnTo>
                    <a:pt x="25" y="602"/>
                  </a:lnTo>
                  <a:lnTo>
                    <a:pt x="9" y="616"/>
                  </a:lnTo>
                  <a:lnTo>
                    <a:pt x="9" y="616"/>
                  </a:lnTo>
                  <a:lnTo>
                    <a:pt x="5" y="618"/>
                  </a:lnTo>
                  <a:lnTo>
                    <a:pt x="3" y="622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9"/>
                  </a:lnTo>
                  <a:lnTo>
                    <a:pt x="3" y="647"/>
                  </a:lnTo>
                  <a:lnTo>
                    <a:pt x="8" y="653"/>
                  </a:lnTo>
                  <a:lnTo>
                    <a:pt x="12" y="656"/>
                  </a:lnTo>
                  <a:lnTo>
                    <a:pt x="16" y="657"/>
                  </a:lnTo>
                  <a:lnTo>
                    <a:pt x="20" y="659"/>
                  </a:lnTo>
                  <a:lnTo>
                    <a:pt x="24" y="659"/>
                  </a:lnTo>
                  <a:lnTo>
                    <a:pt x="27" y="657"/>
                  </a:lnTo>
                  <a:lnTo>
                    <a:pt x="33" y="655"/>
                  </a:lnTo>
                  <a:lnTo>
                    <a:pt x="33" y="655"/>
                  </a:lnTo>
                  <a:lnTo>
                    <a:pt x="48" y="643"/>
                  </a:lnTo>
                  <a:lnTo>
                    <a:pt x="63" y="630"/>
                  </a:lnTo>
                  <a:lnTo>
                    <a:pt x="77" y="616"/>
                  </a:lnTo>
                  <a:lnTo>
                    <a:pt x="90" y="601"/>
                  </a:lnTo>
                  <a:lnTo>
                    <a:pt x="116" y="570"/>
                  </a:lnTo>
                  <a:lnTo>
                    <a:pt x="140" y="540"/>
                  </a:lnTo>
                  <a:lnTo>
                    <a:pt x="140" y="540"/>
                  </a:lnTo>
                  <a:lnTo>
                    <a:pt x="150" y="525"/>
                  </a:lnTo>
                  <a:lnTo>
                    <a:pt x="162" y="511"/>
                  </a:lnTo>
                  <a:lnTo>
                    <a:pt x="174" y="497"/>
                  </a:lnTo>
                  <a:lnTo>
                    <a:pt x="183" y="481"/>
                  </a:lnTo>
                  <a:lnTo>
                    <a:pt x="183" y="481"/>
                  </a:lnTo>
                  <a:lnTo>
                    <a:pt x="190" y="473"/>
                  </a:lnTo>
                  <a:lnTo>
                    <a:pt x="190" y="473"/>
                  </a:lnTo>
                  <a:lnTo>
                    <a:pt x="201" y="486"/>
                  </a:lnTo>
                  <a:lnTo>
                    <a:pt x="213" y="499"/>
                  </a:lnTo>
                  <a:lnTo>
                    <a:pt x="241" y="521"/>
                  </a:lnTo>
                  <a:lnTo>
                    <a:pt x="268" y="544"/>
                  </a:lnTo>
                  <a:lnTo>
                    <a:pt x="296" y="565"/>
                  </a:lnTo>
                  <a:lnTo>
                    <a:pt x="296" y="565"/>
                  </a:lnTo>
                  <a:lnTo>
                    <a:pt x="310" y="576"/>
                  </a:lnTo>
                  <a:lnTo>
                    <a:pt x="319" y="583"/>
                  </a:lnTo>
                  <a:lnTo>
                    <a:pt x="330" y="589"/>
                  </a:lnTo>
                  <a:lnTo>
                    <a:pt x="340" y="593"/>
                  </a:lnTo>
                  <a:lnTo>
                    <a:pt x="349" y="595"/>
                  </a:lnTo>
                  <a:lnTo>
                    <a:pt x="354" y="595"/>
                  </a:lnTo>
                  <a:lnTo>
                    <a:pt x="360" y="593"/>
                  </a:lnTo>
                  <a:lnTo>
                    <a:pt x="364" y="592"/>
                  </a:lnTo>
                  <a:lnTo>
                    <a:pt x="368" y="588"/>
                  </a:lnTo>
                  <a:lnTo>
                    <a:pt x="368" y="588"/>
                  </a:lnTo>
                  <a:lnTo>
                    <a:pt x="375" y="580"/>
                  </a:lnTo>
                  <a:lnTo>
                    <a:pt x="381" y="571"/>
                  </a:lnTo>
                  <a:lnTo>
                    <a:pt x="392" y="553"/>
                  </a:lnTo>
                  <a:lnTo>
                    <a:pt x="404" y="533"/>
                  </a:lnTo>
                  <a:lnTo>
                    <a:pt x="415" y="515"/>
                  </a:lnTo>
                  <a:lnTo>
                    <a:pt x="415" y="515"/>
                  </a:lnTo>
                  <a:lnTo>
                    <a:pt x="434" y="487"/>
                  </a:lnTo>
                  <a:lnTo>
                    <a:pt x="455" y="461"/>
                  </a:lnTo>
                  <a:lnTo>
                    <a:pt x="477" y="436"/>
                  </a:lnTo>
                  <a:lnTo>
                    <a:pt x="500" y="412"/>
                  </a:lnTo>
                  <a:lnTo>
                    <a:pt x="500" y="412"/>
                  </a:lnTo>
                  <a:lnTo>
                    <a:pt x="515" y="395"/>
                  </a:lnTo>
                  <a:lnTo>
                    <a:pt x="534" y="380"/>
                  </a:lnTo>
                  <a:lnTo>
                    <a:pt x="551" y="364"/>
                  </a:lnTo>
                  <a:lnTo>
                    <a:pt x="559" y="357"/>
                  </a:lnTo>
                  <a:lnTo>
                    <a:pt x="566" y="347"/>
                  </a:lnTo>
                  <a:lnTo>
                    <a:pt x="566" y="347"/>
                  </a:lnTo>
                  <a:lnTo>
                    <a:pt x="578" y="332"/>
                  </a:lnTo>
                  <a:lnTo>
                    <a:pt x="585" y="324"/>
                  </a:lnTo>
                  <a:lnTo>
                    <a:pt x="591" y="319"/>
                  </a:lnTo>
                  <a:lnTo>
                    <a:pt x="598" y="313"/>
                  </a:lnTo>
                  <a:lnTo>
                    <a:pt x="606" y="312"/>
                  </a:lnTo>
                  <a:lnTo>
                    <a:pt x="610" y="312"/>
                  </a:lnTo>
                  <a:lnTo>
                    <a:pt x="613" y="312"/>
                  </a:lnTo>
                  <a:lnTo>
                    <a:pt x="617" y="315"/>
                  </a:lnTo>
                  <a:lnTo>
                    <a:pt x="623" y="317"/>
                  </a:lnTo>
                  <a:lnTo>
                    <a:pt x="623" y="317"/>
                  </a:lnTo>
                  <a:lnTo>
                    <a:pt x="654" y="341"/>
                  </a:lnTo>
                  <a:lnTo>
                    <a:pt x="671" y="353"/>
                  </a:lnTo>
                  <a:lnTo>
                    <a:pt x="689" y="364"/>
                  </a:lnTo>
                  <a:lnTo>
                    <a:pt x="708" y="374"/>
                  </a:lnTo>
                  <a:lnTo>
                    <a:pt x="726" y="381"/>
                  </a:lnTo>
                  <a:lnTo>
                    <a:pt x="744" y="387"/>
                  </a:lnTo>
                  <a:lnTo>
                    <a:pt x="755" y="389"/>
                  </a:lnTo>
                  <a:lnTo>
                    <a:pt x="764" y="389"/>
                  </a:lnTo>
                  <a:lnTo>
                    <a:pt x="764" y="389"/>
                  </a:lnTo>
                  <a:lnTo>
                    <a:pt x="772" y="389"/>
                  </a:lnTo>
                  <a:lnTo>
                    <a:pt x="780" y="387"/>
                  </a:lnTo>
                  <a:lnTo>
                    <a:pt x="786" y="383"/>
                  </a:lnTo>
                  <a:lnTo>
                    <a:pt x="794" y="378"/>
                  </a:lnTo>
                  <a:lnTo>
                    <a:pt x="801" y="372"/>
                  </a:lnTo>
                  <a:lnTo>
                    <a:pt x="808" y="366"/>
                  </a:lnTo>
                  <a:lnTo>
                    <a:pt x="821" y="350"/>
                  </a:lnTo>
                  <a:lnTo>
                    <a:pt x="833" y="333"/>
                  </a:lnTo>
                  <a:lnTo>
                    <a:pt x="845" y="316"/>
                  </a:lnTo>
                  <a:lnTo>
                    <a:pt x="855" y="302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93" y="264"/>
                  </a:lnTo>
                  <a:lnTo>
                    <a:pt x="923" y="238"/>
                  </a:lnTo>
                  <a:lnTo>
                    <a:pt x="951" y="210"/>
                  </a:lnTo>
                  <a:lnTo>
                    <a:pt x="965" y="196"/>
                  </a:lnTo>
                  <a:lnTo>
                    <a:pt x="978" y="181"/>
                  </a:lnTo>
                  <a:lnTo>
                    <a:pt x="978" y="181"/>
                  </a:lnTo>
                  <a:lnTo>
                    <a:pt x="994" y="163"/>
                  </a:lnTo>
                  <a:lnTo>
                    <a:pt x="1011" y="147"/>
                  </a:lnTo>
                  <a:lnTo>
                    <a:pt x="1028" y="130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60" y="96"/>
                  </a:lnTo>
                  <a:lnTo>
                    <a:pt x="1073" y="77"/>
                  </a:lnTo>
                  <a:lnTo>
                    <a:pt x="1086" y="58"/>
                  </a:lnTo>
                  <a:lnTo>
                    <a:pt x="1099" y="40"/>
                  </a:lnTo>
                  <a:lnTo>
                    <a:pt x="1099" y="40"/>
                  </a:lnTo>
                  <a:lnTo>
                    <a:pt x="1101" y="36"/>
                  </a:lnTo>
                  <a:lnTo>
                    <a:pt x="1103" y="31"/>
                  </a:lnTo>
                  <a:lnTo>
                    <a:pt x="1104" y="27"/>
                  </a:lnTo>
                  <a:lnTo>
                    <a:pt x="1104" y="22"/>
                  </a:lnTo>
                  <a:lnTo>
                    <a:pt x="1101" y="14"/>
                  </a:lnTo>
                  <a:lnTo>
                    <a:pt x="1096" y="6"/>
                  </a:lnTo>
                  <a:lnTo>
                    <a:pt x="1090" y="2"/>
                  </a:lnTo>
                  <a:lnTo>
                    <a:pt x="1086" y="1"/>
                  </a:lnTo>
                  <a:lnTo>
                    <a:pt x="1082" y="0"/>
                  </a:lnTo>
                  <a:lnTo>
                    <a:pt x="1078" y="0"/>
                  </a:lnTo>
                  <a:lnTo>
                    <a:pt x="1074" y="1"/>
                  </a:lnTo>
                  <a:lnTo>
                    <a:pt x="1070" y="3"/>
                  </a:lnTo>
                  <a:lnTo>
                    <a:pt x="1066" y="7"/>
                  </a:lnTo>
                  <a:lnTo>
                    <a:pt x="106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2" name="Freeform 1254"/>
            <p:cNvSpPr/>
            <p:nvPr/>
          </p:nvSpPr>
          <p:spPr bwMode="auto">
            <a:xfrm>
              <a:off x="5692776" y="2171700"/>
              <a:ext cx="147638" cy="136525"/>
            </a:xfrm>
            <a:custGeom>
              <a:avLst/>
              <a:gdLst/>
              <a:ahLst/>
              <a:cxnLst>
                <a:cxn ang="0">
                  <a:pos x="332" y="17"/>
                </a:cxn>
                <a:cxn ang="0">
                  <a:pos x="325" y="4"/>
                </a:cxn>
                <a:cxn ang="0">
                  <a:pos x="310" y="0"/>
                </a:cxn>
                <a:cxn ang="0">
                  <a:pos x="298" y="0"/>
                </a:cxn>
                <a:cxn ang="0">
                  <a:pos x="233" y="3"/>
                </a:cxn>
                <a:cxn ang="0">
                  <a:pos x="130" y="17"/>
                </a:cxn>
                <a:cxn ang="0">
                  <a:pos x="34" y="46"/>
                </a:cxn>
                <a:cxn ang="0">
                  <a:pos x="9" y="62"/>
                </a:cxn>
                <a:cxn ang="0">
                  <a:pos x="1" y="75"/>
                </a:cxn>
                <a:cxn ang="0">
                  <a:pos x="4" y="97"/>
                </a:cxn>
                <a:cxn ang="0">
                  <a:pos x="28" y="123"/>
                </a:cxn>
                <a:cxn ang="0">
                  <a:pos x="81" y="161"/>
                </a:cxn>
                <a:cxn ang="0">
                  <a:pos x="102" y="174"/>
                </a:cxn>
                <a:cxn ang="0">
                  <a:pos x="119" y="172"/>
                </a:cxn>
                <a:cxn ang="0">
                  <a:pos x="131" y="157"/>
                </a:cxn>
                <a:cxn ang="0">
                  <a:pos x="131" y="148"/>
                </a:cxn>
                <a:cxn ang="0">
                  <a:pos x="128" y="135"/>
                </a:cxn>
                <a:cxn ang="0">
                  <a:pos x="111" y="126"/>
                </a:cxn>
                <a:cxn ang="0">
                  <a:pos x="67" y="98"/>
                </a:cxn>
                <a:cxn ang="0">
                  <a:pos x="62" y="93"/>
                </a:cxn>
                <a:cxn ang="0">
                  <a:pos x="69" y="83"/>
                </a:cxn>
                <a:cxn ang="0">
                  <a:pos x="121" y="70"/>
                </a:cxn>
                <a:cxn ang="0">
                  <a:pos x="161" y="59"/>
                </a:cxn>
                <a:cxn ang="0">
                  <a:pos x="288" y="46"/>
                </a:cxn>
                <a:cxn ang="0">
                  <a:pos x="296" y="93"/>
                </a:cxn>
                <a:cxn ang="0">
                  <a:pos x="314" y="187"/>
                </a:cxn>
                <a:cxn ang="0">
                  <a:pos x="318" y="233"/>
                </a:cxn>
                <a:cxn ang="0">
                  <a:pos x="323" y="282"/>
                </a:cxn>
                <a:cxn ang="0">
                  <a:pos x="318" y="289"/>
                </a:cxn>
                <a:cxn ang="0">
                  <a:pos x="311" y="287"/>
                </a:cxn>
                <a:cxn ang="0">
                  <a:pos x="263" y="248"/>
                </a:cxn>
                <a:cxn ang="0">
                  <a:pos x="250" y="242"/>
                </a:cxn>
                <a:cxn ang="0">
                  <a:pos x="238" y="245"/>
                </a:cxn>
                <a:cxn ang="0">
                  <a:pos x="229" y="258"/>
                </a:cxn>
                <a:cxn ang="0">
                  <a:pos x="232" y="279"/>
                </a:cxn>
                <a:cxn ang="0">
                  <a:pos x="243" y="288"/>
                </a:cxn>
                <a:cxn ang="0">
                  <a:pos x="257" y="296"/>
                </a:cxn>
                <a:cxn ang="0">
                  <a:pos x="311" y="336"/>
                </a:cxn>
                <a:cxn ang="0">
                  <a:pos x="339" y="346"/>
                </a:cxn>
                <a:cxn ang="0">
                  <a:pos x="355" y="342"/>
                </a:cxn>
                <a:cxn ang="0">
                  <a:pos x="365" y="325"/>
                </a:cxn>
                <a:cxn ang="0">
                  <a:pos x="370" y="292"/>
                </a:cxn>
                <a:cxn ang="0">
                  <a:pos x="369" y="238"/>
                </a:cxn>
                <a:cxn ang="0">
                  <a:pos x="348" y="130"/>
                </a:cxn>
                <a:cxn ang="0">
                  <a:pos x="334" y="41"/>
                </a:cxn>
              </a:cxnLst>
              <a:rect l="0" t="0" r="r" b="b"/>
              <a:pathLst>
                <a:path w="370" h="346">
                  <a:moveTo>
                    <a:pt x="334" y="23"/>
                  </a:moveTo>
                  <a:lnTo>
                    <a:pt x="334" y="23"/>
                  </a:lnTo>
                  <a:lnTo>
                    <a:pt x="332" y="17"/>
                  </a:lnTo>
                  <a:lnTo>
                    <a:pt x="331" y="12"/>
                  </a:lnTo>
                  <a:lnTo>
                    <a:pt x="328" y="8"/>
                  </a:lnTo>
                  <a:lnTo>
                    <a:pt x="325" y="4"/>
                  </a:lnTo>
                  <a:lnTo>
                    <a:pt x="321" y="3"/>
                  </a:lnTo>
                  <a:lnTo>
                    <a:pt x="315" y="2"/>
                  </a:lnTo>
                  <a:lnTo>
                    <a:pt x="31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67" y="0"/>
                  </a:lnTo>
                  <a:lnTo>
                    <a:pt x="233" y="3"/>
                  </a:lnTo>
                  <a:lnTo>
                    <a:pt x="199" y="6"/>
                  </a:lnTo>
                  <a:lnTo>
                    <a:pt x="164" y="11"/>
                  </a:lnTo>
                  <a:lnTo>
                    <a:pt x="130" y="17"/>
                  </a:lnTo>
                  <a:lnTo>
                    <a:pt x="97" y="25"/>
                  </a:lnTo>
                  <a:lnTo>
                    <a:pt x="64" y="3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20" y="54"/>
                  </a:lnTo>
                  <a:lnTo>
                    <a:pt x="9" y="62"/>
                  </a:lnTo>
                  <a:lnTo>
                    <a:pt x="5" y="66"/>
                  </a:lnTo>
                  <a:lnTo>
                    <a:pt x="3" y="71"/>
                  </a:lnTo>
                  <a:lnTo>
                    <a:pt x="1" y="75"/>
                  </a:lnTo>
                  <a:lnTo>
                    <a:pt x="0" y="79"/>
                  </a:lnTo>
                  <a:lnTo>
                    <a:pt x="1" y="88"/>
                  </a:lnTo>
                  <a:lnTo>
                    <a:pt x="4" y="97"/>
                  </a:lnTo>
                  <a:lnTo>
                    <a:pt x="11" y="106"/>
                  </a:lnTo>
                  <a:lnTo>
                    <a:pt x="18" y="114"/>
                  </a:lnTo>
                  <a:lnTo>
                    <a:pt x="28" y="123"/>
                  </a:lnTo>
                  <a:lnTo>
                    <a:pt x="38" y="132"/>
                  </a:lnTo>
                  <a:lnTo>
                    <a:pt x="60" y="147"/>
                  </a:lnTo>
                  <a:lnTo>
                    <a:pt x="81" y="161"/>
                  </a:lnTo>
                  <a:lnTo>
                    <a:pt x="97" y="172"/>
                  </a:lnTo>
                  <a:lnTo>
                    <a:pt x="97" y="172"/>
                  </a:lnTo>
                  <a:lnTo>
                    <a:pt x="102" y="174"/>
                  </a:lnTo>
                  <a:lnTo>
                    <a:pt x="109" y="176"/>
                  </a:lnTo>
                  <a:lnTo>
                    <a:pt x="114" y="174"/>
                  </a:lnTo>
                  <a:lnTo>
                    <a:pt x="119" y="172"/>
                  </a:lnTo>
                  <a:lnTo>
                    <a:pt x="124" y="168"/>
                  </a:lnTo>
                  <a:lnTo>
                    <a:pt x="128" y="164"/>
                  </a:lnTo>
                  <a:lnTo>
                    <a:pt x="131" y="157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1" y="143"/>
                  </a:lnTo>
                  <a:lnTo>
                    <a:pt x="130" y="139"/>
                  </a:lnTo>
                  <a:lnTo>
                    <a:pt x="128" y="135"/>
                  </a:lnTo>
                  <a:lnTo>
                    <a:pt x="126" y="132"/>
                  </a:lnTo>
                  <a:lnTo>
                    <a:pt x="119" y="129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89" y="11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63" y="96"/>
                  </a:lnTo>
                  <a:lnTo>
                    <a:pt x="62" y="93"/>
                  </a:lnTo>
                  <a:lnTo>
                    <a:pt x="62" y="91"/>
                  </a:lnTo>
                  <a:lnTo>
                    <a:pt x="63" y="88"/>
                  </a:lnTo>
                  <a:lnTo>
                    <a:pt x="69" y="83"/>
                  </a:lnTo>
                  <a:lnTo>
                    <a:pt x="80" y="79"/>
                  </a:lnTo>
                  <a:lnTo>
                    <a:pt x="105" y="74"/>
                  </a:lnTo>
                  <a:lnTo>
                    <a:pt x="121" y="70"/>
                  </a:lnTo>
                  <a:lnTo>
                    <a:pt x="121" y="70"/>
                  </a:lnTo>
                  <a:lnTo>
                    <a:pt x="140" y="64"/>
                  </a:lnTo>
                  <a:lnTo>
                    <a:pt x="161" y="59"/>
                  </a:lnTo>
                  <a:lnTo>
                    <a:pt x="204" y="53"/>
                  </a:lnTo>
                  <a:lnTo>
                    <a:pt x="246" y="47"/>
                  </a:lnTo>
                  <a:lnTo>
                    <a:pt x="288" y="46"/>
                  </a:lnTo>
                  <a:lnTo>
                    <a:pt x="288" y="46"/>
                  </a:lnTo>
                  <a:lnTo>
                    <a:pt x="292" y="70"/>
                  </a:lnTo>
                  <a:lnTo>
                    <a:pt x="296" y="93"/>
                  </a:lnTo>
                  <a:lnTo>
                    <a:pt x="305" y="140"/>
                  </a:lnTo>
                  <a:lnTo>
                    <a:pt x="310" y="164"/>
                  </a:lnTo>
                  <a:lnTo>
                    <a:pt x="314" y="187"/>
                  </a:lnTo>
                  <a:lnTo>
                    <a:pt x="317" y="210"/>
                  </a:lnTo>
                  <a:lnTo>
                    <a:pt x="318" y="233"/>
                  </a:lnTo>
                  <a:lnTo>
                    <a:pt x="318" y="233"/>
                  </a:lnTo>
                  <a:lnTo>
                    <a:pt x="321" y="251"/>
                  </a:lnTo>
                  <a:lnTo>
                    <a:pt x="323" y="272"/>
                  </a:lnTo>
                  <a:lnTo>
                    <a:pt x="323" y="282"/>
                  </a:lnTo>
                  <a:lnTo>
                    <a:pt x="322" y="288"/>
                  </a:lnTo>
                  <a:lnTo>
                    <a:pt x="321" y="289"/>
                  </a:lnTo>
                  <a:lnTo>
                    <a:pt x="318" y="289"/>
                  </a:lnTo>
                  <a:lnTo>
                    <a:pt x="315" y="289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285" y="263"/>
                  </a:lnTo>
                  <a:lnTo>
                    <a:pt x="271" y="253"/>
                  </a:lnTo>
                  <a:lnTo>
                    <a:pt x="263" y="248"/>
                  </a:lnTo>
                  <a:lnTo>
                    <a:pt x="255" y="244"/>
                  </a:lnTo>
                  <a:lnTo>
                    <a:pt x="255" y="244"/>
                  </a:lnTo>
                  <a:lnTo>
                    <a:pt x="250" y="242"/>
                  </a:lnTo>
                  <a:lnTo>
                    <a:pt x="246" y="242"/>
                  </a:lnTo>
                  <a:lnTo>
                    <a:pt x="242" y="244"/>
                  </a:lnTo>
                  <a:lnTo>
                    <a:pt x="238" y="245"/>
                  </a:lnTo>
                  <a:lnTo>
                    <a:pt x="236" y="248"/>
                  </a:lnTo>
                  <a:lnTo>
                    <a:pt x="233" y="250"/>
                  </a:lnTo>
                  <a:lnTo>
                    <a:pt x="229" y="258"/>
                  </a:lnTo>
                  <a:lnTo>
                    <a:pt x="228" y="267"/>
                  </a:lnTo>
                  <a:lnTo>
                    <a:pt x="230" y="275"/>
                  </a:lnTo>
                  <a:lnTo>
                    <a:pt x="232" y="279"/>
                  </a:lnTo>
                  <a:lnTo>
                    <a:pt x="236" y="283"/>
                  </a:lnTo>
                  <a:lnTo>
                    <a:pt x="238" y="285"/>
                  </a:lnTo>
                  <a:lnTo>
                    <a:pt x="243" y="288"/>
                  </a:lnTo>
                  <a:lnTo>
                    <a:pt x="243" y="288"/>
                  </a:lnTo>
                  <a:lnTo>
                    <a:pt x="250" y="291"/>
                  </a:lnTo>
                  <a:lnTo>
                    <a:pt x="257" y="296"/>
                  </a:lnTo>
                  <a:lnTo>
                    <a:pt x="274" y="309"/>
                  </a:lnTo>
                  <a:lnTo>
                    <a:pt x="292" y="323"/>
                  </a:lnTo>
                  <a:lnTo>
                    <a:pt x="311" y="336"/>
                  </a:lnTo>
                  <a:lnTo>
                    <a:pt x="321" y="342"/>
                  </a:lnTo>
                  <a:lnTo>
                    <a:pt x="331" y="344"/>
                  </a:lnTo>
                  <a:lnTo>
                    <a:pt x="339" y="346"/>
                  </a:lnTo>
                  <a:lnTo>
                    <a:pt x="347" y="346"/>
                  </a:lnTo>
                  <a:lnTo>
                    <a:pt x="351" y="344"/>
                  </a:lnTo>
                  <a:lnTo>
                    <a:pt x="355" y="342"/>
                  </a:lnTo>
                  <a:lnTo>
                    <a:pt x="357" y="339"/>
                  </a:lnTo>
                  <a:lnTo>
                    <a:pt x="360" y="335"/>
                  </a:lnTo>
                  <a:lnTo>
                    <a:pt x="365" y="325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70" y="292"/>
                  </a:lnTo>
                  <a:lnTo>
                    <a:pt x="370" y="275"/>
                  </a:lnTo>
                  <a:lnTo>
                    <a:pt x="370" y="257"/>
                  </a:lnTo>
                  <a:lnTo>
                    <a:pt x="369" y="238"/>
                  </a:lnTo>
                  <a:lnTo>
                    <a:pt x="364" y="202"/>
                  </a:lnTo>
                  <a:lnTo>
                    <a:pt x="356" y="166"/>
                  </a:lnTo>
                  <a:lnTo>
                    <a:pt x="348" y="130"/>
                  </a:lnTo>
                  <a:lnTo>
                    <a:pt x="340" y="95"/>
                  </a:lnTo>
                  <a:lnTo>
                    <a:pt x="335" y="58"/>
                  </a:lnTo>
                  <a:lnTo>
                    <a:pt x="334" y="41"/>
                  </a:lnTo>
                  <a:lnTo>
                    <a:pt x="334" y="23"/>
                  </a:lnTo>
                  <a:lnTo>
                    <a:pt x="334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3" name="Freeform 1255"/>
            <p:cNvSpPr/>
            <p:nvPr/>
          </p:nvSpPr>
          <p:spPr bwMode="auto">
            <a:xfrm>
              <a:off x="5359401" y="2195513"/>
              <a:ext cx="342900" cy="25400"/>
            </a:xfrm>
            <a:custGeom>
              <a:avLst/>
              <a:gdLst/>
              <a:ahLst/>
              <a:cxnLst>
                <a:cxn ang="0">
                  <a:pos x="846" y="31"/>
                </a:cxn>
                <a:cxn ang="0">
                  <a:pos x="846" y="31"/>
                </a:cxn>
                <a:cxn ang="0">
                  <a:pos x="798" y="30"/>
                </a:cxn>
                <a:cxn ang="0">
                  <a:pos x="748" y="29"/>
                </a:cxn>
                <a:cxn ang="0">
                  <a:pos x="649" y="25"/>
                </a:cxn>
                <a:cxn ang="0">
                  <a:pos x="549" y="19"/>
                </a:cxn>
                <a:cxn ang="0">
                  <a:pos x="451" y="16"/>
                </a:cxn>
                <a:cxn ang="0">
                  <a:pos x="451" y="16"/>
                </a:cxn>
                <a:cxn ang="0">
                  <a:pos x="242" y="10"/>
                </a:cxn>
                <a:cxn ang="0">
                  <a:pos x="137" y="9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29" y="4"/>
                </a:cxn>
                <a:cxn ang="0">
                  <a:pos x="24" y="1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8" y="2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" y="33"/>
                </a:cxn>
                <a:cxn ang="0">
                  <a:pos x="5" y="38"/>
                </a:cxn>
                <a:cxn ang="0">
                  <a:pos x="11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6" y="43"/>
                </a:cxn>
                <a:cxn ang="0">
                  <a:pos x="234" y="46"/>
                </a:cxn>
                <a:cxn ang="0">
                  <a:pos x="451" y="50"/>
                </a:cxn>
                <a:cxn ang="0">
                  <a:pos x="451" y="50"/>
                </a:cxn>
                <a:cxn ang="0">
                  <a:pos x="549" y="53"/>
                </a:cxn>
                <a:cxn ang="0">
                  <a:pos x="649" y="59"/>
                </a:cxn>
                <a:cxn ang="0">
                  <a:pos x="748" y="64"/>
                </a:cxn>
                <a:cxn ang="0">
                  <a:pos x="798" y="65"/>
                </a:cxn>
                <a:cxn ang="0">
                  <a:pos x="846" y="65"/>
                </a:cxn>
                <a:cxn ang="0">
                  <a:pos x="846" y="65"/>
                </a:cxn>
                <a:cxn ang="0">
                  <a:pos x="850" y="65"/>
                </a:cxn>
                <a:cxn ang="0">
                  <a:pos x="854" y="64"/>
                </a:cxn>
                <a:cxn ang="0">
                  <a:pos x="859" y="60"/>
                </a:cxn>
                <a:cxn ang="0">
                  <a:pos x="862" y="55"/>
                </a:cxn>
                <a:cxn ang="0">
                  <a:pos x="863" y="48"/>
                </a:cxn>
                <a:cxn ang="0">
                  <a:pos x="862" y="42"/>
                </a:cxn>
                <a:cxn ang="0">
                  <a:pos x="859" y="36"/>
                </a:cxn>
                <a:cxn ang="0">
                  <a:pos x="854" y="33"/>
                </a:cxn>
                <a:cxn ang="0">
                  <a:pos x="850" y="31"/>
                </a:cxn>
                <a:cxn ang="0">
                  <a:pos x="846" y="31"/>
                </a:cxn>
                <a:cxn ang="0">
                  <a:pos x="846" y="31"/>
                </a:cxn>
              </a:cxnLst>
              <a:rect l="0" t="0" r="r" b="b"/>
              <a:pathLst>
                <a:path w="863" h="65">
                  <a:moveTo>
                    <a:pt x="846" y="31"/>
                  </a:moveTo>
                  <a:lnTo>
                    <a:pt x="846" y="31"/>
                  </a:lnTo>
                  <a:lnTo>
                    <a:pt x="798" y="30"/>
                  </a:lnTo>
                  <a:lnTo>
                    <a:pt x="748" y="29"/>
                  </a:lnTo>
                  <a:lnTo>
                    <a:pt x="649" y="25"/>
                  </a:lnTo>
                  <a:lnTo>
                    <a:pt x="549" y="19"/>
                  </a:lnTo>
                  <a:lnTo>
                    <a:pt x="451" y="16"/>
                  </a:lnTo>
                  <a:lnTo>
                    <a:pt x="451" y="16"/>
                  </a:lnTo>
                  <a:lnTo>
                    <a:pt x="242" y="10"/>
                  </a:lnTo>
                  <a:lnTo>
                    <a:pt x="137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29" y="4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5" y="38"/>
                  </a:lnTo>
                  <a:lnTo>
                    <a:pt x="11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6" y="43"/>
                  </a:lnTo>
                  <a:lnTo>
                    <a:pt x="234" y="46"/>
                  </a:lnTo>
                  <a:lnTo>
                    <a:pt x="451" y="50"/>
                  </a:lnTo>
                  <a:lnTo>
                    <a:pt x="451" y="50"/>
                  </a:lnTo>
                  <a:lnTo>
                    <a:pt x="549" y="53"/>
                  </a:lnTo>
                  <a:lnTo>
                    <a:pt x="649" y="59"/>
                  </a:lnTo>
                  <a:lnTo>
                    <a:pt x="748" y="64"/>
                  </a:lnTo>
                  <a:lnTo>
                    <a:pt x="798" y="65"/>
                  </a:lnTo>
                  <a:lnTo>
                    <a:pt x="846" y="65"/>
                  </a:lnTo>
                  <a:lnTo>
                    <a:pt x="846" y="65"/>
                  </a:lnTo>
                  <a:lnTo>
                    <a:pt x="850" y="65"/>
                  </a:lnTo>
                  <a:lnTo>
                    <a:pt x="854" y="64"/>
                  </a:lnTo>
                  <a:lnTo>
                    <a:pt x="859" y="60"/>
                  </a:lnTo>
                  <a:lnTo>
                    <a:pt x="862" y="55"/>
                  </a:lnTo>
                  <a:lnTo>
                    <a:pt x="863" y="48"/>
                  </a:lnTo>
                  <a:lnTo>
                    <a:pt x="862" y="42"/>
                  </a:lnTo>
                  <a:lnTo>
                    <a:pt x="859" y="36"/>
                  </a:lnTo>
                  <a:lnTo>
                    <a:pt x="854" y="33"/>
                  </a:lnTo>
                  <a:lnTo>
                    <a:pt x="850" y="31"/>
                  </a:lnTo>
                  <a:lnTo>
                    <a:pt x="846" y="31"/>
                  </a:lnTo>
                  <a:lnTo>
                    <a:pt x="846" y="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4" name="Freeform 1256"/>
            <p:cNvSpPr/>
            <p:nvPr/>
          </p:nvSpPr>
          <p:spPr bwMode="auto">
            <a:xfrm>
              <a:off x="5349876" y="2282825"/>
              <a:ext cx="327025" cy="17463"/>
            </a:xfrm>
            <a:custGeom>
              <a:avLst/>
              <a:gdLst/>
              <a:ahLst/>
              <a:cxnLst>
                <a:cxn ang="0">
                  <a:pos x="808" y="8"/>
                </a:cxn>
                <a:cxn ang="0">
                  <a:pos x="808" y="8"/>
                </a:cxn>
                <a:cxn ang="0">
                  <a:pos x="715" y="6"/>
                </a:cxn>
                <a:cxn ang="0">
                  <a:pos x="624" y="4"/>
                </a:cxn>
                <a:cxn ang="0">
                  <a:pos x="531" y="1"/>
                </a:cxn>
                <a:cxn ang="0">
                  <a:pos x="43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39" y="34"/>
                </a:cxn>
                <a:cxn ang="0">
                  <a:pos x="439" y="34"/>
                </a:cxn>
                <a:cxn ang="0">
                  <a:pos x="531" y="35"/>
                </a:cxn>
                <a:cxn ang="0">
                  <a:pos x="624" y="38"/>
                </a:cxn>
                <a:cxn ang="0">
                  <a:pos x="715" y="40"/>
                </a:cxn>
                <a:cxn ang="0">
                  <a:pos x="808" y="42"/>
                </a:cxn>
                <a:cxn ang="0">
                  <a:pos x="808" y="42"/>
                </a:cxn>
                <a:cxn ang="0">
                  <a:pos x="812" y="42"/>
                </a:cxn>
                <a:cxn ang="0">
                  <a:pos x="815" y="40"/>
                </a:cxn>
                <a:cxn ang="0">
                  <a:pos x="820" y="36"/>
                </a:cxn>
                <a:cxn ang="0">
                  <a:pos x="824" y="31"/>
                </a:cxn>
                <a:cxn ang="0">
                  <a:pos x="824" y="25"/>
                </a:cxn>
                <a:cxn ang="0">
                  <a:pos x="824" y="18"/>
                </a:cxn>
                <a:cxn ang="0">
                  <a:pos x="820" y="13"/>
                </a:cxn>
                <a:cxn ang="0">
                  <a:pos x="815" y="9"/>
                </a:cxn>
                <a:cxn ang="0">
                  <a:pos x="812" y="8"/>
                </a:cxn>
                <a:cxn ang="0">
                  <a:pos x="808" y="8"/>
                </a:cxn>
                <a:cxn ang="0">
                  <a:pos x="808" y="8"/>
                </a:cxn>
              </a:cxnLst>
              <a:rect l="0" t="0" r="r" b="b"/>
              <a:pathLst>
                <a:path w="824" h="42">
                  <a:moveTo>
                    <a:pt x="808" y="8"/>
                  </a:moveTo>
                  <a:lnTo>
                    <a:pt x="808" y="8"/>
                  </a:lnTo>
                  <a:lnTo>
                    <a:pt x="715" y="6"/>
                  </a:lnTo>
                  <a:lnTo>
                    <a:pt x="624" y="4"/>
                  </a:lnTo>
                  <a:lnTo>
                    <a:pt x="531" y="1"/>
                  </a:lnTo>
                  <a:lnTo>
                    <a:pt x="43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39" y="34"/>
                  </a:lnTo>
                  <a:lnTo>
                    <a:pt x="439" y="34"/>
                  </a:lnTo>
                  <a:lnTo>
                    <a:pt x="531" y="35"/>
                  </a:lnTo>
                  <a:lnTo>
                    <a:pt x="624" y="38"/>
                  </a:lnTo>
                  <a:lnTo>
                    <a:pt x="715" y="40"/>
                  </a:lnTo>
                  <a:lnTo>
                    <a:pt x="808" y="42"/>
                  </a:lnTo>
                  <a:lnTo>
                    <a:pt x="808" y="42"/>
                  </a:lnTo>
                  <a:lnTo>
                    <a:pt x="812" y="42"/>
                  </a:lnTo>
                  <a:lnTo>
                    <a:pt x="815" y="40"/>
                  </a:lnTo>
                  <a:lnTo>
                    <a:pt x="820" y="36"/>
                  </a:lnTo>
                  <a:lnTo>
                    <a:pt x="824" y="31"/>
                  </a:lnTo>
                  <a:lnTo>
                    <a:pt x="824" y="25"/>
                  </a:lnTo>
                  <a:lnTo>
                    <a:pt x="824" y="18"/>
                  </a:lnTo>
                  <a:lnTo>
                    <a:pt x="820" y="13"/>
                  </a:lnTo>
                  <a:lnTo>
                    <a:pt x="815" y="9"/>
                  </a:lnTo>
                  <a:lnTo>
                    <a:pt x="812" y="8"/>
                  </a:lnTo>
                  <a:lnTo>
                    <a:pt x="808" y="8"/>
                  </a:lnTo>
                  <a:lnTo>
                    <a:pt x="808" y="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5" name="Freeform 1257"/>
            <p:cNvSpPr/>
            <p:nvPr/>
          </p:nvSpPr>
          <p:spPr bwMode="auto">
            <a:xfrm>
              <a:off x="5343526" y="2359025"/>
              <a:ext cx="182563" cy="12700"/>
            </a:xfrm>
            <a:custGeom>
              <a:avLst/>
              <a:gdLst/>
              <a:ahLst/>
              <a:cxnLst>
                <a:cxn ang="0">
                  <a:pos x="444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44" y="34"/>
                </a:cxn>
                <a:cxn ang="0">
                  <a:pos x="444" y="34"/>
                </a:cxn>
                <a:cxn ang="0">
                  <a:pos x="447" y="34"/>
                </a:cxn>
                <a:cxn ang="0">
                  <a:pos x="450" y="33"/>
                </a:cxn>
                <a:cxn ang="0">
                  <a:pos x="455" y="29"/>
                </a:cxn>
                <a:cxn ang="0">
                  <a:pos x="459" y="23"/>
                </a:cxn>
                <a:cxn ang="0">
                  <a:pos x="461" y="17"/>
                </a:cxn>
                <a:cxn ang="0">
                  <a:pos x="459" y="10"/>
                </a:cxn>
                <a:cxn ang="0">
                  <a:pos x="455" y="5"/>
                </a:cxn>
                <a:cxn ang="0">
                  <a:pos x="450" y="1"/>
                </a:cxn>
                <a:cxn ang="0">
                  <a:pos x="447" y="0"/>
                </a:cxn>
                <a:cxn ang="0">
                  <a:pos x="444" y="0"/>
                </a:cxn>
                <a:cxn ang="0">
                  <a:pos x="444" y="0"/>
                </a:cxn>
              </a:cxnLst>
              <a:rect l="0" t="0" r="r" b="b"/>
              <a:pathLst>
                <a:path w="461" h="34">
                  <a:moveTo>
                    <a:pt x="444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44" y="34"/>
                  </a:lnTo>
                  <a:lnTo>
                    <a:pt x="444" y="34"/>
                  </a:lnTo>
                  <a:lnTo>
                    <a:pt x="447" y="34"/>
                  </a:lnTo>
                  <a:lnTo>
                    <a:pt x="450" y="33"/>
                  </a:lnTo>
                  <a:lnTo>
                    <a:pt x="455" y="29"/>
                  </a:lnTo>
                  <a:lnTo>
                    <a:pt x="459" y="23"/>
                  </a:lnTo>
                  <a:lnTo>
                    <a:pt x="461" y="17"/>
                  </a:lnTo>
                  <a:lnTo>
                    <a:pt x="459" y="10"/>
                  </a:lnTo>
                  <a:lnTo>
                    <a:pt x="455" y="5"/>
                  </a:lnTo>
                  <a:lnTo>
                    <a:pt x="450" y="1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6" name="Freeform 1258"/>
            <p:cNvSpPr/>
            <p:nvPr/>
          </p:nvSpPr>
          <p:spPr bwMode="auto">
            <a:xfrm>
              <a:off x="5703888" y="2362200"/>
              <a:ext cx="139700" cy="19050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338" y="0"/>
                </a:cxn>
                <a:cxn ang="0">
                  <a:pos x="299" y="1"/>
                </a:cxn>
                <a:cxn ang="0">
                  <a:pos x="261" y="4"/>
                </a:cxn>
                <a:cxn ang="0">
                  <a:pos x="223" y="6"/>
                </a:cxn>
                <a:cxn ang="0">
                  <a:pos x="183" y="6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101" y="5"/>
                </a:cxn>
                <a:cxn ang="0">
                  <a:pos x="59" y="4"/>
                </a:cxn>
                <a:cxn ang="0">
                  <a:pos x="38" y="5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1" y="9"/>
                </a:cxn>
                <a:cxn ang="0">
                  <a:pos x="6" y="11"/>
                </a:cxn>
                <a:cxn ang="0">
                  <a:pos x="2" y="17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2" y="38"/>
                </a:cxn>
                <a:cxn ang="0">
                  <a:pos x="4" y="43"/>
                </a:cxn>
                <a:cxn ang="0">
                  <a:pos x="9" y="45"/>
                </a:cxn>
                <a:cxn ang="0">
                  <a:pos x="15" y="48"/>
                </a:cxn>
                <a:cxn ang="0">
                  <a:pos x="20" y="48"/>
                </a:cxn>
                <a:cxn ang="0">
                  <a:pos x="25" y="47"/>
                </a:cxn>
                <a:cxn ang="0">
                  <a:pos x="29" y="44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71" y="38"/>
                </a:cxn>
                <a:cxn ang="0">
                  <a:pos x="109" y="39"/>
                </a:cxn>
                <a:cxn ang="0">
                  <a:pos x="147" y="40"/>
                </a:cxn>
                <a:cxn ang="0">
                  <a:pos x="183" y="42"/>
                </a:cxn>
                <a:cxn ang="0">
                  <a:pos x="183" y="42"/>
                </a:cxn>
                <a:cxn ang="0">
                  <a:pos x="223" y="40"/>
                </a:cxn>
                <a:cxn ang="0">
                  <a:pos x="261" y="38"/>
                </a:cxn>
                <a:cxn ang="0">
                  <a:pos x="299" y="35"/>
                </a:cxn>
                <a:cxn ang="0">
                  <a:pos x="338" y="34"/>
                </a:cxn>
                <a:cxn ang="0">
                  <a:pos x="338" y="34"/>
                </a:cxn>
                <a:cxn ang="0">
                  <a:pos x="342" y="32"/>
                </a:cxn>
                <a:cxn ang="0">
                  <a:pos x="344" y="31"/>
                </a:cxn>
                <a:cxn ang="0">
                  <a:pos x="350" y="27"/>
                </a:cxn>
                <a:cxn ang="0">
                  <a:pos x="354" y="22"/>
                </a:cxn>
                <a:cxn ang="0">
                  <a:pos x="355" y="15"/>
                </a:cxn>
                <a:cxn ang="0">
                  <a:pos x="354" y="9"/>
                </a:cxn>
                <a:cxn ang="0">
                  <a:pos x="350" y="4"/>
                </a:cxn>
                <a:cxn ang="0">
                  <a:pos x="344" y="1"/>
                </a:cxn>
                <a:cxn ang="0">
                  <a:pos x="342" y="0"/>
                </a:cxn>
                <a:cxn ang="0">
                  <a:pos x="338" y="0"/>
                </a:cxn>
                <a:cxn ang="0">
                  <a:pos x="338" y="0"/>
                </a:cxn>
              </a:cxnLst>
              <a:rect l="0" t="0" r="r" b="b"/>
              <a:pathLst>
                <a:path w="355" h="48">
                  <a:moveTo>
                    <a:pt x="338" y="0"/>
                  </a:moveTo>
                  <a:lnTo>
                    <a:pt x="338" y="0"/>
                  </a:lnTo>
                  <a:lnTo>
                    <a:pt x="299" y="1"/>
                  </a:lnTo>
                  <a:lnTo>
                    <a:pt x="261" y="4"/>
                  </a:lnTo>
                  <a:lnTo>
                    <a:pt x="223" y="6"/>
                  </a:lnTo>
                  <a:lnTo>
                    <a:pt x="183" y="6"/>
                  </a:lnTo>
                  <a:lnTo>
                    <a:pt x="183" y="6"/>
                  </a:lnTo>
                  <a:lnTo>
                    <a:pt x="143" y="6"/>
                  </a:lnTo>
                  <a:lnTo>
                    <a:pt x="101" y="5"/>
                  </a:lnTo>
                  <a:lnTo>
                    <a:pt x="59" y="4"/>
                  </a:lnTo>
                  <a:lnTo>
                    <a:pt x="38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4" y="43"/>
                  </a:lnTo>
                  <a:lnTo>
                    <a:pt x="9" y="45"/>
                  </a:lnTo>
                  <a:lnTo>
                    <a:pt x="15" y="48"/>
                  </a:lnTo>
                  <a:lnTo>
                    <a:pt x="20" y="48"/>
                  </a:lnTo>
                  <a:lnTo>
                    <a:pt x="25" y="47"/>
                  </a:lnTo>
                  <a:lnTo>
                    <a:pt x="29" y="44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71" y="38"/>
                  </a:lnTo>
                  <a:lnTo>
                    <a:pt x="109" y="39"/>
                  </a:lnTo>
                  <a:lnTo>
                    <a:pt x="147" y="40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223" y="40"/>
                  </a:lnTo>
                  <a:lnTo>
                    <a:pt x="261" y="38"/>
                  </a:lnTo>
                  <a:lnTo>
                    <a:pt x="299" y="35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42" y="32"/>
                  </a:lnTo>
                  <a:lnTo>
                    <a:pt x="344" y="31"/>
                  </a:lnTo>
                  <a:lnTo>
                    <a:pt x="350" y="27"/>
                  </a:lnTo>
                  <a:lnTo>
                    <a:pt x="354" y="22"/>
                  </a:lnTo>
                  <a:lnTo>
                    <a:pt x="355" y="15"/>
                  </a:lnTo>
                  <a:lnTo>
                    <a:pt x="354" y="9"/>
                  </a:lnTo>
                  <a:lnTo>
                    <a:pt x="350" y="4"/>
                  </a:lnTo>
                  <a:lnTo>
                    <a:pt x="344" y="1"/>
                  </a:lnTo>
                  <a:lnTo>
                    <a:pt x="342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7" name="Freeform 1259"/>
            <p:cNvSpPr/>
            <p:nvPr/>
          </p:nvSpPr>
          <p:spPr bwMode="auto">
            <a:xfrm>
              <a:off x="5527676" y="2443163"/>
              <a:ext cx="331788" cy="17463"/>
            </a:xfrm>
            <a:custGeom>
              <a:avLst/>
              <a:gdLst/>
              <a:ahLst/>
              <a:cxnLst>
                <a:cxn ang="0">
                  <a:pos x="815" y="0"/>
                </a:cxn>
                <a:cxn ang="0">
                  <a:pos x="729" y="0"/>
                </a:cxn>
                <a:cxn ang="0">
                  <a:pos x="729" y="0"/>
                </a:cxn>
                <a:cxn ang="0">
                  <a:pos x="703" y="1"/>
                </a:cxn>
                <a:cxn ang="0">
                  <a:pos x="677" y="4"/>
                </a:cxn>
                <a:cxn ang="0">
                  <a:pos x="652" y="7"/>
                </a:cxn>
                <a:cxn ang="0">
                  <a:pos x="624" y="9"/>
                </a:cxn>
                <a:cxn ang="0">
                  <a:pos x="624" y="9"/>
                </a:cxn>
                <a:cxn ang="0">
                  <a:pos x="579" y="10"/>
                </a:cxn>
                <a:cxn ang="0">
                  <a:pos x="533" y="9"/>
                </a:cxn>
                <a:cxn ang="0">
                  <a:pos x="487" y="8"/>
                </a:cxn>
                <a:cxn ang="0">
                  <a:pos x="441" y="8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5" y="8"/>
                </a:cxn>
                <a:cxn ang="0">
                  <a:pos x="11" y="9"/>
                </a:cxn>
                <a:cxn ang="0">
                  <a:pos x="6" y="13"/>
                </a:cxn>
                <a:cxn ang="0">
                  <a:pos x="2" y="18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6" y="37"/>
                </a:cxn>
                <a:cxn ang="0">
                  <a:pos x="11" y="41"/>
                </a:cxn>
                <a:cxn ang="0">
                  <a:pos x="15" y="41"/>
                </a:cxn>
                <a:cxn ang="0">
                  <a:pos x="19" y="42"/>
                </a:cxn>
                <a:cxn ang="0">
                  <a:pos x="441" y="42"/>
                </a:cxn>
                <a:cxn ang="0">
                  <a:pos x="441" y="42"/>
                </a:cxn>
                <a:cxn ang="0">
                  <a:pos x="533" y="42"/>
                </a:cxn>
                <a:cxn ang="0">
                  <a:pos x="624" y="43"/>
                </a:cxn>
                <a:cxn ang="0">
                  <a:pos x="624" y="43"/>
                </a:cxn>
                <a:cxn ang="0">
                  <a:pos x="645" y="42"/>
                </a:cxn>
                <a:cxn ang="0">
                  <a:pos x="666" y="39"/>
                </a:cxn>
                <a:cxn ang="0">
                  <a:pos x="687" y="35"/>
                </a:cxn>
                <a:cxn ang="0">
                  <a:pos x="708" y="34"/>
                </a:cxn>
                <a:cxn ang="0">
                  <a:pos x="815" y="34"/>
                </a:cxn>
                <a:cxn ang="0">
                  <a:pos x="815" y="34"/>
                </a:cxn>
                <a:cxn ang="0">
                  <a:pos x="819" y="34"/>
                </a:cxn>
                <a:cxn ang="0">
                  <a:pos x="823" y="33"/>
                </a:cxn>
                <a:cxn ang="0">
                  <a:pos x="829" y="29"/>
                </a:cxn>
                <a:cxn ang="0">
                  <a:pos x="832" y="24"/>
                </a:cxn>
                <a:cxn ang="0">
                  <a:pos x="834" y="17"/>
                </a:cxn>
                <a:cxn ang="0">
                  <a:pos x="832" y="10"/>
                </a:cxn>
                <a:cxn ang="0">
                  <a:pos x="829" y="5"/>
                </a:cxn>
                <a:cxn ang="0">
                  <a:pos x="823" y="1"/>
                </a:cxn>
                <a:cxn ang="0">
                  <a:pos x="819" y="0"/>
                </a:cxn>
                <a:cxn ang="0">
                  <a:pos x="815" y="0"/>
                </a:cxn>
                <a:cxn ang="0">
                  <a:pos x="815" y="0"/>
                </a:cxn>
              </a:cxnLst>
              <a:rect l="0" t="0" r="r" b="b"/>
              <a:pathLst>
                <a:path w="834" h="43">
                  <a:moveTo>
                    <a:pt x="815" y="0"/>
                  </a:moveTo>
                  <a:lnTo>
                    <a:pt x="729" y="0"/>
                  </a:lnTo>
                  <a:lnTo>
                    <a:pt x="729" y="0"/>
                  </a:lnTo>
                  <a:lnTo>
                    <a:pt x="703" y="1"/>
                  </a:lnTo>
                  <a:lnTo>
                    <a:pt x="677" y="4"/>
                  </a:lnTo>
                  <a:lnTo>
                    <a:pt x="652" y="7"/>
                  </a:lnTo>
                  <a:lnTo>
                    <a:pt x="624" y="9"/>
                  </a:lnTo>
                  <a:lnTo>
                    <a:pt x="624" y="9"/>
                  </a:lnTo>
                  <a:lnTo>
                    <a:pt x="579" y="10"/>
                  </a:lnTo>
                  <a:lnTo>
                    <a:pt x="533" y="9"/>
                  </a:lnTo>
                  <a:lnTo>
                    <a:pt x="487" y="8"/>
                  </a:lnTo>
                  <a:lnTo>
                    <a:pt x="441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1" y="9"/>
                  </a:lnTo>
                  <a:lnTo>
                    <a:pt x="6" y="13"/>
                  </a:lnTo>
                  <a:lnTo>
                    <a:pt x="2" y="18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6" y="37"/>
                  </a:lnTo>
                  <a:lnTo>
                    <a:pt x="11" y="41"/>
                  </a:lnTo>
                  <a:lnTo>
                    <a:pt x="15" y="41"/>
                  </a:lnTo>
                  <a:lnTo>
                    <a:pt x="19" y="42"/>
                  </a:lnTo>
                  <a:lnTo>
                    <a:pt x="441" y="42"/>
                  </a:lnTo>
                  <a:lnTo>
                    <a:pt x="441" y="42"/>
                  </a:lnTo>
                  <a:lnTo>
                    <a:pt x="533" y="42"/>
                  </a:lnTo>
                  <a:lnTo>
                    <a:pt x="624" y="43"/>
                  </a:lnTo>
                  <a:lnTo>
                    <a:pt x="624" y="43"/>
                  </a:lnTo>
                  <a:lnTo>
                    <a:pt x="645" y="42"/>
                  </a:lnTo>
                  <a:lnTo>
                    <a:pt x="666" y="39"/>
                  </a:lnTo>
                  <a:lnTo>
                    <a:pt x="687" y="35"/>
                  </a:lnTo>
                  <a:lnTo>
                    <a:pt x="708" y="34"/>
                  </a:lnTo>
                  <a:lnTo>
                    <a:pt x="815" y="34"/>
                  </a:lnTo>
                  <a:lnTo>
                    <a:pt x="815" y="34"/>
                  </a:lnTo>
                  <a:lnTo>
                    <a:pt x="819" y="34"/>
                  </a:lnTo>
                  <a:lnTo>
                    <a:pt x="823" y="33"/>
                  </a:lnTo>
                  <a:lnTo>
                    <a:pt x="829" y="29"/>
                  </a:lnTo>
                  <a:lnTo>
                    <a:pt x="832" y="24"/>
                  </a:lnTo>
                  <a:lnTo>
                    <a:pt x="834" y="17"/>
                  </a:lnTo>
                  <a:lnTo>
                    <a:pt x="832" y="10"/>
                  </a:lnTo>
                  <a:lnTo>
                    <a:pt x="829" y="5"/>
                  </a:lnTo>
                  <a:lnTo>
                    <a:pt x="823" y="1"/>
                  </a:lnTo>
                  <a:lnTo>
                    <a:pt x="819" y="0"/>
                  </a:lnTo>
                  <a:lnTo>
                    <a:pt x="815" y="0"/>
                  </a:lnTo>
                  <a:lnTo>
                    <a:pt x="8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8" name="Freeform 1260"/>
            <p:cNvSpPr/>
            <p:nvPr/>
          </p:nvSpPr>
          <p:spPr bwMode="auto">
            <a:xfrm>
              <a:off x="5362576" y="2519363"/>
              <a:ext cx="487363" cy="19050"/>
            </a:xfrm>
            <a:custGeom>
              <a:avLst/>
              <a:gdLst/>
              <a:ahLst/>
              <a:cxnLst>
                <a:cxn ang="0">
                  <a:pos x="1211" y="15"/>
                </a:cxn>
                <a:cxn ang="0">
                  <a:pos x="1211" y="15"/>
                </a:cxn>
                <a:cxn ang="0">
                  <a:pos x="1062" y="14"/>
                </a:cxn>
                <a:cxn ang="0">
                  <a:pos x="913" y="13"/>
                </a:cxn>
                <a:cxn ang="0">
                  <a:pos x="615" y="7"/>
                </a:cxn>
                <a:cxn ang="0">
                  <a:pos x="315" y="2"/>
                </a:cxn>
                <a:cxn ang="0">
                  <a:pos x="166" y="1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8"/>
                </a:cxn>
                <a:cxn ang="0">
                  <a:pos x="9" y="32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66" y="35"/>
                </a:cxn>
                <a:cxn ang="0">
                  <a:pos x="315" y="36"/>
                </a:cxn>
                <a:cxn ang="0">
                  <a:pos x="615" y="41"/>
                </a:cxn>
                <a:cxn ang="0">
                  <a:pos x="913" y="47"/>
                </a:cxn>
                <a:cxn ang="0">
                  <a:pos x="1062" y="49"/>
                </a:cxn>
                <a:cxn ang="0">
                  <a:pos x="1211" y="49"/>
                </a:cxn>
                <a:cxn ang="0">
                  <a:pos x="1211" y="49"/>
                </a:cxn>
                <a:cxn ang="0">
                  <a:pos x="1215" y="49"/>
                </a:cxn>
                <a:cxn ang="0">
                  <a:pos x="1219" y="48"/>
                </a:cxn>
                <a:cxn ang="0">
                  <a:pos x="1224" y="44"/>
                </a:cxn>
                <a:cxn ang="0">
                  <a:pos x="1227" y="39"/>
                </a:cxn>
                <a:cxn ang="0">
                  <a:pos x="1228" y="32"/>
                </a:cxn>
                <a:cxn ang="0">
                  <a:pos x="1227" y="26"/>
                </a:cxn>
                <a:cxn ang="0">
                  <a:pos x="1224" y="21"/>
                </a:cxn>
                <a:cxn ang="0">
                  <a:pos x="1219" y="17"/>
                </a:cxn>
                <a:cxn ang="0">
                  <a:pos x="1215" y="15"/>
                </a:cxn>
                <a:cxn ang="0">
                  <a:pos x="1211" y="15"/>
                </a:cxn>
                <a:cxn ang="0">
                  <a:pos x="1211" y="15"/>
                </a:cxn>
              </a:cxnLst>
              <a:rect l="0" t="0" r="r" b="b"/>
              <a:pathLst>
                <a:path w="1228" h="49">
                  <a:moveTo>
                    <a:pt x="1211" y="15"/>
                  </a:moveTo>
                  <a:lnTo>
                    <a:pt x="1211" y="15"/>
                  </a:lnTo>
                  <a:lnTo>
                    <a:pt x="1062" y="14"/>
                  </a:lnTo>
                  <a:lnTo>
                    <a:pt x="913" y="13"/>
                  </a:lnTo>
                  <a:lnTo>
                    <a:pt x="615" y="7"/>
                  </a:lnTo>
                  <a:lnTo>
                    <a:pt x="315" y="2"/>
                  </a:lnTo>
                  <a:lnTo>
                    <a:pt x="166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8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66" y="35"/>
                  </a:lnTo>
                  <a:lnTo>
                    <a:pt x="315" y="36"/>
                  </a:lnTo>
                  <a:lnTo>
                    <a:pt x="615" y="41"/>
                  </a:lnTo>
                  <a:lnTo>
                    <a:pt x="913" y="47"/>
                  </a:lnTo>
                  <a:lnTo>
                    <a:pt x="1062" y="49"/>
                  </a:lnTo>
                  <a:lnTo>
                    <a:pt x="1211" y="49"/>
                  </a:lnTo>
                  <a:lnTo>
                    <a:pt x="1211" y="49"/>
                  </a:lnTo>
                  <a:lnTo>
                    <a:pt x="1215" y="49"/>
                  </a:lnTo>
                  <a:lnTo>
                    <a:pt x="1219" y="48"/>
                  </a:lnTo>
                  <a:lnTo>
                    <a:pt x="1224" y="44"/>
                  </a:lnTo>
                  <a:lnTo>
                    <a:pt x="1227" y="39"/>
                  </a:lnTo>
                  <a:lnTo>
                    <a:pt x="1228" y="32"/>
                  </a:lnTo>
                  <a:lnTo>
                    <a:pt x="1227" y="26"/>
                  </a:lnTo>
                  <a:lnTo>
                    <a:pt x="1224" y="21"/>
                  </a:lnTo>
                  <a:lnTo>
                    <a:pt x="1219" y="17"/>
                  </a:lnTo>
                  <a:lnTo>
                    <a:pt x="1215" y="15"/>
                  </a:lnTo>
                  <a:lnTo>
                    <a:pt x="1211" y="15"/>
                  </a:lnTo>
                  <a:lnTo>
                    <a:pt x="1211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9" name="Freeform 1261"/>
            <p:cNvSpPr/>
            <p:nvPr/>
          </p:nvSpPr>
          <p:spPr bwMode="auto">
            <a:xfrm>
              <a:off x="5429251" y="2111375"/>
              <a:ext cx="22225" cy="257175"/>
            </a:xfrm>
            <a:custGeom>
              <a:avLst/>
              <a:gdLst/>
              <a:ahLst/>
              <a:cxnLst>
                <a:cxn ang="0">
                  <a:pos x="52" y="524"/>
                </a:cxn>
                <a:cxn ang="0">
                  <a:pos x="52" y="341"/>
                </a:cxn>
                <a:cxn ang="0">
                  <a:pos x="50" y="298"/>
                </a:cxn>
                <a:cxn ang="0">
                  <a:pos x="38" y="211"/>
                </a:cxn>
                <a:cxn ang="0">
                  <a:pos x="35" y="167"/>
                </a:cxn>
                <a:cxn ang="0">
                  <a:pos x="33" y="135"/>
                </a:cxn>
                <a:cxn ang="0">
                  <a:pos x="30" y="75"/>
                </a:cxn>
                <a:cxn ang="0">
                  <a:pos x="34" y="39"/>
                </a:cxn>
                <a:cxn ang="0">
                  <a:pos x="38" y="25"/>
                </a:cxn>
                <a:cxn ang="0">
                  <a:pos x="41" y="22"/>
                </a:cxn>
                <a:cxn ang="0">
                  <a:pos x="39" y="12"/>
                </a:cxn>
                <a:cxn ang="0">
                  <a:pos x="31" y="3"/>
                </a:cxn>
                <a:cxn ang="0">
                  <a:pos x="20" y="0"/>
                </a:cxn>
                <a:cxn ang="0">
                  <a:pos x="12" y="5"/>
                </a:cxn>
                <a:cxn ang="0">
                  <a:pos x="9" y="8"/>
                </a:cxn>
                <a:cxn ang="0">
                  <a:pos x="1" y="29"/>
                </a:cxn>
                <a:cxn ang="0">
                  <a:pos x="0" y="50"/>
                </a:cxn>
                <a:cxn ang="0">
                  <a:pos x="1" y="93"/>
                </a:cxn>
                <a:cxn ang="0">
                  <a:pos x="1" y="132"/>
                </a:cxn>
                <a:cxn ang="0">
                  <a:pos x="4" y="212"/>
                </a:cxn>
                <a:cxn ang="0">
                  <a:pos x="9" y="252"/>
                </a:cxn>
                <a:cxn ang="0">
                  <a:pos x="13" y="276"/>
                </a:cxn>
                <a:cxn ang="0">
                  <a:pos x="17" y="323"/>
                </a:cxn>
                <a:cxn ang="0">
                  <a:pos x="18" y="394"/>
                </a:cxn>
                <a:cxn ang="0">
                  <a:pos x="18" y="524"/>
                </a:cxn>
                <a:cxn ang="0">
                  <a:pos x="20" y="548"/>
                </a:cxn>
                <a:cxn ang="0">
                  <a:pos x="21" y="589"/>
                </a:cxn>
                <a:cxn ang="0">
                  <a:pos x="18" y="613"/>
                </a:cxn>
                <a:cxn ang="0">
                  <a:pos x="14" y="624"/>
                </a:cxn>
                <a:cxn ang="0">
                  <a:pos x="13" y="632"/>
                </a:cxn>
                <a:cxn ang="0">
                  <a:pos x="17" y="643"/>
                </a:cxn>
                <a:cxn ang="0">
                  <a:pos x="27" y="650"/>
                </a:cxn>
                <a:cxn ang="0">
                  <a:pos x="39" y="647"/>
                </a:cxn>
                <a:cxn ang="0">
                  <a:pos x="44" y="642"/>
                </a:cxn>
                <a:cxn ang="0">
                  <a:pos x="50" y="628"/>
                </a:cxn>
                <a:cxn ang="0">
                  <a:pos x="55" y="599"/>
                </a:cxn>
                <a:cxn ang="0">
                  <a:pos x="54" y="555"/>
                </a:cxn>
                <a:cxn ang="0">
                  <a:pos x="52" y="524"/>
                </a:cxn>
              </a:cxnLst>
              <a:rect l="0" t="0" r="r" b="b"/>
              <a:pathLst>
                <a:path w="55" h="650">
                  <a:moveTo>
                    <a:pt x="52" y="524"/>
                  </a:moveTo>
                  <a:lnTo>
                    <a:pt x="52" y="524"/>
                  </a:lnTo>
                  <a:lnTo>
                    <a:pt x="52" y="341"/>
                  </a:lnTo>
                  <a:lnTo>
                    <a:pt x="52" y="341"/>
                  </a:lnTo>
                  <a:lnTo>
                    <a:pt x="51" y="319"/>
                  </a:lnTo>
                  <a:lnTo>
                    <a:pt x="50" y="298"/>
                  </a:lnTo>
                  <a:lnTo>
                    <a:pt x="43" y="254"/>
                  </a:lnTo>
                  <a:lnTo>
                    <a:pt x="38" y="211"/>
                  </a:lnTo>
                  <a:lnTo>
                    <a:pt x="35" y="190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33" y="135"/>
                  </a:lnTo>
                  <a:lnTo>
                    <a:pt x="30" y="95"/>
                  </a:lnTo>
                  <a:lnTo>
                    <a:pt x="30" y="75"/>
                  </a:lnTo>
                  <a:lnTo>
                    <a:pt x="30" y="56"/>
                  </a:lnTo>
                  <a:lnTo>
                    <a:pt x="34" y="39"/>
                  </a:lnTo>
                  <a:lnTo>
                    <a:pt x="35" y="3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39" y="12"/>
                  </a:lnTo>
                  <a:lnTo>
                    <a:pt x="37" y="7"/>
                  </a:lnTo>
                  <a:lnTo>
                    <a:pt x="31" y="3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4" y="18"/>
                  </a:lnTo>
                  <a:lnTo>
                    <a:pt x="1" y="29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0" y="7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132"/>
                  </a:lnTo>
                  <a:lnTo>
                    <a:pt x="1" y="173"/>
                  </a:lnTo>
                  <a:lnTo>
                    <a:pt x="4" y="212"/>
                  </a:lnTo>
                  <a:lnTo>
                    <a:pt x="5" y="231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13" y="276"/>
                  </a:lnTo>
                  <a:lnTo>
                    <a:pt x="16" y="299"/>
                  </a:lnTo>
                  <a:lnTo>
                    <a:pt x="17" y="323"/>
                  </a:lnTo>
                  <a:lnTo>
                    <a:pt x="18" y="347"/>
                  </a:lnTo>
                  <a:lnTo>
                    <a:pt x="18" y="394"/>
                  </a:lnTo>
                  <a:lnTo>
                    <a:pt x="18" y="442"/>
                  </a:lnTo>
                  <a:lnTo>
                    <a:pt x="18" y="524"/>
                  </a:lnTo>
                  <a:lnTo>
                    <a:pt x="18" y="524"/>
                  </a:lnTo>
                  <a:lnTo>
                    <a:pt x="20" y="548"/>
                  </a:lnTo>
                  <a:lnTo>
                    <a:pt x="21" y="575"/>
                  </a:lnTo>
                  <a:lnTo>
                    <a:pt x="21" y="589"/>
                  </a:lnTo>
                  <a:lnTo>
                    <a:pt x="21" y="602"/>
                  </a:lnTo>
                  <a:lnTo>
                    <a:pt x="18" y="613"/>
                  </a:lnTo>
                  <a:lnTo>
                    <a:pt x="14" y="624"/>
                  </a:lnTo>
                  <a:lnTo>
                    <a:pt x="14" y="624"/>
                  </a:lnTo>
                  <a:lnTo>
                    <a:pt x="13" y="628"/>
                  </a:lnTo>
                  <a:lnTo>
                    <a:pt x="13" y="632"/>
                  </a:lnTo>
                  <a:lnTo>
                    <a:pt x="13" y="638"/>
                  </a:lnTo>
                  <a:lnTo>
                    <a:pt x="17" y="643"/>
                  </a:lnTo>
                  <a:lnTo>
                    <a:pt x="22" y="647"/>
                  </a:lnTo>
                  <a:lnTo>
                    <a:pt x="27" y="650"/>
                  </a:lnTo>
                  <a:lnTo>
                    <a:pt x="34" y="650"/>
                  </a:lnTo>
                  <a:lnTo>
                    <a:pt x="39" y="647"/>
                  </a:lnTo>
                  <a:lnTo>
                    <a:pt x="42" y="645"/>
                  </a:lnTo>
                  <a:lnTo>
                    <a:pt x="44" y="642"/>
                  </a:lnTo>
                  <a:lnTo>
                    <a:pt x="44" y="642"/>
                  </a:lnTo>
                  <a:lnTo>
                    <a:pt x="50" y="628"/>
                  </a:lnTo>
                  <a:lnTo>
                    <a:pt x="52" y="615"/>
                  </a:lnTo>
                  <a:lnTo>
                    <a:pt x="55" y="599"/>
                  </a:lnTo>
                  <a:lnTo>
                    <a:pt x="55" y="585"/>
                  </a:lnTo>
                  <a:lnTo>
                    <a:pt x="54" y="555"/>
                  </a:lnTo>
                  <a:lnTo>
                    <a:pt x="52" y="524"/>
                  </a:lnTo>
                  <a:lnTo>
                    <a:pt x="52" y="5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0" name="Freeform 1262"/>
            <p:cNvSpPr/>
            <p:nvPr/>
          </p:nvSpPr>
          <p:spPr bwMode="auto">
            <a:xfrm>
              <a:off x="5519738" y="2112963"/>
              <a:ext cx="17463" cy="258763"/>
            </a:xfrm>
            <a:custGeom>
              <a:avLst/>
              <a:gdLst/>
              <a:ahLst/>
              <a:cxnLst>
                <a:cxn ang="0">
                  <a:pos x="42" y="629"/>
                </a:cxn>
                <a:cxn ang="0">
                  <a:pos x="42" y="629"/>
                </a:cxn>
                <a:cxn ang="0">
                  <a:pos x="38" y="594"/>
                </a:cxn>
                <a:cxn ang="0">
                  <a:pos x="36" y="557"/>
                </a:cxn>
                <a:cxn ang="0">
                  <a:pos x="34" y="521"/>
                </a:cxn>
                <a:cxn ang="0">
                  <a:pos x="34" y="484"/>
                </a:cxn>
                <a:cxn ang="0">
                  <a:pos x="36" y="410"/>
                </a:cxn>
                <a:cxn ang="0">
                  <a:pos x="37" y="336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7" y="13"/>
                </a:cxn>
                <a:cxn ang="0">
                  <a:pos x="36" y="11"/>
                </a:cxn>
                <a:cxn ang="0">
                  <a:pos x="32" y="5"/>
                </a:cxn>
                <a:cxn ang="0">
                  <a:pos x="26" y="2"/>
                </a:cxn>
                <a:cxn ang="0">
                  <a:pos x="20" y="0"/>
                </a:cxn>
                <a:cxn ang="0">
                  <a:pos x="15" y="2"/>
                </a:cxn>
                <a:cxn ang="0">
                  <a:pos x="8" y="5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3" y="17"/>
                </a:cxn>
                <a:cxn ang="0">
                  <a:pos x="3" y="336"/>
                </a:cxn>
                <a:cxn ang="0">
                  <a:pos x="3" y="336"/>
                </a:cxn>
                <a:cxn ang="0">
                  <a:pos x="2" y="412"/>
                </a:cxn>
                <a:cxn ang="0">
                  <a:pos x="0" y="488"/>
                </a:cxn>
                <a:cxn ang="0">
                  <a:pos x="0" y="526"/>
                </a:cxn>
                <a:cxn ang="0">
                  <a:pos x="2" y="564"/>
                </a:cxn>
                <a:cxn ang="0">
                  <a:pos x="4" y="602"/>
                </a:cxn>
                <a:cxn ang="0">
                  <a:pos x="9" y="638"/>
                </a:cxn>
                <a:cxn ang="0">
                  <a:pos x="9" y="638"/>
                </a:cxn>
                <a:cxn ang="0">
                  <a:pos x="11" y="642"/>
                </a:cxn>
                <a:cxn ang="0">
                  <a:pos x="12" y="645"/>
                </a:cxn>
                <a:cxn ang="0">
                  <a:pos x="17" y="649"/>
                </a:cxn>
                <a:cxn ang="0">
                  <a:pos x="22" y="650"/>
                </a:cxn>
                <a:cxn ang="0">
                  <a:pos x="29" y="650"/>
                </a:cxn>
                <a:cxn ang="0">
                  <a:pos x="34" y="648"/>
                </a:cxn>
                <a:cxn ang="0">
                  <a:pos x="40" y="642"/>
                </a:cxn>
                <a:cxn ang="0">
                  <a:pos x="42" y="637"/>
                </a:cxn>
                <a:cxn ang="0">
                  <a:pos x="43" y="633"/>
                </a:cxn>
                <a:cxn ang="0">
                  <a:pos x="42" y="629"/>
                </a:cxn>
                <a:cxn ang="0">
                  <a:pos x="42" y="629"/>
                </a:cxn>
              </a:cxnLst>
              <a:rect l="0" t="0" r="r" b="b"/>
              <a:pathLst>
                <a:path w="43" h="650">
                  <a:moveTo>
                    <a:pt x="42" y="629"/>
                  </a:moveTo>
                  <a:lnTo>
                    <a:pt x="42" y="629"/>
                  </a:lnTo>
                  <a:lnTo>
                    <a:pt x="38" y="594"/>
                  </a:lnTo>
                  <a:lnTo>
                    <a:pt x="36" y="557"/>
                  </a:lnTo>
                  <a:lnTo>
                    <a:pt x="34" y="521"/>
                  </a:lnTo>
                  <a:lnTo>
                    <a:pt x="34" y="484"/>
                  </a:lnTo>
                  <a:lnTo>
                    <a:pt x="36" y="410"/>
                  </a:lnTo>
                  <a:lnTo>
                    <a:pt x="37" y="336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3"/>
                  </a:lnTo>
                  <a:lnTo>
                    <a:pt x="36" y="11"/>
                  </a:lnTo>
                  <a:lnTo>
                    <a:pt x="32" y="5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8" y="5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3" y="336"/>
                  </a:lnTo>
                  <a:lnTo>
                    <a:pt x="3" y="336"/>
                  </a:lnTo>
                  <a:lnTo>
                    <a:pt x="2" y="412"/>
                  </a:lnTo>
                  <a:lnTo>
                    <a:pt x="0" y="488"/>
                  </a:lnTo>
                  <a:lnTo>
                    <a:pt x="0" y="526"/>
                  </a:lnTo>
                  <a:lnTo>
                    <a:pt x="2" y="564"/>
                  </a:lnTo>
                  <a:lnTo>
                    <a:pt x="4" y="602"/>
                  </a:lnTo>
                  <a:lnTo>
                    <a:pt x="9" y="638"/>
                  </a:lnTo>
                  <a:lnTo>
                    <a:pt x="9" y="638"/>
                  </a:lnTo>
                  <a:lnTo>
                    <a:pt x="11" y="642"/>
                  </a:lnTo>
                  <a:lnTo>
                    <a:pt x="12" y="645"/>
                  </a:lnTo>
                  <a:lnTo>
                    <a:pt x="17" y="649"/>
                  </a:lnTo>
                  <a:lnTo>
                    <a:pt x="22" y="650"/>
                  </a:lnTo>
                  <a:lnTo>
                    <a:pt x="29" y="650"/>
                  </a:lnTo>
                  <a:lnTo>
                    <a:pt x="34" y="648"/>
                  </a:lnTo>
                  <a:lnTo>
                    <a:pt x="40" y="642"/>
                  </a:lnTo>
                  <a:lnTo>
                    <a:pt x="42" y="637"/>
                  </a:lnTo>
                  <a:lnTo>
                    <a:pt x="43" y="633"/>
                  </a:lnTo>
                  <a:lnTo>
                    <a:pt x="42" y="629"/>
                  </a:lnTo>
                  <a:lnTo>
                    <a:pt x="42" y="6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1" name="Freeform 1263"/>
            <p:cNvSpPr/>
            <p:nvPr/>
          </p:nvSpPr>
          <p:spPr bwMode="auto">
            <a:xfrm>
              <a:off x="5602288" y="2112963"/>
              <a:ext cx="22225" cy="193675"/>
            </a:xfrm>
            <a:custGeom>
              <a:avLst/>
              <a:gdLst/>
              <a:ahLst/>
              <a:cxnLst>
                <a:cxn ang="0">
                  <a:pos x="56" y="17"/>
                </a:cxn>
                <a:cxn ang="0">
                  <a:pos x="56" y="17"/>
                </a:cxn>
                <a:cxn ang="0">
                  <a:pos x="56" y="13"/>
                </a:cxn>
                <a:cxn ang="0">
                  <a:pos x="54" y="11"/>
                </a:cxn>
                <a:cxn ang="0">
                  <a:pos x="51" y="5"/>
                </a:cxn>
                <a:cxn ang="0">
                  <a:pos x="45" y="2"/>
                </a:cxn>
                <a:cxn ang="0">
                  <a:pos x="39" y="0"/>
                </a:cxn>
                <a:cxn ang="0">
                  <a:pos x="32" y="2"/>
                </a:cxn>
                <a:cxn ang="0">
                  <a:pos x="27" y="5"/>
                </a:cxn>
                <a:cxn ang="0">
                  <a:pos x="23" y="11"/>
                </a:cxn>
                <a:cxn ang="0">
                  <a:pos x="22" y="13"/>
                </a:cxn>
                <a:cxn ang="0">
                  <a:pos x="22" y="17"/>
                </a:cxn>
                <a:cxn ang="0">
                  <a:pos x="22" y="17"/>
                </a:cxn>
                <a:cxn ang="0">
                  <a:pos x="22" y="128"/>
                </a:cxn>
                <a:cxn ang="0">
                  <a:pos x="22" y="185"/>
                </a:cxn>
                <a:cxn ang="0">
                  <a:pos x="20" y="241"/>
                </a:cxn>
                <a:cxn ang="0">
                  <a:pos x="19" y="298"/>
                </a:cxn>
                <a:cxn ang="0">
                  <a:pos x="15" y="355"/>
                </a:cxn>
                <a:cxn ang="0">
                  <a:pos x="9" y="410"/>
                </a:cxn>
                <a:cxn ang="0">
                  <a:pos x="5" y="437"/>
                </a:cxn>
                <a:cxn ang="0">
                  <a:pos x="0" y="463"/>
                </a:cxn>
                <a:cxn ang="0">
                  <a:pos x="0" y="463"/>
                </a:cxn>
                <a:cxn ang="0">
                  <a:pos x="0" y="467"/>
                </a:cxn>
                <a:cxn ang="0">
                  <a:pos x="0" y="471"/>
                </a:cxn>
                <a:cxn ang="0">
                  <a:pos x="2" y="478"/>
                </a:cxn>
                <a:cxn ang="0">
                  <a:pos x="7" y="481"/>
                </a:cxn>
                <a:cxn ang="0">
                  <a:pos x="13" y="484"/>
                </a:cxn>
                <a:cxn ang="0">
                  <a:pos x="19" y="485"/>
                </a:cxn>
                <a:cxn ang="0">
                  <a:pos x="24" y="484"/>
                </a:cxn>
                <a:cxn ang="0">
                  <a:pos x="30" y="479"/>
                </a:cxn>
                <a:cxn ang="0">
                  <a:pos x="31" y="476"/>
                </a:cxn>
                <a:cxn ang="0">
                  <a:pos x="32" y="472"/>
                </a:cxn>
                <a:cxn ang="0">
                  <a:pos x="32" y="472"/>
                </a:cxn>
                <a:cxn ang="0">
                  <a:pos x="37" y="445"/>
                </a:cxn>
                <a:cxn ang="0">
                  <a:pos x="41" y="417"/>
                </a:cxn>
                <a:cxn ang="0">
                  <a:pos x="48" y="361"/>
                </a:cxn>
                <a:cxn ang="0">
                  <a:pos x="52" y="304"/>
                </a:cxn>
                <a:cxn ang="0">
                  <a:pos x="54" y="246"/>
                </a:cxn>
                <a:cxn ang="0">
                  <a:pos x="56" y="189"/>
                </a:cxn>
                <a:cxn ang="0">
                  <a:pos x="56" y="131"/>
                </a:cxn>
                <a:cxn ang="0">
                  <a:pos x="56" y="17"/>
                </a:cxn>
                <a:cxn ang="0">
                  <a:pos x="56" y="17"/>
                </a:cxn>
              </a:cxnLst>
              <a:rect l="0" t="0" r="r" b="b"/>
              <a:pathLst>
                <a:path w="56" h="485">
                  <a:moveTo>
                    <a:pt x="56" y="17"/>
                  </a:moveTo>
                  <a:lnTo>
                    <a:pt x="56" y="17"/>
                  </a:lnTo>
                  <a:lnTo>
                    <a:pt x="56" y="13"/>
                  </a:lnTo>
                  <a:lnTo>
                    <a:pt x="54" y="11"/>
                  </a:lnTo>
                  <a:lnTo>
                    <a:pt x="51" y="5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2" y="2"/>
                  </a:lnTo>
                  <a:lnTo>
                    <a:pt x="27" y="5"/>
                  </a:lnTo>
                  <a:lnTo>
                    <a:pt x="23" y="11"/>
                  </a:lnTo>
                  <a:lnTo>
                    <a:pt x="22" y="13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28"/>
                  </a:lnTo>
                  <a:lnTo>
                    <a:pt x="22" y="185"/>
                  </a:lnTo>
                  <a:lnTo>
                    <a:pt x="20" y="241"/>
                  </a:lnTo>
                  <a:lnTo>
                    <a:pt x="19" y="298"/>
                  </a:lnTo>
                  <a:lnTo>
                    <a:pt x="15" y="355"/>
                  </a:lnTo>
                  <a:lnTo>
                    <a:pt x="9" y="410"/>
                  </a:lnTo>
                  <a:lnTo>
                    <a:pt x="5" y="437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1"/>
                  </a:lnTo>
                  <a:lnTo>
                    <a:pt x="2" y="478"/>
                  </a:lnTo>
                  <a:lnTo>
                    <a:pt x="7" y="481"/>
                  </a:lnTo>
                  <a:lnTo>
                    <a:pt x="13" y="484"/>
                  </a:lnTo>
                  <a:lnTo>
                    <a:pt x="19" y="485"/>
                  </a:lnTo>
                  <a:lnTo>
                    <a:pt x="24" y="484"/>
                  </a:lnTo>
                  <a:lnTo>
                    <a:pt x="30" y="479"/>
                  </a:lnTo>
                  <a:lnTo>
                    <a:pt x="31" y="476"/>
                  </a:lnTo>
                  <a:lnTo>
                    <a:pt x="32" y="472"/>
                  </a:lnTo>
                  <a:lnTo>
                    <a:pt x="32" y="472"/>
                  </a:lnTo>
                  <a:lnTo>
                    <a:pt x="37" y="445"/>
                  </a:lnTo>
                  <a:lnTo>
                    <a:pt x="41" y="417"/>
                  </a:lnTo>
                  <a:lnTo>
                    <a:pt x="48" y="361"/>
                  </a:lnTo>
                  <a:lnTo>
                    <a:pt x="52" y="304"/>
                  </a:lnTo>
                  <a:lnTo>
                    <a:pt x="54" y="246"/>
                  </a:lnTo>
                  <a:lnTo>
                    <a:pt x="56" y="189"/>
                  </a:lnTo>
                  <a:lnTo>
                    <a:pt x="56" y="131"/>
                  </a:lnTo>
                  <a:lnTo>
                    <a:pt x="56" y="17"/>
                  </a:lnTo>
                  <a:lnTo>
                    <a:pt x="56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2" name="Freeform 1264"/>
            <p:cNvSpPr/>
            <p:nvPr/>
          </p:nvSpPr>
          <p:spPr bwMode="auto">
            <a:xfrm>
              <a:off x="5707063" y="2112963"/>
              <a:ext cx="12700" cy="936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21"/>
                </a:cxn>
                <a:cxn ang="0">
                  <a:pos x="1" y="224"/>
                </a:cxn>
                <a:cxn ang="0">
                  <a:pos x="5" y="229"/>
                </a:cxn>
                <a:cxn ang="0">
                  <a:pos x="11" y="233"/>
                </a:cxn>
                <a:cxn ang="0">
                  <a:pos x="17" y="233"/>
                </a:cxn>
                <a:cxn ang="0">
                  <a:pos x="24" y="233"/>
                </a:cxn>
                <a:cxn ang="0">
                  <a:pos x="29" y="229"/>
                </a:cxn>
                <a:cxn ang="0">
                  <a:pos x="33" y="224"/>
                </a:cxn>
                <a:cxn ang="0">
                  <a:pos x="34" y="221"/>
                </a:cxn>
                <a:cxn ang="0">
                  <a:pos x="34" y="217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11"/>
                </a:cxn>
                <a:cxn ang="0">
                  <a:pos x="29" y="5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5"/>
                </a:cxn>
                <a:cxn ang="0">
                  <a:pos x="1" y="11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233">
                  <a:moveTo>
                    <a:pt x="0" y="17"/>
                  </a:moveTo>
                  <a:lnTo>
                    <a:pt x="0" y="217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4"/>
                  </a:lnTo>
                  <a:lnTo>
                    <a:pt x="5" y="229"/>
                  </a:lnTo>
                  <a:lnTo>
                    <a:pt x="11" y="233"/>
                  </a:lnTo>
                  <a:lnTo>
                    <a:pt x="17" y="233"/>
                  </a:lnTo>
                  <a:lnTo>
                    <a:pt x="24" y="233"/>
                  </a:lnTo>
                  <a:lnTo>
                    <a:pt x="29" y="229"/>
                  </a:lnTo>
                  <a:lnTo>
                    <a:pt x="33" y="224"/>
                  </a:lnTo>
                  <a:lnTo>
                    <a:pt x="34" y="221"/>
                  </a:lnTo>
                  <a:lnTo>
                    <a:pt x="34" y="2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3" name="Freeform 1265"/>
            <p:cNvSpPr/>
            <p:nvPr/>
          </p:nvSpPr>
          <p:spPr bwMode="auto">
            <a:xfrm>
              <a:off x="5776913" y="2111375"/>
              <a:ext cx="14288" cy="682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1" y="157"/>
                </a:cxn>
                <a:cxn ang="0">
                  <a:pos x="2" y="161"/>
                </a:cxn>
                <a:cxn ang="0">
                  <a:pos x="6" y="166"/>
                </a:cxn>
                <a:cxn ang="0">
                  <a:pos x="12" y="169"/>
                </a:cxn>
                <a:cxn ang="0">
                  <a:pos x="18" y="170"/>
                </a:cxn>
                <a:cxn ang="0">
                  <a:pos x="23" y="169"/>
                </a:cxn>
                <a:cxn ang="0">
                  <a:pos x="30" y="166"/>
                </a:cxn>
                <a:cxn ang="0">
                  <a:pos x="34" y="161"/>
                </a:cxn>
                <a:cxn ang="0">
                  <a:pos x="34" y="157"/>
                </a:cxn>
                <a:cxn ang="0">
                  <a:pos x="35" y="15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34" y="13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3" y="1"/>
                </a:cxn>
                <a:cxn ang="0">
                  <a:pos x="18" y="0"/>
                </a:cxn>
                <a:cxn ang="0">
                  <a:pos x="12" y="1"/>
                </a:cxn>
                <a:cxn ang="0">
                  <a:pos x="6" y="4"/>
                </a:cxn>
                <a:cxn ang="0">
                  <a:pos x="2" y="9"/>
                </a:cxn>
                <a:cxn ang="0">
                  <a:pos x="1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5" h="170">
                  <a:moveTo>
                    <a:pt x="0" y="17"/>
                  </a:moveTo>
                  <a:lnTo>
                    <a:pt x="0" y="153"/>
                  </a:lnTo>
                  <a:lnTo>
                    <a:pt x="0" y="153"/>
                  </a:lnTo>
                  <a:lnTo>
                    <a:pt x="1" y="157"/>
                  </a:lnTo>
                  <a:lnTo>
                    <a:pt x="2" y="161"/>
                  </a:lnTo>
                  <a:lnTo>
                    <a:pt x="6" y="166"/>
                  </a:lnTo>
                  <a:lnTo>
                    <a:pt x="12" y="169"/>
                  </a:lnTo>
                  <a:lnTo>
                    <a:pt x="18" y="170"/>
                  </a:lnTo>
                  <a:lnTo>
                    <a:pt x="23" y="169"/>
                  </a:lnTo>
                  <a:lnTo>
                    <a:pt x="30" y="166"/>
                  </a:lnTo>
                  <a:lnTo>
                    <a:pt x="34" y="161"/>
                  </a:lnTo>
                  <a:lnTo>
                    <a:pt x="34" y="157"/>
                  </a:lnTo>
                  <a:lnTo>
                    <a:pt x="35" y="15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4" y="13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4" name="Freeform 1266"/>
            <p:cNvSpPr/>
            <p:nvPr/>
          </p:nvSpPr>
          <p:spPr bwMode="auto">
            <a:xfrm>
              <a:off x="5427663" y="2451100"/>
              <a:ext cx="20638" cy="149225"/>
            </a:xfrm>
            <a:custGeom>
              <a:avLst/>
              <a:gdLst/>
              <a:ahLst/>
              <a:cxnLst>
                <a:cxn ang="0">
                  <a:pos x="54" y="15"/>
                </a:cxn>
                <a:cxn ang="0">
                  <a:pos x="54" y="15"/>
                </a:cxn>
                <a:cxn ang="0">
                  <a:pos x="54" y="11"/>
                </a:cxn>
                <a:cxn ang="0">
                  <a:pos x="53" y="9"/>
                </a:cxn>
                <a:cxn ang="0">
                  <a:pos x="49" y="4"/>
                </a:cxn>
                <a:cxn ang="0">
                  <a:pos x="44" y="1"/>
                </a:cxn>
                <a:cxn ang="0">
                  <a:pos x="37" y="0"/>
                </a:cxn>
                <a:cxn ang="0">
                  <a:pos x="31" y="1"/>
                </a:cxn>
                <a:cxn ang="0">
                  <a:pos x="25" y="4"/>
                </a:cxn>
                <a:cxn ang="0">
                  <a:pos x="21" y="9"/>
                </a:cxn>
                <a:cxn ang="0">
                  <a:pos x="20" y="11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56"/>
                </a:cxn>
                <a:cxn ang="0">
                  <a:pos x="11" y="96"/>
                </a:cxn>
                <a:cxn ang="0">
                  <a:pos x="6" y="136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222"/>
                </a:cxn>
                <a:cxn ang="0">
                  <a:pos x="0" y="266"/>
                </a:cxn>
                <a:cxn ang="0">
                  <a:pos x="2" y="358"/>
                </a:cxn>
                <a:cxn ang="0">
                  <a:pos x="2" y="358"/>
                </a:cxn>
                <a:cxn ang="0">
                  <a:pos x="3" y="362"/>
                </a:cxn>
                <a:cxn ang="0">
                  <a:pos x="4" y="366"/>
                </a:cxn>
                <a:cxn ang="0">
                  <a:pos x="8" y="371"/>
                </a:cxn>
                <a:cxn ang="0">
                  <a:pos x="14" y="374"/>
                </a:cxn>
                <a:cxn ang="0">
                  <a:pos x="20" y="375"/>
                </a:cxn>
                <a:cxn ang="0">
                  <a:pos x="25" y="374"/>
                </a:cxn>
                <a:cxn ang="0">
                  <a:pos x="32" y="371"/>
                </a:cxn>
                <a:cxn ang="0">
                  <a:pos x="34" y="366"/>
                </a:cxn>
                <a:cxn ang="0">
                  <a:pos x="36" y="362"/>
                </a:cxn>
                <a:cxn ang="0">
                  <a:pos x="37" y="358"/>
                </a:cxn>
                <a:cxn ang="0">
                  <a:pos x="37" y="358"/>
                </a:cxn>
                <a:cxn ang="0">
                  <a:pos x="34" y="308"/>
                </a:cxn>
                <a:cxn ang="0">
                  <a:pos x="33" y="259"/>
                </a:cxn>
                <a:cxn ang="0">
                  <a:pos x="33" y="234"/>
                </a:cxn>
                <a:cxn ang="0">
                  <a:pos x="34" y="209"/>
                </a:cxn>
                <a:cxn ang="0">
                  <a:pos x="36" y="184"/>
                </a:cxn>
                <a:cxn ang="0">
                  <a:pos x="40" y="159"/>
                </a:cxn>
                <a:cxn ang="0">
                  <a:pos x="40" y="159"/>
                </a:cxn>
                <a:cxn ang="0">
                  <a:pos x="45" y="124"/>
                </a:cxn>
                <a:cxn ang="0">
                  <a:pos x="49" y="89"/>
                </a:cxn>
                <a:cxn ang="0">
                  <a:pos x="54" y="15"/>
                </a:cxn>
                <a:cxn ang="0">
                  <a:pos x="54" y="15"/>
                </a:cxn>
              </a:cxnLst>
              <a:rect l="0" t="0" r="r" b="b"/>
              <a:pathLst>
                <a:path w="54" h="375">
                  <a:moveTo>
                    <a:pt x="54" y="15"/>
                  </a:moveTo>
                  <a:lnTo>
                    <a:pt x="54" y="15"/>
                  </a:lnTo>
                  <a:lnTo>
                    <a:pt x="54" y="11"/>
                  </a:lnTo>
                  <a:lnTo>
                    <a:pt x="53" y="9"/>
                  </a:lnTo>
                  <a:lnTo>
                    <a:pt x="49" y="4"/>
                  </a:lnTo>
                  <a:lnTo>
                    <a:pt x="44" y="1"/>
                  </a:lnTo>
                  <a:lnTo>
                    <a:pt x="37" y="0"/>
                  </a:lnTo>
                  <a:lnTo>
                    <a:pt x="31" y="1"/>
                  </a:lnTo>
                  <a:lnTo>
                    <a:pt x="25" y="4"/>
                  </a:lnTo>
                  <a:lnTo>
                    <a:pt x="21" y="9"/>
                  </a:lnTo>
                  <a:lnTo>
                    <a:pt x="20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56"/>
                  </a:lnTo>
                  <a:lnTo>
                    <a:pt x="11" y="96"/>
                  </a:lnTo>
                  <a:lnTo>
                    <a:pt x="6" y="136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222"/>
                  </a:lnTo>
                  <a:lnTo>
                    <a:pt x="0" y="266"/>
                  </a:lnTo>
                  <a:lnTo>
                    <a:pt x="2" y="358"/>
                  </a:lnTo>
                  <a:lnTo>
                    <a:pt x="2" y="358"/>
                  </a:lnTo>
                  <a:lnTo>
                    <a:pt x="3" y="362"/>
                  </a:lnTo>
                  <a:lnTo>
                    <a:pt x="4" y="366"/>
                  </a:lnTo>
                  <a:lnTo>
                    <a:pt x="8" y="371"/>
                  </a:lnTo>
                  <a:lnTo>
                    <a:pt x="14" y="374"/>
                  </a:lnTo>
                  <a:lnTo>
                    <a:pt x="20" y="375"/>
                  </a:lnTo>
                  <a:lnTo>
                    <a:pt x="25" y="374"/>
                  </a:lnTo>
                  <a:lnTo>
                    <a:pt x="32" y="371"/>
                  </a:lnTo>
                  <a:lnTo>
                    <a:pt x="34" y="366"/>
                  </a:lnTo>
                  <a:lnTo>
                    <a:pt x="36" y="362"/>
                  </a:lnTo>
                  <a:lnTo>
                    <a:pt x="37" y="358"/>
                  </a:lnTo>
                  <a:lnTo>
                    <a:pt x="37" y="358"/>
                  </a:lnTo>
                  <a:lnTo>
                    <a:pt x="34" y="308"/>
                  </a:lnTo>
                  <a:lnTo>
                    <a:pt x="33" y="259"/>
                  </a:lnTo>
                  <a:lnTo>
                    <a:pt x="33" y="234"/>
                  </a:lnTo>
                  <a:lnTo>
                    <a:pt x="34" y="209"/>
                  </a:lnTo>
                  <a:lnTo>
                    <a:pt x="36" y="184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5" y="124"/>
                  </a:lnTo>
                  <a:lnTo>
                    <a:pt x="49" y="89"/>
                  </a:lnTo>
                  <a:lnTo>
                    <a:pt x="54" y="15"/>
                  </a:lnTo>
                  <a:lnTo>
                    <a:pt x="54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5" name="Freeform 1267"/>
            <p:cNvSpPr/>
            <p:nvPr/>
          </p:nvSpPr>
          <p:spPr bwMode="auto">
            <a:xfrm>
              <a:off x="5519738" y="2439988"/>
              <a:ext cx="23813" cy="161925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23" y="12"/>
                </a:cxn>
                <a:cxn ang="0">
                  <a:pos x="19" y="27"/>
                </a:cxn>
                <a:cxn ang="0">
                  <a:pos x="17" y="42"/>
                </a:cxn>
                <a:cxn ang="0">
                  <a:pos x="17" y="57"/>
                </a:cxn>
                <a:cxn ang="0">
                  <a:pos x="17" y="73"/>
                </a:cxn>
                <a:cxn ang="0">
                  <a:pos x="17" y="73"/>
                </a:cxn>
                <a:cxn ang="0">
                  <a:pos x="17" y="103"/>
                </a:cxn>
                <a:cxn ang="0">
                  <a:pos x="16" y="133"/>
                </a:cxn>
                <a:cxn ang="0">
                  <a:pos x="13" y="163"/>
                </a:cxn>
                <a:cxn ang="0">
                  <a:pos x="9" y="193"/>
                </a:cxn>
                <a:cxn ang="0">
                  <a:pos x="9" y="193"/>
                </a:cxn>
                <a:cxn ang="0">
                  <a:pos x="4" y="243"/>
                </a:cxn>
                <a:cxn ang="0">
                  <a:pos x="1" y="293"/>
                </a:cxn>
                <a:cxn ang="0">
                  <a:pos x="0" y="344"/>
                </a:cxn>
                <a:cxn ang="0">
                  <a:pos x="0" y="393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1" y="400"/>
                </a:cxn>
                <a:cxn ang="0">
                  <a:pos x="5" y="405"/>
                </a:cxn>
                <a:cxn ang="0">
                  <a:pos x="12" y="409"/>
                </a:cxn>
                <a:cxn ang="0">
                  <a:pos x="17" y="409"/>
                </a:cxn>
                <a:cxn ang="0">
                  <a:pos x="23" y="409"/>
                </a:cxn>
                <a:cxn ang="0">
                  <a:pos x="29" y="405"/>
                </a:cxn>
                <a:cxn ang="0">
                  <a:pos x="33" y="400"/>
                </a:cxn>
                <a:cxn ang="0">
                  <a:pos x="34" y="397"/>
                </a:cxn>
                <a:cxn ang="0">
                  <a:pos x="34" y="393"/>
                </a:cxn>
                <a:cxn ang="0">
                  <a:pos x="34" y="393"/>
                </a:cxn>
                <a:cxn ang="0">
                  <a:pos x="35" y="348"/>
                </a:cxn>
                <a:cxn ang="0">
                  <a:pos x="37" y="303"/>
                </a:cxn>
                <a:cxn ang="0">
                  <a:pos x="42" y="213"/>
                </a:cxn>
                <a:cxn ang="0">
                  <a:pos x="42" y="213"/>
                </a:cxn>
                <a:cxn ang="0">
                  <a:pos x="43" y="186"/>
                </a:cxn>
                <a:cxn ang="0">
                  <a:pos x="47" y="161"/>
                </a:cxn>
                <a:cxn ang="0">
                  <a:pos x="51" y="135"/>
                </a:cxn>
                <a:cxn ang="0">
                  <a:pos x="52" y="107"/>
                </a:cxn>
                <a:cxn ang="0">
                  <a:pos x="52" y="107"/>
                </a:cxn>
                <a:cxn ang="0">
                  <a:pos x="50" y="64"/>
                </a:cxn>
                <a:cxn ang="0">
                  <a:pos x="51" y="52"/>
                </a:cxn>
                <a:cxn ang="0">
                  <a:pos x="51" y="42"/>
                </a:cxn>
                <a:cxn ang="0">
                  <a:pos x="54" y="31"/>
                </a:cxn>
                <a:cxn ang="0">
                  <a:pos x="56" y="21"/>
                </a:cxn>
                <a:cxn ang="0">
                  <a:pos x="56" y="21"/>
                </a:cxn>
                <a:cxn ang="0">
                  <a:pos x="57" y="17"/>
                </a:cxn>
                <a:cxn ang="0">
                  <a:pos x="57" y="14"/>
                </a:cxn>
                <a:cxn ang="0">
                  <a:pos x="56" y="8"/>
                </a:cxn>
                <a:cxn ang="0">
                  <a:pos x="52" y="4"/>
                </a:cxn>
                <a:cxn ang="0">
                  <a:pos x="47" y="1"/>
                </a:cxn>
                <a:cxn ang="0">
                  <a:pos x="40" y="0"/>
                </a:cxn>
                <a:cxn ang="0">
                  <a:pos x="34" y="1"/>
                </a:cxn>
                <a:cxn ang="0">
                  <a:pos x="27" y="5"/>
                </a:cxn>
                <a:cxn ang="0">
                  <a:pos x="26" y="8"/>
                </a:cxn>
                <a:cxn ang="0">
                  <a:pos x="23" y="12"/>
                </a:cxn>
                <a:cxn ang="0">
                  <a:pos x="23" y="12"/>
                </a:cxn>
              </a:cxnLst>
              <a:rect l="0" t="0" r="r" b="b"/>
              <a:pathLst>
                <a:path w="57" h="409">
                  <a:moveTo>
                    <a:pt x="23" y="12"/>
                  </a:moveTo>
                  <a:lnTo>
                    <a:pt x="23" y="12"/>
                  </a:lnTo>
                  <a:lnTo>
                    <a:pt x="19" y="27"/>
                  </a:lnTo>
                  <a:lnTo>
                    <a:pt x="17" y="42"/>
                  </a:lnTo>
                  <a:lnTo>
                    <a:pt x="17" y="57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7" y="103"/>
                  </a:lnTo>
                  <a:lnTo>
                    <a:pt x="16" y="133"/>
                  </a:lnTo>
                  <a:lnTo>
                    <a:pt x="13" y="163"/>
                  </a:lnTo>
                  <a:lnTo>
                    <a:pt x="9" y="193"/>
                  </a:lnTo>
                  <a:lnTo>
                    <a:pt x="9" y="193"/>
                  </a:lnTo>
                  <a:lnTo>
                    <a:pt x="4" y="243"/>
                  </a:lnTo>
                  <a:lnTo>
                    <a:pt x="1" y="293"/>
                  </a:lnTo>
                  <a:lnTo>
                    <a:pt x="0" y="344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1" y="397"/>
                  </a:lnTo>
                  <a:lnTo>
                    <a:pt x="1" y="400"/>
                  </a:lnTo>
                  <a:lnTo>
                    <a:pt x="5" y="405"/>
                  </a:lnTo>
                  <a:lnTo>
                    <a:pt x="12" y="409"/>
                  </a:lnTo>
                  <a:lnTo>
                    <a:pt x="17" y="409"/>
                  </a:lnTo>
                  <a:lnTo>
                    <a:pt x="23" y="409"/>
                  </a:lnTo>
                  <a:lnTo>
                    <a:pt x="29" y="405"/>
                  </a:lnTo>
                  <a:lnTo>
                    <a:pt x="33" y="400"/>
                  </a:lnTo>
                  <a:lnTo>
                    <a:pt x="34" y="397"/>
                  </a:lnTo>
                  <a:lnTo>
                    <a:pt x="34" y="393"/>
                  </a:lnTo>
                  <a:lnTo>
                    <a:pt x="34" y="393"/>
                  </a:lnTo>
                  <a:lnTo>
                    <a:pt x="35" y="348"/>
                  </a:lnTo>
                  <a:lnTo>
                    <a:pt x="37" y="30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3" y="186"/>
                  </a:lnTo>
                  <a:lnTo>
                    <a:pt x="47" y="161"/>
                  </a:lnTo>
                  <a:lnTo>
                    <a:pt x="51" y="135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0" y="64"/>
                  </a:lnTo>
                  <a:lnTo>
                    <a:pt x="51" y="52"/>
                  </a:lnTo>
                  <a:lnTo>
                    <a:pt x="51" y="42"/>
                  </a:lnTo>
                  <a:lnTo>
                    <a:pt x="54" y="3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7" y="17"/>
                  </a:lnTo>
                  <a:lnTo>
                    <a:pt x="57" y="14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5"/>
                  </a:lnTo>
                  <a:lnTo>
                    <a:pt x="26" y="8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6" name="Freeform 1268"/>
            <p:cNvSpPr/>
            <p:nvPr/>
          </p:nvSpPr>
          <p:spPr bwMode="auto">
            <a:xfrm>
              <a:off x="5592763" y="2381250"/>
              <a:ext cx="25400" cy="212725"/>
            </a:xfrm>
            <a:custGeom>
              <a:avLst/>
              <a:gdLst/>
              <a:ahLst/>
              <a:cxnLst>
                <a:cxn ang="0">
                  <a:pos x="52" y="250"/>
                </a:cxn>
                <a:cxn ang="0">
                  <a:pos x="52" y="250"/>
                </a:cxn>
                <a:cxn ang="0">
                  <a:pos x="51" y="219"/>
                </a:cxn>
                <a:cxn ang="0">
                  <a:pos x="50" y="189"/>
                </a:cxn>
                <a:cxn ang="0">
                  <a:pos x="48" y="131"/>
                </a:cxn>
                <a:cxn ang="0">
                  <a:pos x="46" y="100"/>
                </a:cxn>
                <a:cxn ang="0">
                  <a:pos x="43" y="70"/>
                </a:cxn>
                <a:cxn ang="0">
                  <a:pos x="39" y="42"/>
                </a:cxn>
                <a:cxn ang="0">
                  <a:pos x="34" y="13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30" y="6"/>
                </a:cxn>
                <a:cxn ang="0">
                  <a:pos x="25" y="1"/>
                </a:cxn>
                <a:cxn ang="0">
                  <a:pos x="20" y="0"/>
                </a:cxn>
                <a:cxn ang="0">
                  <a:pos x="13" y="1"/>
                </a:cxn>
                <a:cxn ang="0">
                  <a:pos x="8" y="4"/>
                </a:cxn>
                <a:cxn ang="0">
                  <a:pos x="3" y="8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49"/>
                </a:cxn>
                <a:cxn ang="0">
                  <a:pos x="10" y="77"/>
                </a:cxn>
                <a:cxn ang="0">
                  <a:pos x="13" y="106"/>
                </a:cxn>
                <a:cxn ang="0">
                  <a:pos x="16" y="134"/>
                </a:cxn>
                <a:cxn ang="0">
                  <a:pos x="17" y="192"/>
                </a:cxn>
                <a:cxn ang="0">
                  <a:pos x="18" y="250"/>
                </a:cxn>
                <a:cxn ang="0">
                  <a:pos x="18" y="250"/>
                </a:cxn>
                <a:cxn ang="0">
                  <a:pos x="25" y="384"/>
                </a:cxn>
                <a:cxn ang="0">
                  <a:pos x="27" y="452"/>
                </a:cxn>
                <a:cxn ang="0">
                  <a:pos x="29" y="519"/>
                </a:cxn>
                <a:cxn ang="0">
                  <a:pos x="29" y="519"/>
                </a:cxn>
                <a:cxn ang="0">
                  <a:pos x="29" y="523"/>
                </a:cxn>
                <a:cxn ang="0">
                  <a:pos x="30" y="527"/>
                </a:cxn>
                <a:cxn ang="0">
                  <a:pos x="34" y="532"/>
                </a:cxn>
                <a:cxn ang="0">
                  <a:pos x="39" y="535"/>
                </a:cxn>
                <a:cxn ang="0">
                  <a:pos x="46" y="536"/>
                </a:cxn>
                <a:cxn ang="0">
                  <a:pos x="52" y="535"/>
                </a:cxn>
                <a:cxn ang="0">
                  <a:pos x="58" y="532"/>
                </a:cxn>
                <a:cxn ang="0">
                  <a:pos x="61" y="527"/>
                </a:cxn>
                <a:cxn ang="0">
                  <a:pos x="63" y="523"/>
                </a:cxn>
                <a:cxn ang="0">
                  <a:pos x="63" y="519"/>
                </a:cxn>
                <a:cxn ang="0">
                  <a:pos x="63" y="519"/>
                </a:cxn>
                <a:cxn ang="0">
                  <a:pos x="63" y="452"/>
                </a:cxn>
                <a:cxn ang="0">
                  <a:pos x="60" y="384"/>
                </a:cxn>
                <a:cxn ang="0">
                  <a:pos x="58" y="318"/>
                </a:cxn>
                <a:cxn ang="0">
                  <a:pos x="52" y="250"/>
                </a:cxn>
                <a:cxn ang="0">
                  <a:pos x="52" y="250"/>
                </a:cxn>
              </a:cxnLst>
              <a:rect l="0" t="0" r="r" b="b"/>
              <a:pathLst>
                <a:path w="63" h="536">
                  <a:moveTo>
                    <a:pt x="52" y="250"/>
                  </a:moveTo>
                  <a:lnTo>
                    <a:pt x="52" y="250"/>
                  </a:lnTo>
                  <a:lnTo>
                    <a:pt x="51" y="219"/>
                  </a:lnTo>
                  <a:lnTo>
                    <a:pt x="50" y="189"/>
                  </a:lnTo>
                  <a:lnTo>
                    <a:pt x="48" y="131"/>
                  </a:lnTo>
                  <a:lnTo>
                    <a:pt x="46" y="100"/>
                  </a:lnTo>
                  <a:lnTo>
                    <a:pt x="43" y="70"/>
                  </a:lnTo>
                  <a:lnTo>
                    <a:pt x="39" y="4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3" y="8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49"/>
                  </a:lnTo>
                  <a:lnTo>
                    <a:pt x="10" y="77"/>
                  </a:lnTo>
                  <a:lnTo>
                    <a:pt x="13" y="106"/>
                  </a:lnTo>
                  <a:lnTo>
                    <a:pt x="16" y="134"/>
                  </a:lnTo>
                  <a:lnTo>
                    <a:pt x="17" y="192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25" y="384"/>
                  </a:lnTo>
                  <a:lnTo>
                    <a:pt x="27" y="452"/>
                  </a:lnTo>
                  <a:lnTo>
                    <a:pt x="29" y="519"/>
                  </a:lnTo>
                  <a:lnTo>
                    <a:pt x="29" y="519"/>
                  </a:lnTo>
                  <a:lnTo>
                    <a:pt x="29" y="523"/>
                  </a:lnTo>
                  <a:lnTo>
                    <a:pt x="30" y="527"/>
                  </a:lnTo>
                  <a:lnTo>
                    <a:pt x="34" y="532"/>
                  </a:lnTo>
                  <a:lnTo>
                    <a:pt x="39" y="535"/>
                  </a:lnTo>
                  <a:lnTo>
                    <a:pt x="46" y="536"/>
                  </a:lnTo>
                  <a:lnTo>
                    <a:pt x="52" y="535"/>
                  </a:lnTo>
                  <a:lnTo>
                    <a:pt x="58" y="532"/>
                  </a:lnTo>
                  <a:lnTo>
                    <a:pt x="61" y="527"/>
                  </a:lnTo>
                  <a:lnTo>
                    <a:pt x="63" y="523"/>
                  </a:lnTo>
                  <a:lnTo>
                    <a:pt x="63" y="519"/>
                  </a:lnTo>
                  <a:lnTo>
                    <a:pt x="63" y="519"/>
                  </a:lnTo>
                  <a:lnTo>
                    <a:pt x="63" y="452"/>
                  </a:lnTo>
                  <a:lnTo>
                    <a:pt x="60" y="384"/>
                  </a:lnTo>
                  <a:lnTo>
                    <a:pt x="58" y="318"/>
                  </a:lnTo>
                  <a:lnTo>
                    <a:pt x="52" y="250"/>
                  </a:lnTo>
                  <a:lnTo>
                    <a:pt x="52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7" name="Freeform 1269"/>
            <p:cNvSpPr/>
            <p:nvPr/>
          </p:nvSpPr>
          <p:spPr bwMode="auto">
            <a:xfrm>
              <a:off x="5700713" y="2366963"/>
              <a:ext cx="17463" cy="228600"/>
            </a:xfrm>
            <a:custGeom>
              <a:avLst/>
              <a:gdLst/>
              <a:ahLst/>
              <a:cxnLst>
                <a:cxn ang="0">
                  <a:pos x="42" y="17"/>
                </a:cxn>
                <a:cxn ang="0">
                  <a:pos x="42" y="17"/>
                </a:cxn>
                <a:cxn ang="0">
                  <a:pos x="42" y="13"/>
                </a:cxn>
                <a:cxn ang="0">
                  <a:pos x="41" y="9"/>
                </a:cxn>
                <a:cxn ang="0">
                  <a:pos x="37" y="4"/>
                </a:cxn>
                <a:cxn ang="0">
                  <a:pos x="31" y="1"/>
                </a:cxn>
                <a:cxn ang="0">
                  <a:pos x="25" y="0"/>
                </a:cxn>
                <a:cxn ang="0">
                  <a:pos x="18" y="1"/>
                </a:cxn>
                <a:cxn ang="0">
                  <a:pos x="13" y="4"/>
                </a:cxn>
                <a:cxn ang="0">
                  <a:pos x="9" y="9"/>
                </a:cxn>
                <a:cxn ang="0">
                  <a:pos x="8" y="13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7" y="85"/>
                </a:cxn>
                <a:cxn ang="0">
                  <a:pos x="5" y="153"/>
                </a:cxn>
                <a:cxn ang="0">
                  <a:pos x="1" y="287"/>
                </a:cxn>
                <a:cxn ang="0">
                  <a:pos x="0" y="355"/>
                </a:cxn>
                <a:cxn ang="0">
                  <a:pos x="0" y="423"/>
                </a:cxn>
                <a:cxn ang="0">
                  <a:pos x="0" y="490"/>
                </a:cxn>
                <a:cxn ang="0">
                  <a:pos x="1" y="559"/>
                </a:cxn>
                <a:cxn ang="0">
                  <a:pos x="1" y="559"/>
                </a:cxn>
                <a:cxn ang="0">
                  <a:pos x="3" y="562"/>
                </a:cxn>
                <a:cxn ang="0">
                  <a:pos x="4" y="566"/>
                </a:cxn>
                <a:cxn ang="0">
                  <a:pos x="8" y="571"/>
                </a:cxn>
                <a:cxn ang="0">
                  <a:pos x="13" y="574"/>
                </a:cxn>
                <a:cxn ang="0">
                  <a:pos x="20" y="575"/>
                </a:cxn>
                <a:cxn ang="0">
                  <a:pos x="26" y="574"/>
                </a:cxn>
                <a:cxn ang="0">
                  <a:pos x="31" y="571"/>
                </a:cxn>
                <a:cxn ang="0">
                  <a:pos x="35" y="566"/>
                </a:cxn>
                <a:cxn ang="0">
                  <a:pos x="35" y="562"/>
                </a:cxn>
                <a:cxn ang="0">
                  <a:pos x="37" y="559"/>
                </a:cxn>
                <a:cxn ang="0">
                  <a:pos x="37" y="559"/>
                </a:cxn>
                <a:cxn ang="0">
                  <a:pos x="34" y="490"/>
                </a:cxn>
                <a:cxn ang="0">
                  <a:pos x="34" y="423"/>
                </a:cxn>
                <a:cxn ang="0">
                  <a:pos x="34" y="355"/>
                </a:cxn>
                <a:cxn ang="0">
                  <a:pos x="37" y="287"/>
                </a:cxn>
                <a:cxn ang="0">
                  <a:pos x="39" y="153"/>
                </a:cxn>
                <a:cxn ang="0">
                  <a:pos x="42" y="85"/>
                </a:cxn>
                <a:cxn ang="0">
                  <a:pos x="42" y="17"/>
                </a:cxn>
                <a:cxn ang="0">
                  <a:pos x="42" y="17"/>
                </a:cxn>
              </a:cxnLst>
              <a:rect l="0" t="0" r="r" b="b"/>
              <a:pathLst>
                <a:path w="42" h="575">
                  <a:moveTo>
                    <a:pt x="42" y="17"/>
                  </a:moveTo>
                  <a:lnTo>
                    <a:pt x="42" y="17"/>
                  </a:lnTo>
                  <a:lnTo>
                    <a:pt x="42" y="13"/>
                  </a:lnTo>
                  <a:lnTo>
                    <a:pt x="41" y="9"/>
                  </a:lnTo>
                  <a:lnTo>
                    <a:pt x="37" y="4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8" y="1"/>
                  </a:lnTo>
                  <a:lnTo>
                    <a:pt x="13" y="4"/>
                  </a:lnTo>
                  <a:lnTo>
                    <a:pt x="9" y="9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85"/>
                  </a:lnTo>
                  <a:lnTo>
                    <a:pt x="5" y="153"/>
                  </a:lnTo>
                  <a:lnTo>
                    <a:pt x="1" y="287"/>
                  </a:lnTo>
                  <a:lnTo>
                    <a:pt x="0" y="355"/>
                  </a:lnTo>
                  <a:lnTo>
                    <a:pt x="0" y="423"/>
                  </a:lnTo>
                  <a:lnTo>
                    <a:pt x="0" y="490"/>
                  </a:lnTo>
                  <a:lnTo>
                    <a:pt x="1" y="559"/>
                  </a:lnTo>
                  <a:lnTo>
                    <a:pt x="1" y="559"/>
                  </a:lnTo>
                  <a:lnTo>
                    <a:pt x="3" y="562"/>
                  </a:lnTo>
                  <a:lnTo>
                    <a:pt x="4" y="566"/>
                  </a:lnTo>
                  <a:lnTo>
                    <a:pt x="8" y="571"/>
                  </a:lnTo>
                  <a:lnTo>
                    <a:pt x="13" y="574"/>
                  </a:lnTo>
                  <a:lnTo>
                    <a:pt x="20" y="575"/>
                  </a:lnTo>
                  <a:lnTo>
                    <a:pt x="26" y="574"/>
                  </a:lnTo>
                  <a:lnTo>
                    <a:pt x="31" y="571"/>
                  </a:lnTo>
                  <a:lnTo>
                    <a:pt x="35" y="566"/>
                  </a:lnTo>
                  <a:lnTo>
                    <a:pt x="35" y="562"/>
                  </a:lnTo>
                  <a:lnTo>
                    <a:pt x="37" y="559"/>
                  </a:lnTo>
                  <a:lnTo>
                    <a:pt x="37" y="559"/>
                  </a:lnTo>
                  <a:lnTo>
                    <a:pt x="34" y="490"/>
                  </a:lnTo>
                  <a:lnTo>
                    <a:pt x="34" y="423"/>
                  </a:lnTo>
                  <a:lnTo>
                    <a:pt x="34" y="355"/>
                  </a:lnTo>
                  <a:lnTo>
                    <a:pt x="37" y="287"/>
                  </a:lnTo>
                  <a:lnTo>
                    <a:pt x="39" y="153"/>
                  </a:lnTo>
                  <a:lnTo>
                    <a:pt x="42" y="85"/>
                  </a:lnTo>
                  <a:lnTo>
                    <a:pt x="42" y="17"/>
                  </a:lnTo>
                  <a:lnTo>
                    <a:pt x="42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8" name="Freeform 1270"/>
            <p:cNvSpPr/>
            <p:nvPr/>
          </p:nvSpPr>
          <p:spPr bwMode="auto">
            <a:xfrm>
              <a:off x="5765801" y="2274888"/>
              <a:ext cx="33338" cy="330200"/>
            </a:xfrm>
            <a:custGeom>
              <a:avLst/>
              <a:gdLst/>
              <a:ahLst/>
              <a:cxnLst>
                <a:cxn ang="0">
                  <a:pos x="51" y="17"/>
                </a:cxn>
                <a:cxn ang="0">
                  <a:pos x="45" y="117"/>
                </a:cxn>
                <a:cxn ang="0">
                  <a:pos x="37" y="268"/>
                </a:cxn>
                <a:cxn ang="0">
                  <a:pos x="26" y="368"/>
                </a:cxn>
                <a:cxn ang="0">
                  <a:pos x="19" y="418"/>
                </a:cxn>
                <a:cxn ang="0">
                  <a:pos x="13" y="465"/>
                </a:cxn>
                <a:cxn ang="0">
                  <a:pos x="13" y="514"/>
                </a:cxn>
                <a:cxn ang="0">
                  <a:pos x="17" y="610"/>
                </a:cxn>
                <a:cxn ang="0">
                  <a:pos x="17" y="712"/>
                </a:cxn>
                <a:cxn ang="0">
                  <a:pos x="15" y="740"/>
                </a:cxn>
                <a:cxn ang="0">
                  <a:pos x="3" y="790"/>
                </a:cxn>
                <a:cxn ang="0">
                  <a:pos x="0" y="816"/>
                </a:cxn>
                <a:cxn ang="0">
                  <a:pos x="0" y="820"/>
                </a:cxn>
                <a:cxn ang="0">
                  <a:pos x="6" y="827"/>
                </a:cxn>
                <a:cxn ang="0">
                  <a:pos x="17" y="833"/>
                </a:cxn>
                <a:cxn ang="0">
                  <a:pos x="29" y="827"/>
                </a:cxn>
                <a:cxn ang="0">
                  <a:pos x="34" y="820"/>
                </a:cxn>
                <a:cxn ang="0">
                  <a:pos x="34" y="816"/>
                </a:cxn>
                <a:cxn ang="0">
                  <a:pos x="37" y="793"/>
                </a:cxn>
                <a:cxn ang="0">
                  <a:pos x="49" y="752"/>
                </a:cxn>
                <a:cxn ang="0">
                  <a:pos x="51" y="731"/>
                </a:cxn>
                <a:cxn ang="0">
                  <a:pos x="51" y="631"/>
                </a:cxn>
                <a:cxn ang="0">
                  <a:pos x="49" y="514"/>
                </a:cxn>
                <a:cxn ang="0">
                  <a:pos x="50" y="455"/>
                </a:cxn>
                <a:cxn ang="0">
                  <a:pos x="58" y="397"/>
                </a:cxn>
                <a:cxn ang="0">
                  <a:pos x="62" y="375"/>
                </a:cxn>
                <a:cxn ang="0">
                  <a:pos x="67" y="331"/>
                </a:cxn>
                <a:cxn ang="0">
                  <a:pos x="68" y="264"/>
                </a:cxn>
                <a:cxn ang="0">
                  <a:pos x="70" y="219"/>
                </a:cxn>
                <a:cxn ang="0">
                  <a:pos x="76" y="117"/>
                </a:cxn>
                <a:cxn ang="0">
                  <a:pos x="85" y="17"/>
                </a:cxn>
                <a:cxn ang="0">
                  <a:pos x="85" y="9"/>
                </a:cxn>
                <a:cxn ang="0">
                  <a:pos x="76" y="1"/>
                </a:cxn>
                <a:cxn ang="0">
                  <a:pos x="63" y="1"/>
                </a:cxn>
                <a:cxn ang="0">
                  <a:pos x="54" y="9"/>
                </a:cxn>
                <a:cxn ang="0">
                  <a:pos x="51" y="17"/>
                </a:cxn>
              </a:cxnLst>
              <a:rect l="0" t="0" r="r" b="b"/>
              <a:pathLst>
                <a:path w="85" h="833">
                  <a:moveTo>
                    <a:pt x="51" y="17"/>
                  </a:moveTo>
                  <a:lnTo>
                    <a:pt x="51" y="17"/>
                  </a:lnTo>
                  <a:lnTo>
                    <a:pt x="47" y="66"/>
                  </a:lnTo>
                  <a:lnTo>
                    <a:pt x="45" y="117"/>
                  </a:lnTo>
                  <a:lnTo>
                    <a:pt x="40" y="218"/>
                  </a:lnTo>
                  <a:lnTo>
                    <a:pt x="37" y="268"/>
                  </a:lnTo>
                  <a:lnTo>
                    <a:pt x="32" y="319"/>
                  </a:lnTo>
                  <a:lnTo>
                    <a:pt x="26" y="368"/>
                  </a:lnTo>
                  <a:lnTo>
                    <a:pt x="19" y="418"/>
                  </a:lnTo>
                  <a:lnTo>
                    <a:pt x="19" y="418"/>
                  </a:lnTo>
                  <a:lnTo>
                    <a:pt x="16" y="442"/>
                  </a:lnTo>
                  <a:lnTo>
                    <a:pt x="13" y="465"/>
                  </a:lnTo>
                  <a:lnTo>
                    <a:pt x="13" y="489"/>
                  </a:lnTo>
                  <a:lnTo>
                    <a:pt x="13" y="514"/>
                  </a:lnTo>
                  <a:lnTo>
                    <a:pt x="16" y="563"/>
                  </a:lnTo>
                  <a:lnTo>
                    <a:pt x="17" y="610"/>
                  </a:lnTo>
                  <a:lnTo>
                    <a:pt x="17" y="712"/>
                  </a:lnTo>
                  <a:lnTo>
                    <a:pt x="17" y="712"/>
                  </a:lnTo>
                  <a:lnTo>
                    <a:pt x="16" y="727"/>
                  </a:lnTo>
                  <a:lnTo>
                    <a:pt x="15" y="740"/>
                  </a:lnTo>
                  <a:lnTo>
                    <a:pt x="8" y="765"/>
                  </a:lnTo>
                  <a:lnTo>
                    <a:pt x="3" y="790"/>
                  </a:lnTo>
                  <a:lnTo>
                    <a:pt x="0" y="803"/>
                  </a:lnTo>
                  <a:lnTo>
                    <a:pt x="0" y="816"/>
                  </a:lnTo>
                  <a:lnTo>
                    <a:pt x="0" y="816"/>
                  </a:lnTo>
                  <a:lnTo>
                    <a:pt x="0" y="820"/>
                  </a:lnTo>
                  <a:lnTo>
                    <a:pt x="2" y="824"/>
                  </a:lnTo>
                  <a:lnTo>
                    <a:pt x="6" y="827"/>
                  </a:lnTo>
                  <a:lnTo>
                    <a:pt x="11" y="831"/>
                  </a:lnTo>
                  <a:lnTo>
                    <a:pt x="17" y="833"/>
                  </a:lnTo>
                  <a:lnTo>
                    <a:pt x="24" y="831"/>
                  </a:lnTo>
                  <a:lnTo>
                    <a:pt x="29" y="827"/>
                  </a:lnTo>
                  <a:lnTo>
                    <a:pt x="33" y="824"/>
                  </a:lnTo>
                  <a:lnTo>
                    <a:pt x="34" y="820"/>
                  </a:lnTo>
                  <a:lnTo>
                    <a:pt x="34" y="816"/>
                  </a:lnTo>
                  <a:lnTo>
                    <a:pt x="34" y="816"/>
                  </a:lnTo>
                  <a:lnTo>
                    <a:pt x="34" y="804"/>
                  </a:lnTo>
                  <a:lnTo>
                    <a:pt x="37" y="793"/>
                  </a:lnTo>
                  <a:lnTo>
                    <a:pt x="42" y="773"/>
                  </a:lnTo>
                  <a:lnTo>
                    <a:pt x="49" y="752"/>
                  </a:lnTo>
                  <a:lnTo>
                    <a:pt x="50" y="741"/>
                  </a:lnTo>
                  <a:lnTo>
                    <a:pt x="51" y="731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0" y="574"/>
                  </a:lnTo>
                  <a:lnTo>
                    <a:pt x="49" y="514"/>
                  </a:lnTo>
                  <a:lnTo>
                    <a:pt x="49" y="484"/>
                  </a:lnTo>
                  <a:lnTo>
                    <a:pt x="50" y="455"/>
                  </a:lnTo>
                  <a:lnTo>
                    <a:pt x="53" y="425"/>
                  </a:lnTo>
                  <a:lnTo>
                    <a:pt x="58" y="397"/>
                  </a:lnTo>
                  <a:lnTo>
                    <a:pt x="58" y="397"/>
                  </a:lnTo>
                  <a:lnTo>
                    <a:pt x="62" y="375"/>
                  </a:lnTo>
                  <a:lnTo>
                    <a:pt x="66" y="353"/>
                  </a:lnTo>
                  <a:lnTo>
                    <a:pt x="67" y="331"/>
                  </a:lnTo>
                  <a:lnTo>
                    <a:pt x="68" y="308"/>
                  </a:lnTo>
                  <a:lnTo>
                    <a:pt x="68" y="264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1" y="168"/>
                  </a:lnTo>
                  <a:lnTo>
                    <a:pt x="76" y="117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3"/>
                  </a:lnTo>
                  <a:lnTo>
                    <a:pt x="85" y="9"/>
                  </a:lnTo>
                  <a:lnTo>
                    <a:pt x="81" y="5"/>
                  </a:lnTo>
                  <a:lnTo>
                    <a:pt x="76" y="1"/>
                  </a:lnTo>
                  <a:lnTo>
                    <a:pt x="70" y="0"/>
                  </a:lnTo>
                  <a:lnTo>
                    <a:pt x="63" y="1"/>
                  </a:lnTo>
                  <a:lnTo>
                    <a:pt x="58" y="5"/>
                  </a:lnTo>
                  <a:lnTo>
                    <a:pt x="54" y="9"/>
                  </a:lnTo>
                  <a:lnTo>
                    <a:pt x="53" y="13"/>
                  </a:lnTo>
                  <a:lnTo>
                    <a:pt x="51" y="17"/>
                  </a:lnTo>
                  <a:lnTo>
                    <a:pt x="51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9" name="Freeform 1271"/>
            <p:cNvSpPr/>
            <p:nvPr/>
          </p:nvSpPr>
          <p:spPr bwMode="auto">
            <a:xfrm>
              <a:off x="5819776" y="2200275"/>
              <a:ext cx="38100" cy="12700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4" y="6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79" y="34"/>
                </a:cxn>
                <a:cxn ang="0">
                  <a:pos x="79" y="34"/>
                </a:cxn>
                <a:cxn ang="0">
                  <a:pos x="82" y="34"/>
                </a:cxn>
                <a:cxn ang="0">
                  <a:pos x="86" y="33"/>
                </a:cxn>
                <a:cxn ang="0">
                  <a:pos x="91" y="29"/>
                </a:cxn>
                <a:cxn ang="0">
                  <a:pos x="94" y="24"/>
                </a:cxn>
                <a:cxn ang="0">
                  <a:pos x="95" y="17"/>
                </a:cxn>
                <a:cxn ang="0">
                  <a:pos x="94" y="11"/>
                </a:cxn>
                <a:cxn ang="0">
                  <a:pos x="91" y="6"/>
                </a:cxn>
                <a:cxn ang="0">
                  <a:pos x="86" y="2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9" y="0"/>
                </a:cxn>
              </a:cxnLst>
              <a:rect l="0" t="0" r="r" b="b"/>
              <a:pathLst>
                <a:path w="95" h="34">
                  <a:moveTo>
                    <a:pt x="79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82" y="34"/>
                  </a:lnTo>
                  <a:lnTo>
                    <a:pt x="86" y="33"/>
                  </a:lnTo>
                  <a:lnTo>
                    <a:pt x="91" y="29"/>
                  </a:lnTo>
                  <a:lnTo>
                    <a:pt x="94" y="24"/>
                  </a:lnTo>
                  <a:lnTo>
                    <a:pt x="95" y="17"/>
                  </a:lnTo>
                  <a:lnTo>
                    <a:pt x="94" y="11"/>
                  </a:lnTo>
                  <a:lnTo>
                    <a:pt x="91" y="6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5" name="组合 1294"/>
          <p:cNvGrpSpPr/>
          <p:nvPr/>
        </p:nvGrpSpPr>
        <p:grpSpPr>
          <a:xfrm>
            <a:off x="9944128" y="3581383"/>
            <a:ext cx="1024467" cy="1018117"/>
            <a:chOff x="6137276" y="2995613"/>
            <a:chExt cx="768350" cy="763588"/>
          </a:xfrm>
          <a:solidFill>
            <a:schemeClr val="tx1"/>
          </a:solidFill>
        </p:grpSpPr>
        <p:sp>
          <p:nvSpPr>
            <p:cNvPr id="1296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6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7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8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9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0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1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2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363" name="组合 1362"/>
          <p:cNvGrpSpPr/>
          <p:nvPr/>
        </p:nvGrpSpPr>
        <p:grpSpPr>
          <a:xfrm>
            <a:off x="10102878" y="5008017"/>
            <a:ext cx="726017" cy="929217"/>
            <a:chOff x="6256338" y="4065588"/>
            <a:chExt cx="544513" cy="696913"/>
          </a:xfrm>
          <a:solidFill>
            <a:schemeClr val="tx1"/>
          </a:solidFill>
        </p:grpSpPr>
        <p:sp>
          <p:nvSpPr>
            <p:cNvPr id="1364" name="Freeform 576"/>
            <p:cNvSpPr/>
            <p:nvPr/>
          </p:nvSpPr>
          <p:spPr bwMode="auto">
            <a:xfrm>
              <a:off x="6296026" y="4081463"/>
              <a:ext cx="69850" cy="96838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1" y="7"/>
                </a:cxn>
                <a:cxn ang="0">
                  <a:pos x="121" y="7"/>
                </a:cxn>
                <a:cxn ang="0">
                  <a:pos x="120" y="9"/>
                </a:cxn>
                <a:cxn ang="0">
                  <a:pos x="120" y="9"/>
                </a:cxn>
                <a:cxn ang="0">
                  <a:pos x="111" y="19"/>
                </a:cxn>
                <a:cxn ang="0">
                  <a:pos x="104" y="29"/>
                </a:cxn>
                <a:cxn ang="0">
                  <a:pos x="90" y="51"/>
                </a:cxn>
                <a:cxn ang="0">
                  <a:pos x="75" y="73"/>
                </a:cxn>
                <a:cxn ang="0">
                  <a:pos x="67" y="83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42" y="113"/>
                </a:cxn>
                <a:cxn ang="0">
                  <a:pos x="25" y="132"/>
                </a:cxn>
                <a:cxn ang="0">
                  <a:pos x="18" y="142"/>
                </a:cxn>
                <a:cxn ang="0">
                  <a:pos x="11" y="153"/>
                </a:cxn>
                <a:cxn ang="0">
                  <a:pos x="5" y="163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2" y="179"/>
                </a:cxn>
                <a:cxn ang="0">
                  <a:pos x="3" y="181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15" y="165"/>
                </a:cxn>
                <a:cxn ang="0">
                  <a:pos x="20" y="154"/>
                </a:cxn>
                <a:cxn ang="0">
                  <a:pos x="28" y="143"/>
                </a:cxn>
                <a:cxn ang="0">
                  <a:pos x="37" y="133"/>
                </a:cxn>
                <a:cxn ang="0">
                  <a:pos x="54" y="113"/>
                </a:cxn>
                <a:cxn ang="0">
                  <a:pos x="71" y="94"/>
                </a:cxn>
                <a:cxn ang="0">
                  <a:pos x="71" y="94"/>
                </a:cxn>
                <a:cxn ang="0">
                  <a:pos x="79" y="83"/>
                </a:cxn>
                <a:cxn ang="0">
                  <a:pos x="88" y="73"/>
                </a:cxn>
                <a:cxn ang="0">
                  <a:pos x="101" y="51"/>
                </a:cxn>
                <a:cxn ang="0">
                  <a:pos x="116" y="29"/>
                </a:cxn>
                <a:cxn ang="0">
                  <a:pos x="124" y="19"/>
                </a:cxn>
                <a:cxn ang="0">
                  <a:pos x="132" y="9"/>
                </a:cxn>
                <a:cxn ang="0">
                  <a:pos x="132" y="9"/>
                </a:cxn>
                <a:cxn ang="0">
                  <a:pos x="133" y="7"/>
                </a:cxn>
                <a:cxn ang="0">
                  <a:pos x="133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3" h="181">
                  <a:moveTo>
                    <a:pt x="126" y="1"/>
                  </a:moveTo>
                  <a:lnTo>
                    <a:pt x="121" y="7"/>
                  </a:lnTo>
                  <a:lnTo>
                    <a:pt x="121" y="7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11" y="19"/>
                  </a:lnTo>
                  <a:lnTo>
                    <a:pt x="104" y="29"/>
                  </a:lnTo>
                  <a:lnTo>
                    <a:pt x="90" y="51"/>
                  </a:lnTo>
                  <a:lnTo>
                    <a:pt x="75" y="73"/>
                  </a:lnTo>
                  <a:lnTo>
                    <a:pt x="67" y="83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42" y="113"/>
                  </a:lnTo>
                  <a:lnTo>
                    <a:pt x="25" y="132"/>
                  </a:lnTo>
                  <a:lnTo>
                    <a:pt x="18" y="142"/>
                  </a:lnTo>
                  <a:lnTo>
                    <a:pt x="11" y="153"/>
                  </a:lnTo>
                  <a:lnTo>
                    <a:pt x="5" y="163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5" y="165"/>
                  </a:lnTo>
                  <a:lnTo>
                    <a:pt x="20" y="154"/>
                  </a:lnTo>
                  <a:lnTo>
                    <a:pt x="28" y="143"/>
                  </a:lnTo>
                  <a:lnTo>
                    <a:pt x="37" y="133"/>
                  </a:lnTo>
                  <a:lnTo>
                    <a:pt x="54" y="113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9" y="83"/>
                  </a:lnTo>
                  <a:lnTo>
                    <a:pt x="88" y="73"/>
                  </a:lnTo>
                  <a:lnTo>
                    <a:pt x="101" y="51"/>
                  </a:lnTo>
                  <a:lnTo>
                    <a:pt x="116" y="29"/>
                  </a:lnTo>
                  <a:lnTo>
                    <a:pt x="124" y="1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3" y="7"/>
                  </a:lnTo>
                  <a:lnTo>
                    <a:pt x="133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5" name="Freeform 577"/>
            <p:cNvSpPr/>
            <p:nvPr/>
          </p:nvSpPr>
          <p:spPr bwMode="auto">
            <a:xfrm>
              <a:off x="6296026" y="4162425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4" y="18"/>
                </a:cxn>
                <a:cxn ang="0">
                  <a:pos x="53" y="35"/>
                </a:cxn>
                <a:cxn ang="0">
                  <a:pos x="34" y="68"/>
                </a:cxn>
                <a:cxn ang="0">
                  <a:pos x="24" y="85"/>
                </a:cxn>
                <a:cxn ang="0">
                  <a:pos x="15" y="101"/>
                </a:cxn>
                <a:cxn ang="0">
                  <a:pos x="7" y="119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0"/>
                </a:cxn>
                <a:cxn ang="0">
                  <a:pos x="3" y="142"/>
                </a:cxn>
                <a:cxn ang="0">
                  <a:pos x="4" y="142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9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3" y="130"/>
                </a:cxn>
                <a:cxn ang="0">
                  <a:pos x="17" y="121"/>
                </a:cxn>
                <a:cxn ang="0">
                  <a:pos x="25" y="104"/>
                </a:cxn>
                <a:cxn ang="0">
                  <a:pos x="35" y="87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52" y="54"/>
                </a:cxn>
                <a:cxn ang="0">
                  <a:pos x="63" y="38"/>
                </a:cxn>
                <a:cxn ang="0">
                  <a:pos x="72" y="23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4" y="18"/>
                  </a:lnTo>
                  <a:lnTo>
                    <a:pt x="53" y="35"/>
                  </a:lnTo>
                  <a:lnTo>
                    <a:pt x="34" y="68"/>
                  </a:lnTo>
                  <a:lnTo>
                    <a:pt x="24" y="85"/>
                  </a:lnTo>
                  <a:lnTo>
                    <a:pt x="15" y="101"/>
                  </a:lnTo>
                  <a:lnTo>
                    <a:pt x="7" y="119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0"/>
                  </a:lnTo>
                  <a:lnTo>
                    <a:pt x="3" y="142"/>
                  </a:lnTo>
                  <a:lnTo>
                    <a:pt x="4" y="142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9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3" y="130"/>
                  </a:lnTo>
                  <a:lnTo>
                    <a:pt x="17" y="121"/>
                  </a:lnTo>
                  <a:lnTo>
                    <a:pt x="25" y="104"/>
                  </a:lnTo>
                  <a:lnTo>
                    <a:pt x="35" y="87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52" y="54"/>
                  </a:lnTo>
                  <a:lnTo>
                    <a:pt x="63" y="38"/>
                  </a:lnTo>
                  <a:lnTo>
                    <a:pt x="72" y="23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6" name="Freeform 578"/>
            <p:cNvSpPr/>
            <p:nvPr/>
          </p:nvSpPr>
          <p:spPr bwMode="auto">
            <a:xfrm>
              <a:off x="6296026" y="4216400"/>
              <a:ext cx="42863" cy="6985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54" y="32"/>
                </a:cxn>
                <a:cxn ang="0">
                  <a:pos x="36" y="64"/>
                </a:cxn>
                <a:cxn ang="0">
                  <a:pos x="17" y="94"/>
                </a:cxn>
                <a:cxn ang="0">
                  <a:pos x="9" y="110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0" y="128"/>
                </a:cxn>
                <a:cxn ang="0">
                  <a:pos x="2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17" y="114"/>
                </a:cxn>
                <a:cxn ang="0">
                  <a:pos x="25" y="99"/>
                </a:cxn>
                <a:cxn ang="0">
                  <a:pos x="44" y="68"/>
                </a:cxn>
                <a:cxn ang="0">
                  <a:pos x="63" y="38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4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33">
                  <a:moveTo>
                    <a:pt x="73" y="2"/>
                  </a:moveTo>
                  <a:lnTo>
                    <a:pt x="73" y="2"/>
                  </a:lnTo>
                  <a:lnTo>
                    <a:pt x="54" y="32"/>
                  </a:lnTo>
                  <a:lnTo>
                    <a:pt x="36" y="64"/>
                  </a:lnTo>
                  <a:lnTo>
                    <a:pt x="17" y="94"/>
                  </a:lnTo>
                  <a:lnTo>
                    <a:pt x="9" y="110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17" y="114"/>
                  </a:lnTo>
                  <a:lnTo>
                    <a:pt x="25" y="99"/>
                  </a:lnTo>
                  <a:lnTo>
                    <a:pt x="44" y="68"/>
                  </a:lnTo>
                  <a:lnTo>
                    <a:pt x="63" y="38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4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7" name="Freeform 579"/>
            <p:cNvSpPr/>
            <p:nvPr/>
          </p:nvSpPr>
          <p:spPr bwMode="auto">
            <a:xfrm>
              <a:off x="6288088" y="4273550"/>
              <a:ext cx="41275" cy="60325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3" y="30"/>
                </a:cxn>
                <a:cxn ang="0">
                  <a:pos x="36" y="56"/>
                </a:cxn>
                <a:cxn ang="0">
                  <a:pos x="19" y="82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7" y="86"/>
                </a:cxn>
                <a:cxn ang="0">
                  <a:pos x="45" y="61"/>
                </a:cxn>
                <a:cxn ang="0">
                  <a:pos x="61" y="34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14">
                  <a:moveTo>
                    <a:pt x="67" y="2"/>
                  </a:moveTo>
                  <a:lnTo>
                    <a:pt x="67" y="2"/>
                  </a:lnTo>
                  <a:lnTo>
                    <a:pt x="53" y="30"/>
                  </a:lnTo>
                  <a:lnTo>
                    <a:pt x="36" y="56"/>
                  </a:lnTo>
                  <a:lnTo>
                    <a:pt x="19" y="82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7" y="86"/>
                  </a:lnTo>
                  <a:lnTo>
                    <a:pt x="45" y="61"/>
                  </a:lnTo>
                  <a:lnTo>
                    <a:pt x="61" y="34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8" name="Freeform 580"/>
            <p:cNvSpPr/>
            <p:nvPr/>
          </p:nvSpPr>
          <p:spPr bwMode="auto">
            <a:xfrm>
              <a:off x="6281738" y="4319588"/>
              <a:ext cx="49213" cy="6985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8" y="10"/>
                </a:cxn>
                <a:cxn ang="0">
                  <a:pos x="72" y="18"/>
                </a:cxn>
                <a:cxn ang="0">
                  <a:pos x="60" y="34"/>
                </a:cxn>
                <a:cxn ang="0">
                  <a:pos x="47" y="52"/>
                </a:cxn>
                <a:cxn ang="0">
                  <a:pos x="35" y="69"/>
                </a:cxn>
                <a:cxn ang="0">
                  <a:pos x="35" y="69"/>
                </a:cxn>
                <a:cxn ang="0">
                  <a:pos x="23" y="82"/>
                </a:cxn>
                <a:cxn ang="0">
                  <a:pos x="14" y="97"/>
                </a:cxn>
                <a:cxn ang="0">
                  <a:pos x="6" y="111"/>
                </a:cxn>
                <a:cxn ang="0">
                  <a:pos x="2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5" y="133"/>
                </a:cxn>
                <a:cxn ang="0">
                  <a:pos x="6" y="133"/>
                </a:cxn>
                <a:cxn ang="0">
                  <a:pos x="8" y="132"/>
                </a:cxn>
                <a:cxn ang="0">
                  <a:pos x="9" y="130"/>
                </a:cxn>
                <a:cxn ang="0">
                  <a:pos x="9" y="130"/>
                </a:cxn>
                <a:cxn ang="0">
                  <a:pos x="12" y="120"/>
                </a:cxn>
                <a:cxn ang="0">
                  <a:pos x="15" y="111"/>
                </a:cxn>
                <a:cxn ang="0">
                  <a:pos x="20" y="103"/>
                </a:cxn>
                <a:cxn ang="0">
                  <a:pos x="25" y="96"/>
                </a:cxn>
                <a:cxn ang="0">
                  <a:pos x="38" y="80"/>
                </a:cxn>
                <a:cxn ang="0">
                  <a:pos x="50" y="65"/>
                </a:cxn>
                <a:cxn ang="0">
                  <a:pos x="50" y="65"/>
                </a:cxn>
                <a:cxn ang="0">
                  <a:pos x="61" y="51"/>
                </a:cxn>
                <a:cxn ang="0">
                  <a:pos x="70" y="35"/>
                </a:cxn>
                <a:cxn ang="0">
                  <a:pos x="80" y="22"/>
                </a:cxn>
                <a:cxn ang="0">
                  <a:pos x="93" y="7"/>
                </a:cxn>
                <a:cxn ang="0">
                  <a:pos x="93" y="7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4" h="133">
                  <a:moveTo>
                    <a:pt x="86" y="1"/>
                  </a:moveTo>
                  <a:lnTo>
                    <a:pt x="86" y="1"/>
                  </a:lnTo>
                  <a:lnTo>
                    <a:pt x="78" y="10"/>
                  </a:lnTo>
                  <a:lnTo>
                    <a:pt x="72" y="18"/>
                  </a:lnTo>
                  <a:lnTo>
                    <a:pt x="60" y="34"/>
                  </a:lnTo>
                  <a:lnTo>
                    <a:pt x="47" y="52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23" y="82"/>
                  </a:lnTo>
                  <a:lnTo>
                    <a:pt x="14" y="97"/>
                  </a:lnTo>
                  <a:lnTo>
                    <a:pt x="6" y="111"/>
                  </a:lnTo>
                  <a:lnTo>
                    <a:pt x="2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5" y="133"/>
                  </a:lnTo>
                  <a:lnTo>
                    <a:pt x="6" y="133"/>
                  </a:lnTo>
                  <a:lnTo>
                    <a:pt x="8" y="132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2" y="120"/>
                  </a:lnTo>
                  <a:lnTo>
                    <a:pt x="15" y="111"/>
                  </a:lnTo>
                  <a:lnTo>
                    <a:pt x="20" y="103"/>
                  </a:lnTo>
                  <a:lnTo>
                    <a:pt x="25" y="96"/>
                  </a:lnTo>
                  <a:lnTo>
                    <a:pt x="38" y="80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61" y="51"/>
                  </a:lnTo>
                  <a:lnTo>
                    <a:pt x="70" y="35"/>
                  </a:lnTo>
                  <a:lnTo>
                    <a:pt x="80" y="22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9" name="Freeform 581"/>
            <p:cNvSpPr/>
            <p:nvPr/>
          </p:nvSpPr>
          <p:spPr bwMode="auto">
            <a:xfrm>
              <a:off x="6280151" y="4367213"/>
              <a:ext cx="39688" cy="650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3"/>
                </a:cxn>
                <a:cxn ang="0">
                  <a:pos x="63" y="6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11"/>
                </a:cxn>
                <a:cxn ang="0">
                  <a:pos x="62" y="17"/>
                </a:cxn>
                <a:cxn ang="0">
                  <a:pos x="59" y="23"/>
                </a:cxn>
                <a:cxn ang="0">
                  <a:pos x="54" y="29"/>
                </a:cxn>
                <a:cxn ang="0">
                  <a:pos x="45" y="43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29" y="68"/>
                </a:cxn>
                <a:cxn ang="0">
                  <a:pos x="19" y="84"/>
                </a:cxn>
                <a:cxn ang="0">
                  <a:pos x="9" y="101"/>
                </a:cxn>
                <a:cxn ang="0">
                  <a:pos x="5" y="109"/>
                </a:cxn>
                <a:cxn ang="0">
                  <a:pos x="2" y="117"/>
                </a:cxn>
                <a:cxn ang="0">
                  <a:pos x="2" y="117"/>
                </a:cxn>
                <a:cxn ang="0">
                  <a:pos x="0" y="120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8" y="124"/>
                </a:cxn>
                <a:cxn ang="0">
                  <a:pos x="9" y="122"/>
                </a:cxn>
                <a:cxn ang="0">
                  <a:pos x="11" y="121"/>
                </a:cxn>
                <a:cxn ang="0">
                  <a:pos x="11" y="121"/>
                </a:cxn>
                <a:cxn ang="0">
                  <a:pos x="15" y="110"/>
                </a:cxn>
                <a:cxn ang="0">
                  <a:pos x="19" y="100"/>
                </a:cxn>
                <a:cxn ang="0">
                  <a:pos x="31" y="79"/>
                </a:cxn>
                <a:cxn ang="0">
                  <a:pos x="43" y="59"/>
                </a:cxn>
                <a:cxn ang="0">
                  <a:pos x="56" y="41"/>
                </a:cxn>
                <a:cxn ang="0">
                  <a:pos x="56" y="41"/>
                </a:cxn>
                <a:cxn ang="0">
                  <a:pos x="62" y="34"/>
                </a:cxn>
                <a:cxn ang="0">
                  <a:pos x="69" y="23"/>
                </a:cxn>
                <a:cxn ang="0">
                  <a:pos x="71" y="18"/>
                </a:cxn>
                <a:cxn ang="0">
                  <a:pos x="72" y="13"/>
                </a:cxn>
                <a:cxn ang="0">
                  <a:pos x="73" y="8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73" h="124">
                  <a:moveTo>
                    <a:pt x="72" y="2"/>
                  </a:move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3"/>
                  </a:lnTo>
                  <a:lnTo>
                    <a:pt x="63" y="6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1"/>
                  </a:lnTo>
                  <a:lnTo>
                    <a:pt x="62" y="17"/>
                  </a:lnTo>
                  <a:lnTo>
                    <a:pt x="59" y="23"/>
                  </a:lnTo>
                  <a:lnTo>
                    <a:pt x="54" y="29"/>
                  </a:lnTo>
                  <a:lnTo>
                    <a:pt x="45" y="4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29" y="68"/>
                  </a:lnTo>
                  <a:lnTo>
                    <a:pt x="19" y="84"/>
                  </a:lnTo>
                  <a:lnTo>
                    <a:pt x="9" y="101"/>
                  </a:lnTo>
                  <a:lnTo>
                    <a:pt x="5" y="10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9" y="122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5" y="110"/>
                  </a:lnTo>
                  <a:lnTo>
                    <a:pt x="19" y="100"/>
                  </a:lnTo>
                  <a:lnTo>
                    <a:pt x="31" y="79"/>
                  </a:lnTo>
                  <a:lnTo>
                    <a:pt x="43" y="59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62" y="34"/>
                  </a:lnTo>
                  <a:lnTo>
                    <a:pt x="69" y="23"/>
                  </a:lnTo>
                  <a:lnTo>
                    <a:pt x="71" y="18"/>
                  </a:lnTo>
                  <a:lnTo>
                    <a:pt x="72" y="13"/>
                  </a:lnTo>
                  <a:lnTo>
                    <a:pt x="73" y="8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0" name="Freeform 582"/>
            <p:cNvSpPr/>
            <p:nvPr/>
          </p:nvSpPr>
          <p:spPr bwMode="auto">
            <a:xfrm>
              <a:off x="6292851" y="4405313"/>
              <a:ext cx="36513" cy="650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7"/>
                </a:cxn>
                <a:cxn ang="0">
                  <a:pos x="49" y="13"/>
                </a:cxn>
                <a:cxn ang="0">
                  <a:pos x="40" y="27"/>
                </a:cxn>
                <a:cxn ang="0">
                  <a:pos x="32" y="41"/>
                </a:cxn>
                <a:cxn ang="0">
                  <a:pos x="27" y="56"/>
                </a:cxn>
                <a:cxn ang="0">
                  <a:pos x="16" y="87"/>
                </a:cxn>
                <a:cxn ang="0">
                  <a:pos x="9" y="101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9" y="122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17" y="107"/>
                </a:cxn>
                <a:cxn ang="0">
                  <a:pos x="23" y="92"/>
                </a:cxn>
                <a:cxn ang="0">
                  <a:pos x="35" y="62"/>
                </a:cxn>
                <a:cxn ang="0">
                  <a:pos x="41" y="48"/>
                </a:cxn>
                <a:cxn ang="0">
                  <a:pos x="47" y="33"/>
                </a:cxn>
                <a:cxn ang="0">
                  <a:pos x="55" y="20"/>
                </a:cxn>
                <a:cxn ang="0">
                  <a:pos x="60" y="13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23">
                  <a:moveTo>
                    <a:pt x="59" y="1"/>
                  </a:moveTo>
                  <a:lnTo>
                    <a:pt x="59" y="1"/>
                  </a:lnTo>
                  <a:lnTo>
                    <a:pt x="53" y="7"/>
                  </a:lnTo>
                  <a:lnTo>
                    <a:pt x="49" y="13"/>
                  </a:lnTo>
                  <a:lnTo>
                    <a:pt x="40" y="27"/>
                  </a:lnTo>
                  <a:lnTo>
                    <a:pt x="32" y="41"/>
                  </a:lnTo>
                  <a:lnTo>
                    <a:pt x="27" y="56"/>
                  </a:lnTo>
                  <a:lnTo>
                    <a:pt x="16" y="87"/>
                  </a:lnTo>
                  <a:lnTo>
                    <a:pt x="9" y="101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9" y="122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7" y="107"/>
                  </a:lnTo>
                  <a:lnTo>
                    <a:pt x="23" y="92"/>
                  </a:lnTo>
                  <a:lnTo>
                    <a:pt x="35" y="62"/>
                  </a:lnTo>
                  <a:lnTo>
                    <a:pt x="41" y="48"/>
                  </a:lnTo>
                  <a:lnTo>
                    <a:pt x="47" y="33"/>
                  </a:lnTo>
                  <a:lnTo>
                    <a:pt x="55" y="20"/>
                  </a:lnTo>
                  <a:lnTo>
                    <a:pt x="60" y="13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1" name="Freeform 583"/>
            <p:cNvSpPr/>
            <p:nvPr/>
          </p:nvSpPr>
          <p:spPr bwMode="auto">
            <a:xfrm>
              <a:off x="6291263" y="4448175"/>
              <a:ext cx="47625" cy="77788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6" y="7"/>
                </a:cxn>
                <a:cxn ang="0">
                  <a:pos x="71" y="13"/>
                </a:cxn>
                <a:cxn ang="0">
                  <a:pos x="65" y="20"/>
                </a:cxn>
                <a:cxn ang="0">
                  <a:pos x="61" y="28"/>
                </a:cxn>
                <a:cxn ang="0">
                  <a:pos x="53" y="42"/>
                </a:cxn>
                <a:cxn ang="0">
                  <a:pos x="46" y="58"/>
                </a:cxn>
                <a:cxn ang="0">
                  <a:pos x="46" y="58"/>
                </a:cxn>
                <a:cxn ang="0">
                  <a:pos x="35" y="78"/>
                </a:cxn>
                <a:cxn ang="0">
                  <a:pos x="24" y="99"/>
                </a:cxn>
                <a:cxn ang="0">
                  <a:pos x="12" y="119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18" y="127"/>
                </a:cxn>
                <a:cxn ang="0">
                  <a:pos x="28" y="111"/>
                </a:cxn>
                <a:cxn ang="0">
                  <a:pos x="48" y="76"/>
                </a:cxn>
                <a:cxn ang="0">
                  <a:pos x="48" y="76"/>
                </a:cxn>
                <a:cxn ang="0">
                  <a:pos x="56" y="58"/>
                </a:cxn>
                <a:cxn ang="0">
                  <a:pos x="65" y="40"/>
                </a:cxn>
                <a:cxn ang="0">
                  <a:pos x="70" y="31"/>
                </a:cxn>
                <a:cxn ang="0">
                  <a:pos x="76" y="23"/>
                </a:cxn>
                <a:cxn ang="0">
                  <a:pos x="82" y="14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47">
                  <a:moveTo>
                    <a:pt x="82" y="1"/>
                  </a:moveTo>
                  <a:lnTo>
                    <a:pt x="82" y="1"/>
                  </a:lnTo>
                  <a:lnTo>
                    <a:pt x="76" y="7"/>
                  </a:lnTo>
                  <a:lnTo>
                    <a:pt x="71" y="13"/>
                  </a:lnTo>
                  <a:lnTo>
                    <a:pt x="65" y="20"/>
                  </a:lnTo>
                  <a:lnTo>
                    <a:pt x="61" y="28"/>
                  </a:lnTo>
                  <a:lnTo>
                    <a:pt x="53" y="42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35" y="78"/>
                  </a:lnTo>
                  <a:lnTo>
                    <a:pt x="24" y="99"/>
                  </a:lnTo>
                  <a:lnTo>
                    <a:pt x="12" y="119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18" y="127"/>
                  </a:lnTo>
                  <a:lnTo>
                    <a:pt x="28" y="111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6" y="58"/>
                  </a:lnTo>
                  <a:lnTo>
                    <a:pt x="65" y="40"/>
                  </a:lnTo>
                  <a:lnTo>
                    <a:pt x="70" y="31"/>
                  </a:lnTo>
                  <a:lnTo>
                    <a:pt x="76" y="23"/>
                  </a:lnTo>
                  <a:lnTo>
                    <a:pt x="82" y="14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2" name="Freeform 584"/>
            <p:cNvSpPr/>
            <p:nvPr/>
          </p:nvSpPr>
          <p:spPr bwMode="auto">
            <a:xfrm>
              <a:off x="6286501" y="4502150"/>
              <a:ext cx="39688" cy="71438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62" y="7"/>
                </a:cxn>
                <a:cxn ang="0">
                  <a:pos x="58" y="12"/>
                </a:cxn>
                <a:cxn ang="0">
                  <a:pos x="55" y="18"/>
                </a:cxn>
                <a:cxn ang="0">
                  <a:pos x="52" y="24"/>
                </a:cxn>
                <a:cxn ang="0">
                  <a:pos x="48" y="38"/>
                </a:cxn>
                <a:cxn ang="0">
                  <a:pos x="43" y="51"/>
                </a:cxn>
                <a:cxn ang="0">
                  <a:pos x="43" y="51"/>
                </a:cxn>
                <a:cxn ang="0">
                  <a:pos x="40" y="62"/>
                </a:cxn>
                <a:cxn ang="0">
                  <a:pos x="36" y="71"/>
                </a:cxn>
                <a:cxn ang="0">
                  <a:pos x="31" y="81"/>
                </a:cxn>
                <a:cxn ang="0">
                  <a:pos x="25" y="90"/>
                </a:cxn>
                <a:cxn ang="0">
                  <a:pos x="12" y="108"/>
                </a:cxn>
                <a:cxn ang="0">
                  <a:pos x="6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4" y="133"/>
                </a:cxn>
                <a:cxn ang="0">
                  <a:pos x="5" y="133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13" y="124"/>
                </a:cxn>
                <a:cxn ang="0">
                  <a:pos x="17" y="118"/>
                </a:cxn>
                <a:cxn ang="0">
                  <a:pos x="23" y="111"/>
                </a:cxn>
                <a:cxn ang="0">
                  <a:pos x="27" y="104"/>
                </a:cxn>
                <a:cxn ang="0">
                  <a:pos x="27" y="104"/>
                </a:cxn>
                <a:cxn ang="0">
                  <a:pos x="37" y="85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51" y="59"/>
                </a:cxn>
                <a:cxn ang="0">
                  <a:pos x="54" y="52"/>
                </a:cxn>
                <a:cxn ang="0">
                  <a:pos x="58" y="37"/>
                </a:cxn>
                <a:cxn ang="0">
                  <a:pos x="60" y="28"/>
                </a:cxn>
                <a:cxn ang="0">
                  <a:pos x="64" y="21"/>
                </a:cxn>
                <a:cxn ang="0">
                  <a:pos x="68" y="15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33">
                  <a:moveTo>
                    <a:pt x="67" y="1"/>
                  </a:moveTo>
                  <a:lnTo>
                    <a:pt x="67" y="1"/>
                  </a:lnTo>
                  <a:lnTo>
                    <a:pt x="62" y="7"/>
                  </a:lnTo>
                  <a:lnTo>
                    <a:pt x="58" y="12"/>
                  </a:lnTo>
                  <a:lnTo>
                    <a:pt x="55" y="18"/>
                  </a:lnTo>
                  <a:lnTo>
                    <a:pt x="52" y="24"/>
                  </a:lnTo>
                  <a:lnTo>
                    <a:pt x="48" y="38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0" y="62"/>
                  </a:lnTo>
                  <a:lnTo>
                    <a:pt x="36" y="71"/>
                  </a:lnTo>
                  <a:lnTo>
                    <a:pt x="31" y="81"/>
                  </a:lnTo>
                  <a:lnTo>
                    <a:pt x="25" y="90"/>
                  </a:lnTo>
                  <a:lnTo>
                    <a:pt x="12" y="108"/>
                  </a:lnTo>
                  <a:lnTo>
                    <a:pt x="6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5" y="133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13" y="124"/>
                  </a:lnTo>
                  <a:lnTo>
                    <a:pt x="17" y="118"/>
                  </a:lnTo>
                  <a:lnTo>
                    <a:pt x="23" y="111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7" y="85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51" y="59"/>
                  </a:lnTo>
                  <a:lnTo>
                    <a:pt x="54" y="52"/>
                  </a:lnTo>
                  <a:lnTo>
                    <a:pt x="58" y="37"/>
                  </a:lnTo>
                  <a:lnTo>
                    <a:pt x="60" y="28"/>
                  </a:lnTo>
                  <a:lnTo>
                    <a:pt x="64" y="21"/>
                  </a:lnTo>
                  <a:lnTo>
                    <a:pt x="68" y="15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3" name="Freeform 585"/>
            <p:cNvSpPr/>
            <p:nvPr/>
          </p:nvSpPr>
          <p:spPr bwMode="auto">
            <a:xfrm>
              <a:off x="6273801" y="4562475"/>
              <a:ext cx="61913" cy="84138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79" y="35"/>
                </a:cxn>
                <a:cxn ang="0">
                  <a:pos x="62" y="52"/>
                </a:cxn>
                <a:cxn ang="0">
                  <a:pos x="48" y="71"/>
                </a:cxn>
                <a:cxn ang="0">
                  <a:pos x="33" y="91"/>
                </a:cxn>
                <a:cxn ang="0">
                  <a:pos x="21" y="110"/>
                </a:cxn>
                <a:cxn ang="0">
                  <a:pos x="9" y="130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3" y="143"/>
                </a:cxn>
                <a:cxn ang="0">
                  <a:pos x="18" y="134"/>
                </a:cxn>
                <a:cxn ang="0">
                  <a:pos x="29" y="115"/>
                </a:cxn>
                <a:cxn ang="0">
                  <a:pos x="41" y="99"/>
                </a:cxn>
                <a:cxn ang="0">
                  <a:pos x="54" y="81"/>
                </a:cxn>
                <a:cxn ang="0">
                  <a:pos x="54" y="81"/>
                </a:cxn>
                <a:cxn ang="0">
                  <a:pos x="69" y="62"/>
                </a:cxn>
                <a:cxn ang="0">
                  <a:pos x="85" y="44"/>
                </a:cxn>
                <a:cxn ang="0">
                  <a:pos x="101" y="25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5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8" h="157">
                  <a:moveTo>
                    <a:pt x="111" y="1"/>
                  </a:moveTo>
                  <a:lnTo>
                    <a:pt x="111" y="1"/>
                  </a:lnTo>
                  <a:lnTo>
                    <a:pt x="79" y="35"/>
                  </a:lnTo>
                  <a:lnTo>
                    <a:pt x="62" y="52"/>
                  </a:lnTo>
                  <a:lnTo>
                    <a:pt x="48" y="71"/>
                  </a:lnTo>
                  <a:lnTo>
                    <a:pt x="33" y="91"/>
                  </a:lnTo>
                  <a:lnTo>
                    <a:pt x="21" y="110"/>
                  </a:lnTo>
                  <a:lnTo>
                    <a:pt x="9" y="13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3" y="143"/>
                  </a:lnTo>
                  <a:lnTo>
                    <a:pt x="18" y="134"/>
                  </a:lnTo>
                  <a:lnTo>
                    <a:pt x="29" y="115"/>
                  </a:lnTo>
                  <a:lnTo>
                    <a:pt x="41" y="9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69" y="62"/>
                  </a:lnTo>
                  <a:lnTo>
                    <a:pt x="85" y="44"/>
                  </a:lnTo>
                  <a:lnTo>
                    <a:pt x="101" y="25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5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4" name="Freeform 586"/>
            <p:cNvSpPr/>
            <p:nvPr/>
          </p:nvSpPr>
          <p:spPr bwMode="auto">
            <a:xfrm>
              <a:off x="6280151" y="4586288"/>
              <a:ext cx="65088" cy="1031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14" y="0"/>
                </a:cxn>
                <a:cxn ang="0">
                  <a:pos x="112" y="1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5"/>
                </a:cxn>
                <a:cxn ang="0">
                  <a:pos x="111" y="7"/>
                </a:cxn>
                <a:cxn ang="0">
                  <a:pos x="112" y="8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92" y="43"/>
                </a:cxn>
                <a:cxn ang="0">
                  <a:pos x="69" y="80"/>
                </a:cxn>
                <a:cxn ang="0">
                  <a:pos x="69" y="80"/>
                </a:cxn>
                <a:cxn ang="0">
                  <a:pos x="31" y="136"/>
                </a:cxn>
                <a:cxn ang="0">
                  <a:pos x="31" y="136"/>
                </a:cxn>
                <a:cxn ang="0">
                  <a:pos x="23" y="147"/>
                </a:cxn>
                <a:cxn ang="0">
                  <a:pos x="17" y="160"/>
                </a:cxn>
                <a:cxn ang="0">
                  <a:pos x="12" y="171"/>
                </a:cxn>
                <a:cxn ang="0">
                  <a:pos x="5" y="182"/>
                </a:cxn>
                <a:cxn ang="0">
                  <a:pos x="5" y="182"/>
                </a:cxn>
                <a:cxn ang="0">
                  <a:pos x="3" y="185"/>
                </a:cxn>
                <a:cxn ang="0">
                  <a:pos x="2" y="190"/>
                </a:cxn>
                <a:cxn ang="0">
                  <a:pos x="2" y="190"/>
                </a:cxn>
                <a:cxn ang="0">
                  <a:pos x="0" y="191"/>
                </a:cxn>
                <a:cxn ang="0">
                  <a:pos x="2" y="193"/>
                </a:cxn>
                <a:cxn ang="0">
                  <a:pos x="4" y="195"/>
                </a:cxn>
                <a:cxn ang="0">
                  <a:pos x="7" y="195"/>
                </a:cxn>
                <a:cxn ang="0">
                  <a:pos x="9" y="194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11" y="191"/>
                </a:cxn>
                <a:cxn ang="0">
                  <a:pos x="12" y="191"/>
                </a:cxn>
                <a:cxn ang="0">
                  <a:pos x="12" y="191"/>
                </a:cxn>
                <a:cxn ang="0">
                  <a:pos x="14" y="190"/>
                </a:cxn>
                <a:cxn ang="0">
                  <a:pos x="15" y="189"/>
                </a:cxn>
                <a:cxn ang="0">
                  <a:pos x="15" y="186"/>
                </a:cxn>
                <a:cxn ang="0">
                  <a:pos x="15" y="185"/>
                </a:cxn>
                <a:cxn ang="0">
                  <a:pos x="15" y="185"/>
                </a:cxn>
                <a:cxn ang="0">
                  <a:pos x="23" y="171"/>
                </a:cxn>
                <a:cxn ang="0">
                  <a:pos x="31" y="155"/>
                </a:cxn>
                <a:cxn ang="0">
                  <a:pos x="39" y="141"/>
                </a:cxn>
                <a:cxn ang="0">
                  <a:pos x="47" y="127"/>
                </a:cxn>
                <a:cxn ang="0">
                  <a:pos x="47" y="127"/>
                </a:cxn>
                <a:cxn ang="0">
                  <a:pos x="73" y="87"/>
                </a:cxn>
                <a:cxn ang="0">
                  <a:pos x="86" y="68"/>
                </a:cxn>
                <a:cxn ang="0">
                  <a:pos x="101" y="50"/>
                </a:cxn>
                <a:cxn ang="0">
                  <a:pos x="101" y="50"/>
                </a:cxn>
                <a:cxn ang="0">
                  <a:pos x="108" y="40"/>
                </a:cxn>
                <a:cxn ang="0">
                  <a:pos x="112" y="33"/>
                </a:cxn>
                <a:cxn ang="0">
                  <a:pos x="118" y="25"/>
                </a:cxn>
                <a:cxn ang="0">
                  <a:pos x="121" y="16"/>
                </a:cxn>
                <a:cxn ang="0">
                  <a:pos x="122" y="9"/>
                </a:cxn>
                <a:cxn ang="0">
                  <a:pos x="122" y="6"/>
                </a:cxn>
                <a:cxn ang="0">
                  <a:pos x="121" y="4"/>
                </a:cxn>
                <a:cxn ang="0">
                  <a:pos x="120" y="2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2" h="195">
                  <a:moveTo>
                    <a:pt x="117" y="0"/>
                  </a:move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5"/>
                  </a:lnTo>
                  <a:lnTo>
                    <a:pt x="111" y="7"/>
                  </a:lnTo>
                  <a:lnTo>
                    <a:pt x="112" y="8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92" y="43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31" y="136"/>
                  </a:lnTo>
                  <a:lnTo>
                    <a:pt x="31" y="136"/>
                  </a:lnTo>
                  <a:lnTo>
                    <a:pt x="23" y="147"/>
                  </a:lnTo>
                  <a:lnTo>
                    <a:pt x="17" y="160"/>
                  </a:lnTo>
                  <a:lnTo>
                    <a:pt x="12" y="171"/>
                  </a:lnTo>
                  <a:lnTo>
                    <a:pt x="5" y="182"/>
                  </a:lnTo>
                  <a:lnTo>
                    <a:pt x="5" y="182"/>
                  </a:lnTo>
                  <a:lnTo>
                    <a:pt x="3" y="185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5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11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4" y="190"/>
                  </a:lnTo>
                  <a:lnTo>
                    <a:pt x="15" y="189"/>
                  </a:lnTo>
                  <a:lnTo>
                    <a:pt x="15" y="186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23" y="171"/>
                  </a:lnTo>
                  <a:lnTo>
                    <a:pt x="31" y="155"/>
                  </a:lnTo>
                  <a:lnTo>
                    <a:pt x="39" y="141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73" y="87"/>
                  </a:lnTo>
                  <a:lnTo>
                    <a:pt x="86" y="68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8" y="40"/>
                  </a:lnTo>
                  <a:lnTo>
                    <a:pt x="112" y="33"/>
                  </a:lnTo>
                  <a:lnTo>
                    <a:pt x="118" y="25"/>
                  </a:lnTo>
                  <a:lnTo>
                    <a:pt x="121" y="16"/>
                  </a:lnTo>
                  <a:lnTo>
                    <a:pt x="122" y="9"/>
                  </a:lnTo>
                  <a:lnTo>
                    <a:pt x="122" y="6"/>
                  </a:lnTo>
                  <a:lnTo>
                    <a:pt x="121" y="4"/>
                  </a:lnTo>
                  <a:lnTo>
                    <a:pt x="120" y="2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5" name="Freeform 587"/>
            <p:cNvSpPr/>
            <p:nvPr/>
          </p:nvSpPr>
          <p:spPr bwMode="auto">
            <a:xfrm>
              <a:off x="6299201" y="4586288"/>
              <a:ext cx="87313" cy="122238"/>
            </a:xfrm>
            <a:custGeom>
              <a:avLst/>
              <a:gdLst/>
              <a:ahLst/>
              <a:cxnLst>
                <a:cxn ang="0">
                  <a:pos x="157" y="2"/>
                </a:cxn>
                <a:cxn ang="0">
                  <a:pos x="157" y="2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18" y="48"/>
                </a:cxn>
                <a:cxn ang="0">
                  <a:pos x="83" y="97"/>
                </a:cxn>
                <a:cxn ang="0">
                  <a:pos x="83" y="97"/>
                </a:cxn>
                <a:cxn ang="0">
                  <a:pos x="61" y="12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32" y="174"/>
                </a:cxn>
                <a:cxn ang="0">
                  <a:pos x="22" y="190"/>
                </a:cxn>
                <a:cxn ang="0">
                  <a:pos x="22" y="190"/>
                </a:cxn>
                <a:cxn ang="0">
                  <a:pos x="14" y="208"/>
                </a:cxn>
                <a:cxn ang="0">
                  <a:pos x="9" y="218"/>
                </a:cxn>
                <a:cxn ang="0">
                  <a:pos x="6" y="221"/>
                </a:cxn>
                <a:cxn ang="0">
                  <a:pos x="2" y="225"/>
                </a:cxn>
                <a:cxn ang="0">
                  <a:pos x="2" y="225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1" y="231"/>
                </a:cxn>
                <a:cxn ang="0">
                  <a:pos x="2" y="232"/>
                </a:cxn>
                <a:cxn ang="0">
                  <a:pos x="3" y="233"/>
                </a:cxn>
                <a:cxn ang="0">
                  <a:pos x="5" y="233"/>
                </a:cxn>
                <a:cxn ang="0">
                  <a:pos x="7" y="232"/>
                </a:cxn>
                <a:cxn ang="0">
                  <a:pos x="7" y="232"/>
                </a:cxn>
                <a:cxn ang="0">
                  <a:pos x="13" y="226"/>
                </a:cxn>
                <a:cxn ang="0">
                  <a:pos x="18" y="219"/>
                </a:cxn>
                <a:cxn ang="0">
                  <a:pos x="24" y="211"/>
                </a:cxn>
                <a:cxn ang="0">
                  <a:pos x="28" y="202"/>
                </a:cxn>
                <a:cxn ang="0">
                  <a:pos x="28" y="202"/>
                </a:cxn>
                <a:cxn ang="0">
                  <a:pos x="37" y="184"/>
                </a:cxn>
                <a:cxn ang="0">
                  <a:pos x="47" y="167"/>
                </a:cxn>
                <a:cxn ang="0">
                  <a:pos x="69" y="133"/>
                </a:cxn>
                <a:cxn ang="0">
                  <a:pos x="69" y="133"/>
                </a:cxn>
                <a:cxn ang="0">
                  <a:pos x="91" y="99"/>
                </a:cxn>
                <a:cxn ang="0">
                  <a:pos x="114" y="67"/>
                </a:cxn>
                <a:cxn ang="0">
                  <a:pos x="126" y="52"/>
                </a:cxn>
                <a:cxn ang="0">
                  <a:pos x="139" y="37"/>
                </a:cxn>
                <a:cxn ang="0">
                  <a:pos x="151" y="23"/>
                </a:cxn>
                <a:cxn ang="0">
                  <a:pos x="164" y="8"/>
                </a:cxn>
                <a:cxn ang="0">
                  <a:pos x="164" y="8"/>
                </a:cxn>
                <a:cxn ang="0">
                  <a:pos x="166" y="6"/>
                </a:cxn>
                <a:cxn ang="0">
                  <a:pos x="166" y="5"/>
                </a:cxn>
                <a:cxn ang="0">
                  <a:pos x="166" y="3"/>
                </a:cxn>
                <a:cxn ang="0">
                  <a:pos x="164" y="2"/>
                </a:cxn>
                <a:cxn ang="0">
                  <a:pos x="162" y="1"/>
                </a:cxn>
                <a:cxn ang="0">
                  <a:pos x="161" y="0"/>
                </a:cxn>
                <a:cxn ang="0">
                  <a:pos x="159" y="0"/>
                </a:cxn>
                <a:cxn ang="0">
                  <a:pos x="157" y="2"/>
                </a:cxn>
                <a:cxn ang="0">
                  <a:pos x="157" y="2"/>
                </a:cxn>
              </a:cxnLst>
              <a:rect l="0" t="0" r="r" b="b"/>
              <a:pathLst>
                <a:path w="166" h="233">
                  <a:moveTo>
                    <a:pt x="157" y="2"/>
                  </a:moveTo>
                  <a:lnTo>
                    <a:pt x="157" y="2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18" y="48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61" y="12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32" y="174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14" y="208"/>
                  </a:lnTo>
                  <a:lnTo>
                    <a:pt x="9" y="218"/>
                  </a:lnTo>
                  <a:lnTo>
                    <a:pt x="6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1" y="231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7" y="232"/>
                  </a:lnTo>
                  <a:lnTo>
                    <a:pt x="7" y="232"/>
                  </a:lnTo>
                  <a:lnTo>
                    <a:pt x="13" y="226"/>
                  </a:lnTo>
                  <a:lnTo>
                    <a:pt x="18" y="219"/>
                  </a:lnTo>
                  <a:lnTo>
                    <a:pt x="24" y="211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37" y="184"/>
                  </a:lnTo>
                  <a:lnTo>
                    <a:pt x="47" y="167"/>
                  </a:lnTo>
                  <a:lnTo>
                    <a:pt x="69" y="133"/>
                  </a:lnTo>
                  <a:lnTo>
                    <a:pt x="69" y="133"/>
                  </a:lnTo>
                  <a:lnTo>
                    <a:pt x="91" y="99"/>
                  </a:lnTo>
                  <a:lnTo>
                    <a:pt x="114" y="67"/>
                  </a:lnTo>
                  <a:lnTo>
                    <a:pt x="126" y="52"/>
                  </a:lnTo>
                  <a:lnTo>
                    <a:pt x="139" y="37"/>
                  </a:lnTo>
                  <a:lnTo>
                    <a:pt x="151" y="23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66" y="6"/>
                  </a:lnTo>
                  <a:lnTo>
                    <a:pt x="166" y="5"/>
                  </a:lnTo>
                  <a:lnTo>
                    <a:pt x="166" y="3"/>
                  </a:lnTo>
                  <a:lnTo>
                    <a:pt x="164" y="2"/>
                  </a:lnTo>
                  <a:lnTo>
                    <a:pt x="162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7" y="2"/>
                  </a:lnTo>
                  <a:lnTo>
                    <a:pt x="1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6" name="Freeform 588"/>
            <p:cNvSpPr/>
            <p:nvPr/>
          </p:nvSpPr>
          <p:spPr bwMode="auto">
            <a:xfrm>
              <a:off x="6329363" y="4578350"/>
              <a:ext cx="98425" cy="14128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3" y="17"/>
                </a:cxn>
                <a:cxn ang="0">
                  <a:pos x="150" y="31"/>
                </a:cxn>
                <a:cxn ang="0">
                  <a:pos x="126" y="63"/>
                </a:cxn>
                <a:cxn ang="0">
                  <a:pos x="102" y="94"/>
                </a:cxn>
                <a:cxn ang="0">
                  <a:pos x="81" y="126"/>
                </a:cxn>
                <a:cxn ang="0">
                  <a:pos x="81" y="126"/>
                </a:cxn>
                <a:cxn ang="0">
                  <a:pos x="69" y="143"/>
                </a:cxn>
                <a:cxn ang="0">
                  <a:pos x="58" y="161"/>
                </a:cxn>
                <a:cxn ang="0">
                  <a:pos x="36" y="197"/>
                </a:cxn>
                <a:cxn ang="0">
                  <a:pos x="36" y="197"/>
                </a:cxn>
                <a:cxn ang="0">
                  <a:pos x="16" y="228"/>
                </a:cxn>
                <a:cxn ang="0">
                  <a:pos x="7" y="245"/>
                </a:cxn>
                <a:cxn ang="0">
                  <a:pos x="0" y="262"/>
                </a:cxn>
                <a:cxn ang="0">
                  <a:pos x="0" y="262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1" y="266"/>
                </a:cxn>
                <a:cxn ang="0">
                  <a:pos x="3" y="267"/>
                </a:cxn>
                <a:cxn ang="0">
                  <a:pos x="6" y="267"/>
                </a:cxn>
                <a:cxn ang="0">
                  <a:pos x="8" y="266"/>
                </a:cxn>
                <a:cxn ang="0">
                  <a:pos x="9" y="264"/>
                </a:cxn>
                <a:cxn ang="0">
                  <a:pos x="9" y="264"/>
                </a:cxn>
                <a:cxn ang="0">
                  <a:pos x="16" y="248"/>
                </a:cxn>
                <a:cxn ang="0">
                  <a:pos x="26" y="233"/>
                </a:cxn>
                <a:cxn ang="0">
                  <a:pos x="44" y="201"/>
                </a:cxn>
                <a:cxn ang="0">
                  <a:pos x="44" y="201"/>
                </a:cxn>
                <a:cxn ang="0">
                  <a:pos x="64" y="169"/>
                </a:cxn>
                <a:cxn ang="0">
                  <a:pos x="73" y="154"/>
                </a:cxn>
                <a:cxn ang="0">
                  <a:pos x="84" y="137"/>
                </a:cxn>
                <a:cxn ang="0">
                  <a:pos x="84" y="137"/>
                </a:cxn>
                <a:cxn ang="0">
                  <a:pos x="107" y="104"/>
                </a:cxn>
                <a:cxn ang="0">
                  <a:pos x="131" y="71"/>
                </a:cxn>
                <a:cxn ang="0">
                  <a:pos x="156" y="39"/>
                </a:cxn>
                <a:cxn ang="0">
                  <a:pos x="170" y="24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8"/>
                </a:cxn>
                <a:cxn ang="0">
                  <a:pos x="185" y="6"/>
                </a:cxn>
                <a:cxn ang="0">
                  <a:pos x="184" y="4"/>
                </a:cxn>
                <a:cxn ang="0">
                  <a:pos x="183" y="2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67">
                  <a:moveTo>
                    <a:pt x="177" y="2"/>
                  </a:moveTo>
                  <a:lnTo>
                    <a:pt x="177" y="2"/>
                  </a:lnTo>
                  <a:lnTo>
                    <a:pt x="163" y="17"/>
                  </a:lnTo>
                  <a:lnTo>
                    <a:pt x="150" y="31"/>
                  </a:lnTo>
                  <a:lnTo>
                    <a:pt x="126" y="63"/>
                  </a:lnTo>
                  <a:lnTo>
                    <a:pt x="102" y="94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69" y="143"/>
                  </a:lnTo>
                  <a:lnTo>
                    <a:pt x="58" y="161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16" y="228"/>
                  </a:lnTo>
                  <a:lnTo>
                    <a:pt x="7" y="245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1" y="266"/>
                  </a:lnTo>
                  <a:lnTo>
                    <a:pt x="3" y="267"/>
                  </a:lnTo>
                  <a:lnTo>
                    <a:pt x="6" y="267"/>
                  </a:lnTo>
                  <a:lnTo>
                    <a:pt x="8" y="266"/>
                  </a:lnTo>
                  <a:lnTo>
                    <a:pt x="9" y="264"/>
                  </a:lnTo>
                  <a:lnTo>
                    <a:pt x="9" y="264"/>
                  </a:lnTo>
                  <a:lnTo>
                    <a:pt x="16" y="248"/>
                  </a:lnTo>
                  <a:lnTo>
                    <a:pt x="26" y="233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64" y="169"/>
                  </a:lnTo>
                  <a:lnTo>
                    <a:pt x="73" y="154"/>
                  </a:lnTo>
                  <a:lnTo>
                    <a:pt x="84" y="137"/>
                  </a:lnTo>
                  <a:lnTo>
                    <a:pt x="84" y="137"/>
                  </a:lnTo>
                  <a:lnTo>
                    <a:pt x="107" y="104"/>
                  </a:lnTo>
                  <a:lnTo>
                    <a:pt x="131" y="71"/>
                  </a:lnTo>
                  <a:lnTo>
                    <a:pt x="156" y="39"/>
                  </a:lnTo>
                  <a:lnTo>
                    <a:pt x="170" y="24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8"/>
                  </a:lnTo>
                  <a:lnTo>
                    <a:pt x="185" y="6"/>
                  </a:lnTo>
                  <a:lnTo>
                    <a:pt x="184" y="4"/>
                  </a:lnTo>
                  <a:lnTo>
                    <a:pt x="183" y="2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7" name="Freeform 589"/>
            <p:cNvSpPr/>
            <p:nvPr/>
          </p:nvSpPr>
          <p:spPr bwMode="auto">
            <a:xfrm>
              <a:off x="6346826" y="4591050"/>
              <a:ext cx="119063" cy="160338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16" y="0"/>
                </a:cxn>
                <a:cxn ang="0">
                  <a:pos x="208" y="4"/>
                </a:cxn>
                <a:cxn ang="0">
                  <a:pos x="201" y="10"/>
                </a:cxn>
                <a:cxn ang="0">
                  <a:pos x="195" y="16"/>
                </a:cxn>
                <a:cxn ang="0">
                  <a:pos x="188" y="23"/>
                </a:cxn>
                <a:cxn ang="0">
                  <a:pos x="177" y="39"/>
                </a:cxn>
                <a:cxn ang="0">
                  <a:pos x="168" y="53"/>
                </a:cxn>
                <a:cxn ang="0">
                  <a:pos x="168" y="53"/>
                </a:cxn>
                <a:cxn ang="0">
                  <a:pos x="142" y="96"/>
                </a:cxn>
                <a:cxn ang="0">
                  <a:pos x="128" y="116"/>
                </a:cxn>
                <a:cxn ang="0">
                  <a:pos x="114" y="137"/>
                </a:cxn>
                <a:cxn ang="0">
                  <a:pos x="114" y="137"/>
                </a:cxn>
                <a:cxn ang="0">
                  <a:pos x="84" y="180"/>
                </a:cxn>
                <a:cxn ang="0">
                  <a:pos x="54" y="222"/>
                </a:cxn>
                <a:cxn ang="0">
                  <a:pos x="54" y="222"/>
                </a:cxn>
                <a:cxn ang="0">
                  <a:pos x="40" y="240"/>
                </a:cxn>
                <a:cxn ang="0">
                  <a:pos x="25" y="258"/>
                </a:cxn>
                <a:cxn ang="0">
                  <a:pos x="11" y="277"/>
                </a:cxn>
                <a:cxn ang="0">
                  <a:pos x="5" y="286"/>
                </a:cxn>
                <a:cxn ang="0">
                  <a:pos x="0" y="297"/>
                </a:cxn>
                <a:cxn ang="0">
                  <a:pos x="0" y="297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4"/>
                </a:cxn>
                <a:cxn ang="0">
                  <a:pos x="9" y="304"/>
                </a:cxn>
                <a:cxn ang="0">
                  <a:pos x="9" y="304"/>
                </a:cxn>
                <a:cxn ang="0">
                  <a:pos x="11" y="304"/>
                </a:cxn>
                <a:cxn ang="0">
                  <a:pos x="12" y="303"/>
                </a:cxn>
                <a:cxn ang="0">
                  <a:pos x="13" y="301"/>
                </a:cxn>
                <a:cxn ang="0">
                  <a:pos x="13" y="298"/>
                </a:cxn>
                <a:cxn ang="0">
                  <a:pos x="11" y="296"/>
                </a:cxn>
                <a:cxn ang="0">
                  <a:pos x="11" y="296"/>
                </a:cxn>
                <a:cxn ang="0">
                  <a:pos x="21" y="281"/>
                </a:cxn>
                <a:cxn ang="0">
                  <a:pos x="31" y="267"/>
                </a:cxn>
                <a:cxn ang="0">
                  <a:pos x="52" y="241"/>
                </a:cxn>
                <a:cxn ang="0">
                  <a:pos x="52" y="241"/>
                </a:cxn>
                <a:cxn ang="0">
                  <a:pos x="80" y="201"/>
                </a:cxn>
                <a:cxn ang="0">
                  <a:pos x="108" y="163"/>
                </a:cxn>
                <a:cxn ang="0">
                  <a:pos x="108" y="163"/>
                </a:cxn>
                <a:cxn ang="0">
                  <a:pos x="134" y="125"/>
                </a:cxn>
                <a:cxn ang="0">
                  <a:pos x="158" y="86"/>
                </a:cxn>
                <a:cxn ang="0">
                  <a:pos x="158" y="86"/>
                </a:cxn>
                <a:cxn ang="0">
                  <a:pos x="171" y="65"/>
                </a:cxn>
                <a:cxn ang="0">
                  <a:pos x="184" y="43"/>
                </a:cxn>
                <a:cxn ang="0">
                  <a:pos x="193" y="32"/>
                </a:cxn>
                <a:cxn ang="0">
                  <a:pos x="201" y="22"/>
                </a:cxn>
                <a:cxn ang="0">
                  <a:pos x="210" y="15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4" y="4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6" y="0"/>
                </a:cxn>
              </a:cxnLst>
              <a:rect l="0" t="0" r="r" b="b"/>
              <a:pathLst>
                <a:path w="224" h="304">
                  <a:moveTo>
                    <a:pt x="216" y="0"/>
                  </a:moveTo>
                  <a:lnTo>
                    <a:pt x="216" y="0"/>
                  </a:lnTo>
                  <a:lnTo>
                    <a:pt x="208" y="4"/>
                  </a:lnTo>
                  <a:lnTo>
                    <a:pt x="201" y="10"/>
                  </a:lnTo>
                  <a:lnTo>
                    <a:pt x="195" y="16"/>
                  </a:lnTo>
                  <a:lnTo>
                    <a:pt x="188" y="23"/>
                  </a:lnTo>
                  <a:lnTo>
                    <a:pt x="177" y="39"/>
                  </a:lnTo>
                  <a:lnTo>
                    <a:pt x="168" y="53"/>
                  </a:lnTo>
                  <a:lnTo>
                    <a:pt x="168" y="53"/>
                  </a:lnTo>
                  <a:lnTo>
                    <a:pt x="142" y="96"/>
                  </a:lnTo>
                  <a:lnTo>
                    <a:pt x="128" y="11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84" y="180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40" y="240"/>
                  </a:lnTo>
                  <a:lnTo>
                    <a:pt x="25" y="258"/>
                  </a:lnTo>
                  <a:lnTo>
                    <a:pt x="11" y="277"/>
                  </a:lnTo>
                  <a:lnTo>
                    <a:pt x="5" y="286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11" y="304"/>
                  </a:lnTo>
                  <a:lnTo>
                    <a:pt x="12" y="303"/>
                  </a:lnTo>
                  <a:lnTo>
                    <a:pt x="13" y="301"/>
                  </a:lnTo>
                  <a:lnTo>
                    <a:pt x="13" y="298"/>
                  </a:lnTo>
                  <a:lnTo>
                    <a:pt x="11" y="296"/>
                  </a:lnTo>
                  <a:lnTo>
                    <a:pt x="11" y="296"/>
                  </a:lnTo>
                  <a:lnTo>
                    <a:pt x="21" y="281"/>
                  </a:lnTo>
                  <a:lnTo>
                    <a:pt x="31" y="267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80" y="201"/>
                  </a:lnTo>
                  <a:lnTo>
                    <a:pt x="108" y="163"/>
                  </a:lnTo>
                  <a:lnTo>
                    <a:pt x="108" y="163"/>
                  </a:lnTo>
                  <a:lnTo>
                    <a:pt x="134" y="125"/>
                  </a:lnTo>
                  <a:lnTo>
                    <a:pt x="158" y="86"/>
                  </a:lnTo>
                  <a:lnTo>
                    <a:pt x="158" y="86"/>
                  </a:lnTo>
                  <a:lnTo>
                    <a:pt x="171" y="65"/>
                  </a:lnTo>
                  <a:lnTo>
                    <a:pt x="184" y="43"/>
                  </a:lnTo>
                  <a:lnTo>
                    <a:pt x="193" y="32"/>
                  </a:lnTo>
                  <a:lnTo>
                    <a:pt x="201" y="22"/>
                  </a:lnTo>
                  <a:lnTo>
                    <a:pt x="210" y="15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5"/>
                  </a:lnTo>
                  <a:lnTo>
                    <a:pt x="224" y="4"/>
                  </a:lnTo>
                  <a:lnTo>
                    <a:pt x="223" y="2"/>
                  </a:lnTo>
                  <a:lnTo>
                    <a:pt x="220" y="0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8" name="Freeform 590"/>
            <p:cNvSpPr/>
            <p:nvPr/>
          </p:nvSpPr>
          <p:spPr bwMode="auto">
            <a:xfrm>
              <a:off x="6391276" y="4581525"/>
              <a:ext cx="119063" cy="157163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05" y="7"/>
                </a:cxn>
                <a:cxn ang="0">
                  <a:pos x="194" y="16"/>
                </a:cxn>
                <a:cxn ang="0">
                  <a:pos x="177" y="40"/>
                </a:cxn>
                <a:cxn ang="0">
                  <a:pos x="145" y="90"/>
                </a:cxn>
                <a:cxn ang="0">
                  <a:pos x="115" y="140"/>
                </a:cxn>
                <a:cxn ang="0">
                  <a:pos x="99" y="163"/>
                </a:cxn>
                <a:cxn ang="0">
                  <a:pos x="45" y="230"/>
                </a:cxn>
                <a:cxn ang="0">
                  <a:pos x="33" y="244"/>
                </a:cxn>
                <a:cxn ang="0">
                  <a:pos x="14" y="268"/>
                </a:cxn>
                <a:cxn ang="0">
                  <a:pos x="4" y="285"/>
                </a:cxn>
                <a:cxn ang="0">
                  <a:pos x="1" y="293"/>
                </a:cxn>
                <a:cxn ang="0">
                  <a:pos x="1" y="297"/>
                </a:cxn>
                <a:cxn ang="0">
                  <a:pos x="4" y="299"/>
                </a:cxn>
                <a:cxn ang="0">
                  <a:pos x="7" y="299"/>
                </a:cxn>
                <a:cxn ang="0">
                  <a:pos x="9" y="296"/>
                </a:cxn>
                <a:cxn ang="0">
                  <a:pos x="13" y="287"/>
                </a:cxn>
                <a:cxn ang="0">
                  <a:pos x="24" y="270"/>
                </a:cxn>
                <a:cxn ang="0">
                  <a:pos x="44" y="245"/>
                </a:cxn>
                <a:cxn ang="0">
                  <a:pos x="58" y="231"/>
                </a:cxn>
                <a:cxn ang="0">
                  <a:pos x="109" y="164"/>
                </a:cxn>
                <a:cxn ang="0">
                  <a:pos x="122" y="145"/>
                </a:cxn>
                <a:cxn ang="0">
                  <a:pos x="159" y="84"/>
                </a:cxn>
                <a:cxn ang="0">
                  <a:pos x="171" y="63"/>
                </a:cxn>
                <a:cxn ang="0">
                  <a:pos x="193" y="31"/>
                </a:cxn>
                <a:cxn ang="0">
                  <a:pos x="210" y="14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7" y="0"/>
                </a:cxn>
              </a:cxnLst>
              <a:rect l="0" t="0" r="r" b="b"/>
              <a:pathLst>
                <a:path w="224" h="299">
                  <a:moveTo>
                    <a:pt x="217" y="0"/>
                  </a:moveTo>
                  <a:lnTo>
                    <a:pt x="217" y="0"/>
                  </a:lnTo>
                  <a:lnTo>
                    <a:pt x="211" y="3"/>
                  </a:lnTo>
                  <a:lnTo>
                    <a:pt x="205" y="7"/>
                  </a:lnTo>
                  <a:lnTo>
                    <a:pt x="199" y="11"/>
                  </a:lnTo>
                  <a:lnTo>
                    <a:pt x="194" y="16"/>
                  </a:lnTo>
                  <a:lnTo>
                    <a:pt x="185" y="28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45" y="90"/>
                  </a:lnTo>
                  <a:lnTo>
                    <a:pt x="115" y="140"/>
                  </a:lnTo>
                  <a:lnTo>
                    <a:pt x="115" y="140"/>
                  </a:lnTo>
                  <a:lnTo>
                    <a:pt x="108" y="152"/>
                  </a:lnTo>
                  <a:lnTo>
                    <a:pt x="99" y="163"/>
                  </a:lnTo>
                  <a:lnTo>
                    <a:pt x="83" y="18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33" y="244"/>
                  </a:lnTo>
                  <a:lnTo>
                    <a:pt x="21" y="260"/>
                  </a:lnTo>
                  <a:lnTo>
                    <a:pt x="14" y="268"/>
                  </a:lnTo>
                  <a:lnTo>
                    <a:pt x="9" y="276"/>
                  </a:lnTo>
                  <a:lnTo>
                    <a:pt x="4" y="28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3" y="287"/>
                  </a:lnTo>
                  <a:lnTo>
                    <a:pt x="18" y="278"/>
                  </a:lnTo>
                  <a:lnTo>
                    <a:pt x="24" y="270"/>
                  </a:lnTo>
                  <a:lnTo>
                    <a:pt x="31" y="262"/>
                  </a:lnTo>
                  <a:lnTo>
                    <a:pt x="44" y="245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84" y="198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22" y="145"/>
                  </a:lnTo>
                  <a:lnTo>
                    <a:pt x="135" y="12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71" y="63"/>
                  </a:lnTo>
                  <a:lnTo>
                    <a:pt x="185" y="41"/>
                  </a:lnTo>
                  <a:lnTo>
                    <a:pt x="193" y="31"/>
                  </a:lnTo>
                  <a:lnTo>
                    <a:pt x="202" y="21"/>
                  </a:lnTo>
                  <a:lnTo>
                    <a:pt x="210" y="14"/>
                  </a:lnTo>
                  <a:lnTo>
                    <a:pt x="215" y="11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7"/>
                  </a:lnTo>
                  <a:lnTo>
                    <a:pt x="224" y="5"/>
                  </a:lnTo>
                  <a:lnTo>
                    <a:pt x="224" y="3"/>
                  </a:lnTo>
                  <a:lnTo>
                    <a:pt x="223" y="2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9" name="Freeform 591"/>
            <p:cNvSpPr/>
            <p:nvPr/>
          </p:nvSpPr>
          <p:spPr bwMode="auto">
            <a:xfrm>
              <a:off x="6423026" y="4586288"/>
              <a:ext cx="109538" cy="157163"/>
            </a:xfrm>
            <a:custGeom>
              <a:avLst/>
              <a:gdLst/>
              <a:ahLst/>
              <a:cxnLst>
                <a:cxn ang="0">
                  <a:pos x="201" y="2"/>
                </a:cxn>
                <a:cxn ang="0">
                  <a:pos x="167" y="40"/>
                </a:cxn>
                <a:cxn ang="0">
                  <a:pos x="137" y="83"/>
                </a:cxn>
                <a:cxn ang="0">
                  <a:pos x="81" y="171"/>
                </a:cxn>
                <a:cxn ang="0">
                  <a:pos x="51" y="217"/>
                </a:cxn>
                <a:cxn ang="0">
                  <a:pos x="43" y="228"/>
                </a:cxn>
                <a:cxn ang="0">
                  <a:pos x="27" y="250"/>
                </a:cxn>
                <a:cxn ang="0">
                  <a:pos x="21" y="262"/>
                </a:cxn>
                <a:cxn ang="0">
                  <a:pos x="19" y="266"/>
                </a:cxn>
                <a:cxn ang="0">
                  <a:pos x="8" y="279"/>
                </a:cxn>
                <a:cxn ang="0">
                  <a:pos x="0" y="291"/>
                </a:cxn>
                <a:cxn ang="0">
                  <a:pos x="0" y="295"/>
                </a:cxn>
                <a:cxn ang="0">
                  <a:pos x="1" y="298"/>
                </a:cxn>
                <a:cxn ang="0">
                  <a:pos x="4" y="299"/>
                </a:cxn>
                <a:cxn ang="0">
                  <a:pos x="7" y="298"/>
                </a:cxn>
                <a:cxn ang="0">
                  <a:pos x="9" y="295"/>
                </a:cxn>
                <a:cxn ang="0">
                  <a:pos x="11" y="294"/>
                </a:cxn>
                <a:cxn ang="0">
                  <a:pos x="13" y="291"/>
                </a:cxn>
                <a:cxn ang="0">
                  <a:pos x="21" y="281"/>
                </a:cxn>
                <a:cxn ang="0">
                  <a:pos x="28" y="269"/>
                </a:cxn>
                <a:cxn ang="0">
                  <a:pos x="33" y="259"/>
                </a:cxn>
                <a:cxn ang="0">
                  <a:pos x="54" y="229"/>
                </a:cxn>
                <a:cxn ang="0">
                  <a:pos x="79" y="192"/>
                </a:cxn>
                <a:cxn ang="0">
                  <a:pos x="104" y="153"/>
                </a:cxn>
                <a:cxn ang="0">
                  <a:pos x="151" y="78"/>
                </a:cxn>
                <a:cxn ang="0">
                  <a:pos x="178" y="41"/>
                </a:cxn>
                <a:cxn ang="0">
                  <a:pos x="207" y="8"/>
                </a:cxn>
                <a:cxn ang="0">
                  <a:pos x="208" y="6"/>
                </a:cxn>
                <a:cxn ang="0">
                  <a:pos x="208" y="3"/>
                </a:cxn>
                <a:cxn ang="0">
                  <a:pos x="206" y="1"/>
                </a:cxn>
                <a:cxn ang="0">
                  <a:pos x="202" y="0"/>
                </a:cxn>
                <a:cxn ang="0">
                  <a:pos x="201" y="2"/>
                </a:cxn>
              </a:cxnLst>
              <a:rect l="0" t="0" r="r" b="b"/>
              <a:pathLst>
                <a:path w="208" h="299">
                  <a:moveTo>
                    <a:pt x="201" y="2"/>
                  </a:moveTo>
                  <a:lnTo>
                    <a:pt x="201" y="2"/>
                  </a:lnTo>
                  <a:lnTo>
                    <a:pt x="183" y="21"/>
                  </a:lnTo>
                  <a:lnTo>
                    <a:pt x="167" y="40"/>
                  </a:lnTo>
                  <a:lnTo>
                    <a:pt x="151" y="61"/>
                  </a:lnTo>
                  <a:lnTo>
                    <a:pt x="137" y="83"/>
                  </a:lnTo>
                  <a:lnTo>
                    <a:pt x="109" y="126"/>
                  </a:lnTo>
                  <a:lnTo>
                    <a:pt x="81" y="171"/>
                  </a:lnTo>
                  <a:lnTo>
                    <a:pt x="81" y="171"/>
                  </a:lnTo>
                  <a:lnTo>
                    <a:pt x="51" y="217"/>
                  </a:lnTo>
                  <a:lnTo>
                    <a:pt x="51" y="217"/>
                  </a:lnTo>
                  <a:lnTo>
                    <a:pt x="43" y="228"/>
                  </a:lnTo>
                  <a:lnTo>
                    <a:pt x="34" y="238"/>
                  </a:lnTo>
                  <a:lnTo>
                    <a:pt x="27" y="250"/>
                  </a:lnTo>
                  <a:lnTo>
                    <a:pt x="24" y="256"/>
                  </a:lnTo>
                  <a:lnTo>
                    <a:pt x="21" y="262"/>
                  </a:lnTo>
                  <a:lnTo>
                    <a:pt x="21" y="262"/>
                  </a:lnTo>
                  <a:lnTo>
                    <a:pt x="19" y="266"/>
                  </a:lnTo>
                  <a:lnTo>
                    <a:pt x="15" y="270"/>
                  </a:lnTo>
                  <a:lnTo>
                    <a:pt x="8" y="279"/>
                  </a:lnTo>
                  <a:lnTo>
                    <a:pt x="2" y="287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7" y="298"/>
                  </a:lnTo>
                  <a:lnTo>
                    <a:pt x="8" y="297"/>
                  </a:lnTo>
                  <a:lnTo>
                    <a:pt x="9" y="295"/>
                  </a:lnTo>
                  <a:lnTo>
                    <a:pt x="9" y="295"/>
                  </a:lnTo>
                  <a:lnTo>
                    <a:pt x="11" y="294"/>
                  </a:lnTo>
                  <a:lnTo>
                    <a:pt x="13" y="291"/>
                  </a:lnTo>
                  <a:lnTo>
                    <a:pt x="13" y="291"/>
                  </a:lnTo>
                  <a:lnTo>
                    <a:pt x="16" y="286"/>
                  </a:lnTo>
                  <a:lnTo>
                    <a:pt x="21" y="281"/>
                  </a:lnTo>
                  <a:lnTo>
                    <a:pt x="25" y="276"/>
                  </a:lnTo>
                  <a:lnTo>
                    <a:pt x="28" y="269"/>
                  </a:lnTo>
                  <a:lnTo>
                    <a:pt x="28" y="269"/>
                  </a:lnTo>
                  <a:lnTo>
                    <a:pt x="33" y="259"/>
                  </a:lnTo>
                  <a:lnTo>
                    <a:pt x="39" y="24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79" y="192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27" y="115"/>
                  </a:lnTo>
                  <a:lnTo>
                    <a:pt x="151" y="78"/>
                  </a:lnTo>
                  <a:lnTo>
                    <a:pt x="165" y="59"/>
                  </a:lnTo>
                  <a:lnTo>
                    <a:pt x="178" y="41"/>
                  </a:lnTo>
                  <a:lnTo>
                    <a:pt x="192" y="25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6"/>
                  </a:lnTo>
                  <a:lnTo>
                    <a:pt x="208" y="5"/>
                  </a:lnTo>
                  <a:lnTo>
                    <a:pt x="208" y="3"/>
                  </a:lnTo>
                  <a:lnTo>
                    <a:pt x="207" y="2"/>
                  </a:lnTo>
                  <a:lnTo>
                    <a:pt x="206" y="1"/>
                  </a:lnTo>
                  <a:lnTo>
                    <a:pt x="204" y="0"/>
                  </a:lnTo>
                  <a:lnTo>
                    <a:pt x="202" y="0"/>
                  </a:lnTo>
                  <a:lnTo>
                    <a:pt x="201" y="2"/>
                  </a:lnTo>
                  <a:lnTo>
                    <a:pt x="2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0" name="Freeform 592"/>
            <p:cNvSpPr/>
            <p:nvPr/>
          </p:nvSpPr>
          <p:spPr bwMode="auto">
            <a:xfrm>
              <a:off x="6462713" y="4678363"/>
              <a:ext cx="46038" cy="7143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32"/>
                </a:cxn>
                <a:cxn ang="0">
                  <a:pos x="36" y="63"/>
                </a:cxn>
                <a:cxn ang="0">
                  <a:pos x="17" y="94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4" y="133"/>
                </a:cxn>
                <a:cxn ang="0">
                  <a:pos x="6" y="133"/>
                </a:cxn>
                <a:cxn ang="0">
                  <a:pos x="7" y="133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25" y="99"/>
                </a:cxn>
                <a:cxn ang="0">
                  <a:pos x="44" y="67"/>
                </a:cxn>
                <a:cxn ang="0">
                  <a:pos x="64" y="3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6" h="133">
                  <a:moveTo>
                    <a:pt x="76" y="2"/>
                  </a:moveTo>
                  <a:lnTo>
                    <a:pt x="76" y="2"/>
                  </a:lnTo>
                  <a:lnTo>
                    <a:pt x="55" y="32"/>
                  </a:lnTo>
                  <a:lnTo>
                    <a:pt x="36" y="63"/>
                  </a:lnTo>
                  <a:lnTo>
                    <a:pt x="17" y="94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5" y="99"/>
                  </a:lnTo>
                  <a:lnTo>
                    <a:pt x="44" y="67"/>
                  </a:lnTo>
                  <a:lnTo>
                    <a:pt x="64" y="3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1" name="Freeform 593"/>
            <p:cNvSpPr/>
            <p:nvPr/>
          </p:nvSpPr>
          <p:spPr bwMode="auto">
            <a:xfrm>
              <a:off x="6505576" y="4681538"/>
              <a:ext cx="47625" cy="6985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1" y="17"/>
                </a:cxn>
                <a:cxn ang="0">
                  <a:pos x="59" y="31"/>
                </a:cxn>
                <a:cxn ang="0">
                  <a:pos x="49" y="47"/>
                </a:cxn>
                <a:cxn ang="0">
                  <a:pos x="39" y="62"/>
                </a:cxn>
                <a:cxn ang="0">
                  <a:pos x="20" y="95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5" y="134"/>
                </a:cxn>
                <a:cxn ang="0">
                  <a:pos x="7" y="134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7" y="101"/>
                </a:cxn>
                <a:cxn ang="0">
                  <a:pos x="46" y="69"/>
                </a:cxn>
                <a:cxn ang="0">
                  <a:pos x="56" y="53"/>
                </a:cxn>
                <a:cxn ang="0">
                  <a:pos x="67" y="38"/>
                </a:cxn>
                <a:cxn ang="0">
                  <a:pos x="78" y="23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5"/>
                </a:cxn>
                <a:cxn ang="0">
                  <a:pos x="91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1" h="134">
                  <a:moveTo>
                    <a:pt x="82" y="2"/>
                  </a:moveTo>
                  <a:lnTo>
                    <a:pt x="82" y="2"/>
                  </a:lnTo>
                  <a:lnTo>
                    <a:pt x="71" y="17"/>
                  </a:lnTo>
                  <a:lnTo>
                    <a:pt x="59" y="31"/>
                  </a:lnTo>
                  <a:lnTo>
                    <a:pt x="49" y="47"/>
                  </a:lnTo>
                  <a:lnTo>
                    <a:pt x="39" y="62"/>
                  </a:lnTo>
                  <a:lnTo>
                    <a:pt x="20" y="95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5" y="134"/>
                  </a:lnTo>
                  <a:lnTo>
                    <a:pt x="7" y="134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7" y="101"/>
                  </a:lnTo>
                  <a:lnTo>
                    <a:pt x="46" y="69"/>
                  </a:lnTo>
                  <a:lnTo>
                    <a:pt x="56" y="53"/>
                  </a:lnTo>
                  <a:lnTo>
                    <a:pt x="67" y="38"/>
                  </a:lnTo>
                  <a:lnTo>
                    <a:pt x="78" y="23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1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2" name="Freeform 594"/>
            <p:cNvSpPr/>
            <p:nvPr/>
          </p:nvSpPr>
          <p:spPr bwMode="auto">
            <a:xfrm>
              <a:off x="6532563" y="4587875"/>
              <a:ext cx="28575" cy="34925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9"/>
                </a:cxn>
                <a:cxn ang="0">
                  <a:pos x="31" y="17"/>
                </a:cxn>
                <a:cxn ang="0">
                  <a:pos x="19" y="30"/>
                </a:cxn>
                <a:cxn ang="0">
                  <a:pos x="13" y="36"/>
                </a:cxn>
                <a:cxn ang="0">
                  <a:pos x="7" y="44"/>
                </a:cxn>
                <a:cxn ang="0">
                  <a:pos x="3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22" y="41"/>
                </a:cxn>
                <a:cxn ang="0">
                  <a:pos x="27" y="33"/>
                </a:cxn>
                <a:cxn ang="0">
                  <a:pos x="41" y="21"/>
                </a:cxn>
                <a:cxn ang="0">
                  <a:pos x="46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66">
                  <a:moveTo>
                    <a:pt x="43" y="2"/>
                  </a:moveTo>
                  <a:lnTo>
                    <a:pt x="43" y="2"/>
                  </a:lnTo>
                  <a:lnTo>
                    <a:pt x="38" y="9"/>
                  </a:lnTo>
                  <a:lnTo>
                    <a:pt x="31" y="17"/>
                  </a:lnTo>
                  <a:lnTo>
                    <a:pt x="19" y="30"/>
                  </a:lnTo>
                  <a:lnTo>
                    <a:pt x="13" y="36"/>
                  </a:lnTo>
                  <a:lnTo>
                    <a:pt x="7" y="44"/>
                  </a:lnTo>
                  <a:lnTo>
                    <a:pt x="3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22" y="41"/>
                  </a:lnTo>
                  <a:lnTo>
                    <a:pt x="27" y="33"/>
                  </a:lnTo>
                  <a:lnTo>
                    <a:pt x="41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3" name="Freeform 595"/>
            <p:cNvSpPr/>
            <p:nvPr/>
          </p:nvSpPr>
          <p:spPr bwMode="auto">
            <a:xfrm>
              <a:off x="6553201" y="4595813"/>
              <a:ext cx="34925" cy="523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3" y="16"/>
                </a:cxn>
                <a:cxn ang="0">
                  <a:pos x="38" y="2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30" y="47"/>
                </a:cxn>
                <a:cxn ang="0">
                  <a:pos x="26" y="56"/>
                </a:cxn>
                <a:cxn ang="0">
                  <a:pos x="21" y="63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7" y="81"/>
                </a:cxn>
                <a:cxn ang="0">
                  <a:pos x="3" y="8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2" y="99"/>
                </a:cxn>
                <a:cxn ang="0">
                  <a:pos x="3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2"/>
                </a:cxn>
                <a:cxn ang="0">
                  <a:pos x="15" y="87"/>
                </a:cxn>
                <a:cxn ang="0">
                  <a:pos x="24" y="77"/>
                </a:cxn>
                <a:cxn ang="0">
                  <a:pos x="33" y="68"/>
                </a:cxn>
                <a:cxn ang="0">
                  <a:pos x="36" y="64"/>
                </a:cxn>
                <a:cxn ang="0">
                  <a:pos x="38" y="59"/>
                </a:cxn>
                <a:cxn ang="0">
                  <a:pos x="38" y="59"/>
                </a:cxn>
                <a:cxn ang="0">
                  <a:pos x="41" y="44"/>
                </a:cxn>
                <a:cxn ang="0">
                  <a:pos x="46" y="31"/>
                </a:cxn>
                <a:cxn ang="0">
                  <a:pos x="49" y="24"/>
                </a:cxn>
                <a:cxn ang="0">
                  <a:pos x="53" y="18"/>
                </a:cxn>
                <a:cxn ang="0">
                  <a:pos x="58" y="1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99">
                  <a:moveTo>
                    <a:pt x="60" y="1"/>
                  </a:moveTo>
                  <a:lnTo>
                    <a:pt x="60" y="1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3" y="16"/>
                  </a:lnTo>
                  <a:lnTo>
                    <a:pt x="38" y="2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0" y="47"/>
                  </a:lnTo>
                  <a:lnTo>
                    <a:pt x="26" y="56"/>
                  </a:lnTo>
                  <a:lnTo>
                    <a:pt x="21" y="63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7" y="81"/>
                  </a:lnTo>
                  <a:lnTo>
                    <a:pt x="3" y="8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2"/>
                  </a:lnTo>
                  <a:lnTo>
                    <a:pt x="15" y="87"/>
                  </a:lnTo>
                  <a:lnTo>
                    <a:pt x="24" y="77"/>
                  </a:lnTo>
                  <a:lnTo>
                    <a:pt x="33" y="68"/>
                  </a:lnTo>
                  <a:lnTo>
                    <a:pt x="36" y="64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41" y="44"/>
                  </a:lnTo>
                  <a:lnTo>
                    <a:pt x="46" y="31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1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4" name="Freeform 596"/>
            <p:cNvSpPr/>
            <p:nvPr/>
          </p:nvSpPr>
          <p:spPr bwMode="auto">
            <a:xfrm>
              <a:off x="6548438" y="4591050"/>
              <a:ext cx="85725" cy="146050"/>
            </a:xfrm>
            <a:custGeom>
              <a:avLst/>
              <a:gdLst/>
              <a:ahLst/>
              <a:cxnLst>
                <a:cxn ang="0">
                  <a:pos x="153" y="3"/>
                </a:cxn>
                <a:cxn ang="0">
                  <a:pos x="147" y="10"/>
                </a:cxn>
                <a:cxn ang="0">
                  <a:pos x="141" y="17"/>
                </a:cxn>
                <a:cxn ang="0">
                  <a:pos x="137" y="25"/>
                </a:cxn>
                <a:cxn ang="0">
                  <a:pos x="119" y="49"/>
                </a:cxn>
                <a:cxn ang="0">
                  <a:pos x="106" y="69"/>
                </a:cxn>
                <a:cxn ang="0">
                  <a:pos x="69" y="129"/>
                </a:cxn>
                <a:cxn ang="0">
                  <a:pos x="57" y="148"/>
                </a:cxn>
                <a:cxn ang="0">
                  <a:pos x="28" y="209"/>
                </a:cxn>
                <a:cxn ang="0">
                  <a:pos x="20" y="224"/>
                </a:cxn>
                <a:cxn ang="0">
                  <a:pos x="7" y="246"/>
                </a:cxn>
                <a:cxn ang="0">
                  <a:pos x="1" y="261"/>
                </a:cxn>
                <a:cxn ang="0">
                  <a:pos x="0" y="271"/>
                </a:cxn>
                <a:cxn ang="0">
                  <a:pos x="1" y="274"/>
                </a:cxn>
                <a:cxn ang="0">
                  <a:pos x="4" y="275"/>
                </a:cxn>
                <a:cxn ang="0">
                  <a:pos x="10" y="273"/>
                </a:cxn>
                <a:cxn ang="0">
                  <a:pos x="10" y="271"/>
                </a:cxn>
                <a:cxn ang="0">
                  <a:pos x="13" y="258"/>
                </a:cxn>
                <a:cxn ang="0">
                  <a:pos x="22" y="237"/>
                </a:cxn>
                <a:cxn ang="0">
                  <a:pos x="29" y="226"/>
                </a:cxn>
                <a:cxn ang="0">
                  <a:pos x="39" y="210"/>
                </a:cxn>
                <a:cxn ang="0">
                  <a:pos x="46" y="191"/>
                </a:cxn>
                <a:cxn ang="0">
                  <a:pos x="64" y="156"/>
                </a:cxn>
                <a:cxn ang="0">
                  <a:pos x="85" y="121"/>
                </a:cxn>
                <a:cxn ang="0">
                  <a:pos x="108" y="83"/>
                </a:cxn>
                <a:cxn ang="0">
                  <a:pos x="133" y="47"/>
                </a:cxn>
                <a:cxn ang="0">
                  <a:pos x="142" y="34"/>
                </a:cxn>
                <a:cxn ang="0">
                  <a:pos x="149" y="21"/>
                </a:cxn>
                <a:cxn ang="0">
                  <a:pos x="153" y="17"/>
                </a:cxn>
                <a:cxn ang="0">
                  <a:pos x="159" y="10"/>
                </a:cxn>
                <a:cxn ang="0">
                  <a:pos x="162" y="5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4" y="1"/>
                </a:cxn>
                <a:cxn ang="0">
                  <a:pos x="153" y="3"/>
                </a:cxn>
              </a:cxnLst>
              <a:rect l="0" t="0" r="r" b="b"/>
              <a:pathLst>
                <a:path w="162" h="275">
                  <a:moveTo>
                    <a:pt x="153" y="3"/>
                  </a:moveTo>
                  <a:lnTo>
                    <a:pt x="153" y="3"/>
                  </a:lnTo>
                  <a:lnTo>
                    <a:pt x="150" y="6"/>
                  </a:lnTo>
                  <a:lnTo>
                    <a:pt x="147" y="10"/>
                  </a:lnTo>
                  <a:lnTo>
                    <a:pt x="144" y="13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37" y="25"/>
                  </a:lnTo>
                  <a:lnTo>
                    <a:pt x="131" y="33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06" y="69"/>
                  </a:lnTo>
                  <a:lnTo>
                    <a:pt x="93" y="88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57" y="148"/>
                  </a:lnTo>
                  <a:lnTo>
                    <a:pt x="47" y="168"/>
                  </a:lnTo>
                  <a:lnTo>
                    <a:pt x="28" y="209"/>
                  </a:lnTo>
                  <a:lnTo>
                    <a:pt x="28" y="209"/>
                  </a:lnTo>
                  <a:lnTo>
                    <a:pt x="20" y="224"/>
                  </a:lnTo>
                  <a:lnTo>
                    <a:pt x="12" y="239"/>
                  </a:lnTo>
                  <a:lnTo>
                    <a:pt x="7" y="246"/>
                  </a:lnTo>
                  <a:lnTo>
                    <a:pt x="4" y="254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3" y="275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10" y="273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11" y="265"/>
                  </a:lnTo>
                  <a:lnTo>
                    <a:pt x="13" y="258"/>
                  </a:lnTo>
                  <a:lnTo>
                    <a:pt x="17" y="247"/>
                  </a:lnTo>
                  <a:lnTo>
                    <a:pt x="22" y="237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34" y="218"/>
                  </a:lnTo>
                  <a:lnTo>
                    <a:pt x="39" y="210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5" y="173"/>
                  </a:lnTo>
                  <a:lnTo>
                    <a:pt x="64" y="156"/>
                  </a:lnTo>
                  <a:lnTo>
                    <a:pt x="75" y="138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8" y="83"/>
                  </a:lnTo>
                  <a:lnTo>
                    <a:pt x="120" y="65"/>
                  </a:lnTo>
                  <a:lnTo>
                    <a:pt x="133" y="47"/>
                  </a:lnTo>
                  <a:lnTo>
                    <a:pt x="133" y="47"/>
                  </a:lnTo>
                  <a:lnTo>
                    <a:pt x="142" y="34"/>
                  </a:lnTo>
                  <a:lnTo>
                    <a:pt x="146" y="28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53" y="17"/>
                  </a:lnTo>
                  <a:lnTo>
                    <a:pt x="156" y="14"/>
                  </a:lnTo>
                  <a:lnTo>
                    <a:pt x="159" y="10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3"/>
                  </a:lnTo>
                  <a:lnTo>
                    <a:pt x="1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5" name="Freeform 597"/>
            <p:cNvSpPr/>
            <p:nvPr/>
          </p:nvSpPr>
          <p:spPr bwMode="auto">
            <a:xfrm>
              <a:off x="6573838" y="4587875"/>
              <a:ext cx="95250" cy="1587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68" y="13"/>
                </a:cxn>
                <a:cxn ang="0">
                  <a:pos x="164" y="22"/>
                </a:cxn>
                <a:cxn ang="0">
                  <a:pos x="152" y="38"/>
                </a:cxn>
                <a:cxn ang="0">
                  <a:pos x="141" y="56"/>
                </a:cxn>
                <a:cxn ang="0">
                  <a:pos x="130" y="73"/>
                </a:cxn>
                <a:cxn ang="0">
                  <a:pos x="130" y="73"/>
                </a:cxn>
                <a:cxn ang="0">
                  <a:pos x="111" y="111"/>
                </a:cxn>
                <a:cxn ang="0">
                  <a:pos x="91" y="149"/>
                </a:cxn>
                <a:cxn ang="0">
                  <a:pos x="91" y="149"/>
                </a:cxn>
                <a:cxn ang="0">
                  <a:pos x="81" y="167"/>
                </a:cxn>
                <a:cxn ang="0">
                  <a:pos x="69" y="185"/>
                </a:cxn>
                <a:cxn ang="0">
                  <a:pos x="47" y="219"/>
                </a:cxn>
                <a:cxn ang="0">
                  <a:pos x="47" y="219"/>
                </a:cxn>
                <a:cxn ang="0">
                  <a:pos x="35" y="234"/>
                </a:cxn>
                <a:cxn ang="0">
                  <a:pos x="30" y="242"/>
                </a:cxn>
                <a:cxn ang="0">
                  <a:pos x="25" y="250"/>
                </a:cxn>
                <a:cxn ang="0">
                  <a:pos x="25" y="250"/>
                </a:cxn>
                <a:cxn ang="0">
                  <a:pos x="12" y="27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2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53" y="225"/>
                </a:cxn>
                <a:cxn ang="0">
                  <a:pos x="76" y="190"/>
                </a:cxn>
                <a:cxn ang="0">
                  <a:pos x="99" y="155"/>
                </a:cxn>
                <a:cxn ang="0">
                  <a:pos x="99" y="155"/>
                </a:cxn>
                <a:cxn ang="0">
                  <a:pos x="106" y="144"/>
                </a:cxn>
                <a:cxn ang="0">
                  <a:pos x="112" y="135"/>
                </a:cxn>
                <a:cxn ang="0">
                  <a:pos x="122" y="113"/>
                </a:cxn>
                <a:cxn ang="0">
                  <a:pos x="133" y="91"/>
                </a:cxn>
                <a:cxn ang="0">
                  <a:pos x="143" y="70"/>
                </a:cxn>
                <a:cxn ang="0">
                  <a:pos x="143" y="70"/>
                </a:cxn>
                <a:cxn ang="0">
                  <a:pos x="152" y="54"/>
                </a:cxn>
                <a:cxn ang="0">
                  <a:pos x="164" y="38"/>
                </a:cxn>
                <a:cxn ang="0">
                  <a:pos x="173" y="23"/>
                </a:cxn>
                <a:cxn ang="0">
                  <a:pos x="177" y="15"/>
                </a:cxn>
                <a:cxn ang="0">
                  <a:pos x="180" y="6"/>
                </a:cxn>
                <a:cxn ang="0">
                  <a:pos x="180" y="6"/>
                </a:cxn>
                <a:cxn ang="0">
                  <a:pos x="180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300">
                  <a:moveTo>
                    <a:pt x="171" y="3"/>
                  </a:moveTo>
                  <a:lnTo>
                    <a:pt x="171" y="3"/>
                  </a:lnTo>
                  <a:lnTo>
                    <a:pt x="168" y="13"/>
                  </a:lnTo>
                  <a:lnTo>
                    <a:pt x="164" y="22"/>
                  </a:lnTo>
                  <a:lnTo>
                    <a:pt x="152" y="38"/>
                  </a:lnTo>
                  <a:lnTo>
                    <a:pt x="141" y="56"/>
                  </a:lnTo>
                  <a:lnTo>
                    <a:pt x="130" y="73"/>
                  </a:lnTo>
                  <a:lnTo>
                    <a:pt x="130" y="73"/>
                  </a:lnTo>
                  <a:lnTo>
                    <a:pt x="111" y="111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81" y="167"/>
                  </a:lnTo>
                  <a:lnTo>
                    <a:pt x="69" y="185"/>
                  </a:lnTo>
                  <a:lnTo>
                    <a:pt x="47" y="219"/>
                  </a:lnTo>
                  <a:lnTo>
                    <a:pt x="47" y="219"/>
                  </a:lnTo>
                  <a:lnTo>
                    <a:pt x="35" y="234"/>
                  </a:lnTo>
                  <a:lnTo>
                    <a:pt x="30" y="242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12" y="27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53" y="225"/>
                  </a:lnTo>
                  <a:lnTo>
                    <a:pt x="76" y="190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106" y="144"/>
                  </a:lnTo>
                  <a:lnTo>
                    <a:pt x="112" y="135"/>
                  </a:lnTo>
                  <a:lnTo>
                    <a:pt x="122" y="113"/>
                  </a:lnTo>
                  <a:lnTo>
                    <a:pt x="133" y="91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52" y="54"/>
                  </a:lnTo>
                  <a:lnTo>
                    <a:pt x="164" y="38"/>
                  </a:lnTo>
                  <a:lnTo>
                    <a:pt x="173" y="23"/>
                  </a:lnTo>
                  <a:lnTo>
                    <a:pt x="177" y="15"/>
                  </a:lnTo>
                  <a:lnTo>
                    <a:pt x="180" y="6"/>
                  </a:lnTo>
                  <a:lnTo>
                    <a:pt x="180" y="6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6" name="Freeform 598"/>
            <p:cNvSpPr/>
            <p:nvPr/>
          </p:nvSpPr>
          <p:spPr bwMode="auto">
            <a:xfrm>
              <a:off x="6618288" y="4578350"/>
              <a:ext cx="93663" cy="158750"/>
            </a:xfrm>
            <a:custGeom>
              <a:avLst/>
              <a:gdLst/>
              <a:ahLst/>
              <a:cxnLst>
                <a:cxn ang="0">
                  <a:pos x="167" y="4"/>
                </a:cxn>
                <a:cxn ang="0">
                  <a:pos x="156" y="20"/>
                </a:cxn>
                <a:cxn ang="0">
                  <a:pos x="143" y="36"/>
                </a:cxn>
                <a:cxn ang="0">
                  <a:pos x="138" y="43"/>
                </a:cxn>
                <a:cxn ang="0">
                  <a:pos x="125" y="65"/>
                </a:cxn>
                <a:cxn ang="0">
                  <a:pos x="105" y="102"/>
                </a:cxn>
                <a:cxn ang="0">
                  <a:pos x="86" y="141"/>
                </a:cxn>
                <a:cxn ang="0">
                  <a:pos x="69" y="179"/>
                </a:cxn>
                <a:cxn ang="0">
                  <a:pos x="50" y="215"/>
                </a:cxn>
                <a:cxn ang="0">
                  <a:pos x="39" y="232"/>
                </a:cxn>
                <a:cxn ang="0">
                  <a:pos x="28" y="249"/>
                </a:cxn>
                <a:cxn ang="0">
                  <a:pos x="15" y="271"/>
                </a:cxn>
                <a:cxn ang="0">
                  <a:pos x="1" y="293"/>
                </a:cxn>
                <a:cxn ang="0">
                  <a:pos x="0" y="294"/>
                </a:cxn>
                <a:cxn ang="0">
                  <a:pos x="0" y="298"/>
                </a:cxn>
                <a:cxn ang="0">
                  <a:pos x="3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19" y="285"/>
                </a:cxn>
                <a:cxn ang="0">
                  <a:pos x="36" y="255"/>
                </a:cxn>
                <a:cxn ang="0">
                  <a:pos x="46" y="241"/>
                </a:cxn>
                <a:cxn ang="0">
                  <a:pos x="68" y="201"/>
                </a:cxn>
                <a:cxn ang="0">
                  <a:pos x="88" y="160"/>
                </a:cxn>
                <a:cxn ang="0">
                  <a:pos x="108" y="119"/>
                </a:cxn>
                <a:cxn ang="0">
                  <a:pos x="128" y="77"/>
                </a:cxn>
                <a:cxn ang="0">
                  <a:pos x="141" y="56"/>
                </a:cxn>
                <a:cxn ang="0">
                  <a:pos x="154" y="38"/>
                </a:cxn>
                <a:cxn ang="0">
                  <a:pos x="161" y="30"/>
                </a:cxn>
                <a:cxn ang="0">
                  <a:pos x="171" y="16"/>
                </a:cxn>
                <a:cxn ang="0">
                  <a:pos x="175" y="8"/>
                </a:cxn>
                <a:cxn ang="0">
                  <a:pos x="175" y="5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7" y="4"/>
                </a:cxn>
              </a:cxnLst>
              <a:rect l="0" t="0" r="r" b="b"/>
              <a:pathLst>
                <a:path w="175" h="301">
                  <a:moveTo>
                    <a:pt x="167" y="4"/>
                  </a:moveTo>
                  <a:lnTo>
                    <a:pt x="167" y="4"/>
                  </a:lnTo>
                  <a:lnTo>
                    <a:pt x="162" y="12"/>
                  </a:lnTo>
                  <a:lnTo>
                    <a:pt x="156" y="20"/>
                  </a:lnTo>
                  <a:lnTo>
                    <a:pt x="150" y="28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8" y="43"/>
                  </a:lnTo>
                  <a:lnTo>
                    <a:pt x="134" y="49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05" y="102"/>
                  </a:lnTo>
                  <a:lnTo>
                    <a:pt x="95" y="122"/>
                  </a:lnTo>
                  <a:lnTo>
                    <a:pt x="86" y="141"/>
                  </a:lnTo>
                  <a:lnTo>
                    <a:pt x="86" y="141"/>
                  </a:lnTo>
                  <a:lnTo>
                    <a:pt x="69" y="179"/>
                  </a:lnTo>
                  <a:lnTo>
                    <a:pt x="60" y="196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39" y="232"/>
                  </a:lnTo>
                  <a:lnTo>
                    <a:pt x="28" y="249"/>
                  </a:lnTo>
                  <a:lnTo>
                    <a:pt x="28" y="249"/>
                  </a:lnTo>
                  <a:lnTo>
                    <a:pt x="22" y="260"/>
                  </a:lnTo>
                  <a:lnTo>
                    <a:pt x="15" y="271"/>
                  </a:lnTo>
                  <a:lnTo>
                    <a:pt x="9" y="282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1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7" y="299"/>
                  </a:lnTo>
                  <a:lnTo>
                    <a:pt x="13" y="293"/>
                  </a:lnTo>
                  <a:lnTo>
                    <a:pt x="19" y="285"/>
                  </a:lnTo>
                  <a:lnTo>
                    <a:pt x="28" y="271"/>
                  </a:lnTo>
                  <a:lnTo>
                    <a:pt x="36" y="255"/>
                  </a:lnTo>
                  <a:lnTo>
                    <a:pt x="46" y="241"/>
                  </a:lnTo>
                  <a:lnTo>
                    <a:pt x="46" y="241"/>
                  </a:lnTo>
                  <a:lnTo>
                    <a:pt x="57" y="221"/>
                  </a:lnTo>
                  <a:lnTo>
                    <a:pt x="68" y="201"/>
                  </a:lnTo>
                  <a:lnTo>
                    <a:pt x="79" y="181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108" y="119"/>
                  </a:lnTo>
                  <a:lnTo>
                    <a:pt x="118" y="98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41" y="56"/>
                  </a:lnTo>
                  <a:lnTo>
                    <a:pt x="147" y="47"/>
                  </a:lnTo>
                  <a:lnTo>
                    <a:pt x="154" y="38"/>
                  </a:lnTo>
                  <a:lnTo>
                    <a:pt x="154" y="38"/>
                  </a:lnTo>
                  <a:lnTo>
                    <a:pt x="161" y="30"/>
                  </a:lnTo>
                  <a:lnTo>
                    <a:pt x="166" y="24"/>
                  </a:lnTo>
                  <a:lnTo>
                    <a:pt x="171" y="16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175" y="6"/>
                  </a:lnTo>
                  <a:lnTo>
                    <a:pt x="175" y="5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7" y="4"/>
                  </a:lnTo>
                  <a:lnTo>
                    <a:pt x="1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7" name="Freeform 599"/>
            <p:cNvSpPr/>
            <p:nvPr/>
          </p:nvSpPr>
          <p:spPr bwMode="auto">
            <a:xfrm>
              <a:off x="6648451" y="4540250"/>
              <a:ext cx="128588" cy="206375"/>
            </a:xfrm>
            <a:custGeom>
              <a:avLst/>
              <a:gdLst/>
              <a:ahLst/>
              <a:cxnLst>
                <a:cxn ang="0">
                  <a:pos x="233" y="4"/>
                </a:cxn>
                <a:cxn ang="0">
                  <a:pos x="233" y="4"/>
                </a:cxn>
                <a:cxn ang="0">
                  <a:pos x="231" y="11"/>
                </a:cxn>
                <a:cxn ang="0">
                  <a:pos x="229" y="18"/>
                </a:cxn>
                <a:cxn ang="0">
                  <a:pos x="227" y="23"/>
                </a:cxn>
                <a:cxn ang="0">
                  <a:pos x="223" y="29"/>
                </a:cxn>
                <a:cxn ang="0">
                  <a:pos x="214" y="39"/>
                </a:cxn>
                <a:cxn ang="0">
                  <a:pos x="205" y="49"/>
                </a:cxn>
                <a:cxn ang="0">
                  <a:pos x="205" y="49"/>
                </a:cxn>
                <a:cxn ang="0">
                  <a:pos x="199" y="57"/>
                </a:cxn>
                <a:cxn ang="0">
                  <a:pos x="193" y="68"/>
                </a:cxn>
                <a:cxn ang="0">
                  <a:pos x="181" y="89"/>
                </a:cxn>
                <a:cxn ang="0">
                  <a:pos x="181" y="89"/>
                </a:cxn>
                <a:cxn ang="0">
                  <a:pos x="119" y="192"/>
                </a:cxn>
                <a:cxn ang="0">
                  <a:pos x="119" y="192"/>
                </a:cxn>
                <a:cxn ang="0">
                  <a:pos x="90" y="239"/>
                </a:cxn>
                <a:cxn ang="0">
                  <a:pos x="62" y="288"/>
                </a:cxn>
                <a:cxn ang="0">
                  <a:pos x="62" y="288"/>
                </a:cxn>
                <a:cxn ang="0">
                  <a:pos x="49" y="313"/>
                </a:cxn>
                <a:cxn ang="0">
                  <a:pos x="35" y="337"/>
                </a:cxn>
                <a:cxn ang="0">
                  <a:pos x="27" y="348"/>
                </a:cxn>
                <a:cxn ang="0">
                  <a:pos x="20" y="360"/>
                </a:cxn>
                <a:cxn ang="0">
                  <a:pos x="10" y="371"/>
                </a:cxn>
                <a:cxn ang="0">
                  <a:pos x="1" y="381"/>
                </a:cxn>
                <a:cxn ang="0">
                  <a:pos x="1" y="381"/>
                </a:cxn>
                <a:cxn ang="0">
                  <a:pos x="0" y="383"/>
                </a:cxn>
                <a:cxn ang="0">
                  <a:pos x="0" y="385"/>
                </a:cxn>
                <a:cxn ang="0">
                  <a:pos x="0" y="387"/>
                </a:cxn>
                <a:cxn ang="0">
                  <a:pos x="1" y="389"/>
                </a:cxn>
                <a:cxn ang="0">
                  <a:pos x="3" y="390"/>
                </a:cxn>
                <a:cxn ang="0">
                  <a:pos x="4" y="390"/>
                </a:cxn>
                <a:cxn ang="0">
                  <a:pos x="6" y="390"/>
                </a:cxn>
                <a:cxn ang="0">
                  <a:pos x="7" y="389"/>
                </a:cxn>
                <a:cxn ang="0">
                  <a:pos x="7" y="389"/>
                </a:cxn>
                <a:cxn ang="0">
                  <a:pos x="16" y="378"/>
                </a:cxn>
                <a:cxn ang="0">
                  <a:pos x="25" y="368"/>
                </a:cxn>
                <a:cxn ang="0">
                  <a:pos x="40" y="346"/>
                </a:cxn>
                <a:cxn ang="0">
                  <a:pos x="54" y="323"/>
                </a:cxn>
                <a:cxn ang="0">
                  <a:pos x="66" y="300"/>
                </a:cxn>
                <a:cxn ang="0">
                  <a:pos x="66" y="300"/>
                </a:cxn>
                <a:cxn ang="0">
                  <a:pos x="81" y="274"/>
                </a:cxn>
                <a:cxn ang="0">
                  <a:pos x="96" y="248"/>
                </a:cxn>
                <a:cxn ang="0">
                  <a:pos x="127" y="197"/>
                </a:cxn>
                <a:cxn ang="0">
                  <a:pos x="127" y="197"/>
                </a:cxn>
                <a:cxn ang="0">
                  <a:pos x="194" y="86"/>
                </a:cxn>
                <a:cxn ang="0">
                  <a:pos x="194" y="86"/>
                </a:cxn>
                <a:cxn ang="0">
                  <a:pos x="210" y="61"/>
                </a:cxn>
                <a:cxn ang="0">
                  <a:pos x="228" y="37"/>
                </a:cxn>
                <a:cxn ang="0">
                  <a:pos x="228" y="37"/>
                </a:cxn>
                <a:cxn ang="0">
                  <a:pos x="233" y="30"/>
                </a:cxn>
                <a:cxn ang="0">
                  <a:pos x="237" y="22"/>
                </a:cxn>
                <a:cxn ang="0">
                  <a:pos x="240" y="13"/>
                </a:cxn>
                <a:cxn ang="0">
                  <a:pos x="242" y="4"/>
                </a:cxn>
                <a:cxn ang="0">
                  <a:pos x="242" y="4"/>
                </a:cxn>
                <a:cxn ang="0">
                  <a:pos x="242" y="2"/>
                </a:cxn>
                <a:cxn ang="0">
                  <a:pos x="241" y="1"/>
                </a:cxn>
                <a:cxn ang="0">
                  <a:pos x="239" y="0"/>
                </a:cxn>
                <a:cxn ang="0">
                  <a:pos x="238" y="0"/>
                </a:cxn>
                <a:cxn ang="0">
                  <a:pos x="234" y="1"/>
                </a:cxn>
                <a:cxn ang="0">
                  <a:pos x="233" y="2"/>
                </a:cxn>
                <a:cxn ang="0">
                  <a:pos x="233" y="4"/>
                </a:cxn>
                <a:cxn ang="0">
                  <a:pos x="233" y="4"/>
                </a:cxn>
              </a:cxnLst>
              <a:rect l="0" t="0" r="r" b="b"/>
              <a:pathLst>
                <a:path w="242" h="390">
                  <a:moveTo>
                    <a:pt x="233" y="4"/>
                  </a:moveTo>
                  <a:lnTo>
                    <a:pt x="233" y="4"/>
                  </a:lnTo>
                  <a:lnTo>
                    <a:pt x="231" y="11"/>
                  </a:lnTo>
                  <a:lnTo>
                    <a:pt x="229" y="18"/>
                  </a:lnTo>
                  <a:lnTo>
                    <a:pt x="227" y="23"/>
                  </a:lnTo>
                  <a:lnTo>
                    <a:pt x="223" y="29"/>
                  </a:lnTo>
                  <a:lnTo>
                    <a:pt x="214" y="39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199" y="57"/>
                  </a:lnTo>
                  <a:lnTo>
                    <a:pt x="193" y="68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19" y="192"/>
                  </a:lnTo>
                  <a:lnTo>
                    <a:pt x="119" y="192"/>
                  </a:lnTo>
                  <a:lnTo>
                    <a:pt x="90" y="239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49" y="313"/>
                  </a:lnTo>
                  <a:lnTo>
                    <a:pt x="35" y="337"/>
                  </a:lnTo>
                  <a:lnTo>
                    <a:pt x="27" y="348"/>
                  </a:lnTo>
                  <a:lnTo>
                    <a:pt x="20" y="360"/>
                  </a:lnTo>
                  <a:lnTo>
                    <a:pt x="10" y="371"/>
                  </a:lnTo>
                  <a:lnTo>
                    <a:pt x="1" y="381"/>
                  </a:lnTo>
                  <a:lnTo>
                    <a:pt x="1" y="381"/>
                  </a:lnTo>
                  <a:lnTo>
                    <a:pt x="0" y="383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1" y="389"/>
                  </a:lnTo>
                  <a:lnTo>
                    <a:pt x="3" y="390"/>
                  </a:lnTo>
                  <a:lnTo>
                    <a:pt x="4" y="390"/>
                  </a:lnTo>
                  <a:lnTo>
                    <a:pt x="6" y="390"/>
                  </a:lnTo>
                  <a:lnTo>
                    <a:pt x="7" y="389"/>
                  </a:lnTo>
                  <a:lnTo>
                    <a:pt x="7" y="389"/>
                  </a:lnTo>
                  <a:lnTo>
                    <a:pt x="16" y="378"/>
                  </a:lnTo>
                  <a:lnTo>
                    <a:pt x="25" y="368"/>
                  </a:lnTo>
                  <a:lnTo>
                    <a:pt x="40" y="346"/>
                  </a:lnTo>
                  <a:lnTo>
                    <a:pt x="54" y="323"/>
                  </a:lnTo>
                  <a:lnTo>
                    <a:pt x="66" y="300"/>
                  </a:lnTo>
                  <a:lnTo>
                    <a:pt x="66" y="300"/>
                  </a:lnTo>
                  <a:lnTo>
                    <a:pt x="81" y="274"/>
                  </a:lnTo>
                  <a:lnTo>
                    <a:pt x="96" y="248"/>
                  </a:lnTo>
                  <a:lnTo>
                    <a:pt x="127" y="197"/>
                  </a:lnTo>
                  <a:lnTo>
                    <a:pt x="127" y="197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210" y="61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33" y="30"/>
                  </a:lnTo>
                  <a:lnTo>
                    <a:pt x="237" y="22"/>
                  </a:lnTo>
                  <a:lnTo>
                    <a:pt x="240" y="13"/>
                  </a:lnTo>
                  <a:lnTo>
                    <a:pt x="242" y="4"/>
                  </a:lnTo>
                  <a:lnTo>
                    <a:pt x="242" y="4"/>
                  </a:lnTo>
                  <a:lnTo>
                    <a:pt x="242" y="2"/>
                  </a:lnTo>
                  <a:lnTo>
                    <a:pt x="241" y="1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4" y="1"/>
                  </a:lnTo>
                  <a:lnTo>
                    <a:pt x="233" y="2"/>
                  </a:lnTo>
                  <a:lnTo>
                    <a:pt x="233" y="4"/>
                  </a:lnTo>
                  <a:lnTo>
                    <a:pt x="2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8" name="Freeform 600"/>
            <p:cNvSpPr/>
            <p:nvPr/>
          </p:nvSpPr>
          <p:spPr bwMode="auto">
            <a:xfrm>
              <a:off x="6696076" y="4583113"/>
              <a:ext cx="93663" cy="158750"/>
            </a:xfrm>
            <a:custGeom>
              <a:avLst/>
              <a:gdLst/>
              <a:ahLst/>
              <a:cxnLst>
                <a:cxn ang="0">
                  <a:pos x="168" y="2"/>
                </a:cxn>
                <a:cxn ang="0">
                  <a:pos x="168" y="2"/>
                </a:cxn>
                <a:cxn ang="0">
                  <a:pos x="156" y="17"/>
                </a:cxn>
                <a:cxn ang="0">
                  <a:pos x="145" y="35"/>
                </a:cxn>
                <a:cxn ang="0">
                  <a:pos x="135" y="53"/>
                </a:cxn>
                <a:cxn ang="0">
                  <a:pos x="127" y="70"/>
                </a:cxn>
                <a:cxn ang="0">
                  <a:pos x="109" y="108"/>
                </a:cxn>
                <a:cxn ang="0">
                  <a:pos x="101" y="125"/>
                </a:cxn>
                <a:cxn ang="0">
                  <a:pos x="92" y="144"/>
                </a:cxn>
                <a:cxn ang="0">
                  <a:pos x="92" y="144"/>
                </a:cxn>
                <a:cxn ang="0">
                  <a:pos x="81" y="162"/>
                </a:cxn>
                <a:cxn ang="0">
                  <a:pos x="70" y="180"/>
                </a:cxn>
                <a:cxn ang="0">
                  <a:pos x="46" y="216"/>
                </a:cxn>
                <a:cxn ang="0">
                  <a:pos x="46" y="216"/>
                </a:cxn>
                <a:cxn ang="0">
                  <a:pos x="40" y="226"/>
                </a:cxn>
                <a:cxn ang="0">
                  <a:pos x="35" y="235"/>
                </a:cxn>
                <a:cxn ang="0">
                  <a:pos x="25" y="255"/>
                </a:cxn>
                <a:cxn ang="0">
                  <a:pos x="15" y="274"/>
                </a:cxn>
                <a:cxn ang="0">
                  <a:pos x="8" y="284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15" y="291"/>
                </a:cxn>
                <a:cxn ang="0">
                  <a:pos x="20" y="284"/>
                </a:cxn>
                <a:cxn ang="0">
                  <a:pos x="29" y="267"/>
                </a:cxn>
                <a:cxn ang="0">
                  <a:pos x="37" y="251"/>
                </a:cxn>
                <a:cxn ang="0">
                  <a:pos x="46" y="234"/>
                </a:cxn>
                <a:cxn ang="0">
                  <a:pos x="46" y="234"/>
                </a:cxn>
                <a:cxn ang="0">
                  <a:pos x="57" y="216"/>
                </a:cxn>
                <a:cxn ang="0">
                  <a:pos x="68" y="198"/>
                </a:cxn>
                <a:cxn ang="0">
                  <a:pos x="81" y="180"/>
                </a:cxn>
                <a:cxn ang="0">
                  <a:pos x="92" y="162"/>
                </a:cxn>
                <a:cxn ang="0">
                  <a:pos x="92" y="162"/>
                </a:cxn>
                <a:cxn ang="0">
                  <a:pos x="103" y="144"/>
                </a:cxn>
                <a:cxn ang="0">
                  <a:pos x="112" y="124"/>
                </a:cxn>
                <a:cxn ang="0">
                  <a:pos x="131" y="84"/>
                </a:cxn>
                <a:cxn ang="0">
                  <a:pos x="140" y="64"/>
                </a:cxn>
                <a:cxn ang="0">
                  <a:pos x="150" y="44"/>
                </a:cxn>
                <a:cxn ang="0">
                  <a:pos x="162" y="26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5" y="7"/>
                </a:cxn>
                <a:cxn ang="0">
                  <a:pos x="175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8" y="2"/>
                </a:cxn>
                <a:cxn ang="0">
                  <a:pos x="168" y="2"/>
                </a:cxn>
              </a:cxnLst>
              <a:rect l="0" t="0" r="r" b="b"/>
              <a:pathLst>
                <a:path w="175" h="300">
                  <a:moveTo>
                    <a:pt x="168" y="2"/>
                  </a:moveTo>
                  <a:lnTo>
                    <a:pt x="168" y="2"/>
                  </a:lnTo>
                  <a:lnTo>
                    <a:pt x="156" y="17"/>
                  </a:lnTo>
                  <a:lnTo>
                    <a:pt x="145" y="35"/>
                  </a:lnTo>
                  <a:lnTo>
                    <a:pt x="135" y="53"/>
                  </a:lnTo>
                  <a:lnTo>
                    <a:pt x="127" y="70"/>
                  </a:lnTo>
                  <a:lnTo>
                    <a:pt x="109" y="108"/>
                  </a:lnTo>
                  <a:lnTo>
                    <a:pt x="101" y="125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81" y="162"/>
                  </a:lnTo>
                  <a:lnTo>
                    <a:pt x="70" y="180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0" y="226"/>
                  </a:lnTo>
                  <a:lnTo>
                    <a:pt x="35" y="235"/>
                  </a:lnTo>
                  <a:lnTo>
                    <a:pt x="25" y="255"/>
                  </a:lnTo>
                  <a:lnTo>
                    <a:pt x="15" y="274"/>
                  </a:lnTo>
                  <a:lnTo>
                    <a:pt x="8" y="284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15" y="291"/>
                  </a:lnTo>
                  <a:lnTo>
                    <a:pt x="20" y="284"/>
                  </a:lnTo>
                  <a:lnTo>
                    <a:pt x="29" y="267"/>
                  </a:lnTo>
                  <a:lnTo>
                    <a:pt x="37" y="251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57" y="216"/>
                  </a:lnTo>
                  <a:lnTo>
                    <a:pt x="68" y="198"/>
                  </a:lnTo>
                  <a:lnTo>
                    <a:pt x="81" y="18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103" y="144"/>
                  </a:lnTo>
                  <a:lnTo>
                    <a:pt x="112" y="124"/>
                  </a:lnTo>
                  <a:lnTo>
                    <a:pt x="131" y="84"/>
                  </a:lnTo>
                  <a:lnTo>
                    <a:pt x="140" y="64"/>
                  </a:lnTo>
                  <a:lnTo>
                    <a:pt x="150" y="44"/>
                  </a:lnTo>
                  <a:lnTo>
                    <a:pt x="162" y="26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9" name="Freeform 601"/>
            <p:cNvSpPr/>
            <p:nvPr/>
          </p:nvSpPr>
          <p:spPr bwMode="auto">
            <a:xfrm>
              <a:off x="6726238" y="4641850"/>
              <a:ext cx="60325" cy="96838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3" y="24"/>
                </a:cxn>
                <a:cxn ang="0">
                  <a:pos x="82" y="47"/>
                </a:cxn>
                <a:cxn ang="0">
                  <a:pos x="58" y="93"/>
                </a:cxn>
                <a:cxn ang="0">
                  <a:pos x="46" y="116"/>
                </a:cxn>
                <a:cxn ang="0">
                  <a:pos x="32" y="137"/>
                </a:cxn>
                <a:cxn ang="0">
                  <a:pos x="18" y="158"/>
                </a:cxn>
                <a:cxn ang="0">
                  <a:pos x="9" y="168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2"/>
                </a:cxn>
                <a:cxn ang="0">
                  <a:pos x="1" y="184"/>
                </a:cxn>
                <a:cxn ang="0">
                  <a:pos x="3" y="185"/>
                </a:cxn>
                <a:cxn ang="0">
                  <a:pos x="4" y="185"/>
                </a:cxn>
                <a:cxn ang="0">
                  <a:pos x="6" y="185"/>
                </a:cxn>
                <a:cxn ang="0">
                  <a:pos x="8" y="184"/>
                </a:cxn>
                <a:cxn ang="0">
                  <a:pos x="8" y="184"/>
                </a:cxn>
                <a:cxn ang="0">
                  <a:pos x="17" y="175"/>
                </a:cxn>
                <a:cxn ang="0">
                  <a:pos x="25" y="164"/>
                </a:cxn>
                <a:cxn ang="0">
                  <a:pos x="39" y="144"/>
                </a:cxn>
                <a:cxn ang="0">
                  <a:pos x="53" y="122"/>
                </a:cxn>
                <a:cxn ang="0">
                  <a:pos x="65" y="99"/>
                </a:cxn>
                <a:cxn ang="0">
                  <a:pos x="89" y="52"/>
                </a:cxn>
                <a:cxn ang="0">
                  <a:pos x="102" y="30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85">
                  <a:moveTo>
                    <a:pt x="106" y="2"/>
                  </a:moveTo>
                  <a:lnTo>
                    <a:pt x="106" y="2"/>
                  </a:lnTo>
                  <a:lnTo>
                    <a:pt x="93" y="24"/>
                  </a:lnTo>
                  <a:lnTo>
                    <a:pt x="82" y="47"/>
                  </a:lnTo>
                  <a:lnTo>
                    <a:pt x="58" y="93"/>
                  </a:lnTo>
                  <a:lnTo>
                    <a:pt x="46" y="116"/>
                  </a:lnTo>
                  <a:lnTo>
                    <a:pt x="32" y="137"/>
                  </a:lnTo>
                  <a:lnTo>
                    <a:pt x="18" y="158"/>
                  </a:lnTo>
                  <a:lnTo>
                    <a:pt x="9" y="168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2"/>
                  </a:lnTo>
                  <a:lnTo>
                    <a:pt x="1" y="184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17" y="175"/>
                  </a:lnTo>
                  <a:lnTo>
                    <a:pt x="25" y="164"/>
                  </a:lnTo>
                  <a:lnTo>
                    <a:pt x="39" y="144"/>
                  </a:lnTo>
                  <a:lnTo>
                    <a:pt x="53" y="122"/>
                  </a:lnTo>
                  <a:lnTo>
                    <a:pt x="65" y="99"/>
                  </a:lnTo>
                  <a:lnTo>
                    <a:pt x="89" y="52"/>
                  </a:lnTo>
                  <a:lnTo>
                    <a:pt x="102" y="30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0" name="Freeform 602"/>
            <p:cNvSpPr/>
            <p:nvPr/>
          </p:nvSpPr>
          <p:spPr bwMode="auto">
            <a:xfrm>
              <a:off x="6364288" y="4087813"/>
              <a:ext cx="30163" cy="44450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37" y="22"/>
                </a:cxn>
                <a:cxn ang="0">
                  <a:pos x="27" y="41"/>
                </a:cxn>
                <a:cxn ang="0">
                  <a:pos x="16" y="60"/>
                </a:cxn>
                <a:cxn ang="0">
                  <a:pos x="8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16" y="75"/>
                </a:cxn>
                <a:cxn ang="0">
                  <a:pos x="23" y="66"/>
                </a:cxn>
                <a:cxn ang="0">
                  <a:pos x="34" y="47"/>
                </a:cxn>
                <a:cxn ang="0">
                  <a:pos x="46" y="27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6">
                  <a:moveTo>
                    <a:pt x="48" y="3"/>
                  </a:moveTo>
                  <a:lnTo>
                    <a:pt x="48" y="3"/>
                  </a:lnTo>
                  <a:lnTo>
                    <a:pt x="37" y="22"/>
                  </a:lnTo>
                  <a:lnTo>
                    <a:pt x="27" y="41"/>
                  </a:lnTo>
                  <a:lnTo>
                    <a:pt x="16" y="60"/>
                  </a:lnTo>
                  <a:lnTo>
                    <a:pt x="8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16" y="75"/>
                  </a:lnTo>
                  <a:lnTo>
                    <a:pt x="23" y="66"/>
                  </a:lnTo>
                  <a:lnTo>
                    <a:pt x="34" y="47"/>
                  </a:lnTo>
                  <a:lnTo>
                    <a:pt x="46" y="2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1" name="Freeform 603"/>
            <p:cNvSpPr/>
            <p:nvPr/>
          </p:nvSpPr>
          <p:spPr bwMode="auto">
            <a:xfrm>
              <a:off x="6400801" y="4079875"/>
              <a:ext cx="39688" cy="50800"/>
            </a:xfrm>
            <a:custGeom>
              <a:avLst/>
              <a:gdLst/>
              <a:ahLst/>
              <a:cxnLst>
                <a:cxn ang="0">
                  <a:pos x="64" y="3"/>
                </a:cxn>
                <a:cxn ang="0">
                  <a:pos x="64" y="3"/>
                </a:cxn>
                <a:cxn ang="0">
                  <a:pos x="61" y="9"/>
                </a:cxn>
                <a:cxn ang="0">
                  <a:pos x="59" y="13"/>
                </a:cxn>
                <a:cxn ang="0">
                  <a:pos x="52" y="21"/>
                </a:cxn>
                <a:cxn ang="0">
                  <a:pos x="45" y="28"/>
                </a:cxn>
                <a:cxn ang="0">
                  <a:pos x="39" y="37"/>
                </a:cxn>
                <a:cxn ang="0">
                  <a:pos x="39" y="37"/>
                </a:cxn>
                <a:cxn ang="0">
                  <a:pos x="36" y="43"/>
                </a:cxn>
                <a:cxn ang="0">
                  <a:pos x="32" y="48"/>
                </a:cxn>
                <a:cxn ang="0">
                  <a:pos x="22" y="58"/>
                </a:cxn>
                <a:cxn ang="0">
                  <a:pos x="22" y="58"/>
                </a:cxn>
                <a:cxn ang="0">
                  <a:pos x="10" y="73"/>
                </a:cxn>
                <a:cxn ang="0">
                  <a:pos x="4" y="82"/>
                </a:cxn>
                <a:cxn ang="0">
                  <a:pos x="2" y="8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2" y="93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3"/>
                </a:cxn>
                <a:cxn ang="0">
                  <a:pos x="11" y="90"/>
                </a:cxn>
                <a:cxn ang="0">
                  <a:pos x="11" y="89"/>
                </a:cxn>
                <a:cxn ang="0">
                  <a:pos x="10" y="87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7"/>
                </a:cxn>
                <a:cxn ang="0">
                  <a:pos x="12" y="88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57" y="30"/>
                </a:cxn>
                <a:cxn ang="0">
                  <a:pos x="66" y="19"/>
                </a:cxn>
                <a:cxn ang="0">
                  <a:pos x="70" y="13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3"/>
                </a:cxn>
                <a:cxn ang="0">
                  <a:pos x="64" y="3"/>
                </a:cxn>
              </a:cxnLst>
              <a:rect l="0" t="0" r="r" b="b"/>
              <a:pathLst>
                <a:path w="73" h="95">
                  <a:moveTo>
                    <a:pt x="64" y="3"/>
                  </a:moveTo>
                  <a:lnTo>
                    <a:pt x="64" y="3"/>
                  </a:lnTo>
                  <a:lnTo>
                    <a:pt x="61" y="9"/>
                  </a:lnTo>
                  <a:lnTo>
                    <a:pt x="59" y="13"/>
                  </a:lnTo>
                  <a:lnTo>
                    <a:pt x="52" y="21"/>
                  </a:lnTo>
                  <a:lnTo>
                    <a:pt x="45" y="2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6" y="43"/>
                  </a:lnTo>
                  <a:lnTo>
                    <a:pt x="32" y="4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10" y="73"/>
                  </a:lnTo>
                  <a:lnTo>
                    <a:pt x="4" y="82"/>
                  </a:lnTo>
                  <a:lnTo>
                    <a:pt x="2" y="8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3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3"/>
                  </a:lnTo>
                  <a:lnTo>
                    <a:pt x="11" y="90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7"/>
                  </a:lnTo>
                  <a:lnTo>
                    <a:pt x="12" y="88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57" y="30"/>
                  </a:lnTo>
                  <a:lnTo>
                    <a:pt x="66" y="19"/>
                  </a:lnTo>
                  <a:lnTo>
                    <a:pt x="70" y="13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3"/>
                  </a:lnTo>
                  <a:lnTo>
                    <a:pt x="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2" name="Freeform 604"/>
            <p:cNvSpPr/>
            <p:nvPr/>
          </p:nvSpPr>
          <p:spPr bwMode="auto">
            <a:xfrm>
              <a:off x="6442076" y="4076700"/>
              <a:ext cx="42863" cy="46038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9"/>
                </a:cxn>
                <a:cxn ang="0">
                  <a:pos x="69" y="14"/>
                </a:cxn>
                <a:cxn ang="0">
                  <a:pos x="65" y="18"/>
                </a:cxn>
                <a:cxn ang="0">
                  <a:pos x="61" y="21"/>
                </a:cxn>
                <a:cxn ang="0">
                  <a:pos x="53" y="28"/>
                </a:cxn>
                <a:cxn ang="0">
                  <a:pos x="46" y="34"/>
                </a:cxn>
                <a:cxn ang="0">
                  <a:pos x="46" y="34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8" y="66"/>
                </a:cxn>
                <a:cxn ang="0">
                  <a:pos x="12" y="73"/>
                </a:cxn>
                <a:cxn ang="0">
                  <a:pos x="7" y="75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2" y="77"/>
                </a:cxn>
                <a:cxn ang="0">
                  <a:pos x="1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6" y="85"/>
                </a:cxn>
                <a:cxn ang="0">
                  <a:pos x="12" y="84"/>
                </a:cxn>
                <a:cxn ang="0">
                  <a:pos x="16" y="81"/>
                </a:cxn>
                <a:cxn ang="0">
                  <a:pos x="20" y="78"/>
                </a:cxn>
                <a:cxn ang="0">
                  <a:pos x="24" y="74"/>
                </a:cxn>
                <a:cxn ang="0">
                  <a:pos x="24" y="74"/>
                </a:cxn>
                <a:cxn ang="0">
                  <a:pos x="30" y="65"/>
                </a:cxn>
                <a:cxn ang="0">
                  <a:pos x="37" y="57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5"/>
                </a:cxn>
                <a:cxn ang="0">
                  <a:pos x="74" y="21"/>
                </a:cxn>
                <a:cxn ang="0">
                  <a:pos x="78" y="17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4" y="1"/>
                </a:cxn>
                <a:cxn ang="0">
                  <a:pos x="73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85">
                  <a:moveTo>
                    <a:pt x="72" y="5"/>
                  </a:moveTo>
                  <a:lnTo>
                    <a:pt x="72" y="5"/>
                  </a:lnTo>
                  <a:lnTo>
                    <a:pt x="71" y="9"/>
                  </a:lnTo>
                  <a:lnTo>
                    <a:pt x="69" y="14"/>
                  </a:lnTo>
                  <a:lnTo>
                    <a:pt x="65" y="18"/>
                  </a:lnTo>
                  <a:lnTo>
                    <a:pt x="61" y="21"/>
                  </a:lnTo>
                  <a:lnTo>
                    <a:pt x="53" y="28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8" y="66"/>
                  </a:lnTo>
                  <a:lnTo>
                    <a:pt x="12" y="73"/>
                  </a:lnTo>
                  <a:lnTo>
                    <a:pt x="7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12" y="84"/>
                  </a:lnTo>
                  <a:lnTo>
                    <a:pt x="16" y="81"/>
                  </a:lnTo>
                  <a:lnTo>
                    <a:pt x="20" y="78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30" y="65"/>
                  </a:lnTo>
                  <a:lnTo>
                    <a:pt x="37" y="57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5"/>
                  </a:lnTo>
                  <a:lnTo>
                    <a:pt x="74" y="21"/>
                  </a:lnTo>
                  <a:lnTo>
                    <a:pt x="78" y="17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4" y="1"/>
                  </a:lnTo>
                  <a:lnTo>
                    <a:pt x="73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3" name="Freeform 605"/>
            <p:cNvSpPr/>
            <p:nvPr/>
          </p:nvSpPr>
          <p:spPr bwMode="auto">
            <a:xfrm>
              <a:off x="6483351" y="4075113"/>
              <a:ext cx="42863" cy="492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6" y="30"/>
                </a:cxn>
                <a:cxn ang="0">
                  <a:pos x="47" y="41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0" y="62"/>
                </a:cxn>
                <a:cxn ang="0">
                  <a:pos x="22" y="71"/>
                </a:cxn>
                <a:cxn ang="0">
                  <a:pos x="12" y="80"/>
                </a:cxn>
                <a:cxn ang="0">
                  <a:pos x="7" y="83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1" y="86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6" y="94"/>
                </a:cxn>
                <a:cxn ang="0">
                  <a:pos x="11" y="92"/>
                </a:cxn>
                <a:cxn ang="0">
                  <a:pos x="16" y="89"/>
                </a:cxn>
                <a:cxn ang="0">
                  <a:pos x="22" y="85"/>
                </a:cxn>
                <a:cxn ang="0">
                  <a:pos x="26" y="80"/>
                </a:cxn>
                <a:cxn ang="0">
                  <a:pos x="35" y="6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8"/>
                </a:cxn>
                <a:cxn ang="0">
                  <a:pos x="64" y="34"/>
                </a:cxn>
                <a:cxn ang="0">
                  <a:pos x="73" y="21"/>
                </a:cxn>
                <a:cxn ang="0">
                  <a:pos x="77" y="13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94">
                  <a:moveTo>
                    <a:pt x="71" y="3"/>
                  </a:moveTo>
                  <a:lnTo>
                    <a:pt x="71" y="3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6" y="30"/>
                  </a:lnTo>
                  <a:lnTo>
                    <a:pt x="47" y="41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0" y="62"/>
                  </a:lnTo>
                  <a:lnTo>
                    <a:pt x="22" y="71"/>
                  </a:lnTo>
                  <a:lnTo>
                    <a:pt x="12" y="80"/>
                  </a:lnTo>
                  <a:lnTo>
                    <a:pt x="7" y="83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11" y="92"/>
                  </a:lnTo>
                  <a:lnTo>
                    <a:pt x="16" y="89"/>
                  </a:lnTo>
                  <a:lnTo>
                    <a:pt x="22" y="85"/>
                  </a:lnTo>
                  <a:lnTo>
                    <a:pt x="26" y="80"/>
                  </a:lnTo>
                  <a:lnTo>
                    <a:pt x="35" y="69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8"/>
                  </a:lnTo>
                  <a:lnTo>
                    <a:pt x="64" y="34"/>
                  </a:lnTo>
                  <a:lnTo>
                    <a:pt x="73" y="21"/>
                  </a:lnTo>
                  <a:lnTo>
                    <a:pt x="77" y="1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4" name="Freeform 606"/>
            <p:cNvSpPr/>
            <p:nvPr/>
          </p:nvSpPr>
          <p:spPr bwMode="auto">
            <a:xfrm>
              <a:off x="6523038" y="4079875"/>
              <a:ext cx="38100" cy="50800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4" y="13"/>
                </a:cxn>
                <a:cxn ang="0">
                  <a:pos x="46" y="24"/>
                </a:cxn>
                <a:cxn ang="0">
                  <a:pos x="33" y="48"/>
                </a:cxn>
                <a:cxn ang="0">
                  <a:pos x="33" y="48"/>
                </a:cxn>
                <a:cxn ang="0">
                  <a:pos x="18" y="71"/>
                </a:cxn>
                <a:cxn ang="0">
                  <a:pos x="18" y="71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7" y="86"/>
                </a:cxn>
                <a:cxn ang="0">
                  <a:pos x="7" y="87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7" y="87"/>
                </a:cxn>
                <a:cxn ang="0">
                  <a:pos x="5" y="87"/>
                </a:cxn>
                <a:cxn ang="0">
                  <a:pos x="2" y="87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2" y="96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2" y="95"/>
                </a:cxn>
                <a:cxn ang="0">
                  <a:pos x="15" y="91"/>
                </a:cxn>
                <a:cxn ang="0">
                  <a:pos x="22" y="83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7" y="59"/>
                </a:cxn>
                <a:cxn ang="0">
                  <a:pos x="47" y="42"/>
                </a:cxn>
                <a:cxn ang="0">
                  <a:pos x="58" y="24"/>
                </a:cxn>
                <a:cxn ang="0">
                  <a:pos x="63" y="1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97">
                  <a:moveTo>
                    <a:pt x="63" y="2"/>
                  </a:moveTo>
                  <a:lnTo>
                    <a:pt x="63" y="2"/>
                  </a:lnTo>
                  <a:lnTo>
                    <a:pt x="54" y="13"/>
                  </a:lnTo>
                  <a:lnTo>
                    <a:pt x="46" y="24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2" y="95"/>
                  </a:lnTo>
                  <a:lnTo>
                    <a:pt x="15" y="91"/>
                  </a:lnTo>
                  <a:lnTo>
                    <a:pt x="22" y="8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7" y="59"/>
                  </a:lnTo>
                  <a:lnTo>
                    <a:pt x="47" y="42"/>
                  </a:lnTo>
                  <a:lnTo>
                    <a:pt x="58" y="24"/>
                  </a:lnTo>
                  <a:lnTo>
                    <a:pt x="63" y="1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5" name="Freeform 608"/>
            <p:cNvSpPr/>
            <p:nvPr/>
          </p:nvSpPr>
          <p:spPr bwMode="auto">
            <a:xfrm>
              <a:off x="6553200" y="4079875"/>
              <a:ext cx="39688" cy="5238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5" y="11"/>
                </a:cxn>
                <a:cxn ang="0">
                  <a:pos x="61" y="17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4" y="41"/>
                </a:cxn>
                <a:cxn ang="0">
                  <a:pos x="36" y="53"/>
                </a:cxn>
                <a:cxn ang="0">
                  <a:pos x="36" y="53"/>
                </a:cxn>
                <a:cxn ang="0">
                  <a:pos x="20" y="70"/>
                </a:cxn>
                <a:cxn ang="0">
                  <a:pos x="15" y="75"/>
                </a:cxn>
                <a:cxn ang="0">
                  <a:pos x="12" y="80"/>
                </a:cxn>
                <a:cxn ang="0">
                  <a:pos x="10" y="85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9" y="87"/>
                </a:cxn>
                <a:cxn ang="0">
                  <a:pos x="7" y="86"/>
                </a:cxn>
                <a:cxn ang="0">
                  <a:pos x="6" y="85"/>
                </a:cxn>
                <a:cxn ang="0">
                  <a:pos x="4" y="85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9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11" y="100"/>
                </a:cxn>
                <a:cxn ang="0">
                  <a:pos x="13" y="99"/>
                </a:cxn>
                <a:cxn ang="0">
                  <a:pos x="13" y="99"/>
                </a:cxn>
                <a:cxn ang="0">
                  <a:pos x="30" y="77"/>
                </a:cxn>
                <a:cxn ang="0">
                  <a:pos x="46" y="55"/>
                </a:cxn>
                <a:cxn ang="0">
                  <a:pos x="46" y="55"/>
                </a:cxn>
                <a:cxn ang="0">
                  <a:pos x="54" y="43"/>
                </a:cxn>
                <a:cxn ang="0">
                  <a:pos x="63" y="29"/>
                </a:cxn>
                <a:cxn ang="0">
                  <a:pos x="63" y="29"/>
                </a:cxn>
                <a:cxn ang="0">
                  <a:pos x="71" y="18"/>
                </a:cxn>
                <a:cxn ang="0">
                  <a:pos x="74" y="13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5" y="2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5" h="100">
                  <a:moveTo>
                    <a:pt x="67" y="3"/>
                  </a:moveTo>
                  <a:lnTo>
                    <a:pt x="67" y="3"/>
                  </a:lnTo>
                  <a:lnTo>
                    <a:pt x="65" y="11"/>
                  </a:lnTo>
                  <a:lnTo>
                    <a:pt x="61" y="17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4" y="41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20" y="70"/>
                  </a:lnTo>
                  <a:lnTo>
                    <a:pt x="15" y="75"/>
                  </a:lnTo>
                  <a:lnTo>
                    <a:pt x="12" y="80"/>
                  </a:lnTo>
                  <a:lnTo>
                    <a:pt x="10" y="85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7" y="86"/>
                  </a:lnTo>
                  <a:lnTo>
                    <a:pt x="6" y="85"/>
                  </a:lnTo>
                  <a:lnTo>
                    <a:pt x="4" y="85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9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11" y="100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30" y="7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54" y="43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71" y="18"/>
                  </a:lnTo>
                  <a:lnTo>
                    <a:pt x="74" y="13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5" y="2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6" name="Freeform 609"/>
            <p:cNvSpPr/>
            <p:nvPr/>
          </p:nvSpPr>
          <p:spPr bwMode="auto">
            <a:xfrm>
              <a:off x="6588125" y="4081463"/>
              <a:ext cx="46038" cy="460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9" y="13"/>
                </a:cxn>
                <a:cxn ang="0">
                  <a:pos x="62" y="22"/>
                </a:cxn>
                <a:cxn ang="0">
                  <a:pos x="54" y="32"/>
                </a:cxn>
                <a:cxn ang="0">
                  <a:pos x="44" y="40"/>
                </a:cxn>
                <a:cxn ang="0">
                  <a:pos x="25" y="56"/>
                </a:cxn>
                <a:cxn ang="0">
                  <a:pos x="6" y="73"/>
                </a:cxn>
                <a:cxn ang="0">
                  <a:pos x="6" y="73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9"/>
                </a:cxn>
                <a:cxn ang="0">
                  <a:pos x="13" y="79"/>
                </a:cxn>
                <a:cxn ang="0">
                  <a:pos x="32" y="63"/>
                </a:cxn>
                <a:cxn ang="0">
                  <a:pos x="52" y="46"/>
                </a:cxn>
                <a:cxn ang="0">
                  <a:pos x="61" y="37"/>
                </a:cxn>
                <a:cxn ang="0">
                  <a:pos x="69" y="28"/>
                </a:cxn>
                <a:cxn ang="0">
                  <a:pos x="78" y="1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5" h="86">
                  <a:moveTo>
                    <a:pt x="77" y="3"/>
                  </a:moveTo>
                  <a:lnTo>
                    <a:pt x="77" y="3"/>
                  </a:lnTo>
                  <a:lnTo>
                    <a:pt x="69" y="13"/>
                  </a:lnTo>
                  <a:lnTo>
                    <a:pt x="62" y="22"/>
                  </a:lnTo>
                  <a:lnTo>
                    <a:pt x="54" y="32"/>
                  </a:lnTo>
                  <a:lnTo>
                    <a:pt x="44" y="40"/>
                  </a:lnTo>
                  <a:lnTo>
                    <a:pt x="25" y="56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32" y="63"/>
                  </a:lnTo>
                  <a:lnTo>
                    <a:pt x="52" y="46"/>
                  </a:lnTo>
                  <a:lnTo>
                    <a:pt x="61" y="37"/>
                  </a:lnTo>
                  <a:lnTo>
                    <a:pt x="69" y="28"/>
                  </a:lnTo>
                  <a:lnTo>
                    <a:pt x="78" y="1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7" name="Freeform 610"/>
            <p:cNvSpPr/>
            <p:nvPr/>
          </p:nvSpPr>
          <p:spPr bwMode="auto">
            <a:xfrm>
              <a:off x="6634163" y="4084638"/>
              <a:ext cx="36513" cy="39688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14"/>
                </a:cxn>
                <a:cxn ang="0">
                  <a:pos x="41" y="26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13" y="52"/>
                </a:cxn>
                <a:cxn ang="0">
                  <a:pos x="5" y="61"/>
                </a:cxn>
                <a:cxn ang="0">
                  <a:pos x="2" y="65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6" y="75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55" y="24"/>
                </a:cxn>
                <a:cxn ang="0">
                  <a:pos x="63" y="16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75">
                  <a:moveTo>
                    <a:pt x="62" y="2"/>
                  </a:moveTo>
                  <a:lnTo>
                    <a:pt x="62" y="2"/>
                  </a:lnTo>
                  <a:lnTo>
                    <a:pt x="53" y="14"/>
                  </a:lnTo>
                  <a:lnTo>
                    <a:pt x="41" y="26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3" y="52"/>
                  </a:lnTo>
                  <a:lnTo>
                    <a:pt x="5" y="61"/>
                  </a:lnTo>
                  <a:lnTo>
                    <a:pt x="2" y="65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6" y="75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55" y="24"/>
                  </a:lnTo>
                  <a:lnTo>
                    <a:pt x="63" y="16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8" name="Freeform 611"/>
            <p:cNvSpPr/>
            <p:nvPr/>
          </p:nvSpPr>
          <p:spPr bwMode="auto">
            <a:xfrm>
              <a:off x="6665913" y="4081463"/>
              <a:ext cx="38100" cy="4286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6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19" y="46"/>
                </a:cxn>
                <a:cxn ang="0">
                  <a:pos x="11" y="54"/>
                </a:cxn>
                <a:cxn ang="0">
                  <a:pos x="4" y="65"/>
                </a:cxn>
                <a:cxn ang="0">
                  <a:pos x="2" y="70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1" y="72"/>
                </a:cxn>
                <a:cxn ang="0">
                  <a:pos x="14" y="67"/>
                </a:cxn>
                <a:cxn ang="0">
                  <a:pos x="21" y="57"/>
                </a:cxn>
                <a:cxn ang="0">
                  <a:pos x="28" y="49"/>
                </a:cxn>
                <a:cxn ang="0">
                  <a:pos x="37" y="41"/>
                </a:cxn>
                <a:cxn ang="0">
                  <a:pos x="37" y="41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2" y="7"/>
                </a:cxn>
                <a:cxn ang="0">
                  <a:pos x="71" y="4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2" h="81">
                  <a:moveTo>
                    <a:pt x="66" y="0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6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1" y="54"/>
                  </a:lnTo>
                  <a:lnTo>
                    <a:pt x="4" y="65"/>
                  </a:lnTo>
                  <a:lnTo>
                    <a:pt x="2" y="7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72"/>
                  </a:lnTo>
                  <a:lnTo>
                    <a:pt x="14" y="67"/>
                  </a:lnTo>
                  <a:lnTo>
                    <a:pt x="21" y="57"/>
                  </a:lnTo>
                  <a:lnTo>
                    <a:pt x="28" y="49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9" name="Freeform 612"/>
            <p:cNvSpPr/>
            <p:nvPr/>
          </p:nvSpPr>
          <p:spPr bwMode="auto">
            <a:xfrm>
              <a:off x="6689725" y="4089400"/>
              <a:ext cx="34925" cy="46038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9"/>
                </a:cxn>
                <a:cxn ang="0">
                  <a:pos x="54" y="12"/>
                </a:cxn>
                <a:cxn ang="0">
                  <a:pos x="50" y="19"/>
                </a:cxn>
                <a:cxn ang="0">
                  <a:pos x="45" y="25"/>
                </a:cxn>
                <a:cxn ang="0">
                  <a:pos x="39" y="30"/>
                </a:cxn>
                <a:cxn ang="0">
                  <a:pos x="39" y="30"/>
                </a:cxn>
                <a:cxn ang="0">
                  <a:pos x="33" y="37"/>
                </a:cxn>
                <a:cxn ang="0">
                  <a:pos x="25" y="43"/>
                </a:cxn>
                <a:cxn ang="0">
                  <a:pos x="25" y="43"/>
                </a:cxn>
                <a:cxn ang="0">
                  <a:pos x="17" y="52"/>
                </a:cxn>
                <a:cxn ang="0">
                  <a:pos x="10" y="60"/>
                </a:cxn>
                <a:cxn ang="0">
                  <a:pos x="4" y="69"/>
                </a:cxn>
                <a:cxn ang="0">
                  <a:pos x="2" y="7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6"/>
                </a:cxn>
                <a:cxn ang="0">
                  <a:pos x="14" y="70"/>
                </a:cxn>
                <a:cxn ang="0">
                  <a:pos x="17" y="65"/>
                </a:cxn>
                <a:cxn ang="0">
                  <a:pos x="21" y="61"/>
                </a:cxn>
                <a:cxn ang="0">
                  <a:pos x="30" y="53"/>
                </a:cxn>
                <a:cxn ang="0">
                  <a:pos x="39" y="45"/>
                </a:cxn>
                <a:cxn ang="0">
                  <a:pos x="48" y="36"/>
                </a:cxn>
                <a:cxn ang="0">
                  <a:pos x="57" y="27"/>
                </a:cxn>
                <a:cxn ang="0">
                  <a:pos x="61" y="22"/>
                </a:cxn>
                <a:cxn ang="0">
                  <a:pos x="63" y="17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85">
                  <a:moveTo>
                    <a:pt x="57" y="5"/>
                  </a:moveTo>
                  <a:lnTo>
                    <a:pt x="57" y="5"/>
                  </a:lnTo>
                  <a:lnTo>
                    <a:pt x="56" y="9"/>
                  </a:lnTo>
                  <a:lnTo>
                    <a:pt x="54" y="12"/>
                  </a:lnTo>
                  <a:lnTo>
                    <a:pt x="50" y="19"/>
                  </a:lnTo>
                  <a:lnTo>
                    <a:pt x="45" y="25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3" y="37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17" y="52"/>
                  </a:lnTo>
                  <a:lnTo>
                    <a:pt x="10" y="60"/>
                  </a:lnTo>
                  <a:lnTo>
                    <a:pt x="4" y="69"/>
                  </a:lnTo>
                  <a:lnTo>
                    <a:pt x="2" y="7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6"/>
                  </a:lnTo>
                  <a:lnTo>
                    <a:pt x="14" y="70"/>
                  </a:lnTo>
                  <a:lnTo>
                    <a:pt x="17" y="65"/>
                  </a:lnTo>
                  <a:lnTo>
                    <a:pt x="21" y="61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48" y="36"/>
                  </a:lnTo>
                  <a:lnTo>
                    <a:pt x="57" y="27"/>
                  </a:lnTo>
                  <a:lnTo>
                    <a:pt x="61" y="22"/>
                  </a:lnTo>
                  <a:lnTo>
                    <a:pt x="63" y="17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0" name="Freeform 613"/>
            <p:cNvSpPr/>
            <p:nvPr/>
          </p:nvSpPr>
          <p:spPr bwMode="auto">
            <a:xfrm>
              <a:off x="6707188" y="4097338"/>
              <a:ext cx="39688" cy="508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5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12"/>
                </a:cxn>
                <a:cxn ang="0">
                  <a:pos x="65" y="17"/>
                </a:cxn>
                <a:cxn ang="0">
                  <a:pos x="61" y="22"/>
                </a:cxn>
                <a:cxn ang="0">
                  <a:pos x="57" y="28"/>
                </a:cxn>
                <a:cxn ang="0">
                  <a:pos x="46" y="38"/>
                </a:cxn>
                <a:cxn ang="0">
                  <a:pos x="38" y="46"/>
                </a:cxn>
                <a:cxn ang="0">
                  <a:pos x="38" y="46"/>
                </a:cxn>
                <a:cxn ang="0">
                  <a:pos x="20" y="67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4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0" y="81"/>
                </a:cxn>
                <a:cxn ang="0">
                  <a:pos x="32" y="68"/>
                </a:cxn>
                <a:cxn ang="0">
                  <a:pos x="43" y="54"/>
                </a:cxn>
                <a:cxn ang="0">
                  <a:pos x="56" y="42"/>
                </a:cxn>
                <a:cxn ang="0">
                  <a:pos x="56" y="42"/>
                </a:cxn>
                <a:cxn ang="0">
                  <a:pos x="64" y="34"/>
                </a:cxn>
                <a:cxn ang="0">
                  <a:pos x="71" y="24"/>
                </a:cxn>
                <a:cxn ang="0">
                  <a:pos x="74" y="20"/>
                </a:cxn>
                <a:cxn ang="0">
                  <a:pos x="75" y="15"/>
                </a:cxn>
                <a:cxn ang="0">
                  <a:pos x="76" y="10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76" h="96">
                  <a:moveTo>
                    <a:pt x="75" y="4"/>
                  </a:moveTo>
                  <a:lnTo>
                    <a:pt x="75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12"/>
                  </a:lnTo>
                  <a:lnTo>
                    <a:pt x="65" y="17"/>
                  </a:lnTo>
                  <a:lnTo>
                    <a:pt x="61" y="22"/>
                  </a:lnTo>
                  <a:lnTo>
                    <a:pt x="57" y="28"/>
                  </a:lnTo>
                  <a:lnTo>
                    <a:pt x="46" y="38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20" y="67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4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0" y="81"/>
                  </a:lnTo>
                  <a:lnTo>
                    <a:pt x="32" y="68"/>
                  </a:lnTo>
                  <a:lnTo>
                    <a:pt x="43" y="54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4" y="34"/>
                  </a:lnTo>
                  <a:lnTo>
                    <a:pt x="71" y="24"/>
                  </a:lnTo>
                  <a:lnTo>
                    <a:pt x="74" y="20"/>
                  </a:lnTo>
                  <a:lnTo>
                    <a:pt x="75" y="15"/>
                  </a:lnTo>
                  <a:lnTo>
                    <a:pt x="76" y="10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1" name="Freeform 614"/>
            <p:cNvSpPr/>
            <p:nvPr/>
          </p:nvSpPr>
          <p:spPr bwMode="auto">
            <a:xfrm>
              <a:off x="6711950" y="4110038"/>
              <a:ext cx="57150" cy="76200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00" y="0"/>
                </a:cxn>
                <a:cxn ang="0">
                  <a:pos x="100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7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86" y="25"/>
                </a:cxn>
                <a:cxn ang="0">
                  <a:pos x="75" y="42"/>
                </a:cxn>
                <a:cxn ang="0">
                  <a:pos x="51" y="74"/>
                </a:cxn>
                <a:cxn ang="0">
                  <a:pos x="25" y="109"/>
                </a:cxn>
                <a:cxn ang="0">
                  <a:pos x="25" y="109"/>
                </a:cxn>
                <a:cxn ang="0">
                  <a:pos x="15" y="123"/>
                </a:cxn>
                <a:cxn ang="0">
                  <a:pos x="9" y="129"/>
                </a:cxn>
                <a:cxn ang="0">
                  <a:pos x="6" y="132"/>
                </a:cxn>
                <a:cxn ang="0">
                  <a:pos x="3" y="133"/>
                </a:cxn>
                <a:cxn ang="0">
                  <a:pos x="3" y="133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1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1" y="139"/>
                </a:cxn>
                <a:cxn ang="0">
                  <a:pos x="17" y="135"/>
                </a:cxn>
                <a:cxn ang="0">
                  <a:pos x="22" y="130"/>
                </a:cxn>
                <a:cxn ang="0">
                  <a:pos x="27" y="124"/>
                </a:cxn>
                <a:cxn ang="0">
                  <a:pos x="35" y="111"/>
                </a:cxn>
                <a:cxn ang="0">
                  <a:pos x="44" y="100"/>
                </a:cxn>
                <a:cxn ang="0">
                  <a:pos x="44" y="100"/>
                </a:cxn>
                <a:cxn ang="0">
                  <a:pos x="78" y="54"/>
                </a:cxn>
                <a:cxn ang="0">
                  <a:pos x="93" y="31"/>
                </a:cxn>
                <a:cxn ang="0">
                  <a:pos x="102" y="19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0"/>
                </a:cxn>
                <a:cxn ang="0">
                  <a:pos x="104" y="0"/>
                </a:cxn>
                <a:cxn ang="0">
                  <a:pos x="104" y="0"/>
                </a:cxn>
              </a:cxnLst>
              <a:rect l="0" t="0" r="r" b="b"/>
              <a:pathLst>
                <a:path w="109" h="143">
                  <a:moveTo>
                    <a:pt x="104" y="0"/>
                  </a:moveTo>
                  <a:lnTo>
                    <a:pt x="100" y="0"/>
                  </a:lnTo>
                  <a:lnTo>
                    <a:pt x="100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86" y="25"/>
                  </a:lnTo>
                  <a:lnTo>
                    <a:pt x="75" y="42"/>
                  </a:lnTo>
                  <a:lnTo>
                    <a:pt x="51" y="74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15" y="123"/>
                  </a:lnTo>
                  <a:lnTo>
                    <a:pt x="9" y="129"/>
                  </a:lnTo>
                  <a:lnTo>
                    <a:pt x="6" y="132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1" y="139"/>
                  </a:lnTo>
                  <a:lnTo>
                    <a:pt x="17" y="135"/>
                  </a:lnTo>
                  <a:lnTo>
                    <a:pt x="22" y="130"/>
                  </a:lnTo>
                  <a:lnTo>
                    <a:pt x="27" y="124"/>
                  </a:lnTo>
                  <a:lnTo>
                    <a:pt x="35" y="111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78" y="54"/>
                  </a:lnTo>
                  <a:lnTo>
                    <a:pt x="93" y="31"/>
                  </a:lnTo>
                  <a:lnTo>
                    <a:pt x="102" y="19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2" name="Freeform 615"/>
            <p:cNvSpPr/>
            <p:nvPr/>
          </p:nvSpPr>
          <p:spPr bwMode="auto">
            <a:xfrm>
              <a:off x="6724650" y="4137025"/>
              <a:ext cx="57150" cy="809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6" y="43"/>
                </a:cxn>
                <a:cxn ang="0">
                  <a:pos x="50" y="83"/>
                </a:cxn>
                <a:cxn ang="0">
                  <a:pos x="50" y="83"/>
                </a:cxn>
                <a:cxn ang="0">
                  <a:pos x="43" y="93"/>
                </a:cxn>
                <a:cxn ang="0">
                  <a:pos x="36" y="103"/>
                </a:cxn>
                <a:cxn ang="0">
                  <a:pos x="21" y="120"/>
                </a:cxn>
                <a:cxn ang="0">
                  <a:pos x="21" y="120"/>
                </a:cxn>
                <a:cxn ang="0">
                  <a:pos x="16" y="127"/>
                </a:cxn>
                <a:cxn ang="0">
                  <a:pos x="12" y="133"/>
                </a:cxn>
                <a:cxn ang="0">
                  <a:pos x="8" y="139"/>
                </a:cxn>
                <a:cxn ang="0">
                  <a:pos x="5" y="142"/>
                </a:cxn>
                <a:cxn ang="0">
                  <a:pos x="3" y="143"/>
                </a:cxn>
                <a:cxn ang="0">
                  <a:pos x="3" y="143"/>
                </a:cxn>
                <a:cxn ang="0">
                  <a:pos x="1" y="145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7" y="151"/>
                </a:cxn>
                <a:cxn ang="0">
                  <a:pos x="11" y="149"/>
                </a:cxn>
                <a:cxn ang="0">
                  <a:pos x="14" y="145"/>
                </a:cxn>
                <a:cxn ang="0">
                  <a:pos x="21" y="138"/>
                </a:cxn>
                <a:cxn ang="0">
                  <a:pos x="21" y="138"/>
                </a:cxn>
                <a:cxn ang="0">
                  <a:pos x="27" y="129"/>
                </a:cxn>
                <a:cxn ang="0">
                  <a:pos x="34" y="119"/>
                </a:cxn>
                <a:cxn ang="0">
                  <a:pos x="49" y="102"/>
                </a:cxn>
                <a:cxn ang="0">
                  <a:pos x="49" y="102"/>
                </a:cxn>
                <a:cxn ang="0">
                  <a:pos x="65" y="79"/>
                </a:cxn>
                <a:cxn ang="0">
                  <a:pos x="80" y="5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52">
                  <a:moveTo>
                    <a:pt x="100" y="2"/>
                  </a:moveTo>
                  <a:lnTo>
                    <a:pt x="100" y="2"/>
                  </a:lnTo>
                  <a:lnTo>
                    <a:pt x="76" y="4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3" y="93"/>
                  </a:lnTo>
                  <a:lnTo>
                    <a:pt x="36" y="103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16" y="127"/>
                  </a:lnTo>
                  <a:lnTo>
                    <a:pt x="12" y="133"/>
                  </a:lnTo>
                  <a:lnTo>
                    <a:pt x="8" y="139"/>
                  </a:lnTo>
                  <a:lnTo>
                    <a:pt x="5" y="142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45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11" y="149"/>
                  </a:lnTo>
                  <a:lnTo>
                    <a:pt x="14" y="145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7" y="129"/>
                  </a:lnTo>
                  <a:lnTo>
                    <a:pt x="34" y="119"/>
                  </a:lnTo>
                  <a:lnTo>
                    <a:pt x="49" y="102"/>
                  </a:lnTo>
                  <a:lnTo>
                    <a:pt x="49" y="102"/>
                  </a:lnTo>
                  <a:lnTo>
                    <a:pt x="65" y="79"/>
                  </a:lnTo>
                  <a:lnTo>
                    <a:pt x="80" y="5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3" name="Freeform 616"/>
            <p:cNvSpPr/>
            <p:nvPr/>
          </p:nvSpPr>
          <p:spPr bwMode="auto">
            <a:xfrm>
              <a:off x="6726238" y="4184650"/>
              <a:ext cx="58738" cy="80963"/>
            </a:xfrm>
            <a:custGeom>
              <a:avLst/>
              <a:gdLst/>
              <a:ahLst/>
              <a:cxnLst>
                <a:cxn ang="0">
                  <a:pos x="102" y="2"/>
                </a:cxn>
                <a:cxn ang="0">
                  <a:pos x="102" y="2"/>
                </a:cxn>
                <a:cxn ang="0">
                  <a:pos x="88" y="16"/>
                </a:cxn>
                <a:cxn ang="0">
                  <a:pos x="82" y="23"/>
                </a:cxn>
                <a:cxn ang="0">
                  <a:pos x="77" y="31"/>
                </a:cxn>
                <a:cxn ang="0">
                  <a:pos x="77" y="31"/>
                </a:cxn>
                <a:cxn ang="0">
                  <a:pos x="61" y="58"/>
                </a:cxn>
                <a:cxn ang="0">
                  <a:pos x="53" y="72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6" y="94"/>
                </a:cxn>
                <a:cxn ang="0">
                  <a:pos x="30" y="105"/>
                </a:cxn>
                <a:cxn ang="0">
                  <a:pos x="23" y="115"/>
                </a:cxn>
                <a:cxn ang="0">
                  <a:pos x="16" y="126"/>
                </a:cxn>
                <a:cxn ang="0">
                  <a:pos x="16" y="126"/>
                </a:cxn>
                <a:cxn ang="0">
                  <a:pos x="7" y="135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2"/>
                </a:cxn>
                <a:cxn ang="0">
                  <a:pos x="4" y="153"/>
                </a:cxn>
                <a:cxn ang="0">
                  <a:pos x="5" y="153"/>
                </a:cxn>
                <a:cxn ang="0">
                  <a:pos x="7" y="152"/>
                </a:cxn>
                <a:cxn ang="0">
                  <a:pos x="8" y="151"/>
                </a:cxn>
                <a:cxn ang="0">
                  <a:pos x="8" y="151"/>
                </a:cxn>
                <a:cxn ang="0">
                  <a:pos x="28" y="124"/>
                </a:cxn>
                <a:cxn ang="0">
                  <a:pos x="38" y="109"/>
                </a:cxn>
                <a:cxn ang="0">
                  <a:pos x="47" y="96"/>
                </a:cxn>
                <a:cxn ang="0">
                  <a:pos x="47" y="96"/>
                </a:cxn>
                <a:cxn ang="0">
                  <a:pos x="61" y="73"/>
                </a:cxn>
                <a:cxn ang="0">
                  <a:pos x="76" y="50"/>
                </a:cxn>
                <a:cxn ang="0">
                  <a:pos x="90" y="28"/>
                </a:cxn>
                <a:cxn ang="0">
                  <a:pos x="100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3" y="1"/>
                </a:cxn>
                <a:cxn ang="0">
                  <a:pos x="102" y="2"/>
                </a:cxn>
                <a:cxn ang="0">
                  <a:pos x="102" y="2"/>
                </a:cxn>
              </a:cxnLst>
              <a:rect l="0" t="0" r="r" b="b"/>
              <a:pathLst>
                <a:path w="109" h="153">
                  <a:moveTo>
                    <a:pt x="102" y="2"/>
                  </a:moveTo>
                  <a:lnTo>
                    <a:pt x="102" y="2"/>
                  </a:lnTo>
                  <a:lnTo>
                    <a:pt x="88" y="16"/>
                  </a:lnTo>
                  <a:lnTo>
                    <a:pt x="82" y="23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61" y="58"/>
                  </a:lnTo>
                  <a:lnTo>
                    <a:pt x="53" y="72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6" y="94"/>
                  </a:lnTo>
                  <a:lnTo>
                    <a:pt x="30" y="105"/>
                  </a:lnTo>
                  <a:lnTo>
                    <a:pt x="23" y="115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7" y="135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2"/>
                  </a:lnTo>
                  <a:lnTo>
                    <a:pt x="4" y="153"/>
                  </a:lnTo>
                  <a:lnTo>
                    <a:pt x="5" y="153"/>
                  </a:lnTo>
                  <a:lnTo>
                    <a:pt x="7" y="152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28" y="124"/>
                  </a:lnTo>
                  <a:lnTo>
                    <a:pt x="38" y="10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61" y="73"/>
                  </a:lnTo>
                  <a:lnTo>
                    <a:pt x="76" y="50"/>
                  </a:lnTo>
                  <a:lnTo>
                    <a:pt x="90" y="28"/>
                  </a:lnTo>
                  <a:lnTo>
                    <a:pt x="100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3" y="1"/>
                  </a:lnTo>
                  <a:lnTo>
                    <a:pt x="102" y="2"/>
                  </a:lnTo>
                  <a:lnTo>
                    <a:pt x="1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4" name="Freeform 617"/>
            <p:cNvSpPr/>
            <p:nvPr/>
          </p:nvSpPr>
          <p:spPr bwMode="auto">
            <a:xfrm>
              <a:off x="6726238" y="4238625"/>
              <a:ext cx="50800" cy="7302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5" y="20"/>
                </a:cxn>
                <a:cxn ang="0">
                  <a:pos x="63" y="37"/>
                </a:cxn>
                <a:cxn ang="0">
                  <a:pos x="38" y="71"/>
                </a:cxn>
                <a:cxn ang="0">
                  <a:pos x="38" y="71"/>
                </a:cxn>
                <a:cxn ang="0">
                  <a:pos x="28" y="85"/>
                </a:cxn>
                <a:cxn ang="0">
                  <a:pos x="16" y="100"/>
                </a:cxn>
                <a:cxn ang="0">
                  <a:pos x="10" y="108"/>
                </a:cxn>
                <a:cxn ang="0">
                  <a:pos x="5" y="116"/>
                </a:cxn>
                <a:cxn ang="0">
                  <a:pos x="2" y="12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1" y="137"/>
                </a:cxn>
                <a:cxn ang="0">
                  <a:pos x="2" y="137"/>
                </a:cxn>
                <a:cxn ang="0">
                  <a:pos x="4" y="138"/>
                </a:cxn>
                <a:cxn ang="0">
                  <a:pos x="7" y="137"/>
                </a:cxn>
                <a:cxn ang="0">
                  <a:pos x="8" y="135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11" y="124"/>
                </a:cxn>
                <a:cxn ang="0">
                  <a:pos x="16" y="116"/>
                </a:cxn>
                <a:cxn ang="0">
                  <a:pos x="21" y="108"/>
                </a:cxn>
                <a:cxn ang="0">
                  <a:pos x="27" y="99"/>
                </a:cxn>
                <a:cxn ang="0">
                  <a:pos x="41" y="83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74" y="38"/>
                </a:cxn>
                <a:cxn ang="0">
                  <a:pos x="84" y="23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5" y="5"/>
                </a:cxn>
                <a:cxn ang="0">
                  <a:pos x="95" y="3"/>
                </a:cxn>
                <a:cxn ang="0">
                  <a:pos x="94" y="2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38">
                  <a:moveTo>
                    <a:pt x="86" y="2"/>
                  </a:moveTo>
                  <a:lnTo>
                    <a:pt x="86" y="2"/>
                  </a:lnTo>
                  <a:lnTo>
                    <a:pt x="75" y="20"/>
                  </a:lnTo>
                  <a:lnTo>
                    <a:pt x="63" y="3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8" y="85"/>
                  </a:lnTo>
                  <a:lnTo>
                    <a:pt x="16" y="100"/>
                  </a:lnTo>
                  <a:lnTo>
                    <a:pt x="10" y="108"/>
                  </a:lnTo>
                  <a:lnTo>
                    <a:pt x="5" y="116"/>
                  </a:lnTo>
                  <a:lnTo>
                    <a:pt x="2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2" y="137"/>
                  </a:lnTo>
                  <a:lnTo>
                    <a:pt x="4" y="138"/>
                  </a:lnTo>
                  <a:lnTo>
                    <a:pt x="7" y="137"/>
                  </a:lnTo>
                  <a:lnTo>
                    <a:pt x="8" y="135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11" y="124"/>
                  </a:lnTo>
                  <a:lnTo>
                    <a:pt x="16" y="116"/>
                  </a:lnTo>
                  <a:lnTo>
                    <a:pt x="21" y="108"/>
                  </a:lnTo>
                  <a:lnTo>
                    <a:pt x="27" y="99"/>
                  </a:lnTo>
                  <a:lnTo>
                    <a:pt x="41" y="83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74" y="38"/>
                  </a:lnTo>
                  <a:lnTo>
                    <a:pt x="84" y="23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5" y="5"/>
                  </a:lnTo>
                  <a:lnTo>
                    <a:pt x="95" y="3"/>
                  </a:lnTo>
                  <a:lnTo>
                    <a:pt x="94" y="2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5" name="Freeform 618"/>
            <p:cNvSpPr/>
            <p:nvPr/>
          </p:nvSpPr>
          <p:spPr bwMode="auto">
            <a:xfrm>
              <a:off x="6721475" y="4275138"/>
              <a:ext cx="58738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1"/>
                </a:cxn>
                <a:cxn ang="0">
                  <a:pos x="88" y="19"/>
                </a:cxn>
                <a:cxn ang="0">
                  <a:pos x="75" y="38"/>
                </a:cxn>
                <a:cxn ang="0">
                  <a:pos x="65" y="56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39" y="94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20" y="123"/>
                </a:cxn>
                <a:cxn ang="0">
                  <a:pos x="13" y="132"/>
                </a:cxn>
                <a:cxn ang="0">
                  <a:pos x="6" y="141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2" y="157"/>
                </a:cxn>
                <a:cxn ang="0">
                  <a:pos x="4" y="158"/>
                </a:cxn>
                <a:cxn ang="0">
                  <a:pos x="5" y="158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13" y="150"/>
                </a:cxn>
                <a:cxn ang="0">
                  <a:pos x="18" y="143"/>
                </a:cxn>
                <a:cxn ang="0">
                  <a:pos x="24" y="138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39" y="111"/>
                </a:cxn>
                <a:cxn ang="0">
                  <a:pos x="53" y="90"/>
                </a:cxn>
                <a:cxn ang="0">
                  <a:pos x="53" y="90"/>
                </a:cxn>
                <a:cxn ang="0">
                  <a:pos x="66" y="71"/>
                </a:cxn>
                <a:cxn ang="0">
                  <a:pos x="79" y="49"/>
                </a:cxn>
                <a:cxn ang="0">
                  <a:pos x="92" y="28"/>
                </a:cxn>
                <a:cxn ang="0">
                  <a:pos x="99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5" y="1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58">
                  <a:moveTo>
                    <a:pt x="100" y="2"/>
                  </a:moveTo>
                  <a:lnTo>
                    <a:pt x="100" y="2"/>
                  </a:lnTo>
                  <a:lnTo>
                    <a:pt x="94" y="11"/>
                  </a:lnTo>
                  <a:lnTo>
                    <a:pt x="88" y="19"/>
                  </a:lnTo>
                  <a:lnTo>
                    <a:pt x="75" y="38"/>
                  </a:lnTo>
                  <a:lnTo>
                    <a:pt x="65" y="56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39" y="94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0" y="123"/>
                  </a:lnTo>
                  <a:lnTo>
                    <a:pt x="13" y="132"/>
                  </a:lnTo>
                  <a:lnTo>
                    <a:pt x="6" y="14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2" y="157"/>
                  </a:lnTo>
                  <a:lnTo>
                    <a:pt x="4" y="158"/>
                  </a:lnTo>
                  <a:lnTo>
                    <a:pt x="5" y="158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13" y="150"/>
                  </a:lnTo>
                  <a:lnTo>
                    <a:pt x="18" y="143"/>
                  </a:lnTo>
                  <a:lnTo>
                    <a:pt x="24" y="138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39" y="11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66" y="71"/>
                  </a:lnTo>
                  <a:lnTo>
                    <a:pt x="79" y="49"/>
                  </a:lnTo>
                  <a:lnTo>
                    <a:pt x="92" y="28"/>
                  </a:lnTo>
                  <a:lnTo>
                    <a:pt x="99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6" name="Freeform 619"/>
            <p:cNvSpPr/>
            <p:nvPr/>
          </p:nvSpPr>
          <p:spPr bwMode="auto">
            <a:xfrm>
              <a:off x="6726238" y="4329113"/>
              <a:ext cx="47625" cy="889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7" y="11"/>
                </a:cxn>
                <a:cxn ang="0">
                  <a:pos x="72" y="21"/>
                </a:cxn>
                <a:cxn ang="0">
                  <a:pos x="60" y="39"/>
                </a:cxn>
                <a:cxn ang="0">
                  <a:pos x="50" y="58"/>
                </a:cxn>
                <a:cxn ang="0">
                  <a:pos x="45" y="67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32" y="97"/>
                </a:cxn>
                <a:cxn ang="0">
                  <a:pos x="22" y="11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7" y="166"/>
                </a:cxn>
                <a:cxn ang="0">
                  <a:pos x="8" y="164"/>
                </a:cxn>
                <a:cxn ang="0">
                  <a:pos x="8" y="164"/>
                </a:cxn>
                <a:cxn ang="0">
                  <a:pos x="27" y="128"/>
                </a:cxn>
                <a:cxn ang="0">
                  <a:pos x="36" y="111"/>
                </a:cxn>
                <a:cxn ang="0">
                  <a:pos x="45" y="93"/>
                </a:cxn>
                <a:cxn ang="0">
                  <a:pos x="45" y="93"/>
                </a:cxn>
                <a:cxn ang="0">
                  <a:pos x="49" y="82"/>
                </a:cxn>
                <a:cxn ang="0">
                  <a:pos x="55" y="71"/>
                </a:cxn>
                <a:cxn ang="0">
                  <a:pos x="66" y="50"/>
                </a:cxn>
                <a:cxn ang="0">
                  <a:pos x="79" y="29"/>
                </a:cxn>
                <a:cxn ang="0">
                  <a:pos x="85" y="19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7">
                  <a:moveTo>
                    <a:pt x="82" y="2"/>
                  </a:moveTo>
                  <a:lnTo>
                    <a:pt x="82" y="2"/>
                  </a:lnTo>
                  <a:lnTo>
                    <a:pt x="77" y="11"/>
                  </a:lnTo>
                  <a:lnTo>
                    <a:pt x="72" y="21"/>
                  </a:lnTo>
                  <a:lnTo>
                    <a:pt x="60" y="39"/>
                  </a:lnTo>
                  <a:lnTo>
                    <a:pt x="50" y="58"/>
                  </a:lnTo>
                  <a:lnTo>
                    <a:pt x="45" y="6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2" y="97"/>
                  </a:lnTo>
                  <a:lnTo>
                    <a:pt x="22" y="11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7" y="166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27" y="128"/>
                  </a:lnTo>
                  <a:lnTo>
                    <a:pt x="36" y="111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9" y="82"/>
                  </a:lnTo>
                  <a:lnTo>
                    <a:pt x="55" y="71"/>
                  </a:lnTo>
                  <a:lnTo>
                    <a:pt x="66" y="50"/>
                  </a:lnTo>
                  <a:lnTo>
                    <a:pt x="79" y="29"/>
                  </a:lnTo>
                  <a:lnTo>
                    <a:pt x="85" y="1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7" name="Freeform 620"/>
            <p:cNvSpPr/>
            <p:nvPr/>
          </p:nvSpPr>
          <p:spPr bwMode="auto">
            <a:xfrm>
              <a:off x="6731000" y="4384675"/>
              <a:ext cx="41275" cy="68263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1" y="14"/>
                </a:cxn>
                <a:cxn ang="0">
                  <a:pos x="52" y="26"/>
                </a:cxn>
                <a:cxn ang="0">
                  <a:pos x="45" y="38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9"/>
                </a:cxn>
                <a:cxn ang="0">
                  <a:pos x="21" y="87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44" y="67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1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6" h="128">
                  <a:moveTo>
                    <a:pt x="68" y="2"/>
                  </a:moveTo>
                  <a:lnTo>
                    <a:pt x="68" y="2"/>
                  </a:lnTo>
                  <a:lnTo>
                    <a:pt x="61" y="14"/>
                  </a:lnTo>
                  <a:lnTo>
                    <a:pt x="52" y="26"/>
                  </a:lnTo>
                  <a:lnTo>
                    <a:pt x="45" y="38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9"/>
                  </a:lnTo>
                  <a:lnTo>
                    <a:pt x="21" y="87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44" y="6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1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8" name="Freeform 621"/>
            <p:cNvSpPr/>
            <p:nvPr/>
          </p:nvSpPr>
          <p:spPr bwMode="auto">
            <a:xfrm>
              <a:off x="6737350" y="4427538"/>
              <a:ext cx="42863" cy="69850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7" y="26"/>
                </a:cxn>
                <a:cxn ang="0">
                  <a:pos x="52" y="40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8" y="72"/>
                </a:cxn>
                <a:cxn ang="0">
                  <a:pos x="27" y="92"/>
                </a:cxn>
                <a:cxn ang="0">
                  <a:pos x="14" y="109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3" y="133"/>
                </a:cxn>
                <a:cxn ang="0">
                  <a:pos x="5" y="134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8" y="132"/>
                </a:cxn>
                <a:cxn ang="0">
                  <a:pos x="18" y="120"/>
                </a:cxn>
                <a:cxn ang="0">
                  <a:pos x="28" y="105"/>
                </a:cxn>
                <a:cxn ang="0">
                  <a:pos x="44" y="76"/>
                </a:cxn>
                <a:cxn ang="0">
                  <a:pos x="44" y="76"/>
                </a:cxn>
                <a:cxn ang="0">
                  <a:pos x="53" y="58"/>
                </a:cxn>
                <a:cxn ang="0">
                  <a:pos x="60" y="41"/>
                </a:cxn>
                <a:cxn ang="0">
                  <a:pos x="68" y="24"/>
                </a:cxn>
                <a:cxn ang="0">
                  <a:pos x="73" y="16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1" h="134">
                  <a:moveTo>
                    <a:pt x="72" y="1"/>
                  </a:moveTo>
                  <a:lnTo>
                    <a:pt x="72" y="1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7" y="26"/>
                  </a:lnTo>
                  <a:lnTo>
                    <a:pt x="52" y="40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8" y="72"/>
                  </a:lnTo>
                  <a:lnTo>
                    <a:pt x="27" y="92"/>
                  </a:lnTo>
                  <a:lnTo>
                    <a:pt x="14" y="109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3" y="133"/>
                  </a:lnTo>
                  <a:lnTo>
                    <a:pt x="5" y="134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8" y="132"/>
                  </a:lnTo>
                  <a:lnTo>
                    <a:pt x="18" y="120"/>
                  </a:lnTo>
                  <a:lnTo>
                    <a:pt x="28" y="105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53" y="58"/>
                  </a:lnTo>
                  <a:lnTo>
                    <a:pt x="60" y="41"/>
                  </a:lnTo>
                  <a:lnTo>
                    <a:pt x="68" y="24"/>
                  </a:lnTo>
                  <a:lnTo>
                    <a:pt x="73" y="16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9" name="Freeform 622"/>
            <p:cNvSpPr/>
            <p:nvPr/>
          </p:nvSpPr>
          <p:spPr bwMode="auto">
            <a:xfrm>
              <a:off x="6742113" y="4470400"/>
              <a:ext cx="39688" cy="68263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8" y="17"/>
                </a:cxn>
                <a:cxn ang="0">
                  <a:pos x="51" y="32"/>
                </a:cxn>
                <a:cxn ang="0">
                  <a:pos x="44" y="47"/>
                </a:cxn>
                <a:cxn ang="0">
                  <a:pos x="35" y="62"/>
                </a:cxn>
                <a:cxn ang="0">
                  <a:pos x="35" y="62"/>
                </a:cxn>
                <a:cxn ang="0">
                  <a:pos x="18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8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43" y="67"/>
                </a:cxn>
                <a:cxn ang="0">
                  <a:pos x="43" y="67"/>
                </a:cxn>
                <a:cxn ang="0">
                  <a:pos x="58" y="36"/>
                </a:cxn>
                <a:cxn ang="0">
                  <a:pos x="66" y="2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29">
                  <a:moveTo>
                    <a:pt x="67" y="2"/>
                  </a:moveTo>
                  <a:lnTo>
                    <a:pt x="67" y="2"/>
                  </a:lnTo>
                  <a:lnTo>
                    <a:pt x="58" y="17"/>
                  </a:lnTo>
                  <a:lnTo>
                    <a:pt x="51" y="32"/>
                  </a:lnTo>
                  <a:lnTo>
                    <a:pt x="44" y="47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18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8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58" y="36"/>
                  </a:lnTo>
                  <a:lnTo>
                    <a:pt x="66" y="2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0" name="Freeform 623"/>
            <p:cNvSpPr>
              <a:spLocks noEditPoints="1"/>
            </p:cNvSpPr>
            <p:nvPr/>
          </p:nvSpPr>
          <p:spPr bwMode="auto">
            <a:xfrm>
              <a:off x="6256338" y="4065588"/>
              <a:ext cx="544513" cy="696913"/>
            </a:xfrm>
            <a:custGeom>
              <a:avLst/>
              <a:gdLst/>
              <a:ahLst/>
              <a:cxnLst>
                <a:cxn ang="0">
                  <a:pos x="117" y="1301"/>
                </a:cxn>
                <a:cxn ang="0">
                  <a:pos x="41" y="1242"/>
                </a:cxn>
                <a:cxn ang="0">
                  <a:pos x="6" y="1151"/>
                </a:cxn>
                <a:cxn ang="0">
                  <a:pos x="3" y="1060"/>
                </a:cxn>
                <a:cxn ang="0">
                  <a:pos x="8" y="908"/>
                </a:cxn>
                <a:cxn ang="0">
                  <a:pos x="17" y="676"/>
                </a:cxn>
                <a:cxn ang="0">
                  <a:pos x="20" y="219"/>
                </a:cxn>
                <a:cxn ang="0">
                  <a:pos x="27" y="195"/>
                </a:cxn>
                <a:cxn ang="0">
                  <a:pos x="44" y="84"/>
                </a:cxn>
                <a:cxn ang="0">
                  <a:pos x="130" y="15"/>
                </a:cxn>
                <a:cxn ang="0">
                  <a:pos x="297" y="1"/>
                </a:cxn>
                <a:cxn ang="0">
                  <a:pos x="482" y="2"/>
                </a:cxn>
                <a:cxn ang="0">
                  <a:pos x="620" y="6"/>
                </a:cxn>
                <a:cxn ang="0">
                  <a:pos x="794" y="9"/>
                </a:cxn>
                <a:cxn ang="0">
                  <a:pos x="923" y="31"/>
                </a:cxn>
                <a:cxn ang="0">
                  <a:pos x="1003" y="106"/>
                </a:cxn>
                <a:cxn ang="0">
                  <a:pos x="1014" y="195"/>
                </a:cxn>
                <a:cxn ang="0">
                  <a:pos x="1019" y="237"/>
                </a:cxn>
                <a:cxn ang="0">
                  <a:pos x="1016" y="335"/>
                </a:cxn>
                <a:cxn ang="0">
                  <a:pos x="1016" y="426"/>
                </a:cxn>
                <a:cxn ang="0">
                  <a:pos x="1019" y="541"/>
                </a:cxn>
                <a:cxn ang="0">
                  <a:pos x="1020" y="650"/>
                </a:cxn>
                <a:cxn ang="0">
                  <a:pos x="1014" y="735"/>
                </a:cxn>
                <a:cxn ang="0">
                  <a:pos x="1020" y="897"/>
                </a:cxn>
                <a:cxn ang="0">
                  <a:pos x="1026" y="1044"/>
                </a:cxn>
                <a:cxn ang="0">
                  <a:pos x="1026" y="1132"/>
                </a:cxn>
                <a:cxn ang="0">
                  <a:pos x="1017" y="1204"/>
                </a:cxn>
                <a:cxn ang="0">
                  <a:pos x="946" y="1287"/>
                </a:cxn>
                <a:cxn ang="0">
                  <a:pos x="847" y="1313"/>
                </a:cxn>
                <a:cxn ang="0">
                  <a:pos x="837" y="1313"/>
                </a:cxn>
                <a:cxn ang="0">
                  <a:pos x="803" y="1309"/>
                </a:cxn>
                <a:cxn ang="0">
                  <a:pos x="719" y="1311"/>
                </a:cxn>
                <a:cxn ang="0">
                  <a:pos x="267" y="1318"/>
                </a:cxn>
                <a:cxn ang="0">
                  <a:pos x="457" y="1282"/>
                </a:cxn>
                <a:cxn ang="0">
                  <a:pos x="675" y="1278"/>
                </a:cxn>
                <a:cxn ang="0">
                  <a:pos x="822" y="1274"/>
                </a:cxn>
                <a:cxn ang="0">
                  <a:pos x="881" y="1273"/>
                </a:cxn>
                <a:cxn ang="0">
                  <a:pos x="949" y="1240"/>
                </a:cxn>
                <a:cxn ang="0">
                  <a:pos x="988" y="1178"/>
                </a:cxn>
                <a:cxn ang="0">
                  <a:pos x="993" y="1096"/>
                </a:cxn>
                <a:cxn ang="0">
                  <a:pos x="978" y="963"/>
                </a:cxn>
                <a:cxn ang="0">
                  <a:pos x="981" y="753"/>
                </a:cxn>
                <a:cxn ang="0">
                  <a:pos x="978" y="509"/>
                </a:cxn>
                <a:cxn ang="0">
                  <a:pos x="982" y="371"/>
                </a:cxn>
                <a:cxn ang="0">
                  <a:pos x="975" y="291"/>
                </a:cxn>
                <a:cxn ang="0">
                  <a:pos x="980" y="198"/>
                </a:cxn>
                <a:cxn ang="0">
                  <a:pos x="965" y="115"/>
                </a:cxn>
                <a:cxn ang="0">
                  <a:pos x="909" y="64"/>
                </a:cxn>
                <a:cxn ang="0">
                  <a:pos x="764" y="47"/>
                </a:cxn>
                <a:cxn ang="0">
                  <a:pos x="428" y="37"/>
                </a:cxn>
                <a:cxn ang="0">
                  <a:pos x="260" y="38"/>
                </a:cxn>
                <a:cxn ang="0">
                  <a:pos x="123" y="53"/>
                </a:cxn>
                <a:cxn ang="0">
                  <a:pos x="78" y="97"/>
                </a:cxn>
                <a:cxn ang="0">
                  <a:pos x="63" y="189"/>
                </a:cxn>
                <a:cxn ang="0">
                  <a:pos x="54" y="283"/>
                </a:cxn>
                <a:cxn ang="0">
                  <a:pos x="52" y="699"/>
                </a:cxn>
                <a:cxn ang="0">
                  <a:pos x="43" y="895"/>
                </a:cxn>
                <a:cxn ang="0">
                  <a:pos x="36" y="1076"/>
                </a:cxn>
                <a:cxn ang="0">
                  <a:pos x="41" y="1123"/>
                </a:cxn>
                <a:cxn ang="0">
                  <a:pos x="68" y="1214"/>
                </a:cxn>
                <a:cxn ang="0">
                  <a:pos x="159" y="1274"/>
                </a:cxn>
                <a:cxn ang="0">
                  <a:pos x="316" y="1281"/>
                </a:cxn>
              </a:cxnLst>
              <a:rect l="0" t="0" r="r" b="b"/>
              <a:pathLst>
                <a:path w="1029" h="1318">
                  <a:moveTo>
                    <a:pt x="249" y="1318"/>
                  </a:moveTo>
                  <a:lnTo>
                    <a:pt x="249" y="1318"/>
                  </a:lnTo>
                  <a:lnTo>
                    <a:pt x="226" y="1318"/>
                  </a:lnTo>
                  <a:lnTo>
                    <a:pt x="203" y="1317"/>
                  </a:lnTo>
                  <a:lnTo>
                    <a:pt x="180" y="1315"/>
                  </a:lnTo>
                  <a:lnTo>
                    <a:pt x="158" y="1311"/>
                  </a:lnTo>
                  <a:lnTo>
                    <a:pt x="137" y="1307"/>
                  </a:lnTo>
                  <a:lnTo>
                    <a:pt x="117" y="1301"/>
                  </a:lnTo>
                  <a:lnTo>
                    <a:pt x="107" y="1297"/>
                  </a:lnTo>
                  <a:lnTo>
                    <a:pt x="98" y="1292"/>
                  </a:lnTo>
                  <a:lnTo>
                    <a:pt x="89" y="1288"/>
                  </a:lnTo>
                  <a:lnTo>
                    <a:pt x="81" y="1281"/>
                  </a:lnTo>
                  <a:lnTo>
                    <a:pt x="81" y="1281"/>
                  </a:lnTo>
                  <a:lnTo>
                    <a:pt x="66" y="1270"/>
                  </a:lnTo>
                  <a:lnTo>
                    <a:pt x="54" y="1257"/>
                  </a:lnTo>
                  <a:lnTo>
                    <a:pt x="41" y="1242"/>
                  </a:lnTo>
                  <a:lnTo>
                    <a:pt x="31" y="1225"/>
                  </a:lnTo>
                  <a:lnTo>
                    <a:pt x="23" y="1209"/>
                  </a:lnTo>
                  <a:lnTo>
                    <a:pt x="15" y="1190"/>
                  </a:lnTo>
                  <a:lnTo>
                    <a:pt x="10" y="1172"/>
                  </a:lnTo>
                  <a:lnTo>
                    <a:pt x="7" y="1153"/>
                  </a:lnTo>
                  <a:lnTo>
                    <a:pt x="7" y="1152"/>
                  </a:lnTo>
                  <a:lnTo>
                    <a:pt x="6" y="1151"/>
                  </a:lnTo>
                  <a:lnTo>
                    <a:pt x="6" y="1151"/>
                  </a:lnTo>
                  <a:lnTo>
                    <a:pt x="5" y="1147"/>
                  </a:lnTo>
                  <a:lnTo>
                    <a:pt x="5" y="1147"/>
                  </a:lnTo>
                  <a:lnTo>
                    <a:pt x="3" y="1136"/>
                  </a:lnTo>
                  <a:lnTo>
                    <a:pt x="1" y="1126"/>
                  </a:lnTo>
                  <a:lnTo>
                    <a:pt x="0" y="1104"/>
                  </a:lnTo>
                  <a:lnTo>
                    <a:pt x="1" y="1082"/>
                  </a:lnTo>
                  <a:lnTo>
                    <a:pt x="3" y="1060"/>
                  </a:lnTo>
                  <a:lnTo>
                    <a:pt x="3" y="1060"/>
                  </a:lnTo>
                  <a:lnTo>
                    <a:pt x="5" y="1031"/>
                  </a:lnTo>
                  <a:lnTo>
                    <a:pt x="5" y="1031"/>
                  </a:lnTo>
                  <a:lnTo>
                    <a:pt x="6" y="1001"/>
                  </a:lnTo>
                  <a:lnTo>
                    <a:pt x="6" y="1001"/>
                  </a:lnTo>
                  <a:lnTo>
                    <a:pt x="9" y="955"/>
                  </a:lnTo>
                  <a:lnTo>
                    <a:pt x="9" y="932"/>
                  </a:lnTo>
                  <a:lnTo>
                    <a:pt x="8" y="908"/>
                  </a:lnTo>
                  <a:lnTo>
                    <a:pt x="8" y="908"/>
                  </a:lnTo>
                  <a:lnTo>
                    <a:pt x="7" y="889"/>
                  </a:lnTo>
                  <a:lnTo>
                    <a:pt x="7" y="868"/>
                  </a:lnTo>
                  <a:lnTo>
                    <a:pt x="8" y="827"/>
                  </a:lnTo>
                  <a:lnTo>
                    <a:pt x="10" y="786"/>
                  </a:lnTo>
                  <a:lnTo>
                    <a:pt x="12" y="745"/>
                  </a:lnTo>
                  <a:lnTo>
                    <a:pt x="12" y="745"/>
                  </a:lnTo>
                  <a:lnTo>
                    <a:pt x="17" y="676"/>
                  </a:lnTo>
                  <a:lnTo>
                    <a:pt x="17" y="676"/>
                  </a:lnTo>
                  <a:lnTo>
                    <a:pt x="18" y="619"/>
                  </a:lnTo>
                  <a:lnTo>
                    <a:pt x="20" y="561"/>
                  </a:lnTo>
                  <a:lnTo>
                    <a:pt x="18" y="448"/>
                  </a:lnTo>
                  <a:lnTo>
                    <a:pt x="18" y="448"/>
                  </a:lnTo>
                  <a:lnTo>
                    <a:pt x="17" y="334"/>
                  </a:lnTo>
                  <a:lnTo>
                    <a:pt x="17" y="277"/>
                  </a:lnTo>
                  <a:lnTo>
                    <a:pt x="20" y="219"/>
                  </a:lnTo>
                  <a:lnTo>
                    <a:pt x="20" y="219"/>
                  </a:lnTo>
                  <a:lnTo>
                    <a:pt x="21" y="214"/>
                  </a:lnTo>
                  <a:lnTo>
                    <a:pt x="24" y="209"/>
                  </a:lnTo>
                  <a:lnTo>
                    <a:pt x="25" y="208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6" y="201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9" y="143"/>
                  </a:lnTo>
                  <a:lnTo>
                    <a:pt x="30" y="13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8" y="101"/>
                  </a:lnTo>
                  <a:lnTo>
                    <a:pt x="44" y="84"/>
                  </a:lnTo>
                  <a:lnTo>
                    <a:pt x="53" y="70"/>
                  </a:lnTo>
                  <a:lnTo>
                    <a:pt x="61" y="56"/>
                  </a:lnTo>
                  <a:lnTo>
                    <a:pt x="72" y="45"/>
                  </a:lnTo>
                  <a:lnTo>
                    <a:pt x="84" y="36"/>
                  </a:lnTo>
                  <a:lnTo>
                    <a:pt x="96" y="27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30" y="15"/>
                  </a:lnTo>
                  <a:lnTo>
                    <a:pt x="151" y="11"/>
                  </a:lnTo>
                  <a:lnTo>
                    <a:pt x="171" y="7"/>
                  </a:lnTo>
                  <a:lnTo>
                    <a:pt x="192" y="4"/>
                  </a:lnTo>
                  <a:lnTo>
                    <a:pt x="213" y="3"/>
                  </a:lnTo>
                  <a:lnTo>
                    <a:pt x="234" y="2"/>
                  </a:lnTo>
                  <a:lnTo>
                    <a:pt x="277" y="1"/>
                  </a:lnTo>
                  <a:lnTo>
                    <a:pt x="27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448" y="2"/>
                  </a:lnTo>
                  <a:lnTo>
                    <a:pt x="448" y="2"/>
                  </a:lnTo>
                  <a:lnTo>
                    <a:pt x="482" y="2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36" y="0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7" y="1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61" y="9"/>
                  </a:lnTo>
                  <a:lnTo>
                    <a:pt x="683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48" y="10"/>
                  </a:lnTo>
                  <a:lnTo>
                    <a:pt x="748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815" y="10"/>
                  </a:lnTo>
                  <a:lnTo>
                    <a:pt x="839" y="11"/>
                  </a:lnTo>
                  <a:lnTo>
                    <a:pt x="865" y="14"/>
                  </a:lnTo>
                  <a:lnTo>
                    <a:pt x="878" y="17"/>
                  </a:lnTo>
                  <a:lnTo>
                    <a:pt x="890" y="20"/>
                  </a:lnTo>
                  <a:lnTo>
                    <a:pt x="890" y="20"/>
                  </a:lnTo>
                  <a:lnTo>
                    <a:pt x="908" y="25"/>
                  </a:lnTo>
                  <a:lnTo>
                    <a:pt x="923" y="31"/>
                  </a:lnTo>
                  <a:lnTo>
                    <a:pt x="937" y="39"/>
                  </a:lnTo>
                  <a:lnTo>
                    <a:pt x="950" y="47"/>
                  </a:lnTo>
                  <a:lnTo>
                    <a:pt x="963" y="57"/>
                  </a:lnTo>
                  <a:lnTo>
                    <a:pt x="975" y="69"/>
                  </a:lnTo>
                  <a:lnTo>
                    <a:pt x="987" y="82"/>
                  </a:lnTo>
                  <a:lnTo>
                    <a:pt x="997" y="97"/>
                  </a:lnTo>
                  <a:lnTo>
                    <a:pt x="997" y="97"/>
                  </a:lnTo>
                  <a:lnTo>
                    <a:pt x="1003" y="106"/>
                  </a:lnTo>
                  <a:lnTo>
                    <a:pt x="1007" y="115"/>
                  </a:lnTo>
                  <a:lnTo>
                    <a:pt x="1010" y="125"/>
                  </a:lnTo>
                  <a:lnTo>
                    <a:pt x="1012" y="134"/>
                  </a:lnTo>
                  <a:lnTo>
                    <a:pt x="1013" y="143"/>
                  </a:lnTo>
                  <a:lnTo>
                    <a:pt x="1014" y="153"/>
                  </a:lnTo>
                  <a:lnTo>
                    <a:pt x="1014" y="172"/>
                  </a:lnTo>
                  <a:lnTo>
                    <a:pt x="1014" y="172"/>
                  </a:lnTo>
                  <a:lnTo>
                    <a:pt x="1014" y="195"/>
                  </a:lnTo>
                  <a:lnTo>
                    <a:pt x="1016" y="207"/>
                  </a:lnTo>
                  <a:lnTo>
                    <a:pt x="1018" y="218"/>
                  </a:lnTo>
                  <a:lnTo>
                    <a:pt x="1018" y="219"/>
                  </a:lnTo>
                  <a:lnTo>
                    <a:pt x="1018" y="220"/>
                  </a:lnTo>
                  <a:lnTo>
                    <a:pt x="1018" y="220"/>
                  </a:lnTo>
                  <a:lnTo>
                    <a:pt x="1020" y="225"/>
                  </a:lnTo>
                  <a:lnTo>
                    <a:pt x="1020" y="231"/>
                  </a:lnTo>
                  <a:lnTo>
                    <a:pt x="1019" y="237"/>
                  </a:lnTo>
                  <a:lnTo>
                    <a:pt x="1017" y="242"/>
                  </a:lnTo>
                  <a:lnTo>
                    <a:pt x="1016" y="243"/>
                  </a:lnTo>
                  <a:lnTo>
                    <a:pt x="1016" y="245"/>
                  </a:lnTo>
                  <a:lnTo>
                    <a:pt x="1016" y="245"/>
                  </a:lnTo>
                  <a:lnTo>
                    <a:pt x="1013" y="268"/>
                  </a:lnTo>
                  <a:lnTo>
                    <a:pt x="1012" y="291"/>
                  </a:lnTo>
                  <a:lnTo>
                    <a:pt x="1013" y="312"/>
                  </a:lnTo>
                  <a:lnTo>
                    <a:pt x="1016" y="335"/>
                  </a:lnTo>
                  <a:lnTo>
                    <a:pt x="1016" y="335"/>
                  </a:lnTo>
                  <a:lnTo>
                    <a:pt x="1018" y="353"/>
                  </a:lnTo>
                  <a:lnTo>
                    <a:pt x="1019" y="370"/>
                  </a:lnTo>
                  <a:lnTo>
                    <a:pt x="1019" y="387"/>
                  </a:lnTo>
                  <a:lnTo>
                    <a:pt x="1018" y="405"/>
                  </a:lnTo>
                  <a:lnTo>
                    <a:pt x="1018" y="405"/>
                  </a:lnTo>
                  <a:lnTo>
                    <a:pt x="1016" y="426"/>
                  </a:lnTo>
                  <a:lnTo>
                    <a:pt x="1016" y="426"/>
                  </a:lnTo>
                  <a:lnTo>
                    <a:pt x="1013" y="461"/>
                  </a:lnTo>
                  <a:lnTo>
                    <a:pt x="1012" y="478"/>
                  </a:lnTo>
                  <a:lnTo>
                    <a:pt x="1013" y="496"/>
                  </a:lnTo>
                  <a:lnTo>
                    <a:pt x="1013" y="496"/>
                  </a:lnTo>
                  <a:lnTo>
                    <a:pt x="1014" y="510"/>
                  </a:lnTo>
                  <a:lnTo>
                    <a:pt x="1017" y="524"/>
                  </a:lnTo>
                  <a:lnTo>
                    <a:pt x="1017" y="524"/>
                  </a:lnTo>
                  <a:lnTo>
                    <a:pt x="1019" y="541"/>
                  </a:lnTo>
                  <a:lnTo>
                    <a:pt x="1020" y="552"/>
                  </a:lnTo>
                  <a:lnTo>
                    <a:pt x="1020" y="561"/>
                  </a:lnTo>
                  <a:lnTo>
                    <a:pt x="1020" y="561"/>
                  </a:lnTo>
                  <a:lnTo>
                    <a:pt x="1019" y="586"/>
                  </a:lnTo>
                  <a:lnTo>
                    <a:pt x="1020" y="610"/>
                  </a:lnTo>
                  <a:lnTo>
                    <a:pt x="1020" y="610"/>
                  </a:lnTo>
                  <a:lnTo>
                    <a:pt x="1020" y="629"/>
                  </a:lnTo>
                  <a:lnTo>
                    <a:pt x="1020" y="650"/>
                  </a:lnTo>
                  <a:lnTo>
                    <a:pt x="1020" y="650"/>
                  </a:lnTo>
                  <a:lnTo>
                    <a:pt x="1019" y="667"/>
                  </a:lnTo>
                  <a:lnTo>
                    <a:pt x="1017" y="684"/>
                  </a:lnTo>
                  <a:lnTo>
                    <a:pt x="1017" y="684"/>
                  </a:lnTo>
                  <a:lnTo>
                    <a:pt x="1014" y="709"/>
                  </a:lnTo>
                  <a:lnTo>
                    <a:pt x="1014" y="723"/>
                  </a:lnTo>
                  <a:lnTo>
                    <a:pt x="1014" y="735"/>
                  </a:lnTo>
                  <a:lnTo>
                    <a:pt x="1014" y="735"/>
                  </a:lnTo>
                  <a:lnTo>
                    <a:pt x="1017" y="775"/>
                  </a:lnTo>
                  <a:lnTo>
                    <a:pt x="1017" y="775"/>
                  </a:lnTo>
                  <a:lnTo>
                    <a:pt x="1020" y="805"/>
                  </a:lnTo>
                  <a:lnTo>
                    <a:pt x="1021" y="836"/>
                  </a:lnTo>
                  <a:lnTo>
                    <a:pt x="1021" y="867"/>
                  </a:lnTo>
                  <a:lnTo>
                    <a:pt x="1021" y="881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8" y="918"/>
                  </a:lnTo>
                  <a:lnTo>
                    <a:pt x="1017" y="937"/>
                  </a:lnTo>
                  <a:lnTo>
                    <a:pt x="1016" y="956"/>
                  </a:lnTo>
                  <a:lnTo>
                    <a:pt x="1017" y="975"/>
                  </a:lnTo>
                  <a:lnTo>
                    <a:pt x="1018" y="992"/>
                  </a:lnTo>
                  <a:lnTo>
                    <a:pt x="1020" y="1010"/>
                  </a:lnTo>
                  <a:lnTo>
                    <a:pt x="1023" y="1027"/>
                  </a:lnTo>
                  <a:lnTo>
                    <a:pt x="1026" y="1044"/>
                  </a:lnTo>
                  <a:lnTo>
                    <a:pt x="1026" y="1044"/>
                  </a:lnTo>
                  <a:lnTo>
                    <a:pt x="1028" y="1059"/>
                  </a:lnTo>
                  <a:lnTo>
                    <a:pt x="1029" y="1073"/>
                  </a:lnTo>
                  <a:lnTo>
                    <a:pt x="1028" y="1089"/>
                  </a:lnTo>
                  <a:lnTo>
                    <a:pt x="1027" y="1103"/>
                  </a:lnTo>
                  <a:lnTo>
                    <a:pt x="1027" y="1103"/>
                  </a:lnTo>
                  <a:lnTo>
                    <a:pt x="1026" y="1118"/>
                  </a:lnTo>
                  <a:lnTo>
                    <a:pt x="1026" y="1132"/>
                  </a:lnTo>
                  <a:lnTo>
                    <a:pt x="1026" y="1132"/>
                  </a:lnTo>
                  <a:lnTo>
                    <a:pt x="1026" y="1146"/>
                  </a:lnTo>
                  <a:lnTo>
                    <a:pt x="1026" y="1146"/>
                  </a:lnTo>
                  <a:lnTo>
                    <a:pt x="1026" y="1168"/>
                  </a:lnTo>
                  <a:lnTo>
                    <a:pt x="1024" y="1179"/>
                  </a:lnTo>
                  <a:lnTo>
                    <a:pt x="1022" y="1189"/>
                  </a:lnTo>
                  <a:lnTo>
                    <a:pt x="1022" y="1189"/>
                  </a:lnTo>
                  <a:lnTo>
                    <a:pt x="1017" y="1204"/>
                  </a:lnTo>
                  <a:lnTo>
                    <a:pt x="1010" y="1217"/>
                  </a:lnTo>
                  <a:lnTo>
                    <a:pt x="1003" y="1230"/>
                  </a:lnTo>
                  <a:lnTo>
                    <a:pt x="996" y="1241"/>
                  </a:lnTo>
                  <a:lnTo>
                    <a:pt x="988" y="1252"/>
                  </a:lnTo>
                  <a:lnTo>
                    <a:pt x="978" y="1262"/>
                  </a:lnTo>
                  <a:lnTo>
                    <a:pt x="968" y="1271"/>
                  </a:lnTo>
                  <a:lnTo>
                    <a:pt x="957" y="1279"/>
                  </a:lnTo>
                  <a:lnTo>
                    <a:pt x="946" y="1287"/>
                  </a:lnTo>
                  <a:lnTo>
                    <a:pt x="935" y="1293"/>
                  </a:lnTo>
                  <a:lnTo>
                    <a:pt x="921" y="1298"/>
                  </a:lnTo>
                  <a:lnTo>
                    <a:pt x="908" y="1303"/>
                  </a:lnTo>
                  <a:lnTo>
                    <a:pt x="894" y="1306"/>
                  </a:lnTo>
                  <a:lnTo>
                    <a:pt x="879" y="1309"/>
                  </a:lnTo>
                  <a:lnTo>
                    <a:pt x="863" y="1311"/>
                  </a:lnTo>
                  <a:lnTo>
                    <a:pt x="847" y="1313"/>
                  </a:lnTo>
                  <a:lnTo>
                    <a:pt x="847" y="1313"/>
                  </a:lnTo>
                  <a:lnTo>
                    <a:pt x="846" y="1313"/>
                  </a:lnTo>
                  <a:lnTo>
                    <a:pt x="846" y="1313"/>
                  </a:lnTo>
                  <a:lnTo>
                    <a:pt x="842" y="1313"/>
                  </a:lnTo>
                  <a:lnTo>
                    <a:pt x="842" y="1313"/>
                  </a:lnTo>
                  <a:lnTo>
                    <a:pt x="840" y="1313"/>
                  </a:lnTo>
                  <a:lnTo>
                    <a:pt x="838" y="1313"/>
                  </a:lnTo>
                  <a:lnTo>
                    <a:pt x="837" y="1313"/>
                  </a:lnTo>
                  <a:lnTo>
                    <a:pt x="837" y="1313"/>
                  </a:lnTo>
                  <a:lnTo>
                    <a:pt x="833" y="1311"/>
                  </a:lnTo>
                  <a:lnTo>
                    <a:pt x="829" y="1310"/>
                  </a:lnTo>
                  <a:lnTo>
                    <a:pt x="828" y="1310"/>
                  </a:lnTo>
                  <a:lnTo>
                    <a:pt x="827" y="1309"/>
                  </a:lnTo>
                  <a:lnTo>
                    <a:pt x="827" y="1309"/>
                  </a:lnTo>
                  <a:lnTo>
                    <a:pt x="817" y="1309"/>
                  </a:lnTo>
                  <a:lnTo>
                    <a:pt x="817" y="1309"/>
                  </a:lnTo>
                  <a:lnTo>
                    <a:pt x="803" y="1309"/>
                  </a:lnTo>
                  <a:lnTo>
                    <a:pt x="790" y="1311"/>
                  </a:lnTo>
                  <a:lnTo>
                    <a:pt x="790" y="1311"/>
                  </a:lnTo>
                  <a:lnTo>
                    <a:pt x="769" y="1313"/>
                  </a:lnTo>
                  <a:lnTo>
                    <a:pt x="769" y="1313"/>
                  </a:lnTo>
                  <a:lnTo>
                    <a:pt x="744" y="1313"/>
                  </a:lnTo>
                  <a:lnTo>
                    <a:pt x="744" y="1313"/>
                  </a:lnTo>
                  <a:lnTo>
                    <a:pt x="719" y="1311"/>
                  </a:lnTo>
                  <a:lnTo>
                    <a:pt x="719" y="1311"/>
                  </a:lnTo>
                  <a:lnTo>
                    <a:pt x="694" y="1313"/>
                  </a:lnTo>
                  <a:lnTo>
                    <a:pt x="666" y="1314"/>
                  </a:lnTo>
                  <a:lnTo>
                    <a:pt x="666" y="1314"/>
                  </a:lnTo>
                  <a:lnTo>
                    <a:pt x="609" y="1316"/>
                  </a:lnTo>
                  <a:lnTo>
                    <a:pt x="552" y="1317"/>
                  </a:lnTo>
                  <a:lnTo>
                    <a:pt x="552" y="1317"/>
                  </a:lnTo>
                  <a:lnTo>
                    <a:pt x="413" y="1318"/>
                  </a:lnTo>
                  <a:lnTo>
                    <a:pt x="267" y="1318"/>
                  </a:lnTo>
                  <a:lnTo>
                    <a:pt x="267" y="1318"/>
                  </a:lnTo>
                  <a:lnTo>
                    <a:pt x="249" y="1318"/>
                  </a:lnTo>
                  <a:lnTo>
                    <a:pt x="249" y="1318"/>
                  </a:lnTo>
                  <a:close/>
                  <a:moveTo>
                    <a:pt x="368" y="1281"/>
                  </a:moveTo>
                  <a:lnTo>
                    <a:pt x="368" y="1281"/>
                  </a:lnTo>
                  <a:lnTo>
                    <a:pt x="412" y="1281"/>
                  </a:lnTo>
                  <a:lnTo>
                    <a:pt x="457" y="1282"/>
                  </a:lnTo>
                  <a:lnTo>
                    <a:pt x="457" y="1282"/>
                  </a:lnTo>
                  <a:lnTo>
                    <a:pt x="502" y="1283"/>
                  </a:lnTo>
                  <a:lnTo>
                    <a:pt x="549" y="1285"/>
                  </a:lnTo>
                  <a:lnTo>
                    <a:pt x="549" y="1285"/>
                  </a:lnTo>
                  <a:lnTo>
                    <a:pt x="601" y="1283"/>
                  </a:lnTo>
                  <a:lnTo>
                    <a:pt x="625" y="1282"/>
                  </a:lnTo>
                  <a:lnTo>
                    <a:pt x="648" y="1280"/>
                  </a:lnTo>
                  <a:lnTo>
                    <a:pt x="648" y="1280"/>
                  </a:lnTo>
                  <a:lnTo>
                    <a:pt x="675" y="1278"/>
                  </a:lnTo>
                  <a:lnTo>
                    <a:pt x="703" y="1277"/>
                  </a:lnTo>
                  <a:lnTo>
                    <a:pt x="762" y="1276"/>
                  </a:lnTo>
                  <a:lnTo>
                    <a:pt x="771" y="1276"/>
                  </a:lnTo>
                  <a:lnTo>
                    <a:pt x="771" y="1276"/>
                  </a:lnTo>
                  <a:lnTo>
                    <a:pt x="796" y="1275"/>
                  </a:lnTo>
                  <a:lnTo>
                    <a:pt x="796" y="1275"/>
                  </a:lnTo>
                  <a:lnTo>
                    <a:pt x="809" y="1274"/>
                  </a:lnTo>
                  <a:lnTo>
                    <a:pt x="822" y="1274"/>
                  </a:lnTo>
                  <a:lnTo>
                    <a:pt x="822" y="1274"/>
                  </a:lnTo>
                  <a:lnTo>
                    <a:pt x="834" y="1274"/>
                  </a:lnTo>
                  <a:lnTo>
                    <a:pt x="845" y="1276"/>
                  </a:lnTo>
                  <a:lnTo>
                    <a:pt x="846" y="1276"/>
                  </a:lnTo>
                  <a:lnTo>
                    <a:pt x="847" y="1276"/>
                  </a:lnTo>
                  <a:lnTo>
                    <a:pt x="847" y="1276"/>
                  </a:lnTo>
                  <a:lnTo>
                    <a:pt x="869" y="1274"/>
                  </a:lnTo>
                  <a:lnTo>
                    <a:pt x="881" y="1273"/>
                  </a:lnTo>
                  <a:lnTo>
                    <a:pt x="890" y="1271"/>
                  </a:lnTo>
                  <a:lnTo>
                    <a:pt x="900" y="1268"/>
                  </a:lnTo>
                  <a:lnTo>
                    <a:pt x="910" y="1265"/>
                  </a:lnTo>
                  <a:lnTo>
                    <a:pt x="918" y="1262"/>
                  </a:lnTo>
                  <a:lnTo>
                    <a:pt x="926" y="1257"/>
                  </a:lnTo>
                  <a:lnTo>
                    <a:pt x="935" y="1252"/>
                  </a:lnTo>
                  <a:lnTo>
                    <a:pt x="942" y="1246"/>
                  </a:lnTo>
                  <a:lnTo>
                    <a:pt x="949" y="1240"/>
                  </a:lnTo>
                  <a:lnTo>
                    <a:pt x="955" y="1234"/>
                  </a:lnTo>
                  <a:lnTo>
                    <a:pt x="963" y="1225"/>
                  </a:lnTo>
                  <a:lnTo>
                    <a:pt x="968" y="1218"/>
                  </a:lnTo>
                  <a:lnTo>
                    <a:pt x="979" y="1200"/>
                  </a:lnTo>
                  <a:lnTo>
                    <a:pt x="979" y="1200"/>
                  </a:lnTo>
                  <a:lnTo>
                    <a:pt x="982" y="1192"/>
                  </a:lnTo>
                  <a:lnTo>
                    <a:pt x="985" y="1185"/>
                  </a:lnTo>
                  <a:lnTo>
                    <a:pt x="988" y="1178"/>
                  </a:lnTo>
                  <a:lnTo>
                    <a:pt x="989" y="1171"/>
                  </a:lnTo>
                  <a:lnTo>
                    <a:pt x="990" y="1156"/>
                  </a:lnTo>
                  <a:lnTo>
                    <a:pt x="990" y="1140"/>
                  </a:lnTo>
                  <a:lnTo>
                    <a:pt x="990" y="1140"/>
                  </a:lnTo>
                  <a:lnTo>
                    <a:pt x="990" y="1128"/>
                  </a:lnTo>
                  <a:lnTo>
                    <a:pt x="991" y="1116"/>
                  </a:lnTo>
                  <a:lnTo>
                    <a:pt x="991" y="1116"/>
                  </a:lnTo>
                  <a:lnTo>
                    <a:pt x="993" y="1096"/>
                  </a:lnTo>
                  <a:lnTo>
                    <a:pt x="993" y="1077"/>
                  </a:lnTo>
                  <a:lnTo>
                    <a:pt x="991" y="1060"/>
                  </a:lnTo>
                  <a:lnTo>
                    <a:pt x="988" y="1042"/>
                  </a:lnTo>
                  <a:lnTo>
                    <a:pt x="988" y="1042"/>
                  </a:lnTo>
                  <a:lnTo>
                    <a:pt x="983" y="1022"/>
                  </a:lnTo>
                  <a:lnTo>
                    <a:pt x="981" y="1003"/>
                  </a:lnTo>
                  <a:lnTo>
                    <a:pt x="979" y="983"/>
                  </a:lnTo>
                  <a:lnTo>
                    <a:pt x="978" y="963"/>
                  </a:lnTo>
                  <a:lnTo>
                    <a:pt x="979" y="924"/>
                  </a:lnTo>
                  <a:lnTo>
                    <a:pt x="980" y="883"/>
                  </a:lnTo>
                  <a:lnTo>
                    <a:pt x="980" y="883"/>
                  </a:lnTo>
                  <a:lnTo>
                    <a:pt x="982" y="839"/>
                  </a:lnTo>
                  <a:lnTo>
                    <a:pt x="982" y="817"/>
                  </a:lnTo>
                  <a:lnTo>
                    <a:pt x="981" y="794"/>
                  </a:lnTo>
                  <a:lnTo>
                    <a:pt x="981" y="794"/>
                  </a:lnTo>
                  <a:lnTo>
                    <a:pt x="981" y="753"/>
                  </a:lnTo>
                  <a:lnTo>
                    <a:pt x="982" y="711"/>
                  </a:lnTo>
                  <a:lnTo>
                    <a:pt x="982" y="711"/>
                  </a:lnTo>
                  <a:lnTo>
                    <a:pt x="983" y="673"/>
                  </a:lnTo>
                  <a:lnTo>
                    <a:pt x="983" y="635"/>
                  </a:lnTo>
                  <a:lnTo>
                    <a:pt x="983" y="635"/>
                  </a:lnTo>
                  <a:lnTo>
                    <a:pt x="981" y="577"/>
                  </a:lnTo>
                  <a:lnTo>
                    <a:pt x="978" y="521"/>
                  </a:lnTo>
                  <a:lnTo>
                    <a:pt x="978" y="509"/>
                  </a:lnTo>
                  <a:lnTo>
                    <a:pt x="978" y="509"/>
                  </a:lnTo>
                  <a:lnTo>
                    <a:pt x="977" y="492"/>
                  </a:lnTo>
                  <a:lnTo>
                    <a:pt x="978" y="474"/>
                  </a:lnTo>
                  <a:lnTo>
                    <a:pt x="980" y="440"/>
                  </a:lnTo>
                  <a:lnTo>
                    <a:pt x="980" y="440"/>
                  </a:lnTo>
                  <a:lnTo>
                    <a:pt x="982" y="406"/>
                  </a:lnTo>
                  <a:lnTo>
                    <a:pt x="982" y="389"/>
                  </a:lnTo>
                  <a:lnTo>
                    <a:pt x="982" y="371"/>
                  </a:lnTo>
                  <a:lnTo>
                    <a:pt x="982" y="371"/>
                  </a:lnTo>
                  <a:lnTo>
                    <a:pt x="981" y="355"/>
                  </a:lnTo>
                  <a:lnTo>
                    <a:pt x="978" y="338"/>
                  </a:lnTo>
                  <a:lnTo>
                    <a:pt x="978" y="338"/>
                  </a:lnTo>
                  <a:lnTo>
                    <a:pt x="976" y="314"/>
                  </a:lnTo>
                  <a:lnTo>
                    <a:pt x="975" y="303"/>
                  </a:lnTo>
                  <a:lnTo>
                    <a:pt x="975" y="291"/>
                  </a:lnTo>
                  <a:lnTo>
                    <a:pt x="975" y="291"/>
                  </a:lnTo>
                  <a:lnTo>
                    <a:pt x="978" y="257"/>
                  </a:lnTo>
                  <a:lnTo>
                    <a:pt x="978" y="257"/>
                  </a:lnTo>
                  <a:lnTo>
                    <a:pt x="980" y="224"/>
                  </a:lnTo>
                  <a:lnTo>
                    <a:pt x="981" y="222"/>
                  </a:lnTo>
                  <a:lnTo>
                    <a:pt x="981" y="221"/>
                  </a:lnTo>
                  <a:lnTo>
                    <a:pt x="981" y="221"/>
                  </a:lnTo>
                  <a:lnTo>
                    <a:pt x="980" y="210"/>
                  </a:lnTo>
                  <a:lnTo>
                    <a:pt x="980" y="198"/>
                  </a:lnTo>
                  <a:lnTo>
                    <a:pt x="980" y="180"/>
                  </a:lnTo>
                  <a:lnTo>
                    <a:pt x="980" y="180"/>
                  </a:lnTo>
                  <a:lnTo>
                    <a:pt x="980" y="161"/>
                  </a:lnTo>
                  <a:lnTo>
                    <a:pt x="979" y="154"/>
                  </a:lnTo>
                  <a:lnTo>
                    <a:pt x="978" y="146"/>
                  </a:lnTo>
                  <a:lnTo>
                    <a:pt x="973" y="134"/>
                  </a:lnTo>
                  <a:lnTo>
                    <a:pt x="967" y="120"/>
                  </a:lnTo>
                  <a:lnTo>
                    <a:pt x="965" y="115"/>
                  </a:lnTo>
                  <a:lnTo>
                    <a:pt x="965" y="115"/>
                  </a:lnTo>
                  <a:lnTo>
                    <a:pt x="960" y="105"/>
                  </a:lnTo>
                  <a:lnTo>
                    <a:pt x="953" y="96"/>
                  </a:lnTo>
                  <a:lnTo>
                    <a:pt x="946" y="87"/>
                  </a:lnTo>
                  <a:lnTo>
                    <a:pt x="938" y="80"/>
                  </a:lnTo>
                  <a:lnTo>
                    <a:pt x="928" y="74"/>
                  </a:lnTo>
                  <a:lnTo>
                    <a:pt x="919" y="69"/>
                  </a:lnTo>
                  <a:lnTo>
                    <a:pt x="909" y="64"/>
                  </a:lnTo>
                  <a:lnTo>
                    <a:pt x="897" y="59"/>
                  </a:lnTo>
                  <a:lnTo>
                    <a:pt x="887" y="56"/>
                  </a:lnTo>
                  <a:lnTo>
                    <a:pt x="876" y="53"/>
                  </a:lnTo>
                  <a:lnTo>
                    <a:pt x="853" y="50"/>
                  </a:lnTo>
                  <a:lnTo>
                    <a:pt x="829" y="48"/>
                  </a:lnTo>
                  <a:lnTo>
                    <a:pt x="807" y="47"/>
                  </a:lnTo>
                  <a:lnTo>
                    <a:pt x="807" y="47"/>
                  </a:lnTo>
                  <a:lnTo>
                    <a:pt x="764" y="47"/>
                  </a:lnTo>
                  <a:lnTo>
                    <a:pt x="721" y="45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556" y="39"/>
                  </a:lnTo>
                  <a:lnTo>
                    <a:pt x="476" y="38"/>
                  </a:lnTo>
                  <a:lnTo>
                    <a:pt x="476" y="38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358" y="37"/>
                  </a:lnTo>
                  <a:lnTo>
                    <a:pt x="358" y="37"/>
                  </a:lnTo>
                  <a:lnTo>
                    <a:pt x="295" y="38"/>
                  </a:lnTo>
                  <a:lnTo>
                    <a:pt x="295" y="38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60" y="38"/>
                  </a:lnTo>
                  <a:lnTo>
                    <a:pt x="260" y="38"/>
                  </a:lnTo>
                  <a:lnTo>
                    <a:pt x="236" y="37"/>
                  </a:lnTo>
                  <a:lnTo>
                    <a:pt x="236" y="37"/>
                  </a:lnTo>
                  <a:lnTo>
                    <a:pt x="202" y="38"/>
                  </a:lnTo>
                  <a:lnTo>
                    <a:pt x="185" y="39"/>
                  </a:lnTo>
                  <a:lnTo>
                    <a:pt x="169" y="41"/>
                  </a:lnTo>
                  <a:lnTo>
                    <a:pt x="153" y="44"/>
                  </a:lnTo>
                  <a:lnTo>
                    <a:pt x="138" y="48"/>
                  </a:lnTo>
                  <a:lnTo>
                    <a:pt x="123" y="53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03" y="66"/>
                  </a:lnTo>
                  <a:lnTo>
                    <a:pt x="96" y="71"/>
                  </a:lnTo>
                  <a:lnTo>
                    <a:pt x="90" y="77"/>
                  </a:lnTo>
                  <a:lnTo>
                    <a:pt x="85" y="83"/>
                  </a:lnTo>
                  <a:lnTo>
                    <a:pt x="81" y="89"/>
                  </a:lnTo>
                  <a:lnTo>
                    <a:pt x="78" y="97"/>
                  </a:lnTo>
                  <a:lnTo>
                    <a:pt x="71" y="110"/>
                  </a:lnTo>
                  <a:lnTo>
                    <a:pt x="68" y="126"/>
                  </a:lnTo>
                  <a:lnTo>
                    <a:pt x="66" y="141"/>
                  </a:lnTo>
                  <a:lnTo>
                    <a:pt x="65" y="157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3" y="189"/>
                  </a:lnTo>
                  <a:lnTo>
                    <a:pt x="63" y="189"/>
                  </a:lnTo>
                  <a:lnTo>
                    <a:pt x="63" y="199"/>
                  </a:lnTo>
                  <a:lnTo>
                    <a:pt x="62" y="210"/>
                  </a:lnTo>
                  <a:lnTo>
                    <a:pt x="60" y="219"/>
                  </a:lnTo>
                  <a:lnTo>
                    <a:pt x="56" y="227"/>
                  </a:lnTo>
                  <a:lnTo>
                    <a:pt x="56" y="228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4" y="283"/>
                  </a:lnTo>
                  <a:lnTo>
                    <a:pt x="54" y="336"/>
                  </a:lnTo>
                  <a:lnTo>
                    <a:pt x="55" y="441"/>
                  </a:lnTo>
                  <a:lnTo>
                    <a:pt x="55" y="441"/>
                  </a:lnTo>
                  <a:lnTo>
                    <a:pt x="56" y="551"/>
                  </a:lnTo>
                  <a:lnTo>
                    <a:pt x="56" y="606"/>
                  </a:lnTo>
                  <a:lnTo>
                    <a:pt x="54" y="662"/>
                  </a:lnTo>
                  <a:lnTo>
                    <a:pt x="54" y="662"/>
                  </a:lnTo>
                  <a:lnTo>
                    <a:pt x="52" y="699"/>
                  </a:lnTo>
                  <a:lnTo>
                    <a:pt x="49" y="736"/>
                  </a:lnTo>
                  <a:lnTo>
                    <a:pt x="49" y="736"/>
                  </a:lnTo>
                  <a:lnTo>
                    <a:pt x="45" y="776"/>
                  </a:lnTo>
                  <a:lnTo>
                    <a:pt x="43" y="816"/>
                  </a:lnTo>
                  <a:lnTo>
                    <a:pt x="42" y="855"/>
                  </a:lnTo>
                  <a:lnTo>
                    <a:pt x="42" y="875"/>
                  </a:lnTo>
                  <a:lnTo>
                    <a:pt x="43" y="895"/>
                  </a:lnTo>
                  <a:lnTo>
                    <a:pt x="43" y="895"/>
                  </a:lnTo>
                  <a:lnTo>
                    <a:pt x="44" y="922"/>
                  </a:lnTo>
                  <a:lnTo>
                    <a:pt x="44" y="948"/>
                  </a:lnTo>
                  <a:lnTo>
                    <a:pt x="42" y="1002"/>
                  </a:lnTo>
                  <a:lnTo>
                    <a:pt x="42" y="1012"/>
                  </a:lnTo>
                  <a:lnTo>
                    <a:pt x="42" y="1012"/>
                  </a:lnTo>
                  <a:lnTo>
                    <a:pt x="39" y="1045"/>
                  </a:lnTo>
                  <a:lnTo>
                    <a:pt x="39" y="1045"/>
                  </a:lnTo>
                  <a:lnTo>
                    <a:pt x="36" y="1076"/>
                  </a:lnTo>
                  <a:lnTo>
                    <a:pt x="36" y="1093"/>
                  </a:lnTo>
                  <a:lnTo>
                    <a:pt x="36" y="1107"/>
                  </a:lnTo>
                  <a:lnTo>
                    <a:pt x="36" y="1109"/>
                  </a:lnTo>
                  <a:lnTo>
                    <a:pt x="37" y="1111"/>
                  </a:lnTo>
                  <a:lnTo>
                    <a:pt x="37" y="1111"/>
                  </a:lnTo>
                  <a:lnTo>
                    <a:pt x="39" y="1114"/>
                  </a:lnTo>
                  <a:lnTo>
                    <a:pt x="40" y="1117"/>
                  </a:lnTo>
                  <a:lnTo>
                    <a:pt x="41" y="1123"/>
                  </a:lnTo>
                  <a:lnTo>
                    <a:pt x="41" y="1123"/>
                  </a:lnTo>
                  <a:lnTo>
                    <a:pt x="41" y="1137"/>
                  </a:lnTo>
                  <a:lnTo>
                    <a:pt x="43" y="1152"/>
                  </a:lnTo>
                  <a:lnTo>
                    <a:pt x="45" y="1165"/>
                  </a:lnTo>
                  <a:lnTo>
                    <a:pt x="50" y="1179"/>
                  </a:lnTo>
                  <a:lnTo>
                    <a:pt x="55" y="1191"/>
                  </a:lnTo>
                  <a:lnTo>
                    <a:pt x="61" y="1203"/>
                  </a:lnTo>
                  <a:lnTo>
                    <a:pt x="68" y="1214"/>
                  </a:lnTo>
                  <a:lnTo>
                    <a:pt x="77" y="1224"/>
                  </a:lnTo>
                  <a:lnTo>
                    <a:pt x="86" y="1235"/>
                  </a:lnTo>
                  <a:lnTo>
                    <a:pt x="96" y="1243"/>
                  </a:lnTo>
                  <a:lnTo>
                    <a:pt x="108" y="1251"/>
                  </a:lnTo>
                  <a:lnTo>
                    <a:pt x="119" y="1259"/>
                  </a:lnTo>
                  <a:lnTo>
                    <a:pt x="131" y="1265"/>
                  </a:lnTo>
                  <a:lnTo>
                    <a:pt x="145" y="1270"/>
                  </a:lnTo>
                  <a:lnTo>
                    <a:pt x="159" y="1274"/>
                  </a:lnTo>
                  <a:lnTo>
                    <a:pt x="175" y="1277"/>
                  </a:lnTo>
                  <a:lnTo>
                    <a:pt x="175" y="1277"/>
                  </a:lnTo>
                  <a:lnTo>
                    <a:pt x="195" y="1279"/>
                  </a:lnTo>
                  <a:lnTo>
                    <a:pt x="215" y="1281"/>
                  </a:lnTo>
                  <a:lnTo>
                    <a:pt x="238" y="1282"/>
                  </a:lnTo>
                  <a:lnTo>
                    <a:pt x="264" y="1282"/>
                  </a:lnTo>
                  <a:lnTo>
                    <a:pt x="264" y="1282"/>
                  </a:lnTo>
                  <a:lnTo>
                    <a:pt x="316" y="1281"/>
                  </a:lnTo>
                  <a:lnTo>
                    <a:pt x="316" y="1281"/>
                  </a:lnTo>
                  <a:lnTo>
                    <a:pt x="368" y="1281"/>
                  </a:lnTo>
                  <a:lnTo>
                    <a:pt x="368" y="12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1" name="Freeform 624"/>
            <p:cNvSpPr>
              <a:spLocks noEditPoints="1"/>
            </p:cNvSpPr>
            <p:nvPr/>
          </p:nvSpPr>
          <p:spPr bwMode="auto">
            <a:xfrm>
              <a:off x="6318250" y="4124325"/>
              <a:ext cx="425450" cy="479425"/>
            </a:xfrm>
            <a:custGeom>
              <a:avLst/>
              <a:gdLst/>
              <a:ahLst/>
              <a:cxnLst>
                <a:cxn ang="0">
                  <a:pos x="516" y="903"/>
                </a:cxn>
                <a:cxn ang="0">
                  <a:pos x="391" y="894"/>
                </a:cxn>
                <a:cxn ang="0">
                  <a:pos x="317" y="888"/>
                </a:cxn>
                <a:cxn ang="0">
                  <a:pos x="228" y="887"/>
                </a:cxn>
                <a:cxn ang="0">
                  <a:pos x="130" y="884"/>
                </a:cxn>
                <a:cxn ang="0">
                  <a:pos x="77" y="878"/>
                </a:cxn>
                <a:cxn ang="0">
                  <a:pos x="31" y="862"/>
                </a:cxn>
                <a:cxn ang="0">
                  <a:pos x="5" y="825"/>
                </a:cxn>
                <a:cxn ang="0">
                  <a:pos x="0" y="758"/>
                </a:cxn>
                <a:cxn ang="0">
                  <a:pos x="9" y="579"/>
                </a:cxn>
                <a:cxn ang="0">
                  <a:pos x="7" y="239"/>
                </a:cxn>
                <a:cxn ang="0">
                  <a:pos x="14" y="76"/>
                </a:cxn>
                <a:cxn ang="0">
                  <a:pos x="34" y="29"/>
                </a:cxn>
                <a:cxn ang="0">
                  <a:pos x="78" y="6"/>
                </a:cxn>
                <a:cxn ang="0">
                  <a:pos x="126" y="3"/>
                </a:cxn>
                <a:cxn ang="0">
                  <a:pos x="249" y="2"/>
                </a:cxn>
                <a:cxn ang="0">
                  <a:pos x="586" y="11"/>
                </a:cxn>
                <a:cxn ang="0">
                  <a:pos x="665" y="11"/>
                </a:cxn>
                <a:cxn ang="0">
                  <a:pos x="704" y="24"/>
                </a:cxn>
                <a:cxn ang="0">
                  <a:pos x="739" y="45"/>
                </a:cxn>
                <a:cxn ang="0">
                  <a:pos x="761" y="102"/>
                </a:cxn>
                <a:cxn ang="0">
                  <a:pos x="766" y="166"/>
                </a:cxn>
                <a:cxn ang="0">
                  <a:pos x="775" y="262"/>
                </a:cxn>
                <a:cxn ang="0">
                  <a:pos x="774" y="472"/>
                </a:cxn>
                <a:cxn ang="0">
                  <a:pos x="777" y="519"/>
                </a:cxn>
                <a:cxn ang="0">
                  <a:pos x="781" y="581"/>
                </a:cxn>
                <a:cxn ang="0">
                  <a:pos x="797" y="684"/>
                </a:cxn>
                <a:cxn ang="0">
                  <a:pos x="798" y="782"/>
                </a:cxn>
                <a:cxn ang="0">
                  <a:pos x="801" y="842"/>
                </a:cxn>
                <a:cxn ang="0">
                  <a:pos x="778" y="875"/>
                </a:cxn>
                <a:cxn ang="0">
                  <a:pos x="708" y="904"/>
                </a:cxn>
                <a:cxn ang="0">
                  <a:pos x="656" y="908"/>
                </a:cxn>
                <a:cxn ang="0">
                  <a:pos x="322" y="852"/>
                </a:cxn>
                <a:cxn ang="0">
                  <a:pos x="500" y="867"/>
                </a:cxn>
                <a:cxn ang="0">
                  <a:pos x="714" y="867"/>
                </a:cxn>
                <a:cxn ang="0">
                  <a:pos x="757" y="840"/>
                </a:cxn>
                <a:cxn ang="0">
                  <a:pos x="766" y="807"/>
                </a:cxn>
                <a:cxn ang="0">
                  <a:pos x="761" y="746"/>
                </a:cxn>
                <a:cxn ang="0">
                  <a:pos x="748" y="616"/>
                </a:cxn>
                <a:cxn ang="0">
                  <a:pos x="740" y="524"/>
                </a:cxn>
                <a:cxn ang="0">
                  <a:pos x="737" y="453"/>
                </a:cxn>
                <a:cxn ang="0">
                  <a:pos x="738" y="355"/>
                </a:cxn>
                <a:cxn ang="0">
                  <a:pos x="733" y="191"/>
                </a:cxn>
                <a:cxn ang="0">
                  <a:pos x="723" y="95"/>
                </a:cxn>
                <a:cxn ang="0">
                  <a:pos x="699" y="62"/>
                </a:cxn>
                <a:cxn ang="0">
                  <a:pos x="625" y="45"/>
                </a:cxn>
                <a:cxn ang="0">
                  <a:pos x="526" y="45"/>
                </a:cxn>
                <a:cxn ang="0">
                  <a:pos x="306" y="42"/>
                </a:cxn>
                <a:cxn ang="0">
                  <a:pos x="162" y="39"/>
                </a:cxn>
                <a:cxn ang="0">
                  <a:pos x="112" y="43"/>
                </a:cxn>
                <a:cxn ang="0">
                  <a:pos x="63" y="63"/>
                </a:cxn>
                <a:cxn ang="0">
                  <a:pos x="48" y="119"/>
                </a:cxn>
                <a:cxn ang="0">
                  <a:pos x="46" y="425"/>
                </a:cxn>
                <a:cxn ang="0">
                  <a:pos x="36" y="731"/>
                </a:cxn>
                <a:cxn ang="0">
                  <a:pos x="41" y="819"/>
                </a:cxn>
                <a:cxn ang="0">
                  <a:pos x="66" y="841"/>
                </a:cxn>
                <a:cxn ang="0">
                  <a:pos x="122" y="845"/>
                </a:cxn>
                <a:cxn ang="0">
                  <a:pos x="211" y="850"/>
                </a:cxn>
                <a:cxn ang="0">
                  <a:pos x="306" y="851"/>
                </a:cxn>
              </a:cxnLst>
              <a:rect l="0" t="0" r="r" b="b"/>
              <a:pathLst>
                <a:path w="803" h="908">
                  <a:moveTo>
                    <a:pt x="614" y="908"/>
                  </a:moveTo>
                  <a:lnTo>
                    <a:pt x="614" y="908"/>
                  </a:lnTo>
                  <a:lnTo>
                    <a:pt x="564" y="907"/>
                  </a:lnTo>
                  <a:lnTo>
                    <a:pt x="564" y="907"/>
                  </a:lnTo>
                  <a:lnTo>
                    <a:pt x="540" y="905"/>
                  </a:lnTo>
                  <a:lnTo>
                    <a:pt x="516" y="903"/>
                  </a:lnTo>
                  <a:lnTo>
                    <a:pt x="516" y="903"/>
                  </a:lnTo>
                  <a:lnTo>
                    <a:pt x="488" y="900"/>
                  </a:lnTo>
                  <a:lnTo>
                    <a:pt x="459" y="898"/>
                  </a:lnTo>
                  <a:lnTo>
                    <a:pt x="459" y="898"/>
                  </a:lnTo>
                  <a:lnTo>
                    <a:pt x="425" y="897"/>
                  </a:lnTo>
                  <a:lnTo>
                    <a:pt x="391" y="894"/>
                  </a:lnTo>
                  <a:lnTo>
                    <a:pt x="391" y="894"/>
                  </a:lnTo>
                  <a:lnTo>
                    <a:pt x="365" y="891"/>
                  </a:lnTo>
                  <a:lnTo>
                    <a:pt x="337" y="889"/>
                  </a:lnTo>
                  <a:lnTo>
                    <a:pt x="337" y="889"/>
                  </a:lnTo>
                  <a:lnTo>
                    <a:pt x="317" y="888"/>
                  </a:lnTo>
                  <a:lnTo>
                    <a:pt x="317" y="888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64" y="889"/>
                  </a:lnTo>
                  <a:lnTo>
                    <a:pt x="264" y="889"/>
                  </a:lnTo>
                  <a:lnTo>
                    <a:pt x="245" y="889"/>
                  </a:lnTo>
                  <a:lnTo>
                    <a:pt x="228" y="887"/>
                  </a:lnTo>
                  <a:lnTo>
                    <a:pt x="228" y="887"/>
                  </a:lnTo>
                  <a:lnTo>
                    <a:pt x="202" y="886"/>
                  </a:lnTo>
                  <a:lnTo>
                    <a:pt x="177" y="885"/>
                  </a:lnTo>
                  <a:lnTo>
                    <a:pt x="177" y="885"/>
                  </a:lnTo>
                  <a:lnTo>
                    <a:pt x="145" y="885"/>
                  </a:lnTo>
                  <a:lnTo>
                    <a:pt x="130" y="884"/>
                  </a:lnTo>
                  <a:lnTo>
                    <a:pt x="114" y="881"/>
                  </a:lnTo>
                  <a:lnTo>
                    <a:pt x="114" y="881"/>
                  </a:lnTo>
                  <a:lnTo>
                    <a:pt x="101" y="880"/>
                  </a:lnTo>
                  <a:lnTo>
                    <a:pt x="87" y="879"/>
                  </a:lnTo>
                  <a:lnTo>
                    <a:pt x="87" y="879"/>
                  </a:lnTo>
                  <a:lnTo>
                    <a:pt x="77" y="878"/>
                  </a:lnTo>
                  <a:lnTo>
                    <a:pt x="66" y="877"/>
                  </a:lnTo>
                  <a:lnTo>
                    <a:pt x="56" y="875"/>
                  </a:lnTo>
                  <a:lnTo>
                    <a:pt x="47" y="872"/>
                  </a:lnTo>
                  <a:lnTo>
                    <a:pt x="47" y="872"/>
                  </a:lnTo>
                  <a:lnTo>
                    <a:pt x="38" y="867"/>
                  </a:lnTo>
                  <a:lnTo>
                    <a:pt x="31" y="862"/>
                  </a:lnTo>
                  <a:lnTo>
                    <a:pt x="25" y="856"/>
                  </a:lnTo>
                  <a:lnTo>
                    <a:pt x="20" y="851"/>
                  </a:lnTo>
                  <a:lnTo>
                    <a:pt x="14" y="845"/>
                  </a:lnTo>
                  <a:lnTo>
                    <a:pt x="11" y="839"/>
                  </a:lnTo>
                  <a:lnTo>
                    <a:pt x="8" y="832"/>
                  </a:lnTo>
                  <a:lnTo>
                    <a:pt x="5" y="825"/>
                  </a:lnTo>
                  <a:lnTo>
                    <a:pt x="2" y="811"/>
                  </a:lnTo>
                  <a:lnTo>
                    <a:pt x="0" y="795"/>
                  </a:lnTo>
                  <a:lnTo>
                    <a:pt x="0" y="778"/>
                  </a:lnTo>
                  <a:lnTo>
                    <a:pt x="0" y="760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32"/>
                  </a:lnTo>
                  <a:lnTo>
                    <a:pt x="1" y="706"/>
                  </a:lnTo>
                  <a:lnTo>
                    <a:pt x="4" y="655"/>
                  </a:lnTo>
                  <a:lnTo>
                    <a:pt x="4" y="655"/>
                  </a:lnTo>
                  <a:lnTo>
                    <a:pt x="7" y="604"/>
                  </a:lnTo>
                  <a:lnTo>
                    <a:pt x="9" y="579"/>
                  </a:lnTo>
                  <a:lnTo>
                    <a:pt x="9" y="553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8" y="270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6" y="191"/>
                  </a:lnTo>
                  <a:lnTo>
                    <a:pt x="6" y="167"/>
                  </a:lnTo>
                  <a:lnTo>
                    <a:pt x="6" y="143"/>
                  </a:lnTo>
                  <a:lnTo>
                    <a:pt x="8" y="120"/>
                  </a:lnTo>
                  <a:lnTo>
                    <a:pt x="10" y="98"/>
                  </a:lnTo>
                  <a:lnTo>
                    <a:pt x="14" y="76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6" y="41"/>
                  </a:lnTo>
                  <a:lnTo>
                    <a:pt x="30" y="34"/>
                  </a:lnTo>
                  <a:lnTo>
                    <a:pt x="34" y="29"/>
                  </a:lnTo>
                  <a:lnTo>
                    <a:pt x="38" y="25"/>
                  </a:lnTo>
                  <a:lnTo>
                    <a:pt x="42" y="21"/>
                  </a:lnTo>
                  <a:lnTo>
                    <a:pt x="48" y="17"/>
                  </a:lnTo>
                  <a:lnTo>
                    <a:pt x="53" y="14"/>
                  </a:lnTo>
                  <a:lnTo>
                    <a:pt x="65" y="10"/>
                  </a:lnTo>
                  <a:lnTo>
                    <a:pt x="78" y="6"/>
                  </a:lnTo>
                  <a:lnTo>
                    <a:pt x="93" y="5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22" y="5"/>
                  </a:lnTo>
                  <a:lnTo>
                    <a:pt x="124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31" y="1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93" y="1"/>
                  </a:lnTo>
                  <a:lnTo>
                    <a:pt x="249" y="2"/>
                  </a:lnTo>
                  <a:lnTo>
                    <a:pt x="361" y="5"/>
                  </a:lnTo>
                  <a:lnTo>
                    <a:pt x="361" y="5"/>
                  </a:lnTo>
                  <a:lnTo>
                    <a:pt x="473" y="8"/>
                  </a:lnTo>
                  <a:lnTo>
                    <a:pt x="529" y="10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607" y="10"/>
                  </a:lnTo>
                  <a:lnTo>
                    <a:pt x="607" y="10"/>
                  </a:lnTo>
                  <a:lnTo>
                    <a:pt x="634" y="8"/>
                  </a:lnTo>
                  <a:lnTo>
                    <a:pt x="634" y="8"/>
                  </a:lnTo>
                  <a:lnTo>
                    <a:pt x="650" y="10"/>
                  </a:lnTo>
                  <a:lnTo>
                    <a:pt x="665" y="11"/>
                  </a:lnTo>
                  <a:lnTo>
                    <a:pt x="674" y="13"/>
                  </a:lnTo>
                  <a:lnTo>
                    <a:pt x="681" y="14"/>
                  </a:lnTo>
                  <a:lnTo>
                    <a:pt x="688" y="17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704" y="24"/>
                  </a:lnTo>
                  <a:lnTo>
                    <a:pt x="712" y="28"/>
                  </a:lnTo>
                  <a:lnTo>
                    <a:pt x="712" y="28"/>
                  </a:lnTo>
                  <a:lnTo>
                    <a:pt x="722" y="33"/>
                  </a:lnTo>
                  <a:lnTo>
                    <a:pt x="732" y="39"/>
                  </a:lnTo>
                  <a:lnTo>
                    <a:pt x="736" y="42"/>
                  </a:lnTo>
                  <a:lnTo>
                    <a:pt x="739" y="45"/>
                  </a:lnTo>
                  <a:lnTo>
                    <a:pt x="742" y="48"/>
                  </a:lnTo>
                  <a:lnTo>
                    <a:pt x="744" y="53"/>
                  </a:lnTo>
                  <a:lnTo>
                    <a:pt x="744" y="53"/>
                  </a:lnTo>
                  <a:lnTo>
                    <a:pt x="752" y="74"/>
                  </a:lnTo>
                  <a:lnTo>
                    <a:pt x="759" y="92"/>
                  </a:lnTo>
                  <a:lnTo>
                    <a:pt x="761" y="102"/>
                  </a:lnTo>
                  <a:lnTo>
                    <a:pt x="763" y="112"/>
                  </a:lnTo>
                  <a:lnTo>
                    <a:pt x="764" y="123"/>
                  </a:lnTo>
                  <a:lnTo>
                    <a:pt x="764" y="134"/>
                  </a:lnTo>
                  <a:lnTo>
                    <a:pt x="764" y="134"/>
                  </a:lnTo>
                  <a:lnTo>
                    <a:pt x="764" y="150"/>
                  </a:lnTo>
                  <a:lnTo>
                    <a:pt x="766" y="166"/>
                  </a:lnTo>
                  <a:lnTo>
                    <a:pt x="770" y="198"/>
                  </a:lnTo>
                  <a:lnTo>
                    <a:pt x="770" y="198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5" y="241"/>
                  </a:lnTo>
                  <a:lnTo>
                    <a:pt x="775" y="262"/>
                  </a:lnTo>
                  <a:lnTo>
                    <a:pt x="774" y="306"/>
                  </a:lnTo>
                  <a:lnTo>
                    <a:pt x="774" y="306"/>
                  </a:lnTo>
                  <a:lnTo>
                    <a:pt x="773" y="348"/>
                  </a:lnTo>
                  <a:lnTo>
                    <a:pt x="773" y="460"/>
                  </a:lnTo>
                  <a:lnTo>
                    <a:pt x="773" y="460"/>
                  </a:lnTo>
                  <a:lnTo>
                    <a:pt x="774" y="472"/>
                  </a:lnTo>
                  <a:lnTo>
                    <a:pt x="775" y="484"/>
                  </a:lnTo>
                  <a:lnTo>
                    <a:pt x="775" y="484"/>
                  </a:lnTo>
                  <a:lnTo>
                    <a:pt x="777" y="497"/>
                  </a:lnTo>
                  <a:lnTo>
                    <a:pt x="778" y="508"/>
                  </a:lnTo>
                  <a:lnTo>
                    <a:pt x="778" y="508"/>
                  </a:lnTo>
                  <a:lnTo>
                    <a:pt x="777" y="519"/>
                  </a:lnTo>
                  <a:lnTo>
                    <a:pt x="777" y="519"/>
                  </a:lnTo>
                  <a:lnTo>
                    <a:pt x="776" y="534"/>
                  </a:lnTo>
                  <a:lnTo>
                    <a:pt x="776" y="550"/>
                  </a:lnTo>
                  <a:lnTo>
                    <a:pt x="778" y="564"/>
                  </a:lnTo>
                  <a:lnTo>
                    <a:pt x="781" y="581"/>
                  </a:lnTo>
                  <a:lnTo>
                    <a:pt x="781" y="581"/>
                  </a:lnTo>
                  <a:lnTo>
                    <a:pt x="786" y="598"/>
                  </a:lnTo>
                  <a:lnTo>
                    <a:pt x="790" y="618"/>
                  </a:lnTo>
                  <a:lnTo>
                    <a:pt x="793" y="641"/>
                  </a:lnTo>
                  <a:lnTo>
                    <a:pt x="796" y="667"/>
                  </a:lnTo>
                  <a:lnTo>
                    <a:pt x="796" y="667"/>
                  </a:lnTo>
                  <a:lnTo>
                    <a:pt x="797" y="684"/>
                  </a:lnTo>
                  <a:lnTo>
                    <a:pt x="797" y="703"/>
                  </a:lnTo>
                  <a:lnTo>
                    <a:pt x="797" y="739"/>
                  </a:lnTo>
                  <a:lnTo>
                    <a:pt x="797" y="739"/>
                  </a:lnTo>
                  <a:lnTo>
                    <a:pt x="797" y="766"/>
                  </a:lnTo>
                  <a:lnTo>
                    <a:pt x="797" y="766"/>
                  </a:lnTo>
                  <a:lnTo>
                    <a:pt x="798" y="782"/>
                  </a:lnTo>
                  <a:lnTo>
                    <a:pt x="800" y="796"/>
                  </a:lnTo>
                  <a:lnTo>
                    <a:pt x="800" y="796"/>
                  </a:lnTo>
                  <a:lnTo>
                    <a:pt x="802" y="808"/>
                  </a:lnTo>
                  <a:lnTo>
                    <a:pt x="803" y="819"/>
                  </a:lnTo>
                  <a:lnTo>
                    <a:pt x="803" y="830"/>
                  </a:lnTo>
                  <a:lnTo>
                    <a:pt x="801" y="842"/>
                  </a:lnTo>
                  <a:lnTo>
                    <a:pt x="801" y="842"/>
                  </a:lnTo>
                  <a:lnTo>
                    <a:pt x="799" y="848"/>
                  </a:lnTo>
                  <a:lnTo>
                    <a:pt x="796" y="854"/>
                  </a:lnTo>
                  <a:lnTo>
                    <a:pt x="793" y="859"/>
                  </a:lnTo>
                  <a:lnTo>
                    <a:pt x="788" y="865"/>
                  </a:lnTo>
                  <a:lnTo>
                    <a:pt x="778" y="875"/>
                  </a:lnTo>
                  <a:lnTo>
                    <a:pt x="766" y="883"/>
                  </a:lnTo>
                  <a:lnTo>
                    <a:pt x="752" y="891"/>
                  </a:lnTo>
                  <a:lnTo>
                    <a:pt x="738" y="896"/>
                  </a:lnTo>
                  <a:lnTo>
                    <a:pt x="723" y="901"/>
                  </a:lnTo>
                  <a:lnTo>
                    <a:pt x="709" y="904"/>
                  </a:lnTo>
                  <a:lnTo>
                    <a:pt x="708" y="904"/>
                  </a:lnTo>
                  <a:lnTo>
                    <a:pt x="708" y="905"/>
                  </a:lnTo>
                  <a:lnTo>
                    <a:pt x="708" y="905"/>
                  </a:lnTo>
                  <a:lnTo>
                    <a:pt x="703" y="907"/>
                  </a:lnTo>
                  <a:lnTo>
                    <a:pt x="699" y="907"/>
                  </a:lnTo>
                  <a:lnTo>
                    <a:pt x="699" y="907"/>
                  </a:lnTo>
                  <a:lnTo>
                    <a:pt x="656" y="908"/>
                  </a:lnTo>
                  <a:lnTo>
                    <a:pt x="656" y="908"/>
                  </a:lnTo>
                  <a:lnTo>
                    <a:pt x="614" y="908"/>
                  </a:lnTo>
                  <a:lnTo>
                    <a:pt x="614" y="908"/>
                  </a:lnTo>
                  <a:close/>
                  <a:moveTo>
                    <a:pt x="306" y="851"/>
                  </a:moveTo>
                  <a:lnTo>
                    <a:pt x="306" y="851"/>
                  </a:lnTo>
                  <a:lnTo>
                    <a:pt x="322" y="852"/>
                  </a:lnTo>
                  <a:lnTo>
                    <a:pt x="336" y="853"/>
                  </a:lnTo>
                  <a:lnTo>
                    <a:pt x="336" y="853"/>
                  </a:lnTo>
                  <a:lnTo>
                    <a:pt x="375" y="857"/>
                  </a:lnTo>
                  <a:lnTo>
                    <a:pt x="416" y="860"/>
                  </a:lnTo>
                  <a:lnTo>
                    <a:pt x="457" y="864"/>
                  </a:lnTo>
                  <a:lnTo>
                    <a:pt x="500" y="867"/>
                  </a:lnTo>
                  <a:lnTo>
                    <a:pt x="589" y="870"/>
                  </a:lnTo>
                  <a:lnTo>
                    <a:pt x="685" y="871"/>
                  </a:lnTo>
                  <a:lnTo>
                    <a:pt x="685" y="871"/>
                  </a:lnTo>
                  <a:lnTo>
                    <a:pt x="694" y="871"/>
                  </a:lnTo>
                  <a:lnTo>
                    <a:pt x="704" y="869"/>
                  </a:lnTo>
                  <a:lnTo>
                    <a:pt x="714" y="867"/>
                  </a:lnTo>
                  <a:lnTo>
                    <a:pt x="723" y="863"/>
                  </a:lnTo>
                  <a:lnTo>
                    <a:pt x="733" y="858"/>
                  </a:lnTo>
                  <a:lnTo>
                    <a:pt x="742" y="853"/>
                  </a:lnTo>
                  <a:lnTo>
                    <a:pt x="749" y="847"/>
                  </a:lnTo>
                  <a:lnTo>
                    <a:pt x="757" y="840"/>
                  </a:lnTo>
                  <a:lnTo>
                    <a:pt x="757" y="840"/>
                  </a:lnTo>
                  <a:lnTo>
                    <a:pt x="760" y="835"/>
                  </a:lnTo>
                  <a:lnTo>
                    <a:pt x="762" y="829"/>
                  </a:lnTo>
                  <a:lnTo>
                    <a:pt x="764" y="824"/>
                  </a:lnTo>
                  <a:lnTo>
                    <a:pt x="765" y="819"/>
                  </a:lnTo>
                  <a:lnTo>
                    <a:pt x="766" y="813"/>
                  </a:lnTo>
                  <a:lnTo>
                    <a:pt x="766" y="807"/>
                  </a:lnTo>
                  <a:lnTo>
                    <a:pt x="764" y="794"/>
                  </a:lnTo>
                  <a:lnTo>
                    <a:pt x="764" y="794"/>
                  </a:lnTo>
                  <a:lnTo>
                    <a:pt x="762" y="783"/>
                  </a:lnTo>
                  <a:lnTo>
                    <a:pt x="761" y="770"/>
                  </a:lnTo>
                  <a:lnTo>
                    <a:pt x="761" y="746"/>
                  </a:lnTo>
                  <a:lnTo>
                    <a:pt x="761" y="746"/>
                  </a:lnTo>
                  <a:lnTo>
                    <a:pt x="761" y="733"/>
                  </a:lnTo>
                  <a:lnTo>
                    <a:pt x="761" y="733"/>
                  </a:lnTo>
                  <a:lnTo>
                    <a:pt x="760" y="703"/>
                  </a:lnTo>
                  <a:lnTo>
                    <a:pt x="758" y="674"/>
                  </a:lnTo>
                  <a:lnTo>
                    <a:pt x="753" y="645"/>
                  </a:lnTo>
                  <a:lnTo>
                    <a:pt x="748" y="616"/>
                  </a:lnTo>
                  <a:lnTo>
                    <a:pt x="748" y="616"/>
                  </a:lnTo>
                  <a:lnTo>
                    <a:pt x="742" y="570"/>
                  </a:lnTo>
                  <a:lnTo>
                    <a:pt x="742" y="570"/>
                  </a:lnTo>
                  <a:lnTo>
                    <a:pt x="741" y="558"/>
                  </a:lnTo>
                  <a:lnTo>
                    <a:pt x="740" y="546"/>
                  </a:lnTo>
                  <a:lnTo>
                    <a:pt x="740" y="524"/>
                  </a:lnTo>
                  <a:lnTo>
                    <a:pt x="740" y="524"/>
                  </a:lnTo>
                  <a:lnTo>
                    <a:pt x="739" y="504"/>
                  </a:lnTo>
                  <a:lnTo>
                    <a:pt x="738" y="483"/>
                  </a:lnTo>
                  <a:lnTo>
                    <a:pt x="738" y="483"/>
                  </a:lnTo>
                  <a:lnTo>
                    <a:pt x="737" y="468"/>
                  </a:lnTo>
                  <a:lnTo>
                    <a:pt x="737" y="453"/>
                  </a:lnTo>
                  <a:lnTo>
                    <a:pt x="737" y="423"/>
                  </a:lnTo>
                  <a:lnTo>
                    <a:pt x="737" y="423"/>
                  </a:lnTo>
                  <a:lnTo>
                    <a:pt x="737" y="401"/>
                  </a:lnTo>
                  <a:lnTo>
                    <a:pt x="737" y="401"/>
                  </a:lnTo>
                  <a:lnTo>
                    <a:pt x="738" y="355"/>
                  </a:lnTo>
                  <a:lnTo>
                    <a:pt x="738" y="355"/>
                  </a:lnTo>
                  <a:lnTo>
                    <a:pt x="738" y="317"/>
                  </a:lnTo>
                  <a:lnTo>
                    <a:pt x="738" y="279"/>
                  </a:lnTo>
                  <a:lnTo>
                    <a:pt x="736" y="242"/>
                  </a:lnTo>
                  <a:lnTo>
                    <a:pt x="734" y="204"/>
                  </a:lnTo>
                  <a:lnTo>
                    <a:pt x="734" y="204"/>
                  </a:lnTo>
                  <a:lnTo>
                    <a:pt x="733" y="191"/>
                  </a:lnTo>
                  <a:lnTo>
                    <a:pt x="733" y="174"/>
                  </a:lnTo>
                  <a:lnTo>
                    <a:pt x="733" y="174"/>
                  </a:lnTo>
                  <a:lnTo>
                    <a:pt x="732" y="141"/>
                  </a:lnTo>
                  <a:lnTo>
                    <a:pt x="731" y="125"/>
                  </a:lnTo>
                  <a:lnTo>
                    <a:pt x="728" y="109"/>
                  </a:lnTo>
                  <a:lnTo>
                    <a:pt x="723" y="95"/>
                  </a:lnTo>
                  <a:lnTo>
                    <a:pt x="720" y="87"/>
                  </a:lnTo>
                  <a:lnTo>
                    <a:pt x="717" y="81"/>
                  </a:lnTo>
                  <a:lnTo>
                    <a:pt x="713" y="76"/>
                  </a:lnTo>
                  <a:lnTo>
                    <a:pt x="709" y="71"/>
                  </a:lnTo>
                  <a:lnTo>
                    <a:pt x="704" y="67"/>
                  </a:lnTo>
                  <a:lnTo>
                    <a:pt x="699" y="62"/>
                  </a:lnTo>
                  <a:lnTo>
                    <a:pt x="699" y="62"/>
                  </a:lnTo>
                  <a:lnTo>
                    <a:pt x="684" y="56"/>
                  </a:lnTo>
                  <a:lnTo>
                    <a:pt x="670" y="52"/>
                  </a:lnTo>
                  <a:lnTo>
                    <a:pt x="655" y="49"/>
                  </a:lnTo>
                  <a:lnTo>
                    <a:pt x="639" y="46"/>
                  </a:lnTo>
                  <a:lnTo>
                    <a:pt x="625" y="45"/>
                  </a:lnTo>
                  <a:lnTo>
                    <a:pt x="611" y="44"/>
                  </a:lnTo>
                  <a:lnTo>
                    <a:pt x="586" y="43"/>
                  </a:lnTo>
                  <a:lnTo>
                    <a:pt x="586" y="43"/>
                  </a:lnTo>
                  <a:lnTo>
                    <a:pt x="556" y="44"/>
                  </a:lnTo>
                  <a:lnTo>
                    <a:pt x="526" y="45"/>
                  </a:lnTo>
                  <a:lnTo>
                    <a:pt x="526" y="45"/>
                  </a:lnTo>
                  <a:lnTo>
                    <a:pt x="500" y="46"/>
                  </a:lnTo>
                  <a:lnTo>
                    <a:pt x="475" y="47"/>
                  </a:lnTo>
                  <a:lnTo>
                    <a:pt x="475" y="47"/>
                  </a:lnTo>
                  <a:lnTo>
                    <a:pt x="432" y="46"/>
                  </a:lnTo>
                  <a:lnTo>
                    <a:pt x="390" y="45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236" y="39"/>
                  </a:lnTo>
                  <a:lnTo>
                    <a:pt x="165" y="38"/>
                  </a:lnTo>
                  <a:lnTo>
                    <a:pt x="164" y="38"/>
                  </a:lnTo>
                  <a:lnTo>
                    <a:pt x="162" y="39"/>
                  </a:lnTo>
                  <a:lnTo>
                    <a:pt x="162" y="39"/>
                  </a:lnTo>
                  <a:lnTo>
                    <a:pt x="156" y="41"/>
                  </a:lnTo>
                  <a:lnTo>
                    <a:pt x="151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24" y="42"/>
                  </a:lnTo>
                  <a:lnTo>
                    <a:pt x="112" y="43"/>
                  </a:lnTo>
                  <a:lnTo>
                    <a:pt x="98" y="45"/>
                  </a:lnTo>
                  <a:lnTo>
                    <a:pt x="85" y="48"/>
                  </a:lnTo>
                  <a:lnTo>
                    <a:pt x="79" y="51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3" y="63"/>
                  </a:lnTo>
                  <a:lnTo>
                    <a:pt x="59" y="70"/>
                  </a:lnTo>
                  <a:lnTo>
                    <a:pt x="56" y="77"/>
                  </a:lnTo>
                  <a:lnTo>
                    <a:pt x="53" y="8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8" y="119"/>
                  </a:lnTo>
                  <a:lnTo>
                    <a:pt x="46" y="143"/>
                  </a:lnTo>
                  <a:lnTo>
                    <a:pt x="46" y="168"/>
                  </a:lnTo>
                  <a:lnTo>
                    <a:pt x="46" y="192"/>
                  </a:lnTo>
                  <a:lnTo>
                    <a:pt x="46" y="209"/>
                  </a:lnTo>
                  <a:lnTo>
                    <a:pt x="46" y="425"/>
                  </a:lnTo>
                  <a:lnTo>
                    <a:pt x="46" y="425"/>
                  </a:lnTo>
                  <a:lnTo>
                    <a:pt x="45" y="470"/>
                  </a:lnTo>
                  <a:lnTo>
                    <a:pt x="44" y="513"/>
                  </a:lnTo>
                  <a:lnTo>
                    <a:pt x="40" y="600"/>
                  </a:lnTo>
                  <a:lnTo>
                    <a:pt x="40" y="600"/>
                  </a:lnTo>
                  <a:lnTo>
                    <a:pt x="37" y="686"/>
                  </a:lnTo>
                  <a:lnTo>
                    <a:pt x="36" y="731"/>
                  </a:lnTo>
                  <a:lnTo>
                    <a:pt x="36" y="774"/>
                  </a:lnTo>
                  <a:lnTo>
                    <a:pt x="36" y="774"/>
                  </a:lnTo>
                  <a:lnTo>
                    <a:pt x="36" y="785"/>
                  </a:lnTo>
                  <a:lnTo>
                    <a:pt x="36" y="796"/>
                  </a:lnTo>
                  <a:lnTo>
                    <a:pt x="38" y="808"/>
                  </a:lnTo>
                  <a:lnTo>
                    <a:pt x="41" y="819"/>
                  </a:lnTo>
                  <a:lnTo>
                    <a:pt x="44" y="823"/>
                  </a:lnTo>
                  <a:lnTo>
                    <a:pt x="47" y="828"/>
                  </a:lnTo>
                  <a:lnTo>
                    <a:pt x="51" y="832"/>
                  </a:lnTo>
                  <a:lnTo>
                    <a:pt x="55" y="836"/>
                  </a:lnTo>
                  <a:lnTo>
                    <a:pt x="60" y="839"/>
                  </a:lnTo>
                  <a:lnTo>
                    <a:pt x="66" y="841"/>
                  </a:lnTo>
                  <a:lnTo>
                    <a:pt x="74" y="842"/>
                  </a:lnTo>
                  <a:lnTo>
                    <a:pt x="81" y="843"/>
                  </a:lnTo>
                  <a:lnTo>
                    <a:pt x="81" y="843"/>
                  </a:lnTo>
                  <a:lnTo>
                    <a:pt x="102" y="844"/>
                  </a:lnTo>
                  <a:lnTo>
                    <a:pt x="122" y="845"/>
                  </a:lnTo>
                  <a:lnTo>
                    <a:pt x="122" y="845"/>
                  </a:lnTo>
                  <a:lnTo>
                    <a:pt x="144" y="847"/>
                  </a:lnTo>
                  <a:lnTo>
                    <a:pt x="167" y="847"/>
                  </a:lnTo>
                  <a:lnTo>
                    <a:pt x="167" y="847"/>
                  </a:lnTo>
                  <a:lnTo>
                    <a:pt x="190" y="848"/>
                  </a:lnTo>
                  <a:lnTo>
                    <a:pt x="211" y="850"/>
                  </a:lnTo>
                  <a:lnTo>
                    <a:pt x="211" y="850"/>
                  </a:lnTo>
                  <a:lnTo>
                    <a:pt x="234" y="851"/>
                  </a:lnTo>
                  <a:lnTo>
                    <a:pt x="258" y="852"/>
                  </a:lnTo>
                  <a:lnTo>
                    <a:pt x="258" y="852"/>
                  </a:lnTo>
                  <a:lnTo>
                    <a:pt x="282" y="852"/>
                  </a:lnTo>
                  <a:lnTo>
                    <a:pt x="282" y="852"/>
                  </a:lnTo>
                  <a:lnTo>
                    <a:pt x="306" y="851"/>
                  </a:lnTo>
                  <a:lnTo>
                    <a:pt x="306" y="8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2" name="Freeform 625"/>
            <p:cNvSpPr>
              <a:spLocks noEditPoints="1"/>
            </p:cNvSpPr>
            <p:nvPr/>
          </p:nvSpPr>
          <p:spPr bwMode="auto">
            <a:xfrm>
              <a:off x="6481763" y="4614863"/>
              <a:ext cx="82550" cy="74613"/>
            </a:xfrm>
            <a:custGeom>
              <a:avLst/>
              <a:gdLst/>
              <a:ahLst/>
              <a:cxnLst>
                <a:cxn ang="0">
                  <a:pos x="61" y="141"/>
                </a:cxn>
                <a:cxn ang="0">
                  <a:pos x="56" y="141"/>
                </a:cxn>
                <a:cxn ang="0">
                  <a:pos x="35" y="135"/>
                </a:cxn>
                <a:cxn ang="0">
                  <a:pos x="20" y="126"/>
                </a:cxn>
                <a:cxn ang="0">
                  <a:pos x="15" y="122"/>
                </a:cxn>
                <a:cxn ang="0">
                  <a:pos x="6" y="109"/>
                </a:cxn>
                <a:cxn ang="0">
                  <a:pos x="2" y="94"/>
                </a:cxn>
                <a:cxn ang="0">
                  <a:pos x="0" y="79"/>
                </a:cxn>
                <a:cxn ang="0">
                  <a:pos x="0" y="61"/>
                </a:cxn>
                <a:cxn ang="0">
                  <a:pos x="2" y="46"/>
                </a:cxn>
                <a:cxn ang="0">
                  <a:pos x="6" y="35"/>
                </a:cxn>
                <a:cxn ang="0">
                  <a:pos x="12" y="26"/>
                </a:cxn>
                <a:cxn ang="0">
                  <a:pos x="22" y="19"/>
                </a:cxn>
                <a:cxn ang="0">
                  <a:pos x="37" y="10"/>
                </a:cxn>
                <a:cxn ang="0">
                  <a:pos x="65" y="1"/>
                </a:cxn>
                <a:cxn ang="0">
                  <a:pos x="77" y="0"/>
                </a:cxn>
                <a:cxn ang="0">
                  <a:pos x="83" y="0"/>
                </a:cxn>
                <a:cxn ang="0">
                  <a:pos x="100" y="4"/>
                </a:cxn>
                <a:cxn ang="0">
                  <a:pos x="116" y="12"/>
                </a:cxn>
                <a:cxn ang="0">
                  <a:pos x="130" y="23"/>
                </a:cxn>
                <a:cxn ang="0">
                  <a:pos x="143" y="37"/>
                </a:cxn>
                <a:cxn ang="0">
                  <a:pos x="147" y="43"/>
                </a:cxn>
                <a:cxn ang="0">
                  <a:pos x="152" y="57"/>
                </a:cxn>
                <a:cxn ang="0">
                  <a:pos x="155" y="70"/>
                </a:cxn>
                <a:cxn ang="0">
                  <a:pos x="155" y="85"/>
                </a:cxn>
                <a:cxn ang="0">
                  <a:pos x="154" y="92"/>
                </a:cxn>
                <a:cxn ang="0">
                  <a:pos x="149" y="106"/>
                </a:cxn>
                <a:cxn ang="0">
                  <a:pos x="142" y="117"/>
                </a:cxn>
                <a:cxn ang="0">
                  <a:pos x="134" y="125"/>
                </a:cxn>
                <a:cxn ang="0">
                  <a:pos x="123" y="131"/>
                </a:cxn>
                <a:cxn ang="0">
                  <a:pos x="97" y="140"/>
                </a:cxn>
                <a:cxn ang="0">
                  <a:pos x="66" y="141"/>
                </a:cxn>
                <a:cxn ang="0">
                  <a:pos x="61" y="101"/>
                </a:cxn>
                <a:cxn ang="0">
                  <a:pos x="67" y="102"/>
                </a:cxn>
                <a:cxn ang="0">
                  <a:pos x="73" y="106"/>
                </a:cxn>
                <a:cxn ang="0">
                  <a:pos x="75" y="106"/>
                </a:cxn>
                <a:cxn ang="0">
                  <a:pos x="83" y="106"/>
                </a:cxn>
                <a:cxn ang="0">
                  <a:pos x="96" y="106"/>
                </a:cxn>
                <a:cxn ang="0">
                  <a:pos x="107" y="101"/>
                </a:cxn>
                <a:cxn ang="0">
                  <a:pos x="115" y="94"/>
                </a:cxn>
                <a:cxn ang="0">
                  <a:pos x="117" y="88"/>
                </a:cxn>
                <a:cxn ang="0">
                  <a:pos x="118" y="79"/>
                </a:cxn>
                <a:cxn ang="0">
                  <a:pos x="114" y="58"/>
                </a:cxn>
                <a:cxn ang="0">
                  <a:pos x="108" y="50"/>
                </a:cxn>
                <a:cxn ang="0">
                  <a:pos x="96" y="39"/>
                </a:cxn>
                <a:cxn ang="0">
                  <a:pos x="84" y="36"/>
                </a:cxn>
                <a:cxn ang="0">
                  <a:pos x="73" y="37"/>
                </a:cxn>
                <a:cxn ang="0">
                  <a:pos x="54" y="42"/>
                </a:cxn>
                <a:cxn ang="0">
                  <a:pos x="45" y="46"/>
                </a:cxn>
                <a:cxn ang="0">
                  <a:pos x="37" y="54"/>
                </a:cxn>
                <a:cxn ang="0">
                  <a:pos x="36" y="63"/>
                </a:cxn>
                <a:cxn ang="0">
                  <a:pos x="36" y="68"/>
                </a:cxn>
                <a:cxn ang="0">
                  <a:pos x="36" y="79"/>
                </a:cxn>
                <a:cxn ang="0">
                  <a:pos x="40" y="92"/>
                </a:cxn>
                <a:cxn ang="0">
                  <a:pos x="45" y="99"/>
                </a:cxn>
                <a:cxn ang="0">
                  <a:pos x="53" y="102"/>
                </a:cxn>
                <a:cxn ang="0">
                  <a:pos x="55" y="102"/>
                </a:cxn>
                <a:cxn ang="0">
                  <a:pos x="61" y="101"/>
                </a:cxn>
              </a:cxnLst>
              <a:rect l="0" t="0" r="r" b="b"/>
              <a:pathLst>
                <a:path w="155" h="141">
                  <a:moveTo>
                    <a:pt x="61" y="141"/>
                  </a:moveTo>
                  <a:lnTo>
                    <a:pt x="61" y="141"/>
                  </a:lnTo>
                  <a:lnTo>
                    <a:pt x="56" y="141"/>
                  </a:lnTo>
                  <a:lnTo>
                    <a:pt x="56" y="141"/>
                  </a:lnTo>
                  <a:lnTo>
                    <a:pt x="45" y="139"/>
                  </a:lnTo>
                  <a:lnTo>
                    <a:pt x="35" y="135"/>
                  </a:lnTo>
                  <a:lnTo>
                    <a:pt x="25" y="129"/>
                  </a:lnTo>
                  <a:lnTo>
                    <a:pt x="20" y="126"/>
                  </a:lnTo>
                  <a:lnTo>
                    <a:pt x="15" y="122"/>
                  </a:lnTo>
                  <a:lnTo>
                    <a:pt x="15" y="122"/>
                  </a:lnTo>
                  <a:lnTo>
                    <a:pt x="10" y="115"/>
                  </a:lnTo>
                  <a:lnTo>
                    <a:pt x="6" y="109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2" y="46"/>
                  </a:lnTo>
                  <a:lnTo>
                    <a:pt x="3" y="40"/>
                  </a:lnTo>
                  <a:lnTo>
                    <a:pt x="6" y="35"/>
                  </a:lnTo>
                  <a:lnTo>
                    <a:pt x="9" y="30"/>
                  </a:lnTo>
                  <a:lnTo>
                    <a:pt x="12" y="26"/>
                  </a:lnTo>
                  <a:lnTo>
                    <a:pt x="17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37" y="10"/>
                  </a:lnTo>
                  <a:lnTo>
                    <a:pt x="52" y="4"/>
                  </a:lnTo>
                  <a:lnTo>
                    <a:pt x="65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2"/>
                  </a:lnTo>
                  <a:lnTo>
                    <a:pt x="100" y="4"/>
                  </a:lnTo>
                  <a:lnTo>
                    <a:pt x="109" y="7"/>
                  </a:lnTo>
                  <a:lnTo>
                    <a:pt x="116" y="12"/>
                  </a:lnTo>
                  <a:lnTo>
                    <a:pt x="124" y="16"/>
                  </a:lnTo>
                  <a:lnTo>
                    <a:pt x="130" y="23"/>
                  </a:lnTo>
                  <a:lnTo>
                    <a:pt x="138" y="30"/>
                  </a:lnTo>
                  <a:lnTo>
                    <a:pt x="143" y="37"/>
                  </a:lnTo>
                  <a:lnTo>
                    <a:pt x="143" y="37"/>
                  </a:lnTo>
                  <a:lnTo>
                    <a:pt x="147" y="43"/>
                  </a:lnTo>
                  <a:lnTo>
                    <a:pt x="150" y="50"/>
                  </a:lnTo>
                  <a:lnTo>
                    <a:pt x="152" y="57"/>
                  </a:lnTo>
                  <a:lnTo>
                    <a:pt x="154" y="64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85"/>
                  </a:lnTo>
                  <a:lnTo>
                    <a:pt x="154" y="92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2"/>
                  </a:lnTo>
                  <a:lnTo>
                    <a:pt x="142" y="117"/>
                  </a:lnTo>
                  <a:lnTo>
                    <a:pt x="138" y="121"/>
                  </a:lnTo>
                  <a:lnTo>
                    <a:pt x="134" y="125"/>
                  </a:lnTo>
                  <a:lnTo>
                    <a:pt x="128" y="129"/>
                  </a:lnTo>
                  <a:lnTo>
                    <a:pt x="123" y="131"/>
                  </a:lnTo>
                  <a:lnTo>
                    <a:pt x="111" y="137"/>
                  </a:lnTo>
                  <a:lnTo>
                    <a:pt x="97" y="140"/>
                  </a:lnTo>
                  <a:lnTo>
                    <a:pt x="83" y="141"/>
                  </a:lnTo>
                  <a:lnTo>
                    <a:pt x="66" y="141"/>
                  </a:lnTo>
                  <a:lnTo>
                    <a:pt x="61" y="141"/>
                  </a:lnTo>
                  <a:close/>
                  <a:moveTo>
                    <a:pt x="61" y="101"/>
                  </a:moveTo>
                  <a:lnTo>
                    <a:pt x="61" y="101"/>
                  </a:lnTo>
                  <a:lnTo>
                    <a:pt x="67" y="102"/>
                  </a:lnTo>
                  <a:lnTo>
                    <a:pt x="72" y="105"/>
                  </a:lnTo>
                  <a:lnTo>
                    <a:pt x="73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91" y="106"/>
                  </a:lnTo>
                  <a:lnTo>
                    <a:pt x="96" y="106"/>
                  </a:lnTo>
                  <a:lnTo>
                    <a:pt x="101" y="103"/>
                  </a:lnTo>
                  <a:lnTo>
                    <a:pt x="107" y="101"/>
                  </a:lnTo>
                  <a:lnTo>
                    <a:pt x="111" y="98"/>
                  </a:lnTo>
                  <a:lnTo>
                    <a:pt x="115" y="94"/>
                  </a:lnTo>
                  <a:lnTo>
                    <a:pt x="117" y="88"/>
                  </a:lnTo>
                  <a:lnTo>
                    <a:pt x="117" y="88"/>
                  </a:lnTo>
                  <a:lnTo>
                    <a:pt x="118" y="84"/>
                  </a:lnTo>
                  <a:lnTo>
                    <a:pt x="118" y="79"/>
                  </a:lnTo>
                  <a:lnTo>
                    <a:pt x="117" y="68"/>
                  </a:lnTo>
                  <a:lnTo>
                    <a:pt x="114" y="58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90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73" y="37"/>
                  </a:lnTo>
                  <a:lnTo>
                    <a:pt x="63" y="39"/>
                  </a:lnTo>
                  <a:lnTo>
                    <a:pt x="54" y="42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0" y="51"/>
                  </a:lnTo>
                  <a:lnTo>
                    <a:pt x="37" y="54"/>
                  </a:lnTo>
                  <a:lnTo>
                    <a:pt x="36" y="58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79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51" y="101"/>
                  </a:lnTo>
                  <a:lnTo>
                    <a:pt x="53" y="102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61" y="101"/>
                  </a:lnTo>
                  <a:lnTo>
                    <a:pt x="61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3" name="Freeform 626"/>
            <p:cNvSpPr>
              <a:spLocks noEditPoints="1"/>
            </p:cNvSpPr>
            <p:nvPr/>
          </p:nvSpPr>
          <p:spPr bwMode="auto">
            <a:xfrm>
              <a:off x="6372225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2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1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3" y="17"/>
                </a:cxn>
                <a:cxn ang="0">
                  <a:pos x="4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6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4" y="0"/>
                </a:cxn>
                <a:cxn ang="0">
                  <a:pos x="57" y="0"/>
                </a:cxn>
                <a:cxn ang="0">
                  <a:pos x="80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5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59" y="51"/>
                </a:cxn>
                <a:cxn ang="0">
                  <a:pos x="160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3" y="130"/>
                </a:cxn>
                <a:cxn ang="0">
                  <a:pos x="143" y="141"/>
                </a:cxn>
                <a:cxn ang="0">
                  <a:pos x="141" y="142"/>
                </a:cxn>
                <a:cxn ang="0">
                  <a:pos x="138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19" y="107"/>
                </a:cxn>
                <a:cxn ang="0">
                  <a:pos x="123" y="105"/>
                </a:cxn>
                <a:cxn ang="0">
                  <a:pos x="126" y="100"/>
                </a:cxn>
                <a:cxn ang="0">
                  <a:pos x="123" y="61"/>
                </a:cxn>
                <a:cxn ang="0">
                  <a:pos x="121" y="44"/>
                </a:cxn>
                <a:cxn ang="0">
                  <a:pos x="116" y="36"/>
                </a:cxn>
                <a:cxn ang="0">
                  <a:pos x="105" y="37"/>
                </a:cxn>
                <a:cxn ang="0">
                  <a:pos x="84" y="36"/>
                </a:cxn>
                <a:cxn ang="0">
                  <a:pos x="60" y="35"/>
                </a:cxn>
                <a:cxn ang="0">
                  <a:pos x="42" y="36"/>
                </a:cxn>
                <a:cxn ang="0">
                  <a:pos x="38" y="41"/>
                </a:cxn>
                <a:cxn ang="0">
                  <a:pos x="36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39" y="99"/>
                </a:cxn>
                <a:cxn ang="0">
                  <a:pos x="43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2" y="143"/>
                  </a:lnTo>
                  <a:lnTo>
                    <a:pt x="23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3" y="104"/>
                  </a:lnTo>
                  <a:lnTo>
                    <a:pt x="1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0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1" y="6"/>
                  </a:lnTo>
                  <a:lnTo>
                    <a:pt x="145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59" y="51"/>
                  </a:lnTo>
                  <a:lnTo>
                    <a:pt x="160" y="67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3" y="130"/>
                  </a:lnTo>
                  <a:lnTo>
                    <a:pt x="149" y="13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1" y="142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34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44"/>
                  </a:lnTo>
                  <a:lnTo>
                    <a:pt x="123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42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6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41" y="104"/>
                  </a:lnTo>
                  <a:lnTo>
                    <a:pt x="43" y="109"/>
                  </a:lnTo>
                  <a:lnTo>
                    <a:pt x="48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4" name="Freeform 627"/>
            <p:cNvSpPr>
              <a:spLocks noEditPoints="1"/>
            </p:cNvSpPr>
            <p:nvPr/>
          </p:nvSpPr>
          <p:spPr bwMode="auto">
            <a:xfrm>
              <a:off x="6477000" y="4175125"/>
              <a:ext cx="84138" cy="77788"/>
            </a:xfrm>
            <a:custGeom>
              <a:avLst/>
              <a:gdLst/>
              <a:ahLst/>
              <a:cxnLst>
                <a:cxn ang="0">
                  <a:pos x="54" y="146"/>
                </a:cxn>
                <a:cxn ang="0">
                  <a:pos x="33" y="143"/>
                </a:cxn>
                <a:cxn ang="0">
                  <a:pos x="18" y="134"/>
                </a:cxn>
                <a:cxn ang="0">
                  <a:pos x="14" y="130"/>
                </a:cxn>
                <a:cxn ang="0">
                  <a:pos x="7" y="116"/>
                </a:cxn>
                <a:cxn ang="0">
                  <a:pos x="2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4" y="18"/>
                </a:cxn>
                <a:cxn ang="0">
                  <a:pos x="4" y="17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5" y="2"/>
                </a:cxn>
                <a:cxn ang="0">
                  <a:pos x="45" y="0"/>
                </a:cxn>
                <a:cxn ang="0">
                  <a:pos x="57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5" y="1"/>
                </a:cxn>
                <a:cxn ang="0">
                  <a:pos x="136" y="3"/>
                </a:cxn>
                <a:cxn ang="0">
                  <a:pos x="146" y="9"/>
                </a:cxn>
                <a:cxn ang="0">
                  <a:pos x="153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1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2" y="145"/>
                </a:cxn>
                <a:cxn ang="0">
                  <a:pos x="94" y="144"/>
                </a:cxn>
                <a:cxn ang="0">
                  <a:pos x="65" y="145"/>
                </a:cxn>
                <a:cxn ang="0">
                  <a:pos x="54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70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4" y="105"/>
                </a:cxn>
                <a:cxn ang="0">
                  <a:pos x="127" y="100"/>
                </a:cxn>
                <a:cxn ang="0">
                  <a:pos x="124" y="61"/>
                </a:cxn>
                <a:cxn ang="0">
                  <a:pos x="122" y="44"/>
                </a:cxn>
                <a:cxn ang="0">
                  <a:pos x="116" y="36"/>
                </a:cxn>
                <a:cxn ang="0">
                  <a:pos x="106" y="37"/>
                </a:cxn>
                <a:cxn ang="0">
                  <a:pos x="84" y="36"/>
                </a:cxn>
                <a:cxn ang="0">
                  <a:pos x="61" y="35"/>
                </a:cxn>
                <a:cxn ang="0">
                  <a:pos x="43" y="36"/>
                </a:cxn>
                <a:cxn ang="0">
                  <a:pos x="38" y="42"/>
                </a:cxn>
                <a:cxn ang="0">
                  <a:pos x="37" y="60"/>
                </a:cxn>
                <a:cxn ang="0">
                  <a:pos x="38" y="81"/>
                </a:cxn>
                <a:cxn ang="0">
                  <a:pos x="39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4" y="146"/>
                  </a:moveTo>
                  <a:lnTo>
                    <a:pt x="54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7" y="116"/>
                  </a:lnTo>
                  <a:lnTo>
                    <a:pt x="4" y="104"/>
                  </a:lnTo>
                  <a:lnTo>
                    <a:pt x="2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5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5" y="1"/>
                  </a:lnTo>
                  <a:lnTo>
                    <a:pt x="130" y="2"/>
                  </a:lnTo>
                  <a:lnTo>
                    <a:pt x="136" y="3"/>
                  </a:lnTo>
                  <a:lnTo>
                    <a:pt x="140" y="6"/>
                  </a:lnTo>
                  <a:lnTo>
                    <a:pt x="146" y="9"/>
                  </a:lnTo>
                  <a:lnTo>
                    <a:pt x="149" y="13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26"/>
                  </a:lnTo>
                  <a:lnTo>
                    <a:pt x="158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1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50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1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65" y="145"/>
                  </a:lnTo>
                  <a:lnTo>
                    <a:pt x="65" y="145"/>
                  </a:lnTo>
                  <a:lnTo>
                    <a:pt x="54" y="146"/>
                  </a:lnTo>
                  <a:lnTo>
                    <a:pt x="54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81" y="108"/>
                  </a:lnTo>
                  <a:lnTo>
                    <a:pt x="119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4" y="105"/>
                  </a:lnTo>
                  <a:lnTo>
                    <a:pt x="128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4" y="61"/>
                  </a:lnTo>
                  <a:lnTo>
                    <a:pt x="124" y="61"/>
                  </a:lnTo>
                  <a:lnTo>
                    <a:pt x="122" y="44"/>
                  </a:lnTo>
                  <a:lnTo>
                    <a:pt x="124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7" y="60"/>
                  </a:lnTo>
                  <a:lnTo>
                    <a:pt x="38" y="77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5" name="Freeform 628"/>
            <p:cNvSpPr>
              <a:spLocks noEditPoints="1"/>
            </p:cNvSpPr>
            <p:nvPr/>
          </p:nvSpPr>
          <p:spPr bwMode="auto">
            <a:xfrm>
              <a:off x="6580188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3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0" y="93"/>
                </a:cxn>
                <a:cxn ang="0">
                  <a:pos x="0" y="68"/>
                </a:cxn>
                <a:cxn ang="0">
                  <a:pos x="1" y="44"/>
                </a:cxn>
                <a:cxn ang="0">
                  <a:pos x="2" y="21"/>
                </a:cxn>
                <a:cxn ang="0">
                  <a:pos x="4" y="17"/>
                </a:cxn>
                <a:cxn ang="0">
                  <a:pos x="5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5" y="0"/>
                </a:cxn>
                <a:cxn ang="0">
                  <a:pos x="56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4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0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3" y="105"/>
                </a:cxn>
                <a:cxn ang="0">
                  <a:pos x="127" y="100"/>
                </a:cxn>
                <a:cxn ang="0">
                  <a:pos x="123" y="61"/>
                </a:cxn>
                <a:cxn ang="0">
                  <a:pos x="122" y="44"/>
                </a:cxn>
                <a:cxn ang="0">
                  <a:pos x="115" y="36"/>
                </a:cxn>
                <a:cxn ang="0">
                  <a:pos x="106" y="37"/>
                </a:cxn>
                <a:cxn ang="0">
                  <a:pos x="83" y="36"/>
                </a:cxn>
                <a:cxn ang="0">
                  <a:pos x="59" y="35"/>
                </a:cxn>
                <a:cxn ang="0">
                  <a:pos x="43" y="36"/>
                </a:cxn>
                <a:cxn ang="0">
                  <a:pos x="38" y="41"/>
                </a:cxn>
                <a:cxn ang="0">
                  <a:pos x="37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0" y="6"/>
                  </a:lnTo>
                  <a:lnTo>
                    <a:pt x="144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49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0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2" y="44"/>
                  </a:lnTo>
                  <a:lnTo>
                    <a:pt x="123" y="37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43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7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6" name="Freeform 629"/>
            <p:cNvSpPr>
              <a:spLocks noEditPoints="1"/>
            </p:cNvSpPr>
            <p:nvPr/>
          </p:nvSpPr>
          <p:spPr bwMode="auto">
            <a:xfrm>
              <a:off x="6375400" y="427196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1" y="80"/>
                </a:cxn>
                <a:cxn ang="0">
                  <a:pos x="1" y="76"/>
                </a:cxn>
                <a:cxn ang="0">
                  <a:pos x="0" y="49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8"/>
                </a:cxn>
                <a:cxn ang="0">
                  <a:pos x="22" y="3"/>
                </a:cxn>
                <a:cxn ang="0">
                  <a:pos x="35" y="1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4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9"/>
                </a:cxn>
                <a:cxn ang="0">
                  <a:pos x="143" y="114"/>
                </a:cxn>
                <a:cxn ang="0">
                  <a:pos x="140" y="121"/>
                </a:cxn>
                <a:cxn ang="0">
                  <a:pos x="129" y="132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80"/>
                </a:cxn>
                <a:cxn ang="0">
                  <a:pos x="39" y="94"/>
                </a:cxn>
                <a:cxn ang="0">
                  <a:pos x="40" y="96"/>
                </a:cxn>
                <a:cxn ang="0">
                  <a:pos x="47" y="102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2"/>
                </a:cxn>
                <a:cxn ang="0">
                  <a:pos x="99" y="101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2"/>
                </a:cxn>
                <a:cxn ang="0">
                  <a:pos x="69" y="41"/>
                </a:cxn>
                <a:cxn ang="0">
                  <a:pos x="37" y="37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3"/>
                  </a:lnTo>
                  <a:lnTo>
                    <a:pt x="10" y="118"/>
                  </a:lnTo>
                  <a:lnTo>
                    <a:pt x="7" y="112"/>
                  </a:lnTo>
                  <a:lnTo>
                    <a:pt x="4" y="105"/>
                  </a:lnTo>
                  <a:lnTo>
                    <a:pt x="3" y="96"/>
                  </a:lnTo>
                  <a:lnTo>
                    <a:pt x="1" y="8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16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5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1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6"/>
                  </a:lnTo>
                  <a:lnTo>
                    <a:pt x="147" y="89"/>
                  </a:lnTo>
                  <a:lnTo>
                    <a:pt x="146" y="103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1"/>
                  </a:lnTo>
                  <a:lnTo>
                    <a:pt x="134" y="128"/>
                  </a:lnTo>
                  <a:lnTo>
                    <a:pt x="129" y="132"/>
                  </a:lnTo>
                  <a:lnTo>
                    <a:pt x="123" y="135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80"/>
                  </a:lnTo>
                  <a:lnTo>
                    <a:pt x="38" y="87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6"/>
                  </a:lnTo>
                  <a:lnTo>
                    <a:pt x="42" y="99"/>
                  </a:lnTo>
                  <a:lnTo>
                    <a:pt x="47" y="102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99" y="101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69" y="41"/>
                  </a:lnTo>
                  <a:lnTo>
                    <a:pt x="43" y="38"/>
                  </a:lnTo>
                  <a:lnTo>
                    <a:pt x="37" y="37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7" name="Freeform 630"/>
            <p:cNvSpPr>
              <a:spLocks noEditPoints="1"/>
            </p:cNvSpPr>
            <p:nvPr/>
          </p:nvSpPr>
          <p:spPr bwMode="auto">
            <a:xfrm>
              <a:off x="6477000" y="4275138"/>
              <a:ext cx="80963" cy="71438"/>
            </a:xfrm>
            <a:custGeom>
              <a:avLst/>
              <a:gdLst/>
              <a:ahLst/>
              <a:cxnLst>
                <a:cxn ang="0">
                  <a:pos x="89" y="136"/>
                </a:cxn>
                <a:cxn ang="0">
                  <a:pos x="76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5" y="109"/>
                </a:cxn>
                <a:cxn ang="0">
                  <a:pos x="0" y="93"/>
                </a:cxn>
                <a:cxn ang="0">
                  <a:pos x="0" y="67"/>
                </a:cxn>
                <a:cxn ang="0">
                  <a:pos x="2" y="48"/>
                </a:cxn>
                <a:cxn ang="0">
                  <a:pos x="3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10"/>
                </a:cxn>
                <a:cxn ang="0">
                  <a:pos x="144" y="15"/>
                </a:cxn>
                <a:cxn ang="0">
                  <a:pos x="146" y="18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3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9" y="136"/>
                </a:cxn>
                <a:cxn ang="0">
                  <a:pos x="85" y="38"/>
                </a:cxn>
                <a:cxn ang="0">
                  <a:pos x="61" y="39"/>
                </a:cxn>
                <a:cxn ang="0">
                  <a:pos x="41" y="39"/>
                </a:cxn>
                <a:cxn ang="0">
                  <a:pos x="39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7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9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8" y="97"/>
                </a:cxn>
                <a:cxn ang="0">
                  <a:pos x="118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6" y="41"/>
                </a:cxn>
                <a:cxn ang="0">
                  <a:pos x="89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9" y="136"/>
                  </a:moveTo>
                  <a:lnTo>
                    <a:pt x="89" y="136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2" y="128"/>
                  </a:lnTo>
                  <a:lnTo>
                    <a:pt x="17" y="125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5" y="109"/>
                  </a:lnTo>
                  <a:lnTo>
                    <a:pt x="3" y="101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3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4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4" y="93"/>
                  </a:lnTo>
                  <a:lnTo>
                    <a:pt x="153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5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1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9" y="136"/>
                  </a:lnTo>
                  <a:lnTo>
                    <a:pt x="89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1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8" y="98"/>
                  </a:lnTo>
                  <a:lnTo>
                    <a:pt x="59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8" y="97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8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8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8" name="Freeform 631"/>
            <p:cNvSpPr>
              <a:spLocks noEditPoints="1"/>
            </p:cNvSpPr>
            <p:nvPr/>
          </p:nvSpPr>
          <p:spPr bwMode="auto">
            <a:xfrm>
              <a:off x="6580188" y="4275138"/>
              <a:ext cx="80963" cy="71438"/>
            </a:xfrm>
            <a:custGeom>
              <a:avLst/>
              <a:gdLst/>
              <a:ahLst/>
              <a:cxnLst>
                <a:cxn ang="0">
                  <a:pos x="88" y="136"/>
                </a:cxn>
                <a:cxn ang="0">
                  <a:pos x="77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6" y="109"/>
                </a:cxn>
                <a:cxn ang="0">
                  <a:pos x="1" y="93"/>
                </a:cxn>
                <a:cxn ang="0">
                  <a:pos x="0" y="67"/>
                </a:cxn>
                <a:cxn ang="0">
                  <a:pos x="1" y="48"/>
                </a:cxn>
                <a:cxn ang="0">
                  <a:pos x="2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10"/>
                </a:cxn>
                <a:cxn ang="0">
                  <a:pos x="143" y="15"/>
                </a:cxn>
                <a:cxn ang="0">
                  <a:pos x="146" y="18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4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8" y="136"/>
                </a:cxn>
                <a:cxn ang="0">
                  <a:pos x="85" y="38"/>
                </a:cxn>
                <a:cxn ang="0">
                  <a:pos x="60" y="39"/>
                </a:cxn>
                <a:cxn ang="0">
                  <a:pos x="41" y="39"/>
                </a:cxn>
                <a:cxn ang="0">
                  <a:pos x="40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8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8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7" y="97"/>
                </a:cxn>
                <a:cxn ang="0">
                  <a:pos x="117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7" y="41"/>
                </a:cxn>
                <a:cxn ang="0">
                  <a:pos x="88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8" y="136"/>
                  </a:moveTo>
                  <a:lnTo>
                    <a:pt x="88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3" y="128"/>
                  </a:lnTo>
                  <a:lnTo>
                    <a:pt x="17" y="125"/>
                  </a:lnTo>
                  <a:lnTo>
                    <a:pt x="13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6" y="109"/>
                  </a:lnTo>
                  <a:lnTo>
                    <a:pt x="2" y="101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2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3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93"/>
                  </a:lnTo>
                  <a:lnTo>
                    <a:pt x="154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4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2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8" y="136"/>
                  </a:lnTo>
                  <a:lnTo>
                    <a:pt x="88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41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9" y="98"/>
                  </a:lnTo>
                  <a:lnTo>
                    <a:pt x="58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7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3" y="41"/>
                  </a:lnTo>
                  <a:lnTo>
                    <a:pt x="88" y="39"/>
                  </a:lnTo>
                  <a:lnTo>
                    <a:pt x="87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9" name="Freeform 632"/>
            <p:cNvSpPr>
              <a:spLocks noEditPoints="1"/>
            </p:cNvSpPr>
            <p:nvPr/>
          </p:nvSpPr>
          <p:spPr bwMode="auto">
            <a:xfrm>
              <a:off x="6375400" y="436721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6"/>
                </a:cxn>
                <a:cxn ang="0">
                  <a:pos x="28" y="132"/>
                </a:cxn>
                <a:cxn ang="0">
                  <a:pos x="20" y="128"/>
                </a:cxn>
                <a:cxn ang="0">
                  <a:pos x="10" y="117"/>
                </a:cxn>
                <a:cxn ang="0">
                  <a:pos x="4" y="104"/>
                </a:cxn>
                <a:cxn ang="0">
                  <a:pos x="1" y="79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3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2"/>
                </a:cxn>
                <a:cxn ang="0">
                  <a:pos x="88" y="5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7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8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7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79"/>
                </a:cxn>
                <a:cxn ang="0">
                  <a:pos x="39" y="94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7"/>
                  </a:lnTo>
                  <a:lnTo>
                    <a:pt x="48" y="136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8"/>
                  </a:lnTo>
                  <a:lnTo>
                    <a:pt x="14" y="124"/>
                  </a:lnTo>
                  <a:lnTo>
                    <a:pt x="10" y="117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6"/>
                  </a:lnTo>
                  <a:lnTo>
                    <a:pt x="1" y="7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88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6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4"/>
                  </a:lnTo>
                  <a:lnTo>
                    <a:pt x="134" y="17"/>
                  </a:lnTo>
                  <a:lnTo>
                    <a:pt x="139" y="21"/>
                  </a:lnTo>
                  <a:lnTo>
                    <a:pt x="142" y="26"/>
                  </a:lnTo>
                  <a:lnTo>
                    <a:pt x="145" y="30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5"/>
                  </a:lnTo>
                  <a:lnTo>
                    <a:pt x="147" y="88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79"/>
                  </a:lnTo>
                  <a:lnTo>
                    <a:pt x="38" y="86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2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8"/>
                  </a:lnTo>
                  <a:lnTo>
                    <a:pt x="37" y="38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0" name="Freeform 633"/>
            <p:cNvSpPr>
              <a:spLocks noEditPoints="1"/>
            </p:cNvSpPr>
            <p:nvPr/>
          </p:nvSpPr>
          <p:spPr bwMode="auto">
            <a:xfrm>
              <a:off x="6477000" y="4370388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5" y="107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7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8" y="96"/>
                </a:cxn>
                <a:cxn ang="0">
                  <a:pos x="118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3"/>
                  </a:lnTo>
                  <a:lnTo>
                    <a:pt x="12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9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1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1" name="Freeform 634"/>
            <p:cNvSpPr>
              <a:spLocks noEditPoints="1"/>
            </p:cNvSpPr>
            <p:nvPr/>
          </p:nvSpPr>
          <p:spPr bwMode="auto">
            <a:xfrm>
              <a:off x="6580188" y="4370388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6" y="107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7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7" y="96"/>
                </a:cxn>
                <a:cxn ang="0">
                  <a:pos x="117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3"/>
                  </a:lnTo>
                  <a:lnTo>
                    <a:pt x="13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7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8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2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7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2" name="Freeform 635"/>
            <p:cNvSpPr>
              <a:spLocks noEditPoints="1"/>
            </p:cNvSpPr>
            <p:nvPr/>
          </p:nvSpPr>
          <p:spPr bwMode="auto">
            <a:xfrm>
              <a:off x="6375400" y="4459288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9"/>
                </a:cxn>
                <a:cxn ang="0">
                  <a:pos x="4" y="104"/>
                </a:cxn>
                <a:cxn ang="0">
                  <a:pos x="1" y="80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5"/>
                </a:cxn>
                <a:cxn ang="0">
                  <a:pos x="99" y="6"/>
                </a:cxn>
                <a:cxn ang="0">
                  <a:pos x="109" y="8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2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3"/>
                </a:cxn>
                <a:cxn ang="0">
                  <a:pos x="147" y="90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5"/>
                </a:cxn>
                <a:cxn ang="0">
                  <a:pos x="37" y="79"/>
                </a:cxn>
                <a:cxn ang="0">
                  <a:pos x="39" y="95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4"/>
                  </a:lnTo>
                  <a:lnTo>
                    <a:pt x="10" y="119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7"/>
                  </a:lnTo>
                  <a:lnTo>
                    <a:pt x="1" y="80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2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5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104" y="6"/>
                  </a:lnTo>
                  <a:lnTo>
                    <a:pt x="109" y="8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2"/>
                  </a:lnTo>
                  <a:lnTo>
                    <a:pt x="129" y="14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2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3"/>
                  </a:lnTo>
                  <a:lnTo>
                    <a:pt x="147" y="63"/>
                  </a:lnTo>
                  <a:lnTo>
                    <a:pt x="147" y="76"/>
                  </a:lnTo>
                  <a:lnTo>
                    <a:pt x="147" y="90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5"/>
                  </a:moveTo>
                  <a:lnTo>
                    <a:pt x="37" y="65"/>
                  </a:lnTo>
                  <a:lnTo>
                    <a:pt x="37" y="79"/>
                  </a:lnTo>
                  <a:lnTo>
                    <a:pt x="38" y="88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9"/>
                  </a:lnTo>
                  <a:lnTo>
                    <a:pt x="37" y="38"/>
                  </a:lnTo>
                  <a:lnTo>
                    <a:pt x="37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3" name="Freeform 636"/>
            <p:cNvSpPr>
              <a:spLocks noEditPoints="1"/>
            </p:cNvSpPr>
            <p:nvPr/>
          </p:nvSpPr>
          <p:spPr bwMode="auto">
            <a:xfrm>
              <a:off x="6477000" y="4462463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5" y="108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8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8" y="96"/>
                </a:cxn>
                <a:cxn ang="0">
                  <a:pos x="118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4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8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4" name="Freeform 637"/>
            <p:cNvSpPr>
              <a:spLocks noEditPoints="1"/>
            </p:cNvSpPr>
            <p:nvPr/>
          </p:nvSpPr>
          <p:spPr bwMode="auto">
            <a:xfrm>
              <a:off x="6580188" y="4462463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6" y="108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8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7" y="96"/>
                </a:cxn>
                <a:cxn ang="0">
                  <a:pos x="117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4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25" name="组合 1424"/>
          <p:cNvGrpSpPr/>
          <p:nvPr/>
        </p:nvGrpSpPr>
        <p:grpSpPr>
          <a:xfrm>
            <a:off x="9906027" y="2305033"/>
            <a:ext cx="1049867" cy="1073151"/>
            <a:chOff x="6108700" y="2038350"/>
            <a:chExt cx="787400" cy="804863"/>
          </a:xfrm>
          <a:solidFill>
            <a:schemeClr val="tx1"/>
          </a:solidFill>
        </p:grpSpPr>
        <p:sp>
          <p:nvSpPr>
            <p:cNvPr id="1426" name="Freeform 757"/>
            <p:cNvSpPr/>
            <p:nvPr/>
          </p:nvSpPr>
          <p:spPr bwMode="auto">
            <a:xfrm>
              <a:off x="6137275" y="2403475"/>
              <a:ext cx="25400" cy="460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9"/>
                </a:cxn>
                <a:cxn ang="0">
                  <a:pos x="35" y="14"/>
                </a:cxn>
                <a:cxn ang="0">
                  <a:pos x="31" y="24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9" y="60"/>
                </a:cxn>
                <a:cxn ang="0">
                  <a:pos x="5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1"/>
                </a:cxn>
                <a:cxn ang="0">
                  <a:pos x="20" y="61"/>
                </a:cxn>
                <a:cxn ang="0">
                  <a:pos x="26" y="50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41" y="23"/>
                </a:cxn>
                <a:cxn ang="0">
                  <a:pos x="46" y="13"/>
                </a:cxn>
                <a:cxn ang="0">
                  <a:pos x="47" y="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8" h="85">
                  <a:moveTo>
                    <a:pt x="38" y="4"/>
                  </a:moveTo>
                  <a:lnTo>
                    <a:pt x="38" y="4"/>
                  </a:lnTo>
                  <a:lnTo>
                    <a:pt x="37" y="9"/>
                  </a:lnTo>
                  <a:lnTo>
                    <a:pt x="35" y="14"/>
                  </a:lnTo>
                  <a:lnTo>
                    <a:pt x="31" y="24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9" y="60"/>
                  </a:lnTo>
                  <a:lnTo>
                    <a:pt x="5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1"/>
                  </a:lnTo>
                  <a:lnTo>
                    <a:pt x="20" y="61"/>
                  </a:lnTo>
                  <a:lnTo>
                    <a:pt x="26" y="50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41" y="23"/>
                  </a:lnTo>
                  <a:lnTo>
                    <a:pt x="46" y="13"/>
                  </a:lnTo>
                  <a:lnTo>
                    <a:pt x="47" y="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7" name="Freeform 758"/>
            <p:cNvSpPr/>
            <p:nvPr/>
          </p:nvSpPr>
          <p:spPr bwMode="auto">
            <a:xfrm>
              <a:off x="6156325" y="2433638"/>
              <a:ext cx="25400" cy="571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7" y="27"/>
                </a:cxn>
                <a:cxn ang="0">
                  <a:pos x="17" y="51"/>
                </a:cxn>
                <a:cxn ang="0">
                  <a:pos x="7" y="76"/>
                </a:cxn>
                <a:cxn ang="0">
                  <a:pos x="3" y="88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6" y="107"/>
                </a:cxn>
                <a:cxn ang="0">
                  <a:pos x="8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13" y="91"/>
                </a:cxn>
                <a:cxn ang="0">
                  <a:pos x="16" y="79"/>
                </a:cxn>
                <a:cxn ang="0">
                  <a:pos x="26" y="54"/>
                </a:cxn>
                <a:cxn ang="0">
                  <a:pos x="36" y="3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107">
                  <a:moveTo>
                    <a:pt x="38" y="3"/>
                  </a:moveTo>
                  <a:lnTo>
                    <a:pt x="38" y="3"/>
                  </a:lnTo>
                  <a:lnTo>
                    <a:pt x="27" y="27"/>
                  </a:lnTo>
                  <a:lnTo>
                    <a:pt x="17" y="51"/>
                  </a:lnTo>
                  <a:lnTo>
                    <a:pt x="7" y="76"/>
                  </a:lnTo>
                  <a:lnTo>
                    <a:pt x="3" y="88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6" y="107"/>
                  </a:lnTo>
                  <a:lnTo>
                    <a:pt x="8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13" y="91"/>
                  </a:lnTo>
                  <a:lnTo>
                    <a:pt x="16" y="79"/>
                  </a:lnTo>
                  <a:lnTo>
                    <a:pt x="26" y="54"/>
                  </a:lnTo>
                  <a:lnTo>
                    <a:pt x="36" y="3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8" name="Freeform 759"/>
            <p:cNvSpPr/>
            <p:nvPr/>
          </p:nvSpPr>
          <p:spPr bwMode="auto">
            <a:xfrm>
              <a:off x="6183313" y="2476500"/>
              <a:ext cx="17463" cy="4286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10" y="38"/>
                </a:cxn>
                <a:cxn ang="0">
                  <a:pos x="5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3" y="60"/>
                </a:cxn>
                <a:cxn ang="0">
                  <a:pos x="20" y="42"/>
                </a:cxn>
                <a:cxn ang="0">
                  <a:pos x="26" y="2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81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10" y="38"/>
                  </a:lnTo>
                  <a:lnTo>
                    <a:pt x="5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3" y="60"/>
                  </a:lnTo>
                  <a:lnTo>
                    <a:pt x="20" y="42"/>
                  </a:lnTo>
                  <a:lnTo>
                    <a:pt x="26" y="2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9" name="Freeform 760"/>
            <p:cNvSpPr/>
            <p:nvPr/>
          </p:nvSpPr>
          <p:spPr bwMode="auto">
            <a:xfrm>
              <a:off x="6203950" y="2500313"/>
              <a:ext cx="20638" cy="41275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3" y="20"/>
                </a:cxn>
                <a:cxn ang="0">
                  <a:pos x="17" y="3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5" y="41"/>
                </a:cxn>
                <a:cxn ang="0">
                  <a:pos x="33" y="23"/>
                </a:cxn>
                <a:cxn ang="0">
                  <a:pos x="39" y="7"/>
                </a:cxn>
                <a:cxn ang="0">
                  <a:pos x="39" y="7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6">
                  <a:moveTo>
                    <a:pt x="29" y="3"/>
                  </a:moveTo>
                  <a:lnTo>
                    <a:pt x="29" y="3"/>
                  </a:lnTo>
                  <a:lnTo>
                    <a:pt x="23" y="20"/>
                  </a:lnTo>
                  <a:lnTo>
                    <a:pt x="17" y="3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5" y="41"/>
                  </a:lnTo>
                  <a:lnTo>
                    <a:pt x="33" y="23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0" name="Freeform 761"/>
            <p:cNvSpPr/>
            <p:nvPr/>
          </p:nvSpPr>
          <p:spPr bwMode="auto">
            <a:xfrm>
              <a:off x="6373813" y="2681288"/>
              <a:ext cx="12700" cy="38100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13"/>
                </a:cxn>
                <a:cxn ang="0">
                  <a:pos x="10" y="21"/>
                </a:cxn>
                <a:cxn ang="0">
                  <a:pos x="6" y="36"/>
                </a:cxn>
                <a:cxn ang="0">
                  <a:pos x="2" y="50"/>
                </a:cxn>
                <a:cxn ang="0">
                  <a:pos x="1" y="58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0" y="58"/>
                </a:cxn>
                <a:cxn ang="0">
                  <a:pos x="12" y="50"/>
                </a:cxn>
                <a:cxn ang="0">
                  <a:pos x="16" y="36"/>
                </a:cxn>
                <a:cxn ang="0">
                  <a:pos x="20" y="21"/>
                </a:cxn>
                <a:cxn ang="0">
                  <a:pos x="21" y="1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70">
                  <a:moveTo>
                    <a:pt x="13" y="6"/>
                  </a:moveTo>
                  <a:lnTo>
                    <a:pt x="13" y="6"/>
                  </a:lnTo>
                  <a:lnTo>
                    <a:pt x="12" y="13"/>
                  </a:lnTo>
                  <a:lnTo>
                    <a:pt x="10" y="21"/>
                  </a:lnTo>
                  <a:lnTo>
                    <a:pt x="6" y="36"/>
                  </a:lnTo>
                  <a:lnTo>
                    <a:pt x="2" y="50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58"/>
                  </a:lnTo>
                  <a:lnTo>
                    <a:pt x="12" y="50"/>
                  </a:lnTo>
                  <a:lnTo>
                    <a:pt x="16" y="36"/>
                  </a:lnTo>
                  <a:lnTo>
                    <a:pt x="20" y="21"/>
                  </a:lnTo>
                  <a:lnTo>
                    <a:pt x="21" y="1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1" name="Freeform 762"/>
            <p:cNvSpPr/>
            <p:nvPr/>
          </p:nvSpPr>
          <p:spPr bwMode="auto">
            <a:xfrm>
              <a:off x="6407150" y="2698750"/>
              <a:ext cx="30163" cy="428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6" y="2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16" y="39"/>
                </a:cxn>
                <a:cxn ang="0">
                  <a:pos x="14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5" y="66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8" y="59"/>
                </a:cxn>
                <a:cxn ang="0">
                  <a:pos x="22" y="48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33" y="31"/>
                </a:cxn>
                <a:cxn ang="0">
                  <a:pos x="40" y="23"/>
                </a:cxn>
                <a:cxn ang="0">
                  <a:pos x="48" y="16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5" h="82">
                  <a:moveTo>
                    <a:pt x="45" y="3"/>
                  </a:moveTo>
                  <a:lnTo>
                    <a:pt x="45" y="3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6" y="2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6" y="39"/>
                  </a:lnTo>
                  <a:lnTo>
                    <a:pt x="14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5" y="66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8" y="59"/>
                  </a:lnTo>
                  <a:lnTo>
                    <a:pt x="22" y="48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3" y="31"/>
                  </a:lnTo>
                  <a:lnTo>
                    <a:pt x="40" y="23"/>
                  </a:lnTo>
                  <a:lnTo>
                    <a:pt x="48" y="1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2" name="Freeform 763"/>
            <p:cNvSpPr/>
            <p:nvPr/>
          </p:nvSpPr>
          <p:spPr bwMode="auto">
            <a:xfrm>
              <a:off x="6430963" y="2728913"/>
              <a:ext cx="26988" cy="50800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7" y="54"/>
                </a:cxn>
                <a:cxn ang="0">
                  <a:pos x="11" y="66"/>
                </a:cxn>
                <a:cxn ang="0">
                  <a:pos x="6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4" y="81"/>
                </a:cxn>
                <a:cxn ang="0">
                  <a:pos x="18" y="71"/>
                </a:cxn>
                <a:cxn ang="0">
                  <a:pos x="22" y="62"/>
                </a:cxn>
                <a:cxn ang="0">
                  <a:pos x="28" y="52"/>
                </a:cxn>
                <a:cxn ang="0">
                  <a:pos x="28" y="52"/>
                </a:cxn>
                <a:cxn ang="0">
                  <a:pos x="32" y="47"/>
                </a:cxn>
                <a:cxn ang="0">
                  <a:pos x="34" y="42"/>
                </a:cxn>
                <a:cxn ang="0">
                  <a:pos x="38" y="33"/>
                </a:cxn>
                <a:cxn ang="0">
                  <a:pos x="38" y="33"/>
                </a:cxn>
                <a:cxn ang="0">
                  <a:pos x="44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1" h="96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7" y="54"/>
                  </a:lnTo>
                  <a:lnTo>
                    <a:pt x="11" y="66"/>
                  </a:lnTo>
                  <a:lnTo>
                    <a:pt x="6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4" y="81"/>
                  </a:lnTo>
                  <a:lnTo>
                    <a:pt x="18" y="71"/>
                  </a:lnTo>
                  <a:lnTo>
                    <a:pt x="22" y="6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2" y="47"/>
                  </a:lnTo>
                  <a:lnTo>
                    <a:pt x="34" y="42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4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3" name="Freeform 764"/>
            <p:cNvSpPr/>
            <p:nvPr/>
          </p:nvSpPr>
          <p:spPr bwMode="auto">
            <a:xfrm>
              <a:off x="6461125" y="2754313"/>
              <a:ext cx="25400" cy="4921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6" y="22"/>
                </a:cxn>
                <a:cxn ang="0">
                  <a:pos x="15" y="43"/>
                </a:cxn>
                <a:cxn ang="0">
                  <a:pos x="7" y="64"/>
                </a:cxn>
                <a:cxn ang="0">
                  <a:pos x="3" y="7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2" y="78"/>
                </a:cxn>
                <a:cxn ang="0">
                  <a:pos x="15" y="66"/>
                </a:cxn>
                <a:cxn ang="0">
                  <a:pos x="24" y="46"/>
                </a:cxn>
                <a:cxn ang="0">
                  <a:pos x="35" y="26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92">
                  <a:moveTo>
                    <a:pt x="39" y="2"/>
                  </a:moveTo>
                  <a:lnTo>
                    <a:pt x="39" y="2"/>
                  </a:lnTo>
                  <a:lnTo>
                    <a:pt x="26" y="22"/>
                  </a:lnTo>
                  <a:lnTo>
                    <a:pt x="15" y="43"/>
                  </a:lnTo>
                  <a:lnTo>
                    <a:pt x="7" y="64"/>
                  </a:lnTo>
                  <a:lnTo>
                    <a:pt x="3" y="7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2" y="78"/>
                  </a:lnTo>
                  <a:lnTo>
                    <a:pt x="15" y="66"/>
                  </a:lnTo>
                  <a:lnTo>
                    <a:pt x="24" y="46"/>
                  </a:lnTo>
                  <a:lnTo>
                    <a:pt x="35" y="26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4" name="Freeform 765"/>
            <p:cNvSpPr/>
            <p:nvPr/>
          </p:nvSpPr>
          <p:spPr bwMode="auto">
            <a:xfrm>
              <a:off x="6499225" y="2765425"/>
              <a:ext cx="22225" cy="539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9" y="13"/>
                </a:cxn>
                <a:cxn ang="0">
                  <a:pos x="24" y="25"/>
                </a:cxn>
                <a:cxn ang="0">
                  <a:pos x="20" y="36"/>
                </a:cxn>
                <a:cxn ang="0">
                  <a:pos x="15" y="49"/>
                </a:cxn>
                <a:cxn ang="0">
                  <a:pos x="8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0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7" y="76"/>
                </a:cxn>
                <a:cxn ang="0">
                  <a:pos x="24" y="52"/>
                </a:cxn>
                <a:cxn ang="0">
                  <a:pos x="32" y="29"/>
                </a:cxn>
                <a:cxn ang="0">
                  <a:pos x="37" y="1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101">
                  <a:moveTo>
                    <a:pt x="35" y="3"/>
                  </a:moveTo>
                  <a:lnTo>
                    <a:pt x="35" y="3"/>
                  </a:lnTo>
                  <a:lnTo>
                    <a:pt x="29" y="13"/>
                  </a:lnTo>
                  <a:lnTo>
                    <a:pt x="24" y="25"/>
                  </a:lnTo>
                  <a:lnTo>
                    <a:pt x="20" y="36"/>
                  </a:lnTo>
                  <a:lnTo>
                    <a:pt x="15" y="49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7" y="76"/>
                  </a:lnTo>
                  <a:lnTo>
                    <a:pt x="24" y="52"/>
                  </a:lnTo>
                  <a:lnTo>
                    <a:pt x="32" y="29"/>
                  </a:lnTo>
                  <a:lnTo>
                    <a:pt x="37" y="1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5" name="Freeform 766"/>
            <p:cNvSpPr/>
            <p:nvPr/>
          </p:nvSpPr>
          <p:spPr bwMode="auto">
            <a:xfrm>
              <a:off x="6540500" y="2767013"/>
              <a:ext cx="23813" cy="5397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29" y="27"/>
                </a:cxn>
                <a:cxn ang="0">
                  <a:pos x="20" y="50"/>
                </a:cxn>
                <a:cxn ang="0">
                  <a:pos x="11" y="73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101"/>
                </a:cxn>
                <a:cxn ang="0">
                  <a:pos x="3" y="102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9" y="77"/>
                </a:cxn>
                <a:cxn ang="0">
                  <a:pos x="29" y="54"/>
                </a:cxn>
                <a:cxn ang="0">
                  <a:pos x="37" y="30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102">
                  <a:moveTo>
                    <a:pt x="35" y="4"/>
                  </a:moveTo>
                  <a:lnTo>
                    <a:pt x="35" y="4"/>
                  </a:lnTo>
                  <a:lnTo>
                    <a:pt x="29" y="27"/>
                  </a:lnTo>
                  <a:lnTo>
                    <a:pt x="20" y="50"/>
                  </a:lnTo>
                  <a:lnTo>
                    <a:pt x="11" y="73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101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9" y="77"/>
                  </a:lnTo>
                  <a:lnTo>
                    <a:pt x="29" y="54"/>
                  </a:lnTo>
                  <a:lnTo>
                    <a:pt x="37" y="30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6" name="Freeform 767"/>
            <p:cNvSpPr/>
            <p:nvPr/>
          </p:nvSpPr>
          <p:spPr bwMode="auto">
            <a:xfrm>
              <a:off x="6386513" y="2139950"/>
              <a:ext cx="15875" cy="36513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60"/>
                </a:cxn>
                <a:cxn ang="0">
                  <a:pos x="16" y="53"/>
                </a:cxn>
                <a:cxn ang="0">
                  <a:pos x="22" y="38"/>
                </a:cxn>
                <a:cxn ang="0">
                  <a:pos x="22" y="38"/>
                </a:cxn>
                <a:cxn ang="0">
                  <a:pos x="28" y="22"/>
                </a:cxn>
                <a:cxn ang="0">
                  <a:pos x="31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2" h="70">
                  <a:moveTo>
                    <a:pt x="22" y="4"/>
                  </a:moveTo>
                  <a:lnTo>
                    <a:pt x="22" y="4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60"/>
                  </a:lnTo>
                  <a:lnTo>
                    <a:pt x="16" y="53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8" y="22"/>
                  </a:lnTo>
                  <a:lnTo>
                    <a:pt x="31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7" name="Freeform 768"/>
            <p:cNvSpPr/>
            <p:nvPr/>
          </p:nvSpPr>
          <p:spPr bwMode="auto">
            <a:xfrm>
              <a:off x="6429375" y="2155825"/>
              <a:ext cx="9525" cy="33338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6" y="18"/>
                </a:cxn>
                <a:cxn ang="0">
                  <a:pos x="3" y="31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6" y="18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63">
                  <a:moveTo>
                    <a:pt x="7" y="4"/>
                  </a:moveTo>
                  <a:lnTo>
                    <a:pt x="7" y="4"/>
                  </a:lnTo>
                  <a:lnTo>
                    <a:pt x="6" y="18"/>
                  </a:lnTo>
                  <a:lnTo>
                    <a:pt x="3" y="31"/>
                  </a:lnTo>
                  <a:lnTo>
                    <a:pt x="1" y="4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6" y="18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8" name="Freeform 769"/>
            <p:cNvSpPr/>
            <p:nvPr/>
          </p:nvSpPr>
          <p:spPr bwMode="auto">
            <a:xfrm>
              <a:off x="6461125" y="2173288"/>
              <a:ext cx="14288" cy="36513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7" y="2"/>
                </a:cxn>
                <a:cxn ang="0">
                  <a:pos x="14" y="9"/>
                </a:cxn>
                <a:cxn ang="0">
                  <a:pos x="11" y="17"/>
                </a:cxn>
                <a:cxn ang="0">
                  <a:pos x="7" y="32"/>
                </a:cxn>
                <a:cxn ang="0">
                  <a:pos x="5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8" y="69"/>
                </a:cxn>
                <a:cxn ang="0">
                  <a:pos x="10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1"/>
                </a:cxn>
                <a:cxn ang="0">
                  <a:pos x="16" y="36"/>
                </a:cxn>
                <a:cxn ang="0">
                  <a:pos x="19" y="21"/>
                </a:cxn>
                <a:cxn ang="0">
                  <a:pos x="22" y="14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2"/>
                </a:cxn>
              </a:cxnLst>
              <a:rect l="0" t="0" r="r" b="b"/>
              <a:pathLst>
                <a:path w="26" h="69">
                  <a:moveTo>
                    <a:pt x="17" y="2"/>
                  </a:moveTo>
                  <a:lnTo>
                    <a:pt x="17" y="2"/>
                  </a:lnTo>
                  <a:lnTo>
                    <a:pt x="14" y="9"/>
                  </a:lnTo>
                  <a:lnTo>
                    <a:pt x="11" y="17"/>
                  </a:lnTo>
                  <a:lnTo>
                    <a:pt x="7" y="32"/>
                  </a:lnTo>
                  <a:lnTo>
                    <a:pt x="5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8" y="69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1"/>
                  </a:lnTo>
                  <a:lnTo>
                    <a:pt x="16" y="36"/>
                  </a:lnTo>
                  <a:lnTo>
                    <a:pt x="19" y="21"/>
                  </a:lnTo>
                  <a:lnTo>
                    <a:pt x="22" y="1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9" name="Freeform 770"/>
            <p:cNvSpPr/>
            <p:nvPr/>
          </p:nvSpPr>
          <p:spPr bwMode="auto">
            <a:xfrm>
              <a:off x="6475413" y="2203450"/>
              <a:ext cx="19050" cy="5080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3" y="11"/>
                </a:cxn>
                <a:cxn ang="0">
                  <a:pos x="18" y="21"/>
                </a:cxn>
                <a:cxn ang="0">
                  <a:pos x="13" y="32"/>
                </a:cxn>
                <a:cxn ang="0">
                  <a:pos x="9" y="43"/>
                </a:cxn>
                <a:cxn ang="0">
                  <a:pos x="6" y="54"/>
                </a:cxn>
                <a:cxn ang="0">
                  <a:pos x="3" y="6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2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3" y="68"/>
                </a:cxn>
                <a:cxn ang="0">
                  <a:pos x="15" y="58"/>
                </a:cxn>
                <a:cxn ang="0">
                  <a:pos x="18" y="47"/>
                </a:cxn>
                <a:cxn ang="0">
                  <a:pos x="21" y="37"/>
                </a:cxn>
                <a:cxn ang="0">
                  <a:pos x="25" y="26"/>
                </a:cxn>
                <a:cxn ang="0">
                  <a:pos x="30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95">
                  <a:moveTo>
                    <a:pt x="30" y="2"/>
                  </a:moveTo>
                  <a:lnTo>
                    <a:pt x="30" y="2"/>
                  </a:lnTo>
                  <a:lnTo>
                    <a:pt x="23" y="11"/>
                  </a:lnTo>
                  <a:lnTo>
                    <a:pt x="18" y="21"/>
                  </a:lnTo>
                  <a:lnTo>
                    <a:pt x="13" y="32"/>
                  </a:lnTo>
                  <a:lnTo>
                    <a:pt x="9" y="43"/>
                  </a:lnTo>
                  <a:lnTo>
                    <a:pt x="6" y="54"/>
                  </a:lnTo>
                  <a:lnTo>
                    <a:pt x="3" y="6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2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3" y="68"/>
                  </a:lnTo>
                  <a:lnTo>
                    <a:pt x="15" y="58"/>
                  </a:lnTo>
                  <a:lnTo>
                    <a:pt x="18" y="47"/>
                  </a:lnTo>
                  <a:lnTo>
                    <a:pt x="21" y="37"/>
                  </a:lnTo>
                  <a:lnTo>
                    <a:pt x="25" y="26"/>
                  </a:lnTo>
                  <a:lnTo>
                    <a:pt x="30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0" name="Freeform 771"/>
            <p:cNvSpPr/>
            <p:nvPr/>
          </p:nvSpPr>
          <p:spPr bwMode="auto">
            <a:xfrm>
              <a:off x="6481763" y="2241550"/>
              <a:ext cx="26988" cy="55563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4" y="13"/>
                </a:cxn>
                <a:cxn ang="0">
                  <a:pos x="28" y="25"/>
                </a:cxn>
                <a:cxn ang="0">
                  <a:pos x="23" y="37"/>
                </a:cxn>
                <a:cxn ang="0">
                  <a:pos x="17" y="50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7" y="79"/>
                </a:cxn>
                <a:cxn ang="0">
                  <a:pos x="26" y="54"/>
                </a:cxn>
                <a:cxn ang="0">
                  <a:pos x="31" y="41"/>
                </a:cxn>
                <a:cxn ang="0">
                  <a:pos x="36" y="29"/>
                </a:cxn>
                <a:cxn ang="0">
                  <a:pos x="42" y="18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107">
                  <a:moveTo>
                    <a:pt x="42" y="2"/>
                  </a:moveTo>
                  <a:lnTo>
                    <a:pt x="42" y="2"/>
                  </a:lnTo>
                  <a:lnTo>
                    <a:pt x="34" y="13"/>
                  </a:lnTo>
                  <a:lnTo>
                    <a:pt x="28" y="25"/>
                  </a:lnTo>
                  <a:lnTo>
                    <a:pt x="23" y="37"/>
                  </a:lnTo>
                  <a:lnTo>
                    <a:pt x="17" y="50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7" y="79"/>
                  </a:lnTo>
                  <a:lnTo>
                    <a:pt x="26" y="54"/>
                  </a:lnTo>
                  <a:lnTo>
                    <a:pt x="31" y="41"/>
                  </a:lnTo>
                  <a:lnTo>
                    <a:pt x="36" y="29"/>
                  </a:lnTo>
                  <a:lnTo>
                    <a:pt x="42" y="1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1" name="Freeform 772"/>
            <p:cNvSpPr/>
            <p:nvPr/>
          </p:nvSpPr>
          <p:spPr bwMode="auto">
            <a:xfrm>
              <a:off x="6770688" y="2238375"/>
              <a:ext cx="12700" cy="47625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12" y="25"/>
                </a:cxn>
                <a:cxn ang="0">
                  <a:pos x="7" y="45"/>
                </a:cxn>
                <a:cxn ang="0">
                  <a:pos x="3" y="65"/>
                </a:cxn>
                <a:cxn ang="0">
                  <a:pos x="1" y="7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5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0" y="75"/>
                </a:cxn>
                <a:cxn ang="0">
                  <a:pos x="12" y="65"/>
                </a:cxn>
                <a:cxn ang="0">
                  <a:pos x="17" y="45"/>
                </a:cxn>
                <a:cxn ang="0">
                  <a:pos x="22" y="25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6" h="91">
                  <a:moveTo>
                    <a:pt x="17" y="4"/>
                  </a:moveTo>
                  <a:lnTo>
                    <a:pt x="17" y="4"/>
                  </a:lnTo>
                  <a:lnTo>
                    <a:pt x="12" y="25"/>
                  </a:lnTo>
                  <a:lnTo>
                    <a:pt x="7" y="45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5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75"/>
                  </a:lnTo>
                  <a:lnTo>
                    <a:pt x="12" y="65"/>
                  </a:lnTo>
                  <a:lnTo>
                    <a:pt x="17" y="45"/>
                  </a:lnTo>
                  <a:lnTo>
                    <a:pt x="22" y="25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2" name="Freeform 773"/>
            <p:cNvSpPr/>
            <p:nvPr/>
          </p:nvSpPr>
          <p:spPr bwMode="auto">
            <a:xfrm>
              <a:off x="6811963" y="2214563"/>
              <a:ext cx="17463" cy="5080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4" y="25"/>
                </a:cxn>
                <a:cxn ang="0">
                  <a:pos x="9" y="47"/>
                </a:cxn>
                <a:cxn ang="0">
                  <a:pos x="4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7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2" y="91"/>
                </a:cxn>
                <a:cxn ang="0">
                  <a:pos x="12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4" y="66"/>
                </a:cxn>
                <a:cxn ang="0">
                  <a:pos x="18" y="46"/>
                </a:cxn>
                <a:cxn ang="0">
                  <a:pos x="25" y="25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2" y="3"/>
                </a:cxn>
                <a:cxn ang="0">
                  <a:pos x="31" y="2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2" h="98">
                  <a:moveTo>
                    <a:pt x="23" y="3"/>
                  </a:moveTo>
                  <a:lnTo>
                    <a:pt x="23" y="3"/>
                  </a:lnTo>
                  <a:lnTo>
                    <a:pt x="14" y="25"/>
                  </a:lnTo>
                  <a:lnTo>
                    <a:pt x="9" y="47"/>
                  </a:lnTo>
                  <a:lnTo>
                    <a:pt x="4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2" y="91"/>
                  </a:lnTo>
                  <a:lnTo>
                    <a:pt x="12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4" y="66"/>
                  </a:lnTo>
                  <a:lnTo>
                    <a:pt x="18" y="46"/>
                  </a:lnTo>
                  <a:lnTo>
                    <a:pt x="25" y="2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3" name="Freeform 774"/>
            <p:cNvSpPr/>
            <p:nvPr/>
          </p:nvSpPr>
          <p:spPr bwMode="auto">
            <a:xfrm>
              <a:off x="6848475" y="2211388"/>
              <a:ext cx="19050" cy="46038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23"/>
                </a:cxn>
                <a:cxn ang="0">
                  <a:pos x="17" y="44"/>
                </a:cxn>
                <a:cxn ang="0">
                  <a:pos x="11" y="62"/>
                </a:cxn>
                <a:cxn ang="0">
                  <a:pos x="6" y="72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3" y="87"/>
                </a:cxn>
                <a:cxn ang="0">
                  <a:pos x="4" y="88"/>
                </a:cxn>
                <a:cxn ang="0">
                  <a:pos x="6" y="88"/>
                </a:cxn>
                <a:cxn ang="0">
                  <a:pos x="8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6"/>
                </a:cxn>
                <a:cxn ang="0">
                  <a:pos x="25" y="47"/>
                </a:cxn>
                <a:cxn ang="0">
                  <a:pos x="30" y="2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8">
                  <a:moveTo>
                    <a:pt x="26" y="3"/>
                  </a:moveTo>
                  <a:lnTo>
                    <a:pt x="26" y="3"/>
                  </a:lnTo>
                  <a:lnTo>
                    <a:pt x="22" y="23"/>
                  </a:lnTo>
                  <a:lnTo>
                    <a:pt x="17" y="44"/>
                  </a:lnTo>
                  <a:lnTo>
                    <a:pt x="11" y="62"/>
                  </a:lnTo>
                  <a:lnTo>
                    <a:pt x="6" y="72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6"/>
                  </a:lnTo>
                  <a:lnTo>
                    <a:pt x="25" y="47"/>
                  </a:lnTo>
                  <a:lnTo>
                    <a:pt x="30" y="2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4" name="Freeform 775"/>
            <p:cNvSpPr/>
            <p:nvPr/>
          </p:nvSpPr>
          <p:spPr bwMode="auto">
            <a:xfrm>
              <a:off x="6586538" y="2754313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6" y="24"/>
                </a:cxn>
                <a:cxn ang="0">
                  <a:pos x="5" y="44"/>
                </a:cxn>
                <a:cxn ang="0">
                  <a:pos x="3" y="6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2" y="65"/>
                </a:cxn>
                <a:cxn ang="0">
                  <a:pos x="14" y="46"/>
                </a:cxn>
                <a:cxn ang="0">
                  <a:pos x="15" y="2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8">
                  <a:moveTo>
                    <a:pt x="6" y="4"/>
                  </a:moveTo>
                  <a:lnTo>
                    <a:pt x="6" y="4"/>
                  </a:lnTo>
                  <a:lnTo>
                    <a:pt x="6" y="24"/>
                  </a:lnTo>
                  <a:lnTo>
                    <a:pt x="5" y="44"/>
                  </a:lnTo>
                  <a:lnTo>
                    <a:pt x="3" y="6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2" y="65"/>
                  </a:lnTo>
                  <a:lnTo>
                    <a:pt x="14" y="46"/>
                  </a:lnTo>
                  <a:lnTo>
                    <a:pt x="15" y="2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5" name="Freeform 776"/>
            <p:cNvSpPr/>
            <p:nvPr/>
          </p:nvSpPr>
          <p:spPr bwMode="auto">
            <a:xfrm>
              <a:off x="6623050" y="2711450"/>
              <a:ext cx="12700" cy="47625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6" y="2"/>
                </a:cxn>
                <a:cxn ang="0">
                  <a:pos x="13" y="4"/>
                </a:cxn>
                <a:cxn ang="0">
                  <a:pos x="9" y="8"/>
                </a:cxn>
                <a:cxn ang="0">
                  <a:pos x="8" y="11"/>
                </a:cxn>
                <a:cxn ang="0">
                  <a:pos x="6" y="19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6" y="55"/>
                </a:cxn>
                <a:cxn ang="0">
                  <a:pos x="6" y="63"/>
                </a:cxn>
                <a:cxn ang="0">
                  <a:pos x="5" y="69"/>
                </a:cxn>
                <a:cxn ang="0">
                  <a:pos x="4" y="76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8"/>
                </a:cxn>
                <a:cxn ang="0">
                  <a:pos x="15" y="68"/>
                </a:cxn>
                <a:cxn ang="0">
                  <a:pos x="16" y="5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16" y="39"/>
                </a:cxn>
                <a:cxn ang="0">
                  <a:pos x="15" y="26"/>
                </a:cxn>
                <a:cxn ang="0">
                  <a:pos x="15" y="21"/>
                </a:cxn>
                <a:cxn ang="0">
                  <a:pos x="16" y="16"/>
                </a:cxn>
                <a:cxn ang="0">
                  <a:pos x="19" y="13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4" y="9"/>
                </a:cxn>
                <a:cxn ang="0">
                  <a:pos x="25" y="8"/>
                </a:cxn>
                <a:cxn ang="0">
                  <a:pos x="26" y="6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6" h="89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9" y="8"/>
                  </a:lnTo>
                  <a:lnTo>
                    <a:pt x="8" y="11"/>
                  </a:lnTo>
                  <a:lnTo>
                    <a:pt x="6" y="19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6" y="55"/>
                  </a:lnTo>
                  <a:lnTo>
                    <a:pt x="6" y="63"/>
                  </a:lnTo>
                  <a:lnTo>
                    <a:pt x="5" y="69"/>
                  </a:lnTo>
                  <a:lnTo>
                    <a:pt x="4" y="76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8"/>
                  </a:lnTo>
                  <a:lnTo>
                    <a:pt x="15" y="68"/>
                  </a:lnTo>
                  <a:lnTo>
                    <a:pt x="16" y="5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39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6" y="16"/>
                  </a:lnTo>
                  <a:lnTo>
                    <a:pt x="19" y="13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6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6" name="Freeform 777"/>
            <p:cNvSpPr/>
            <p:nvPr/>
          </p:nvSpPr>
          <p:spPr bwMode="auto">
            <a:xfrm>
              <a:off x="6661150" y="2678113"/>
              <a:ext cx="23813" cy="50800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9" y="13"/>
                </a:cxn>
                <a:cxn ang="0">
                  <a:pos x="23" y="23"/>
                </a:cxn>
                <a:cxn ang="0">
                  <a:pos x="18" y="33"/>
                </a:cxn>
                <a:cxn ang="0">
                  <a:pos x="13" y="45"/>
                </a:cxn>
                <a:cxn ang="0">
                  <a:pos x="6" y="6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5" y="70"/>
                </a:cxn>
                <a:cxn ang="0">
                  <a:pos x="23" y="48"/>
                </a:cxn>
                <a:cxn ang="0">
                  <a:pos x="27" y="37"/>
                </a:cxn>
                <a:cxn ang="0">
                  <a:pos x="32" y="27"/>
                </a:cxn>
                <a:cxn ang="0">
                  <a:pos x="37" y="17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95">
                  <a:moveTo>
                    <a:pt x="35" y="2"/>
                  </a:moveTo>
                  <a:lnTo>
                    <a:pt x="35" y="2"/>
                  </a:lnTo>
                  <a:lnTo>
                    <a:pt x="29" y="13"/>
                  </a:lnTo>
                  <a:lnTo>
                    <a:pt x="23" y="23"/>
                  </a:lnTo>
                  <a:lnTo>
                    <a:pt x="18" y="33"/>
                  </a:lnTo>
                  <a:lnTo>
                    <a:pt x="13" y="45"/>
                  </a:lnTo>
                  <a:lnTo>
                    <a:pt x="6" y="6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5" y="70"/>
                  </a:lnTo>
                  <a:lnTo>
                    <a:pt x="23" y="48"/>
                  </a:lnTo>
                  <a:lnTo>
                    <a:pt x="27" y="37"/>
                  </a:lnTo>
                  <a:lnTo>
                    <a:pt x="32" y="27"/>
                  </a:lnTo>
                  <a:lnTo>
                    <a:pt x="37" y="1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7" name="Freeform 778"/>
            <p:cNvSpPr/>
            <p:nvPr/>
          </p:nvSpPr>
          <p:spPr bwMode="auto">
            <a:xfrm>
              <a:off x="6719888" y="2638425"/>
              <a:ext cx="15875" cy="53975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5" y="14"/>
                </a:cxn>
                <a:cxn ang="0">
                  <a:pos x="12" y="25"/>
                </a:cxn>
                <a:cxn ang="0">
                  <a:pos x="9" y="49"/>
                </a:cxn>
                <a:cxn ang="0">
                  <a:pos x="6" y="73"/>
                </a:cxn>
                <a:cxn ang="0">
                  <a:pos x="3" y="8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2" y="88"/>
                </a:cxn>
                <a:cxn ang="0">
                  <a:pos x="14" y="76"/>
                </a:cxn>
                <a:cxn ang="0">
                  <a:pos x="17" y="52"/>
                </a:cxn>
                <a:cxn ang="0">
                  <a:pos x="20" y="29"/>
                </a:cxn>
                <a:cxn ang="0">
                  <a:pos x="23" y="1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101">
                  <a:moveTo>
                    <a:pt x="19" y="3"/>
                  </a:moveTo>
                  <a:lnTo>
                    <a:pt x="19" y="3"/>
                  </a:lnTo>
                  <a:lnTo>
                    <a:pt x="15" y="14"/>
                  </a:lnTo>
                  <a:lnTo>
                    <a:pt x="12" y="25"/>
                  </a:lnTo>
                  <a:lnTo>
                    <a:pt x="9" y="49"/>
                  </a:lnTo>
                  <a:lnTo>
                    <a:pt x="6" y="73"/>
                  </a:lnTo>
                  <a:lnTo>
                    <a:pt x="3" y="8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2" y="88"/>
                  </a:lnTo>
                  <a:lnTo>
                    <a:pt x="14" y="76"/>
                  </a:lnTo>
                  <a:lnTo>
                    <a:pt x="17" y="52"/>
                  </a:lnTo>
                  <a:lnTo>
                    <a:pt x="20" y="29"/>
                  </a:lnTo>
                  <a:lnTo>
                    <a:pt x="23" y="1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8" name="Freeform 779"/>
            <p:cNvSpPr/>
            <p:nvPr/>
          </p:nvSpPr>
          <p:spPr bwMode="auto">
            <a:xfrm>
              <a:off x="6767513" y="2584450"/>
              <a:ext cx="15875" cy="571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31"/>
                </a:cxn>
                <a:cxn ang="0">
                  <a:pos x="18" y="44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9" y="8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9" y="79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30" y="40"/>
                </a:cxn>
                <a:cxn ang="0">
                  <a:pos x="30" y="29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0" h="107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1"/>
                  </a:lnTo>
                  <a:lnTo>
                    <a:pt x="18" y="44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9" y="8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9" y="79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40"/>
                  </a:lnTo>
                  <a:lnTo>
                    <a:pt x="30" y="29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9" name="Freeform 780"/>
            <p:cNvSpPr/>
            <p:nvPr/>
          </p:nvSpPr>
          <p:spPr bwMode="auto">
            <a:xfrm>
              <a:off x="6805613" y="2538413"/>
              <a:ext cx="15875" cy="6350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9"/>
                </a:cxn>
                <a:cxn ang="0">
                  <a:pos x="20" y="33"/>
                </a:cxn>
                <a:cxn ang="0">
                  <a:pos x="15" y="62"/>
                </a:cxn>
                <a:cxn ang="0">
                  <a:pos x="15" y="62"/>
                </a:cxn>
                <a:cxn ang="0">
                  <a:pos x="14" y="75"/>
                </a:cxn>
                <a:cxn ang="0">
                  <a:pos x="12" y="88"/>
                </a:cxn>
                <a:cxn ang="0">
                  <a:pos x="11" y="95"/>
                </a:cxn>
                <a:cxn ang="0">
                  <a:pos x="9" y="101"/>
                </a:cxn>
                <a:cxn ang="0">
                  <a:pos x="6" y="106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9"/>
                </a:cxn>
                <a:cxn ang="0">
                  <a:pos x="3" y="120"/>
                </a:cxn>
                <a:cxn ang="0">
                  <a:pos x="4" y="121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4" y="110"/>
                </a:cxn>
                <a:cxn ang="0">
                  <a:pos x="18" y="100"/>
                </a:cxn>
                <a:cxn ang="0">
                  <a:pos x="21" y="90"/>
                </a:cxn>
                <a:cxn ang="0">
                  <a:pos x="22" y="80"/>
                </a:cxn>
                <a:cxn ang="0">
                  <a:pos x="22" y="80"/>
                </a:cxn>
                <a:cxn ang="0">
                  <a:pos x="28" y="42"/>
                </a:cxn>
                <a:cxn ang="0">
                  <a:pos x="30" y="24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1" h="121">
                  <a:moveTo>
                    <a:pt x="22" y="5"/>
                  </a:moveTo>
                  <a:lnTo>
                    <a:pt x="22" y="5"/>
                  </a:lnTo>
                  <a:lnTo>
                    <a:pt x="21" y="19"/>
                  </a:lnTo>
                  <a:lnTo>
                    <a:pt x="20" y="3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4" y="75"/>
                  </a:lnTo>
                  <a:lnTo>
                    <a:pt x="12" y="88"/>
                  </a:lnTo>
                  <a:lnTo>
                    <a:pt x="11" y="95"/>
                  </a:lnTo>
                  <a:lnTo>
                    <a:pt x="9" y="101"/>
                  </a:lnTo>
                  <a:lnTo>
                    <a:pt x="6" y="106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9"/>
                  </a:lnTo>
                  <a:lnTo>
                    <a:pt x="3" y="120"/>
                  </a:lnTo>
                  <a:lnTo>
                    <a:pt x="4" y="121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4" y="110"/>
                  </a:lnTo>
                  <a:lnTo>
                    <a:pt x="18" y="100"/>
                  </a:lnTo>
                  <a:lnTo>
                    <a:pt x="21" y="9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8" y="42"/>
                  </a:lnTo>
                  <a:lnTo>
                    <a:pt x="30" y="24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0" name="Freeform 781"/>
            <p:cNvSpPr/>
            <p:nvPr/>
          </p:nvSpPr>
          <p:spPr bwMode="auto">
            <a:xfrm>
              <a:off x="6854825" y="2497138"/>
              <a:ext cx="6350" cy="444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23"/>
                </a:cxn>
                <a:cxn ang="0">
                  <a:pos x="2" y="40"/>
                </a:cxn>
                <a:cxn ang="0">
                  <a:pos x="1" y="5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7" y="82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0" y="59"/>
                </a:cxn>
                <a:cxn ang="0">
                  <a:pos x="11" y="40"/>
                </a:cxn>
                <a:cxn ang="0">
                  <a:pos x="12" y="23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3" h="82">
                  <a:moveTo>
                    <a:pt x="4" y="4"/>
                  </a:moveTo>
                  <a:lnTo>
                    <a:pt x="4" y="4"/>
                  </a:lnTo>
                  <a:lnTo>
                    <a:pt x="3" y="23"/>
                  </a:lnTo>
                  <a:lnTo>
                    <a:pt x="2" y="40"/>
                  </a:lnTo>
                  <a:lnTo>
                    <a:pt x="1" y="5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59"/>
                  </a:lnTo>
                  <a:lnTo>
                    <a:pt x="11" y="40"/>
                  </a:lnTo>
                  <a:lnTo>
                    <a:pt x="12" y="2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1" name="Freeform 782"/>
            <p:cNvSpPr/>
            <p:nvPr/>
          </p:nvSpPr>
          <p:spPr bwMode="auto">
            <a:xfrm>
              <a:off x="6578600" y="2328863"/>
              <a:ext cx="12700" cy="523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2" y="17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3" y="39"/>
                </a:cxn>
                <a:cxn ang="0">
                  <a:pos x="1" y="44"/>
                </a:cxn>
                <a:cxn ang="0">
                  <a:pos x="0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10" y="93"/>
                </a:cxn>
                <a:cxn ang="0">
                  <a:pos x="10" y="93"/>
                </a:cxn>
                <a:cxn ang="0">
                  <a:pos x="8" y="70"/>
                </a:cxn>
                <a:cxn ang="0">
                  <a:pos x="9" y="58"/>
                </a:cxn>
                <a:cxn ang="0">
                  <a:pos x="10" y="52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6" y="37"/>
                </a:cxn>
                <a:cxn ang="0">
                  <a:pos x="19" y="27"/>
                </a:cxn>
                <a:cxn ang="0">
                  <a:pos x="21" y="16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22" h="98">
                  <a:moveTo>
                    <a:pt x="22" y="5"/>
                  </a:move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17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3" y="39"/>
                  </a:lnTo>
                  <a:lnTo>
                    <a:pt x="1" y="44"/>
                  </a:lnTo>
                  <a:lnTo>
                    <a:pt x="0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8" y="70"/>
                  </a:lnTo>
                  <a:lnTo>
                    <a:pt x="9" y="58"/>
                  </a:lnTo>
                  <a:lnTo>
                    <a:pt x="10" y="5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19" y="27"/>
                  </a:lnTo>
                  <a:lnTo>
                    <a:pt x="21" y="16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2" name="Freeform 783"/>
            <p:cNvSpPr/>
            <p:nvPr/>
          </p:nvSpPr>
          <p:spPr bwMode="auto">
            <a:xfrm>
              <a:off x="6613525" y="2352675"/>
              <a:ext cx="14288" cy="4445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5"/>
                </a:cxn>
                <a:cxn ang="0">
                  <a:pos x="16" y="24"/>
                </a:cxn>
                <a:cxn ang="0">
                  <a:pos x="11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20" y="44"/>
                </a:cxn>
                <a:cxn ang="0">
                  <a:pos x="25" y="25"/>
                </a:cxn>
                <a:cxn ang="0">
                  <a:pos x="27" y="15"/>
                </a:cxn>
                <a:cxn ang="0">
                  <a:pos x="27" y="6"/>
                </a:cxn>
                <a:cxn ang="0">
                  <a:pos x="27" y="6"/>
                </a:cxn>
                <a:cxn ang="0">
                  <a:pos x="27" y="4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27" h="86">
                  <a:moveTo>
                    <a:pt x="18" y="6"/>
                  </a:moveTo>
                  <a:lnTo>
                    <a:pt x="18" y="6"/>
                  </a:lnTo>
                  <a:lnTo>
                    <a:pt x="17" y="15"/>
                  </a:lnTo>
                  <a:lnTo>
                    <a:pt x="16" y="24"/>
                  </a:lnTo>
                  <a:lnTo>
                    <a:pt x="11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20" y="44"/>
                  </a:lnTo>
                  <a:lnTo>
                    <a:pt x="25" y="25"/>
                  </a:lnTo>
                  <a:lnTo>
                    <a:pt x="27" y="15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3" name="Freeform 784"/>
            <p:cNvSpPr/>
            <p:nvPr/>
          </p:nvSpPr>
          <p:spPr bwMode="auto">
            <a:xfrm>
              <a:off x="6656388" y="2373313"/>
              <a:ext cx="38100" cy="5873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6" y="14"/>
                </a:cxn>
                <a:cxn ang="0">
                  <a:pos x="48" y="26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3" y="62"/>
                </a:cxn>
                <a:cxn ang="0">
                  <a:pos x="15" y="7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8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5" y="111"/>
                </a:cxn>
                <a:cxn ang="0">
                  <a:pos x="6" y="111"/>
                </a:cxn>
                <a:cxn ang="0">
                  <a:pos x="8" y="110"/>
                </a:cxn>
                <a:cxn ang="0">
                  <a:pos x="9" y="109"/>
                </a:cxn>
                <a:cxn ang="0">
                  <a:pos x="9" y="109"/>
                </a:cxn>
                <a:cxn ang="0">
                  <a:pos x="24" y="77"/>
                </a:cxn>
                <a:cxn ang="0">
                  <a:pos x="34" y="63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8" y="29"/>
                </a:cxn>
                <a:cxn ang="0">
                  <a:pos x="66" y="18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111">
                  <a:moveTo>
                    <a:pt x="64" y="2"/>
                  </a:moveTo>
                  <a:lnTo>
                    <a:pt x="64" y="2"/>
                  </a:lnTo>
                  <a:lnTo>
                    <a:pt x="56" y="14"/>
                  </a:lnTo>
                  <a:lnTo>
                    <a:pt x="48" y="2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3" y="62"/>
                  </a:lnTo>
                  <a:lnTo>
                    <a:pt x="15" y="7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8" y="110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24" y="77"/>
                  </a:lnTo>
                  <a:lnTo>
                    <a:pt x="34" y="63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8" y="29"/>
                  </a:lnTo>
                  <a:lnTo>
                    <a:pt x="66" y="18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4" name="Freeform 785"/>
            <p:cNvSpPr/>
            <p:nvPr/>
          </p:nvSpPr>
          <p:spPr bwMode="auto">
            <a:xfrm>
              <a:off x="6532563" y="2520950"/>
              <a:ext cx="17463" cy="476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3"/>
                </a:cxn>
                <a:cxn ang="0">
                  <a:pos x="13" y="44"/>
                </a:cxn>
                <a:cxn ang="0">
                  <a:pos x="5" y="6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67"/>
                </a:cxn>
                <a:cxn ang="0">
                  <a:pos x="22" y="46"/>
                </a:cxn>
                <a:cxn ang="0">
                  <a:pos x="28" y="27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92">
                  <a:moveTo>
                    <a:pt x="26" y="3"/>
                  </a:moveTo>
                  <a:lnTo>
                    <a:pt x="26" y="3"/>
                  </a:lnTo>
                  <a:lnTo>
                    <a:pt x="20" y="23"/>
                  </a:lnTo>
                  <a:lnTo>
                    <a:pt x="13" y="44"/>
                  </a:lnTo>
                  <a:lnTo>
                    <a:pt x="5" y="6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67"/>
                  </a:lnTo>
                  <a:lnTo>
                    <a:pt x="22" y="46"/>
                  </a:lnTo>
                  <a:lnTo>
                    <a:pt x="28" y="2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5" name="Freeform 786"/>
            <p:cNvSpPr/>
            <p:nvPr/>
          </p:nvSpPr>
          <p:spPr bwMode="auto">
            <a:xfrm>
              <a:off x="6569075" y="2543175"/>
              <a:ext cx="11113" cy="25400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11"/>
                </a:cxn>
                <a:cxn ang="0">
                  <a:pos x="4" y="21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7"/>
                </a:cxn>
                <a:cxn ang="0">
                  <a:pos x="5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2" y="24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1" y="6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2" h="48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11"/>
                  </a:lnTo>
                  <a:lnTo>
                    <a:pt x="4" y="21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2" y="24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6" name="Freeform 787"/>
            <p:cNvSpPr/>
            <p:nvPr/>
          </p:nvSpPr>
          <p:spPr bwMode="auto">
            <a:xfrm>
              <a:off x="6665913" y="2536825"/>
              <a:ext cx="9525" cy="34925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9"/>
                </a:cxn>
                <a:cxn ang="0">
                  <a:pos x="2" y="16"/>
                </a:cxn>
                <a:cxn ang="0">
                  <a:pos x="0" y="24"/>
                </a:cxn>
                <a:cxn ang="0">
                  <a:pos x="0" y="31"/>
                </a:cxn>
                <a:cxn ang="0">
                  <a:pos x="0" y="45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9" y="47"/>
                </a:cxn>
                <a:cxn ang="0">
                  <a:pos x="9" y="33"/>
                </a:cxn>
                <a:cxn ang="0">
                  <a:pos x="9" y="27"/>
                </a:cxn>
                <a:cxn ang="0">
                  <a:pos x="10" y="19"/>
                </a:cxn>
                <a:cxn ang="0">
                  <a:pos x="12" y="13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6">
                  <a:moveTo>
                    <a:pt x="8" y="2"/>
                  </a:moveTo>
                  <a:lnTo>
                    <a:pt x="8" y="2"/>
                  </a:lnTo>
                  <a:lnTo>
                    <a:pt x="4" y="9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45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9" y="47"/>
                  </a:lnTo>
                  <a:lnTo>
                    <a:pt x="9" y="33"/>
                  </a:lnTo>
                  <a:lnTo>
                    <a:pt x="9" y="27"/>
                  </a:lnTo>
                  <a:lnTo>
                    <a:pt x="10" y="19"/>
                  </a:lnTo>
                  <a:lnTo>
                    <a:pt x="12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7" name="Freeform 788"/>
            <p:cNvSpPr/>
            <p:nvPr/>
          </p:nvSpPr>
          <p:spPr bwMode="auto">
            <a:xfrm>
              <a:off x="6735763" y="2103438"/>
              <a:ext cx="9525" cy="49213"/>
            </a:xfrm>
            <a:custGeom>
              <a:avLst/>
              <a:gdLst/>
              <a:ahLst/>
              <a:cxnLst>
                <a:cxn ang="0">
                  <a:pos x="16" y="85"/>
                </a:cxn>
                <a:cxn ang="0">
                  <a:pos x="16" y="85"/>
                </a:cxn>
                <a:cxn ang="0">
                  <a:pos x="13" y="76"/>
                </a:cxn>
                <a:cxn ang="0">
                  <a:pos x="10" y="65"/>
                </a:cxn>
                <a:cxn ang="0">
                  <a:pos x="9" y="56"/>
                </a:cxn>
                <a:cxn ang="0">
                  <a:pos x="9" y="45"/>
                </a:cxn>
                <a:cxn ang="0">
                  <a:pos x="10" y="2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27"/>
                </a:cxn>
                <a:cxn ang="0">
                  <a:pos x="0" y="48"/>
                </a:cxn>
                <a:cxn ang="0">
                  <a:pos x="1" y="58"/>
                </a:cxn>
                <a:cxn ang="0">
                  <a:pos x="2" y="69"/>
                </a:cxn>
                <a:cxn ang="0">
                  <a:pos x="4" y="80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9" y="91"/>
                </a:cxn>
                <a:cxn ang="0">
                  <a:pos x="11" y="92"/>
                </a:cxn>
                <a:cxn ang="0">
                  <a:pos x="12" y="92"/>
                </a:cxn>
                <a:cxn ang="0">
                  <a:pos x="14" y="91"/>
                </a:cxn>
                <a:cxn ang="0">
                  <a:pos x="16" y="89"/>
                </a:cxn>
                <a:cxn ang="0">
                  <a:pos x="16" y="87"/>
                </a:cxn>
                <a:cxn ang="0">
                  <a:pos x="16" y="85"/>
                </a:cxn>
                <a:cxn ang="0">
                  <a:pos x="16" y="85"/>
                </a:cxn>
              </a:cxnLst>
              <a:rect l="0" t="0" r="r" b="b"/>
              <a:pathLst>
                <a:path w="16" h="92">
                  <a:moveTo>
                    <a:pt x="16" y="85"/>
                  </a:moveTo>
                  <a:lnTo>
                    <a:pt x="16" y="85"/>
                  </a:lnTo>
                  <a:lnTo>
                    <a:pt x="13" y="76"/>
                  </a:lnTo>
                  <a:lnTo>
                    <a:pt x="10" y="65"/>
                  </a:lnTo>
                  <a:lnTo>
                    <a:pt x="9" y="56"/>
                  </a:lnTo>
                  <a:lnTo>
                    <a:pt x="9" y="45"/>
                  </a:lnTo>
                  <a:lnTo>
                    <a:pt x="10" y="2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27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2" y="69"/>
                  </a:lnTo>
                  <a:lnTo>
                    <a:pt x="4" y="8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9" y="91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4" y="91"/>
                  </a:lnTo>
                  <a:lnTo>
                    <a:pt x="16" y="89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8" name="Freeform 789"/>
            <p:cNvSpPr/>
            <p:nvPr/>
          </p:nvSpPr>
          <p:spPr bwMode="auto">
            <a:xfrm>
              <a:off x="6777038" y="2109788"/>
              <a:ext cx="14288" cy="36513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4" y="9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11"/>
                </a:cxn>
                <a:cxn ang="0">
                  <a:pos x="18" y="14"/>
                </a:cxn>
                <a:cxn ang="0">
                  <a:pos x="18" y="19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6" y="50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16" y="51"/>
                </a:cxn>
                <a:cxn ang="0">
                  <a:pos x="20" y="42"/>
                </a:cxn>
                <a:cxn ang="0">
                  <a:pos x="24" y="32"/>
                </a:cxn>
                <a:cxn ang="0">
                  <a:pos x="26" y="23"/>
                </a:cxn>
                <a:cxn ang="0">
                  <a:pos x="27" y="15"/>
                </a:cxn>
                <a:cxn ang="0">
                  <a:pos x="26" y="11"/>
                </a:cxn>
                <a:cxn ang="0">
                  <a:pos x="25" y="7"/>
                </a:cxn>
                <a:cxn ang="0">
                  <a:pos x="23" y="3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7" h="68">
                  <a:moveTo>
                    <a:pt x="20" y="1"/>
                  </a:moveTo>
                  <a:lnTo>
                    <a:pt x="20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11"/>
                  </a:lnTo>
                  <a:lnTo>
                    <a:pt x="18" y="14"/>
                  </a:lnTo>
                  <a:lnTo>
                    <a:pt x="18" y="19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6" y="5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6" y="51"/>
                  </a:lnTo>
                  <a:lnTo>
                    <a:pt x="20" y="42"/>
                  </a:lnTo>
                  <a:lnTo>
                    <a:pt x="24" y="32"/>
                  </a:lnTo>
                  <a:lnTo>
                    <a:pt x="26" y="23"/>
                  </a:lnTo>
                  <a:lnTo>
                    <a:pt x="27" y="15"/>
                  </a:lnTo>
                  <a:lnTo>
                    <a:pt x="26" y="11"/>
                  </a:lnTo>
                  <a:lnTo>
                    <a:pt x="25" y="7"/>
                  </a:lnTo>
                  <a:lnTo>
                    <a:pt x="23" y="3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9" name="Freeform 790"/>
            <p:cNvSpPr>
              <a:spLocks noEditPoints="1"/>
            </p:cNvSpPr>
            <p:nvPr/>
          </p:nvSpPr>
          <p:spPr bwMode="auto">
            <a:xfrm>
              <a:off x="6108700" y="2038350"/>
              <a:ext cx="787400" cy="804863"/>
            </a:xfrm>
            <a:custGeom>
              <a:avLst/>
              <a:gdLst/>
              <a:ahLst/>
              <a:cxnLst>
                <a:cxn ang="0">
                  <a:pos x="578" y="1404"/>
                </a:cxn>
                <a:cxn ang="0">
                  <a:pos x="407" y="1195"/>
                </a:cxn>
                <a:cxn ang="0">
                  <a:pos x="531" y="1138"/>
                </a:cxn>
                <a:cxn ang="0">
                  <a:pos x="680" y="1150"/>
                </a:cxn>
                <a:cxn ang="0">
                  <a:pos x="645" y="932"/>
                </a:cxn>
                <a:cxn ang="0">
                  <a:pos x="408" y="748"/>
                </a:cxn>
                <a:cxn ang="0">
                  <a:pos x="309" y="884"/>
                </a:cxn>
                <a:cxn ang="0">
                  <a:pos x="256" y="1027"/>
                </a:cxn>
                <a:cxn ang="0">
                  <a:pos x="27" y="808"/>
                </a:cxn>
                <a:cxn ang="0">
                  <a:pos x="28" y="580"/>
                </a:cxn>
                <a:cxn ang="0">
                  <a:pos x="237" y="380"/>
                </a:cxn>
                <a:cxn ang="0">
                  <a:pos x="342" y="519"/>
                </a:cxn>
                <a:cxn ang="0">
                  <a:pos x="488" y="635"/>
                </a:cxn>
                <a:cxn ang="0">
                  <a:pos x="644" y="548"/>
                </a:cxn>
                <a:cxn ang="0">
                  <a:pos x="628" y="366"/>
                </a:cxn>
                <a:cxn ang="0">
                  <a:pos x="492" y="300"/>
                </a:cxn>
                <a:cxn ang="0">
                  <a:pos x="415" y="290"/>
                </a:cxn>
                <a:cxn ang="0">
                  <a:pos x="435" y="200"/>
                </a:cxn>
                <a:cxn ang="0">
                  <a:pos x="676" y="5"/>
                </a:cxn>
                <a:cxn ang="0">
                  <a:pos x="880" y="97"/>
                </a:cxn>
                <a:cxn ang="0">
                  <a:pos x="996" y="212"/>
                </a:cxn>
                <a:cxn ang="0">
                  <a:pos x="1057" y="40"/>
                </a:cxn>
                <a:cxn ang="0">
                  <a:pos x="1286" y="30"/>
                </a:cxn>
                <a:cxn ang="0">
                  <a:pos x="1459" y="212"/>
                </a:cxn>
                <a:cxn ang="0">
                  <a:pos x="1441" y="427"/>
                </a:cxn>
                <a:cxn ang="0">
                  <a:pos x="1284" y="473"/>
                </a:cxn>
                <a:cxn ang="0">
                  <a:pos x="1353" y="601"/>
                </a:cxn>
                <a:cxn ang="0">
                  <a:pos x="1487" y="856"/>
                </a:cxn>
                <a:cxn ang="0">
                  <a:pos x="1299" y="1117"/>
                </a:cxn>
                <a:cxn ang="0">
                  <a:pos x="1017" y="1376"/>
                </a:cxn>
                <a:cxn ang="0">
                  <a:pos x="789" y="1521"/>
                </a:cxn>
                <a:cxn ang="0">
                  <a:pos x="453" y="1210"/>
                </a:cxn>
                <a:cxn ang="0">
                  <a:pos x="633" y="1401"/>
                </a:cxn>
                <a:cxn ang="0">
                  <a:pos x="800" y="1483"/>
                </a:cxn>
                <a:cxn ang="0">
                  <a:pos x="1004" y="1338"/>
                </a:cxn>
                <a:cxn ang="0">
                  <a:pos x="1270" y="1096"/>
                </a:cxn>
                <a:cxn ang="0">
                  <a:pos x="1454" y="851"/>
                </a:cxn>
                <a:cxn ang="0">
                  <a:pos x="1336" y="635"/>
                </a:cxn>
                <a:cxn ang="0">
                  <a:pos x="1274" y="564"/>
                </a:cxn>
                <a:cxn ang="0">
                  <a:pos x="1278" y="427"/>
                </a:cxn>
                <a:cxn ang="0">
                  <a:pos x="1442" y="370"/>
                </a:cxn>
                <a:cxn ang="0">
                  <a:pos x="1397" y="175"/>
                </a:cxn>
                <a:cxn ang="0">
                  <a:pos x="1211" y="37"/>
                </a:cxn>
                <a:cxn ang="0">
                  <a:pos x="1064" y="102"/>
                </a:cxn>
                <a:cxn ang="0">
                  <a:pos x="999" y="246"/>
                </a:cxn>
                <a:cxn ang="0">
                  <a:pos x="939" y="213"/>
                </a:cxn>
                <a:cxn ang="0">
                  <a:pos x="716" y="34"/>
                </a:cxn>
                <a:cxn ang="0">
                  <a:pos x="480" y="208"/>
                </a:cxn>
                <a:cxn ang="0">
                  <a:pos x="502" y="262"/>
                </a:cxn>
                <a:cxn ang="0">
                  <a:pos x="695" y="412"/>
                </a:cxn>
                <a:cxn ang="0">
                  <a:pos x="640" y="610"/>
                </a:cxn>
                <a:cxn ang="0">
                  <a:pos x="420" y="655"/>
                </a:cxn>
                <a:cxn ang="0">
                  <a:pos x="277" y="462"/>
                </a:cxn>
                <a:cxn ang="0">
                  <a:pos x="213" y="447"/>
                </a:cxn>
                <a:cxn ang="0">
                  <a:pos x="43" y="639"/>
                </a:cxn>
                <a:cxn ang="0">
                  <a:pos x="210" y="963"/>
                </a:cxn>
                <a:cxn ang="0">
                  <a:pos x="265" y="982"/>
                </a:cxn>
                <a:cxn ang="0">
                  <a:pos x="280" y="792"/>
                </a:cxn>
                <a:cxn ang="0">
                  <a:pos x="469" y="724"/>
                </a:cxn>
                <a:cxn ang="0">
                  <a:pos x="730" y="1027"/>
                </a:cxn>
                <a:cxn ang="0">
                  <a:pos x="672" y="1200"/>
                </a:cxn>
                <a:cxn ang="0">
                  <a:pos x="499" y="1166"/>
                </a:cxn>
              </a:cxnLst>
              <a:rect l="0" t="0" r="r" b="b"/>
              <a:pathLst>
                <a:path w="1489" h="1521">
                  <a:moveTo>
                    <a:pt x="789" y="1521"/>
                  </a:moveTo>
                  <a:lnTo>
                    <a:pt x="789" y="1521"/>
                  </a:lnTo>
                  <a:lnTo>
                    <a:pt x="778" y="1521"/>
                  </a:lnTo>
                  <a:lnTo>
                    <a:pt x="778" y="1521"/>
                  </a:lnTo>
                  <a:lnTo>
                    <a:pt x="762" y="1519"/>
                  </a:lnTo>
                  <a:lnTo>
                    <a:pt x="747" y="1516"/>
                  </a:lnTo>
                  <a:lnTo>
                    <a:pt x="733" y="1512"/>
                  </a:lnTo>
                  <a:lnTo>
                    <a:pt x="718" y="1507"/>
                  </a:lnTo>
                  <a:lnTo>
                    <a:pt x="705" y="1501"/>
                  </a:lnTo>
                  <a:lnTo>
                    <a:pt x="691" y="1494"/>
                  </a:lnTo>
                  <a:lnTo>
                    <a:pt x="678" y="1486"/>
                  </a:lnTo>
                  <a:lnTo>
                    <a:pt x="663" y="1476"/>
                  </a:lnTo>
                  <a:lnTo>
                    <a:pt x="663" y="1476"/>
                  </a:lnTo>
                  <a:lnTo>
                    <a:pt x="643" y="1461"/>
                  </a:lnTo>
                  <a:lnTo>
                    <a:pt x="621" y="1444"/>
                  </a:lnTo>
                  <a:lnTo>
                    <a:pt x="599" y="1425"/>
                  </a:lnTo>
                  <a:lnTo>
                    <a:pt x="578" y="1404"/>
                  </a:lnTo>
                  <a:lnTo>
                    <a:pt x="578" y="1404"/>
                  </a:lnTo>
                  <a:lnTo>
                    <a:pt x="552" y="1378"/>
                  </a:lnTo>
                  <a:lnTo>
                    <a:pt x="529" y="1352"/>
                  </a:lnTo>
                  <a:lnTo>
                    <a:pt x="505" y="1326"/>
                  </a:lnTo>
                  <a:lnTo>
                    <a:pt x="484" y="1300"/>
                  </a:lnTo>
                  <a:lnTo>
                    <a:pt x="484" y="1300"/>
                  </a:lnTo>
                  <a:lnTo>
                    <a:pt x="475" y="1289"/>
                  </a:lnTo>
                  <a:lnTo>
                    <a:pt x="463" y="1277"/>
                  </a:lnTo>
                  <a:lnTo>
                    <a:pt x="442" y="1256"/>
                  </a:lnTo>
                  <a:lnTo>
                    <a:pt x="442" y="1256"/>
                  </a:lnTo>
                  <a:lnTo>
                    <a:pt x="436" y="1251"/>
                  </a:lnTo>
                  <a:lnTo>
                    <a:pt x="439" y="1249"/>
                  </a:lnTo>
                  <a:lnTo>
                    <a:pt x="434" y="1244"/>
                  </a:lnTo>
                  <a:lnTo>
                    <a:pt x="434" y="1244"/>
                  </a:lnTo>
                  <a:lnTo>
                    <a:pt x="426" y="1233"/>
                  </a:lnTo>
                  <a:lnTo>
                    <a:pt x="419" y="1223"/>
                  </a:lnTo>
                  <a:lnTo>
                    <a:pt x="414" y="1213"/>
                  </a:lnTo>
                  <a:lnTo>
                    <a:pt x="409" y="1204"/>
                  </a:lnTo>
                  <a:lnTo>
                    <a:pt x="407" y="1195"/>
                  </a:lnTo>
                  <a:lnTo>
                    <a:pt x="407" y="1186"/>
                  </a:lnTo>
                  <a:lnTo>
                    <a:pt x="409" y="1178"/>
                  </a:lnTo>
                  <a:lnTo>
                    <a:pt x="413" y="1171"/>
                  </a:lnTo>
                  <a:lnTo>
                    <a:pt x="413" y="1171"/>
                  </a:lnTo>
                  <a:lnTo>
                    <a:pt x="419" y="1161"/>
                  </a:lnTo>
                  <a:lnTo>
                    <a:pt x="426" y="1153"/>
                  </a:lnTo>
                  <a:lnTo>
                    <a:pt x="434" y="1147"/>
                  </a:lnTo>
                  <a:lnTo>
                    <a:pt x="444" y="1141"/>
                  </a:lnTo>
                  <a:lnTo>
                    <a:pt x="454" y="1135"/>
                  </a:lnTo>
                  <a:lnTo>
                    <a:pt x="465" y="1132"/>
                  </a:lnTo>
                  <a:lnTo>
                    <a:pt x="477" y="1130"/>
                  </a:lnTo>
                  <a:lnTo>
                    <a:pt x="489" y="1129"/>
                  </a:lnTo>
                  <a:lnTo>
                    <a:pt x="489" y="1129"/>
                  </a:lnTo>
                  <a:lnTo>
                    <a:pt x="501" y="1130"/>
                  </a:lnTo>
                  <a:lnTo>
                    <a:pt x="511" y="1131"/>
                  </a:lnTo>
                  <a:lnTo>
                    <a:pt x="521" y="1134"/>
                  </a:lnTo>
                  <a:lnTo>
                    <a:pt x="531" y="1138"/>
                  </a:lnTo>
                  <a:lnTo>
                    <a:pt x="531" y="1138"/>
                  </a:lnTo>
                  <a:lnTo>
                    <a:pt x="553" y="1148"/>
                  </a:lnTo>
                  <a:lnTo>
                    <a:pt x="553" y="1148"/>
                  </a:lnTo>
                  <a:lnTo>
                    <a:pt x="571" y="1156"/>
                  </a:lnTo>
                  <a:lnTo>
                    <a:pt x="591" y="1165"/>
                  </a:lnTo>
                  <a:lnTo>
                    <a:pt x="600" y="1168"/>
                  </a:lnTo>
                  <a:lnTo>
                    <a:pt x="609" y="1170"/>
                  </a:lnTo>
                  <a:lnTo>
                    <a:pt x="619" y="1171"/>
                  </a:lnTo>
                  <a:lnTo>
                    <a:pt x="629" y="1172"/>
                  </a:lnTo>
                  <a:lnTo>
                    <a:pt x="631" y="1172"/>
                  </a:lnTo>
                  <a:lnTo>
                    <a:pt x="631" y="1172"/>
                  </a:lnTo>
                  <a:lnTo>
                    <a:pt x="638" y="1171"/>
                  </a:lnTo>
                  <a:lnTo>
                    <a:pt x="646" y="1170"/>
                  </a:lnTo>
                  <a:lnTo>
                    <a:pt x="652" y="1168"/>
                  </a:lnTo>
                  <a:lnTo>
                    <a:pt x="658" y="1166"/>
                  </a:lnTo>
                  <a:lnTo>
                    <a:pt x="664" y="1162"/>
                  </a:lnTo>
                  <a:lnTo>
                    <a:pt x="671" y="1158"/>
                  </a:lnTo>
                  <a:lnTo>
                    <a:pt x="676" y="1154"/>
                  </a:lnTo>
                  <a:lnTo>
                    <a:pt x="680" y="1150"/>
                  </a:lnTo>
                  <a:lnTo>
                    <a:pt x="680" y="1150"/>
                  </a:lnTo>
                  <a:lnTo>
                    <a:pt x="686" y="1143"/>
                  </a:lnTo>
                  <a:lnTo>
                    <a:pt x="690" y="1134"/>
                  </a:lnTo>
                  <a:lnTo>
                    <a:pt x="694" y="1125"/>
                  </a:lnTo>
                  <a:lnTo>
                    <a:pt x="698" y="1116"/>
                  </a:lnTo>
                  <a:lnTo>
                    <a:pt x="700" y="1105"/>
                  </a:lnTo>
                  <a:lnTo>
                    <a:pt x="702" y="1095"/>
                  </a:lnTo>
                  <a:lnTo>
                    <a:pt x="702" y="1085"/>
                  </a:lnTo>
                  <a:lnTo>
                    <a:pt x="702" y="1073"/>
                  </a:lnTo>
                  <a:lnTo>
                    <a:pt x="702" y="1073"/>
                  </a:lnTo>
                  <a:lnTo>
                    <a:pt x="700" y="1061"/>
                  </a:lnTo>
                  <a:lnTo>
                    <a:pt x="698" y="1048"/>
                  </a:lnTo>
                  <a:lnTo>
                    <a:pt x="694" y="1036"/>
                  </a:lnTo>
                  <a:lnTo>
                    <a:pt x="690" y="1024"/>
                  </a:lnTo>
                  <a:lnTo>
                    <a:pt x="682" y="1000"/>
                  </a:lnTo>
                  <a:lnTo>
                    <a:pt x="671" y="976"/>
                  </a:lnTo>
                  <a:lnTo>
                    <a:pt x="658" y="954"/>
                  </a:lnTo>
                  <a:lnTo>
                    <a:pt x="645" y="932"/>
                  </a:lnTo>
                  <a:lnTo>
                    <a:pt x="630" y="911"/>
                  </a:lnTo>
                  <a:lnTo>
                    <a:pt x="616" y="891"/>
                  </a:lnTo>
                  <a:lnTo>
                    <a:pt x="616" y="891"/>
                  </a:lnTo>
                  <a:lnTo>
                    <a:pt x="596" y="865"/>
                  </a:lnTo>
                  <a:lnTo>
                    <a:pt x="574" y="840"/>
                  </a:lnTo>
                  <a:lnTo>
                    <a:pt x="562" y="828"/>
                  </a:lnTo>
                  <a:lnTo>
                    <a:pt x="549" y="816"/>
                  </a:lnTo>
                  <a:lnTo>
                    <a:pt x="537" y="805"/>
                  </a:lnTo>
                  <a:lnTo>
                    <a:pt x="523" y="794"/>
                  </a:lnTo>
                  <a:lnTo>
                    <a:pt x="510" y="785"/>
                  </a:lnTo>
                  <a:lnTo>
                    <a:pt x="495" y="776"/>
                  </a:lnTo>
                  <a:lnTo>
                    <a:pt x="481" y="768"/>
                  </a:lnTo>
                  <a:lnTo>
                    <a:pt x="467" y="761"/>
                  </a:lnTo>
                  <a:lnTo>
                    <a:pt x="453" y="755"/>
                  </a:lnTo>
                  <a:lnTo>
                    <a:pt x="438" y="751"/>
                  </a:lnTo>
                  <a:lnTo>
                    <a:pt x="423" y="749"/>
                  </a:lnTo>
                  <a:lnTo>
                    <a:pt x="408" y="748"/>
                  </a:lnTo>
                  <a:lnTo>
                    <a:pt x="408" y="748"/>
                  </a:lnTo>
                  <a:lnTo>
                    <a:pt x="404" y="748"/>
                  </a:lnTo>
                  <a:lnTo>
                    <a:pt x="404" y="748"/>
                  </a:lnTo>
                  <a:lnTo>
                    <a:pt x="393" y="748"/>
                  </a:lnTo>
                  <a:lnTo>
                    <a:pt x="382" y="749"/>
                  </a:lnTo>
                  <a:lnTo>
                    <a:pt x="372" y="751"/>
                  </a:lnTo>
                  <a:lnTo>
                    <a:pt x="363" y="754"/>
                  </a:lnTo>
                  <a:lnTo>
                    <a:pt x="354" y="758"/>
                  </a:lnTo>
                  <a:lnTo>
                    <a:pt x="346" y="763"/>
                  </a:lnTo>
                  <a:lnTo>
                    <a:pt x="339" y="770"/>
                  </a:lnTo>
                  <a:lnTo>
                    <a:pt x="333" y="776"/>
                  </a:lnTo>
                  <a:lnTo>
                    <a:pt x="333" y="776"/>
                  </a:lnTo>
                  <a:lnTo>
                    <a:pt x="324" y="786"/>
                  </a:lnTo>
                  <a:lnTo>
                    <a:pt x="318" y="799"/>
                  </a:lnTo>
                  <a:lnTo>
                    <a:pt x="313" y="813"/>
                  </a:lnTo>
                  <a:lnTo>
                    <a:pt x="310" y="829"/>
                  </a:lnTo>
                  <a:lnTo>
                    <a:pt x="308" y="845"/>
                  </a:lnTo>
                  <a:lnTo>
                    <a:pt x="308" y="864"/>
                  </a:lnTo>
                  <a:lnTo>
                    <a:pt x="309" y="884"/>
                  </a:lnTo>
                  <a:lnTo>
                    <a:pt x="311" y="905"/>
                  </a:lnTo>
                  <a:lnTo>
                    <a:pt x="311" y="905"/>
                  </a:lnTo>
                  <a:lnTo>
                    <a:pt x="313" y="922"/>
                  </a:lnTo>
                  <a:lnTo>
                    <a:pt x="315" y="938"/>
                  </a:lnTo>
                  <a:lnTo>
                    <a:pt x="315" y="952"/>
                  </a:lnTo>
                  <a:lnTo>
                    <a:pt x="313" y="966"/>
                  </a:lnTo>
                  <a:lnTo>
                    <a:pt x="312" y="972"/>
                  </a:lnTo>
                  <a:lnTo>
                    <a:pt x="310" y="978"/>
                  </a:lnTo>
                  <a:lnTo>
                    <a:pt x="307" y="984"/>
                  </a:lnTo>
                  <a:lnTo>
                    <a:pt x="303" y="990"/>
                  </a:lnTo>
                  <a:lnTo>
                    <a:pt x="299" y="997"/>
                  </a:lnTo>
                  <a:lnTo>
                    <a:pt x="294" y="1002"/>
                  </a:lnTo>
                  <a:lnTo>
                    <a:pt x="288" y="1008"/>
                  </a:lnTo>
                  <a:lnTo>
                    <a:pt x="281" y="1013"/>
                  </a:lnTo>
                  <a:lnTo>
                    <a:pt x="281" y="1013"/>
                  </a:lnTo>
                  <a:lnTo>
                    <a:pt x="273" y="1019"/>
                  </a:lnTo>
                  <a:lnTo>
                    <a:pt x="264" y="1024"/>
                  </a:lnTo>
                  <a:lnTo>
                    <a:pt x="256" y="1027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39" y="1027"/>
                  </a:lnTo>
                  <a:lnTo>
                    <a:pt x="232" y="1024"/>
                  </a:lnTo>
                  <a:lnTo>
                    <a:pt x="224" y="1019"/>
                  </a:lnTo>
                  <a:lnTo>
                    <a:pt x="216" y="1014"/>
                  </a:lnTo>
                  <a:lnTo>
                    <a:pt x="213" y="1010"/>
                  </a:lnTo>
                  <a:lnTo>
                    <a:pt x="209" y="1013"/>
                  </a:lnTo>
                  <a:lnTo>
                    <a:pt x="164" y="968"/>
                  </a:lnTo>
                  <a:lnTo>
                    <a:pt x="164" y="968"/>
                  </a:lnTo>
                  <a:lnTo>
                    <a:pt x="125" y="929"/>
                  </a:lnTo>
                  <a:lnTo>
                    <a:pt x="108" y="911"/>
                  </a:lnTo>
                  <a:lnTo>
                    <a:pt x="90" y="891"/>
                  </a:lnTo>
                  <a:lnTo>
                    <a:pt x="73" y="871"/>
                  </a:lnTo>
                  <a:lnTo>
                    <a:pt x="57" y="851"/>
                  </a:lnTo>
                  <a:lnTo>
                    <a:pt x="41" y="830"/>
                  </a:lnTo>
                  <a:lnTo>
                    <a:pt x="27" y="808"/>
                  </a:lnTo>
                  <a:lnTo>
                    <a:pt x="27" y="808"/>
                  </a:lnTo>
                  <a:lnTo>
                    <a:pt x="22" y="798"/>
                  </a:lnTo>
                  <a:lnTo>
                    <a:pt x="17" y="786"/>
                  </a:lnTo>
                  <a:lnTo>
                    <a:pt x="11" y="776"/>
                  </a:lnTo>
                  <a:lnTo>
                    <a:pt x="8" y="764"/>
                  </a:lnTo>
                  <a:lnTo>
                    <a:pt x="5" y="752"/>
                  </a:lnTo>
                  <a:lnTo>
                    <a:pt x="2" y="741"/>
                  </a:lnTo>
                  <a:lnTo>
                    <a:pt x="1" y="728"/>
                  </a:lnTo>
                  <a:lnTo>
                    <a:pt x="0" y="716"/>
                  </a:lnTo>
                  <a:lnTo>
                    <a:pt x="0" y="702"/>
                  </a:lnTo>
                  <a:lnTo>
                    <a:pt x="0" y="689"/>
                  </a:lnTo>
                  <a:lnTo>
                    <a:pt x="2" y="675"/>
                  </a:lnTo>
                  <a:lnTo>
                    <a:pt x="4" y="662"/>
                  </a:lnTo>
                  <a:lnTo>
                    <a:pt x="6" y="647"/>
                  </a:lnTo>
                  <a:lnTo>
                    <a:pt x="9" y="633"/>
                  </a:lnTo>
                  <a:lnTo>
                    <a:pt x="19" y="602"/>
                  </a:lnTo>
                  <a:lnTo>
                    <a:pt x="19" y="602"/>
                  </a:lnTo>
                  <a:lnTo>
                    <a:pt x="23" y="590"/>
                  </a:lnTo>
                  <a:lnTo>
                    <a:pt x="28" y="580"/>
                  </a:lnTo>
                  <a:lnTo>
                    <a:pt x="33" y="570"/>
                  </a:lnTo>
                  <a:lnTo>
                    <a:pt x="39" y="560"/>
                  </a:lnTo>
                  <a:lnTo>
                    <a:pt x="53" y="541"/>
                  </a:lnTo>
                  <a:lnTo>
                    <a:pt x="68" y="523"/>
                  </a:lnTo>
                  <a:lnTo>
                    <a:pt x="85" y="506"/>
                  </a:lnTo>
                  <a:lnTo>
                    <a:pt x="104" y="490"/>
                  </a:lnTo>
                  <a:lnTo>
                    <a:pt x="141" y="459"/>
                  </a:lnTo>
                  <a:lnTo>
                    <a:pt x="141" y="459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78" y="428"/>
                  </a:lnTo>
                  <a:lnTo>
                    <a:pt x="202" y="405"/>
                  </a:lnTo>
                  <a:lnTo>
                    <a:pt x="205" y="408"/>
                  </a:lnTo>
                  <a:lnTo>
                    <a:pt x="209" y="404"/>
                  </a:lnTo>
                  <a:lnTo>
                    <a:pt x="209" y="404"/>
                  </a:lnTo>
                  <a:lnTo>
                    <a:pt x="220" y="393"/>
                  </a:lnTo>
                  <a:lnTo>
                    <a:pt x="231" y="384"/>
                  </a:lnTo>
                  <a:lnTo>
                    <a:pt x="237" y="380"/>
                  </a:lnTo>
                  <a:lnTo>
                    <a:pt x="244" y="377"/>
                  </a:lnTo>
                  <a:lnTo>
                    <a:pt x="249" y="375"/>
                  </a:lnTo>
                  <a:lnTo>
                    <a:pt x="255" y="375"/>
                  </a:lnTo>
                  <a:lnTo>
                    <a:pt x="255" y="375"/>
                  </a:lnTo>
                  <a:lnTo>
                    <a:pt x="261" y="376"/>
                  </a:lnTo>
                  <a:lnTo>
                    <a:pt x="267" y="378"/>
                  </a:lnTo>
                  <a:lnTo>
                    <a:pt x="274" y="381"/>
                  </a:lnTo>
                  <a:lnTo>
                    <a:pt x="280" y="386"/>
                  </a:lnTo>
                  <a:lnTo>
                    <a:pt x="280" y="386"/>
                  </a:lnTo>
                  <a:lnTo>
                    <a:pt x="290" y="399"/>
                  </a:lnTo>
                  <a:lnTo>
                    <a:pt x="300" y="411"/>
                  </a:lnTo>
                  <a:lnTo>
                    <a:pt x="307" y="422"/>
                  </a:lnTo>
                  <a:lnTo>
                    <a:pt x="314" y="435"/>
                  </a:lnTo>
                  <a:lnTo>
                    <a:pt x="319" y="447"/>
                  </a:lnTo>
                  <a:lnTo>
                    <a:pt x="324" y="461"/>
                  </a:lnTo>
                  <a:lnTo>
                    <a:pt x="333" y="489"/>
                  </a:lnTo>
                  <a:lnTo>
                    <a:pt x="333" y="489"/>
                  </a:lnTo>
                  <a:lnTo>
                    <a:pt x="342" y="519"/>
                  </a:lnTo>
                  <a:lnTo>
                    <a:pt x="345" y="527"/>
                  </a:lnTo>
                  <a:lnTo>
                    <a:pt x="345" y="527"/>
                  </a:lnTo>
                  <a:lnTo>
                    <a:pt x="352" y="549"/>
                  </a:lnTo>
                  <a:lnTo>
                    <a:pt x="357" y="559"/>
                  </a:lnTo>
                  <a:lnTo>
                    <a:pt x="362" y="570"/>
                  </a:lnTo>
                  <a:lnTo>
                    <a:pt x="368" y="580"/>
                  </a:lnTo>
                  <a:lnTo>
                    <a:pt x="375" y="588"/>
                  </a:lnTo>
                  <a:lnTo>
                    <a:pt x="385" y="595"/>
                  </a:lnTo>
                  <a:lnTo>
                    <a:pt x="395" y="602"/>
                  </a:lnTo>
                  <a:lnTo>
                    <a:pt x="395" y="602"/>
                  </a:lnTo>
                  <a:lnTo>
                    <a:pt x="411" y="610"/>
                  </a:lnTo>
                  <a:lnTo>
                    <a:pt x="411" y="610"/>
                  </a:lnTo>
                  <a:lnTo>
                    <a:pt x="428" y="617"/>
                  </a:lnTo>
                  <a:lnTo>
                    <a:pt x="446" y="625"/>
                  </a:lnTo>
                  <a:lnTo>
                    <a:pt x="462" y="631"/>
                  </a:lnTo>
                  <a:lnTo>
                    <a:pt x="480" y="635"/>
                  </a:lnTo>
                  <a:lnTo>
                    <a:pt x="480" y="635"/>
                  </a:lnTo>
                  <a:lnTo>
                    <a:pt x="488" y="635"/>
                  </a:lnTo>
                  <a:lnTo>
                    <a:pt x="488" y="635"/>
                  </a:lnTo>
                  <a:lnTo>
                    <a:pt x="498" y="635"/>
                  </a:lnTo>
                  <a:lnTo>
                    <a:pt x="507" y="633"/>
                  </a:lnTo>
                  <a:lnTo>
                    <a:pt x="517" y="631"/>
                  </a:lnTo>
                  <a:lnTo>
                    <a:pt x="528" y="627"/>
                  </a:lnTo>
                  <a:lnTo>
                    <a:pt x="547" y="619"/>
                  </a:lnTo>
                  <a:lnTo>
                    <a:pt x="566" y="611"/>
                  </a:lnTo>
                  <a:lnTo>
                    <a:pt x="574" y="607"/>
                  </a:lnTo>
                  <a:lnTo>
                    <a:pt x="574" y="607"/>
                  </a:lnTo>
                  <a:lnTo>
                    <a:pt x="584" y="603"/>
                  </a:lnTo>
                  <a:lnTo>
                    <a:pt x="592" y="598"/>
                  </a:lnTo>
                  <a:lnTo>
                    <a:pt x="599" y="593"/>
                  </a:lnTo>
                  <a:lnTo>
                    <a:pt x="605" y="588"/>
                  </a:lnTo>
                  <a:lnTo>
                    <a:pt x="618" y="577"/>
                  </a:lnTo>
                  <a:lnTo>
                    <a:pt x="629" y="564"/>
                  </a:lnTo>
                  <a:lnTo>
                    <a:pt x="629" y="564"/>
                  </a:lnTo>
                  <a:lnTo>
                    <a:pt x="644" y="548"/>
                  </a:lnTo>
                  <a:lnTo>
                    <a:pt x="644" y="548"/>
                  </a:lnTo>
                  <a:lnTo>
                    <a:pt x="652" y="538"/>
                  </a:lnTo>
                  <a:lnTo>
                    <a:pt x="659" y="529"/>
                  </a:lnTo>
                  <a:lnTo>
                    <a:pt x="664" y="519"/>
                  </a:lnTo>
                  <a:lnTo>
                    <a:pt x="667" y="508"/>
                  </a:lnTo>
                  <a:lnTo>
                    <a:pt x="671" y="497"/>
                  </a:lnTo>
                  <a:lnTo>
                    <a:pt x="673" y="486"/>
                  </a:lnTo>
                  <a:lnTo>
                    <a:pt x="673" y="474"/>
                  </a:lnTo>
                  <a:lnTo>
                    <a:pt x="673" y="463"/>
                  </a:lnTo>
                  <a:lnTo>
                    <a:pt x="671" y="451"/>
                  </a:lnTo>
                  <a:lnTo>
                    <a:pt x="669" y="440"/>
                  </a:lnTo>
                  <a:lnTo>
                    <a:pt x="665" y="430"/>
                  </a:lnTo>
                  <a:lnTo>
                    <a:pt x="661" y="418"/>
                  </a:lnTo>
                  <a:lnTo>
                    <a:pt x="656" y="408"/>
                  </a:lnTo>
                  <a:lnTo>
                    <a:pt x="651" y="398"/>
                  </a:lnTo>
                  <a:lnTo>
                    <a:pt x="645" y="388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28" y="366"/>
                  </a:lnTo>
                  <a:lnTo>
                    <a:pt x="628" y="366"/>
                  </a:lnTo>
                  <a:lnTo>
                    <a:pt x="619" y="355"/>
                  </a:lnTo>
                  <a:lnTo>
                    <a:pt x="609" y="344"/>
                  </a:lnTo>
                  <a:lnTo>
                    <a:pt x="597" y="332"/>
                  </a:lnTo>
                  <a:lnTo>
                    <a:pt x="591" y="328"/>
                  </a:lnTo>
                  <a:lnTo>
                    <a:pt x="584" y="324"/>
                  </a:lnTo>
                  <a:lnTo>
                    <a:pt x="584" y="324"/>
                  </a:lnTo>
                  <a:lnTo>
                    <a:pt x="570" y="316"/>
                  </a:lnTo>
                  <a:lnTo>
                    <a:pt x="570" y="316"/>
                  </a:lnTo>
                  <a:lnTo>
                    <a:pt x="563" y="311"/>
                  </a:lnTo>
                  <a:lnTo>
                    <a:pt x="555" y="307"/>
                  </a:lnTo>
                  <a:lnTo>
                    <a:pt x="546" y="304"/>
                  </a:lnTo>
                  <a:lnTo>
                    <a:pt x="537" y="301"/>
                  </a:lnTo>
                  <a:lnTo>
                    <a:pt x="537" y="301"/>
                  </a:lnTo>
                  <a:lnTo>
                    <a:pt x="520" y="300"/>
                  </a:lnTo>
                  <a:lnTo>
                    <a:pt x="506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83" y="298"/>
                  </a:lnTo>
                  <a:lnTo>
                    <a:pt x="483" y="298"/>
                  </a:lnTo>
                  <a:lnTo>
                    <a:pt x="473" y="296"/>
                  </a:lnTo>
                  <a:lnTo>
                    <a:pt x="471" y="296"/>
                  </a:lnTo>
                  <a:lnTo>
                    <a:pt x="469" y="297"/>
                  </a:lnTo>
                  <a:lnTo>
                    <a:pt x="469" y="297"/>
                  </a:lnTo>
                  <a:lnTo>
                    <a:pt x="464" y="300"/>
                  </a:lnTo>
                  <a:lnTo>
                    <a:pt x="460" y="302"/>
                  </a:lnTo>
                  <a:lnTo>
                    <a:pt x="451" y="303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45" y="304"/>
                  </a:lnTo>
                  <a:lnTo>
                    <a:pt x="445" y="304"/>
                  </a:lnTo>
                  <a:lnTo>
                    <a:pt x="437" y="303"/>
                  </a:lnTo>
                  <a:lnTo>
                    <a:pt x="429" y="300"/>
                  </a:lnTo>
                  <a:lnTo>
                    <a:pt x="422" y="296"/>
                  </a:lnTo>
                  <a:lnTo>
                    <a:pt x="415" y="290"/>
                  </a:lnTo>
                  <a:lnTo>
                    <a:pt x="415" y="290"/>
                  </a:lnTo>
                  <a:lnTo>
                    <a:pt x="408" y="282"/>
                  </a:lnTo>
                  <a:lnTo>
                    <a:pt x="403" y="275"/>
                  </a:lnTo>
                  <a:lnTo>
                    <a:pt x="400" y="268"/>
                  </a:lnTo>
                  <a:lnTo>
                    <a:pt x="400" y="261"/>
                  </a:lnTo>
                  <a:lnTo>
                    <a:pt x="400" y="252"/>
                  </a:lnTo>
                  <a:lnTo>
                    <a:pt x="402" y="244"/>
                  </a:lnTo>
                  <a:lnTo>
                    <a:pt x="406" y="235"/>
                  </a:lnTo>
                  <a:lnTo>
                    <a:pt x="410" y="225"/>
                  </a:lnTo>
                  <a:lnTo>
                    <a:pt x="413" y="220"/>
                  </a:lnTo>
                  <a:lnTo>
                    <a:pt x="411" y="220"/>
                  </a:lnTo>
                  <a:lnTo>
                    <a:pt x="415" y="218"/>
                  </a:lnTo>
                  <a:lnTo>
                    <a:pt x="419" y="209"/>
                  </a:lnTo>
                  <a:lnTo>
                    <a:pt x="419" y="209"/>
                  </a:lnTo>
                  <a:lnTo>
                    <a:pt x="423" y="204"/>
                  </a:lnTo>
                  <a:lnTo>
                    <a:pt x="426" y="202"/>
                  </a:lnTo>
                  <a:lnTo>
                    <a:pt x="430" y="200"/>
                  </a:lnTo>
                  <a:lnTo>
                    <a:pt x="433" y="200"/>
                  </a:lnTo>
                  <a:lnTo>
                    <a:pt x="435" y="200"/>
                  </a:lnTo>
                  <a:lnTo>
                    <a:pt x="438" y="199"/>
                  </a:lnTo>
                  <a:lnTo>
                    <a:pt x="438" y="199"/>
                  </a:lnTo>
                  <a:lnTo>
                    <a:pt x="459" y="180"/>
                  </a:lnTo>
                  <a:lnTo>
                    <a:pt x="479" y="163"/>
                  </a:lnTo>
                  <a:lnTo>
                    <a:pt x="495" y="147"/>
                  </a:lnTo>
                  <a:lnTo>
                    <a:pt x="511" y="131"/>
                  </a:lnTo>
                  <a:lnTo>
                    <a:pt x="522" y="119"/>
                  </a:lnTo>
                  <a:lnTo>
                    <a:pt x="522" y="119"/>
                  </a:lnTo>
                  <a:lnTo>
                    <a:pt x="541" y="99"/>
                  </a:lnTo>
                  <a:lnTo>
                    <a:pt x="560" y="80"/>
                  </a:lnTo>
                  <a:lnTo>
                    <a:pt x="578" y="63"/>
                  </a:lnTo>
                  <a:lnTo>
                    <a:pt x="597" y="47"/>
                  </a:lnTo>
                  <a:lnTo>
                    <a:pt x="618" y="32"/>
                  </a:lnTo>
                  <a:lnTo>
                    <a:pt x="629" y="25"/>
                  </a:lnTo>
                  <a:lnTo>
                    <a:pt x="640" y="19"/>
                  </a:lnTo>
                  <a:lnTo>
                    <a:pt x="651" y="14"/>
                  </a:lnTo>
                  <a:lnTo>
                    <a:pt x="663" y="9"/>
                  </a:lnTo>
                  <a:lnTo>
                    <a:pt x="676" y="5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701" y="0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723" y="0"/>
                  </a:lnTo>
                  <a:lnTo>
                    <a:pt x="734" y="1"/>
                  </a:lnTo>
                  <a:lnTo>
                    <a:pt x="744" y="3"/>
                  </a:lnTo>
                  <a:lnTo>
                    <a:pt x="755" y="6"/>
                  </a:lnTo>
                  <a:lnTo>
                    <a:pt x="765" y="10"/>
                  </a:lnTo>
                  <a:lnTo>
                    <a:pt x="775" y="14"/>
                  </a:lnTo>
                  <a:lnTo>
                    <a:pt x="795" y="23"/>
                  </a:lnTo>
                  <a:lnTo>
                    <a:pt x="813" y="35"/>
                  </a:lnTo>
                  <a:lnTo>
                    <a:pt x="829" y="47"/>
                  </a:lnTo>
                  <a:lnTo>
                    <a:pt x="845" y="61"/>
                  </a:lnTo>
                  <a:lnTo>
                    <a:pt x="857" y="73"/>
                  </a:lnTo>
                  <a:lnTo>
                    <a:pt x="857" y="73"/>
                  </a:lnTo>
                  <a:lnTo>
                    <a:pt x="880" y="97"/>
                  </a:lnTo>
                  <a:lnTo>
                    <a:pt x="903" y="120"/>
                  </a:lnTo>
                  <a:lnTo>
                    <a:pt x="903" y="120"/>
                  </a:lnTo>
                  <a:lnTo>
                    <a:pt x="923" y="142"/>
                  </a:lnTo>
                  <a:lnTo>
                    <a:pt x="945" y="164"/>
                  </a:lnTo>
                  <a:lnTo>
                    <a:pt x="945" y="164"/>
                  </a:lnTo>
                  <a:lnTo>
                    <a:pt x="956" y="177"/>
                  </a:lnTo>
                  <a:lnTo>
                    <a:pt x="966" y="188"/>
                  </a:lnTo>
                  <a:lnTo>
                    <a:pt x="966" y="188"/>
                  </a:lnTo>
                  <a:lnTo>
                    <a:pt x="978" y="204"/>
                  </a:lnTo>
                  <a:lnTo>
                    <a:pt x="978" y="205"/>
                  </a:lnTo>
                  <a:lnTo>
                    <a:pt x="979" y="205"/>
                  </a:lnTo>
                  <a:lnTo>
                    <a:pt x="979" y="205"/>
                  </a:lnTo>
                  <a:lnTo>
                    <a:pt x="983" y="208"/>
                  </a:lnTo>
                  <a:lnTo>
                    <a:pt x="986" y="210"/>
                  </a:lnTo>
                  <a:lnTo>
                    <a:pt x="990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6" y="212"/>
                  </a:lnTo>
                  <a:lnTo>
                    <a:pt x="999" y="210"/>
                  </a:lnTo>
                  <a:lnTo>
                    <a:pt x="1002" y="209"/>
                  </a:lnTo>
                  <a:lnTo>
                    <a:pt x="1004" y="206"/>
                  </a:lnTo>
                  <a:lnTo>
                    <a:pt x="1008" y="200"/>
                  </a:lnTo>
                  <a:lnTo>
                    <a:pt x="1013" y="190"/>
                  </a:lnTo>
                  <a:lnTo>
                    <a:pt x="1015" y="181"/>
                  </a:lnTo>
                  <a:lnTo>
                    <a:pt x="1017" y="169"/>
                  </a:lnTo>
                  <a:lnTo>
                    <a:pt x="1019" y="147"/>
                  </a:lnTo>
                  <a:lnTo>
                    <a:pt x="1019" y="147"/>
                  </a:lnTo>
                  <a:lnTo>
                    <a:pt x="1021" y="130"/>
                  </a:lnTo>
                  <a:lnTo>
                    <a:pt x="1023" y="114"/>
                  </a:lnTo>
                  <a:lnTo>
                    <a:pt x="1027" y="97"/>
                  </a:lnTo>
                  <a:lnTo>
                    <a:pt x="1032" y="80"/>
                  </a:lnTo>
                  <a:lnTo>
                    <a:pt x="1032" y="80"/>
                  </a:lnTo>
                  <a:lnTo>
                    <a:pt x="1034" y="73"/>
                  </a:lnTo>
                  <a:lnTo>
                    <a:pt x="1037" y="66"/>
                  </a:lnTo>
                  <a:lnTo>
                    <a:pt x="1047" y="52"/>
                  </a:lnTo>
                  <a:lnTo>
                    <a:pt x="1057" y="40"/>
                  </a:lnTo>
                  <a:lnTo>
                    <a:pt x="1069" y="30"/>
                  </a:lnTo>
                  <a:lnTo>
                    <a:pt x="1082" y="20"/>
                  </a:lnTo>
                  <a:lnTo>
                    <a:pt x="1097" y="12"/>
                  </a:lnTo>
                  <a:lnTo>
                    <a:pt x="1112" y="7"/>
                  </a:lnTo>
                  <a:lnTo>
                    <a:pt x="1128" y="4"/>
                  </a:lnTo>
                  <a:lnTo>
                    <a:pt x="1128" y="4"/>
                  </a:lnTo>
                  <a:lnTo>
                    <a:pt x="1153" y="1"/>
                  </a:lnTo>
                  <a:lnTo>
                    <a:pt x="1176" y="1"/>
                  </a:lnTo>
                  <a:lnTo>
                    <a:pt x="1176" y="1"/>
                  </a:lnTo>
                  <a:lnTo>
                    <a:pt x="1192" y="1"/>
                  </a:lnTo>
                  <a:lnTo>
                    <a:pt x="1207" y="2"/>
                  </a:lnTo>
                  <a:lnTo>
                    <a:pt x="1222" y="5"/>
                  </a:lnTo>
                  <a:lnTo>
                    <a:pt x="1235" y="8"/>
                  </a:lnTo>
                  <a:lnTo>
                    <a:pt x="1249" y="12"/>
                  </a:lnTo>
                  <a:lnTo>
                    <a:pt x="1262" y="17"/>
                  </a:lnTo>
                  <a:lnTo>
                    <a:pt x="1274" y="22"/>
                  </a:lnTo>
                  <a:lnTo>
                    <a:pt x="1286" y="30"/>
                  </a:lnTo>
                  <a:lnTo>
                    <a:pt x="1286" y="30"/>
                  </a:lnTo>
                  <a:lnTo>
                    <a:pt x="1298" y="38"/>
                  </a:lnTo>
                  <a:lnTo>
                    <a:pt x="1309" y="47"/>
                  </a:lnTo>
                  <a:lnTo>
                    <a:pt x="1331" y="67"/>
                  </a:lnTo>
                  <a:lnTo>
                    <a:pt x="1331" y="67"/>
                  </a:lnTo>
                  <a:lnTo>
                    <a:pt x="1343" y="79"/>
                  </a:lnTo>
                  <a:lnTo>
                    <a:pt x="1357" y="91"/>
                  </a:lnTo>
                  <a:lnTo>
                    <a:pt x="1357" y="91"/>
                  </a:lnTo>
                  <a:lnTo>
                    <a:pt x="1373" y="104"/>
                  </a:lnTo>
                  <a:lnTo>
                    <a:pt x="1373" y="104"/>
                  </a:lnTo>
                  <a:lnTo>
                    <a:pt x="1387" y="116"/>
                  </a:lnTo>
                  <a:lnTo>
                    <a:pt x="1400" y="128"/>
                  </a:lnTo>
                  <a:lnTo>
                    <a:pt x="1413" y="140"/>
                  </a:lnTo>
                  <a:lnTo>
                    <a:pt x="1425" y="154"/>
                  </a:lnTo>
                  <a:lnTo>
                    <a:pt x="1425" y="154"/>
                  </a:lnTo>
                  <a:lnTo>
                    <a:pt x="1433" y="166"/>
                  </a:lnTo>
                  <a:lnTo>
                    <a:pt x="1443" y="180"/>
                  </a:lnTo>
                  <a:lnTo>
                    <a:pt x="1451" y="195"/>
                  </a:lnTo>
                  <a:lnTo>
                    <a:pt x="1459" y="212"/>
                  </a:lnTo>
                  <a:lnTo>
                    <a:pt x="1468" y="230"/>
                  </a:lnTo>
                  <a:lnTo>
                    <a:pt x="1474" y="248"/>
                  </a:lnTo>
                  <a:lnTo>
                    <a:pt x="1480" y="267"/>
                  </a:lnTo>
                  <a:lnTo>
                    <a:pt x="1484" y="286"/>
                  </a:lnTo>
                  <a:lnTo>
                    <a:pt x="1487" y="305"/>
                  </a:lnTo>
                  <a:lnTo>
                    <a:pt x="1488" y="324"/>
                  </a:lnTo>
                  <a:lnTo>
                    <a:pt x="1487" y="343"/>
                  </a:lnTo>
                  <a:lnTo>
                    <a:pt x="1484" y="360"/>
                  </a:lnTo>
                  <a:lnTo>
                    <a:pt x="1482" y="368"/>
                  </a:lnTo>
                  <a:lnTo>
                    <a:pt x="1479" y="378"/>
                  </a:lnTo>
                  <a:lnTo>
                    <a:pt x="1476" y="386"/>
                  </a:lnTo>
                  <a:lnTo>
                    <a:pt x="1472" y="393"/>
                  </a:lnTo>
                  <a:lnTo>
                    <a:pt x="1467" y="401"/>
                  </a:lnTo>
                  <a:lnTo>
                    <a:pt x="1461" y="408"/>
                  </a:lnTo>
                  <a:lnTo>
                    <a:pt x="1455" y="415"/>
                  </a:lnTo>
                  <a:lnTo>
                    <a:pt x="1448" y="421"/>
                  </a:lnTo>
                  <a:lnTo>
                    <a:pt x="1448" y="421"/>
                  </a:lnTo>
                  <a:lnTo>
                    <a:pt x="1441" y="427"/>
                  </a:lnTo>
                  <a:lnTo>
                    <a:pt x="1432" y="431"/>
                  </a:lnTo>
                  <a:lnTo>
                    <a:pt x="1424" y="433"/>
                  </a:lnTo>
                  <a:lnTo>
                    <a:pt x="1416" y="435"/>
                  </a:lnTo>
                  <a:lnTo>
                    <a:pt x="1406" y="436"/>
                  </a:lnTo>
                  <a:lnTo>
                    <a:pt x="1397" y="437"/>
                  </a:lnTo>
                  <a:lnTo>
                    <a:pt x="1377" y="437"/>
                  </a:lnTo>
                  <a:lnTo>
                    <a:pt x="1377" y="437"/>
                  </a:lnTo>
                  <a:lnTo>
                    <a:pt x="1359" y="437"/>
                  </a:lnTo>
                  <a:lnTo>
                    <a:pt x="1339" y="439"/>
                  </a:lnTo>
                  <a:lnTo>
                    <a:pt x="1331" y="441"/>
                  </a:lnTo>
                  <a:lnTo>
                    <a:pt x="1321" y="443"/>
                  </a:lnTo>
                  <a:lnTo>
                    <a:pt x="1313" y="447"/>
                  </a:lnTo>
                  <a:lnTo>
                    <a:pt x="1305" y="452"/>
                  </a:lnTo>
                  <a:lnTo>
                    <a:pt x="1305" y="452"/>
                  </a:lnTo>
                  <a:lnTo>
                    <a:pt x="1298" y="458"/>
                  </a:lnTo>
                  <a:lnTo>
                    <a:pt x="1292" y="463"/>
                  </a:lnTo>
                  <a:lnTo>
                    <a:pt x="1287" y="468"/>
                  </a:lnTo>
                  <a:lnTo>
                    <a:pt x="1284" y="473"/>
                  </a:lnTo>
                  <a:lnTo>
                    <a:pt x="1281" y="478"/>
                  </a:lnTo>
                  <a:lnTo>
                    <a:pt x="1280" y="484"/>
                  </a:lnTo>
                  <a:lnTo>
                    <a:pt x="1279" y="488"/>
                  </a:lnTo>
                  <a:lnTo>
                    <a:pt x="1279" y="493"/>
                  </a:lnTo>
                  <a:lnTo>
                    <a:pt x="1281" y="501"/>
                  </a:lnTo>
                  <a:lnTo>
                    <a:pt x="1284" y="510"/>
                  </a:lnTo>
                  <a:lnTo>
                    <a:pt x="1289" y="518"/>
                  </a:lnTo>
                  <a:lnTo>
                    <a:pt x="1295" y="526"/>
                  </a:lnTo>
                  <a:lnTo>
                    <a:pt x="1295" y="526"/>
                  </a:lnTo>
                  <a:lnTo>
                    <a:pt x="1302" y="537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16" y="559"/>
                  </a:lnTo>
                  <a:lnTo>
                    <a:pt x="1316" y="559"/>
                  </a:lnTo>
                  <a:lnTo>
                    <a:pt x="1333" y="581"/>
                  </a:lnTo>
                  <a:lnTo>
                    <a:pt x="1342" y="591"/>
                  </a:lnTo>
                  <a:lnTo>
                    <a:pt x="1353" y="601"/>
                  </a:lnTo>
                  <a:lnTo>
                    <a:pt x="1353" y="601"/>
                  </a:lnTo>
                  <a:lnTo>
                    <a:pt x="1367" y="614"/>
                  </a:lnTo>
                  <a:lnTo>
                    <a:pt x="1367" y="614"/>
                  </a:lnTo>
                  <a:lnTo>
                    <a:pt x="1400" y="644"/>
                  </a:lnTo>
                  <a:lnTo>
                    <a:pt x="1416" y="660"/>
                  </a:lnTo>
                  <a:lnTo>
                    <a:pt x="1431" y="677"/>
                  </a:lnTo>
                  <a:lnTo>
                    <a:pt x="1446" y="694"/>
                  </a:lnTo>
                  <a:lnTo>
                    <a:pt x="1459" y="713"/>
                  </a:lnTo>
                  <a:lnTo>
                    <a:pt x="1464" y="721"/>
                  </a:lnTo>
                  <a:lnTo>
                    <a:pt x="1470" y="730"/>
                  </a:lnTo>
                  <a:lnTo>
                    <a:pt x="1474" y="741"/>
                  </a:lnTo>
                  <a:lnTo>
                    <a:pt x="1477" y="750"/>
                  </a:lnTo>
                  <a:lnTo>
                    <a:pt x="1477" y="750"/>
                  </a:lnTo>
                  <a:lnTo>
                    <a:pt x="1483" y="773"/>
                  </a:lnTo>
                  <a:lnTo>
                    <a:pt x="1487" y="794"/>
                  </a:lnTo>
                  <a:lnTo>
                    <a:pt x="1489" y="816"/>
                  </a:lnTo>
                  <a:lnTo>
                    <a:pt x="1489" y="836"/>
                  </a:lnTo>
                  <a:lnTo>
                    <a:pt x="1487" y="856"/>
                  </a:lnTo>
                  <a:lnTo>
                    <a:pt x="1483" y="876"/>
                  </a:lnTo>
                  <a:lnTo>
                    <a:pt x="1476" y="896"/>
                  </a:lnTo>
                  <a:lnTo>
                    <a:pt x="1467" y="918"/>
                  </a:lnTo>
                  <a:lnTo>
                    <a:pt x="1467" y="918"/>
                  </a:lnTo>
                  <a:lnTo>
                    <a:pt x="1458" y="933"/>
                  </a:lnTo>
                  <a:lnTo>
                    <a:pt x="1448" y="949"/>
                  </a:lnTo>
                  <a:lnTo>
                    <a:pt x="1437" y="963"/>
                  </a:lnTo>
                  <a:lnTo>
                    <a:pt x="1425" y="978"/>
                  </a:lnTo>
                  <a:lnTo>
                    <a:pt x="1425" y="978"/>
                  </a:lnTo>
                  <a:lnTo>
                    <a:pt x="1404" y="1004"/>
                  </a:lnTo>
                  <a:lnTo>
                    <a:pt x="1404" y="1004"/>
                  </a:lnTo>
                  <a:lnTo>
                    <a:pt x="1389" y="1024"/>
                  </a:lnTo>
                  <a:lnTo>
                    <a:pt x="1373" y="1041"/>
                  </a:lnTo>
                  <a:lnTo>
                    <a:pt x="1340" y="1075"/>
                  </a:lnTo>
                  <a:lnTo>
                    <a:pt x="1340" y="1075"/>
                  </a:lnTo>
                  <a:lnTo>
                    <a:pt x="1320" y="1096"/>
                  </a:lnTo>
                  <a:lnTo>
                    <a:pt x="1320" y="1096"/>
                  </a:lnTo>
                  <a:lnTo>
                    <a:pt x="1299" y="1117"/>
                  </a:lnTo>
                  <a:lnTo>
                    <a:pt x="1278" y="1137"/>
                  </a:lnTo>
                  <a:lnTo>
                    <a:pt x="1233" y="1175"/>
                  </a:lnTo>
                  <a:lnTo>
                    <a:pt x="1233" y="1175"/>
                  </a:lnTo>
                  <a:lnTo>
                    <a:pt x="1194" y="1209"/>
                  </a:lnTo>
                  <a:lnTo>
                    <a:pt x="1174" y="1227"/>
                  </a:lnTo>
                  <a:lnTo>
                    <a:pt x="1155" y="1245"/>
                  </a:lnTo>
                  <a:lnTo>
                    <a:pt x="1155" y="1245"/>
                  </a:lnTo>
                  <a:lnTo>
                    <a:pt x="1134" y="1266"/>
                  </a:lnTo>
                  <a:lnTo>
                    <a:pt x="1112" y="1286"/>
                  </a:lnTo>
                  <a:lnTo>
                    <a:pt x="1112" y="1286"/>
                  </a:lnTo>
                  <a:lnTo>
                    <a:pt x="1089" y="1305"/>
                  </a:lnTo>
                  <a:lnTo>
                    <a:pt x="1068" y="1326"/>
                  </a:lnTo>
                  <a:lnTo>
                    <a:pt x="1063" y="1330"/>
                  </a:lnTo>
                  <a:lnTo>
                    <a:pt x="1063" y="1330"/>
                  </a:lnTo>
                  <a:lnTo>
                    <a:pt x="1041" y="1352"/>
                  </a:lnTo>
                  <a:lnTo>
                    <a:pt x="1018" y="1374"/>
                  </a:lnTo>
                  <a:lnTo>
                    <a:pt x="1017" y="1375"/>
                  </a:lnTo>
                  <a:lnTo>
                    <a:pt x="1017" y="1376"/>
                  </a:lnTo>
                  <a:lnTo>
                    <a:pt x="1017" y="1376"/>
                  </a:lnTo>
                  <a:lnTo>
                    <a:pt x="1013" y="1381"/>
                  </a:lnTo>
                  <a:lnTo>
                    <a:pt x="1013" y="1381"/>
                  </a:lnTo>
                  <a:lnTo>
                    <a:pt x="988" y="1404"/>
                  </a:lnTo>
                  <a:lnTo>
                    <a:pt x="962" y="1427"/>
                  </a:lnTo>
                  <a:lnTo>
                    <a:pt x="935" y="1447"/>
                  </a:lnTo>
                  <a:lnTo>
                    <a:pt x="909" y="1468"/>
                  </a:lnTo>
                  <a:lnTo>
                    <a:pt x="909" y="1468"/>
                  </a:lnTo>
                  <a:lnTo>
                    <a:pt x="883" y="1489"/>
                  </a:lnTo>
                  <a:lnTo>
                    <a:pt x="883" y="1489"/>
                  </a:lnTo>
                  <a:lnTo>
                    <a:pt x="873" y="1496"/>
                  </a:lnTo>
                  <a:lnTo>
                    <a:pt x="861" y="1502"/>
                  </a:lnTo>
                  <a:lnTo>
                    <a:pt x="850" y="1509"/>
                  </a:lnTo>
                  <a:lnTo>
                    <a:pt x="839" y="1513"/>
                  </a:lnTo>
                  <a:lnTo>
                    <a:pt x="826" y="1517"/>
                  </a:lnTo>
                  <a:lnTo>
                    <a:pt x="814" y="1519"/>
                  </a:lnTo>
                  <a:lnTo>
                    <a:pt x="801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close/>
                  <a:moveTo>
                    <a:pt x="490" y="1165"/>
                  </a:moveTo>
                  <a:lnTo>
                    <a:pt x="490" y="1165"/>
                  </a:lnTo>
                  <a:lnTo>
                    <a:pt x="484" y="1165"/>
                  </a:lnTo>
                  <a:lnTo>
                    <a:pt x="478" y="1166"/>
                  </a:lnTo>
                  <a:lnTo>
                    <a:pt x="473" y="1168"/>
                  </a:lnTo>
                  <a:lnTo>
                    <a:pt x="467" y="1171"/>
                  </a:lnTo>
                  <a:lnTo>
                    <a:pt x="467" y="1171"/>
                  </a:lnTo>
                  <a:lnTo>
                    <a:pt x="460" y="1176"/>
                  </a:lnTo>
                  <a:lnTo>
                    <a:pt x="454" y="1181"/>
                  </a:lnTo>
                  <a:lnTo>
                    <a:pt x="450" y="1187"/>
                  </a:lnTo>
                  <a:lnTo>
                    <a:pt x="449" y="1194"/>
                  </a:lnTo>
                  <a:lnTo>
                    <a:pt x="449" y="1194"/>
                  </a:lnTo>
                  <a:lnTo>
                    <a:pt x="449" y="1200"/>
                  </a:lnTo>
                  <a:lnTo>
                    <a:pt x="450" y="1205"/>
                  </a:lnTo>
                  <a:lnTo>
                    <a:pt x="453" y="1210"/>
                  </a:lnTo>
                  <a:lnTo>
                    <a:pt x="456" y="1215"/>
                  </a:lnTo>
                  <a:lnTo>
                    <a:pt x="465" y="1226"/>
                  </a:lnTo>
                  <a:lnTo>
                    <a:pt x="476" y="1236"/>
                  </a:lnTo>
                  <a:lnTo>
                    <a:pt x="476" y="1236"/>
                  </a:lnTo>
                  <a:lnTo>
                    <a:pt x="485" y="1244"/>
                  </a:lnTo>
                  <a:lnTo>
                    <a:pt x="485" y="1244"/>
                  </a:lnTo>
                  <a:lnTo>
                    <a:pt x="487" y="1247"/>
                  </a:lnTo>
                  <a:lnTo>
                    <a:pt x="489" y="1252"/>
                  </a:lnTo>
                  <a:lnTo>
                    <a:pt x="489" y="1253"/>
                  </a:lnTo>
                  <a:lnTo>
                    <a:pt x="504" y="1268"/>
                  </a:lnTo>
                  <a:lnTo>
                    <a:pt x="504" y="1268"/>
                  </a:lnTo>
                  <a:lnTo>
                    <a:pt x="545" y="1312"/>
                  </a:lnTo>
                  <a:lnTo>
                    <a:pt x="545" y="1312"/>
                  </a:lnTo>
                  <a:lnTo>
                    <a:pt x="567" y="1334"/>
                  </a:lnTo>
                  <a:lnTo>
                    <a:pt x="567" y="1334"/>
                  </a:lnTo>
                  <a:lnTo>
                    <a:pt x="598" y="1369"/>
                  </a:lnTo>
                  <a:lnTo>
                    <a:pt x="615" y="1385"/>
                  </a:lnTo>
                  <a:lnTo>
                    <a:pt x="633" y="1401"/>
                  </a:lnTo>
                  <a:lnTo>
                    <a:pt x="633" y="1401"/>
                  </a:lnTo>
                  <a:lnTo>
                    <a:pt x="646" y="1412"/>
                  </a:lnTo>
                  <a:lnTo>
                    <a:pt x="658" y="1424"/>
                  </a:lnTo>
                  <a:lnTo>
                    <a:pt x="658" y="1424"/>
                  </a:lnTo>
                  <a:lnTo>
                    <a:pt x="676" y="1440"/>
                  </a:lnTo>
                  <a:lnTo>
                    <a:pt x="685" y="1447"/>
                  </a:lnTo>
                  <a:lnTo>
                    <a:pt x="694" y="1455"/>
                  </a:lnTo>
                  <a:lnTo>
                    <a:pt x="705" y="1462"/>
                  </a:lnTo>
                  <a:lnTo>
                    <a:pt x="715" y="1468"/>
                  </a:lnTo>
                  <a:lnTo>
                    <a:pt x="727" y="1472"/>
                  </a:lnTo>
                  <a:lnTo>
                    <a:pt x="739" y="1476"/>
                  </a:lnTo>
                  <a:lnTo>
                    <a:pt x="739" y="1476"/>
                  </a:lnTo>
                  <a:lnTo>
                    <a:pt x="752" y="1480"/>
                  </a:lnTo>
                  <a:lnTo>
                    <a:pt x="765" y="1482"/>
                  </a:lnTo>
                  <a:lnTo>
                    <a:pt x="776" y="1483"/>
                  </a:lnTo>
                  <a:lnTo>
                    <a:pt x="787" y="1483"/>
                  </a:lnTo>
                  <a:lnTo>
                    <a:pt x="787" y="1483"/>
                  </a:lnTo>
                  <a:lnTo>
                    <a:pt x="800" y="1483"/>
                  </a:lnTo>
                  <a:lnTo>
                    <a:pt x="813" y="1481"/>
                  </a:lnTo>
                  <a:lnTo>
                    <a:pt x="824" y="1478"/>
                  </a:lnTo>
                  <a:lnTo>
                    <a:pt x="836" y="1473"/>
                  </a:lnTo>
                  <a:lnTo>
                    <a:pt x="848" y="1467"/>
                  </a:lnTo>
                  <a:lnTo>
                    <a:pt x="859" y="1460"/>
                  </a:lnTo>
                  <a:lnTo>
                    <a:pt x="872" y="1452"/>
                  </a:lnTo>
                  <a:lnTo>
                    <a:pt x="883" y="1442"/>
                  </a:lnTo>
                  <a:lnTo>
                    <a:pt x="883" y="1442"/>
                  </a:lnTo>
                  <a:lnTo>
                    <a:pt x="905" y="1424"/>
                  </a:lnTo>
                  <a:lnTo>
                    <a:pt x="928" y="1405"/>
                  </a:lnTo>
                  <a:lnTo>
                    <a:pt x="928" y="1405"/>
                  </a:lnTo>
                  <a:lnTo>
                    <a:pt x="945" y="1391"/>
                  </a:lnTo>
                  <a:lnTo>
                    <a:pt x="949" y="1388"/>
                  </a:lnTo>
                  <a:lnTo>
                    <a:pt x="946" y="1384"/>
                  </a:lnTo>
                  <a:lnTo>
                    <a:pt x="959" y="1376"/>
                  </a:lnTo>
                  <a:lnTo>
                    <a:pt x="959" y="1376"/>
                  </a:lnTo>
                  <a:lnTo>
                    <a:pt x="982" y="1357"/>
                  </a:lnTo>
                  <a:lnTo>
                    <a:pt x="1004" y="1338"/>
                  </a:lnTo>
                  <a:lnTo>
                    <a:pt x="1025" y="1317"/>
                  </a:lnTo>
                  <a:lnTo>
                    <a:pt x="1047" y="1296"/>
                  </a:lnTo>
                  <a:lnTo>
                    <a:pt x="1053" y="1289"/>
                  </a:lnTo>
                  <a:lnTo>
                    <a:pt x="1053" y="1289"/>
                  </a:lnTo>
                  <a:lnTo>
                    <a:pt x="1070" y="1274"/>
                  </a:lnTo>
                  <a:lnTo>
                    <a:pt x="1086" y="1260"/>
                  </a:lnTo>
                  <a:lnTo>
                    <a:pt x="1086" y="1260"/>
                  </a:lnTo>
                  <a:lnTo>
                    <a:pt x="1102" y="1246"/>
                  </a:lnTo>
                  <a:lnTo>
                    <a:pt x="1118" y="1231"/>
                  </a:lnTo>
                  <a:lnTo>
                    <a:pt x="1118" y="1231"/>
                  </a:lnTo>
                  <a:lnTo>
                    <a:pt x="1136" y="1214"/>
                  </a:lnTo>
                  <a:lnTo>
                    <a:pt x="1155" y="1198"/>
                  </a:lnTo>
                  <a:lnTo>
                    <a:pt x="1192" y="1166"/>
                  </a:lnTo>
                  <a:lnTo>
                    <a:pt x="1192" y="1166"/>
                  </a:lnTo>
                  <a:lnTo>
                    <a:pt x="1231" y="1132"/>
                  </a:lnTo>
                  <a:lnTo>
                    <a:pt x="1251" y="1115"/>
                  </a:lnTo>
                  <a:lnTo>
                    <a:pt x="1270" y="1096"/>
                  </a:lnTo>
                  <a:lnTo>
                    <a:pt x="1270" y="1096"/>
                  </a:lnTo>
                  <a:lnTo>
                    <a:pt x="1307" y="1057"/>
                  </a:lnTo>
                  <a:lnTo>
                    <a:pt x="1343" y="1017"/>
                  </a:lnTo>
                  <a:lnTo>
                    <a:pt x="1377" y="977"/>
                  </a:lnTo>
                  <a:lnTo>
                    <a:pt x="1410" y="936"/>
                  </a:lnTo>
                  <a:lnTo>
                    <a:pt x="1410" y="936"/>
                  </a:lnTo>
                  <a:lnTo>
                    <a:pt x="1419" y="924"/>
                  </a:lnTo>
                  <a:lnTo>
                    <a:pt x="1427" y="911"/>
                  </a:lnTo>
                  <a:lnTo>
                    <a:pt x="1431" y="903"/>
                  </a:lnTo>
                  <a:lnTo>
                    <a:pt x="1434" y="896"/>
                  </a:lnTo>
                  <a:lnTo>
                    <a:pt x="1438" y="888"/>
                  </a:lnTo>
                  <a:lnTo>
                    <a:pt x="1440" y="878"/>
                  </a:lnTo>
                  <a:lnTo>
                    <a:pt x="1440" y="878"/>
                  </a:lnTo>
                  <a:lnTo>
                    <a:pt x="1442" y="874"/>
                  </a:lnTo>
                  <a:lnTo>
                    <a:pt x="1443" y="871"/>
                  </a:lnTo>
                  <a:lnTo>
                    <a:pt x="1448" y="864"/>
                  </a:lnTo>
                  <a:lnTo>
                    <a:pt x="1448" y="864"/>
                  </a:lnTo>
                  <a:lnTo>
                    <a:pt x="1451" y="858"/>
                  </a:lnTo>
                  <a:lnTo>
                    <a:pt x="1454" y="851"/>
                  </a:lnTo>
                  <a:lnTo>
                    <a:pt x="1456" y="843"/>
                  </a:lnTo>
                  <a:lnTo>
                    <a:pt x="1457" y="834"/>
                  </a:lnTo>
                  <a:lnTo>
                    <a:pt x="1457" y="834"/>
                  </a:lnTo>
                  <a:lnTo>
                    <a:pt x="1455" y="816"/>
                  </a:lnTo>
                  <a:lnTo>
                    <a:pt x="1452" y="800"/>
                  </a:lnTo>
                  <a:lnTo>
                    <a:pt x="1449" y="783"/>
                  </a:lnTo>
                  <a:lnTo>
                    <a:pt x="1444" y="769"/>
                  </a:lnTo>
                  <a:lnTo>
                    <a:pt x="1439" y="755"/>
                  </a:lnTo>
                  <a:lnTo>
                    <a:pt x="1431" y="743"/>
                  </a:lnTo>
                  <a:lnTo>
                    <a:pt x="1424" y="730"/>
                  </a:lnTo>
                  <a:lnTo>
                    <a:pt x="1415" y="719"/>
                  </a:lnTo>
                  <a:lnTo>
                    <a:pt x="1410" y="713"/>
                  </a:lnTo>
                  <a:lnTo>
                    <a:pt x="1410" y="713"/>
                  </a:lnTo>
                  <a:lnTo>
                    <a:pt x="1381" y="678"/>
                  </a:lnTo>
                  <a:lnTo>
                    <a:pt x="1366" y="663"/>
                  </a:lnTo>
                  <a:lnTo>
                    <a:pt x="1349" y="647"/>
                  </a:lnTo>
                  <a:lnTo>
                    <a:pt x="1349" y="647"/>
                  </a:lnTo>
                  <a:lnTo>
                    <a:pt x="1336" y="635"/>
                  </a:lnTo>
                  <a:lnTo>
                    <a:pt x="1336" y="635"/>
                  </a:lnTo>
                  <a:lnTo>
                    <a:pt x="1323" y="623"/>
                  </a:lnTo>
                  <a:lnTo>
                    <a:pt x="1310" y="612"/>
                  </a:lnTo>
                  <a:lnTo>
                    <a:pt x="1300" y="600"/>
                  </a:lnTo>
                  <a:lnTo>
                    <a:pt x="1295" y="593"/>
                  </a:lnTo>
                  <a:lnTo>
                    <a:pt x="1290" y="586"/>
                  </a:lnTo>
                  <a:lnTo>
                    <a:pt x="1290" y="586"/>
                  </a:lnTo>
                  <a:lnTo>
                    <a:pt x="1288" y="582"/>
                  </a:lnTo>
                  <a:lnTo>
                    <a:pt x="1286" y="580"/>
                  </a:lnTo>
                  <a:lnTo>
                    <a:pt x="1285" y="579"/>
                  </a:lnTo>
                  <a:lnTo>
                    <a:pt x="1285" y="579"/>
                  </a:lnTo>
                  <a:lnTo>
                    <a:pt x="1281" y="577"/>
                  </a:lnTo>
                  <a:lnTo>
                    <a:pt x="1279" y="574"/>
                  </a:lnTo>
                  <a:lnTo>
                    <a:pt x="1277" y="571"/>
                  </a:lnTo>
                  <a:lnTo>
                    <a:pt x="1276" y="566"/>
                  </a:lnTo>
                  <a:lnTo>
                    <a:pt x="1275" y="565"/>
                  </a:lnTo>
                  <a:lnTo>
                    <a:pt x="1274" y="564"/>
                  </a:lnTo>
                  <a:lnTo>
                    <a:pt x="1274" y="564"/>
                  </a:lnTo>
                  <a:lnTo>
                    <a:pt x="1263" y="552"/>
                  </a:lnTo>
                  <a:lnTo>
                    <a:pt x="1263" y="552"/>
                  </a:lnTo>
                  <a:lnTo>
                    <a:pt x="1259" y="547"/>
                  </a:lnTo>
                  <a:lnTo>
                    <a:pt x="1257" y="543"/>
                  </a:lnTo>
                  <a:lnTo>
                    <a:pt x="1257" y="543"/>
                  </a:lnTo>
                  <a:lnTo>
                    <a:pt x="1248" y="527"/>
                  </a:lnTo>
                  <a:lnTo>
                    <a:pt x="1244" y="520"/>
                  </a:lnTo>
                  <a:lnTo>
                    <a:pt x="1242" y="514"/>
                  </a:lnTo>
                  <a:lnTo>
                    <a:pt x="1240" y="506"/>
                  </a:lnTo>
                  <a:lnTo>
                    <a:pt x="1239" y="500"/>
                  </a:lnTo>
                  <a:lnTo>
                    <a:pt x="1239" y="493"/>
                  </a:lnTo>
                  <a:lnTo>
                    <a:pt x="1240" y="487"/>
                  </a:lnTo>
                  <a:lnTo>
                    <a:pt x="1240" y="487"/>
                  </a:lnTo>
                  <a:lnTo>
                    <a:pt x="1244" y="473"/>
                  </a:lnTo>
                  <a:lnTo>
                    <a:pt x="1250" y="460"/>
                  </a:lnTo>
                  <a:lnTo>
                    <a:pt x="1257" y="447"/>
                  </a:lnTo>
                  <a:lnTo>
                    <a:pt x="1267" y="436"/>
                  </a:lnTo>
                  <a:lnTo>
                    <a:pt x="1278" y="427"/>
                  </a:lnTo>
                  <a:lnTo>
                    <a:pt x="1289" y="418"/>
                  </a:lnTo>
                  <a:lnTo>
                    <a:pt x="1302" y="412"/>
                  </a:lnTo>
                  <a:lnTo>
                    <a:pt x="1315" y="408"/>
                  </a:lnTo>
                  <a:lnTo>
                    <a:pt x="1315" y="408"/>
                  </a:lnTo>
                  <a:lnTo>
                    <a:pt x="1324" y="407"/>
                  </a:lnTo>
                  <a:lnTo>
                    <a:pt x="1333" y="406"/>
                  </a:lnTo>
                  <a:lnTo>
                    <a:pt x="1353" y="405"/>
                  </a:lnTo>
                  <a:lnTo>
                    <a:pt x="1353" y="405"/>
                  </a:lnTo>
                  <a:lnTo>
                    <a:pt x="1368" y="404"/>
                  </a:lnTo>
                  <a:lnTo>
                    <a:pt x="1383" y="403"/>
                  </a:lnTo>
                  <a:lnTo>
                    <a:pt x="1397" y="401"/>
                  </a:lnTo>
                  <a:lnTo>
                    <a:pt x="1412" y="396"/>
                  </a:lnTo>
                  <a:lnTo>
                    <a:pt x="1418" y="393"/>
                  </a:lnTo>
                  <a:lnTo>
                    <a:pt x="1423" y="390"/>
                  </a:lnTo>
                  <a:lnTo>
                    <a:pt x="1429" y="386"/>
                  </a:lnTo>
                  <a:lnTo>
                    <a:pt x="1433" y="382"/>
                  </a:lnTo>
                  <a:lnTo>
                    <a:pt x="1439" y="376"/>
                  </a:lnTo>
                  <a:lnTo>
                    <a:pt x="1442" y="370"/>
                  </a:lnTo>
                  <a:lnTo>
                    <a:pt x="1445" y="362"/>
                  </a:lnTo>
                  <a:lnTo>
                    <a:pt x="1447" y="354"/>
                  </a:lnTo>
                  <a:lnTo>
                    <a:pt x="1447" y="354"/>
                  </a:lnTo>
                  <a:lnTo>
                    <a:pt x="1449" y="343"/>
                  </a:lnTo>
                  <a:lnTo>
                    <a:pt x="1449" y="331"/>
                  </a:lnTo>
                  <a:lnTo>
                    <a:pt x="1449" y="319"/>
                  </a:lnTo>
                  <a:lnTo>
                    <a:pt x="1449" y="306"/>
                  </a:lnTo>
                  <a:lnTo>
                    <a:pt x="1447" y="294"/>
                  </a:lnTo>
                  <a:lnTo>
                    <a:pt x="1445" y="280"/>
                  </a:lnTo>
                  <a:lnTo>
                    <a:pt x="1442" y="268"/>
                  </a:lnTo>
                  <a:lnTo>
                    <a:pt x="1438" y="254"/>
                  </a:lnTo>
                  <a:lnTo>
                    <a:pt x="1433" y="242"/>
                  </a:lnTo>
                  <a:lnTo>
                    <a:pt x="1429" y="230"/>
                  </a:lnTo>
                  <a:lnTo>
                    <a:pt x="1424" y="217"/>
                  </a:lnTo>
                  <a:lnTo>
                    <a:pt x="1418" y="206"/>
                  </a:lnTo>
                  <a:lnTo>
                    <a:pt x="1412" y="194"/>
                  </a:lnTo>
                  <a:lnTo>
                    <a:pt x="1404" y="184"/>
                  </a:lnTo>
                  <a:lnTo>
                    <a:pt x="1397" y="175"/>
                  </a:lnTo>
                  <a:lnTo>
                    <a:pt x="1389" y="166"/>
                  </a:lnTo>
                  <a:lnTo>
                    <a:pt x="1389" y="166"/>
                  </a:lnTo>
                  <a:lnTo>
                    <a:pt x="1381" y="158"/>
                  </a:lnTo>
                  <a:lnTo>
                    <a:pt x="1371" y="150"/>
                  </a:lnTo>
                  <a:lnTo>
                    <a:pt x="1354" y="134"/>
                  </a:lnTo>
                  <a:lnTo>
                    <a:pt x="1354" y="134"/>
                  </a:lnTo>
                  <a:lnTo>
                    <a:pt x="1336" y="121"/>
                  </a:lnTo>
                  <a:lnTo>
                    <a:pt x="1320" y="106"/>
                  </a:lnTo>
                  <a:lnTo>
                    <a:pt x="1320" y="106"/>
                  </a:lnTo>
                  <a:lnTo>
                    <a:pt x="1302" y="88"/>
                  </a:lnTo>
                  <a:lnTo>
                    <a:pt x="1282" y="72"/>
                  </a:lnTo>
                  <a:lnTo>
                    <a:pt x="1273" y="65"/>
                  </a:lnTo>
                  <a:lnTo>
                    <a:pt x="1263" y="59"/>
                  </a:lnTo>
                  <a:lnTo>
                    <a:pt x="1253" y="52"/>
                  </a:lnTo>
                  <a:lnTo>
                    <a:pt x="1242" y="47"/>
                  </a:lnTo>
                  <a:lnTo>
                    <a:pt x="1242" y="47"/>
                  </a:lnTo>
                  <a:lnTo>
                    <a:pt x="1227" y="41"/>
                  </a:lnTo>
                  <a:lnTo>
                    <a:pt x="1211" y="37"/>
                  </a:lnTo>
                  <a:lnTo>
                    <a:pt x="1195" y="35"/>
                  </a:lnTo>
                  <a:lnTo>
                    <a:pt x="1177" y="34"/>
                  </a:lnTo>
                  <a:lnTo>
                    <a:pt x="1177" y="34"/>
                  </a:lnTo>
                  <a:lnTo>
                    <a:pt x="1167" y="34"/>
                  </a:lnTo>
                  <a:lnTo>
                    <a:pt x="1157" y="35"/>
                  </a:lnTo>
                  <a:lnTo>
                    <a:pt x="1146" y="37"/>
                  </a:lnTo>
                  <a:lnTo>
                    <a:pt x="1137" y="39"/>
                  </a:lnTo>
                  <a:lnTo>
                    <a:pt x="1128" y="42"/>
                  </a:lnTo>
                  <a:lnTo>
                    <a:pt x="1119" y="45"/>
                  </a:lnTo>
                  <a:lnTo>
                    <a:pt x="1111" y="49"/>
                  </a:lnTo>
                  <a:lnTo>
                    <a:pt x="1103" y="54"/>
                  </a:lnTo>
                  <a:lnTo>
                    <a:pt x="1096" y="60"/>
                  </a:lnTo>
                  <a:lnTo>
                    <a:pt x="1088" y="66"/>
                  </a:lnTo>
                  <a:lnTo>
                    <a:pt x="1082" y="72"/>
                  </a:lnTo>
                  <a:lnTo>
                    <a:pt x="1077" y="79"/>
                  </a:lnTo>
                  <a:lnTo>
                    <a:pt x="1072" y="87"/>
                  </a:lnTo>
                  <a:lnTo>
                    <a:pt x="1068" y="94"/>
                  </a:lnTo>
                  <a:lnTo>
                    <a:pt x="1064" y="102"/>
                  </a:lnTo>
                  <a:lnTo>
                    <a:pt x="1061" y="111"/>
                  </a:lnTo>
                  <a:lnTo>
                    <a:pt x="1061" y="111"/>
                  </a:lnTo>
                  <a:lnTo>
                    <a:pt x="1058" y="123"/>
                  </a:lnTo>
                  <a:lnTo>
                    <a:pt x="1057" y="134"/>
                  </a:lnTo>
                  <a:lnTo>
                    <a:pt x="1055" y="157"/>
                  </a:lnTo>
                  <a:lnTo>
                    <a:pt x="1055" y="157"/>
                  </a:lnTo>
                  <a:lnTo>
                    <a:pt x="1054" y="175"/>
                  </a:lnTo>
                  <a:lnTo>
                    <a:pt x="1053" y="184"/>
                  </a:lnTo>
                  <a:lnTo>
                    <a:pt x="1051" y="192"/>
                  </a:lnTo>
                  <a:lnTo>
                    <a:pt x="1049" y="201"/>
                  </a:lnTo>
                  <a:lnTo>
                    <a:pt x="1045" y="209"/>
                  </a:lnTo>
                  <a:lnTo>
                    <a:pt x="1040" y="216"/>
                  </a:lnTo>
                  <a:lnTo>
                    <a:pt x="1032" y="224"/>
                  </a:lnTo>
                  <a:lnTo>
                    <a:pt x="1032" y="224"/>
                  </a:lnTo>
                  <a:lnTo>
                    <a:pt x="1021" y="235"/>
                  </a:lnTo>
                  <a:lnTo>
                    <a:pt x="1011" y="242"/>
                  </a:lnTo>
                  <a:lnTo>
                    <a:pt x="1004" y="244"/>
                  </a:lnTo>
                  <a:lnTo>
                    <a:pt x="999" y="246"/>
                  </a:lnTo>
                  <a:lnTo>
                    <a:pt x="994" y="247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4" y="247"/>
                  </a:lnTo>
                  <a:lnTo>
                    <a:pt x="978" y="246"/>
                  </a:lnTo>
                  <a:lnTo>
                    <a:pt x="973" y="244"/>
                  </a:lnTo>
                  <a:lnTo>
                    <a:pt x="968" y="242"/>
                  </a:lnTo>
                  <a:lnTo>
                    <a:pt x="964" y="239"/>
                  </a:lnTo>
                  <a:lnTo>
                    <a:pt x="963" y="240"/>
                  </a:lnTo>
                  <a:lnTo>
                    <a:pt x="963" y="240"/>
                  </a:lnTo>
                  <a:lnTo>
                    <a:pt x="959" y="235"/>
                  </a:lnTo>
                  <a:lnTo>
                    <a:pt x="959" y="235"/>
                  </a:lnTo>
                  <a:lnTo>
                    <a:pt x="954" y="231"/>
                  </a:lnTo>
                  <a:lnTo>
                    <a:pt x="954" y="231"/>
                  </a:lnTo>
                  <a:lnTo>
                    <a:pt x="950" y="225"/>
                  </a:lnTo>
                  <a:lnTo>
                    <a:pt x="949" y="224"/>
                  </a:lnTo>
                  <a:lnTo>
                    <a:pt x="939" y="213"/>
                  </a:lnTo>
                  <a:lnTo>
                    <a:pt x="939" y="213"/>
                  </a:lnTo>
                  <a:lnTo>
                    <a:pt x="927" y="199"/>
                  </a:lnTo>
                  <a:lnTo>
                    <a:pt x="914" y="184"/>
                  </a:lnTo>
                  <a:lnTo>
                    <a:pt x="887" y="157"/>
                  </a:lnTo>
                  <a:lnTo>
                    <a:pt x="887" y="157"/>
                  </a:lnTo>
                  <a:lnTo>
                    <a:pt x="875" y="145"/>
                  </a:lnTo>
                  <a:lnTo>
                    <a:pt x="875" y="145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25" y="93"/>
                  </a:lnTo>
                  <a:lnTo>
                    <a:pt x="808" y="78"/>
                  </a:lnTo>
                  <a:lnTo>
                    <a:pt x="792" y="64"/>
                  </a:lnTo>
                  <a:lnTo>
                    <a:pt x="774" y="52"/>
                  </a:lnTo>
                  <a:lnTo>
                    <a:pt x="765" y="47"/>
                  </a:lnTo>
                  <a:lnTo>
                    <a:pt x="756" y="43"/>
                  </a:lnTo>
                  <a:lnTo>
                    <a:pt x="745" y="39"/>
                  </a:lnTo>
                  <a:lnTo>
                    <a:pt x="736" y="37"/>
                  </a:lnTo>
                  <a:lnTo>
                    <a:pt x="726" y="35"/>
                  </a:lnTo>
                  <a:lnTo>
                    <a:pt x="716" y="34"/>
                  </a:lnTo>
                  <a:lnTo>
                    <a:pt x="716" y="34"/>
                  </a:lnTo>
                  <a:lnTo>
                    <a:pt x="708" y="35"/>
                  </a:lnTo>
                  <a:lnTo>
                    <a:pt x="700" y="36"/>
                  </a:lnTo>
                  <a:lnTo>
                    <a:pt x="692" y="38"/>
                  </a:lnTo>
                  <a:lnTo>
                    <a:pt x="684" y="40"/>
                  </a:lnTo>
                  <a:lnTo>
                    <a:pt x="684" y="40"/>
                  </a:lnTo>
                  <a:lnTo>
                    <a:pt x="664" y="48"/>
                  </a:lnTo>
                  <a:lnTo>
                    <a:pt x="646" y="59"/>
                  </a:lnTo>
                  <a:lnTo>
                    <a:pt x="628" y="70"/>
                  </a:lnTo>
                  <a:lnTo>
                    <a:pt x="612" y="82"/>
                  </a:lnTo>
                  <a:lnTo>
                    <a:pt x="597" y="95"/>
                  </a:lnTo>
                  <a:lnTo>
                    <a:pt x="581" y="109"/>
                  </a:lnTo>
                  <a:lnTo>
                    <a:pt x="552" y="138"/>
                  </a:lnTo>
                  <a:lnTo>
                    <a:pt x="552" y="138"/>
                  </a:lnTo>
                  <a:lnTo>
                    <a:pt x="535" y="158"/>
                  </a:lnTo>
                  <a:lnTo>
                    <a:pt x="515" y="177"/>
                  </a:lnTo>
                  <a:lnTo>
                    <a:pt x="515" y="177"/>
                  </a:lnTo>
                  <a:lnTo>
                    <a:pt x="480" y="208"/>
                  </a:lnTo>
                  <a:lnTo>
                    <a:pt x="448" y="235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4" y="247"/>
                  </a:lnTo>
                  <a:lnTo>
                    <a:pt x="444" y="247"/>
                  </a:lnTo>
                  <a:lnTo>
                    <a:pt x="438" y="261"/>
                  </a:lnTo>
                  <a:lnTo>
                    <a:pt x="439" y="259"/>
                  </a:lnTo>
                  <a:lnTo>
                    <a:pt x="448" y="268"/>
                  </a:lnTo>
                  <a:lnTo>
                    <a:pt x="448" y="268"/>
                  </a:lnTo>
                  <a:lnTo>
                    <a:pt x="451" y="265"/>
                  </a:lnTo>
                  <a:lnTo>
                    <a:pt x="455" y="264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70" y="260"/>
                  </a:lnTo>
                  <a:lnTo>
                    <a:pt x="477" y="260"/>
                  </a:lnTo>
                  <a:lnTo>
                    <a:pt x="477" y="260"/>
                  </a:lnTo>
                  <a:lnTo>
                    <a:pt x="489" y="260"/>
                  </a:lnTo>
                  <a:lnTo>
                    <a:pt x="502" y="262"/>
                  </a:lnTo>
                  <a:lnTo>
                    <a:pt x="502" y="262"/>
                  </a:lnTo>
                  <a:lnTo>
                    <a:pt x="514" y="263"/>
                  </a:lnTo>
                  <a:lnTo>
                    <a:pt x="526" y="264"/>
                  </a:lnTo>
                  <a:lnTo>
                    <a:pt x="526" y="264"/>
                  </a:lnTo>
                  <a:lnTo>
                    <a:pt x="541" y="265"/>
                  </a:lnTo>
                  <a:lnTo>
                    <a:pt x="557" y="268"/>
                  </a:lnTo>
                  <a:lnTo>
                    <a:pt x="572" y="273"/>
                  </a:lnTo>
                  <a:lnTo>
                    <a:pt x="588" y="280"/>
                  </a:lnTo>
                  <a:lnTo>
                    <a:pt x="603" y="291"/>
                  </a:lnTo>
                  <a:lnTo>
                    <a:pt x="618" y="301"/>
                  </a:lnTo>
                  <a:lnTo>
                    <a:pt x="632" y="315"/>
                  </a:lnTo>
                  <a:lnTo>
                    <a:pt x="646" y="329"/>
                  </a:lnTo>
                  <a:lnTo>
                    <a:pt x="646" y="329"/>
                  </a:lnTo>
                  <a:lnTo>
                    <a:pt x="658" y="345"/>
                  </a:lnTo>
                  <a:lnTo>
                    <a:pt x="670" y="361"/>
                  </a:lnTo>
                  <a:lnTo>
                    <a:pt x="679" y="378"/>
                  </a:lnTo>
                  <a:lnTo>
                    <a:pt x="687" y="394"/>
                  </a:lnTo>
                  <a:lnTo>
                    <a:pt x="695" y="412"/>
                  </a:lnTo>
                  <a:lnTo>
                    <a:pt x="702" y="431"/>
                  </a:lnTo>
                  <a:lnTo>
                    <a:pt x="706" y="449"/>
                  </a:lnTo>
                  <a:lnTo>
                    <a:pt x="710" y="469"/>
                  </a:lnTo>
                  <a:lnTo>
                    <a:pt x="710" y="469"/>
                  </a:lnTo>
                  <a:lnTo>
                    <a:pt x="711" y="484"/>
                  </a:lnTo>
                  <a:lnTo>
                    <a:pt x="710" y="497"/>
                  </a:lnTo>
                  <a:lnTo>
                    <a:pt x="708" y="508"/>
                  </a:lnTo>
                  <a:lnTo>
                    <a:pt x="704" y="521"/>
                  </a:lnTo>
                  <a:lnTo>
                    <a:pt x="698" y="532"/>
                  </a:lnTo>
                  <a:lnTo>
                    <a:pt x="691" y="543"/>
                  </a:lnTo>
                  <a:lnTo>
                    <a:pt x="676" y="565"/>
                  </a:lnTo>
                  <a:lnTo>
                    <a:pt x="676" y="565"/>
                  </a:lnTo>
                  <a:lnTo>
                    <a:pt x="664" y="581"/>
                  </a:lnTo>
                  <a:lnTo>
                    <a:pt x="664" y="581"/>
                  </a:lnTo>
                  <a:lnTo>
                    <a:pt x="659" y="589"/>
                  </a:lnTo>
                  <a:lnTo>
                    <a:pt x="653" y="597"/>
                  </a:lnTo>
                  <a:lnTo>
                    <a:pt x="646" y="604"/>
                  </a:lnTo>
                  <a:lnTo>
                    <a:pt x="640" y="610"/>
                  </a:lnTo>
                  <a:lnTo>
                    <a:pt x="624" y="621"/>
                  </a:lnTo>
                  <a:lnTo>
                    <a:pt x="608" y="631"/>
                  </a:lnTo>
                  <a:lnTo>
                    <a:pt x="592" y="639"/>
                  </a:lnTo>
                  <a:lnTo>
                    <a:pt x="574" y="645"/>
                  </a:lnTo>
                  <a:lnTo>
                    <a:pt x="538" y="659"/>
                  </a:lnTo>
                  <a:lnTo>
                    <a:pt x="535" y="660"/>
                  </a:lnTo>
                  <a:lnTo>
                    <a:pt x="535" y="660"/>
                  </a:lnTo>
                  <a:lnTo>
                    <a:pt x="521" y="663"/>
                  </a:lnTo>
                  <a:lnTo>
                    <a:pt x="508" y="666"/>
                  </a:lnTo>
                  <a:lnTo>
                    <a:pt x="495" y="668"/>
                  </a:lnTo>
                  <a:lnTo>
                    <a:pt x="482" y="668"/>
                  </a:lnTo>
                  <a:lnTo>
                    <a:pt x="482" y="668"/>
                  </a:lnTo>
                  <a:lnTo>
                    <a:pt x="472" y="668"/>
                  </a:lnTo>
                  <a:lnTo>
                    <a:pt x="461" y="667"/>
                  </a:lnTo>
                  <a:lnTo>
                    <a:pt x="451" y="665"/>
                  </a:lnTo>
                  <a:lnTo>
                    <a:pt x="441" y="663"/>
                  </a:lnTo>
                  <a:lnTo>
                    <a:pt x="430" y="659"/>
                  </a:lnTo>
                  <a:lnTo>
                    <a:pt x="420" y="655"/>
                  </a:lnTo>
                  <a:lnTo>
                    <a:pt x="409" y="649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81" y="634"/>
                  </a:lnTo>
                  <a:lnTo>
                    <a:pt x="367" y="623"/>
                  </a:lnTo>
                  <a:lnTo>
                    <a:pt x="354" y="613"/>
                  </a:lnTo>
                  <a:lnTo>
                    <a:pt x="343" y="602"/>
                  </a:lnTo>
                  <a:lnTo>
                    <a:pt x="334" y="589"/>
                  </a:lnTo>
                  <a:lnTo>
                    <a:pt x="325" y="575"/>
                  </a:lnTo>
                  <a:lnTo>
                    <a:pt x="318" y="559"/>
                  </a:lnTo>
                  <a:lnTo>
                    <a:pt x="312" y="543"/>
                  </a:lnTo>
                  <a:lnTo>
                    <a:pt x="312" y="543"/>
                  </a:lnTo>
                  <a:lnTo>
                    <a:pt x="306" y="521"/>
                  </a:lnTo>
                  <a:lnTo>
                    <a:pt x="300" y="499"/>
                  </a:lnTo>
                  <a:lnTo>
                    <a:pt x="300" y="499"/>
                  </a:lnTo>
                  <a:lnTo>
                    <a:pt x="294" y="478"/>
                  </a:lnTo>
                  <a:lnTo>
                    <a:pt x="288" y="459"/>
                  </a:lnTo>
                  <a:lnTo>
                    <a:pt x="277" y="462"/>
                  </a:lnTo>
                  <a:lnTo>
                    <a:pt x="278" y="457"/>
                  </a:lnTo>
                  <a:lnTo>
                    <a:pt x="282" y="455"/>
                  </a:lnTo>
                  <a:lnTo>
                    <a:pt x="287" y="457"/>
                  </a:lnTo>
                  <a:lnTo>
                    <a:pt x="287" y="457"/>
                  </a:lnTo>
                  <a:lnTo>
                    <a:pt x="283" y="450"/>
                  </a:lnTo>
                  <a:lnTo>
                    <a:pt x="283" y="450"/>
                  </a:lnTo>
                  <a:lnTo>
                    <a:pt x="273" y="433"/>
                  </a:lnTo>
                  <a:lnTo>
                    <a:pt x="265" y="421"/>
                  </a:lnTo>
                  <a:lnTo>
                    <a:pt x="259" y="415"/>
                  </a:lnTo>
                  <a:lnTo>
                    <a:pt x="256" y="414"/>
                  </a:lnTo>
                  <a:lnTo>
                    <a:pt x="254" y="413"/>
                  </a:lnTo>
                  <a:lnTo>
                    <a:pt x="254" y="413"/>
                  </a:lnTo>
                  <a:lnTo>
                    <a:pt x="252" y="414"/>
                  </a:lnTo>
                  <a:lnTo>
                    <a:pt x="249" y="415"/>
                  </a:lnTo>
                  <a:lnTo>
                    <a:pt x="222" y="442"/>
                  </a:lnTo>
                  <a:lnTo>
                    <a:pt x="222" y="442"/>
                  </a:lnTo>
                  <a:lnTo>
                    <a:pt x="218" y="446"/>
                  </a:lnTo>
                  <a:lnTo>
                    <a:pt x="213" y="447"/>
                  </a:lnTo>
                  <a:lnTo>
                    <a:pt x="210" y="447"/>
                  </a:lnTo>
                  <a:lnTo>
                    <a:pt x="208" y="449"/>
                  </a:lnTo>
                  <a:lnTo>
                    <a:pt x="208" y="449"/>
                  </a:lnTo>
                  <a:lnTo>
                    <a:pt x="196" y="461"/>
                  </a:lnTo>
                  <a:lnTo>
                    <a:pt x="182" y="472"/>
                  </a:lnTo>
                  <a:lnTo>
                    <a:pt x="157" y="494"/>
                  </a:lnTo>
                  <a:lnTo>
                    <a:pt x="157" y="494"/>
                  </a:lnTo>
                  <a:lnTo>
                    <a:pt x="136" y="510"/>
                  </a:lnTo>
                  <a:lnTo>
                    <a:pt x="115" y="528"/>
                  </a:lnTo>
                  <a:lnTo>
                    <a:pt x="95" y="548"/>
                  </a:lnTo>
                  <a:lnTo>
                    <a:pt x="86" y="558"/>
                  </a:lnTo>
                  <a:lnTo>
                    <a:pt x="77" y="569"/>
                  </a:lnTo>
                  <a:lnTo>
                    <a:pt x="77" y="569"/>
                  </a:lnTo>
                  <a:lnTo>
                    <a:pt x="68" y="581"/>
                  </a:lnTo>
                  <a:lnTo>
                    <a:pt x="60" y="594"/>
                  </a:lnTo>
                  <a:lnTo>
                    <a:pt x="53" y="609"/>
                  </a:lnTo>
                  <a:lnTo>
                    <a:pt x="48" y="623"/>
                  </a:lnTo>
                  <a:lnTo>
                    <a:pt x="43" y="639"/>
                  </a:lnTo>
                  <a:lnTo>
                    <a:pt x="39" y="655"/>
                  </a:lnTo>
                  <a:lnTo>
                    <a:pt x="36" y="670"/>
                  </a:lnTo>
                  <a:lnTo>
                    <a:pt x="35" y="687"/>
                  </a:lnTo>
                  <a:lnTo>
                    <a:pt x="35" y="702"/>
                  </a:lnTo>
                  <a:lnTo>
                    <a:pt x="36" y="718"/>
                  </a:lnTo>
                  <a:lnTo>
                    <a:pt x="38" y="733"/>
                  </a:lnTo>
                  <a:lnTo>
                    <a:pt x="41" y="748"/>
                  </a:lnTo>
                  <a:lnTo>
                    <a:pt x="47" y="762"/>
                  </a:lnTo>
                  <a:lnTo>
                    <a:pt x="52" y="776"/>
                  </a:lnTo>
                  <a:lnTo>
                    <a:pt x="59" y="789"/>
                  </a:lnTo>
                  <a:lnTo>
                    <a:pt x="66" y="801"/>
                  </a:lnTo>
                  <a:lnTo>
                    <a:pt x="66" y="801"/>
                  </a:lnTo>
                  <a:lnTo>
                    <a:pt x="94" y="837"/>
                  </a:lnTo>
                  <a:lnTo>
                    <a:pt x="124" y="873"/>
                  </a:lnTo>
                  <a:lnTo>
                    <a:pt x="159" y="911"/>
                  </a:lnTo>
                  <a:lnTo>
                    <a:pt x="199" y="952"/>
                  </a:lnTo>
                  <a:lnTo>
                    <a:pt x="199" y="952"/>
                  </a:lnTo>
                  <a:lnTo>
                    <a:pt x="210" y="963"/>
                  </a:lnTo>
                  <a:lnTo>
                    <a:pt x="216" y="969"/>
                  </a:lnTo>
                  <a:lnTo>
                    <a:pt x="218" y="969"/>
                  </a:lnTo>
                  <a:lnTo>
                    <a:pt x="218" y="969"/>
                  </a:lnTo>
                  <a:lnTo>
                    <a:pt x="221" y="970"/>
                  </a:lnTo>
                  <a:lnTo>
                    <a:pt x="224" y="971"/>
                  </a:lnTo>
                  <a:lnTo>
                    <a:pt x="226" y="973"/>
                  </a:lnTo>
                  <a:lnTo>
                    <a:pt x="229" y="975"/>
                  </a:lnTo>
                  <a:lnTo>
                    <a:pt x="229" y="975"/>
                  </a:lnTo>
                  <a:lnTo>
                    <a:pt x="234" y="981"/>
                  </a:lnTo>
                  <a:lnTo>
                    <a:pt x="240" y="985"/>
                  </a:lnTo>
                  <a:lnTo>
                    <a:pt x="246" y="988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4" y="988"/>
                  </a:lnTo>
                  <a:lnTo>
                    <a:pt x="257" y="987"/>
                  </a:lnTo>
                  <a:lnTo>
                    <a:pt x="261" y="985"/>
                  </a:lnTo>
                  <a:lnTo>
                    <a:pt x="265" y="982"/>
                  </a:lnTo>
                  <a:lnTo>
                    <a:pt x="265" y="982"/>
                  </a:lnTo>
                  <a:lnTo>
                    <a:pt x="268" y="977"/>
                  </a:lnTo>
                  <a:lnTo>
                    <a:pt x="272" y="971"/>
                  </a:lnTo>
                  <a:lnTo>
                    <a:pt x="275" y="963"/>
                  </a:lnTo>
                  <a:lnTo>
                    <a:pt x="276" y="956"/>
                  </a:lnTo>
                  <a:lnTo>
                    <a:pt x="278" y="942"/>
                  </a:lnTo>
                  <a:lnTo>
                    <a:pt x="277" y="928"/>
                  </a:lnTo>
                  <a:lnTo>
                    <a:pt x="277" y="928"/>
                  </a:lnTo>
                  <a:lnTo>
                    <a:pt x="275" y="915"/>
                  </a:lnTo>
                  <a:lnTo>
                    <a:pt x="275" y="915"/>
                  </a:lnTo>
                  <a:lnTo>
                    <a:pt x="271" y="882"/>
                  </a:lnTo>
                  <a:lnTo>
                    <a:pt x="270" y="865"/>
                  </a:lnTo>
                  <a:lnTo>
                    <a:pt x="268" y="848"/>
                  </a:lnTo>
                  <a:lnTo>
                    <a:pt x="268" y="848"/>
                  </a:lnTo>
                  <a:lnTo>
                    <a:pt x="270" y="838"/>
                  </a:lnTo>
                  <a:lnTo>
                    <a:pt x="271" y="828"/>
                  </a:lnTo>
                  <a:lnTo>
                    <a:pt x="273" y="818"/>
                  </a:lnTo>
                  <a:lnTo>
                    <a:pt x="275" y="809"/>
                  </a:lnTo>
                  <a:lnTo>
                    <a:pt x="280" y="792"/>
                  </a:lnTo>
                  <a:lnTo>
                    <a:pt x="288" y="777"/>
                  </a:lnTo>
                  <a:lnTo>
                    <a:pt x="297" y="762"/>
                  </a:lnTo>
                  <a:lnTo>
                    <a:pt x="309" y="748"/>
                  </a:lnTo>
                  <a:lnTo>
                    <a:pt x="322" y="735"/>
                  </a:lnTo>
                  <a:lnTo>
                    <a:pt x="337" y="722"/>
                  </a:lnTo>
                  <a:lnTo>
                    <a:pt x="337" y="722"/>
                  </a:lnTo>
                  <a:lnTo>
                    <a:pt x="341" y="719"/>
                  </a:lnTo>
                  <a:lnTo>
                    <a:pt x="346" y="716"/>
                  </a:lnTo>
                  <a:lnTo>
                    <a:pt x="352" y="714"/>
                  </a:lnTo>
                  <a:lnTo>
                    <a:pt x="359" y="712"/>
                  </a:lnTo>
                  <a:lnTo>
                    <a:pt x="373" y="708"/>
                  </a:lnTo>
                  <a:lnTo>
                    <a:pt x="391" y="707"/>
                  </a:lnTo>
                  <a:lnTo>
                    <a:pt x="391" y="707"/>
                  </a:lnTo>
                  <a:lnTo>
                    <a:pt x="402" y="708"/>
                  </a:lnTo>
                  <a:lnTo>
                    <a:pt x="414" y="709"/>
                  </a:lnTo>
                  <a:lnTo>
                    <a:pt x="434" y="713"/>
                  </a:lnTo>
                  <a:lnTo>
                    <a:pt x="453" y="718"/>
                  </a:lnTo>
                  <a:lnTo>
                    <a:pt x="469" y="724"/>
                  </a:lnTo>
                  <a:lnTo>
                    <a:pt x="469" y="724"/>
                  </a:lnTo>
                  <a:lnTo>
                    <a:pt x="495" y="737"/>
                  </a:lnTo>
                  <a:lnTo>
                    <a:pt x="520" y="752"/>
                  </a:lnTo>
                  <a:lnTo>
                    <a:pt x="543" y="767"/>
                  </a:lnTo>
                  <a:lnTo>
                    <a:pt x="564" y="782"/>
                  </a:lnTo>
                  <a:lnTo>
                    <a:pt x="584" y="799"/>
                  </a:lnTo>
                  <a:lnTo>
                    <a:pt x="601" y="815"/>
                  </a:lnTo>
                  <a:lnTo>
                    <a:pt x="617" y="833"/>
                  </a:lnTo>
                  <a:lnTo>
                    <a:pt x="631" y="850"/>
                  </a:lnTo>
                  <a:lnTo>
                    <a:pt x="642" y="865"/>
                  </a:lnTo>
                  <a:lnTo>
                    <a:pt x="642" y="865"/>
                  </a:lnTo>
                  <a:lnTo>
                    <a:pt x="669" y="902"/>
                  </a:lnTo>
                  <a:lnTo>
                    <a:pt x="681" y="922"/>
                  </a:lnTo>
                  <a:lnTo>
                    <a:pt x="693" y="942"/>
                  </a:lnTo>
                  <a:lnTo>
                    <a:pt x="705" y="962"/>
                  </a:lnTo>
                  <a:lnTo>
                    <a:pt x="715" y="983"/>
                  </a:lnTo>
                  <a:lnTo>
                    <a:pt x="723" y="1005"/>
                  </a:lnTo>
                  <a:lnTo>
                    <a:pt x="730" y="1027"/>
                  </a:lnTo>
                  <a:lnTo>
                    <a:pt x="730" y="1027"/>
                  </a:lnTo>
                  <a:lnTo>
                    <a:pt x="733" y="1040"/>
                  </a:lnTo>
                  <a:lnTo>
                    <a:pt x="735" y="1057"/>
                  </a:lnTo>
                  <a:lnTo>
                    <a:pt x="737" y="1076"/>
                  </a:lnTo>
                  <a:lnTo>
                    <a:pt x="737" y="1097"/>
                  </a:lnTo>
                  <a:lnTo>
                    <a:pt x="736" y="1108"/>
                  </a:lnTo>
                  <a:lnTo>
                    <a:pt x="735" y="1118"/>
                  </a:lnTo>
                  <a:lnTo>
                    <a:pt x="733" y="1129"/>
                  </a:lnTo>
                  <a:lnTo>
                    <a:pt x="730" y="1140"/>
                  </a:lnTo>
                  <a:lnTo>
                    <a:pt x="726" y="1149"/>
                  </a:lnTo>
                  <a:lnTo>
                    <a:pt x="720" y="1158"/>
                  </a:lnTo>
                  <a:lnTo>
                    <a:pt x="714" y="1168"/>
                  </a:lnTo>
                  <a:lnTo>
                    <a:pt x="707" y="1176"/>
                  </a:lnTo>
                  <a:lnTo>
                    <a:pt x="707" y="1176"/>
                  </a:lnTo>
                  <a:lnTo>
                    <a:pt x="699" y="1183"/>
                  </a:lnTo>
                  <a:lnTo>
                    <a:pt x="689" y="1189"/>
                  </a:lnTo>
                  <a:lnTo>
                    <a:pt x="681" y="1196"/>
                  </a:lnTo>
                  <a:lnTo>
                    <a:pt x="672" y="1200"/>
                  </a:lnTo>
                  <a:lnTo>
                    <a:pt x="662" y="1203"/>
                  </a:lnTo>
                  <a:lnTo>
                    <a:pt x="653" y="1206"/>
                  </a:lnTo>
                  <a:lnTo>
                    <a:pt x="643" y="1207"/>
                  </a:lnTo>
                  <a:lnTo>
                    <a:pt x="633" y="1208"/>
                  </a:lnTo>
                  <a:lnTo>
                    <a:pt x="633" y="1208"/>
                  </a:lnTo>
                  <a:lnTo>
                    <a:pt x="620" y="1207"/>
                  </a:lnTo>
                  <a:lnTo>
                    <a:pt x="607" y="1205"/>
                  </a:lnTo>
                  <a:lnTo>
                    <a:pt x="593" y="1202"/>
                  </a:lnTo>
                  <a:lnTo>
                    <a:pt x="578" y="1197"/>
                  </a:lnTo>
                  <a:lnTo>
                    <a:pt x="578" y="1197"/>
                  </a:lnTo>
                  <a:lnTo>
                    <a:pt x="568" y="1192"/>
                  </a:lnTo>
                  <a:lnTo>
                    <a:pt x="557" y="1186"/>
                  </a:lnTo>
                  <a:lnTo>
                    <a:pt x="557" y="1186"/>
                  </a:lnTo>
                  <a:lnTo>
                    <a:pt x="540" y="1179"/>
                  </a:lnTo>
                  <a:lnTo>
                    <a:pt x="523" y="1172"/>
                  </a:lnTo>
                  <a:lnTo>
                    <a:pt x="515" y="1169"/>
                  </a:lnTo>
                  <a:lnTo>
                    <a:pt x="507" y="1167"/>
                  </a:lnTo>
                  <a:lnTo>
                    <a:pt x="499" y="1166"/>
                  </a:lnTo>
                  <a:lnTo>
                    <a:pt x="490" y="1165"/>
                  </a:lnTo>
                  <a:lnTo>
                    <a:pt x="490" y="1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60" name="组合 1459"/>
          <p:cNvGrpSpPr/>
          <p:nvPr/>
        </p:nvGrpSpPr>
        <p:grpSpPr>
          <a:xfrm>
            <a:off x="9920844" y="952483"/>
            <a:ext cx="1051984" cy="1081616"/>
            <a:chOff x="6119813" y="1023938"/>
            <a:chExt cx="788988" cy="811212"/>
          </a:xfrm>
          <a:solidFill>
            <a:schemeClr val="tx1"/>
          </a:solidFill>
        </p:grpSpPr>
        <p:sp>
          <p:nvSpPr>
            <p:cNvPr id="1461" name="Freeform 1049"/>
            <p:cNvSpPr/>
            <p:nvPr/>
          </p:nvSpPr>
          <p:spPr bwMode="auto">
            <a:xfrm>
              <a:off x="6213475" y="1209675"/>
              <a:ext cx="39688" cy="650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5" y="9"/>
                </a:cxn>
                <a:cxn ang="0">
                  <a:pos x="63" y="14"/>
                </a:cxn>
                <a:cxn ang="0">
                  <a:pos x="57" y="23"/>
                </a:cxn>
                <a:cxn ang="0">
                  <a:pos x="50" y="32"/>
                </a:cxn>
                <a:cxn ang="0">
                  <a:pos x="44" y="38"/>
                </a:cxn>
                <a:cxn ang="0">
                  <a:pos x="44" y="38"/>
                </a:cxn>
                <a:cxn ang="0">
                  <a:pos x="32" y="52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15" y="78"/>
                </a:cxn>
                <a:cxn ang="0">
                  <a:pos x="8" y="91"/>
                </a:cxn>
                <a:cxn ang="0">
                  <a:pos x="3" y="104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1"/>
                </a:cxn>
                <a:cxn ang="0">
                  <a:pos x="2" y="121"/>
                </a:cxn>
                <a:cxn ang="0">
                  <a:pos x="4" y="122"/>
                </a:cxn>
                <a:cxn ang="0">
                  <a:pos x="7" y="121"/>
                </a:cxn>
                <a:cxn ang="0">
                  <a:pos x="8" y="119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3" y="102"/>
                </a:cxn>
                <a:cxn ang="0">
                  <a:pos x="21" y="89"/>
                </a:cxn>
                <a:cxn ang="0">
                  <a:pos x="21" y="89"/>
                </a:cxn>
                <a:cxn ang="0">
                  <a:pos x="26" y="78"/>
                </a:cxn>
                <a:cxn ang="0">
                  <a:pos x="32" y="69"/>
                </a:cxn>
                <a:cxn ang="0">
                  <a:pos x="38" y="6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32"/>
                </a:cxn>
                <a:cxn ang="0">
                  <a:pos x="70" y="21"/>
                </a:cxn>
                <a:cxn ang="0">
                  <a:pos x="74" y="15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76" y="8"/>
                </a:cxn>
                <a:cxn ang="0">
                  <a:pos x="76" y="6"/>
                </a:cxn>
              </a:cxnLst>
              <a:rect l="0" t="0" r="r" b="b"/>
              <a:pathLst>
                <a:path w="76" h="122">
                  <a:moveTo>
                    <a:pt x="76" y="6"/>
                  </a:moveTo>
                  <a:lnTo>
                    <a:pt x="76" y="6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5" y="9"/>
                  </a:lnTo>
                  <a:lnTo>
                    <a:pt x="63" y="14"/>
                  </a:lnTo>
                  <a:lnTo>
                    <a:pt x="57" y="23"/>
                  </a:lnTo>
                  <a:lnTo>
                    <a:pt x="50" y="3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2" y="5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5" y="78"/>
                  </a:lnTo>
                  <a:lnTo>
                    <a:pt x="8" y="91"/>
                  </a:lnTo>
                  <a:lnTo>
                    <a:pt x="3" y="104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4" y="122"/>
                  </a:lnTo>
                  <a:lnTo>
                    <a:pt x="7" y="121"/>
                  </a:lnTo>
                  <a:lnTo>
                    <a:pt x="8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3" y="102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6" y="78"/>
                  </a:lnTo>
                  <a:lnTo>
                    <a:pt x="32" y="69"/>
                  </a:lnTo>
                  <a:lnTo>
                    <a:pt x="38" y="6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32"/>
                  </a:lnTo>
                  <a:lnTo>
                    <a:pt x="70" y="21"/>
                  </a:lnTo>
                  <a:lnTo>
                    <a:pt x="74" y="15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6" y="8"/>
                  </a:lnTo>
                  <a:lnTo>
                    <a:pt x="7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2" name="Freeform 1050"/>
            <p:cNvSpPr/>
            <p:nvPr/>
          </p:nvSpPr>
          <p:spPr bwMode="auto">
            <a:xfrm>
              <a:off x="6227763" y="1220788"/>
              <a:ext cx="55563" cy="85725"/>
            </a:xfrm>
            <a:custGeom>
              <a:avLst/>
              <a:gdLst/>
              <a:ahLst/>
              <a:cxnLst>
                <a:cxn ang="0">
                  <a:pos x="105" y="5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99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4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4" y="15"/>
                </a:cxn>
                <a:cxn ang="0">
                  <a:pos x="92" y="19"/>
                </a:cxn>
                <a:cxn ang="0">
                  <a:pos x="86" y="28"/>
                </a:cxn>
                <a:cxn ang="0">
                  <a:pos x="79" y="38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62" y="56"/>
                </a:cxn>
                <a:cxn ang="0">
                  <a:pos x="53" y="70"/>
                </a:cxn>
                <a:cxn ang="0">
                  <a:pos x="53" y="70"/>
                </a:cxn>
                <a:cxn ang="0">
                  <a:pos x="25" y="113"/>
                </a:cxn>
                <a:cxn ang="0">
                  <a:pos x="25" y="113"/>
                </a:cxn>
                <a:cxn ang="0">
                  <a:pos x="19" y="124"/>
                </a:cxn>
                <a:cxn ang="0">
                  <a:pos x="13" y="134"/>
                </a:cxn>
                <a:cxn ang="0">
                  <a:pos x="8" y="143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5" y="162"/>
                </a:cxn>
                <a:cxn ang="0">
                  <a:pos x="6" y="161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18" y="148"/>
                </a:cxn>
                <a:cxn ang="0">
                  <a:pos x="25" y="135"/>
                </a:cxn>
                <a:cxn ang="0">
                  <a:pos x="39" y="108"/>
                </a:cxn>
                <a:cxn ang="0">
                  <a:pos x="47" y="95"/>
                </a:cxn>
                <a:cxn ang="0">
                  <a:pos x="54" y="81"/>
                </a:cxn>
                <a:cxn ang="0">
                  <a:pos x="62" y="69"/>
                </a:cxn>
                <a:cxn ang="0">
                  <a:pos x="73" y="57"/>
                </a:cxn>
                <a:cxn ang="0">
                  <a:pos x="73" y="57"/>
                </a:cxn>
                <a:cxn ang="0">
                  <a:pos x="83" y="47"/>
                </a:cxn>
                <a:cxn ang="0">
                  <a:pos x="94" y="34"/>
                </a:cxn>
                <a:cxn ang="0">
                  <a:pos x="98" y="27"/>
                </a:cxn>
                <a:cxn ang="0">
                  <a:pos x="103" y="20"/>
                </a:cxn>
                <a:cxn ang="0">
                  <a:pos x="105" y="13"/>
                </a:cxn>
                <a:cxn ang="0">
                  <a:pos x="105" y="5"/>
                </a:cxn>
                <a:cxn ang="0">
                  <a:pos x="105" y="5"/>
                </a:cxn>
              </a:cxnLst>
              <a:rect l="0" t="0" r="r" b="b"/>
              <a:pathLst>
                <a:path w="105" h="162">
                  <a:moveTo>
                    <a:pt x="105" y="5"/>
                  </a:move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4" y="15"/>
                  </a:lnTo>
                  <a:lnTo>
                    <a:pt x="92" y="19"/>
                  </a:lnTo>
                  <a:lnTo>
                    <a:pt x="86" y="28"/>
                  </a:lnTo>
                  <a:lnTo>
                    <a:pt x="79" y="3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62" y="56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19" y="124"/>
                  </a:lnTo>
                  <a:lnTo>
                    <a:pt x="13" y="134"/>
                  </a:lnTo>
                  <a:lnTo>
                    <a:pt x="8" y="14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5" y="162"/>
                  </a:lnTo>
                  <a:lnTo>
                    <a:pt x="6" y="161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8" y="148"/>
                  </a:lnTo>
                  <a:lnTo>
                    <a:pt x="25" y="135"/>
                  </a:lnTo>
                  <a:lnTo>
                    <a:pt x="39" y="108"/>
                  </a:lnTo>
                  <a:lnTo>
                    <a:pt x="47" y="95"/>
                  </a:lnTo>
                  <a:lnTo>
                    <a:pt x="54" y="81"/>
                  </a:lnTo>
                  <a:lnTo>
                    <a:pt x="62" y="69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83" y="47"/>
                  </a:lnTo>
                  <a:lnTo>
                    <a:pt x="94" y="34"/>
                  </a:lnTo>
                  <a:lnTo>
                    <a:pt x="98" y="27"/>
                  </a:lnTo>
                  <a:lnTo>
                    <a:pt x="103" y="20"/>
                  </a:lnTo>
                  <a:lnTo>
                    <a:pt x="105" y="13"/>
                  </a:lnTo>
                  <a:lnTo>
                    <a:pt x="105" y="5"/>
                  </a:lnTo>
                  <a:lnTo>
                    <a:pt x="10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3" name="Freeform 1051"/>
            <p:cNvSpPr/>
            <p:nvPr/>
          </p:nvSpPr>
          <p:spPr bwMode="auto">
            <a:xfrm>
              <a:off x="6227763" y="1250950"/>
              <a:ext cx="66675" cy="8890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9" y="16"/>
                </a:cxn>
                <a:cxn ang="0">
                  <a:pos x="82" y="29"/>
                </a:cxn>
                <a:cxn ang="0">
                  <a:pos x="82" y="29"/>
                </a:cxn>
                <a:cxn ang="0">
                  <a:pos x="76" y="38"/>
                </a:cxn>
                <a:cxn ang="0">
                  <a:pos x="69" y="47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51" y="78"/>
                </a:cxn>
                <a:cxn ang="0">
                  <a:pos x="45" y="89"/>
                </a:cxn>
                <a:cxn ang="0">
                  <a:pos x="32" y="113"/>
                </a:cxn>
                <a:cxn ang="0">
                  <a:pos x="25" y="125"/>
                </a:cxn>
                <a:cxn ang="0">
                  <a:pos x="19" y="137"/>
                </a:cxn>
                <a:cxn ang="0">
                  <a:pos x="10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5" y="166"/>
                </a:cxn>
                <a:cxn ang="0">
                  <a:pos x="6" y="166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16" y="157"/>
                </a:cxn>
                <a:cxn ang="0">
                  <a:pos x="22" y="148"/>
                </a:cxn>
                <a:cxn ang="0">
                  <a:pos x="34" y="130"/>
                </a:cxn>
                <a:cxn ang="0">
                  <a:pos x="45" y="111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0" y="81"/>
                </a:cxn>
                <a:cxn ang="0">
                  <a:pos x="66" y="71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90" y="38"/>
                </a:cxn>
                <a:cxn ang="0">
                  <a:pos x="101" y="27"/>
                </a:cxn>
                <a:cxn ang="0">
                  <a:pos x="122" y="7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4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4" h="166">
                  <a:moveTo>
                    <a:pt x="116" y="1"/>
                  </a:moveTo>
                  <a:lnTo>
                    <a:pt x="116" y="1"/>
                  </a:lnTo>
                  <a:lnTo>
                    <a:pt x="99" y="16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6" y="38"/>
                  </a:lnTo>
                  <a:lnTo>
                    <a:pt x="69" y="4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1" y="78"/>
                  </a:lnTo>
                  <a:lnTo>
                    <a:pt x="45" y="89"/>
                  </a:lnTo>
                  <a:lnTo>
                    <a:pt x="32" y="113"/>
                  </a:lnTo>
                  <a:lnTo>
                    <a:pt x="25" y="125"/>
                  </a:lnTo>
                  <a:lnTo>
                    <a:pt x="19" y="137"/>
                  </a:lnTo>
                  <a:lnTo>
                    <a:pt x="10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5" y="166"/>
                  </a:lnTo>
                  <a:lnTo>
                    <a:pt x="6" y="166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16" y="157"/>
                  </a:lnTo>
                  <a:lnTo>
                    <a:pt x="22" y="148"/>
                  </a:lnTo>
                  <a:lnTo>
                    <a:pt x="34" y="130"/>
                  </a:lnTo>
                  <a:lnTo>
                    <a:pt x="45" y="11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0" y="81"/>
                  </a:lnTo>
                  <a:lnTo>
                    <a:pt x="66" y="71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90" y="38"/>
                  </a:lnTo>
                  <a:lnTo>
                    <a:pt x="101" y="2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4" name="Freeform 1052"/>
            <p:cNvSpPr/>
            <p:nvPr/>
          </p:nvSpPr>
          <p:spPr bwMode="auto">
            <a:xfrm>
              <a:off x="6218238" y="1208088"/>
              <a:ext cx="57150" cy="682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87" y="14"/>
                </a:cxn>
                <a:cxn ang="0">
                  <a:pos x="74" y="27"/>
                </a:cxn>
                <a:cxn ang="0">
                  <a:pos x="60" y="43"/>
                </a:cxn>
                <a:cxn ang="0">
                  <a:pos x="49" y="58"/>
                </a:cxn>
                <a:cxn ang="0">
                  <a:pos x="25" y="89"/>
                </a:cxn>
                <a:cxn ang="0">
                  <a:pos x="14" y="106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7" y="129"/>
                </a:cxn>
                <a:cxn ang="0">
                  <a:pos x="9" y="128"/>
                </a:cxn>
                <a:cxn ang="0">
                  <a:pos x="9" y="128"/>
                </a:cxn>
                <a:cxn ang="0">
                  <a:pos x="20" y="113"/>
                </a:cxn>
                <a:cxn ang="0">
                  <a:pos x="31" y="97"/>
                </a:cxn>
                <a:cxn ang="0">
                  <a:pos x="54" y="66"/>
                </a:cxn>
                <a:cxn ang="0">
                  <a:pos x="67" y="50"/>
                </a:cxn>
                <a:cxn ang="0">
                  <a:pos x="79" y="36"/>
                </a:cxn>
                <a:cxn ang="0">
                  <a:pos x="93" y="22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9"/>
                </a:cxn>
                <a:cxn ang="0">
                  <a:pos x="109" y="7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09" h="130">
                  <a:moveTo>
                    <a:pt x="102" y="1"/>
                  </a:moveTo>
                  <a:lnTo>
                    <a:pt x="102" y="1"/>
                  </a:lnTo>
                  <a:lnTo>
                    <a:pt x="87" y="14"/>
                  </a:lnTo>
                  <a:lnTo>
                    <a:pt x="74" y="27"/>
                  </a:lnTo>
                  <a:lnTo>
                    <a:pt x="60" y="43"/>
                  </a:lnTo>
                  <a:lnTo>
                    <a:pt x="49" y="58"/>
                  </a:lnTo>
                  <a:lnTo>
                    <a:pt x="25" y="89"/>
                  </a:lnTo>
                  <a:lnTo>
                    <a:pt x="14" y="10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7" y="129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20" y="113"/>
                  </a:lnTo>
                  <a:lnTo>
                    <a:pt x="31" y="97"/>
                  </a:lnTo>
                  <a:lnTo>
                    <a:pt x="54" y="66"/>
                  </a:lnTo>
                  <a:lnTo>
                    <a:pt x="67" y="50"/>
                  </a:lnTo>
                  <a:lnTo>
                    <a:pt x="79" y="36"/>
                  </a:lnTo>
                  <a:lnTo>
                    <a:pt x="93" y="22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09" y="7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5" name="Freeform 1053"/>
            <p:cNvSpPr/>
            <p:nvPr/>
          </p:nvSpPr>
          <p:spPr bwMode="auto">
            <a:xfrm>
              <a:off x="6743700" y="1198563"/>
              <a:ext cx="42863" cy="60325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12"/>
                </a:cxn>
                <a:cxn ang="0">
                  <a:pos x="68" y="19"/>
                </a:cxn>
                <a:cxn ang="0">
                  <a:pos x="65" y="27"/>
                </a:cxn>
                <a:cxn ang="0">
                  <a:pos x="60" y="34"/>
                </a:cxn>
                <a:cxn ang="0">
                  <a:pos x="51" y="47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20" y="83"/>
                </a:cxn>
                <a:cxn ang="0">
                  <a:pos x="11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5" y="114"/>
                </a:cxn>
                <a:cxn ang="0">
                  <a:pos x="8" y="113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9" y="99"/>
                </a:cxn>
                <a:cxn ang="0">
                  <a:pos x="29" y="87"/>
                </a:cxn>
                <a:cxn ang="0">
                  <a:pos x="52" y="62"/>
                </a:cxn>
                <a:cxn ang="0">
                  <a:pos x="63" y="48"/>
                </a:cxn>
                <a:cxn ang="0">
                  <a:pos x="72" y="35"/>
                </a:cxn>
                <a:cxn ang="0">
                  <a:pos x="76" y="28"/>
                </a:cxn>
                <a:cxn ang="0">
                  <a:pos x="78" y="20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114">
                  <a:moveTo>
                    <a:pt x="72" y="5"/>
                  </a:moveTo>
                  <a:lnTo>
                    <a:pt x="72" y="5"/>
                  </a:lnTo>
                  <a:lnTo>
                    <a:pt x="71" y="12"/>
                  </a:lnTo>
                  <a:lnTo>
                    <a:pt x="68" y="19"/>
                  </a:lnTo>
                  <a:lnTo>
                    <a:pt x="65" y="27"/>
                  </a:lnTo>
                  <a:lnTo>
                    <a:pt x="60" y="34"/>
                  </a:lnTo>
                  <a:lnTo>
                    <a:pt x="51" y="4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20" y="83"/>
                  </a:lnTo>
                  <a:lnTo>
                    <a:pt x="11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5" y="114"/>
                  </a:lnTo>
                  <a:lnTo>
                    <a:pt x="8" y="113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9" y="99"/>
                  </a:lnTo>
                  <a:lnTo>
                    <a:pt x="29" y="87"/>
                  </a:lnTo>
                  <a:lnTo>
                    <a:pt x="52" y="62"/>
                  </a:lnTo>
                  <a:lnTo>
                    <a:pt x="63" y="48"/>
                  </a:lnTo>
                  <a:lnTo>
                    <a:pt x="72" y="35"/>
                  </a:lnTo>
                  <a:lnTo>
                    <a:pt x="76" y="28"/>
                  </a:lnTo>
                  <a:lnTo>
                    <a:pt x="78" y="20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6" name="Freeform 1054"/>
            <p:cNvSpPr/>
            <p:nvPr/>
          </p:nvSpPr>
          <p:spPr bwMode="auto">
            <a:xfrm>
              <a:off x="6751638" y="1206500"/>
              <a:ext cx="60325" cy="74613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1" y="17"/>
                </a:cxn>
                <a:cxn ang="0">
                  <a:pos x="77" y="33"/>
                </a:cxn>
                <a:cxn ang="0">
                  <a:pos x="52" y="6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40"/>
                </a:cxn>
                <a:cxn ang="0">
                  <a:pos x="2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59" y="73"/>
                </a:cxn>
                <a:cxn ang="0">
                  <a:pos x="85" y="40"/>
                </a:cxn>
                <a:cxn ang="0">
                  <a:pos x="98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8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4" h="142">
                  <a:moveTo>
                    <a:pt x="105" y="1"/>
                  </a:moveTo>
                  <a:lnTo>
                    <a:pt x="105" y="1"/>
                  </a:lnTo>
                  <a:lnTo>
                    <a:pt x="91" y="17"/>
                  </a:lnTo>
                  <a:lnTo>
                    <a:pt x="77" y="33"/>
                  </a:lnTo>
                  <a:lnTo>
                    <a:pt x="52" y="6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59" y="73"/>
                  </a:lnTo>
                  <a:lnTo>
                    <a:pt x="85" y="40"/>
                  </a:lnTo>
                  <a:lnTo>
                    <a:pt x="98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7" name="Freeform 1055"/>
            <p:cNvSpPr/>
            <p:nvPr/>
          </p:nvSpPr>
          <p:spPr bwMode="auto">
            <a:xfrm>
              <a:off x="6750050" y="1228725"/>
              <a:ext cx="66675" cy="85725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72" y="55"/>
                </a:cxn>
                <a:cxn ang="0">
                  <a:pos x="58" y="73"/>
                </a:cxn>
                <a:cxn ang="0">
                  <a:pos x="58" y="73"/>
                </a:cxn>
                <a:cxn ang="0">
                  <a:pos x="42" y="97"/>
                </a:cxn>
                <a:cxn ang="0">
                  <a:pos x="35" y="109"/>
                </a:cxn>
                <a:cxn ang="0">
                  <a:pos x="25" y="120"/>
                </a:cxn>
                <a:cxn ang="0">
                  <a:pos x="25" y="120"/>
                </a:cxn>
                <a:cxn ang="0">
                  <a:pos x="12" y="137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5" y="150"/>
                </a:cxn>
                <a:cxn ang="0">
                  <a:pos x="21" y="141"/>
                </a:cxn>
                <a:cxn ang="0">
                  <a:pos x="35" y="122"/>
                </a:cxn>
                <a:cxn ang="0">
                  <a:pos x="49" y="104"/>
                </a:cxn>
                <a:cxn ang="0">
                  <a:pos x="56" y="95"/>
                </a:cxn>
                <a:cxn ang="0">
                  <a:pos x="62" y="86"/>
                </a:cxn>
                <a:cxn ang="0">
                  <a:pos x="62" y="86"/>
                </a:cxn>
                <a:cxn ang="0">
                  <a:pos x="69" y="74"/>
                </a:cxn>
                <a:cxn ang="0">
                  <a:pos x="76" y="64"/>
                </a:cxn>
                <a:cxn ang="0">
                  <a:pos x="92" y="44"/>
                </a:cxn>
                <a:cxn ang="0">
                  <a:pos x="109" y="27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8" y="3"/>
                </a:cxn>
                <a:cxn ang="0">
                  <a:pos x="127" y="2"/>
                </a:cxn>
                <a:cxn ang="0">
                  <a:pos x="125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61">
                  <a:moveTo>
                    <a:pt x="120" y="2"/>
                  </a:moveTo>
                  <a:lnTo>
                    <a:pt x="120" y="2"/>
                  </a:lnTo>
                  <a:lnTo>
                    <a:pt x="103" y="18"/>
                  </a:lnTo>
                  <a:lnTo>
                    <a:pt x="88" y="36"/>
                  </a:lnTo>
                  <a:lnTo>
                    <a:pt x="72" y="55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42" y="97"/>
                  </a:lnTo>
                  <a:lnTo>
                    <a:pt x="35" y="10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12" y="137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5" y="150"/>
                  </a:lnTo>
                  <a:lnTo>
                    <a:pt x="21" y="141"/>
                  </a:lnTo>
                  <a:lnTo>
                    <a:pt x="35" y="122"/>
                  </a:lnTo>
                  <a:lnTo>
                    <a:pt x="49" y="104"/>
                  </a:lnTo>
                  <a:lnTo>
                    <a:pt x="56" y="95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9" y="74"/>
                  </a:lnTo>
                  <a:lnTo>
                    <a:pt x="76" y="64"/>
                  </a:lnTo>
                  <a:lnTo>
                    <a:pt x="92" y="44"/>
                  </a:lnTo>
                  <a:lnTo>
                    <a:pt x="109" y="27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8" name="Freeform 1056"/>
            <p:cNvSpPr/>
            <p:nvPr/>
          </p:nvSpPr>
          <p:spPr bwMode="auto">
            <a:xfrm>
              <a:off x="6751638" y="1262063"/>
              <a:ext cx="65088" cy="77788"/>
            </a:xfrm>
            <a:custGeom>
              <a:avLst/>
              <a:gdLst/>
              <a:ahLst/>
              <a:cxnLst>
                <a:cxn ang="0">
                  <a:pos x="115" y="1"/>
                </a:cxn>
                <a:cxn ang="0">
                  <a:pos x="115" y="1"/>
                </a:cxn>
                <a:cxn ang="0">
                  <a:pos x="99" y="19"/>
                </a:cxn>
                <a:cxn ang="0">
                  <a:pos x="84" y="37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26" y="107"/>
                </a:cxn>
                <a:cxn ang="0">
                  <a:pos x="12" y="123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22" y="126"/>
                </a:cxn>
                <a:cxn ang="0">
                  <a:pos x="36" y="109"/>
                </a:cxn>
                <a:cxn ang="0">
                  <a:pos x="65" y="75"/>
                </a:cxn>
                <a:cxn ang="0">
                  <a:pos x="65" y="75"/>
                </a:cxn>
                <a:cxn ang="0">
                  <a:pos x="93" y="40"/>
                </a:cxn>
                <a:cxn ang="0">
                  <a:pos x="107" y="24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1"/>
                </a:cxn>
                <a:cxn ang="0">
                  <a:pos x="115" y="1"/>
                </a:cxn>
              </a:cxnLst>
              <a:rect l="0" t="0" r="r" b="b"/>
              <a:pathLst>
                <a:path w="123" h="147">
                  <a:moveTo>
                    <a:pt x="115" y="1"/>
                  </a:moveTo>
                  <a:lnTo>
                    <a:pt x="115" y="1"/>
                  </a:lnTo>
                  <a:lnTo>
                    <a:pt x="99" y="19"/>
                  </a:lnTo>
                  <a:lnTo>
                    <a:pt x="84" y="3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26" y="107"/>
                  </a:lnTo>
                  <a:lnTo>
                    <a:pt x="12" y="12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22" y="126"/>
                  </a:lnTo>
                  <a:lnTo>
                    <a:pt x="36" y="109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93" y="40"/>
                  </a:lnTo>
                  <a:lnTo>
                    <a:pt x="107" y="2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9" name="Freeform 1057"/>
            <p:cNvSpPr/>
            <p:nvPr/>
          </p:nvSpPr>
          <p:spPr bwMode="auto">
            <a:xfrm>
              <a:off x="6777038" y="1298575"/>
              <a:ext cx="34925" cy="381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1" y="11"/>
                </a:cxn>
                <a:cxn ang="0">
                  <a:pos x="44" y="18"/>
                </a:cxn>
                <a:cxn ang="0">
                  <a:pos x="36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4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40" y="35"/>
                </a:cxn>
                <a:cxn ang="0">
                  <a:pos x="40" y="35"/>
                </a:cxn>
                <a:cxn ang="0">
                  <a:pos x="53" y="21"/>
                </a:cxn>
                <a:cxn ang="0">
                  <a:pos x="61" y="15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7" h="71">
                  <a:moveTo>
                    <a:pt x="57" y="2"/>
                  </a:moveTo>
                  <a:lnTo>
                    <a:pt x="57" y="2"/>
                  </a:lnTo>
                  <a:lnTo>
                    <a:pt x="51" y="11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4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3" y="21"/>
                  </a:lnTo>
                  <a:lnTo>
                    <a:pt x="61" y="15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0" name="Freeform 1058"/>
            <p:cNvSpPr/>
            <p:nvPr/>
          </p:nvSpPr>
          <p:spPr bwMode="auto">
            <a:xfrm>
              <a:off x="6148388" y="1654175"/>
              <a:ext cx="41275" cy="77788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70" y="7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8" y="23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23" y="88"/>
                </a:cxn>
                <a:cxn ang="0">
                  <a:pos x="14" y="105"/>
                </a:cxn>
                <a:cxn ang="0">
                  <a:pos x="6" y="122"/>
                </a:cxn>
                <a:cxn ang="0">
                  <a:pos x="3" y="132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2" y="134"/>
                </a:cxn>
                <a:cxn ang="0">
                  <a:pos x="16" y="123"/>
                </a:cxn>
                <a:cxn ang="0">
                  <a:pos x="24" y="105"/>
                </a:cxn>
                <a:cxn ang="0">
                  <a:pos x="35" y="86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56" y="45"/>
                </a:cxn>
                <a:cxn ang="0">
                  <a:pos x="61" y="33"/>
                </a:cxn>
                <a:cxn ang="0">
                  <a:pos x="65" y="28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73" y="20"/>
                </a:cxn>
                <a:cxn ang="0">
                  <a:pos x="76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47">
                  <a:moveTo>
                    <a:pt x="71" y="3"/>
                  </a:moveTo>
                  <a:lnTo>
                    <a:pt x="71" y="3"/>
                  </a:lnTo>
                  <a:lnTo>
                    <a:pt x="70" y="7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8" y="23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3" y="88"/>
                  </a:lnTo>
                  <a:lnTo>
                    <a:pt x="14" y="105"/>
                  </a:lnTo>
                  <a:lnTo>
                    <a:pt x="6" y="122"/>
                  </a:lnTo>
                  <a:lnTo>
                    <a:pt x="3" y="13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2" y="134"/>
                  </a:lnTo>
                  <a:lnTo>
                    <a:pt x="16" y="123"/>
                  </a:lnTo>
                  <a:lnTo>
                    <a:pt x="24" y="105"/>
                  </a:lnTo>
                  <a:lnTo>
                    <a:pt x="35" y="86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56" y="45"/>
                  </a:lnTo>
                  <a:lnTo>
                    <a:pt x="61" y="33"/>
                  </a:lnTo>
                  <a:lnTo>
                    <a:pt x="65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3" y="20"/>
                  </a:lnTo>
                  <a:lnTo>
                    <a:pt x="76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1" name="Freeform 1059"/>
            <p:cNvSpPr/>
            <p:nvPr/>
          </p:nvSpPr>
          <p:spPr bwMode="auto">
            <a:xfrm>
              <a:off x="6172200" y="1663700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0" y="16"/>
                </a:cxn>
                <a:cxn ang="0">
                  <a:pos x="50" y="32"/>
                </a:cxn>
                <a:cxn ang="0">
                  <a:pos x="41" y="48"/>
                </a:cxn>
                <a:cxn ang="0">
                  <a:pos x="32" y="65"/>
                </a:cxn>
                <a:cxn ang="0">
                  <a:pos x="17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4" y="143"/>
                </a:cxn>
                <a:cxn ang="0">
                  <a:pos x="7" y="143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7" y="123"/>
                </a:cxn>
                <a:cxn ang="0">
                  <a:pos x="24" y="106"/>
                </a:cxn>
                <a:cxn ang="0">
                  <a:pos x="40" y="71"/>
                </a:cxn>
                <a:cxn ang="0">
                  <a:pos x="48" y="55"/>
                </a:cxn>
                <a:cxn ang="0">
                  <a:pos x="57" y="38"/>
                </a:cxn>
                <a:cxn ang="0">
                  <a:pos x="68" y="22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6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0" y="16"/>
                  </a:lnTo>
                  <a:lnTo>
                    <a:pt x="50" y="32"/>
                  </a:lnTo>
                  <a:lnTo>
                    <a:pt x="41" y="48"/>
                  </a:lnTo>
                  <a:lnTo>
                    <a:pt x="32" y="65"/>
                  </a:lnTo>
                  <a:lnTo>
                    <a:pt x="17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4" y="143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7" y="123"/>
                  </a:lnTo>
                  <a:lnTo>
                    <a:pt x="24" y="106"/>
                  </a:lnTo>
                  <a:lnTo>
                    <a:pt x="40" y="71"/>
                  </a:lnTo>
                  <a:lnTo>
                    <a:pt x="48" y="55"/>
                  </a:lnTo>
                  <a:lnTo>
                    <a:pt x="57" y="38"/>
                  </a:lnTo>
                  <a:lnTo>
                    <a:pt x="68" y="2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2" name="Freeform 1060"/>
            <p:cNvSpPr/>
            <p:nvPr/>
          </p:nvSpPr>
          <p:spPr bwMode="auto">
            <a:xfrm>
              <a:off x="6196013" y="1663700"/>
              <a:ext cx="52388" cy="77788"/>
            </a:xfrm>
            <a:custGeom>
              <a:avLst/>
              <a:gdLst/>
              <a:ahLst/>
              <a:cxnLst>
                <a:cxn ang="0">
                  <a:pos x="92" y="2"/>
                </a:cxn>
                <a:cxn ang="0">
                  <a:pos x="92" y="2"/>
                </a:cxn>
                <a:cxn ang="0">
                  <a:pos x="64" y="34"/>
                </a:cxn>
                <a:cxn ang="0">
                  <a:pos x="51" y="51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30" y="86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18" y="111"/>
                </a:cxn>
                <a:cxn ang="0">
                  <a:pos x="14" y="119"/>
                </a:cxn>
                <a:cxn ang="0">
                  <a:pos x="5" y="133"/>
                </a:cxn>
                <a:cxn ang="0">
                  <a:pos x="5" y="133"/>
                </a:cxn>
                <a:cxn ang="0">
                  <a:pos x="2" y="134"/>
                </a:cxn>
                <a:cxn ang="0">
                  <a:pos x="1" y="136"/>
                </a:cxn>
                <a:cxn ang="0">
                  <a:pos x="0" y="13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4" y="147"/>
                </a:cxn>
                <a:cxn ang="0">
                  <a:pos x="7" y="147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27" y="113"/>
                </a:cxn>
                <a:cxn ang="0">
                  <a:pos x="43" y="80"/>
                </a:cxn>
                <a:cxn ang="0">
                  <a:pos x="43" y="80"/>
                </a:cxn>
                <a:cxn ang="0">
                  <a:pos x="49" y="70"/>
                </a:cxn>
                <a:cxn ang="0">
                  <a:pos x="55" y="61"/>
                </a:cxn>
                <a:cxn ang="0">
                  <a:pos x="69" y="43"/>
                </a:cxn>
                <a:cxn ang="0">
                  <a:pos x="85" y="26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5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2"/>
                </a:cxn>
                <a:cxn ang="0">
                  <a:pos x="92" y="2"/>
                </a:cxn>
              </a:cxnLst>
              <a:rect l="0" t="0" r="r" b="b"/>
              <a:pathLst>
                <a:path w="100" h="147">
                  <a:moveTo>
                    <a:pt x="92" y="2"/>
                  </a:moveTo>
                  <a:lnTo>
                    <a:pt x="92" y="2"/>
                  </a:lnTo>
                  <a:lnTo>
                    <a:pt x="64" y="34"/>
                  </a:lnTo>
                  <a:lnTo>
                    <a:pt x="51" y="51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0" y="86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18" y="111"/>
                  </a:lnTo>
                  <a:lnTo>
                    <a:pt x="14" y="119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2" y="134"/>
                  </a:lnTo>
                  <a:lnTo>
                    <a:pt x="1" y="136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27" y="11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9" y="70"/>
                  </a:lnTo>
                  <a:lnTo>
                    <a:pt x="55" y="61"/>
                  </a:lnTo>
                  <a:lnTo>
                    <a:pt x="69" y="43"/>
                  </a:lnTo>
                  <a:lnTo>
                    <a:pt x="85" y="26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5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2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3" name="Freeform 1061"/>
            <p:cNvSpPr/>
            <p:nvPr/>
          </p:nvSpPr>
          <p:spPr bwMode="auto">
            <a:xfrm>
              <a:off x="6215063" y="1673225"/>
              <a:ext cx="55563" cy="69850"/>
            </a:xfrm>
            <a:custGeom>
              <a:avLst/>
              <a:gdLst/>
              <a:ahLst/>
              <a:cxnLst>
                <a:cxn ang="0">
                  <a:pos x="98" y="1"/>
                </a:cxn>
                <a:cxn ang="0">
                  <a:pos x="98" y="1"/>
                </a:cxn>
                <a:cxn ang="0">
                  <a:pos x="83" y="13"/>
                </a:cxn>
                <a:cxn ang="0">
                  <a:pos x="69" y="24"/>
                </a:cxn>
                <a:cxn ang="0">
                  <a:pos x="55" y="37"/>
                </a:cxn>
                <a:cxn ang="0">
                  <a:pos x="49" y="44"/>
                </a:cxn>
                <a:cxn ang="0">
                  <a:pos x="44" y="51"/>
                </a:cxn>
                <a:cxn ang="0">
                  <a:pos x="44" y="51"/>
                </a:cxn>
                <a:cxn ang="0">
                  <a:pos x="33" y="69"/>
                </a:cxn>
                <a:cxn ang="0">
                  <a:pos x="24" y="86"/>
                </a:cxn>
                <a:cxn ang="0">
                  <a:pos x="24" y="86"/>
                </a:cxn>
                <a:cxn ang="0">
                  <a:pos x="19" y="96"/>
                </a:cxn>
                <a:cxn ang="0">
                  <a:pos x="13" y="104"/>
                </a:cxn>
                <a:cxn ang="0">
                  <a:pos x="6" y="113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30"/>
                </a:cxn>
                <a:cxn ang="0">
                  <a:pos x="7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18" y="112"/>
                </a:cxn>
                <a:cxn ang="0">
                  <a:pos x="26" y="99"/>
                </a:cxn>
                <a:cxn ang="0">
                  <a:pos x="35" y="84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49" y="60"/>
                </a:cxn>
                <a:cxn ang="0">
                  <a:pos x="55" y="52"/>
                </a:cxn>
                <a:cxn ang="0">
                  <a:pos x="62" y="44"/>
                </a:cxn>
                <a:cxn ang="0">
                  <a:pos x="70" y="37"/>
                </a:cxn>
                <a:cxn ang="0">
                  <a:pos x="86" y="23"/>
                </a:cxn>
                <a:cxn ang="0">
                  <a:pos x="103" y="10"/>
                </a:cxn>
                <a:cxn ang="0">
                  <a:pos x="103" y="10"/>
                </a:cxn>
                <a:cxn ang="0">
                  <a:pos x="104" y="9"/>
                </a:cxn>
                <a:cxn ang="0">
                  <a:pos x="105" y="7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1"/>
                </a:cxn>
                <a:cxn ang="0">
                  <a:pos x="98" y="1"/>
                </a:cxn>
              </a:cxnLst>
              <a:rect l="0" t="0" r="r" b="b"/>
              <a:pathLst>
                <a:path w="105" h="130">
                  <a:moveTo>
                    <a:pt x="98" y="1"/>
                  </a:moveTo>
                  <a:lnTo>
                    <a:pt x="98" y="1"/>
                  </a:lnTo>
                  <a:lnTo>
                    <a:pt x="83" y="13"/>
                  </a:lnTo>
                  <a:lnTo>
                    <a:pt x="69" y="24"/>
                  </a:lnTo>
                  <a:lnTo>
                    <a:pt x="55" y="37"/>
                  </a:lnTo>
                  <a:lnTo>
                    <a:pt x="49" y="44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33" y="69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9" y="96"/>
                  </a:lnTo>
                  <a:lnTo>
                    <a:pt x="13" y="104"/>
                  </a:lnTo>
                  <a:lnTo>
                    <a:pt x="6" y="11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30"/>
                  </a:lnTo>
                  <a:lnTo>
                    <a:pt x="7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8" y="112"/>
                  </a:lnTo>
                  <a:lnTo>
                    <a:pt x="26" y="99"/>
                  </a:lnTo>
                  <a:lnTo>
                    <a:pt x="35" y="84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9" y="60"/>
                  </a:lnTo>
                  <a:lnTo>
                    <a:pt x="55" y="52"/>
                  </a:lnTo>
                  <a:lnTo>
                    <a:pt x="62" y="44"/>
                  </a:lnTo>
                  <a:lnTo>
                    <a:pt x="70" y="37"/>
                  </a:lnTo>
                  <a:lnTo>
                    <a:pt x="86" y="23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4" y="9"/>
                  </a:lnTo>
                  <a:lnTo>
                    <a:pt x="105" y="7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4" name="Freeform 1062"/>
            <p:cNvSpPr/>
            <p:nvPr/>
          </p:nvSpPr>
          <p:spPr bwMode="auto">
            <a:xfrm>
              <a:off x="6238875" y="1698625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19" y="36"/>
                </a:cxn>
                <a:cxn ang="0">
                  <a:pos x="13" y="46"/>
                </a:cxn>
                <a:cxn ang="0">
                  <a:pos x="8" y="55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7" y="70"/>
                </a:cxn>
                <a:cxn ang="0">
                  <a:pos x="13" y="64"/>
                </a:cxn>
                <a:cxn ang="0">
                  <a:pos x="17" y="58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35" y="34"/>
                </a:cxn>
                <a:cxn ang="0">
                  <a:pos x="43" y="25"/>
                </a:cxn>
                <a:cxn ang="0">
                  <a:pos x="54" y="1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5" y="3"/>
                </a:cxn>
                <a:cxn ang="0">
                  <a:pos x="64" y="1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5" h="71">
                  <a:moveTo>
                    <a:pt x="59" y="1"/>
                  </a:moveTo>
                  <a:lnTo>
                    <a:pt x="59" y="1"/>
                  </a:lnTo>
                  <a:lnTo>
                    <a:pt x="42" y="13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9" y="36"/>
                  </a:lnTo>
                  <a:lnTo>
                    <a:pt x="13" y="46"/>
                  </a:lnTo>
                  <a:lnTo>
                    <a:pt x="8" y="55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3" y="64"/>
                  </a:lnTo>
                  <a:lnTo>
                    <a:pt x="17" y="58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35" y="34"/>
                  </a:lnTo>
                  <a:lnTo>
                    <a:pt x="43" y="25"/>
                  </a:lnTo>
                  <a:lnTo>
                    <a:pt x="54" y="1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5" name="Freeform 1063"/>
            <p:cNvSpPr/>
            <p:nvPr/>
          </p:nvSpPr>
          <p:spPr bwMode="auto">
            <a:xfrm>
              <a:off x="6754813" y="1679575"/>
              <a:ext cx="36513" cy="61913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9" y="9"/>
                </a:cxn>
                <a:cxn ang="0">
                  <a:pos x="54" y="17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5" y="59"/>
                </a:cxn>
                <a:cxn ang="0">
                  <a:pos x="25" y="59"/>
                </a:cxn>
                <a:cxn ang="0">
                  <a:pos x="18" y="71"/>
                </a:cxn>
                <a:cxn ang="0">
                  <a:pos x="10" y="85"/>
                </a:cxn>
                <a:cxn ang="0">
                  <a:pos x="5" y="98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4" y="99"/>
                </a:cxn>
                <a:cxn ang="0">
                  <a:pos x="22" y="85"/>
                </a:cxn>
                <a:cxn ang="0">
                  <a:pos x="29" y="70"/>
                </a:cxn>
                <a:cxn ang="0">
                  <a:pos x="38" y="57"/>
                </a:cxn>
                <a:cxn ang="0">
                  <a:pos x="38" y="57"/>
                </a:cxn>
                <a:cxn ang="0">
                  <a:pos x="47" y="44"/>
                </a:cxn>
                <a:cxn ang="0">
                  <a:pos x="57" y="32"/>
                </a:cxn>
                <a:cxn ang="0">
                  <a:pos x="65" y="19"/>
                </a:cxn>
                <a:cxn ang="0">
                  <a:pos x="69" y="12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18">
                  <a:moveTo>
                    <a:pt x="62" y="3"/>
                  </a:moveTo>
                  <a:lnTo>
                    <a:pt x="62" y="3"/>
                  </a:lnTo>
                  <a:lnTo>
                    <a:pt x="59" y="9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8" y="71"/>
                  </a:lnTo>
                  <a:lnTo>
                    <a:pt x="10" y="85"/>
                  </a:lnTo>
                  <a:lnTo>
                    <a:pt x="5" y="9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4" y="99"/>
                  </a:lnTo>
                  <a:lnTo>
                    <a:pt x="22" y="85"/>
                  </a:lnTo>
                  <a:lnTo>
                    <a:pt x="29" y="70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7" y="44"/>
                  </a:lnTo>
                  <a:lnTo>
                    <a:pt x="57" y="32"/>
                  </a:lnTo>
                  <a:lnTo>
                    <a:pt x="65" y="19"/>
                  </a:lnTo>
                  <a:lnTo>
                    <a:pt x="69" y="12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6" name="Freeform 1064"/>
            <p:cNvSpPr/>
            <p:nvPr/>
          </p:nvSpPr>
          <p:spPr bwMode="auto">
            <a:xfrm>
              <a:off x="6769100" y="1676400"/>
              <a:ext cx="60325" cy="8413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90" y="18"/>
                </a:cxn>
                <a:cxn ang="0">
                  <a:pos x="75" y="35"/>
                </a:cxn>
                <a:cxn ang="0">
                  <a:pos x="59" y="52"/>
                </a:cxn>
                <a:cxn ang="0">
                  <a:pos x="46" y="71"/>
                </a:cxn>
                <a:cxn ang="0">
                  <a:pos x="33" y="90"/>
                </a:cxn>
                <a:cxn ang="0">
                  <a:pos x="21" y="109"/>
                </a:cxn>
                <a:cxn ang="0">
                  <a:pos x="10" y="130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7"/>
                </a:cxn>
                <a:cxn ang="0">
                  <a:pos x="4" y="158"/>
                </a:cxn>
                <a:cxn ang="0">
                  <a:pos x="6" y="158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9" y="135"/>
                </a:cxn>
                <a:cxn ang="0">
                  <a:pos x="29" y="116"/>
                </a:cxn>
                <a:cxn ang="0">
                  <a:pos x="40" y="96"/>
                </a:cxn>
                <a:cxn ang="0">
                  <a:pos x="54" y="77"/>
                </a:cxn>
                <a:cxn ang="0">
                  <a:pos x="67" y="59"/>
                </a:cxn>
                <a:cxn ang="0">
                  <a:pos x="82" y="41"/>
                </a:cxn>
                <a:cxn ang="0">
                  <a:pos x="96" y="24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114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1" y="2"/>
                </a:cxn>
                <a:cxn ang="0">
                  <a:pos x="110" y="0"/>
                </a:cxn>
                <a:cxn ang="0">
                  <a:pos x="108" y="2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58">
                  <a:moveTo>
                    <a:pt x="106" y="3"/>
                  </a:moveTo>
                  <a:lnTo>
                    <a:pt x="106" y="3"/>
                  </a:lnTo>
                  <a:lnTo>
                    <a:pt x="90" y="18"/>
                  </a:lnTo>
                  <a:lnTo>
                    <a:pt x="75" y="35"/>
                  </a:lnTo>
                  <a:lnTo>
                    <a:pt x="59" y="52"/>
                  </a:lnTo>
                  <a:lnTo>
                    <a:pt x="46" y="71"/>
                  </a:lnTo>
                  <a:lnTo>
                    <a:pt x="33" y="90"/>
                  </a:lnTo>
                  <a:lnTo>
                    <a:pt x="21" y="109"/>
                  </a:lnTo>
                  <a:lnTo>
                    <a:pt x="10" y="130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7"/>
                  </a:lnTo>
                  <a:lnTo>
                    <a:pt x="4" y="158"/>
                  </a:lnTo>
                  <a:lnTo>
                    <a:pt x="6" y="158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9" y="135"/>
                  </a:lnTo>
                  <a:lnTo>
                    <a:pt x="29" y="116"/>
                  </a:lnTo>
                  <a:lnTo>
                    <a:pt x="40" y="96"/>
                  </a:lnTo>
                  <a:lnTo>
                    <a:pt x="54" y="77"/>
                  </a:lnTo>
                  <a:lnTo>
                    <a:pt x="67" y="59"/>
                  </a:lnTo>
                  <a:lnTo>
                    <a:pt x="82" y="41"/>
                  </a:lnTo>
                  <a:lnTo>
                    <a:pt x="96" y="24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1" y="2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7" name="Freeform 1065"/>
            <p:cNvSpPr/>
            <p:nvPr/>
          </p:nvSpPr>
          <p:spPr bwMode="auto">
            <a:xfrm>
              <a:off x="6797675" y="1681163"/>
              <a:ext cx="52388" cy="63500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3"/>
                </a:cxn>
                <a:cxn ang="0">
                  <a:pos x="83" y="6"/>
                </a:cxn>
                <a:cxn ang="0">
                  <a:pos x="79" y="10"/>
                </a:cxn>
                <a:cxn ang="0">
                  <a:pos x="74" y="15"/>
                </a:cxn>
                <a:cxn ang="0">
                  <a:pos x="68" y="27"/>
                </a:cxn>
                <a:cxn ang="0">
                  <a:pos x="63" y="37"/>
                </a:cxn>
                <a:cxn ang="0">
                  <a:pos x="63" y="37"/>
                </a:cxn>
                <a:cxn ang="0">
                  <a:pos x="56" y="49"/>
                </a:cxn>
                <a:cxn ang="0">
                  <a:pos x="47" y="60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92"/>
                </a:cxn>
                <a:cxn ang="0">
                  <a:pos x="15" y="99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7" y="106"/>
                </a:cxn>
                <a:cxn ang="0">
                  <a:pos x="5" y="107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19"/>
                </a:cxn>
                <a:cxn ang="0">
                  <a:pos x="5" y="119"/>
                </a:cxn>
                <a:cxn ang="0">
                  <a:pos x="5" y="119"/>
                </a:cxn>
                <a:cxn ang="0">
                  <a:pos x="12" y="116"/>
                </a:cxn>
                <a:cxn ang="0">
                  <a:pos x="18" y="111"/>
                </a:cxn>
                <a:cxn ang="0">
                  <a:pos x="25" y="104"/>
                </a:cxn>
                <a:cxn ang="0">
                  <a:pos x="30" y="97"/>
                </a:cxn>
                <a:cxn ang="0">
                  <a:pos x="40" y="83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2" y="57"/>
                </a:cxn>
                <a:cxn ang="0">
                  <a:pos x="67" y="50"/>
                </a:cxn>
                <a:cxn ang="0">
                  <a:pos x="71" y="42"/>
                </a:cxn>
                <a:cxn ang="0">
                  <a:pos x="71" y="42"/>
                </a:cxn>
                <a:cxn ang="0">
                  <a:pos x="75" y="34"/>
                </a:cxn>
                <a:cxn ang="0">
                  <a:pos x="81" y="24"/>
                </a:cxn>
                <a:cxn ang="0">
                  <a:pos x="85" y="18"/>
                </a:cxn>
                <a:cxn ang="0">
                  <a:pos x="88" y="14"/>
                </a:cxn>
                <a:cxn ang="0">
                  <a:pos x="92" y="11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9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9">
                  <a:moveTo>
                    <a:pt x="93" y="1"/>
                  </a:moveTo>
                  <a:lnTo>
                    <a:pt x="93" y="1"/>
                  </a:lnTo>
                  <a:lnTo>
                    <a:pt x="88" y="3"/>
                  </a:lnTo>
                  <a:lnTo>
                    <a:pt x="83" y="6"/>
                  </a:lnTo>
                  <a:lnTo>
                    <a:pt x="79" y="10"/>
                  </a:lnTo>
                  <a:lnTo>
                    <a:pt x="74" y="15"/>
                  </a:lnTo>
                  <a:lnTo>
                    <a:pt x="68" y="27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6" y="49"/>
                  </a:lnTo>
                  <a:lnTo>
                    <a:pt x="47" y="6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92"/>
                  </a:lnTo>
                  <a:lnTo>
                    <a:pt x="15" y="99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7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12" y="116"/>
                  </a:lnTo>
                  <a:lnTo>
                    <a:pt x="18" y="111"/>
                  </a:lnTo>
                  <a:lnTo>
                    <a:pt x="25" y="104"/>
                  </a:lnTo>
                  <a:lnTo>
                    <a:pt x="30" y="97"/>
                  </a:lnTo>
                  <a:lnTo>
                    <a:pt x="40" y="83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2" y="57"/>
                  </a:lnTo>
                  <a:lnTo>
                    <a:pt x="67" y="5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34"/>
                  </a:lnTo>
                  <a:lnTo>
                    <a:pt x="81" y="24"/>
                  </a:lnTo>
                  <a:lnTo>
                    <a:pt x="85" y="18"/>
                  </a:lnTo>
                  <a:lnTo>
                    <a:pt x="88" y="14"/>
                  </a:lnTo>
                  <a:lnTo>
                    <a:pt x="92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8" name="Freeform 1066"/>
            <p:cNvSpPr/>
            <p:nvPr/>
          </p:nvSpPr>
          <p:spPr bwMode="auto">
            <a:xfrm>
              <a:off x="6827838" y="1679575"/>
              <a:ext cx="44450" cy="65088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3"/>
                </a:cxn>
                <a:cxn ang="0">
                  <a:pos x="53" y="26"/>
                </a:cxn>
                <a:cxn ang="0">
                  <a:pos x="42" y="39"/>
                </a:cxn>
                <a:cxn ang="0">
                  <a:pos x="37" y="46"/>
                </a:cxn>
                <a:cxn ang="0">
                  <a:pos x="33" y="55"/>
                </a:cxn>
                <a:cxn ang="0">
                  <a:pos x="33" y="55"/>
                </a:cxn>
                <a:cxn ang="0">
                  <a:pos x="29" y="62"/>
                </a:cxn>
                <a:cxn ang="0">
                  <a:pos x="25" y="70"/>
                </a:cxn>
                <a:cxn ang="0">
                  <a:pos x="15" y="85"/>
                </a:cxn>
                <a:cxn ang="0">
                  <a:pos x="6" y="100"/>
                </a:cxn>
                <a:cxn ang="0">
                  <a:pos x="2" y="10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11" y="112"/>
                </a:cxn>
                <a:cxn ang="0">
                  <a:pos x="14" y="103"/>
                </a:cxn>
                <a:cxn ang="0">
                  <a:pos x="24" y="89"/>
                </a:cxn>
                <a:cxn ang="0">
                  <a:pos x="33" y="74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51" y="44"/>
                </a:cxn>
                <a:cxn ang="0">
                  <a:pos x="61" y="32"/>
                </a:cxn>
                <a:cxn ang="0">
                  <a:pos x="71" y="19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3">
                  <a:moveTo>
                    <a:pt x="76" y="1"/>
                  </a:moveTo>
                  <a:lnTo>
                    <a:pt x="76" y="1"/>
                  </a:lnTo>
                  <a:lnTo>
                    <a:pt x="64" y="13"/>
                  </a:lnTo>
                  <a:lnTo>
                    <a:pt x="53" y="26"/>
                  </a:lnTo>
                  <a:lnTo>
                    <a:pt x="42" y="39"/>
                  </a:lnTo>
                  <a:lnTo>
                    <a:pt x="37" y="46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9" y="62"/>
                  </a:lnTo>
                  <a:lnTo>
                    <a:pt x="25" y="70"/>
                  </a:lnTo>
                  <a:lnTo>
                    <a:pt x="15" y="85"/>
                  </a:lnTo>
                  <a:lnTo>
                    <a:pt x="6" y="100"/>
                  </a:lnTo>
                  <a:lnTo>
                    <a:pt x="2" y="10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11" y="112"/>
                  </a:lnTo>
                  <a:lnTo>
                    <a:pt x="14" y="103"/>
                  </a:lnTo>
                  <a:lnTo>
                    <a:pt x="24" y="89"/>
                  </a:lnTo>
                  <a:lnTo>
                    <a:pt x="33" y="74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51" y="44"/>
                  </a:lnTo>
                  <a:lnTo>
                    <a:pt x="61" y="32"/>
                  </a:lnTo>
                  <a:lnTo>
                    <a:pt x="71" y="19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9" name="Freeform 1067"/>
            <p:cNvSpPr/>
            <p:nvPr/>
          </p:nvSpPr>
          <p:spPr bwMode="auto">
            <a:xfrm>
              <a:off x="6842125" y="1681163"/>
              <a:ext cx="47625" cy="635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0" y="14"/>
                </a:cxn>
                <a:cxn ang="0">
                  <a:pos x="59" y="28"/>
                </a:cxn>
                <a:cxn ang="0">
                  <a:pos x="38" y="55"/>
                </a:cxn>
                <a:cxn ang="0">
                  <a:pos x="19" y="83"/>
                </a:cxn>
                <a:cxn ang="0">
                  <a:pos x="1" y="112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27" y="88"/>
                </a:cxn>
                <a:cxn ang="0">
                  <a:pos x="45" y="60"/>
                </a:cxn>
                <a:cxn ang="0">
                  <a:pos x="66" y="34"/>
                </a:cxn>
                <a:cxn ang="0">
                  <a:pos x="77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19">
                  <a:moveTo>
                    <a:pt x="82" y="2"/>
                  </a:moveTo>
                  <a:lnTo>
                    <a:pt x="82" y="2"/>
                  </a:lnTo>
                  <a:lnTo>
                    <a:pt x="70" y="14"/>
                  </a:lnTo>
                  <a:lnTo>
                    <a:pt x="59" y="28"/>
                  </a:lnTo>
                  <a:lnTo>
                    <a:pt x="38" y="55"/>
                  </a:lnTo>
                  <a:lnTo>
                    <a:pt x="19" y="8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27" y="88"/>
                  </a:lnTo>
                  <a:lnTo>
                    <a:pt x="45" y="60"/>
                  </a:lnTo>
                  <a:lnTo>
                    <a:pt x="66" y="34"/>
                  </a:lnTo>
                  <a:lnTo>
                    <a:pt x="77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0" name="Freeform 1068"/>
            <p:cNvSpPr/>
            <p:nvPr/>
          </p:nvSpPr>
          <p:spPr bwMode="auto">
            <a:xfrm>
              <a:off x="6283325" y="17272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8"/>
                </a:cxn>
                <a:cxn ang="0">
                  <a:pos x="38" y="16"/>
                </a:cxn>
                <a:cxn ang="0">
                  <a:pos x="25" y="3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33" y="39"/>
                </a:cxn>
                <a:cxn ang="0">
                  <a:pos x="45" y="23"/>
                </a:cxn>
                <a:cxn ang="0">
                  <a:pos x="53" y="15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5" y="8"/>
                  </a:lnTo>
                  <a:lnTo>
                    <a:pt x="38" y="16"/>
                  </a:lnTo>
                  <a:lnTo>
                    <a:pt x="25" y="3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33" y="39"/>
                  </a:lnTo>
                  <a:lnTo>
                    <a:pt x="45" y="23"/>
                  </a:lnTo>
                  <a:lnTo>
                    <a:pt x="53" y="15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1" name="Freeform 1069"/>
            <p:cNvSpPr/>
            <p:nvPr/>
          </p:nvSpPr>
          <p:spPr bwMode="auto">
            <a:xfrm>
              <a:off x="6281738" y="1757363"/>
              <a:ext cx="36513" cy="46038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3" y="19"/>
                </a:cxn>
                <a:cxn ang="0">
                  <a:pos x="35" y="27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0" y="46"/>
                </a:cxn>
                <a:cxn ang="0">
                  <a:pos x="14" y="58"/>
                </a:cxn>
                <a:cxn ang="0">
                  <a:pos x="8" y="68"/>
                </a:cxn>
                <a:cxn ang="0">
                  <a:pos x="5" y="7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3" y="78"/>
                </a:cxn>
                <a:cxn ang="0">
                  <a:pos x="18" y="70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31" y="48"/>
                </a:cxn>
                <a:cxn ang="0">
                  <a:pos x="36" y="41"/>
                </a:cxn>
                <a:cxn ang="0">
                  <a:pos x="46" y="30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0" h="86">
                  <a:moveTo>
                    <a:pt x="63" y="1"/>
                  </a:moveTo>
                  <a:lnTo>
                    <a:pt x="63" y="1"/>
                  </a:lnTo>
                  <a:lnTo>
                    <a:pt x="43" y="19"/>
                  </a:lnTo>
                  <a:lnTo>
                    <a:pt x="35" y="2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0" y="46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3" y="78"/>
                  </a:lnTo>
                  <a:lnTo>
                    <a:pt x="18" y="70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31" y="48"/>
                  </a:lnTo>
                  <a:lnTo>
                    <a:pt x="36" y="41"/>
                  </a:lnTo>
                  <a:lnTo>
                    <a:pt x="46" y="3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2" name="Freeform 1070"/>
            <p:cNvSpPr/>
            <p:nvPr/>
          </p:nvSpPr>
          <p:spPr bwMode="auto">
            <a:xfrm>
              <a:off x="6305550" y="1778000"/>
              <a:ext cx="26988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3" y="7"/>
                </a:cxn>
                <a:cxn ang="0">
                  <a:pos x="28" y="14"/>
                </a:cxn>
                <a:cxn ang="0">
                  <a:pos x="19" y="26"/>
                </a:cxn>
                <a:cxn ang="0">
                  <a:pos x="11" y="41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8" y="46"/>
                </a:cxn>
                <a:cxn ang="0">
                  <a:pos x="26" y="32"/>
                </a:cxn>
                <a:cxn ang="0">
                  <a:pos x="35" y="20"/>
                </a:cxn>
                <a:cxn ang="0">
                  <a:pos x="41" y="1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9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61">
                  <a:moveTo>
                    <a:pt x="40" y="1"/>
                  </a:moveTo>
                  <a:lnTo>
                    <a:pt x="40" y="1"/>
                  </a:lnTo>
                  <a:lnTo>
                    <a:pt x="33" y="7"/>
                  </a:lnTo>
                  <a:lnTo>
                    <a:pt x="28" y="14"/>
                  </a:lnTo>
                  <a:lnTo>
                    <a:pt x="19" y="26"/>
                  </a:lnTo>
                  <a:lnTo>
                    <a:pt x="11" y="41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8" y="46"/>
                  </a:lnTo>
                  <a:lnTo>
                    <a:pt x="26" y="32"/>
                  </a:lnTo>
                  <a:lnTo>
                    <a:pt x="35" y="20"/>
                  </a:lnTo>
                  <a:lnTo>
                    <a:pt x="41" y="1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3" name="Freeform 1071"/>
            <p:cNvSpPr/>
            <p:nvPr/>
          </p:nvSpPr>
          <p:spPr bwMode="auto">
            <a:xfrm>
              <a:off x="6348413" y="17780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7" y="10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52"/>
                </a:cxn>
                <a:cxn ang="0">
                  <a:pos x="9" y="60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16" y="67"/>
                </a:cxn>
                <a:cxn ang="0">
                  <a:pos x="22" y="58"/>
                </a:cxn>
                <a:cxn ang="0">
                  <a:pos x="35" y="42"/>
                </a:cxn>
                <a:cxn ang="0">
                  <a:pos x="48" y="24"/>
                </a:cxn>
                <a:cxn ang="0">
                  <a:pos x="54" y="16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2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7" y="10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52"/>
                  </a:lnTo>
                  <a:lnTo>
                    <a:pt x="9" y="6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6" y="67"/>
                  </a:lnTo>
                  <a:lnTo>
                    <a:pt x="22" y="58"/>
                  </a:lnTo>
                  <a:lnTo>
                    <a:pt x="35" y="42"/>
                  </a:lnTo>
                  <a:lnTo>
                    <a:pt x="48" y="24"/>
                  </a:lnTo>
                  <a:lnTo>
                    <a:pt x="54" y="16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4" name="Freeform 1072"/>
            <p:cNvSpPr/>
            <p:nvPr/>
          </p:nvSpPr>
          <p:spPr bwMode="auto">
            <a:xfrm>
              <a:off x="6392863" y="1778000"/>
              <a:ext cx="23813" cy="428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5" y="18"/>
                </a:cxn>
                <a:cxn ang="0">
                  <a:pos x="19" y="26"/>
                </a:cxn>
                <a:cxn ang="0">
                  <a:pos x="13" y="35"/>
                </a:cxn>
                <a:cxn ang="0">
                  <a:pos x="9" y="45"/>
                </a:cxn>
                <a:cxn ang="0">
                  <a:pos x="5" y="54"/>
                </a:cxn>
                <a:cxn ang="0">
                  <a:pos x="2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1" y="68"/>
                </a:cxn>
                <a:cxn ang="0">
                  <a:pos x="13" y="58"/>
                </a:cxn>
                <a:cxn ang="0">
                  <a:pos x="17" y="49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81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5" y="18"/>
                  </a:lnTo>
                  <a:lnTo>
                    <a:pt x="19" y="26"/>
                  </a:lnTo>
                  <a:lnTo>
                    <a:pt x="13" y="35"/>
                  </a:lnTo>
                  <a:lnTo>
                    <a:pt x="9" y="45"/>
                  </a:lnTo>
                  <a:lnTo>
                    <a:pt x="5" y="54"/>
                  </a:lnTo>
                  <a:lnTo>
                    <a:pt x="2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68"/>
                  </a:lnTo>
                  <a:lnTo>
                    <a:pt x="13" y="58"/>
                  </a:lnTo>
                  <a:lnTo>
                    <a:pt x="17" y="49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5" name="Freeform 1073"/>
            <p:cNvSpPr/>
            <p:nvPr/>
          </p:nvSpPr>
          <p:spPr bwMode="auto">
            <a:xfrm>
              <a:off x="6423025" y="1782763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9"/>
                </a:cxn>
                <a:cxn ang="0">
                  <a:pos x="25" y="13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9" y="34"/>
                </a:cxn>
                <a:cxn ang="0">
                  <a:pos x="5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6" y="40"/>
                </a:cxn>
                <a:cxn ang="0">
                  <a:pos x="21" y="33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31" y="21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9"/>
                  </a:lnTo>
                  <a:lnTo>
                    <a:pt x="25" y="13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9" y="34"/>
                  </a:lnTo>
                  <a:lnTo>
                    <a:pt x="5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1" y="3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31" y="21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6" name="Freeform 1074"/>
            <p:cNvSpPr/>
            <p:nvPr/>
          </p:nvSpPr>
          <p:spPr bwMode="auto">
            <a:xfrm>
              <a:off x="6475413" y="1778000"/>
              <a:ext cx="26988" cy="349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40" y="3"/>
                </a:cxn>
                <a:cxn ang="0">
                  <a:pos x="37" y="5"/>
                </a:cxn>
                <a:cxn ang="0">
                  <a:pos x="34" y="8"/>
                </a:cxn>
                <a:cxn ang="0">
                  <a:pos x="29" y="16"/>
                </a:cxn>
                <a:cxn ang="0">
                  <a:pos x="26" y="24"/>
                </a:cxn>
                <a:cxn ang="0">
                  <a:pos x="26" y="24"/>
                </a:cxn>
                <a:cxn ang="0">
                  <a:pos x="23" y="28"/>
                </a:cxn>
                <a:cxn ang="0">
                  <a:pos x="20" y="33"/>
                </a:cxn>
                <a:cxn ang="0">
                  <a:pos x="13" y="42"/>
                </a:cxn>
                <a:cxn ang="0">
                  <a:pos x="6" y="51"/>
                </a:cxn>
                <a:cxn ang="0">
                  <a:pos x="2" y="55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9" y="36"/>
                </a:cxn>
                <a:cxn ang="0">
                  <a:pos x="29" y="36"/>
                </a:cxn>
                <a:cxn ang="0">
                  <a:pos x="34" y="29"/>
                </a:cxn>
                <a:cxn ang="0">
                  <a:pos x="37" y="21"/>
                </a:cxn>
                <a:cxn ang="0">
                  <a:pos x="40" y="17"/>
                </a:cxn>
                <a:cxn ang="0">
                  <a:pos x="42" y="14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2" h="67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40" y="3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29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3" y="28"/>
                  </a:lnTo>
                  <a:lnTo>
                    <a:pt x="20" y="33"/>
                  </a:lnTo>
                  <a:lnTo>
                    <a:pt x="13" y="42"/>
                  </a:lnTo>
                  <a:lnTo>
                    <a:pt x="6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4" y="29"/>
                  </a:lnTo>
                  <a:lnTo>
                    <a:pt x="37" y="21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7" name="Freeform 1075"/>
            <p:cNvSpPr/>
            <p:nvPr/>
          </p:nvSpPr>
          <p:spPr bwMode="auto">
            <a:xfrm>
              <a:off x="6519863" y="1770063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7" y="19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1" y="50"/>
                </a:cxn>
                <a:cxn ang="0">
                  <a:pos x="7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7" y="71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4" y="63"/>
                </a:cxn>
                <a:cxn ang="0">
                  <a:pos x="19" y="55"/>
                </a:cxn>
                <a:cxn ang="0">
                  <a:pos x="28" y="39"/>
                </a:cxn>
                <a:cxn ang="0">
                  <a:pos x="38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1">
                  <a:moveTo>
                    <a:pt x="39" y="2"/>
                  </a:moveTo>
                  <a:lnTo>
                    <a:pt x="39" y="2"/>
                  </a:lnTo>
                  <a:lnTo>
                    <a:pt x="27" y="1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1" y="50"/>
                  </a:lnTo>
                  <a:lnTo>
                    <a:pt x="7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4" y="63"/>
                  </a:lnTo>
                  <a:lnTo>
                    <a:pt x="19" y="55"/>
                  </a:lnTo>
                  <a:lnTo>
                    <a:pt x="28" y="39"/>
                  </a:lnTo>
                  <a:lnTo>
                    <a:pt x="38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8" name="Freeform 1076"/>
            <p:cNvSpPr/>
            <p:nvPr/>
          </p:nvSpPr>
          <p:spPr bwMode="auto">
            <a:xfrm>
              <a:off x="6557963" y="1774825"/>
              <a:ext cx="28575" cy="301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2" y="10"/>
                </a:cxn>
                <a:cxn ang="0">
                  <a:pos x="19" y="23"/>
                </a:cxn>
                <a:cxn ang="0">
                  <a:pos x="12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2" y="47"/>
                </a:cxn>
                <a:cxn ang="0">
                  <a:pos x="16" y="40"/>
                </a:cxn>
                <a:cxn ang="0">
                  <a:pos x="21" y="34"/>
                </a:cxn>
                <a:cxn ang="0">
                  <a:pos x="26" y="28"/>
                </a:cxn>
                <a:cxn ang="0">
                  <a:pos x="38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57">
                  <a:moveTo>
                    <a:pt x="45" y="1"/>
                  </a:moveTo>
                  <a:lnTo>
                    <a:pt x="45" y="1"/>
                  </a:lnTo>
                  <a:lnTo>
                    <a:pt x="32" y="10"/>
                  </a:lnTo>
                  <a:lnTo>
                    <a:pt x="19" y="23"/>
                  </a:lnTo>
                  <a:lnTo>
                    <a:pt x="12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38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9" name="Freeform 1077"/>
            <p:cNvSpPr/>
            <p:nvPr/>
          </p:nvSpPr>
          <p:spPr bwMode="auto">
            <a:xfrm>
              <a:off x="6600825" y="1774825"/>
              <a:ext cx="20638" cy="30163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5" y="7"/>
                </a:cxn>
                <a:cxn ang="0">
                  <a:pos x="20" y="12"/>
                </a:cxn>
                <a:cxn ang="0">
                  <a:pos x="16" y="1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9" y="28"/>
                </a:cxn>
                <a:cxn ang="0">
                  <a:pos x="7" y="35"/>
                </a:cxn>
                <a:cxn ang="0">
                  <a:pos x="4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1" y="50"/>
                </a:cxn>
                <a:cxn ang="0">
                  <a:pos x="13" y="44"/>
                </a:cxn>
                <a:cxn ang="0">
                  <a:pos x="15" y="37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2" y="25"/>
                </a:cxn>
                <a:cxn ang="0">
                  <a:pos x="27" y="19"/>
                </a:cxn>
                <a:cxn ang="0">
                  <a:pos x="32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8">
                  <a:moveTo>
                    <a:pt x="29" y="3"/>
                  </a:moveTo>
                  <a:lnTo>
                    <a:pt x="29" y="3"/>
                  </a:lnTo>
                  <a:lnTo>
                    <a:pt x="25" y="7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28"/>
                  </a:lnTo>
                  <a:lnTo>
                    <a:pt x="7" y="35"/>
                  </a:lnTo>
                  <a:lnTo>
                    <a:pt x="4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50"/>
                  </a:lnTo>
                  <a:lnTo>
                    <a:pt x="13" y="44"/>
                  </a:lnTo>
                  <a:lnTo>
                    <a:pt x="15" y="37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2" y="25"/>
                  </a:lnTo>
                  <a:lnTo>
                    <a:pt x="27" y="19"/>
                  </a:lnTo>
                  <a:lnTo>
                    <a:pt x="32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0" name="Freeform 1078"/>
            <p:cNvSpPr/>
            <p:nvPr/>
          </p:nvSpPr>
          <p:spPr bwMode="auto">
            <a:xfrm>
              <a:off x="6638925" y="1774825"/>
              <a:ext cx="17463" cy="333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10"/>
                </a:cxn>
                <a:cxn ang="0">
                  <a:pos x="25" y="13"/>
                </a:cxn>
                <a:cxn ang="0">
                  <a:pos x="23" y="17"/>
                </a:cxn>
                <a:cxn ang="0">
                  <a:pos x="22" y="21"/>
                </a:cxn>
                <a:cxn ang="0">
                  <a:pos x="18" y="26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5"/>
                </a:cxn>
                <a:cxn ang="0">
                  <a:pos x="22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0" y="24"/>
                </a:cxn>
                <a:cxn ang="0">
                  <a:pos x="33" y="18"/>
                </a:cxn>
                <a:cxn ang="0">
                  <a:pos x="34" y="11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4" h="62">
                  <a:moveTo>
                    <a:pt x="33" y="4"/>
                  </a:move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18" y="26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5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0" y="24"/>
                  </a:lnTo>
                  <a:lnTo>
                    <a:pt x="33" y="18"/>
                  </a:lnTo>
                  <a:lnTo>
                    <a:pt x="34" y="11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1" name="Freeform 1079"/>
            <p:cNvSpPr/>
            <p:nvPr/>
          </p:nvSpPr>
          <p:spPr bwMode="auto">
            <a:xfrm>
              <a:off x="6681788" y="1774825"/>
              <a:ext cx="22225" cy="381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6" y="19"/>
                </a:cxn>
                <a:cxn ang="0">
                  <a:pos x="18" y="33"/>
                </a:cxn>
                <a:cxn ang="0">
                  <a:pos x="9" y="49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8" y="53"/>
                </a:cxn>
                <a:cxn ang="0">
                  <a:pos x="27" y="37"/>
                </a:cxn>
                <a:cxn ang="0">
                  <a:pos x="35" y="22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4" h="71">
                  <a:moveTo>
                    <a:pt x="34" y="3"/>
                  </a:moveTo>
                  <a:lnTo>
                    <a:pt x="34" y="3"/>
                  </a:lnTo>
                  <a:lnTo>
                    <a:pt x="26" y="19"/>
                  </a:lnTo>
                  <a:lnTo>
                    <a:pt x="18" y="33"/>
                  </a:lnTo>
                  <a:lnTo>
                    <a:pt x="9" y="49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8" y="53"/>
                  </a:lnTo>
                  <a:lnTo>
                    <a:pt x="27" y="37"/>
                  </a:lnTo>
                  <a:lnTo>
                    <a:pt x="35" y="22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2" name="Freeform 1080"/>
            <p:cNvSpPr/>
            <p:nvPr/>
          </p:nvSpPr>
          <p:spPr bwMode="auto">
            <a:xfrm>
              <a:off x="6291263" y="1112838"/>
              <a:ext cx="22225" cy="28575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30" y="5"/>
                </a:cxn>
                <a:cxn ang="0">
                  <a:pos x="26" y="10"/>
                </a:cxn>
                <a:cxn ang="0">
                  <a:pos x="18" y="22"/>
                </a:cxn>
                <a:cxn ang="0">
                  <a:pos x="11" y="33"/>
                </a:cxn>
                <a:cxn ang="0">
                  <a:pos x="6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13" y="46"/>
                </a:cxn>
                <a:cxn ang="0">
                  <a:pos x="17" y="40"/>
                </a:cxn>
                <a:cxn ang="0">
                  <a:pos x="23" y="29"/>
                </a:cxn>
                <a:cxn ang="0">
                  <a:pos x="31" y="18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3">
                  <a:moveTo>
                    <a:pt x="35" y="1"/>
                  </a:moveTo>
                  <a:lnTo>
                    <a:pt x="35" y="1"/>
                  </a:lnTo>
                  <a:lnTo>
                    <a:pt x="30" y="5"/>
                  </a:lnTo>
                  <a:lnTo>
                    <a:pt x="26" y="10"/>
                  </a:lnTo>
                  <a:lnTo>
                    <a:pt x="18" y="22"/>
                  </a:lnTo>
                  <a:lnTo>
                    <a:pt x="11" y="33"/>
                  </a:lnTo>
                  <a:lnTo>
                    <a:pt x="6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6"/>
                  </a:lnTo>
                  <a:lnTo>
                    <a:pt x="17" y="40"/>
                  </a:lnTo>
                  <a:lnTo>
                    <a:pt x="23" y="29"/>
                  </a:lnTo>
                  <a:lnTo>
                    <a:pt x="31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3" name="Freeform 1081"/>
            <p:cNvSpPr/>
            <p:nvPr/>
          </p:nvSpPr>
          <p:spPr bwMode="auto">
            <a:xfrm>
              <a:off x="6291263" y="1147763"/>
              <a:ext cx="34925" cy="3651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68">
                  <a:moveTo>
                    <a:pt x="58" y="2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4" name="Freeform 1082"/>
            <p:cNvSpPr/>
            <p:nvPr/>
          </p:nvSpPr>
          <p:spPr bwMode="auto">
            <a:xfrm>
              <a:off x="6286500" y="1211263"/>
              <a:ext cx="23813" cy="30163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5" y="3"/>
                </a:cxn>
                <a:cxn ang="0">
                  <a:pos x="31" y="6"/>
                </a:cxn>
                <a:cxn ang="0">
                  <a:pos x="27" y="10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17" y="24"/>
                </a:cxn>
                <a:cxn ang="0">
                  <a:pos x="11" y="33"/>
                </a:cxn>
                <a:cxn ang="0">
                  <a:pos x="6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7"/>
                </a:cxn>
                <a:cxn ang="0">
                  <a:pos x="16" y="41"/>
                </a:cxn>
                <a:cxn ang="0">
                  <a:pos x="16" y="41"/>
                </a:cxn>
                <a:cxn ang="0">
                  <a:pos x="23" y="33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32" y="20"/>
                </a:cxn>
                <a:cxn ang="0">
                  <a:pos x="35" y="16"/>
                </a:cxn>
                <a:cxn ang="0">
                  <a:pos x="38" y="12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6" h="57">
                  <a:moveTo>
                    <a:pt x="41" y="0"/>
                  </a:moveTo>
                  <a:lnTo>
                    <a:pt x="41" y="0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7" y="10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24"/>
                  </a:lnTo>
                  <a:lnTo>
                    <a:pt x="11" y="33"/>
                  </a:lnTo>
                  <a:lnTo>
                    <a:pt x="6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3" y="3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0"/>
                  </a:lnTo>
                  <a:lnTo>
                    <a:pt x="35" y="16"/>
                  </a:lnTo>
                  <a:lnTo>
                    <a:pt x="38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5" name="Freeform 1083"/>
            <p:cNvSpPr/>
            <p:nvPr/>
          </p:nvSpPr>
          <p:spPr bwMode="auto">
            <a:xfrm>
              <a:off x="6288088" y="1258888"/>
              <a:ext cx="28575" cy="396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39" y="3"/>
                </a:cxn>
                <a:cxn ang="0">
                  <a:pos x="36" y="5"/>
                </a:cxn>
                <a:cxn ang="0">
                  <a:pos x="33" y="7"/>
                </a:cxn>
                <a:cxn ang="0">
                  <a:pos x="29" y="14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18" y="34"/>
                </a:cxn>
                <a:cxn ang="0">
                  <a:pos x="11" y="45"/>
                </a:cxn>
                <a:cxn ang="0">
                  <a:pos x="5" y="57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5"/>
                </a:cxn>
                <a:cxn ang="0">
                  <a:pos x="5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8" y="33"/>
                </a:cxn>
                <a:cxn ang="0">
                  <a:pos x="33" y="22"/>
                </a:cxn>
                <a:cxn ang="0">
                  <a:pos x="37" y="17"/>
                </a:cxn>
                <a:cxn ang="0">
                  <a:pos x="40" y="14"/>
                </a:cxn>
                <a:cxn ang="0">
                  <a:pos x="45" y="11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9"/>
                </a:cxn>
                <a:cxn ang="0">
                  <a:pos x="51" y="8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76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39" y="3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8" y="34"/>
                  </a:lnTo>
                  <a:lnTo>
                    <a:pt x="11" y="45"/>
                  </a:lnTo>
                  <a:lnTo>
                    <a:pt x="5" y="5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3"/>
                  </a:lnTo>
                  <a:lnTo>
                    <a:pt x="33" y="22"/>
                  </a:lnTo>
                  <a:lnTo>
                    <a:pt x="37" y="17"/>
                  </a:lnTo>
                  <a:lnTo>
                    <a:pt x="40" y="14"/>
                  </a:lnTo>
                  <a:lnTo>
                    <a:pt x="45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6" name="Freeform 1084"/>
            <p:cNvSpPr/>
            <p:nvPr/>
          </p:nvSpPr>
          <p:spPr bwMode="auto">
            <a:xfrm>
              <a:off x="6288088" y="1304925"/>
              <a:ext cx="28575" cy="365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8"/>
                </a:cxn>
                <a:cxn ang="0">
                  <a:pos x="32" y="15"/>
                </a:cxn>
                <a:cxn ang="0">
                  <a:pos x="21" y="31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29" y="37"/>
                </a:cxn>
                <a:cxn ang="0">
                  <a:pos x="39" y="21"/>
                </a:cxn>
                <a:cxn ang="0">
                  <a:pos x="45" y="1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71">
                  <a:moveTo>
                    <a:pt x="45" y="1"/>
                  </a:moveTo>
                  <a:lnTo>
                    <a:pt x="45" y="1"/>
                  </a:lnTo>
                  <a:lnTo>
                    <a:pt x="38" y="8"/>
                  </a:lnTo>
                  <a:lnTo>
                    <a:pt x="32" y="15"/>
                  </a:lnTo>
                  <a:lnTo>
                    <a:pt x="21" y="3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29" y="37"/>
                  </a:lnTo>
                  <a:lnTo>
                    <a:pt x="39" y="21"/>
                  </a:lnTo>
                  <a:lnTo>
                    <a:pt x="45" y="1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7" name="Freeform 1085"/>
            <p:cNvSpPr/>
            <p:nvPr/>
          </p:nvSpPr>
          <p:spPr bwMode="auto">
            <a:xfrm>
              <a:off x="6338888" y="1304925"/>
              <a:ext cx="28575" cy="381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1"/>
                </a:cxn>
                <a:cxn ang="0">
                  <a:pos x="30" y="19"/>
                </a:cxn>
                <a:cxn ang="0">
                  <a:pos x="23" y="28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49"/>
                </a:cxn>
                <a:cxn ang="0">
                  <a:pos x="4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3" y="73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0"/>
                </a:cxn>
                <a:cxn ang="0">
                  <a:pos x="40" y="23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74">
                  <a:moveTo>
                    <a:pt x="44" y="2"/>
                  </a:moveTo>
                  <a:lnTo>
                    <a:pt x="44" y="2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23" y="28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49"/>
                  </a:lnTo>
                  <a:lnTo>
                    <a:pt x="4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3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0"/>
                  </a:lnTo>
                  <a:lnTo>
                    <a:pt x="40" y="23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8" name="Freeform 1086"/>
            <p:cNvSpPr/>
            <p:nvPr/>
          </p:nvSpPr>
          <p:spPr bwMode="auto">
            <a:xfrm>
              <a:off x="6380163" y="1311275"/>
              <a:ext cx="19050" cy="33338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7" y="7"/>
                </a:cxn>
                <a:cxn ang="0">
                  <a:pos x="24" y="11"/>
                </a:cxn>
                <a:cxn ang="0">
                  <a:pos x="22" y="14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11" y="55"/>
                </a:cxn>
                <a:cxn ang="0">
                  <a:pos x="16" y="49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27"/>
                </a:cxn>
                <a:cxn ang="0">
                  <a:pos x="27" y="2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34" y="14"/>
                </a:cxn>
                <a:cxn ang="0">
                  <a:pos x="36" y="1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61">
                  <a:moveTo>
                    <a:pt x="28" y="3"/>
                  </a:moveTo>
                  <a:lnTo>
                    <a:pt x="28" y="3"/>
                  </a:lnTo>
                  <a:lnTo>
                    <a:pt x="27" y="7"/>
                  </a:lnTo>
                  <a:lnTo>
                    <a:pt x="24" y="11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9" name="Freeform 1087"/>
            <p:cNvSpPr/>
            <p:nvPr/>
          </p:nvSpPr>
          <p:spPr bwMode="auto">
            <a:xfrm>
              <a:off x="6423025" y="1314450"/>
              <a:ext cx="23813" cy="3016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3"/>
                </a:cxn>
                <a:cxn ang="0">
                  <a:pos x="17" y="25"/>
                </a:cxn>
                <a:cxn ang="0">
                  <a:pos x="8" y="3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6" y="43"/>
                </a:cxn>
                <a:cxn ang="0">
                  <a:pos x="25" y="30"/>
                </a:cxn>
                <a:cxn ang="0">
                  <a:pos x="35" y="19"/>
                </a:cxn>
                <a:cxn ang="0">
                  <a:pos x="45" y="9"/>
                </a:cxn>
                <a:cxn ang="0">
                  <a:pos x="45" y="9"/>
                </a:cxn>
                <a:cxn ang="0">
                  <a:pos x="47" y="7"/>
                </a:cxn>
                <a:cxn ang="0">
                  <a:pos x="47" y="6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7">
                  <a:moveTo>
                    <a:pt x="39" y="2"/>
                  </a:moveTo>
                  <a:lnTo>
                    <a:pt x="39" y="2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8" y="3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6" y="43"/>
                  </a:lnTo>
                  <a:lnTo>
                    <a:pt x="25" y="30"/>
                  </a:lnTo>
                  <a:lnTo>
                    <a:pt x="35" y="1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0" name="Freeform 1088"/>
            <p:cNvSpPr/>
            <p:nvPr/>
          </p:nvSpPr>
          <p:spPr bwMode="auto">
            <a:xfrm>
              <a:off x="6472238" y="1319213"/>
              <a:ext cx="17463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34"/>
                </a:cxn>
                <a:cxn ang="0">
                  <a:pos x="12" y="38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0" y="43"/>
                </a:cxn>
                <a:cxn ang="0">
                  <a:pos x="25" y="38"/>
                </a:cxn>
                <a:cxn ang="0">
                  <a:pos x="29" y="31"/>
                </a:cxn>
                <a:cxn ang="0">
                  <a:pos x="29" y="31"/>
                </a:cxn>
                <a:cxn ang="0">
                  <a:pos x="31" y="25"/>
                </a:cxn>
                <a:cxn ang="0">
                  <a:pos x="33" y="17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57">
                  <a:moveTo>
                    <a:pt x="24" y="4"/>
                  </a:moveTo>
                  <a:lnTo>
                    <a:pt x="24" y="4"/>
                  </a:lnTo>
                  <a:lnTo>
                    <a:pt x="24" y="16"/>
                  </a:lnTo>
                  <a:lnTo>
                    <a:pt x="22" y="23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34"/>
                  </a:lnTo>
                  <a:lnTo>
                    <a:pt x="12" y="3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0" y="43"/>
                  </a:lnTo>
                  <a:lnTo>
                    <a:pt x="25" y="38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3" y="1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1" name="Freeform 1089"/>
            <p:cNvSpPr/>
            <p:nvPr/>
          </p:nvSpPr>
          <p:spPr bwMode="auto">
            <a:xfrm>
              <a:off x="6526213" y="1311275"/>
              <a:ext cx="23813" cy="30163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7"/>
                </a:cxn>
                <a:cxn ang="0">
                  <a:pos x="36" y="11"/>
                </a:cxn>
                <a:cxn ang="0">
                  <a:pos x="32" y="14"/>
                </a:cxn>
                <a:cxn ang="0">
                  <a:pos x="28" y="17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19" y="29"/>
                </a:cxn>
                <a:cxn ang="0">
                  <a:pos x="13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8" y="32"/>
                </a:cxn>
                <a:cxn ang="0">
                  <a:pos x="30" y="29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8" y="21"/>
                </a:cxn>
                <a:cxn ang="0">
                  <a:pos x="42" y="17"/>
                </a:cxn>
                <a:cxn ang="0">
                  <a:pos x="45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57">
                  <a:moveTo>
                    <a:pt x="37" y="4"/>
                  </a:moveTo>
                  <a:lnTo>
                    <a:pt x="37" y="4"/>
                  </a:lnTo>
                  <a:lnTo>
                    <a:pt x="37" y="7"/>
                  </a:lnTo>
                  <a:lnTo>
                    <a:pt x="36" y="11"/>
                  </a:lnTo>
                  <a:lnTo>
                    <a:pt x="32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9"/>
                  </a:lnTo>
                  <a:lnTo>
                    <a:pt x="13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0" y="29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5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2" name="Freeform 1090"/>
            <p:cNvSpPr/>
            <p:nvPr/>
          </p:nvSpPr>
          <p:spPr bwMode="auto">
            <a:xfrm>
              <a:off x="6578600" y="1309688"/>
              <a:ext cx="20638" cy="317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2"/>
                </a:cxn>
                <a:cxn ang="0">
                  <a:pos x="26" y="20"/>
                </a:cxn>
                <a:cxn ang="0">
                  <a:pos x="24" y="26"/>
                </a:cxn>
                <a:cxn ang="0">
                  <a:pos x="20" y="32"/>
                </a:cxn>
                <a:cxn ang="0">
                  <a:pos x="12" y="44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0" y="49"/>
                </a:cxn>
                <a:cxn ang="0">
                  <a:pos x="25" y="43"/>
                </a:cxn>
                <a:cxn ang="0">
                  <a:pos x="29" y="35"/>
                </a:cxn>
                <a:cxn ang="0">
                  <a:pos x="32" y="29"/>
                </a:cxn>
                <a:cxn ang="0">
                  <a:pos x="35" y="21"/>
                </a:cxn>
                <a:cxn ang="0">
                  <a:pos x="38" y="14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9" h="62">
                  <a:moveTo>
                    <a:pt x="29" y="5"/>
                  </a:moveTo>
                  <a:lnTo>
                    <a:pt x="29" y="5"/>
                  </a:lnTo>
                  <a:lnTo>
                    <a:pt x="28" y="12"/>
                  </a:lnTo>
                  <a:lnTo>
                    <a:pt x="26" y="20"/>
                  </a:lnTo>
                  <a:lnTo>
                    <a:pt x="24" y="26"/>
                  </a:lnTo>
                  <a:lnTo>
                    <a:pt x="20" y="32"/>
                  </a:lnTo>
                  <a:lnTo>
                    <a:pt x="12" y="4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0" y="49"/>
                  </a:lnTo>
                  <a:lnTo>
                    <a:pt x="25" y="43"/>
                  </a:lnTo>
                  <a:lnTo>
                    <a:pt x="29" y="35"/>
                  </a:lnTo>
                  <a:lnTo>
                    <a:pt x="32" y="29"/>
                  </a:lnTo>
                  <a:lnTo>
                    <a:pt x="35" y="21"/>
                  </a:lnTo>
                  <a:lnTo>
                    <a:pt x="38" y="1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3" name="Freeform 1091"/>
            <p:cNvSpPr/>
            <p:nvPr/>
          </p:nvSpPr>
          <p:spPr bwMode="auto">
            <a:xfrm>
              <a:off x="6626225" y="1314450"/>
              <a:ext cx="22225" cy="30163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34" y="6"/>
                </a:cxn>
                <a:cxn ang="0">
                  <a:pos x="33" y="13"/>
                </a:cxn>
                <a:cxn ang="0">
                  <a:pos x="29" y="19"/>
                </a:cxn>
                <a:cxn ang="0">
                  <a:pos x="24" y="25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1" y="41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6" y="57"/>
                </a:cxn>
                <a:cxn ang="0">
                  <a:pos x="8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0" y="46"/>
                </a:cxn>
                <a:cxn ang="0">
                  <a:pos x="30" y="34"/>
                </a:cxn>
                <a:cxn ang="0">
                  <a:pos x="36" y="27"/>
                </a:cxn>
                <a:cxn ang="0">
                  <a:pos x="40" y="20"/>
                </a:cxn>
                <a:cxn ang="0">
                  <a:pos x="42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4" y="6"/>
                </a:cxn>
                <a:cxn ang="0">
                  <a:pos x="34" y="6"/>
                </a:cxn>
              </a:cxnLst>
              <a:rect l="0" t="0" r="r" b="b"/>
              <a:pathLst>
                <a:path w="44" h="57">
                  <a:moveTo>
                    <a:pt x="34" y="6"/>
                  </a:moveTo>
                  <a:lnTo>
                    <a:pt x="34" y="6"/>
                  </a:lnTo>
                  <a:lnTo>
                    <a:pt x="33" y="13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1" y="4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0" y="46"/>
                  </a:lnTo>
                  <a:lnTo>
                    <a:pt x="30" y="34"/>
                  </a:lnTo>
                  <a:lnTo>
                    <a:pt x="36" y="27"/>
                  </a:lnTo>
                  <a:lnTo>
                    <a:pt x="40" y="20"/>
                  </a:lnTo>
                  <a:lnTo>
                    <a:pt x="42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6"/>
                  </a:lnTo>
                  <a:lnTo>
                    <a:pt x="3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4" name="Freeform 1092"/>
            <p:cNvSpPr/>
            <p:nvPr/>
          </p:nvSpPr>
          <p:spPr bwMode="auto">
            <a:xfrm>
              <a:off x="6665913" y="1317625"/>
              <a:ext cx="20638" cy="26988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7"/>
                </a:cxn>
                <a:cxn ang="0">
                  <a:pos x="27" y="8"/>
                </a:cxn>
                <a:cxn ang="0">
                  <a:pos x="24" y="11"/>
                </a:cxn>
                <a:cxn ang="0">
                  <a:pos x="24" y="11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5" y="29"/>
                </a:cxn>
                <a:cxn ang="0">
                  <a:pos x="10" y="34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22" y="35"/>
                </a:cxn>
                <a:cxn ang="0">
                  <a:pos x="27" y="27"/>
                </a:cxn>
                <a:cxn ang="0">
                  <a:pos x="32" y="17"/>
                </a:cxn>
                <a:cxn ang="0">
                  <a:pos x="32" y="17"/>
                </a:cxn>
                <a:cxn ang="0">
                  <a:pos x="35" y="15"/>
                </a:cxn>
                <a:cxn ang="0">
                  <a:pos x="36" y="12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37" h="51">
                  <a:moveTo>
                    <a:pt x="37" y="4"/>
                  </a:move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5" y="29"/>
                  </a:lnTo>
                  <a:lnTo>
                    <a:pt x="10" y="3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22" y="35"/>
                  </a:lnTo>
                  <a:lnTo>
                    <a:pt x="27" y="2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5" name="Freeform 1093"/>
            <p:cNvSpPr/>
            <p:nvPr/>
          </p:nvSpPr>
          <p:spPr bwMode="auto">
            <a:xfrm>
              <a:off x="6708775" y="1319213"/>
              <a:ext cx="12700" cy="222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7" y="1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6" y="43"/>
                </a:cxn>
                <a:cxn ang="0">
                  <a:pos x="7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5" y="24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24" h="43">
                  <a:moveTo>
                    <a:pt x="14" y="3"/>
                  </a:moveTo>
                  <a:lnTo>
                    <a:pt x="14" y="3"/>
                  </a:lnTo>
                  <a:lnTo>
                    <a:pt x="7" y="1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5" y="2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6" name="Freeform 1094"/>
            <p:cNvSpPr/>
            <p:nvPr/>
          </p:nvSpPr>
          <p:spPr bwMode="auto">
            <a:xfrm>
              <a:off x="6178550" y="1379538"/>
              <a:ext cx="30163" cy="34925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5" y="14"/>
                </a:cxn>
                <a:cxn ang="0">
                  <a:pos x="20" y="27"/>
                </a:cxn>
                <a:cxn ang="0">
                  <a:pos x="13" y="34"/>
                </a:cxn>
                <a:cxn ang="0">
                  <a:pos x="8" y="42"/>
                </a:cxn>
                <a:cxn ang="0">
                  <a:pos x="4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4"/>
                </a:cxn>
                <a:cxn ang="0">
                  <a:pos x="16" y="46"/>
                </a:cxn>
                <a:cxn ang="0">
                  <a:pos x="22" y="39"/>
                </a:cxn>
                <a:cxn ang="0">
                  <a:pos x="29" y="32"/>
                </a:cxn>
                <a:cxn ang="0">
                  <a:pos x="42" y="19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6">
                  <a:moveTo>
                    <a:pt x="49" y="1"/>
                  </a:moveTo>
                  <a:lnTo>
                    <a:pt x="49" y="1"/>
                  </a:lnTo>
                  <a:lnTo>
                    <a:pt x="35" y="14"/>
                  </a:lnTo>
                  <a:lnTo>
                    <a:pt x="20" y="27"/>
                  </a:lnTo>
                  <a:lnTo>
                    <a:pt x="13" y="34"/>
                  </a:lnTo>
                  <a:lnTo>
                    <a:pt x="8" y="42"/>
                  </a:lnTo>
                  <a:lnTo>
                    <a:pt x="4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4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9" y="32"/>
                  </a:lnTo>
                  <a:lnTo>
                    <a:pt x="42" y="1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7" name="Freeform 1095"/>
            <p:cNvSpPr/>
            <p:nvPr/>
          </p:nvSpPr>
          <p:spPr bwMode="auto">
            <a:xfrm>
              <a:off x="6175375" y="1414463"/>
              <a:ext cx="39688" cy="5080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0"/>
                </a:cxn>
                <a:cxn ang="0">
                  <a:pos x="60" y="16"/>
                </a:cxn>
                <a:cxn ang="0">
                  <a:pos x="51" y="27"/>
                </a:cxn>
                <a:cxn ang="0">
                  <a:pos x="41" y="3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16" y="68"/>
                </a:cxn>
                <a:cxn ang="0">
                  <a:pos x="8" y="78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3" y="94"/>
                </a:cxn>
                <a:cxn ang="0">
                  <a:pos x="6" y="94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7" y="82"/>
                </a:cxn>
                <a:cxn ang="0">
                  <a:pos x="26" y="72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2" y="39"/>
                </a:cxn>
                <a:cxn ang="0">
                  <a:pos x="62" y="29"/>
                </a:cxn>
                <a:cxn ang="0">
                  <a:pos x="70" y="19"/>
                </a:cxn>
                <a:cxn ang="0">
                  <a:pos x="73" y="13"/>
                </a:cxn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94">
                  <a:moveTo>
                    <a:pt x="67" y="3"/>
                  </a:moveTo>
                  <a:lnTo>
                    <a:pt x="67" y="3"/>
                  </a:lnTo>
                  <a:lnTo>
                    <a:pt x="64" y="10"/>
                  </a:lnTo>
                  <a:lnTo>
                    <a:pt x="60" y="16"/>
                  </a:lnTo>
                  <a:lnTo>
                    <a:pt x="51" y="27"/>
                  </a:lnTo>
                  <a:lnTo>
                    <a:pt x="41" y="3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16" y="68"/>
                  </a:lnTo>
                  <a:lnTo>
                    <a:pt x="8" y="7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7" y="82"/>
                  </a:lnTo>
                  <a:lnTo>
                    <a:pt x="26" y="7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2" y="39"/>
                  </a:lnTo>
                  <a:lnTo>
                    <a:pt x="62" y="29"/>
                  </a:lnTo>
                  <a:lnTo>
                    <a:pt x="70" y="19"/>
                  </a:lnTo>
                  <a:lnTo>
                    <a:pt x="73" y="13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8" name="Freeform 1096"/>
            <p:cNvSpPr/>
            <p:nvPr/>
          </p:nvSpPr>
          <p:spPr bwMode="auto">
            <a:xfrm>
              <a:off x="6175375" y="1485900"/>
              <a:ext cx="33338" cy="396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5" y="5"/>
                </a:cxn>
                <a:cxn ang="0">
                  <a:pos x="37" y="12"/>
                </a:cxn>
                <a:cxn ang="0">
                  <a:pos x="30" y="21"/>
                </a:cxn>
                <a:cxn ang="0">
                  <a:pos x="22" y="29"/>
                </a:cxn>
                <a:cxn ang="0">
                  <a:pos x="16" y="39"/>
                </a:cxn>
                <a:cxn ang="0">
                  <a:pos x="11" y="49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8" y="55"/>
                </a:cxn>
                <a:cxn ang="0">
                  <a:pos x="23" y="45"/>
                </a:cxn>
                <a:cxn ang="0">
                  <a:pos x="30" y="36"/>
                </a:cxn>
                <a:cxn ang="0">
                  <a:pos x="36" y="28"/>
                </a:cxn>
                <a:cxn ang="0">
                  <a:pos x="43" y="19"/>
                </a:cxn>
                <a:cxn ang="0">
                  <a:pos x="50" y="13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2" h="75">
                  <a:moveTo>
                    <a:pt x="54" y="0"/>
                  </a:moveTo>
                  <a:lnTo>
                    <a:pt x="54" y="0"/>
                  </a:lnTo>
                  <a:lnTo>
                    <a:pt x="45" y="5"/>
                  </a:lnTo>
                  <a:lnTo>
                    <a:pt x="37" y="12"/>
                  </a:lnTo>
                  <a:lnTo>
                    <a:pt x="30" y="21"/>
                  </a:lnTo>
                  <a:lnTo>
                    <a:pt x="22" y="29"/>
                  </a:lnTo>
                  <a:lnTo>
                    <a:pt x="16" y="39"/>
                  </a:lnTo>
                  <a:lnTo>
                    <a:pt x="11" y="4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8" y="55"/>
                  </a:lnTo>
                  <a:lnTo>
                    <a:pt x="23" y="45"/>
                  </a:lnTo>
                  <a:lnTo>
                    <a:pt x="30" y="36"/>
                  </a:lnTo>
                  <a:lnTo>
                    <a:pt x="36" y="28"/>
                  </a:lnTo>
                  <a:lnTo>
                    <a:pt x="43" y="19"/>
                  </a:lnTo>
                  <a:lnTo>
                    <a:pt x="50" y="13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9" name="Freeform 1097"/>
            <p:cNvSpPr/>
            <p:nvPr/>
          </p:nvSpPr>
          <p:spPr bwMode="auto">
            <a:xfrm>
              <a:off x="6189663" y="1533525"/>
              <a:ext cx="25400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29" y="12"/>
                </a:cxn>
                <a:cxn ang="0">
                  <a:pos x="19" y="25"/>
                </a:cxn>
                <a:cxn ang="0">
                  <a:pos x="19" y="25"/>
                </a:cxn>
                <a:cxn ang="0">
                  <a:pos x="15" y="32"/>
                </a:cxn>
                <a:cxn ang="0">
                  <a:pos x="11" y="39"/>
                </a:cxn>
                <a:cxn ang="0">
                  <a:pos x="7" y="47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8"/>
                </a:cxn>
                <a:cxn ang="0">
                  <a:pos x="35" y="2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61">
                  <a:moveTo>
                    <a:pt x="40" y="1"/>
                  </a:moveTo>
                  <a:lnTo>
                    <a:pt x="40" y="1"/>
                  </a:lnTo>
                  <a:lnTo>
                    <a:pt x="29" y="12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5" y="32"/>
                  </a:lnTo>
                  <a:lnTo>
                    <a:pt x="11" y="39"/>
                  </a:lnTo>
                  <a:lnTo>
                    <a:pt x="7" y="47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0" name="Freeform 1098"/>
            <p:cNvSpPr/>
            <p:nvPr/>
          </p:nvSpPr>
          <p:spPr bwMode="auto">
            <a:xfrm>
              <a:off x="6192838" y="1573213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5" y="3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7">
                  <a:moveTo>
                    <a:pt x="34" y="2"/>
                  </a:moveTo>
                  <a:lnTo>
                    <a:pt x="34" y="2"/>
                  </a:lnTo>
                  <a:lnTo>
                    <a:pt x="16" y="2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5" y="3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1" name="Freeform 1099"/>
            <p:cNvSpPr/>
            <p:nvPr/>
          </p:nvSpPr>
          <p:spPr bwMode="auto">
            <a:xfrm>
              <a:off x="6257925" y="1624013"/>
              <a:ext cx="15875" cy="26988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0"/>
                </a:cxn>
                <a:cxn ang="0">
                  <a:pos x="17" y="16"/>
                </a:cxn>
                <a:cxn ang="0">
                  <a:pos x="11" y="26"/>
                </a:cxn>
                <a:cxn ang="0">
                  <a:pos x="5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14" y="37"/>
                </a:cxn>
                <a:cxn ang="0">
                  <a:pos x="21" y="27"/>
                </a:cxn>
                <a:cxn ang="0">
                  <a:pos x="26" y="17"/>
                </a:cxn>
                <a:cxn ang="0">
                  <a:pos x="28" y="1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52">
                  <a:moveTo>
                    <a:pt x="20" y="4"/>
                  </a:moveTo>
                  <a:lnTo>
                    <a:pt x="20" y="4"/>
                  </a:lnTo>
                  <a:lnTo>
                    <a:pt x="19" y="10"/>
                  </a:lnTo>
                  <a:lnTo>
                    <a:pt x="17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4" y="37"/>
                  </a:lnTo>
                  <a:lnTo>
                    <a:pt x="21" y="27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2" name="Freeform 1100"/>
            <p:cNvSpPr/>
            <p:nvPr/>
          </p:nvSpPr>
          <p:spPr bwMode="auto">
            <a:xfrm>
              <a:off x="6308725" y="1628775"/>
              <a:ext cx="20638" cy="26988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19" y="10"/>
                </a:cxn>
                <a:cxn ang="0">
                  <a:pos x="14" y="15"/>
                </a:cxn>
                <a:cxn ang="0">
                  <a:pos x="10" y="20"/>
                </a:cxn>
                <a:cxn ang="0">
                  <a:pos x="6" y="26"/>
                </a:cxn>
                <a:cxn ang="0">
                  <a:pos x="2" y="32"/>
                </a:cxn>
                <a:cxn ang="0">
                  <a:pos x="1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10" y="50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11" y="41"/>
                </a:cxn>
                <a:cxn ang="0">
                  <a:pos x="12" y="36"/>
                </a:cxn>
                <a:cxn ang="0">
                  <a:pos x="15" y="30"/>
                </a:cxn>
                <a:cxn ang="0">
                  <a:pos x="18" y="25"/>
                </a:cxn>
                <a:cxn ang="0">
                  <a:pos x="21" y="21"/>
                </a:cxn>
                <a:cxn ang="0">
                  <a:pos x="26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8" h="52">
                  <a:moveTo>
                    <a:pt x="31" y="1"/>
                  </a:moveTo>
                  <a:lnTo>
                    <a:pt x="31" y="1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2" y="32"/>
                  </a:lnTo>
                  <a:lnTo>
                    <a:pt x="1" y="4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1" y="41"/>
                  </a:lnTo>
                  <a:lnTo>
                    <a:pt x="12" y="36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3" name="Freeform 1101"/>
            <p:cNvSpPr/>
            <p:nvPr/>
          </p:nvSpPr>
          <p:spPr bwMode="auto">
            <a:xfrm>
              <a:off x="6372225" y="1633538"/>
              <a:ext cx="20638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13" y="23"/>
                </a:cxn>
                <a:cxn ang="0">
                  <a:pos x="7" y="34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14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5" y="1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2">
                  <a:moveTo>
                    <a:pt x="29" y="2"/>
                  </a:moveTo>
                  <a:lnTo>
                    <a:pt x="29" y="2"/>
                  </a:lnTo>
                  <a:lnTo>
                    <a:pt x="13" y="23"/>
                  </a:lnTo>
                  <a:lnTo>
                    <a:pt x="7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4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4" name="Freeform 1102"/>
            <p:cNvSpPr/>
            <p:nvPr/>
          </p:nvSpPr>
          <p:spPr bwMode="auto">
            <a:xfrm>
              <a:off x="6440488" y="1639888"/>
              <a:ext cx="17463" cy="2857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5" y="38"/>
                </a:cxn>
                <a:cxn ang="0">
                  <a:pos x="2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7"/>
                </a:cxn>
                <a:cxn ang="0">
                  <a:pos x="14" y="40"/>
                </a:cxn>
                <a:cxn ang="0">
                  <a:pos x="21" y="29"/>
                </a:cxn>
                <a:cxn ang="0">
                  <a:pos x="27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3" h="56">
                  <a:moveTo>
                    <a:pt x="24" y="3"/>
                  </a:moveTo>
                  <a:lnTo>
                    <a:pt x="24" y="3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5" y="38"/>
                  </a:lnTo>
                  <a:lnTo>
                    <a:pt x="2" y="4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7"/>
                  </a:lnTo>
                  <a:lnTo>
                    <a:pt x="14" y="40"/>
                  </a:lnTo>
                  <a:lnTo>
                    <a:pt x="21" y="29"/>
                  </a:lnTo>
                  <a:lnTo>
                    <a:pt x="27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5" name="Freeform 1103"/>
            <p:cNvSpPr/>
            <p:nvPr/>
          </p:nvSpPr>
          <p:spPr bwMode="auto">
            <a:xfrm>
              <a:off x="6515100" y="1639888"/>
              <a:ext cx="23813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16"/>
                </a:cxn>
                <a:cxn ang="0">
                  <a:pos x="15" y="29"/>
                </a:cxn>
                <a:cxn ang="0">
                  <a:pos x="10" y="36"/>
                </a:cxn>
                <a:cxn ang="0">
                  <a:pos x="6" y="44"/>
                </a:cxn>
                <a:cxn ang="0">
                  <a:pos x="3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3" y="33"/>
                </a:cxn>
                <a:cxn ang="0">
                  <a:pos x="32" y="2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6">
                  <a:moveTo>
                    <a:pt x="34" y="2"/>
                  </a:moveTo>
                  <a:lnTo>
                    <a:pt x="34" y="2"/>
                  </a:lnTo>
                  <a:lnTo>
                    <a:pt x="24" y="16"/>
                  </a:lnTo>
                  <a:lnTo>
                    <a:pt x="15" y="29"/>
                  </a:lnTo>
                  <a:lnTo>
                    <a:pt x="10" y="36"/>
                  </a:lnTo>
                  <a:lnTo>
                    <a:pt x="6" y="44"/>
                  </a:lnTo>
                  <a:lnTo>
                    <a:pt x="3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3" y="33"/>
                  </a:lnTo>
                  <a:lnTo>
                    <a:pt x="32" y="2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6" name="Freeform 1104"/>
            <p:cNvSpPr/>
            <p:nvPr/>
          </p:nvSpPr>
          <p:spPr bwMode="auto">
            <a:xfrm>
              <a:off x="6573838" y="1639888"/>
              <a:ext cx="12700" cy="285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0"/>
                </a:cxn>
                <a:cxn ang="0">
                  <a:pos x="12" y="17"/>
                </a:cxn>
                <a:cxn ang="0">
                  <a:pos x="9" y="28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9" y="29"/>
                </a:cxn>
                <a:cxn ang="0">
                  <a:pos x="22" y="17"/>
                </a:cxn>
                <a:cxn ang="0">
                  <a:pos x="23" y="1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4" h="56">
                  <a:moveTo>
                    <a:pt x="14" y="4"/>
                  </a:moveTo>
                  <a:lnTo>
                    <a:pt x="14" y="4"/>
                  </a:lnTo>
                  <a:lnTo>
                    <a:pt x="13" y="10"/>
                  </a:lnTo>
                  <a:lnTo>
                    <a:pt x="12" y="17"/>
                  </a:lnTo>
                  <a:lnTo>
                    <a:pt x="9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9" y="29"/>
                  </a:lnTo>
                  <a:lnTo>
                    <a:pt x="22" y="17"/>
                  </a:lnTo>
                  <a:lnTo>
                    <a:pt x="23" y="1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7" name="Freeform 1105"/>
            <p:cNvSpPr/>
            <p:nvPr/>
          </p:nvSpPr>
          <p:spPr bwMode="auto">
            <a:xfrm>
              <a:off x="6634163" y="1636713"/>
              <a:ext cx="22225" cy="3175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9"/>
                </a:cxn>
                <a:cxn ang="0">
                  <a:pos x="25" y="14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0" y="33"/>
                </a:cxn>
                <a:cxn ang="0">
                  <a:pos x="7" y="4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44"/>
                </a:cxn>
                <a:cxn ang="0">
                  <a:pos x="19" y="3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33" y="20"/>
                </a:cxn>
                <a:cxn ang="0">
                  <a:pos x="38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1">
                  <a:moveTo>
                    <a:pt x="34" y="2"/>
                  </a:moveTo>
                  <a:lnTo>
                    <a:pt x="34" y="2"/>
                  </a:lnTo>
                  <a:lnTo>
                    <a:pt x="30" y="9"/>
                  </a:lnTo>
                  <a:lnTo>
                    <a:pt x="25" y="1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0" y="33"/>
                  </a:lnTo>
                  <a:lnTo>
                    <a:pt x="7" y="4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44"/>
                  </a:lnTo>
                  <a:lnTo>
                    <a:pt x="19" y="3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38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8" name="Freeform 1106"/>
            <p:cNvSpPr/>
            <p:nvPr/>
          </p:nvSpPr>
          <p:spPr bwMode="auto">
            <a:xfrm>
              <a:off x="6681788" y="1641475"/>
              <a:ext cx="14288" cy="31750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6" y="46"/>
                </a:cxn>
                <a:cxn ang="0">
                  <a:pos x="22" y="32"/>
                </a:cxn>
                <a:cxn ang="0">
                  <a:pos x="27" y="19"/>
                </a:cxn>
                <a:cxn ang="0">
                  <a:pos x="28" y="13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9" h="61">
                  <a:moveTo>
                    <a:pt x="20" y="5"/>
                  </a:moveTo>
                  <a:lnTo>
                    <a:pt x="20" y="5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6" y="46"/>
                  </a:lnTo>
                  <a:lnTo>
                    <a:pt x="22" y="32"/>
                  </a:lnTo>
                  <a:lnTo>
                    <a:pt x="27" y="19"/>
                  </a:lnTo>
                  <a:lnTo>
                    <a:pt x="28" y="1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9" name="Freeform 1107"/>
            <p:cNvSpPr/>
            <p:nvPr/>
          </p:nvSpPr>
          <p:spPr bwMode="auto">
            <a:xfrm>
              <a:off x="6743700" y="1641475"/>
              <a:ext cx="19050" cy="3016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2" y="19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3" y="48"/>
                </a:cxn>
                <a:cxn ang="0">
                  <a:pos x="17" y="42"/>
                </a:cxn>
                <a:cxn ang="0">
                  <a:pos x="26" y="30"/>
                </a:cxn>
                <a:cxn ang="0">
                  <a:pos x="29" y="24"/>
                </a:cxn>
                <a:cxn ang="0">
                  <a:pos x="32" y="18"/>
                </a:cxn>
                <a:cxn ang="0">
                  <a:pos x="34" y="1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34" h="57">
                  <a:moveTo>
                    <a:pt x="33" y="3"/>
                  </a:moveTo>
                  <a:lnTo>
                    <a:pt x="33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4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3" y="48"/>
                  </a:lnTo>
                  <a:lnTo>
                    <a:pt x="17" y="42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2" y="18"/>
                  </a:lnTo>
                  <a:lnTo>
                    <a:pt x="34" y="1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0" name="Freeform 1108"/>
            <p:cNvSpPr/>
            <p:nvPr/>
          </p:nvSpPr>
          <p:spPr bwMode="auto">
            <a:xfrm>
              <a:off x="6789738" y="1649413"/>
              <a:ext cx="7938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15"/>
                </a:cxn>
                <a:cxn ang="0">
                  <a:pos x="3" y="2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3" y="33"/>
                </a:cxn>
                <a:cxn ang="0">
                  <a:pos x="4" y="33"/>
                </a:cxn>
                <a:cxn ang="0">
                  <a:pos x="6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1" y="29"/>
                </a:cxn>
                <a:cxn ang="0">
                  <a:pos x="12" y="26"/>
                </a:cxn>
                <a:cxn ang="0">
                  <a:pos x="14" y="18"/>
                </a:cxn>
                <a:cxn ang="0">
                  <a:pos x="14" y="1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33">
                  <a:moveTo>
                    <a:pt x="4" y="4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29"/>
                  </a:lnTo>
                  <a:lnTo>
                    <a:pt x="12" y="26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1" name="Freeform 1109"/>
            <p:cNvSpPr/>
            <p:nvPr/>
          </p:nvSpPr>
          <p:spPr bwMode="auto">
            <a:xfrm>
              <a:off x="6834188" y="1651000"/>
              <a:ext cx="12700" cy="190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10" y="14"/>
                </a:cxn>
                <a:cxn ang="0">
                  <a:pos x="6" y="21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1" y="27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2"/>
                </a:cxn>
                <a:cxn ang="0">
                  <a:pos x="3" y="33"/>
                </a:cxn>
                <a:cxn ang="0">
                  <a:pos x="5" y="34"/>
                </a:cxn>
                <a:cxn ang="0">
                  <a:pos x="8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4" y="27"/>
                </a:cxn>
                <a:cxn ang="0">
                  <a:pos x="17" y="21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4" h="34">
                  <a:moveTo>
                    <a:pt x="16" y="3"/>
                  </a:moveTo>
                  <a:lnTo>
                    <a:pt x="16" y="3"/>
                  </a:lnTo>
                  <a:lnTo>
                    <a:pt x="10" y="14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2" name="Freeform 1110"/>
            <p:cNvSpPr/>
            <p:nvPr/>
          </p:nvSpPr>
          <p:spPr bwMode="auto">
            <a:xfrm>
              <a:off x="6205538" y="1625600"/>
              <a:ext cx="25400" cy="2381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7" y="2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1" y="25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4"/>
                </a:cxn>
                <a:cxn ang="0">
                  <a:pos x="7" y="44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3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27" y="20"/>
                </a:cxn>
                <a:cxn ang="0">
                  <a:pos x="32" y="16"/>
                </a:cxn>
                <a:cxn ang="0">
                  <a:pos x="37" y="12"/>
                </a:cxn>
                <a:cxn ang="0">
                  <a:pos x="40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4">
                  <a:moveTo>
                    <a:pt x="43" y="0"/>
                  </a:moveTo>
                  <a:lnTo>
                    <a:pt x="43" y="0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1" y="2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0"/>
                  </a:lnTo>
                  <a:lnTo>
                    <a:pt x="32" y="16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3" name="Freeform 1111"/>
            <p:cNvSpPr/>
            <p:nvPr/>
          </p:nvSpPr>
          <p:spPr bwMode="auto">
            <a:xfrm>
              <a:off x="6478588" y="1447800"/>
              <a:ext cx="28575" cy="396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3"/>
                </a:cxn>
                <a:cxn ang="0">
                  <a:pos x="37" y="21"/>
                </a:cxn>
                <a:cxn ang="0">
                  <a:pos x="32" y="29"/>
                </a:cxn>
                <a:cxn ang="0">
                  <a:pos x="27" y="38"/>
                </a:cxn>
                <a:cxn ang="0">
                  <a:pos x="14" y="51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3" y="73"/>
                </a:cxn>
                <a:cxn ang="0">
                  <a:pos x="5" y="73"/>
                </a:cxn>
                <a:cxn ang="0">
                  <a:pos x="6" y="73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22" y="57"/>
                </a:cxn>
                <a:cxn ang="0">
                  <a:pos x="35" y="42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0" y="16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3">
                  <a:moveTo>
                    <a:pt x="44" y="3"/>
                  </a:moveTo>
                  <a:lnTo>
                    <a:pt x="44" y="3"/>
                  </a:lnTo>
                  <a:lnTo>
                    <a:pt x="41" y="13"/>
                  </a:lnTo>
                  <a:lnTo>
                    <a:pt x="37" y="21"/>
                  </a:lnTo>
                  <a:lnTo>
                    <a:pt x="32" y="29"/>
                  </a:lnTo>
                  <a:lnTo>
                    <a:pt x="27" y="38"/>
                  </a:lnTo>
                  <a:lnTo>
                    <a:pt x="14" y="51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22" y="57"/>
                  </a:lnTo>
                  <a:lnTo>
                    <a:pt x="35" y="42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0" y="1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4" name="Freeform 1112"/>
            <p:cNvSpPr/>
            <p:nvPr/>
          </p:nvSpPr>
          <p:spPr bwMode="auto">
            <a:xfrm>
              <a:off x="6535738" y="1462088"/>
              <a:ext cx="31750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5"/>
                </a:cxn>
                <a:cxn ang="0">
                  <a:pos x="37" y="11"/>
                </a:cxn>
                <a:cxn ang="0">
                  <a:pos x="28" y="18"/>
                </a:cxn>
                <a:cxn ang="0">
                  <a:pos x="21" y="25"/>
                </a:cxn>
                <a:cxn ang="0">
                  <a:pos x="14" y="33"/>
                </a:cxn>
                <a:cxn ang="0">
                  <a:pos x="9" y="43"/>
                </a:cxn>
                <a:cxn ang="0">
                  <a:pos x="5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7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9" y="14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0" h="68">
                  <a:moveTo>
                    <a:pt x="54" y="1"/>
                  </a:moveTo>
                  <a:lnTo>
                    <a:pt x="54" y="1"/>
                  </a:lnTo>
                  <a:lnTo>
                    <a:pt x="45" y="5"/>
                  </a:lnTo>
                  <a:lnTo>
                    <a:pt x="37" y="11"/>
                  </a:lnTo>
                  <a:lnTo>
                    <a:pt x="28" y="18"/>
                  </a:lnTo>
                  <a:lnTo>
                    <a:pt x="21" y="25"/>
                  </a:lnTo>
                  <a:lnTo>
                    <a:pt x="14" y="33"/>
                  </a:lnTo>
                  <a:lnTo>
                    <a:pt x="9" y="43"/>
                  </a:lnTo>
                  <a:lnTo>
                    <a:pt x="5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5" name="Freeform 1113"/>
            <p:cNvSpPr/>
            <p:nvPr/>
          </p:nvSpPr>
          <p:spPr bwMode="auto">
            <a:xfrm>
              <a:off x="6602413" y="1468438"/>
              <a:ext cx="19050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17"/>
                </a:cxn>
                <a:cxn ang="0">
                  <a:pos x="13" y="32"/>
                </a:cxn>
                <a:cxn ang="0">
                  <a:pos x="6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5" y="48"/>
                </a:cxn>
                <a:cxn ang="0">
                  <a:pos x="23" y="34"/>
                </a:cxn>
                <a:cxn ang="0">
                  <a:pos x="29" y="20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66">
                  <a:moveTo>
                    <a:pt x="26" y="3"/>
                  </a:moveTo>
                  <a:lnTo>
                    <a:pt x="26" y="3"/>
                  </a:lnTo>
                  <a:lnTo>
                    <a:pt x="20" y="17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48"/>
                  </a:lnTo>
                  <a:lnTo>
                    <a:pt x="23" y="34"/>
                  </a:lnTo>
                  <a:lnTo>
                    <a:pt x="29" y="2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6" name="Freeform 1114"/>
            <p:cNvSpPr/>
            <p:nvPr/>
          </p:nvSpPr>
          <p:spPr bwMode="auto">
            <a:xfrm>
              <a:off x="6119813" y="1331913"/>
              <a:ext cx="788988" cy="425450"/>
            </a:xfrm>
            <a:custGeom>
              <a:avLst/>
              <a:gdLst/>
              <a:ahLst/>
              <a:cxnLst>
                <a:cxn ang="0">
                  <a:pos x="1188" y="803"/>
                </a:cxn>
                <a:cxn ang="0">
                  <a:pos x="1171" y="793"/>
                </a:cxn>
                <a:cxn ang="0">
                  <a:pos x="1173" y="773"/>
                </a:cxn>
                <a:cxn ang="0">
                  <a:pos x="1232" y="767"/>
                </a:cxn>
                <a:cxn ang="0">
                  <a:pos x="1381" y="767"/>
                </a:cxn>
                <a:cxn ang="0">
                  <a:pos x="1417" y="753"/>
                </a:cxn>
                <a:cxn ang="0">
                  <a:pos x="1451" y="693"/>
                </a:cxn>
                <a:cxn ang="0">
                  <a:pos x="1449" y="459"/>
                </a:cxn>
                <a:cxn ang="0">
                  <a:pos x="1450" y="293"/>
                </a:cxn>
                <a:cxn ang="0">
                  <a:pos x="1442" y="200"/>
                </a:cxn>
                <a:cxn ang="0">
                  <a:pos x="1413" y="105"/>
                </a:cxn>
                <a:cxn ang="0">
                  <a:pos x="1383" y="76"/>
                </a:cxn>
                <a:cxn ang="0">
                  <a:pos x="1309" y="56"/>
                </a:cxn>
                <a:cxn ang="0">
                  <a:pos x="822" y="52"/>
                </a:cxn>
                <a:cxn ang="0">
                  <a:pos x="546" y="48"/>
                </a:cxn>
                <a:cxn ang="0">
                  <a:pos x="364" y="39"/>
                </a:cxn>
                <a:cxn ang="0">
                  <a:pos x="197" y="39"/>
                </a:cxn>
                <a:cxn ang="0">
                  <a:pos x="89" y="50"/>
                </a:cxn>
                <a:cxn ang="0">
                  <a:pos x="51" y="73"/>
                </a:cxn>
                <a:cxn ang="0">
                  <a:pos x="50" y="129"/>
                </a:cxn>
                <a:cxn ang="0">
                  <a:pos x="54" y="239"/>
                </a:cxn>
                <a:cxn ang="0">
                  <a:pos x="46" y="333"/>
                </a:cxn>
                <a:cxn ang="0">
                  <a:pos x="38" y="442"/>
                </a:cxn>
                <a:cxn ang="0">
                  <a:pos x="44" y="504"/>
                </a:cxn>
                <a:cxn ang="0">
                  <a:pos x="51" y="570"/>
                </a:cxn>
                <a:cxn ang="0">
                  <a:pos x="50" y="659"/>
                </a:cxn>
                <a:cxn ang="0">
                  <a:pos x="43" y="693"/>
                </a:cxn>
                <a:cxn ang="0">
                  <a:pos x="71" y="750"/>
                </a:cxn>
                <a:cxn ang="0">
                  <a:pos x="188" y="760"/>
                </a:cxn>
                <a:cxn ang="0">
                  <a:pos x="292" y="767"/>
                </a:cxn>
                <a:cxn ang="0">
                  <a:pos x="306" y="785"/>
                </a:cxn>
                <a:cxn ang="0">
                  <a:pos x="295" y="802"/>
                </a:cxn>
                <a:cxn ang="0">
                  <a:pos x="157" y="799"/>
                </a:cxn>
                <a:cxn ang="0">
                  <a:pos x="79" y="790"/>
                </a:cxn>
                <a:cxn ang="0">
                  <a:pos x="26" y="765"/>
                </a:cxn>
                <a:cxn ang="0">
                  <a:pos x="11" y="716"/>
                </a:cxn>
                <a:cxn ang="0">
                  <a:pos x="1" y="701"/>
                </a:cxn>
                <a:cxn ang="0">
                  <a:pos x="7" y="684"/>
                </a:cxn>
                <a:cxn ang="0">
                  <a:pos x="9" y="650"/>
                </a:cxn>
                <a:cxn ang="0">
                  <a:pos x="13" y="631"/>
                </a:cxn>
                <a:cxn ang="0">
                  <a:pos x="13" y="555"/>
                </a:cxn>
                <a:cxn ang="0">
                  <a:pos x="1" y="458"/>
                </a:cxn>
                <a:cxn ang="0">
                  <a:pos x="8" y="326"/>
                </a:cxn>
                <a:cxn ang="0">
                  <a:pos x="13" y="177"/>
                </a:cxn>
                <a:cxn ang="0">
                  <a:pos x="10" y="94"/>
                </a:cxn>
                <a:cxn ang="0">
                  <a:pos x="28" y="42"/>
                </a:cxn>
                <a:cxn ang="0">
                  <a:pos x="88" y="13"/>
                </a:cxn>
                <a:cxn ang="0">
                  <a:pos x="158" y="3"/>
                </a:cxn>
                <a:cxn ang="0">
                  <a:pos x="336" y="1"/>
                </a:cxn>
                <a:cxn ang="0">
                  <a:pos x="713" y="12"/>
                </a:cxn>
                <a:cxn ang="0">
                  <a:pos x="1090" y="18"/>
                </a:cxn>
                <a:cxn ang="0">
                  <a:pos x="1265" y="15"/>
                </a:cxn>
                <a:cxn ang="0">
                  <a:pos x="1343" y="21"/>
                </a:cxn>
                <a:cxn ang="0">
                  <a:pos x="1416" y="54"/>
                </a:cxn>
                <a:cxn ang="0">
                  <a:pos x="1456" y="110"/>
                </a:cxn>
                <a:cxn ang="0">
                  <a:pos x="1479" y="190"/>
                </a:cxn>
                <a:cxn ang="0">
                  <a:pos x="1485" y="306"/>
                </a:cxn>
                <a:cxn ang="0">
                  <a:pos x="1487" y="524"/>
                </a:cxn>
                <a:cxn ang="0">
                  <a:pos x="1490" y="675"/>
                </a:cxn>
                <a:cxn ang="0">
                  <a:pos x="1489" y="717"/>
                </a:cxn>
                <a:cxn ang="0">
                  <a:pos x="1477" y="731"/>
                </a:cxn>
                <a:cxn ang="0">
                  <a:pos x="1435" y="789"/>
                </a:cxn>
                <a:cxn ang="0">
                  <a:pos x="1390" y="803"/>
                </a:cxn>
              </a:cxnLst>
              <a:rect l="0" t="0" r="r" b="b"/>
              <a:pathLst>
                <a:path w="1490" h="804">
                  <a:moveTo>
                    <a:pt x="1377" y="804"/>
                  </a:moveTo>
                  <a:lnTo>
                    <a:pt x="1377" y="804"/>
                  </a:lnTo>
                  <a:lnTo>
                    <a:pt x="1364" y="804"/>
                  </a:lnTo>
                  <a:lnTo>
                    <a:pt x="1364" y="804"/>
                  </a:lnTo>
                  <a:lnTo>
                    <a:pt x="1352" y="803"/>
                  </a:lnTo>
                  <a:lnTo>
                    <a:pt x="1188" y="803"/>
                  </a:lnTo>
                  <a:lnTo>
                    <a:pt x="1188" y="803"/>
                  </a:lnTo>
                  <a:lnTo>
                    <a:pt x="1182" y="803"/>
                  </a:lnTo>
                  <a:lnTo>
                    <a:pt x="1179" y="802"/>
                  </a:lnTo>
                  <a:lnTo>
                    <a:pt x="1176" y="800"/>
                  </a:lnTo>
                  <a:lnTo>
                    <a:pt x="1173" y="797"/>
                  </a:lnTo>
                  <a:lnTo>
                    <a:pt x="1171" y="793"/>
                  </a:lnTo>
                  <a:lnTo>
                    <a:pt x="1170" y="790"/>
                  </a:lnTo>
                  <a:lnTo>
                    <a:pt x="1169" y="785"/>
                  </a:lnTo>
                  <a:lnTo>
                    <a:pt x="1169" y="785"/>
                  </a:lnTo>
                  <a:lnTo>
                    <a:pt x="1170" y="779"/>
                  </a:lnTo>
                  <a:lnTo>
                    <a:pt x="1171" y="776"/>
                  </a:lnTo>
                  <a:lnTo>
                    <a:pt x="1173" y="773"/>
                  </a:lnTo>
                  <a:lnTo>
                    <a:pt x="1176" y="771"/>
                  </a:lnTo>
                  <a:lnTo>
                    <a:pt x="1179" y="769"/>
                  </a:lnTo>
                  <a:lnTo>
                    <a:pt x="1182" y="767"/>
                  </a:lnTo>
                  <a:lnTo>
                    <a:pt x="1188" y="767"/>
                  </a:lnTo>
                  <a:lnTo>
                    <a:pt x="1188" y="767"/>
                  </a:lnTo>
                  <a:lnTo>
                    <a:pt x="1232" y="767"/>
                  </a:lnTo>
                  <a:lnTo>
                    <a:pt x="1235" y="767"/>
                  </a:lnTo>
                  <a:lnTo>
                    <a:pt x="1235" y="767"/>
                  </a:lnTo>
                  <a:lnTo>
                    <a:pt x="1320" y="768"/>
                  </a:lnTo>
                  <a:lnTo>
                    <a:pt x="1320" y="768"/>
                  </a:lnTo>
                  <a:lnTo>
                    <a:pt x="1356" y="767"/>
                  </a:lnTo>
                  <a:lnTo>
                    <a:pt x="1381" y="767"/>
                  </a:lnTo>
                  <a:lnTo>
                    <a:pt x="1381" y="767"/>
                  </a:lnTo>
                  <a:lnTo>
                    <a:pt x="1389" y="765"/>
                  </a:lnTo>
                  <a:lnTo>
                    <a:pt x="1396" y="763"/>
                  </a:lnTo>
                  <a:lnTo>
                    <a:pt x="1403" y="760"/>
                  </a:lnTo>
                  <a:lnTo>
                    <a:pt x="1410" y="757"/>
                  </a:lnTo>
                  <a:lnTo>
                    <a:pt x="1417" y="753"/>
                  </a:lnTo>
                  <a:lnTo>
                    <a:pt x="1422" y="748"/>
                  </a:lnTo>
                  <a:lnTo>
                    <a:pt x="1427" y="743"/>
                  </a:lnTo>
                  <a:lnTo>
                    <a:pt x="1432" y="736"/>
                  </a:lnTo>
                  <a:lnTo>
                    <a:pt x="1439" y="723"/>
                  </a:lnTo>
                  <a:lnTo>
                    <a:pt x="1446" y="708"/>
                  </a:lnTo>
                  <a:lnTo>
                    <a:pt x="1451" y="693"/>
                  </a:lnTo>
                  <a:lnTo>
                    <a:pt x="1453" y="676"/>
                  </a:lnTo>
                  <a:lnTo>
                    <a:pt x="1453" y="676"/>
                  </a:lnTo>
                  <a:lnTo>
                    <a:pt x="1452" y="610"/>
                  </a:lnTo>
                  <a:lnTo>
                    <a:pt x="1451" y="543"/>
                  </a:lnTo>
                  <a:lnTo>
                    <a:pt x="1451" y="543"/>
                  </a:lnTo>
                  <a:lnTo>
                    <a:pt x="1449" y="459"/>
                  </a:lnTo>
                  <a:lnTo>
                    <a:pt x="1448" y="374"/>
                  </a:lnTo>
                  <a:lnTo>
                    <a:pt x="1448" y="374"/>
                  </a:lnTo>
                  <a:lnTo>
                    <a:pt x="1448" y="350"/>
                  </a:lnTo>
                  <a:lnTo>
                    <a:pt x="1449" y="325"/>
                  </a:lnTo>
                  <a:lnTo>
                    <a:pt x="1449" y="325"/>
                  </a:lnTo>
                  <a:lnTo>
                    <a:pt x="1450" y="293"/>
                  </a:lnTo>
                  <a:lnTo>
                    <a:pt x="1451" y="261"/>
                  </a:lnTo>
                  <a:lnTo>
                    <a:pt x="1450" y="244"/>
                  </a:lnTo>
                  <a:lnTo>
                    <a:pt x="1448" y="229"/>
                  </a:lnTo>
                  <a:lnTo>
                    <a:pt x="1446" y="214"/>
                  </a:lnTo>
                  <a:lnTo>
                    <a:pt x="1442" y="200"/>
                  </a:lnTo>
                  <a:lnTo>
                    <a:pt x="1442" y="200"/>
                  </a:lnTo>
                  <a:lnTo>
                    <a:pt x="1437" y="179"/>
                  </a:lnTo>
                  <a:lnTo>
                    <a:pt x="1437" y="179"/>
                  </a:lnTo>
                  <a:lnTo>
                    <a:pt x="1430" y="149"/>
                  </a:lnTo>
                  <a:lnTo>
                    <a:pt x="1426" y="133"/>
                  </a:lnTo>
                  <a:lnTo>
                    <a:pt x="1420" y="119"/>
                  </a:lnTo>
                  <a:lnTo>
                    <a:pt x="1413" y="105"/>
                  </a:lnTo>
                  <a:lnTo>
                    <a:pt x="1405" y="93"/>
                  </a:lnTo>
                  <a:lnTo>
                    <a:pt x="1400" y="88"/>
                  </a:lnTo>
                  <a:lnTo>
                    <a:pt x="1395" y="83"/>
                  </a:lnTo>
                  <a:lnTo>
                    <a:pt x="1390" y="79"/>
                  </a:lnTo>
                  <a:lnTo>
                    <a:pt x="1383" y="76"/>
                  </a:lnTo>
                  <a:lnTo>
                    <a:pt x="1383" y="76"/>
                  </a:lnTo>
                  <a:lnTo>
                    <a:pt x="1361" y="67"/>
                  </a:lnTo>
                  <a:lnTo>
                    <a:pt x="1350" y="63"/>
                  </a:lnTo>
                  <a:lnTo>
                    <a:pt x="1341" y="60"/>
                  </a:lnTo>
                  <a:lnTo>
                    <a:pt x="1331" y="58"/>
                  </a:lnTo>
                  <a:lnTo>
                    <a:pt x="1320" y="57"/>
                  </a:lnTo>
                  <a:lnTo>
                    <a:pt x="1309" y="56"/>
                  </a:lnTo>
                  <a:lnTo>
                    <a:pt x="1297" y="56"/>
                  </a:lnTo>
                  <a:lnTo>
                    <a:pt x="989" y="56"/>
                  </a:lnTo>
                  <a:lnTo>
                    <a:pt x="989" y="56"/>
                  </a:lnTo>
                  <a:lnTo>
                    <a:pt x="906" y="54"/>
                  </a:lnTo>
                  <a:lnTo>
                    <a:pt x="824" y="52"/>
                  </a:lnTo>
                  <a:lnTo>
                    <a:pt x="822" y="52"/>
                  </a:lnTo>
                  <a:lnTo>
                    <a:pt x="822" y="52"/>
                  </a:lnTo>
                  <a:lnTo>
                    <a:pt x="740" y="50"/>
                  </a:lnTo>
                  <a:lnTo>
                    <a:pt x="658" y="49"/>
                  </a:lnTo>
                  <a:lnTo>
                    <a:pt x="610" y="49"/>
                  </a:lnTo>
                  <a:lnTo>
                    <a:pt x="610" y="49"/>
                  </a:lnTo>
                  <a:lnTo>
                    <a:pt x="546" y="48"/>
                  </a:lnTo>
                  <a:lnTo>
                    <a:pt x="477" y="47"/>
                  </a:lnTo>
                  <a:lnTo>
                    <a:pt x="477" y="47"/>
                  </a:lnTo>
                  <a:lnTo>
                    <a:pt x="440" y="45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364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43" y="37"/>
                  </a:lnTo>
                  <a:lnTo>
                    <a:pt x="197" y="39"/>
                  </a:lnTo>
                  <a:lnTo>
                    <a:pt x="150" y="41"/>
                  </a:lnTo>
                  <a:lnTo>
                    <a:pt x="130" y="43"/>
                  </a:lnTo>
                  <a:lnTo>
                    <a:pt x="113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89" y="50"/>
                  </a:lnTo>
                  <a:lnTo>
                    <a:pt x="80" y="52"/>
                  </a:lnTo>
                  <a:lnTo>
                    <a:pt x="71" y="56"/>
                  </a:lnTo>
                  <a:lnTo>
                    <a:pt x="63" y="60"/>
                  </a:lnTo>
                  <a:lnTo>
                    <a:pt x="57" y="64"/>
                  </a:lnTo>
                  <a:lnTo>
                    <a:pt x="53" y="70"/>
                  </a:lnTo>
                  <a:lnTo>
                    <a:pt x="51" y="73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49" y="91"/>
                  </a:lnTo>
                  <a:lnTo>
                    <a:pt x="49" y="103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1" y="182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39"/>
                  </a:lnTo>
                  <a:lnTo>
                    <a:pt x="54" y="271"/>
                  </a:lnTo>
                  <a:lnTo>
                    <a:pt x="53" y="288"/>
                  </a:lnTo>
                  <a:lnTo>
                    <a:pt x="52" y="303"/>
                  </a:lnTo>
                  <a:lnTo>
                    <a:pt x="50" y="318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43" y="346"/>
                  </a:lnTo>
                  <a:lnTo>
                    <a:pt x="41" y="359"/>
                  </a:lnTo>
                  <a:lnTo>
                    <a:pt x="39" y="374"/>
                  </a:lnTo>
                  <a:lnTo>
                    <a:pt x="38" y="387"/>
                  </a:lnTo>
                  <a:lnTo>
                    <a:pt x="38" y="414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8" y="469"/>
                  </a:lnTo>
                  <a:lnTo>
                    <a:pt x="38" y="469"/>
                  </a:lnTo>
                  <a:lnTo>
                    <a:pt x="39" y="477"/>
                  </a:lnTo>
                  <a:lnTo>
                    <a:pt x="40" y="487"/>
                  </a:lnTo>
                  <a:lnTo>
                    <a:pt x="44" y="504"/>
                  </a:lnTo>
                  <a:lnTo>
                    <a:pt x="44" y="504"/>
                  </a:lnTo>
                  <a:lnTo>
                    <a:pt x="47" y="522"/>
                  </a:lnTo>
                  <a:lnTo>
                    <a:pt x="49" y="530"/>
                  </a:lnTo>
                  <a:lnTo>
                    <a:pt x="50" y="539"/>
                  </a:lnTo>
                  <a:lnTo>
                    <a:pt x="50" y="539"/>
                  </a:lnTo>
                  <a:lnTo>
                    <a:pt x="51" y="570"/>
                  </a:lnTo>
                  <a:lnTo>
                    <a:pt x="51" y="600"/>
                  </a:lnTo>
                  <a:lnTo>
                    <a:pt x="51" y="619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42"/>
                  </a:lnTo>
                  <a:lnTo>
                    <a:pt x="50" y="659"/>
                  </a:lnTo>
                  <a:lnTo>
                    <a:pt x="47" y="675"/>
                  </a:lnTo>
                  <a:lnTo>
                    <a:pt x="46" y="683"/>
                  </a:lnTo>
                  <a:lnTo>
                    <a:pt x="43" y="691"/>
                  </a:lnTo>
                  <a:lnTo>
                    <a:pt x="43" y="692"/>
                  </a:lnTo>
                  <a:lnTo>
                    <a:pt x="43" y="693"/>
                  </a:lnTo>
                  <a:lnTo>
                    <a:pt x="43" y="693"/>
                  </a:lnTo>
                  <a:lnTo>
                    <a:pt x="45" y="707"/>
                  </a:lnTo>
                  <a:lnTo>
                    <a:pt x="47" y="720"/>
                  </a:lnTo>
                  <a:lnTo>
                    <a:pt x="52" y="730"/>
                  </a:lnTo>
                  <a:lnTo>
                    <a:pt x="57" y="739"/>
                  </a:lnTo>
                  <a:lnTo>
                    <a:pt x="64" y="746"/>
                  </a:lnTo>
                  <a:lnTo>
                    <a:pt x="71" y="750"/>
                  </a:lnTo>
                  <a:lnTo>
                    <a:pt x="81" y="753"/>
                  </a:lnTo>
                  <a:lnTo>
                    <a:pt x="91" y="754"/>
                  </a:lnTo>
                  <a:lnTo>
                    <a:pt x="91" y="754"/>
                  </a:lnTo>
                  <a:lnTo>
                    <a:pt x="111" y="755"/>
                  </a:lnTo>
                  <a:lnTo>
                    <a:pt x="135" y="756"/>
                  </a:lnTo>
                  <a:lnTo>
                    <a:pt x="188" y="760"/>
                  </a:lnTo>
                  <a:lnTo>
                    <a:pt x="188" y="760"/>
                  </a:lnTo>
                  <a:lnTo>
                    <a:pt x="243" y="764"/>
                  </a:lnTo>
                  <a:lnTo>
                    <a:pt x="267" y="765"/>
                  </a:lnTo>
                  <a:lnTo>
                    <a:pt x="287" y="767"/>
                  </a:lnTo>
                  <a:lnTo>
                    <a:pt x="287" y="767"/>
                  </a:lnTo>
                  <a:lnTo>
                    <a:pt x="292" y="767"/>
                  </a:lnTo>
                  <a:lnTo>
                    <a:pt x="295" y="769"/>
                  </a:lnTo>
                  <a:lnTo>
                    <a:pt x="298" y="771"/>
                  </a:lnTo>
                  <a:lnTo>
                    <a:pt x="301" y="773"/>
                  </a:lnTo>
                  <a:lnTo>
                    <a:pt x="302" y="776"/>
                  </a:lnTo>
                  <a:lnTo>
                    <a:pt x="305" y="779"/>
                  </a:lnTo>
                  <a:lnTo>
                    <a:pt x="306" y="785"/>
                  </a:lnTo>
                  <a:lnTo>
                    <a:pt x="306" y="785"/>
                  </a:lnTo>
                  <a:lnTo>
                    <a:pt x="305" y="790"/>
                  </a:lnTo>
                  <a:lnTo>
                    <a:pt x="302" y="793"/>
                  </a:lnTo>
                  <a:lnTo>
                    <a:pt x="301" y="797"/>
                  </a:lnTo>
                  <a:lnTo>
                    <a:pt x="298" y="800"/>
                  </a:lnTo>
                  <a:lnTo>
                    <a:pt x="295" y="802"/>
                  </a:lnTo>
                  <a:lnTo>
                    <a:pt x="292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51" y="803"/>
                  </a:lnTo>
                  <a:lnTo>
                    <a:pt x="204" y="801"/>
                  </a:lnTo>
                  <a:lnTo>
                    <a:pt x="157" y="799"/>
                  </a:lnTo>
                  <a:lnTo>
                    <a:pt x="122" y="796"/>
                  </a:lnTo>
                  <a:lnTo>
                    <a:pt x="122" y="796"/>
                  </a:lnTo>
                  <a:lnTo>
                    <a:pt x="106" y="793"/>
                  </a:lnTo>
                  <a:lnTo>
                    <a:pt x="106" y="793"/>
                  </a:lnTo>
                  <a:lnTo>
                    <a:pt x="92" y="792"/>
                  </a:lnTo>
                  <a:lnTo>
                    <a:pt x="79" y="790"/>
                  </a:lnTo>
                  <a:lnTo>
                    <a:pt x="66" y="787"/>
                  </a:lnTo>
                  <a:lnTo>
                    <a:pt x="54" y="783"/>
                  </a:lnTo>
                  <a:lnTo>
                    <a:pt x="54" y="783"/>
                  </a:lnTo>
                  <a:lnTo>
                    <a:pt x="37" y="774"/>
                  </a:lnTo>
                  <a:lnTo>
                    <a:pt x="31" y="770"/>
                  </a:lnTo>
                  <a:lnTo>
                    <a:pt x="26" y="765"/>
                  </a:lnTo>
                  <a:lnTo>
                    <a:pt x="22" y="760"/>
                  </a:lnTo>
                  <a:lnTo>
                    <a:pt x="18" y="753"/>
                  </a:lnTo>
                  <a:lnTo>
                    <a:pt x="16" y="745"/>
                  </a:lnTo>
                  <a:lnTo>
                    <a:pt x="14" y="734"/>
                  </a:lnTo>
                  <a:lnTo>
                    <a:pt x="14" y="734"/>
                  </a:lnTo>
                  <a:lnTo>
                    <a:pt x="11" y="716"/>
                  </a:lnTo>
                  <a:lnTo>
                    <a:pt x="9" y="714"/>
                  </a:lnTo>
                  <a:lnTo>
                    <a:pt x="9" y="714"/>
                  </a:lnTo>
                  <a:lnTo>
                    <a:pt x="5" y="711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1" y="701"/>
                  </a:lnTo>
                  <a:lnTo>
                    <a:pt x="1" y="697"/>
                  </a:lnTo>
                  <a:lnTo>
                    <a:pt x="2" y="694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7" y="686"/>
                  </a:lnTo>
                  <a:lnTo>
                    <a:pt x="7" y="684"/>
                  </a:lnTo>
                  <a:lnTo>
                    <a:pt x="7" y="683"/>
                  </a:lnTo>
                  <a:lnTo>
                    <a:pt x="7" y="683"/>
                  </a:lnTo>
                  <a:lnTo>
                    <a:pt x="7" y="669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9" y="650"/>
                  </a:lnTo>
                  <a:lnTo>
                    <a:pt x="12" y="645"/>
                  </a:lnTo>
                  <a:lnTo>
                    <a:pt x="14" y="644"/>
                  </a:lnTo>
                  <a:lnTo>
                    <a:pt x="14" y="641"/>
                  </a:lnTo>
                  <a:lnTo>
                    <a:pt x="14" y="641"/>
                  </a:lnTo>
                  <a:lnTo>
                    <a:pt x="13" y="631"/>
                  </a:lnTo>
                  <a:lnTo>
                    <a:pt x="13" y="631"/>
                  </a:lnTo>
                  <a:lnTo>
                    <a:pt x="13" y="619"/>
                  </a:lnTo>
                  <a:lnTo>
                    <a:pt x="13" y="619"/>
                  </a:lnTo>
                  <a:lnTo>
                    <a:pt x="14" y="597"/>
                  </a:lnTo>
                  <a:lnTo>
                    <a:pt x="14" y="597"/>
                  </a:lnTo>
                  <a:lnTo>
                    <a:pt x="14" y="576"/>
                  </a:lnTo>
                  <a:lnTo>
                    <a:pt x="13" y="555"/>
                  </a:lnTo>
                  <a:lnTo>
                    <a:pt x="12" y="534"/>
                  </a:lnTo>
                  <a:lnTo>
                    <a:pt x="9" y="515"/>
                  </a:lnTo>
                  <a:lnTo>
                    <a:pt x="9" y="515"/>
                  </a:lnTo>
                  <a:lnTo>
                    <a:pt x="5" y="496"/>
                  </a:lnTo>
                  <a:lnTo>
                    <a:pt x="3" y="476"/>
                  </a:lnTo>
                  <a:lnTo>
                    <a:pt x="1" y="458"/>
                  </a:lnTo>
                  <a:lnTo>
                    <a:pt x="0" y="438"/>
                  </a:lnTo>
                  <a:lnTo>
                    <a:pt x="1" y="401"/>
                  </a:lnTo>
                  <a:lnTo>
                    <a:pt x="2" y="365"/>
                  </a:lnTo>
                  <a:lnTo>
                    <a:pt x="2" y="365"/>
                  </a:lnTo>
                  <a:lnTo>
                    <a:pt x="4" y="346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12" y="303"/>
                  </a:lnTo>
                  <a:lnTo>
                    <a:pt x="13" y="292"/>
                  </a:lnTo>
                  <a:lnTo>
                    <a:pt x="13" y="280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6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0" y="119"/>
                  </a:lnTo>
                  <a:lnTo>
                    <a:pt x="10" y="106"/>
                  </a:lnTo>
                  <a:lnTo>
                    <a:pt x="10" y="94"/>
                  </a:lnTo>
                  <a:lnTo>
                    <a:pt x="11" y="81"/>
                  </a:lnTo>
                  <a:lnTo>
                    <a:pt x="14" y="69"/>
                  </a:lnTo>
                  <a:lnTo>
                    <a:pt x="18" y="5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2"/>
                  </a:lnTo>
                  <a:lnTo>
                    <a:pt x="31" y="37"/>
                  </a:lnTo>
                  <a:lnTo>
                    <a:pt x="40" y="30"/>
                  </a:lnTo>
                  <a:lnTo>
                    <a:pt x="52" y="23"/>
                  </a:lnTo>
                  <a:lnTo>
                    <a:pt x="63" y="19"/>
                  </a:lnTo>
                  <a:lnTo>
                    <a:pt x="75" y="15"/>
                  </a:lnTo>
                  <a:lnTo>
                    <a:pt x="88" y="13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41" y="5"/>
                  </a:lnTo>
                  <a:lnTo>
                    <a:pt x="158" y="3"/>
                  </a:lnTo>
                  <a:lnTo>
                    <a:pt x="198" y="1"/>
                  </a:lnTo>
                  <a:lnTo>
                    <a:pt x="235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302" y="0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424" y="5"/>
                  </a:lnTo>
                  <a:lnTo>
                    <a:pt x="517" y="9"/>
                  </a:lnTo>
                  <a:lnTo>
                    <a:pt x="614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807" y="13"/>
                  </a:lnTo>
                  <a:lnTo>
                    <a:pt x="901" y="15"/>
                  </a:lnTo>
                  <a:lnTo>
                    <a:pt x="904" y="15"/>
                  </a:lnTo>
                  <a:lnTo>
                    <a:pt x="904" y="15"/>
                  </a:lnTo>
                  <a:lnTo>
                    <a:pt x="997" y="17"/>
                  </a:lnTo>
                  <a:lnTo>
                    <a:pt x="1090" y="18"/>
                  </a:lnTo>
                  <a:lnTo>
                    <a:pt x="1090" y="18"/>
                  </a:lnTo>
                  <a:lnTo>
                    <a:pt x="1159" y="17"/>
                  </a:lnTo>
                  <a:lnTo>
                    <a:pt x="1160" y="17"/>
                  </a:lnTo>
                  <a:lnTo>
                    <a:pt x="1160" y="17"/>
                  </a:lnTo>
                  <a:lnTo>
                    <a:pt x="1214" y="15"/>
                  </a:lnTo>
                  <a:lnTo>
                    <a:pt x="1265" y="15"/>
                  </a:lnTo>
                  <a:lnTo>
                    <a:pt x="1265" y="15"/>
                  </a:lnTo>
                  <a:lnTo>
                    <a:pt x="1292" y="15"/>
                  </a:lnTo>
                  <a:lnTo>
                    <a:pt x="1292" y="15"/>
                  </a:lnTo>
                  <a:lnTo>
                    <a:pt x="1309" y="16"/>
                  </a:lnTo>
                  <a:lnTo>
                    <a:pt x="1325" y="18"/>
                  </a:lnTo>
                  <a:lnTo>
                    <a:pt x="1343" y="21"/>
                  </a:lnTo>
                  <a:lnTo>
                    <a:pt x="1362" y="26"/>
                  </a:lnTo>
                  <a:lnTo>
                    <a:pt x="1380" y="33"/>
                  </a:lnTo>
                  <a:lnTo>
                    <a:pt x="1390" y="37"/>
                  </a:lnTo>
                  <a:lnTo>
                    <a:pt x="1398" y="42"/>
                  </a:lnTo>
                  <a:lnTo>
                    <a:pt x="1407" y="48"/>
                  </a:lnTo>
                  <a:lnTo>
                    <a:pt x="1416" y="54"/>
                  </a:lnTo>
                  <a:lnTo>
                    <a:pt x="1424" y="62"/>
                  </a:lnTo>
                  <a:lnTo>
                    <a:pt x="1432" y="69"/>
                  </a:lnTo>
                  <a:lnTo>
                    <a:pt x="1432" y="69"/>
                  </a:lnTo>
                  <a:lnTo>
                    <a:pt x="1441" y="81"/>
                  </a:lnTo>
                  <a:lnTo>
                    <a:pt x="1450" y="95"/>
                  </a:lnTo>
                  <a:lnTo>
                    <a:pt x="1456" y="110"/>
                  </a:lnTo>
                  <a:lnTo>
                    <a:pt x="1462" y="126"/>
                  </a:lnTo>
                  <a:lnTo>
                    <a:pt x="1467" y="142"/>
                  </a:lnTo>
                  <a:lnTo>
                    <a:pt x="1472" y="157"/>
                  </a:lnTo>
                  <a:lnTo>
                    <a:pt x="1478" y="187"/>
                  </a:lnTo>
                  <a:lnTo>
                    <a:pt x="1479" y="190"/>
                  </a:lnTo>
                  <a:lnTo>
                    <a:pt x="1479" y="190"/>
                  </a:lnTo>
                  <a:lnTo>
                    <a:pt x="1481" y="204"/>
                  </a:lnTo>
                  <a:lnTo>
                    <a:pt x="1483" y="218"/>
                  </a:lnTo>
                  <a:lnTo>
                    <a:pt x="1485" y="247"/>
                  </a:lnTo>
                  <a:lnTo>
                    <a:pt x="1485" y="276"/>
                  </a:lnTo>
                  <a:lnTo>
                    <a:pt x="1485" y="304"/>
                  </a:lnTo>
                  <a:lnTo>
                    <a:pt x="1485" y="306"/>
                  </a:lnTo>
                  <a:lnTo>
                    <a:pt x="1485" y="306"/>
                  </a:lnTo>
                  <a:lnTo>
                    <a:pt x="1484" y="340"/>
                  </a:lnTo>
                  <a:lnTo>
                    <a:pt x="1484" y="340"/>
                  </a:lnTo>
                  <a:lnTo>
                    <a:pt x="1485" y="433"/>
                  </a:lnTo>
                  <a:lnTo>
                    <a:pt x="1487" y="524"/>
                  </a:lnTo>
                  <a:lnTo>
                    <a:pt x="1487" y="524"/>
                  </a:lnTo>
                  <a:lnTo>
                    <a:pt x="1489" y="598"/>
                  </a:lnTo>
                  <a:lnTo>
                    <a:pt x="1490" y="671"/>
                  </a:lnTo>
                  <a:lnTo>
                    <a:pt x="1490" y="671"/>
                  </a:lnTo>
                  <a:lnTo>
                    <a:pt x="1490" y="672"/>
                  </a:lnTo>
                  <a:lnTo>
                    <a:pt x="1490" y="672"/>
                  </a:lnTo>
                  <a:lnTo>
                    <a:pt x="1490" y="675"/>
                  </a:lnTo>
                  <a:lnTo>
                    <a:pt x="1490" y="676"/>
                  </a:lnTo>
                  <a:lnTo>
                    <a:pt x="1490" y="687"/>
                  </a:lnTo>
                  <a:lnTo>
                    <a:pt x="1490" y="687"/>
                  </a:lnTo>
                  <a:lnTo>
                    <a:pt x="1490" y="712"/>
                  </a:lnTo>
                  <a:lnTo>
                    <a:pt x="1490" y="712"/>
                  </a:lnTo>
                  <a:lnTo>
                    <a:pt x="1489" y="717"/>
                  </a:lnTo>
                  <a:lnTo>
                    <a:pt x="1487" y="722"/>
                  </a:lnTo>
                  <a:lnTo>
                    <a:pt x="1484" y="725"/>
                  </a:lnTo>
                  <a:lnTo>
                    <a:pt x="1480" y="728"/>
                  </a:lnTo>
                  <a:lnTo>
                    <a:pt x="1478" y="729"/>
                  </a:lnTo>
                  <a:lnTo>
                    <a:pt x="1477" y="731"/>
                  </a:lnTo>
                  <a:lnTo>
                    <a:pt x="1477" y="731"/>
                  </a:lnTo>
                  <a:lnTo>
                    <a:pt x="1469" y="748"/>
                  </a:lnTo>
                  <a:lnTo>
                    <a:pt x="1464" y="757"/>
                  </a:lnTo>
                  <a:lnTo>
                    <a:pt x="1458" y="765"/>
                  </a:lnTo>
                  <a:lnTo>
                    <a:pt x="1452" y="774"/>
                  </a:lnTo>
                  <a:lnTo>
                    <a:pt x="1445" y="782"/>
                  </a:lnTo>
                  <a:lnTo>
                    <a:pt x="1435" y="789"/>
                  </a:lnTo>
                  <a:lnTo>
                    <a:pt x="1426" y="795"/>
                  </a:lnTo>
                  <a:lnTo>
                    <a:pt x="1426" y="795"/>
                  </a:lnTo>
                  <a:lnTo>
                    <a:pt x="1421" y="798"/>
                  </a:lnTo>
                  <a:lnTo>
                    <a:pt x="1415" y="800"/>
                  </a:lnTo>
                  <a:lnTo>
                    <a:pt x="1402" y="802"/>
                  </a:lnTo>
                  <a:lnTo>
                    <a:pt x="1390" y="803"/>
                  </a:lnTo>
                  <a:lnTo>
                    <a:pt x="1377" y="804"/>
                  </a:lnTo>
                  <a:lnTo>
                    <a:pt x="1377" y="80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7" name="Freeform 1115"/>
            <p:cNvSpPr>
              <a:spLocks noEditPoints="1"/>
            </p:cNvSpPr>
            <p:nvPr/>
          </p:nvSpPr>
          <p:spPr bwMode="auto">
            <a:xfrm>
              <a:off x="6162675" y="1647825"/>
              <a:ext cx="695325" cy="187325"/>
            </a:xfrm>
            <a:custGeom>
              <a:avLst/>
              <a:gdLst/>
              <a:ahLst/>
              <a:cxnLst>
                <a:cxn ang="0">
                  <a:pos x="852" y="351"/>
                </a:cxn>
                <a:cxn ang="0">
                  <a:pos x="747" y="346"/>
                </a:cxn>
                <a:cxn ang="0">
                  <a:pos x="552" y="348"/>
                </a:cxn>
                <a:cxn ang="0">
                  <a:pos x="401" y="347"/>
                </a:cxn>
                <a:cxn ang="0">
                  <a:pos x="275" y="337"/>
                </a:cxn>
                <a:cxn ang="0">
                  <a:pos x="217" y="333"/>
                </a:cxn>
                <a:cxn ang="0">
                  <a:pos x="206" y="320"/>
                </a:cxn>
                <a:cxn ang="0">
                  <a:pos x="206" y="293"/>
                </a:cxn>
                <a:cxn ang="0">
                  <a:pos x="202" y="246"/>
                </a:cxn>
                <a:cxn ang="0">
                  <a:pos x="200" y="60"/>
                </a:cxn>
                <a:cxn ang="0">
                  <a:pos x="187" y="53"/>
                </a:cxn>
                <a:cxn ang="0">
                  <a:pos x="102" y="47"/>
                </a:cxn>
                <a:cxn ang="0">
                  <a:pos x="65" y="37"/>
                </a:cxn>
                <a:cxn ang="0">
                  <a:pos x="6" y="33"/>
                </a:cxn>
                <a:cxn ang="0">
                  <a:pos x="0" y="18"/>
                </a:cxn>
                <a:cxn ang="0">
                  <a:pos x="9" y="2"/>
                </a:cxn>
                <a:cxn ang="0">
                  <a:pos x="37" y="0"/>
                </a:cxn>
                <a:cxn ang="0">
                  <a:pos x="85" y="2"/>
                </a:cxn>
                <a:cxn ang="0">
                  <a:pos x="122" y="12"/>
                </a:cxn>
                <a:cxn ang="0">
                  <a:pos x="156" y="12"/>
                </a:cxn>
                <a:cxn ang="0">
                  <a:pos x="179" y="15"/>
                </a:cxn>
                <a:cxn ang="0">
                  <a:pos x="238" y="16"/>
                </a:cxn>
                <a:cxn ang="0">
                  <a:pos x="287" y="18"/>
                </a:cxn>
                <a:cxn ang="0">
                  <a:pos x="352" y="25"/>
                </a:cxn>
                <a:cxn ang="0">
                  <a:pos x="427" y="24"/>
                </a:cxn>
                <a:cxn ang="0">
                  <a:pos x="510" y="27"/>
                </a:cxn>
                <a:cxn ang="0">
                  <a:pos x="626" y="32"/>
                </a:cxn>
                <a:cxn ang="0">
                  <a:pos x="749" y="39"/>
                </a:cxn>
                <a:cxn ang="0">
                  <a:pos x="941" y="38"/>
                </a:cxn>
                <a:cxn ang="0">
                  <a:pos x="1138" y="40"/>
                </a:cxn>
                <a:cxn ang="0">
                  <a:pos x="1295" y="43"/>
                </a:cxn>
                <a:cxn ang="0">
                  <a:pos x="1311" y="52"/>
                </a:cxn>
                <a:cxn ang="0">
                  <a:pos x="1311" y="70"/>
                </a:cxn>
                <a:cxn ang="0">
                  <a:pos x="1295" y="79"/>
                </a:cxn>
                <a:cxn ang="0">
                  <a:pos x="1139" y="77"/>
                </a:cxn>
                <a:cxn ang="0">
                  <a:pos x="1107" y="92"/>
                </a:cxn>
                <a:cxn ang="0">
                  <a:pos x="1103" y="190"/>
                </a:cxn>
                <a:cxn ang="0">
                  <a:pos x="1110" y="299"/>
                </a:cxn>
                <a:cxn ang="0">
                  <a:pos x="1109" y="323"/>
                </a:cxn>
                <a:cxn ang="0">
                  <a:pos x="1092" y="338"/>
                </a:cxn>
                <a:cxn ang="0">
                  <a:pos x="1081" y="347"/>
                </a:cxn>
                <a:cxn ang="0">
                  <a:pos x="994" y="351"/>
                </a:cxn>
                <a:cxn ang="0">
                  <a:pos x="253" y="53"/>
                </a:cxn>
                <a:cxn ang="0">
                  <a:pos x="236" y="107"/>
                </a:cxn>
                <a:cxn ang="0">
                  <a:pos x="239" y="258"/>
                </a:cxn>
                <a:cxn ang="0">
                  <a:pos x="248" y="270"/>
                </a:cxn>
                <a:cxn ang="0">
                  <a:pos x="245" y="299"/>
                </a:cxn>
                <a:cxn ang="0">
                  <a:pos x="321" y="304"/>
                </a:cxn>
                <a:cxn ang="0">
                  <a:pos x="642" y="310"/>
                </a:cxn>
                <a:cxn ang="0">
                  <a:pos x="898" y="317"/>
                </a:cxn>
                <a:cxn ang="0">
                  <a:pos x="1053" y="310"/>
                </a:cxn>
                <a:cxn ang="0">
                  <a:pos x="1065" y="304"/>
                </a:cxn>
                <a:cxn ang="0">
                  <a:pos x="1071" y="276"/>
                </a:cxn>
                <a:cxn ang="0">
                  <a:pos x="1069" y="118"/>
                </a:cxn>
                <a:cxn ang="0">
                  <a:pos x="1063" y="103"/>
                </a:cxn>
                <a:cxn ang="0">
                  <a:pos x="983" y="74"/>
                </a:cxn>
                <a:cxn ang="0">
                  <a:pos x="794" y="76"/>
                </a:cxn>
                <a:cxn ang="0">
                  <a:pos x="670" y="72"/>
                </a:cxn>
                <a:cxn ang="0">
                  <a:pos x="581" y="67"/>
                </a:cxn>
                <a:cxn ang="0">
                  <a:pos x="440" y="62"/>
                </a:cxn>
                <a:cxn ang="0">
                  <a:pos x="382" y="63"/>
                </a:cxn>
                <a:cxn ang="0">
                  <a:pos x="274" y="54"/>
                </a:cxn>
              </a:cxnLst>
              <a:rect l="0" t="0" r="r" b="b"/>
              <a:pathLst>
                <a:path w="1313" h="354">
                  <a:moveTo>
                    <a:pt x="910" y="354"/>
                  </a:moveTo>
                  <a:lnTo>
                    <a:pt x="910" y="354"/>
                  </a:lnTo>
                  <a:lnTo>
                    <a:pt x="880" y="354"/>
                  </a:lnTo>
                  <a:lnTo>
                    <a:pt x="852" y="351"/>
                  </a:lnTo>
                  <a:lnTo>
                    <a:pt x="852" y="351"/>
                  </a:lnTo>
                  <a:lnTo>
                    <a:pt x="829" y="349"/>
                  </a:lnTo>
                  <a:lnTo>
                    <a:pt x="804" y="347"/>
                  </a:lnTo>
                  <a:lnTo>
                    <a:pt x="777" y="346"/>
                  </a:lnTo>
                  <a:lnTo>
                    <a:pt x="747" y="346"/>
                  </a:lnTo>
                  <a:lnTo>
                    <a:pt x="747" y="346"/>
                  </a:lnTo>
                  <a:lnTo>
                    <a:pt x="687" y="347"/>
                  </a:lnTo>
                  <a:lnTo>
                    <a:pt x="68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36" y="348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363" y="345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275" y="337"/>
                  </a:lnTo>
                  <a:lnTo>
                    <a:pt x="249" y="335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20" y="334"/>
                  </a:lnTo>
                  <a:lnTo>
                    <a:pt x="217" y="333"/>
                  </a:lnTo>
                  <a:lnTo>
                    <a:pt x="214" y="332"/>
                  </a:lnTo>
                  <a:lnTo>
                    <a:pt x="211" y="329"/>
                  </a:lnTo>
                  <a:lnTo>
                    <a:pt x="209" y="327"/>
                  </a:lnTo>
                  <a:lnTo>
                    <a:pt x="207" y="324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6" y="317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6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2"/>
                  </a:lnTo>
                  <a:lnTo>
                    <a:pt x="203" y="269"/>
                  </a:lnTo>
                  <a:lnTo>
                    <a:pt x="202" y="246"/>
                  </a:lnTo>
                  <a:lnTo>
                    <a:pt x="200" y="200"/>
                  </a:lnTo>
                  <a:lnTo>
                    <a:pt x="199" y="15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60"/>
                  </a:lnTo>
                  <a:lnTo>
                    <a:pt x="200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52" y="50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08" y="48"/>
                  </a:lnTo>
                  <a:lnTo>
                    <a:pt x="102" y="47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7" y="39"/>
                  </a:lnTo>
                  <a:lnTo>
                    <a:pt x="71" y="38"/>
                  </a:lnTo>
                  <a:lnTo>
                    <a:pt x="6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85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22" y="12"/>
                  </a:lnTo>
                  <a:lnTo>
                    <a:pt x="131" y="13"/>
                  </a:lnTo>
                  <a:lnTo>
                    <a:pt x="131" y="13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38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87" y="18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29" y="24"/>
                  </a:lnTo>
                  <a:lnTo>
                    <a:pt x="341" y="25"/>
                  </a:lnTo>
                  <a:lnTo>
                    <a:pt x="352" y="25"/>
                  </a:lnTo>
                  <a:lnTo>
                    <a:pt x="362" y="25"/>
                  </a:lnTo>
                  <a:lnTo>
                    <a:pt x="362" y="25"/>
                  </a:lnTo>
                  <a:lnTo>
                    <a:pt x="411" y="25"/>
                  </a:lnTo>
                  <a:lnTo>
                    <a:pt x="427" y="24"/>
                  </a:lnTo>
                  <a:lnTo>
                    <a:pt x="427" y="24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74" y="25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46" y="30"/>
                  </a:lnTo>
                  <a:lnTo>
                    <a:pt x="581" y="31"/>
                  </a:lnTo>
                  <a:lnTo>
                    <a:pt x="581" y="31"/>
                  </a:lnTo>
                  <a:lnTo>
                    <a:pt x="604" y="31"/>
                  </a:lnTo>
                  <a:lnTo>
                    <a:pt x="626" y="32"/>
                  </a:lnTo>
                  <a:lnTo>
                    <a:pt x="668" y="35"/>
                  </a:lnTo>
                  <a:lnTo>
                    <a:pt x="668" y="35"/>
                  </a:lnTo>
                  <a:lnTo>
                    <a:pt x="709" y="38"/>
                  </a:lnTo>
                  <a:lnTo>
                    <a:pt x="749" y="39"/>
                  </a:lnTo>
                  <a:lnTo>
                    <a:pt x="749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854" y="39"/>
                  </a:lnTo>
                  <a:lnTo>
                    <a:pt x="921" y="38"/>
                  </a:lnTo>
                  <a:lnTo>
                    <a:pt x="941" y="38"/>
                  </a:lnTo>
                  <a:lnTo>
                    <a:pt x="941" y="38"/>
                  </a:lnTo>
                  <a:lnTo>
                    <a:pt x="981" y="37"/>
                  </a:lnTo>
                  <a:lnTo>
                    <a:pt x="981" y="37"/>
                  </a:lnTo>
                  <a:lnTo>
                    <a:pt x="1060" y="38"/>
                  </a:lnTo>
                  <a:lnTo>
                    <a:pt x="1138" y="40"/>
                  </a:lnTo>
                  <a:lnTo>
                    <a:pt x="1139" y="40"/>
                  </a:lnTo>
                  <a:lnTo>
                    <a:pt x="1139" y="40"/>
                  </a:lnTo>
                  <a:lnTo>
                    <a:pt x="1216" y="42"/>
                  </a:lnTo>
                  <a:lnTo>
                    <a:pt x="1295" y="43"/>
                  </a:lnTo>
                  <a:lnTo>
                    <a:pt x="1295" y="43"/>
                  </a:lnTo>
                  <a:lnTo>
                    <a:pt x="1299" y="43"/>
                  </a:lnTo>
                  <a:lnTo>
                    <a:pt x="1303" y="44"/>
                  </a:lnTo>
                  <a:lnTo>
                    <a:pt x="1307" y="46"/>
                  </a:lnTo>
                  <a:lnTo>
                    <a:pt x="1309" y="49"/>
                  </a:lnTo>
                  <a:lnTo>
                    <a:pt x="1311" y="52"/>
                  </a:lnTo>
                  <a:lnTo>
                    <a:pt x="1312" y="55"/>
                  </a:lnTo>
                  <a:lnTo>
                    <a:pt x="1313" y="61"/>
                  </a:lnTo>
                  <a:lnTo>
                    <a:pt x="1313" y="61"/>
                  </a:lnTo>
                  <a:lnTo>
                    <a:pt x="1312" y="67"/>
                  </a:lnTo>
                  <a:lnTo>
                    <a:pt x="1311" y="70"/>
                  </a:lnTo>
                  <a:lnTo>
                    <a:pt x="1309" y="73"/>
                  </a:lnTo>
                  <a:lnTo>
                    <a:pt x="1307" y="75"/>
                  </a:lnTo>
                  <a:lnTo>
                    <a:pt x="1303" y="77"/>
                  </a:lnTo>
                  <a:lnTo>
                    <a:pt x="1299" y="79"/>
                  </a:lnTo>
                  <a:lnTo>
                    <a:pt x="1295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12" y="78"/>
                  </a:lnTo>
                  <a:lnTo>
                    <a:pt x="1139" y="77"/>
                  </a:lnTo>
                  <a:lnTo>
                    <a:pt x="1101" y="76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07" y="92"/>
                  </a:lnTo>
                  <a:lnTo>
                    <a:pt x="1107" y="92"/>
                  </a:lnTo>
                  <a:lnTo>
                    <a:pt x="1106" y="122"/>
                  </a:lnTo>
                  <a:lnTo>
                    <a:pt x="1104" y="153"/>
                  </a:lnTo>
                  <a:lnTo>
                    <a:pt x="1104" y="153"/>
                  </a:lnTo>
                  <a:lnTo>
                    <a:pt x="1103" y="190"/>
                  </a:lnTo>
                  <a:lnTo>
                    <a:pt x="1103" y="227"/>
                  </a:lnTo>
                  <a:lnTo>
                    <a:pt x="1103" y="245"/>
                  </a:lnTo>
                  <a:lnTo>
                    <a:pt x="1104" y="264"/>
                  </a:lnTo>
                  <a:lnTo>
                    <a:pt x="1107" y="281"/>
                  </a:lnTo>
                  <a:lnTo>
                    <a:pt x="1110" y="299"/>
                  </a:lnTo>
                  <a:lnTo>
                    <a:pt x="1110" y="299"/>
                  </a:lnTo>
                  <a:lnTo>
                    <a:pt x="1111" y="305"/>
                  </a:lnTo>
                  <a:lnTo>
                    <a:pt x="1111" y="311"/>
                  </a:lnTo>
                  <a:lnTo>
                    <a:pt x="1110" y="318"/>
                  </a:lnTo>
                  <a:lnTo>
                    <a:pt x="1109" y="323"/>
                  </a:lnTo>
                  <a:lnTo>
                    <a:pt x="1106" y="327"/>
                  </a:lnTo>
                  <a:lnTo>
                    <a:pt x="1102" y="331"/>
                  </a:lnTo>
                  <a:lnTo>
                    <a:pt x="1098" y="334"/>
                  </a:lnTo>
                  <a:lnTo>
                    <a:pt x="1093" y="337"/>
                  </a:lnTo>
                  <a:lnTo>
                    <a:pt x="1092" y="338"/>
                  </a:lnTo>
                  <a:lnTo>
                    <a:pt x="1091" y="339"/>
                  </a:lnTo>
                  <a:lnTo>
                    <a:pt x="1091" y="339"/>
                  </a:lnTo>
                  <a:lnTo>
                    <a:pt x="1088" y="343"/>
                  </a:lnTo>
                  <a:lnTo>
                    <a:pt x="1085" y="346"/>
                  </a:lnTo>
                  <a:lnTo>
                    <a:pt x="1081" y="347"/>
                  </a:lnTo>
                  <a:lnTo>
                    <a:pt x="1075" y="347"/>
                  </a:lnTo>
                  <a:lnTo>
                    <a:pt x="1075" y="347"/>
                  </a:lnTo>
                  <a:lnTo>
                    <a:pt x="1035" y="348"/>
                  </a:lnTo>
                  <a:lnTo>
                    <a:pt x="994" y="351"/>
                  </a:lnTo>
                  <a:lnTo>
                    <a:pt x="994" y="351"/>
                  </a:lnTo>
                  <a:lnTo>
                    <a:pt x="952" y="353"/>
                  </a:lnTo>
                  <a:lnTo>
                    <a:pt x="910" y="354"/>
                  </a:lnTo>
                  <a:lnTo>
                    <a:pt x="910" y="354"/>
                  </a:lnTo>
                  <a:close/>
                  <a:moveTo>
                    <a:pt x="253" y="53"/>
                  </a:moveTo>
                  <a:lnTo>
                    <a:pt x="253" y="53"/>
                  </a:lnTo>
                  <a:lnTo>
                    <a:pt x="242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81"/>
                  </a:lnTo>
                  <a:lnTo>
                    <a:pt x="237" y="218"/>
                  </a:lnTo>
                  <a:lnTo>
                    <a:pt x="239" y="256"/>
                  </a:lnTo>
                  <a:lnTo>
                    <a:pt x="239" y="258"/>
                  </a:lnTo>
                  <a:lnTo>
                    <a:pt x="241" y="260"/>
                  </a:lnTo>
                  <a:lnTo>
                    <a:pt x="241" y="260"/>
                  </a:lnTo>
                  <a:lnTo>
                    <a:pt x="244" y="262"/>
                  </a:lnTo>
                  <a:lnTo>
                    <a:pt x="247" y="266"/>
                  </a:lnTo>
                  <a:lnTo>
                    <a:pt x="248" y="270"/>
                  </a:lnTo>
                  <a:lnTo>
                    <a:pt x="248" y="274"/>
                  </a:lnTo>
                  <a:lnTo>
                    <a:pt x="248" y="274"/>
                  </a:lnTo>
                  <a:lnTo>
                    <a:pt x="248" y="284"/>
                  </a:lnTo>
                  <a:lnTo>
                    <a:pt x="246" y="292"/>
                  </a:lnTo>
                  <a:lnTo>
                    <a:pt x="245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87" y="301"/>
                  </a:lnTo>
                  <a:lnTo>
                    <a:pt x="321" y="304"/>
                  </a:lnTo>
                  <a:lnTo>
                    <a:pt x="321" y="304"/>
                  </a:lnTo>
                  <a:lnTo>
                    <a:pt x="369" y="308"/>
                  </a:lnTo>
                  <a:lnTo>
                    <a:pt x="392" y="309"/>
                  </a:lnTo>
                  <a:lnTo>
                    <a:pt x="417" y="310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94" y="310"/>
                  </a:lnTo>
                  <a:lnTo>
                    <a:pt x="748" y="311"/>
                  </a:lnTo>
                  <a:lnTo>
                    <a:pt x="867" y="316"/>
                  </a:lnTo>
                  <a:lnTo>
                    <a:pt x="867" y="316"/>
                  </a:lnTo>
                  <a:lnTo>
                    <a:pt x="898" y="317"/>
                  </a:lnTo>
                  <a:lnTo>
                    <a:pt x="898" y="317"/>
                  </a:lnTo>
                  <a:lnTo>
                    <a:pt x="943" y="316"/>
                  </a:lnTo>
                  <a:lnTo>
                    <a:pt x="986" y="314"/>
                  </a:lnTo>
                  <a:lnTo>
                    <a:pt x="986" y="314"/>
                  </a:lnTo>
                  <a:lnTo>
                    <a:pt x="1053" y="310"/>
                  </a:lnTo>
                  <a:lnTo>
                    <a:pt x="1055" y="310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61" y="306"/>
                  </a:lnTo>
                  <a:lnTo>
                    <a:pt x="1065" y="304"/>
                  </a:lnTo>
                  <a:lnTo>
                    <a:pt x="1068" y="304"/>
                  </a:lnTo>
                  <a:lnTo>
                    <a:pt x="1069" y="300"/>
                  </a:lnTo>
                  <a:lnTo>
                    <a:pt x="1069" y="300"/>
                  </a:lnTo>
                  <a:lnTo>
                    <a:pt x="1070" y="292"/>
                  </a:lnTo>
                  <a:lnTo>
                    <a:pt x="1071" y="276"/>
                  </a:lnTo>
                  <a:lnTo>
                    <a:pt x="1071" y="253"/>
                  </a:lnTo>
                  <a:lnTo>
                    <a:pt x="1070" y="220"/>
                  </a:lnTo>
                  <a:lnTo>
                    <a:pt x="1070" y="220"/>
                  </a:lnTo>
                  <a:lnTo>
                    <a:pt x="1069" y="212"/>
                  </a:lnTo>
                  <a:lnTo>
                    <a:pt x="1069" y="118"/>
                  </a:lnTo>
                  <a:lnTo>
                    <a:pt x="1068" y="116"/>
                  </a:lnTo>
                  <a:lnTo>
                    <a:pt x="1068" y="116"/>
                  </a:lnTo>
                  <a:lnTo>
                    <a:pt x="1066" y="114"/>
                  </a:lnTo>
                  <a:lnTo>
                    <a:pt x="1065" y="110"/>
                  </a:lnTo>
                  <a:lnTo>
                    <a:pt x="1063" y="103"/>
                  </a:lnTo>
                  <a:lnTo>
                    <a:pt x="1063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983" y="74"/>
                  </a:lnTo>
                  <a:lnTo>
                    <a:pt x="983" y="74"/>
                  </a:lnTo>
                  <a:lnTo>
                    <a:pt x="941" y="74"/>
                  </a:lnTo>
                  <a:lnTo>
                    <a:pt x="910" y="75"/>
                  </a:lnTo>
                  <a:lnTo>
                    <a:pt x="910" y="75"/>
                  </a:lnTo>
                  <a:lnTo>
                    <a:pt x="852" y="76"/>
                  </a:lnTo>
                  <a:lnTo>
                    <a:pt x="794" y="76"/>
                  </a:lnTo>
                  <a:lnTo>
                    <a:pt x="794" y="76"/>
                  </a:lnTo>
                  <a:lnTo>
                    <a:pt x="749" y="76"/>
                  </a:lnTo>
                  <a:lnTo>
                    <a:pt x="749" y="76"/>
                  </a:lnTo>
                  <a:lnTo>
                    <a:pt x="710" y="74"/>
                  </a:lnTo>
                  <a:lnTo>
                    <a:pt x="670" y="72"/>
                  </a:lnTo>
                  <a:lnTo>
                    <a:pt x="670" y="72"/>
                  </a:lnTo>
                  <a:lnTo>
                    <a:pt x="626" y="69"/>
                  </a:lnTo>
                  <a:lnTo>
                    <a:pt x="604" y="68"/>
                  </a:lnTo>
                  <a:lnTo>
                    <a:pt x="581" y="67"/>
                  </a:lnTo>
                  <a:lnTo>
                    <a:pt x="581" y="67"/>
                  </a:lnTo>
                  <a:lnTo>
                    <a:pt x="546" y="67"/>
                  </a:lnTo>
                  <a:lnTo>
                    <a:pt x="511" y="65"/>
                  </a:lnTo>
                  <a:lnTo>
                    <a:pt x="511" y="65"/>
                  </a:lnTo>
                  <a:lnTo>
                    <a:pt x="475" y="63"/>
                  </a:lnTo>
                  <a:lnTo>
                    <a:pt x="440" y="62"/>
                  </a:lnTo>
                  <a:lnTo>
                    <a:pt x="440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382" y="63"/>
                  </a:lnTo>
                  <a:lnTo>
                    <a:pt x="382" y="63"/>
                  </a:lnTo>
                  <a:lnTo>
                    <a:pt x="352" y="62"/>
                  </a:lnTo>
                  <a:lnTo>
                    <a:pt x="324" y="61"/>
                  </a:lnTo>
                  <a:lnTo>
                    <a:pt x="299" y="58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4" y="53"/>
                  </a:lnTo>
                  <a:lnTo>
                    <a:pt x="253" y="53"/>
                  </a:lnTo>
                  <a:lnTo>
                    <a:pt x="253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8" name="Freeform 1116"/>
            <p:cNvSpPr/>
            <p:nvPr/>
          </p:nvSpPr>
          <p:spPr bwMode="auto">
            <a:xfrm>
              <a:off x="6265863" y="1023938"/>
              <a:ext cx="487363" cy="323850"/>
            </a:xfrm>
            <a:custGeom>
              <a:avLst/>
              <a:gdLst/>
              <a:ahLst/>
              <a:cxnLst>
                <a:cxn ang="0">
                  <a:pos x="881" y="605"/>
                </a:cxn>
                <a:cxn ang="0">
                  <a:pos x="878" y="586"/>
                </a:cxn>
                <a:cxn ang="0">
                  <a:pos x="886" y="572"/>
                </a:cxn>
                <a:cxn ang="0">
                  <a:pos x="883" y="499"/>
                </a:cxn>
                <a:cxn ang="0">
                  <a:pos x="882" y="380"/>
                </a:cxn>
                <a:cxn ang="0">
                  <a:pos x="872" y="238"/>
                </a:cxn>
                <a:cxn ang="0">
                  <a:pos x="870" y="150"/>
                </a:cxn>
                <a:cxn ang="0">
                  <a:pos x="869" y="111"/>
                </a:cxn>
                <a:cxn ang="0">
                  <a:pos x="851" y="76"/>
                </a:cxn>
                <a:cxn ang="0">
                  <a:pos x="807" y="66"/>
                </a:cxn>
                <a:cxn ang="0">
                  <a:pos x="743" y="62"/>
                </a:cxn>
                <a:cxn ang="0">
                  <a:pos x="657" y="60"/>
                </a:cxn>
                <a:cxn ang="0">
                  <a:pos x="621" y="62"/>
                </a:cxn>
                <a:cxn ang="0">
                  <a:pos x="586" y="58"/>
                </a:cxn>
                <a:cxn ang="0">
                  <a:pos x="525" y="52"/>
                </a:cxn>
                <a:cxn ang="0">
                  <a:pos x="519" y="52"/>
                </a:cxn>
                <a:cxn ang="0">
                  <a:pos x="450" y="47"/>
                </a:cxn>
                <a:cxn ang="0">
                  <a:pos x="191" y="41"/>
                </a:cxn>
                <a:cxn ang="0">
                  <a:pos x="81" y="51"/>
                </a:cxn>
                <a:cxn ang="0">
                  <a:pos x="55" y="71"/>
                </a:cxn>
                <a:cxn ang="0">
                  <a:pos x="47" y="104"/>
                </a:cxn>
                <a:cxn ang="0">
                  <a:pos x="50" y="404"/>
                </a:cxn>
                <a:cxn ang="0">
                  <a:pos x="53" y="471"/>
                </a:cxn>
                <a:cxn ang="0">
                  <a:pos x="40" y="568"/>
                </a:cxn>
                <a:cxn ang="0">
                  <a:pos x="34" y="599"/>
                </a:cxn>
                <a:cxn ang="0">
                  <a:pos x="18" y="606"/>
                </a:cxn>
                <a:cxn ang="0">
                  <a:pos x="5" y="600"/>
                </a:cxn>
                <a:cxn ang="0">
                  <a:pos x="0" y="588"/>
                </a:cxn>
                <a:cxn ang="0">
                  <a:pos x="16" y="486"/>
                </a:cxn>
                <a:cxn ang="0">
                  <a:pos x="13" y="408"/>
                </a:cxn>
                <a:cxn ang="0">
                  <a:pos x="10" y="130"/>
                </a:cxn>
                <a:cxn ang="0">
                  <a:pos x="10" y="88"/>
                </a:cxn>
                <a:cxn ang="0">
                  <a:pos x="28" y="38"/>
                </a:cxn>
                <a:cxn ang="0">
                  <a:pos x="58" y="19"/>
                </a:cxn>
                <a:cxn ang="0">
                  <a:pos x="110" y="9"/>
                </a:cxn>
                <a:cxn ang="0">
                  <a:pos x="209" y="0"/>
                </a:cxn>
                <a:cxn ang="0">
                  <a:pos x="378" y="6"/>
                </a:cxn>
                <a:cxn ang="0">
                  <a:pos x="489" y="14"/>
                </a:cxn>
                <a:cxn ang="0">
                  <a:pos x="551" y="18"/>
                </a:cxn>
                <a:cxn ang="0">
                  <a:pos x="609" y="25"/>
                </a:cxn>
                <a:cxn ang="0">
                  <a:pos x="660" y="24"/>
                </a:cxn>
                <a:cxn ang="0">
                  <a:pos x="772" y="28"/>
                </a:cxn>
                <a:cxn ang="0">
                  <a:pos x="825" y="29"/>
                </a:cxn>
                <a:cxn ang="0">
                  <a:pos x="878" y="51"/>
                </a:cxn>
                <a:cxn ang="0">
                  <a:pos x="903" y="102"/>
                </a:cxn>
                <a:cxn ang="0">
                  <a:pos x="910" y="110"/>
                </a:cxn>
                <a:cxn ang="0">
                  <a:pos x="913" y="124"/>
                </a:cxn>
                <a:cxn ang="0">
                  <a:pos x="907" y="136"/>
                </a:cxn>
                <a:cxn ang="0">
                  <a:pos x="914" y="284"/>
                </a:cxn>
                <a:cxn ang="0">
                  <a:pos x="920" y="343"/>
                </a:cxn>
                <a:cxn ang="0">
                  <a:pos x="920" y="431"/>
                </a:cxn>
                <a:cxn ang="0">
                  <a:pos x="921" y="542"/>
                </a:cxn>
                <a:cxn ang="0">
                  <a:pos x="921" y="565"/>
                </a:cxn>
                <a:cxn ang="0">
                  <a:pos x="908" y="607"/>
                </a:cxn>
                <a:cxn ang="0">
                  <a:pos x="896" y="613"/>
                </a:cxn>
              </a:cxnLst>
              <a:rect l="0" t="0" r="r" b="b"/>
              <a:pathLst>
                <a:path w="921" h="613">
                  <a:moveTo>
                    <a:pt x="896" y="613"/>
                  </a:moveTo>
                  <a:lnTo>
                    <a:pt x="896" y="613"/>
                  </a:lnTo>
                  <a:lnTo>
                    <a:pt x="890" y="612"/>
                  </a:lnTo>
                  <a:lnTo>
                    <a:pt x="886" y="610"/>
                  </a:lnTo>
                  <a:lnTo>
                    <a:pt x="881" y="605"/>
                  </a:lnTo>
                  <a:lnTo>
                    <a:pt x="878" y="600"/>
                  </a:lnTo>
                  <a:lnTo>
                    <a:pt x="878" y="600"/>
                  </a:lnTo>
                  <a:lnTo>
                    <a:pt x="876" y="595"/>
                  </a:lnTo>
                  <a:lnTo>
                    <a:pt x="877" y="591"/>
                  </a:lnTo>
                  <a:lnTo>
                    <a:pt x="878" y="586"/>
                  </a:lnTo>
                  <a:lnTo>
                    <a:pt x="882" y="582"/>
                  </a:lnTo>
                  <a:lnTo>
                    <a:pt x="882" y="582"/>
                  </a:lnTo>
                  <a:lnTo>
                    <a:pt x="883" y="579"/>
                  </a:lnTo>
                  <a:lnTo>
                    <a:pt x="885" y="576"/>
                  </a:lnTo>
                  <a:lnTo>
                    <a:pt x="886" y="572"/>
                  </a:lnTo>
                  <a:lnTo>
                    <a:pt x="887" y="566"/>
                  </a:lnTo>
                  <a:lnTo>
                    <a:pt x="887" y="546"/>
                  </a:lnTo>
                  <a:lnTo>
                    <a:pt x="885" y="515"/>
                  </a:lnTo>
                  <a:lnTo>
                    <a:pt x="885" y="515"/>
                  </a:lnTo>
                  <a:lnTo>
                    <a:pt x="883" y="499"/>
                  </a:lnTo>
                  <a:lnTo>
                    <a:pt x="883" y="499"/>
                  </a:lnTo>
                  <a:lnTo>
                    <a:pt x="881" y="436"/>
                  </a:lnTo>
                  <a:lnTo>
                    <a:pt x="882" y="407"/>
                  </a:lnTo>
                  <a:lnTo>
                    <a:pt x="882" y="380"/>
                  </a:lnTo>
                  <a:lnTo>
                    <a:pt x="882" y="380"/>
                  </a:lnTo>
                  <a:lnTo>
                    <a:pt x="883" y="362"/>
                  </a:lnTo>
                  <a:lnTo>
                    <a:pt x="883" y="343"/>
                  </a:lnTo>
                  <a:lnTo>
                    <a:pt x="880" y="306"/>
                  </a:lnTo>
                  <a:lnTo>
                    <a:pt x="877" y="271"/>
                  </a:lnTo>
                  <a:lnTo>
                    <a:pt x="872" y="238"/>
                  </a:lnTo>
                  <a:lnTo>
                    <a:pt x="872" y="238"/>
                  </a:lnTo>
                  <a:lnTo>
                    <a:pt x="870" y="217"/>
                  </a:lnTo>
                  <a:lnTo>
                    <a:pt x="869" y="196"/>
                  </a:lnTo>
                  <a:lnTo>
                    <a:pt x="870" y="152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33"/>
                  </a:lnTo>
                  <a:lnTo>
                    <a:pt x="870" y="133"/>
                  </a:lnTo>
                  <a:lnTo>
                    <a:pt x="870" y="119"/>
                  </a:lnTo>
                  <a:lnTo>
                    <a:pt x="869" y="111"/>
                  </a:lnTo>
                  <a:lnTo>
                    <a:pt x="867" y="102"/>
                  </a:lnTo>
                  <a:lnTo>
                    <a:pt x="864" y="93"/>
                  </a:lnTo>
                  <a:lnTo>
                    <a:pt x="860" y="85"/>
                  </a:lnTo>
                  <a:lnTo>
                    <a:pt x="854" y="79"/>
                  </a:lnTo>
                  <a:lnTo>
                    <a:pt x="851" y="76"/>
                  </a:lnTo>
                  <a:lnTo>
                    <a:pt x="847" y="74"/>
                  </a:lnTo>
                  <a:lnTo>
                    <a:pt x="847" y="74"/>
                  </a:lnTo>
                  <a:lnTo>
                    <a:pt x="837" y="71"/>
                  </a:lnTo>
                  <a:lnTo>
                    <a:pt x="822" y="68"/>
                  </a:lnTo>
                  <a:lnTo>
                    <a:pt x="807" y="66"/>
                  </a:lnTo>
                  <a:lnTo>
                    <a:pt x="795" y="65"/>
                  </a:lnTo>
                  <a:lnTo>
                    <a:pt x="795" y="65"/>
                  </a:lnTo>
                  <a:lnTo>
                    <a:pt x="768" y="64"/>
                  </a:lnTo>
                  <a:lnTo>
                    <a:pt x="743" y="62"/>
                  </a:lnTo>
                  <a:lnTo>
                    <a:pt x="743" y="62"/>
                  </a:lnTo>
                  <a:lnTo>
                    <a:pt x="717" y="60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73" y="59"/>
                  </a:lnTo>
                  <a:lnTo>
                    <a:pt x="657" y="60"/>
                  </a:lnTo>
                  <a:lnTo>
                    <a:pt x="655" y="60"/>
                  </a:lnTo>
                  <a:lnTo>
                    <a:pt x="655" y="60"/>
                  </a:lnTo>
                  <a:lnTo>
                    <a:pt x="639" y="61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5" y="62"/>
                  </a:lnTo>
                  <a:lnTo>
                    <a:pt x="601" y="60"/>
                  </a:lnTo>
                  <a:lnTo>
                    <a:pt x="586" y="58"/>
                  </a:lnTo>
                  <a:lnTo>
                    <a:pt x="586" y="58"/>
                  </a:lnTo>
                  <a:lnTo>
                    <a:pt x="574" y="56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25" y="52"/>
                  </a:lnTo>
                  <a:lnTo>
                    <a:pt x="525" y="52"/>
                  </a:lnTo>
                  <a:lnTo>
                    <a:pt x="522" y="52"/>
                  </a:lnTo>
                  <a:lnTo>
                    <a:pt x="522" y="52"/>
                  </a:lnTo>
                  <a:lnTo>
                    <a:pt x="520" y="52"/>
                  </a:lnTo>
                  <a:lnTo>
                    <a:pt x="521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485" y="49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382" y="45"/>
                  </a:lnTo>
                  <a:lnTo>
                    <a:pt x="316" y="43"/>
                  </a:lnTo>
                  <a:lnTo>
                    <a:pt x="252" y="42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64" y="42"/>
                  </a:lnTo>
                  <a:lnTo>
                    <a:pt x="136" y="43"/>
                  </a:lnTo>
                  <a:lnTo>
                    <a:pt x="108" y="46"/>
                  </a:lnTo>
                  <a:lnTo>
                    <a:pt x="95" y="48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3" y="53"/>
                  </a:lnTo>
                  <a:lnTo>
                    <a:pt x="67" y="58"/>
                  </a:lnTo>
                  <a:lnTo>
                    <a:pt x="61" y="64"/>
                  </a:lnTo>
                  <a:lnTo>
                    <a:pt x="55" y="71"/>
                  </a:lnTo>
                  <a:lnTo>
                    <a:pt x="52" y="78"/>
                  </a:lnTo>
                  <a:lnTo>
                    <a:pt x="49" y="85"/>
                  </a:lnTo>
                  <a:lnTo>
                    <a:pt x="46" y="99"/>
                  </a:lnTo>
                  <a:lnTo>
                    <a:pt x="45" y="102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9" y="108"/>
                  </a:lnTo>
                  <a:lnTo>
                    <a:pt x="50" y="114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50" y="421"/>
                  </a:lnTo>
                  <a:lnTo>
                    <a:pt x="51" y="439"/>
                  </a:lnTo>
                  <a:lnTo>
                    <a:pt x="51" y="439"/>
                  </a:lnTo>
                  <a:lnTo>
                    <a:pt x="53" y="455"/>
                  </a:lnTo>
                  <a:lnTo>
                    <a:pt x="53" y="471"/>
                  </a:lnTo>
                  <a:lnTo>
                    <a:pt x="53" y="487"/>
                  </a:lnTo>
                  <a:lnTo>
                    <a:pt x="51" y="502"/>
                  </a:lnTo>
                  <a:lnTo>
                    <a:pt x="51" y="502"/>
                  </a:lnTo>
                  <a:lnTo>
                    <a:pt x="43" y="546"/>
                  </a:lnTo>
                  <a:lnTo>
                    <a:pt x="40" y="568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7" y="593"/>
                  </a:lnTo>
                  <a:lnTo>
                    <a:pt x="36" y="596"/>
                  </a:lnTo>
                  <a:lnTo>
                    <a:pt x="34" y="599"/>
                  </a:lnTo>
                  <a:lnTo>
                    <a:pt x="31" y="601"/>
                  </a:lnTo>
                  <a:lnTo>
                    <a:pt x="27" y="603"/>
                  </a:lnTo>
                  <a:lnTo>
                    <a:pt x="24" y="605"/>
                  </a:lnTo>
                  <a:lnTo>
                    <a:pt x="18" y="606"/>
                  </a:lnTo>
                  <a:lnTo>
                    <a:pt x="18" y="606"/>
                  </a:lnTo>
                  <a:lnTo>
                    <a:pt x="14" y="605"/>
                  </a:lnTo>
                  <a:lnTo>
                    <a:pt x="11" y="604"/>
                  </a:lnTo>
                  <a:lnTo>
                    <a:pt x="8" y="603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3" y="598"/>
                  </a:lnTo>
                  <a:lnTo>
                    <a:pt x="1" y="595"/>
                  </a:lnTo>
                  <a:lnTo>
                    <a:pt x="0" y="592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4" y="565"/>
                  </a:lnTo>
                  <a:lnTo>
                    <a:pt x="7" y="543"/>
                  </a:lnTo>
                  <a:lnTo>
                    <a:pt x="14" y="505"/>
                  </a:lnTo>
                  <a:lnTo>
                    <a:pt x="14" y="505"/>
                  </a:lnTo>
                  <a:lnTo>
                    <a:pt x="16" y="486"/>
                  </a:lnTo>
                  <a:lnTo>
                    <a:pt x="16" y="468"/>
                  </a:lnTo>
                  <a:lnTo>
                    <a:pt x="16" y="448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13" y="408"/>
                  </a:lnTo>
                  <a:lnTo>
                    <a:pt x="13" y="390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0" y="130"/>
                  </a:lnTo>
                  <a:lnTo>
                    <a:pt x="8" y="127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8" y="100"/>
                  </a:lnTo>
                  <a:lnTo>
                    <a:pt x="10" y="88"/>
                  </a:lnTo>
                  <a:lnTo>
                    <a:pt x="12" y="76"/>
                  </a:lnTo>
                  <a:lnTo>
                    <a:pt x="15" y="63"/>
                  </a:lnTo>
                  <a:lnTo>
                    <a:pt x="20" y="53"/>
                  </a:lnTo>
                  <a:lnTo>
                    <a:pt x="25" y="43"/>
                  </a:lnTo>
                  <a:lnTo>
                    <a:pt x="28" y="38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41" y="28"/>
                  </a:lnTo>
                  <a:lnTo>
                    <a:pt x="49" y="22"/>
                  </a:lnTo>
                  <a:lnTo>
                    <a:pt x="58" y="19"/>
                  </a:lnTo>
                  <a:lnTo>
                    <a:pt x="69" y="16"/>
                  </a:lnTo>
                  <a:lnTo>
                    <a:pt x="79" y="13"/>
                  </a:lnTo>
                  <a:lnTo>
                    <a:pt x="9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55" y="4"/>
                  </a:lnTo>
                  <a:lnTo>
                    <a:pt x="181" y="2"/>
                  </a:lnTo>
                  <a:lnTo>
                    <a:pt x="209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73" y="0"/>
                  </a:lnTo>
                  <a:lnTo>
                    <a:pt x="308" y="2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70" y="11"/>
                  </a:lnTo>
                  <a:lnTo>
                    <a:pt x="489" y="14"/>
                  </a:lnTo>
                  <a:lnTo>
                    <a:pt x="489" y="14"/>
                  </a:lnTo>
                  <a:lnTo>
                    <a:pt x="510" y="15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51" y="18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90" y="24"/>
                  </a:lnTo>
                  <a:lnTo>
                    <a:pt x="600" y="25"/>
                  </a:lnTo>
                  <a:lnTo>
                    <a:pt x="609" y="25"/>
                  </a:lnTo>
                  <a:lnTo>
                    <a:pt x="609" y="25"/>
                  </a:lnTo>
                  <a:lnTo>
                    <a:pt x="615" y="25"/>
                  </a:lnTo>
                  <a:lnTo>
                    <a:pt x="615" y="25"/>
                  </a:lnTo>
                  <a:lnTo>
                    <a:pt x="637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701" y="25"/>
                  </a:lnTo>
                  <a:lnTo>
                    <a:pt x="744" y="26"/>
                  </a:lnTo>
                  <a:lnTo>
                    <a:pt x="744" y="26"/>
                  </a:lnTo>
                  <a:lnTo>
                    <a:pt x="772" y="28"/>
                  </a:lnTo>
                  <a:lnTo>
                    <a:pt x="772" y="28"/>
                  </a:lnTo>
                  <a:lnTo>
                    <a:pt x="790" y="28"/>
                  </a:lnTo>
                  <a:lnTo>
                    <a:pt x="790" y="28"/>
                  </a:lnTo>
                  <a:lnTo>
                    <a:pt x="813" y="28"/>
                  </a:lnTo>
                  <a:lnTo>
                    <a:pt x="825" y="29"/>
                  </a:lnTo>
                  <a:lnTo>
                    <a:pt x="838" y="31"/>
                  </a:lnTo>
                  <a:lnTo>
                    <a:pt x="849" y="33"/>
                  </a:lnTo>
                  <a:lnTo>
                    <a:pt x="860" y="37"/>
                  </a:lnTo>
                  <a:lnTo>
                    <a:pt x="869" y="44"/>
                  </a:lnTo>
                  <a:lnTo>
                    <a:pt x="878" y="51"/>
                  </a:lnTo>
                  <a:lnTo>
                    <a:pt x="878" y="51"/>
                  </a:lnTo>
                  <a:lnTo>
                    <a:pt x="887" y="61"/>
                  </a:lnTo>
                  <a:lnTo>
                    <a:pt x="894" y="74"/>
                  </a:lnTo>
                  <a:lnTo>
                    <a:pt x="899" y="87"/>
                  </a:lnTo>
                  <a:lnTo>
                    <a:pt x="903" y="102"/>
                  </a:lnTo>
                  <a:lnTo>
                    <a:pt x="904" y="104"/>
                  </a:lnTo>
                  <a:lnTo>
                    <a:pt x="905" y="105"/>
                  </a:lnTo>
                  <a:lnTo>
                    <a:pt x="905" y="105"/>
                  </a:lnTo>
                  <a:lnTo>
                    <a:pt x="908" y="107"/>
                  </a:lnTo>
                  <a:lnTo>
                    <a:pt x="910" y="110"/>
                  </a:lnTo>
                  <a:lnTo>
                    <a:pt x="911" y="113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21"/>
                  </a:lnTo>
                  <a:lnTo>
                    <a:pt x="913" y="124"/>
                  </a:lnTo>
                  <a:lnTo>
                    <a:pt x="910" y="129"/>
                  </a:lnTo>
                  <a:lnTo>
                    <a:pt x="908" y="132"/>
                  </a:lnTo>
                  <a:lnTo>
                    <a:pt x="907" y="134"/>
                  </a:lnTo>
                  <a:lnTo>
                    <a:pt x="907" y="136"/>
                  </a:lnTo>
                  <a:lnTo>
                    <a:pt x="907" y="136"/>
                  </a:lnTo>
                  <a:lnTo>
                    <a:pt x="908" y="169"/>
                  </a:lnTo>
                  <a:lnTo>
                    <a:pt x="910" y="202"/>
                  </a:lnTo>
                  <a:lnTo>
                    <a:pt x="910" y="202"/>
                  </a:lnTo>
                  <a:lnTo>
                    <a:pt x="913" y="243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5" y="303"/>
                  </a:lnTo>
                  <a:lnTo>
                    <a:pt x="917" y="321"/>
                  </a:lnTo>
                  <a:lnTo>
                    <a:pt x="917" y="321"/>
                  </a:lnTo>
                  <a:lnTo>
                    <a:pt x="920" y="343"/>
                  </a:lnTo>
                  <a:lnTo>
                    <a:pt x="921" y="355"/>
                  </a:lnTo>
                  <a:lnTo>
                    <a:pt x="921" y="367"/>
                  </a:lnTo>
                  <a:lnTo>
                    <a:pt x="921" y="367"/>
                  </a:lnTo>
                  <a:lnTo>
                    <a:pt x="920" y="399"/>
                  </a:lnTo>
                  <a:lnTo>
                    <a:pt x="920" y="431"/>
                  </a:lnTo>
                  <a:lnTo>
                    <a:pt x="920" y="440"/>
                  </a:lnTo>
                  <a:lnTo>
                    <a:pt x="920" y="440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21" y="542"/>
                  </a:lnTo>
                  <a:lnTo>
                    <a:pt x="921" y="542"/>
                  </a:lnTo>
                  <a:lnTo>
                    <a:pt x="921" y="548"/>
                  </a:lnTo>
                  <a:lnTo>
                    <a:pt x="921" y="550"/>
                  </a:lnTo>
                  <a:lnTo>
                    <a:pt x="921" y="550"/>
                  </a:lnTo>
                  <a:lnTo>
                    <a:pt x="921" y="565"/>
                  </a:lnTo>
                  <a:lnTo>
                    <a:pt x="920" y="581"/>
                  </a:lnTo>
                  <a:lnTo>
                    <a:pt x="919" y="588"/>
                  </a:lnTo>
                  <a:lnTo>
                    <a:pt x="916" y="595"/>
                  </a:lnTo>
                  <a:lnTo>
                    <a:pt x="913" y="601"/>
                  </a:lnTo>
                  <a:lnTo>
                    <a:pt x="908" y="607"/>
                  </a:lnTo>
                  <a:lnTo>
                    <a:pt x="908" y="607"/>
                  </a:lnTo>
                  <a:lnTo>
                    <a:pt x="905" y="610"/>
                  </a:lnTo>
                  <a:lnTo>
                    <a:pt x="902" y="612"/>
                  </a:lnTo>
                  <a:lnTo>
                    <a:pt x="899" y="613"/>
                  </a:lnTo>
                  <a:lnTo>
                    <a:pt x="896" y="613"/>
                  </a:lnTo>
                  <a:lnTo>
                    <a:pt x="896" y="6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9" name="Freeform 1117"/>
            <p:cNvSpPr/>
            <p:nvPr/>
          </p:nvSpPr>
          <p:spPr bwMode="auto">
            <a:xfrm>
              <a:off x="6199188" y="1189038"/>
              <a:ext cx="85725" cy="161925"/>
            </a:xfrm>
            <a:custGeom>
              <a:avLst/>
              <a:gdLst/>
              <a:ahLst/>
              <a:cxnLst>
                <a:cxn ang="0">
                  <a:pos x="29" y="307"/>
                </a:cxn>
                <a:cxn ang="0">
                  <a:pos x="20" y="304"/>
                </a:cxn>
                <a:cxn ang="0">
                  <a:pos x="14" y="300"/>
                </a:cxn>
                <a:cxn ang="0">
                  <a:pos x="10" y="293"/>
                </a:cxn>
                <a:cxn ang="0">
                  <a:pos x="10" y="288"/>
                </a:cxn>
                <a:cxn ang="0">
                  <a:pos x="10" y="264"/>
                </a:cxn>
                <a:cxn ang="0">
                  <a:pos x="8" y="182"/>
                </a:cxn>
                <a:cxn ang="0">
                  <a:pos x="6" y="153"/>
                </a:cxn>
                <a:cxn ang="0">
                  <a:pos x="3" y="127"/>
                </a:cxn>
                <a:cxn ang="0">
                  <a:pos x="0" y="83"/>
                </a:cxn>
                <a:cxn ang="0">
                  <a:pos x="1" y="54"/>
                </a:cxn>
                <a:cxn ang="0">
                  <a:pos x="3" y="42"/>
                </a:cxn>
                <a:cxn ang="0">
                  <a:pos x="10" y="23"/>
                </a:cxn>
                <a:cxn ang="0">
                  <a:pos x="23" y="9"/>
                </a:cxn>
                <a:cxn ang="0">
                  <a:pos x="42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17" y="5"/>
                </a:cxn>
                <a:cxn ang="0">
                  <a:pos x="132" y="7"/>
                </a:cxn>
                <a:cxn ang="0">
                  <a:pos x="144" y="8"/>
                </a:cxn>
                <a:cxn ang="0">
                  <a:pos x="152" y="10"/>
                </a:cxn>
                <a:cxn ang="0">
                  <a:pos x="158" y="16"/>
                </a:cxn>
                <a:cxn ang="0">
                  <a:pos x="161" y="22"/>
                </a:cxn>
                <a:cxn ang="0">
                  <a:pos x="162" y="29"/>
                </a:cxn>
                <a:cxn ang="0">
                  <a:pos x="161" y="35"/>
                </a:cxn>
                <a:cxn ang="0">
                  <a:pos x="158" y="40"/>
                </a:cxn>
                <a:cxn ang="0">
                  <a:pos x="152" y="44"/>
                </a:cxn>
                <a:cxn ang="0">
                  <a:pos x="145" y="46"/>
                </a:cxn>
                <a:cxn ang="0">
                  <a:pos x="143" y="46"/>
                </a:cxn>
                <a:cxn ang="0">
                  <a:pos x="114" y="42"/>
                </a:cxn>
                <a:cxn ang="0">
                  <a:pos x="74" y="38"/>
                </a:cxn>
                <a:cxn ang="0">
                  <a:pos x="72" y="38"/>
                </a:cxn>
                <a:cxn ang="0">
                  <a:pos x="64" y="38"/>
                </a:cxn>
                <a:cxn ang="0">
                  <a:pos x="53" y="43"/>
                </a:cxn>
                <a:cxn ang="0">
                  <a:pos x="49" y="46"/>
                </a:cxn>
                <a:cxn ang="0">
                  <a:pos x="43" y="56"/>
                </a:cxn>
                <a:cxn ang="0">
                  <a:pos x="40" y="68"/>
                </a:cxn>
                <a:cxn ang="0">
                  <a:pos x="40" y="96"/>
                </a:cxn>
                <a:cxn ang="0">
                  <a:pos x="40" y="112"/>
                </a:cxn>
                <a:cxn ang="0">
                  <a:pos x="42" y="156"/>
                </a:cxn>
                <a:cxn ang="0">
                  <a:pos x="44" y="199"/>
                </a:cxn>
                <a:cxn ang="0">
                  <a:pos x="47" y="288"/>
                </a:cxn>
                <a:cxn ang="0">
                  <a:pos x="47" y="293"/>
                </a:cxn>
                <a:cxn ang="0">
                  <a:pos x="44" y="300"/>
                </a:cxn>
                <a:cxn ang="0">
                  <a:pos x="37" y="304"/>
                </a:cxn>
                <a:cxn ang="0">
                  <a:pos x="29" y="307"/>
                </a:cxn>
              </a:cxnLst>
              <a:rect l="0" t="0" r="r" b="b"/>
              <a:pathLst>
                <a:path w="162" h="307">
                  <a:moveTo>
                    <a:pt x="29" y="307"/>
                  </a:moveTo>
                  <a:lnTo>
                    <a:pt x="29" y="307"/>
                  </a:lnTo>
                  <a:lnTo>
                    <a:pt x="23" y="306"/>
                  </a:lnTo>
                  <a:lnTo>
                    <a:pt x="20" y="304"/>
                  </a:lnTo>
                  <a:lnTo>
                    <a:pt x="17" y="303"/>
                  </a:lnTo>
                  <a:lnTo>
                    <a:pt x="14" y="300"/>
                  </a:lnTo>
                  <a:lnTo>
                    <a:pt x="11" y="296"/>
                  </a:lnTo>
                  <a:lnTo>
                    <a:pt x="10" y="293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09"/>
                  </a:lnTo>
                  <a:lnTo>
                    <a:pt x="8" y="182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3" y="127"/>
                  </a:lnTo>
                  <a:lnTo>
                    <a:pt x="1" y="97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1" y="54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6" y="31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5"/>
                  </a:lnTo>
                  <a:lnTo>
                    <a:pt x="42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92" y="1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32" y="7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8" y="9"/>
                  </a:lnTo>
                  <a:lnTo>
                    <a:pt x="152" y="10"/>
                  </a:lnTo>
                  <a:lnTo>
                    <a:pt x="156" y="13"/>
                  </a:lnTo>
                  <a:lnTo>
                    <a:pt x="158" y="16"/>
                  </a:lnTo>
                  <a:lnTo>
                    <a:pt x="160" y="19"/>
                  </a:lnTo>
                  <a:lnTo>
                    <a:pt x="161" y="22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1" y="35"/>
                  </a:lnTo>
                  <a:lnTo>
                    <a:pt x="159" y="38"/>
                  </a:lnTo>
                  <a:lnTo>
                    <a:pt x="158" y="40"/>
                  </a:lnTo>
                  <a:lnTo>
                    <a:pt x="154" y="43"/>
                  </a:lnTo>
                  <a:lnTo>
                    <a:pt x="152" y="44"/>
                  </a:lnTo>
                  <a:lnTo>
                    <a:pt x="148" y="45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94" y="39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4" y="38"/>
                  </a:lnTo>
                  <a:lnTo>
                    <a:pt x="58" y="40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3" y="56"/>
                  </a:lnTo>
                  <a:lnTo>
                    <a:pt x="42" y="61"/>
                  </a:lnTo>
                  <a:lnTo>
                    <a:pt x="40" y="68"/>
                  </a:lnTo>
                  <a:lnTo>
                    <a:pt x="39" y="82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2" y="156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6" y="244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3"/>
                  </a:lnTo>
                  <a:lnTo>
                    <a:pt x="46" y="296"/>
                  </a:lnTo>
                  <a:lnTo>
                    <a:pt x="44" y="300"/>
                  </a:lnTo>
                  <a:lnTo>
                    <a:pt x="40" y="303"/>
                  </a:lnTo>
                  <a:lnTo>
                    <a:pt x="37" y="304"/>
                  </a:lnTo>
                  <a:lnTo>
                    <a:pt x="34" y="306"/>
                  </a:lnTo>
                  <a:lnTo>
                    <a:pt x="29" y="307"/>
                  </a:lnTo>
                  <a:lnTo>
                    <a:pt x="29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0" name="Freeform 1118"/>
            <p:cNvSpPr/>
            <p:nvPr/>
          </p:nvSpPr>
          <p:spPr bwMode="auto">
            <a:xfrm>
              <a:off x="6742113" y="1189038"/>
              <a:ext cx="84138" cy="168275"/>
            </a:xfrm>
            <a:custGeom>
              <a:avLst/>
              <a:gdLst/>
              <a:ahLst/>
              <a:cxnLst>
                <a:cxn ang="0">
                  <a:pos x="127" y="317"/>
                </a:cxn>
                <a:cxn ang="0">
                  <a:pos x="118" y="316"/>
                </a:cxn>
                <a:cxn ang="0">
                  <a:pos x="113" y="312"/>
                </a:cxn>
                <a:cxn ang="0">
                  <a:pos x="111" y="309"/>
                </a:cxn>
                <a:cxn ang="0">
                  <a:pos x="109" y="303"/>
                </a:cxn>
                <a:cxn ang="0">
                  <a:pos x="109" y="299"/>
                </a:cxn>
                <a:cxn ang="0">
                  <a:pos x="118" y="209"/>
                </a:cxn>
                <a:cxn ang="0">
                  <a:pos x="121" y="130"/>
                </a:cxn>
                <a:cxn ang="0">
                  <a:pos x="121" y="122"/>
                </a:cxn>
                <a:cxn ang="0">
                  <a:pos x="120" y="85"/>
                </a:cxn>
                <a:cxn ang="0">
                  <a:pos x="115" y="60"/>
                </a:cxn>
                <a:cxn ang="0">
                  <a:pos x="110" y="49"/>
                </a:cxn>
                <a:cxn ang="0">
                  <a:pos x="103" y="42"/>
                </a:cxn>
                <a:cxn ang="0">
                  <a:pos x="93" y="37"/>
                </a:cxn>
                <a:cxn ang="0">
                  <a:pos x="81" y="36"/>
                </a:cxn>
                <a:cxn ang="0">
                  <a:pos x="69" y="35"/>
                </a:cxn>
                <a:cxn ang="0">
                  <a:pos x="39" y="37"/>
                </a:cxn>
                <a:cxn ang="0">
                  <a:pos x="19" y="38"/>
                </a:cxn>
                <a:cxn ang="0">
                  <a:pos x="15" y="37"/>
                </a:cxn>
                <a:cxn ang="0">
                  <a:pos x="7" y="35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3"/>
                </a:cxn>
                <a:cxn ang="0">
                  <a:pos x="18" y="1"/>
                </a:cxn>
                <a:cxn ang="0">
                  <a:pos x="30" y="1"/>
                </a:cxn>
                <a:cxn ang="0">
                  <a:pos x="59" y="0"/>
                </a:cxn>
                <a:cxn ang="0">
                  <a:pos x="91" y="2"/>
                </a:cxn>
                <a:cxn ang="0">
                  <a:pos x="113" y="8"/>
                </a:cxn>
                <a:cxn ang="0">
                  <a:pos x="127" y="17"/>
                </a:cxn>
                <a:cxn ang="0">
                  <a:pos x="138" y="27"/>
                </a:cxn>
                <a:cxn ang="0">
                  <a:pos x="146" y="42"/>
                </a:cxn>
                <a:cxn ang="0">
                  <a:pos x="153" y="59"/>
                </a:cxn>
                <a:cxn ang="0">
                  <a:pos x="156" y="71"/>
                </a:cxn>
                <a:cxn ang="0">
                  <a:pos x="160" y="127"/>
                </a:cxn>
                <a:cxn ang="0">
                  <a:pos x="159" y="184"/>
                </a:cxn>
                <a:cxn ang="0">
                  <a:pos x="153" y="241"/>
                </a:cxn>
                <a:cxn ang="0">
                  <a:pos x="146" y="301"/>
                </a:cxn>
                <a:cxn ang="0">
                  <a:pos x="145" y="304"/>
                </a:cxn>
                <a:cxn ang="0">
                  <a:pos x="141" y="311"/>
                </a:cxn>
                <a:cxn ang="0">
                  <a:pos x="133" y="316"/>
                </a:cxn>
                <a:cxn ang="0">
                  <a:pos x="127" y="317"/>
                </a:cxn>
              </a:cxnLst>
              <a:rect l="0" t="0" r="r" b="b"/>
              <a:pathLst>
                <a:path w="160" h="317">
                  <a:moveTo>
                    <a:pt x="127" y="317"/>
                  </a:moveTo>
                  <a:lnTo>
                    <a:pt x="127" y="317"/>
                  </a:lnTo>
                  <a:lnTo>
                    <a:pt x="122" y="317"/>
                  </a:lnTo>
                  <a:lnTo>
                    <a:pt x="118" y="316"/>
                  </a:lnTo>
                  <a:lnTo>
                    <a:pt x="115" y="314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1" y="309"/>
                  </a:lnTo>
                  <a:lnTo>
                    <a:pt x="110" y="306"/>
                  </a:lnTo>
                  <a:lnTo>
                    <a:pt x="109" y="303"/>
                  </a:lnTo>
                  <a:lnTo>
                    <a:pt x="109" y="299"/>
                  </a:lnTo>
                  <a:lnTo>
                    <a:pt x="109" y="299"/>
                  </a:lnTo>
                  <a:lnTo>
                    <a:pt x="115" y="253"/>
                  </a:lnTo>
                  <a:lnTo>
                    <a:pt x="118" y="209"/>
                  </a:lnTo>
                  <a:lnTo>
                    <a:pt x="120" y="168"/>
                  </a:lnTo>
                  <a:lnTo>
                    <a:pt x="121" y="130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1" y="99"/>
                  </a:lnTo>
                  <a:lnTo>
                    <a:pt x="120" y="85"/>
                  </a:lnTo>
                  <a:lnTo>
                    <a:pt x="118" y="72"/>
                  </a:lnTo>
                  <a:lnTo>
                    <a:pt x="115" y="60"/>
                  </a:lnTo>
                  <a:lnTo>
                    <a:pt x="113" y="54"/>
                  </a:lnTo>
                  <a:lnTo>
                    <a:pt x="110" y="49"/>
                  </a:lnTo>
                  <a:lnTo>
                    <a:pt x="107" y="45"/>
                  </a:lnTo>
                  <a:lnTo>
                    <a:pt x="103" y="42"/>
                  </a:lnTo>
                  <a:lnTo>
                    <a:pt x="99" y="39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54" y="36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76" y="0"/>
                  </a:lnTo>
                  <a:lnTo>
                    <a:pt x="91" y="2"/>
                  </a:lnTo>
                  <a:lnTo>
                    <a:pt x="107" y="6"/>
                  </a:lnTo>
                  <a:lnTo>
                    <a:pt x="113" y="8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3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9" y="99"/>
                  </a:lnTo>
                  <a:lnTo>
                    <a:pt x="160" y="127"/>
                  </a:lnTo>
                  <a:lnTo>
                    <a:pt x="160" y="155"/>
                  </a:lnTo>
                  <a:lnTo>
                    <a:pt x="159" y="184"/>
                  </a:lnTo>
                  <a:lnTo>
                    <a:pt x="157" y="213"/>
                  </a:lnTo>
                  <a:lnTo>
                    <a:pt x="153" y="241"/>
                  </a:lnTo>
                  <a:lnTo>
                    <a:pt x="147" y="295"/>
                  </a:lnTo>
                  <a:lnTo>
                    <a:pt x="146" y="301"/>
                  </a:lnTo>
                  <a:lnTo>
                    <a:pt x="146" y="301"/>
                  </a:lnTo>
                  <a:lnTo>
                    <a:pt x="145" y="304"/>
                  </a:lnTo>
                  <a:lnTo>
                    <a:pt x="144" y="308"/>
                  </a:lnTo>
                  <a:lnTo>
                    <a:pt x="141" y="311"/>
                  </a:lnTo>
                  <a:lnTo>
                    <a:pt x="139" y="313"/>
                  </a:lnTo>
                  <a:lnTo>
                    <a:pt x="133" y="316"/>
                  </a:lnTo>
                  <a:lnTo>
                    <a:pt x="127" y="317"/>
                  </a:lnTo>
                  <a:lnTo>
                    <a:pt x="127" y="3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1" name="Freeform 1119"/>
            <p:cNvSpPr>
              <a:spLocks noEditPoints="1"/>
            </p:cNvSpPr>
            <p:nvPr/>
          </p:nvSpPr>
          <p:spPr bwMode="auto">
            <a:xfrm>
              <a:off x="6586538" y="1546225"/>
              <a:ext cx="61913" cy="5715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29" y="102"/>
                </a:cxn>
                <a:cxn ang="0">
                  <a:pos x="11" y="89"/>
                </a:cxn>
                <a:cxn ang="0">
                  <a:pos x="6" y="81"/>
                </a:cxn>
                <a:cxn ang="0">
                  <a:pos x="0" y="64"/>
                </a:cxn>
                <a:cxn ang="0">
                  <a:pos x="0" y="55"/>
                </a:cxn>
                <a:cxn ang="0">
                  <a:pos x="3" y="39"/>
                </a:cxn>
                <a:cxn ang="0">
                  <a:pos x="11" y="25"/>
                </a:cxn>
                <a:cxn ang="0">
                  <a:pos x="23" y="13"/>
                </a:cxn>
                <a:cxn ang="0">
                  <a:pos x="38" y="6"/>
                </a:cxn>
                <a:cxn ang="0">
                  <a:pos x="40" y="6"/>
                </a:cxn>
                <a:cxn ang="0">
                  <a:pos x="44" y="3"/>
                </a:cxn>
                <a:cxn ang="0">
                  <a:pos x="56" y="1"/>
                </a:cxn>
                <a:cxn ang="0">
                  <a:pos x="61" y="0"/>
                </a:cxn>
                <a:cxn ang="0">
                  <a:pos x="78" y="3"/>
                </a:cxn>
                <a:cxn ang="0">
                  <a:pos x="94" y="11"/>
                </a:cxn>
                <a:cxn ang="0">
                  <a:pos x="106" y="24"/>
                </a:cxn>
                <a:cxn ang="0">
                  <a:pos x="115" y="39"/>
                </a:cxn>
                <a:cxn ang="0">
                  <a:pos x="117" y="51"/>
                </a:cxn>
                <a:cxn ang="0">
                  <a:pos x="117" y="61"/>
                </a:cxn>
                <a:cxn ang="0">
                  <a:pos x="115" y="71"/>
                </a:cxn>
                <a:cxn ang="0">
                  <a:pos x="110" y="82"/>
                </a:cxn>
                <a:cxn ang="0">
                  <a:pos x="105" y="86"/>
                </a:cxn>
                <a:cxn ang="0">
                  <a:pos x="96" y="95"/>
                </a:cxn>
                <a:cxn ang="0">
                  <a:pos x="85" y="101"/>
                </a:cxn>
                <a:cxn ang="0">
                  <a:pos x="71" y="104"/>
                </a:cxn>
                <a:cxn ang="0">
                  <a:pos x="64" y="106"/>
                </a:cxn>
                <a:cxn ang="0">
                  <a:pos x="63" y="106"/>
                </a:cxn>
                <a:cxn ang="0">
                  <a:pos x="54" y="108"/>
                </a:cxn>
                <a:cxn ang="0">
                  <a:pos x="59" y="46"/>
                </a:cxn>
                <a:cxn ang="0">
                  <a:pos x="52" y="50"/>
                </a:cxn>
                <a:cxn ang="0">
                  <a:pos x="48" y="51"/>
                </a:cxn>
                <a:cxn ang="0">
                  <a:pos x="47" y="53"/>
                </a:cxn>
                <a:cxn ang="0">
                  <a:pos x="54" y="62"/>
                </a:cxn>
                <a:cxn ang="0">
                  <a:pos x="55" y="62"/>
                </a:cxn>
                <a:cxn ang="0">
                  <a:pos x="64" y="60"/>
                </a:cxn>
                <a:cxn ang="0">
                  <a:pos x="68" y="51"/>
                </a:cxn>
                <a:cxn ang="0">
                  <a:pos x="67" y="50"/>
                </a:cxn>
                <a:cxn ang="0">
                  <a:pos x="65" y="46"/>
                </a:cxn>
                <a:cxn ang="0">
                  <a:pos x="59" y="46"/>
                </a:cxn>
              </a:cxnLst>
              <a:rect l="0" t="0" r="r" b="b"/>
              <a:pathLst>
                <a:path w="117" h="108">
                  <a:moveTo>
                    <a:pt x="52" y="108"/>
                  </a:moveTo>
                  <a:lnTo>
                    <a:pt x="52" y="108"/>
                  </a:lnTo>
                  <a:lnTo>
                    <a:pt x="40" y="106"/>
                  </a:lnTo>
                  <a:lnTo>
                    <a:pt x="29" y="102"/>
                  </a:lnTo>
                  <a:lnTo>
                    <a:pt x="19" y="96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11" y="25"/>
                  </a:lnTo>
                  <a:lnTo>
                    <a:pt x="16" y="18"/>
                  </a:lnTo>
                  <a:lnTo>
                    <a:pt x="23" y="13"/>
                  </a:lnTo>
                  <a:lnTo>
                    <a:pt x="30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3"/>
                  </a:lnTo>
                  <a:lnTo>
                    <a:pt x="49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8" y="3"/>
                  </a:lnTo>
                  <a:lnTo>
                    <a:pt x="86" y="7"/>
                  </a:lnTo>
                  <a:lnTo>
                    <a:pt x="94" y="11"/>
                  </a:lnTo>
                  <a:lnTo>
                    <a:pt x="100" y="17"/>
                  </a:lnTo>
                  <a:lnTo>
                    <a:pt x="106" y="24"/>
                  </a:lnTo>
                  <a:lnTo>
                    <a:pt x="111" y="31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7" y="51"/>
                  </a:lnTo>
                  <a:lnTo>
                    <a:pt x="117" y="56"/>
                  </a:lnTo>
                  <a:lnTo>
                    <a:pt x="117" y="61"/>
                  </a:lnTo>
                  <a:lnTo>
                    <a:pt x="116" y="66"/>
                  </a:lnTo>
                  <a:lnTo>
                    <a:pt x="115" y="71"/>
                  </a:lnTo>
                  <a:lnTo>
                    <a:pt x="113" y="77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05" y="86"/>
                  </a:lnTo>
                  <a:lnTo>
                    <a:pt x="101" y="91"/>
                  </a:lnTo>
                  <a:lnTo>
                    <a:pt x="96" y="95"/>
                  </a:lnTo>
                  <a:lnTo>
                    <a:pt x="91" y="98"/>
                  </a:lnTo>
                  <a:lnTo>
                    <a:pt x="85" y="101"/>
                  </a:lnTo>
                  <a:lnTo>
                    <a:pt x="78" y="103"/>
                  </a:lnTo>
                  <a:lnTo>
                    <a:pt x="71" y="104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8" y="108"/>
                  </a:lnTo>
                  <a:lnTo>
                    <a:pt x="54" y="108"/>
                  </a:lnTo>
                  <a:lnTo>
                    <a:pt x="52" y="108"/>
                  </a:lnTo>
                  <a:close/>
                  <a:moveTo>
                    <a:pt x="59" y="46"/>
                  </a:moveTo>
                  <a:lnTo>
                    <a:pt x="59" y="46"/>
                  </a:lnTo>
                  <a:lnTo>
                    <a:pt x="52" y="50"/>
                  </a:lnTo>
                  <a:lnTo>
                    <a:pt x="49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7" y="53"/>
                  </a:lnTo>
                  <a:lnTo>
                    <a:pt x="40" y="61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4" y="60"/>
                  </a:lnTo>
                  <a:lnTo>
                    <a:pt x="72" y="59"/>
                  </a:lnTo>
                  <a:lnTo>
                    <a:pt x="68" y="51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6" y="49"/>
                  </a:lnTo>
                  <a:lnTo>
                    <a:pt x="65" y="46"/>
                  </a:lnTo>
                  <a:lnTo>
                    <a:pt x="61" y="45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2" name="Freeform 1120"/>
            <p:cNvSpPr>
              <a:spLocks noEditPoints="1"/>
            </p:cNvSpPr>
            <p:nvPr/>
          </p:nvSpPr>
          <p:spPr bwMode="auto">
            <a:xfrm>
              <a:off x="6664325" y="1544638"/>
              <a:ext cx="66675" cy="57150"/>
            </a:xfrm>
            <a:custGeom>
              <a:avLst/>
              <a:gdLst/>
              <a:ahLst/>
              <a:cxnLst>
                <a:cxn ang="0">
                  <a:pos x="75" y="109"/>
                </a:cxn>
                <a:cxn ang="0">
                  <a:pos x="65" y="106"/>
                </a:cxn>
                <a:cxn ang="0">
                  <a:pos x="63" y="106"/>
                </a:cxn>
                <a:cxn ang="0">
                  <a:pos x="51" y="105"/>
                </a:cxn>
                <a:cxn ang="0">
                  <a:pos x="32" y="101"/>
                </a:cxn>
                <a:cxn ang="0">
                  <a:pos x="22" y="96"/>
                </a:cxn>
                <a:cxn ang="0">
                  <a:pos x="18" y="92"/>
                </a:cxn>
                <a:cxn ang="0">
                  <a:pos x="7" y="76"/>
                </a:cxn>
                <a:cxn ang="0">
                  <a:pos x="1" y="56"/>
                </a:cxn>
                <a:cxn ang="0">
                  <a:pos x="0" y="47"/>
                </a:cxn>
                <a:cxn ang="0">
                  <a:pos x="3" y="32"/>
                </a:cxn>
                <a:cxn ang="0">
                  <a:pos x="7" y="25"/>
                </a:cxn>
                <a:cxn ang="0">
                  <a:pos x="17" y="15"/>
                </a:cxn>
                <a:cxn ang="0">
                  <a:pos x="28" y="8"/>
                </a:cxn>
                <a:cxn ang="0">
                  <a:pos x="40" y="3"/>
                </a:cxn>
                <a:cxn ang="0">
                  <a:pos x="54" y="1"/>
                </a:cxn>
                <a:cxn ang="0">
                  <a:pos x="55" y="1"/>
                </a:cxn>
                <a:cxn ang="0">
                  <a:pos x="69" y="0"/>
                </a:cxn>
                <a:cxn ang="0">
                  <a:pos x="85" y="2"/>
                </a:cxn>
                <a:cxn ang="0">
                  <a:pos x="101" y="8"/>
                </a:cxn>
                <a:cxn ang="0">
                  <a:pos x="110" y="15"/>
                </a:cxn>
                <a:cxn ang="0">
                  <a:pos x="121" y="34"/>
                </a:cxn>
                <a:cxn ang="0">
                  <a:pos x="125" y="44"/>
                </a:cxn>
                <a:cxn ang="0">
                  <a:pos x="126" y="56"/>
                </a:cxn>
                <a:cxn ang="0">
                  <a:pos x="125" y="66"/>
                </a:cxn>
                <a:cxn ang="0">
                  <a:pos x="116" y="85"/>
                </a:cxn>
                <a:cxn ang="0">
                  <a:pos x="100" y="99"/>
                </a:cxn>
                <a:cxn ang="0">
                  <a:pos x="81" y="107"/>
                </a:cxn>
                <a:cxn ang="0">
                  <a:pos x="75" y="109"/>
                </a:cxn>
                <a:cxn ang="0">
                  <a:pos x="68" y="61"/>
                </a:cxn>
                <a:cxn ang="0">
                  <a:pos x="74" y="61"/>
                </a:cxn>
                <a:cxn ang="0">
                  <a:pos x="80" y="59"/>
                </a:cxn>
                <a:cxn ang="0">
                  <a:pos x="81" y="54"/>
                </a:cxn>
                <a:cxn ang="0">
                  <a:pos x="81" y="53"/>
                </a:cxn>
                <a:cxn ang="0">
                  <a:pos x="76" y="47"/>
                </a:cxn>
                <a:cxn ang="0">
                  <a:pos x="69" y="45"/>
                </a:cxn>
                <a:cxn ang="0">
                  <a:pos x="62" y="45"/>
                </a:cxn>
                <a:cxn ang="0">
                  <a:pos x="58" y="46"/>
                </a:cxn>
                <a:cxn ang="0">
                  <a:pos x="54" y="46"/>
                </a:cxn>
                <a:cxn ang="0">
                  <a:pos x="47" y="49"/>
                </a:cxn>
                <a:cxn ang="0">
                  <a:pos x="52" y="60"/>
                </a:cxn>
                <a:cxn ang="0">
                  <a:pos x="54" y="60"/>
                </a:cxn>
                <a:cxn ang="0">
                  <a:pos x="67" y="61"/>
                </a:cxn>
              </a:cxnLst>
              <a:rect l="0" t="0" r="r" b="b"/>
              <a:pathLst>
                <a:path w="126" h="109">
                  <a:moveTo>
                    <a:pt x="75" y="109"/>
                  </a:moveTo>
                  <a:lnTo>
                    <a:pt x="75" y="109"/>
                  </a:lnTo>
                  <a:lnTo>
                    <a:pt x="69" y="109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1" y="105"/>
                  </a:lnTo>
                  <a:lnTo>
                    <a:pt x="38" y="103"/>
                  </a:lnTo>
                  <a:lnTo>
                    <a:pt x="32" y="101"/>
                  </a:lnTo>
                  <a:lnTo>
                    <a:pt x="27" y="99"/>
                  </a:lnTo>
                  <a:lnTo>
                    <a:pt x="22" y="96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1" y="85"/>
                  </a:lnTo>
                  <a:lnTo>
                    <a:pt x="7" y="76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3" y="3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11" y="20"/>
                  </a:lnTo>
                  <a:lnTo>
                    <a:pt x="17" y="15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2"/>
                  </a:lnTo>
                  <a:lnTo>
                    <a:pt x="93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10" y="15"/>
                  </a:lnTo>
                  <a:lnTo>
                    <a:pt x="116" y="24"/>
                  </a:lnTo>
                  <a:lnTo>
                    <a:pt x="121" y="34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6" y="50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5" y="66"/>
                  </a:lnTo>
                  <a:lnTo>
                    <a:pt x="121" y="75"/>
                  </a:lnTo>
                  <a:lnTo>
                    <a:pt x="116" y="85"/>
                  </a:lnTo>
                  <a:lnTo>
                    <a:pt x="109" y="92"/>
                  </a:lnTo>
                  <a:lnTo>
                    <a:pt x="100" y="99"/>
                  </a:lnTo>
                  <a:lnTo>
                    <a:pt x="91" y="104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75" y="109"/>
                  </a:lnTo>
                  <a:lnTo>
                    <a:pt x="75" y="109"/>
                  </a:lnTo>
                  <a:close/>
                  <a:moveTo>
                    <a:pt x="68" y="61"/>
                  </a:moveTo>
                  <a:lnTo>
                    <a:pt x="68" y="61"/>
                  </a:lnTo>
                  <a:lnTo>
                    <a:pt x="74" y="61"/>
                  </a:lnTo>
                  <a:lnTo>
                    <a:pt x="76" y="62"/>
                  </a:lnTo>
                  <a:lnTo>
                    <a:pt x="80" y="59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79" y="49"/>
                  </a:lnTo>
                  <a:lnTo>
                    <a:pt x="76" y="47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4" y="46"/>
                  </a:lnTo>
                  <a:lnTo>
                    <a:pt x="51" y="47"/>
                  </a:lnTo>
                  <a:lnTo>
                    <a:pt x="47" y="49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3" y="61"/>
                  </a:lnTo>
                  <a:lnTo>
                    <a:pt x="67" y="61"/>
                  </a:lnTo>
                  <a:lnTo>
                    <a:pt x="68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3" name="Freeform 1121"/>
            <p:cNvSpPr>
              <a:spLocks noEditPoints="1"/>
            </p:cNvSpPr>
            <p:nvPr/>
          </p:nvSpPr>
          <p:spPr bwMode="auto">
            <a:xfrm>
              <a:off x="6759575" y="1531938"/>
              <a:ext cx="92075" cy="90488"/>
            </a:xfrm>
            <a:custGeom>
              <a:avLst/>
              <a:gdLst/>
              <a:ahLst/>
              <a:cxnLst>
                <a:cxn ang="0">
                  <a:pos x="100" y="171"/>
                </a:cxn>
                <a:cxn ang="0">
                  <a:pos x="87" y="168"/>
                </a:cxn>
                <a:cxn ang="0">
                  <a:pos x="86" y="168"/>
                </a:cxn>
                <a:cxn ang="0">
                  <a:pos x="69" y="164"/>
                </a:cxn>
                <a:cxn ang="0">
                  <a:pos x="41" y="152"/>
                </a:cxn>
                <a:cxn ang="0">
                  <a:pos x="20" y="135"/>
                </a:cxn>
                <a:cxn ang="0">
                  <a:pos x="6" y="111"/>
                </a:cxn>
                <a:cxn ang="0">
                  <a:pos x="2" y="96"/>
                </a:cxn>
                <a:cxn ang="0">
                  <a:pos x="0" y="78"/>
                </a:cxn>
                <a:cxn ang="0">
                  <a:pos x="2" y="60"/>
                </a:cxn>
                <a:cxn ang="0">
                  <a:pos x="8" y="43"/>
                </a:cxn>
                <a:cxn ang="0">
                  <a:pos x="16" y="29"/>
                </a:cxn>
                <a:cxn ang="0">
                  <a:pos x="22" y="23"/>
                </a:cxn>
                <a:cxn ang="0">
                  <a:pos x="36" y="12"/>
                </a:cxn>
                <a:cxn ang="0">
                  <a:pos x="51" y="5"/>
                </a:cxn>
                <a:cxn ang="0">
                  <a:pos x="69" y="1"/>
                </a:cxn>
                <a:cxn ang="0">
                  <a:pos x="78" y="0"/>
                </a:cxn>
                <a:cxn ang="0">
                  <a:pos x="86" y="0"/>
                </a:cxn>
                <a:cxn ang="0">
                  <a:pos x="111" y="2"/>
                </a:cxn>
                <a:cxn ang="0">
                  <a:pos x="126" y="7"/>
                </a:cxn>
                <a:cxn ang="0">
                  <a:pos x="140" y="16"/>
                </a:cxn>
                <a:cxn ang="0">
                  <a:pos x="146" y="23"/>
                </a:cxn>
                <a:cxn ang="0">
                  <a:pos x="162" y="43"/>
                </a:cxn>
                <a:cxn ang="0">
                  <a:pos x="168" y="57"/>
                </a:cxn>
                <a:cxn ang="0">
                  <a:pos x="172" y="82"/>
                </a:cxn>
                <a:cxn ang="0">
                  <a:pos x="173" y="98"/>
                </a:cxn>
                <a:cxn ang="0">
                  <a:pos x="172" y="113"/>
                </a:cxn>
                <a:cxn ang="0">
                  <a:pos x="168" y="125"/>
                </a:cxn>
                <a:cxn ang="0">
                  <a:pos x="159" y="139"/>
                </a:cxn>
                <a:cxn ang="0">
                  <a:pos x="151" y="147"/>
                </a:cxn>
                <a:cxn ang="0">
                  <a:pos x="136" y="158"/>
                </a:cxn>
                <a:cxn ang="0">
                  <a:pos x="128" y="163"/>
                </a:cxn>
                <a:cxn ang="0">
                  <a:pos x="127" y="164"/>
                </a:cxn>
                <a:cxn ang="0">
                  <a:pos x="120" y="168"/>
                </a:cxn>
                <a:cxn ang="0">
                  <a:pos x="112" y="169"/>
                </a:cxn>
                <a:cxn ang="0">
                  <a:pos x="108" y="170"/>
                </a:cxn>
                <a:cxn ang="0">
                  <a:pos x="104" y="171"/>
                </a:cxn>
                <a:cxn ang="0">
                  <a:pos x="100" y="171"/>
                </a:cxn>
                <a:cxn ang="0">
                  <a:pos x="84" y="45"/>
                </a:cxn>
                <a:cxn ang="0">
                  <a:pos x="68" y="47"/>
                </a:cxn>
                <a:cxn ang="0">
                  <a:pos x="57" y="52"/>
                </a:cxn>
                <a:cxn ang="0">
                  <a:pos x="50" y="61"/>
                </a:cxn>
                <a:cxn ang="0">
                  <a:pos x="48" y="65"/>
                </a:cxn>
                <a:cxn ang="0">
                  <a:pos x="46" y="77"/>
                </a:cxn>
                <a:cxn ang="0">
                  <a:pos x="47" y="88"/>
                </a:cxn>
                <a:cxn ang="0">
                  <a:pos x="50" y="98"/>
                </a:cxn>
                <a:cxn ang="0">
                  <a:pos x="52" y="103"/>
                </a:cxn>
                <a:cxn ang="0">
                  <a:pos x="61" y="113"/>
                </a:cxn>
                <a:cxn ang="0">
                  <a:pos x="73" y="119"/>
                </a:cxn>
                <a:cxn ang="0">
                  <a:pos x="86" y="122"/>
                </a:cxn>
                <a:cxn ang="0">
                  <a:pos x="102" y="123"/>
                </a:cxn>
                <a:cxn ang="0">
                  <a:pos x="103" y="123"/>
                </a:cxn>
                <a:cxn ang="0">
                  <a:pos x="119" y="115"/>
                </a:cxn>
                <a:cxn ang="0">
                  <a:pos x="127" y="109"/>
                </a:cxn>
                <a:cxn ang="0">
                  <a:pos x="129" y="101"/>
                </a:cxn>
                <a:cxn ang="0">
                  <a:pos x="128" y="91"/>
                </a:cxn>
                <a:cxn ang="0">
                  <a:pos x="127" y="75"/>
                </a:cxn>
                <a:cxn ang="0">
                  <a:pos x="124" y="63"/>
                </a:cxn>
                <a:cxn ang="0">
                  <a:pos x="115" y="54"/>
                </a:cxn>
                <a:cxn ang="0">
                  <a:pos x="102" y="47"/>
                </a:cxn>
                <a:cxn ang="0">
                  <a:pos x="84" y="45"/>
                </a:cxn>
              </a:cxnLst>
              <a:rect l="0" t="0" r="r" b="b"/>
              <a:pathLst>
                <a:path w="173" h="171">
                  <a:moveTo>
                    <a:pt x="100" y="171"/>
                  </a:moveTo>
                  <a:lnTo>
                    <a:pt x="100" y="171"/>
                  </a:lnTo>
                  <a:lnTo>
                    <a:pt x="94" y="17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69" y="164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9" y="145"/>
                  </a:lnTo>
                  <a:lnTo>
                    <a:pt x="20" y="135"/>
                  </a:lnTo>
                  <a:lnTo>
                    <a:pt x="12" y="123"/>
                  </a:lnTo>
                  <a:lnTo>
                    <a:pt x="6" y="111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6" y="12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9" y="3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3" y="1"/>
                  </a:lnTo>
                  <a:lnTo>
                    <a:pt x="111" y="2"/>
                  </a:lnTo>
                  <a:lnTo>
                    <a:pt x="118" y="4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6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58" y="36"/>
                  </a:lnTo>
                  <a:lnTo>
                    <a:pt x="162" y="43"/>
                  </a:lnTo>
                  <a:lnTo>
                    <a:pt x="165" y="50"/>
                  </a:lnTo>
                  <a:lnTo>
                    <a:pt x="168" y="57"/>
                  </a:lnTo>
                  <a:lnTo>
                    <a:pt x="170" y="64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3" y="98"/>
                  </a:lnTo>
                  <a:lnTo>
                    <a:pt x="173" y="106"/>
                  </a:lnTo>
                  <a:lnTo>
                    <a:pt x="172" y="113"/>
                  </a:lnTo>
                  <a:lnTo>
                    <a:pt x="170" y="119"/>
                  </a:lnTo>
                  <a:lnTo>
                    <a:pt x="168" y="125"/>
                  </a:lnTo>
                  <a:lnTo>
                    <a:pt x="164" y="132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1" y="147"/>
                  </a:lnTo>
                  <a:lnTo>
                    <a:pt x="143" y="153"/>
                  </a:lnTo>
                  <a:lnTo>
                    <a:pt x="136" y="158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20" y="168"/>
                  </a:lnTo>
                  <a:lnTo>
                    <a:pt x="116" y="169"/>
                  </a:lnTo>
                  <a:lnTo>
                    <a:pt x="112" y="169"/>
                  </a:lnTo>
                  <a:lnTo>
                    <a:pt x="109" y="169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4" y="171"/>
                  </a:lnTo>
                  <a:lnTo>
                    <a:pt x="100" y="171"/>
                  </a:lnTo>
                  <a:lnTo>
                    <a:pt x="100" y="171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2" y="49"/>
                  </a:lnTo>
                  <a:lnTo>
                    <a:pt x="57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8" y="65"/>
                  </a:lnTo>
                  <a:lnTo>
                    <a:pt x="47" y="70"/>
                  </a:lnTo>
                  <a:lnTo>
                    <a:pt x="46" y="77"/>
                  </a:lnTo>
                  <a:lnTo>
                    <a:pt x="46" y="82"/>
                  </a:lnTo>
                  <a:lnTo>
                    <a:pt x="47" y="88"/>
                  </a:lnTo>
                  <a:lnTo>
                    <a:pt x="48" y="93"/>
                  </a:lnTo>
                  <a:lnTo>
                    <a:pt x="50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9"/>
                  </a:lnTo>
                  <a:lnTo>
                    <a:pt x="61" y="113"/>
                  </a:lnTo>
                  <a:lnTo>
                    <a:pt x="67" y="117"/>
                  </a:lnTo>
                  <a:lnTo>
                    <a:pt x="73" y="119"/>
                  </a:lnTo>
                  <a:lnTo>
                    <a:pt x="80" y="121"/>
                  </a:lnTo>
                  <a:lnTo>
                    <a:pt x="86" y="122"/>
                  </a:lnTo>
                  <a:lnTo>
                    <a:pt x="101" y="123"/>
                  </a:lnTo>
                  <a:lnTo>
                    <a:pt x="102" y="123"/>
                  </a:lnTo>
                  <a:lnTo>
                    <a:pt x="103" y="123"/>
                  </a:lnTo>
                  <a:lnTo>
                    <a:pt x="103" y="123"/>
                  </a:lnTo>
                  <a:lnTo>
                    <a:pt x="110" y="120"/>
                  </a:lnTo>
                  <a:lnTo>
                    <a:pt x="119" y="115"/>
                  </a:lnTo>
                  <a:lnTo>
                    <a:pt x="124" y="112"/>
                  </a:lnTo>
                  <a:lnTo>
                    <a:pt x="127" y="109"/>
                  </a:lnTo>
                  <a:lnTo>
                    <a:pt x="129" y="105"/>
                  </a:lnTo>
                  <a:lnTo>
                    <a:pt x="129" y="10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6" y="68"/>
                  </a:lnTo>
                  <a:lnTo>
                    <a:pt x="124" y="63"/>
                  </a:lnTo>
                  <a:lnTo>
                    <a:pt x="119" y="58"/>
                  </a:lnTo>
                  <a:lnTo>
                    <a:pt x="115" y="54"/>
                  </a:lnTo>
                  <a:lnTo>
                    <a:pt x="109" y="50"/>
                  </a:lnTo>
                  <a:lnTo>
                    <a:pt x="102" y="47"/>
                  </a:lnTo>
                  <a:lnTo>
                    <a:pt x="94" y="46"/>
                  </a:lnTo>
                  <a:lnTo>
                    <a:pt x="84" y="45"/>
                  </a:lnTo>
                  <a:lnTo>
                    <a:pt x="8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535" name="TextBox 1534"/>
          <p:cNvSpPr txBox="1"/>
          <p:nvPr/>
        </p:nvSpPr>
        <p:spPr>
          <a:xfrm>
            <a:off x="1142964" y="1365794"/>
            <a:ext cx="762005" cy="46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赠送精美手绘图标</a:t>
            </a:r>
            <a:endParaRPr lang="zh-CN" altLang="en-US" sz="36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3" name="组合 952"/>
          <p:cNvGrpSpPr/>
          <p:nvPr/>
        </p:nvGrpSpPr>
        <p:grpSpPr>
          <a:xfrm>
            <a:off x="8081411" y="2766537"/>
            <a:ext cx="1104900" cy="588433"/>
            <a:chOff x="6148388" y="2366963"/>
            <a:chExt cx="828675" cy="441325"/>
          </a:xfrm>
          <a:solidFill>
            <a:schemeClr val="tx1"/>
          </a:solidFill>
        </p:grpSpPr>
        <p:sp>
          <p:nvSpPr>
            <p:cNvPr id="16485" name="Freeform 101"/>
            <p:cNvSpPr/>
            <p:nvPr/>
          </p:nvSpPr>
          <p:spPr bwMode="auto">
            <a:xfrm>
              <a:off x="6172200" y="2527300"/>
              <a:ext cx="65088" cy="10795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04" y="9"/>
                </a:cxn>
                <a:cxn ang="0">
                  <a:pos x="92" y="17"/>
                </a:cxn>
                <a:cxn ang="0">
                  <a:pos x="82" y="27"/>
                </a:cxn>
                <a:cxn ang="0">
                  <a:pos x="73" y="40"/>
                </a:cxn>
                <a:cxn ang="0">
                  <a:pos x="64" y="52"/>
                </a:cxn>
                <a:cxn ang="0">
                  <a:pos x="57" y="64"/>
                </a:cxn>
                <a:cxn ang="0">
                  <a:pos x="44" y="89"/>
                </a:cxn>
                <a:cxn ang="0">
                  <a:pos x="44" y="89"/>
                </a:cxn>
                <a:cxn ang="0">
                  <a:pos x="29" y="116"/>
                </a:cxn>
                <a:cxn ang="0">
                  <a:pos x="16" y="143"/>
                </a:cxn>
                <a:cxn ang="0">
                  <a:pos x="10" y="156"/>
                </a:cxn>
                <a:cxn ang="0">
                  <a:pos x="6" y="171"/>
                </a:cxn>
                <a:cxn ang="0">
                  <a:pos x="1" y="185"/>
                </a:cxn>
                <a:cxn ang="0">
                  <a:pos x="0" y="200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0" y="200"/>
                </a:cxn>
                <a:cxn ang="0">
                  <a:pos x="10" y="200"/>
                </a:cxn>
                <a:cxn ang="0">
                  <a:pos x="11" y="185"/>
                </a:cxn>
                <a:cxn ang="0">
                  <a:pos x="15" y="172"/>
                </a:cxn>
                <a:cxn ang="0">
                  <a:pos x="19" y="158"/>
                </a:cxn>
                <a:cxn ang="0">
                  <a:pos x="25" y="145"/>
                </a:cxn>
                <a:cxn ang="0">
                  <a:pos x="39" y="120"/>
                </a:cxn>
                <a:cxn ang="0">
                  <a:pos x="52" y="94"/>
                </a:cxn>
                <a:cxn ang="0">
                  <a:pos x="52" y="94"/>
                </a:cxn>
                <a:cxn ang="0">
                  <a:pos x="57" y="83"/>
                </a:cxn>
                <a:cxn ang="0">
                  <a:pos x="64" y="71"/>
                </a:cxn>
                <a:cxn ang="0">
                  <a:pos x="72" y="58"/>
                </a:cxn>
                <a:cxn ang="0">
                  <a:pos x="80" y="46"/>
                </a:cxn>
                <a:cxn ang="0">
                  <a:pos x="89" y="34"/>
                </a:cxn>
                <a:cxn ang="0">
                  <a:pos x="98" y="24"/>
                </a:cxn>
                <a:cxn ang="0">
                  <a:pos x="110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3" y="5"/>
                </a:cxn>
                <a:cxn ang="0">
                  <a:pos x="122" y="3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204">
                  <a:moveTo>
                    <a:pt x="116" y="1"/>
                  </a:moveTo>
                  <a:lnTo>
                    <a:pt x="116" y="1"/>
                  </a:lnTo>
                  <a:lnTo>
                    <a:pt x="104" y="9"/>
                  </a:lnTo>
                  <a:lnTo>
                    <a:pt x="92" y="17"/>
                  </a:lnTo>
                  <a:lnTo>
                    <a:pt x="82" y="27"/>
                  </a:lnTo>
                  <a:lnTo>
                    <a:pt x="73" y="40"/>
                  </a:lnTo>
                  <a:lnTo>
                    <a:pt x="64" y="52"/>
                  </a:lnTo>
                  <a:lnTo>
                    <a:pt x="57" y="64"/>
                  </a:lnTo>
                  <a:lnTo>
                    <a:pt x="44" y="89"/>
                  </a:lnTo>
                  <a:lnTo>
                    <a:pt x="44" y="89"/>
                  </a:lnTo>
                  <a:lnTo>
                    <a:pt x="29" y="116"/>
                  </a:lnTo>
                  <a:lnTo>
                    <a:pt x="16" y="143"/>
                  </a:lnTo>
                  <a:lnTo>
                    <a:pt x="10" y="156"/>
                  </a:lnTo>
                  <a:lnTo>
                    <a:pt x="6" y="171"/>
                  </a:lnTo>
                  <a:lnTo>
                    <a:pt x="1" y="185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0" y="200"/>
                  </a:lnTo>
                  <a:lnTo>
                    <a:pt x="10" y="200"/>
                  </a:lnTo>
                  <a:lnTo>
                    <a:pt x="11" y="185"/>
                  </a:lnTo>
                  <a:lnTo>
                    <a:pt x="15" y="172"/>
                  </a:lnTo>
                  <a:lnTo>
                    <a:pt x="19" y="158"/>
                  </a:lnTo>
                  <a:lnTo>
                    <a:pt x="25" y="145"/>
                  </a:lnTo>
                  <a:lnTo>
                    <a:pt x="39" y="120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7" y="83"/>
                  </a:lnTo>
                  <a:lnTo>
                    <a:pt x="64" y="71"/>
                  </a:lnTo>
                  <a:lnTo>
                    <a:pt x="72" y="58"/>
                  </a:lnTo>
                  <a:lnTo>
                    <a:pt x="80" y="46"/>
                  </a:lnTo>
                  <a:lnTo>
                    <a:pt x="89" y="34"/>
                  </a:lnTo>
                  <a:lnTo>
                    <a:pt x="98" y="24"/>
                  </a:lnTo>
                  <a:lnTo>
                    <a:pt x="110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3" y="5"/>
                  </a:lnTo>
                  <a:lnTo>
                    <a:pt x="122" y="3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6" name="Freeform 102"/>
            <p:cNvSpPr/>
            <p:nvPr/>
          </p:nvSpPr>
          <p:spPr bwMode="auto">
            <a:xfrm>
              <a:off x="6173788" y="2527300"/>
              <a:ext cx="103188" cy="157163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0" y="16"/>
                </a:cxn>
                <a:cxn ang="0">
                  <a:pos x="153" y="31"/>
                </a:cxn>
                <a:cxn ang="0">
                  <a:pos x="138" y="48"/>
                </a:cxn>
                <a:cxn ang="0">
                  <a:pos x="123" y="65"/>
                </a:cxn>
                <a:cxn ang="0">
                  <a:pos x="110" y="84"/>
                </a:cxn>
                <a:cxn ang="0">
                  <a:pos x="97" y="103"/>
                </a:cxn>
                <a:cxn ang="0">
                  <a:pos x="72" y="142"/>
                </a:cxn>
                <a:cxn ang="0">
                  <a:pos x="72" y="142"/>
                </a:cxn>
                <a:cxn ang="0">
                  <a:pos x="60" y="161"/>
                </a:cxn>
                <a:cxn ang="0">
                  <a:pos x="50" y="181"/>
                </a:cxn>
                <a:cxn ang="0">
                  <a:pos x="40" y="202"/>
                </a:cxn>
                <a:cxn ang="0">
                  <a:pos x="30" y="221"/>
                </a:cxn>
                <a:cxn ang="0">
                  <a:pos x="30" y="221"/>
                </a:cxn>
                <a:cxn ang="0">
                  <a:pos x="21" y="240"/>
                </a:cxn>
                <a:cxn ang="0">
                  <a:pos x="12" y="258"/>
                </a:cxn>
                <a:cxn ang="0">
                  <a:pos x="8" y="266"/>
                </a:cxn>
                <a:cxn ang="0">
                  <a:pos x="5" y="275"/>
                </a:cxn>
                <a:cxn ang="0">
                  <a:pos x="3" y="284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9" y="298"/>
                </a:cxn>
                <a:cxn ang="0">
                  <a:pos x="10" y="297"/>
                </a:cxn>
                <a:cxn ang="0">
                  <a:pos x="10" y="295"/>
                </a:cxn>
                <a:cxn ang="0">
                  <a:pos x="10" y="295"/>
                </a:cxn>
                <a:cxn ang="0">
                  <a:pos x="12" y="284"/>
                </a:cxn>
                <a:cxn ang="0">
                  <a:pos x="14" y="275"/>
                </a:cxn>
                <a:cxn ang="0">
                  <a:pos x="18" y="266"/>
                </a:cxn>
                <a:cxn ang="0">
                  <a:pos x="22" y="255"/>
                </a:cxn>
                <a:cxn ang="0">
                  <a:pos x="33" y="237"/>
                </a:cxn>
                <a:cxn ang="0">
                  <a:pos x="42" y="219"/>
                </a:cxn>
                <a:cxn ang="0">
                  <a:pos x="42" y="219"/>
                </a:cxn>
                <a:cxn ang="0">
                  <a:pos x="50" y="201"/>
                </a:cxn>
                <a:cxn ang="0">
                  <a:pos x="60" y="182"/>
                </a:cxn>
                <a:cxn ang="0">
                  <a:pos x="80" y="147"/>
                </a:cxn>
                <a:cxn ang="0">
                  <a:pos x="80" y="147"/>
                </a:cxn>
                <a:cxn ang="0">
                  <a:pos x="91" y="127"/>
                </a:cxn>
                <a:cxn ang="0">
                  <a:pos x="104" y="109"/>
                </a:cxn>
                <a:cxn ang="0">
                  <a:pos x="116" y="90"/>
                </a:cxn>
                <a:cxn ang="0">
                  <a:pos x="130" y="73"/>
                </a:cxn>
                <a:cxn ang="0">
                  <a:pos x="144" y="55"/>
                </a:cxn>
                <a:cxn ang="0">
                  <a:pos x="160" y="39"/>
                </a:cxn>
                <a:cxn ang="0">
                  <a:pos x="175" y="24"/>
                </a:cxn>
                <a:cxn ang="0">
                  <a:pos x="193" y="10"/>
                </a:cxn>
                <a:cxn ang="0">
                  <a:pos x="193" y="10"/>
                </a:cxn>
                <a:cxn ang="0">
                  <a:pos x="194" y="8"/>
                </a:cxn>
                <a:cxn ang="0">
                  <a:pos x="195" y="6"/>
                </a:cxn>
                <a:cxn ang="0">
                  <a:pos x="194" y="2"/>
                </a:cxn>
                <a:cxn ang="0">
                  <a:pos x="193" y="1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5" h="299">
                  <a:moveTo>
                    <a:pt x="187" y="1"/>
                  </a:moveTo>
                  <a:lnTo>
                    <a:pt x="187" y="1"/>
                  </a:lnTo>
                  <a:lnTo>
                    <a:pt x="170" y="16"/>
                  </a:lnTo>
                  <a:lnTo>
                    <a:pt x="153" y="31"/>
                  </a:lnTo>
                  <a:lnTo>
                    <a:pt x="138" y="48"/>
                  </a:lnTo>
                  <a:lnTo>
                    <a:pt x="123" y="65"/>
                  </a:lnTo>
                  <a:lnTo>
                    <a:pt x="110" y="84"/>
                  </a:lnTo>
                  <a:lnTo>
                    <a:pt x="97" y="103"/>
                  </a:lnTo>
                  <a:lnTo>
                    <a:pt x="72" y="142"/>
                  </a:lnTo>
                  <a:lnTo>
                    <a:pt x="72" y="142"/>
                  </a:lnTo>
                  <a:lnTo>
                    <a:pt x="60" y="161"/>
                  </a:lnTo>
                  <a:lnTo>
                    <a:pt x="50" y="181"/>
                  </a:lnTo>
                  <a:lnTo>
                    <a:pt x="40" y="202"/>
                  </a:lnTo>
                  <a:lnTo>
                    <a:pt x="30" y="221"/>
                  </a:lnTo>
                  <a:lnTo>
                    <a:pt x="30" y="221"/>
                  </a:lnTo>
                  <a:lnTo>
                    <a:pt x="21" y="240"/>
                  </a:lnTo>
                  <a:lnTo>
                    <a:pt x="12" y="258"/>
                  </a:lnTo>
                  <a:lnTo>
                    <a:pt x="8" y="266"/>
                  </a:lnTo>
                  <a:lnTo>
                    <a:pt x="5" y="275"/>
                  </a:lnTo>
                  <a:lnTo>
                    <a:pt x="3" y="284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0" y="295"/>
                  </a:lnTo>
                  <a:lnTo>
                    <a:pt x="10" y="295"/>
                  </a:lnTo>
                  <a:lnTo>
                    <a:pt x="12" y="284"/>
                  </a:lnTo>
                  <a:lnTo>
                    <a:pt x="14" y="275"/>
                  </a:lnTo>
                  <a:lnTo>
                    <a:pt x="18" y="266"/>
                  </a:lnTo>
                  <a:lnTo>
                    <a:pt x="22" y="255"/>
                  </a:lnTo>
                  <a:lnTo>
                    <a:pt x="33" y="237"/>
                  </a:lnTo>
                  <a:lnTo>
                    <a:pt x="42" y="219"/>
                  </a:lnTo>
                  <a:lnTo>
                    <a:pt x="42" y="219"/>
                  </a:lnTo>
                  <a:lnTo>
                    <a:pt x="50" y="201"/>
                  </a:lnTo>
                  <a:lnTo>
                    <a:pt x="60" y="182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91" y="127"/>
                  </a:lnTo>
                  <a:lnTo>
                    <a:pt x="104" y="109"/>
                  </a:lnTo>
                  <a:lnTo>
                    <a:pt x="116" y="90"/>
                  </a:lnTo>
                  <a:lnTo>
                    <a:pt x="130" y="73"/>
                  </a:lnTo>
                  <a:lnTo>
                    <a:pt x="144" y="55"/>
                  </a:lnTo>
                  <a:lnTo>
                    <a:pt x="160" y="39"/>
                  </a:lnTo>
                  <a:lnTo>
                    <a:pt x="175" y="24"/>
                  </a:lnTo>
                  <a:lnTo>
                    <a:pt x="193" y="10"/>
                  </a:lnTo>
                  <a:lnTo>
                    <a:pt x="193" y="10"/>
                  </a:lnTo>
                  <a:lnTo>
                    <a:pt x="194" y="8"/>
                  </a:lnTo>
                  <a:lnTo>
                    <a:pt x="195" y="6"/>
                  </a:lnTo>
                  <a:lnTo>
                    <a:pt x="194" y="2"/>
                  </a:lnTo>
                  <a:lnTo>
                    <a:pt x="193" y="1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7" name="Freeform 103"/>
            <p:cNvSpPr/>
            <p:nvPr/>
          </p:nvSpPr>
          <p:spPr bwMode="auto">
            <a:xfrm>
              <a:off x="6181725" y="2536825"/>
              <a:ext cx="115888" cy="185738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193" y="19"/>
                </a:cxn>
                <a:cxn ang="0">
                  <a:pos x="179" y="38"/>
                </a:cxn>
                <a:cxn ang="0">
                  <a:pos x="159" y="69"/>
                </a:cxn>
                <a:cxn ang="0">
                  <a:pos x="152" y="78"/>
                </a:cxn>
                <a:cxn ang="0">
                  <a:pos x="118" y="119"/>
                </a:cxn>
                <a:cxn ang="0">
                  <a:pos x="93" y="150"/>
                </a:cxn>
                <a:cxn ang="0">
                  <a:pos x="87" y="161"/>
                </a:cxn>
                <a:cxn ang="0">
                  <a:pos x="60" y="204"/>
                </a:cxn>
                <a:cxn ang="0">
                  <a:pos x="32" y="249"/>
                </a:cxn>
                <a:cxn ang="0">
                  <a:pos x="14" y="284"/>
                </a:cxn>
                <a:cxn ang="0">
                  <a:pos x="6" y="308"/>
                </a:cxn>
                <a:cxn ang="0">
                  <a:pos x="1" y="333"/>
                </a:cxn>
                <a:cxn ang="0">
                  <a:pos x="0" y="346"/>
                </a:cxn>
                <a:cxn ang="0">
                  <a:pos x="1" y="349"/>
                </a:cxn>
                <a:cxn ang="0">
                  <a:pos x="4" y="350"/>
                </a:cxn>
                <a:cxn ang="0">
                  <a:pos x="8" y="349"/>
                </a:cxn>
                <a:cxn ang="0">
                  <a:pos x="9" y="346"/>
                </a:cxn>
                <a:cxn ang="0">
                  <a:pos x="10" y="334"/>
                </a:cxn>
                <a:cxn ang="0">
                  <a:pos x="15" y="310"/>
                </a:cxn>
                <a:cxn ang="0">
                  <a:pos x="24" y="286"/>
                </a:cxn>
                <a:cxn ang="0">
                  <a:pos x="41" y="252"/>
                </a:cxn>
                <a:cxn ang="0">
                  <a:pos x="68" y="208"/>
                </a:cxn>
                <a:cxn ang="0">
                  <a:pos x="95" y="166"/>
                </a:cxn>
                <a:cxn ang="0">
                  <a:pos x="102" y="154"/>
                </a:cxn>
                <a:cxn ang="0">
                  <a:pos x="127" y="121"/>
                </a:cxn>
                <a:cxn ang="0">
                  <a:pos x="163" y="78"/>
                </a:cxn>
                <a:cxn ang="0">
                  <a:pos x="170" y="69"/>
                </a:cxn>
                <a:cxn ang="0">
                  <a:pos x="188" y="41"/>
                </a:cxn>
                <a:cxn ang="0">
                  <a:pos x="200" y="24"/>
                </a:cxn>
                <a:cxn ang="0">
                  <a:pos x="217" y="7"/>
                </a:cxn>
                <a:cxn ang="0">
                  <a:pos x="218" y="6"/>
                </a:cxn>
                <a:cxn ang="0">
                  <a:pos x="218" y="3"/>
                </a:cxn>
                <a:cxn ang="0">
                  <a:pos x="214" y="0"/>
                </a:cxn>
                <a:cxn ang="0">
                  <a:pos x="210" y="1"/>
                </a:cxn>
              </a:cxnLst>
              <a:rect l="0" t="0" r="r" b="b"/>
              <a:pathLst>
                <a:path w="218" h="350">
                  <a:moveTo>
                    <a:pt x="210" y="1"/>
                  </a:moveTo>
                  <a:lnTo>
                    <a:pt x="210" y="1"/>
                  </a:lnTo>
                  <a:lnTo>
                    <a:pt x="200" y="9"/>
                  </a:lnTo>
                  <a:lnTo>
                    <a:pt x="193" y="19"/>
                  </a:lnTo>
                  <a:lnTo>
                    <a:pt x="185" y="28"/>
                  </a:lnTo>
                  <a:lnTo>
                    <a:pt x="179" y="38"/>
                  </a:lnTo>
                  <a:lnTo>
                    <a:pt x="165" y="59"/>
                  </a:lnTo>
                  <a:lnTo>
                    <a:pt x="159" y="69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34" y="99"/>
                  </a:lnTo>
                  <a:lnTo>
                    <a:pt x="118" y="119"/>
                  </a:lnTo>
                  <a:lnTo>
                    <a:pt x="101" y="139"/>
                  </a:lnTo>
                  <a:lnTo>
                    <a:pt x="93" y="150"/>
                  </a:lnTo>
                  <a:lnTo>
                    <a:pt x="87" y="161"/>
                  </a:lnTo>
                  <a:lnTo>
                    <a:pt x="87" y="161"/>
                  </a:lnTo>
                  <a:lnTo>
                    <a:pt x="73" y="183"/>
                  </a:lnTo>
                  <a:lnTo>
                    <a:pt x="60" y="204"/>
                  </a:lnTo>
                  <a:lnTo>
                    <a:pt x="45" y="226"/>
                  </a:lnTo>
                  <a:lnTo>
                    <a:pt x="32" y="249"/>
                  </a:lnTo>
                  <a:lnTo>
                    <a:pt x="21" y="273"/>
                  </a:lnTo>
                  <a:lnTo>
                    <a:pt x="14" y="284"/>
                  </a:lnTo>
                  <a:lnTo>
                    <a:pt x="10" y="296"/>
                  </a:lnTo>
                  <a:lnTo>
                    <a:pt x="6" y="308"/>
                  </a:lnTo>
                  <a:lnTo>
                    <a:pt x="3" y="320"/>
                  </a:lnTo>
                  <a:lnTo>
                    <a:pt x="1" y="333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8"/>
                  </a:lnTo>
                  <a:lnTo>
                    <a:pt x="1" y="349"/>
                  </a:lnTo>
                  <a:lnTo>
                    <a:pt x="3" y="350"/>
                  </a:lnTo>
                  <a:lnTo>
                    <a:pt x="4" y="350"/>
                  </a:lnTo>
                  <a:lnTo>
                    <a:pt x="6" y="350"/>
                  </a:lnTo>
                  <a:lnTo>
                    <a:pt x="8" y="349"/>
                  </a:lnTo>
                  <a:lnTo>
                    <a:pt x="9" y="348"/>
                  </a:lnTo>
                  <a:lnTo>
                    <a:pt x="9" y="346"/>
                  </a:lnTo>
                  <a:lnTo>
                    <a:pt x="9" y="346"/>
                  </a:lnTo>
                  <a:lnTo>
                    <a:pt x="10" y="334"/>
                  </a:lnTo>
                  <a:lnTo>
                    <a:pt x="12" y="321"/>
                  </a:lnTo>
                  <a:lnTo>
                    <a:pt x="15" y="310"/>
                  </a:lnTo>
                  <a:lnTo>
                    <a:pt x="20" y="297"/>
                  </a:lnTo>
                  <a:lnTo>
                    <a:pt x="24" y="286"/>
                  </a:lnTo>
                  <a:lnTo>
                    <a:pt x="29" y="275"/>
                  </a:lnTo>
                  <a:lnTo>
                    <a:pt x="41" y="252"/>
                  </a:lnTo>
                  <a:lnTo>
                    <a:pt x="55" y="229"/>
                  </a:lnTo>
                  <a:lnTo>
                    <a:pt x="68" y="208"/>
                  </a:lnTo>
                  <a:lnTo>
                    <a:pt x="82" y="187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2" y="154"/>
                  </a:lnTo>
                  <a:lnTo>
                    <a:pt x="110" y="142"/>
                  </a:lnTo>
                  <a:lnTo>
                    <a:pt x="127" y="121"/>
                  </a:lnTo>
                  <a:lnTo>
                    <a:pt x="146" y="100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70" y="69"/>
                  </a:lnTo>
                  <a:lnTo>
                    <a:pt x="177" y="60"/>
                  </a:lnTo>
                  <a:lnTo>
                    <a:pt x="188" y="41"/>
                  </a:lnTo>
                  <a:lnTo>
                    <a:pt x="194" y="32"/>
                  </a:lnTo>
                  <a:lnTo>
                    <a:pt x="200" y="24"/>
                  </a:lnTo>
                  <a:lnTo>
                    <a:pt x="209" y="15"/>
                  </a:lnTo>
                  <a:lnTo>
                    <a:pt x="217" y="7"/>
                  </a:lnTo>
                  <a:lnTo>
                    <a:pt x="217" y="7"/>
                  </a:lnTo>
                  <a:lnTo>
                    <a:pt x="218" y="6"/>
                  </a:lnTo>
                  <a:lnTo>
                    <a:pt x="218" y="4"/>
                  </a:lnTo>
                  <a:lnTo>
                    <a:pt x="218" y="3"/>
                  </a:lnTo>
                  <a:lnTo>
                    <a:pt x="217" y="1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8" name="Freeform 104"/>
            <p:cNvSpPr/>
            <p:nvPr/>
          </p:nvSpPr>
          <p:spPr bwMode="auto">
            <a:xfrm>
              <a:off x="6189663" y="2667000"/>
              <a:ext cx="47625" cy="85725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4" y="9"/>
                </a:cxn>
                <a:cxn ang="0">
                  <a:pos x="67" y="17"/>
                </a:cxn>
                <a:cxn ang="0">
                  <a:pos x="59" y="26"/>
                </a:cxn>
                <a:cxn ang="0">
                  <a:pos x="53" y="35"/>
                </a:cxn>
                <a:cxn ang="0">
                  <a:pos x="42" y="53"/>
                </a:cxn>
                <a:cxn ang="0">
                  <a:pos x="32" y="73"/>
                </a:cxn>
                <a:cxn ang="0">
                  <a:pos x="24" y="93"/>
                </a:cxn>
                <a:cxn ang="0">
                  <a:pos x="16" y="113"/>
                </a:cxn>
                <a:cxn ang="0">
                  <a:pos x="9" y="134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4" y="161"/>
                </a:cxn>
                <a:cxn ang="0">
                  <a:pos x="7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17" y="138"/>
                </a:cxn>
                <a:cxn ang="0">
                  <a:pos x="25" y="118"/>
                </a:cxn>
                <a:cxn ang="0">
                  <a:pos x="32" y="98"/>
                </a:cxn>
                <a:cxn ang="0">
                  <a:pos x="41" y="77"/>
                </a:cxn>
                <a:cxn ang="0">
                  <a:pos x="50" y="59"/>
                </a:cxn>
                <a:cxn ang="0">
                  <a:pos x="60" y="40"/>
                </a:cxn>
                <a:cxn ang="0">
                  <a:pos x="67" y="32"/>
                </a:cxn>
                <a:cxn ang="0">
                  <a:pos x="74" y="24"/>
                </a:cxn>
                <a:cxn ang="0">
                  <a:pos x="81" y="15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1">
                  <a:moveTo>
                    <a:pt x="82" y="2"/>
                  </a:moveTo>
                  <a:lnTo>
                    <a:pt x="82" y="2"/>
                  </a:lnTo>
                  <a:lnTo>
                    <a:pt x="74" y="9"/>
                  </a:lnTo>
                  <a:lnTo>
                    <a:pt x="67" y="17"/>
                  </a:lnTo>
                  <a:lnTo>
                    <a:pt x="59" y="26"/>
                  </a:lnTo>
                  <a:lnTo>
                    <a:pt x="53" y="35"/>
                  </a:lnTo>
                  <a:lnTo>
                    <a:pt x="42" y="53"/>
                  </a:lnTo>
                  <a:lnTo>
                    <a:pt x="32" y="73"/>
                  </a:lnTo>
                  <a:lnTo>
                    <a:pt x="24" y="93"/>
                  </a:lnTo>
                  <a:lnTo>
                    <a:pt x="16" y="113"/>
                  </a:lnTo>
                  <a:lnTo>
                    <a:pt x="9" y="134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4" y="161"/>
                  </a:lnTo>
                  <a:lnTo>
                    <a:pt x="7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17" y="138"/>
                  </a:lnTo>
                  <a:lnTo>
                    <a:pt x="25" y="118"/>
                  </a:lnTo>
                  <a:lnTo>
                    <a:pt x="32" y="98"/>
                  </a:lnTo>
                  <a:lnTo>
                    <a:pt x="41" y="77"/>
                  </a:lnTo>
                  <a:lnTo>
                    <a:pt x="50" y="59"/>
                  </a:lnTo>
                  <a:lnTo>
                    <a:pt x="60" y="40"/>
                  </a:lnTo>
                  <a:lnTo>
                    <a:pt x="67" y="32"/>
                  </a:lnTo>
                  <a:lnTo>
                    <a:pt x="74" y="24"/>
                  </a:lnTo>
                  <a:lnTo>
                    <a:pt x="81" y="15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9" name="Freeform 105"/>
            <p:cNvSpPr/>
            <p:nvPr/>
          </p:nvSpPr>
          <p:spPr bwMode="auto">
            <a:xfrm>
              <a:off x="6210300" y="2705100"/>
              <a:ext cx="34925" cy="6826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12"/>
                </a:cxn>
                <a:cxn ang="0">
                  <a:pos x="50" y="21"/>
                </a:cxn>
                <a:cxn ang="0">
                  <a:pos x="40" y="35"/>
                </a:cxn>
                <a:cxn ang="0">
                  <a:pos x="31" y="50"/>
                </a:cxn>
                <a:cxn ang="0">
                  <a:pos x="25" y="58"/>
                </a:cxn>
                <a:cxn ang="0">
                  <a:pos x="21" y="66"/>
                </a:cxn>
                <a:cxn ang="0">
                  <a:pos x="21" y="66"/>
                </a:cxn>
                <a:cxn ang="0">
                  <a:pos x="15" y="80"/>
                </a:cxn>
                <a:cxn ang="0">
                  <a:pos x="10" y="94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0" y="94"/>
                </a:cxn>
                <a:cxn ang="0">
                  <a:pos x="26" y="79"/>
                </a:cxn>
                <a:cxn ang="0">
                  <a:pos x="33" y="64"/>
                </a:cxn>
                <a:cxn ang="0">
                  <a:pos x="33" y="64"/>
                </a:cxn>
                <a:cxn ang="0">
                  <a:pos x="37" y="57"/>
                </a:cxn>
                <a:cxn ang="0">
                  <a:pos x="41" y="50"/>
                </a:cxn>
                <a:cxn ang="0">
                  <a:pos x="50" y="36"/>
                </a:cxn>
                <a:cxn ang="0">
                  <a:pos x="60" y="22"/>
                </a:cxn>
                <a:cxn ang="0">
                  <a:pos x="64" y="14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7" h="128">
                  <a:moveTo>
                    <a:pt x="57" y="3"/>
                  </a:moveTo>
                  <a:lnTo>
                    <a:pt x="57" y="3"/>
                  </a:lnTo>
                  <a:lnTo>
                    <a:pt x="54" y="12"/>
                  </a:lnTo>
                  <a:lnTo>
                    <a:pt x="50" y="21"/>
                  </a:lnTo>
                  <a:lnTo>
                    <a:pt x="40" y="35"/>
                  </a:lnTo>
                  <a:lnTo>
                    <a:pt x="31" y="50"/>
                  </a:lnTo>
                  <a:lnTo>
                    <a:pt x="25" y="58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15" y="80"/>
                  </a:lnTo>
                  <a:lnTo>
                    <a:pt x="10" y="94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0" y="94"/>
                  </a:lnTo>
                  <a:lnTo>
                    <a:pt x="26" y="79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7" y="57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0" y="22"/>
                  </a:lnTo>
                  <a:lnTo>
                    <a:pt x="64" y="14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0" name="Freeform 106"/>
            <p:cNvSpPr/>
            <p:nvPr/>
          </p:nvSpPr>
          <p:spPr bwMode="auto">
            <a:xfrm>
              <a:off x="6240463" y="2722563"/>
              <a:ext cx="30163" cy="60325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11"/>
                </a:cxn>
                <a:cxn ang="0">
                  <a:pos x="45" y="18"/>
                </a:cxn>
                <a:cxn ang="0">
                  <a:pos x="40" y="30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14" y="81"/>
                </a:cxn>
                <a:cxn ang="0">
                  <a:pos x="7" y="9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6" y="97"/>
                </a:cxn>
                <a:cxn ang="0">
                  <a:pos x="23" y="82"/>
                </a:cxn>
                <a:cxn ang="0">
                  <a:pos x="31" y="67"/>
                </a:cxn>
                <a:cxn ang="0">
                  <a:pos x="39" y="53"/>
                </a:cxn>
                <a:cxn ang="0">
                  <a:pos x="39" y="53"/>
                </a:cxn>
                <a:cxn ang="0">
                  <a:pos x="50" y="29"/>
                </a:cxn>
                <a:cxn ang="0">
                  <a:pos x="54" y="18"/>
                </a:cxn>
                <a:cxn ang="0">
                  <a:pos x="56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9" y="2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57" h="114">
                  <a:moveTo>
                    <a:pt x="47" y="5"/>
                  </a:moveTo>
                  <a:lnTo>
                    <a:pt x="47" y="5"/>
                  </a:lnTo>
                  <a:lnTo>
                    <a:pt x="46" y="11"/>
                  </a:lnTo>
                  <a:lnTo>
                    <a:pt x="45" y="18"/>
                  </a:lnTo>
                  <a:lnTo>
                    <a:pt x="40" y="30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14" y="81"/>
                  </a:lnTo>
                  <a:lnTo>
                    <a:pt x="7" y="9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6" y="97"/>
                  </a:lnTo>
                  <a:lnTo>
                    <a:pt x="23" y="82"/>
                  </a:lnTo>
                  <a:lnTo>
                    <a:pt x="31" y="67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50" y="29"/>
                  </a:lnTo>
                  <a:lnTo>
                    <a:pt x="54" y="18"/>
                  </a:lnTo>
                  <a:lnTo>
                    <a:pt x="56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2"/>
                  </a:lnTo>
                  <a:lnTo>
                    <a:pt x="48" y="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1" name="Freeform 107"/>
            <p:cNvSpPr/>
            <p:nvPr/>
          </p:nvSpPr>
          <p:spPr bwMode="auto">
            <a:xfrm>
              <a:off x="6275388" y="2730500"/>
              <a:ext cx="31750" cy="5556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9"/>
                </a:cxn>
                <a:cxn ang="0">
                  <a:pos x="47" y="15"/>
                </a:cxn>
                <a:cxn ang="0">
                  <a:pos x="43" y="20"/>
                </a:cxn>
                <a:cxn ang="0">
                  <a:pos x="39" y="25"/>
                </a:cxn>
                <a:cxn ang="0">
                  <a:pos x="31" y="36"/>
                </a:cxn>
                <a:cxn ang="0">
                  <a:pos x="26" y="41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0" y="71"/>
                </a:cxn>
                <a:cxn ang="0">
                  <a:pos x="4" y="8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4" y="86"/>
                </a:cxn>
                <a:cxn ang="0">
                  <a:pos x="20" y="72"/>
                </a:cxn>
                <a:cxn ang="0">
                  <a:pos x="34" y="45"/>
                </a:cxn>
                <a:cxn ang="0">
                  <a:pos x="34" y="45"/>
                </a:cxn>
                <a:cxn ang="0">
                  <a:pos x="37" y="40"/>
                </a:cxn>
                <a:cxn ang="0">
                  <a:pos x="41" y="36"/>
                </a:cxn>
                <a:cxn ang="0">
                  <a:pos x="49" y="26"/>
                </a:cxn>
                <a:cxn ang="0">
                  <a:pos x="53" y="22"/>
                </a:cxn>
                <a:cxn ang="0">
                  <a:pos x="56" y="17"/>
                </a:cxn>
                <a:cxn ang="0">
                  <a:pos x="59" y="12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104">
                  <a:moveTo>
                    <a:pt x="51" y="3"/>
                  </a:moveTo>
                  <a:lnTo>
                    <a:pt x="51" y="3"/>
                  </a:lnTo>
                  <a:lnTo>
                    <a:pt x="50" y="9"/>
                  </a:lnTo>
                  <a:lnTo>
                    <a:pt x="47" y="15"/>
                  </a:lnTo>
                  <a:lnTo>
                    <a:pt x="43" y="20"/>
                  </a:lnTo>
                  <a:lnTo>
                    <a:pt x="39" y="25"/>
                  </a:lnTo>
                  <a:lnTo>
                    <a:pt x="31" y="36"/>
                  </a:lnTo>
                  <a:lnTo>
                    <a:pt x="26" y="41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0" y="71"/>
                  </a:lnTo>
                  <a:lnTo>
                    <a:pt x="4" y="8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4" y="86"/>
                  </a:lnTo>
                  <a:lnTo>
                    <a:pt x="20" y="72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7" y="40"/>
                  </a:lnTo>
                  <a:lnTo>
                    <a:pt x="41" y="36"/>
                  </a:lnTo>
                  <a:lnTo>
                    <a:pt x="49" y="26"/>
                  </a:lnTo>
                  <a:lnTo>
                    <a:pt x="53" y="22"/>
                  </a:lnTo>
                  <a:lnTo>
                    <a:pt x="56" y="17"/>
                  </a:lnTo>
                  <a:lnTo>
                    <a:pt x="59" y="12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2" name="Freeform 108"/>
            <p:cNvSpPr/>
            <p:nvPr/>
          </p:nvSpPr>
          <p:spPr bwMode="auto">
            <a:xfrm>
              <a:off x="6300788" y="2730500"/>
              <a:ext cx="36513" cy="6032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60" y="10"/>
                </a:cxn>
                <a:cxn ang="0">
                  <a:pos x="57" y="16"/>
                </a:cxn>
                <a:cxn ang="0">
                  <a:pos x="53" y="23"/>
                </a:cxn>
                <a:cxn ang="0">
                  <a:pos x="48" y="30"/>
                </a:cxn>
                <a:cxn ang="0">
                  <a:pos x="37" y="42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9" y="66"/>
                </a:cxn>
                <a:cxn ang="0">
                  <a:pos x="11" y="79"/>
                </a:cxn>
                <a:cxn ang="0">
                  <a:pos x="5" y="93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102"/>
                </a:cxn>
                <a:cxn ang="0">
                  <a:pos x="15" y="94"/>
                </a:cxn>
                <a:cxn ang="0">
                  <a:pos x="23" y="78"/>
                </a:cxn>
                <a:cxn ang="0">
                  <a:pos x="32" y="64"/>
                </a:cxn>
                <a:cxn ang="0">
                  <a:pos x="41" y="49"/>
                </a:cxn>
                <a:cxn ang="0">
                  <a:pos x="41" y="49"/>
                </a:cxn>
                <a:cxn ang="0">
                  <a:pos x="50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6" y="18"/>
                </a:cxn>
                <a:cxn ang="0">
                  <a:pos x="69" y="12"/>
                </a:cxn>
                <a:cxn ang="0">
                  <a:pos x="70" y="6"/>
                </a:cxn>
                <a:cxn ang="0">
                  <a:pos x="70" y="6"/>
                </a:cxn>
                <a:cxn ang="0">
                  <a:pos x="70" y="4"/>
                </a:cxn>
                <a:cxn ang="0">
                  <a:pos x="69" y="2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2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0" h="113">
                  <a:moveTo>
                    <a:pt x="62" y="3"/>
                  </a:moveTo>
                  <a:lnTo>
                    <a:pt x="62" y="3"/>
                  </a:lnTo>
                  <a:lnTo>
                    <a:pt x="60" y="10"/>
                  </a:lnTo>
                  <a:lnTo>
                    <a:pt x="57" y="16"/>
                  </a:lnTo>
                  <a:lnTo>
                    <a:pt x="53" y="23"/>
                  </a:lnTo>
                  <a:lnTo>
                    <a:pt x="48" y="30"/>
                  </a:lnTo>
                  <a:lnTo>
                    <a:pt x="37" y="42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9" y="66"/>
                  </a:lnTo>
                  <a:lnTo>
                    <a:pt x="11" y="79"/>
                  </a:lnTo>
                  <a:lnTo>
                    <a:pt x="5" y="93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102"/>
                  </a:lnTo>
                  <a:lnTo>
                    <a:pt x="15" y="94"/>
                  </a:lnTo>
                  <a:lnTo>
                    <a:pt x="23" y="78"/>
                  </a:lnTo>
                  <a:lnTo>
                    <a:pt x="32" y="64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50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6" y="18"/>
                  </a:lnTo>
                  <a:lnTo>
                    <a:pt x="69" y="12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3" name="Freeform 109"/>
            <p:cNvSpPr/>
            <p:nvPr/>
          </p:nvSpPr>
          <p:spPr bwMode="auto">
            <a:xfrm>
              <a:off x="6326188" y="2735263"/>
              <a:ext cx="44450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4" y="27"/>
                </a:cxn>
                <a:cxn ang="0">
                  <a:pos x="33" y="54"/>
                </a:cxn>
                <a:cxn ang="0">
                  <a:pos x="22" y="67"/>
                </a:cxn>
                <a:cxn ang="0">
                  <a:pos x="13" y="81"/>
                </a:cxn>
                <a:cxn ang="0">
                  <a:pos x="6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11" y="118"/>
                </a:cxn>
                <a:cxn ang="0">
                  <a:pos x="12" y="117"/>
                </a:cxn>
                <a:cxn ang="0">
                  <a:pos x="13" y="114"/>
                </a:cxn>
                <a:cxn ang="0">
                  <a:pos x="13" y="110"/>
                </a:cxn>
                <a:cxn ang="0">
                  <a:pos x="12" y="109"/>
                </a:cxn>
                <a:cxn ang="0">
                  <a:pos x="11" y="108"/>
                </a:cxn>
                <a:cxn ang="0">
                  <a:pos x="11" y="108"/>
                </a:cxn>
                <a:cxn ang="0">
                  <a:pos x="17" y="94"/>
                </a:cxn>
                <a:cxn ang="0">
                  <a:pos x="24" y="80"/>
                </a:cxn>
                <a:cxn ang="0">
                  <a:pos x="34" y="67"/>
                </a:cxn>
                <a:cxn ang="0">
                  <a:pos x="43" y="55"/>
                </a:cxn>
                <a:cxn ang="0">
                  <a:pos x="64" y="30"/>
                </a:cxn>
                <a:cxn ang="0">
                  <a:pos x="84" y="6"/>
                </a:cxn>
                <a:cxn ang="0">
                  <a:pos x="84" y="6"/>
                </a:cxn>
                <a:cxn ang="0">
                  <a:pos x="84" y="4"/>
                </a:cxn>
                <a:cxn ang="0">
                  <a:pos x="84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4" h="118">
                  <a:moveTo>
                    <a:pt x="76" y="1"/>
                  </a:moveTo>
                  <a:lnTo>
                    <a:pt x="76" y="1"/>
                  </a:lnTo>
                  <a:lnTo>
                    <a:pt x="54" y="27"/>
                  </a:lnTo>
                  <a:lnTo>
                    <a:pt x="33" y="54"/>
                  </a:lnTo>
                  <a:lnTo>
                    <a:pt x="22" y="67"/>
                  </a:lnTo>
                  <a:lnTo>
                    <a:pt x="13" y="81"/>
                  </a:lnTo>
                  <a:lnTo>
                    <a:pt x="6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11" y="118"/>
                  </a:lnTo>
                  <a:lnTo>
                    <a:pt x="12" y="117"/>
                  </a:lnTo>
                  <a:lnTo>
                    <a:pt x="13" y="114"/>
                  </a:lnTo>
                  <a:lnTo>
                    <a:pt x="13" y="110"/>
                  </a:lnTo>
                  <a:lnTo>
                    <a:pt x="12" y="109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7" y="94"/>
                  </a:lnTo>
                  <a:lnTo>
                    <a:pt x="24" y="80"/>
                  </a:lnTo>
                  <a:lnTo>
                    <a:pt x="34" y="67"/>
                  </a:lnTo>
                  <a:lnTo>
                    <a:pt x="43" y="55"/>
                  </a:lnTo>
                  <a:lnTo>
                    <a:pt x="64" y="3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4" name="Freeform 110"/>
            <p:cNvSpPr/>
            <p:nvPr/>
          </p:nvSpPr>
          <p:spPr bwMode="auto">
            <a:xfrm>
              <a:off x="6361113" y="2738438"/>
              <a:ext cx="31750" cy="5238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9"/>
                </a:cxn>
                <a:cxn ang="0">
                  <a:pos x="48" y="14"/>
                </a:cxn>
                <a:cxn ang="0">
                  <a:pos x="43" y="25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14" y="67"/>
                </a:cxn>
                <a:cxn ang="0">
                  <a:pos x="7" y="8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5" y="83"/>
                </a:cxn>
                <a:cxn ang="0">
                  <a:pos x="23" y="70"/>
                </a:cxn>
                <a:cxn ang="0">
                  <a:pos x="41" y="44"/>
                </a:cxn>
                <a:cxn ang="0">
                  <a:pos x="41" y="44"/>
                </a:cxn>
                <a:cxn ang="0">
                  <a:pos x="53" y="26"/>
                </a:cxn>
                <a:cxn ang="0">
                  <a:pos x="59" y="16"/>
                </a:cxn>
                <a:cxn ang="0">
                  <a:pos x="61" y="10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2" h="99">
                  <a:moveTo>
                    <a:pt x="51" y="4"/>
                  </a:moveTo>
                  <a:lnTo>
                    <a:pt x="51" y="4"/>
                  </a:lnTo>
                  <a:lnTo>
                    <a:pt x="50" y="9"/>
                  </a:lnTo>
                  <a:lnTo>
                    <a:pt x="48" y="14"/>
                  </a:lnTo>
                  <a:lnTo>
                    <a:pt x="43" y="25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14" y="67"/>
                  </a:lnTo>
                  <a:lnTo>
                    <a:pt x="7" y="8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5" y="83"/>
                  </a:lnTo>
                  <a:lnTo>
                    <a:pt x="23" y="70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53" y="26"/>
                  </a:lnTo>
                  <a:lnTo>
                    <a:pt x="59" y="16"/>
                  </a:lnTo>
                  <a:lnTo>
                    <a:pt x="61" y="10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5" name="Freeform 111"/>
            <p:cNvSpPr/>
            <p:nvPr/>
          </p:nvSpPr>
          <p:spPr bwMode="auto">
            <a:xfrm>
              <a:off x="6392863" y="2614613"/>
              <a:ext cx="120650" cy="17303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02" y="22"/>
                </a:cxn>
                <a:cxn ang="0">
                  <a:pos x="186" y="41"/>
                </a:cxn>
                <a:cxn ang="0">
                  <a:pos x="178" y="49"/>
                </a:cxn>
                <a:cxn ang="0">
                  <a:pos x="161" y="78"/>
                </a:cxn>
                <a:cxn ang="0">
                  <a:pos x="131" y="121"/>
                </a:cxn>
                <a:cxn ang="0">
                  <a:pos x="102" y="167"/>
                </a:cxn>
                <a:cxn ang="0">
                  <a:pos x="75" y="213"/>
                </a:cxn>
                <a:cxn ang="0">
                  <a:pos x="46" y="259"/>
                </a:cxn>
                <a:cxn ang="0">
                  <a:pos x="40" y="266"/>
                </a:cxn>
                <a:cxn ang="0">
                  <a:pos x="19" y="288"/>
                </a:cxn>
                <a:cxn ang="0">
                  <a:pos x="7" y="303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0" y="319"/>
                </a:cxn>
                <a:cxn ang="0">
                  <a:pos x="18" y="305"/>
                </a:cxn>
                <a:cxn ang="0">
                  <a:pos x="32" y="291"/>
                </a:cxn>
                <a:cxn ang="0">
                  <a:pos x="46" y="274"/>
                </a:cxn>
                <a:cxn ang="0">
                  <a:pos x="60" y="257"/>
                </a:cxn>
                <a:cxn ang="0">
                  <a:pos x="87" y="211"/>
                </a:cxn>
                <a:cxn ang="0">
                  <a:pos x="114" y="165"/>
                </a:cxn>
                <a:cxn ang="0">
                  <a:pos x="141" y="123"/>
                </a:cxn>
                <a:cxn ang="0">
                  <a:pos x="169" y="82"/>
                </a:cxn>
                <a:cxn ang="0">
                  <a:pos x="182" y="62"/>
                </a:cxn>
                <a:cxn ang="0">
                  <a:pos x="197" y="42"/>
                </a:cxn>
                <a:cxn ang="0">
                  <a:pos x="204" y="33"/>
                </a:cxn>
                <a:cxn ang="0">
                  <a:pos x="220" y="16"/>
                </a:cxn>
                <a:cxn ang="0">
                  <a:pos x="226" y="7"/>
                </a:cxn>
                <a:cxn ang="0">
                  <a:pos x="227" y="3"/>
                </a:cxn>
                <a:cxn ang="0">
                  <a:pos x="225" y="1"/>
                </a:cxn>
                <a:cxn ang="0">
                  <a:pos x="221" y="0"/>
                </a:cxn>
                <a:cxn ang="0">
                  <a:pos x="218" y="2"/>
                </a:cxn>
              </a:cxnLst>
              <a:rect l="0" t="0" r="r" b="b"/>
              <a:pathLst>
                <a:path w="227" h="327">
                  <a:moveTo>
                    <a:pt x="218" y="2"/>
                  </a:moveTo>
                  <a:lnTo>
                    <a:pt x="218" y="2"/>
                  </a:lnTo>
                  <a:lnTo>
                    <a:pt x="210" y="12"/>
                  </a:lnTo>
                  <a:lnTo>
                    <a:pt x="202" y="22"/>
                  </a:lnTo>
                  <a:lnTo>
                    <a:pt x="194" y="32"/>
                  </a:lnTo>
                  <a:lnTo>
                    <a:pt x="186" y="41"/>
                  </a:lnTo>
                  <a:lnTo>
                    <a:pt x="186" y="41"/>
                  </a:lnTo>
                  <a:lnTo>
                    <a:pt x="178" y="49"/>
                  </a:lnTo>
                  <a:lnTo>
                    <a:pt x="172" y="58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31" y="121"/>
                  </a:lnTo>
                  <a:lnTo>
                    <a:pt x="116" y="144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75" y="213"/>
                  </a:lnTo>
                  <a:lnTo>
                    <a:pt x="61" y="236"/>
                  </a:lnTo>
                  <a:lnTo>
                    <a:pt x="46" y="259"/>
                  </a:lnTo>
                  <a:lnTo>
                    <a:pt x="46" y="259"/>
                  </a:lnTo>
                  <a:lnTo>
                    <a:pt x="40" y="266"/>
                  </a:lnTo>
                  <a:lnTo>
                    <a:pt x="34" y="273"/>
                  </a:lnTo>
                  <a:lnTo>
                    <a:pt x="19" y="288"/>
                  </a:lnTo>
                  <a:lnTo>
                    <a:pt x="12" y="296"/>
                  </a:lnTo>
                  <a:lnTo>
                    <a:pt x="7" y="303"/>
                  </a:lnTo>
                  <a:lnTo>
                    <a:pt x="2" y="312"/>
                  </a:lnTo>
                  <a:lnTo>
                    <a:pt x="0" y="321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3" y="326"/>
                  </a:lnTo>
                  <a:lnTo>
                    <a:pt x="5" y="327"/>
                  </a:lnTo>
                  <a:lnTo>
                    <a:pt x="7" y="326"/>
                  </a:lnTo>
                  <a:lnTo>
                    <a:pt x="8" y="325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0" y="319"/>
                  </a:lnTo>
                  <a:lnTo>
                    <a:pt x="12" y="314"/>
                  </a:lnTo>
                  <a:lnTo>
                    <a:pt x="18" y="305"/>
                  </a:lnTo>
                  <a:lnTo>
                    <a:pt x="25" y="298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46" y="274"/>
                  </a:lnTo>
                  <a:lnTo>
                    <a:pt x="60" y="257"/>
                  </a:lnTo>
                  <a:lnTo>
                    <a:pt x="60" y="257"/>
                  </a:lnTo>
                  <a:lnTo>
                    <a:pt x="74" y="234"/>
                  </a:lnTo>
                  <a:lnTo>
                    <a:pt x="87" y="211"/>
                  </a:lnTo>
                  <a:lnTo>
                    <a:pt x="114" y="165"/>
                  </a:lnTo>
                  <a:lnTo>
                    <a:pt x="114" y="165"/>
                  </a:lnTo>
                  <a:lnTo>
                    <a:pt x="128" y="143"/>
                  </a:lnTo>
                  <a:lnTo>
                    <a:pt x="141" y="123"/>
                  </a:lnTo>
                  <a:lnTo>
                    <a:pt x="169" y="82"/>
                  </a:lnTo>
                  <a:lnTo>
                    <a:pt x="169" y="82"/>
                  </a:lnTo>
                  <a:lnTo>
                    <a:pt x="176" y="72"/>
                  </a:lnTo>
                  <a:lnTo>
                    <a:pt x="182" y="62"/>
                  </a:lnTo>
                  <a:lnTo>
                    <a:pt x="190" y="51"/>
                  </a:lnTo>
                  <a:lnTo>
                    <a:pt x="197" y="42"/>
                  </a:lnTo>
                  <a:lnTo>
                    <a:pt x="197" y="42"/>
                  </a:lnTo>
                  <a:lnTo>
                    <a:pt x="204" y="33"/>
                  </a:lnTo>
                  <a:lnTo>
                    <a:pt x="212" y="24"/>
                  </a:lnTo>
                  <a:lnTo>
                    <a:pt x="220" y="16"/>
                  </a:lnTo>
                  <a:lnTo>
                    <a:pt x="226" y="7"/>
                  </a:lnTo>
                  <a:lnTo>
                    <a:pt x="226" y="7"/>
                  </a:lnTo>
                  <a:lnTo>
                    <a:pt x="227" y="5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6" name="Freeform 112"/>
            <p:cNvSpPr/>
            <p:nvPr/>
          </p:nvSpPr>
          <p:spPr bwMode="auto">
            <a:xfrm>
              <a:off x="6426200" y="2662238"/>
              <a:ext cx="76200" cy="125413"/>
            </a:xfrm>
            <a:custGeom>
              <a:avLst/>
              <a:gdLst/>
              <a:ahLst/>
              <a:cxnLst>
                <a:cxn ang="0">
                  <a:pos x="137" y="4"/>
                </a:cxn>
                <a:cxn ang="0">
                  <a:pos x="137" y="4"/>
                </a:cxn>
                <a:cxn ang="0">
                  <a:pos x="135" y="12"/>
                </a:cxn>
                <a:cxn ang="0">
                  <a:pos x="132" y="19"/>
                </a:cxn>
                <a:cxn ang="0">
                  <a:pos x="127" y="26"/>
                </a:cxn>
                <a:cxn ang="0">
                  <a:pos x="120" y="35"/>
                </a:cxn>
                <a:cxn ang="0">
                  <a:pos x="108" y="49"/>
                </a:cxn>
                <a:cxn ang="0">
                  <a:pos x="98" y="62"/>
                </a:cxn>
                <a:cxn ang="0">
                  <a:pos x="98" y="62"/>
                </a:cxn>
                <a:cxn ang="0">
                  <a:pos x="78" y="93"/>
                </a:cxn>
                <a:cxn ang="0">
                  <a:pos x="58" y="125"/>
                </a:cxn>
                <a:cxn ang="0">
                  <a:pos x="58" y="125"/>
                </a:cxn>
                <a:cxn ang="0">
                  <a:pos x="41" y="156"/>
                </a:cxn>
                <a:cxn ang="0">
                  <a:pos x="24" y="187"/>
                </a:cxn>
                <a:cxn ang="0">
                  <a:pos x="24" y="187"/>
                </a:cxn>
                <a:cxn ang="0">
                  <a:pos x="17" y="199"/>
                </a:cxn>
                <a:cxn ang="0">
                  <a:pos x="10" y="209"/>
                </a:cxn>
                <a:cxn ang="0">
                  <a:pos x="7" y="214"/>
                </a:cxn>
                <a:cxn ang="0">
                  <a:pos x="4" y="220"/>
                </a:cxn>
                <a:cxn ang="0">
                  <a:pos x="2" y="22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4" y="237"/>
                </a:cxn>
                <a:cxn ang="0">
                  <a:pos x="7" y="236"/>
                </a:cxn>
                <a:cxn ang="0">
                  <a:pos x="9" y="235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1" y="225"/>
                </a:cxn>
                <a:cxn ang="0">
                  <a:pos x="14" y="217"/>
                </a:cxn>
                <a:cxn ang="0">
                  <a:pos x="18" y="209"/>
                </a:cxn>
                <a:cxn ang="0">
                  <a:pos x="23" y="202"/>
                </a:cxn>
                <a:cxn ang="0">
                  <a:pos x="34" y="186"/>
                </a:cxn>
                <a:cxn ang="0">
                  <a:pos x="43" y="172"/>
                </a:cxn>
                <a:cxn ang="0">
                  <a:pos x="43" y="172"/>
                </a:cxn>
                <a:cxn ang="0">
                  <a:pos x="61" y="140"/>
                </a:cxn>
                <a:cxn ang="0">
                  <a:pos x="80" y="109"/>
                </a:cxn>
                <a:cxn ang="0">
                  <a:pos x="80" y="109"/>
                </a:cxn>
                <a:cxn ang="0">
                  <a:pos x="98" y="81"/>
                </a:cxn>
                <a:cxn ang="0">
                  <a:pos x="116" y="53"/>
                </a:cxn>
                <a:cxn ang="0">
                  <a:pos x="116" y="53"/>
                </a:cxn>
                <a:cxn ang="0">
                  <a:pos x="125" y="42"/>
                </a:cxn>
                <a:cxn ang="0">
                  <a:pos x="134" y="31"/>
                </a:cxn>
                <a:cxn ang="0">
                  <a:pos x="138" y="25"/>
                </a:cxn>
                <a:cxn ang="0">
                  <a:pos x="142" y="19"/>
                </a:cxn>
                <a:cxn ang="0">
                  <a:pos x="145" y="13"/>
                </a:cxn>
                <a:cxn ang="0">
                  <a:pos x="146" y="7"/>
                </a:cxn>
                <a:cxn ang="0">
                  <a:pos x="146" y="7"/>
                </a:cxn>
                <a:cxn ang="0">
                  <a:pos x="146" y="5"/>
                </a:cxn>
                <a:cxn ang="0">
                  <a:pos x="146" y="3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2"/>
                </a:cxn>
                <a:cxn ang="0">
                  <a:pos x="138" y="3"/>
                </a:cxn>
                <a:cxn ang="0">
                  <a:pos x="137" y="4"/>
                </a:cxn>
                <a:cxn ang="0">
                  <a:pos x="137" y="4"/>
                </a:cxn>
              </a:cxnLst>
              <a:rect l="0" t="0" r="r" b="b"/>
              <a:pathLst>
                <a:path w="146" h="237">
                  <a:moveTo>
                    <a:pt x="137" y="4"/>
                  </a:moveTo>
                  <a:lnTo>
                    <a:pt x="137" y="4"/>
                  </a:lnTo>
                  <a:lnTo>
                    <a:pt x="135" y="12"/>
                  </a:lnTo>
                  <a:lnTo>
                    <a:pt x="132" y="19"/>
                  </a:lnTo>
                  <a:lnTo>
                    <a:pt x="127" y="26"/>
                  </a:lnTo>
                  <a:lnTo>
                    <a:pt x="120" y="35"/>
                  </a:lnTo>
                  <a:lnTo>
                    <a:pt x="108" y="49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78" y="93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41" y="156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17" y="199"/>
                  </a:lnTo>
                  <a:lnTo>
                    <a:pt x="10" y="209"/>
                  </a:lnTo>
                  <a:lnTo>
                    <a:pt x="7" y="214"/>
                  </a:lnTo>
                  <a:lnTo>
                    <a:pt x="4" y="220"/>
                  </a:lnTo>
                  <a:lnTo>
                    <a:pt x="2" y="22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4" y="237"/>
                  </a:lnTo>
                  <a:lnTo>
                    <a:pt x="7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1" y="225"/>
                  </a:lnTo>
                  <a:lnTo>
                    <a:pt x="14" y="217"/>
                  </a:lnTo>
                  <a:lnTo>
                    <a:pt x="18" y="209"/>
                  </a:lnTo>
                  <a:lnTo>
                    <a:pt x="23" y="202"/>
                  </a:lnTo>
                  <a:lnTo>
                    <a:pt x="34" y="186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61" y="140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98" y="81"/>
                  </a:lnTo>
                  <a:lnTo>
                    <a:pt x="116" y="53"/>
                  </a:lnTo>
                  <a:lnTo>
                    <a:pt x="116" y="53"/>
                  </a:lnTo>
                  <a:lnTo>
                    <a:pt x="125" y="42"/>
                  </a:lnTo>
                  <a:lnTo>
                    <a:pt x="134" y="31"/>
                  </a:lnTo>
                  <a:lnTo>
                    <a:pt x="138" y="25"/>
                  </a:lnTo>
                  <a:lnTo>
                    <a:pt x="142" y="19"/>
                  </a:lnTo>
                  <a:lnTo>
                    <a:pt x="145" y="13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46" y="3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2"/>
                  </a:lnTo>
                  <a:lnTo>
                    <a:pt x="138" y="3"/>
                  </a:lnTo>
                  <a:lnTo>
                    <a:pt x="137" y="4"/>
                  </a:lnTo>
                  <a:lnTo>
                    <a:pt x="1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7" name="Freeform 113"/>
            <p:cNvSpPr/>
            <p:nvPr/>
          </p:nvSpPr>
          <p:spPr bwMode="auto">
            <a:xfrm>
              <a:off x="6453188" y="2716213"/>
              <a:ext cx="47625" cy="571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7" y="11"/>
                </a:cxn>
                <a:cxn ang="0">
                  <a:pos x="72" y="18"/>
                </a:cxn>
                <a:cxn ang="0">
                  <a:pos x="66" y="25"/>
                </a:cxn>
                <a:cxn ang="0">
                  <a:pos x="60" y="32"/>
                </a:cxn>
                <a:cxn ang="0">
                  <a:pos x="48" y="45"/>
                </a:cxn>
                <a:cxn ang="0">
                  <a:pos x="35" y="59"/>
                </a:cxn>
                <a:cxn ang="0">
                  <a:pos x="35" y="59"/>
                </a:cxn>
                <a:cxn ang="0">
                  <a:pos x="27" y="69"/>
                </a:cxn>
                <a:cxn ang="0">
                  <a:pos x="20" y="80"/>
                </a:cxn>
                <a:cxn ang="0">
                  <a:pos x="12" y="91"/>
                </a:cxn>
                <a:cxn ang="0">
                  <a:pos x="8" y="96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8" y="107"/>
                </a:cxn>
                <a:cxn ang="0">
                  <a:pos x="8" y="107"/>
                </a:cxn>
                <a:cxn ang="0">
                  <a:pos x="14" y="103"/>
                </a:cxn>
                <a:cxn ang="0">
                  <a:pos x="19" y="98"/>
                </a:cxn>
                <a:cxn ang="0">
                  <a:pos x="28" y="85"/>
                </a:cxn>
                <a:cxn ang="0">
                  <a:pos x="37" y="72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58" y="47"/>
                </a:cxn>
                <a:cxn ang="0">
                  <a:pos x="71" y="34"/>
                </a:cxn>
                <a:cxn ang="0">
                  <a:pos x="76" y="28"/>
                </a:cxn>
                <a:cxn ang="0">
                  <a:pos x="82" y="20"/>
                </a:cxn>
                <a:cxn ang="0">
                  <a:pos x="86" y="13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08">
                  <a:moveTo>
                    <a:pt x="81" y="3"/>
                  </a:moveTo>
                  <a:lnTo>
                    <a:pt x="81" y="3"/>
                  </a:lnTo>
                  <a:lnTo>
                    <a:pt x="77" y="11"/>
                  </a:lnTo>
                  <a:lnTo>
                    <a:pt x="72" y="18"/>
                  </a:lnTo>
                  <a:lnTo>
                    <a:pt x="66" y="25"/>
                  </a:lnTo>
                  <a:lnTo>
                    <a:pt x="60" y="32"/>
                  </a:lnTo>
                  <a:lnTo>
                    <a:pt x="48" y="45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27" y="69"/>
                  </a:lnTo>
                  <a:lnTo>
                    <a:pt x="20" y="80"/>
                  </a:lnTo>
                  <a:lnTo>
                    <a:pt x="12" y="91"/>
                  </a:lnTo>
                  <a:lnTo>
                    <a:pt x="8" y="96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14" y="103"/>
                  </a:lnTo>
                  <a:lnTo>
                    <a:pt x="19" y="98"/>
                  </a:lnTo>
                  <a:lnTo>
                    <a:pt x="28" y="85"/>
                  </a:lnTo>
                  <a:lnTo>
                    <a:pt x="37" y="72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58" y="47"/>
                  </a:lnTo>
                  <a:lnTo>
                    <a:pt x="71" y="34"/>
                  </a:lnTo>
                  <a:lnTo>
                    <a:pt x="76" y="28"/>
                  </a:lnTo>
                  <a:lnTo>
                    <a:pt x="82" y="20"/>
                  </a:lnTo>
                  <a:lnTo>
                    <a:pt x="86" y="1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8" name="Freeform 114"/>
            <p:cNvSpPr/>
            <p:nvPr/>
          </p:nvSpPr>
          <p:spPr bwMode="auto">
            <a:xfrm>
              <a:off x="6289675" y="2527300"/>
              <a:ext cx="42863" cy="69850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6" y="13"/>
                </a:cxn>
                <a:cxn ang="0">
                  <a:pos x="59" y="23"/>
                </a:cxn>
                <a:cxn ang="0">
                  <a:pos x="59" y="23"/>
                </a:cxn>
                <a:cxn ang="0">
                  <a:pos x="49" y="43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32" y="71"/>
                </a:cxn>
                <a:cxn ang="0">
                  <a:pos x="27" y="78"/>
                </a:cxn>
                <a:cxn ang="0">
                  <a:pos x="16" y="93"/>
                </a:cxn>
                <a:cxn ang="0">
                  <a:pos x="11" y="102"/>
                </a:cxn>
                <a:cxn ang="0">
                  <a:pos x="7" y="110"/>
                </a:cxn>
                <a:cxn ang="0">
                  <a:pos x="3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2" y="122"/>
                </a:cxn>
                <a:cxn ang="0">
                  <a:pos x="14" y="116"/>
                </a:cxn>
                <a:cxn ang="0">
                  <a:pos x="19" y="106"/>
                </a:cxn>
                <a:cxn ang="0">
                  <a:pos x="26" y="96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4" y="71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60" y="41"/>
                </a:cxn>
                <a:cxn ang="0">
                  <a:pos x="68" y="29"/>
                </a:cxn>
                <a:cxn ang="0">
                  <a:pos x="75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3"/>
                </a:cxn>
                <a:cxn ang="0">
                  <a:pos x="81" y="2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33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6" y="1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49" y="43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2" y="71"/>
                  </a:lnTo>
                  <a:lnTo>
                    <a:pt x="27" y="78"/>
                  </a:lnTo>
                  <a:lnTo>
                    <a:pt x="16" y="93"/>
                  </a:lnTo>
                  <a:lnTo>
                    <a:pt x="11" y="102"/>
                  </a:lnTo>
                  <a:lnTo>
                    <a:pt x="7" y="110"/>
                  </a:lnTo>
                  <a:lnTo>
                    <a:pt x="3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2" y="122"/>
                  </a:lnTo>
                  <a:lnTo>
                    <a:pt x="14" y="116"/>
                  </a:lnTo>
                  <a:lnTo>
                    <a:pt x="19" y="106"/>
                  </a:lnTo>
                  <a:lnTo>
                    <a:pt x="26" y="96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4" y="71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60" y="41"/>
                  </a:lnTo>
                  <a:lnTo>
                    <a:pt x="68" y="29"/>
                  </a:lnTo>
                  <a:lnTo>
                    <a:pt x="75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3"/>
                  </a:lnTo>
                  <a:lnTo>
                    <a:pt x="81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9" name="Freeform 115"/>
            <p:cNvSpPr/>
            <p:nvPr/>
          </p:nvSpPr>
          <p:spPr bwMode="auto">
            <a:xfrm>
              <a:off x="6327775" y="2540000"/>
              <a:ext cx="44450" cy="65088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70" y="7"/>
                </a:cxn>
                <a:cxn ang="0">
                  <a:pos x="63" y="13"/>
                </a:cxn>
                <a:cxn ang="0">
                  <a:pos x="55" y="22"/>
                </a:cxn>
                <a:cxn ang="0">
                  <a:pos x="49" y="29"/>
                </a:cxn>
                <a:cxn ang="0">
                  <a:pos x="38" y="46"/>
                </a:cxn>
                <a:cxn ang="0">
                  <a:pos x="28" y="63"/>
                </a:cxn>
                <a:cxn ang="0">
                  <a:pos x="28" y="63"/>
                </a:cxn>
                <a:cxn ang="0">
                  <a:pos x="23" y="70"/>
                </a:cxn>
                <a:cxn ang="0">
                  <a:pos x="18" y="76"/>
                </a:cxn>
                <a:cxn ang="0">
                  <a:pos x="8" y="90"/>
                </a:cxn>
                <a:cxn ang="0">
                  <a:pos x="4" y="96"/>
                </a:cxn>
                <a:cxn ang="0">
                  <a:pos x="1" y="103"/>
                </a:cxn>
                <a:cxn ang="0">
                  <a:pos x="0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9" y="120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9" y="111"/>
                </a:cxn>
                <a:cxn ang="0">
                  <a:pos x="11" y="103"/>
                </a:cxn>
                <a:cxn ang="0">
                  <a:pos x="14" y="97"/>
                </a:cxn>
                <a:cxn ang="0">
                  <a:pos x="18" y="91"/>
                </a:cxn>
                <a:cxn ang="0">
                  <a:pos x="28" y="80"/>
                </a:cxn>
                <a:cxn ang="0">
                  <a:pos x="32" y="73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45" y="52"/>
                </a:cxn>
                <a:cxn ang="0">
                  <a:pos x="55" y="36"/>
                </a:cxn>
                <a:cxn ang="0">
                  <a:pos x="62" y="28"/>
                </a:cxn>
                <a:cxn ang="0">
                  <a:pos x="68" y="22"/>
                </a:cxn>
                <a:cxn ang="0">
                  <a:pos x="75" y="15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5" h="123">
                  <a:moveTo>
                    <a:pt x="78" y="1"/>
                  </a:moveTo>
                  <a:lnTo>
                    <a:pt x="78" y="1"/>
                  </a:lnTo>
                  <a:lnTo>
                    <a:pt x="70" y="7"/>
                  </a:lnTo>
                  <a:lnTo>
                    <a:pt x="63" y="13"/>
                  </a:lnTo>
                  <a:lnTo>
                    <a:pt x="55" y="22"/>
                  </a:lnTo>
                  <a:lnTo>
                    <a:pt x="49" y="29"/>
                  </a:lnTo>
                  <a:lnTo>
                    <a:pt x="38" y="46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3" y="70"/>
                  </a:lnTo>
                  <a:lnTo>
                    <a:pt x="18" y="76"/>
                  </a:lnTo>
                  <a:lnTo>
                    <a:pt x="8" y="90"/>
                  </a:lnTo>
                  <a:lnTo>
                    <a:pt x="4" y="96"/>
                  </a:lnTo>
                  <a:lnTo>
                    <a:pt x="1" y="103"/>
                  </a:lnTo>
                  <a:lnTo>
                    <a:pt x="0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9" y="111"/>
                  </a:lnTo>
                  <a:lnTo>
                    <a:pt x="11" y="103"/>
                  </a:lnTo>
                  <a:lnTo>
                    <a:pt x="14" y="97"/>
                  </a:lnTo>
                  <a:lnTo>
                    <a:pt x="18" y="91"/>
                  </a:lnTo>
                  <a:lnTo>
                    <a:pt x="28" y="80"/>
                  </a:lnTo>
                  <a:lnTo>
                    <a:pt x="32" y="7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45" y="52"/>
                  </a:lnTo>
                  <a:lnTo>
                    <a:pt x="55" y="36"/>
                  </a:lnTo>
                  <a:lnTo>
                    <a:pt x="62" y="28"/>
                  </a:lnTo>
                  <a:lnTo>
                    <a:pt x="68" y="22"/>
                  </a:lnTo>
                  <a:lnTo>
                    <a:pt x="75" y="15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0" name="Freeform 116"/>
            <p:cNvSpPr/>
            <p:nvPr/>
          </p:nvSpPr>
          <p:spPr bwMode="auto">
            <a:xfrm>
              <a:off x="6357938" y="2549525"/>
              <a:ext cx="34925" cy="52388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2" y="15"/>
                </a:cxn>
                <a:cxn ang="0">
                  <a:pos x="45" y="27"/>
                </a:cxn>
                <a:cxn ang="0">
                  <a:pos x="37" y="38"/>
                </a:cxn>
                <a:cxn ang="0">
                  <a:pos x="28" y="48"/>
                </a:cxn>
                <a:cxn ang="0">
                  <a:pos x="20" y="59"/>
                </a:cxn>
                <a:cxn ang="0">
                  <a:pos x="12" y="69"/>
                </a:cxn>
                <a:cxn ang="0">
                  <a:pos x="5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2" y="89"/>
                </a:cxn>
                <a:cxn ang="0">
                  <a:pos x="15" y="82"/>
                </a:cxn>
                <a:cxn ang="0">
                  <a:pos x="22" y="71"/>
                </a:cxn>
                <a:cxn ang="0">
                  <a:pos x="32" y="61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55" y="29"/>
                </a:cxn>
                <a:cxn ang="0">
                  <a:pos x="61" y="17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7" h="99">
                  <a:moveTo>
                    <a:pt x="56" y="3"/>
                  </a:moveTo>
                  <a:lnTo>
                    <a:pt x="56" y="3"/>
                  </a:lnTo>
                  <a:lnTo>
                    <a:pt x="52" y="15"/>
                  </a:lnTo>
                  <a:lnTo>
                    <a:pt x="45" y="27"/>
                  </a:lnTo>
                  <a:lnTo>
                    <a:pt x="37" y="38"/>
                  </a:lnTo>
                  <a:lnTo>
                    <a:pt x="28" y="48"/>
                  </a:lnTo>
                  <a:lnTo>
                    <a:pt x="20" y="59"/>
                  </a:lnTo>
                  <a:lnTo>
                    <a:pt x="12" y="69"/>
                  </a:lnTo>
                  <a:lnTo>
                    <a:pt x="5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2" y="89"/>
                  </a:lnTo>
                  <a:lnTo>
                    <a:pt x="15" y="82"/>
                  </a:lnTo>
                  <a:lnTo>
                    <a:pt x="22" y="71"/>
                  </a:lnTo>
                  <a:lnTo>
                    <a:pt x="32" y="61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55" y="29"/>
                  </a:lnTo>
                  <a:lnTo>
                    <a:pt x="61" y="1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1" name="Freeform 117"/>
            <p:cNvSpPr/>
            <p:nvPr/>
          </p:nvSpPr>
          <p:spPr bwMode="auto">
            <a:xfrm>
              <a:off x="6392863" y="2549525"/>
              <a:ext cx="34925" cy="52388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48" y="15"/>
                </a:cxn>
                <a:cxn ang="0">
                  <a:pos x="39" y="28"/>
                </a:cxn>
                <a:cxn ang="0">
                  <a:pos x="30" y="40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9"/>
                </a:cxn>
                <a:cxn ang="0">
                  <a:pos x="12" y="64"/>
                </a:cxn>
                <a:cxn ang="0">
                  <a:pos x="7" y="69"/>
                </a:cxn>
                <a:cxn ang="0">
                  <a:pos x="5" y="71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83"/>
                </a:cxn>
                <a:cxn ang="0">
                  <a:pos x="0" y="89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7" y="98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10" y="89"/>
                </a:cxn>
                <a:cxn ang="0">
                  <a:pos x="12" y="82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5" y="61"/>
                </a:cxn>
                <a:cxn ang="0">
                  <a:pos x="34" y="51"/>
                </a:cxn>
                <a:cxn ang="0">
                  <a:pos x="34" y="51"/>
                </a:cxn>
                <a:cxn ang="0">
                  <a:pos x="42" y="41"/>
                </a:cxn>
                <a:cxn ang="0">
                  <a:pos x="50" y="30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9">
                  <a:moveTo>
                    <a:pt x="56" y="2"/>
                  </a:moveTo>
                  <a:lnTo>
                    <a:pt x="56" y="2"/>
                  </a:lnTo>
                  <a:lnTo>
                    <a:pt x="48" y="15"/>
                  </a:lnTo>
                  <a:lnTo>
                    <a:pt x="39" y="28"/>
                  </a:lnTo>
                  <a:lnTo>
                    <a:pt x="30" y="40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9"/>
                  </a:lnTo>
                  <a:lnTo>
                    <a:pt x="12" y="64"/>
                  </a:lnTo>
                  <a:lnTo>
                    <a:pt x="7" y="69"/>
                  </a:lnTo>
                  <a:lnTo>
                    <a:pt x="5" y="71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83"/>
                  </a:lnTo>
                  <a:lnTo>
                    <a:pt x="0" y="89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7" y="98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10" y="89"/>
                  </a:lnTo>
                  <a:lnTo>
                    <a:pt x="12" y="82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5" y="6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42" y="41"/>
                  </a:lnTo>
                  <a:lnTo>
                    <a:pt x="50" y="30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2" name="Freeform 118"/>
            <p:cNvSpPr/>
            <p:nvPr/>
          </p:nvSpPr>
          <p:spPr bwMode="auto">
            <a:xfrm>
              <a:off x="6418263" y="2547938"/>
              <a:ext cx="49213" cy="57150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63" y="22"/>
                </a:cxn>
                <a:cxn ang="0">
                  <a:pos x="39" y="44"/>
                </a:cxn>
                <a:cxn ang="0">
                  <a:pos x="39" y="44"/>
                </a:cxn>
                <a:cxn ang="0">
                  <a:pos x="34" y="49"/>
                </a:cxn>
                <a:cxn ang="0">
                  <a:pos x="29" y="56"/>
                </a:cxn>
                <a:cxn ang="0">
                  <a:pos x="19" y="71"/>
                </a:cxn>
                <a:cxn ang="0">
                  <a:pos x="9" y="86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6"/>
                </a:cxn>
                <a:cxn ang="0">
                  <a:pos x="17" y="92"/>
                </a:cxn>
                <a:cxn ang="0">
                  <a:pos x="25" y="80"/>
                </a:cxn>
                <a:cxn ang="0">
                  <a:pos x="42" y="55"/>
                </a:cxn>
                <a:cxn ang="0">
                  <a:pos x="42" y="55"/>
                </a:cxn>
                <a:cxn ang="0">
                  <a:pos x="48" y="49"/>
                </a:cxn>
                <a:cxn ang="0">
                  <a:pos x="54" y="43"/>
                </a:cxn>
                <a:cxn ang="0">
                  <a:pos x="67" y="31"/>
                </a:cxn>
                <a:cxn ang="0">
                  <a:pos x="81" y="1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08">
                  <a:moveTo>
                    <a:pt x="87" y="1"/>
                  </a:moveTo>
                  <a:lnTo>
                    <a:pt x="87" y="1"/>
                  </a:lnTo>
                  <a:lnTo>
                    <a:pt x="63" y="22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4" y="49"/>
                  </a:lnTo>
                  <a:lnTo>
                    <a:pt x="29" y="56"/>
                  </a:lnTo>
                  <a:lnTo>
                    <a:pt x="19" y="71"/>
                  </a:lnTo>
                  <a:lnTo>
                    <a:pt x="9" y="86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17" y="92"/>
                  </a:lnTo>
                  <a:lnTo>
                    <a:pt x="25" y="80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8" y="49"/>
                  </a:lnTo>
                  <a:lnTo>
                    <a:pt x="54" y="43"/>
                  </a:lnTo>
                  <a:lnTo>
                    <a:pt x="67" y="31"/>
                  </a:lnTo>
                  <a:lnTo>
                    <a:pt x="81" y="1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3" name="Freeform 119"/>
            <p:cNvSpPr/>
            <p:nvPr/>
          </p:nvSpPr>
          <p:spPr bwMode="auto">
            <a:xfrm>
              <a:off x="6435725" y="2552700"/>
              <a:ext cx="52388" cy="66675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79" y="17"/>
                </a:cxn>
                <a:cxn ang="0">
                  <a:pos x="67" y="33"/>
                </a:cxn>
                <a:cxn ang="0">
                  <a:pos x="55" y="49"/>
                </a:cxn>
                <a:cxn ang="0">
                  <a:pos x="43" y="66"/>
                </a:cxn>
                <a:cxn ang="0">
                  <a:pos x="43" y="66"/>
                </a:cxn>
                <a:cxn ang="0">
                  <a:pos x="20" y="92"/>
                </a:cxn>
                <a:cxn ang="0">
                  <a:pos x="10" y="10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4" y="128"/>
                </a:cxn>
                <a:cxn ang="0">
                  <a:pos x="5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8" y="126"/>
                </a:cxn>
                <a:cxn ang="0">
                  <a:pos x="19" y="109"/>
                </a:cxn>
                <a:cxn ang="0">
                  <a:pos x="30" y="95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66" y="52"/>
                </a:cxn>
                <a:cxn ang="0">
                  <a:pos x="77" y="37"/>
                </a:cxn>
                <a:cxn ang="0">
                  <a:pos x="86" y="23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28">
                  <a:moveTo>
                    <a:pt x="91" y="1"/>
                  </a:moveTo>
                  <a:lnTo>
                    <a:pt x="91" y="1"/>
                  </a:lnTo>
                  <a:lnTo>
                    <a:pt x="79" y="17"/>
                  </a:lnTo>
                  <a:lnTo>
                    <a:pt x="67" y="33"/>
                  </a:lnTo>
                  <a:lnTo>
                    <a:pt x="55" y="49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20" y="92"/>
                  </a:lnTo>
                  <a:lnTo>
                    <a:pt x="10" y="10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4" y="128"/>
                  </a:lnTo>
                  <a:lnTo>
                    <a:pt x="5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19" y="109"/>
                  </a:lnTo>
                  <a:lnTo>
                    <a:pt x="30" y="95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66" y="52"/>
                  </a:lnTo>
                  <a:lnTo>
                    <a:pt x="77" y="37"/>
                  </a:lnTo>
                  <a:lnTo>
                    <a:pt x="86" y="23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4" name="Freeform 120"/>
            <p:cNvSpPr/>
            <p:nvPr/>
          </p:nvSpPr>
          <p:spPr bwMode="auto">
            <a:xfrm>
              <a:off x="6448425" y="2579688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4"/>
                </a:cxn>
                <a:cxn ang="0">
                  <a:pos x="55" y="27"/>
                </a:cxn>
                <a:cxn ang="0">
                  <a:pos x="44" y="41"/>
                </a:cxn>
                <a:cxn ang="0">
                  <a:pos x="34" y="55"/>
                </a:cxn>
                <a:cxn ang="0">
                  <a:pos x="34" y="55"/>
                </a:cxn>
                <a:cxn ang="0">
                  <a:pos x="24" y="69"/>
                </a:cxn>
                <a:cxn ang="0">
                  <a:pos x="13" y="83"/>
                </a:cxn>
                <a:cxn ang="0">
                  <a:pos x="9" y="90"/>
                </a:cxn>
                <a:cxn ang="0">
                  <a:pos x="5" y="98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10" y="114"/>
                </a:cxn>
                <a:cxn ang="0">
                  <a:pos x="10" y="114"/>
                </a:cxn>
                <a:cxn ang="0">
                  <a:pos x="11" y="107"/>
                </a:cxn>
                <a:cxn ang="0">
                  <a:pos x="14" y="100"/>
                </a:cxn>
                <a:cxn ang="0">
                  <a:pos x="19" y="92"/>
                </a:cxn>
                <a:cxn ang="0">
                  <a:pos x="23" y="85"/>
                </a:cxn>
                <a:cxn ang="0">
                  <a:pos x="33" y="72"/>
                </a:cxn>
                <a:cxn ang="0">
                  <a:pos x="42" y="59"/>
                </a:cxn>
                <a:cxn ang="0">
                  <a:pos x="42" y="59"/>
                </a:cxn>
                <a:cxn ang="0">
                  <a:pos x="52" y="46"/>
                </a:cxn>
                <a:cxn ang="0">
                  <a:pos x="62" y="34"/>
                </a:cxn>
                <a:cxn ang="0">
                  <a:pos x="73" y="20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18">
                  <a:moveTo>
                    <a:pt x="77" y="2"/>
                  </a:moveTo>
                  <a:lnTo>
                    <a:pt x="77" y="2"/>
                  </a:lnTo>
                  <a:lnTo>
                    <a:pt x="66" y="14"/>
                  </a:lnTo>
                  <a:lnTo>
                    <a:pt x="55" y="27"/>
                  </a:lnTo>
                  <a:lnTo>
                    <a:pt x="44" y="41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24" y="69"/>
                  </a:lnTo>
                  <a:lnTo>
                    <a:pt x="13" y="83"/>
                  </a:lnTo>
                  <a:lnTo>
                    <a:pt x="9" y="90"/>
                  </a:lnTo>
                  <a:lnTo>
                    <a:pt x="5" y="98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1" y="107"/>
                  </a:lnTo>
                  <a:lnTo>
                    <a:pt x="14" y="100"/>
                  </a:lnTo>
                  <a:lnTo>
                    <a:pt x="19" y="92"/>
                  </a:lnTo>
                  <a:lnTo>
                    <a:pt x="23" y="85"/>
                  </a:lnTo>
                  <a:lnTo>
                    <a:pt x="33" y="72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52" y="46"/>
                  </a:lnTo>
                  <a:lnTo>
                    <a:pt x="62" y="34"/>
                  </a:lnTo>
                  <a:lnTo>
                    <a:pt x="73" y="20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5" name="Freeform 121"/>
            <p:cNvSpPr/>
            <p:nvPr/>
          </p:nvSpPr>
          <p:spPr bwMode="auto">
            <a:xfrm>
              <a:off x="6448425" y="2593975"/>
              <a:ext cx="52388" cy="65088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5"/>
                </a:cxn>
                <a:cxn ang="0">
                  <a:pos x="85" y="8"/>
                </a:cxn>
                <a:cxn ang="0">
                  <a:pos x="77" y="16"/>
                </a:cxn>
                <a:cxn ang="0">
                  <a:pos x="77" y="16"/>
                </a:cxn>
                <a:cxn ang="0">
                  <a:pos x="65" y="29"/>
                </a:cxn>
                <a:cxn ang="0">
                  <a:pos x="59" y="37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7" y="80"/>
                </a:cxn>
                <a:cxn ang="0">
                  <a:pos x="13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3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29" y="90"/>
                </a:cxn>
                <a:cxn ang="0">
                  <a:pos x="39" y="76"/>
                </a:cxn>
                <a:cxn ang="0">
                  <a:pos x="51" y="61"/>
                </a:cxn>
                <a:cxn ang="0">
                  <a:pos x="51" y="61"/>
                </a:cxn>
                <a:cxn ang="0">
                  <a:pos x="63" y="47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86" y="20"/>
                </a:cxn>
                <a:cxn ang="0">
                  <a:pos x="92" y="14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9"/>
                </a:cxn>
                <a:cxn ang="0">
                  <a:pos x="100" y="7"/>
                </a:cxn>
                <a:cxn ang="0">
                  <a:pos x="100" y="6"/>
                </a:cxn>
                <a:cxn ang="0">
                  <a:pos x="99" y="3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123">
                  <a:moveTo>
                    <a:pt x="93" y="1"/>
                  </a:moveTo>
                  <a:lnTo>
                    <a:pt x="93" y="1"/>
                  </a:lnTo>
                  <a:lnTo>
                    <a:pt x="88" y="5"/>
                  </a:lnTo>
                  <a:lnTo>
                    <a:pt x="85" y="8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65" y="29"/>
                  </a:lnTo>
                  <a:lnTo>
                    <a:pt x="59" y="37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7" y="80"/>
                  </a:lnTo>
                  <a:lnTo>
                    <a:pt x="13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3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29" y="90"/>
                  </a:lnTo>
                  <a:lnTo>
                    <a:pt x="39" y="76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63" y="47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86" y="20"/>
                  </a:lnTo>
                  <a:lnTo>
                    <a:pt x="92" y="14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3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6" name="Freeform 122"/>
            <p:cNvSpPr/>
            <p:nvPr/>
          </p:nvSpPr>
          <p:spPr bwMode="auto">
            <a:xfrm>
              <a:off x="6604000" y="2535238"/>
              <a:ext cx="73025" cy="1000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21" y="11"/>
                </a:cxn>
                <a:cxn ang="0">
                  <a:pos x="113" y="20"/>
                </a:cxn>
                <a:cxn ang="0">
                  <a:pos x="97" y="42"/>
                </a:cxn>
                <a:cxn ang="0">
                  <a:pos x="83" y="64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63" y="100"/>
                </a:cxn>
                <a:cxn ang="0">
                  <a:pos x="55" y="112"/>
                </a:cxn>
                <a:cxn ang="0">
                  <a:pos x="38" y="135"/>
                </a:cxn>
                <a:cxn ang="0">
                  <a:pos x="19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8" y="189"/>
                </a:cxn>
                <a:cxn ang="0">
                  <a:pos x="10" y="187"/>
                </a:cxn>
                <a:cxn ang="0">
                  <a:pos x="10" y="187"/>
                </a:cxn>
                <a:cxn ang="0">
                  <a:pos x="17" y="176"/>
                </a:cxn>
                <a:cxn ang="0">
                  <a:pos x="26" y="165"/>
                </a:cxn>
                <a:cxn ang="0">
                  <a:pos x="44" y="144"/>
                </a:cxn>
                <a:cxn ang="0">
                  <a:pos x="60" y="123"/>
                </a:cxn>
                <a:cxn ang="0">
                  <a:pos x="69" y="110"/>
                </a:cxn>
                <a:cxn ang="0">
                  <a:pos x="75" y="99"/>
                </a:cxn>
                <a:cxn ang="0">
                  <a:pos x="75" y="99"/>
                </a:cxn>
                <a:cxn ang="0">
                  <a:pos x="88" y="74"/>
                </a:cxn>
                <a:cxn ang="0">
                  <a:pos x="103" y="51"/>
                </a:cxn>
                <a:cxn ang="0">
                  <a:pos x="118" y="29"/>
                </a:cxn>
                <a:cxn ang="0">
                  <a:pos x="127" y="18"/>
                </a:cxn>
                <a:cxn ang="0">
                  <a:pos x="137" y="8"/>
                </a:cxn>
                <a:cxn ang="0">
                  <a:pos x="137" y="8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5" y="0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8" h="189">
                  <a:moveTo>
                    <a:pt x="129" y="1"/>
                  </a:moveTo>
                  <a:lnTo>
                    <a:pt x="129" y="1"/>
                  </a:lnTo>
                  <a:lnTo>
                    <a:pt x="121" y="11"/>
                  </a:lnTo>
                  <a:lnTo>
                    <a:pt x="113" y="20"/>
                  </a:lnTo>
                  <a:lnTo>
                    <a:pt x="97" y="42"/>
                  </a:lnTo>
                  <a:lnTo>
                    <a:pt x="83" y="64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63" y="100"/>
                  </a:lnTo>
                  <a:lnTo>
                    <a:pt x="55" y="112"/>
                  </a:lnTo>
                  <a:lnTo>
                    <a:pt x="38" y="135"/>
                  </a:lnTo>
                  <a:lnTo>
                    <a:pt x="19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8" y="189"/>
                  </a:lnTo>
                  <a:lnTo>
                    <a:pt x="10" y="187"/>
                  </a:lnTo>
                  <a:lnTo>
                    <a:pt x="10" y="187"/>
                  </a:lnTo>
                  <a:lnTo>
                    <a:pt x="17" y="176"/>
                  </a:lnTo>
                  <a:lnTo>
                    <a:pt x="26" y="165"/>
                  </a:lnTo>
                  <a:lnTo>
                    <a:pt x="44" y="144"/>
                  </a:lnTo>
                  <a:lnTo>
                    <a:pt x="60" y="123"/>
                  </a:lnTo>
                  <a:lnTo>
                    <a:pt x="69" y="110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88" y="74"/>
                  </a:lnTo>
                  <a:lnTo>
                    <a:pt x="103" y="51"/>
                  </a:lnTo>
                  <a:lnTo>
                    <a:pt x="118" y="29"/>
                  </a:lnTo>
                  <a:lnTo>
                    <a:pt x="127" y="18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5" y="0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7" name="Freeform 123"/>
            <p:cNvSpPr/>
            <p:nvPr/>
          </p:nvSpPr>
          <p:spPr bwMode="auto">
            <a:xfrm>
              <a:off x="6604000" y="2532063"/>
              <a:ext cx="103188" cy="139700"/>
            </a:xfrm>
            <a:custGeom>
              <a:avLst/>
              <a:gdLst/>
              <a:ahLst/>
              <a:cxnLst>
                <a:cxn ang="0">
                  <a:pos x="185" y="3"/>
                </a:cxn>
                <a:cxn ang="0">
                  <a:pos x="185" y="3"/>
                </a:cxn>
                <a:cxn ang="0">
                  <a:pos x="184" y="6"/>
                </a:cxn>
                <a:cxn ang="0">
                  <a:pos x="181" y="9"/>
                </a:cxn>
                <a:cxn ang="0">
                  <a:pos x="175" y="15"/>
                </a:cxn>
                <a:cxn ang="0">
                  <a:pos x="161" y="28"/>
                </a:cxn>
                <a:cxn ang="0">
                  <a:pos x="161" y="28"/>
                </a:cxn>
                <a:cxn ang="0">
                  <a:pos x="156" y="34"/>
                </a:cxn>
                <a:cxn ang="0">
                  <a:pos x="151" y="40"/>
                </a:cxn>
                <a:cxn ang="0">
                  <a:pos x="143" y="54"/>
                </a:cxn>
                <a:cxn ang="0">
                  <a:pos x="143" y="54"/>
                </a:cxn>
                <a:cxn ang="0">
                  <a:pos x="130" y="74"/>
                </a:cxn>
                <a:cxn ang="0">
                  <a:pos x="117" y="93"/>
                </a:cxn>
                <a:cxn ang="0">
                  <a:pos x="104" y="111"/>
                </a:cxn>
                <a:cxn ang="0">
                  <a:pos x="89" y="130"/>
                </a:cxn>
                <a:cxn ang="0">
                  <a:pos x="89" y="130"/>
                </a:cxn>
                <a:cxn ang="0">
                  <a:pos x="64" y="160"/>
                </a:cxn>
                <a:cxn ang="0">
                  <a:pos x="42" y="191"/>
                </a:cxn>
                <a:cxn ang="0">
                  <a:pos x="30" y="207"/>
                </a:cxn>
                <a:cxn ang="0">
                  <a:pos x="20" y="224"/>
                </a:cxn>
                <a:cxn ang="0">
                  <a:pos x="10" y="240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1" y="263"/>
                </a:cxn>
                <a:cxn ang="0">
                  <a:pos x="3" y="264"/>
                </a:cxn>
                <a:cxn ang="0">
                  <a:pos x="4" y="264"/>
                </a:cxn>
                <a:cxn ang="0">
                  <a:pos x="7" y="264"/>
                </a:cxn>
                <a:cxn ang="0">
                  <a:pos x="8" y="264"/>
                </a:cxn>
                <a:cxn ang="0">
                  <a:pos x="10" y="262"/>
                </a:cxn>
                <a:cxn ang="0">
                  <a:pos x="10" y="262"/>
                </a:cxn>
                <a:cxn ang="0">
                  <a:pos x="20" y="242"/>
                </a:cxn>
                <a:cxn ang="0">
                  <a:pos x="31" y="224"/>
                </a:cxn>
                <a:cxn ang="0">
                  <a:pos x="44" y="205"/>
                </a:cxn>
                <a:cxn ang="0">
                  <a:pos x="57" y="187"/>
                </a:cxn>
                <a:cxn ang="0">
                  <a:pos x="84" y="151"/>
                </a:cxn>
                <a:cxn ang="0">
                  <a:pos x="112" y="116"/>
                </a:cxn>
                <a:cxn ang="0">
                  <a:pos x="112" y="116"/>
                </a:cxn>
                <a:cxn ang="0">
                  <a:pos x="135" y="84"/>
                </a:cxn>
                <a:cxn ang="0">
                  <a:pos x="156" y="51"/>
                </a:cxn>
                <a:cxn ang="0">
                  <a:pos x="156" y="51"/>
                </a:cxn>
                <a:cxn ang="0">
                  <a:pos x="168" y="34"/>
                </a:cxn>
                <a:cxn ang="0">
                  <a:pos x="168" y="34"/>
                </a:cxn>
                <a:cxn ang="0">
                  <a:pos x="172" y="31"/>
                </a:cxn>
                <a:cxn ang="0">
                  <a:pos x="176" y="28"/>
                </a:cxn>
                <a:cxn ang="0">
                  <a:pos x="180" y="24"/>
                </a:cxn>
                <a:cxn ang="0">
                  <a:pos x="184" y="21"/>
                </a:cxn>
                <a:cxn ang="0">
                  <a:pos x="184" y="21"/>
                </a:cxn>
                <a:cxn ang="0">
                  <a:pos x="190" y="14"/>
                </a:cxn>
                <a:cxn ang="0">
                  <a:pos x="192" y="10"/>
                </a:cxn>
                <a:cxn ang="0">
                  <a:pos x="195" y="5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5" y="2"/>
                </a:cxn>
                <a:cxn ang="0">
                  <a:pos x="192" y="0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1"/>
                </a:cxn>
                <a:cxn ang="0">
                  <a:pos x="185" y="3"/>
                </a:cxn>
                <a:cxn ang="0">
                  <a:pos x="185" y="3"/>
                </a:cxn>
              </a:cxnLst>
              <a:rect l="0" t="0" r="r" b="b"/>
              <a:pathLst>
                <a:path w="195" h="264">
                  <a:moveTo>
                    <a:pt x="185" y="3"/>
                  </a:moveTo>
                  <a:lnTo>
                    <a:pt x="185" y="3"/>
                  </a:lnTo>
                  <a:lnTo>
                    <a:pt x="184" y="6"/>
                  </a:lnTo>
                  <a:lnTo>
                    <a:pt x="181" y="9"/>
                  </a:lnTo>
                  <a:lnTo>
                    <a:pt x="175" y="15"/>
                  </a:lnTo>
                  <a:lnTo>
                    <a:pt x="161" y="28"/>
                  </a:lnTo>
                  <a:lnTo>
                    <a:pt x="161" y="28"/>
                  </a:lnTo>
                  <a:lnTo>
                    <a:pt x="156" y="34"/>
                  </a:lnTo>
                  <a:lnTo>
                    <a:pt x="151" y="40"/>
                  </a:lnTo>
                  <a:lnTo>
                    <a:pt x="143" y="54"/>
                  </a:lnTo>
                  <a:lnTo>
                    <a:pt x="143" y="54"/>
                  </a:lnTo>
                  <a:lnTo>
                    <a:pt x="130" y="74"/>
                  </a:lnTo>
                  <a:lnTo>
                    <a:pt x="117" y="93"/>
                  </a:lnTo>
                  <a:lnTo>
                    <a:pt x="104" y="111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64" y="160"/>
                  </a:lnTo>
                  <a:lnTo>
                    <a:pt x="42" y="191"/>
                  </a:lnTo>
                  <a:lnTo>
                    <a:pt x="30" y="207"/>
                  </a:lnTo>
                  <a:lnTo>
                    <a:pt x="20" y="224"/>
                  </a:lnTo>
                  <a:lnTo>
                    <a:pt x="10" y="240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1" y="263"/>
                  </a:lnTo>
                  <a:lnTo>
                    <a:pt x="3" y="264"/>
                  </a:lnTo>
                  <a:lnTo>
                    <a:pt x="4" y="264"/>
                  </a:lnTo>
                  <a:lnTo>
                    <a:pt x="7" y="264"/>
                  </a:lnTo>
                  <a:lnTo>
                    <a:pt x="8" y="264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20" y="242"/>
                  </a:lnTo>
                  <a:lnTo>
                    <a:pt x="31" y="224"/>
                  </a:lnTo>
                  <a:lnTo>
                    <a:pt x="44" y="205"/>
                  </a:lnTo>
                  <a:lnTo>
                    <a:pt x="57" y="187"/>
                  </a:lnTo>
                  <a:lnTo>
                    <a:pt x="84" y="151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35" y="84"/>
                  </a:lnTo>
                  <a:lnTo>
                    <a:pt x="156" y="51"/>
                  </a:lnTo>
                  <a:lnTo>
                    <a:pt x="156" y="51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72" y="31"/>
                  </a:lnTo>
                  <a:lnTo>
                    <a:pt x="176" y="28"/>
                  </a:lnTo>
                  <a:lnTo>
                    <a:pt x="180" y="24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90" y="14"/>
                  </a:lnTo>
                  <a:lnTo>
                    <a:pt x="192" y="10"/>
                  </a:lnTo>
                  <a:lnTo>
                    <a:pt x="195" y="5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5" y="2"/>
                  </a:lnTo>
                  <a:lnTo>
                    <a:pt x="192" y="0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1"/>
                  </a:lnTo>
                  <a:lnTo>
                    <a:pt x="185" y="3"/>
                  </a:lnTo>
                  <a:lnTo>
                    <a:pt x="1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8" name="Freeform 124"/>
            <p:cNvSpPr/>
            <p:nvPr/>
          </p:nvSpPr>
          <p:spPr bwMode="auto">
            <a:xfrm>
              <a:off x="6616700" y="2541588"/>
              <a:ext cx="107950" cy="150813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65" y="31"/>
                </a:cxn>
                <a:cxn ang="0">
                  <a:pos x="151" y="48"/>
                </a:cxn>
                <a:cxn ang="0">
                  <a:pos x="137" y="64"/>
                </a:cxn>
                <a:cxn ang="0">
                  <a:pos x="137" y="64"/>
                </a:cxn>
                <a:cxn ang="0">
                  <a:pos x="123" y="84"/>
                </a:cxn>
                <a:cxn ang="0">
                  <a:pos x="110" y="105"/>
                </a:cxn>
                <a:cxn ang="0">
                  <a:pos x="96" y="125"/>
                </a:cxn>
                <a:cxn ang="0">
                  <a:pos x="90" y="135"/>
                </a:cxn>
                <a:cxn ang="0">
                  <a:pos x="82" y="145"/>
                </a:cxn>
                <a:cxn ang="0">
                  <a:pos x="82" y="145"/>
                </a:cxn>
                <a:cxn ang="0">
                  <a:pos x="69" y="160"/>
                </a:cxn>
                <a:cxn ang="0">
                  <a:pos x="57" y="177"/>
                </a:cxn>
                <a:cxn ang="0">
                  <a:pos x="34" y="210"/>
                </a:cxn>
                <a:cxn ang="0">
                  <a:pos x="34" y="210"/>
                </a:cxn>
                <a:cxn ang="0">
                  <a:pos x="23" y="226"/>
                </a:cxn>
                <a:cxn ang="0">
                  <a:pos x="12" y="243"/>
                </a:cxn>
                <a:cxn ang="0">
                  <a:pos x="8" y="252"/>
                </a:cxn>
                <a:cxn ang="0">
                  <a:pos x="4" y="261"/>
                </a:cxn>
                <a:cxn ang="0">
                  <a:pos x="2" y="270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0" y="282"/>
                </a:cxn>
                <a:cxn ang="0">
                  <a:pos x="1" y="283"/>
                </a:cxn>
                <a:cxn ang="0">
                  <a:pos x="3" y="284"/>
                </a:cxn>
                <a:cxn ang="0">
                  <a:pos x="4" y="284"/>
                </a:cxn>
                <a:cxn ang="0">
                  <a:pos x="7" y="283"/>
                </a:cxn>
                <a:cxn ang="0">
                  <a:pos x="9" y="281"/>
                </a:cxn>
                <a:cxn ang="0">
                  <a:pos x="9" y="280"/>
                </a:cxn>
                <a:cxn ang="0">
                  <a:pos x="9" y="280"/>
                </a:cxn>
                <a:cxn ang="0">
                  <a:pos x="11" y="269"/>
                </a:cxn>
                <a:cxn ang="0">
                  <a:pos x="16" y="258"/>
                </a:cxn>
                <a:cxn ang="0">
                  <a:pos x="20" y="248"/>
                </a:cxn>
                <a:cxn ang="0">
                  <a:pos x="26" y="238"/>
                </a:cxn>
                <a:cxn ang="0">
                  <a:pos x="38" y="219"/>
                </a:cxn>
                <a:cxn ang="0">
                  <a:pos x="52" y="201"/>
                </a:cxn>
                <a:cxn ang="0">
                  <a:pos x="52" y="201"/>
                </a:cxn>
                <a:cxn ang="0">
                  <a:pos x="63" y="185"/>
                </a:cxn>
                <a:cxn ang="0">
                  <a:pos x="75" y="170"/>
                </a:cxn>
                <a:cxn ang="0">
                  <a:pos x="87" y="154"/>
                </a:cxn>
                <a:cxn ang="0">
                  <a:pos x="99" y="138"/>
                </a:cxn>
                <a:cxn ang="0">
                  <a:pos x="99" y="138"/>
                </a:cxn>
                <a:cxn ang="0">
                  <a:pos x="112" y="119"/>
                </a:cxn>
                <a:cxn ang="0">
                  <a:pos x="123" y="100"/>
                </a:cxn>
                <a:cxn ang="0">
                  <a:pos x="135" y="82"/>
                </a:cxn>
                <a:cxn ang="0">
                  <a:pos x="149" y="64"/>
                </a:cxn>
                <a:cxn ang="0">
                  <a:pos x="149" y="64"/>
                </a:cxn>
                <a:cxn ang="0">
                  <a:pos x="161" y="50"/>
                </a:cxn>
                <a:cxn ang="0">
                  <a:pos x="175" y="35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84">
                  <a:moveTo>
                    <a:pt x="196" y="1"/>
                  </a:moveTo>
                  <a:lnTo>
                    <a:pt x="196" y="1"/>
                  </a:lnTo>
                  <a:lnTo>
                    <a:pt x="165" y="31"/>
                  </a:lnTo>
                  <a:lnTo>
                    <a:pt x="151" y="48"/>
                  </a:lnTo>
                  <a:lnTo>
                    <a:pt x="137" y="64"/>
                  </a:lnTo>
                  <a:lnTo>
                    <a:pt x="137" y="64"/>
                  </a:lnTo>
                  <a:lnTo>
                    <a:pt x="123" y="84"/>
                  </a:lnTo>
                  <a:lnTo>
                    <a:pt x="110" y="105"/>
                  </a:lnTo>
                  <a:lnTo>
                    <a:pt x="96" y="125"/>
                  </a:lnTo>
                  <a:lnTo>
                    <a:pt x="90" y="135"/>
                  </a:lnTo>
                  <a:lnTo>
                    <a:pt x="82" y="145"/>
                  </a:lnTo>
                  <a:lnTo>
                    <a:pt x="82" y="145"/>
                  </a:lnTo>
                  <a:lnTo>
                    <a:pt x="69" y="160"/>
                  </a:lnTo>
                  <a:lnTo>
                    <a:pt x="57" y="177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23" y="226"/>
                  </a:lnTo>
                  <a:lnTo>
                    <a:pt x="12" y="243"/>
                  </a:lnTo>
                  <a:lnTo>
                    <a:pt x="8" y="252"/>
                  </a:lnTo>
                  <a:lnTo>
                    <a:pt x="4" y="261"/>
                  </a:lnTo>
                  <a:lnTo>
                    <a:pt x="2" y="27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2"/>
                  </a:lnTo>
                  <a:lnTo>
                    <a:pt x="1" y="283"/>
                  </a:lnTo>
                  <a:lnTo>
                    <a:pt x="3" y="284"/>
                  </a:lnTo>
                  <a:lnTo>
                    <a:pt x="4" y="284"/>
                  </a:lnTo>
                  <a:lnTo>
                    <a:pt x="7" y="283"/>
                  </a:lnTo>
                  <a:lnTo>
                    <a:pt x="9" y="281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11" y="269"/>
                  </a:lnTo>
                  <a:lnTo>
                    <a:pt x="16" y="258"/>
                  </a:lnTo>
                  <a:lnTo>
                    <a:pt x="20" y="248"/>
                  </a:lnTo>
                  <a:lnTo>
                    <a:pt x="26" y="238"/>
                  </a:lnTo>
                  <a:lnTo>
                    <a:pt x="38" y="219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63" y="185"/>
                  </a:lnTo>
                  <a:lnTo>
                    <a:pt x="75" y="170"/>
                  </a:lnTo>
                  <a:lnTo>
                    <a:pt x="87" y="154"/>
                  </a:lnTo>
                  <a:lnTo>
                    <a:pt x="99" y="138"/>
                  </a:lnTo>
                  <a:lnTo>
                    <a:pt x="99" y="138"/>
                  </a:lnTo>
                  <a:lnTo>
                    <a:pt x="112" y="119"/>
                  </a:lnTo>
                  <a:lnTo>
                    <a:pt x="123" y="100"/>
                  </a:lnTo>
                  <a:lnTo>
                    <a:pt x="135" y="82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61" y="50"/>
                  </a:lnTo>
                  <a:lnTo>
                    <a:pt x="175" y="35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9" name="Freeform 125"/>
            <p:cNvSpPr/>
            <p:nvPr/>
          </p:nvSpPr>
          <p:spPr bwMode="auto">
            <a:xfrm>
              <a:off x="6613525" y="2652713"/>
              <a:ext cx="52388" cy="80963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86" y="8"/>
                </a:cxn>
                <a:cxn ang="0">
                  <a:pos x="81" y="13"/>
                </a:cxn>
                <a:cxn ang="0">
                  <a:pos x="75" y="20"/>
                </a:cxn>
                <a:cxn ang="0">
                  <a:pos x="71" y="26"/>
                </a:cxn>
                <a:cxn ang="0">
                  <a:pos x="71" y="26"/>
                </a:cxn>
                <a:cxn ang="0">
                  <a:pos x="65" y="36"/>
                </a:cxn>
                <a:cxn ang="0">
                  <a:pos x="59" y="47"/>
                </a:cxn>
                <a:cxn ang="0">
                  <a:pos x="47" y="68"/>
                </a:cxn>
                <a:cxn ang="0">
                  <a:pos x="47" y="68"/>
                </a:cxn>
                <a:cxn ang="0">
                  <a:pos x="41" y="77"/>
                </a:cxn>
                <a:cxn ang="0">
                  <a:pos x="35" y="87"/>
                </a:cxn>
                <a:cxn ang="0">
                  <a:pos x="22" y="104"/>
                </a:cxn>
                <a:cxn ang="0">
                  <a:pos x="22" y="104"/>
                </a:cxn>
                <a:cxn ang="0">
                  <a:pos x="16" y="113"/>
                </a:cxn>
                <a:cxn ang="0">
                  <a:pos x="11" y="124"/>
                </a:cxn>
                <a:cxn ang="0">
                  <a:pos x="7" y="134"/>
                </a:cxn>
                <a:cxn ang="0">
                  <a:pos x="1" y="143"/>
                </a:cxn>
                <a:cxn ang="0">
                  <a:pos x="1" y="143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4" y="152"/>
                </a:cxn>
                <a:cxn ang="0">
                  <a:pos x="6" y="151"/>
                </a:cxn>
                <a:cxn ang="0">
                  <a:pos x="7" y="150"/>
                </a:cxn>
                <a:cxn ang="0">
                  <a:pos x="7" y="150"/>
                </a:cxn>
                <a:cxn ang="0">
                  <a:pos x="12" y="143"/>
                </a:cxn>
                <a:cxn ang="0">
                  <a:pos x="15" y="137"/>
                </a:cxn>
                <a:cxn ang="0">
                  <a:pos x="22" y="123"/>
                </a:cxn>
                <a:cxn ang="0">
                  <a:pos x="22" y="123"/>
                </a:cxn>
                <a:cxn ang="0">
                  <a:pos x="28" y="111"/>
                </a:cxn>
                <a:cxn ang="0">
                  <a:pos x="35" y="101"/>
                </a:cxn>
                <a:cxn ang="0">
                  <a:pos x="51" y="80"/>
                </a:cxn>
                <a:cxn ang="0">
                  <a:pos x="51" y="80"/>
                </a:cxn>
                <a:cxn ang="0">
                  <a:pos x="57" y="70"/>
                </a:cxn>
                <a:cxn ang="0">
                  <a:pos x="63" y="60"/>
                </a:cxn>
                <a:cxn ang="0">
                  <a:pos x="75" y="37"/>
                </a:cxn>
                <a:cxn ang="0">
                  <a:pos x="75" y="37"/>
                </a:cxn>
                <a:cxn ang="0">
                  <a:pos x="81" y="30"/>
                </a:cxn>
                <a:cxn ang="0">
                  <a:pos x="87" y="22"/>
                </a:cxn>
                <a:cxn ang="0">
                  <a:pos x="93" y="14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99" h="152">
                  <a:moveTo>
                    <a:pt x="90" y="2"/>
                  </a:moveTo>
                  <a:lnTo>
                    <a:pt x="90" y="2"/>
                  </a:lnTo>
                  <a:lnTo>
                    <a:pt x="86" y="8"/>
                  </a:lnTo>
                  <a:lnTo>
                    <a:pt x="81" y="13"/>
                  </a:lnTo>
                  <a:lnTo>
                    <a:pt x="75" y="20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65" y="36"/>
                  </a:lnTo>
                  <a:lnTo>
                    <a:pt x="59" y="47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1" y="77"/>
                  </a:lnTo>
                  <a:lnTo>
                    <a:pt x="35" y="87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6" y="113"/>
                  </a:lnTo>
                  <a:lnTo>
                    <a:pt x="11" y="124"/>
                  </a:lnTo>
                  <a:lnTo>
                    <a:pt x="7" y="134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4" y="152"/>
                  </a:lnTo>
                  <a:lnTo>
                    <a:pt x="6" y="151"/>
                  </a:lnTo>
                  <a:lnTo>
                    <a:pt x="7" y="150"/>
                  </a:lnTo>
                  <a:lnTo>
                    <a:pt x="7" y="150"/>
                  </a:lnTo>
                  <a:lnTo>
                    <a:pt x="12" y="143"/>
                  </a:lnTo>
                  <a:lnTo>
                    <a:pt x="15" y="137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8" y="111"/>
                  </a:lnTo>
                  <a:lnTo>
                    <a:pt x="35" y="101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57" y="70"/>
                  </a:lnTo>
                  <a:lnTo>
                    <a:pt x="63" y="60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81" y="30"/>
                  </a:lnTo>
                  <a:lnTo>
                    <a:pt x="87" y="22"/>
                  </a:lnTo>
                  <a:lnTo>
                    <a:pt x="93" y="14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0" name="Freeform 126"/>
            <p:cNvSpPr/>
            <p:nvPr/>
          </p:nvSpPr>
          <p:spPr bwMode="auto">
            <a:xfrm>
              <a:off x="6624638" y="2689225"/>
              <a:ext cx="46038" cy="7620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8" y="4"/>
                </a:cxn>
                <a:cxn ang="0">
                  <a:pos x="75" y="7"/>
                </a:cxn>
                <a:cxn ang="0">
                  <a:pos x="73" y="11"/>
                </a:cxn>
                <a:cxn ang="0">
                  <a:pos x="71" y="16"/>
                </a:cxn>
                <a:cxn ang="0">
                  <a:pos x="71" y="16"/>
                </a:cxn>
                <a:cxn ang="0">
                  <a:pos x="66" y="27"/>
                </a:cxn>
                <a:cxn ang="0">
                  <a:pos x="59" y="36"/>
                </a:cxn>
                <a:cxn ang="0">
                  <a:pos x="52" y="46"/>
                </a:cxn>
                <a:cxn ang="0">
                  <a:pos x="43" y="54"/>
                </a:cxn>
                <a:cxn ang="0">
                  <a:pos x="43" y="54"/>
                </a:cxn>
                <a:cxn ang="0">
                  <a:pos x="38" y="62"/>
                </a:cxn>
                <a:cxn ang="0">
                  <a:pos x="33" y="71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1" y="142"/>
                </a:cxn>
                <a:cxn ang="0">
                  <a:pos x="2" y="143"/>
                </a:cxn>
                <a:cxn ang="0">
                  <a:pos x="4" y="143"/>
                </a:cxn>
                <a:cxn ang="0">
                  <a:pos x="6" y="143"/>
                </a:cxn>
                <a:cxn ang="0">
                  <a:pos x="7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7" y="103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2" y="59"/>
                </a:cxn>
                <a:cxn ang="0">
                  <a:pos x="58" y="52"/>
                </a:cxn>
                <a:cxn ang="0">
                  <a:pos x="65" y="45"/>
                </a:cxn>
                <a:cxn ang="0">
                  <a:pos x="71" y="37"/>
                </a:cxn>
                <a:cxn ang="0">
                  <a:pos x="71" y="37"/>
                </a:cxn>
                <a:cxn ang="0">
                  <a:pos x="75" y="30"/>
                </a:cxn>
                <a:cxn ang="0">
                  <a:pos x="78" y="23"/>
                </a:cxn>
                <a:cxn ang="0">
                  <a:pos x="81" y="16"/>
                </a:cxn>
                <a:cxn ang="0">
                  <a:pos x="84" y="13"/>
                </a:cxn>
                <a:cxn ang="0">
                  <a:pos x="87" y="9"/>
                </a:cxn>
                <a:cxn ang="0">
                  <a:pos x="87" y="9"/>
                </a:cxn>
                <a:cxn ang="0">
                  <a:pos x="88" y="8"/>
                </a:cxn>
                <a:cxn ang="0">
                  <a:pos x="89" y="6"/>
                </a:cxn>
                <a:cxn ang="0">
                  <a:pos x="88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89" h="143">
                  <a:moveTo>
                    <a:pt x="82" y="1"/>
                  </a:moveTo>
                  <a:lnTo>
                    <a:pt x="82" y="1"/>
                  </a:lnTo>
                  <a:lnTo>
                    <a:pt x="78" y="4"/>
                  </a:lnTo>
                  <a:lnTo>
                    <a:pt x="75" y="7"/>
                  </a:lnTo>
                  <a:lnTo>
                    <a:pt x="73" y="11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6" y="27"/>
                  </a:lnTo>
                  <a:lnTo>
                    <a:pt x="59" y="36"/>
                  </a:lnTo>
                  <a:lnTo>
                    <a:pt x="52" y="46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38" y="62"/>
                  </a:lnTo>
                  <a:lnTo>
                    <a:pt x="33" y="71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1" y="142"/>
                  </a:lnTo>
                  <a:lnTo>
                    <a:pt x="2" y="143"/>
                  </a:lnTo>
                  <a:lnTo>
                    <a:pt x="4" y="143"/>
                  </a:lnTo>
                  <a:lnTo>
                    <a:pt x="6" y="143"/>
                  </a:lnTo>
                  <a:lnTo>
                    <a:pt x="7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7" y="103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2" y="59"/>
                  </a:lnTo>
                  <a:lnTo>
                    <a:pt x="58" y="52"/>
                  </a:lnTo>
                  <a:lnTo>
                    <a:pt x="65" y="45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5" y="30"/>
                  </a:lnTo>
                  <a:lnTo>
                    <a:pt x="78" y="23"/>
                  </a:lnTo>
                  <a:lnTo>
                    <a:pt x="81" y="16"/>
                  </a:lnTo>
                  <a:lnTo>
                    <a:pt x="84" y="13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8" y="8"/>
                  </a:lnTo>
                  <a:lnTo>
                    <a:pt x="89" y="6"/>
                  </a:lnTo>
                  <a:lnTo>
                    <a:pt x="88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1" name="Freeform 127"/>
            <p:cNvSpPr/>
            <p:nvPr/>
          </p:nvSpPr>
          <p:spPr bwMode="auto">
            <a:xfrm>
              <a:off x="6648450" y="2714625"/>
              <a:ext cx="42863" cy="6826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3" y="18"/>
                </a:cxn>
                <a:cxn ang="0">
                  <a:pos x="53" y="33"/>
                </a:cxn>
                <a:cxn ang="0">
                  <a:pos x="31" y="60"/>
                </a:cxn>
                <a:cxn ang="0">
                  <a:pos x="21" y="74"/>
                </a:cxn>
                <a:cxn ang="0">
                  <a:pos x="11" y="88"/>
                </a:cxn>
                <a:cxn ang="0">
                  <a:pos x="7" y="97"/>
                </a:cxn>
                <a:cxn ang="0">
                  <a:pos x="4" y="105"/>
                </a:cxn>
                <a:cxn ang="0">
                  <a:pos x="2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6"/>
                </a:cxn>
                <a:cxn ang="0">
                  <a:pos x="2" y="128"/>
                </a:cxn>
                <a:cxn ang="0">
                  <a:pos x="5" y="128"/>
                </a:cxn>
                <a:cxn ang="0">
                  <a:pos x="8" y="127"/>
                </a:cxn>
                <a:cxn ang="0">
                  <a:pos x="12" y="122"/>
                </a:cxn>
                <a:cxn ang="0">
                  <a:pos x="12" y="122"/>
                </a:cxn>
                <a:cxn ang="0">
                  <a:pos x="13" y="119"/>
                </a:cxn>
                <a:cxn ang="0">
                  <a:pos x="13" y="117"/>
                </a:cxn>
                <a:cxn ang="0">
                  <a:pos x="12" y="116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13" y="107"/>
                </a:cxn>
                <a:cxn ang="0">
                  <a:pos x="17" y="100"/>
                </a:cxn>
                <a:cxn ang="0">
                  <a:pos x="24" y="85"/>
                </a:cxn>
                <a:cxn ang="0">
                  <a:pos x="33" y="72"/>
                </a:cxn>
                <a:cxn ang="0">
                  <a:pos x="42" y="60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0" y="4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128">
                  <a:moveTo>
                    <a:pt x="71" y="3"/>
                  </a:moveTo>
                  <a:lnTo>
                    <a:pt x="71" y="3"/>
                  </a:lnTo>
                  <a:lnTo>
                    <a:pt x="63" y="18"/>
                  </a:lnTo>
                  <a:lnTo>
                    <a:pt x="53" y="33"/>
                  </a:lnTo>
                  <a:lnTo>
                    <a:pt x="31" y="60"/>
                  </a:lnTo>
                  <a:lnTo>
                    <a:pt x="21" y="74"/>
                  </a:lnTo>
                  <a:lnTo>
                    <a:pt x="11" y="88"/>
                  </a:lnTo>
                  <a:lnTo>
                    <a:pt x="7" y="97"/>
                  </a:lnTo>
                  <a:lnTo>
                    <a:pt x="4" y="105"/>
                  </a:lnTo>
                  <a:lnTo>
                    <a:pt x="2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2" y="128"/>
                  </a:lnTo>
                  <a:lnTo>
                    <a:pt x="5" y="128"/>
                  </a:lnTo>
                  <a:lnTo>
                    <a:pt x="8" y="127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3" y="119"/>
                  </a:lnTo>
                  <a:lnTo>
                    <a:pt x="13" y="117"/>
                  </a:lnTo>
                  <a:lnTo>
                    <a:pt x="12" y="116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3" y="107"/>
                  </a:lnTo>
                  <a:lnTo>
                    <a:pt x="17" y="100"/>
                  </a:lnTo>
                  <a:lnTo>
                    <a:pt x="24" y="85"/>
                  </a:lnTo>
                  <a:lnTo>
                    <a:pt x="33" y="72"/>
                  </a:lnTo>
                  <a:lnTo>
                    <a:pt x="42" y="60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0" y="4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2" name="Freeform 128"/>
            <p:cNvSpPr/>
            <p:nvPr/>
          </p:nvSpPr>
          <p:spPr bwMode="auto">
            <a:xfrm>
              <a:off x="6681788" y="2725738"/>
              <a:ext cx="42863" cy="60325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0" y="13"/>
                </a:cxn>
                <a:cxn ang="0">
                  <a:pos x="49" y="23"/>
                </a:cxn>
                <a:cxn ang="0">
                  <a:pos x="38" y="35"/>
                </a:cxn>
                <a:cxn ang="0">
                  <a:pos x="34" y="43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13" y="78"/>
                </a:cxn>
                <a:cxn ang="0">
                  <a:pos x="6" y="92"/>
                </a:cxn>
                <a:cxn ang="0">
                  <a:pos x="3" y="100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4" y="94"/>
                </a:cxn>
                <a:cxn ang="0">
                  <a:pos x="23" y="79"/>
                </a:cxn>
                <a:cxn ang="0">
                  <a:pos x="32" y="63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9" y="42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9" y="25"/>
                </a:cxn>
                <a:cxn ang="0">
                  <a:pos x="65" y="19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6"/>
                </a:cxn>
                <a:cxn ang="0">
                  <a:pos x="82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2" h="114">
                  <a:moveTo>
                    <a:pt x="73" y="1"/>
                  </a:moveTo>
                  <a:lnTo>
                    <a:pt x="73" y="1"/>
                  </a:lnTo>
                  <a:lnTo>
                    <a:pt x="60" y="13"/>
                  </a:lnTo>
                  <a:lnTo>
                    <a:pt x="49" y="23"/>
                  </a:lnTo>
                  <a:lnTo>
                    <a:pt x="38" y="35"/>
                  </a:lnTo>
                  <a:lnTo>
                    <a:pt x="34" y="43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13" y="78"/>
                  </a:lnTo>
                  <a:lnTo>
                    <a:pt x="6" y="92"/>
                  </a:lnTo>
                  <a:lnTo>
                    <a:pt x="3" y="100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4" y="94"/>
                  </a:lnTo>
                  <a:lnTo>
                    <a:pt x="23" y="79"/>
                  </a:lnTo>
                  <a:lnTo>
                    <a:pt x="32" y="63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9" y="4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9" y="25"/>
                  </a:lnTo>
                  <a:lnTo>
                    <a:pt x="65" y="19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6"/>
                  </a:lnTo>
                  <a:lnTo>
                    <a:pt x="82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3" name="Freeform 129"/>
            <p:cNvSpPr/>
            <p:nvPr/>
          </p:nvSpPr>
          <p:spPr bwMode="auto">
            <a:xfrm>
              <a:off x="6700838" y="2732088"/>
              <a:ext cx="52388" cy="60325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78" y="13"/>
                </a:cxn>
                <a:cxn ang="0">
                  <a:pos x="63" y="26"/>
                </a:cxn>
                <a:cxn ang="0">
                  <a:pos x="50" y="39"/>
                </a:cxn>
                <a:cxn ang="0">
                  <a:pos x="37" y="53"/>
                </a:cxn>
                <a:cxn ang="0">
                  <a:pos x="37" y="53"/>
                </a:cxn>
                <a:cxn ang="0">
                  <a:pos x="26" y="66"/>
                </a:cxn>
                <a:cxn ang="0">
                  <a:pos x="16" y="78"/>
                </a:cxn>
                <a:cxn ang="0">
                  <a:pos x="11" y="85"/>
                </a:cxn>
                <a:cxn ang="0">
                  <a:pos x="6" y="93"/>
                </a:cxn>
                <a:cxn ang="0">
                  <a:pos x="3" y="100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5" y="114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2" y="103"/>
                </a:cxn>
                <a:cxn ang="0">
                  <a:pos x="16" y="96"/>
                </a:cxn>
                <a:cxn ang="0">
                  <a:pos x="19" y="90"/>
                </a:cxn>
                <a:cxn ang="0">
                  <a:pos x="24" y="83"/>
                </a:cxn>
                <a:cxn ang="0">
                  <a:pos x="33" y="71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6" y="46"/>
                </a:cxn>
                <a:cxn ang="0">
                  <a:pos x="69" y="33"/>
                </a:cxn>
                <a:cxn ang="0">
                  <a:pos x="83" y="20"/>
                </a:cxn>
                <a:cxn ang="0">
                  <a:pos x="97" y="9"/>
                </a:cxn>
                <a:cxn ang="0">
                  <a:pos x="97" y="9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4">
                  <a:moveTo>
                    <a:pt x="93" y="1"/>
                  </a:moveTo>
                  <a:lnTo>
                    <a:pt x="93" y="1"/>
                  </a:lnTo>
                  <a:lnTo>
                    <a:pt x="78" y="13"/>
                  </a:lnTo>
                  <a:lnTo>
                    <a:pt x="63" y="26"/>
                  </a:lnTo>
                  <a:lnTo>
                    <a:pt x="50" y="39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26" y="66"/>
                  </a:lnTo>
                  <a:lnTo>
                    <a:pt x="16" y="78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3" y="10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5" y="114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2" y="103"/>
                  </a:lnTo>
                  <a:lnTo>
                    <a:pt x="16" y="96"/>
                  </a:lnTo>
                  <a:lnTo>
                    <a:pt x="19" y="90"/>
                  </a:lnTo>
                  <a:lnTo>
                    <a:pt x="24" y="83"/>
                  </a:lnTo>
                  <a:lnTo>
                    <a:pt x="33" y="71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6" y="46"/>
                  </a:lnTo>
                  <a:lnTo>
                    <a:pt x="69" y="33"/>
                  </a:lnTo>
                  <a:lnTo>
                    <a:pt x="83" y="20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4" name="Freeform 130"/>
            <p:cNvSpPr/>
            <p:nvPr/>
          </p:nvSpPr>
          <p:spPr bwMode="auto">
            <a:xfrm>
              <a:off x="6738938" y="2738438"/>
              <a:ext cx="58738" cy="6191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70" y="33"/>
                </a:cxn>
                <a:cxn ang="0">
                  <a:pos x="53" y="49"/>
                </a:cxn>
                <a:cxn ang="0">
                  <a:pos x="36" y="64"/>
                </a:cxn>
                <a:cxn ang="0">
                  <a:pos x="36" y="64"/>
                </a:cxn>
                <a:cxn ang="0">
                  <a:pos x="24" y="73"/>
                </a:cxn>
                <a:cxn ang="0">
                  <a:pos x="13" y="86"/>
                </a:cxn>
                <a:cxn ang="0">
                  <a:pos x="9" y="92"/>
                </a:cxn>
                <a:cxn ang="0">
                  <a:pos x="5" y="99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2" y="118"/>
                </a:cxn>
                <a:cxn ang="0">
                  <a:pos x="13" y="117"/>
                </a:cxn>
                <a:cxn ang="0">
                  <a:pos x="15" y="114"/>
                </a:cxn>
                <a:cxn ang="0">
                  <a:pos x="14" y="111"/>
                </a:cxn>
                <a:cxn ang="0">
                  <a:pos x="13" y="110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14" y="102"/>
                </a:cxn>
                <a:cxn ang="0">
                  <a:pos x="17" y="95"/>
                </a:cxn>
                <a:cxn ang="0">
                  <a:pos x="22" y="89"/>
                </a:cxn>
                <a:cxn ang="0">
                  <a:pos x="28" y="83"/>
                </a:cxn>
                <a:cxn ang="0">
                  <a:pos x="40" y="72"/>
                </a:cxn>
                <a:cxn ang="0">
                  <a:pos x="52" y="63"/>
                </a:cxn>
                <a:cxn ang="0">
                  <a:pos x="52" y="63"/>
                </a:cxn>
                <a:cxn ang="0">
                  <a:pos x="67" y="51"/>
                </a:cxn>
                <a:cxn ang="0">
                  <a:pos x="81" y="3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119">
                  <a:moveTo>
                    <a:pt x="102" y="1"/>
                  </a:moveTo>
                  <a:lnTo>
                    <a:pt x="102" y="1"/>
                  </a:lnTo>
                  <a:lnTo>
                    <a:pt x="70" y="33"/>
                  </a:lnTo>
                  <a:lnTo>
                    <a:pt x="53" y="49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24" y="73"/>
                  </a:lnTo>
                  <a:lnTo>
                    <a:pt x="13" y="86"/>
                  </a:lnTo>
                  <a:lnTo>
                    <a:pt x="9" y="92"/>
                  </a:lnTo>
                  <a:lnTo>
                    <a:pt x="5" y="99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2" y="118"/>
                  </a:lnTo>
                  <a:lnTo>
                    <a:pt x="13" y="117"/>
                  </a:lnTo>
                  <a:lnTo>
                    <a:pt x="15" y="114"/>
                  </a:lnTo>
                  <a:lnTo>
                    <a:pt x="14" y="111"/>
                  </a:lnTo>
                  <a:lnTo>
                    <a:pt x="13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4" y="102"/>
                  </a:lnTo>
                  <a:lnTo>
                    <a:pt x="17" y="95"/>
                  </a:lnTo>
                  <a:lnTo>
                    <a:pt x="22" y="89"/>
                  </a:lnTo>
                  <a:lnTo>
                    <a:pt x="28" y="83"/>
                  </a:lnTo>
                  <a:lnTo>
                    <a:pt x="40" y="72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67" y="51"/>
                  </a:lnTo>
                  <a:lnTo>
                    <a:pt x="81" y="3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5" name="Freeform 131"/>
            <p:cNvSpPr/>
            <p:nvPr/>
          </p:nvSpPr>
          <p:spPr bwMode="auto">
            <a:xfrm>
              <a:off x="6773863" y="2738438"/>
              <a:ext cx="58738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74" y="28"/>
                </a:cxn>
                <a:cxn ang="0">
                  <a:pos x="48" y="56"/>
                </a:cxn>
                <a:cxn ang="0">
                  <a:pos x="23" y="86"/>
                </a:cxn>
                <a:cxn ang="0">
                  <a:pos x="12" y="100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9" y="105"/>
                </a:cxn>
                <a:cxn ang="0">
                  <a:pos x="31" y="91"/>
                </a:cxn>
                <a:cxn ang="0">
                  <a:pos x="55" y="62"/>
                </a:cxn>
                <a:cxn ang="0">
                  <a:pos x="81" y="35"/>
                </a:cxn>
                <a:cxn ang="0">
                  <a:pos x="107" y="8"/>
                </a:cxn>
                <a:cxn ang="0">
                  <a:pos x="107" y="8"/>
                </a:cxn>
                <a:cxn ang="0">
                  <a:pos x="109" y="6"/>
                </a:cxn>
                <a:cxn ang="0">
                  <a:pos x="109" y="4"/>
                </a:cxn>
                <a:cxn ang="0">
                  <a:pos x="108" y="3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9" h="123">
                  <a:moveTo>
                    <a:pt x="101" y="1"/>
                  </a:moveTo>
                  <a:lnTo>
                    <a:pt x="101" y="1"/>
                  </a:lnTo>
                  <a:lnTo>
                    <a:pt x="74" y="28"/>
                  </a:lnTo>
                  <a:lnTo>
                    <a:pt x="48" y="56"/>
                  </a:lnTo>
                  <a:lnTo>
                    <a:pt x="23" y="86"/>
                  </a:lnTo>
                  <a:lnTo>
                    <a:pt x="12" y="100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9" y="105"/>
                  </a:lnTo>
                  <a:lnTo>
                    <a:pt x="31" y="91"/>
                  </a:lnTo>
                  <a:lnTo>
                    <a:pt x="55" y="62"/>
                  </a:lnTo>
                  <a:lnTo>
                    <a:pt x="81" y="35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4"/>
                  </a:lnTo>
                  <a:lnTo>
                    <a:pt x="108" y="3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6" name="Freeform 132"/>
            <p:cNvSpPr/>
            <p:nvPr/>
          </p:nvSpPr>
          <p:spPr bwMode="auto">
            <a:xfrm>
              <a:off x="6819900" y="2652713"/>
              <a:ext cx="134938" cy="146050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251" y="0"/>
                </a:cxn>
                <a:cxn ang="0">
                  <a:pos x="244" y="0"/>
                </a:cxn>
                <a:cxn ang="0">
                  <a:pos x="238" y="2"/>
                </a:cxn>
                <a:cxn ang="0">
                  <a:pos x="233" y="5"/>
                </a:cxn>
                <a:cxn ang="0">
                  <a:pos x="227" y="9"/>
                </a:cxn>
                <a:cxn ang="0">
                  <a:pos x="216" y="20"/>
                </a:cxn>
                <a:cxn ang="0">
                  <a:pos x="212" y="25"/>
                </a:cxn>
                <a:cxn ang="0">
                  <a:pos x="206" y="29"/>
                </a:cxn>
                <a:cxn ang="0">
                  <a:pos x="206" y="29"/>
                </a:cxn>
                <a:cxn ang="0">
                  <a:pos x="203" y="32"/>
                </a:cxn>
                <a:cxn ang="0">
                  <a:pos x="199" y="36"/>
                </a:cxn>
                <a:cxn ang="0">
                  <a:pos x="191" y="45"/>
                </a:cxn>
                <a:cxn ang="0">
                  <a:pos x="185" y="55"/>
                </a:cxn>
                <a:cxn ang="0">
                  <a:pos x="179" y="64"/>
                </a:cxn>
                <a:cxn ang="0">
                  <a:pos x="179" y="64"/>
                </a:cxn>
                <a:cxn ang="0">
                  <a:pos x="159" y="87"/>
                </a:cxn>
                <a:cxn ang="0">
                  <a:pos x="140" y="108"/>
                </a:cxn>
                <a:cxn ang="0">
                  <a:pos x="140" y="108"/>
                </a:cxn>
                <a:cxn ang="0">
                  <a:pos x="101" y="152"/>
                </a:cxn>
                <a:cxn ang="0">
                  <a:pos x="61" y="194"/>
                </a:cxn>
                <a:cxn ang="0">
                  <a:pos x="61" y="194"/>
                </a:cxn>
                <a:cxn ang="0">
                  <a:pos x="30" y="230"/>
                </a:cxn>
                <a:cxn ang="0">
                  <a:pos x="15" y="249"/>
                </a:cxn>
                <a:cxn ang="0">
                  <a:pos x="0" y="267"/>
                </a:cxn>
                <a:cxn ang="0">
                  <a:pos x="0" y="267"/>
                </a:cxn>
                <a:cxn ang="0">
                  <a:pos x="0" y="269"/>
                </a:cxn>
                <a:cxn ang="0">
                  <a:pos x="0" y="271"/>
                </a:cxn>
                <a:cxn ang="0">
                  <a:pos x="1" y="273"/>
                </a:cxn>
                <a:cxn ang="0">
                  <a:pos x="2" y="274"/>
                </a:cxn>
                <a:cxn ang="0">
                  <a:pos x="5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23" y="254"/>
                </a:cxn>
                <a:cxn ang="0">
                  <a:pos x="38" y="236"/>
                </a:cxn>
                <a:cxn ang="0">
                  <a:pos x="69" y="201"/>
                </a:cxn>
                <a:cxn ang="0">
                  <a:pos x="69" y="201"/>
                </a:cxn>
                <a:cxn ang="0">
                  <a:pos x="101" y="164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150" y="110"/>
                </a:cxn>
                <a:cxn ang="0">
                  <a:pos x="166" y="93"/>
                </a:cxn>
                <a:cxn ang="0">
                  <a:pos x="197" y="57"/>
                </a:cxn>
                <a:cxn ang="0">
                  <a:pos x="197" y="57"/>
                </a:cxn>
                <a:cxn ang="0">
                  <a:pos x="207" y="43"/>
                </a:cxn>
                <a:cxn ang="0">
                  <a:pos x="220" y="27"/>
                </a:cxn>
                <a:cxn ang="0">
                  <a:pos x="229" y="20"/>
                </a:cxn>
                <a:cxn ang="0">
                  <a:pos x="236" y="13"/>
                </a:cxn>
                <a:cxn ang="0">
                  <a:pos x="244" y="10"/>
                </a:cxn>
                <a:cxn ang="0">
                  <a:pos x="247" y="9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3" y="9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5" y="5"/>
                </a:cxn>
                <a:cxn ang="0">
                  <a:pos x="254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51" y="0"/>
                </a:cxn>
              </a:cxnLst>
              <a:rect l="0" t="0" r="r" b="b"/>
              <a:pathLst>
                <a:path w="255" h="275">
                  <a:moveTo>
                    <a:pt x="251" y="0"/>
                  </a:moveTo>
                  <a:lnTo>
                    <a:pt x="251" y="0"/>
                  </a:lnTo>
                  <a:lnTo>
                    <a:pt x="244" y="0"/>
                  </a:lnTo>
                  <a:lnTo>
                    <a:pt x="238" y="2"/>
                  </a:lnTo>
                  <a:lnTo>
                    <a:pt x="233" y="5"/>
                  </a:lnTo>
                  <a:lnTo>
                    <a:pt x="227" y="9"/>
                  </a:lnTo>
                  <a:lnTo>
                    <a:pt x="216" y="20"/>
                  </a:lnTo>
                  <a:lnTo>
                    <a:pt x="212" y="25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3" y="32"/>
                  </a:lnTo>
                  <a:lnTo>
                    <a:pt x="199" y="36"/>
                  </a:lnTo>
                  <a:lnTo>
                    <a:pt x="191" y="45"/>
                  </a:lnTo>
                  <a:lnTo>
                    <a:pt x="185" y="55"/>
                  </a:lnTo>
                  <a:lnTo>
                    <a:pt x="179" y="64"/>
                  </a:lnTo>
                  <a:lnTo>
                    <a:pt x="179" y="64"/>
                  </a:lnTo>
                  <a:lnTo>
                    <a:pt x="159" y="87"/>
                  </a:lnTo>
                  <a:lnTo>
                    <a:pt x="140" y="108"/>
                  </a:lnTo>
                  <a:lnTo>
                    <a:pt x="140" y="108"/>
                  </a:lnTo>
                  <a:lnTo>
                    <a:pt x="101" y="152"/>
                  </a:lnTo>
                  <a:lnTo>
                    <a:pt x="61" y="194"/>
                  </a:lnTo>
                  <a:lnTo>
                    <a:pt x="61" y="194"/>
                  </a:lnTo>
                  <a:lnTo>
                    <a:pt x="30" y="230"/>
                  </a:lnTo>
                  <a:lnTo>
                    <a:pt x="15" y="249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69"/>
                  </a:lnTo>
                  <a:lnTo>
                    <a:pt x="0" y="271"/>
                  </a:lnTo>
                  <a:lnTo>
                    <a:pt x="1" y="273"/>
                  </a:lnTo>
                  <a:lnTo>
                    <a:pt x="2" y="274"/>
                  </a:lnTo>
                  <a:lnTo>
                    <a:pt x="5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23" y="254"/>
                  </a:lnTo>
                  <a:lnTo>
                    <a:pt x="38" y="236"/>
                  </a:lnTo>
                  <a:lnTo>
                    <a:pt x="69" y="201"/>
                  </a:lnTo>
                  <a:lnTo>
                    <a:pt x="69" y="201"/>
                  </a:lnTo>
                  <a:lnTo>
                    <a:pt x="101" y="164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50" y="110"/>
                  </a:lnTo>
                  <a:lnTo>
                    <a:pt x="166" y="93"/>
                  </a:lnTo>
                  <a:lnTo>
                    <a:pt x="197" y="57"/>
                  </a:lnTo>
                  <a:lnTo>
                    <a:pt x="197" y="57"/>
                  </a:lnTo>
                  <a:lnTo>
                    <a:pt x="207" y="43"/>
                  </a:lnTo>
                  <a:lnTo>
                    <a:pt x="220" y="27"/>
                  </a:lnTo>
                  <a:lnTo>
                    <a:pt x="229" y="20"/>
                  </a:lnTo>
                  <a:lnTo>
                    <a:pt x="236" y="13"/>
                  </a:lnTo>
                  <a:lnTo>
                    <a:pt x="244" y="10"/>
                  </a:lnTo>
                  <a:lnTo>
                    <a:pt x="247" y="9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3" y="9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5" y="5"/>
                  </a:lnTo>
                  <a:lnTo>
                    <a:pt x="254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7" name="Freeform 133"/>
            <p:cNvSpPr/>
            <p:nvPr/>
          </p:nvSpPr>
          <p:spPr bwMode="auto">
            <a:xfrm>
              <a:off x="6854825" y="2687638"/>
              <a:ext cx="92075" cy="107950"/>
            </a:xfrm>
            <a:custGeom>
              <a:avLst/>
              <a:gdLst/>
              <a:ahLst/>
              <a:cxnLst>
                <a:cxn ang="0">
                  <a:pos x="169" y="1"/>
                </a:cxn>
                <a:cxn ang="0">
                  <a:pos x="169" y="1"/>
                </a:cxn>
                <a:cxn ang="0">
                  <a:pos x="156" y="10"/>
                </a:cxn>
                <a:cxn ang="0">
                  <a:pos x="145" y="22"/>
                </a:cxn>
                <a:cxn ang="0">
                  <a:pos x="134" y="33"/>
                </a:cxn>
                <a:cxn ang="0">
                  <a:pos x="123" y="45"/>
                </a:cxn>
                <a:cxn ang="0">
                  <a:pos x="103" y="70"/>
                </a:cxn>
                <a:cxn ang="0">
                  <a:pos x="83" y="95"/>
                </a:cxn>
                <a:cxn ang="0">
                  <a:pos x="83" y="95"/>
                </a:cxn>
                <a:cxn ang="0">
                  <a:pos x="61" y="119"/>
                </a:cxn>
                <a:cxn ang="0">
                  <a:pos x="39" y="144"/>
                </a:cxn>
                <a:cxn ang="0">
                  <a:pos x="28" y="156"/>
                </a:cxn>
                <a:cxn ang="0">
                  <a:pos x="18" y="168"/>
                </a:cxn>
                <a:cxn ang="0">
                  <a:pos x="9" y="18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1" y="200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8" y="203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6" y="188"/>
                </a:cxn>
                <a:cxn ang="0">
                  <a:pos x="24" y="176"/>
                </a:cxn>
                <a:cxn ang="0">
                  <a:pos x="33" y="163"/>
                </a:cxn>
                <a:cxn ang="0">
                  <a:pos x="43" y="152"/>
                </a:cxn>
                <a:cxn ang="0">
                  <a:pos x="63" y="129"/>
                </a:cxn>
                <a:cxn ang="0">
                  <a:pos x="85" y="107"/>
                </a:cxn>
                <a:cxn ang="0">
                  <a:pos x="85" y="107"/>
                </a:cxn>
                <a:cxn ang="0">
                  <a:pos x="95" y="95"/>
                </a:cxn>
                <a:cxn ang="0">
                  <a:pos x="107" y="82"/>
                </a:cxn>
                <a:cxn ang="0">
                  <a:pos x="127" y="56"/>
                </a:cxn>
                <a:cxn ang="0">
                  <a:pos x="138" y="43"/>
                </a:cxn>
                <a:cxn ang="0">
                  <a:pos x="149" y="31"/>
                </a:cxn>
                <a:cxn ang="0">
                  <a:pos x="161" y="20"/>
                </a:cxn>
                <a:cxn ang="0">
                  <a:pos x="174" y="9"/>
                </a:cxn>
                <a:cxn ang="0">
                  <a:pos x="174" y="9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2"/>
                </a:cxn>
                <a:cxn ang="0">
                  <a:pos x="174" y="1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9" y="1"/>
                </a:cxn>
              </a:cxnLst>
              <a:rect l="0" t="0" r="r" b="b"/>
              <a:pathLst>
                <a:path w="176" h="203">
                  <a:moveTo>
                    <a:pt x="169" y="1"/>
                  </a:moveTo>
                  <a:lnTo>
                    <a:pt x="169" y="1"/>
                  </a:lnTo>
                  <a:lnTo>
                    <a:pt x="156" y="10"/>
                  </a:lnTo>
                  <a:lnTo>
                    <a:pt x="145" y="22"/>
                  </a:lnTo>
                  <a:lnTo>
                    <a:pt x="134" y="33"/>
                  </a:lnTo>
                  <a:lnTo>
                    <a:pt x="123" y="45"/>
                  </a:lnTo>
                  <a:lnTo>
                    <a:pt x="103" y="70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61" y="119"/>
                  </a:lnTo>
                  <a:lnTo>
                    <a:pt x="39" y="144"/>
                  </a:lnTo>
                  <a:lnTo>
                    <a:pt x="28" y="156"/>
                  </a:lnTo>
                  <a:lnTo>
                    <a:pt x="18" y="168"/>
                  </a:lnTo>
                  <a:lnTo>
                    <a:pt x="9" y="18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1" y="200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8" y="203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6" y="188"/>
                  </a:lnTo>
                  <a:lnTo>
                    <a:pt x="24" y="176"/>
                  </a:lnTo>
                  <a:lnTo>
                    <a:pt x="33" y="163"/>
                  </a:lnTo>
                  <a:lnTo>
                    <a:pt x="43" y="152"/>
                  </a:lnTo>
                  <a:lnTo>
                    <a:pt x="63" y="129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95" y="95"/>
                  </a:lnTo>
                  <a:lnTo>
                    <a:pt x="107" y="82"/>
                  </a:lnTo>
                  <a:lnTo>
                    <a:pt x="127" y="56"/>
                  </a:lnTo>
                  <a:lnTo>
                    <a:pt x="138" y="43"/>
                  </a:lnTo>
                  <a:lnTo>
                    <a:pt x="149" y="31"/>
                  </a:lnTo>
                  <a:lnTo>
                    <a:pt x="161" y="20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8" name="Freeform 134"/>
            <p:cNvSpPr/>
            <p:nvPr/>
          </p:nvSpPr>
          <p:spPr bwMode="auto">
            <a:xfrm>
              <a:off x="6881813" y="2722563"/>
              <a:ext cx="68263" cy="65088"/>
            </a:xfrm>
            <a:custGeom>
              <a:avLst/>
              <a:gdLst/>
              <a:ahLst/>
              <a:cxnLst>
                <a:cxn ang="0">
                  <a:pos x="121" y="1"/>
                </a:cxn>
                <a:cxn ang="0">
                  <a:pos x="121" y="1"/>
                </a:cxn>
                <a:cxn ang="0">
                  <a:pos x="111" y="6"/>
                </a:cxn>
                <a:cxn ang="0">
                  <a:pos x="102" y="14"/>
                </a:cxn>
                <a:cxn ang="0">
                  <a:pos x="85" y="27"/>
                </a:cxn>
                <a:cxn ang="0">
                  <a:pos x="54" y="57"/>
                </a:cxn>
                <a:cxn ang="0">
                  <a:pos x="54" y="57"/>
                </a:cxn>
                <a:cxn ang="0">
                  <a:pos x="39" y="70"/>
                </a:cxn>
                <a:cxn ang="0">
                  <a:pos x="25" y="85"/>
                </a:cxn>
                <a:cxn ang="0">
                  <a:pos x="11" y="100"/>
                </a:cxn>
                <a:cxn ang="0">
                  <a:pos x="5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4" y="114"/>
                </a:cxn>
                <a:cxn ang="0">
                  <a:pos x="20" y="105"/>
                </a:cxn>
                <a:cxn ang="0">
                  <a:pos x="32" y="91"/>
                </a:cxn>
                <a:cxn ang="0">
                  <a:pos x="47" y="7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91" y="34"/>
                </a:cxn>
                <a:cxn ang="0">
                  <a:pos x="108" y="21"/>
                </a:cxn>
                <a:cxn ang="0">
                  <a:pos x="116" y="15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7" y="8"/>
                </a:cxn>
                <a:cxn ang="0">
                  <a:pos x="127" y="6"/>
                </a:cxn>
                <a:cxn ang="0">
                  <a:pos x="127" y="4"/>
                </a:cxn>
                <a:cxn ang="0">
                  <a:pos x="127" y="3"/>
                </a:cxn>
                <a:cxn ang="0">
                  <a:pos x="126" y="1"/>
                </a:cxn>
                <a:cxn ang="0">
                  <a:pos x="124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1" y="1"/>
                </a:cxn>
              </a:cxnLst>
              <a:rect l="0" t="0" r="r" b="b"/>
              <a:pathLst>
                <a:path w="127" h="123">
                  <a:moveTo>
                    <a:pt x="121" y="1"/>
                  </a:moveTo>
                  <a:lnTo>
                    <a:pt x="121" y="1"/>
                  </a:lnTo>
                  <a:lnTo>
                    <a:pt x="111" y="6"/>
                  </a:lnTo>
                  <a:lnTo>
                    <a:pt x="102" y="14"/>
                  </a:lnTo>
                  <a:lnTo>
                    <a:pt x="85" y="2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39" y="70"/>
                  </a:lnTo>
                  <a:lnTo>
                    <a:pt x="25" y="85"/>
                  </a:lnTo>
                  <a:lnTo>
                    <a:pt x="11" y="100"/>
                  </a:lnTo>
                  <a:lnTo>
                    <a:pt x="5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4" y="114"/>
                  </a:lnTo>
                  <a:lnTo>
                    <a:pt x="20" y="105"/>
                  </a:lnTo>
                  <a:lnTo>
                    <a:pt x="32" y="91"/>
                  </a:lnTo>
                  <a:lnTo>
                    <a:pt x="47" y="78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91" y="34"/>
                  </a:lnTo>
                  <a:lnTo>
                    <a:pt x="108" y="21"/>
                  </a:lnTo>
                  <a:lnTo>
                    <a:pt x="116" y="15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7" y="8"/>
                  </a:lnTo>
                  <a:lnTo>
                    <a:pt x="127" y="6"/>
                  </a:lnTo>
                  <a:lnTo>
                    <a:pt x="127" y="4"/>
                  </a:lnTo>
                  <a:lnTo>
                    <a:pt x="127" y="3"/>
                  </a:lnTo>
                  <a:lnTo>
                    <a:pt x="126" y="1"/>
                  </a:lnTo>
                  <a:lnTo>
                    <a:pt x="124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9" name="Freeform 135"/>
            <p:cNvSpPr/>
            <p:nvPr/>
          </p:nvSpPr>
          <p:spPr bwMode="auto">
            <a:xfrm>
              <a:off x="6697663" y="2528888"/>
              <a:ext cx="55563" cy="71438"/>
            </a:xfrm>
            <a:custGeom>
              <a:avLst/>
              <a:gdLst/>
              <a:ahLst/>
              <a:cxnLst>
                <a:cxn ang="0">
                  <a:pos x="98" y="3"/>
                </a:cxn>
                <a:cxn ang="0">
                  <a:pos x="98" y="3"/>
                </a:cxn>
                <a:cxn ang="0">
                  <a:pos x="95" y="8"/>
                </a:cxn>
                <a:cxn ang="0">
                  <a:pos x="91" y="12"/>
                </a:cxn>
                <a:cxn ang="0">
                  <a:pos x="83" y="20"/>
                </a:cxn>
                <a:cxn ang="0">
                  <a:pos x="73" y="28"/>
                </a:cxn>
                <a:cxn ang="0">
                  <a:pos x="66" y="38"/>
                </a:cxn>
                <a:cxn ang="0">
                  <a:pos x="66" y="38"/>
                </a:cxn>
                <a:cxn ang="0">
                  <a:pos x="48" y="58"/>
                </a:cxn>
                <a:cxn ang="0">
                  <a:pos x="38" y="69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2"/>
                </a:cxn>
                <a:cxn ang="0">
                  <a:pos x="1" y="120"/>
                </a:cxn>
                <a:cxn ang="0">
                  <a:pos x="0" y="126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3" y="134"/>
                </a:cxn>
                <a:cxn ang="0">
                  <a:pos x="6" y="134"/>
                </a:cxn>
                <a:cxn ang="0">
                  <a:pos x="6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1" y="131"/>
                </a:cxn>
                <a:cxn ang="0">
                  <a:pos x="12" y="129"/>
                </a:cxn>
                <a:cxn ang="0">
                  <a:pos x="11" y="126"/>
                </a:cxn>
                <a:cxn ang="0">
                  <a:pos x="11" y="125"/>
                </a:cxn>
                <a:cxn ang="0">
                  <a:pos x="9" y="124"/>
                </a:cxn>
                <a:cxn ang="0">
                  <a:pos x="8" y="123"/>
                </a:cxn>
                <a:cxn ang="0">
                  <a:pos x="6" y="123"/>
                </a:cxn>
                <a:cxn ang="0">
                  <a:pos x="6" y="123"/>
                </a:cxn>
                <a:cxn ang="0">
                  <a:pos x="9" y="123"/>
                </a:cxn>
                <a:cxn ang="0">
                  <a:pos x="10" y="123"/>
                </a:cxn>
                <a:cxn ang="0">
                  <a:pos x="11" y="122"/>
                </a:cxn>
                <a:cxn ang="0">
                  <a:pos x="14" y="119"/>
                </a:cxn>
                <a:cxn ang="0">
                  <a:pos x="14" y="119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36" y="88"/>
                </a:cxn>
                <a:cxn ang="0">
                  <a:pos x="43" y="77"/>
                </a:cxn>
                <a:cxn ang="0">
                  <a:pos x="52" y="67"/>
                </a:cxn>
                <a:cxn ang="0">
                  <a:pos x="52" y="67"/>
                </a:cxn>
                <a:cxn ang="0">
                  <a:pos x="82" y="32"/>
                </a:cxn>
                <a:cxn ang="0">
                  <a:pos x="82" y="32"/>
                </a:cxn>
                <a:cxn ang="0">
                  <a:pos x="88" y="26"/>
                </a:cxn>
                <a:cxn ang="0">
                  <a:pos x="95" y="20"/>
                </a:cxn>
                <a:cxn ang="0">
                  <a:pos x="101" y="15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4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3"/>
                </a:cxn>
                <a:cxn ang="0">
                  <a:pos x="98" y="3"/>
                </a:cxn>
              </a:cxnLst>
              <a:rect l="0" t="0" r="r" b="b"/>
              <a:pathLst>
                <a:path w="106" h="134">
                  <a:moveTo>
                    <a:pt x="98" y="3"/>
                  </a:moveTo>
                  <a:lnTo>
                    <a:pt x="98" y="3"/>
                  </a:lnTo>
                  <a:lnTo>
                    <a:pt x="95" y="8"/>
                  </a:lnTo>
                  <a:lnTo>
                    <a:pt x="91" y="12"/>
                  </a:lnTo>
                  <a:lnTo>
                    <a:pt x="83" y="20"/>
                  </a:lnTo>
                  <a:lnTo>
                    <a:pt x="73" y="2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48" y="58"/>
                  </a:lnTo>
                  <a:lnTo>
                    <a:pt x="38" y="69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2"/>
                  </a:lnTo>
                  <a:lnTo>
                    <a:pt x="1" y="120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3" y="134"/>
                  </a:lnTo>
                  <a:lnTo>
                    <a:pt x="6" y="134"/>
                  </a:lnTo>
                  <a:lnTo>
                    <a:pt x="6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1" y="131"/>
                  </a:lnTo>
                  <a:lnTo>
                    <a:pt x="12" y="129"/>
                  </a:lnTo>
                  <a:lnTo>
                    <a:pt x="11" y="126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8" y="123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9" y="123"/>
                  </a:lnTo>
                  <a:lnTo>
                    <a:pt x="10" y="123"/>
                  </a:lnTo>
                  <a:lnTo>
                    <a:pt x="11" y="122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36" y="88"/>
                  </a:lnTo>
                  <a:lnTo>
                    <a:pt x="43" y="7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8" y="26"/>
                  </a:lnTo>
                  <a:lnTo>
                    <a:pt x="95" y="20"/>
                  </a:lnTo>
                  <a:lnTo>
                    <a:pt x="101" y="15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4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3"/>
                  </a:lnTo>
                  <a:lnTo>
                    <a:pt x="9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0" name="Freeform 136"/>
            <p:cNvSpPr/>
            <p:nvPr/>
          </p:nvSpPr>
          <p:spPr bwMode="auto">
            <a:xfrm>
              <a:off x="6729413" y="2536825"/>
              <a:ext cx="60325" cy="6508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99" y="10"/>
                </a:cxn>
                <a:cxn ang="0">
                  <a:pos x="93" y="19"/>
                </a:cxn>
                <a:cxn ang="0">
                  <a:pos x="87" y="27"/>
                </a:cxn>
                <a:cxn ang="0">
                  <a:pos x="78" y="34"/>
                </a:cxn>
                <a:cxn ang="0">
                  <a:pos x="63" y="47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40" y="66"/>
                </a:cxn>
                <a:cxn ang="0">
                  <a:pos x="33" y="72"/>
                </a:cxn>
                <a:cxn ang="0">
                  <a:pos x="21" y="86"/>
                </a:cxn>
                <a:cxn ang="0">
                  <a:pos x="10" y="10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1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3" y="115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23" y="99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0" y="79"/>
                </a:cxn>
                <a:cxn ang="0">
                  <a:pos x="48" y="73"/>
                </a:cxn>
                <a:cxn ang="0">
                  <a:pos x="57" y="67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91" y="35"/>
                </a:cxn>
                <a:cxn ang="0">
                  <a:pos x="102" y="22"/>
                </a:cxn>
                <a:cxn ang="0">
                  <a:pos x="107" y="14"/>
                </a:cxn>
                <a:cxn ang="0">
                  <a:pos x="112" y="6"/>
                </a:cxn>
                <a:cxn ang="0">
                  <a:pos x="112" y="6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4" h="123">
                  <a:moveTo>
                    <a:pt x="104" y="2"/>
                  </a:moveTo>
                  <a:lnTo>
                    <a:pt x="104" y="2"/>
                  </a:lnTo>
                  <a:lnTo>
                    <a:pt x="99" y="10"/>
                  </a:lnTo>
                  <a:lnTo>
                    <a:pt x="93" y="19"/>
                  </a:lnTo>
                  <a:lnTo>
                    <a:pt x="87" y="27"/>
                  </a:lnTo>
                  <a:lnTo>
                    <a:pt x="78" y="34"/>
                  </a:lnTo>
                  <a:lnTo>
                    <a:pt x="63" y="47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0" y="66"/>
                  </a:lnTo>
                  <a:lnTo>
                    <a:pt x="33" y="72"/>
                  </a:lnTo>
                  <a:lnTo>
                    <a:pt x="21" y="86"/>
                  </a:lnTo>
                  <a:lnTo>
                    <a:pt x="10" y="10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1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3" y="115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23" y="99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0" y="79"/>
                  </a:lnTo>
                  <a:lnTo>
                    <a:pt x="48" y="73"/>
                  </a:lnTo>
                  <a:lnTo>
                    <a:pt x="57" y="67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91" y="35"/>
                  </a:lnTo>
                  <a:lnTo>
                    <a:pt x="102" y="22"/>
                  </a:lnTo>
                  <a:lnTo>
                    <a:pt x="107" y="14"/>
                  </a:lnTo>
                  <a:lnTo>
                    <a:pt x="112" y="6"/>
                  </a:lnTo>
                  <a:lnTo>
                    <a:pt x="112" y="6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1" name="Freeform 137"/>
            <p:cNvSpPr/>
            <p:nvPr/>
          </p:nvSpPr>
          <p:spPr bwMode="auto">
            <a:xfrm>
              <a:off x="6764338" y="2535238"/>
              <a:ext cx="52388" cy="61913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7" y="8"/>
                </a:cxn>
                <a:cxn ang="0">
                  <a:pos x="87" y="8"/>
                </a:cxn>
                <a:cxn ang="0">
                  <a:pos x="83" y="14"/>
                </a:cxn>
                <a:cxn ang="0">
                  <a:pos x="79" y="19"/>
                </a:cxn>
                <a:cxn ang="0">
                  <a:pos x="67" y="31"/>
                </a:cxn>
                <a:cxn ang="0">
                  <a:pos x="67" y="31"/>
                </a:cxn>
                <a:cxn ang="0">
                  <a:pos x="61" y="37"/>
                </a:cxn>
                <a:cxn ang="0">
                  <a:pos x="56" y="44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22" y="84"/>
                </a:cxn>
                <a:cxn ang="0">
                  <a:pos x="10" y="98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9"/>
                </a:cxn>
                <a:cxn ang="0">
                  <a:pos x="6" y="119"/>
                </a:cxn>
                <a:cxn ang="0">
                  <a:pos x="6" y="119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3" y="113"/>
                </a:cxn>
                <a:cxn ang="0">
                  <a:pos x="13" y="110"/>
                </a:cxn>
                <a:cxn ang="0">
                  <a:pos x="13" y="110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25" y="95"/>
                </a:cxn>
                <a:cxn ang="0">
                  <a:pos x="37" y="81"/>
                </a:cxn>
                <a:cxn ang="0">
                  <a:pos x="61" y="53"/>
                </a:cxn>
                <a:cxn ang="0">
                  <a:pos x="61" y="53"/>
                </a:cxn>
                <a:cxn ang="0">
                  <a:pos x="70" y="42"/>
                </a:cxn>
                <a:cxn ang="0">
                  <a:pos x="82" y="32"/>
                </a:cxn>
                <a:cxn ang="0">
                  <a:pos x="91" y="19"/>
                </a:cxn>
                <a:cxn ang="0">
                  <a:pos x="95" y="1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9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19">
                  <a:moveTo>
                    <a:pt x="95" y="0"/>
                  </a:moveTo>
                  <a:lnTo>
                    <a:pt x="90" y="0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83" y="14"/>
                  </a:lnTo>
                  <a:lnTo>
                    <a:pt x="79" y="19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1" y="37"/>
                  </a:lnTo>
                  <a:lnTo>
                    <a:pt x="56" y="44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22" y="84"/>
                  </a:lnTo>
                  <a:lnTo>
                    <a:pt x="10" y="98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9"/>
                  </a:lnTo>
                  <a:lnTo>
                    <a:pt x="6" y="119"/>
                  </a:lnTo>
                  <a:lnTo>
                    <a:pt x="6" y="119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3" y="113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25" y="95"/>
                  </a:lnTo>
                  <a:lnTo>
                    <a:pt x="37" y="81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70" y="42"/>
                  </a:lnTo>
                  <a:lnTo>
                    <a:pt x="82" y="32"/>
                  </a:lnTo>
                  <a:lnTo>
                    <a:pt x="91" y="19"/>
                  </a:lnTo>
                  <a:lnTo>
                    <a:pt x="95" y="1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9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2" name="Freeform 138"/>
            <p:cNvSpPr/>
            <p:nvPr/>
          </p:nvSpPr>
          <p:spPr bwMode="auto">
            <a:xfrm>
              <a:off x="6804025" y="253523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4" y="9"/>
                </a:cxn>
                <a:cxn ang="0">
                  <a:pos x="69" y="16"/>
                </a:cxn>
                <a:cxn ang="0">
                  <a:pos x="58" y="30"/>
                </a:cxn>
                <a:cxn ang="0">
                  <a:pos x="34" y="56"/>
                </a:cxn>
                <a:cxn ang="0">
                  <a:pos x="34" y="56"/>
                </a:cxn>
                <a:cxn ang="0">
                  <a:pos x="17" y="74"/>
                </a:cxn>
                <a:cxn ang="0">
                  <a:pos x="9" y="84"/>
                </a:cxn>
                <a:cxn ang="0">
                  <a:pos x="6" y="90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9" y="107"/>
                </a:cxn>
                <a:cxn ang="0">
                  <a:pos x="10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2" y="102"/>
                </a:cxn>
                <a:cxn ang="0">
                  <a:pos x="12" y="102"/>
                </a:cxn>
                <a:cxn ang="0">
                  <a:pos x="13" y="101"/>
                </a:cxn>
                <a:cxn ang="0">
                  <a:pos x="14" y="99"/>
                </a:cxn>
                <a:cxn ang="0">
                  <a:pos x="15" y="96"/>
                </a:cxn>
                <a:cxn ang="0">
                  <a:pos x="15" y="96"/>
                </a:cxn>
                <a:cxn ang="0">
                  <a:pos x="15" y="94"/>
                </a:cxn>
                <a:cxn ang="0">
                  <a:pos x="15" y="93"/>
                </a:cxn>
                <a:cxn ang="0">
                  <a:pos x="15" y="93"/>
                </a:cxn>
                <a:cxn ang="0">
                  <a:pos x="19" y="88"/>
                </a:cxn>
                <a:cxn ang="0">
                  <a:pos x="23" y="82"/>
                </a:cxn>
                <a:cxn ang="0">
                  <a:pos x="32" y="72"/>
                </a:cxn>
                <a:cxn ang="0">
                  <a:pos x="32" y="72"/>
                </a:cxn>
                <a:cxn ang="0">
                  <a:pos x="44" y="59"/>
                </a:cxn>
                <a:cxn ang="0">
                  <a:pos x="56" y="46"/>
                </a:cxn>
                <a:cxn ang="0">
                  <a:pos x="56" y="46"/>
                </a:cxn>
                <a:cxn ang="0">
                  <a:pos x="64" y="37"/>
                </a:cxn>
                <a:cxn ang="0">
                  <a:pos x="73" y="28"/>
                </a:cxn>
                <a:cxn ang="0">
                  <a:pos x="80" y="1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8">
                  <a:moveTo>
                    <a:pt x="77" y="2"/>
                  </a:moveTo>
                  <a:lnTo>
                    <a:pt x="77" y="2"/>
                  </a:lnTo>
                  <a:lnTo>
                    <a:pt x="74" y="9"/>
                  </a:lnTo>
                  <a:lnTo>
                    <a:pt x="69" y="16"/>
                  </a:lnTo>
                  <a:lnTo>
                    <a:pt x="58" y="30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17" y="74"/>
                  </a:lnTo>
                  <a:lnTo>
                    <a:pt x="9" y="84"/>
                  </a:lnTo>
                  <a:lnTo>
                    <a:pt x="6" y="90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9" y="107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9" y="88"/>
                  </a:lnTo>
                  <a:lnTo>
                    <a:pt x="23" y="8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44" y="59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64" y="37"/>
                  </a:lnTo>
                  <a:lnTo>
                    <a:pt x="73" y="28"/>
                  </a:lnTo>
                  <a:lnTo>
                    <a:pt x="80" y="1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3" name="Freeform 139"/>
            <p:cNvSpPr/>
            <p:nvPr/>
          </p:nvSpPr>
          <p:spPr bwMode="auto">
            <a:xfrm>
              <a:off x="6834188" y="2535238"/>
              <a:ext cx="42863" cy="58738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7" y="6"/>
                </a:cxn>
                <a:cxn ang="0">
                  <a:pos x="63" y="11"/>
                </a:cxn>
                <a:cxn ang="0">
                  <a:pos x="56" y="21"/>
                </a:cxn>
                <a:cxn ang="0">
                  <a:pos x="50" y="33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32" y="61"/>
                </a:cxn>
                <a:cxn ang="0">
                  <a:pos x="21" y="75"/>
                </a:cxn>
                <a:cxn ang="0">
                  <a:pos x="10" y="90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2" y="112"/>
                </a:cxn>
                <a:cxn ang="0">
                  <a:pos x="14" y="110"/>
                </a:cxn>
                <a:cxn ang="0">
                  <a:pos x="14" y="107"/>
                </a:cxn>
                <a:cxn ang="0">
                  <a:pos x="12" y="105"/>
                </a:cxn>
                <a:cxn ang="0">
                  <a:pos x="12" y="105"/>
                </a:cxn>
                <a:cxn ang="0">
                  <a:pos x="19" y="92"/>
                </a:cxn>
                <a:cxn ang="0">
                  <a:pos x="28" y="79"/>
                </a:cxn>
                <a:cxn ang="0">
                  <a:pos x="47" y="56"/>
                </a:cxn>
                <a:cxn ang="0">
                  <a:pos x="47" y="56"/>
                </a:cxn>
                <a:cxn ang="0">
                  <a:pos x="51" y="49"/>
                </a:cxn>
                <a:cxn ang="0">
                  <a:pos x="54" y="43"/>
                </a:cxn>
                <a:cxn ang="0">
                  <a:pos x="61" y="31"/>
                </a:cxn>
                <a:cxn ang="0">
                  <a:pos x="68" y="18"/>
                </a:cxn>
                <a:cxn ang="0">
                  <a:pos x="74" y="13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1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1" h="113">
                  <a:moveTo>
                    <a:pt x="73" y="1"/>
                  </a:moveTo>
                  <a:lnTo>
                    <a:pt x="73" y="1"/>
                  </a:lnTo>
                  <a:lnTo>
                    <a:pt x="67" y="6"/>
                  </a:lnTo>
                  <a:lnTo>
                    <a:pt x="63" y="11"/>
                  </a:lnTo>
                  <a:lnTo>
                    <a:pt x="56" y="21"/>
                  </a:lnTo>
                  <a:lnTo>
                    <a:pt x="50" y="33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32" y="61"/>
                  </a:lnTo>
                  <a:lnTo>
                    <a:pt x="21" y="75"/>
                  </a:lnTo>
                  <a:lnTo>
                    <a:pt x="10" y="90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2" y="112"/>
                  </a:lnTo>
                  <a:lnTo>
                    <a:pt x="14" y="110"/>
                  </a:lnTo>
                  <a:lnTo>
                    <a:pt x="14" y="107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9" y="92"/>
                  </a:lnTo>
                  <a:lnTo>
                    <a:pt x="28" y="79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51" y="49"/>
                  </a:lnTo>
                  <a:lnTo>
                    <a:pt x="54" y="43"/>
                  </a:lnTo>
                  <a:lnTo>
                    <a:pt x="61" y="31"/>
                  </a:lnTo>
                  <a:lnTo>
                    <a:pt x="68" y="18"/>
                  </a:lnTo>
                  <a:lnTo>
                    <a:pt x="74" y="13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1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4" name="Freeform 140"/>
            <p:cNvSpPr/>
            <p:nvPr/>
          </p:nvSpPr>
          <p:spPr bwMode="auto">
            <a:xfrm>
              <a:off x="6859588" y="2544763"/>
              <a:ext cx="34925" cy="55563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4" y="12"/>
                </a:cxn>
                <a:cxn ang="0">
                  <a:pos x="51" y="18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8" y="59"/>
                </a:cxn>
                <a:cxn ang="0">
                  <a:pos x="28" y="59"/>
                </a:cxn>
                <a:cxn ang="0">
                  <a:pos x="19" y="72"/>
                </a:cxn>
                <a:cxn ang="0">
                  <a:pos x="15" y="78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6" y="86"/>
                </a:cxn>
                <a:cxn ang="0">
                  <a:pos x="4" y="90"/>
                </a:cxn>
                <a:cxn ang="0">
                  <a:pos x="2" y="94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0" y="98"/>
                </a:cxn>
                <a:cxn ang="0">
                  <a:pos x="11" y="95"/>
                </a:cxn>
                <a:cxn ang="0">
                  <a:pos x="15" y="91"/>
                </a:cxn>
                <a:cxn ang="0">
                  <a:pos x="19" y="88"/>
                </a:cxn>
                <a:cxn ang="0">
                  <a:pos x="23" y="84"/>
                </a:cxn>
                <a:cxn ang="0">
                  <a:pos x="23" y="84"/>
                </a:cxn>
                <a:cxn ang="0">
                  <a:pos x="39" y="59"/>
                </a:cxn>
                <a:cxn ang="0">
                  <a:pos x="39" y="59"/>
                </a:cxn>
                <a:cxn ang="0">
                  <a:pos x="46" y="46"/>
                </a:cxn>
                <a:cxn ang="0">
                  <a:pos x="54" y="31"/>
                </a:cxn>
                <a:cxn ang="0">
                  <a:pos x="54" y="31"/>
                </a:cxn>
                <a:cxn ang="0">
                  <a:pos x="62" y="20"/>
                </a:cxn>
                <a:cxn ang="0">
                  <a:pos x="65" y="14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5" y="3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6" h="105">
                  <a:moveTo>
                    <a:pt x="58" y="4"/>
                  </a:moveTo>
                  <a:lnTo>
                    <a:pt x="58" y="4"/>
                  </a:lnTo>
                  <a:lnTo>
                    <a:pt x="54" y="12"/>
                  </a:lnTo>
                  <a:lnTo>
                    <a:pt x="51" y="18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19" y="72"/>
                  </a:lnTo>
                  <a:lnTo>
                    <a:pt x="15" y="78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6" y="86"/>
                  </a:lnTo>
                  <a:lnTo>
                    <a:pt x="4" y="90"/>
                  </a:lnTo>
                  <a:lnTo>
                    <a:pt x="2" y="9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0" y="98"/>
                  </a:lnTo>
                  <a:lnTo>
                    <a:pt x="11" y="95"/>
                  </a:lnTo>
                  <a:lnTo>
                    <a:pt x="15" y="91"/>
                  </a:lnTo>
                  <a:lnTo>
                    <a:pt x="19" y="88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46" y="46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62" y="20"/>
                  </a:lnTo>
                  <a:lnTo>
                    <a:pt x="65" y="14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5" y="3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5" name="Freeform 141"/>
            <p:cNvSpPr/>
            <p:nvPr/>
          </p:nvSpPr>
          <p:spPr bwMode="auto">
            <a:xfrm>
              <a:off x="6869113" y="2549525"/>
              <a:ext cx="41275" cy="603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9"/>
                </a:cxn>
                <a:cxn ang="0">
                  <a:pos x="59" y="16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44" y="43"/>
                </a:cxn>
                <a:cxn ang="0">
                  <a:pos x="35" y="55"/>
                </a:cxn>
                <a:cxn ang="0">
                  <a:pos x="35" y="55"/>
                </a:cxn>
                <a:cxn ang="0">
                  <a:pos x="20" y="80"/>
                </a:cxn>
                <a:cxn ang="0">
                  <a:pos x="11" y="93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1"/>
                </a:cxn>
                <a:cxn ang="0">
                  <a:pos x="3" y="112"/>
                </a:cxn>
                <a:cxn ang="0">
                  <a:pos x="4" y="113"/>
                </a:cxn>
                <a:cxn ang="0">
                  <a:pos x="7" y="112"/>
                </a:cxn>
                <a:cxn ang="0">
                  <a:pos x="8" y="111"/>
                </a:cxn>
                <a:cxn ang="0">
                  <a:pos x="8" y="111"/>
                </a:cxn>
                <a:cxn ang="0">
                  <a:pos x="18" y="100"/>
                </a:cxn>
                <a:cxn ang="0">
                  <a:pos x="27" y="86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3" y="44"/>
                </a:cxn>
                <a:cxn ang="0">
                  <a:pos x="62" y="28"/>
                </a:cxn>
                <a:cxn ang="0">
                  <a:pos x="62" y="28"/>
                </a:cxn>
                <a:cxn ang="0">
                  <a:pos x="65" y="21"/>
                </a:cxn>
                <a:cxn ang="0">
                  <a:pos x="70" y="16"/>
                </a:cxn>
                <a:cxn ang="0">
                  <a:pos x="73" y="1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13">
                  <a:moveTo>
                    <a:pt x="66" y="3"/>
                  </a:moveTo>
                  <a:lnTo>
                    <a:pt x="66" y="3"/>
                  </a:lnTo>
                  <a:lnTo>
                    <a:pt x="63" y="9"/>
                  </a:lnTo>
                  <a:lnTo>
                    <a:pt x="59" y="16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4" y="43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20" y="80"/>
                  </a:lnTo>
                  <a:lnTo>
                    <a:pt x="11" y="93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1"/>
                  </a:lnTo>
                  <a:lnTo>
                    <a:pt x="3" y="112"/>
                  </a:lnTo>
                  <a:lnTo>
                    <a:pt x="4" y="113"/>
                  </a:lnTo>
                  <a:lnTo>
                    <a:pt x="7" y="112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18" y="100"/>
                  </a:lnTo>
                  <a:lnTo>
                    <a:pt x="27" y="86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3" y="44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5" y="21"/>
                  </a:lnTo>
                  <a:lnTo>
                    <a:pt x="70" y="16"/>
                  </a:lnTo>
                  <a:lnTo>
                    <a:pt x="73" y="1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6" name="Freeform 142"/>
            <p:cNvSpPr/>
            <p:nvPr/>
          </p:nvSpPr>
          <p:spPr bwMode="auto">
            <a:xfrm>
              <a:off x="6881813" y="2562225"/>
              <a:ext cx="42863" cy="6191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6" y="12"/>
                </a:cxn>
                <a:cxn ang="0">
                  <a:pos x="61" y="21"/>
                </a:cxn>
                <a:cxn ang="0">
                  <a:pos x="57" y="31"/>
                </a:cxn>
                <a:cxn ang="0">
                  <a:pos x="54" y="42"/>
                </a:cxn>
                <a:cxn ang="0">
                  <a:pos x="54" y="42"/>
                </a:cxn>
                <a:cxn ang="0">
                  <a:pos x="50" y="51"/>
                </a:cxn>
                <a:cxn ang="0">
                  <a:pos x="45" y="60"/>
                </a:cxn>
                <a:cxn ang="0">
                  <a:pos x="38" y="70"/>
                </a:cxn>
                <a:cxn ang="0">
                  <a:pos x="31" y="78"/>
                </a:cxn>
                <a:cxn ang="0">
                  <a:pos x="16" y="95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7" y="118"/>
                </a:cxn>
                <a:cxn ang="0">
                  <a:pos x="28" y="94"/>
                </a:cxn>
                <a:cxn ang="0">
                  <a:pos x="38" y="82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7" y="57"/>
                </a:cxn>
                <a:cxn ang="0">
                  <a:pos x="60" y="51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69" y="25"/>
                </a:cxn>
                <a:cxn ang="0">
                  <a:pos x="73" y="17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3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119">
                  <a:moveTo>
                    <a:pt x="72" y="2"/>
                  </a:moveTo>
                  <a:lnTo>
                    <a:pt x="72" y="2"/>
                  </a:lnTo>
                  <a:lnTo>
                    <a:pt x="66" y="12"/>
                  </a:lnTo>
                  <a:lnTo>
                    <a:pt x="61" y="21"/>
                  </a:lnTo>
                  <a:lnTo>
                    <a:pt x="57" y="31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51"/>
                  </a:lnTo>
                  <a:lnTo>
                    <a:pt x="45" y="60"/>
                  </a:lnTo>
                  <a:lnTo>
                    <a:pt x="38" y="70"/>
                  </a:lnTo>
                  <a:lnTo>
                    <a:pt x="31" y="78"/>
                  </a:lnTo>
                  <a:lnTo>
                    <a:pt x="16" y="95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28" y="94"/>
                  </a:lnTo>
                  <a:lnTo>
                    <a:pt x="38" y="82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7" y="57"/>
                  </a:lnTo>
                  <a:lnTo>
                    <a:pt x="60" y="51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9" y="25"/>
                  </a:lnTo>
                  <a:lnTo>
                    <a:pt x="73" y="17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3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7" name="Freeform 143"/>
            <p:cNvSpPr/>
            <p:nvPr/>
          </p:nvSpPr>
          <p:spPr bwMode="auto">
            <a:xfrm>
              <a:off x="6886575" y="2582863"/>
              <a:ext cx="53975" cy="66675"/>
            </a:xfrm>
            <a:custGeom>
              <a:avLst/>
              <a:gdLst/>
              <a:ahLst/>
              <a:cxnLst>
                <a:cxn ang="0">
                  <a:pos x="91" y="2"/>
                </a:cxn>
                <a:cxn ang="0">
                  <a:pos x="91" y="2"/>
                </a:cxn>
                <a:cxn ang="0">
                  <a:pos x="85" y="8"/>
                </a:cxn>
                <a:cxn ang="0">
                  <a:pos x="80" y="15"/>
                </a:cxn>
                <a:cxn ang="0">
                  <a:pos x="70" y="31"/>
                </a:cxn>
                <a:cxn ang="0">
                  <a:pos x="59" y="45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34" y="74"/>
                </a:cxn>
                <a:cxn ang="0">
                  <a:pos x="23" y="88"/>
                </a:cxn>
                <a:cxn ang="0">
                  <a:pos x="12" y="104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19" y="110"/>
                </a:cxn>
                <a:cxn ang="0">
                  <a:pos x="30" y="95"/>
                </a:cxn>
                <a:cxn ang="0">
                  <a:pos x="42" y="80"/>
                </a:cxn>
                <a:cxn ang="0">
                  <a:pos x="55" y="66"/>
                </a:cxn>
                <a:cxn ang="0">
                  <a:pos x="55" y="66"/>
                </a:cxn>
                <a:cxn ang="0">
                  <a:pos x="67" y="52"/>
                </a:cxn>
                <a:cxn ang="0">
                  <a:pos x="76" y="37"/>
                </a:cxn>
                <a:cxn ang="0">
                  <a:pos x="86" y="22"/>
                </a:cxn>
                <a:cxn ang="0">
                  <a:pos x="92" y="15"/>
                </a:cxn>
                <a:cxn ang="0">
                  <a:pos x="99" y="8"/>
                </a:cxn>
                <a:cxn ang="0">
                  <a:pos x="99" y="8"/>
                </a:cxn>
                <a:cxn ang="0">
                  <a:pos x="100" y="6"/>
                </a:cxn>
                <a:cxn ang="0">
                  <a:pos x="100" y="5"/>
                </a:cxn>
                <a:cxn ang="0">
                  <a:pos x="100" y="3"/>
                </a:cxn>
                <a:cxn ang="0">
                  <a:pos x="99" y="2"/>
                </a:cxn>
                <a:cxn ang="0">
                  <a:pos x="96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2"/>
                </a:cxn>
                <a:cxn ang="0">
                  <a:pos x="91" y="2"/>
                </a:cxn>
              </a:cxnLst>
              <a:rect l="0" t="0" r="r" b="b"/>
              <a:pathLst>
                <a:path w="100" h="128">
                  <a:moveTo>
                    <a:pt x="91" y="2"/>
                  </a:moveTo>
                  <a:lnTo>
                    <a:pt x="91" y="2"/>
                  </a:lnTo>
                  <a:lnTo>
                    <a:pt x="85" y="8"/>
                  </a:lnTo>
                  <a:lnTo>
                    <a:pt x="80" y="15"/>
                  </a:lnTo>
                  <a:lnTo>
                    <a:pt x="70" y="31"/>
                  </a:lnTo>
                  <a:lnTo>
                    <a:pt x="59" y="45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34" y="74"/>
                  </a:lnTo>
                  <a:lnTo>
                    <a:pt x="23" y="88"/>
                  </a:lnTo>
                  <a:lnTo>
                    <a:pt x="12" y="10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19" y="110"/>
                  </a:lnTo>
                  <a:lnTo>
                    <a:pt x="30" y="95"/>
                  </a:lnTo>
                  <a:lnTo>
                    <a:pt x="42" y="80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67" y="52"/>
                  </a:lnTo>
                  <a:lnTo>
                    <a:pt x="76" y="37"/>
                  </a:lnTo>
                  <a:lnTo>
                    <a:pt x="86" y="22"/>
                  </a:lnTo>
                  <a:lnTo>
                    <a:pt x="92" y="15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6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99" y="2"/>
                  </a:lnTo>
                  <a:lnTo>
                    <a:pt x="96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2"/>
                  </a:lnTo>
                  <a:lnTo>
                    <a:pt x="9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8" name="Freeform 144"/>
            <p:cNvSpPr/>
            <p:nvPr/>
          </p:nvSpPr>
          <p:spPr bwMode="auto">
            <a:xfrm>
              <a:off x="6881813" y="2601913"/>
              <a:ext cx="68263" cy="825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5" y="22"/>
                </a:cxn>
                <a:cxn ang="0">
                  <a:pos x="88" y="37"/>
                </a:cxn>
                <a:cxn ang="0">
                  <a:pos x="88" y="37"/>
                </a:cxn>
                <a:cxn ang="0">
                  <a:pos x="81" y="44"/>
                </a:cxn>
                <a:cxn ang="0">
                  <a:pos x="73" y="53"/>
                </a:cxn>
                <a:cxn ang="0">
                  <a:pos x="61" y="69"/>
                </a:cxn>
                <a:cxn ang="0">
                  <a:pos x="61" y="69"/>
                </a:cxn>
                <a:cxn ang="0">
                  <a:pos x="31" y="109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42" y="110"/>
                </a:cxn>
                <a:cxn ang="0">
                  <a:pos x="75" y="67"/>
                </a:cxn>
                <a:cxn ang="0">
                  <a:pos x="75" y="67"/>
                </a:cxn>
                <a:cxn ang="0">
                  <a:pos x="84" y="56"/>
                </a:cxn>
                <a:cxn ang="0">
                  <a:pos x="92" y="46"/>
                </a:cxn>
                <a:cxn ang="0">
                  <a:pos x="112" y="28"/>
                </a:cxn>
                <a:cxn ang="0">
                  <a:pos x="112" y="28"/>
                </a:cxn>
                <a:cxn ang="0">
                  <a:pos x="117" y="23"/>
                </a:cxn>
                <a:cxn ang="0">
                  <a:pos x="122" y="18"/>
                </a:cxn>
                <a:cxn ang="0">
                  <a:pos x="126" y="12"/>
                </a:cxn>
                <a:cxn ang="0">
                  <a:pos x="128" y="6"/>
                </a:cxn>
                <a:cxn ang="0">
                  <a:pos x="128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156">
                  <a:moveTo>
                    <a:pt x="119" y="3"/>
                  </a:moveTo>
                  <a:lnTo>
                    <a:pt x="119" y="3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5" y="22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1" y="44"/>
                  </a:lnTo>
                  <a:lnTo>
                    <a:pt x="73" y="53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31" y="10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42" y="110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84" y="56"/>
                  </a:lnTo>
                  <a:lnTo>
                    <a:pt x="92" y="4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7" y="23"/>
                  </a:lnTo>
                  <a:lnTo>
                    <a:pt x="122" y="18"/>
                  </a:lnTo>
                  <a:lnTo>
                    <a:pt x="126" y="12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9" name="Freeform 145"/>
            <p:cNvSpPr/>
            <p:nvPr/>
          </p:nvSpPr>
          <p:spPr bwMode="auto">
            <a:xfrm>
              <a:off x="6292850" y="2393950"/>
              <a:ext cx="82550" cy="50800"/>
            </a:xfrm>
            <a:custGeom>
              <a:avLst/>
              <a:gdLst/>
              <a:ahLst/>
              <a:cxnLst>
                <a:cxn ang="0">
                  <a:pos x="148" y="1"/>
                </a:cxn>
                <a:cxn ang="0">
                  <a:pos x="148" y="1"/>
                </a:cxn>
                <a:cxn ang="0">
                  <a:pos x="131" y="11"/>
                </a:cxn>
                <a:cxn ang="0">
                  <a:pos x="111" y="20"/>
                </a:cxn>
                <a:cxn ang="0">
                  <a:pos x="93" y="28"/>
                </a:cxn>
                <a:cxn ang="0">
                  <a:pos x="75" y="40"/>
                </a:cxn>
                <a:cxn ang="0">
                  <a:pos x="75" y="40"/>
                </a:cxn>
                <a:cxn ang="0">
                  <a:pos x="38" y="62"/>
                </a:cxn>
                <a:cxn ang="0">
                  <a:pos x="19" y="74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2" y="94"/>
                </a:cxn>
                <a:cxn ang="0">
                  <a:pos x="5" y="95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3" y="93"/>
                </a:cxn>
                <a:cxn ang="0">
                  <a:pos x="13" y="91"/>
                </a:cxn>
                <a:cxn ang="0">
                  <a:pos x="13" y="89"/>
                </a:cxn>
                <a:cxn ang="0">
                  <a:pos x="13" y="89"/>
                </a:cxn>
                <a:cxn ang="0">
                  <a:pos x="30" y="79"/>
                </a:cxn>
                <a:cxn ang="0">
                  <a:pos x="46" y="67"/>
                </a:cxn>
                <a:cxn ang="0">
                  <a:pos x="79" y="48"/>
                </a:cxn>
                <a:cxn ang="0">
                  <a:pos x="79" y="48"/>
                </a:cxn>
                <a:cxn ang="0">
                  <a:pos x="98" y="37"/>
                </a:cxn>
                <a:cxn ang="0">
                  <a:pos x="116" y="28"/>
                </a:cxn>
                <a:cxn ang="0">
                  <a:pos x="135" y="19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6" y="2"/>
                </a:cxn>
                <a:cxn ang="0">
                  <a:pos x="155" y="1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8" y="1"/>
                </a:cxn>
                <a:cxn ang="0">
                  <a:pos x="148" y="1"/>
                </a:cxn>
              </a:cxnLst>
              <a:rect l="0" t="0" r="r" b="b"/>
              <a:pathLst>
                <a:path w="156" h="95">
                  <a:moveTo>
                    <a:pt x="148" y="1"/>
                  </a:moveTo>
                  <a:lnTo>
                    <a:pt x="148" y="1"/>
                  </a:lnTo>
                  <a:lnTo>
                    <a:pt x="131" y="11"/>
                  </a:lnTo>
                  <a:lnTo>
                    <a:pt x="111" y="20"/>
                  </a:lnTo>
                  <a:lnTo>
                    <a:pt x="93" y="28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38" y="62"/>
                  </a:lnTo>
                  <a:lnTo>
                    <a:pt x="19" y="74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2" y="94"/>
                  </a:lnTo>
                  <a:lnTo>
                    <a:pt x="5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3" y="93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30" y="79"/>
                  </a:lnTo>
                  <a:lnTo>
                    <a:pt x="46" y="67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98" y="37"/>
                  </a:lnTo>
                  <a:lnTo>
                    <a:pt x="116" y="28"/>
                  </a:lnTo>
                  <a:lnTo>
                    <a:pt x="135" y="19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6" y="2"/>
                  </a:lnTo>
                  <a:lnTo>
                    <a:pt x="155" y="1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8" y="1"/>
                  </a:lnTo>
                  <a:lnTo>
                    <a:pt x="1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0" name="Freeform 146"/>
            <p:cNvSpPr/>
            <p:nvPr/>
          </p:nvSpPr>
          <p:spPr bwMode="auto">
            <a:xfrm>
              <a:off x="6281738" y="2419350"/>
              <a:ext cx="90488" cy="52388"/>
            </a:xfrm>
            <a:custGeom>
              <a:avLst/>
              <a:gdLst/>
              <a:ahLst/>
              <a:cxnLst>
                <a:cxn ang="0">
                  <a:pos x="164" y="0"/>
                </a:cxn>
                <a:cxn ang="0">
                  <a:pos x="164" y="0"/>
                </a:cxn>
                <a:cxn ang="0">
                  <a:pos x="141" y="12"/>
                </a:cxn>
                <a:cxn ang="0">
                  <a:pos x="119" y="26"/>
                </a:cxn>
                <a:cxn ang="0">
                  <a:pos x="96" y="38"/>
                </a:cxn>
                <a:cxn ang="0">
                  <a:pos x="73" y="49"/>
                </a:cxn>
                <a:cxn ang="0">
                  <a:pos x="73" y="49"/>
                </a:cxn>
                <a:cxn ang="0">
                  <a:pos x="61" y="57"/>
                </a:cxn>
                <a:cxn ang="0">
                  <a:pos x="50" y="63"/>
                </a:cxn>
                <a:cxn ang="0">
                  <a:pos x="27" y="76"/>
                </a:cxn>
                <a:cxn ang="0">
                  <a:pos x="27" y="76"/>
                </a:cxn>
                <a:cxn ang="0">
                  <a:pos x="12" y="82"/>
                </a:cxn>
                <a:cxn ang="0">
                  <a:pos x="6" y="87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4"/>
                </a:cxn>
                <a:cxn ang="0">
                  <a:pos x="17" y="91"/>
                </a:cxn>
                <a:cxn ang="0">
                  <a:pos x="26" y="86"/>
                </a:cxn>
                <a:cxn ang="0">
                  <a:pos x="35" y="81"/>
                </a:cxn>
                <a:cxn ang="0">
                  <a:pos x="44" y="77"/>
                </a:cxn>
                <a:cxn ang="0">
                  <a:pos x="44" y="77"/>
                </a:cxn>
                <a:cxn ang="0">
                  <a:pos x="64" y="66"/>
                </a:cxn>
                <a:cxn ang="0">
                  <a:pos x="86" y="55"/>
                </a:cxn>
                <a:cxn ang="0">
                  <a:pos x="86" y="55"/>
                </a:cxn>
                <a:cxn ang="0">
                  <a:pos x="106" y="43"/>
                </a:cxn>
                <a:cxn ang="0">
                  <a:pos x="127" y="32"/>
                </a:cxn>
                <a:cxn ang="0">
                  <a:pos x="148" y="1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7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2"/>
                </a:cxn>
                <a:cxn ang="0">
                  <a:pos x="169" y="1"/>
                </a:cxn>
                <a:cxn ang="0">
                  <a:pos x="168" y="0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4" y="0"/>
                </a:cxn>
              </a:cxnLst>
              <a:rect l="0" t="0" r="r" b="b"/>
              <a:pathLst>
                <a:path w="171" h="99">
                  <a:moveTo>
                    <a:pt x="164" y="0"/>
                  </a:moveTo>
                  <a:lnTo>
                    <a:pt x="164" y="0"/>
                  </a:lnTo>
                  <a:lnTo>
                    <a:pt x="141" y="12"/>
                  </a:lnTo>
                  <a:lnTo>
                    <a:pt x="119" y="26"/>
                  </a:lnTo>
                  <a:lnTo>
                    <a:pt x="96" y="38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61" y="57"/>
                  </a:lnTo>
                  <a:lnTo>
                    <a:pt x="50" y="63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12" y="82"/>
                  </a:lnTo>
                  <a:lnTo>
                    <a:pt x="6" y="87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4"/>
                  </a:lnTo>
                  <a:lnTo>
                    <a:pt x="17" y="91"/>
                  </a:lnTo>
                  <a:lnTo>
                    <a:pt x="26" y="86"/>
                  </a:lnTo>
                  <a:lnTo>
                    <a:pt x="35" y="81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64" y="66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106" y="43"/>
                  </a:lnTo>
                  <a:lnTo>
                    <a:pt x="127" y="32"/>
                  </a:lnTo>
                  <a:lnTo>
                    <a:pt x="148" y="1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7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2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1" name="Freeform 147"/>
            <p:cNvSpPr/>
            <p:nvPr/>
          </p:nvSpPr>
          <p:spPr bwMode="auto">
            <a:xfrm>
              <a:off x="6262688" y="2444750"/>
              <a:ext cx="92075" cy="571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48" y="15"/>
                </a:cxn>
                <a:cxn ang="0">
                  <a:pos x="127" y="26"/>
                </a:cxn>
                <a:cxn ang="0">
                  <a:pos x="82" y="48"/>
                </a:cxn>
                <a:cxn ang="0">
                  <a:pos x="61" y="59"/>
                </a:cxn>
                <a:cxn ang="0">
                  <a:pos x="40" y="72"/>
                </a:cxn>
                <a:cxn ang="0">
                  <a:pos x="19" y="85"/>
                </a:cxn>
                <a:cxn ang="0">
                  <a:pos x="10" y="92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6" y="99"/>
                </a:cxn>
                <a:cxn ang="0">
                  <a:pos x="27" y="92"/>
                </a:cxn>
                <a:cxn ang="0">
                  <a:pos x="46" y="79"/>
                </a:cxn>
                <a:cxn ang="0">
                  <a:pos x="67" y="66"/>
                </a:cxn>
                <a:cxn ang="0">
                  <a:pos x="89" y="56"/>
                </a:cxn>
                <a:cxn ang="0">
                  <a:pos x="132" y="34"/>
                </a:cxn>
                <a:cxn ang="0">
                  <a:pos x="153" y="22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8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0"/>
                </a:cxn>
                <a:cxn ang="0">
                  <a:pos x="171" y="0"/>
                </a:cxn>
                <a:cxn ang="0">
                  <a:pos x="170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4" h="109">
                  <a:moveTo>
                    <a:pt x="168" y="0"/>
                  </a:moveTo>
                  <a:lnTo>
                    <a:pt x="168" y="0"/>
                  </a:lnTo>
                  <a:lnTo>
                    <a:pt x="148" y="15"/>
                  </a:lnTo>
                  <a:lnTo>
                    <a:pt x="127" y="26"/>
                  </a:lnTo>
                  <a:lnTo>
                    <a:pt x="82" y="48"/>
                  </a:lnTo>
                  <a:lnTo>
                    <a:pt x="61" y="59"/>
                  </a:lnTo>
                  <a:lnTo>
                    <a:pt x="40" y="72"/>
                  </a:lnTo>
                  <a:lnTo>
                    <a:pt x="19" y="85"/>
                  </a:lnTo>
                  <a:lnTo>
                    <a:pt x="10" y="92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6" y="99"/>
                  </a:lnTo>
                  <a:lnTo>
                    <a:pt x="27" y="92"/>
                  </a:lnTo>
                  <a:lnTo>
                    <a:pt x="46" y="79"/>
                  </a:lnTo>
                  <a:lnTo>
                    <a:pt x="67" y="66"/>
                  </a:lnTo>
                  <a:lnTo>
                    <a:pt x="89" y="56"/>
                  </a:lnTo>
                  <a:lnTo>
                    <a:pt x="132" y="34"/>
                  </a:lnTo>
                  <a:lnTo>
                    <a:pt x="153" y="2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2" name="Freeform 148"/>
            <p:cNvSpPr/>
            <p:nvPr/>
          </p:nvSpPr>
          <p:spPr bwMode="auto">
            <a:xfrm>
              <a:off x="6275388" y="2482850"/>
              <a:ext cx="60325" cy="28575"/>
            </a:xfrm>
            <a:custGeom>
              <a:avLst/>
              <a:gdLst/>
              <a:ahLst/>
              <a:cxnLst>
                <a:cxn ang="0">
                  <a:pos x="107" y="0"/>
                </a:cxn>
                <a:cxn ang="0">
                  <a:pos x="107" y="0"/>
                </a:cxn>
                <a:cxn ang="0">
                  <a:pos x="90" y="5"/>
                </a:cxn>
                <a:cxn ang="0">
                  <a:pos x="75" y="10"/>
                </a:cxn>
                <a:cxn ang="0">
                  <a:pos x="59" y="16"/>
                </a:cxn>
                <a:cxn ang="0">
                  <a:pos x="43" y="21"/>
                </a:cxn>
                <a:cxn ang="0">
                  <a:pos x="43" y="21"/>
                </a:cxn>
                <a:cxn ang="0">
                  <a:pos x="32" y="26"/>
                </a:cxn>
                <a:cxn ang="0">
                  <a:pos x="20" y="32"/>
                </a:cxn>
                <a:cxn ang="0">
                  <a:pos x="10" y="39"/>
                </a:cxn>
                <a:cxn ang="0">
                  <a:pos x="5" y="4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9"/>
                </a:cxn>
                <a:cxn ang="0">
                  <a:pos x="18" y="45"/>
                </a:cxn>
                <a:cxn ang="0">
                  <a:pos x="23" y="41"/>
                </a:cxn>
                <a:cxn ang="0">
                  <a:pos x="31" y="37"/>
                </a:cxn>
                <a:cxn ang="0">
                  <a:pos x="44" y="32"/>
                </a:cxn>
                <a:cxn ang="0">
                  <a:pos x="57" y="27"/>
                </a:cxn>
                <a:cxn ang="0">
                  <a:pos x="57" y="27"/>
                </a:cxn>
                <a:cxn ang="0">
                  <a:pos x="71" y="23"/>
                </a:cxn>
                <a:cxn ang="0">
                  <a:pos x="83" y="18"/>
                </a:cxn>
                <a:cxn ang="0">
                  <a:pos x="97" y="13"/>
                </a:cxn>
                <a:cxn ang="0">
                  <a:pos x="110" y="9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7" y="0"/>
                </a:cxn>
              </a:cxnLst>
              <a:rect l="0" t="0" r="r" b="b"/>
              <a:pathLst>
                <a:path w="113" h="56">
                  <a:moveTo>
                    <a:pt x="107" y="0"/>
                  </a:moveTo>
                  <a:lnTo>
                    <a:pt x="107" y="0"/>
                  </a:lnTo>
                  <a:lnTo>
                    <a:pt x="90" y="5"/>
                  </a:lnTo>
                  <a:lnTo>
                    <a:pt x="75" y="10"/>
                  </a:lnTo>
                  <a:lnTo>
                    <a:pt x="59" y="16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32" y="26"/>
                  </a:lnTo>
                  <a:lnTo>
                    <a:pt x="20" y="32"/>
                  </a:lnTo>
                  <a:lnTo>
                    <a:pt x="10" y="39"/>
                  </a:lnTo>
                  <a:lnTo>
                    <a:pt x="5" y="4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9"/>
                  </a:lnTo>
                  <a:lnTo>
                    <a:pt x="18" y="45"/>
                  </a:lnTo>
                  <a:lnTo>
                    <a:pt x="23" y="41"/>
                  </a:lnTo>
                  <a:lnTo>
                    <a:pt x="31" y="37"/>
                  </a:lnTo>
                  <a:lnTo>
                    <a:pt x="44" y="32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71" y="23"/>
                  </a:lnTo>
                  <a:lnTo>
                    <a:pt x="83" y="18"/>
                  </a:lnTo>
                  <a:lnTo>
                    <a:pt x="97" y="13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3" name="Freeform 149"/>
            <p:cNvSpPr/>
            <p:nvPr/>
          </p:nvSpPr>
          <p:spPr bwMode="auto">
            <a:xfrm>
              <a:off x="6759575" y="2381250"/>
              <a:ext cx="34925" cy="47625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9"/>
                </a:cxn>
                <a:cxn ang="0">
                  <a:pos x="52" y="14"/>
                </a:cxn>
                <a:cxn ang="0">
                  <a:pos x="48" y="19"/>
                </a:cxn>
                <a:cxn ang="0">
                  <a:pos x="44" y="25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18" y="53"/>
                </a:cxn>
                <a:cxn ang="0">
                  <a:pos x="11" y="63"/>
                </a:cxn>
                <a:cxn ang="0">
                  <a:pos x="4" y="73"/>
                </a:cxn>
                <a:cxn ang="0">
                  <a:pos x="2" y="78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5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0"/>
                </a:cxn>
                <a:cxn ang="0">
                  <a:pos x="14" y="74"/>
                </a:cxn>
                <a:cxn ang="0">
                  <a:pos x="22" y="64"/>
                </a:cxn>
                <a:cxn ang="0">
                  <a:pos x="31" y="53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46" y="35"/>
                </a:cxn>
                <a:cxn ang="0">
                  <a:pos x="54" y="25"/>
                </a:cxn>
                <a:cxn ang="0">
                  <a:pos x="59" y="21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89">
                  <a:moveTo>
                    <a:pt x="57" y="3"/>
                  </a:moveTo>
                  <a:lnTo>
                    <a:pt x="57" y="3"/>
                  </a:lnTo>
                  <a:lnTo>
                    <a:pt x="54" y="9"/>
                  </a:lnTo>
                  <a:lnTo>
                    <a:pt x="52" y="14"/>
                  </a:lnTo>
                  <a:lnTo>
                    <a:pt x="48" y="19"/>
                  </a:lnTo>
                  <a:lnTo>
                    <a:pt x="44" y="25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18" y="53"/>
                  </a:lnTo>
                  <a:lnTo>
                    <a:pt x="11" y="63"/>
                  </a:lnTo>
                  <a:lnTo>
                    <a:pt x="4" y="73"/>
                  </a:lnTo>
                  <a:lnTo>
                    <a:pt x="2" y="78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5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0"/>
                  </a:lnTo>
                  <a:lnTo>
                    <a:pt x="14" y="74"/>
                  </a:lnTo>
                  <a:lnTo>
                    <a:pt x="22" y="64"/>
                  </a:lnTo>
                  <a:lnTo>
                    <a:pt x="31" y="5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46" y="35"/>
                  </a:lnTo>
                  <a:lnTo>
                    <a:pt x="54" y="25"/>
                  </a:lnTo>
                  <a:lnTo>
                    <a:pt x="59" y="21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4" name="Freeform 150"/>
            <p:cNvSpPr/>
            <p:nvPr/>
          </p:nvSpPr>
          <p:spPr bwMode="auto">
            <a:xfrm>
              <a:off x="6770688" y="2398713"/>
              <a:ext cx="36513" cy="55563"/>
            </a:xfrm>
            <a:custGeom>
              <a:avLst/>
              <a:gdLst/>
              <a:ahLst/>
              <a:cxnLst>
                <a:cxn ang="0">
                  <a:pos x="58" y="5"/>
                </a:cxn>
                <a:cxn ang="0">
                  <a:pos x="58" y="5"/>
                </a:cxn>
                <a:cxn ang="0">
                  <a:pos x="56" y="11"/>
                </a:cxn>
                <a:cxn ang="0">
                  <a:pos x="54" y="17"/>
                </a:cxn>
                <a:cxn ang="0">
                  <a:pos x="48" y="29"/>
                </a:cxn>
                <a:cxn ang="0">
                  <a:pos x="41" y="41"/>
                </a:cxn>
                <a:cxn ang="0">
                  <a:pos x="33" y="51"/>
                </a:cxn>
                <a:cxn ang="0">
                  <a:pos x="33" y="51"/>
                </a:cxn>
                <a:cxn ang="0">
                  <a:pos x="26" y="64"/>
                </a:cxn>
                <a:cxn ang="0">
                  <a:pos x="18" y="7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30" y="74"/>
                </a:cxn>
                <a:cxn ang="0">
                  <a:pos x="40" y="60"/>
                </a:cxn>
                <a:cxn ang="0">
                  <a:pos x="48" y="45"/>
                </a:cxn>
                <a:cxn ang="0">
                  <a:pos x="48" y="45"/>
                </a:cxn>
                <a:cxn ang="0">
                  <a:pos x="54" y="35"/>
                </a:cxn>
                <a:cxn ang="0">
                  <a:pos x="59" y="25"/>
                </a:cxn>
                <a:cxn ang="0">
                  <a:pos x="64" y="16"/>
                </a:cxn>
                <a:cxn ang="0">
                  <a:pos x="67" y="10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1"/>
                </a:cxn>
                <a:cxn ang="0">
                  <a:pos x="58" y="3"/>
                </a:cxn>
                <a:cxn ang="0">
                  <a:pos x="58" y="5"/>
                </a:cxn>
                <a:cxn ang="0">
                  <a:pos x="58" y="5"/>
                </a:cxn>
              </a:cxnLst>
              <a:rect l="0" t="0" r="r" b="b"/>
              <a:pathLst>
                <a:path w="68" h="104">
                  <a:moveTo>
                    <a:pt x="58" y="5"/>
                  </a:moveTo>
                  <a:lnTo>
                    <a:pt x="58" y="5"/>
                  </a:lnTo>
                  <a:lnTo>
                    <a:pt x="56" y="11"/>
                  </a:lnTo>
                  <a:lnTo>
                    <a:pt x="54" y="17"/>
                  </a:lnTo>
                  <a:lnTo>
                    <a:pt x="48" y="29"/>
                  </a:lnTo>
                  <a:lnTo>
                    <a:pt x="41" y="4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26" y="64"/>
                  </a:lnTo>
                  <a:lnTo>
                    <a:pt x="18" y="7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30" y="74"/>
                  </a:lnTo>
                  <a:lnTo>
                    <a:pt x="40" y="60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4" y="35"/>
                  </a:lnTo>
                  <a:lnTo>
                    <a:pt x="59" y="25"/>
                  </a:lnTo>
                  <a:lnTo>
                    <a:pt x="64" y="16"/>
                  </a:lnTo>
                  <a:lnTo>
                    <a:pt x="67" y="10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1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5" name="Freeform 151"/>
            <p:cNvSpPr/>
            <p:nvPr/>
          </p:nvSpPr>
          <p:spPr bwMode="auto">
            <a:xfrm>
              <a:off x="6799263" y="2424113"/>
              <a:ext cx="25400" cy="444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4" y="15"/>
                </a:cxn>
                <a:cxn ang="0">
                  <a:pos x="30" y="26"/>
                </a:cxn>
                <a:cxn ang="0">
                  <a:pos x="24" y="3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7" y="84"/>
                </a:cxn>
                <a:cxn ang="0">
                  <a:pos x="9" y="83"/>
                </a:cxn>
                <a:cxn ang="0">
                  <a:pos x="9" y="81"/>
                </a:cxn>
                <a:cxn ang="0">
                  <a:pos x="9" y="81"/>
                </a:cxn>
                <a:cxn ang="0">
                  <a:pos x="10" y="76"/>
                </a:cxn>
                <a:cxn ang="0">
                  <a:pos x="13" y="71"/>
                </a:cxn>
                <a:cxn ang="0">
                  <a:pos x="19" y="6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6" y="34"/>
                </a:cxn>
                <a:cxn ang="0">
                  <a:pos x="40" y="25"/>
                </a:cxn>
                <a:cxn ang="0">
                  <a:pos x="45" y="16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5">
                  <a:moveTo>
                    <a:pt x="38" y="3"/>
                  </a:moveTo>
                  <a:lnTo>
                    <a:pt x="38" y="3"/>
                  </a:lnTo>
                  <a:lnTo>
                    <a:pt x="34" y="15"/>
                  </a:lnTo>
                  <a:lnTo>
                    <a:pt x="30" y="26"/>
                  </a:lnTo>
                  <a:lnTo>
                    <a:pt x="24" y="3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7" y="84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0" y="76"/>
                  </a:lnTo>
                  <a:lnTo>
                    <a:pt x="13" y="71"/>
                  </a:lnTo>
                  <a:lnTo>
                    <a:pt x="19" y="6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6" y="34"/>
                  </a:lnTo>
                  <a:lnTo>
                    <a:pt x="40" y="25"/>
                  </a:lnTo>
                  <a:lnTo>
                    <a:pt x="45" y="1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6" name="Freeform 152"/>
            <p:cNvSpPr/>
            <p:nvPr/>
          </p:nvSpPr>
          <p:spPr bwMode="auto">
            <a:xfrm>
              <a:off x="6815138" y="2444750"/>
              <a:ext cx="22225" cy="44450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21"/>
                </a:cxn>
                <a:cxn ang="0">
                  <a:pos x="14" y="41"/>
                </a:cxn>
                <a:cxn ang="0">
                  <a:pos x="6" y="59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2"/>
                </a:cxn>
                <a:cxn ang="0">
                  <a:pos x="14" y="62"/>
                </a:cxn>
                <a:cxn ang="0">
                  <a:pos x="24" y="44"/>
                </a:cxn>
                <a:cxn ang="0">
                  <a:pos x="33" y="2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85">
                  <a:moveTo>
                    <a:pt x="33" y="2"/>
                  </a:moveTo>
                  <a:lnTo>
                    <a:pt x="33" y="2"/>
                  </a:lnTo>
                  <a:lnTo>
                    <a:pt x="25" y="21"/>
                  </a:lnTo>
                  <a:lnTo>
                    <a:pt x="14" y="41"/>
                  </a:lnTo>
                  <a:lnTo>
                    <a:pt x="6" y="59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2"/>
                  </a:lnTo>
                  <a:lnTo>
                    <a:pt x="14" y="62"/>
                  </a:lnTo>
                  <a:lnTo>
                    <a:pt x="24" y="44"/>
                  </a:lnTo>
                  <a:lnTo>
                    <a:pt x="33" y="2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7" name="Freeform 153"/>
            <p:cNvSpPr/>
            <p:nvPr/>
          </p:nvSpPr>
          <p:spPr bwMode="auto">
            <a:xfrm>
              <a:off x="6829425" y="2466975"/>
              <a:ext cx="25400" cy="381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7" y="15"/>
                </a:cxn>
                <a:cxn ang="0">
                  <a:pos x="15" y="31"/>
                </a:cxn>
                <a:cxn ang="0">
                  <a:pos x="10" y="39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2" y="59"/>
                </a:cxn>
                <a:cxn ang="0">
                  <a:pos x="15" y="50"/>
                </a:cxn>
                <a:cxn ang="0">
                  <a:pos x="20" y="43"/>
                </a:cxn>
                <a:cxn ang="0">
                  <a:pos x="24" y="35"/>
                </a:cxn>
                <a:cxn ang="0">
                  <a:pos x="34" y="2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71">
                  <a:moveTo>
                    <a:pt x="39" y="1"/>
                  </a:moveTo>
                  <a:lnTo>
                    <a:pt x="39" y="1"/>
                  </a:lnTo>
                  <a:lnTo>
                    <a:pt x="27" y="15"/>
                  </a:lnTo>
                  <a:lnTo>
                    <a:pt x="15" y="31"/>
                  </a:lnTo>
                  <a:lnTo>
                    <a:pt x="10" y="39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2" y="59"/>
                  </a:lnTo>
                  <a:lnTo>
                    <a:pt x="15" y="50"/>
                  </a:lnTo>
                  <a:lnTo>
                    <a:pt x="20" y="43"/>
                  </a:lnTo>
                  <a:lnTo>
                    <a:pt x="24" y="35"/>
                  </a:lnTo>
                  <a:lnTo>
                    <a:pt x="34" y="2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8" name="Freeform 154"/>
            <p:cNvSpPr/>
            <p:nvPr/>
          </p:nvSpPr>
          <p:spPr bwMode="auto">
            <a:xfrm>
              <a:off x="6845300" y="2484438"/>
              <a:ext cx="23813" cy="3810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3"/>
                </a:cxn>
                <a:cxn ang="0">
                  <a:pos x="31" y="20"/>
                </a:cxn>
                <a:cxn ang="0">
                  <a:pos x="25" y="27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8" y="48"/>
                </a:cxn>
                <a:cxn ang="0">
                  <a:pos x="4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58"/>
                </a:cxn>
                <a:cxn ang="0">
                  <a:pos x="19" y="47"/>
                </a:cxn>
                <a:cxn ang="0">
                  <a:pos x="27" y="38"/>
                </a:cxn>
                <a:cxn ang="0">
                  <a:pos x="34" y="30"/>
                </a:cxn>
                <a:cxn ang="0">
                  <a:pos x="34" y="30"/>
                </a:cxn>
                <a:cxn ang="0">
                  <a:pos x="40" y="25"/>
                </a:cxn>
                <a:cxn ang="0">
                  <a:pos x="43" y="18"/>
                </a:cxn>
                <a:cxn ang="0">
                  <a:pos x="46" y="1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71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3"/>
                  </a:lnTo>
                  <a:lnTo>
                    <a:pt x="31" y="20"/>
                  </a:lnTo>
                  <a:lnTo>
                    <a:pt x="25" y="27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8" y="48"/>
                  </a:lnTo>
                  <a:lnTo>
                    <a:pt x="4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58"/>
                  </a:lnTo>
                  <a:lnTo>
                    <a:pt x="19" y="47"/>
                  </a:lnTo>
                  <a:lnTo>
                    <a:pt x="27" y="38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40" y="25"/>
                  </a:lnTo>
                  <a:lnTo>
                    <a:pt x="43" y="18"/>
                  </a:lnTo>
                  <a:lnTo>
                    <a:pt x="46" y="1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9" name="Freeform 155"/>
            <p:cNvSpPr/>
            <p:nvPr/>
          </p:nvSpPr>
          <p:spPr bwMode="auto">
            <a:xfrm>
              <a:off x="6527800" y="2617788"/>
              <a:ext cx="30163" cy="47625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0"/>
                </a:cxn>
                <a:cxn ang="0">
                  <a:pos x="21" y="40"/>
                </a:cxn>
                <a:cxn ang="0">
                  <a:pos x="21" y="40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2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5"/>
                </a:cxn>
                <a:cxn ang="0">
                  <a:pos x="18" y="65"/>
                </a:cxn>
                <a:cxn ang="0">
                  <a:pos x="24" y="54"/>
                </a:cxn>
                <a:cxn ang="0">
                  <a:pos x="30" y="45"/>
                </a:cxn>
                <a:cxn ang="0">
                  <a:pos x="30" y="45"/>
                </a:cxn>
                <a:cxn ang="0">
                  <a:pos x="42" y="26"/>
                </a:cxn>
                <a:cxn ang="0">
                  <a:pos x="48" y="1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91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2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5"/>
                  </a:lnTo>
                  <a:lnTo>
                    <a:pt x="18" y="65"/>
                  </a:lnTo>
                  <a:lnTo>
                    <a:pt x="24" y="54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42" y="26"/>
                  </a:lnTo>
                  <a:lnTo>
                    <a:pt x="48" y="1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0" name="Freeform 156"/>
            <p:cNvSpPr/>
            <p:nvPr/>
          </p:nvSpPr>
          <p:spPr bwMode="auto">
            <a:xfrm>
              <a:off x="6546850" y="2617788"/>
              <a:ext cx="31750" cy="4762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8" y="6"/>
                </a:cxn>
                <a:cxn ang="0">
                  <a:pos x="43" y="9"/>
                </a:cxn>
                <a:cxn ang="0">
                  <a:pos x="39" y="1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27" y="29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1" y="50"/>
                </a:cxn>
                <a:cxn ang="0">
                  <a:pos x="5" y="61"/>
                </a:cxn>
                <a:cxn ang="0">
                  <a:pos x="1" y="72"/>
                </a:cxn>
                <a:cxn ang="0">
                  <a:pos x="0" y="78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0" y="77"/>
                </a:cxn>
                <a:cxn ang="0">
                  <a:pos x="11" y="70"/>
                </a:cxn>
                <a:cxn ang="0">
                  <a:pos x="14" y="64"/>
                </a:cxn>
                <a:cxn ang="0">
                  <a:pos x="17" y="58"/>
                </a:cxn>
                <a:cxn ang="0">
                  <a:pos x="26" y="45"/>
                </a:cxn>
                <a:cxn ang="0">
                  <a:pos x="35" y="34"/>
                </a:cxn>
                <a:cxn ang="0">
                  <a:pos x="35" y="34"/>
                </a:cxn>
                <a:cxn ang="0">
                  <a:pos x="41" y="27"/>
                </a:cxn>
                <a:cxn ang="0">
                  <a:pos x="48" y="20"/>
                </a:cxn>
                <a:cxn ang="0">
                  <a:pos x="55" y="13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1" h="90">
                  <a:moveTo>
                    <a:pt x="53" y="2"/>
                  </a:moveTo>
                  <a:lnTo>
                    <a:pt x="53" y="2"/>
                  </a:lnTo>
                  <a:lnTo>
                    <a:pt x="48" y="6"/>
                  </a:lnTo>
                  <a:lnTo>
                    <a:pt x="43" y="9"/>
                  </a:lnTo>
                  <a:lnTo>
                    <a:pt x="39" y="1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27" y="29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1" y="50"/>
                  </a:lnTo>
                  <a:lnTo>
                    <a:pt x="5" y="61"/>
                  </a:lnTo>
                  <a:lnTo>
                    <a:pt x="1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0" y="77"/>
                  </a:lnTo>
                  <a:lnTo>
                    <a:pt x="11" y="70"/>
                  </a:lnTo>
                  <a:lnTo>
                    <a:pt x="14" y="64"/>
                  </a:lnTo>
                  <a:lnTo>
                    <a:pt x="17" y="58"/>
                  </a:lnTo>
                  <a:lnTo>
                    <a:pt x="26" y="45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41" y="27"/>
                  </a:lnTo>
                  <a:lnTo>
                    <a:pt x="48" y="20"/>
                  </a:lnTo>
                  <a:lnTo>
                    <a:pt x="55" y="13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1" name="Freeform 157"/>
            <p:cNvSpPr/>
            <p:nvPr/>
          </p:nvSpPr>
          <p:spPr bwMode="auto">
            <a:xfrm>
              <a:off x="6557963" y="2632075"/>
              <a:ext cx="28575" cy="3492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3" y="2"/>
                </a:cxn>
                <a:cxn ang="0">
                  <a:pos x="40" y="4"/>
                </a:cxn>
                <a:cxn ang="0">
                  <a:pos x="34" y="9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11" y="40"/>
                </a:cxn>
                <a:cxn ang="0">
                  <a:pos x="5" y="50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41" y="15"/>
                </a:cxn>
                <a:cxn ang="0">
                  <a:pos x="45" y="11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2" h="66">
                  <a:moveTo>
                    <a:pt x="46" y="0"/>
                  </a:moveTo>
                  <a:lnTo>
                    <a:pt x="46" y="0"/>
                  </a:lnTo>
                  <a:lnTo>
                    <a:pt x="43" y="2"/>
                  </a:lnTo>
                  <a:lnTo>
                    <a:pt x="40" y="4"/>
                  </a:lnTo>
                  <a:lnTo>
                    <a:pt x="34" y="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11" y="40"/>
                  </a:lnTo>
                  <a:lnTo>
                    <a:pt x="5" y="5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1" y="15"/>
                  </a:lnTo>
                  <a:lnTo>
                    <a:pt x="45" y="11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2" name="Freeform 158"/>
            <p:cNvSpPr>
              <a:spLocks noEditPoints="1"/>
            </p:cNvSpPr>
            <p:nvPr/>
          </p:nvSpPr>
          <p:spPr bwMode="auto">
            <a:xfrm>
              <a:off x="6148388" y="2513013"/>
              <a:ext cx="390525" cy="295275"/>
            </a:xfrm>
            <a:custGeom>
              <a:avLst/>
              <a:gdLst/>
              <a:ahLst/>
              <a:cxnLst>
                <a:cxn ang="0">
                  <a:pos x="344" y="557"/>
                </a:cxn>
                <a:cxn ang="0">
                  <a:pos x="231" y="552"/>
                </a:cxn>
                <a:cxn ang="0">
                  <a:pos x="147" y="536"/>
                </a:cxn>
                <a:cxn ang="0">
                  <a:pos x="93" y="508"/>
                </a:cxn>
                <a:cxn ang="0">
                  <a:pos x="46" y="450"/>
                </a:cxn>
                <a:cxn ang="0">
                  <a:pos x="15" y="365"/>
                </a:cxn>
                <a:cxn ang="0">
                  <a:pos x="2" y="278"/>
                </a:cxn>
                <a:cxn ang="0">
                  <a:pos x="3" y="184"/>
                </a:cxn>
                <a:cxn ang="0">
                  <a:pos x="22" y="101"/>
                </a:cxn>
                <a:cxn ang="0">
                  <a:pos x="46" y="49"/>
                </a:cxn>
                <a:cxn ang="0">
                  <a:pos x="87" y="19"/>
                </a:cxn>
                <a:cxn ang="0">
                  <a:pos x="177" y="5"/>
                </a:cxn>
                <a:cxn ang="0">
                  <a:pos x="241" y="5"/>
                </a:cxn>
                <a:cxn ang="0">
                  <a:pos x="305" y="1"/>
                </a:cxn>
                <a:cxn ang="0">
                  <a:pos x="401" y="4"/>
                </a:cxn>
                <a:cxn ang="0">
                  <a:pos x="503" y="9"/>
                </a:cxn>
                <a:cxn ang="0">
                  <a:pos x="572" y="17"/>
                </a:cxn>
                <a:cxn ang="0">
                  <a:pos x="628" y="27"/>
                </a:cxn>
                <a:cxn ang="0">
                  <a:pos x="692" y="66"/>
                </a:cxn>
                <a:cxn ang="0">
                  <a:pos x="719" y="116"/>
                </a:cxn>
                <a:cxn ang="0">
                  <a:pos x="723" y="162"/>
                </a:cxn>
                <a:cxn ang="0">
                  <a:pos x="730" y="172"/>
                </a:cxn>
                <a:cxn ang="0">
                  <a:pos x="731" y="193"/>
                </a:cxn>
                <a:cxn ang="0">
                  <a:pos x="736" y="205"/>
                </a:cxn>
                <a:cxn ang="0">
                  <a:pos x="730" y="220"/>
                </a:cxn>
                <a:cxn ang="0">
                  <a:pos x="716" y="332"/>
                </a:cxn>
                <a:cxn ang="0">
                  <a:pos x="704" y="400"/>
                </a:cxn>
                <a:cxn ang="0">
                  <a:pos x="677" y="468"/>
                </a:cxn>
                <a:cxn ang="0">
                  <a:pos x="633" y="509"/>
                </a:cxn>
                <a:cxn ang="0">
                  <a:pos x="560" y="543"/>
                </a:cxn>
                <a:cxn ang="0">
                  <a:pos x="466" y="558"/>
                </a:cxn>
                <a:cxn ang="0">
                  <a:pos x="195" y="40"/>
                </a:cxn>
                <a:cxn ang="0">
                  <a:pos x="157" y="43"/>
                </a:cxn>
                <a:cxn ang="0">
                  <a:pos x="94" y="59"/>
                </a:cxn>
                <a:cxn ang="0">
                  <a:pos x="67" y="85"/>
                </a:cxn>
                <a:cxn ang="0">
                  <a:pos x="41" y="188"/>
                </a:cxn>
                <a:cxn ang="0">
                  <a:pos x="46" y="342"/>
                </a:cxn>
                <a:cxn ang="0">
                  <a:pos x="75" y="422"/>
                </a:cxn>
                <a:cxn ang="0">
                  <a:pos x="102" y="467"/>
                </a:cxn>
                <a:cxn ang="0">
                  <a:pos x="149" y="498"/>
                </a:cxn>
                <a:cxn ang="0">
                  <a:pos x="222" y="514"/>
                </a:cxn>
                <a:cxn ang="0">
                  <a:pos x="337" y="519"/>
                </a:cxn>
                <a:cxn ang="0">
                  <a:pos x="421" y="524"/>
                </a:cxn>
                <a:cxn ang="0">
                  <a:pos x="529" y="511"/>
                </a:cxn>
                <a:cxn ang="0">
                  <a:pos x="609" y="485"/>
                </a:cxn>
                <a:cxn ang="0">
                  <a:pos x="658" y="425"/>
                </a:cxn>
                <a:cxn ang="0">
                  <a:pos x="686" y="312"/>
                </a:cxn>
                <a:cxn ang="0">
                  <a:pos x="695" y="195"/>
                </a:cxn>
                <a:cxn ang="0">
                  <a:pos x="689" y="158"/>
                </a:cxn>
                <a:cxn ang="0">
                  <a:pos x="678" y="109"/>
                </a:cxn>
                <a:cxn ang="0">
                  <a:pos x="646" y="75"/>
                </a:cxn>
                <a:cxn ang="0">
                  <a:pos x="566" y="54"/>
                </a:cxn>
                <a:cxn ang="0">
                  <a:pos x="404" y="37"/>
                </a:cxn>
                <a:cxn ang="0">
                  <a:pos x="312" y="37"/>
                </a:cxn>
                <a:cxn ang="0">
                  <a:pos x="267" y="43"/>
                </a:cxn>
                <a:cxn ang="0">
                  <a:pos x="224" y="42"/>
                </a:cxn>
              </a:cxnLst>
              <a:rect l="0" t="0" r="r" b="b"/>
              <a:pathLst>
                <a:path w="736" h="560">
                  <a:moveTo>
                    <a:pt x="421" y="560"/>
                  </a:moveTo>
                  <a:lnTo>
                    <a:pt x="421" y="560"/>
                  </a:lnTo>
                  <a:lnTo>
                    <a:pt x="382" y="559"/>
                  </a:lnTo>
                  <a:lnTo>
                    <a:pt x="344" y="557"/>
                  </a:lnTo>
                  <a:lnTo>
                    <a:pt x="344" y="557"/>
                  </a:lnTo>
                  <a:lnTo>
                    <a:pt x="306" y="555"/>
                  </a:lnTo>
                  <a:lnTo>
                    <a:pt x="266" y="554"/>
                  </a:lnTo>
                  <a:lnTo>
                    <a:pt x="266" y="554"/>
                  </a:lnTo>
                  <a:lnTo>
                    <a:pt x="249" y="553"/>
                  </a:lnTo>
                  <a:lnTo>
                    <a:pt x="231" y="552"/>
                  </a:lnTo>
                  <a:lnTo>
                    <a:pt x="215" y="550"/>
                  </a:lnTo>
                  <a:lnTo>
                    <a:pt x="197" y="548"/>
                  </a:lnTo>
                  <a:lnTo>
                    <a:pt x="181" y="544"/>
                  </a:lnTo>
                  <a:lnTo>
                    <a:pt x="163" y="540"/>
                  </a:lnTo>
                  <a:lnTo>
                    <a:pt x="147" y="536"/>
                  </a:lnTo>
                  <a:lnTo>
                    <a:pt x="131" y="529"/>
                  </a:lnTo>
                  <a:lnTo>
                    <a:pt x="131" y="529"/>
                  </a:lnTo>
                  <a:lnTo>
                    <a:pt x="118" y="523"/>
                  </a:lnTo>
                  <a:lnTo>
                    <a:pt x="104" y="516"/>
                  </a:lnTo>
                  <a:lnTo>
                    <a:pt x="93" y="508"/>
                  </a:lnTo>
                  <a:lnTo>
                    <a:pt x="82" y="497"/>
                  </a:lnTo>
                  <a:lnTo>
                    <a:pt x="71" y="487"/>
                  </a:lnTo>
                  <a:lnTo>
                    <a:pt x="62" y="475"/>
                  </a:lnTo>
                  <a:lnTo>
                    <a:pt x="54" y="462"/>
                  </a:lnTo>
                  <a:lnTo>
                    <a:pt x="46" y="450"/>
                  </a:lnTo>
                  <a:lnTo>
                    <a:pt x="39" y="436"/>
                  </a:lnTo>
                  <a:lnTo>
                    <a:pt x="33" y="422"/>
                  </a:lnTo>
                  <a:lnTo>
                    <a:pt x="28" y="408"/>
                  </a:lnTo>
                  <a:lnTo>
                    <a:pt x="23" y="394"/>
                  </a:lnTo>
                  <a:lnTo>
                    <a:pt x="15" y="365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6" y="318"/>
                  </a:lnTo>
                  <a:lnTo>
                    <a:pt x="4" y="298"/>
                  </a:lnTo>
                  <a:lnTo>
                    <a:pt x="2" y="278"/>
                  </a:lnTo>
                  <a:lnTo>
                    <a:pt x="1" y="259"/>
                  </a:lnTo>
                  <a:lnTo>
                    <a:pt x="0" y="240"/>
                  </a:lnTo>
                  <a:lnTo>
                    <a:pt x="1" y="221"/>
                  </a:lnTo>
                  <a:lnTo>
                    <a:pt x="2" y="203"/>
                  </a:lnTo>
                  <a:lnTo>
                    <a:pt x="3" y="184"/>
                  </a:lnTo>
                  <a:lnTo>
                    <a:pt x="5" y="167"/>
                  </a:lnTo>
                  <a:lnTo>
                    <a:pt x="8" y="149"/>
                  </a:lnTo>
                  <a:lnTo>
                    <a:pt x="12" y="133"/>
                  </a:lnTo>
                  <a:lnTo>
                    <a:pt x="16" y="116"/>
                  </a:lnTo>
                  <a:lnTo>
                    <a:pt x="22" y="101"/>
                  </a:lnTo>
                  <a:lnTo>
                    <a:pt x="28" y="86"/>
                  </a:lnTo>
                  <a:lnTo>
                    <a:pt x="34" y="72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6" y="49"/>
                  </a:lnTo>
                  <a:lnTo>
                    <a:pt x="53" y="41"/>
                  </a:lnTo>
                  <a:lnTo>
                    <a:pt x="60" y="35"/>
                  </a:lnTo>
                  <a:lnTo>
                    <a:pt x="68" y="28"/>
                  </a:lnTo>
                  <a:lnTo>
                    <a:pt x="77" y="23"/>
                  </a:lnTo>
                  <a:lnTo>
                    <a:pt x="87" y="19"/>
                  </a:lnTo>
                  <a:lnTo>
                    <a:pt x="97" y="16"/>
                  </a:lnTo>
                  <a:lnTo>
                    <a:pt x="107" y="13"/>
                  </a:lnTo>
                  <a:lnTo>
                    <a:pt x="129" y="9"/>
                  </a:lnTo>
                  <a:lnTo>
                    <a:pt x="153" y="6"/>
                  </a:lnTo>
                  <a:lnTo>
                    <a:pt x="177" y="5"/>
                  </a:lnTo>
                  <a:lnTo>
                    <a:pt x="201" y="5"/>
                  </a:lnTo>
                  <a:lnTo>
                    <a:pt x="201" y="5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41" y="5"/>
                  </a:lnTo>
                  <a:lnTo>
                    <a:pt x="241" y="5"/>
                  </a:lnTo>
                  <a:lnTo>
                    <a:pt x="260" y="5"/>
                  </a:lnTo>
                  <a:lnTo>
                    <a:pt x="280" y="4"/>
                  </a:lnTo>
                  <a:lnTo>
                    <a:pt x="280" y="4"/>
                  </a:lnTo>
                  <a:lnTo>
                    <a:pt x="305" y="1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67" y="1"/>
                  </a:lnTo>
                  <a:lnTo>
                    <a:pt x="401" y="4"/>
                  </a:lnTo>
                  <a:lnTo>
                    <a:pt x="401" y="4"/>
                  </a:lnTo>
                  <a:lnTo>
                    <a:pt x="432" y="5"/>
                  </a:lnTo>
                  <a:lnTo>
                    <a:pt x="463" y="6"/>
                  </a:lnTo>
                  <a:lnTo>
                    <a:pt x="463" y="6"/>
                  </a:lnTo>
                  <a:lnTo>
                    <a:pt x="483" y="7"/>
                  </a:lnTo>
                  <a:lnTo>
                    <a:pt x="503" y="9"/>
                  </a:lnTo>
                  <a:lnTo>
                    <a:pt x="542" y="14"/>
                  </a:lnTo>
                  <a:lnTo>
                    <a:pt x="542" y="14"/>
                  </a:lnTo>
                  <a:lnTo>
                    <a:pt x="557" y="16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93" y="19"/>
                  </a:lnTo>
                  <a:lnTo>
                    <a:pt x="604" y="20"/>
                  </a:lnTo>
                  <a:lnTo>
                    <a:pt x="613" y="23"/>
                  </a:lnTo>
                  <a:lnTo>
                    <a:pt x="613" y="23"/>
                  </a:lnTo>
                  <a:lnTo>
                    <a:pt x="628" y="27"/>
                  </a:lnTo>
                  <a:lnTo>
                    <a:pt x="642" y="32"/>
                  </a:lnTo>
                  <a:lnTo>
                    <a:pt x="656" y="39"/>
                  </a:lnTo>
                  <a:lnTo>
                    <a:pt x="668" y="46"/>
                  </a:lnTo>
                  <a:lnTo>
                    <a:pt x="681" y="55"/>
                  </a:lnTo>
                  <a:lnTo>
                    <a:pt x="692" y="66"/>
                  </a:lnTo>
                  <a:lnTo>
                    <a:pt x="702" y="78"/>
                  </a:lnTo>
                  <a:lnTo>
                    <a:pt x="711" y="92"/>
                  </a:lnTo>
                  <a:lnTo>
                    <a:pt x="711" y="92"/>
                  </a:lnTo>
                  <a:lnTo>
                    <a:pt x="716" y="104"/>
                  </a:lnTo>
                  <a:lnTo>
                    <a:pt x="719" y="116"/>
                  </a:lnTo>
                  <a:lnTo>
                    <a:pt x="720" y="130"/>
                  </a:lnTo>
                  <a:lnTo>
                    <a:pt x="721" y="142"/>
                  </a:lnTo>
                  <a:lnTo>
                    <a:pt x="721" y="142"/>
                  </a:lnTo>
                  <a:lnTo>
                    <a:pt x="723" y="160"/>
                  </a:lnTo>
                  <a:lnTo>
                    <a:pt x="723" y="162"/>
                  </a:lnTo>
                  <a:lnTo>
                    <a:pt x="725" y="164"/>
                  </a:lnTo>
                  <a:lnTo>
                    <a:pt x="725" y="164"/>
                  </a:lnTo>
                  <a:lnTo>
                    <a:pt x="727" y="166"/>
                  </a:lnTo>
                  <a:lnTo>
                    <a:pt x="729" y="169"/>
                  </a:lnTo>
                  <a:lnTo>
                    <a:pt x="730" y="172"/>
                  </a:lnTo>
                  <a:lnTo>
                    <a:pt x="730" y="176"/>
                  </a:lnTo>
                  <a:lnTo>
                    <a:pt x="730" y="176"/>
                  </a:lnTo>
                  <a:lnTo>
                    <a:pt x="730" y="188"/>
                  </a:lnTo>
                  <a:lnTo>
                    <a:pt x="730" y="192"/>
                  </a:lnTo>
                  <a:lnTo>
                    <a:pt x="731" y="193"/>
                  </a:lnTo>
                  <a:lnTo>
                    <a:pt x="731" y="193"/>
                  </a:lnTo>
                  <a:lnTo>
                    <a:pt x="734" y="198"/>
                  </a:lnTo>
                  <a:lnTo>
                    <a:pt x="734" y="198"/>
                  </a:lnTo>
                  <a:lnTo>
                    <a:pt x="735" y="202"/>
                  </a:lnTo>
                  <a:lnTo>
                    <a:pt x="736" y="205"/>
                  </a:lnTo>
                  <a:lnTo>
                    <a:pt x="736" y="208"/>
                  </a:lnTo>
                  <a:lnTo>
                    <a:pt x="736" y="211"/>
                  </a:lnTo>
                  <a:lnTo>
                    <a:pt x="734" y="215"/>
                  </a:lnTo>
                  <a:lnTo>
                    <a:pt x="731" y="218"/>
                  </a:lnTo>
                  <a:lnTo>
                    <a:pt x="730" y="220"/>
                  </a:lnTo>
                  <a:lnTo>
                    <a:pt x="730" y="223"/>
                  </a:lnTo>
                  <a:lnTo>
                    <a:pt x="730" y="223"/>
                  </a:lnTo>
                  <a:lnTo>
                    <a:pt x="728" y="249"/>
                  </a:lnTo>
                  <a:lnTo>
                    <a:pt x="724" y="277"/>
                  </a:lnTo>
                  <a:lnTo>
                    <a:pt x="716" y="332"/>
                  </a:lnTo>
                  <a:lnTo>
                    <a:pt x="716" y="332"/>
                  </a:lnTo>
                  <a:lnTo>
                    <a:pt x="713" y="355"/>
                  </a:lnTo>
                  <a:lnTo>
                    <a:pt x="713" y="355"/>
                  </a:lnTo>
                  <a:lnTo>
                    <a:pt x="707" y="385"/>
                  </a:lnTo>
                  <a:lnTo>
                    <a:pt x="704" y="400"/>
                  </a:lnTo>
                  <a:lnTo>
                    <a:pt x="701" y="416"/>
                  </a:lnTo>
                  <a:lnTo>
                    <a:pt x="697" y="430"/>
                  </a:lnTo>
                  <a:lnTo>
                    <a:pt x="691" y="444"/>
                  </a:lnTo>
                  <a:lnTo>
                    <a:pt x="685" y="457"/>
                  </a:lnTo>
                  <a:lnTo>
                    <a:pt x="677" y="468"/>
                  </a:lnTo>
                  <a:lnTo>
                    <a:pt x="677" y="468"/>
                  </a:lnTo>
                  <a:lnTo>
                    <a:pt x="666" y="480"/>
                  </a:lnTo>
                  <a:lnTo>
                    <a:pt x="656" y="490"/>
                  </a:lnTo>
                  <a:lnTo>
                    <a:pt x="646" y="500"/>
                  </a:lnTo>
                  <a:lnTo>
                    <a:pt x="633" y="509"/>
                  </a:lnTo>
                  <a:lnTo>
                    <a:pt x="620" y="517"/>
                  </a:lnTo>
                  <a:lnTo>
                    <a:pt x="606" y="525"/>
                  </a:lnTo>
                  <a:lnTo>
                    <a:pt x="592" y="531"/>
                  </a:lnTo>
                  <a:lnTo>
                    <a:pt x="576" y="538"/>
                  </a:lnTo>
                  <a:lnTo>
                    <a:pt x="560" y="543"/>
                  </a:lnTo>
                  <a:lnTo>
                    <a:pt x="543" y="548"/>
                  </a:lnTo>
                  <a:lnTo>
                    <a:pt x="525" y="551"/>
                  </a:lnTo>
                  <a:lnTo>
                    <a:pt x="506" y="554"/>
                  </a:lnTo>
                  <a:lnTo>
                    <a:pt x="486" y="557"/>
                  </a:lnTo>
                  <a:lnTo>
                    <a:pt x="466" y="558"/>
                  </a:lnTo>
                  <a:lnTo>
                    <a:pt x="444" y="559"/>
                  </a:lnTo>
                  <a:lnTo>
                    <a:pt x="421" y="560"/>
                  </a:lnTo>
                  <a:lnTo>
                    <a:pt x="421" y="560"/>
                  </a:lnTo>
                  <a:close/>
                  <a:moveTo>
                    <a:pt x="195" y="40"/>
                  </a:moveTo>
                  <a:lnTo>
                    <a:pt x="195" y="40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57" y="43"/>
                  </a:lnTo>
                  <a:lnTo>
                    <a:pt x="140" y="45"/>
                  </a:lnTo>
                  <a:lnTo>
                    <a:pt x="124" y="48"/>
                  </a:lnTo>
                  <a:lnTo>
                    <a:pt x="108" y="52"/>
                  </a:lnTo>
                  <a:lnTo>
                    <a:pt x="101" y="55"/>
                  </a:lnTo>
                  <a:lnTo>
                    <a:pt x="94" y="59"/>
                  </a:lnTo>
                  <a:lnTo>
                    <a:pt x="87" y="62"/>
                  </a:lnTo>
                  <a:lnTo>
                    <a:pt x="82" y="68"/>
                  </a:lnTo>
                  <a:lnTo>
                    <a:pt x="75" y="73"/>
                  </a:lnTo>
                  <a:lnTo>
                    <a:pt x="71" y="79"/>
                  </a:lnTo>
                  <a:lnTo>
                    <a:pt x="67" y="85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4" y="124"/>
                  </a:lnTo>
                  <a:lnTo>
                    <a:pt x="46" y="156"/>
                  </a:lnTo>
                  <a:lnTo>
                    <a:pt x="41" y="188"/>
                  </a:lnTo>
                  <a:lnTo>
                    <a:pt x="38" y="220"/>
                  </a:lnTo>
                  <a:lnTo>
                    <a:pt x="37" y="251"/>
                  </a:lnTo>
                  <a:lnTo>
                    <a:pt x="38" y="283"/>
                  </a:lnTo>
                  <a:lnTo>
                    <a:pt x="41" y="313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51" y="357"/>
                  </a:lnTo>
                  <a:lnTo>
                    <a:pt x="55" y="370"/>
                  </a:lnTo>
                  <a:lnTo>
                    <a:pt x="65" y="396"/>
                  </a:lnTo>
                  <a:lnTo>
                    <a:pt x="75" y="422"/>
                  </a:lnTo>
                  <a:lnTo>
                    <a:pt x="88" y="446"/>
                  </a:lnTo>
                  <a:lnTo>
                    <a:pt x="88" y="446"/>
                  </a:lnTo>
                  <a:lnTo>
                    <a:pt x="92" y="454"/>
                  </a:lnTo>
                  <a:lnTo>
                    <a:pt x="97" y="461"/>
                  </a:lnTo>
                  <a:lnTo>
                    <a:pt x="102" y="467"/>
                  </a:lnTo>
                  <a:lnTo>
                    <a:pt x="108" y="474"/>
                  </a:lnTo>
                  <a:lnTo>
                    <a:pt x="115" y="479"/>
                  </a:lnTo>
                  <a:lnTo>
                    <a:pt x="121" y="484"/>
                  </a:lnTo>
                  <a:lnTo>
                    <a:pt x="134" y="492"/>
                  </a:lnTo>
                  <a:lnTo>
                    <a:pt x="149" y="498"/>
                  </a:lnTo>
                  <a:lnTo>
                    <a:pt x="164" y="503"/>
                  </a:lnTo>
                  <a:lnTo>
                    <a:pt x="179" y="507"/>
                  </a:lnTo>
                  <a:lnTo>
                    <a:pt x="193" y="510"/>
                  </a:lnTo>
                  <a:lnTo>
                    <a:pt x="193" y="510"/>
                  </a:lnTo>
                  <a:lnTo>
                    <a:pt x="222" y="514"/>
                  </a:lnTo>
                  <a:lnTo>
                    <a:pt x="252" y="517"/>
                  </a:lnTo>
                  <a:lnTo>
                    <a:pt x="281" y="518"/>
                  </a:lnTo>
                  <a:lnTo>
                    <a:pt x="309" y="518"/>
                  </a:lnTo>
                  <a:lnTo>
                    <a:pt x="309" y="518"/>
                  </a:lnTo>
                  <a:lnTo>
                    <a:pt x="337" y="519"/>
                  </a:lnTo>
                  <a:lnTo>
                    <a:pt x="365" y="521"/>
                  </a:lnTo>
                  <a:lnTo>
                    <a:pt x="365" y="521"/>
                  </a:lnTo>
                  <a:lnTo>
                    <a:pt x="392" y="523"/>
                  </a:lnTo>
                  <a:lnTo>
                    <a:pt x="421" y="524"/>
                  </a:lnTo>
                  <a:lnTo>
                    <a:pt x="421" y="524"/>
                  </a:lnTo>
                  <a:lnTo>
                    <a:pt x="440" y="523"/>
                  </a:lnTo>
                  <a:lnTo>
                    <a:pt x="458" y="522"/>
                  </a:lnTo>
                  <a:lnTo>
                    <a:pt x="476" y="520"/>
                  </a:lnTo>
                  <a:lnTo>
                    <a:pt x="494" y="518"/>
                  </a:lnTo>
                  <a:lnTo>
                    <a:pt x="529" y="511"/>
                  </a:lnTo>
                  <a:lnTo>
                    <a:pt x="562" y="503"/>
                  </a:lnTo>
                  <a:lnTo>
                    <a:pt x="562" y="503"/>
                  </a:lnTo>
                  <a:lnTo>
                    <a:pt x="579" y="499"/>
                  </a:lnTo>
                  <a:lnTo>
                    <a:pt x="595" y="492"/>
                  </a:lnTo>
                  <a:lnTo>
                    <a:pt x="609" y="485"/>
                  </a:lnTo>
                  <a:lnTo>
                    <a:pt x="623" y="476"/>
                  </a:lnTo>
                  <a:lnTo>
                    <a:pt x="634" y="464"/>
                  </a:lnTo>
                  <a:lnTo>
                    <a:pt x="644" y="453"/>
                  </a:lnTo>
                  <a:lnTo>
                    <a:pt x="653" y="439"/>
                  </a:lnTo>
                  <a:lnTo>
                    <a:pt x="658" y="425"/>
                  </a:lnTo>
                  <a:lnTo>
                    <a:pt x="658" y="425"/>
                  </a:lnTo>
                  <a:lnTo>
                    <a:pt x="667" y="398"/>
                  </a:lnTo>
                  <a:lnTo>
                    <a:pt x="674" y="370"/>
                  </a:lnTo>
                  <a:lnTo>
                    <a:pt x="681" y="341"/>
                  </a:lnTo>
                  <a:lnTo>
                    <a:pt x="686" y="312"/>
                  </a:lnTo>
                  <a:lnTo>
                    <a:pt x="690" y="282"/>
                  </a:lnTo>
                  <a:lnTo>
                    <a:pt x="693" y="254"/>
                  </a:lnTo>
                  <a:lnTo>
                    <a:pt x="694" y="225"/>
                  </a:lnTo>
                  <a:lnTo>
                    <a:pt x="695" y="196"/>
                  </a:lnTo>
                  <a:lnTo>
                    <a:pt x="695" y="195"/>
                  </a:lnTo>
                  <a:lnTo>
                    <a:pt x="694" y="195"/>
                  </a:lnTo>
                  <a:lnTo>
                    <a:pt x="694" y="195"/>
                  </a:lnTo>
                  <a:lnTo>
                    <a:pt x="691" y="177"/>
                  </a:lnTo>
                  <a:lnTo>
                    <a:pt x="689" y="158"/>
                  </a:lnTo>
                  <a:lnTo>
                    <a:pt x="689" y="158"/>
                  </a:lnTo>
                  <a:lnTo>
                    <a:pt x="687" y="142"/>
                  </a:lnTo>
                  <a:lnTo>
                    <a:pt x="687" y="142"/>
                  </a:lnTo>
                  <a:lnTo>
                    <a:pt x="685" y="130"/>
                  </a:lnTo>
                  <a:lnTo>
                    <a:pt x="682" y="118"/>
                  </a:lnTo>
                  <a:lnTo>
                    <a:pt x="678" y="109"/>
                  </a:lnTo>
                  <a:lnTo>
                    <a:pt x="672" y="100"/>
                  </a:lnTo>
                  <a:lnTo>
                    <a:pt x="667" y="92"/>
                  </a:lnTo>
                  <a:lnTo>
                    <a:pt x="660" y="85"/>
                  </a:lnTo>
                  <a:lnTo>
                    <a:pt x="653" y="80"/>
                  </a:lnTo>
                  <a:lnTo>
                    <a:pt x="646" y="75"/>
                  </a:lnTo>
                  <a:lnTo>
                    <a:pt x="637" y="71"/>
                  </a:lnTo>
                  <a:lnTo>
                    <a:pt x="628" y="67"/>
                  </a:lnTo>
                  <a:lnTo>
                    <a:pt x="608" y="61"/>
                  </a:lnTo>
                  <a:lnTo>
                    <a:pt x="588" y="57"/>
                  </a:lnTo>
                  <a:lnTo>
                    <a:pt x="566" y="54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02" y="46"/>
                  </a:lnTo>
                  <a:lnTo>
                    <a:pt x="453" y="41"/>
                  </a:lnTo>
                  <a:lnTo>
                    <a:pt x="404" y="37"/>
                  </a:lnTo>
                  <a:lnTo>
                    <a:pt x="379" y="36"/>
                  </a:lnTo>
                  <a:lnTo>
                    <a:pt x="354" y="36"/>
                  </a:lnTo>
                  <a:lnTo>
                    <a:pt x="354" y="36"/>
                  </a:lnTo>
                  <a:lnTo>
                    <a:pt x="333" y="36"/>
                  </a:lnTo>
                  <a:lnTo>
                    <a:pt x="312" y="37"/>
                  </a:lnTo>
                  <a:lnTo>
                    <a:pt x="312" y="37"/>
                  </a:lnTo>
                  <a:lnTo>
                    <a:pt x="298" y="38"/>
                  </a:lnTo>
                  <a:lnTo>
                    <a:pt x="284" y="40"/>
                  </a:lnTo>
                  <a:lnTo>
                    <a:pt x="284" y="40"/>
                  </a:lnTo>
                  <a:lnTo>
                    <a:pt x="267" y="43"/>
                  </a:lnTo>
                  <a:lnTo>
                    <a:pt x="250" y="44"/>
                  </a:lnTo>
                  <a:lnTo>
                    <a:pt x="248" y="44"/>
                  </a:lnTo>
                  <a:lnTo>
                    <a:pt x="248" y="44"/>
                  </a:lnTo>
                  <a:lnTo>
                    <a:pt x="236" y="43"/>
                  </a:lnTo>
                  <a:lnTo>
                    <a:pt x="224" y="42"/>
                  </a:lnTo>
                  <a:lnTo>
                    <a:pt x="224" y="42"/>
                  </a:lnTo>
                  <a:lnTo>
                    <a:pt x="210" y="40"/>
                  </a:lnTo>
                  <a:lnTo>
                    <a:pt x="195" y="40"/>
                  </a:lnTo>
                  <a:lnTo>
                    <a:pt x="195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3" name="Freeform 159"/>
            <p:cNvSpPr>
              <a:spLocks noEditPoints="1"/>
            </p:cNvSpPr>
            <p:nvPr/>
          </p:nvSpPr>
          <p:spPr bwMode="auto">
            <a:xfrm>
              <a:off x="622617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5"/>
                </a:cxn>
                <a:cxn ang="0">
                  <a:pos x="106" y="279"/>
                </a:cxn>
                <a:cxn ang="0">
                  <a:pos x="62" y="262"/>
                </a:cxn>
                <a:cxn ang="0">
                  <a:pos x="40" y="244"/>
                </a:cxn>
                <a:cxn ang="0">
                  <a:pos x="16" y="210"/>
                </a:cxn>
                <a:cxn ang="0">
                  <a:pos x="1" y="159"/>
                </a:cxn>
                <a:cxn ang="0">
                  <a:pos x="0" y="94"/>
                </a:cxn>
                <a:cxn ang="0">
                  <a:pos x="8" y="45"/>
                </a:cxn>
                <a:cxn ang="0">
                  <a:pos x="22" y="23"/>
                </a:cxn>
                <a:cxn ang="0">
                  <a:pos x="43" y="11"/>
                </a:cxn>
                <a:cxn ang="0">
                  <a:pos x="89" y="5"/>
                </a:cxn>
                <a:cxn ang="0">
                  <a:pos x="204" y="0"/>
                </a:cxn>
                <a:cxn ang="0">
                  <a:pos x="331" y="4"/>
                </a:cxn>
                <a:cxn ang="0">
                  <a:pos x="380" y="11"/>
                </a:cxn>
                <a:cxn ang="0">
                  <a:pos x="408" y="20"/>
                </a:cxn>
                <a:cxn ang="0">
                  <a:pos x="417" y="22"/>
                </a:cxn>
                <a:cxn ang="0">
                  <a:pos x="426" y="29"/>
                </a:cxn>
                <a:cxn ang="0">
                  <a:pos x="432" y="39"/>
                </a:cxn>
                <a:cxn ang="0">
                  <a:pos x="432" y="44"/>
                </a:cxn>
                <a:cxn ang="0">
                  <a:pos x="436" y="71"/>
                </a:cxn>
                <a:cxn ang="0">
                  <a:pos x="441" y="107"/>
                </a:cxn>
                <a:cxn ang="0">
                  <a:pos x="448" y="145"/>
                </a:cxn>
                <a:cxn ang="0">
                  <a:pos x="445" y="166"/>
                </a:cxn>
                <a:cxn ang="0">
                  <a:pos x="416" y="226"/>
                </a:cxn>
                <a:cxn ang="0">
                  <a:pos x="381" y="264"/>
                </a:cxn>
                <a:cxn ang="0">
                  <a:pos x="358" y="276"/>
                </a:cxn>
                <a:cxn ang="0">
                  <a:pos x="304" y="283"/>
                </a:cxn>
                <a:cxn ang="0">
                  <a:pos x="264" y="284"/>
                </a:cxn>
                <a:cxn ang="0">
                  <a:pos x="210" y="286"/>
                </a:cxn>
                <a:cxn ang="0">
                  <a:pos x="142" y="36"/>
                </a:cxn>
                <a:cxn ang="0">
                  <a:pos x="57" y="45"/>
                </a:cxn>
                <a:cxn ang="0">
                  <a:pos x="38" y="63"/>
                </a:cxn>
                <a:cxn ang="0">
                  <a:pos x="32" y="111"/>
                </a:cxn>
                <a:cxn ang="0">
                  <a:pos x="39" y="176"/>
                </a:cxn>
                <a:cxn ang="0">
                  <a:pos x="50" y="201"/>
                </a:cxn>
                <a:cxn ang="0">
                  <a:pos x="74" y="224"/>
                </a:cxn>
                <a:cxn ang="0">
                  <a:pos x="107" y="240"/>
                </a:cxn>
                <a:cxn ang="0">
                  <a:pos x="204" y="254"/>
                </a:cxn>
                <a:cxn ang="0">
                  <a:pos x="292" y="249"/>
                </a:cxn>
                <a:cxn ang="0">
                  <a:pos x="329" y="245"/>
                </a:cxn>
                <a:cxn ang="0">
                  <a:pos x="363" y="231"/>
                </a:cxn>
                <a:cxn ang="0">
                  <a:pos x="386" y="210"/>
                </a:cxn>
                <a:cxn ang="0">
                  <a:pos x="405" y="179"/>
                </a:cxn>
                <a:cxn ang="0">
                  <a:pos x="411" y="147"/>
                </a:cxn>
                <a:cxn ang="0">
                  <a:pos x="407" y="122"/>
                </a:cxn>
                <a:cxn ang="0">
                  <a:pos x="402" y="94"/>
                </a:cxn>
                <a:cxn ang="0">
                  <a:pos x="401" y="67"/>
                </a:cxn>
                <a:cxn ang="0">
                  <a:pos x="396" y="56"/>
                </a:cxn>
                <a:cxn ang="0">
                  <a:pos x="291" y="38"/>
                </a:cxn>
                <a:cxn ang="0">
                  <a:pos x="158" y="36"/>
                </a:cxn>
              </a:cxnLst>
              <a:rect l="0" t="0" r="r" b="b"/>
              <a:pathLst>
                <a:path w="448" h="286">
                  <a:moveTo>
                    <a:pt x="210" y="286"/>
                  </a:moveTo>
                  <a:lnTo>
                    <a:pt x="210" y="286"/>
                  </a:lnTo>
                  <a:lnTo>
                    <a:pt x="194" y="286"/>
                  </a:lnTo>
                  <a:lnTo>
                    <a:pt x="184" y="285"/>
                  </a:lnTo>
                  <a:lnTo>
                    <a:pt x="184" y="285"/>
                  </a:lnTo>
                  <a:lnTo>
                    <a:pt x="145" y="284"/>
                  </a:lnTo>
                  <a:lnTo>
                    <a:pt x="126" y="282"/>
                  </a:lnTo>
                  <a:lnTo>
                    <a:pt x="106" y="279"/>
                  </a:lnTo>
                  <a:lnTo>
                    <a:pt x="87" y="273"/>
                  </a:lnTo>
                  <a:lnTo>
                    <a:pt x="78" y="270"/>
                  </a:lnTo>
                  <a:lnTo>
                    <a:pt x="70" y="267"/>
                  </a:lnTo>
                  <a:lnTo>
                    <a:pt x="62" y="262"/>
                  </a:lnTo>
                  <a:lnTo>
                    <a:pt x="53" y="257"/>
                  </a:lnTo>
                  <a:lnTo>
                    <a:pt x="46" y="25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36"/>
                  </a:lnTo>
                  <a:lnTo>
                    <a:pt x="26" y="227"/>
                  </a:lnTo>
                  <a:lnTo>
                    <a:pt x="20" y="219"/>
                  </a:lnTo>
                  <a:lnTo>
                    <a:pt x="16" y="210"/>
                  </a:lnTo>
                  <a:lnTo>
                    <a:pt x="12" y="202"/>
                  </a:lnTo>
                  <a:lnTo>
                    <a:pt x="9" y="194"/>
                  </a:lnTo>
                  <a:lnTo>
                    <a:pt x="4" y="176"/>
                  </a:lnTo>
                  <a:lnTo>
                    <a:pt x="1" y="159"/>
                  </a:lnTo>
                  <a:lnTo>
                    <a:pt x="0" y="139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1" y="76"/>
                  </a:lnTo>
                  <a:lnTo>
                    <a:pt x="3" y="60"/>
                  </a:lnTo>
                  <a:lnTo>
                    <a:pt x="8" y="45"/>
                  </a:lnTo>
                  <a:lnTo>
                    <a:pt x="11" y="39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6" y="20"/>
                  </a:lnTo>
                  <a:lnTo>
                    <a:pt x="32" y="16"/>
                  </a:lnTo>
                  <a:lnTo>
                    <a:pt x="37" y="13"/>
                  </a:lnTo>
                  <a:lnTo>
                    <a:pt x="43" y="11"/>
                  </a:lnTo>
                  <a:lnTo>
                    <a:pt x="49" y="9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89" y="5"/>
                  </a:lnTo>
                  <a:lnTo>
                    <a:pt x="125" y="2"/>
                  </a:lnTo>
                  <a:lnTo>
                    <a:pt x="163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39" y="1"/>
                  </a:lnTo>
                  <a:lnTo>
                    <a:pt x="239" y="1"/>
                  </a:lnTo>
                  <a:lnTo>
                    <a:pt x="302" y="3"/>
                  </a:lnTo>
                  <a:lnTo>
                    <a:pt x="331" y="4"/>
                  </a:lnTo>
                  <a:lnTo>
                    <a:pt x="358" y="7"/>
                  </a:lnTo>
                  <a:lnTo>
                    <a:pt x="358" y="7"/>
                  </a:lnTo>
                  <a:lnTo>
                    <a:pt x="369" y="8"/>
                  </a:lnTo>
                  <a:lnTo>
                    <a:pt x="380" y="11"/>
                  </a:lnTo>
                  <a:lnTo>
                    <a:pt x="400" y="18"/>
                  </a:lnTo>
                  <a:lnTo>
                    <a:pt x="405" y="20"/>
                  </a:lnTo>
                  <a:lnTo>
                    <a:pt x="408" y="20"/>
                  </a:lnTo>
                  <a:lnTo>
                    <a:pt x="408" y="20"/>
                  </a:lnTo>
                  <a:lnTo>
                    <a:pt x="410" y="20"/>
                  </a:lnTo>
                  <a:lnTo>
                    <a:pt x="410" y="20"/>
                  </a:lnTo>
                  <a:lnTo>
                    <a:pt x="414" y="20"/>
                  </a:lnTo>
                  <a:lnTo>
                    <a:pt x="417" y="22"/>
                  </a:lnTo>
                  <a:lnTo>
                    <a:pt x="421" y="24"/>
                  </a:lnTo>
                  <a:lnTo>
                    <a:pt x="424" y="28"/>
                  </a:lnTo>
                  <a:lnTo>
                    <a:pt x="425" y="29"/>
                  </a:lnTo>
                  <a:lnTo>
                    <a:pt x="426" y="29"/>
                  </a:lnTo>
                  <a:lnTo>
                    <a:pt x="426" y="29"/>
                  </a:lnTo>
                  <a:lnTo>
                    <a:pt x="428" y="32"/>
                  </a:lnTo>
                  <a:lnTo>
                    <a:pt x="430" y="35"/>
                  </a:lnTo>
                  <a:lnTo>
                    <a:pt x="432" y="39"/>
                  </a:lnTo>
                  <a:lnTo>
                    <a:pt x="432" y="42"/>
                  </a:lnTo>
                  <a:lnTo>
                    <a:pt x="432" y="43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34" y="50"/>
                  </a:lnTo>
                  <a:lnTo>
                    <a:pt x="435" y="57"/>
                  </a:lnTo>
                  <a:lnTo>
                    <a:pt x="436" y="71"/>
                  </a:lnTo>
                  <a:lnTo>
                    <a:pt x="436" y="71"/>
                  </a:lnTo>
                  <a:lnTo>
                    <a:pt x="436" y="85"/>
                  </a:lnTo>
                  <a:lnTo>
                    <a:pt x="438" y="94"/>
                  </a:lnTo>
                  <a:lnTo>
                    <a:pt x="440" y="102"/>
                  </a:lnTo>
                  <a:lnTo>
                    <a:pt x="441" y="107"/>
                  </a:lnTo>
                  <a:lnTo>
                    <a:pt x="441" y="107"/>
                  </a:lnTo>
                  <a:lnTo>
                    <a:pt x="445" y="122"/>
                  </a:lnTo>
                  <a:lnTo>
                    <a:pt x="447" y="137"/>
                  </a:lnTo>
                  <a:lnTo>
                    <a:pt x="448" y="145"/>
                  </a:lnTo>
                  <a:lnTo>
                    <a:pt x="448" y="153"/>
                  </a:lnTo>
                  <a:lnTo>
                    <a:pt x="447" y="160"/>
                  </a:lnTo>
                  <a:lnTo>
                    <a:pt x="445" y="166"/>
                  </a:lnTo>
                  <a:lnTo>
                    <a:pt x="445" y="166"/>
                  </a:lnTo>
                  <a:lnTo>
                    <a:pt x="439" y="181"/>
                  </a:lnTo>
                  <a:lnTo>
                    <a:pt x="432" y="197"/>
                  </a:lnTo>
                  <a:lnTo>
                    <a:pt x="425" y="211"/>
                  </a:lnTo>
                  <a:lnTo>
                    <a:pt x="416" y="226"/>
                  </a:lnTo>
                  <a:lnTo>
                    <a:pt x="405" y="240"/>
                  </a:lnTo>
                  <a:lnTo>
                    <a:pt x="394" y="253"/>
                  </a:lnTo>
                  <a:lnTo>
                    <a:pt x="388" y="259"/>
                  </a:lnTo>
                  <a:lnTo>
                    <a:pt x="381" y="264"/>
                  </a:lnTo>
                  <a:lnTo>
                    <a:pt x="372" y="269"/>
                  </a:lnTo>
                  <a:lnTo>
                    <a:pt x="364" y="273"/>
                  </a:lnTo>
                  <a:lnTo>
                    <a:pt x="364" y="273"/>
                  </a:lnTo>
                  <a:lnTo>
                    <a:pt x="358" y="276"/>
                  </a:lnTo>
                  <a:lnTo>
                    <a:pt x="350" y="279"/>
                  </a:lnTo>
                  <a:lnTo>
                    <a:pt x="335" y="282"/>
                  </a:lnTo>
                  <a:lnTo>
                    <a:pt x="320" y="283"/>
                  </a:lnTo>
                  <a:lnTo>
                    <a:pt x="304" y="283"/>
                  </a:lnTo>
                  <a:lnTo>
                    <a:pt x="304" y="283"/>
                  </a:lnTo>
                  <a:lnTo>
                    <a:pt x="289" y="284"/>
                  </a:lnTo>
                  <a:lnTo>
                    <a:pt x="289" y="284"/>
                  </a:lnTo>
                  <a:lnTo>
                    <a:pt x="264" y="284"/>
                  </a:lnTo>
                  <a:lnTo>
                    <a:pt x="264" y="284"/>
                  </a:lnTo>
                  <a:lnTo>
                    <a:pt x="237" y="285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close/>
                  <a:moveTo>
                    <a:pt x="142" y="36"/>
                  </a:moveTo>
                  <a:lnTo>
                    <a:pt x="142" y="36"/>
                  </a:lnTo>
                  <a:lnTo>
                    <a:pt x="112" y="37"/>
                  </a:lnTo>
                  <a:lnTo>
                    <a:pt x="88" y="39"/>
                  </a:lnTo>
                  <a:lnTo>
                    <a:pt x="71" y="42"/>
                  </a:lnTo>
                  <a:lnTo>
                    <a:pt x="57" y="45"/>
                  </a:lnTo>
                  <a:lnTo>
                    <a:pt x="48" y="49"/>
                  </a:lnTo>
                  <a:lnTo>
                    <a:pt x="43" y="53"/>
                  </a:lnTo>
                  <a:lnTo>
                    <a:pt x="39" y="59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6" y="77"/>
                  </a:lnTo>
                  <a:lnTo>
                    <a:pt x="34" y="94"/>
                  </a:lnTo>
                  <a:lnTo>
                    <a:pt x="32" y="111"/>
                  </a:lnTo>
                  <a:lnTo>
                    <a:pt x="32" y="131"/>
                  </a:lnTo>
                  <a:lnTo>
                    <a:pt x="33" y="149"/>
                  </a:lnTo>
                  <a:lnTo>
                    <a:pt x="37" y="168"/>
                  </a:lnTo>
                  <a:lnTo>
                    <a:pt x="39" y="176"/>
                  </a:lnTo>
                  <a:lnTo>
                    <a:pt x="42" y="186"/>
                  </a:lnTo>
                  <a:lnTo>
                    <a:pt x="46" y="193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55" y="207"/>
                  </a:lnTo>
                  <a:lnTo>
                    <a:pt x="60" y="213"/>
                  </a:lnTo>
                  <a:lnTo>
                    <a:pt x="67" y="219"/>
                  </a:lnTo>
                  <a:lnTo>
                    <a:pt x="74" y="224"/>
                  </a:lnTo>
                  <a:lnTo>
                    <a:pt x="81" y="229"/>
                  </a:lnTo>
                  <a:lnTo>
                    <a:pt x="89" y="233"/>
                  </a:lnTo>
                  <a:lnTo>
                    <a:pt x="98" y="237"/>
                  </a:lnTo>
                  <a:lnTo>
                    <a:pt x="107" y="240"/>
                  </a:lnTo>
                  <a:lnTo>
                    <a:pt x="128" y="246"/>
                  </a:lnTo>
                  <a:lnTo>
                    <a:pt x="150" y="251"/>
                  </a:lnTo>
                  <a:lnTo>
                    <a:pt x="176" y="253"/>
                  </a:lnTo>
                  <a:lnTo>
                    <a:pt x="204" y="254"/>
                  </a:lnTo>
                  <a:lnTo>
                    <a:pt x="204" y="254"/>
                  </a:lnTo>
                  <a:lnTo>
                    <a:pt x="228" y="253"/>
                  </a:lnTo>
                  <a:lnTo>
                    <a:pt x="250" y="252"/>
                  </a:lnTo>
                  <a:lnTo>
                    <a:pt x="292" y="249"/>
                  </a:lnTo>
                  <a:lnTo>
                    <a:pt x="292" y="249"/>
                  </a:lnTo>
                  <a:lnTo>
                    <a:pt x="321" y="246"/>
                  </a:lnTo>
                  <a:lnTo>
                    <a:pt x="321" y="246"/>
                  </a:lnTo>
                  <a:lnTo>
                    <a:pt x="329" y="245"/>
                  </a:lnTo>
                  <a:lnTo>
                    <a:pt x="337" y="243"/>
                  </a:lnTo>
                  <a:lnTo>
                    <a:pt x="347" y="240"/>
                  </a:lnTo>
                  <a:lnTo>
                    <a:pt x="355" y="236"/>
                  </a:lnTo>
                  <a:lnTo>
                    <a:pt x="363" y="231"/>
                  </a:lnTo>
                  <a:lnTo>
                    <a:pt x="371" y="225"/>
                  </a:lnTo>
                  <a:lnTo>
                    <a:pt x="379" y="218"/>
                  </a:lnTo>
                  <a:lnTo>
                    <a:pt x="386" y="210"/>
                  </a:lnTo>
                  <a:lnTo>
                    <a:pt x="386" y="210"/>
                  </a:lnTo>
                  <a:lnTo>
                    <a:pt x="392" y="202"/>
                  </a:lnTo>
                  <a:lnTo>
                    <a:pt x="397" y="195"/>
                  </a:lnTo>
                  <a:lnTo>
                    <a:pt x="402" y="187"/>
                  </a:lnTo>
                  <a:lnTo>
                    <a:pt x="405" y="179"/>
                  </a:lnTo>
                  <a:lnTo>
                    <a:pt x="409" y="171"/>
                  </a:lnTo>
                  <a:lnTo>
                    <a:pt x="411" y="163"/>
                  </a:lnTo>
                  <a:lnTo>
                    <a:pt x="412" y="156"/>
                  </a:lnTo>
                  <a:lnTo>
                    <a:pt x="411" y="147"/>
                  </a:lnTo>
                  <a:lnTo>
                    <a:pt x="411" y="147"/>
                  </a:lnTo>
                  <a:lnTo>
                    <a:pt x="410" y="135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3" y="108"/>
                  </a:lnTo>
                  <a:lnTo>
                    <a:pt x="402" y="101"/>
                  </a:lnTo>
                  <a:lnTo>
                    <a:pt x="402" y="94"/>
                  </a:lnTo>
                  <a:lnTo>
                    <a:pt x="402" y="94"/>
                  </a:lnTo>
                  <a:lnTo>
                    <a:pt x="402" y="85"/>
                  </a:lnTo>
                  <a:lnTo>
                    <a:pt x="402" y="85"/>
                  </a:lnTo>
                  <a:lnTo>
                    <a:pt x="402" y="73"/>
                  </a:lnTo>
                  <a:lnTo>
                    <a:pt x="401" y="67"/>
                  </a:lnTo>
                  <a:lnTo>
                    <a:pt x="400" y="61"/>
                  </a:lnTo>
                  <a:lnTo>
                    <a:pt x="399" y="57"/>
                  </a:lnTo>
                  <a:lnTo>
                    <a:pt x="396" y="56"/>
                  </a:lnTo>
                  <a:lnTo>
                    <a:pt x="396" y="56"/>
                  </a:lnTo>
                  <a:lnTo>
                    <a:pt x="368" y="48"/>
                  </a:lnTo>
                  <a:lnTo>
                    <a:pt x="342" y="43"/>
                  </a:lnTo>
                  <a:lnTo>
                    <a:pt x="317" y="39"/>
                  </a:lnTo>
                  <a:lnTo>
                    <a:pt x="291" y="38"/>
                  </a:lnTo>
                  <a:lnTo>
                    <a:pt x="291" y="38"/>
                  </a:lnTo>
                  <a:lnTo>
                    <a:pt x="234" y="37"/>
                  </a:lnTo>
                  <a:lnTo>
                    <a:pt x="176" y="36"/>
                  </a:lnTo>
                  <a:lnTo>
                    <a:pt x="158" y="36"/>
                  </a:lnTo>
                  <a:lnTo>
                    <a:pt x="142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4" name="Freeform 160"/>
            <p:cNvSpPr>
              <a:spLocks noEditPoints="1"/>
            </p:cNvSpPr>
            <p:nvPr/>
          </p:nvSpPr>
          <p:spPr bwMode="auto">
            <a:xfrm>
              <a:off x="6586538" y="2513013"/>
              <a:ext cx="390525" cy="295275"/>
            </a:xfrm>
            <a:custGeom>
              <a:avLst/>
              <a:gdLst/>
              <a:ahLst/>
              <a:cxnLst>
                <a:cxn ang="0">
                  <a:pos x="251" y="557"/>
                </a:cxn>
                <a:cxn ang="0">
                  <a:pos x="160" y="538"/>
                </a:cxn>
                <a:cxn ang="0">
                  <a:pos x="92" y="500"/>
                </a:cxn>
                <a:cxn ang="0">
                  <a:pos x="53" y="457"/>
                </a:cxn>
                <a:cxn ang="0">
                  <a:pos x="29" y="385"/>
                </a:cxn>
                <a:cxn ang="0">
                  <a:pos x="13" y="277"/>
                </a:cxn>
                <a:cxn ang="0">
                  <a:pos x="6" y="218"/>
                </a:cxn>
                <a:cxn ang="0">
                  <a:pos x="1" y="202"/>
                </a:cxn>
                <a:cxn ang="0">
                  <a:pos x="7" y="188"/>
                </a:cxn>
                <a:cxn ang="0">
                  <a:pos x="9" y="169"/>
                </a:cxn>
                <a:cxn ang="0">
                  <a:pos x="14" y="160"/>
                </a:cxn>
                <a:cxn ang="0">
                  <a:pos x="22" y="104"/>
                </a:cxn>
                <a:cxn ang="0">
                  <a:pos x="56" y="55"/>
                </a:cxn>
                <a:cxn ang="0">
                  <a:pos x="123" y="23"/>
                </a:cxn>
                <a:cxn ang="0">
                  <a:pos x="166" y="17"/>
                </a:cxn>
                <a:cxn ang="0">
                  <a:pos x="254" y="7"/>
                </a:cxn>
                <a:cxn ang="0">
                  <a:pos x="336" y="4"/>
                </a:cxn>
                <a:cxn ang="0">
                  <a:pos x="457" y="4"/>
                </a:cxn>
                <a:cxn ang="0">
                  <a:pos x="516" y="5"/>
                </a:cxn>
                <a:cxn ang="0">
                  <a:pos x="584" y="6"/>
                </a:cxn>
                <a:cxn ang="0">
                  <a:pos x="660" y="23"/>
                </a:cxn>
                <a:cxn ang="0">
                  <a:pos x="697" y="57"/>
                </a:cxn>
                <a:cxn ang="0">
                  <a:pos x="720" y="116"/>
                </a:cxn>
                <a:cxn ang="0">
                  <a:pos x="736" y="203"/>
                </a:cxn>
                <a:cxn ang="0">
                  <a:pos x="734" y="298"/>
                </a:cxn>
                <a:cxn ang="0">
                  <a:pos x="714" y="394"/>
                </a:cxn>
                <a:cxn ang="0">
                  <a:pos x="683" y="462"/>
                </a:cxn>
                <a:cxn ang="0">
                  <a:pos x="632" y="516"/>
                </a:cxn>
                <a:cxn ang="0">
                  <a:pos x="574" y="540"/>
                </a:cxn>
                <a:cxn ang="0">
                  <a:pos x="488" y="553"/>
                </a:cxn>
                <a:cxn ang="0">
                  <a:pos x="393" y="557"/>
                </a:cxn>
                <a:cxn ang="0">
                  <a:pos x="383" y="36"/>
                </a:cxn>
                <a:cxn ang="0">
                  <a:pos x="186" y="52"/>
                </a:cxn>
                <a:cxn ang="0">
                  <a:pos x="109" y="67"/>
                </a:cxn>
                <a:cxn ang="0">
                  <a:pos x="71" y="92"/>
                </a:cxn>
                <a:cxn ang="0">
                  <a:pos x="50" y="142"/>
                </a:cxn>
                <a:cxn ang="0">
                  <a:pos x="43" y="195"/>
                </a:cxn>
                <a:cxn ang="0">
                  <a:pos x="45" y="254"/>
                </a:cxn>
                <a:cxn ang="0">
                  <a:pos x="71" y="398"/>
                </a:cxn>
                <a:cxn ang="0">
                  <a:pos x="103" y="464"/>
                </a:cxn>
                <a:cxn ang="0">
                  <a:pos x="175" y="503"/>
                </a:cxn>
                <a:cxn ang="0">
                  <a:pos x="279" y="522"/>
                </a:cxn>
                <a:cxn ang="0">
                  <a:pos x="373" y="521"/>
                </a:cxn>
                <a:cxn ang="0">
                  <a:pos x="457" y="518"/>
                </a:cxn>
                <a:cxn ang="0">
                  <a:pos x="559" y="507"/>
                </a:cxn>
                <a:cxn ang="0">
                  <a:pos x="623" y="479"/>
                </a:cxn>
                <a:cxn ang="0">
                  <a:pos x="650" y="446"/>
                </a:cxn>
                <a:cxn ang="0">
                  <a:pos x="687" y="357"/>
                </a:cxn>
                <a:cxn ang="0">
                  <a:pos x="701" y="251"/>
                </a:cxn>
                <a:cxn ang="0">
                  <a:pos x="674" y="92"/>
                </a:cxn>
                <a:cxn ang="0">
                  <a:pos x="656" y="68"/>
                </a:cxn>
                <a:cxn ang="0">
                  <a:pos x="613" y="48"/>
                </a:cxn>
                <a:cxn ang="0">
                  <a:pos x="553" y="40"/>
                </a:cxn>
                <a:cxn ang="0">
                  <a:pos x="514" y="42"/>
                </a:cxn>
                <a:cxn ang="0">
                  <a:pos x="487" y="44"/>
                </a:cxn>
                <a:cxn ang="0">
                  <a:pos x="425" y="37"/>
                </a:cxn>
              </a:cxnLst>
              <a:rect l="0" t="0" r="r" b="b"/>
              <a:pathLst>
                <a:path w="737" h="560">
                  <a:moveTo>
                    <a:pt x="315" y="560"/>
                  </a:moveTo>
                  <a:lnTo>
                    <a:pt x="315" y="560"/>
                  </a:lnTo>
                  <a:lnTo>
                    <a:pt x="294" y="559"/>
                  </a:lnTo>
                  <a:lnTo>
                    <a:pt x="272" y="558"/>
                  </a:lnTo>
                  <a:lnTo>
                    <a:pt x="251" y="557"/>
                  </a:lnTo>
                  <a:lnTo>
                    <a:pt x="231" y="554"/>
                  </a:lnTo>
                  <a:lnTo>
                    <a:pt x="212" y="551"/>
                  </a:lnTo>
                  <a:lnTo>
                    <a:pt x="195" y="548"/>
                  </a:lnTo>
                  <a:lnTo>
                    <a:pt x="177" y="543"/>
                  </a:lnTo>
                  <a:lnTo>
                    <a:pt x="160" y="538"/>
                  </a:lnTo>
                  <a:lnTo>
                    <a:pt x="145" y="531"/>
                  </a:lnTo>
                  <a:lnTo>
                    <a:pt x="130" y="525"/>
                  </a:lnTo>
                  <a:lnTo>
                    <a:pt x="117" y="517"/>
                  </a:lnTo>
                  <a:lnTo>
                    <a:pt x="105" y="509"/>
                  </a:lnTo>
                  <a:lnTo>
                    <a:pt x="92" y="500"/>
                  </a:lnTo>
                  <a:lnTo>
                    <a:pt x="81" y="490"/>
                  </a:lnTo>
                  <a:lnTo>
                    <a:pt x="71" y="480"/>
                  </a:lnTo>
                  <a:lnTo>
                    <a:pt x="61" y="468"/>
                  </a:lnTo>
                  <a:lnTo>
                    <a:pt x="61" y="468"/>
                  </a:lnTo>
                  <a:lnTo>
                    <a:pt x="53" y="457"/>
                  </a:lnTo>
                  <a:lnTo>
                    <a:pt x="46" y="444"/>
                  </a:lnTo>
                  <a:lnTo>
                    <a:pt x="41" y="430"/>
                  </a:lnTo>
                  <a:lnTo>
                    <a:pt x="36" y="416"/>
                  </a:lnTo>
                  <a:lnTo>
                    <a:pt x="32" y="400"/>
                  </a:lnTo>
                  <a:lnTo>
                    <a:pt x="29" y="385"/>
                  </a:lnTo>
                  <a:lnTo>
                    <a:pt x="25" y="355"/>
                  </a:lnTo>
                  <a:lnTo>
                    <a:pt x="25" y="355"/>
                  </a:lnTo>
                  <a:lnTo>
                    <a:pt x="21" y="332"/>
                  </a:lnTo>
                  <a:lnTo>
                    <a:pt x="21" y="332"/>
                  </a:lnTo>
                  <a:lnTo>
                    <a:pt x="13" y="277"/>
                  </a:lnTo>
                  <a:lnTo>
                    <a:pt x="10" y="249"/>
                  </a:lnTo>
                  <a:lnTo>
                    <a:pt x="8" y="223"/>
                  </a:lnTo>
                  <a:lnTo>
                    <a:pt x="8" y="220"/>
                  </a:lnTo>
                  <a:lnTo>
                    <a:pt x="6" y="218"/>
                  </a:lnTo>
                  <a:lnTo>
                    <a:pt x="6" y="218"/>
                  </a:lnTo>
                  <a:lnTo>
                    <a:pt x="3" y="215"/>
                  </a:lnTo>
                  <a:lnTo>
                    <a:pt x="1" y="211"/>
                  </a:lnTo>
                  <a:lnTo>
                    <a:pt x="0" y="208"/>
                  </a:lnTo>
                  <a:lnTo>
                    <a:pt x="0" y="205"/>
                  </a:lnTo>
                  <a:lnTo>
                    <a:pt x="1" y="202"/>
                  </a:lnTo>
                  <a:lnTo>
                    <a:pt x="3" y="198"/>
                  </a:lnTo>
                  <a:lnTo>
                    <a:pt x="3" y="198"/>
                  </a:lnTo>
                  <a:lnTo>
                    <a:pt x="7" y="193"/>
                  </a:lnTo>
                  <a:lnTo>
                    <a:pt x="7" y="192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8" y="172"/>
                  </a:lnTo>
                  <a:lnTo>
                    <a:pt x="9" y="169"/>
                  </a:lnTo>
                  <a:lnTo>
                    <a:pt x="11" y="166"/>
                  </a:lnTo>
                  <a:lnTo>
                    <a:pt x="13" y="164"/>
                  </a:lnTo>
                  <a:lnTo>
                    <a:pt x="14" y="162"/>
                  </a:lnTo>
                  <a:lnTo>
                    <a:pt x="14" y="160"/>
                  </a:lnTo>
                  <a:lnTo>
                    <a:pt x="14" y="160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30"/>
                  </a:lnTo>
                  <a:lnTo>
                    <a:pt x="19" y="116"/>
                  </a:lnTo>
                  <a:lnTo>
                    <a:pt x="22" y="104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4" y="78"/>
                  </a:lnTo>
                  <a:lnTo>
                    <a:pt x="45" y="66"/>
                  </a:lnTo>
                  <a:lnTo>
                    <a:pt x="56" y="55"/>
                  </a:lnTo>
                  <a:lnTo>
                    <a:pt x="69" y="46"/>
                  </a:lnTo>
                  <a:lnTo>
                    <a:pt x="82" y="39"/>
                  </a:lnTo>
                  <a:lnTo>
                    <a:pt x="95" y="32"/>
                  </a:lnTo>
                  <a:lnTo>
                    <a:pt x="109" y="27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34" y="20"/>
                  </a:lnTo>
                  <a:lnTo>
                    <a:pt x="144" y="19"/>
                  </a:lnTo>
                  <a:lnTo>
                    <a:pt x="166" y="17"/>
                  </a:lnTo>
                  <a:lnTo>
                    <a:pt x="166" y="17"/>
                  </a:lnTo>
                  <a:lnTo>
                    <a:pt x="180" y="16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234" y="9"/>
                  </a:lnTo>
                  <a:lnTo>
                    <a:pt x="254" y="7"/>
                  </a:lnTo>
                  <a:lnTo>
                    <a:pt x="275" y="6"/>
                  </a:lnTo>
                  <a:lnTo>
                    <a:pt x="275" y="6"/>
                  </a:lnTo>
                  <a:lnTo>
                    <a:pt x="306" y="5"/>
                  </a:lnTo>
                  <a:lnTo>
                    <a:pt x="336" y="4"/>
                  </a:lnTo>
                  <a:lnTo>
                    <a:pt x="336" y="4"/>
                  </a:lnTo>
                  <a:lnTo>
                    <a:pt x="371" y="1"/>
                  </a:lnTo>
                  <a:lnTo>
                    <a:pt x="405" y="0"/>
                  </a:lnTo>
                  <a:lnTo>
                    <a:pt x="405" y="0"/>
                  </a:lnTo>
                  <a:lnTo>
                    <a:pt x="432" y="1"/>
                  </a:lnTo>
                  <a:lnTo>
                    <a:pt x="457" y="4"/>
                  </a:lnTo>
                  <a:lnTo>
                    <a:pt x="457" y="4"/>
                  </a:lnTo>
                  <a:lnTo>
                    <a:pt x="477" y="5"/>
                  </a:lnTo>
                  <a:lnTo>
                    <a:pt x="496" y="5"/>
                  </a:lnTo>
                  <a:lnTo>
                    <a:pt x="496" y="5"/>
                  </a:lnTo>
                  <a:lnTo>
                    <a:pt x="516" y="5"/>
                  </a:lnTo>
                  <a:lnTo>
                    <a:pt x="516" y="5"/>
                  </a:lnTo>
                  <a:lnTo>
                    <a:pt x="536" y="5"/>
                  </a:lnTo>
                  <a:lnTo>
                    <a:pt x="536" y="5"/>
                  </a:lnTo>
                  <a:lnTo>
                    <a:pt x="560" y="5"/>
                  </a:lnTo>
                  <a:lnTo>
                    <a:pt x="584" y="6"/>
                  </a:lnTo>
                  <a:lnTo>
                    <a:pt x="608" y="9"/>
                  </a:lnTo>
                  <a:lnTo>
                    <a:pt x="630" y="13"/>
                  </a:lnTo>
                  <a:lnTo>
                    <a:pt x="641" y="16"/>
                  </a:lnTo>
                  <a:lnTo>
                    <a:pt x="651" y="19"/>
                  </a:lnTo>
                  <a:lnTo>
                    <a:pt x="660" y="23"/>
                  </a:lnTo>
                  <a:lnTo>
                    <a:pt x="669" y="28"/>
                  </a:lnTo>
                  <a:lnTo>
                    <a:pt x="677" y="35"/>
                  </a:lnTo>
                  <a:lnTo>
                    <a:pt x="684" y="41"/>
                  </a:lnTo>
                  <a:lnTo>
                    <a:pt x="691" y="49"/>
                  </a:lnTo>
                  <a:lnTo>
                    <a:pt x="697" y="57"/>
                  </a:lnTo>
                  <a:lnTo>
                    <a:pt x="697" y="57"/>
                  </a:lnTo>
                  <a:lnTo>
                    <a:pt x="704" y="72"/>
                  </a:lnTo>
                  <a:lnTo>
                    <a:pt x="710" y="86"/>
                  </a:lnTo>
                  <a:lnTo>
                    <a:pt x="715" y="101"/>
                  </a:lnTo>
                  <a:lnTo>
                    <a:pt x="720" y="116"/>
                  </a:lnTo>
                  <a:lnTo>
                    <a:pt x="725" y="133"/>
                  </a:lnTo>
                  <a:lnTo>
                    <a:pt x="729" y="149"/>
                  </a:lnTo>
                  <a:lnTo>
                    <a:pt x="732" y="167"/>
                  </a:lnTo>
                  <a:lnTo>
                    <a:pt x="734" y="184"/>
                  </a:lnTo>
                  <a:lnTo>
                    <a:pt x="736" y="203"/>
                  </a:lnTo>
                  <a:lnTo>
                    <a:pt x="737" y="221"/>
                  </a:lnTo>
                  <a:lnTo>
                    <a:pt x="737" y="240"/>
                  </a:lnTo>
                  <a:lnTo>
                    <a:pt x="737" y="259"/>
                  </a:lnTo>
                  <a:lnTo>
                    <a:pt x="736" y="278"/>
                  </a:lnTo>
                  <a:lnTo>
                    <a:pt x="734" y="298"/>
                  </a:lnTo>
                  <a:lnTo>
                    <a:pt x="731" y="318"/>
                  </a:lnTo>
                  <a:lnTo>
                    <a:pt x="728" y="337"/>
                  </a:lnTo>
                  <a:lnTo>
                    <a:pt x="728" y="337"/>
                  </a:lnTo>
                  <a:lnTo>
                    <a:pt x="722" y="365"/>
                  </a:lnTo>
                  <a:lnTo>
                    <a:pt x="714" y="394"/>
                  </a:lnTo>
                  <a:lnTo>
                    <a:pt x="709" y="408"/>
                  </a:lnTo>
                  <a:lnTo>
                    <a:pt x="704" y="422"/>
                  </a:lnTo>
                  <a:lnTo>
                    <a:pt x="698" y="436"/>
                  </a:lnTo>
                  <a:lnTo>
                    <a:pt x="691" y="450"/>
                  </a:lnTo>
                  <a:lnTo>
                    <a:pt x="683" y="462"/>
                  </a:lnTo>
                  <a:lnTo>
                    <a:pt x="675" y="475"/>
                  </a:lnTo>
                  <a:lnTo>
                    <a:pt x="666" y="487"/>
                  </a:lnTo>
                  <a:lnTo>
                    <a:pt x="655" y="497"/>
                  </a:lnTo>
                  <a:lnTo>
                    <a:pt x="645" y="508"/>
                  </a:lnTo>
                  <a:lnTo>
                    <a:pt x="632" y="516"/>
                  </a:lnTo>
                  <a:lnTo>
                    <a:pt x="620" y="523"/>
                  </a:lnTo>
                  <a:lnTo>
                    <a:pt x="606" y="529"/>
                  </a:lnTo>
                  <a:lnTo>
                    <a:pt x="606" y="529"/>
                  </a:lnTo>
                  <a:lnTo>
                    <a:pt x="590" y="536"/>
                  </a:lnTo>
                  <a:lnTo>
                    <a:pt x="574" y="540"/>
                  </a:lnTo>
                  <a:lnTo>
                    <a:pt x="557" y="544"/>
                  </a:lnTo>
                  <a:lnTo>
                    <a:pt x="540" y="548"/>
                  </a:lnTo>
                  <a:lnTo>
                    <a:pt x="523" y="550"/>
                  </a:lnTo>
                  <a:lnTo>
                    <a:pt x="505" y="552"/>
                  </a:lnTo>
                  <a:lnTo>
                    <a:pt x="488" y="553"/>
                  </a:lnTo>
                  <a:lnTo>
                    <a:pt x="471" y="554"/>
                  </a:lnTo>
                  <a:lnTo>
                    <a:pt x="471" y="554"/>
                  </a:lnTo>
                  <a:lnTo>
                    <a:pt x="432" y="555"/>
                  </a:lnTo>
                  <a:lnTo>
                    <a:pt x="393" y="557"/>
                  </a:lnTo>
                  <a:lnTo>
                    <a:pt x="393" y="557"/>
                  </a:lnTo>
                  <a:lnTo>
                    <a:pt x="355" y="559"/>
                  </a:lnTo>
                  <a:lnTo>
                    <a:pt x="315" y="560"/>
                  </a:lnTo>
                  <a:lnTo>
                    <a:pt x="315" y="560"/>
                  </a:lnTo>
                  <a:close/>
                  <a:moveTo>
                    <a:pt x="383" y="36"/>
                  </a:moveTo>
                  <a:lnTo>
                    <a:pt x="383" y="36"/>
                  </a:lnTo>
                  <a:lnTo>
                    <a:pt x="358" y="36"/>
                  </a:lnTo>
                  <a:lnTo>
                    <a:pt x="333" y="37"/>
                  </a:lnTo>
                  <a:lnTo>
                    <a:pt x="284" y="41"/>
                  </a:lnTo>
                  <a:lnTo>
                    <a:pt x="235" y="46"/>
                  </a:lnTo>
                  <a:lnTo>
                    <a:pt x="186" y="52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49" y="57"/>
                  </a:lnTo>
                  <a:lnTo>
                    <a:pt x="128" y="61"/>
                  </a:lnTo>
                  <a:lnTo>
                    <a:pt x="109" y="67"/>
                  </a:lnTo>
                  <a:lnTo>
                    <a:pt x="101" y="71"/>
                  </a:lnTo>
                  <a:lnTo>
                    <a:pt x="92" y="75"/>
                  </a:lnTo>
                  <a:lnTo>
                    <a:pt x="84" y="80"/>
                  </a:lnTo>
                  <a:lnTo>
                    <a:pt x="77" y="85"/>
                  </a:lnTo>
                  <a:lnTo>
                    <a:pt x="71" y="92"/>
                  </a:lnTo>
                  <a:lnTo>
                    <a:pt x="64" y="100"/>
                  </a:lnTo>
                  <a:lnTo>
                    <a:pt x="59" y="109"/>
                  </a:lnTo>
                  <a:lnTo>
                    <a:pt x="55" y="118"/>
                  </a:lnTo>
                  <a:lnTo>
                    <a:pt x="52" y="130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48" y="158"/>
                  </a:lnTo>
                  <a:lnTo>
                    <a:pt x="48" y="158"/>
                  </a:lnTo>
                  <a:lnTo>
                    <a:pt x="46" y="177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225"/>
                  </a:lnTo>
                  <a:lnTo>
                    <a:pt x="45" y="254"/>
                  </a:lnTo>
                  <a:lnTo>
                    <a:pt x="47" y="282"/>
                  </a:lnTo>
                  <a:lnTo>
                    <a:pt x="51" y="312"/>
                  </a:lnTo>
                  <a:lnTo>
                    <a:pt x="56" y="341"/>
                  </a:lnTo>
                  <a:lnTo>
                    <a:pt x="63" y="370"/>
                  </a:lnTo>
                  <a:lnTo>
                    <a:pt x="71" y="398"/>
                  </a:lnTo>
                  <a:lnTo>
                    <a:pt x="79" y="425"/>
                  </a:lnTo>
                  <a:lnTo>
                    <a:pt x="79" y="425"/>
                  </a:lnTo>
                  <a:lnTo>
                    <a:pt x="85" y="439"/>
                  </a:lnTo>
                  <a:lnTo>
                    <a:pt x="93" y="453"/>
                  </a:lnTo>
                  <a:lnTo>
                    <a:pt x="103" y="464"/>
                  </a:lnTo>
                  <a:lnTo>
                    <a:pt x="114" y="476"/>
                  </a:lnTo>
                  <a:lnTo>
                    <a:pt x="127" y="485"/>
                  </a:lnTo>
                  <a:lnTo>
                    <a:pt x="142" y="492"/>
                  </a:lnTo>
                  <a:lnTo>
                    <a:pt x="158" y="499"/>
                  </a:lnTo>
                  <a:lnTo>
                    <a:pt x="175" y="503"/>
                  </a:lnTo>
                  <a:lnTo>
                    <a:pt x="175" y="503"/>
                  </a:lnTo>
                  <a:lnTo>
                    <a:pt x="209" y="511"/>
                  </a:lnTo>
                  <a:lnTo>
                    <a:pt x="243" y="518"/>
                  </a:lnTo>
                  <a:lnTo>
                    <a:pt x="262" y="520"/>
                  </a:lnTo>
                  <a:lnTo>
                    <a:pt x="279" y="522"/>
                  </a:lnTo>
                  <a:lnTo>
                    <a:pt x="298" y="523"/>
                  </a:lnTo>
                  <a:lnTo>
                    <a:pt x="315" y="524"/>
                  </a:lnTo>
                  <a:lnTo>
                    <a:pt x="315" y="524"/>
                  </a:lnTo>
                  <a:lnTo>
                    <a:pt x="344" y="523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401" y="519"/>
                  </a:lnTo>
                  <a:lnTo>
                    <a:pt x="429" y="518"/>
                  </a:lnTo>
                  <a:lnTo>
                    <a:pt x="429" y="518"/>
                  </a:lnTo>
                  <a:lnTo>
                    <a:pt x="457" y="518"/>
                  </a:lnTo>
                  <a:lnTo>
                    <a:pt x="486" y="517"/>
                  </a:lnTo>
                  <a:lnTo>
                    <a:pt x="515" y="514"/>
                  </a:lnTo>
                  <a:lnTo>
                    <a:pt x="545" y="510"/>
                  </a:lnTo>
                  <a:lnTo>
                    <a:pt x="545" y="510"/>
                  </a:lnTo>
                  <a:lnTo>
                    <a:pt x="559" y="507"/>
                  </a:lnTo>
                  <a:lnTo>
                    <a:pt x="574" y="503"/>
                  </a:lnTo>
                  <a:lnTo>
                    <a:pt x="588" y="498"/>
                  </a:lnTo>
                  <a:lnTo>
                    <a:pt x="603" y="492"/>
                  </a:lnTo>
                  <a:lnTo>
                    <a:pt x="616" y="484"/>
                  </a:lnTo>
                  <a:lnTo>
                    <a:pt x="623" y="479"/>
                  </a:lnTo>
                  <a:lnTo>
                    <a:pt x="629" y="474"/>
                  </a:lnTo>
                  <a:lnTo>
                    <a:pt x="635" y="467"/>
                  </a:lnTo>
                  <a:lnTo>
                    <a:pt x="640" y="461"/>
                  </a:lnTo>
                  <a:lnTo>
                    <a:pt x="645" y="454"/>
                  </a:lnTo>
                  <a:lnTo>
                    <a:pt x="650" y="446"/>
                  </a:lnTo>
                  <a:lnTo>
                    <a:pt x="650" y="446"/>
                  </a:lnTo>
                  <a:lnTo>
                    <a:pt x="661" y="422"/>
                  </a:lnTo>
                  <a:lnTo>
                    <a:pt x="673" y="396"/>
                  </a:lnTo>
                  <a:lnTo>
                    <a:pt x="682" y="370"/>
                  </a:lnTo>
                  <a:lnTo>
                    <a:pt x="687" y="357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7" y="313"/>
                  </a:lnTo>
                  <a:lnTo>
                    <a:pt x="700" y="283"/>
                  </a:lnTo>
                  <a:lnTo>
                    <a:pt x="701" y="251"/>
                  </a:lnTo>
                  <a:lnTo>
                    <a:pt x="700" y="220"/>
                  </a:lnTo>
                  <a:lnTo>
                    <a:pt x="697" y="188"/>
                  </a:lnTo>
                  <a:lnTo>
                    <a:pt x="690" y="156"/>
                  </a:lnTo>
                  <a:lnTo>
                    <a:pt x="683" y="124"/>
                  </a:lnTo>
                  <a:lnTo>
                    <a:pt x="674" y="92"/>
                  </a:lnTo>
                  <a:lnTo>
                    <a:pt x="674" y="92"/>
                  </a:lnTo>
                  <a:lnTo>
                    <a:pt x="671" y="85"/>
                  </a:lnTo>
                  <a:lnTo>
                    <a:pt x="667" y="79"/>
                  </a:lnTo>
                  <a:lnTo>
                    <a:pt x="661" y="73"/>
                  </a:lnTo>
                  <a:lnTo>
                    <a:pt x="656" y="68"/>
                  </a:lnTo>
                  <a:lnTo>
                    <a:pt x="650" y="62"/>
                  </a:lnTo>
                  <a:lnTo>
                    <a:pt x="644" y="59"/>
                  </a:lnTo>
                  <a:lnTo>
                    <a:pt x="637" y="55"/>
                  </a:lnTo>
                  <a:lnTo>
                    <a:pt x="628" y="52"/>
                  </a:lnTo>
                  <a:lnTo>
                    <a:pt x="613" y="48"/>
                  </a:lnTo>
                  <a:lnTo>
                    <a:pt x="596" y="45"/>
                  </a:lnTo>
                  <a:lnTo>
                    <a:pt x="581" y="43"/>
                  </a:lnTo>
                  <a:lnTo>
                    <a:pt x="565" y="41"/>
                  </a:lnTo>
                  <a:lnTo>
                    <a:pt x="565" y="41"/>
                  </a:lnTo>
                  <a:lnTo>
                    <a:pt x="553" y="40"/>
                  </a:lnTo>
                  <a:lnTo>
                    <a:pt x="553" y="40"/>
                  </a:lnTo>
                  <a:lnTo>
                    <a:pt x="542" y="40"/>
                  </a:lnTo>
                  <a:lnTo>
                    <a:pt x="542" y="40"/>
                  </a:lnTo>
                  <a:lnTo>
                    <a:pt x="528" y="40"/>
                  </a:lnTo>
                  <a:lnTo>
                    <a:pt x="514" y="42"/>
                  </a:lnTo>
                  <a:lnTo>
                    <a:pt x="514" y="42"/>
                  </a:lnTo>
                  <a:lnTo>
                    <a:pt x="501" y="43"/>
                  </a:lnTo>
                  <a:lnTo>
                    <a:pt x="490" y="44"/>
                  </a:lnTo>
                  <a:lnTo>
                    <a:pt x="487" y="44"/>
                  </a:lnTo>
                  <a:lnTo>
                    <a:pt x="487" y="44"/>
                  </a:lnTo>
                  <a:lnTo>
                    <a:pt x="470" y="43"/>
                  </a:lnTo>
                  <a:lnTo>
                    <a:pt x="453" y="40"/>
                  </a:lnTo>
                  <a:lnTo>
                    <a:pt x="453" y="40"/>
                  </a:lnTo>
                  <a:lnTo>
                    <a:pt x="439" y="38"/>
                  </a:lnTo>
                  <a:lnTo>
                    <a:pt x="425" y="37"/>
                  </a:lnTo>
                  <a:lnTo>
                    <a:pt x="425" y="37"/>
                  </a:lnTo>
                  <a:lnTo>
                    <a:pt x="404" y="36"/>
                  </a:lnTo>
                  <a:lnTo>
                    <a:pt x="383" y="36"/>
                  </a:lnTo>
                  <a:lnTo>
                    <a:pt x="38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5" name="Freeform 161"/>
            <p:cNvSpPr>
              <a:spLocks noEditPoints="1"/>
            </p:cNvSpPr>
            <p:nvPr/>
          </p:nvSpPr>
          <p:spPr bwMode="auto">
            <a:xfrm>
              <a:off x="666432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4"/>
                </a:cxn>
                <a:cxn ang="0">
                  <a:pos x="144" y="283"/>
                </a:cxn>
                <a:cxn ang="0">
                  <a:pos x="97" y="279"/>
                </a:cxn>
                <a:cxn ang="0">
                  <a:pos x="74" y="269"/>
                </a:cxn>
                <a:cxn ang="0">
                  <a:pos x="41" y="240"/>
                </a:cxn>
                <a:cxn ang="0">
                  <a:pos x="8" y="181"/>
                </a:cxn>
                <a:cxn ang="0">
                  <a:pos x="0" y="153"/>
                </a:cxn>
                <a:cxn ang="0">
                  <a:pos x="6" y="107"/>
                </a:cxn>
                <a:cxn ang="0">
                  <a:pos x="10" y="85"/>
                </a:cxn>
                <a:cxn ang="0">
                  <a:pos x="12" y="50"/>
                </a:cxn>
                <a:cxn ang="0">
                  <a:pos x="14" y="42"/>
                </a:cxn>
                <a:cxn ang="0">
                  <a:pos x="22" y="29"/>
                </a:cxn>
                <a:cxn ang="0">
                  <a:pos x="27" y="24"/>
                </a:cxn>
                <a:cxn ang="0">
                  <a:pos x="37" y="20"/>
                </a:cxn>
                <a:cxn ang="0">
                  <a:pos x="46" y="18"/>
                </a:cxn>
                <a:cxn ang="0">
                  <a:pos x="89" y="7"/>
                </a:cxn>
                <a:cxn ang="0">
                  <a:pos x="209" y="1"/>
                </a:cxn>
                <a:cxn ang="0">
                  <a:pos x="322" y="2"/>
                </a:cxn>
                <a:cxn ang="0">
                  <a:pos x="398" y="9"/>
                </a:cxn>
                <a:cxn ang="0">
                  <a:pos x="420" y="20"/>
                </a:cxn>
                <a:cxn ang="0">
                  <a:pos x="437" y="39"/>
                </a:cxn>
                <a:cxn ang="0">
                  <a:pos x="448" y="94"/>
                </a:cxn>
                <a:cxn ang="0">
                  <a:pos x="448" y="139"/>
                </a:cxn>
                <a:cxn ang="0">
                  <a:pos x="436" y="202"/>
                </a:cxn>
                <a:cxn ang="0">
                  <a:pos x="415" y="236"/>
                </a:cxn>
                <a:cxn ang="0">
                  <a:pos x="393" y="257"/>
                </a:cxn>
                <a:cxn ang="0">
                  <a:pos x="360" y="273"/>
                </a:cxn>
                <a:cxn ang="0">
                  <a:pos x="263" y="285"/>
                </a:cxn>
                <a:cxn ang="0">
                  <a:pos x="238" y="286"/>
                </a:cxn>
                <a:cxn ang="0">
                  <a:pos x="157" y="38"/>
                </a:cxn>
                <a:cxn ang="0">
                  <a:pos x="78" y="48"/>
                </a:cxn>
                <a:cxn ang="0">
                  <a:pos x="47" y="61"/>
                </a:cxn>
                <a:cxn ang="0">
                  <a:pos x="45" y="85"/>
                </a:cxn>
                <a:cxn ang="0">
                  <a:pos x="43" y="108"/>
                </a:cxn>
                <a:cxn ang="0">
                  <a:pos x="36" y="147"/>
                </a:cxn>
                <a:cxn ang="0">
                  <a:pos x="39" y="171"/>
                </a:cxn>
                <a:cxn ang="0">
                  <a:pos x="55" y="202"/>
                </a:cxn>
                <a:cxn ang="0">
                  <a:pos x="76" y="225"/>
                </a:cxn>
                <a:cxn ang="0">
                  <a:pos x="109" y="243"/>
                </a:cxn>
                <a:cxn ang="0">
                  <a:pos x="155" y="249"/>
                </a:cxn>
                <a:cxn ang="0">
                  <a:pos x="243" y="254"/>
                </a:cxn>
                <a:cxn ang="0">
                  <a:pos x="319" y="246"/>
                </a:cxn>
                <a:cxn ang="0">
                  <a:pos x="366" y="229"/>
                </a:cxn>
                <a:cxn ang="0">
                  <a:pos x="391" y="207"/>
                </a:cxn>
                <a:cxn ang="0">
                  <a:pos x="405" y="186"/>
                </a:cxn>
                <a:cxn ang="0">
                  <a:pos x="416" y="131"/>
                </a:cxn>
                <a:cxn ang="0">
                  <a:pos x="409" y="63"/>
                </a:cxn>
                <a:cxn ang="0">
                  <a:pos x="399" y="49"/>
                </a:cxn>
                <a:cxn ang="0">
                  <a:pos x="335" y="37"/>
                </a:cxn>
              </a:cxnLst>
              <a:rect l="0" t="0" r="r" b="b"/>
              <a:pathLst>
                <a:path w="448" h="286">
                  <a:moveTo>
                    <a:pt x="238" y="286"/>
                  </a:moveTo>
                  <a:lnTo>
                    <a:pt x="238" y="286"/>
                  </a:lnTo>
                  <a:lnTo>
                    <a:pt x="211" y="285"/>
                  </a:lnTo>
                  <a:lnTo>
                    <a:pt x="184" y="284"/>
                  </a:lnTo>
                  <a:lnTo>
                    <a:pt x="184" y="284"/>
                  </a:lnTo>
                  <a:lnTo>
                    <a:pt x="158" y="284"/>
                  </a:lnTo>
                  <a:lnTo>
                    <a:pt x="158" y="284"/>
                  </a:lnTo>
                  <a:lnTo>
                    <a:pt x="144" y="283"/>
                  </a:lnTo>
                  <a:lnTo>
                    <a:pt x="144" y="283"/>
                  </a:lnTo>
                  <a:lnTo>
                    <a:pt x="128" y="283"/>
                  </a:lnTo>
                  <a:lnTo>
                    <a:pt x="113" y="282"/>
                  </a:lnTo>
                  <a:lnTo>
                    <a:pt x="97" y="279"/>
                  </a:lnTo>
                  <a:lnTo>
                    <a:pt x="90" y="276"/>
                  </a:lnTo>
                  <a:lnTo>
                    <a:pt x="83" y="273"/>
                  </a:lnTo>
                  <a:lnTo>
                    <a:pt x="83" y="273"/>
                  </a:lnTo>
                  <a:lnTo>
                    <a:pt x="74" y="269"/>
                  </a:lnTo>
                  <a:lnTo>
                    <a:pt x="67" y="264"/>
                  </a:lnTo>
                  <a:lnTo>
                    <a:pt x="60" y="259"/>
                  </a:lnTo>
                  <a:lnTo>
                    <a:pt x="53" y="253"/>
                  </a:lnTo>
                  <a:lnTo>
                    <a:pt x="41" y="240"/>
                  </a:lnTo>
                  <a:lnTo>
                    <a:pt x="31" y="226"/>
                  </a:lnTo>
                  <a:lnTo>
                    <a:pt x="23" y="211"/>
                  </a:lnTo>
                  <a:lnTo>
                    <a:pt x="14" y="197"/>
                  </a:lnTo>
                  <a:lnTo>
                    <a:pt x="8" y="181"/>
                  </a:lnTo>
                  <a:lnTo>
                    <a:pt x="2" y="166"/>
                  </a:lnTo>
                  <a:lnTo>
                    <a:pt x="2" y="166"/>
                  </a:lnTo>
                  <a:lnTo>
                    <a:pt x="1" y="160"/>
                  </a:lnTo>
                  <a:lnTo>
                    <a:pt x="0" y="153"/>
                  </a:lnTo>
                  <a:lnTo>
                    <a:pt x="0" y="145"/>
                  </a:lnTo>
                  <a:lnTo>
                    <a:pt x="0" y="137"/>
                  </a:lnTo>
                  <a:lnTo>
                    <a:pt x="3" y="122"/>
                  </a:lnTo>
                  <a:lnTo>
                    <a:pt x="6" y="107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9" y="94"/>
                  </a:lnTo>
                  <a:lnTo>
                    <a:pt x="10" y="85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2" y="57"/>
                  </a:lnTo>
                  <a:lnTo>
                    <a:pt x="12" y="50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5" y="39"/>
                  </a:lnTo>
                  <a:lnTo>
                    <a:pt x="16" y="35"/>
                  </a:lnTo>
                  <a:lnTo>
                    <a:pt x="19" y="32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7" y="24"/>
                  </a:lnTo>
                  <a:lnTo>
                    <a:pt x="30" y="22"/>
                  </a:lnTo>
                  <a:lnTo>
                    <a:pt x="34" y="20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67" y="11"/>
                  </a:lnTo>
                  <a:lnTo>
                    <a:pt x="78" y="8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117" y="4"/>
                  </a:lnTo>
                  <a:lnTo>
                    <a:pt x="145" y="3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85" y="1"/>
                  </a:lnTo>
                  <a:lnTo>
                    <a:pt x="322" y="2"/>
                  </a:lnTo>
                  <a:lnTo>
                    <a:pt x="357" y="5"/>
                  </a:lnTo>
                  <a:lnTo>
                    <a:pt x="391" y="8"/>
                  </a:lnTo>
                  <a:lnTo>
                    <a:pt x="391" y="8"/>
                  </a:lnTo>
                  <a:lnTo>
                    <a:pt x="398" y="9"/>
                  </a:lnTo>
                  <a:lnTo>
                    <a:pt x="405" y="11"/>
                  </a:lnTo>
                  <a:lnTo>
                    <a:pt x="410" y="13"/>
                  </a:lnTo>
                  <a:lnTo>
                    <a:pt x="416" y="16"/>
                  </a:lnTo>
                  <a:lnTo>
                    <a:pt x="420" y="20"/>
                  </a:lnTo>
                  <a:lnTo>
                    <a:pt x="426" y="23"/>
                  </a:lnTo>
                  <a:lnTo>
                    <a:pt x="430" y="29"/>
                  </a:lnTo>
                  <a:lnTo>
                    <a:pt x="434" y="34"/>
                  </a:lnTo>
                  <a:lnTo>
                    <a:pt x="437" y="39"/>
                  </a:lnTo>
                  <a:lnTo>
                    <a:pt x="440" y="45"/>
                  </a:lnTo>
                  <a:lnTo>
                    <a:pt x="444" y="60"/>
                  </a:lnTo>
                  <a:lnTo>
                    <a:pt x="447" y="76"/>
                  </a:lnTo>
                  <a:lnTo>
                    <a:pt x="448" y="94"/>
                  </a:lnTo>
                  <a:lnTo>
                    <a:pt x="448" y="98"/>
                  </a:lnTo>
                  <a:lnTo>
                    <a:pt x="448" y="98"/>
                  </a:lnTo>
                  <a:lnTo>
                    <a:pt x="448" y="119"/>
                  </a:lnTo>
                  <a:lnTo>
                    <a:pt x="448" y="139"/>
                  </a:lnTo>
                  <a:lnTo>
                    <a:pt x="446" y="159"/>
                  </a:lnTo>
                  <a:lnTo>
                    <a:pt x="443" y="176"/>
                  </a:lnTo>
                  <a:lnTo>
                    <a:pt x="439" y="194"/>
                  </a:lnTo>
                  <a:lnTo>
                    <a:pt x="436" y="202"/>
                  </a:lnTo>
                  <a:lnTo>
                    <a:pt x="432" y="210"/>
                  </a:lnTo>
                  <a:lnTo>
                    <a:pt x="427" y="219"/>
                  </a:lnTo>
                  <a:lnTo>
                    <a:pt x="421" y="227"/>
                  </a:lnTo>
                  <a:lnTo>
                    <a:pt x="415" y="236"/>
                  </a:lnTo>
                  <a:lnTo>
                    <a:pt x="408" y="244"/>
                  </a:lnTo>
                  <a:lnTo>
                    <a:pt x="408" y="244"/>
                  </a:lnTo>
                  <a:lnTo>
                    <a:pt x="401" y="252"/>
                  </a:lnTo>
                  <a:lnTo>
                    <a:pt x="393" y="257"/>
                  </a:lnTo>
                  <a:lnTo>
                    <a:pt x="386" y="262"/>
                  </a:lnTo>
                  <a:lnTo>
                    <a:pt x="378" y="267"/>
                  </a:lnTo>
                  <a:lnTo>
                    <a:pt x="369" y="270"/>
                  </a:lnTo>
                  <a:lnTo>
                    <a:pt x="360" y="273"/>
                  </a:lnTo>
                  <a:lnTo>
                    <a:pt x="341" y="279"/>
                  </a:lnTo>
                  <a:lnTo>
                    <a:pt x="321" y="282"/>
                  </a:lnTo>
                  <a:lnTo>
                    <a:pt x="302" y="284"/>
                  </a:lnTo>
                  <a:lnTo>
                    <a:pt x="263" y="285"/>
                  </a:lnTo>
                  <a:lnTo>
                    <a:pt x="253" y="286"/>
                  </a:lnTo>
                  <a:lnTo>
                    <a:pt x="253" y="286"/>
                  </a:lnTo>
                  <a:lnTo>
                    <a:pt x="238" y="286"/>
                  </a:lnTo>
                  <a:lnTo>
                    <a:pt x="238" y="286"/>
                  </a:lnTo>
                  <a:close/>
                  <a:moveTo>
                    <a:pt x="271" y="36"/>
                  </a:moveTo>
                  <a:lnTo>
                    <a:pt x="271" y="36"/>
                  </a:lnTo>
                  <a:lnTo>
                    <a:pt x="214" y="37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30" y="39"/>
                  </a:lnTo>
                  <a:lnTo>
                    <a:pt x="104" y="43"/>
                  </a:lnTo>
                  <a:lnTo>
                    <a:pt x="78" y="48"/>
                  </a:lnTo>
                  <a:lnTo>
                    <a:pt x="51" y="56"/>
                  </a:lnTo>
                  <a:lnTo>
                    <a:pt x="47" y="57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5" y="67"/>
                  </a:lnTo>
                  <a:lnTo>
                    <a:pt x="45" y="7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4" y="101"/>
                  </a:lnTo>
                  <a:lnTo>
                    <a:pt x="43" y="108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38" y="135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6" y="156"/>
                  </a:lnTo>
                  <a:lnTo>
                    <a:pt x="37" y="163"/>
                  </a:lnTo>
                  <a:lnTo>
                    <a:pt x="39" y="171"/>
                  </a:lnTo>
                  <a:lnTo>
                    <a:pt x="41" y="179"/>
                  </a:lnTo>
                  <a:lnTo>
                    <a:pt x="45" y="187"/>
                  </a:lnTo>
                  <a:lnTo>
                    <a:pt x="50" y="195"/>
                  </a:lnTo>
                  <a:lnTo>
                    <a:pt x="55" y="202"/>
                  </a:lnTo>
                  <a:lnTo>
                    <a:pt x="61" y="210"/>
                  </a:lnTo>
                  <a:lnTo>
                    <a:pt x="61" y="210"/>
                  </a:lnTo>
                  <a:lnTo>
                    <a:pt x="68" y="218"/>
                  </a:lnTo>
                  <a:lnTo>
                    <a:pt x="76" y="225"/>
                  </a:lnTo>
                  <a:lnTo>
                    <a:pt x="84" y="231"/>
                  </a:lnTo>
                  <a:lnTo>
                    <a:pt x="93" y="236"/>
                  </a:lnTo>
                  <a:lnTo>
                    <a:pt x="101" y="240"/>
                  </a:lnTo>
                  <a:lnTo>
                    <a:pt x="109" y="243"/>
                  </a:lnTo>
                  <a:lnTo>
                    <a:pt x="118" y="245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55" y="249"/>
                  </a:lnTo>
                  <a:lnTo>
                    <a:pt x="155" y="249"/>
                  </a:lnTo>
                  <a:lnTo>
                    <a:pt x="197" y="252"/>
                  </a:lnTo>
                  <a:lnTo>
                    <a:pt x="220" y="253"/>
                  </a:lnTo>
                  <a:lnTo>
                    <a:pt x="243" y="254"/>
                  </a:lnTo>
                  <a:lnTo>
                    <a:pt x="243" y="254"/>
                  </a:lnTo>
                  <a:lnTo>
                    <a:pt x="271" y="253"/>
                  </a:lnTo>
                  <a:lnTo>
                    <a:pt x="296" y="251"/>
                  </a:lnTo>
                  <a:lnTo>
                    <a:pt x="319" y="246"/>
                  </a:lnTo>
                  <a:lnTo>
                    <a:pt x="340" y="240"/>
                  </a:lnTo>
                  <a:lnTo>
                    <a:pt x="349" y="237"/>
                  </a:lnTo>
                  <a:lnTo>
                    <a:pt x="358" y="233"/>
                  </a:lnTo>
                  <a:lnTo>
                    <a:pt x="366" y="229"/>
                  </a:lnTo>
                  <a:lnTo>
                    <a:pt x="373" y="224"/>
                  </a:lnTo>
                  <a:lnTo>
                    <a:pt x="380" y="219"/>
                  </a:lnTo>
                  <a:lnTo>
                    <a:pt x="386" y="213"/>
                  </a:lnTo>
                  <a:lnTo>
                    <a:pt x="391" y="207"/>
                  </a:lnTo>
                  <a:lnTo>
                    <a:pt x="397" y="201"/>
                  </a:lnTo>
                  <a:lnTo>
                    <a:pt x="397" y="201"/>
                  </a:lnTo>
                  <a:lnTo>
                    <a:pt x="402" y="193"/>
                  </a:lnTo>
                  <a:lnTo>
                    <a:pt x="405" y="186"/>
                  </a:lnTo>
                  <a:lnTo>
                    <a:pt x="408" y="176"/>
                  </a:lnTo>
                  <a:lnTo>
                    <a:pt x="411" y="168"/>
                  </a:lnTo>
                  <a:lnTo>
                    <a:pt x="414" y="149"/>
                  </a:lnTo>
                  <a:lnTo>
                    <a:pt x="416" y="131"/>
                  </a:lnTo>
                  <a:lnTo>
                    <a:pt x="415" y="111"/>
                  </a:lnTo>
                  <a:lnTo>
                    <a:pt x="414" y="94"/>
                  </a:lnTo>
                  <a:lnTo>
                    <a:pt x="412" y="77"/>
                  </a:lnTo>
                  <a:lnTo>
                    <a:pt x="409" y="63"/>
                  </a:lnTo>
                  <a:lnTo>
                    <a:pt x="409" y="63"/>
                  </a:lnTo>
                  <a:lnTo>
                    <a:pt x="408" y="59"/>
                  </a:lnTo>
                  <a:lnTo>
                    <a:pt x="405" y="53"/>
                  </a:lnTo>
                  <a:lnTo>
                    <a:pt x="399" y="49"/>
                  </a:lnTo>
                  <a:lnTo>
                    <a:pt x="389" y="45"/>
                  </a:lnTo>
                  <a:lnTo>
                    <a:pt x="377" y="42"/>
                  </a:lnTo>
                  <a:lnTo>
                    <a:pt x="358" y="39"/>
                  </a:lnTo>
                  <a:lnTo>
                    <a:pt x="335" y="37"/>
                  </a:lnTo>
                  <a:lnTo>
                    <a:pt x="305" y="36"/>
                  </a:lnTo>
                  <a:lnTo>
                    <a:pt x="289" y="36"/>
                  </a:lnTo>
                  <a:lnTo>
                    <a:pt x="27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6" name="Freeform 162"/>
            <p:cNvSpPr/>
            <p:nvPr/>
          </p:nvSpPr>
          <p:spPr bwMode="auto">
            <a:xfrm>
              <a:off x="6526213" y="2589213"/>
              <a:ext cx="79375" cy="22225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79" y="44"/>
                </a:cxn>
                <a:cxn ang="0">
                  <a:pos x="64" y="44"/>
                </a:cxn>
                <a:cxn ang="0">
                  <a:pos x="47" y="42"/>
                </a:cxn>
                <a:cxn ang="0">
                  <a:pos x="31" y="40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9" y="35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8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7" y="3"/>
                </a:cxn>
                <a:cxn ang="0">
                  <a:pos x="10" y="2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22" y="1"/>
                </a:cxn>
                <a:cxn ang="0">
                  <a:pos x="35" y="4"/>
                </a:cxn>
                <a:cxn ang="0">
                  <a:pos x="48" y="7"/>
                </a:cxn>
                <a:cxn ang="0">
                  <a:pos x="63" y="8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107" y="7"/>
                </a:cxn>
                <a:cxn ang="0">
                  <a:pos x="107" y="7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5" y="7"/>
                </a:cxn>
                <a:cxn ang="0">
                  <a:pos x="139" y="8"/>
                </a:cxn>
                <a:cxn ang="0">
                  <a:pos x="142" y="10"/>
                </a:cxn>
                <a:cxn ang="0">
                  <a:pos x="144" y="12"/>
                </a:cxn>
                <a:cxn ang="0">
                  <a:pos x="146" y="16"/>
                </a:cxn>
                <a:cxn ang="0">
                  <a:pos x="147" y="19"/>
                </a:cxn>
                <a:cxn ang="0">
                  <a:pos x="148" y="25"/>
                </a:cxn>
                <a:cxn ang="0">
                  <a:pos x="148" y="25"/>
                </a:cxn>
                <a:cxn ang="0">
                  <a:pos x="147" y="31"/>
                </a:cxn>
                <a:cxn ang="0">
                  <a:pos x="146" y="34"/>
                </a:cxn>
                <a:cxn ang="0">
                  <a:pos x="144" y="37"/>
                </a:cxn>
                <a:cxn ang="0">
                  <a:pos x="142" y="39"/>
                </a:cxn>
                <a:cxn ang="0">
                  <a:pos x="139" y="41"/>
                </a:cxn>
                <a:cxn ang="0">
                  <a:pos x="135" y="42"/>
                </a:cxn>
                <a:cxn ang="0">
                  <a:pos x="131" y="43"/>
                </a:cxn>
                <a:cxn ang="0">
                  <a:pos x="131" y="43"/>
                </a:cxn>
                <a:cxn ang="0">
                  <a:pos x="107" y="43"/>
                </a:cxn>
                <a:cxn ang="0">
                  <a:pos x="107" y="43"/>
                </a:cxn>
                <a:cxn ang="0">
                  <a:pos x="79" y="44"/>
                </a:cxn>
                <a:cxn ang="0">
                  <a:pos x="79" y="44"/>
                </a:cxn>
              </a:cxnLst>
              <a:rect l="0" t="0" r="r" b="b"/>
              <a:pathLst>
                <a:path w="148" h="44">
                  <a:moveTo>
                    <a:pt x="79" y="44"/>
                  </a:moveTo>
                  <a:lnTo>
                    <a:pt x="79" y="44"/>
                  </a:lnTo>
                  <a:lnTo>
                    <a:pt x="64" y="44"/>
                  </a:lnTo>
                  <a:lnTo>
                    <a:pt x="47" y="42"/>
                  </a:lnTo>
                  <a:lnTo>
                    <a:pt x="31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5" y="4"/>
                  </a:lnTo>
                  <a:lnTo>
                    <a:pt x="48" y="7"/>
                  </a:lnTo>
                  <a:lnTo>
                    <a:pt x="63" y="8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5" y="7"/>
                  </a:lnTo>
                  <a:lnTo>
                    <a:pt x="139" y="8"/>
                  </a:lnTo>
                  <a:lnTo>
                    <a:pt x="142" y="10"/>
                  </a:lnTo>
                  <a:lnTo>
                    <a:pt x="144" y="12"/>
                  </a:lnTo>
                  <a:lnTo>
                    <a:pt x="146" y="16"/>
                  </a:lnTo>
                  <a:lnTo>
                    <a:pt x="147" y="19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7" y="31"/>
                  </a:lnTo>
                  <a:lnTo>
                    <a:pt x="146" y="34"/>
                  </a:lnTo>
                  <a:lnTo>
                    <a:pt x="144" y="37"/>
                  </a:lnTo>
                  <a:lnTo>
                    <a:pt x="142" y="39"/>
                  </a:lnTo>
                  <a:lnTo>
                    <a:pt x="139" y="41"/>
                  </a:lnTo>
                  <a:lnTo>
                    <a:pt x="135" y="42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7" name="Freeform 163"/>
            <p:cNvSpPr/>
            <p:nvPr/>
          </p:nvSpPr>
          <p:spPr bwMode="auto">
            <a:xfrm>
              <a:off x="6516688" y="2643188"/>
              <a:ext cx="92075" cy="28575"/>
            </a:xfrm>
            <a:custGeom>
              <a:avLst/>
              <a:gdLst/>
              <a:ahLst/>
              <a:cxnLst>
                <a:cxn ang="0">
                  <a:pos x="157" y="55"/>
                </a:cxn>
                <a:cxn ang="0">
                  <a:pos x="140" y="52"/>
                </a:cxn>
                <a:cxn ang="0">
                  <a:pos x="122" y="46"/>
                </a:cxn>
                <a:cxn ang="0">
                  <a:pos x="96" y="37"/>
                </a:cxn>
                <a:cxn ang="0">
                  <a:pos x="88" y="36"/>
                </a:cxn>
                <a:cxn ang="0">
                  <a:pos x="77" y="35"/>
                </a:cxn>
                <a:cxn ang="0">
                  <a:pos x="43" y="39"/>
                </a:cxn>
                <a:cxn ang="0">
                  <a:pos x="30" y="41"/>
                </a:cxn>
                <a:cxn ang="0">
                  <a:pos x="16" y="43"/>
                </a:cxn>
                <a:cxn ang="0">
                  <a:pos x="11" y="42"/>
                </a:cxn>
                <a:cxn ang="0">
                  <a:pos x="6" y="40"/>
                </a:cxn>
                <a:cxn ang="0">
                  <a:pos x="1" y="32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11"/>
                </a:cxn>
                <a:cxn ang="0">
                  <a:pos x="14" y="6"/>
                </a:cxn>
                <a:cxn ang="0">
                  <a:pos x="18" y="6"/>
                </a:cxn>
                <a:cxn ang="0">
                  <a:pos x="47" y="3"/>
                </a:cxn>
                <a:cxn ang="0">
                  <a:pos x="63" y="1"/>
                </a:cxn>
                <a:cxn ang="0">
                  <a:pos x="81" y="0"/>
                </a:cxn>
                <a:cxn ang="0">
                  <a:pos x="93" y="0"/>
                </a:cxn>
                <a:cxn ang="0">
                  <a:pos x="108" y="3"/>
                </a:cxn>
                <a:cxn ang="0">
                  <a:pos x="122" y="10"/>
                </a:cxn>
                <a:cxn ang="0">
                  <a:pos x="147" y="18"/>
                </a:cxn>
                <a:cxn ang="0">
                  <a:pos x="156" y="19"/>
                </a:cxn>
                <a:cxn ang="0">
                  <a:pos x="163" y="21"/>
                </a:cxn>
                <a:cxn ang="0">
                  <a:pos x="169" y="26"/>
                </a:cxn>
                <a:cxn ang="0">
                  <a:pos x="173" y="32"/>
                </a:cxn>
                <a:cxn ang="0">
                  <a:pos x="174" y="40"/>
                </a:cxn>
                <a:cxn ang="0">
                  <a:pos x="169" y="50"/>
                </a:cxn>
                <a:cxn ang="0">
                  <a:pos x="165" y="54"/>
                </a:cxn>
                <a:cxn ang="0">
                  <a:pos x="158" y="55"/>
                </a:cxn>
                <a:cxn ang="0">
                  <a:pos x="157" y="55"/>
                </a:cxn>
              </a:cxnLst>
              <a:rect l="0" t="0" r="r" b="b"/>
              <a:pathLst>
                <a:path w="174" h="55">
                  <a:moveTo>
                    <a:pt x="157" y="55"/>
                  </a:moveTo>
                  <a:lnTo>
                    <a:pt x="157" y="55"/>
                  </a:lnTo>
                  <a:lnTo>
                    <a:pt x="148" y="54"/>
                  </a:lnTo>
                  <a:lnTo>
                    <a:pt x="140" y="52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05" y="40"/>
                  </a:lnTo>
                  <a:lnTo>
                    <a:pt x="96" y="37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60" y="36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30" y="41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1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32" y="4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63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3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39" y="16"/>
                  </a:lnTo>
                  <a:lnTo>
                    <a:pt x="147" y="18"/>
                  </a:lnTo>
                  <a:lnTo>
                    <a:pt x="156" y="19"/>
                  </a:lnTo>
                  <a:lnTo>
                    <a:pt x="156" y="19"/>
                  </a:lnTo>
                  <a:lnTo>
                    <a:pt x="160" y="20"/>
                  </a:lnTo>
                  <a:lnTo>
                    <a:pt x="163" y="21"/>
                  </a:lnTo>
                  <a:lnTo>
                    <a:pt x="166" y="23"/>
                  </a:lnTo>
                  <a:lnTo>
                    <a:pt x="169" y="26"/>
                  </a:lnTo>
                  <a:lnTo>
                    <a:pt x="172" y="29"/>
                  </a:lnTo>
                  <a:lnTo>
                    <a:pt x="173" y="32"/>
                  </a:lnTo>
                  <a:lnTo>
                    <a:pt x="174" y="40"/>
                  </a:lnTo>
                  <a:lnTo>
                    <a:pt x="174" y="40"/>
                  </a:lnTo>
                  <a:lnTo>
                    <a:pt x="173" y="45"/>
                  </a:lnTo>
                  <a:lnTo>
                    <a:pt x="169" y="50"/>
                  </a:lnTo>
                  <a:lnTo>
                    <a:pt x="167" y="52"/>
                  </a:lnTo>
                  <a:lnTo>
                    <a:pt x="165" y="54"/>
                  </a:lnTo>
                  <a:lnTo>
                    <a:pt x="162" y="55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7" y="55"/>
                  </a:lnTo>
                  <a:lnTo>
                    <a:pt x="15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8" name="Freeform 164"/>
            <p:cNvSpPr/>
            <p:nvPr/>
          </p:nvSpPr>
          <p:spPr bwMode="auto">
            <a:xfrm>
              <a:off x="6223000" y="2368550"/>
              <a:ext cx="180975" cy="163513"/>
            </a:xfrm>
            <a:custGeom>
              <a:avLst/>
              <a:gdLst/>
              <a:ahLst/>
              <a:cxnLst>
                <a:cxn ang="0">
                  <a:pos x="159" y="306"/>
                </a:cxn>
                <a:cxn ang="0">
                  <a:pos x="147" y="296"/>
                </a:cxn>
                <a:cxn ang="0">
                  <a:pos x="145" y="288"/>
                </a:cxn>
                <a:cxn ang="0">
                  <a:pos x="147" y="278"/>
                </a:cxn>
                <a:cxn ang="0">
                  <a:pos x="153" y="272"/>
                </a:cxn>
                <a:cxn ang="0">
                  <a:pos x="167" y="261"/>
                </a:cxn>
                <a:cxn ang="0">
                  <a:pos x="181" y="235"/>
                </a:cxn>
                <a:cxn ang="0">
                  <a:pos x="190" y="217"/>
                </a:cxn>
                <a:cxn ang="0">
                  <a:pos x="211" y="194"/>
                </a:cxn>
                <a:cxn ang="0">
                  <a:pos x="244" y="155"/>
                </a:cxn>
                <a:cxn ang="0">
                  <a:pos x="261" y="131"/>
                </a:cxn>
                <a:cxn ang="0">
                  <a:pos x="284" y="105"/>
                </a:cxn>
                <a:cxn ang="0">
                  <a:pos x="308" y="78"/>
                </a:cxn>
                <a:cxn ang="0">
                  <a:pos x="312" y="64"/>
                </a:cxn>
                <a:cxn ang="0">
                  <a:pos x="310" y="57"/>
                </a:cxn>
                <a:cxn ang="0">
                  <a:pos x="300" y="45"/>
                </a:cxn>
                <a:cxn ang="0">
                  <a:pos x="275" y="38"/>
                </a:cxn>
                <a:cxn ang="0">
                  <a:pos x="260" y="37"/>
                </a:cxn>
                <a:cxn ang="0">
                  <a:pos x="242" y="39"/>
                </a:cxn>
                <a:cxn ang="0">
                  <a:pos x="216" y="49"/>
                </a:cxn>
                <a:cxn ang="0">
                  <a:pos x="187" y="73"/>
                </a:cxn>
                <a:cxn ang="0">
                  <a:pos x="153" y="120"/>
                </a:cxn>
                <a:cxn ang="0">
                  <a:pos x="126" y="163"/>
                </a:cxn>
                <a:cxn ang="0">
                  <a:pos x="79" y="228"/>
                </a:cxn>
                <a:cxn ang="0">
                  <a:pos x="29" y="289"/>
                </a:cxn>
                <a:cxn ang="0">
                  <a:pos x="21" y="294"/>
                </a:cxn>
                <a:cxn ang="0">
                  <a:pos x="14" y="294"/>
                </a:cxn>
                <a:cxn ang="0">
                  <a:pos x="2" y="283"/>
                </a:cxn>
                <a:cxn ang="0">
                  <a:pos x="0" y="275"/>
                </a:cxn>
                <a:cxn ang="0">
                  <a:pos x="5" y="262"/>
                </a:cxn>
                <a:cxn ang="0">
                  <a:pos x="72" y="177"/>
                </a:cxn>
                <a:cxn ang="0">
                  <a:pos x="108" y="126"/>
                </a:cxn>
                <a:cxn ang="0">
                  <a:pos x="140" y="74"/>
                </a:cxn>
                <a:cxn ang="0">
                  <a:pos x="160" y="45"/>
                </a:cxn>
                <a:cxn ang="0">
                  <a:pos x="193" y="18"/>
                </a:cxn>
                <a:cxn ang="0">
                  <a:pos x="236" y="3"/>
                </a:cxn>
                <a:cxn ang="0">
                  <a:pos x="267" y="0"/>
                </a:cxn>
                <a:cxn ang="0">
                  <a:pos x="310" y="8"/>
                </a:cxn>
                <a:cxn ang="0">
                  <a:pos x="330" y="19"/>
                </a:cxn>
                <a:cxn ang="0">
                  <a:pos x="342" y="43"/>
                </a:cxn>
                <a:cxn ang="0">
                  <a:pos x="344" y="71"/>
                </a:cxn>
                <a:cxn ang="0">
                  <a:pos x="342" y="86"/>
                </a:cxn>
                <a:cxn ang="0">
                  <a:pos x="334" y="103"/>
                </a:cxn>
                <a:cxn ang="0">
                  <a:pos x="316" y="122"/>
                </a:cxn>
                <a:cxn ang="0">
                  <a:pos x="300" y="139"/>
                </a:cxn>
                <a:cxn ang="0">
                  <a:pos x="235" y="219"/>
                </a:cxn>
                <a:cxn ang="0">
                  <a:pos x="216" y="248"/>
                </a:cxn>
                <a:cxn ang="0">
                  <a:pos x="203" y="270"/>
                </a:cxn>
                <a:cxn ang="0">
                  <a:pos x="183" y="295"/>
                </a:cxn>
                <a:cxn ang="0">
                  <a:pos x="172" y="303"/>
                </a:cxn>
                <a:cxn ang="0">
                  <a:pos x="163" y="307"/>
                </a:cxn>
              </a:cxnLst>
              <a:rect l="0" t="0" r="r" b="b"/>
              <a:pathLst>
                <a:path w="344" h="307">
                  <a:moveTo>
                    <a:pt x="163" y="307"/>
                  </a:moveTo>
                  <a:lnTo>
                    <a:pt x="163" y="307"/>
                  </a:lnTo>
                  <a:lnTo>
                    <a:pt x="159" y="306"/>
                  </a:lnTo>
                  <a:lnTo>
                    <a:pt x="156" y="306"/>
                  </a:lnTo>
                  <a:lnTo>
                    <a:pt x="151" y="301"/>
                  </a:lnTo>
                  <a:lnTo>
                    <a:pt x="147" y="296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45" y="288"/>
                  </a:lnTo>
                  <a:lnTo>
                    <a:pt x="145" y="283"/>
                  </a:lnTo>
                  <a:lnTo>
                    <a:pt x="146" y="281"/>
                  </a:lnTo>
                  <a:lnTo>
                    <a:pt x="147" y="278"/>
                  </a:lnTo>
                  <a:lnTo>
                    <a:pt x="150" y="276"/>
                  </a:lnTo>
                  <a:lnTo>
                    <a:pt x="153" y="272"/>
                  </a:lnTo>
                  <a:lnTo>
                    <a:pt x="153" y="272"/>
                  </a:lnTo>
                  <a:lnTo>
                    <a:pt x="158" y="269"/>
                  </a:lnTo>
                  <a:lnTo>
                    <a:pt x="163" y="266"/>
                  </a:lnTo>
                  <a:lnTo>
                    <a:pt x="167" y="261"/>
                  </a:lnTo>
                  <a:lnTo>
                    <a:pt x="170" y="257"/>
                  </a:lnTo>
                  <a:lnTo>
                    <a:pt x="176" y="247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7" y="223"/>
                  </a:lnTo>
                  <a:lnTo>
                    <a:pt x="190" y="217"/>
                  </a:lnTo>
                  <a:lnTo>
                    <a:pt x="195" y="213"/>
                  </a:lnTo>
                  <a:lnTo>
                    <a:pt x="195" y="213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34" y="168"/>
                  </a:lnTo>
                  <a:lnTo>
                    <a:pt x="244" y="155"/>
                  </a:lnTo>
                  <a:lnTo>
                    <a:pt x="254" y="140"/>
                  </a:lnTo>
                  <a:lnTo>
                    <a:pt x="254" y="140"/>
                  </a:lnTo>
                  <a:lnTo>
                    <a:pt x="261" y="131"/>
                  </a:lnTo>
                  <a:lnTo>
                    <a:pt x="268" y="122"/>
                  </a:lnTo>
                  <a:lnTo>
                    <a:pt x="284" y="105"/>
                  </a:lnTo>
                  <a:lnTo>
                    <a:pt x="284" y="105"/>
                  </a:lnTo>
                  <a:lnTo>
                    <a:pt x="302" y="87"/>
                  </a:lnTo>
                  <a:lnTo>
                    <a:pt x="302" y="87"/>
                  </a:lnTo>
                  <a:lnTo>
                    <a:pt x="308" y="78"/>
                  </a:lnTo>
                  <a:lnTo>
                    <a:pt x="311" y="71"/>
                  </a:lnTo>
                  <a:lnTo>
                    <a:pt x="312" y="67"/>
                  </a:lnTo>
                  <a:lnTo>
                    <a:pt x="312" y="64"/>
                  </a:lnTo>
                  <a:lnTo>
                    <a:pt x="311" y="60"/>
                  </a:lnTo>
                  <a:lnTo>
                    <a:pt x="310" y="57"/>
                  </a:lnTo>
                  <a:lnTo>
                    <a:pt x="310" y="57"/>
                  </a:lnTo>
                  <a:lnTo>
                    <a:pt x="308" y="53"/>
                  </a:lnTo>
                  <a:lnTo>
                    <a:pt x="306" y="50"/>
                  </a:lnTo>
                  <a:lnTo>
                    <a:pt x="300" y="45"/>
                  </a:lnTo>
                  <a:lnTo>
                    <a:pt x="292" y="42"/>
                  </a:lnTo>
                  <a:lnTo>
                    <a:pt x="283" y="39"/>
                  </a:lnTo>
                  <a:lnTo>
                    <a:pt x="275" y="38"/>
                  </a:lnTo>
                  <a:lnTo>
                    <a:pt x="269" y="37"/>
                  </a:lnTo>
                  <a:lnTo>
                    <a:pt x="260" y="37"/>
                  </a:lnTo>
                  <a:lnTo>
                    <a:pt x="260" y="37"/>
                  </a:lnTo>
                  <a:lnTo>
                    <a:pt x="251" y="37"/>
                  </a:lnTo>
                  <a:lnTo>
                    <a:pt x="251" y="37"/>
                  </a:lnTo>
                  <a:lnTo>
                    <a:pt x="242" y="39"/>
                  </a:lnTo>
                  <a:lnTo>
                    <a:pt x="233" y="42"/>
                  </a:lnTo>
                  <a:lnTo>
                    <a:pt x="225" y="45"/>
                  </a:lnTo>
                  <a:lnTo>
                    <a:pt x="216" y="49"/>
                  </a:lnTo>
                  <a:lnTo>
                    <a:pt x="208" y="55"/>
                  </a:lnTo>
                  <a:lnTo>
                    <a:pt x="201" y="60"/>
                  </a:lnTo>
                  <a:lnTo>
                    <a:pt x="187" y="73"/>
                  </a:lnTo>
                  <a:lnTo>
                    <a:pt x="175" y="88"/>
                  </a:lnTo>
                  <a:lnTo>
                    <a:pt x="164" y="103"/>
                  </a:lnTo>
                  <a:lnTo>
                    <a:pt x="153" y="120"/>
                  </a:lnTo>
                  <a:lnTo>
                    <a:pt x="143" y="136"/>
                  </a:lnTo>
                  <a:lnTo>
                    <a:pt x="143" y="136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03" y="196"/>
                  </a:lnTo>
                  <a:lnTo>
                    <a:pt x="79" y="228"/>
                  </a:lnTo>
                  <a:lnTo>
                    <a:pt x="54" y="259"/>
                  </a:lnTo>
                  <a:lnTo>
                    <a:pt x="29" y="289"/>
                  </a:lnTo>
                  <a:lnTo>
                    <a:pt x="29" y="289"/>
                  </a:lnTo>
                  <a:lnTo>
                    <a:pt x="27" y="291"/>
                  </a:lnTo>
                  <a:lnTo>
                    <a:pt x="24" y="293"/>
                  </a:lnTo>
                  <a:lnTo>
                    <a:pt x="21" y="294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4" y="294"/>
                  </a:lnTo>
                  <a:lnTo>
                    <a:pt x="9" y="291"/>
                  </a:lnTo>
                  <a:lnTo>
                    <a:pt x="6" y="288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0" y="280"/>
                  </a:lnTo>
                  <a:lnTo>
                    <a:pt x="0" y="275"/>
                  </a:lnTo>
                  <a:lnTo>
                    <a:pt x="1" y="269"/>
                  </a:lnTo>
                  <a:lnTo>
                    <a:pt x="2" y="266"/>
                  </a:lnTo>
                  <a:lnTo>
                    <a:pt x="5" y="262"/>
                  </a:lnTo>
                  <a:lnTo>
                    <a:pt x="5" y="262"/>
                  </a:lnTo>
                  <a:lnTo>
                    <a:pt x="48" y="208"/>
                  </a:lnTo>
                  <a:lnTo>
                    <a:pt x="72" y="177"/>
                  </a:lnTo>
                  <a:lnTo>
                    <a:pt x="94" y="145"/>
                  </a:lnTo>
                  <a:lnTo>
                    <a:pt x="94" y="145"/>
                  </a:lnTo>
                  <a:lnTo>
                    <a:pt x="108" y="126"/>
                  </a:lnTo>
                  <a:lnTo>
                    <a:pt x="120" y="105"/>
                  </a:lnTo>
                  <a:lnTo>
                    <a:pt x="120" y="105"/>
                  </a:lnTo>
                  <a:lnTo>
                    <a:pt x="140" y="74"/>
                  </a:lnTo>
                  <a:lnTo>
                    <a:pt x="150" y="60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70" y="35"/>
                  </a:lnTo>
                  <a:lnTo>
                    <a:pt x="181" y="27"/>
                  </a:lnTo>
                  <a:lnTo>
                    <a:pt x="193" y="18"/>
                  </a:lnTo>
                  <a:lnTo>
                    <a:pt x="206" y="12"/>
                  </a:lnTo>
                  <a:lnTo>
                    <a:pt x="220" y="7"/>
                  </a:lnTo>
                  <a:lnTo>
                    <a:pt x="236" y="3"/>
                  </a:lnTo>
                  <a:lnTo>
                    <a:pt x="251" y="1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282" y="1"/>
                  </a:lnTo>
                  <a:lnTo>
                    <a:pt x="297" y="3"/>
                  </a:lnTo>
                  <a:lnTo>
                    <a:pt x="310" y="8"/>
                  </a:lnTo>
                  <a:lnTo>
                    <a:pt x="324" y="13"/>
                  </a:lnTo>
                  <a:lnTo>
                    <a:pt x="324" y="13"/>
                  </a:lnTo>
                  <a:lnTo>
                    <a:pt x="330" y="19"/>
                  </a:lnTo>
                  <a:lnTo>
                    <a:pt x="335" y="27"/>
                  </a:lnTo>
                  <a:lnTo>
                    <a:pt x="339" y="34"/>
                  </a:lnTo>
                  <a:lnTo>
                    <a:pt x="342" y="43"/>
                  </a:lnTo>
                  <a:lnTo>
                    <a:pt x="344" y="52"/>
                  </a:lnTo>
                  <a:lnTo>
                    <a:pt x="344" y="62"/>
                  </a:lnTo>
                  <a:lnTo>
                    <a:pt x="344" y="71"/>
                  </a:lnTo>
                  <a:lnTo>
                    <a:pt x="344" y="79"/>
                  </a:lnTo>
                  <a:lnTo>
                    <a:pt x="344" y="79"/>
                  </a:lnTo>
                  <a:lnTo>
                    <a:pt x="342" y="86"/>
                  </a:lnTo>
                  <a:lnTo>
                    <a:pt x="340" y="92"/>
                  </a:lnTo>
                  <a:lnTo>
                    <a:pt x="337" y="98"/>
                  </a:lnTo>
                  <a:lnTo>
                    <a:pt x="334" y="103"/>
                  </a:lnTo>
                  <a:lnTo>
                    <a:pt x="326" y="112"/>
                  </a:lnTo>
                  <a:lnTo>
                    <a:pt x="316" y="122"/>
                  </a:lnTo>
                  <a:lnTo>
                    <a:pt x="316" y="122"/>
                  </a:lnTo>
                  <a:lnTo>
                    <a:pt x="308" y="130"/>
                  </a:lnTo>
                  <a:lnTo>
                    <a:pt x="300" y="139"/>
                  </a:lnTo>
                  <a:lnTo>
                    <a:pt x="300" y="139"/>
                  </a:lnTo>
                  <a:lnTo>
                    <a:pt x="278" y="165"/>
                  </a:lnTo>
                  <a:lnTo>
                    <a:pt x="257" y="192"/>
                  </a:lnTo>
                  <a:lnTo>
                    <a:pt x="235" y="219"/>
                  </a:lnTo>
                  <a:lnTo>
                    <a:pt x="226" y="233"/>
                  </a:lnTo>
                  <a:lnTo>
                    <a:pt x="216" y="248"/>
                  </a:lnTo>
                  <a:lnTo>
                    <a:pt x="216" y="248"/>
                  </a:lnTo>
                  <a:lnTo>
                    <a:pt x="211" y="257"/>
                  </a:lnTo>
                  <a:lnTo>
                    <a:pt x="211" y="257"/>
                  </a:lnTo>
                  <a:lnTo>
                    <a:pt x="203" y="270"/>
                  </a:lnTo>
                  <a:lnTo>
                    <a:pt x="194" y="283"/>
                  </a:lnTo>
                  <a:lnTo>
                    <a:pt x="188" y="289"/>
                  </a:lnTo>
                  <a:lnTo>
                    <a:pt x="183" y="295"/>
                  </a:lnTo>
                  <a:lnTo>
                    <a:pt x="178" y="299"/>
                  </a:lnTo>
                  <a:lnTo>
                    <a:pt x="172" y="303"/>
                  </a:lnTo>
                  <a:lnTo>
                    <a:pt x="172" y="303"/>
                  </a:lnTo>
                  <a:lnTo>
                    <a:pt x="167" y="306"/>
                  </a:lnTo>
                  <a:lnTo>
                    <a:pt x="163" y="307"/>
                  </a:lnTo>
                  <a:lnTo>
                    <a:pt x="163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9" name="Freeform 165"/>
            <p:cNvSpPr/>
            <p:nvPr/>
          </p:nvSpPr>
          <p:spPr bwMode="auto">
            <a:xfrm>
              <a:off x="6731000" y="2366963"/>
              <a:ext cx="182563" cy="160338"/>
            </a:xfrm>
            <a:custGeom>
              <a:avLst/>
              <a:gdLst/>
              <a:ahLst/>
              <a:cxnLst>
                <a:cxn ang="0">
                  <a:pos x="221" y="303"/>
                </a:cxn>
                <a:cxn ang="0">
                  <a:pos x="213" y="298"/>
                </a:cxn>
                <a:cxn ang="0">
                  <a:pos x="210" y="291"/>
                </a:cxn>
                <a:cxn ang="0">
                  <a:pos x="198" y="273"/>
                </a:cxn>
                <a:cxn ang="0">
                  <a:pos x="177" y="251"/>
                </a:cxn>
                <a:cxn ang="0">
                  <a:pos x="164" y="237"/>
                </a:cxn>
                <a:cxn ang="0">
                  <a:pos x="119" y="195"/>
                </a:cxn>
                <a:cxn ang="0">
                  <a:pos x="71" y="158"/>
                </a:cxn>
                <a:cxn ang="0">
                  <a:pos x="27" y="118"/>
                </a:cxn>
                <a:cxn ang="0">
                  <a:pos x="8" y="95"/>
                </a:cxn>
                <a:cxn ang="0">
                  <a:pos x="0" y="69"/>
                </a:cxn>
                <a:cxn ang="0">
                  <a:pos x="1" y="51"/>
                </a:cxn>
                <a:cxn ang="0">
                  <a:pos x="14" y="28"/>
                </a:cxn>
                <a:cxn ang="0">
                  <a:pos x="39" y="10"/>
                </a:cxn>
                <a:cxn ang="0">
                  <a:pos x="60" y="2"/>
                </a:cxn>
                <a:cxn ang="0">
                  <a:pos x="84" y="0"/>
                </a:cxn>
                <a:cxn ang="0">
                  <a:pos x="133" y="9"/>
                </a:cxn>
                <a:cxn ang="0">
                  <a:pos x="155" y="21"/>
                </a:cxn>
                <a:cxn ang="0">
                  <a:pos x="185" y="50"/>
                </a:cxn>
                <a:cxn ang="0">
                  <a:pos x="206" y="78"/>
                </a:cxn>
                <a:cxn ang="0">
                  <a:pos x="229" y="105"/>
                </a:cxn>
                <a:cxn ang="0">
                  <a:pos x="261" y="142"/>
                </a:cxn>
                <a:cxn ang="0">
                  <a:pos x="291" y="182"/>
                </a:cxn>
                <a:cxn ang="0">
                  <a:pos x="306" y="210"/>
                </a:cxn>
                <a:cxn ang="0">
                  <a:pos x="330" y="256"/>
                </a:cxn>
                <a:cxn ang="0">
                  <a:pos x="341" y="267"/>
                </a:cxn>
                <a:cxn ang="0">
                  <a:pos x="347" y="280"/>
                </a:cxn>
                <a:cxn ang="0">
                  <a:pos x="343" y="289"/>
                </a:cxn>
                <a:cxn ang="0">
                  <a:pos x="326" y="297"/>
                </a:cxn>
                <a:cxn ang="0">
                  <a:pos x="320" y="296"/>
                </a:cxn>
                <a:cxn ang="0">
                  <a:pos x="307" y="285"/>
                </a:cxn>
                <a:cxn ang="0">
                  <a:pos x="291" y="256"/>
                </a:cxn>
                <a:cxn ang="0">
                  <a:pos x="281" y="234"/>
                </a:cxn>
                <a:cxn ang="0">
                  <a:pos x="270" y="216"/>
                </a:cxn>
                <a:cxn ang="0">
                  <a:pos x="234" y="162"/>
                </a:cxn>
                <a:cxn ang="0">
                  <a:pos x="221" y="146"/>
                </a:cxn>
                <a:cxn ang="0">
                  <a:pos x="192" y="112"/>
                </a:cxn>
                <a:cxn ang="0">
                  <a:pos x="146" y="61"/>
                </a:cxn>
                <a:cxn ang="0">
                  <a:pos x="118" y="43"/>
                </a:cxn>
                <a:cxn ang="0">
                  <a:pos x="94" y="36"/>
                </a:cxn>
                <a:cxn ang="0">
                  <a:pos x="77" y="36"/>
                </a:cxn>
                <a:cxn ang="0">
                  <a:pos x="74" y="36"/>
                </a:cxn>
                <a:cxn ang="0">
                  <a:pos x="55" y="41"/>
                </a:cxn>
                <a:cxn ang="0">
                  <a:pos x="45" y="52"/>
                </a:cxn>
                <a:cxn ang="0">
                  <a:pos x="42" y="81"/>
                </a:cxn>
                <a:cxn ang="0">
                  <a:pos x="43" y="85"/>
                </a:cxn>
                <a:cxn ang="0">
                  <a:pos x="71" y="106"/>
                </a:cxn>
                <a:cxn ang="0">
                  <a:pos x="94" y="126"/>
                </a:cxn>
                <a:cxn ang="0">
                  <a:pos x="128" y="155"/>
                </a:cxn>
                <a:cxn ang="0">
                  <a:pos x="163" y="185"/>
                </a:cxn>
                <a:cxn ang="0">
                  <a:pos x="200" y="221"/>
                </a:cxn>
                <a:cxn ang="0">
                  <a:pos x="234" y="261"/>
                </a:cxn>
                <a:cxn ang="0">
                  <a:pos x="244" y="282"/>
                </a:cxn>
                <a:cxn ang="0">
                  <a:pos x="243" y="293"/>
                </a:cxn>
                <a:cxn ang="0">
                  <a:pos x="238" y="299"/>
                </a:cxn>
                <a:cxn ang="0">
                  <a:pos x="225" y="303"/>
                </a:cxn>
              </a:cxnLst>
              <a:rect l="0" t="0" r="r" b="b"/>
              <a:pathLst>
                <a:path w="347" h="303">
                  <a:moveTo>
                    <a:pt x="225" y="303"/>
                  </a:moveTo>
                  <a:lnTo>
                    <a:pt x="225" y="303"/>
                  </a:lnTo>
                  <a:lnTo>
                    <a:pt x="221" y="303"/>
                  </a:lnTo>
                  <a:lnTo>
                    <a:pt x="217" y="301"/>
                  </a:lnTo>
                  <a:lnTo>
                    <a:pt x="215" y="300"/>
                  </a:lnTo>
                  <a:lnTo>
                    <a:pt x="213" y="298"/>
                  </a:lnTo>
                  <a:lnTo>
                    <a:pt x="211" y="295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08" y="287"/>
                  </a:lnTo>
                  <a:lnTo>
                    <a:pt x="206" y="283"/>
                  </a:lnTo>
                  <a:lnTo>
                    <a:pt x="198" y="273"/>
                  </a:lnTo>
                  <a:lnTo>
                    <a:pt x="189" y="263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66" y="240"/>
                  </a:lnTo>
                  <a:lnTo>
                    <a:pt x="164" y="237"/>
                  </a:lnTo>
                  <a:lnTo>
                    <a:pt x="164" y="237"/>
                  </a:lnTo>
                  <a:lnTo>
                    <a:pt x="143" y="214"/>
                  </a:lnTo>
                  <a:lnTo>
                    <a:pt x="131" y="204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95" y="176"/>
                  </a:lnTo>
                  <a:lnTo>
                    <a:pt x="71" y="158"/>
                  </a:lnTo>
                  <a:lnTo>
                    <a:pt x="49" y="13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0" y="111"/>
                  </a:lnTo>
                  <a:lnTo>
                    <a:pt x="13" y="103"/>
                  </a:lnTo>
                  <a:lnTo>
                    <a:pt x="8" y="95"/>
                  </a:lnTo>
                  <a:lnTo>
                    <a:pt x="4" y="86"/>
                  </a:lnTo>
                  <a:lnTo>
                    <a:pt x="1" y="77"/>
                  </a:lnTo>
                  <a:lnTo>
                    <a:pt x="0" y="69"/>
                  </a:lnTo>
                  <a:lnTo>
                    <a:pt x="0" y="60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4" y="43"/>
                  </a:lnTo>
                  <a:lnTo>
                    <a:pt x="9" y="35"/>
                  </a:lnTo>
                  <a:lnTo>
                    <a:pt x="14" y="28"/>
                  </a:lnTo>
                  <a:lnTo>
                    <a:pt x="22" y="20"/>
                  </a:lnTo>
                  <a:lnTo>
                    <a:pt x="30" y="14"/>
                  </a:lnTo>
                  <a:lnTo>
                    <a:pt x="39" y="10"/>
                  </a:lnTo>
                  <a:lnTo>
                    <a:pt x="49" y="6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71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100" y="1"/>
                  </a:lnTo>
                  <a:lnTo>
                    <a:pt x="117" y="4"/>
                  </a:lnTo>
                  <a:lnTo>
                    <a:pt x="133" y="9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55" y="21"/>
                  </a:lnTo>
                  <a:lnTo>
                    <a:pt x="161" y="27"/>
                  </a:lnTo>
                  <a:lnTo>
                    <a:pt x="173" y="38"/>
                  </a:lnTo>
                  <a:lnTo>
                    <a:pt x="185" y="50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206" y="78"/>
                  </a:lnTo>
                  <a:lnTo>
                    <a:pt x="218" y="93"/>
                  </a:lnTo>
                  <a:lnTo>
                    <a:pt x="218" y="93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46" y="124"/>
                  </a:lnTo>
                  <a:lnTo>
                    <a:pt x="261" y="142"/>
                  </a:lnTo>
                  <a:lnTo>
                    <a:pt x="277" y="161"/>
                  </a:lnTo>
                  <a:lnTo>
                    <a:pt x="291" y="182"/>
                  </a:lnTo>
                  <a:lnTo>
                    <a:pt x="291" y="182"/>
                  </a:lnTo>
                  <a:lnTo>
                    <a:pt x="297" y="195"/>
                  </a:lnTo>
                  <a:lnTo>
                    <a:pt x="306" y="210"/>
                  </a:lnTo>
                  <a:lnTo>
                    <a:pt x="306" y="210"/>
                  </a:lnTo>
                  <a:lnTo>
                    <a:pt x="313" y="227"/>
                  </a:lnTo>
                  <a:lnTo>
                    <a:pt x="321" y="242"/>
                  </a:lnTo>
                  <a:lnTo>
                    <a:pt x="330" y="256"/>
                  </a:lnTo>
                  <a:lnTo>
                    <a:pt x="336" y="262"/>
                  </a:lnTo>
                  <a:lnTo>
                    <a:pt x="341" y="267"/>
                  </a:lnTo>
                  <a:lnTo>
                    <a:pt x="341" y="267"/>
                  </a:lnTo>
                  <a:lnTo>
                    <a:pt x="345" y="271"/>
                  </a:lnTo>
                  <a:lnTo>
                    <a:pt x="346" y="276"/>
                  </a:lnTo>
                  <a:lnTo>
                    <a:pt x="347" y="280"/>
                  </a:lnTo>
                  <a:lnTo>
                    <a:pt x="346" y="284"/>
                  </a:lnTo>
                  <a:lnTo>
                    <a:pt x="346" y="284"/>
                  </a:lnTo>
                  <a:lnTo>
                    <a:pt x="343" y="289"/>
                  </a:lnTo>
                  <a:lnTo>
                    <a:pt x="338" y="293"/>
                  </a:lnTo>
                  <a:lnTo>
                    <a:pt x="333" y="296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0" y="296"/>
                  </a:lnTo>
                  <a:lnTo>
                    <a:pt x="315" y="292"/>
                  </a:lnTo>
                  <a:lnTo>
                    <a:pt x="315" y="292"/>
                  </a:lnTo>
                  <a:lnTo>
                    <a:pt x="307" y="285"/>
                  </a:lnTo>
                  <a:lnTo>
                    <a:pt x="301" y="275"/>
                  </a:lnTo>
                  <a:lnTo>
                    <a:pt x="296" y="266"/>
                  </a:lnTo>
                  <a:lnTo>
                    <a:pt x="291" y="256"/>
                  </a:lnTo>
                  <a:lnTo>
                    <a:pt x="291" y="256"/>
                  </a:lnTo>
                  <a:lnTo>
                    <a:pt x="286" y="245"/>
                  </a:lnTo>
                  <a:lnTo>
                    <a:pt x="281" y="234"/>
                  </a:lnTo>
                  <a:lnTo>
                    <a:pt x="281" y="234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58" y="197"/>
                  </a:lnTo>
                  <a:lnTo>
                    <a:pt x="247" y="178"/>
                  </a:lnTo>
                  <a:lnTo>
                    <a:pt x="234" y="162"/>
                  </a:lnTo>
                  <a:lnTo>
                    <a:pt x="228" y="154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08" y="130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70" y="85"/>
                  </a:lnTo>
                  <a:lnTo>
                    <a:pt x="158" y="72"/>
                  </a:lnTo>
                  <a:lnTo>
                    <a:pt x="146" y="61"/>
                  </a:lnTo>
                  <a:lnTo>
                    <a:pt x="132" y="50"/>
                  </a:lnTo>
                  <a:lnTo>
                    <a:pt x="125" y="46"/>
                  </a:lnTo>
                  <a:lnTo>
                    <a:pt x="118" y="43"/>
                  </a:lnTo>
                  <a:lnTo>
                    <a:pt x="110" y="40"/>
                  </a:lnTo>
                  <a:lnTo>
                    <a:pt x="102" y="38"/>
                  </a:lnTo>
                  <a:lnTo>
                    <a:pt x="94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66" y="37"/>
                  </a:lnTo>
                  <a:lnTo>
                    <a:pt x="60" y="38"/>
                  </a:lnTo>
                  <a:lnTo>
                    <a:pt x="55" y="41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5" y="52"/>
                  </a:lnTo>
                  <a:lnTo>
                    <a:pt x="42" y="60"/>
                  </a:lnTo>
                  <a:lnTo>
                    <a:pt x="41" y="7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57" y="96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83" y="115"/>
                  </a:lnTo>
                  <a:lnTo>
                    <a:pt x="94" y="126"/>
                  </a:lnTo>
                  <a:lnTo>
                    <a:pt x="94" y="126"/>
                  </a:lnTo>
                  <a:lnTo>
                    <a:pt x="110" y="140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46" y="169"/>
                  </a:lnTo>
                  <a:lnTo>
                    <a:pt x="163" y="185"/>
                  </a:lnTo>
                  <a:lnTo>
                    <a:pt x="163" y="185"/>
                  </a:lnTo>
                  <a:lnTo>
                    <a:pt x="182" y="202"/>
                  </a:lnTo>
                  <a:lnTo>
                    <a:pt x="182" y="202"/>
                  </a:lnTo>
                  <a:lnTo>
                    <a:pt x="200" y="221"/>
                  </a:lnTo>
                  <a:lnTo>
                    <a:pt x="219" y="240"/>
                  </a:lnTo>
                  <a:lnTo>
                    <a:pt x="227" y="251"/>
                  </a:lnTo>
                  <a:lnTo>
                    <a:pt x="234" y="261"/>
                  </a:lnTo>
                  <a:lnTo>
                    <a:pt x="241" y="271"/>
                  </a:lnTo>
                  <a:lnTo>
                    <a:pt x="244" y="282"/>
                  </a:lnTo>
                  <a:lnTo>
                    <a:pt x="244" y="282"/>
                  </a:lnTo>
                  <a:lnTo>
                    <a:pt x="245" y="286"/>
                  </a:lnTo>
                  <a:lnTo>
                    <a:pt x="244" y="289"/>
                  </a:lnTo>
                  <a:lnTo>
                    <a:pt x="243" y="293"/>
                  </a:lnTo>
                  <a:lnTo>
                    <a:pt x="241" y="296"/>
                  </a:lnTo>
                  <a:lnTo>
                    <a:pt x="241" y="296"/>
                  </a:lnTo>
                  <a:lnTo>
                    <a:pt x="238" y="299"/>
                  </a:lnTo>
                  <a:lnTo>
                    <a:pt x="234" y="301"/>
                  </a:lnTo>
                  <a:lnTo>
                    <a:pt x="229" y="303"/>
                  </a:lnTo>
                  <a:lnTo>
                    <a:pt x="225" y="303"/>
                  </a:lnTo>
                  <a:lnTo>
                    <a:pt x="225" y="30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5" name="组合 954"/>
          <p:cNvGrpSpPr/>
          <p:nvPr/>
        </p:nvGrpSpPr>
        <p:grpSpPr>
          <a:xfrm>
            <a:off x="5480027" y="2521003"/>
            <a:ext cx="810684" cy="855133"/>
            <a:chOff x="4197350" y="2182813"/>
            <a:chExt cx="608013" cy="641350"/>
          </a:xfrm>
          <a:solidFill>
            <a:schemeClr val="tx1"/>
          </a:solidFill>
        </p:grpSpPr>
        <p:sp>
          <p:nvSpPr>
            <p:cNvPr id="16550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1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2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3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4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5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6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7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8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9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0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1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2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3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4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5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6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7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8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9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0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1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2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3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4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5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6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7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8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9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0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1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2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3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4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5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6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7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8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0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1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2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3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4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5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6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6" name="组合 955"/>
          <p:cNvGrpSpPr/>
          <p:nvPr/>
        </p:nvGrpSpPr>
        <p:grpSpPr>
          <a:xfrm>
            <a:off x="4138061" y="2413053"/>
            <a:ext cx="1039284" cy="1003300"/>
            <a:chOff x="3190875" y="2101850"/>
            <a:chExt cx="779463" cy="752475"/>
          </a:xfrm>
          <a:solidFill>
            <a:schemeClr val="tx1"/>
          </a:solidFill>
        </p:grpSpPr>
        <p:sp>
          <p:nvSpPr>
            <p:cNvPr id="16597" name="Freeform 213"/>
            <p:cNvSpPr/>
            <p:nvPr/>
          </p:nvSpPr>
          <p:spPr bwMode="auto">
            <a:xfrm>
              <a:off x="3417888" y="2455863"/>
              <a:ext cx="44450" cy="82550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71" y="9"/>
                </a:cxn>
                <a:cxn ang="0">
                  <a:pos x="65" y="18"/>
                </a:cxn>
                <a:cxn ang="0">
                  <a:pos x="58" y="26"/>
                </a:cxn>
                <a:cxn ang="0">
                  <a:pos x="54" y="34"/>
                </a:cxn>
                <a:cxn ang="0">
                  <a:pos x="45" y="52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6" y="100"/>
                </a:cxn>
                <a:cxn ang="0">
                  <a:pos x="19" y="114"/>
                </a:cxn>
                <a:cxn ang="0">
                  <a:pos x="15" y="120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6" y="131"/>
                </a:cxn>
                <a:cxn ang="0">
                  <a:pos x="4" y="137"/>
                </a:cxn>
                <a:cxn ang="0">
                  <a:pos x="2" y="144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11" y="146"/>
                </a:cxn>
                <a:cxn ang="0">
                  <a:pos x="13" y="142"/>
                </a:cxn>
                <a:cxn ang="0">
                  <a:pos x="18" y="132"/>
                </a:cxn>
                <a:cxn ang="0">
                  <a:pos x="24" y="123"/>
                </a:cxn>
                <a:cxn ang="0">
                  <a:pos x="29" y="115"/>
                </a:cxn>
                <a:cxn ang="0">
                  <a:pos x="29" y="115"/>
                </a:cxn>
                <a:cxn ang="0">
                  <a:pos x="37" y="98"/>
                </a:cxn>
                <a:cxn ang="0">
                  <a:pos x="43" y="82"/>
                </a:cxn>
                <a:cxn ang="0">
                  <a:pos x="43" y="82"/>
                </a:cxn>
                <a:cxn ang="0">
                  <a:pos x="51" y="62"/>
                </a:cxn>
                <a:cxn ang="0">
                  <a:pos x="60" y="43"/>
                </a:cxn>
                <a:cxn ang="0">
                  <a:pos x="65" y="34"/>
                </a:cxn>
                <a:cxn ang="0">
                  <a:pos x="71" y="25"/>
                </a:cxn>
                <a:cxn ang="0">
                  <a:pos x="77" y="17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5" h="155">
                  <a:moveTo>
                    <a:pt x="78" y="2"/>
                  </a:moveTo>
                  <a:lnTo>
                    <a:pt x="78" y="2"/>
                  </a:lnTo>
                  <a:lnTo>
                    <a:pt x="71" y="9"/>
                  </a:lnTo>
                  <a:lnTo>
                    <a:pt x="65" y="18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45" y="52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6" y="100"/>
                  </a:lnTo>
                  <a:lnTo>
                    <a:pt x="19" y="114"/>
                  </a:lnTo>
                  <a:lnTo>
                    <a:pt x="15" y="120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6" y="131"/>
                  </a:lnTo>
                  <a:lnTo>
                    <a:pt x="4" y="137"/>
                  </a:lnTo>
                  <a:lnTo>
                    <a:pt x="2" y="144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8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1" y="146"/>
                  </a:lnTo>
                  <a:lnTo>
                    <a:pt x="13" y="142"/>
                  </a:lnTo>
                  <a:lnTo>
                    <a:pt x="18" y="132"/>
                  </a:lnTo>
                  <a:lnTo>
                    <a:pt x="24" y="123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37" y="98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51" y="62"/>
                  </a:lnTo>
                  <a:lnTo>
                    <a:pt x="60" y="43"/>
                  </a:lnTo>
                  <a:lnTo>
                    <a:pt x="65" y="34"/>
                  </a:lnTo>
                  <a:lnTo>
                    <a:pt x="71" y="25"/>
                  </a:lnTo>
                  <a:lnTo>
                    <a:pt x="77" y="17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8" name="Freeform 214"/>
            <p:cNvSpPr/>
            <p:nvPr/>
          </p:nvSpPr>
          <p:spPr bwMode="auto">
            <a:xfrm>
              <a:off x="3421063" y="2446338"/>
              <a:ext cx="71438" cy="147638"/>
            </a:xfrm>
            <a:custGeom>
              <a:avLst/>
              <a:gdLst/>
              <a:ahLst/>
              <a:cxnLst>
                <a:cxn ang="0">
                  <a:pos x="126" y="3"/>
                </a:cxn>
                <a:cxn ang="0">
                  <a:pos x="126" y="3"/>
                </a:cxn>
                <a:cxn ang="0">
                  <a:pos x="118" y="19"/>
                </a:cxn>
                <a:cxn ang="0">
                  <a:pos x="110" y="35"/>
                </a:cxn>
                <a:cxn ang="0">
                  <a:pos x="101" y="50"/>
                </a:cxn>
                <a:cxn ang="0">
                  <a:pos x="92" y="66"/>
                </a:cxn>
                <a:cxn ang="0">
                  <a:pos x="92" y="66"/>
                </a:cxn>
                <a:cxn ang="0">
                  <a:pos x="75" y="95"/>
                </a:cxn>
                <a:cxn ang="0">
                  <a:pos x="68" y="111"/>
                </a:cxn>
                <a:cxn ang="0">
                  <a:pos x="61" y="126"/>
                </a:cxn>
                <a:cxn ang="0">
                  <a:pos x="61" y="126"/>
                </a:cxn>
                <a:cxn ang="0">
                  <a:pos x="47" y="164"/>
                </a:cxn>
                <a:cxn ang="0">
                  <a:pos x="33" y="201"/>
                </a:cxn>
                <a:cxn ang="0">
                  <a:pos x="17" y="238"/>
                </a:cxn>
                <a:cxn ang="0">
                  <a:pos x="1" y="273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3" y="280"/>
                </a:cxn>
                <a:cxn ang="0">
                  <a:pos x="4" y="280"/>
                </a:cxn>
                <a:cxn ang="0">
                  <a:pos x="6" y="280"/>
                </a:cxn>
                <a:cxn ang="0">
                  <a:pos x="7" y="280"/>
                </a:cxn>
                <a:cxn ang="0">
                  <a:pos x="8" y="278"/>
                </a:cxn>
                <a:cxn ang="0">
                  <a:pos x="8" y="278"/>
                </a:cxn>
                <a:cxn ang="0">
                  <a:pos x="23" y="246"/>
                </a:cxn>
                <a:cxn ang="0">
                  <a:pos x="37" y="213"/>
                </a:cxn>
                <a:cxn ang="0">
                  <a:pos x="37" y="213"/>
                </a:cxn>
                <a:cxn ang="0">
                  <a:pos x="54" y="175"/>
                </a:cxn>
                <a:cxn ang="0">
                  <a:pos x="62" y="156"/>
                </a:cxn>
                <a:cxn ang="0">
                  <a:pos x="68" y="137"/>
                </a:cxn>
                <a:cxn ang="0">
                  <a:pos x="68" y="137"/>
                </a:cxn>
                <a:cxn ang="0">
                  <a:pos x="70" y="128"/>
                </a:cxn>
                <a:cxn ang="0">
                  <a:pos x="73" y="119"/>
                </a:cxn>
                <a:cxn ang="0">
                  <a:pos x="80" y="103"/>
                </a:cxn>
                <a:cxn ang="0">
                  <a:pos x="90" y="86"/>
                </a:cxn>
                <a:cxn ang="0">
                  <a:pos x="99" y="70"/>
                </a:cxn>
                <a:cxn ang="0">
                  <a:pos x="118" y="39"/>
                </a:cxn>
                <a:cxn ang="0">
                  <a:pos x="128" y="22"/>
                </a:cxn>
                <a:cxn ang="0">
                  <a:pos x="135" y="6"/>
                </a:cxn>
                <a:cxn ang="0">
                  <a:pos x="135" y="6"/>
                </a:cxn>
                <a:cxn ang="0">
                  <a:pos x="136" y="4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3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6" y="3"/>
                </a:cxn>
                <a:cxn ang="0">
                  <a:pos x="126" y="3"/>
                </a:cxn>
              </a:cxnLst>
              <a:rect l="0" t="0" r="r" b="b"/>
              <a:pathLst>
                <a:path w="136" h="280">
                  <a:moveTo>
                    <a:pt x="126" y="3"/>
                  </a:moveTo>
                  <a:lnTo>
                    <a:pt x="126" y="3"/>
                  </a:lnTo>
                  <a:lnTo>
                    <a:pt x="118" y="19"/>
                  </a:lnTo>
                  <a:lnTo>
                    <a:pt x="110" y="35"/>
                  </a:lnTo>
                  <a:lnTo>
                    <a:pt x="101" y="50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75" y="95"/>
                  </a:lnTo>
                  <a:lnTo>
                    <a:pt x="68" y="111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47" y="164"/>
                  </a:lnTo>
                  <a:lnTo>
                    <a:pt x="33" y="201"/>
                  </a:lnTo>
                  <a:lnTo>
                    <a:pt x="17" y="238"/>
                  </a:lnTo>
                  <a:lnTo>
                    <a:pt x="1" y="273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3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80"/>
                  </a:lnTo>
                  <a:lnTo>
                    <a:pt x="8" y="278"/>
                  </a:lnTo>
                  <a:lnTo>
                    <a:pt x="8" y="278"/>
                  </a:lnTo>
                  <a:lnTo>
                    <a:pt x="23" y="246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54" y="175"/>
                  </a:lnTo>
                  <a:lnTo>
                    <a:pt x="62" y="156"/>
                  </a:lnTo>
                  <a:lnTo>
                    <a:pt x="68" y="137"/>
                  </a:lnTo>
                  <a:lnTo>
                    <a:pt x="68" y="137"/>
                  </a:lnTo>
                  <a:lnTo>
                    <a:pt x="70" y="128"/>
                  </a:lnTo>
                  <a:lnTo>
                    <a:pt x="73" y="119"/>
                  </a:lnTo>
                  <a:lnTo>
                    <a:pt x="80" y="103"/>
                  </a:lnTo>
                  <a:lnTo>
                    <a:pt x="90" y="86"/>
                  </a:lnTo>
                  <a:lnTo>
                    <a:pt x="99" y="70"/>
                  </a:lnTo>
                  <a:lnTo>
                    <a:pt x="118" y="39"/>
                  </a:lnTo>
                  <a:lnTo>
                    <a:pt x="128" y="22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36" y="4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8" y="1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9" name="Freeform 215"/>
            <p:cNvSpPr/>
            <p:nvPr/>
          </p:nvSpPr>
          <p:spPr bwMode="auto">
            <a:xfrm>
              <a:off x="3441700" y="2446338"/>
              <a:ext cx="84138" cy="161925"/>
            </a:xfrm>
            <a:custGeom>
              <a:avLst/>
              <a:gdLst/>
              <a:ahLst/>
              <a:cxnLst>
                <a:cxn ang="0">
                  <a:pos x="153" y="1"/>
                </a:cxn>
                <a:cxn ang="0">
                  <a:pos x="139" y="22"/>
                </a:cxn>
                <a:cxn ang="0">
                  <a:pos x="129" y="44"/>
                </a:cxn>
                <a:cxn ang="0">
                  <a:pos x="112" y="84"/>
                </a:cxn>
                <a:cxn ang="0">
                  <a:pos x="109" y="93"/>
                </a:cxn>
                <a:cxn ang="0">
                  <a:pos x="104" y="116"/>
                </a:cxn>
                <a:cxn ang="0">
                  <a:pos x="100" y="125"/>
                </a:cxn>
                <a:cxn ang="0">
                  <a:pos x="79" y="157"/>
                </a:cxn>
                <a:cxn ang="0">
                  <a:pos x="60" y="190"/>
                </a:cxn>
                <a:cxn ang="0">
                  <a:pos x="24" y="249"/>
                </a:cxn>
                <a:cxn ang="0">
                  <a:pos x="5" y="287"/>
                </a:cxn>
                <a:cxn ang="0">
                  <a:pos x="0" y="300"/>
                </a:cxn>
                <a:cxn ang="0">
                  <a:pos x="1" y="305"/>
                </a:cxn>
                <a:cxn ang="0">
                  <a:pos x="2" y="306"/>
                </a:cxn>
                <a:cxn ang="0">
                  <a:pos x="5" y="307"/>
                </a:cxn>
                <a:cxn ang="0">
                  <a:pos x="9" y="302"/>
                </a:cxn>
                <a:cxn ang="0">
                  <a:pos x="8" y="300"/>
                </a:cxn>
                <a:cxn ang="0">
                  <a:pos x="10" y="299"/>
                </a:cxn>
                <a:cxn ang="0">
                  <a:pos x="15" y="288"/>
                </a:cxn>
                <a:cxn ang="0">
                  <a:pos x="32" y="258"/>
                </a:cxn>
                <a:cxn ang="0">
                  <a:pos x="55" y="218"/>
                </a:cxn>
                <a:cxn ang="0">
                  <a:pos x="77" y="179"/>
                </a:cxn>
                <a:cxn ang="0">
                  <a:pos x="108" y="129"/>
                </a:cxn>
                <a:cxn ang="0">
                  <a:pos x="110" y="124"/>
                </a:cxn>
                <a:cxn ang="0">
                  <a:pos x="114" y="110"/>
                </a:cxn>
                <a:cxn ang="0">
                  <a:pos x="121" y="90"/>
                </a:cxn>
                <a:cxn ang="0">
                  <a:pos x="128" y="71"/>
                </a:cxn>
                <a:cxn ang="0">
                  <a:pos x="141" y="39"/>
                </a:cxn>
                <a:cxn ang="0">
                  <a:pos x="155" y="15"/>
                </a:cxn>
                <a:cxn ang="0">
                  <a:pos x="159" y="9"/>
                </a:cxn>
                <a:cxn ang="0">
                  <a:pos x="160" y="5"/>
                </a:cxn>
                <a:cxn ang="0">
                  <a:pos x="157" y="0"/>
                </a:cxn>
                <a:cxn ang="0">
                  <a:pos x="154" y="0"/>
                </a:cxn>
                <a:cxn ang="0">
                  <a:pos x="153" y="1"/>
                </a:cxn>
              </a:cxnLst>
              <a:rect l="0" t="0" r="r" b="b"/>
              <a:pathLst>
                <a:path w="160" h="307">
                  <a:moveTo>
                    <a:pt x="153" y="1"/>
                  </a:moveTo>
                  <a:lnTo>
                    <a:pt x="153" y="1"/>
                  </a:lnTo>
                  <a:lnTo>
                    <a:pt x="146" y="12"/>
                  </a:lnTo>
                  <a:lnTo>
                    <a:pt x="139" y="22"/>
                  </a:lnTo>
                  <a:lnTo>
                    <a:pt x="134" y="3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09" y="93"/>
                  </a:lnTo>
                  <a:lnTo>
                    <a:pt x="107" y="105"/>
                  </a:lnTo>
                  <a:lnTo>
                    <a:pt x="104" y="116"/>
                  </a:lnTo>
                  <a:lnTo>
                    <a:pt x="102" y="121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79" y="157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46" y="212"/>
                  </a:lnTo>
                  <a:lnTo>
                    <a:pt x="24" y="249"/>
                  </a:lnTo>
                  <a:lnTo>
                    <a:pt x="13" y="269"/>
                  </a:lnTo>
                  <a:lnTo>
                    <a:pt x="5" y="287"/>
                  </a:lnTo>
                  <a:lnTo>
                    <a:pt x="2" y="294"/>
                  </a:lnTo>
                  <a:lnTo>
                    <a:pt x="0" y="300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4" y="307"/>
                  </a:lnTo>
                  <a:lnTo>
                    <a:pt x="5" y="307"/>
                  </a:lnTo>
                  <a:lnTo>
                    <a:pt x="8" y="305"/>
                  </a:lnTo>
                  <a:lnTo>
                    <a:pt x="9" y="302"/>
                  </a:lnTo>
                  <a:lnTo>
                    <a:pt x="8" y="300"/>
                  </a:lnTo>
                  <a:lnTo>
                    <a:pt x="8" y="300"/>
                  </a:lnTo>
                  <a:lnTo>
                    <a:pt x="9" y="302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15" y="288"/>
                  </a:lnTo>
                  <a:lnTo>
                    <a:pt x="15" y="288"/>
                  </a:lnTo>
                  <a:lnTo>
                    <a:pt x="32" y="258"/>
                  </a:lnTo>
                  <a:lnTo>
                    <a:pt x="32" y="258"/>
                  </a:lnTo>
                  <a:lnTo>
                    <a:pt x="55" y="218"/>
                  </a:lnTo>
                  <a:lnTo>
                    <a:pt x="77" y="179"/>
                  </a:lnTo>
                  <a:lnTo>
                    <a:pt x="77" y="179"/>
                  </a:lnTo>
                  <a:lnTo>
                    <a:pt x="93" y="154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110" y="124"/>
                  </a:lnTo>
                  <a:lnTo>
                    <a:pt x="112" y="119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21" y="90"/>
                  </a:lnTo>
                  <a:lnTo>
                    <a:pt x="128" y="71"/>
                  </a:lnTo>
                  <a:lnTo>
                    <a:pt x="128" y="71"/>
                  </a:lnTo>
                  <a:lnTo>
                    <a:pt x="134" y="55"/>
                  </a:lnTo>
                  <a:lnTo>
                    <a:pt x="141" y="39"/>
                  </a:lnTo>
                  <a:lnTo>
                    <a:pt x="150" y="23"/>
                  </a:lnTo>
                  <a:lnTo>
                    <a:pt x="155" y="15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3" y="1"/>
                  </a:lnTo>
                  <a:lnTo>
                    <a:pt x="1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0" name="Freeform 216"/>
            <p:cNvSpPr/>
            <p:nvPr/>
          </p:nvSpPr>
          <p:spPr bwMode="auto">
            <a:xfrm>
              <a:off x="3468688" y="2425700"/>
              <a:ext cx="96838" cy="206375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2" y="26"/>
                </a:cxn>
                <a:cxn ang="0">
                  <a:pos x="147" y="50"/>
                </a:cxn>
                <a:cxn ang="0">
                  <a:pos x="134" y="76"/>
                </a:cxn>
                <a:cxn ang="0">
                  <a:pos x="121" y="100"/>
                </a:cxn>
                <a:cxn ang="0">
                  <a:pos x="98" y="152"/>
                </a:cxn>
                <a:cxn ang="0">
                  <a:pos x="76" y="204"/>
                </a:cxn>
                <a:cxn ang="0">
                  <a:pos x="76" y="204"/>
                </a:cxn>
                <a:cxn ang="0">
                  <a:pos x="36" y="297"/>
                </a:cxn>
                <a:cxn ang="0">
                  <a:pos x="36" y="297"/>
                </a:cxn>
                <a:cxn ang="0">
                  <a:pos x="26" y="317"/>
                </a:cxn>
                <a:cxn ang="0">
                  <a:pos x="16" y="339"/>
                </a:cxn>
                <a:cxn ang="0">
                  <a:pos x="7" y="360"/>
                </a:cxn>
                <a:cxn ang="0">
                  <a:pos x="3" y="371"/>
                </a:cxn>
                <a:cxn ang="0">
                  <a:pos x="0" y="382"/>
                </a:cxn>
                <a:cxn ang="0">
                  <a:pos x="0" y="382"/>
                </a:cxn>
                <a:cxn ang="0">
                  <a:pos x="0" y="384"/>
                </a:cxn>
                <a:cxn ang="0">
                  <a:pos x="0" y="386"/>
                </a:cxn>
                <a:cxn ang="0">
                  <a:pos x="1" y="388"/>
                </a:cxn>
                <a:cxn ang="0">
                  <a:pos x="3" y="388"/>
                </a:cxn>
                <a:cxn ang="0">
                  <a:pos x="5" y="389"/>
                </a:cxn>
                <a:cxn ang="0">
                  <a:pos x="6" y="388"/>
                </a:cxn>
                <a:cxn ang="0">
                  <a:pos x="8" y="387"/>
                </a:cxn>
                <a:cxn ang="0">
                  <a:pos x="9" y="384"/>
                </a:cxn>
                <a:cxn ang="0">
                  <a:pos x="9" y="384"/>
                </a:cxn>
                <a:cxn ang="0">
                  <a:pos x="12" y="373"/>
                </a:cxn>
                <a:cxn ang="0">
                  <a:pos x="16" y="363"/>
                </a:cxn>
                <a:cxn ang="0">
                  <a:pos x="20" y="351"/>
                </a:cxn>
                <a:cxn ang="0">
                  <a:pos x="25" y="341"/>
                </a:cxn>
                <a:cxn ang="0">
                  <a:pos x="25" y="341"/>
                </a:cxn>
                <a:cxn ang="0">
                  <a:pos x="32" y="330"/>
                </a:cxn>
                <a:cxn ang="0">
                  <a:pos x="37" y="318"/>
                </a:cxn>
                <a:cxn ang="0">
                  <a:pos x="47" y="295"/>
                </a:cxn>
                <a:cxn ang="0">
                  <a:pos x="47" y="295"/>
                </a:cxn>
                <a:cxn ang="0">
                  <a:pos x="87" y="202"/>
                </a:cxn>
                <a:cxn ang="0">
                  <a:pos x="87" y="202"/>
                </a:cxn>
                <a:cxn ang="0">
                  <a:pos x="109" y="151"/>
                </a:cxn>
                <a:cxn ang="0">
                  <a:pos x="132" y="101"/>
                </a:cxn>
                <a:cxn ang="0">
                  <a:pos x="144" y="78"/>
                </a:cxn>
                <a:cxn ang="0">
                  <a:pos x="157" y="53"/>
                </a:cxn>
                <a:cxn ang="0">
                  <a:pos x="170" y="29"/>
                </a:cxn>
                <a:cxn ang="0">
                  <a:pos x="184" y="6"/>
                </a:cxn>
                <a:cxn ang="0">
                  <a:pos x="184" y="6"/>
                </a:cxn>
                <a:cxn ang="0">
                  <a:pos x="185" y="4"/>
                </a:cxn>
                <a:cxn ang="0">
                  <a:pos x="185" y="3"/>
                </a:cxn>
                <a:cxn ang="0">
                  <a:pos x="184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80" y="0"/>
                </a:cxn>
                <a:cxn ang="0">
                  <a:pos x="178" y="0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389">
                  <a:moveTo>
                    <a:pt x="177" y="2"/>
                  </a:moveTo>
                  <a:lnTo>
                    <a:pt x="177" y="2"/>
                  </a:lnTo>
                  <a:lnTo>
                    <a:pt x="162" y="26"/>
                  </a:lnTo>
                  <a:lnTo>
                    <a:pt x="147" y="50"/>
                  </a:lnTo>
                  <a:lnTo>
                    <a:pt x="134" y="76"/>
                  </a:lnTo>
                  <a:lnTo>
                    <a:pt x="121" y="100"/>
                  </a:lnTo>
                  <a:lnTo>
                    <a:pt x="98" y="152"/>
                  </a:lnTo>
                  <a:lnTo>
                    <a:pt x="76" y="204"/>
                  </a:lnTo>
                  <a:lnTo>
                    <a:pt x="76" y="204"/>
                  </a:lnTo>
                  <a:lnTo>
                    <a:pt x="36" y="297"/>
                  </a:lnTo>
                  <a:lnTo>
                    <a:pt x="36" y="297"/>
                  </a:lnTo>
                  <a:lnTo>
                    <a:pt x="26" y="317"/>
                  </a:lnTo>
                  <a:lnTo>
                    <a:pt x="16" y="339"/>
                  </a:lnTo>
                  <a:lnTo>
                    <a:pt x="7" y="360"/>
                  </a:lnTo>
                  <a:lnTo>
                    <a:pt x="3" y="371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0" y="384"/>
                  </a:lnTo>
                  <a:lnTo>
                    <a:pt x="0" y="386"/>
                  </a:lnTo>
                  <a:lnTo>
                    <a:pt x="1" y="388"/>
                  </a:lnTo>
                  <a:lnTo>
                    <a:pt x="3" y="388"/>
                  </a:lnTo>
                  <a:lnTo>
                    <a:pt x="5" y="389"/>
                  </a:lnTo>
                  <a:lnTo>
                    <a:pt x="6" y="388"/>
                  </a:lnTo>
                  <a:lnTo>
                    <a:pt x="8" y="387"/>
                  </a:lnTo>
                  <a:lnTo>
                    <a:pt x="9" y="384"/>
                  </a:lnTo>
                  <a:lnTo>
                    <a:pt x="9" y="384"/>
                  </a:lnTo>
                  <a:lnTo>
                    <a:pt x="12" y="373"/>
                  </a:lnTo>
                  <a:lnTo>
                    <a:pt x="16" y="363"/>
                  </a:lnTo>
                  <a:lnTo>
                    <a:pt x="20" y="351"/>
                  </a:lnTo>
                  <a:lnTo>
                    <a:pt x="25" y="341"/>
                  </a:lnTo>
                  <a:lnTo>
                    <a:pt x="25" y="341"/>
                  </a:lnTo>
                  <a:lnTo>
                    <a:pt x="32" y="330"/>
                  </a:lnTo>
                  <a:lnTo>
                    <a:pt x="37" y="318"/>
                  </a:lnTo>
                  <a:lnTo>
                    <a:pt x="47" y="295"/>
                  </a:lnTo>
                  <a:lnTo>
                    <a:pt x="47" y="295"/>
                  </a:lnTo>
                  <a:lnTo>
                    <a:pt x="87" y="202"/>
                  </a:lnTo>
                  <a:lnTo>
                    <a:pt x="87" y="202"/>
                  </a:lnTo>
                  <a:lnTo>
                    <a:pt x="109" y="151"/>
                  </a:lnTo>
                  <a:lnTo>
                    <a:pt x="132" y="101"/>
                  </a:lnTo>
                  <a:lnTo>
                    <a:pt x="144" y="78"/>
                  </a:lnTo>
                  <a:lnTo>
                    <a:pt x="157" y="53"/>
                  </a:lnTo>
                  <a:lnTo>
                    <a:pt x="170" y="29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5" y="4"/>
                  </a:lnTo>
                  <a:lnTo>
                    <a:pt x="185" y="3"/>
                  </a:lnTo>
                  <a:lnTo>
                    <a:pt x="184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1" name="Freeform 217"/>
            <p:cNvSpPr/>
            <p:nvPr/>
          </p:nvSpPr>
          <p:spPr bwMode="auto">
            <a:xfrm>
              <a:off x="3514725" y="2389188"/>
              <a:ext cx="107950" cy="252413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47" y="97"/>
                </a:cxn>
                <a:cxn ang="0">
                  <a:pos x="133" y="128"/>
                </a:cxn>
                <a:cxn ang="0">
                  <a:pos x="108" y="192"/>
                </a:cxn>
                <a:cxn ang="0">
                  <a:pos x="95" y="224"/>
                </a:cxn>
                <a:cxn ang="0">
                  <a:pos x="55" y="314"/>
                </a:cxn>
                <a:cxn ang="0">
                  <a:pos x="44" y="344"/>
                </a:cxn>
                <a:cxn ang="0">
                  <a:pos x="33" y="374"/>
                </a:cxn>
                <a:cxn ang="0">
                  <a:pos x="25" y="405"/>
                </a:cxn>
                <a:cxn ang="0">
                  <a:pos x="19" y="419"/>
                </a:cxn>
                <a:cxn ang="0">
                  <a:pos x="14" y="434"/>
                </a:cxn>
                <a:cxn ang="0">
                  <a:pos x="9" y="452"/>
                </a:cxn>
                <a:cxn ang="0">
                  <a:pos x="1" y="470"/>
                </a:cxn>
                <a:cxn ang="0">
                  <a:pos x="0" y="472"/>
                </a:cxn>
                <a:cxn ang="0">
                  <a:pos x="2" y="475"/>
                </a:cxn>
                <a:cxn ang="0">
                  <a:pos x="4" y="477"/>
                </a:cxn>
                <a:cxn ang="0">
                  <a:pos x="9" y="476"/>
                </a:cxn>
                <a:cxn ang="0">
                  <a:pos x="10" y="475"/>
                </a:cxn>
                <a:cxn ang="0">
                  <a:pos x="20" y="449"/>
                </a:cxn>
                <a:cxn ang="0">
                  <a:pos x="44" y="371"/>
                </a:cxn>
                <a:cxn ang="0">
                  <a:pos x="50" y="353"/>
                </a:cxn>
                <a:cxn ang="0">
                  <a:pos x="70" y="304"/>
                </a:cxn>
                <a:cxn ang="0">
                  <a:pos x="99" y="238"/>
                </a:cxn>
                <a:cxn ang="0">
                  <a:pos x="124" y="174"/>
                </a:cxn>
                <a:cxn ang="0">
                  <a:pos x="143" y="125"/>
                </a:cxn>
                <a:cxn ang="0">
                  <a:pos x="150" y="109"/>
                </a:cxn>
                <a:cxn ang="0">
                  <a:pos x="206" y="7"/>
                </a:cxn>
                <a:cxn ang="0">
                  <a:pos x="206" y="5"/>
                </a:cxn>
                <a:cxn ang="0">
                  <a:pos x="205" y="2"/>
                </a:cxn>
                <a:cxn ang="0">
                  <a:pos x="202" y="0"/>
                </a:cxn>
                <a:cxn ang="0">
                  <a:pos x="199" y="1"/>
                </a:cxn>
                <a:cxn ang="0">
                  <a:pos x="198" y="2"/>
                </a:cxn>
              </a:cxnLst>
              <a:rect l="0" t="0" r="r" b="b"/>
              <a:pathLst>
                <a:path w="206" h="477">
                  <a:moveTo>
                    <a:pt x="198" y="2"/>
                  </a:moveTo>
                  <a:lnTo>
                    <a:pt x="198" y="2"/>
                  </a:lnTo>
                  <a:lnTo>
                    <a:pt x="147" y="97"/>
                  </a:lnTo>
                  <a:lnTo>
                    <a:pt x="147" y="97"/>
                  </a:lnTo>
                  <a:lnTo>
                    <a:pt x="139" y="113"/>
                  </a:lnTo>
                  <a:lnTo>
                    <a:pt x="133" y="128"/>
                  </a:lnTo>
                  <a:lnTo>
                    <a:pt x="120" y="160"/>
                  </a:lnTo>
                  <a:lnTo>
                    <a:pt x="108" y="192"/>
                  </a:lnTo>
                  <a:lnTo>
                    <a:pt x="95" y="224"/>
                  </a:lnTo>
                  <a:lnTo>
                    <a:pt x="95" y="224"/>
                  </a:lnTo>
                  <a:lnTo>
                    <a:pt x="68" y="284"/>
                  </a:lnTo>
                  <a:lnTo>
                    <a:pt x="55" y="314"/>
                  </a:lnTo>
                  <a:lnTo>
                    <a:pt x="44" y="344"/>
                  </a:lnTo>
                  <a:lnTo>
                    <a:pt x="44" y="344"/>
                  </a:lnTo>
                  <a:lnTo>
                    <a:pt x="38" y="359"/>
                  </a:lnTo>
                  <a:lnTo>
                    <a:pt x="33" y="374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23" y="412"/>
                  </a:lnTo>
                  <a:lnTo>
                    <a:pt x="19" y="419"/>
                  </a:lnTo>
                  <a:lnTo>
                    <a:pt x="16" y="427"/>
                  </a:lnTo>
                  <a:lnTo>
                    <a:pt x="14" y="434"/>
                  </a:lnTo>
                  <a:lnTo>
                    <a:pt x="14" y="434"/>
                  </a:lnTo>
                  <a:lnTo>
                    <a:pt x="9" y="452"/>
                  </a:lnTo>
                  <a:lnTo>
                    <a:pt x="5" y="461"/>
                  </a:lnTo>
                  <a:lnTo>
                    <a:pt x="1" y="470"/>
                  </a:lnTo>
                  <a:lnTo>
                    <a:pt x="1" y="470"/>
                  </a:lnTo>
                  <a:lnTo>
                    <a:pt x="0" y="472"/>
                  </a:lnTo>
                  <a:lnTo>
                    <a:pt x="1" y="474"/>
                  </a:lnTo>
                  <a:lnTo>
                    <a:pt x="2" y="475"/>
                  </a:lnTo>
                  <a:lnTo>
                    <a:pt x="3" y="476"/>
                  </a:lnTo>
                  <a:lnTo>
                    <a:pt x="4" y="477"/>
                  </a:lnTo>
                  <a:lnTo>
                    <a:pt x="7" y="477"/>
                  </a:lnTo>
                  <a:lnTo>
                    <a:pt x="9" y="476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15" y="463"/>
                  </a:lnTo>
                  <a:lnTo>
                    <a:pt x="20" y="449"/>
                  </a:lnTo>
                  <a:lnTo>
                    <a:pt x="29" y="424"/>
                  </a:lnTo>
                  <a:lnTo>
                    <a:pt x="44" y="371"/>
                  </a:lnTo>
                  <a:lnTo>
                    <a:pt x="44" y="371"/>
                  </a:lnTo>
                  <a:lnTo>
                    <a:pt x="50" y="353"/>
                  </a:lnTo>
                  <a:lnTo>
                    <a:pt x="56" y="337"/>
                  </a:lnTo>
                  <a:lnTo>
                    <a:pt x="70" y="304"/>
                  </a:lnTo>
                  <a:lnTo>
                    <a:pt x="99" y="238"/>
                  </a:lnTo>
                  <a:lnTo>
                    <a:pt x="99" y="238"/>
                  </a:lnTo>
                  <a:lnTo>
                    <a:pt x="113" y="206"/>
                  </a:lnTo>
                  <a:lnTo>
                    <a:pt x="124" y="174"/>
                  </a:lnTo>
                  <a:lnTo>
                    <a:pt x="137" y="142"/>
                  </a:lnTo>
                  <a:lnTo>
                    <a:pt x="143" y="125"/>
                  </a:lnTo>
                  <a:lnTo>
                    <a:pt x="150" y="109"/>
                  </a:lnTo>
                  <a:lnTo>
                    <a:pt x="150" y="109"/>
                  </a:lnTo>
                  <a:lnTo>
                    <a:pt x="178" y="59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06" y="5"/>
                  </a:lnTo>
                  <a:lnTo>
                    <a:pt x="206" y="3"/>
                  </a:lnTo>
                  <a:lnTo>
                    <a:pt x="205" y="2"/>
                  </a:lnTo>
                  <a:lnTo>
                    <a:pt x="204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9" y="1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2" name="Freeform 218"/>
            <p:cNvSpPr/>
            <p:nvPr/>
          </p:nvSpPr>
          <p:spPr bwMode="auto">
            <a:xfrm>
              <a:off x="3571875" y="2335213"/>
              <a:ext cx="95250" cy="282575"/>
            </a:xfrm>
            <a:custGeom>
              <a:avLst/>
              <a:gdLst/>
              <a:ahLst/>
              <a:cxnLst>
                <a:cxn ang="0">
                  <a:pos x="171" y="5"/>
                </a:cxn>
                <a:cxn ang="0">
                  <a:pos x="165" y="36"/>
                </a:cxn>
                <a:cxn ang="0">
                  <a:pos x="157" y="67"/>
                </a:cxn>
                <a:cxn ang="0">
                  <a:pos x="133" y="127"/>
                </a:cxn>
                <a:cxn ang="0">
                  <a:pos x="119" y="162"/>
                </a:cxn>
                <a:cxn ang="0">
                  <a:pos x="79" y="267"/>
                </a:cxn>
                <a:cxn ang="0">
                  <a:pos x="51" y="335"/>
                </a:cxn>
                <a:cxn ang="0">
                  <a:pos x="33" y="387"/>
                </a:cxn>
                <a:cxn ang="0">
                  <a:pos x="28" y="406"/>
                </a:cxn>
                <a:cxn ang="0">
                  <a:pos x="12" y="472"/>
                </a:cxn>
                <a:cxn ang="0">
                  <a:pos x="9" y="486"/>
                </a:cxn>
                <a:cxn ang="0">
                  <a:pos x="2" y="515"/>
                </a:cxn>
                <a:cxn ang="0">
                  <a:pos x="0" y="530"/>
                </a:cxn>
                <a:cxn ang="0">
                  <a:pos x="1" y="533"/>
                </a:cxn>
                <a:cxn ang="0">
                  <a:pos x="4" y="534"/>
                </a:cxn>
                <a:cxn ang="0">
                  <a:pos x="9" y="532"/>
                </a:cxn>
                <a:cxn ang="0">
                  <a:pos x="9" y="530"/>
                </a:cxn>
                <a:cxn ang="0">
                  <a:pos x="15" y="498"/>
                </a:cxn>
                <a:cxn ang="0">
                  <a:pos x="22" y="467"/>
                </a:cxn>
                <a:cxn ang="0">
                  <a:pos x="26" y="449"/>
                </a:cxn>
                <a:cxn ang="0">
                  <a:pos x="39" y="400"/>
                </a:cxn>
                <a:cxn ang="0">
                  <a:pos x="44" y="382"/>
                </a:cxn>
                <a:cxn ang="0">
                  <a:pos x="64" y="329"/>
                </a:cxn>
                <a:cxn ang="0">
                  <a:pos x="92" y="261"/>
                </a:cxn>
                <a:cxn ang="0">
                  <a:pos x="120" y="187"/>
                </a:cxn>
                <a:cxn ang="0">
                  <a:pos x="148" y="113"/>
                </a:cxn>
                <a:cxn ang="0">
                  <a:pos x="160" y="88"/>
                </a:cxn>
                <a:cxn ang="0">
                  <a:pos x="173" y="46"/>
                </a:cxn>
                <a:cxn ang="0">
                  <a:pos x="178" y="18"/>
                </a:cxn>
                <a:cxn ang="0">
                  <a:pos x="180" y="5"/>
                </a:cxn>
                <a:cxn ang="0">
                  <a:pos x="179" y="1"/>
                </a:cxn>
                <a:cxn ang="0">
                  <a:pos x="176" y="0"/>
                </a:cxn>
                <a:cxn ang="0">
                  <a:pos x="171" y="3"/>
                </a:cxn>
                <a:cxn ang="0">
                  <a:pos x="171" y="5"/>
                </a:cxn>
              </a:cxnLst>
              <a:rect l="0" t="0" r="r" b="b"/>
              <a:pathLst>
                <a:path w="180" h="534">
                  <a:moveTo>
                    <a:pt x="171" y="5"/>
                  </a:moveTo>
                  <a:lnTo>
                    <a:pt x="171" y="5"/>
                  </a:lnTo>
                  <a:lnTo>
                    <a:pt x="168" y="20"/>
                  </a:lnTo>
                  <a:lnTo>
                    <a:pt x="165" y="36"/>
                  </a:lnTo>
                  <a:lnTo>
                    <a:pt x="161" y="51"/>
                  </a:lnTo>
                  <a:lnTo>
                    <a:pt x="157" y="67"/>
                  </a:lnTo>
                  <a:lnTo>
                    <a:pt x="145" y="97"/>
                  </a:lnTo>
                  <a:lnTo>
                    <a:pt x="133" y="127"/>
                  </a:lnTo>
                  <a:lnTo>
                    <a:pt x="133" y="127"/>
                  </a:lnTo>
                  <a:lnTo>
                    <a:pt x="119" y="162"/>
                  </a:lnTo>
                  <a:lnTo>
                    <a:pt x="106" y="197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51" y="335"/>
                  </a:lnTo>
                  <a:lnTo>
                    <a:pt x="39" y="370"/>
                  </a:lnTo>
                  <a:lnTo>
                    <a:pt x="33" y="387"/>
                  </a:lnTo>
                  <a:lnTo>
                    <a:pt x="28" y="406"/>
                  </a:lnTo>
                  <a:lnTo>
                    <a:pt x="28" y="406"/>
                  </a:lnTo>
                  <a:lnTo>
                    <a:pt x="19" y="439"/>
                  </a:lnTo>
                  <a:lnTo>
                    <a:pt x="12" y="472"/>
                  </a:lnTo>
                  <a:lnTo>
                    <a:pt x="12" y="472"/>
                  </a:lnTo>
                  <a:lnTo>
                    <a:pt x="9" y="486"/>
                  </a:lnTo>
                  <a:lnTo>
                    <a:pt x="6" y="501"/>
                  </a:lnTo>
                  <a:lnTo>
                    <a:pt x="2" y="515"/>
                  </a:lnTo>
                  <a:lnTo>
                    <a:pt x="0" y="530"/>
                  </a:lnTo>
                  <a:lnTo>
                    <a:pt x="0" y="530"/>
                  </a:lnTo>
                  <a:lnTo>
                    <a:pt x="1" y="532"/>
                  </a:lnTo>
                  <a:lnTo>
                    <a:pt x="1" y="533"/>
                  </a:lnTo>
                  <a:lnTo>
                    <a:pt x="3" y="534"/>
                  </a:lnTo>
                  <a:lnTo>
                    <a:pt x="4" y="534"/>
                  </a:lnTo>
                  <a:lnTo>
                    <a:pt x="8" y="533"/>
                  </a:lnTo>
                  <a:lnTo>
                    <a:pt x="9" y="532"/>
                  </a:lnTo>
                  <a:lnTo>
                    <a:pt x="9" y="530"/>
                  </a:lnTo>
                  <a:lnTo>
                    <a:pt x="9" y="530"/>
                  </a:lnTo>
                  <a:lnTo>
                    <a:pt x="12" y="513"/>
                  </a:lnTo>
                  <a:lnTo>
                    <a:pt x="15" y="498"/>
                  </a:lnTo>
                  <a:lnTo>
                    <a:pt x="19" y="482"/>
                  </a:lnTo>
                  <a:lnTo>
                    <a:pt x="22" y="467"/>
                  </a:lnTo>
                  <a:lnTo>
                    <a:pt x="22" y="467"/>
                  </a:lnTo>
                  <a:lnTo>
                    <a:pt x="26" y="449"/>
                  </a:lnTo>
                  <a:lnTo>
                    <a:pt x="30" y="433"/>
                  </a:lnTo>
                  <a:lnTo>
                    <a:pt x="39" y="400"/>
                  </a:lnTo>
                  <a:lnTo>
                    <a:pt x="39" y="400"/>
                  </a:lnTo>
                  <a:lnTo>
                    <a:pt x="44" y="382"/>
                  </a:lnTo>
                  <a:lnTo>
                    <a:pt x="50" y="364"/>
                  </a:lnTo>
                  <a:lnTo>
                    <a:pt x="64" y="329"/>
                  </a:lnTo>
                  <a:lnTo>
                    <a:pt x="78" y="295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120" y="187"/>
                  </a:lnTo>
                  <a:lnTo>
                    <a:pt x="134" y="151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60" y="88"/>
                  </a:lnTo>
                  <a:lnTo>
                    <a:pt x="169" y="61"/>
                  </a:lnTo>
                  <a:lnTo>
                    <a:pt x="173" y="46"/>
                  </a:lnTo>
                  <a:lnTo>
                    <a:pt x="176" y="33"/>
                  </a:lnTo>
                  <a:lnTo>
                    <a:pt x="178" y="18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5"/>
                  </a:lnTo>
                  <a:lnTo>
                    <a:pt x="17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3" name="Freeform 219"/>
            <p:cNvSpPr/>
            <p:nvPr/>
          </p:nvSpPr>
          <p:spPr bwMode="auto">
            <a:xfrm>
              <a:off x="3662363" y="2174875"/>
              <a:ext cx="14288" cy="49213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11" y="23"/>
                </a:cxn>
                <a:cxn ang="0">
                  <a:pos x="4" y="43"/>
                </a:cxn>
                <a:cxn ang="0">
                  <a:pos x="1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1" y="66"/>
                </a:cxn>
                <a:cxn ang="0">
                  <a:pos x="14" y="47"/>
                </a:cxn>
                <a:cxn ang="0">
                  <a:pos x="20" y="27"/>
                </a:cxn>
                <a:cxn ang="0">
                  <a:pos x="27" y="7"/>
                </a:cxn>
                <a:cxn ang="0">
                  <a:pos x="27" y="7"/>
                </a:cxn>
                <a:cxn ang="0">
                  <a:pos x="28" y="5"/>
                </a:cxn>
                <a:cxn ang="0">
                  <a:pos x="28" y="4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8" h="92">
                  <a:moveTo>
                    <a:pt x="20" y="3"/>
                  </a:moveTo>
                  <a:lnTo>
                    <a:pt x="20" y="3"/>
                  </a:lnTo>
                  <a:lnTo>
                    <a:pt x="11" y="23"/>
                  </a:lnTo>
                  <a:lnTo>
                    <a:pt x="4" y="43"/>
                  </a:lnTo>
                  <a:lnTo>
                    <a:pt x="1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1" y="66"/>
                  </a:lnTo>
                  <a:lnTo>
                    <a:pt x="14" y="47"/>
                  </a:lnTo>
                  <a:lnTo>
                    <a:pt x="20" y="2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4" name="Freeform 220"/>
            <p:cNvSpPr/>
            <p:nvPr/>
          </p:nvSpPr>
          <p:spPr bwMode="auto">
            <a:xfrm>
              <a:off x="3681413" y="2162175"/>
              <a:ext cx="36513" cy="8890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6"/>
                </a:cxn>
                <a:cxn ang="0">
                  <a:pos x="54" y="26"/>
                </a:cxn>
                <a:cxn ang="0">
                  <a:pos x="50" y="36"/>
                </a:cxn>
                <a:cxn ang="0">
                  <a:pos x="46" y="47"/>
                </a:cxn>
                <a:cxn ang="0">
                  <a:pos x="37" y="67"/>
                </a:cxn>
                <a:cxn ang="0">
                  <a:pos x="27" y="88"/>
                </a:cxn>
                <a:cxn ang="0">
                  <a:pos x="27" y="88"/>
                </a:cxn>
                <a:cxn ang="0">
                  <a:pos x="13" y="124"/>
                </a:cxn>
                <a:cxn ang="0">
                  <a:pos x="6" y="143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5" y="168"/>
                </a:cxn>
                <a:cxn ang="0">
                  <a:pos x="7" y="168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0" y="165"/>
                </a:cxn>
                <a:cxn ang="0">
                  <a:pos x="16" y="142"/>
                </a:cxn>
                <a:cxn ang="0">
                  <a:pos x="24" y="120"/>
                </a:cxn>
                <a:cxn ang="0">
                  <a:pos x="42" y="77"/>
                </a:cxn>
                <a:cxn ang="0">
                  <a:pos x="42" y="77"/>
                </a:cxn>
                <a:cxn ang="0">
                  <a:pos x="57" y="42"/>
                </a:cxn>
                <a:cxn ang="0">
                  <a:pos x="61" y="33"/>
                </a:cxn>
                <a:cxn ang="0">
                  <a:pos x="63" y="24"/>
                </a:cxn>
                <a:cxn ang="0">
                  <a:pos x="65" y="15"/>
                </a:cxn>
                <a:cxn ang="0">
                  <a:pos x="68" y="4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168">
                  <a:moveTo>
                    <a:pt x="57" y="4"/>
                  </a:moveTo>
                  <a:lnTo>
                    <a:pt x="57" y="4"/>
                  </a:lnTo>
                  <a:lnTo>
                    <a:pt x="56" y="16"/>
                  </a:lnTo>
                  <a:lnTo>
                    <a:pt x="54" y="26"/>
                  </a:lnTo>
                  <a:lnTo>
                    <a:pt x="50" y="36"/>
                  </a:lnTo>
                  <a:lnTo>
                    <a:pt x="46" y="47"/>
                  </a:lnTo>
                  <a:lnTo>
                    <a:pt x="37" y="67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13" y="124"/>
                  </a:lnTo>
                  <a:lnTo>
                    <a:pt x="6" y="143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5" y="168"/>
                  </a:lnTo>
                  <a:lnTo>
                    <a:pt x="7" y="168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0" y="165"/>
                  </a:lnTo>
                  <a:lnTo>
                    <a:pt x="16" y="142"/>
                  </a:lnTo>
                  <a:lnTo>
                    <a:pt x="24" y="120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57" y="42"/>
                  </a:lnTo>
                  <a:lnTo>
                    <a:pt x="61" y="33"/>
                  </a:lnTo>
                  <a:lnTo>
                    <a:pt x="63" y="24"/>
                  </a:lnTo>
                  <a:lnTo>
                    <a:pt x="65" y="15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5" name="Freeform 221"/>
            <p:cNvSpPr/>
            <p:nvPr/>
          </p:nvSpPr>
          <p:spPr bwMode="auto">
            <a:xfrm>
              <a:off x="3617913" y="2128838"/>
              <a:ext cx="155575" cy="488950"/>
            </a:xfrm>
            <a:custGeom>
              <a:avLst/>
              <a:gdLst/>
              <a:ahLst/>
              <a:cxnLst>
                <a:cxn ang="0">
                  <a:pos x="285" y="4"/>
                </a:cxn>
                <a:cxn ang="0">
                  <a:pos x="283" y="20"/>
                </a:cxn>
                <a:cxn ang="0">
                  <a:pos x="277" y="34"/>
                </a:cxn>
                <a:cxn ang="0">
                  <a:pos x="262" y="61"/>
                </a:cxn>
                <a:cxn ang="0">
                  <a:pos x="253" y="75"/>
                </a:cxn>
                <a:cxn ang="0">
                  <a:pos x="230" y="115"/>
                </a:cxn>
                <a:cxn ang="0">
                  <a:pos x="215" y="142"/>
                </a:cxn>
                <a:cxn ang="0">
                  <a:pos x="193" y="196"/>
                </a:cxn>
                <a:cxn ang="0">
                  <a:pos x="183" y="224"/>
                </a:cxn>
                <a:cxn ang="0">
                  <a:pos x="168" y="290"/>
                </a:cxn>
                <a:cxn ang="0">
                  <a:pos x="154" y="337"/>
                </a:cxn>
                <a:cxn ang="0">
                  <a:pos x="149" y="354"/>
                </a:cxn>
                <a:cxn ang="0">
                  <a:pos x="128" y="416"/>
                </a:cxn>
                <a:cxn ang="0">
                  <a:pos x="111" y="480"/>
                </a:cxn>
                <a:cxn ang="0">
                  <a:pos x="104" y="514"/>
                </a:cxn>
                <a:cxn ang="0">
                  <a:pos x="85" y="580"/>
                </a:cxn>
                <a:cxn ang="0">
                  <a:pos x="75" y="613"/>
                </a:cxn>
                <a:cxn ang="0">
                  <a:pos x="59" y="660"/>
                </a:cxn>
                <a:cxn ang="0">
                  <a:pos x="56" y="676"/>
                </a:cxn>
                <a:cxn ang="0">
                  <a:pos x="43" y="748"/>
                </a:cxn>
                <a:cxn ang="0">
                  <a:pos x="37" y="780"/>
                </a:cxn>
                <a:cxn ang="0">
                  <a:pos x="21" y="842"/>
                </a:cxn>
                <a:cxn ang="0">
                  <a:pos x="12" y="873"/>
                </a:cxn>
                <a:cxn ang="0">
                  <a:pos x="0" y="926"/>
                </a:cxn>
                <a:cxn ang="0">
                  <a:pos x="10" y="923"/>
                </a:cxn>
                <a:cxn ang="0">
                  <a:pos x="16" y="895"/>
                </a:cxn>
                <a:cxn ang="0">
                  <a:pos x="23" y="868"/>
                </a:cxn>
                <a:cxn ang="0">
                  <a:pos x="41" y="805"/>
                </a:cxn>
                <a:cxn ang="0">
                  <a:pos x="54" y="742"/>
                </a:cxn>
                <a:cxn ang="0">
                  <a:pos x="65" y="679"/>
                </a:cxn>
                <a:cxn ang="0">
                  <a:pos x="70" y="660"/>
                </a:cxn>
                <a:cxn ang="0">
                  <a:pos x="87" y="607"/>
                </a:cxn>
                <a:cxn ang="0">
                  <a:pos x="98" y="574"/>
                </a:cxn>
                <a:cxn ang="0">
                  <a:pos x="114" y="507"/>
                </a:cxn>
                <a:cxn ang="0">
                  <a:pos x="121" y="473"/>
                </a:cxn>
                <a:cxn ang="0">
                  <a:pos x="129" y="441"/>
                </a:cxn>
                <a:cxn ang="0">
                  <a:pos x="150" y="378"/>
                </a:cxn>
                <a:cxn ang="0">
                  <a:pos x="162" y="347"/>
                </a:cxn>
                <a:cxn ang="0">
                  <a:pos x="172" y="315"/>
                </a:cxn>
                <a:cxn ang="0">
                  <a:pos x="188" y="250"/>
                </a:cxn>
                <a:cxn ang="0">
                  <a:pos x="196" y="218"/>
                </a:cxn>
                <a:cxn ang="0">
                  <a:pos x="205" y="186"/>
                </a:cxn>
                <a:cxn ang="0">
                  <a:pos x="219" y="156"/>
                </a:cxn>
                <a:cxn ang="0">
                  <a:pos x="251" y="98"/>
                </a:cxn>
                <a:cxn ang="0">
                  <a:pos x="264" y="77"/>
                </a:cxn>
                <a:cxn ang="0">
                  <a:pos x="284" y="42"/>
                </a:cxn>
                <a:cxn ang="0">
                  <a:pos x="293" y="18"/>
                </a:cxn>
                <a:cxn ang="0">
                  <a:pos x="295" y="4"/>
                </a:cxn>
                <a:cxn ang="0">
                  <a:pos x="293" y="1"/>
                </a:cxn>
                <a:cxn ang="0">
                  <a:pos x="290" y="0"/>
                </a:cxn>
                <a:cxn ang="0">
                  <a:pos x="287" y="1"/>
                </a:cxn>
                <a:cxn ang="0">
                  <a:pos x="285" y="4"/>
                </a:cxn>
              </a:cxnLst>
              <a:rect l="0" t="0" r="r" b="b"/>
              <a:pathLst>
                <a:path w="295" h="926">
                  <a:moveTo>
                    <a:pt x="285" y="4"/>
                  </a:moveTo>
                  <a:lnTo>
                    <a:pt x="285" y="4"/>
                  </a:lnTo>
                  <a:lnTo>
                    <a:pt x="284" y="13"/>
                  </a:lnTo>
                  <a:lnTo>
                    <a:pt x="283" y="20"/>
                  </a:lnTo>
                  <a:lnTo>
                    <a:pt x="280" y="27"/>
                  </a:lnTo>
                  <a:lnTo>
                    <a:pt x="277" y="34"/>
                  </a:lnTo>
                  <a:lnTo>
                    <a:pt x="270" y="48"/>
                  </a:lnTo>
                  <a:lnTo>
                    <a:pt x="262" y="61"/>
                  </a:lnTo>
                  <a:lnTo>
                    <a:pt x="262" y="61"/>
                  </a:lnTo>
                  <a:lnTo>
                    <a:pt x="253" y="75"/>
                  </a:lnTo>
                  <a:lnTo>
                    <a:pt x="245" y="88"/>
                  </a:lnTo>
                  <a:lnTo>
                    <a:pt x="230" y="115"/>
                  </a:lnTo>
                  <a:lnTo>
                    <a:pt x="230" y="115"/>
                  </a:lnTo>
                  <a:lnTo>
                    <a:pt x="215" y="142"/>
                  </a:lnTo>
                  <a:lnTo>
                    <a:pt x="203" y="168"/>
                  </a:lnTo>
                  <a:lnTo>
                    <a:pt x="193" y="196"/>
                  </a:lnTo>
                  <a:lnTo>
                    <a:pt x="183" y="224"/>
                  </a:lnTo>
                  <a:lnTo>
                    <a:pt x="183" y="224"/>
                  </a:lnTo>
                  <a:lnTo>
                    <a:pt x="176" y="256"/>
                  </a:lnTo>
                  <a:lnTo>
                    <a:pt x="168" y="290"/>
                  </a:lnTo>
                  <a:lnTo>
                    <a:pt x="160" y="322"/>
                  </a:lnTo>
                  <a:lnTo>
                    <a:pt x="154" y="337"/>
                  </a:lnTo>
                  <a:lnTo>
                    <a:pt x="149" y="354"/>
                  </a:lnTo>
                  <a:lnTo>
                    <a:pt x="149" y="354"/>
                  </a:lnTo>
                  <a:lnTo>
                    <a:pt x="138" y="385"/>
                  </a:lnTo>
                  <a:lnTo>
                    <a:pt x="128" y="416"/>
                  </a:lnTo>
                  <a:lnTo>
                    <a:pt x="118" y="448"/>
                  </a:lnTo>
                  <a:lnTo>
                    <a:pt x="111" y="480"/>
                  </a:lnTo>
                  <a:lnTo>
                    <a:pt x="111" y="480"/>
                  </a:lnTo>
                  <a:lnTo>
                    <a:pt x="104" y="514"/>
                  </a:lnTo>
                  <a:lnTo>
                    <a:pt x="96" y="547"/>
                  </a:lnTo>
                  <a:lnTo>
                    <a:pt x="85" y="580"/>
                  </a:lnTo>
                  <a:lnTo>
                    <a:pt x="75" y="613"/>
                  </a:lnTo>
                  <a:lnTo>
                    <a:pt x="75" y="613"/>
                  </a:lnTo>
                  <a:lnTo>
                    <a:pt x="65" y="645"/>
                  </a:lnTo>
                  <a:lnTo>
                    <a:pt x="59" y="660"/>
                  </a:lnTo>
                  <a:lnTo>
                    <a:pt x="56" y="676"/>
                  </a:lnTo>
                  <a:lnTo>
                    <a:pt x="56" y="676"/>
                  </a:lnTo>
                  <a:lnTo>
                    <a:pt x="49" y="712"/>
                  </a:lnTo>
                  <a:lnTo>
                    <a:pt x="43" y="748"/>
                  </a:lnTo>
                  <a:lnTo>
                    <a:pt x="43" y="748"/>
                  </a:lnTo>
                  <a:lnTo>
                    <a:pt x="37" y="780"/>
                  </a:lnTo>
                  <a:lnTo>
                    <a:pt x="29" y="811"/>
                  </a:lnTo>
                  <a:lnTo>
                    <a:pt x="21" y="842"/>
                  </a:lnTo>
                  <a:lnTo>
                    <a:pt x="12" y="873"/>
                  </a:lnTo>
                  <a:lnTo>
                    <a:pt x="12" y="873"/>
                  </a:lnTo>
                  <a:lnTo>
                    <a:pt x="5" y="900"/>
                  </a:lnTo>
                  <a:lnTo>
                    <a:pt x="0" y="926"/>
                  </a:lnTo>
                  <a:lnTo>
                    <a:pt x="0" y="926"/>
                  </a:lnTo>
                  <a:lnTo>
                    <a:pt x="10" y="923"/>
                  </a:lnTo>
                  <a:lnTo>
                    <a:pt x="10" y="923"/>
                  </a:lnTo>
                  <a:lnTo>
                    <a:pt x="16" y="895"/>
                  </a:lnTo>
                  <a:lnTo>
                    <a:pt x="23" y="868"/>
                  </a:lnTo>
                  <a:lnTo>
                    <a:pt x="23" y="868"/>
                  </a:lnTo>
                  <a:lnTo>
                    <a:pt x="33" y="837"/>
                  </a:lnTo>
                  <a:lnTo>
                    <a:pt x="41" y="805"/>
                  </a:lnTo>
                  <a:lnTo>
                    <a:pt x="48" y="774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0" y="660"/>
                  </a:lnTo>
                  <a:lnTo>
                    <a:pt x="75" y="643"/>
                  </a:lnTo>
                  <a:lnTo>
                    <a:pt x="87" y="607"/>
                  </a:lnTo>
                  <a:lnTo>
                    <a:pt x="87" y="607"/>
                  </a:lnTo>
                  <a:lnTo>
                    <a:pt x="98" y="574"/>
                  </a:lnTo>
                  <a:lnTo>
                    <a:pt x="107" y="541"/>
                  </a:lnTo>
                  <a:lnTo>
                    <a:pt x="114" y="507"/>
                  </a:lnTo>
                  <a:lnTo>
                    <a:pt x="121" y="473"/>
                  </a:lnTo>
                  <a:lnTo>
                    <a:pt x="121" y="473"/>
                  </a:lnTo>
                  <a:lnTo>
                    <a:pt x="125" y="458"/>
                  </a:lnTo>
                  <a:lnTo>
                    <a:pt x="129" y="441"/>
                  </a:lnTo>
                  <a:lnTo>
                    <a:pt x="139" y="409"/>
                  </a:lnTo>
                  <a:lnTo>
                    <a:pt x="150" y="378"/>
                  </a:lnTo>
                  <a:lnTo>
                    <a:pt x="162" y="347"/>
                  </a:lnTo>
                  <a:lnTo>
                    <a:pt x="162" y="347"/>
                  </a:lnTo>
                  <a:lnTo>
                    <a:pt x="167" y="332"/>
                  </a:lnTo>
                  <a:lnTo>
                    <a:pt x="172" y="315"/>
                  </a:lnTo>
                  <a:lnTo>
                    <a:pt x="180" y="283"/>
                  </a:lnTo>
                  <a:lnTo>
                    <a:pt x="188" y="250"/>
                  </a:lnTo>
                  <a:lnTo>
                    <a:pt x="196" y="218"/>
                  </a:lnTo>
                  <a:lnTo>
                    <a:pt x="196" y="218"/>
                  </a:lnTo>
                  <a:lnTo>
                    <a:pt x="200" y="202"/>
                  </a:lnTo>
                  <a:lnTo>
                    <a:pt x="205" y="186"/>
                  </a:lnTo>
                  <a:lnTo>
                    <a:pt x="211" y="171"/>
                  </a:lnTo>
                  <a:lnTo>
                    <a:pt x="219" y="156"/>
                  </a:lnTo>
                  <a:lnTo>
                    <a:pt x="234" y="127"/>
                  </a:lnTo>
                  <a:lnTo>
                    <a:pt x="251" y="98"/>
                  </a:lnTo>
                  <a:lnTo>
                    <a:pt x="251" y="98"/>
                  </a:lnTo>
                  <a:lnTo>
                    <a:pt x="264" y="77"/>
                  </a:lnTo>
                  <a:lnTo>
                    <a:pt x="278" y="54"/>
                  </a:lnTo>
                  <a:lnTo>
                    <a:pt x="284" y="42"/>
                  </a:lnTo>
                  <a:lnTo>
                    <a:pt x="289" y="30"/>
                  </a:lnTo>
                  <a:lnTo>
                    <a:pt x="293" y="18"/>
                  </a:lnTo>
                  <a:lnTo>
                    <a:pt x="295" y="4"/>
                  </a:lnTo>
                  <a:lnTo>
                    <a:pt x="295" y="4"/>
                  </a:lnTo>
                  <a:lnTo>
                    <a:pt x="294" y="2"/>
                  </a:lnTo>
                  <a:lnTo>
                    <a:pt x="293" y="1"/>
                  </a:lnTo>
                  <a:lnTo>
                    <a:pt x="292" y="0"/>
                  </a:lnTo>
                  <a:lnTo>
                    <a:pt x="290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2"/>
                  </a:lnTo>
                  <a:lnTo>
                    <a:pt x="285" y="4"/>
                  </a:lnTo>
                  <a:lnTo>
                    <a:pt x="2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6" name="Freeform 222"/>
            <p:cNvSpPr/>
            <p:nvPr/>
          </p:nvSpPr>
          <p:spPr bwMode="auto">
            <a:xfrm>
              <a:off x="3648075" y="2117725"/>
              <a:ext cx="169863" cy="493713"/>
            </a:xfrm>
            <a:custGeom>
              <a:avLst/>
              <a:gdLst/>
              <a:ahLst/>
              <a:cxnLst>
                <a:cxn ang="0">
                  <a:pos x="309" y="8"/>
                </a:cxn>
                <a:cxn ang="0">
                  <a:pos x="291" y="37"/>
                </a:cxn>
                <a:cxn ang="0">
                  <a:pos x="278" y="54"/>
                </a:cxn>
                <a:cxn ang="0">
                  <a:pos x="269" y="73"/>
                </a:cxn>
                <a:cxn ang="0">
                  <a:pos x="225" y="193"/>
                </a:cxn>
                <a:cxn ang="0">
                  <a:pos x="199" y="254"/>
                </a:cxn>
                <a:cxn ang="0">
                  <a:pos x="175" y="316"/>
                </a:cxn>
                <a:cxn ang="0">
                  <a:pos x="152" y="418"/>
                </a:cxn>
                <a:cxn ang="0">
                  <a:pos x="143" y="468"/>
                </a:cxn>
                <a:cxn ang="0">
                  <a:pos x="128" y="513"/>
                </a:cxn>
                <a:cxn ang="0">
                  <a:pos x="104" y="572"/>
                </a:cxn>
                <a:cxn ang="0">
                  <a:pos x="85" y="637"/>
                </a:cxn>
                <a:cxn ang="0">
                  <a:pos x="64" y="702"/>
                </a:cxn>
                <a:cxn ang="0">
                  <a:pos x="44" y="756"/>
                </a:cxn>
                <a:cxn ang="0">
                  <a:pos x="27" y="812"/>
                </a:cxn>
                <a:cxn ang="0">
                  <a:pos x="21" y="835"/>
                </a:cxn>
                <a:cxn ang="0">
                  <a:pos x="17" y="863"/>
                </a:cxn>
                <a:cxn ang="0">
                  <a:pos x="7" y="895"/>
                </a:cxn>
                <a:cxn ang="0">
                  <a:pos x="1" y="919"/>
                </a:cxn>
                <a:cxn ang="0">
                  <a:pos x="0" y="927"/>
                </a:cxn>
                <a:cxn ang="0">
                  <a:pos x="3" y="932"/>
                </a:cxn>
                <a:cxn ang="0">
                  <a:pos x="9" y="931"/>
                </a:cxn>
                <a:cxn ang="0">
                  <a:pos x="10" y="927"/>
                </a:cxn>
                <a:cxn ang="0">
                  <a:pos x="16" y="897"/>
                </a:cxn>
                <a:cxn ang="0">
                  <a:pos x="28" y="861"/>
                </a:cxn>
                <a:cxn ang="0">
                  <a:pos x="29" y="843"/>
                </a:cxn>
                <a:cxn ang="0">
                  <a:pos x="39" y="807"/>
                </a:cxn>
                <a:cxn ang="0">
                  <a:pos x="57" y="745"/>
                </a:cxn>
                <a:cxn ang="0">
                  <a:pos x="82" y="686"/>
                </a:cxn>
                <a:cxn ang="0">
                  <a:pos x="99" y="630"/>
                </a:cxn>
                <a:cxn ang="0">
                  <a:pos x="113" y="574"/>
                </a:cxn>
                <a:cxn ang="0">
                  <a:pos x="137" y="515"/>
                </a:cxn>
                <a:cxn ang="0">
                  <a:pos x="152" y="471"/>
                </a:cxn>
                <a:cxn ang="0">
                  <a:pos x="160" y="423"/>
                </a:cxn>
                <a:cxn ang="0">
                  <a:pos x="182" y="327"/>
                </a:cxn>
                <a:cxn ang="0">
                  <a:pos x="205" y="264"/>
                </a:cxn>
                <a:cxn ang="0">
                  <a:pos x="231" y="203"/>
                </a:cxn>
                <a:cxn ang="0">
                  <a:pos x="276" y="82"/>
                </a:cxn>
                <a:cxn ang="0">
                  <a:pos x="294" y="48"/>
                </a:cxn>
                <a:cxn ang="0">
                  <a:pos x="307" y="30"/>
                </a:cxn>
                <a:cxn ang="0">
                  <a:pos x="320" y="6"/>
                </a:cxn>
                <a:cxn ang="0">
                  <a:pos x="319" y="2"/>
                </a:cxn>
                <a:cxn ang="0">
                  <a:pos x="312" y="1"/>
                </a:cxn>
                <a:cxn ang="0">
                  <a:pos x="310" y="4"/>
                </a:cxn>
              </a:cxnLst>
              <a:rect l="0" t="0" r="r" b="b"/>
              <a:pathLst>
                <a:path w="320" h="932">
                  <a:moveTo>
                    <a:pt x="310" y="4"/>
                  </a:moveTo>
                  <a:lnTo>
                    <a:pt x="310" y="4"/>
                  </a:lnTo>
                  <a:lnTo>
                    <a:pt x="309" y="8"/>
                  </a:lnTo>
                  <a:lnTo>
                    <a:pt x="307" y="13"/>
                  </a:lnTo>
                  <a:lnTo>
                    <a:pt x="302" y="21"/>
                  </a:lnTo>
                  <a:lnTo>
                    <a:pt x="291" y="37"/>
                  </a:lnTo>
                  <a:lnTo>
                    <a:pt x="291" y="37"/>
                  </a:lnTo>
                  <a:lnTo>
                    <a:pt x="284" y="45"/>
                  </a:lnTo>
                  <a:lnTo>
                    <a:pt x="278" y="54"/>
                  </a:lnTo>
                  <a:lnTo>
                    <a:pt x="273" y="64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58" y="103"/>
                  </a:lnTo>
                  <a:lnTo>
                    <a:pt x="247" y="133"/>
                  </a:lnTo>
                  <a:lnTo>
                    <a:pt x="225" y="193"/>
                  </a:lnTo>
                  <a:lnTo>
                    <a:pt x="225" y="193"/>
                  </a:lnTo>
                  <a:lnTo>
                    <a:pt x="212" y="223"/>
                  </a:lnTo>
                  <a:lnTo>
                    <a:pt x="199" y="254"/>
                  </a:lnTo>
                  <a:lnTo>
                    <a:pt x="185" y="285"/>
                  </a:lnTo>
                  <a:lnTo>
                    <a:pt x="180" y="300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59" y="384"/>
                  </a:lnTo>
                  <a:lnTo>
                    <a:pt x="152" y="418"/>
                  </a:lnTo>
                  <a:lnTo>
                    <a:pt x="146" y="452"/>
                  </a:lnTo>
                  <a:lnTo>
                    <a:pt x="146" y="452"/>
                  </a:lnTo>
                  <a:lnTo>
                    <a:pt x="143" y="468"/>
                  </a:lnTo>
                  <a:lnTo>
                    <a:pt x="139" y="483"/>
                  </a:lnTo>
                  <a:lnTo>
                    <a:pt x="134" y="499"/>
                  </a:lnTo>
                  <a:lnTo>
                    <a:pt x="128" y="513"/>
                  </a:lnTo>
                  <a:lnTo>
                    <a:pt x="116" y="543"/>
                  </a:lnTo>
                  <a:lnTo>
                    <a:pt x="104" y="572"/>
                  </a:lnTo>
                  <a:lnTo>
                    <a:pt x="104" y="572"/>
                  </a:lnTo>
                  <a:lnTo>
                    <a:pt x="99" y="588"/>
                  </a:lnTo>
                  <a:lnTo>
                    <a:pt x="93" y="604"/>
                  </a:lnTo>
                  <a:lnTo>
                    <a:pt x="85" y="637"/>
                  </a:lnTo>
                  <a:lnTo>
                    <a:pt x="76" y="670"/>
                  </a:lnTo>
                  <a:lnTo>
                    <a:pt x="71" y="686"/>
                  </a:lnTo>
                  <a:lnTo>
                    <a:pt x="64" y="702"/>
                  </a:lnTo>
                  <a:lnTo>
                    <a:pt x="64" y="702"/>
                  </a:lnTo>
                  <a:lnTo>
                    <a:pt x="53" y="729"/>
                  </a:lnTo>
                  <a:lnTo>
                    <a:pt x="44" y="756"/>
                  </a:lnTo>
                  <a:lnTo>
                    <a:pt x="35" y="784"/>
                  </a:lnTo>
                  <a:lnTo>
                    <a:pt x="27" y="812"/>
                  </a:lnTo>
                  <a:lnTo>
                    <a:pt x="27" y="812"/>
                  </a:lnTo>
                  <a:lnTo>
                    <a:pt x="24" y="824"/>
                  </a:lnTo>
                  <a:lnTo>
                    <a:pt x="22" y="829"/>
                  </a:lnTo>
                  <a:lnTo>
                    <a:pt x="21" y="835"/>
                  </a:lnTo>
                  <a:lnTo>
                    <a:pt x="21" y="835"/>
                  </a:lnTo>
                  <a:lnTo>
                    <a:pt x="19" y="854"/>
                  </a:lnTo>
                  <a:lnTo>
                    <a:pt x="17" y="863"/>
                  </a:lnTo>
                  <a:lnTo>
                    <a:pt x="15" y="872"/>
                  </a:lnTo>
                  <a:lnTo>
                    <a:pt x="15" y="872"/>
                  </a:lnTo>
                  <a:lnTo>
                    <a:pt x="7" y="895"/>
                  </a:lnTo>
                  <a:lnTo>
                    <a:pt x="3" y="907"/>
                  </a:lnTo>
                  <a:lnTo>
                    <a:pt x="1" y="919"/>
                  </a:lnTo>
                  <a:lnTo>
                    <a:pt x="1" y="919"/>
                  </a:lnTo>
                  <a:lnTo>
                    <a:pt x="0" y="921"/>
                  </a:lnTo>
                  <a:lnTo>
                    <a:pt x="0" y="927"/>
                  </a:lnTo>
                  <a:lnTo>
                    <a:pt x="0" y="927"/>
                  </a:lnTo>
                  <a:lnTo>
                    <a:pt x="0" y="929"/>
                  </a:lnTo>
                  <a:lnTo>
                    <a:pt x="1" y="931"/>
                  </a:lnTo>
                  <a:lnTo>
                    <a:pt x="3" y="932"/>
                  </a:lnTo>
                  <a:lnTo>
                    <a:pt x="6" y="932"/>
                  </a:lnTo>
                  <a:lnTo>
                    <a:pt x="7" y="932"/>
                  </a:lnTo>
                  <a:lnTo>
                    <a:pt x="9" y="931"/>
                  </a:lnTo>
                  <a:lnTo>
                    <a:pt x="10" y="929"/>
                  </a:lnTo>
                  <a:lnTo>
                    <a:pt x="10" y="927"/>
                  </a:lnTo>
                  <a:lnTo>
                    <a:pt x="10" y="927"/>
                  </a:lnTo>
                  <a:lnTo>
                    <a:pt x="11" y="920"/>
                  </a:lnTo>
                  <a:lnTo>
                    <a:pt x="12" y="912"/>
                  </a:lnTo>
                  <a:lnTo>
                    <a:pt x="16" y="897"/>
                  </a:lnTo>
                  <a:lnTo>
                    <a:pt x="26" y="867"/>
                  </a:lnTo>
                  <a:lnTo>
                    <a:pt x="26" y="867"/>
                  </a:lnTo>
                  <a:lnTo>
                    <a:pt x="28" y="861"/>
                  </a:lnTo>
                  <a:lnTo>
                    <a:pt x="28" y="855"/>
                  </a:lnTo>
                  <a:lnTo>
                    <a:pt x="29" y="843"/>
                  </a:lnTo>
                  <a:lnTo>
                    <a:pt x="29" y="843"/>
                  </a:lnTo>
                  <a:lnTo>
                    <a:pt x="30" y="834"/>
                  </a:lnTo>
                  <a:lnTo>
                    <a:pt x="33" y="825"/>
                  </a:lnTo>
                  <a:lnTo>
                    <a:pt x="39" y="807"/>
                  </a:lnTo>
                  <a:lnTo>
                    <a:pt x="39" y="807"/>
                  </a:lnTo>
                  <a:lnTo>
                    <a:pt x="47" y="775"/>
                  </a:lnTo>
                  <a:lnTo>
                    <a:pt x="57" y="745"/>
                  </a:lnTo>
                  <a:lnTo>
                    <a:pt x="70" y="715"/>
                  </a:lnTo>
                  <a:lnTo>
                    <a:pt x="82" y="686"/>
                  </a:lnTo>
                  <a:lnTo>
                    <a:pt x="82" y="686"/>
                  </a:lnTo>
                  <a:lnTo>
                    <a:pt x="87" y="672"/>
                  </a:lnTo>
                  <a:lnTo>
                    <a:pt x="91" y="658"/>
                  </a:lnTo>
                  <a:lnTo>
                    <a:pt x="99" y="630"/>
                  </a:lnTo>
                  <a:lnTo>
                    <a:pt x="105" y="602"/>
                  </a:lnTo>
                  <a:lnTo>
                    <a:pt x="109" y="588"/>
                  </a:lnTo>
                  <a:lnTo>
                    <a:pt x="113" y="574"/>
                  </a:lnTo>
                  <a:lnTo>
                    <a:pt x="113" y="574"/>
                  </a:lnTo>
                  <a:lnTo>
                    <a:pt x="124" y="545"/>
                  </a:lnTo>
                  <a:lnTo>
                    <a:pt x="137" y="515"/>
                  </a:lnTo>
                  <a:lnTo>
                    <a:pt x="143" y="501"/>
                  </a:lnTo>
                  <a:lnTo>
                    <a:pt x="148" y="486"/>
                  </a:lnTo>
                  <a:lnTo>
                    <a:pt x="152" y="471"/>
                  </a:lnTo>
                  <a:lnTo>
                    <a:pt x="155" y="455"/>
                  </a:lnTo>
                  <a:lnTo>
                    <a:pt x="155" y="455"/>
                  </a:lnTo>
                  <a:lnTo>
                    <a:pt x="160" y="423"/>
                  </a:lnTo>
                  <a:lnTo>
                    <a:pt x="168" y="391"/>
                  </a:lnTo>
                  <a:lnTo>
                    <a:pt x="182" y="327"/>
                  </a:lnTo>
                  <a:lnTo>
                    <a:pt x="182" y="327"/>
                  </a:lnTo>
                  <a:lnTo>
                    <a:pt x="186" y="312"/>
                  </a:lnTo>
                  <a:lnTo>
                    <a:pt x="193" y="296"/>
                  </a:lnTo>
                  <a:lnTo>
                    <a:pt x="205" y="264"/>
                  </a:lnTo>
                  <a:lnTo>
                    <a:pt x="218" y="234"/>
                  </a:lnTo>
                  <a:lnTo>
                    <a:pt x="231" y="203"/>
                  </a:lnTo>
                  <a:lnTo>
                    <a:pt x="231" y="203"/>
                  </a:lnTo>
                  <a:lnTo>
                    <a:pt x="253" y="143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81" y="70"/>
                  </a:lnTo>
                  <a:lnTo>
                    <a:pt x="288" y="59"/>
                  </a:lnTo>
                  <a:lnTo>
                    <a:pt x="294" y="48"/>
                  </a:lnTo>
                  <a:lnTo>
                    <a:pt x="302" y="37"/>
                  </a:lnTo>
                  <a:lnTo>
                    <a:pt x="302" y="37"/>
                  </a:lnTo>
                  <a:lnTo>
                    <a:pt x="307" y="30"/>
                  </a:lnTo>
                  <a:lnTo>
                    <a:pt x="312" y="22"/>
                  </a:lnTo>
                  <a:lnTo>
                    <a:pt x="317" y="14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20" y="4"/>
                  </a:lnTo>
                  <a:lnTo>
                    <a:pt x="319" y="2"/>
                  </a:lnTo>
                  <a:lnTo>
                    <a:pt x="315" y="0"/>
                  </a:lnTo>
                  <a:lnTo>
                    <a:pt x="314" y="0"/>
                  </a:lnTo>
                  <a:lnTo>
                    <a:pt x="312" y="1"/>
                  </a:lnTo>
                  <a:lnTo>
                    <a:pt x="311" y="2"/>
                  </a:lnTo>
                  <a:lnTo>
                    <a:pt x="310" y="4"/>
                  </a:lnTo>
                  <a:lnTo>
                    <a:pt x="3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7" name="Freeform 223"/>
            <p:cNvSpPr/>
            <p:nvPr/>
          </p:nvSpPr>
          <p:spPr bwMode="auto">
            <a:xfrm>
              <a:off x="3678238" y="2128838"/>
              <a:ext cx="165100" cy="463550"/>
            </a:xfrm>
            <a:custGeom>
              <a:avLst/>
              <a:gdLst/>
              <a:ahLst/>
              <a:cxnLst>
                <a:cxn ang="0">
                  <a:pos x="304" y="4"/>
                </a:cxn>
                <a:cxn ang="0">
                  <a:pos x="301" y="32"/>
                </a:cxn>
                <a:cxn ang="0">
                  <a:pos x="288" y="87"/>
                </a:cxn>
                <a:cxn ang="0">
                  <a:pos x="281" y="114"/>
                </a:cxn>
                <a:cxn ang="0">
                  <a:pos x="262" y="201"/>
                </a:cxn>
                <a:cxn ang="0">
                  <a:pos x="253" y="230"/>
                </a:cxn>
                <a:cxn ang="0">
                  <a:pos x="233" y="291"/>
                </a:cxn>
                <a:cxn ang="0">
                  <a:pos x="199" y="381"/>
                </a:cxn>
                <a:cxn ang="0">
                  <a:pos x="178" y="442"/>
                </a:cxn>
                <a:cxn ang="0">
                  <a:pos x="169" y="473"/>
                </a:cxn>
                <a:cxn ang="0">
                  <a:pos x="149" y="535"/>
                </a:cxn>
                <a:cxn ang="0">
                  <a:pos x="123" y="594"/>
                </a:cxn>
                <a:cxn ang="0">
                  <a:pos x="108" y="622"/>
                </a:cxn>
                <a:cxn ang="0">
                  <a:pos x="77" y="677"/>
                </a:cxn>
                <a:cxn ang="0">
                  <a:pos x="62" y="705"/>
                </a:cxn>
                <a:cxn ang="0">
                  <a:pos x="42" y="757"/>
                </a:cxn>
                <a:cxn ang="0">
                  <a:pos x="25" y="796"/>
                </a:cxn>
                <a:cxn ang="0">
                  <a:pos x="18" y="808"/>
                </a:cxn>
                <a:cxn ang="0">
                  <a:pos x="5" y="839"/>
                </a:cxn>
                <a:cxn ang="0">
                  <a:pos x="0" y="870"/>
                </a:cxn>
                <a:cxn ang="0">
                  <a:pos x="0" y="871"/>
                </a:cxn>
                <a:cxn ang="0">
                  <a:pos x="0" y="872"/>
                </a:cxn>
                <a:cxn ang="0">
                  <a:pos x="2" y="875"/>
                </a:cxn>
                <a:cxn ang="0">
                  <a:pos x="5" y="876"/>
                </a:cxn>
                <a:cxn ang="0">
                  <a:pos x="8" y="875"/>
                </a:cxn>
                <a:cxn ang="0">
                  <a:pos x="9" y="872"/>
                </a:cxn>
                <a:cxn ang="0">
                  <a:pos x="11" y="861"/>
                </a:cxn>
                <a:cxn ang="0">
                  <a:pos x="15" y="841"/>
                </a:cxn>
                <a:cxn ang="0">
                  <a:pos x="27" y="812"/>
                </a:cxn>
                <a:cxn ang="0">
                  <a:pos x="37" y="794"/>
                </a:cxn>
                <a:cxn ang="0">
                  <a:pos x="46" y="771"/>
                </a:cxn>
                <a:cxn ang="0">
                  <a:pos x="54" y="748"/>
                </a:cxn>
                <a:cxn ang="0">
                  <a:pos x="83" y="686"/>
                </a:cxn>
                <a:cxn ang="0">
                  <a:pos x="97" y="658"/>
                </a:cxn>
                <a:cxn ang="0">
                  <a:pos x="128" y="604"/>
                </a:cxn>
                <a:cxn ang="0">
                  <a:pos x="143" y="576"/>
                </a:cxn>
                <a:cxn ang="0">
                  <a:pos x="154" y="547"/>
                </a:cxn>
                <a:cxn ang="0">
                  <a:pos x="183" y="459"/>
                </a:cxn>
                <a:cxn ang="0">
                  <a:pos x="204" y="400"/>
                </a:cxn>
                <a:cxn ang="0">
                  <a:pos x="246" y="282"/>
                </a:cxn>
                <a:cxn ang="0">
                  <a:pos x="266" y="223"/>
                </a:cxn>
                <a:cxn ang="0">
                  <a:pos x="273" y="196"/>
                </a:cxn>
                <a:cxn ang="0">
                  <a:pos x="293" y="109"/>
                </a:cxn>
                <a:cxn ang="0">
                  <a:pos x="305" y="57"/>
                </a:cxn>
                <a:cxn ang="0">
                  <a:pos x="312" y="18"/>
                </a:cxn>
                <a:cxn ang="0">
                  <a:pos x="313" y="4"/>
                </a:cxn>
                <a:cxn ang="0">
                  <a:pos x="312" y="1"/>
                </a:cxn>
                <a:cxn ang="0">
                  <a:pos x="309" y="0"/>
                </a:cxn>
                <a:cxn ang="0">
                  <a:pos x="305" y="1"/>
                </a:cxn>
                <a:cxn ang="0">
                  <a:pos x="304" y="4"/>
                </a:cxn>
              </a:cxnLst>
              <a:rect l="0" t="0" r="r" b="b"/>
              <a:pathLst>
                <a:path w="313" h="876">
                  <a:moveTo>
                    <a:pt x="304" y="4"/>
                  </a:moveTo>
                  <a:lnTo>
                    <a:pt x="304" y="4"/>
                  </a:lnTo>
                  <a:lnTo>
                    <a:pt x="303" y="19"/>
                  </a:lnTo>
                  <a:lnTo>
                    <a:pt x="301" y="32"/>
                  </a:lnTo>
                  <a:lnTo>
                    <a:pt x="296" y="60"/>
                  </a:lnTo>
                  <a:lnTo>
                    <a:pt x="288" y="87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69" y="172"/>
                  </a:lnTo>
                  <a:lnTo>
                    <a:pt x="262" y="201"/>
                  </a:lnTo>
                  <a:lnTo>
                    <a:pt x="253" y="230"/>
                  </a:lnTo>
                  <a:lnTo>
                    <a:pt x="253" y="230"/>
                  </a:lnTo>
                  <a:lnTo>
                    <a:pt x="244" y="260"/>
                  </a:lnTo>
                  <a:lnTo>
                    <a:pt x="233" y="291"/>
                  </a:lnTo>
                  <a:lnTo>
                    <a:pt x="210" y="351"/>
                  </a:lnTo>
                  <a:lnTo>
                    <a:pt x="199" y="381"/>
                  </a:lnTo>
                  <a:lnTo>
                    <a:pt x="188" y="411"/>
                  </a:lnTo>
                  <a:lnTo>
                    <a:pt x="178" y="442"/>
                  </a:lnTo>
                  <a:lnTo>
                    <a:pt x="169" y="473"/>
                  </a:lnTo>
                  <a:lnTo>
                    <a:pt x="169" y="473"/>
                  </a:lnTo>
                  <a:lnTo>
                    <a:pt x="160" y="504"/>
                  </a:lnTo>
                  <a:lnTo>
                    <a:pt x="149" y="535"/>
                  </a:lnTo>
                  <a:lnTo>
                    <a:pt x="137" y="565"/>
                  </a:lnTo>
                  <a:lnTo>
                    <a:pt x="123" y="594"/>
                  </a:lnTo>
                  <a:lnTo>
                    <a:pt x="123" y="594"/>
                  </a:lnTo>
                  <a:lnTo>
                    <a:pt x="108" y="622"/>
                  </a:lnTo>
                  <a:lnTo>
                    <a:pt x="92" y="649"/>
                  </a:lnTo>
                  <a:lnTo>
                    <a:pt x="77" y="677"/>
                  </a:lnTo>
                  <a:lnTo>
                    <a:pt x="62" y="705"/>
                  </a:lnTo>
                  <a:lnTo>
                    <a:pt x="62" y="705"/>
                  </a:lnTo>
                  <a:lnTo>
                    <a:pt x="51" y="731"/>
                  </a:lnTo>
                  <a:lnTo>
                    <a:pt x="42" y="757"/>
                  </a:lnTo>
                  <a:lnTo>
                    <a:pt x="30" y="783"/>
                  </a:lnTo>
                  <a:lnTo>
                    <a:pt x="25" y="796"/>
                  </a:lnTo>
                  <a:lnTo>
                    <a:pt x="18" y="808"/>
                  </a:lnTo>
                  <a:lnTo>
                    <a:pt x="18" y="808"/>
                  </a:lnTo>
                  <a:lnTo>
                    <a:pt x="11" y="824"/>
                  </a:lnTo>
                  <a:lnTo>
                    <a:pt x="5" y="839"/>
                  </a:lnTo>
                  <a:lnTo>
                    <a:pt x="1" y="853"/>
                  </a:lnTo>
                  <a:lnTo>
                    <a:pt x="0" y="870"/>
                  </a:lnTo>
                  <a:lnTo>
                    <a:pt x="0" y="870"/>
                  </a:lnTo>
                  <a:lnTo>
                    <a:pt x="0" y="871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74"/>
                  </a:lnTo>
                  <a:lnTo>
                    <a:pt x="2" y="875"/>
                  </a:lnTo>
                  <a:lnTo>
                    <a:pt x="3" y="876"/>
                  </a:lnTo>
                  <a:lnTo>
                    <a:pt x="5" y="876"/>
                  </a:lnTo>
                  <a:lnTo>
                    <a:pt x="6" y="876"/>
                  </a:lnTo>
                  <a:lnTo>
                    <a:pt x="8" y="875"/>
                  </a:lnTo>
                  <a:lnTo>
                    <a:pt x="9" y="874"/>
                  </a:lnTo>
                  <a:lnTo>
                    <a:pt x="9" y="872"/>
                  </a:lnTo>
                  <a:lnTo>
                    <a:pt x="9" y="872"/>
                  </a:lnTo>
                  <a:lnTo>
                    <a:pt x="11" y="861"/>
                  </a:lnTo>
                  <a:lnTo>
                    <a:pt x="13" y="850"/>
                  </a:lnTo>
                  <a:lnTo>
                    <a:pt x="15" y="841"/>
                  </a:lnTo>
                  <a:lnTo>
                    <a:pt x="19" y="831"/>
                  </a:lnTo>
                  <a:lnTo>
                    <a:pt x="27" y="812"/>
                  </a:lnTo>
                  <a:lnTo>
                    <a:pt x="37" y="794"/>
                  </a:lnTo>
                  <a:lnTo>
                    <a:pt x="37" y="794"/>
                  </a:lnTo>
                  <a:lnTo>
                    <a:pt x="42" y="782"/>
                  </a:lnTo>
                  <a:lnTo>
                    <a:pt x="46" y="771"/>
                  </a:lnTo>
                  <a:lnTo>
                    <a:pt x="54" y="748"/>
                  </a:lnTo>
                  <a:lnTo>
                    <a:pt x="54" y="748"/>
                  </a:lnTo>
                  <a:lnTo>
                    <a:pt x="67" y="717"/>
                  </a:lnTo>
                  <a:lnTo>
                    <a:pt x="83" y="686"/>
                  </a:lnTo>
                  <a:lnTo>
                    <a:pt x="83" y="686"/>
                  </a:lnTo>
                  <a:lnTo>
                    <a:pt x="97" y="658"/>
                  </a:lnTo>
                  <a:lnTo>
                    <a:pt x="113" y="631"/>
                  </a:lnTo>
                  <a:lnTo>
                    <a:pt x="128" y="604"/>
                  </a:lnTo>
                  <a:lnTo>
                    <a:pt x="143" y="576"/>
                  </a:lnTo>
                  <a:lnTo>
                    <a:pt x="143" y="576"/>
                  </a:lnTo>
                  <a:lnTo>
                    <a:pt x="149" y="561"/>
                  </a:lnTo>
                  <a:lnTo>
                    <a:pt x="154" y="547"/>
                  </a:lnTo>
                  <a:lnTo>
                    <a:pt x="164" y="518"/>
                  </a:lnTo>
                  <a:lnTo>
                    <a:pt x="183" y="459"/>
                  </a:lnTo>
                  <a:lnTo>
                    <a:pt x="183" y="459"/>
                  </a:lnTo>
                  <a:lnTo>
                    <a:pt x="204" y="400"/>
                  </a:lnTo>
                  <a:lnTo>
                    <a:pt x="225" y="341"/>
                  </a:lnTo>
                  <a:lnTo>
                    <a:pt x="246" y="282"/>
                  </a:lnTo>
                  <a:lnTo>
                    <a:pt x="256" y="253"/>
                  </a:lnTo>
                  <a:lnTo>
                    <a:pt x="266" y="223"/>
                  </a:lnTo>
                  <a:lnTo>
                    <a:pt x="266" y="223"/>
                  </a:lnTo>
                  <a:lnTo>
                    <a:pt x="273" y="196"/>
                  </a:lnTo>
                  <a:lnTo>
                    <a:pt x="280" y="167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305" y="57"/>
                  </a:lnTo>
                  <a:lnTo>
                    <a:pt x="311" y="31"/>
                  </a:lnTo>
                  <a:lnTo>
                    <a:pt x="312" y="18"/>
                  </a:lnTo>
                  <a:lnTo>
                    <a:pt x="313" y="4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0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4" y="2"/>
                  </a:lnTo>
                  <a:lnTo>
                    <a:pt x="304" y="4"/>
                  </a:lnTo>
                  <a:lnTo>
                    <a:pt x="3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8" name="Freeform 224"/>
            <p:cNvSpPr/>
            <p:nvPr/>
          </p:nvSpPr>
          <p:spPr bwMode="auto">
            <a:xfrm>
              <a:off x="3725863" y="2147888"/>
              <a:ext cx="158750" cy="400050"/>
            </a:xfrm>
            <a:custGeom>
              <a:avLst/>
              <a:gdLst/>
              <a:ahLst/>
              <a:cxnLst>
                <a:cxn ang="0">
                  <a:pos x="286" y="10"/>
                </a:cxn>
                <a:cxn ang="0">
                  <a:pos x="276" y="32"/>
                </a:cxn>
                <a:cxn ang="0">
                  <a:pos x="265" y="66"/>
                </a:cxn>
                <a:cxn ang="0">
                  <a:pos x="238" y="143"/>
                </a:cxn>
                <a:cxn ang="0">
                  <a:pos x="211" y="216"/>
                </a:cxn>
                <a:cxn ang="0">
                  <a:pos x="184" y="291"/>
                </a:cxn>
                <a:cxn ang="0">
                  <a:pos x="171" y="353"/>
                </a:cxn>
                <a:cxn ang="0">
                  <a:pos x="168" y="377"/>
                </a:cxn>
                <a:cxn ang="0">
                  <a:pos x="156" y="412"/>
                </a:cxn>
                <a:cxn ang="0">
                  <a:pos x="136" y="455"/>
                </a:cxn>
                <a:cxn ang="0">
                  <a:pos x="123" y="496"/>
                </a:cxn>
                <a:cxn ang="0">
                  <a:pos x="117" y="509"/>
                </a:cxn>
                <a:cxn ang="0">
                  <a:pos x="94" y="556"/>
                </a:cxn>
                <a:cxn ang="0">
                  <a:pos x="76" y="606"/>
                </a:cxn>
                <a:cxn ang="0">
                  <a:pos x="61" y="653"/>
                </a:cxn>
                <a:cxn ang="0">
                  <a:pos x="53" y="667"/>
                </a:cxn>
                <a:cxn ang="0">
                  <a:pos x="23" y="705"/>
                </a:cxn>
                <a:cxn ang="0">
                  <a:pos x="16" y="715"/>
                </a:cxn>
                <a:cxn ang="0">
                  <a:pos x="4" y="744"/>
                </a:cxn>
                <a:cxn ang="0">
                  <a:pos x="0" y="751"/>
                </a:cxn>
                <a:cxn ang="0">
                  <a:pos x="4" y="757"/>
                </a:cxn>
                <a:cxn ang="0">
                  <a:pos x="12" y="756"/>
                </a:cxn>
                <a:cxn ang="0">
                  <a:pos x="14" y="749"/>
                </a:cxn>
                <a:cxn ang="0">
                  <a:pos x="12" y="747"/>
                </a:cxn>
                <a:cxn ang="0">
                  <a:pos x="22" y="724"/>
                </a:cxn>
                <a:cxn ang="0">
                  <a:pos x="33" y="706"/>
                </a:cxn>
                <a:cxn ang="0">
                  <a:pos x="57" y="678"/>
                </a:cxn>
                <a:cxn ang="0">
                  <a:pos x="74" y="645"/>
                </a:cxn>
                <a:cxn ang="0">
                  <a:pos x="94" y="584"/>
                </a:cxn>
                <a:cxn ang="0">
                  <a:pos x="111" y="542"/>
                </a:cxn>
                <a:cxn ang="0">
                  <a:pos x="126" y="510"/>
                </a:cxn>
                <a:cxn ang="0">
                  <a:pos x="134" y="490"/>
                </a:cxn>
                <a:cxn ang="0">
                  <a:pos x="164" y="417"/>
                </a:cxn>
                <a:cxn ang="0">
                  <a:pos x="177" y="384"/>
                </a:cxn>
                <a:cxn ang="0">
                  <a:pos x="180" y="359"/>
                </a:cxn>
                <a:cxn ang="0">
                  <a:pos x="191" y="305"/>
                </a:cxn>
                <a:cxn ang="0">
                  <a:pos x="208" y="254"/>
                </a:cxn>
                <a:cxn ang="0">
                  <a:pos x="243" y="154"/>
                </a:cxn>
                <a:cxn ang="0">
                  <a:pos x="268" y="83"/>
                </a:cxn>
                <a:cxn ang="0">
                  <a:pos x="282" y="46"/>
                </a:cxn>
                <a:cxn ang="0">
                  <a:pos x="290" y="21"/>
                </a:cxn>
                <a:cxn ang="0">
                  <a:pos x="299" y="9"/>
                </a:cxn>
                <a:cxn ang="0">
                  <a:pos x="300" y="4"/>
                </a:cxn>
                <a:cxn ang="0">
                  <a:pos x="295" y="0"/>
                </a:cxn>
                <a:cxn ang="0">
                  <a:pos x="292" y="3"/>
                </a:cxn>
              </a:cxnLst>
              <a:rect l="0" t="0" r="r" b="b"/>
              <a:pathLst>
                <a:path w="300" h="757">
                  <a:moveTo>
                    <a:pt x="292" y="3"/>
                  </a:moveTo>
                  <a:lnTo>
                    <a:pt x="292" y="3"/>
                  </a:lnTo>
                  <a:lnTo>
                    <a:pt x="286" y="10"/>
                  </a:lnTo>
                  <a:lnTo>
                    <a:pt x="282" y="17"/>
                  </a:lnTo>
                  <a:lnTo>
                    <a:pt x="279" y="24"/>
                  </a:lnTo>
                  <a:lnTo>
                    <a:pt x="276" y="32"/>
                  </a:lnTo>
                  <a:lnTo>
                    <a:pt x="271" y="49"/>
                  </a:lnTo>
                  <a:lnTo>
                    <a:pt x="265" y="66"/>
                  </a:lnTo>
                  <a:lnTo>
                    <a:pt x="265" y="66"/>
                  </a:lnTo>
                  <a:lnTo>
                    <a:pt x="255" y="91"/>
                  </a:lnTo>
                  <a:lnTo>
                    <a:pt x="246" y="117"/>
                  </a:lnTo>
                  <a:lnTo>
                    <a:pt x="238" y="143"/>
                  </a:lnTo>
                  <a:lnTo>
                    <a:pt x="228" y="169"/>
                  </a:lnTo>
                  <a:lnTo>
                    <a:pt x="228" y="169"/>
                  </a:lnTo>
                  <a:lnTo>
                    <a:pt x="211" y="216"/>
                  </a:lnTo>
                  <a:lnTo>
                    <a:pt x="200" y="241"/>
                  </a:lnTo>
                  <a:lnTo>
                    <a:pt x="192" y="266"/>
                  </a:lnTo>
                  <a:lnTo>
                    <a:pt x="184" y="291"/>
                  </a:lnTo>
                  <a:lnTo>
                    <a:pt x="178" y="316"/>
                  </a:lnTo>
                  <a:lnTo>
                    <a:pt x="173" y="340"/>
                  </a:lnTo>
                  <a:lnTo>
                    <a:pt x="171" y="353"/>
                  </a:lnTo>
                  <a:lnTo>
                    <a:pt x="170" y="366"/>
                  </a:lnTo>
                  <a:lnTo>
                    <a:pt x="170" y="366"/>
                  </a:lnTo>
                  <a:lnTo>
                    <a:pt x="168" y="377"/>
                  </a:lnTo>
                  <a:lnTo>
                    <a:pt x="165" y="389"/>
                  </a:lnTo>
                  <a:lnTo>
                    <a:pt x="161" y="400"/>
                  </a:lnTo>
                  <a:lnTo>
                    <a:pt x="156" y="412"/>
                  </a:lnTo>
                  <a:lnTo>
                    <a:pt x="146" y="433"/>
                  </a:lnTo>
                  <a:lnTo>
                    <a:pt x="140" y="444"/>
                  </a:lnTo>
                  <a:lnTo>
                    <a:pt x="136" y="455"/>
                  </a:lnTo>
                  <a:lnTo>
                    <a:pt x="136" y="455"/>
                  </a:lnTo>
                  <a:lnTo>
                    <a:pt x="128" y="483"/>
                  </a:lnTo>
                  <a:lnTo>
                    <a:pt x="123" y="496"/>
                  </a:lnTo>
                  <a:lnTo>
                    <a:pt x="120" y="504"/>
                  </a:lnTo>
                  <a:lnTo>
                    <a:pt x="117" y="509"/>
                  </a:lnTo>
                  <a:lnTo>
                    <a:pt x="117" y="509"/>
                  </a:lnTo>
                  <a:lnTo>
                    <a:pt x="110" y="520"/>
                  </a:lnTo>
                  <a:lnTo>
                    <a:pt x="103" y="532"/>
                  </a:lnTo>
                  <a:lnTo>
                    <a:pt x="94" y="556"/>
                  </a:lnTo>
                  <a:lnTo>
                    <a:pt x="94" y="556"/>
                  </a:lnTo>
                  <a:lnTo>
                    <a:pt x="85" y="581"/>
                  </a:lnTo>
                  <a:lnTo>
                    <a:pt x="76" y="606"/>
                  </a:lnTo>
                  <a:lnTo>
                    <a:pt x="76" y="606"/>
                  </a:lnTo>
                  <a:lnTo>
                    <a:pt x="67" y="638"/>
                  </a:lnTo>
                  <a:lnTo>
                    <a:pt x="61" y="653"/>
                  </a:lnTo>
                  <a:lnTo>
                    <a:pt x="57" y="661"/>
                  </a:lnTo>
                  <a:lnTo>
                    <a:pt x="53" y="667"/>
                  </a:lnTo>
                  <a:lnTo>
                    <a:pt x="53" y="667"/>
                  </a:lnTo>
                  <a:lnTo>
                    <a:pt x="45" y="677"/>
                  </a:lnTo>
                  <a:lnTo>
                    <a:pt x="38" y="686"/>
                  </a:lnTo>
                  <a:lnTo>
                    <a:pt x="23" y="705"/>
                  </a:lnTo>
                  <a:lnTo>
                    <a:pt x="23" y="705"/>
                  </a:lnTo>
                  <a:lnTo>
                    <a:pt x="19" y="710"/>
                  </a:lnTo>
                  <a:lnTo>
                    <a:pt x="16" y="715"/>
                  </a:lnTo>
                  <a:lnTo>
                    <a:pt x="11" y="727"/>
                  </a:lnTo>
                  <a:lnTo>
                    <a:pt x="6" y="738"/>
                  </a:lnTo>
                  <a:lnTo>
                    <a:pt x="4" y="744"/>
                  </a:lnTo>
                  <a:lnTo>
                    <a:pt x="0" y="749"/>
                  </a:lnTo>
                  <a:lnTo>
                    <a:pt x="0" y="749"/>
                  </a:lnTo>
                  <a:lnTo>
                    <a:pt x="0" y="751"/>
                  </a:lnTo>
                  <a:lnTo>
                    <a:pt x="0" y="753"/>
                  </a:lnTo>
                  <a:lnTo>
                    <a:pt x="2" y="756"/>
                  </a:lnTo>
                  <a:lnTo>
                    <a:pt x="4" y="757"/>
                  </a:lnTo>
                  <a:lnTo>
                    <a:pt x="11" y="757"/>
                  </a:lnTo>
                  <a:lnTo>
                    <a:pt x="11" y="757"/>
                  </a:lnTo>
                  <a:lnTo>
                    <a:pt x="12" y="756"/>
                  </a:lnTo>
                  <a:lnTo>
                    <a:pt x="14" y="756"/>
                  </a:lnTo>
                  <a:lnTo>
                    <a:pt x="16" y="752"/>
                  </a:lnTo>
                  <a:lnTo>
                    <a:pt x="14" y="749"/>
                  </a:lnTo>
                  <a:lnTo>
                    <a:pt x="13" y="748"/>
                  </a:lnTo>
                  <a:lnTo>
                    <a:pt x="12" y="747"/>
                  </a:lnTo>
                  <a:lnTo>
                    <a:pt x="12" y="747"/>
                  </a:lnTo>
                  <a:lnTo>
                    <a:pt x="16" y="739"/>
                  </a:lnTo>
                  <a:lnTo>
                    <a:pt x="19" y="732"/>
                  </a:lnTo>
                  <a:lnTo>
                    <a:pt x="22" y="724"/>
                  </a:lnTo>
                  <a:lnTo>
                    <a:pt x="26" y="716"/>
                  </a:lnTo>
                  <a:lnTo>
                    <a:pt x="26" y="716"/>
                  </a:lnTo>
                  <a:lnTo>
                    <a:pt x="33" y="706"/>
                  </a:lnTo>
                  <a:lnTo>
                    <a:pt x="41" y="697"/>
                  </a:lnTo>
                  <a:lnTo>
                    <a:pt x="57" y="678"/>
                  </a:lnTo>
                  <a:lnTo>
                    <a:pt x="57" y="678"/>
                  </a:lnTo>
                  <a:lnTo>
                    <a:pt x="63" y="668"/>
                  </a:lnTo>
                  <a:lnTo>
                    <a:pt x="69" y="656"/>
                  </a:lnTo>
                  <a:lnTo>
                    <a:pt x="74" y="645"/>
                  </a:lnTo>
                  <a:lnTo>
                    <a:pt x="79" y="633"/>
                  </a:lnTo>
                  <a:lnTo>
                    <a:pt x="87" y="608"/>
                  </a:lnTo>
                  <a:lnTo>
                    <a:pt x="94" y="584"/>
                  </a:lnTo>
                  <a:lnTo>
                    <a:pt x="94" y="584"/>
                  </a:lnTo>
                  <a:lnTo>
                    <a:pt x="104" y="556"/>
                  </a:lnTo>
                  <a:lnTo>
                    <a:pt x="111" y="542"/>
                  </a:lnTo>
                  <a:lnTo>
                    <a:pt x="117" y="528"/>
                  </a:lnTo>
                  <a:lnTo>
                    <a:pt x="117" y="528"/>
                  </a:lnTo>
                  <a:lnTo>
                    <a:pt x="126" y="510"/>
                  </a:lnTo>
                  <a:lnTo>
                    <a:pt x="131" y="500"/>
                  </a:lnTo>
                  <a:lnTo>
                    <a:pt x="134" y="490"/>
                  </a:lnTo>
                  <a:lnTo>
                    <a:pt x="134" y="490"/>
                  </a:lnTo>
                  <a:lnTo>
                    <a:pt x="144" y="465"/>
                  </a:lnTo>
                  <a:lnTo>
                    <a:pt x="154" y="441"/>
                  </a:lnTo>
                  <a:lnTo>
                    <a:pt x="164" y="417"/>
                  </a:lnTo>
                  <a:lnTo>
                    <a:pt x="174" y="392"/>
                  </a:lnTo>
                  <a:lnTo>
                    <a:pt x="174" y="392"/>
                  </a:lnTo>
                  <a:lnTo>
                    <a:pt x="177" y="384"/>
                  </a:lnTo>
                  <a:lnTo>
                    <a:pt x="178" y="376"/>
                  </a:lnTo>
                  <a:lnTo>
                    <a:pt x="180" y="359"/>
                  </a:lnTo>
                  <a:lnTo>
                    <a:pt x="180" y="359"/>
                  </a:lnTo>
                  <a:lnTo>
                    <a:pt x="182" y="345"/>
                  </a:lnTo>
                  <a:lnTo>
                    <a:pt x="184" y="332"/>
                  </a:lnTo>
                  <a:lnTo>
                    <a:pt x="191" y="305"/>
                  </a:lnTo>
                  <a:lnTo>
                    <a:pt x="191" y="305"/>
                  </a:lnTo>
                  <a:lnTo>
                    <a:pt x="199" y="279"/>
                  </a:lnTo>
                  <a:lnTo>
                    <a:pt x="208" y="254"/>
                  </a:lnTo>
                  <a:lnTo>
                    <a:pt x="226" y="203"/>
                  </a:lnTo>
                  <a:lnTo>
                    <a:pt x="226" y="203"/>
                  </a:lnTo>
                  <a:lnTo>
                    <a:pt x="243" y="154"/>
                  </a:lnTo>
                  <a:lnTo>
                    <a:pt x="258" y="107"/>
                  </a:lnTo>
                  <a:lnTo>
                    <a:pt x="258" y="107"/>
                  </a:lnTo>
                  <a:lnTo>
                    <a:pt x="268" y="83"/>
                  </a:lnTo>
                  <a:lnTo>
                    <a:pt x="278" y="59"/>
                  </a:lnTo>
                  <a:lnTo>
                    <a:pt x="278" y="59"/>
                  </a:lnTo>
                  <a:lnTo>
                    <a:pt x="282" y="46"/>
                  </a:lnTo>
                  <a:lnTo>
                    <a:pt x="286" y="34"/>
                  </a:lnTo>
                  <a:lnTo>
                    <a:pt x="288" y="27"/>
                  </a:lnTo>
                  <a:lnTo>
                    <a:pt x="290" y="21"/>
                  </a:lnTo>
                  <a:lnTo>
                    <a:pt x="294" y="15"/>
                  </a:lnTo>
                  <a:lnTo>
                    <a:pt x="299" y="9"/>
                  </a:lnTo>
                  <a:lnTo>
                    <a:pt x="299" y="9"/>
                  </a:lnTo>
                  <a:lnTo>
                    <a:pt x="300" y="7"/>
                  </a:lnTo>
                  <a:lnTo>
                    <a:pt x="300" y="6"/>
                  </a:lnTo>
                  <a:lnTo>
                    <a:pt x="300" y="4"/>
                  </a:lnTo>
                  <a:lnTo>
                    <a:pt x="299" y="3"/>
                  </a:lnTo>
                  <a:lnTo>
                    <a:pt x="297" y="2"/>
                  </a:lnTo>
                  <a:lnTo>
                    <a:pt x="295" y="0"/>
                  </a:lnTo>
                  <a:lnTo>
                    <a:pt x="293" y="2"/>
                  </a:lnTo>
                  <a:lnTo>
                    <a:pt x="292" y="3"/>
                  </a:lnTo>
                  <a:lnTo>
                    <a:pt x="2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9" name="Freeform 225"/>
            <p:cNvSpPr/>
            <p:nvPr/>
          </p:nvSpPr>
          <p:spPr bwMode="auto">
            <a:xfrm>
              <a:off x="3811588" y="2182813"/>
              <a:ext cx="88900" cy="282575"/>
            </a:xfrm>
            <a:custGeom>
              <a:avLst/>
              <a:gdLst/>
              <a:ahLst/>
              <a:cxnLst>
                <a:cxn ang="0">
                  <a:pos x="161" y="0"/>
                </a:cxn>
                <a:cxn ang="0">
                  <a:pos x="154" y="3"/>
                </a:cxn>
                <a:cxn ang="0">
                  <a:pos x="148" y="9"/>
                </a:cxn>
                <a:cxn ang="0">
                  <a:pos x="142" y="26"/>
                </a:cxn>
                <a:cxn ang="0">
                  <a:pos x="140" y="47"/>
                </a:cxn>
                <a:cxn ang="0">
                  <a:pos x="140" y="65"/>
                </a:cxn>
                <a:cxn ang="0">
                  <a:pos x="137" y="96"/>
                </a:cxn>
                <a:cxn ang="0">
                  <a:pos x="131" y="126"/>
                </a:cxn>
                <a:cxn ang="0">
                  <a:pos x="126" y="150"/>
                </a:cxn>
                <a:cxn ang="0">
                  <a:pos x="117" y="173"/>
                </a:cxn>
                <a:cxn ang="0">
                  <a:pos x="96" y="218"/>
                </a:cxn>
                <a:cxn ang="0">
                  <a:pos x="89" y="236"/>
                </a:cxn>
                <a:cxn ang="0">
                  <a:pos x="75" y="290"/>
                </a:cxn>
                <a:cxn ang="0">
                  <a:pos x="60" y="336"/>
                </a:cxn>
                <a:cxn ang="0">
                  <a:pos x="48" y="384"/>
                </a:cxn>
                <a:cxn ang="0">
                  <a:pos x="38" y="426"/>
                </a:cxn>
                <a:cxn ang="0">
                  <a:pos x="26" y="468"/>
                </a:cxn>
                <a:cxn ang="0">
                  <a:pos x="22" y="477"/>
                </a:cxn>
                <a:cxn ang="0">
                  <a:pos x="11" y="497"/>
                </a:cxn>
                <a:cxn ang="0">
                  <a:pos x="4" y="512"/>
                </a:cxn>
                <a:cxn ang="0">
                  <a:pos x="0" y="528"/>
                </a:cxn>
                <a:cxn ang="0">
                  <a:pos x="0" y="530"/>
                </a:cxn>
                <a:cxn ang="0">
                  <a:pos x="3" y="533"/>
                </a:cxn>
                <a:cxn ang="0">
                  <a:pos x="7" y="531"/>
                </a:cxn>
                <a:cxn ang="0">
                  <a:pos x="10" y="528"/>
                </a:cxn>
                <a:cxn ang="0">
                  <a:pos x="11" y="521"/>
                </a:cxn>
                <a:cxn ang="0">
                  <a:pos x="17" y="507"/>
                </a:cxn>
                <a:cxn ang="0">
                  <a:pos x="28" y="485"/>
                </a:cxn>
                <a:cxn ang="0">
                  <a:pos x="34" y="472"/>
                </a:cxn>
                <a:cxn ang="0">
                  <a:pos x="46" y="437"/>
                </a:cxn>
                <a:cxn ang="0">
                  <a:pos x="54" y="403"/>
                </a:cxn>
                <a:cxn ang="0">
                  <a:pos x="75" y="325"/>
                </a:cxn>
                <a:cxn ang="0">
                  <a:pos x="96" y="247"/>
                </a:cxn>
                <a:cxn ang="0">
                  <a:pos x="111" y="209"/>
                </a:cxn>
                <a:cxn ang="0">
                  <a:pos x="128" y="172"/>
                </a:cxn>
                <a:cxn ang="0">
                  <a:pos x="139" y="142"/>
                </a:cxn>
                <a:cxn ang="0">
                  <a:pos x="143" y="110"/>
                </a:cxn>
                <a:cxn ang="0">
                  <a:pos x="147" y="85"/>
                </a:cxn>
                <a:cxn ang="0">
                  <a:pos x="149" y="60"/>
                </a:cxn>
                <a:cxn ang="0">
                  <a:pos x="149" y="48"/>
                </a:cxn>
                <a:cxn ang="0">
                  <a:pos x="152" y="23"/>
                </a:cxn>
                <a:cxn ang="0">
                  <a:pos x="159" y="11"/>
                </a:cxn>
                <a:cxn ang="0">
                  <a:pos x="164" y="9"/>
                </a:cxn>
                <a:cxn ang="0">
                  <a:pos x="167" y="8"/>
                </a:cxn>
                <a:cxn ang="0">
                  <a:pos x="168" y="5"/>
                </a:cxn>
                <a:cxn ang="0">
                  <a:pos x="166" y="1"/>
                </a:cxn>
                <a:cxn ang="0">
                  <a:pos x="161" y="0"/>
                </a:cxn>
              </a:cxnLst>
              <a:rect l="0" t="0" r="r" b="b"/>
              <a:pathLst>
                <a:path w="168" h="534">
                  <a:moveTo>
                    <a:pt x="161" y="0"/>
                  </a:moveTo>
                  <a:lnTo>
                    <a:pt x="161" y="0"/>
                  </a:lnTo>
                  <a:lnTo>
                    <a:pt x="157" y="1"/>
                  </a:lnTo>
                  <a:lnTo>
                    <a:pt x="154" y="3"/>
                  </a:lnTo>
                  <a:lnTo>
                    <a:pt x="151" y="5"/>
                  </a:lnTo>
                  <a:lnTo>
                    <a:pt x="148" y="9"/>
                  </a:lnTo>
                  <a:lnTo>
                    <a:pt x="145" y="17"/>
                  </a:lnTo>
                  <a:lnTo>
                    <a:pt x="142" y="26"/>
                  </a:lnTo>
                  <a:lnTo>
                    <a:pt x="141" y="38"/>
                  </a:lnTo>
                  <a:lnTo>
                    <a:pt x="140" y="47"/>
                  </a:lnTo>
                  <a:lnTo>
                    <a:pt x="140" y="65"/>
                  </a:lnTo>
                  <a:lnTo>
                    <a:pt x="140" y="65"/>
                  </a:lnTo>
                  <a:lnTo>
                    <a:pt x="139" y="80"/>
                  </a:lnTo>
                  <a:lnTo>
                    <a:pt x="137" y="9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29" y="138"/>
                  </a:lnTo>
                  <a:lnTo>
                    <a:pt x="126" y="150"/>
                  </a:lnTo>
                  <a:lnTo>
                    <a:pt x="122" y="162"/>
                  </a:lnTo>
                  <a:lnTo>
                    <a:pt x="117" y="173"/>
                  </a:lnTo>
                  <a:lnTo>
                    <a:pt x="107" y="196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89" y="236"/>
                  </a:lnTo>
                  <a:lnTo>
                    <a:pt x="84" y="254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60" y="336"/>
                  </a:lnTo>
                  <a:lnTo>
                    <a:pt x="54" y="360"/>
                  </a:lnTo>
                  <a:lnTo>
                    <a:pt x="48" y="384"/>
                  </a:lnTo>
                  <a:lnTo>
                    <a:pt x="48" y="384"/>
                  </a:lnTo>
                  <a:lnTo>
                    <a:pt x="38" y="426"/>
                  </a:lnTo>
                  <a:lnTo>
                    <a:pt x="32" y="448"/>
                  </a:lnTo>
                  <a:lnTo>
                    <a:pt x="26" y="468"/>
                  </a:lnTo>
                  <a:lnTo>
                    <a:pt x="26" y="468"/>
                  </a:lnTo>
                  <a:lnTo>
                    <a:pt x="22" y="477"/>
                  </a:lnTo>
                  <a:lnTo>
                    <a:pt x="19" y="484"/>
                  </a:lnTo>
                  <a:lnTo>
                    <a:pt x="11" y="497"/>
                  </a:lnTo>
                  <a:lnTo>
                    <a:pt x="7" y="505"/>
                  </a:lnTo>
                  <a:lnTo>
                    <a:pt x="4" y="512"/>
                  </a:lnTo>
                  <a:lnTo>
                    <a:pt x="1" y="520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0" y="530"/>
                  </a:lnTo>
                  <a:lnTo>
                    <a:pt x="1" y="531"/>
                  </a:lnTo>
                  <a:lnTo>
                    <a:pt x="3" y="533"/>
                  </a:lnTo>
                  <a:lnTo>
                    <a:pt x="4" y="534"/>
                  </a:lnTo>
                  <a:lnTo>
                    <a:pt x="7" y="531"/>
                  </a:lnTo>
                  <a:lnTo>
                    <a:pt x="10" y="530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1" y="521"/>
                  </a:lnTo>
                  <a:lnTo>
                    <a:pt x="14" y="514"/>
                  </a:lnTo>
                  <a:lnTo>
                    <a:pt x="17" y="507"/>
                  </a:lnTo>
                  <a:lnTo>
                    <a:pt x="20" y="499"/>
                  </a:lnTo>
                  <a:lnTo>
                    <a:pt x="28" y="485"/>
                  </a:lnTo>
                  <a:lnTo>
                    <a:pt x="34" y="472"/>
                  </a:lnTo>
                  <a:lnTo>
                    <a:pt x="34" y="472"/>
                  </a:lnTo>
                  <a:lnTo>
                    <a:pt x="41" y="455"/>
                  </a:lnTo>
                  <a:lnTo>
                    <a:pt x="46" y="437"/>
                  </a:lnTo>
                  <a:lnTo>
                    <a:pt x="54" y="403"/>
                  </a:lnTo>
                  <a:lnTo>
                    <a:pt x="54" y="403"/>
                  </a:lnTo>
                  <a:lnTo>
                    <a:pt x="64" y="364"/>
                  </a:lnTo>
                  <a:lnTo>
                    <a:pt x="75" y="325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103" y="228"/>
                  </a:lnTo>
                  <a:lnTo>
                    <a:pt x="111" y="209"/>
                  </a:lnTo>
                  <a:lnTo>
                    <a:pt x="128" y="172"/>
                  </a:lnTo>
                  <a:lnTo>
                    <a:pt x="128" y="172"/>
                  </a:lnTo>
                  <a:lnTo>
                    <a:pt x="135" y="157"/>
                  </a:lnTo>
                  <a:lnTo>
                    <a:pt x="139" y="142"/>
                  </a:lnTo>
                  <a:lnTo>
                    <a:pt x="141" y="127"/>
                  </a:lnTo>
                  <a:lnTo>
                    <a:pt x="143" y="110"/>
                  </a:lnTo>
                  <a:lnTo>
                    <a:pt x="143" y="110"/>
                  </a:lnTo>
                  <a:lnTo>
                    <a:pt x="147" y="85"/>
                  </a:lnTo>
                  <a:lnTo>
                    <a:pt x="148" y="73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48"/>
                  </a:lnTo>
                  <a:lnTo>
                    <a:pt x="151" y="32"/>
                  </a:lnTo>
                  <a:lnTo>
                    <a:pt x="152" y="23"/>
                  </a:lnTo>
                  <a:lnTo>
                    <a:pt x="155" y="16"/>
                  </a:lnTo>
                  <a:lnTo>
                    <a:pt x="159" y="11"/>
                  </a:lnTo>
                  <a:lnTo>
                    <a:pt x="161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7" y="8"/>
                  </a:lnTo>
                  <a:lnTo>
                    <a:pt x="168" y="7"/>
                  </a:lnTo>
                  <a:lnTo>
                    <a:pt x="168" y="5"/>
                  </a:lnTo>
                  <a:lnTo>
                    <a:pt x="168" y="3"/>
                  </a:lnTo>
                  <a:lnTo>
                    <a:pt x="166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0" name="Freeform 226"/>
            <p:cNvSpPr/>
            <p:nvPr/>
          </p:nvSpPr>
          <p:spPr bwMode="auto">
            <a:xfrm>
              <a:off x="3902075" y="2205038"/>
              <a:ext cx="25400" cy="857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6" y="15"/>
                </a:cxn>
                <a:cxn ang="0">
                  <a:pos x="32" y="26"/>
                </a:cxn>
                <a:cxn ang="0">
                  <a:pos x="22" y="45"/>
                </a:cxn>
                <a:cxn ang="0">
                  <a:pos x="22" y="45"/>
                </a:cxn>
                <a:cxn ang="0">
                  <a:pos x="19" y="54"/>
                </a:cxn>
                <a:cxn ang="0">
                  <a:pos x="17" y="62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1" y="98"/>
                </a:cxn>
                <a:cxn ang="0">
                  <a:pos x="7" y="117"/>
                </a:cxn>
                <a:cxn ang="0">
                  <a:pos x="4" y="135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2" y="139"/>
                </a:cxn>
                <a:cxn ang="0">
                  <a:pos x="16" y="123"/>
                </a:cxn>
                <a:cxn ang="0">
                  <a:pos x="19" y="105"/>
                </a:cxn>
                <a:cxn ang="0">
                  <a:pos x="22" y="89"/>
                </a:cxn>
                <a:cxn ang="0">
                  <a:pos x="22" y="89"/>
                </a:cxn>
                <a:cxn ang="0">
                  <a:pos x="24" y="73"/>
                </a:cxn>
                <a:cxn ang="0">
                  <a:pos x="29" y="59"/>
                </a:cxn>
                <a:cxn ang="0">
                  <a:pos x="33" y="45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3" y="25"/>
                </a:cxn>
                <a:cxn ang="0">
                  <a:pos x="45" y="19"/>
                </a:cxn>
                <a:cxn ang="0">
                  <a:pos x="46" y="11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60">
                  <a:moveTo>
                    <a:pt x="38" y="4"/>
                  </a:moveTo>
                  <a:lnTo>
                    <a:pt x="38" y="4"/>
                  </a:lnTo>
                  <a:lnTo>
                    <a:pt x="36" y="15"/>
                  </a:lnTo>
                  <a:lnTo>
                    <a:pt x="32" y="26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19" y="54"/>
                  </a:lnTo>
                  <a:lnTo>
                    <a:pt x="17" y="62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1" y="98"/>
                  </a:lnTo>
                  <a:lnTo>
                    <a:pt x="7" y="117"/>
                  </a:lnTo>
                  <a:lnTo>
                    <a:pt x="4" y="13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2" y="139"/>
                  </a:lnTo>
                  <a:lnTo>
                    <a:pt x="16" y="123"/>
                  </a:lnTo>
                  <a:lnTo>
                    <a:pt x="19" y="105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4" y="73"/>
                  </a:lnTo>
                  <a:lnTo>
                    <a:pt x="29" y="59"/>
                  </a:lnTo>
                  <a:lnTo>
                    <a:pt x="33" y="45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3" y="25"/>
                  </a:lnTo>
                  <a:lnTo>
                    <a:pt x="45" y="19"/>
                  </a:lnTo>
                  <a:lnTo>
                    <a:pt x="46" y="11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1" name="Freeform 227"/>
            <p:cNvSpPr/>
            <p:nvPr/>
          </p:nvSpPr>
          <p:spPr bwMode="auto">
            <a:xfrm>
              <a:off x="3379788" y="2730500"/>
              <a:ext cx="19050" cy="269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8"/>
                </a:cxn>
                <a:cxn ang="0">
                  <a:pos x="22" y="13"/>
                </a:cxn>
                <a:cxn ang="0">
                  <a:pos x="15" y="23"/>
                </a:cxn>
                <a:cxn ang="0">
                  <a:pos x="6" y="33"/>
                </a:cxn>
                <a:cxn ang="0">
                  <a:pos x="3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12" y="43"/>
                </a:cxn>
                <a:cxn ang="0">
                  <a:pos x="15" y="38"/>
                </a:cxn>
                <a:cxn ang="0">
                  <a:pos x="23" y="27"/>
                </a:cxn>
                <a:cxn ang="0">
                  <a:pos x="30" y="18"/>
                </a:cxn>
                <a:cxn ang="0">
                  <a:pos x="34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1">
                  <a:moveTo>
                    <a:pt x="29" y="3"/>
                  </a:moveTo>
                  <a:lnTo>
                    <a:pt x="29" y="3"/>
                  </a:lnTo>
                  <a:lnTo>
                    <a:pt x="26" y="8"/>
                  </a:lnTo>
                  <a:lnTo>
                    <a:pt x="22" y="13"/>
                  </a:lnTo>
                  <a:lnTo>
                    <a:pt x="15" y="23"/>
                  </a:lnTo>
                  <a:lnTo>
                    <a:pt x="6" y="33"/>
                  </a:lnTo>
                  <a:lnTo>
                    <a:pt x="3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3"/>
                  </a:lnTo>
                  <a:lnTo>
                    <a:pt x="15" y="38"/>
                  </a:lnTo>
                  <a:lnTo>
                    <a:pt x="23" y="27"/>
                  </a:lnTo>
                  <a:lnTo>
                    <a:pt x="30" y="18"/>
                  </a:lnTo>
                  <a:lnTo>
                    <a:pt x="34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2" name="Freeform 228"/>
            <p:cNvSpPr/>
            <p:nvPr/>
          </p:nvSpPr>
          <p:spPr bwMode="auto">
            <a:xfrm>
              <a:off x="3419475" y="2735263"/>
              <a:ext cx="15875" cy="25400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22" y="2"/>
                </a:cxn>
                <a:cxn ang="0">
                  <a:pos x="12" y="22"/>
                </a:cxn>
                <a:cxn ang="0">
                  <a:pos x="6" y="3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5" y="46"/>
                </a:cxn>
                <a:cxn ang="0">
                  <a:pos x="7" y="46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14" y="36"/>
                </a:cxn>
                <a:cxn ang="0">
                  <a:pos x="20" y="26"/>
                </a:cxn>
                <a:cxn ang="0">
                  <a:pos x="31" y="7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31" h="46">
                  <a:moveTo>
                    <a:pt x="22" y="2"/>
                  </a:moveTo>
                  <a:lnTo>
                    <a:pt x="22" y="2"/>
                  </a:lnTo>
                  <a:lnTo>
                    <a:pt x="12" y="22"/>
                  </a:lnTo>
                  <a:lnTo>
                    <a:pt x="6" y="3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5" y="46"/>
                  </a:lnTo>
                  <a:lnTo>
                    <a:pt x="7" y="46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4" y="36"/>
                  </a:lnTo>
                  <a:lnTo>
                    <a:pt x="20" y="26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3" name="Freeform 229"/>
            <p:cNvSpPr/>
            <p:nvPr/>
          </p:nvSpPr>
          <p:spPr bwMode="auto">
            <a:xfrm>
              <a:off x="3451225" y="2735263"/>
              <a:ext cx="19050" cy="2857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4" y="10"/>
                </a:cxn>
                <a:cxn ang="0">
                  <a:pos x="21" y="16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8" y="37"/>
                </a:cxn>
                <a:cxn ang="0">
                  <a:pos x="5" y="41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10" y="50"/>
                </a:cxn>
                <a:cxn ang="0">
                  <a:pos x="10" y="50"/>
                </a:cxn>
                <a:cxn ang="0">
                  <a:pos x="17" y="40"/>
                </a:cxn>
                <a:cxn ang="0">
                  <a:pos x="25" y="29"/>
                </a:cxn>
                <a:cxn ang="0">
                  <a:pos x="28" y="24"/>
                </a:cxn>
                <a:cxn ang="0">
                  <a:pos x="31" y="17"/>
                </a:cxn>
                <a:cxn ang="0">
                  <a:pos x="34" y="11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6" h="54">
                  <a:moveTo>
                    <a:pt x="25" y="4"/>
                  </a:moveTo>
                  <a:lnTo>
                    <a:pt x="25" y="4"/>
                  </a:lnTo>
                  <a:lnTo>
                    <a:pt x="24" y="10"/>
                  </a:lnTo>
                  <a:lnTo>
                    <a:pt x="21" y="16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8" y="37"/>
                  </a:lnTo>
                  <a:lnTo>
                    <a:pt x="5" y="41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7" y="40"/>
                  </a:lnTo>
                  <a:lnTo>
                    <a:pt x="25" y="29"/>
                  </a:lnTo>
                  <a:lnTo>
                    <a:pt x="28" y="24"/>
                  </a:lnTo>
                  <a:lnTo>
                    <a:pt x="31" y="17"/>
                  </a:lnTo>
                  <a:lnTo>
                    <a:pt x="34" y="11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4" name="Freeform 230"/>
            <p:cNvSpPr/>
            <p:nvPr/>
          </p:nvSpPr>
          <p:spPr bwMode="auto">
            <a:xfrm>
              <a:off x="3490913" y="2736850"/>
              <a:ext cx="23813" cy="28575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28" y="1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9" y="34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3" y="45"/>
                </a:cxn>
                <a:cxn ang="0">
                  <a:pos x="17" y="40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5" y="19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4">
                  <a:moveTo>
                    <a:pt x="36" y="1"/>
                  </a:moveTo>
                  <a:lnTo>
                    <a:pt x="36" y="1"/>
                  </a:lnTo>
                  <a:lnTo>
                    <a:pt x="28" y="11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3" y="45"/>
                  </a:lnTo>
                  <a:lnTo>
                    <a:pt x="17" y="40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5" y="19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5" name="Freeform 231"/>
            <p:cNvSpPr/>
            <p:nvPr/>
          </p:nvSpPr>
          <p:spPr bwMode="auto">
            <a:xfrm>
              <a:off x="3541713" y="2738438"/>
              <a:ext cx="19050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6" y="6"/>
                </a:cxn>
                <a:cxn ang="0">
                  <a:pos x="22" y="12"/>
                </a:cxn>
                <a:cxn ang="0">
                  <a:pos x="14" y="25"/>
                </a:cxn>
                <a:cxn ang="0">
                  <a:pos x="14" y="25"/>
                </a:cxn>
                <a:cxn ang="0">
                  <a:pos x="7" y="36"/>
                </a:cxn>
                <a:cxn ang="0">
                  <a:pos x="3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0" y="19"/>
                </a:cxn>
                <a:cxn ang="0">
                  <a:pos x="33" y="14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3">
                  <a:moveTo>
                    <a:pt x="30" y="1"/>
                  </a:moveTo>
                  <a:lnTo>
                    <a:pt x="30" y="1"/>
                  </a:lnTo>
                  <a:lnTo>
                    <a:pt x="26" y="6"/>
                  </a:lnTo>
                  <a:lnTo>
                    <a:pt x="22" y="12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7" y="36"/>
                  </a:lnTo>
                  <a:lnTo>
                    <a:pt x="3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0" y="19"/>
                  </a:lnTo>
                  <a:lnTo>
                    <a:pt x="33" y="14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6" name="Freeform 232"/>
            <p:cNvSpPr/>
            <p:nvPr/>
          </p:nvSpPr>
          <p:spPr bwMode="auto">
            <a:xfrm>
              <a:off x="3587750" y="2736850"/>
              <a:ext cx="22225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4" y="11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1" y="28"/>
                </a:cxn>
                <a:cxn ang="0">
                  <a:pos x="7" y="34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5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0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30" y="19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54">
                  <a:moveTo>
                    <a:pt x="33" y="1"/>
                  </a:moveTo>
                  <a:lnTo>
                    <a:pt x="33" y="1"/>
                  </a:lnTo>
                  <a:lnTo>
                    <a:pt x="24" y="11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1" y="28"/>
                  </a:lnTo>
                  <a:lnTo>
                    <a:pt x="7" y="34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30" y="19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7" name="Freeform 233"/>
            <p:cNvSpPr/>
            <p:nvPr/>
          </p:nvSpPr>
          <p:spPr bwMode="auto">
            <a:xfrm>
              <a:off x="3643313" y="27352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7" y="14"/>
                </a:cxn>
                <a:cxn ang="0">
                  <a:pos x="18" y="26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7" y="41"/>
                </a:cxn>
                <a:cxn ang="0">
                  <a:pos x="26" y="30"/>
                </a:cxn>
                <a:cxn ang="0">
                  <a:pos x="35" y="18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57">
                  <a:moveTo>
                    <a:pt x="35" y="2"/>
                  </a:moveTo>
                  <a:lnTo>
                    <a:pt x="35" y="2"/>
                  </a:lnTo>
                  <a:lnTo>
                    <a:pt x="27" y="14"/>
                  </a:lnTo>
                  <a:lnTo>
                    <a:pt x="18" y="26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7" y="41"/>
                  </a:lnTo>
                  <a:lnTo>
                    <a:pt x="26" y="30"/>
                  </a:lnTo>
                  <a:lnTo>
                    <a:pt x="35" y="18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8" name="Freeform 234"/>
            <p:cNvSpPr/>
            <p:nvPr/>
          </p:nvSpPr>
          <p:spPr bwMode="auto">
            <a:xfrm>
              <a:off x="3686175" y="2738438"/>
              <a:ext cx="23813" cy="3016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24" y="16"/>
                </a:cxn>
                <a:cxn ang="0">
                  <a:pos x="21" y="19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2" y="36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8" y="56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0" y="43"/>
                </a:cxn>
                <a:cxn ang="0">
                  <a:pos x="21" y="3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9" y="26"/>
                </a:cxn>
                <a:cxn ang="0">
                  <a:pos x="33" y="20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7">
                  <a:moveTo>
                    <a:pt x="36" y="1"/>
                  </a:moveTo>
                  <a:lnTo>
                    <a:pt x="36" y="1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4" y="16"/>
                  </a:lnTo>
                  <a:lnTo>
                    <a:pt x="21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2" y="36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0" y="43"/>
                  </a:lnTo>
                  <a:lnTo>
                    <a:pt x="21" y="3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9" y="26"/>
                  </a:lnTo>
                  <a:lnTo>
                    <a:pt x="33" y="20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9" name="Freeform 235"/>
            <p:cNvSpPr/>
            <p:nvPr/>
          </p:nvSpPr>
          <p:spPr bwMode="auto">
            <a:xfrm>
              <a:off x="3732213" y="2740025"/>
              <a:ext cx="25400" cy="3016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8" y="7"/>
                </a:cxn>
                <a:cxn ang="0">
                  <a:pos x="36" y="12"/>
                </a:cxn>
                <a:cxn ang="0">
                  <a:pos x="31" y="19"/>
                </a:cxn>
                <a:cxn ang="0">
                  <a:pos x="24" y="25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4" y="34"/>
                </a:cxn>
                <a:cxn ang="0">
                  <a:pos x="10" y="39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0" y="41"/>
                </a:cxn>
                <a:cxn ang="0">
                  <a:pos x="24" y="38"/>
                </a:cxn>
                <a:cxn ang="0">
                  <a:pos x="31" y="32"/>
                </a:cxn>
                <a:cxn ang="0">
                  <a:pos x="31" y="32"/>
                </a:cxn>
                <a:cxn ang="0">
                  <a:pos x="37" y="2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57">
                  <a:moveTo>
                    <a:pt x="39" y="3"/>
                  </a:moveTo>
                  <a:lnTo>
                    <a:pt x="39" y="3"/>
                  </a:lnTo>
                  <a:lnTo>
                    <a:pt x="38" y="7"/>
                  </a:lnTo>
                  <a:lnTo>
                    <a:pt x="36" y="12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4" y="34"/>
                  </a:lnTo>
                  <a:lnTo>
                    <a:pt x="10" y="3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0" y="41"/>
                  </a:lnTo>
                  <a:lnTo>
                    <a:pt x="24" y="38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7" y="2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0" name="Freeform 236"/>
            <p:cNvSpPr/>
            <p:nvPr/>
          </p:nvSpPr>
          <p:spPr bwMode="auto">
            <a:xfrm>
              <a:off x="3778250" y="2743200"/>
              <a:ext cx="26988" cy="30163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8" y="9"/>
                </a:cxn>
                <a:cxn ang="0">
                  <a:pos x="34" y="14"/>
                </a:cxn>
                <a:cxn ang="0">
                  <a:pos x="30" y="19"/>
                </a:cxn>
                <a:cxn ang="0">
                  <a:pos x="26" y="23"/>
                </a:cxn>
                <a:cxn ang="0">
                  <a:pos x="26" y="23"/>
                </a:cxn>
                <a:cxn ang="0">
                  <a:pos x="21" y="30"/>
                </a:cxn>
                <a:cxn ang="0">
                  <a:pos x="15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2" y="43"/>
                </a:cxn>
                <a:cxn ang="0">
                  <a:pos x="28" y="35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8" y="23"/>
                </a:cxn>
                <a:cxn ang="0">
                  <a:pos x="44" y="18"/>
                </a:cxn>
                <a:cxn ang="0">
                  <a:pos x="48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57">
                  <a:moveTo>
                    <a:pt x="42" y="3"/>
                  </a:moveTo>
                  <a:lnTo>
                    <a:pt x="42" y="3"/>
                  </a:lnTo>
                  <a:lnTo>
                    <a:pt x="38" y="9"/>
                  </a:lnTo>
                  <a:lnTo>
                    <a:pt x="34" y="14"/>
                  </a:lnTo>
                  <a:lnTo>
                    <a:pt x="30" y="19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1" y="30"/>
                  </a:lnTo>
                  <a:lnTo>
                    <a:pt x="15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2" y="43"/>
                  </a:lnTo>
                  <a:lnTo>
                    <a:pt x="28" y="35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8" y="23"/>
                  </a:lnTo>
                  <a:lnTo>
                    <a:pt x="44" y="18"/>
                  </a:lnTo>
                  <a:lnTo>
                    <a:pt x="48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1" name="Freeform 237"/>
            <p:cNvSpPr/>
            <p:nvPr/>
          </p:nvSpPr>
          <p:spPr bwMode="auto">
            <a:xfrm>
              <a:off x="3827463" y="2741613"/>
              <a:ext cx="25400" cy="3175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2"/>
                </a:cxn>
                <a:cxn ang="0">
                  <a:pos x="32" y="19"/>
                </a:cxn>
                <a:cxn ang="0">
                  <a:pos x="27" y="2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3" y="53"/>
                </a:cxn>
                <a:cxn ang="0">
                  <a:pos x="19" y="47"/>
                </a:cxn>
                <a:cxn ang="0">
                  <a:pos x="31" y="34"/>
                </a:cxn>
                <a:cxn ang="0">
                  <a:pos x="37" y="27"/>
                </a:cxn>
                <a:cxn ang="0">
                  <a:pos x="41" y="21"/>
                </a:cxn>
                <a:cxn ang="0">
                  <a:pos x="46" y="13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60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2"/>
                  </a:lnTo>
                  <a:lnTo>
                    <a:pt x="32" y="19"/>
                  </a:lnTo>
                  <a:lnTo>
                    <a:pt x="27" y="2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3" y="53"/>
                  </a:lnTo>
                  <a:lnTo>
                    <a:pt x="19" y="47"/>
                  </a:lnTo>
                  <a:lnTo>
                    <a:pt x="31" y="34"/>
                  </a:lnTo>
                  <a:lnTo>
                    <a:pt x="37" y="27"/>
                  </a:lnTo>
                  <a:lnTo>
                    <a:pt x="41" y="21"/>
                  </a:lnTo>
                  <a:lnTo>
                    <a:pt x="46" y="13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2" name="Freeform 238"/>
            <p:cNvSpPr/>
            <p:nvPr/>
          </p:nvSpPr>
          <p:spPr bwMode="auto">
            <a:xfrm>
              <a:off x="3879850" y="2740025"/>
              <a:ext cx="19050" cy="23813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6" y="8"/>
                </a:cxn>
                <a:cxn ang="0">
                  <a:pos x="24" y="14"/>
                </a:cxn>
                <a:cxn ang="0">
                  <a:pos x="17" y="21"/>
                </a:cxn>
                <a:cxn ang="0">
                  <a:pos x="9" y="28"/>
                </a:cxn>
                <a:cxn ang="0">
                  <a:pos x="1" y="36"/>
                </a:cxn>
                <a:cxn ang="0">
                  <a:pos x="1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4"/>
                </a:cxn>
                <a:cxn ang="0">
                  <a:pos x="3" y="45"/>
                </a:cxn>
                <a:cxn ang="0">
                  <a:pos x="4" y="45"/>
                </a:cxn>
                <a:cxn ang="0">
                  <a:pos x="6" y="45"/>
                </a:cxn>
                <a:cxn ang="0">
                  <a:pos x="8" y="43"/>
                </a:cxn>
                <a:cxn ang="0">
                  <a:pos x="8" y="43"/>
                </a:cxn>
                <a:cxn ang="0">
                  <a:pos x="16" y="34"/>
                </a:cxn>
                <a:cxn ang="0">
                  <a:pos x="25" y="26"/>
                </a:cxn>
                <a:cxn ang="0">
                  <a:pos x="29" y="22"/>
                </a:cxn>
                <a:cxn ang="0">
                  <a:pos x="32" y="17"/>
                </a:cxn>
                <a:cxn ang="0">
                  <a:pos x="35" y="12"/>
                </a:cxn>
                <a:cxn ang="0">
                  <a:pos x="37" y="6"/>
                </a:cxn>
                <a:cxn ang="0">
                  <a:pos x="37" y="6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45">
                  <a:moveTo>
                    <a:pt x="28" y="3"/>
                  </a:moveTo>
                  <a:lnTo>
                    <a:pt x="28" y="3"/>
                  </a:lnTo>
                  <a:lnTo>
                    <a:pt x="26" y="8"/>
                  </a:lnTo>
                  <a:lnTo>
                    <a:pt x="24" y="14"/>
                  </a:lnTo>
                  <a:lnTo>
                    <a:pt x="17" y="21"/>
                  </a:lnTo>
                  <a:lnTo>
                    <a:pt x="9" y="28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6" y="34"/>
                  </a:lnTo>
                  <a:lnTo>
                    <a:pt x="25" y="26"/>
                  </a:lnTo>
                  <a:lnTo>
                    <a:pt x="29" y="22"/>
                  </a:lnTo>
                  <a:lnTo>
                    <a:pt x="32" y="17"/>
                  </a:lnTo>
                  <a:lnTo>
                    <a:pt x="35" y="12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3" name="Freeform 239"/>
            <p:cNvSpPr/>
            <p:nvPr/>
          </p:nvSpPr>
          <p:spPr bwMode="auto">
            <a:xfrm>
              <a:off x="3906838" y="2740025"/>
              <a:ext cx="26988" cy="28575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1" y="11"/>
                </a:cxn>
                <a:cxn ang="0">
                  <a:pos x="35" y="15"/>
                </a:cxn>
                <a:cxn ang="0">
                  <a:pos x="24" y="23"/>
                </a:cxn>
                <a:cxn ang="0">
                  <a:pos x="24" y="23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3"/>
                </a:cxn>
                <a:cxn ang="0">
                  <a:pos x="3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13" y="45"/>
                </a:cxn>
                <a:cxn ang="0">
                  <a:pos x="21" y="37"/>
                </a:cxn>
                <a:cxn ang="0">
                  <a:pos x="36" y="25"/>
                </a:cxn>
                <a:cxn ang="0">
                  <a:pos x="36" y="25"/>
                </a:cxn>
                <a:cxn ang="0">
                  <a:pos x="42" y="21"/>
                </a:cxn>
                <a:cxn ang="0">
                  <a:pos x="47" y="17"/>
                </a:cxn>
                <a:cxn ang="0">
                  <a:pos x="51" y="12"/>
                </a:cxn>
                <a:cxn ang="0">
                  <a:pos x="53" y="8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54">
                  <a:moveTo>
                    <a:pt x="43" y="4"/>
                  </a:moveTo>
                  <a:lnTo>
                    <a:pt x="43" y="4"/>
                  </a:lnTo>
                  <a:lnTo>
                    <a:pt x="42" y="7"/>
                  </a:lnTo>
                  <a:lnTo>
                    <a:pt x="41" y="11"/>
                  </a:lnTo>
                  <a:lnTo>
                    <a:pt x="35" y="1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3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13" y="45"/>
                  </a:lnTo>
                  <a:lnTo>
                    <a:pt x="21" y="37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42" y="21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53" y="8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4" name="Freeform 240"/>
            <p:cNvSpPr/>
            <p:nvPr/>
          </p:nvSpPr>
          <p:spPr bwMode="auto">
            <a:xfrm>
              <a:off x="3228975" y="2728913"/>
              <a:ext cx="14288" cy="238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0" y="3"/>
                </a:cxn>
                <a:cxn ang="0">
                  <a:pos x="20" y="4"/>
                </a:cxn>
                <a:cxn ang="0">
                  <a:pos x="20" y="6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18" y="15"/>
                </a:cxn>
                <a:cxn ang="0">
                  <a:pos x="16" y="19"/>
                </a:cxn>
                <a:cxn ang="0">
                  <a:pos x="14" y="22"/>
                </a:cxn>
                <a:cxn ang="0">
                  <a:pos x="6" y="30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7" y="43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4"/>
                </a:cxn>
                <a:cxn ang="0">
                  <a:pos x="23" y="24"/>
                </a:cxn>
                <a:cxn ang="0">
                  <a:pos x="26" y="19"/>
                </a:cxn>
                <a:cxn ang="0">
                  <a:pos x="28" y="15"/>
                </a:cxn>
                <a:cxn ang="0">
                  <a:pos x="29" y="9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9" h="44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18" y="15"/>
                  </a:lnTo>
                  <a:lnTo>
                    <a:pt x="16" y="19"/>
                  </a:lnTo>
                  <a:lnTo>
                    <a:pt x="14" y="22"/>
                  </a:lnTo>
                  <a:lnTo>
                    <a:pt x="6" y="30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7" y="43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4"/>
                  </a:lnTo>
                  <a:lnTo>
                    <a:pt x="23" y="24"/>
                  </a:lnTo>
                  <a:lnTo>
                    <a:pt x="26" y="19"/>
                  </a:lnTo>
                  <a:lnTo>
                    <a:pt x="28" y="15"/>
                  </a:lnTo>
                  <a:lnTo>
                    <a:pt x="29" y="9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5" name="Freeform 241"/>
            <p:cNvSpPr/>
            <p:nvPr/>
          </p:nvSpPr>
          <p:spPr bwMode="auto">
            <a:xfrm>
              <a:off x="3248025" y="2730500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20" y="6"/>
                </a:cxn>
                <a:cxn ang="0">
                  <a:pos x="16" y="11"/>
                </a:cxn>
                <a:cxn ang="0">
                  <a:pos x="11" y="2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0"/>
                </a:cxn>
                <a:cxn ang="0">
                  <a:pos x="7" y="50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8" y="27"/>
                </a:cxn>
                <a:cxn ang="0">
                  <a:pos x="23" y="17"/>
                </a:cxn>
                <a:cxn ang="0">
                  <a:pos x="26" y="13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1" h="50">
                  <a:moveTo>
                    <a:pt x="23" y="2"/>
                  </a:moveTo>
                  <a:lnTo>
                    <a:pt x="23" y="2"/>
                  </a:lnTo>
                  <a:lnTo>
                    <a:pt x="20" y="6"/>
                  </a:lnTo>
                  <a:lnTo>
                    <a:pt x="16" y="11"/>
                  </a:lnTo>
                  <a:lnTo>
                    <a:pt x="11" y="2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8" y="27"/>
                  </a:lnTo>
                  <a:lnTo>
                    <a:pt x="23" y="17"/>
                  </a:lnTo>
                  <a:lnTo>
                    <a:pt x="26" y="13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6" name="Freeform 242"/>
            <p:cNvSpPr/>
            <p:nvPr/>
          </p:nvSpPr>
          <p:spPr bwMode="auto">
            <a:xfrm>
              <a:off x="3287713" y="2152650"/>
              <a:ext cx="22225" cy="26988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37" y="0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5" y="20"/>
                </a:cxn>
                <a:cxn ang="0">
                  <a:pos x="8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3"/>
                </a:cxn>
                <a:cxn ang="0">
                  <a:pos x="6" y="53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5" y="39"/>
                </a:cxn>
                <a:cxn ang="0">
                  <a:pos x="22" y="27"/>
                </a:cxn>
                <a:cxn ang="0">
                  <a:pos x="26" y="21"/>
                </a:cxn>
                <a:cxn ang="0">
                  <a:pos x="31" y="16"/>
                </a:cxn>
                <a:cxn ang="0">
                  <a:pos x="36" y="12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7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r" b="b"/>
              <a:pathLst>
                <a:path w="44" h="53">
                  <a:moveTo>
                    <a:pt x="37" y="0"/>
                  </a:moveTo>
                  <a:lnTo>
                    <a:pt x="37" y="0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5" y="20"/>
                  </a:lnTo>
                  <a:lnTo>
                    <a:pt x="8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5" y="39"/>
                  </a:lnTo>
                  <a:lnTo>
                    <a:pt x="22" y="27"/>
                  </a:lnTo>
                  <a:lnTo>
                    <a:pt x="26" y="21"/>
                  </a:lnTo>
                  <a:lnTo>
                    <a:pt x="31" y="16"/>
                  </a:lnTo>
                  <a:lnTo>
                    <a:pt x="36" y="12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7" name="Freeform 243"/>
            <p:cNvSpPr/>
            <p:nvPr/>
          </p:nvSpPr>
          <p:spPr bwMode="auto">
            <a:xfrm>
              <a:off x="3295650" y="2187575"/>
              <a:ext cx="23813" cy="254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3" y="7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10" y="31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3" y="49"/>
                </a:cxn>
                <a:cxn ang="0">
                  <a:pos x="4" y="50"/>
                </a:cxn>
                <a:cxn ang="0">
                  <a:pos x="6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20" y="34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8" y="14"/>
                </a:cxn>
                <a:cxn ang="0">
                  <a:pos x="42" y="10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50">
                  <a:moveTo>
                    <a:pt x="35" y="3"/>
                  </a:moveTo>
                  <a:lnTo>
                    <a:pt x="35" y="3"/>
                  </a:lnTo>
                  <a:lnTo>
                    <a:pt x="34" y="5"/>
                  </a:lnTo>
                  <a:lnTo>
                    <a:pt x="33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0" y="31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3" y="49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20" y="3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8" y="14"/>
                  </a:lnTo>
                  <a:lnTo>
                    <a:pt x="42" y="10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8" name="Freeform 244"/>
            <p:cNvSpPr/>
            <p:nvPr/>
          </p:nvSpPr>
          <p:spPr bwMode="auto">
            <a:xfrm>
              <a:off x="3295650" y="2235200"/>
              <a:ext cx="30163" cy="2857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1" y="0"/>
                </a:cxn>
                <a:cxn ang="0">
                  <a:pos x="36" y="10"/>
                </a:cxn>
                <a:cxn ang="0">
                  <a:pos x="24" y="20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9" y="38"/>
                </a:cxn>
                <a:cxn ang="0">
                  <a:pos x="30" y="28"/>
                </a:cxn>
                <a:cxn ang="0">
                  <a:pos x="42" y="17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51" y="0"/>
                </a:cxn>
              </a:cxnLst>
              <a:rect l="0" t="0" r="r" b="b"/>
              <a:pathLst>
                <a:path w="57" h="53">
                  <a:moveTo>
                    <a:pt x="51" y="0"/>
                  </a:moveTo>
                  <a:lnTo>
                    <a:pt x="51" y="0"/>
                  </a:lnTo>
                  <a:lnTo>
                    <a:pt x="36" y="10"/>
                  </a:lnTo>
                  <a:lnTo>
                    <a:pt x="24" y="20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9" y="38"/>
                  </a:lnTo>
                  <a:lnTo>
                    <a:pt x="30" y="28"/>
                  </a:lnTo>
                  <a:lnTo>
                    <a:pt x="42" y="17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9" name="Freeform 245"/>
            <p:cNvSpPr/>
            <p:nvPr/>
          </p:nvSpPr>
          <p:spPr bwMode="auto">
            <a:xfrm>
              <a:off x="3290888" y="2292350"/>
              <a:ext cx="30163" cy="3016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5" y="12"/>
                </a:cxn>
                <a:cxn ang="0">
                  <a:pos x="23" y="23"/>
                </a:cxn>
                <a:cxn ang="0">
                  <a:pos x="11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7" y="43"/>
                </a:cxn>
                <a:cxn ang="0">
                  <a:pos x="29" y="30"/>
                </a:cxn>
                <a:cxn ang="0">
                  <a:pos x="40" y="1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7"/>
                </a:cxn>
                <a:cxn ang="0">
                  <a:pos x="56" y="5"/>
                </a:cxn>
                <a:cxn ang="0">
                  <a:pos x="56" y="4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6" h="57">
                  <a:moveTo>
                    <a:pt x="48" y="0"/>
                  </a:moveTo>
                  <a:lnTo>
                    <a:pt x="48" y="0"/>
                  </a:lnTo>
                  <a:lnTo>
                    <a:pt x="35" y="12"/>
                  </a:lnTo>
                  <a:lnTo>
                    <a:pt x="23" y="23"/>
                  </a:lnTo>
                  <a:lnTo>
                    <a:pt x="11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7" y="43"/>
                  </a:lnTo>
                  <a:lnTo>
                    <a:pt x="29" y="30"/>
                  </a:lnTo>
                  <a:lnTo>
                    <a:pt x="40" y="1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7"/>
                  </a:lnTo>
                  <a:lnTo>
                    <a:pt x="56" y="5"/>
                  </a:lnTo>
                  <a:lnTo>
                    <a:pt x="56" y="4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0" name="Freeform 246"/>
            <p:cNvSpPr/>
            <p:nvPr/>
          </p:nvSpPr>
          <p:spPr bwMode="auto">
            <a:xfrm>
              <a:off x="3286125" y="2343150"/>
              <a:ext cx="26988" cy="3333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8" y="5"/>
                </a:cxn>
                <a:cxn ang="0">
                  <a:pos x="31" y="11"/>
                </a:cxn>
                <a:cxn ang="0">
                  <a:pos x="24" y="17"/>
                </a:cxn>
                <a:cxn ang="0">
                  <a:pos x="18" y="24"/>
                </a:cxn>
                <a:cxn ang="0">
                  <a:pos x="13" y="31"/>
                </a:cxn>
                <a:cxn ang="0">
                  <a:pos x="8" y="3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3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6" y="45"/>
                </a:cxn>
                <a:cxn ang="0">
                  <a:pos x="20" y="37"/>
                </a:cxn>
                <a:cxn ang="0">
                  <a:pos x="25" y="30"/>
                </a:cxn>
                <a:cxn ang="0">
                  <a:pos x="31" y="24"/>
                </a:cxn>
                <a:cxn ang="0">
                  <a:pos x="37" y="18"/>
                </a:cxn>
                <a:cxn ang="0">
                  <a:pos x="43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3" h="63">
                  <a:moveTo>
                    <a:pt x="46" y="0"/>
                  </a:moveTo>
                  <a:lnTo>
                    <a:pt x="46" y="0"/>
                  </a:lnTo>
                  <a:lnTo>
                    <a:pt x="38" y="5"/>
                  </a:lnTo>
                  <a:lnTo>
                    <a:pt x="31" y="11"/>
                  </a:lnTo>
                  <a:lnTo>
                    <a:pt x="24" y="17"/>
                  </a:lnTo>
                  <a:lnTo>
                    <a:pt x="18" y="24"/>
                  </a:lnTo>
                  <a:lnTo>
                    <a:pt x="13" y="31"/>
                  </a:lnTo>
                  <a:lnTo>
                    <a:pt x="8" y="3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3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6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1" y="24"/>
                  </a:lnTo>
                  <a:lnTo>
                    <a:pt x="37" y="18"/>
                  </a:lnTo>
                  <a:lnTo>
                    <a:pt x="43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1" name="Freeform 247"/>
            <p:cNvSpPr/>
            <p:nvPr/>
          </p:nvSpPr>
          <p:spPr bwMode="auto">
            <a:xfrm>
              <a:off x="3287713" y="2390775"/>
              <a:ext cx="25400" cy="333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0" y="14"/>
                </a:cxn>
                <a:cxn ang="0">
                  <a:pos x="16" y="27"/>
                </a:cxn>
                <a:cxn ang="0">
                  <a:pos x="11" y="34"/>
                </a:cxn>
                <a:cxn ang="0">
                  <a:pos x="6" y="41"/>
                </a:cxn>
                <a:cxn ang="0">
                  <a:pos x="3" y="49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1" y="52"/>
                </a:cxn>
                <a:cxn ang="0">
                  <a:pos x="15" y="45"/>
                </a:cxn>
                <a:cxn ang="0">
                  <a:pos x="19" y="38"/>
                </a:cxn>
                <a:cxn ang="0">
                  <a:pos x="24" y="32"/>
                </a:cxn>
                <a:cxn ang="0">
                  <a:pos x="37" y="20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0" h="63">
                  <a:moveTo>
                    <a:pt x="42" y="2"/>
                  </a:moveTo>
                  <a:lnTo>
                    <a:pt x="42" y="2"/>
                  </a:lnTo>
                  <a:lnTo>
                    <a:pt x="30" y="14"/>
                  </a:lnTo>
                  <a:lnTo>
                    <a:pt x="16" y="27"/>
                  </a:lnTo>
                  <a:lnTo>
                    <a:pt x="11" y="34"/>
                  </a:lnTo>
                  <a:lnTo>
                    <a:pt x="6" y="41"/>
                  </a:lnTo>
                  <a:lnTo>
                    <a:pt x="3" y="4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1" y="52"/>
                  </a:lnTo>
                  <a:lnTo>
                    <a:pt x="15" y="45"/>
                  </a:lnTo>
                  <a:lnTo>
                    <a:pt x="19" y="38"/>
                  </a:lnTo>
                  <a:lnTo>
                    <a:pt x="24" y="32"/>
                  </a:lnTo>
                  <a:lnTo>
                    <a:pt x="37" y="20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2" name="Freeform 248"/>
            <p:cNvSpPr/>
            <p:nvPr/>
          </p:nvSpPr>
          <p:spPr bwMode="auto">
            <a:xfrm>
              <a:off x="3286125" y="2447925"/>
              <a:ext cx="23813" cy="28575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4" y="4"/>
                </a:cxn>
                <a:cxn ang="0">
                  <a:pos x="28" y="9"/>
                </a:cxn>
                <a:cxn ang="0">
                  <a:pos x="23" y="14"/>
                </a:cxn>
                <a:cxn ang="0">
                  <a:pos x="18" y="20"/>
                </a:cxn>
                <a:cxn ang="0">
                  <a:pos x="10" y="34"/>
                </a:cxn>
                <a:cxn ang="0">
                  <a:pos x="6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20" y="36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27" y="23"/>
                </a:cxn>
                <a:cxn ang="0">
                  <a:pos x="33" y="17"/>
                </a:cxn>
                <a:cxn ang="0">
                  <a:pos x="38" y="13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46" h="54">
                  <a:moveTo>
                    <a:pt x="41" y="1"/>
                  </a:moveTo>
                  <a:lnTo>
                    <a:pt x="41" y="1"/>
                  </a:lnTo>
                  <a:lnTo>
                    <a:pt x="34" y="4"/>
                  </a:lnTo>
                  <a:lnTo>
                    <a:pt x="28" y="9"/>
                  </a:lnTo>
                  <a:lnTo>
                    <a:pt x="23" y="14"/>
                  </a:lnTo>
                  <a:lnTo>
                    <a:pt x="18" y="20"/>
                  </a:lnTo>
                  <a:lnTo>
                    <a:pt x="10" y="34"/>
                  </a:lnTo>
                  <a:lnTo>
                    <a:pt x="6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20" y="36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7" y="23"/>
                  </a:lnTo>
                  <a:lnTo>
                    <a:pt x="33" y="17"/>
                  </a:lnTo>
                  <a:lnTo>
                    <a:pt x="38" y="13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3" name="Freeform 249"/>
            <p:cNvSpPr/>
            <p:nvPr/>
          </p:nvSpPr>
          <p:spPr bwMode="auto">
            <a:xfrm>
              <a:off x="3292475" y="2490788"/>
              <a:ext cx="19050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4"/>
                </a:cxn>
                <a:cxn ang="0">
                  <a:pos x="14" y="24"/>
                </a:cxn>
                <a:cxn ang="0">
                  <a:pos x="7" y="35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4">
                  <a:moveTo>
                    <a:pt x="29" y="2"/>
                  </a:moveTo>
                  <a:lnTo>
                    <a:pt x="29" y="2"/>
                  </a:lnTo>
                  <a:lnTo>
                    <a:pt x="22" y="14"/>
                  </a:lnTo>
                  <a:lnTo>
                    <a:pt x="14" y="24"/>
                  </a:lnTo>
                  <a:lnTo>
                    <a:pt x="7" y="35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4" name="Freeform 250"/>
            <p:cNvSpPr/>
            <p:nvPr/>
          </p:nvSpPr>
          <p:spPr bwMode="auto">
            <a:xfrm>
              <a:off x="3294063" y="2552700"/>
              <a:ext cx="22225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3" y="8"/>
                </a:cxn>
                <a:cxn ang="0">
                  <a:pos x="29" y="13"/>
                </a:cxn>
                <a:cxn ang="0">
                  <a:pos x="21" y="23"/>
                </a:cxn>
                <a:cxn ang="0">
                  <a:pos x="2" y="39"/>
                </a:cxn>
                <a:cxn ang="0">
                  <a:pos x="2" y="39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7"/>
                </a:cxn>
                <a:cxn ang="0">
                  <a:pos x="5" y="47"/>
                </a:cxn>
                <a:cxn ang="0">
                  <a:pos x="7" y="47"/>
                </a:cxn>
                <a:cxn ang="0">
                  <a:pos x="8" y="46"/>
                </a:cxn>
                <a:cxn ang="0">
                  <a:pos x="8" y="46"/>
                </a:cxn>
                <a:cxn ang="0">
                  <a:pos x="28" y="28"/>
                </a:cxn>
                <a:cxn ang="0">
                  <a:pos x="37" y="18"/>
                </a:cxn>
                <a:cxn ang="0">
                  <a:pos x="41" y="13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4" h="47">
                  <a:moveTo>
                    <a:pt x="36" y="2"/>
                  </a:moveTo>
                  <a:lnTo>
                    <a:pt x="36" y="2"/>
                  </a:lnTo>
                  <a:lnTo>
                    <a:pt x="33" y="8"/>
                  </a:lnTo>
                  <a:lnTo>
                    <a:pt x="29" y="13"/>
                  </a:lnTo>
                  <a:lnTo>
                    <a:pt x="21" y="23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28" y="28"/>
                  </a:lnTo>
                  <a:lnTo>
                    <a:pt x="37" y="18"/>
                  </a:lnTo>
                  <a:lnTo>
                    <a:pt x="41" y="13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5" name="Freeform 251"/>
            <p:cNvSpPr/>
            <p:nvPr/>
          </p:nvSpPr>
          <p:spPr bwMode="auto">
            <a:xfrm>
              <a:off x="3294063" y="2597150"/>
              <a:ext cx="28575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2" y="36"/>
                </a:cxn>
                <a:cxn ang="0">
                  <a:pos x="8" y="43"/>
                </a:cxn>
                <a:cxn ang="0">
                  <a:pos x="5" y="5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5"/>
                </a:cxn>
                <a:cxn ang="0">
                  <a:pos x="18" y="47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4" h="66">
                  <a:moveTo>
                    <a:pt x="47" y="1"/>
                  </a:moveTo>
                  <a:lnTo>
                    <a:pt x="18" y="29"/>
                  </a:lnTo>
                  <a:lnTo>
                    <a:pt x="18" y="29"/>
                  </a:lnTo>
                  <a:lnTo>
                    <a:pt x="12" y="36"/>
                  </a:lnTo>
                  <a:lnTo>
                    <a:pt x="8" y="43"/>
                  </a:lnTo>
                  <a:lnTo>
                    <a:pt x="5" y="5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5"/>
                  </a:lnTo>
                  <a:lnTo>
                    <a:pt x="18" y="47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6" name="Freeform 252"/>
            <p:cNvSpPr/>
            <p:nvPr/>
          </p:nvSpPr>
          <p:spPr bwMode="auto">
            <a:xfrm>
              <a:off x="3294063" y="2647950"/>
              <a:ext cx="20638" cy="2698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30" y="8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10" y="35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7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0" y="39"/>
                </a:cxn>
                <a:cxn ang="0">
                  <a:pos x="31" y="27"/>
                </a:cxn>
                <a:cxn ang="0">
                  <a:pos x="31" y="27"/>
                </a:cxn>
                <a:cxn ang="0">
                  <a:pos x="33" y="24"/>
                </a:cxn>
                <a:cxn ang="0">
                  <a:pos x="34" y="21"/>
                </a:cxn>
                <a:cxn ang="0">
                  <a:pos x="36" y="15"/>
                </a:cxn>
                <a:cxn ang="0">
                  <a:pos x="36" y="15"/>
                </a:cxn>
                <a:cxn ang="0">
                  <a:pos x="39" y="10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52">
                  <a:moveTo>
                    <a:pt x="32" y="3"/>
                  </a:moveTo>
                  <a:lnTo>
                    <a:pt x="32" y="3"/>
                  </a:lnTo>
                  <a:lnTo>
                    <a:pt x="30" y="8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0" y="35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7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0" y="39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3" y="24"/>
                  </a:lnTo>
                  <a:lnTo>
                    <a:pt x="34" y="21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9" y="1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7" name="Freeform 253"/>
            <p:cNvSpPr/>
            <p:nvPr/>
          </p:nvSpPr>
          <p:spPr bwMode="auto">
            <a:xfrm>
              <a:off x="3292475" y="2681288"/>
              <a:ext cx="20638" cy="20638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24" y="6"/>
                </a:cxn>
                <a:cxn ang="0">
                  <a:pos x="19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7" y="40"/>
                </a:cxn>
                <a:cxn ang="0">
                  <a:pos x="8" y="39"/>
                </a:cxn>
                <a:cxn ang="0">
                  <a:pos x="8" y="39"/>
                </a:cxn>
                <a:cxn ang="0">
                  <a:pos x="14" y="31"/>
                </a:cxn>
                <a:cxn ang="0">
                  <a:pos x="21" y="22"/>
                </a:cxn>
                <a:cxn ang="0">
                  <a:pos x="21" y="22"/>
                </a:cxn>
                <a:cxn ang="0">
                  <a:pos x="24" y="18"/>
                </a:cxn>
                <a:cxn ang="0">
                  <a:pos x="29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7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41" h="41">
                  <a:moveTo>
                    <a:pt x="34" y="0"/>
                  </a:moveTo>
                  <a:lnTo>
                    <a:pt x="34" y="0"/>
                  </a:lnTo>
                  <a:lnTo>
                    <a:pt x="24" y="6"/>
                  </a:lnTo>
                  <a:lnTo>
                    <a:pt x="19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7" y="40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14" y="31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4" y="18"/>
                  </a:lnTo>
                  <a:lnTo>
                    <a:pt x="29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7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8" name="Freeform 254"/>
            <p:cNvSpPr/>
            <p:nvPr/>
          </p:nvSpPr>
          <p:spPr bwMode="auto">
            <a:xfrm>
              <a:off x="3290888" y="2770188"/>
              <a:ext cx="19050" cy="26988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0"/>
                </a:cxn>
                <a:cxn ang="0">
                  <a:pos x="12" y="21"/>
                </a:cxn>
                <a:cxn ang="0">
                  <a:pos x="5" y="32"/>
                </a:cxn>
                <a:cxn ang="0">
                  <a:pos x="2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1" y="41"/>
                </a:cxn>
                <a:cxn ang="0">
                  <a:pos x="13" y="36"/>
                </a:cxn>
                <a:cxn ang="0">
                  <a:pos x="20" y="26"/>
                </a:cxn>
                <a:cxn ang="0">
                  <a:pos x="28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1">
                  <a:moveTo>
                    <a:pt x="30" y="1"/>
                  </a:moveTo>
                  <a:lnTo>
                    <a:pt x="30" y="1"/>
                  </a:lnTo>
                  <a:lnTo>
                    <a:pt x="20" y="10"/>
                  </a:lnTo>
                  <a:lnTo>
                    <a:pt x="12" y="21"/>
                  </a:lnTo>
                  <a:lnTo>
                    <a:pt x="5" y="32"/>
                  </a:lnTo>
                  <a:lnTo>
                    <a:pt x="2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1" y="41"/>
                  </a:lnTo>
                  <a:lnTo>
                    <a:pt x="13" y="36"/>
                  </a:lnTo>
                  <a:lnTo>
                    <a:pt x="20" y="26"/>
                  </a:lnTo>
                  <a:lnTo>
                    <a:pt x="28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1" name="Freeform 257"/>
            <p:cNvSpPr/>
            <p:nvPr/>
          </p:nvSpPr>
          <p:spPr bwMode="auto">
            <a:xfrm>
              <a:off x="3267075" y="2105025"/>
              <a:ext cx="100013" cy="604838"/>
            </a:xfrm>
            <a:custGeom>
              <a:avLst/>
              <a:gdLst/>
              <a:ahLst/>
              <a:cxnLst>
                <a:cxn ang="0">
                  <a:pos x="13" y="1135"/>
                </a:cxn>
                <a:cxn ang="0">
                  <a:pos x="10" y="1116"/>
                </a:cxn>
                <a:cxn ang="0">
                  <a:pos x="11" y="1104"/>
                </a:cxn>
                <a:cxn ang="0">
                  <a:pos x="14" y="1102"/>
                </a:cxn>
                <a:cxn ang="0">
                  <a:pos x="16" y="1073"/>
                </a:cxn>
                <a:cxn ang="0">
                  <a:pos x="14" y="994"/>
                </a:cxn>
                <a:cxn ang="0">
                  <a:pos x="7" y="854"/>
                </a:cxn>
                <a:cxn ang="0">
                  <a:pos x="2" y="571"/>
                </a:cxn>
                <a:cxn ang="0">
                  <a:pos x="8" y="88"/>
                </a:cxn>
                <a:cxn ang="0">
                  <a:pos x="15" y="46"/>
                </a:cxn>
                <a:cxn ang="0">
                  <a:pos x="45" y="17"/>
                </a:cxn>
                <a:cxn ang="0">
                  <a:pos x="94" y="0"/>
                </a:cxn>
                <a:cxn ang="0">
                  <a:pos x="113" y="1"/>
                </a:cxn>
                <a:cxn ang="0">
                  <a:pos x="148" y="15"/>
                </a:cxn>
                <a:cxn ang="0">
                  <a:pos x="173" y="41"/>
                </a:cxn>
                <a:cxn ang="0">
                  <a:pos x="182" y="69"/>
                </a:cxn>
                <a:cxn ang="0">
                  <a:pos x="180" y="124"/>
                </a:cxn>
                <a:cxn ang="0">
                  <a:pos x="178" y="212"/>
                </a:cxn>
                <a:cxn ang="0">
                  <a:pos x="190" y="313"/>
                </a:cxn>
                <a:cxn ang="0">
                  <a:pos x="190" y="422"/>
                </a:cxn>
                <a:cxn ang="0">
                  <a:pos x="189" y="529"/>
                </a:cxn>
                <a:cxn ang="0">
                  <a:pos x="181" y="602"/>
                </a:cxn>
                <a:cxn ang="0">
                  <a:pos x="175" y="664"/>
                </a:cxn>
                <a:cxn ang="0">
                  <a:pos x="177" y="720"/>
                </a:cxn>
                <a:cxn ang="0">
                  <a:pos x="174" y="821"/>
                </a:cxn>
                <a:cxn ang="0">
                  <a:pos x="185" y="952"/>
                </a:cxn>
                <a:cxn ang="0">
                  <a:pos x="189" y="1128"/>
                </a:cxn>
                <a:cxn ang="0">
                  <a:pos x="178" y="1140"/>
                </a:cxn>
                <a:cxn ang="0">
                  <a:pos x="164" y="1140"/>
                </a:cxn>
                <a:cxn ang="0">
                  <a:pos x="154" y="1131"/>
                </a:cxn>
                <a:cxn ang="0">
                  <a:pos x="154" y="1075"/>
                </a:cxn>
                <a:cxn ang="0">
                  <a:pos x="151" y="936"/>
                </a:cxn>
                <a:cxn ang="0">
                  <a:pos x="138" y="827"/>
                </a:cxn>
                <a:cxn ang="0">
                  <a:pos x="140" y="732"/>
                </a:cxn>
                <a:cxn ang="0">
                  <a:pos x="139" y="656"/>
                </a:cxn>
                <a:cxn ang="0">
                  <a:pos x="143" y="603"/>
                </a:cxn>
                <a:cxn ang="0">
                  <a:pos x="153" y="515"/>
                </a:cxn>
                <a:cxn ang="0">
                  <a:pos x="154" y="438"/>
                </a:cxn>
                <a:cxn ang="0">
                  <a:pos x="155" y="323"/>
                </a:cxn>
                <a:cxn ang="0">
                  <a:pos x="143" y="223"/>
                </a:cxn>
                <a:cxn ang="0">
                  <a:pos x="144" y="127"/>
                </a:cxn>
                <a:cxn ang="0">
                  <a:pos x="145" y="66"/>
                </a:cxn>
                <a:cxn ang="0">
                  <a:pos x="115" y="38"/>
                </a:cxn>
                <a:cxn ang="0">
                  <a:pos x="84" y="38"/>
                </a:cxn>
                <a:cxn ang="0">
                  <a:pos x="54" y="56"/>
                </a:cxn>
                <a:cxn ang="0">
                  <a:pos x="44" y="395"/>
                </a:cxn>
                <a:cxn ang="0">
                  <a:pos x="38" y="616"/>
                </a:cxn>
                <a:cxn ang="0">
                  <a:pos x="43" y="845"/>
                </a:cxn>
                <a:cxn ang="0">
                  <a:pos x="50" y="989"/>
                </a:cxn>
                <a:cxn ang="0">
                  <a:pos x="55" y="1072"/>
                </a:cxn>
                <a:cxn ang="0">
                  <a:pos x="46" y="1128"/>
                </a:cxn>
                <a:cxn ang="0">
                  <a:pos x="33" y="1141"/>
                </a:cxn>
              </a:cxnLst>
              <a:rect l="0" t="0" r="r" b="b"/>
              <a:pathLst>
                <a:path w="191" h="1142">
                  <a:moveTo>
                    <a:pt x="27" y="1142"/>
                  </a:moveTo>
                  <a:lnTo>
                    <a:pt x="27" y="1142"/>
                  </a:lnTo>
                  <a:lnTo>
                    <a:pt x="21" y="1141"/>
                  </a:lnTo>
                  <a:lnTo>
                    <a:pt x="17" y="1139"/>
                  </a:lnTo>
                  <a:lnTo>
                    <a:pt x="13" y="1135"/>
                  </a:lnTo>
                  <a:lnTo>
                    <a:pt x="10" y="1130"/>
                  </a:lnTo>
                  <a:lnTo>
                    <a:pt x="10" y="1130"/>
                  </a:lnTo>
                  <a:lnTo>
                    <a:pt x="9" y="1127"/>
                  </a:lnTo>
                  <a:lnTo>
                    <a:pt x="8" y="1122"/>
                  </a:lnTo>
                  <a:lnTo>
                    <a:pt x="10" y="1116"/>
                  </a:lnTo>
                  <a:lnTo>
                    <a:pt x="13" y="1111"/>
                  </a:lnTo>
                  <a:lnTo>
                    <a:pt x="6" y="1103"/>
                  </a:lnTo>
                  <a:lnTo>
                    <a:pt x="6" y="1103"/>
                  </a:lnTo>
                  <a:lnTo>
                    <a:pt x="8" y="1103"/>
                  </a:lnTo>
                  <a:lnTo>
                    <a:pt x="11" y="1104"/>
                  </a:lnTo>
                  <a:lnTo>
                    <a:pt x="11" y="1104"/>
                  </a:lnTo>
                  <a:lnTo>
                    <a:pt x="13" y="1106"/>
                  </a:lnTo>
                  <a:lnTo>
                    <a:pt x="13" y="1107"/>
                  </a:lnTo>
                  <a:lnTo>
                    <a:pt x="13" y="1107"/>
                  </a:lnTo>
                  <a:lnTo>
                    <a:pt x="14" y="1102"/>
                  </a:lnTo>
                  <a:lnTo>
                    <a:pt x="14" y="1102"/>
                  </a:lnTo>
                  <a:lnTo>
                    <a:pt x="16" y="1094"/>
                  </a:lnTo>
                  <a:lnTo>
                    <a:pt x="16" y="1094"/>
                  </a:lnTo>
                  <a:lnTo>
                    <a:pt x="16" y="1073"/>
                  </a:lnTo>
                  <a:lnTo>
                    <a:pt x="16" y="1073"/>
                  </a:lnTo>
                  <a:lnTo>
                    <a:pt x="15" y="1041"/>
                  </a:lnTo>
                  <a:lnTo>
                    <a:pt x="15" y="1035"/>
                  </a:lnTo>
                  <a:lnTo>
                    <a:pt x="15" y="1035"/>
                  </a:lnTo>
                  <a:lnTo>
                    <a:pt x="14" y="994"/>
                  </a:lnTo>
                  <a:lnTo>
                    <a:pt x="14" y="994"/>
                  </a:lnTo>
                  <a:lnTo>
                    <a:pt x="14" y="958"/>
                  </a:lnTo>
                  <a:lnTo>
                    <a:pt x="13" y="941"/>
                  </a:lnTo>
                  <a:lnTo>
                    <a:pt x="12" y="923"/>
                  </a:lnTo>
                  <a:lnTo>
                    <a:pt x="12" y="923"/>
                  </a:lnTo>
                  <a:lnTo>
                    <a:pt x="7" y="854"/>
                  </a:lnTo>
                  <a:lnTo>
                    <a:pt x="2" y="783"/>
                  </a:lnTo>
                  <a:lnTo>
                    <a:pt x="0" y="708"/>
                  </a:lnTo>
                  <a:lnTo>
                    <a:pt x="1" y="630"/>
                  </a:lnTo>
                  <a:lnTo>
                    <a:pt x="1" y="630"/>
                  </a:lnTo>
                  <a:lnTo>
                    <a:pt x="2" y="571"/>
                  </a:lnTo>
                  <a:lnTo>
                    <a:pt x="5" y="512"/>
                  </a:lnTo>
                  <a:lnTo>
                    <a:pt x="5" y="512"/>
                  </a:lnTo>
                  <a:lnTo>
                    <a:pt x="7" y="437"/>
                  </a:lnTo>
                  <a:lnTo>
                    <a:pt x="8" y="361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9" y="70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5" y="46"/>
                  </a:lnTo>
                  <a:lnTo>
                    <a:pt x="18" y="39"/>
                  </a:lnTo>
                  <a:lnTo>
                    <a:pt x="23" y="33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45" y="17"/>
                  </a:lnTo>
                  <a:lnTo>
                    <a:pt x="59" y="9"/>
                  </a:lnTo>
                  <a:lnTo>
                    <a:pt x="68" y="5"/>
                  </a:lnTo>
                  <a:lnTo>
                    <a:pt x="76" y="3"/>
                  </a:lnTo>
                  <a:lnTo>
                    <a:pt x="85" y="1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13" y="1"/>
                  </a:lnTo>
                  <a:lnTo>
                    <a:pt x="121" y="3"/>
                  </a:lnTo>
                  <a:lnTo>
                    <a:pt x="128" y="5"/>
                  </a:lnTo>
                  <a:lnTo>
                    <a:pt x="135" y="8"/>
                  </a:lnTo>
                  <a:lnTo>
                    <a:pt x="142" y="11"/>
                  </a:lnTo>
                  <a:lnTo>
                    <a:pt x="148" y="15"/>
                  </a:lnTo>
                  <a:lnTo>
                    <a:pt x="154" y="19"/>
                  </a:lnTo>
                  <a:lnTo>
                    <a:pt x="159" y="24"/>
                  </a:lnTo>
                  <a:lnTo>
                    <a:pt x="165" y="29"/>
                  </a:lnTo>
                  <a:lnTo>
                    <a:pt x="169" y="35"/>
                  </a:lnTo>
                  <a:lnTo>
                    <a:pt x="173" y="41"/>
                  </a:lnTo>
                  <a:lnTo>
                    <a:pt x="176" y="47"/>
                  </a:lnTo>
                  <a:lnTo>
                    <a:pt x="179" y="55"/>
                  </a:lnTo>
                  <a:lnTo>
                    <a:pt x="181" y="62"/>
                  </a:lnTo>
                  <a:lnTo>
                    <a:pt x="182" y="69"/>
                  </a:lnTo>
                  <a:lnTo>
                    <a:pt x="182" y="69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9"/>
                  </a:lnTo>
                  <a:lnTo>
                    <a:pt x="183" y="79"/>
                  </a:lnTo>
                  <a:lnTo>
                    <a:pt x="180" y="124"/>
                  </a:lnTo>
                  <a:lnTo>
                    <a:pt x="180" y="124"/>
                  </a:lnTo>
                  <a:lnTo>
                    <a:pt x="178" y="149"/>
                  </a:lnTo>
                  <a:lnTo>
                    <a:pt x="177" y="173"/>
                  </a:lnTo>
                  <a:lnTo>
                    <a:pt x="178" y="199"/>
                  </a:lnTo>
                  <a:lnTo>
                    <a:pt x="178" y="212"/>
                  </a:lnTo>
                  <a:lnTo>
                    <a:pt x="180" y="224"/>
                  </a:lnTo>
                  <a:lnTo>
                    <a:pt x="181" y="232"/>
                  </a:lnTo>
                  <a:lnTo>
                    <a:pt x="181" y="232"/>
                  </a:lnTo>
                  <a:lnTo>
                    <a:pt x="188" y="286"/>
                  </a:lnTo>
                  <a:lnTo>
                    <a:pt x="190" y="313"/>
                  </a:lnTo>
                  <a:lnTo>
                    <a:pt x="191" y="339"/>
                  </a:lnTo>
                  <a:lnTo>
                    <a:pt x="191" y="339"/>
                  </a:lnTo>
                  <a:lnTo>
                    <a:pt x="191" y="381"/>
                  </a:lnTo>
                  <a:lnTo>
                    <a:pt x="190" y="422"/>
                  </a:lnTo>
                  <a:lnTo>
                    <a:pt x="190" y="422"/>
                  </a:lnTo>
                  <a:lnTo>
                    <a:pt x="189" y="478"/>
                  </a:lnTo>
                  <a:lnTo>
                    <a:pt x="189" y="478"/>
                  </a:lnTo>
                  <a:lnTo>
                    <a:pt x="189" y="504"/>
                  </a:lnTo>
                  <a:lnTo>
                    <a:pt x="189" y="504"/>
                  </a:lnTo>
                  <a:lnTo>
                    <a:pt x="189" y="529"/>
                  </a:lnTo>
                  <a:lnTo>
                    <a:pt x="188" y="555"/>
                  </a:lnTo>
                  <a:lnTo>
                    <a:pt x="187" y="567"/>
                  </a:lnTo>
                  <a:lnTo>
                    <a:pt x="186" y="579"/>
                  </a:lnTo>
                  <a:lnTo>
                    <a:pt x="184" y="591"/>
                  </a:lnTo>
                  <a:lnTo>
                    <a:pt x="181" y="602"/>
                  </a:lnTo>
                  <a:lnTo>
                    <a:pt x="181" y="602"/>
                  </a:lnTo>
                  <a:lnTo>
                    <a:pt x="178" y="612"/>
                  </a:lnTo>
                  <a:lnTo>
                    <a:pt x="176" y="622"/>
                  </a:lnTo>
                  <a:lnTo>
                    <a:pt x="175" y="642"/>
                  </a:lnTo>
                  <a:lnTo>
                    <a:pt x="175" y="664"/>
                  </a:lnTo>
                  <a:lnTo>
                    <a:pt x="176" y="686"/>
                  </a:lnTo>
                  <a:lnTo>
                    <a:pt x="176" y="686"/>
                  </a:lnTo>
                  <a:lnTo>
                    <a:pt x="176" y="703"/>
                  </a:lnTo>
                  <a:lnTo>
                    <a:pt x="177" y="720"/>
                  </a:lnTo>
                  <a:lnTo>
                    <a:pt x="177" y="720"/>
                  </a:lnTo>
                  <a:lnTo>
                    <a:pt x="175" y="759"/>
                  </a:lnTo>
                  <a:lnTo>
                    <a:pt x="175" y="759"/>
                  </a:lnTo>
                  <a:lnTo>
                    <a:pt x="174" y="780"/>
                  </a:lnTo>
                  <a:lnTo>
                    <a:pt x="173" y="800"/>
                  </a:lnTo>
                  <a:lnTo>
                    <a:pt x="174" y="821"/>
                  </a:lnTo>
                  <a:lnTo>
                    <a:pt x="175" y="841"/>
                  </a:lnTo>
                  <a:lnTo>
                    <a:pt x="175" y="841"/>
                  </a:lnTo>
                  <a:lnTo>
                    <a:pt x="179" y="879"/>
                  </a:lnTo>
                  <a:lnTo>
                    <a:pt x="183" y="916"/>
                  </a:lnTo>
                  <a:lnTo>
                    <a:pt x="185" y="952"/>
                  </a:lnTo>
                  <a:lnTo>
                    <a:pt x="187" y="987"/>
                  </a:lnTo>
                  <a:lnTo>
                    <a:pt x="189" y="1058"/>
                  </a:lnTo>
                  <a:lnTo>
                    <a:pt x="189" y="1124"/>
                  </a:lnTo>
                  <a:lnTo>
                    <a:pt x="189" y="1124"/>
                  </a:lnTo>
                  <a:lnTo>
                    <a:pt x="189" y="1128"/>
                  </a:lnTo>
                  <a:lnTo>
                    <a:pt x="187" y="1132"/>
                  </a:lnTo>
                  <a:lnTo>
                    <a:pt x="186" y="1135"/>
                  </a:lnTo>
                  <a:lnTo>
                    <a:pt x="183" y="1137"/>
                  </a:lnTo>
                  <a:lnTo>
                    <a:pt x="181" y="1139"/>
                  </a:lnTo>
                  <a:lnTo>
                    <a:pt x="178" y="1140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68" y="1141"/>
                  </a:lnTo>
                  <a:lnTo>
                    <a:pt x="164" y="1140"/>
                  </a:lnTo>
                  <a:lnTo>
                    <a:pt x="161" y="1138"/>
                  </a:lnTo>
                  <a:lnTo>
                    <a:pt x="157" y="1136"/>
                  </a:lnTo>
                  <a:lnTo>
                    <a:pt x="157" y="1136"/>
                  </a:lnTo>
                  <a:lnTo>
                    <a:pt x="156" y="1134"/>
                  </a:lnTo>
                  <a:lnTo>
                    <a:pt x="154" y="1131"/>
                  </a:lnTo>
                  <a:lnTo>
                    <a:pt x="153" y="1128"/>
                  </a:lnTo>
                  <a:lnTo>
                    <a:pt x="153" y="1124"/>
                  </a:lnTo>
                  <a:lnTo>
                    <a:pt x="153" y="1124"/>
                  </a:lnTo>
                  <a:lnTo>
                    <a:pt x="154" y="1075"/>
                  </a:lnTo>
                  <a:lnTo>
                    <a:pt x="154" y="1075"/>
                  </a:lnTo>
                  <a:lnTo>
                    <a:pt x="154" y="1024"/>
                  </a:lnTo>
                  <a:lnTo>
                    <a:pt x="153" y="971"/>
                  </a:lnTo>
                  <a:lnTo>
                    <a:pt x="153" y="971"/>
                  </a:lnTo>
                  <a:lnTo>
                    <a:pt x="152" y="953"/>
                  </a:lnTo>
                  <a:lnTo>
                    <a:pt x="151" y="936"/>
                  </a:lnTo>
                  <a:lnTo>
                    <a:pt x="146" y="901"/>
                  </a:lnTo>
                  <a:lnTo>
                    <a:pt x="146" y="901"/>
                  </a:lnTo>
                  <a:lnTo>
                    <a:pt x="141" y="864"/>
                  </a:lnTo>
                  <a:lnTo>
                    <a:pt x="139" y="846"/>
                  </a:lnTo>
                  <a:lnTo>
                    <a:pt x="138" y="827"/>
                  </a:lnTo>
                  <a:lnTo>
                    <a:pt x="138" y="827"/>
                  </a:lnTo>
                  <a:lnTo>
                    <a:pt x="138" y="793"/>
                  </a:lnTo>
                  <a:lnTo>
                    <a:pt x="140" y="758"/>
                  </a:lnTo>
                  <a:lnTo>
                    <a:pt x="140" y="758"/>
                  </a:lnTo>
                  <a:lnTo>
                    <a:pt x="140" y="732"/>
                  </a:lnTo>
                  <a:lnTo>
                    <a:pt x="141" y="705"/>
                  </a:lnTo>
                  <a:lnTo>
                    <a:pt x="141" y="705"/>
                  </a:lnTo>
                  <a:lnTo>
                    <a:pt x="140" y="675"/>
                  </a:lnTo>
                  <a:lnTo>
                    <a:pt x="140" y="675"/>
                  </a:lnTo>
                  <a:lnTo>
                    <a:pt x="139" y="656"/>
                  </a:lnTo>
                  <a:lnTo>
                    <a:pt x="138" y="637"/>
                  </a:lnTo>
                  <a:lnTo>
                    <a:pt x="140" y="620"/>
                  </a:lnTo>
                  <a:lnTo>
                    <a:pt x="141" y="611"/>
                  </a:lnTo>
                  <a:lnTo>
                    <a:pt x="143" y="603"/>
                  </a:lnTo>
                  <a:lnTo>
                    <a:pt x="143" y="603"/>
                  </a:lnTo>
                  <a:lnTo>
                    <a:pt x="147" y="589"/>
                  </a:lnTo>
                  <a:lnTo>
                    <a:pt x="149" y="575"/>
                  </a:lnTo>
                  <a:lnTo>
                    <a:pt x="151" y="560"/>
                  </a:lnTo>
                  <a:lnTo>
                    <a:pt x="152" y="545"/>
                  </a:lnTo>
                  <a:lnTo>
                    <a:pt x="153" y="515"/>
                  </a:lnTo>
                  <a:lnTo>
                    <a:pt x="153" y="485"/>
                  </a:lnTo>
                  <a:lnTo>
                    <a:pt x="153" y="485"/>
                  </a:lnTo>
                  <a:lnTo>
                    <a:pt x="153" y="463"/>
                  </a:lnTo>
                  <a:lnTo>
                    <a:pt x="153" y="463"/>
                  </a:lnTo>
                  <a:lnTo>
                    <a:pt x="154" y="438"/>
                  </a:lnTo>
                  <a:lnTo>
                    <a:pt x="155" y="413"/>
                  </a:lnTo>
                  <a:lnTo>
                    <a:pt x="155" y="413"/>
                  </a:lnTo>
                  <a:lnTo>
                    <a:pt x="156" y="368"/>
                  </a:lnTo>
                  <a:lnTo>
                    <a:pt x="156" y="346"/>
                  </a:lnTo>
                  <a:lnTo>
                    <a:pt x="155" y="323"/>
                  </a:lnTo>
                  <a:lnTo>
                    <a:pt x="155" y="323"/>
                  </a:lnTo>
                  <a:lnTo>
                    <a:pt x="150" y="282"/>
                  </a:lnTo>
                  <a:lnTo>
                    <a:pt x="150" y="282"/>
                  </a:lnTo>
                  <a:lnTo>
                    <a:pt x="145" y="243"/>
                  </a:lnTo>
                  <a:lnTo>
                    <a:pt x="143" y="223"/>
                  </a:lnTo>
                  <a:lnTo>
                    <a:pt x="141" y="203"/>
                  </a:lnTo>
                  <a:lnTo>
                    <a:pt x="141" y="203"/>
                  </a:lnTo>
                  <a:lnTo>
                    <a:pt x="141" y="184"/>
                  </a:lnTo>
                  <a:lnTo>
                    <a:pt x="142" y="164"/>
                  </a:lnTo>
                  <a:lnTo>
                    <a:pt x="144" y="127"/>
                  </a:lnTo>
                  <a:lnTo>
                    <a:pt x="144" y="127"/>
                  </a:lnTo>
                  <a:lnTo>
                    <a:pt x="146" y="101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45" y="66"/>
                  </a:lnTo>
                  <a:lnTo>
                    <a:pt x="142" y="58"/>
                  </a:lnTo>
                  <a:lnTo>
                    <a:pt x="137" y="52"/>
                  </a:lnTo>
                  <a:lnTo>
                    <a:pt x="131" y="45"/>
                  </a:lnTo>
                  <a:lnTo>
                    <a:pt x="123" y="41"/>
                  </a:lnTo>
                  <a:lnTo>
                    <a:pt x="115" y="38"/>
                  </a:lnTo>
                  <a:lnTo>
                    <a:pt x="107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1" y="36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75" y="41"/>
                  </a:lnTo>
                  <a:lnTo>
                    <a:pt x="67" y="45"/>
                  </a:lnTo>
                  <a:lnTo>
                    <a:pt x="59" y="50"/>
                  </a:lnTo>
                  <a:lnTo>
                    <a:pt x="54" y="56"/>
                  </a:lnTo>
                  <a:lnTo>
                    <a:pt x="50" y="63"/>
                  </a:lnTo>
                  <a:lnTo>
                    <a:pt x="47" y="70"/>
                  </a:lnTo>
                  <a:lnTo>
                    <a:pt x="45" y="78"/>
                  </a:lnTo>
                  <a:lnTo>
                    <a:pt x="44" y="88"/>
                  </a:lnTo>
                  <a:lnTo>
                    <a:pt x="44" y="395"/>
                  </a:lnTo>
                  <a:lnTo>
                    <a:pt x="44" y="395"/>
                  </a:lnTo>
                  <a:lnTo>
                    <a:pt x="43" y="472"/>
                  </a:lnTo>
                  <a:lnTo>
                    <a:pt x="40" y="549"/>
                  </a:lnTo>
                  <a:lnTo>
                    <a:pt x="40" y="549"/>
                  </a:lnTo>
                  <a:lnTo>
                    <a:pt x="38" y="616"/>
                  </a:lnTo>
                  <a:lnTo>
                    <a:pt x="37" y="683"/>
                  </a:lnTo>
                  <a:lnTo>
                    <a:pt x="37" y="683"/>
                  </a:lnTo>
                  <a:lnTo>
                    <a:pt x="37" y="723"/>
                  </a:lnTo>
                  <a:lnTo>
                    <a:pt x="39" y="764"/>
                  </a:lnTo>
                  <a:lnTo>
                    <a:pt x="43" y="845"/>
                  </a:lnTo>
                  <a:lnTo>
                    <a:pt x="43" y="845"/>
                  </a:lnTo>
                  <a:lnTo>
                    <a:pt x="48" y="917"/>
                  </a:lnTo>
                  <a:lnTo>
                    <a:pt x="49" y="953"/>
                  </a:lnTo>
                  <a:lnTo>
                    <a:pt x="50" y="989"/>
                  </a:lnTo>
                  <a:lnTo>
                    <a:pt x="50" y="989"/>
                  </a:lnTo>
                  <a:lnTo>
                    <a:pt x="51" y="1006"/>
                  </a:lnTo>
                  <a:lnTo>
                    <a:pt x="52" y="1025"/>
                  </a:lnTo>
                  <a:lnTo>
                    <a:pt x="52" y="1025"/>
                  </a:lnTo>
                  <a:lnTo>
                    <a:pt x="55" y="1056"/>
                  </a:lnTo>
                  <a:lnTo>
                    <a:pt x="55" y="1072"/>
                  </a:lnTo>
                  <a:lnTo>
                    <a:pt x="55" y="1088"/>
                  </a:lnTo>
                  <a:lnTo>
                    <a:pt x="53" y="1102"/>
                  </a:lnTo>
                  <a:lnTo>
                    <a:pt x="50" y="1115"/>
                  </a:lnTo>
                  <a:lnTo>
                    <a:pt x="48" y="1122"/>
                  </a:lnTo>
                  <a:lnTo>
                    <a:pt x="46" y="1128"/>
                  </a:lnTo>
                  <a:lnTo>
                    <a:pt x="43" y="1133"/>
                  </a:lnTo>
                  <a:lnTo>
                    <a:pt x="39" y="1137"/>
                  </a:lnTo>
                  <a:lnTo>
                    <a:pt x="39" y="1137"/>
                  </a:lnTo>
                  <a:lnTo>
                    <a:pt x="36" y="1139"/>
                  </a:lnTo>
                  <a:lnTo>
                    <a:pt x="33" y="1141"/>
                  </a:lnTo>
                  <a:lnTo>
                    <a:pt x="30" y="1142"/>
                  </a:lnTo>
                  <a:lnTo>
                    <a:pt x="27" y="1142"/>
                  </a:lnTo>
                  <a:lnTo>
                    <a:pt x="27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2" name="Freeform 258"/>
            <p:cNvSpPr/>
            <p:nvPr/>
          </p:nvSpPr>
          <p:spPr bwMode="auto">
            <a:xfrm>
              <a:off x="3190875" y="2687638"/>
              <a:ext cx="98425" cy="88900"/>
            </a:xfrm>
            <a:custGeom>
              <a:avLst/>
              <a:gdLst/>
              <a:ahLst/>
              <a:cxnLst>
                <a:cxn ang="0">
                  <a:pos x="162" y="168"/>
                </a:cxn>
                <a:cxn ang="0">
                  <a:pos x="113" y="165"/>
                </a:cxn>
                <a:cxn ang="0">
                  <a:pos x="92" y="163"/>
                </a:cxn>
                <a:cxn ang="0">
                  <a:pos x="84" y="163"/>
                </a:cxn>
                <a:cxn ang="0">
                  <a:pos x="73" y="162"/>
                </a:cxn>
                <a:cxn ang="0">
                  <a:pos x="55" y="158"/>
                </a:cxn>
                <a:cxn ang="0">
                  <a:pos x="45" y="154"/>
                </a:cxn>
                <a:cxn ang="0">
                  <a:pos x="33" y="141"/>
                </a:cxn>
                <a:cxn ang="0">
                  <a:pos x="23" y="125"/>
                </a:cxn>
                <a:cxn ang="0">
                  <a:pos x="16" y="115"/>
                </a:cxn>
                <a:cxn ang="0">
                  <a:pos x="10" y="103"/>
                </a:cxn>
                <a:cxn ang="0">
                  <a:pos x="1" y="79"/>
                </a:cxn>
                <a:cxn ang="0">
                  <a:pos x="0" y="68"/>
                </a:cxn>
                <a:cxn ang="0">
                  <a:pos x="1" y="57"/>
                </a:cxn>
                <a:cxn ang="0">
                  <a:pos x="9" y="35"/>
                </a:cxn>
                <a:cxn ang="0">
                  <a:pos x="23" y="18"/>
                </a:cxn>
                <a:cxn ang="0">
                  <a:pos x="42" y="5"/>
                </a:cxn>
                <a:cxn ang="0">
                  <a:pos x="54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23" y="3"/>
                </a:cxn>
                <a:cxn ang="0">
                  <a:pos x="146" y="5"/>
                </a:cxn>
                <a:cxn ang="0">
                  <a:pos x="168" y="6"/>
                </a:cxn>
                <a:cxn ang="0">
                  <a:pos x="175" y="8"/>
                </a:cxn>
                <a:cxn ang="0">
                  <a:pos x="181" y="12"/>
                </a:cxn>
                <a:cxn ang="0">
                  <a:pos x="184" y="18"/>
                </a:cxn>
                <a:cxn ang="0">
                  <a:pos x="185" y="25"/>
                </a:cxn>
                <a:cxn ang="0">
                  <a:pos x="183" y="34"/>
                </a:cxn>
                <a:cxn ang="0">
                  <a:pos x="179" y="39"/>
                </a:cxn>
                <a:cxn ang="0">
                  <a:pos x="172" y="42"/>
                </a:cxn>
                <a:cxn ang="0">
                  <a:pos x="168" y="42"/>
                </a:cxn>
                <a:cxn ang="0">
                  <a:pos x="147" y="40"/>
                </a:cxn>
                <a:cxn ang="0">
                  <a:pos x="119" y="36"/>
                </a:cxn>
                <a:cxn ang="0">
                  <a:pos x="88" y="34"/>
                </a:cxn>
                <a:cxn ang="0">
                  <a:pos x="72" y="35"/>
                </a:cxn>
                <a:cxn ang="0">
                  <a:pos x="54" y="39"/>
                </a:cxn>
                <a:cxn ang="0">
                  <a:pos x="44" y="44"/>
                </a:cxn>
                <a:cxn ang="0">
                  <a:pos x="41" y="47"/>
                </a:cxn>
                <a:cxn ang="0">
                  <a:pos x="36" y="57"/>
                </a:cxn>
                <a:cxn ang="0">
                  <a:pos x="36" y="68"/>
                </a:cxn>
                <a:cxn ang="0">
                  <a:pos x="37" y="76"/>
                </a:cxn>
                <a:cxn ang="0">
                  <a:pos x="45" y="96"/>
                </a:cxn>
                <a:cxn ang="0">
                  <a:pos x="58" y="113"/>
                </a:cxn>
                <a:cxn ang="0">
                  <a:pos x="73" y="124"/>
                </a:cxn>
                <a:cxn ang="0">
                  <a:pos x="81" y="127"/>
                </a:cxn>
                <a:cxn ang="0">
                  <a:pos x="106" y="129"/>
                </a:cxn>
                <a:cxn ang="0">
                  <a:pos x="134" y="131"/>
                </a:cxn>
                <a:cxn ang="0">
                  <a:pos x="162" y="132"/>
                </a:cxn>
                <a:cxn ang="0">
                  <a:pos x="169" y="134"/>
                </a:cxn>
                <a:cxn ang="0">
                  <a:pos x="174" y="138"/>
                </a:cxn>
                <a:cxn ang="0">
                  <a:pos x="178" y="144"/>
                </a:cxn>
                <a:cxn ang="0">
                  <a:pos x="179" y="151"/>
                </a:cxn>
                <a:cxn ang="0">
                  <a:pos x="176" y="160"/>
                </a:cxn>
                <a:cxn ang="0">
                  <a:pos x="172" y="165"/>
                </a:cxn>
                <a:cxn ang="0">
                  <a:pos x="166" y="168"/>
                </a:cxn>
                <a:cxn ang="0">
                  <a:pos x="162" y="168"/>
                </a:cxn>
              </a:cxnLst>
              <a:rect l="0" t="0" r="r" b="b"/>
              <a:pathLst>
                <a:path w="185" h="168">
                  <a:moveTo>
                    <a:pt x="162" y="168"/>
                  </a:moveTo>
                  <a:lnTo>
                    <a:pt x="162" y="168"/>
                  </a:lnTo>
                  <a:lnTo>
                    <a:pt x="137" y="167"/>
                  </a:lnTo>
                  <a:lnTo>
                    <a:pt x="113" y="165"/>
                  </a:lnTo>
                  <a:lnTo>
                    <a:pt x="113" y="165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73" y="162"/>
                  </a:lnTo>
                  <a:lnTo>
                    <a:pt x="64" y="161"/>
                  </a:lnTo>
                  <a:lnTo>
                    <a:pt x="55" y="158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39" y="149"/>
                  </a:lnTo>
                  <a:lnTo>
                    <a:pt x="33" y="141"/>
                  </a:lnTo>
                  <a:lnTo>
                    <a:pt x="28" y="133"/>
                  </a:lnTo>
                  <a:lnTo>
                    <a:pt x="23" y="125"/>
                  </a:lnTo>
                  <a:lnTo>
                    <a:pt x="23" y="12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0" y="103"/>
                  </a:lnTo>
                  <a:lnTo>
                    <a:pt x="4" y="91"/>
                  </a:lnTo>
                  <a:lnTo>
                    <a:pt x="1" y="79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57"/>
                  </a:lnTo>
                  <a:lnTo>
                    <a:pt x="4" y="46"/>
                  </a:lnTo>
                  <a:lnTo>
                    <a:pt x="9" y="35"/>
                  </a:lnTo>
                  <a:lnTo>
                    <a:pt x="15" y="26"/>
                  </a:lnTo>
                  <a:lnTo>
                    <a:pt x="23" y="18"/>
                  </a:lnTo>
                  <a:lnTo>
                    <a:pt x="32" y="10"/>
                  </a:lnTo>
                  <a:lnTo>
                    <a:pt x="42" y="5"/>
                  </a:lnTo>
                  <a:lnTo>
                    <a:pt x="48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101" y="1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46" y="5"/>
                  </a:lnTo>
                  <a:lnTo>
                    <a:pt x="168" y="6"/>
                  </a:lnTo>
                  <a:lnTo>
                    <a:pt x="168" y="6"/>
                  </a:lnTo>
                  <a:lnTo>
                    <a:pt x="172" y="6"/>
                  </a:lnTo>
                  <a:lnTo>
                    <a:pt x="175" y="8"/>
                  </a:lnTo>
                  <a:lnTo>
                    <a:pt x="179" y="9"/>
                  </a:lnTo>
                  <a:lnTo>
                    <a:pt x="181" y="12"/>
                  </a:lnTo>
                  <a:lnTo>
                    <a:pt x="183" y="14"/>
                  </a:lnTo>
                  <a:lnTo>
                    <a:pt x="184" y="18"/>
                  </a:lnTo>
                  <a:lnTo>
                    <a:pt x="185" y="25"/>
                  </a:lnTo>
                  <a:lnTo>
                    <a:pt x="185" y="25"/>
                  </a:lnTo>
                  <a:lnTo>
                    <a:pt x="184" y="31"/>
                  </a:lnTo>
                  <a:lnTo>
                    <a:pt x="183" y="34"/>
                  </a:lnTo>
                  <a:lnTo>
                    <a:pt x="181" y="36"/>
                  </a:lnTo>
                  <a:lnTo>
                    <a:pt x="179" y="39"/>
                  </a:lnTo>
                  <a:lnTo>
                    <a:pt x="175" y="40"/>
                  </a:lnTo>
                  <a:lnTo>
                    <a:pt x="172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59" y="41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19" y="36"/>
                  </a:lnTo>
                  <a:lnTo>
                    <a:pt x="103" y="35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72" y="35"/>
                  </a:lnTo>
                  <a:lnTo>
                    <a:pt x="59" y="38"/>
                  </a:lnTo>
                  <a:lnTo>
                    <a:pt x="54" y="39"/>
                  </a:lnTo>
                  <a:lnTo>
                    <a:pt x="48" y="42"/>
                  </a:lnTo>
                  <a:lnTo>
                    <a:pt x="44" y="44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38" y="52"/>
                  </a:lnTo>
                  <a:lnTo>
                    <a:pt x="36" y="57"/>
                  </a:lnTo>
                  <a:lnTo>
                    <a:pt x="35" y="62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7" y="76"/>
                  </a:lnTo>
                  <a:lnTo>
                    <a:pt x="40" y="86"/>
                  </a:lnTo>
                  <a:lnTo>
                    <a:pt x="45" y="96"/>
                  </a:lnTo>
                  <a:lnTo>
                    <a:pt x="50" y="105"/>
                  </a:lnTo>
                  <a:lnTo>
                    <a:pt x="58" y="113"/>
                  </a:lnTo>
                  <a:lnTo>
                    <a:pt x="65" y="120"/>
                  </a:lnTo>
                  <a:lnTo>
                    <a:pt x="73" y="124"/>
                  </a:lnTo>
                  <a:lnTo>
                    <a:pt x="77" y="126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106" y="129"/>
                  </a:lnTo>
                  <a:lnTo>
                    <a:pt x="106" y="129"/>
                  </a:lnTo>
                  <a:lnTo>
                    <a:pt x="134" y="131"/>
                  </a:lnTo>
                  <a:lnTo>
                    <a:pt x="162" y="132"/>
                  </a:lnTo>
                  <a:lnTo>
                    <a:pt x="162" y="132"/>
                  </a:lnTo>
                  <a:lnTo>
                    <a:pt x="166" y="133"/>
                  </a:lnTo>
                  <a:lnTo>
                    <a:pt x="169" y="134"/>
                  </a:lnTo>
                  <a:lnTo>
                    <a:pt x="172" y="136"/>
                  </a:lnTo>
                  <a:lnTo>
                    <a:pt x="174" y="138"/>
                  </a:lnTo>
                  <a:lnTo>
                    <a:pt x="176" y="141"/>
                  </a:lnTo>
                  <a:lnTo>
                    <a:pt x="178" y="144"/>
                  </a:lnTo>
                  <a:lnTo>
                    <a:pt x="179" y="151"/>
                  </a:lnTo>
                  <a:lnTo>
                    <a:pt x="179" y="151"/>
                  </a:lnTo>
                  <a:lnTo>
                    <a:pt x="178" y="157"/>
                  </a:lnTo>
                  <a:lnTo>
                    <a:pt x="176" y="160"/>
                  </a:lnTo>
                  <a:lnTo>
                    <a:pt x="174" y="163"/>
                  </a:lnTo>
                  <a:lnTo>
                    <a:pt x="172" y="165"/>
                  </a:lnTo>
                  <a:lnTo>
                    <a:pt x="169" y="167"/>
                  </a:lnTo>
                  <a:lnTo>
                    <a:pt x="166" y="168"/>
                  </a:lnTo>
                  <a:lnTo>
                    <a:pt x="162" y="168"/>
                  </a:lnTo>
                  <a:lnTo>
                    <a:pt x="162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3" name="Freeform 259"/>
            <p:cNvSpPr/>
            <p:nvPr/>
          </p:nvSpPr>
          <p:spPr bwMode="auto">
            <a:xfrm>
              <a:off x="3348038" y="2690813"/>
              <a:ext cx="622300" cy="96838"/>
            </a:xfrm>
            <a:custGeom>
              <a:avLst/>
              <a:gdLst/>
              <a:ahLst/>
              <a:cxnLst>
                <a:cxn ang="0">
                  <a:pos x="682" y="179"/>
                </a:cxn>
                <a:cxn ang="0">
                  <a:pos x="574" y="176"/>
                </a:cxn>
                <a:cxn ang="0">
                  <a:pos x="150" y="171"/>
                </a:cxn>
                <a:cxn ang="0">
                  <a:pos x="16" y="167"/>
                </a:cxn>
                <a:cxn ang="0">
                  <a:pos x="8" y="157"/>
                </a:cxn>
                <a:cxn ang="0">
                  <a:pos x="9" y="142"/>
                </a:cxn>
                <a:cxn ang="0">
                  <a:pos x="19" y="133"/>
                </a:cxn>
                <a:cxn ang="0">
                  <a:pos x="283" y="136"/>
                </a:cxn>
                <a:cxn ang="0">
                  <a:pos x="592" y="140"/>
                </a:cxn>
                <a:cxn ang="0">
                  <a:pos x="767" y="145"/>
                </a:cxn>
                <a:cxn ang="0">
                  <a:pos x="841" y="146"/>
                </a:cxn>
                <a:cxn ang="0">
                  <a:pos x="1021" y="146"/>
                </a:cxn>
                <a:cxn ang="0">
                  <a:pos x="1086" y="145"/>
                </a:cxn>
                <a:cxn ang="0">
                  <a:pos x="1104" y="141"/>
                </a:cxn>
                <a:cxn ang="0">
                  <a:pos x="1114" y="145"/>
                </a:cxn>
                <a:cxn ang="0">
                  <a:pos x="1129" y="142"/>
                </a:cxn>
                <a:cxn ang="0">
                  <a:pos x="1129" y="142"/>
                </a:cxn>
                <a:cxn ang="0">
                  <a:pos x="1135" y="139"/>
                </a:cxn>
                <a:cxn ang="0">
                  <a:pos x="1139" y="123"/>
                </a:cxn>
                <a:cxn ang="0">
                  <a:pos x="1138" y="98"/>
                </a:cxn>
                <a:cxn ang="0">
                  <a:pos x="1129" y="79"/>
                </a:cxn>
                <a:cxn ang="0">
                  <a:pos x="1112" y="62"/>
                </a:cxn>
                <a:cxn ang="0">
                  <a:pos x="1101" y="61"/>
                </a:cxn>
                <a:cxn ang="0">
                  <a:pos x="1094" y="60"/>
                </a:cxn>
                <a:cxn ang="0">
                  <a:pos x="1088" y="58"/>
                </a:cxn>
                <a:cxn ang="0">
                  <a:pos x="1027" y="55"/>
                </a:cxn>
                <a:cxn ang="0">
                  <a:pos x="970" y="53"/>
                </a:cxn>
                <a:cxn ang="0">
                  <a:pos x="835" y="49"/>
                </a:cxn>
                <a:cxn ang="0">
                  <a:pos x="296" y="46"/>
                </a:cxn>
                <a:cxn ang="0">
                  <a:pos x="14" y="35"/>
                </a:cxn>
                <a:cxn ang="0">
                  <a:pos x="2" y="27"/>
                </a:cxn>
                <a:cxn ang="0">
                  <a:pos x="1" y="10"/>
                </a:cxn>
                <a:cxn ang="0">
                  <a:pos x="12" y="0"/>
                </a:cxn>
                <a:cxn ang="0">
                  <a:pos x="161" y="5"/>
                </a:cxn>
                <a:cxn ang="0">
                  <a:pos x="890" y="13"/>
                </a:cxn>
                <a:cxn ang="0">
                  <a:pos x="953" y="16"/>
                </a:cxn>
                <a:cxn ang="0">
                  <a:pos x="1054" y="20"/>
                </a:cxn>
                <a:cxn ang="0">
                  <a:pos x="1091" y="22"/>
                </a:cxn>
                <a:cxn ang="0">
                  <a:pos x="1098" y="20"/>
                </a:cxn>
                <a:cxn ang="0">
                  <a:pos x="1112" y="26"/>
                </a:cxn>
                <a:cxn ang="0">
                  <a:pos x="1122" y="29"/>
                </a:cxn>
                <a:cxn ang="0">
                  <a:pos x="1130" y="32"/>
                </a:cxn>
                <a:cxn ang="0">
                  <a:pos x="1155" y="54"/>
                </a:cxn>
                <a:cxn ang="0">
                  <a:pos x="1174" y="104"/>
                </a:cxn>
                <a:cxn ang="0">
                  <a:pos x="1173" y="136"/>
                </a:cxn>
                <a:cxn ang="0">
                  <a:pos x="1161" y="164"/>
                </a:cxn>
                <a:cxn ang="0">
                  <a:pos x="1147" y="176"/>
                </a:cxn>
                <a:cxn ang="0">
                  <a:pos x="1101" y="182"/>
                </a:cxn>
                <a:cxn ang="0">
                  <a:pos x="1085" y="182"/>
                </a:cxn>
                <a:cxn ang="0">
                  <a:pos x="930" y="181"/>
                </a:cxn>
                <a:cxn ang="0">
                  <a:pos x="825" y="182"/>
                </a:cxn>
              </a:cxnLst>
              <a:rect l="0" t="0" r="r" b="b"/>
              <a:pathLst>
                <a:path w="1175" h="183">
                  <a:moveTo>
                    <a:pt x="789" y="183"/>
                  </a:moveTo>
                  <a:lnTo>
                    <a:pt x="789" y="183"/>
                  </a:lnTo>
                  <a:lnTo>
                    <a:pt x="736" y="182"/>
                  </a:lnTo>
                  <a:lnTo>
                    <a:pt x="682" y="179"/>
                  </a:lnTo>
                  <a:lnTo>
                    <a:pt x="682" y="179"/>
                  </a:lnTo>
                  <a:lnTo>
                    <a:pt x="628" y="177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424" y="175"/>
                  </a:lnTo>
                  <a:lnTo>
                    <a:pt x="276" y="172"/>
                  </a:lnTo>
                  <a:lnTo>
                    <a:pt x="276" y="172"/>
                  </a:lnTo>
                  <a:lnTo>
                    <a:pt x="150" y="171"/>
                  </a:lnTo>
                  <a:lnTo>
                    <a:pt x="24" y="169"/>
                  </a:lnTo>
                  <a:lnTo>
                    <a:pt x="24" y="169"/>
                  </a:lnTo>
                  <a:lnTo>
                    <a:pt x="20" y="169"/>
                  </a:lnTo>
                  <a:lnTo>
                    <a:pt x="16" y="167"/>
                  </a:lnTo>
                  <a:lnTo>
                    <a:pt x="13" y="165"/>
                  </a:lnTo>
                  <a:lnTo>
                    <a:pt x="11" y="163"/>
                  </a:lnTo>
                  <a:lnTo>
                    <a:pt x="9" y="160"/>
                  </a:lnTo>
                  <a:lnTo>
                    <a:pt x="8" y="157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3" y="136"/>
                  </a:lnTo>
                  <a:lnTo>
                    <a:pt x="16" y="134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154" y="134"/>
                  </a:lnTo>
                  <a:lnTo>
                    <a:pt x="283" y="136"/>
                  </a:lnTo>
                  <a:lnTo>
                    <a:pt x="283" y="136"/>
                  </a:lnTo>
                  <a:lnTo>
                    <a:pt x="437" y="139"/>
                  </a:lnTo>
                  <a:lnTo>
                    <a:pt x="592" y="140"/>
                  </a:lnTo>
                  <a:lnTo>
                    <a:pt x="592" y="140"/>
                  </a:lnTo>
                  <a:lnTo>
                    <a:pt x="651" y="141"/>
                  </a:lnTo>
                  <a:lnTo>
                    <a:pt x="709" y="143"/>
                  </a:lnTo>
                  <a:lnTo>
                    <a:pt x="709" y="143"/>
                  </a:lnTo>
                  <a:lnTo>
                    <a:pt x="767" y="145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41" y="146"/>
                  </a:lnTo>
                  <a:lnTo>
                    <a:pt x="841" y="146"/>
                  </a:lnTo>
                  <a:lnTo>
                    <a:pt x="941" y="145"/>
                  </a:lnTo>
                  <a:lnTo>
                    <a:pt x="941" y="145"/>
                  </a:lnTo>
                  <a:lnTo>
                    <a:pt x="1021" y="146"/>
                  </a:lnTo>
                  <a:lnTo>
                    <a:pt x="1021" y="146"/>
                  </a:lnTo>
                  <a:lnTo>
                    <a:pt x="1083" y="146"/>
                  </a:lnTo>
                  <a:lnTo>
                    <a:pt x="1085" y="146"/>
                  </a:lnTo>
                  <a:lnTo>
                    <a:pt x="1086" y="145"/>
                  </a:lnTo>
                  <a:lnTo>
                    <a:pt x="1086" y="145"/>
                  </a:lnTo>
                  <a:lnTo>
                    <a:pt x="1092" y="142"/>
                  </a:lnTo>
                  <a:lnTo>
                    <a:pt x="1098" y="140"/>
                  </a:lnTo>
                  <a:lnTo>
                    <a:pt x="1098" y="140"/>
                  </a:lnTo>
                  <a:lnTo>
                    <a:pt x="1104" y="141"/>
                  </a:lnTo>
                  <a:lnTo>
                    <a:pt x="1110" y="144"/>
                  </a:lnTo>
                  <a:lnTo>
                    <a:pt x="1112" y="145"/>
                  </a:lnTo>
                  <a:lnTo>
                    <a:pt x="1114" y="145"/>
                  </a:lnTo>
                  <a:lnTo>
                    <a:pt x="1114" y="145"/>
                  </a:lnTo>
                  <a:lnTo>
                    <a:pt x="1121" y="144"/>
                  </a:lnTo>
                  <a:lnTo>
                    <a:pt x="1121" y="144"/>
                  </a:lnTo>
                  <a:lnTo>
                    <a:pt x="1126" y="143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30" y="142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27" y="141"/>
                  </a:lnTo>
                  <a:lnTo>
                    <a:pt x="1125" y="140"/>
                  </a:lnTo>
                  <a:lnTo>
                    <a:pt x="1124" y="135"/>
                  </a:lnTo>
                  <a:lnTo>
                    <a:pt x="1135" y="139"/>
                  </a:lnTo>
                  <a:lnTo>
                    <a:pt x="1135" y="139"/>
                  </a:lnTo>
                  <a:lnTo>
                    <a:pt x="1138" y="131"/>
                  </a:lnTo>
                  <a:lnTo>
                    <a:pt x="1139" y="123"/>
                  </a:lnTo>
                  <a:lnTo>
                    <a:pt x="1139" y="123"/>
                  </a:lnTo>
                  <a:lnTo>
                    <a:pt x="1139" y="118"/>
                  </a:lnTo>
                  <a:lnTo>
                    <a:pt x="1139" y="118"/>
                  </a:lnTo>
                  <a:lnTo>
                    <a:pt x="1139" y="104"/>
                  </a:lnTo>
                  <a:lnTo>
                    <a:pt x="1138" y="98"/>
                  </a:lnTo>
                  <a:lnTo>
                    <a:pt x="1135" y="92"/>
                  </a:lnTo>
                  <a:lnTo>
                    <a:pt x="1135" y="92"/>
                  </a:lnTo>
                  <a:lnTo>
                    <a:pt x="1133" y="88"/>
                  </a:lnTo>
                  <a:lnTo>
                    <a:pt x="1129" y="79"/>
                  </a:lnTo>
                  <a:lnTo>
                    <a:pt x="1125" y="73"/>
                  </a:lnTo>
                  <a:lnTo>
                    <a:pt x="1122" y="69"/>
                  </a:lnTo>
                  <a:lnTo>
                    <a:pt x="1117" y="65"/>
                  </a:lnTo>
                  <a:lnTo>
                    <a:pt x="1112" y="62"/>
                  </a:lnTo>
                  <a:lnTo>
                    <a:pt x="1111" y="61"/>
                  </a:lnTo>
                  <a:lnTo>
                    <a:pt x="1104" y="61"/>
                  </a:lnTo>
                  <a:lnTo>
                    <a:pt x="1104" y="61"/>
                  </a:lnTo>
                  <a:lnTo>
                    <a:pt x="1101" y="61"/>
                  </a:lnTo>
                  <a:lnTo>
                    <a:pt x="1100" y="61"/>
                  </a:lnTo>
                  <a:lnTo>
                    <a:pt x="1099" y="61"/>
                  </a:lnTo>
                  <a:lnTo>
                    <a:pt x="1099" y="61"/>
                  </a:lnTo>
                  <a:lnTo>
                    <a:pt x="1094" y="60"/>
                  </a:lnTo>
                  <a:lnTo>
                    <a:pt x="1090" y="59"/>
                  </a:lnTo>
                  <a:lnTo>
                    <a:pt x="1089" y="58"/>
                  </a:lnTo>
                  <a:lnTo>
                    <a:pt x="1088" y="58"/>
                  </a:lnTo>
                  <a:lnTo>
                    <a:pt x="1088" y="58"/>
                  </a:lnTo>
                  <a:lnTo>
                    <a:pt x="1072" y="57"/>
                  </a:lnTo>
                  <a:lnTo>
                    <a:pt x="1058" y="56"/>
                  </a:lnTo>
                  <a:lnTo>
                    <a:pt x="1027" y="55"/>
                  </a:lnTo>
                  <a:lnTo>
                    <a:pt x="1027" y="55"/>
                  </a:lnTo>
                  <a:lnTo>
                    <a:pt x="998" y="55"/>
                  </a:lnTo>
                  <a:lnTo>
                    <a:pt x="984" y="54"/>
                  </a:lnTo>
                  <a:lnTo>
                    <a:pt x="970" y="53"/>
                  </a:lnTo>
                  <a:lnTo>
                    <a:pt x="970" y="53"/>
                  </a:lnTo>
                  <a:lnTo>
                    <a:pt x="946" y="51"/>
                  </a:lnTo>
                  <a:lnTo>
                    <a:pt x="924" y="50"/>
                  </a:lnTo>
                  <a:lnTo>
                    <a:pt x="874" y="49"/>
                  </a:lnTo>
                  <a:lnTo>
                    <a:pt x="835" y="49"/>
                  </a:lnTo>
                  <a:lnTo>
                    <a:pt x="549" y="49"/>
                  </a:lnTo>
                  <a:lnTo>
                    <a:pt x="549" y="49"/>
                  </a:lnTo>
                  <a:lnTo>
                    <a:pt x="425" y="48"/>
                  </a:lnTo>
                  <a:lnTo>
                    <a:pt x="296" y="46"/>
                  </a:lnTo>
                  <a:lnTo>
                    <a:pt x="160" y="41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3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1" y="5"/>
                  </a:lnTo>
                  <a:lnTo>
                    <a:pt x="305" y="9"/>
                  </a:lnTo>
                  <a:lnTo>
                    <a:pt x="445" y="12"/>
                  </a:lnTo>
                  <a:lnTo>
                    <a:pt x="584" y="13"/>
                  </a:lnTo>
                  <a:lnTo>
                    <a:pt x="890" y="13"/>
                  </a:lnTo>
                  <a:lnTo>
                    <a:pt x="890" y="13"/>
                  </a:lnTo>
                  <a:lnTo>
                    <a:pt x="922" y="14"/>
                  </a:lnTo>
                  <a:lnTo>
                    <a:pt x="953" y="16"/>
                  </a:lnTo>
                  <a:lnTo>
                    <a:pt x="953" y="16"/>
                  </a:lnTo>
                  <a:lnTo>
                    <a:pt x="984" y="18"/>
                  </a:lnTo>
                  <a:lnTo>
                    <a:pt x="1016" y="19"/>
                  </a:lnTo>
                  <a:lnTo>
                    <a:pt x="1016" y="19"/>
                  </a:lnTo>
                  <a:lnTo>
                    <a:pt x="1054" y="20"/>
                  </a:lnTo>
                  <a:lnTo>
                    <a:pt x="1070" y="21"/>
                  </a:lnTo>
                  <a:lnTo>
                    <a:pt x="1088" y="22"/>
                  </a:lnTo>
                  <a:lnTo>
                    <a:pt x="1089" y="22"/>
                  </a:lnTo>
                  <a:lnTo>
                    <a:pt x="1091" y="22"/>
                  </a:lnTo>
                  <a:lnTo>
                    <a:pt x="1091" y="22"/>
                  </a:lnTo>
                  <a:lnTo>
                    <a:pt x="1094" y="21"/>
                  </a:lnTo>
                  <a:lnTo>
                    <a:pt x="1098" y="20"/>
                  </a:lnTo>
                  <a:lnTo>
                    <a:pt x="1098" y="20"/>
                  </a:lnTo>
                  <a:lnTo>
                    <a:pt x="1106" y="21"/>
                  </a:lnTo>
                  <a:lnTo>
                    <a:pt x="1109" y="23"/>
                  </a:lnTo>
                  <a:lnTo>
                    <a:pt x="1111" y="25"/>
                  </a:lnTo>
                  <a:lnTo>
                    <a:pt x="1112" y="26"/>
                  </a:lnTo>
                  <a:lnTo>
                    <a:pt x="1116" y="26"/>
                  </a:lnTo>
                  <a:lnTo>
                    <a:pt x="1116" y="26"/>
                  </a:lnTo>
                  <a:lnTo>
                    <a:pt x="1120" y="27"/>
                  </a:lnTo>
                  <a:lnTo>
                    <a:pt x="1122" y="29"/>
                  </a:lnTo>
                  <a:lnTo>
                    <a:pt x="1123" y="29"/>
                  </a:lnTo>
                  <a:lnTo>
                    <a:pt x="1124" y="30"/>
                  </a:lnTo>
                  <a:lnTo>
                    <a:pt x="1124" y="30"/>
                  </a:lnTo>
                  <a:lnTo>
                    <a:pt x="1130" y="32"/>
                  </a:lnTo>
                  <a:lnTo>
                    <a:pt x="1135" y="35"/>
                  </a:lnTo>
                  <a:lnTo>
                    <a:pt x="1141" y="39"/>
                  </a:lnTo>
                  <a:lnTo>
                    <a:pt x="1146" y="44"/>
                  </a:lnTo>
                  <a:lnTo>
                    <a:pt x="1155" y="54"/>
                  </a:lnTo>
                  <a:lnTo>
                    <a:pt x="1162" y="65"/>
                  </a:lnTo>
                  <a:lnTo>
                    <a:pt x="1168" y="78"/>
                  </a:lnTo>
                  <a:lnTo>
                    <a:pt x="1172" y="91"/>
                  </a:lnTo>
                  <a:lnTo>
                    <a:pt x="1174" y="104"/>
                  </a:lnTo>
                  <a:lnTo>
                    <a:pt x="1175" y="117"/>
                  </a:lnTo>
                  <a:lnTo>
                    <a:pt x="1175" y="117"/>
                  </a:lnTo>
                  <a:lnTo>
                    <a:pt x="1174" y="127"/>
                  </a:lnTo>
                  <a:lnTo>
                    <a:pt x="1173" y="136"/>
                  </a:lnTo>
                  <a:lnTo>
                    <a:pt x="1171" y="145"/>
                  </a:lnTo>
                  <a:lnTo>
                    <a:pt x="1169" y="152"/>
                  </a:lnTo>
                  <a:lnTo>
                    <a:pt x="1165" y="159"/>
                  </a:lnTo>
                  <a:lnTo>
                    <a:pt x="1161" y="164"/>
                  </a:lnTo>
                  <a:lnTo>
                    <a:pt x="1157" y="170"/>
                  </a:lnTo>
                  <a:lnTo>
                    <a:pt x="1152" y="173"/>
                  </a:lnTo>
                  <a:lnTo>
                    <a:pt x="1152" y="173"/>
                  </a:lnTo>
                  <a:lnTo>
                    <a:pt x="1147" y="176"/>
                  </a:lnTo>
                  <a:lnTo>
                    <a:pt x="1141" y="178"/>
                  </a:lnTo>
                  <a:lnTo>
                    <a:pt x="1128" y="180"/>
                  </a:lnTo>
                  <a:lnTo>
                    <a:pt x="1115" y="181"/>
                  </a:lnTo>
                  <a:lnTo>
                    <a:pt x="1101" y="182"/>
                  </a:lnTo>
                  <a:lnTo>
                    <a:pt x="1101" y="182"/>
                  </a:lnTo>
                  <a:lnTo>
                    <a:pt x="1086" y="182"/>
                  </a:lnTo>
                  <a:lnTo>
                    <a:pt x="1086" y="182"/>
                  </a:lnTo>
                  <a:lnTo>
                    <a:pt x="1085" y="182"/>
                  </a:lnTo>
                  <a:lnTo>
                    <a:pt x="1085" y="182"/>
                  </a:lnTo>
                  <a:lnTo>
                    <a:pt x="1015" y="181"/>
                  </a:lnTo>
                  <a:lnTo>
                    <a:pt x="1015" y="181"/>
                  </a:lnTo>
                  <a:lnTo>
                    <a:pt x="930" y="181"/>
                  </a:lnTo>
                  <a:lnTo>
                    <a:pt x="930" y="181"/>
                  </a:lnTo>
                  <a:lnTo>
                    <a:pt x="874" y="181"/>
                  </a:lnTo>
                  <a:lnTo>
                    <a:pt x="825" y="182"/>
                  </a:lnTo>
                  <a:lnTo>
                    <a:pt x="825" y="182"/>
                  </a:lnTo>
                  <a:lnTo>
                    <a:pt x="789" y="183"/>
                  </a:lnTo>
                  <a:lnTo>
                    <a:pt x="789" y="1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4" name="Freeform 260"/>
            <p:cNvSpPr/>
            <p:nvPr/>
          </p:nvSpPr>
          <p:spPr bwMode="auto">
            <a:xfrm>
              <a:off x="3270250" y="2755900"/>
              <a:ext cx="95250" cy="98425"/>
            </a:xfrm>
            <a:custGeom>
              <a:avLst/>
              <a:gdLst/>
              <a:ahLst/>
              <a:cxnLst>
                <a:cxn ang="0">
                  <a:pos x="96" y="186"/>
                </a:cxn>
                <a:cxn ang="0">
                  <a:pos x="86" y="186"/>
                </a:cxn>
                <a:cxn ang="0">
                  <a:pos x="63" y="182"/>
                </a:cxn>
                <a:cxn ang="0">
                  <a:pos x="37" y="173"/>
                </a:cxn>
                <a:cxn ang="0">
                  <a:pos x="18" y="162"/>
                </a:cxn>
                <a:cxn ang="0">
                  <a:pos x="10" y="154"/>
                </a:cxn>
                <a:cxn ang="0">
                  <a:pos x="4" y="144"/>
                </a:cxn>
                <a:cxn ang="0">
                  <a:pos x="3" y="138"/>
                </a:cxn>
                <a:cxn ang="0">
                  <a:pos x="0" y="96"/>
                </a:cxn>
                <a:cxn ang="0">
                  <a:pos x="1" y="53"/>
                </a:cxn>
                <a:cxn ang="0">
                  <a:pos x="1" y="17"/>
                </a:cxn>
                <a:cxn ang="0">
                  <a:pos x="3" y="9"/>
                </a:cxn>
                <a:cxn ang="0">
                  <a:pos x="7" y="4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29" y="2"/>
                </a:cxn>
                <a:cxn ang="0">
                  <a:pos x="34" y="6"/>
                </a:cxn>
                <a:cxn ang="0">
                  <a:pos x="37" y="12"/>
                </a:cxn>
                <a:cxn ang="0">
                  <a:pos x="37" y="17"/>
                </a:cxn>
                <a:cxn ang="0">
                  <a:pos x="37" y="46"/>
                </a:cxn>
                <a:cxn ang="0">
                  <a:pos x="37" y="102"/>
                </a:cxn>
                <a:cxn ang="0">
                  <a:pos x="37" y="106"/>
                </a:cxn>
                <a:cxn ang="0">
                  <a:pos x="36" y="115"/>
                </a:cxn>
                <a:cxn ang="0">
                  <a:pos x="37" y="126"/>
                </a:cxn>
                <a:cxn ang="0">
                  <a:pos x="40" y="132"/>
                </a:cxn>
                <a:cxn ang="0">
                  <a:pos x="43" y="134"/>
                </a:cxn>
                <a:cxn ang="0">
                  <a:pos x="72" y="147"/>
                </a:cxn>
                <a:cxn ang="0">
                  <a:pos x="83" y="149"/>
                </a:cxn>
                <a:cxn ang="0">
                  <a:pos x="98" y="151"/>
                </a:cxn>
                <a:cxn ang="0">
                  <a:pos x="105" y="150"/>
                </a:cxn>
                <a:cxn ang="0">
                  <a:pos x="119" y="148"/>
                </a:cxn>
                <a:cxn ang="0">
                  <a:pos x="126" y="146"/>
                </a:cxn>
                <a:cxn ang="0">
                  <a:pos x="136" y="137"/>
                </a:cxn>
                <a:cxn ang="0">
                  <a:pos x="141" y="126"/>
                </a:cxn>
                <a:cxn ang="0">
                  <a:pos x="143" y="114"/>
                </a:cxn>
                <a:cxn ang="0">
                  <a:pos x="143" y="98"/>
                </a:cxn>
                <a:cxn ang="0">
                  <a:pos x="143" y="46"/>
                </a:cxn>
                <a:cxn ang="0">
                  <a:pos x="143" y="26"/>
                </a:cxn>
                <a:cxn ang="0">
                  <a:pos x="144" y="19"/>
                </a:cxn>
                <a:cxn ang="0">
                  <a:pos x="148" y="13"/>
                </a:cxn>
                <a:cxn ang="0">
                  <a:pos x="155" y="10"/>
                </a:cxn>
                <a:cxn ang="0">
                  <a:pos x="161" y="9"/>
                </a:cxn>
                <a:cxn ang="0">
                  <a:pos x="171" y="11"/>
                </a:cxn>
                <a:cxn ang="0">
                  <a:pos x="176" y="16"/>
                </a:cxn>
                <a:cxn ang="0">
                  <a:pos x="178" y="22"/>
                </a:cxn>
                <a:cxn ang="0">
                  <a:pos x="179" y="26"/>
                </a:cxn>
                <a:cxn ang="0">
                  <a:pos x="180" y="56"/>
                </a:cxn>
                <a:cxn ang="0">
                  <a:pos x="180" y="105"/>
                </a:cxn>
                <a:cxn ang="0">
                  <a:pos x="177" y="129"/>
                </a:cxn>
                <a:cxn ang="0">
                  <a:pos x="170" y="151"/>
                </a:cxn>
                <a:cxn ang="0">
                  <a:pos x="168" y="157"/>
                </a:cxn>
                <a:cxn ang="0">
                  <a:pos x="160" y="166"/>
                </a:cxn>
                <a:cxn ang="0">
                  <a:pos x="144" y="177"/>
                </a:cxn>
                <a:cxn ang="0">
                  <a:pos x="121" y="184"/>
                </a:cxn>
                <a:cxn ang="0">
                  <a:pos x="96" y="186"/>
                </a:cxn>
              </a:cxnLst>
              <a:rect l="0" t="0" r="r" b="b"/>
              <a:pathLst>
                <a:path w="180" h="186">
                  <a:moveTo>
                    <a:pt x="96" y="186"/>
                  </a:moveTo>
                  <a:lnTo>
                    <a:pt x="96" y="186"/>
                  </a:lnTo>
                  <a:lnTo>
                    <a:pt x="86" y="186"/>
                  </a:lnTo>
                  <a:lnTo>
                    <a:pt x="86" y="186"/>
                  </a:lnTo>
                  <a:lnTo>
                    <a:pt x="76" y="185"/>
                  </a:lnTo>
                  <a:lnTo>
                    <a:pt x="63" y="182"/>
                  </a:lnTo>
                  <a:lnTo>
                    <a:pt x="49" y="178"/>
                  </a:lnTo>
                  <a:lnTo>
                    <a:pt x="37" y="173"/>
                  </a:lnTo>
                  <a:lnTo>
                    <a:pt x="24" y="166"/>
                  </a:lnTo>
                  <a:lnTo>
                    <a:pt x="18" y="162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6" y="149"/>
                  </a:lnTo>
                  <a:lnTo>
                    <a:pt x="4" y="14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1" y="118"/>
                  </a:lnTo>
                  <a:lnTo>
                    <a:pt x="0" y="96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7" y="12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37" y="73"/>
                  </a:lnTo>
                  <a:lnTo>
                    <a:pt x="37" y="102"/>
                  </a:lnTo>
                  <a:lnTo>
                    <a:pt x="37" y="102"/>
                  </a:lnTo>
                  <a:lnTo>
                    <a:pt x="37" y="106"/>
                  </a:lnTo>
                  <a:lnTo>
                    <a:pt x="37" y="106"/>
                  </a:lnTo>
                  <a:lnTo>
                    <a:pt x="36" y="115"/>
                  </a:lnTo>
                  <a:lnTo>
                    <a:pt x="36" y="123"/>
                  </a:lnTo>
                  <a:lnTo>
                    <a:pt x="37" y="126"/>
                  </a:lnTo>
                  <a:lnTo>
                    <a:pt x="38" y="129"/>
                  </a:lnTo>
                  <a:lnTo>
                    <a:pt x="40" y="132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62" y="143"/>
                  </a:lnTo>
                  <a:lnTo>
                    <a:pt x="72" y="147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91" y="150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105" y="150"/>
                  </a:lnTo>
                  <a:lnTo>
                    <a:pt x="112" y="149"/>
                  </a:lnTo>
                  <a:lnTo>
                    <a:pt x="119" y="148"/>
                  </a:lnTo>
                  <a:lnTo>
                    <a:pt x="126" y="146"/>
                  </a:lnTo>
                  <a:lnTo>
                    <a:pt x="126" y="146"/>
                  </a:lnTo>
                  <a:lnTo>
                    <a:pt x="131" y="142"/>
                  </a:lnTo>
                  <a:lnTo>
                    <a:pt x="136" y="137"/>
                  </a:lnTo>
                  <a:lnTo>
                    <a:pt x="139" y="132"/>
                  </a:lnTo>
                  <a:lnTo>
                    <a:pt x="141" y="126"/>
                  </a:lnTo>
                  <a:lnTo>
                    <a:pt x="142" y="120"/>
                  </a:lnTo>
                  <a:lnTo>
                    <a:pt x="143" y="114"/>
                  </a:lnTo>
                  <a:lnTo>
                    <a:pt x="143" y="101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43" y="4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3" y="22"/>
                  </a:lnTo>
                  <a:lnTo>
                    <a:pt x="144" y="19"/>
                  </a:lnTo>
                  <a:lnTo>
                    <a:pt x="146" y="16"/>
                  </a:lnTo>
                  <a:lnTo>
                    <a:pt x="148" y="13"/>
                  </a:lnTo>
                  <a:lnTo>
                    <a:pt x="151" y="11"/>
                  </a:lnTo>
                  <a:lnTo>
                    <a:pt x="155" y="10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8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6" y="16"/>
                  </a:lnTo>
                  <a:lnTo>
                    <a:pt x="177" y="19"/>
                  </a:lnTo>
                  <a:lnTo>
                    <a:pt x="178" y="22"/>
                  </a:lnTo>
                  <a:lnTo>
                    <a:pt x="179" y="26"/>
                  </a:lnTo>
                  <a:lnTo>
                    <a:pt x="179" y="2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81"/>
                  </a:lnTo>
                  <a:lnTo>
                    <a:pt x="180" y="105"/>
                  </a:lnTo>
                  <a:lnTo>
                    <a:pt x="179" y="117"/>
                  </a:lnTo>
                  <a:lnTo>
                    <a:pt x="177" y="129"/>
                  </a:lnTo>
                  <a:lnTo>
                    <a:pt x="174" y="141"/>
                  </a:lnTo>
                  <a:lnTo>
                    <a:pt x="170" y="151"/>
                  </a:lnTo>
                  <a:lnTo>
                    <a:pt x="170" y="151"/>
                  </a:lnTo>
                  <a:lnTo>
                    <a:pt x="168" y="157"/>
                  </a:lnTo>
                  <a:lnTo>
                    <a:pt x="164" y="162"/>
                  </a:lnTo>
                  <a:lnTo>
                    <a:pt x="160" y="166"/>
                  </a:lnTo>
                  <a:lnTo>
                    <a:pt x="155" y="171"/>
                  </a:lnTo>
                  <a:lnTo>
                    <a:pt x="144" y="177"/>
                  </a:lnTo>
                  <a:lnTo>
                    <a:pt x="133" y="181"/>
                  </a:lnTo>
                  <a:lnTo>
                    <a:pt x="121" y="184"/>
                  </a:lnTo>
                  <a:lnTo>
                    <a:pt x="111" y="185"/>
                  </a:lnTo>
                  <a:lnTo>
                    <a:pt x="96" y="186"/>
                  </a:lnTo>
                  <a:lnTo>
                    <a:pt x="96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5" name="Freeform 261"/>
            <p:cNvSpPr>
              <a:spLocks noEditPoints="1"/>
            </p:cNvSpPr>
            <p:nvPr/>
          </p:nvSpPr>
          <p:spPr bwMode="auto">
            <a:xfrm>
              <a:off x="3392488" y="2101850"/>
              <a:ext cx="571500" cy="552450"/>
            </a:xfrm>
            <a:custGeom>
              <a:avLst/>
              <a:gdLst/>
              <a:ahLst/>
              <a:cxnLst>
                <a:cxn ang="0">
                  <a:pos x="90" y="1031"/>
                </a:cxn>
                <a:cxn ang="0">
                  <a:pos x="39" y="981"/>
                </a:cxn>
                <a:cxn ang="0">
                  <a:pos x="14" y="919"/>
                </a:cxn>
                <a:cxn ang="0">
                  <a:pos x="2" y="822"/>
                </a:cxn>
                <a:cxn ang="0">
                  <a:pos x="21" y="696"/>
                </a:cxn>
                <a:cxn ang="0">
                  <a:pos x="72" y="662"/>
                </a:cxn>
                <a:cxn ang="0">
                  <a:pos x="156" y="662"/>
                </a:cxn>
                <a:cxn ang="0">
                  <a:pos x="304" y="621"/>
                </a:cxn>
                <a:cxn ang="0">
                  <a:pos x="434" y="530"/>
                </a:cxn>
                <a:cxn ang="0">
                  <a:pos x="522" y="404"/>
                </a:cxn>
                <a:cxn ang="0">
                  <a:pos x="552" y="331"/>
                </a:cxn>
                <a:cxn ang="0">
                  <a:pos x="463" y="291"/>
                </a:cxn>
                <a:cxn ang="0">
                  <a:pos x="416" y="236"/>
                </a:cxn>
                <a:cxn ang="0">
                  <a:pos x="431" y="187"/>
                </a:cxn>
                <a:cxn ang="0">
                  <a:pos x="519" y="115"/>
                </a:cxn>
                <a:cxn ang="0">
                  <a:pos x="695" y="33"/>
                </a:cxn>
                <a:cxn ang="0">
                  <a:pos x="803" y="0"/>
                </a:cxn>
                <a:cxn ang="0">
                  <a:pos x="871" y="23"/>
                </a:cxn>
                <a:cxn ang="0">
                  <a:pos x="926" y="79"/>
                </a:cxn>
                <a:cxn ang="0">
                  <a:pos x="999" y="171"/>
                </a:cxn>
                <a:cxn ang="0">
                  <a:pos x="1070" y="299"/>
                </a:cxn>
                <a:cxn ang="0">
                  <a:pos x="1078" y="371"/>
                </a:cxn>
                <a:cxn ang="0">
                  <a:pos x="1033" y="400"/>
                </a:cxn>
                <a:cxn ang="0">
                  <a:pos x="975" y="395"/>
                </a:cxn>
                <a:cxn ang="0">
                  <a:pos x="911" y="434"/>
                </a:cxn>
                <a:cxn ang="0">
                  <a:pos x="891" y="540"/>
                </a:cxn>
                <a:cxn ang="0">
                  <a:pos x="847" y="641"/>
                </a:cxn>
                <a:cxn ang="0">
                  <a:pos x="710" y="834"/>
                </a:cxn>
                <a:cxn ang="0">
                  <a:pos x="529" y="958"/>
                </a:cxn>
                <a:cxn ang="0">
                  <a:pos x="341" y="1031"/>
                </a:cxn>
                <a:cxn ang="0">
                  <a:pos x="214" y="1041"/>
                </a:cxn>
                <a:cxn ang="0">
                  <a:pos x="62" y="702"/>
                </a:cxn>
                <a:cxn ang="0">
                  <a:pos x="39" y="753"/>
                </a:cxn>
                <a:cxn ang="0">
                  <a:pos x="47" y="883"/>
                </a:cxn>
                <a:cxn ang="0">
                  <a:pos x="76" y="979"/>
                </a:cxn>
                <a:cxn ang="0">
                  <a:pos x="164" y="1005"/>
                </a:cxn>
                <a:cxn ang="0">
                  <a:pos x="286" y="1003"/>
                </a:cxn>
                <a:cxn ang="0">
                  <a:pos x="419" y="969"/>
                </a:cxn>
                <a:cxn ang="0">
                  <a:pos x="633" y="851"/>
                </a:cxn>
                <a:cxn ang="0">
                  <a:pos x="781" y="689"/>
                </a:cxn>
                <a:cxn ang="0">
                  <a:pos x="848" y="553"/>
                </a:cxn>
                <a:cxn ang="0">
                  <a:pos x="860" y="487"/>
                </a:cxn>
                <a:cxn ang="0">
                  <a:pos x="886" y="388"/>
                </a:cxn>
                <a:cxn ang="0">
                  <a:pos x="899" y="356"/>
                </a:cxn>
                <a:cxn ang="0">
                  <a:pos x="915" y="346"/>
                </a:cxn>
                <a:cxn ang="0">
                  <a:pos x="1012" y="363"/>
                </a:cxn>
                <a:cxn ang="0">
                  <a:pos x="1046" y="347"/>
                </a:cxn>
                <a:cxn ang="0">
                  <a:pos x="1012" y="268"/>
                </a:cxn>
                <a:cxn ang="0">
                  <a:pos x="962" y="177"/>
                </a:cxn>
                <a:cxn ang="0">
                  <a:pos x="890" y="90"/>
                </a:cxn>
                <a:cxn ang="0">
                  <a:pos x="839" y="46"/>
                </a:cxn>
                <a:cxn ang="0">
                  <a:pos x="774" y="44"/>
                </a:cxn>
                <a:cxn ang="0">
                  <a:pos x="627" y="97"/>
                </a:cxn>
                <a:cxn ang="0">
                  <a:pos x="513" y="166"/>
                </a:cxn>
                <a:cxn ang="0">
                  <a:pos x="452" y="222"/>
                </a:cxn>
                <a:cxn ang="0">
                  <a:pos x="498" y="269"/>
                </a:cxn>
                <a:cxn ang="0">
                  <a:pos x="563" y="293"/>
                </a:cxn>
                <a:cxn ang="0">
                  <a:pos x="583" y="298"/>
                </a:cxn>
                <a:cxn ang="0">
                  <a:pos x="589" y="328"/>
                </a:cxn>
                <a:cxn ang="0">
                  <a:pos x="533" y="458"/>
                </a:cxn>
                <a:cxn ang="0">
                  <a:pos x="431" y="582"/>
                </a:cxn>
                <a:cxn ang="0">
                  <a:pos x="248" y="684"/>
                </a:cxn>
                <a:cxn ang="0">
                  <a:pos x="129" y="696"/>
                </a:cxn>
              </a:cxnLst>
              <a:rect l="0" t="0" r="r" b="b"/>
              <a:pathLst>
                <a:path w="1082" h="1042">
                  <a:moveTo>
                    <a:pt x="173" y="1042"/>
                  </a:moveTo>
                  <a:lnTo>
                    <a:pt x="173" y="1042"/>
                  </a:lnTo>
                  <a:lnTo>
                    <a:pt x="153" y="1041"/>
                  </a:lnTo>
                  <a:lnTo>
                    <a:pt x="134" y="1040"/>
                  </a:lnTo>
                  <a:lnTo>
                    <a:pt x="118" y="1038"/>
                  </a:lnTo>
                  <a:lnTo>
                    <a:pt x="102" y="1035"/>
                  </a:lnTo>
                  <a:lnTo>
                    <a:pt x="102" y="1035"/>
                  </a:lnTo>
                  <a:lnTo>
                    <a:pt x="90" y="1031"/>
                  </a:lnTo>
                  <a:lnTo>
                    <a:pt x="78" y="1027"/>
                  </a:lnTo>
                  <a:lnTo>
                    <a:pt x="68" y="1022"/>
                  </a:lnTo>
                  <a:lnTo>
                    <a:pt x="60" y="1017"/>
                  </a:lnTo>
                  <a:lnTo>
                    <a:pt x="53" y="1011"/>
                  </a:lnTo>
                  <a:lnTo>
                    <a:pt x="47" y="1003"/>
                  </a:lnTo>
                  <a:lnTo>
                    <a:pt x="42" y="992"/>
                  </a:lnTo>
                  <a:lnTo>
                    <a:pt x="39" y="981"/>
                  </a:lnTo>
                  <a:lnTo>
                    <a:pt x="39" y="981"/>
                  </a:lnTo>
                  <a:lnTo>
                    <a:pt x="37" y="973"/>
                  </a:lnTo>
                  <a:lnTo>
                    <a:pt x="34" y="964"/>
                  </a:lnTo>
                  <a:lnTo>
                    <a:pt x="27" y="950"/>
                  </a:lnTo>
                  <a:lnTo>
                    <a:pt x="27" y="950"/>
                  </a:lnTo>
                  <a:lnTo>
                    <a:pt x="20" y="935"/>
                  </a:lnTo>
                  <a:lnTo>
                    <a:pt x="16" y="927"/>
                  </a:lnTo>
                  <a:lnTo>
                    <a:pt x="14" y="919"/>
                  </a:lnTo>
                  <a:lnTo>
                    <a:pt x="14" y="919"/>
                  </a:lnTo>
                  <a:lnTo>
                    <a:pt x="13" y="907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1" y="879"/>
                  </a:lnTo>
                  <a:lnTo>
                    <a:pt x="8" y="863"/>
                  </a:lnTo>
                  <a:lnTo>
                    <a:pt x="8" y="863"/>
                  </a:lnTo>
                  <a:lnTo>
                    <a:pt x="5" y="846"/>
                  </a:lnTo>
                  <a:lnTo>
                    <a:pt x="2" y="822"/>
                  </a:lnTo>
                  <a:lnTo>
                    <a:pt x="0" y="794"/>
                  </a:lnTo>
                  <a:lnTo>
                    <a:pt x="0" y="780"/>
                  </a:lnTo>
                  <a:lnTo>
                    <a:pt x="0" y="764"/>
                  </a:lnTo>
                  <a:lnTo>
                    <a:pt x="2" y="750"/>
                  </a:lnTo>
                  <a:lnTo>
                    <a:pt x="4" y="735"/>
                  </a:lnTo>
                  <a:lnTo>
                    <a:pt x="8" y="721"/>
                  </a:lnTo>
                  <a:lnTo>
                    <a:pt x="13" y="707"/>
                  </a:lnTo>
                  <a:lnTo>
                    <a:pt x="21" y="696"/>
                  </a:lnTo>
                  <a:lnTo>
                    <a:pt x="29" y="685"/>
                  </a:lnTo>
                  <a:lnTo>
                    <a:pt x="33" y="680"/>
                  </a:lnTo>
                  <a:lnTo>
                    <a:pt x="39" y="675"/>
                  </a:lnTo>
                  <a:lnTo>
                    <a:pt x="44" y="672"/>
                  </a:lnTo>
                  <a:lnTo>
                    <a:pt x="52" y="668"/>
                  </a:lnTo>
                  <a:lnTo>
                    <a:pt x="52" y="668"/>
                  </a:lnTo>
                  <a:lnTo>
                    <a:pt x="61" y="664"/>
                  </a:lnTo>
                  <a:lnTo>
                    <a:pt x="72" y="662"/>
                  </a:lnTo>
                  <a:lnTo>
                    <a:pt x="85" y="660"/>
                  </a:lnTo>
                  <a:lnTo>
                    <a:pt x="98" y="660"/>
                  </a:lnTo>
                  <a:lnTo>
                    <a:pt x="98" y="660"/>
                  </a:lnTo>
                  <a:lnTo>
                    <a:pt x="127" y="661"/>
                  </a:lnTo>
                  <a:lnTo>
                    <a:pt x="127" y="661"/>
                  </a:lnTo>
                  <a:lnTo>
                    <a:pt x="141" y="662"/>
                  </a:lnTo>
                  <a:lnTo>
                    <a:pt x="156" y="662"/>
                  </a:lnTo>
                  <a:lnTo>
                    <a:pt x="156" y="662"/>
                  </a:lnTo>
                  <a:lnTo>
                    <a:pt x="173" y="661"/>
                  </a:lnTo>
                  <a:lnTo>
                    <a:pt x="189" y="659"/>
                  </a:lnTo>
                  <a:lnTo>
                    <a:pt x="189" y="659"/>
                  </a:lnTo>
                  <a:lnTo>
                    <a:pt x="228" y="648"/>
                  </a:lnTo>
                  <a:lnTo>
                    <a:pt x="248" y="642"/>
                  </a:lnTo>
                  <a:lnTo>
                    <a:pt x="266" y="636"/>
                  </a:lnTo>
                  <a:lnTo>
                    <a:pt x="285" y="629"/>
                  </a:lnTo>
                  <a:lnTo>
                    <a:pt x="304" y="621"/>
                  </a:lnTo>
                  <a:lnTo>
                    <a:pt x="323" y="612"/>
                  </a:lnTo>
                  <a:lnTo>
                    <a:pt x="342" y="602"/>
                  </a:lnTo>
                  <a:lnTo>
                    <a:pt x="342" y="602"/>
                  </a:lnTo>
                  <a:lnTo>
                    <a:pt x="361" y="591"/>
                  </a:lnTo>
                  <a:lnTo>
                    <a:pt x="380" y="577"/>
                  </a:lnTo>
                  <a:lnTo>
                    <a:pt x="399" y="563"/>
                  </a:lnTo>
                  <a:lnTo>
                    <a:pt x="416" y="547"/>
                  </a:lnTo>
                  <a:lnTo>
                    <a:pt x="434" y="530"/>
                  </a:lnTo>
                  <a:lnTo>
                    <a:pt x="451" y="511"/>
                  </a:lnTo>
                  <a:lnTo>
                    <a:pt x="468" y="490"/>
                  </a:lnTo>
                  <a:lnTo>
                    <a:pt x="482" y="470"/>
                  </a:lnTo>
                  <a:lnTo>
                    <a:pt x="482" y="470"/>
                  </a:lnTo>
                  <a:lnTo>
                    <a:pt x="495" y="452"/>
                  </a:lnTo>
                  <a:lnTo>
                    <a:pt x="507" y="433"/>
                  </a:lnTo>
                  <a:lnTo>
                    <a:pt x="517" y="413"/>
                  </a:lnTo>
                  <a:lnTo>
                    <a:pt x="522" y="404"/>
                  </a:lnTo>
                  <a:lnTo>
                    <a:pt x="526" y="393"/>
                  </a:lnTo>
                  <a:lnTo>
                    <a:pt x="526" y="393"/>
                  </a:lnTo>
                  <a:lnTo>
                    <a:pt x="531" y="379"/>
                  </a:lnTo>
                  <a:lnTo>
                    <a:pt x="537" y="365"/>
                  </a:lnTo>
                  <a:lnTo>
                    <a:pt x="537" y="365"/>
                  </a:lnTo>
                  <a:lnTo>
                    <a:pt x="545" y="349"/>
                  </a:lnTo>
                  <a:lnTo>
                    <a:pt x="548" y="341"/>
                  </a:lnTo>
                  <a:lnTo>
                    <a:pt x="552" y="331"/>
                  </a:lnTo>
                  <a:lnTo>
                    <a:pt x="553" y="325"/>
                  </a:lnTo>
                  <a:lnTo>
                    <a:pt x="546" y="324"/>
                  </a:lnTo>
                  <a:lnTo>
                    <a:pt x="546" y="324"/>
                  </a:lnTo>
                  <a:lnTo>
                    <a:pt x="530" y="321"/>
                  </a:lnTo>
                  <a:lnTo>
                    <a:pt x="513" y="317"/>
                  </a:lnTo>
                  <a:lnTo>
                    <a:pt x="496" y="310"/>
                  </a:lnTo>
                  <a:lnTo>
                    <a:pt x="478" y="301"/>
                  </a:lnTo>
                  <a:lnTo>
                    <a:pt x="463" y="291"/>
                  </a:lnTo>
                  <a:lnTo>
                    <a:pt x="447" y="280"/>
                  </a:lnTo>
                  <a:lnTo>
                    <a:pt x="441" y="273"/>
                  </a:lnTo>
                  <a:lnTo>
                    <a:pt x="435" y="266"/>
                  </a:lnTo>
                  <a:lnTo>
                    <a:pt x="429" y="259"/>
                  </a:lnTo>
                  <a:lnTo>
                    <a:pt x="423" y="252"/>
                  </a:lnTo>
                  <a:lnTo>
                    <a:pt x="423" y="252"/>
                  </a:lnTo>
                  <a:lnTo>
                    <a:pt x="419" y="243"/>
                  </a:lnTo>
                  <a:lnTo>
                    <a:pt x="416" y="236"/>
                  </a:lnTo>
                  <a:lnTo>
                    <a:pt x="415" y="229"/>
                  </a:lnTo>
                  <a:lnTo>
                    <a:pt x="414" y="222"/>
                  </a:lnTo>
                  <a:lnTo>
                    <a:pt x="415" y="216"/>
                  </a:lnTo>
                  <a:lnTo>
                    <a:pt x="416" y="209"/>
                  </a:lnTo>
                  <a:lnTo>
                    <a:pt x="419" y="203"/>
                  </a:lnTo>
                  <a:lnTo>
                    <a:pt x="422" y="198"/>
                  </a:lnTo>
                  <a:lnTo>
                    <a:pt x="427" y="192"/>
                  </a:lnTo>
                  <a:lnTo>
                    <a:pt x="431" y="187"/>
                  </a:lnTo>
                  <a:lnTo>
                    <a:pt x="441" y="176"/>
                  </a:lnTo>
                  <a:lnTo>
                    <a:pt x="453" y="166"/>
                  </a:lnTo>
                  <a:lnTo>
                    <a:pt x="466" y="157"/>
                  </a:lnTo>
                  <a:lnTo>
                    <a:pt x="466" y="157"/>
                  </a:lnTo>
                  <a:lnTo>
                    <a:pt x="481" y="144"/>
                  </a:lnTo>
                  <a:lnTo>
                    <a:pt x="481" y="144"/>
                  </a:lnTo>
                  <a:lnTo>
                    <a:pt x="500" y="130"/>
                  </a:lnTo>
                  <a:lnTo>
                    <a:pt x="519" y="115"/>
                  </a:lnTo>
                  <a:lnTo>
                    <a:pt x="540" y="103"/>
                  </a:lnTo>
                  <a:lnTo>
                    <a:pt x="563" y="90"/>
                  </a:lnTo>
                  <a:lnTo>
                    <a:pt x="588" y="77"/>
                  </a:lnTo>
                  <a:lnTo>
                    <a:pt x="613" y="65"/>
                  </a:lnTo>
                  <a:lnTo>
                    <a:pt x="642" y="53"/>
                  </a:lnTo>
                  <a:lnTo>
                    <a:pt x="672" y="41"/>
                  </a:lnTo>
                  <a:lnTo>
                    <a:pt x="672" y="41"/>
                  </a:lnTo>
                  <a:lnTo>
                    <a:pt x="695" y="33"/>
                  </a:lnTo>
                  <a:lnTo>
                    <a:pt x="695" y="33"/>
                  </a:lnTo>
                  <a:lnTo>
                    <a:pt x="719" y="23"/>
                  </a:lnTo>
                  <a:lnTo>
                    <a:pt x="744" y="14"/>
                  </a:lnTo>
                  <a:lnTo>
                    <a:pt x="767" y="7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03" y="0"/>
                  </a:lnTo>
                  <a:lnTo>
                    <a:pt x="803" y="0"/>
                  </a:lnTo>
                  <a:lnTo>
                    <a:pt x="815" y="1"/>
                  </a:lnTo>
                  <a:lnTo>
                    <a:pt x="826" y="4"/>
                  </a:lnTo>
                  <a:lnTo>
                    <a:pt x="838" y="8"/>
                  </a:lnTo>
                  <a:lnTo>
                    <a:pt x="850" y="13"/>
                  </a:lnTo>
                  <a:lnTo>
                    <a:pt x="850" y="13"/>
                  </a:lnTo>
                  <a:lnTo>
                    <a:pt x="863" y="19"/>
                  </a:lnTo>
                  <a:lnTo>
                    <a:pt x="863" y="19"/>
                  </a:lnTo>
                  <a:lnTo>
                    <a:pt x="871" y="23"/>
                  </a:lnTo>
                  <a:lnTo>
                    <a:pt x="878" y="27"/>
                  </a:lnTo>
                  <a:lnTo>
                    <a:pt x="883" y="32"/>
                  </a:lnTo>
                  <a:lnTo>
                    <a:pt x="889" y="36"/>
                  </a:lnTo>
                  <a:lnTo>
                    <a:pt x="899" y="46"/>
                  </a:lnTo>
                  <a:lnTo>
                    <a:pt x="909" y="59"/>
                  </a:lnTo>
                  <a:lnTo>
                    <a:pt x="909" y="59"/>
                  </a:lnTo>
                  <a:lnTo>
                    <a:pt x="917" y="69"/>
                  </a:lnTo>
                  <a:lnTo>
                    <a:pt x="926" y="79"/>
                  </a:lnTo>
                  <a:lnTo>
                    <a:pt x="926" y="79"/>
                  </a:lnTo>
                  <a:lnTo>
                    <a:pt x="946" y="100"/>
                  </a:lnTo>
                  <a:lnTo>
                    <a:pt x="966" y="122"/>
                  </a:lnTo>
                  <a:lnTo>
                    <a:pt x="975" y="134"/>
                  </a:lnTo>
                  <a:lnTo>
                    <a:pt x="984" y="146"/>
                  </a:lnTo>
                  <a:lnTo>
                    <a:pt x="992" y="159"/>
                  </a:lnTo>
                  <a:lnTo>
                    <a:pt x="999" y="171"/>
                  </a:lnTo>
                  <a:lnTo>
                    <a:pt x="999" y="171"/>
                  </a:lnTo>
                  <a:lnTo>
                    <a:pt x="1018" y="209"/>
                  </a:lnTo>
                  <a:lnTo>
                    <a:pt x="1031" y="230"/>
                  </a:lnTo>
                  <a:lnTo>
                    <a:pt x="1044" y="251"/>
                  </a:lnTo>
                  <a:lnTo>
                    <a:pt x="1044" y="251"/>
                  </a:lnTo>
                  <a:lnTo>
                    <a:pt x="1059" y="275"/>
                  </a:lnTo>
                  <a:lnTo>
                    <a:pt x="1065" y="287"/>
                  </a:lnTo>
                  <a:lnTo>
                    <a:pt x="1070" y="299"/>
                  </a:lnTo>
                  <a:lnTo>
                    <a:pt x="1070" y="299"/>
                  </a:lnTo>
                  <a:lnTo>
                    <a:pt x="1073" y="309"/>
                  </a:lnTo>
                  <a:lnTo>
                    <a:pt x="1077" y="319"/>
                  </a:lnTo>
                  <a:lnTo>
                    <a:pt x="1080" y="332"/>
                  </a:lnTo>
                  <a:lnTo>
                    <a:pt x="1082" y="346"/>
                  </a:lnTo>
                  <a:lnTo>
                    <a:pt x="1082" y="352"/>
                  </a:lnTo>
                  <a:lnTo>
                    <a:pt x="1081" y="358"/>
                  </a:lnTo>
                  <a:lnTo>
                    <a:pt x="1080" y="365"/>
                  </a:lnTo>
                  <a:lnTo>
                    <a:pt x="1078" y="371"/>
                  </a:lnTo>
                  <a:lnTo>
                    <a:pt x="1076" y="377"/>
                  </a:lnTo>
                  <a:lnTo>
                    <a:pt x="1072" y="382"/>
                  </a:lnTo>
                  <a:lnTo>
                    <a:pt x="1067" y="387"/>
                  </a:lnTo>
                  <a:lnTo>
                    <a:pt x="1062" y="391"/>
                  </a:lnTo>
                  <a:lnTo>
                    <a:pt x="1062" y="391"/>
                  </a:lnTo>
                  <a:lnTo>
                    <a:pt x="1052" y="395"/>
                  </a:lnTo>
                  <a:lnTo>
                    <a:pt x="1043" y="398"/>
                  </a:lnTo>
                  <a:lnTo>
                    <a:pt x="1033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10" y="400"/>
                  </a:lnTo>
                  <a:lnTo>
                    <a:pt x="997" y="398"/>
                  </a:lnTo>
                  <a:lnTo>
                    <a:pt x="997" y="398"/>
                  </a:lnTo>
                  <a:lnTo>
                    <a:pt x="975" y="395"/>
                  </a:lnTo>
                  <a:lnTo>
                    <a:pt x="975" y="395"/>
                  </a:lnTo>
                  <a:lnTo>
                    <a:pt x="952" y="392"/>
                  </a:lnTo>
                  <a:lnTo>
                    <a:pt x="930" y="388"/>
                  </a:lnTo>
                  <a:lnTo>
                    <a:pt x="923" y="387"/>
                  </a:lnTo>
                  <a:lnTo>
                    <a:pt x="922" y="392"/>
                  </a:lnTo>
                  <a:lnTo>
                    <a:pt x="922" y="392"/>
                  </a:lnTo>
                  <a:lnTo>
                    <a:pt x="917" y="413"/>
                  </a:lnTo>
                  <a:lnTo>
                    <a:pt x="911" y="434"/>
                  </a:lnTo>
                  <a:lnTo>
                    <a:pt x="911" y="434"/>
                  </a:lnTo>
                  <a:lnTo>
                    <a:pt x="905" y="452"/>
                  </a:lnTo>
                  <a:lnTo>
                    <a:pt x="900" y="472"/>
                  </a:lnTo>
                  <a:lnTo>
                    <a:pt x="895" y="491"/>
                  </a:lnTo>
                  <a:lnTo>
                    <a:pt x="894" y="501"/>
                  </a:lnTo>
                  <a:lnTo>
                    <a:pt x="894" y="511"/>
                  </a:lnTo>
                  <a:lnTo>
                    <a:pt x="894" y="511"/>
                  </a:lnTo>
                  <a:lnTo>
                    <a:pt x="893" y="525"/>
                  </a:lnTo>
                  <a:lnTo>
                    <a:pt x="891" y="540"/>
                  </a:lnTo>
                  <a:lnTo>
                    <a:pt x="887" y="554"/>
                  </a:lnTo>
                  <a:lnTo>
                    <a:pt x="882" y="568"/>
                  </a:lnTo>
                  <a:lnTo>
                    <a:pt x="877" y="582"/>
                  </a:lnTo>
                  <a:lnTo>
                    <a:pt x="870" y="596"/>
                  </a:lnTo>
                  <a:lnTo>
                    <a:pt x="856" y="623"/>
                  </a:lnTo>
                  <a:lnTo>
                    <a:pt x="856" y="623"/>
                  </a:lnTo>
                  <a:lnTo>
                    <a:pt x="847" y="641"/>
                  </a:lnTo>
                  <a:lnTo>
                    <a:pt x="847" y="641"/>
                  </a:lnTo>
                  <a:lnTo>
                    <a:pt x="832" y="669"/>
                  </a:lnTo>
                  <a:lnTo>
                    <a:pt x="815" y="699"/>
                  </a:lnTo>
                  <a:lnTo>
                    <a:pt x="795" y="730"/>
                  </a:lnTo>
                  <a:lnTo>
                    <a:pt x="774" y="761"/>
                  </a:lnTo>
                  <a:lnTo>
                    <a:pt x="750" y="791"/>
                  </a:lnTo>
                  <a:lnTo>
                    <a:pt x="737" y="806"/>
                  </a:lnTo>
                  <a:lnTo>
                    <a:pt x="724" y="821"/>
                  </a:lnTo>
                  <a:lnTo>
                    <a:pt x="710" y="834"/>
                  </a:lnTo>
                  <a:lnTo>
                    <a:pt x="695" y="848"/>
                  </a:lnTo>
                  <a:lnTo>
                    <a:pt x="680" y="861"/>
                  </a:lnTo>
                  <a:lnTo>
                    <a:pt x="664" y="874"/>
                  </a:lnTo>
                  <a:lnTo>
                    <a:pt x="664" y="874"/>
                  </a:lnTo>
                  <a:lnTo>
                    <a:pt x="629" y="897"/>
                  </a:lnTo>
                  <a:lnTo>
                    <a:pt x="595" y="919"/>
                  </a:lnTo>
                  <a:lnTo>
                    <a:pt x="562" y="940"/>
                  </a:lnTo>
                  <a:lnTo>
                    <a:pt x="529" y="958"/>
                  </a:lnTo>
                  <a:lnTo>
                    <a:pt x="497" y="975"/>
                  </a:lnTo>
                  <a:lnTo>
                    <a:pt x="463" y="989"/>
                  </a:lnTo>
                  <a:lnTo>
                    <a:pt x="430" y="1004"/>
                  </a:lnTo>
                  <a:lnTo>
                    <a:pt x="396" y="1015"/>
                  </a:lnTo>
                  <a:lnTo>
                    <a:pt x="396" y="1015"/>
                  </a:lnTo>
                  <a:lnTo>
                    <a:pt x="377" y="1021"/>
                  </a:lnTo>
                  <a:lnTo>
                    <a:pt x="359" y="1026"/>
                  </a:lnTo>
                  <a:lnTo>
                    <a:pt x="341" y="1031"/>
                  </a:lnTo>
                  <a:lnTo>
                    <a:pt x="323" y="1034"/>
                  </a:lnTo>
                  <a:lnTo>
                    <a:pt x="306" y="1037"/>
                  </a:lnTo>
                  <a:lnTo>
                    <a:pt x="288" y="1038"/>
                  </a:lnTo>
                  <a:lnTo>
                    <a:pt x="271" y="1040"/>
                  </a:lnTo>
                  <a:lnTo>
                    <a:pt x="252" y="1040"/>
                  </a:lnTo>
                  <a:lnTo>
                    <a:pt x="252" y="1040"/>
                  </a:lnTo>
                  <a:lnTo>
                    <a:pt x="214" y="1041"/>
                  </a:lnTo>
                  <a:lnTo>
                    <a:pt x="214" y="1041"/>
                  </a:lnTo>
                  <a:lnTo>
                    <a:pt x="173" y="1042"/>
                  </a:lnTo>
                  <a:lnTo>
                    <a:pt x="173" y="1042"/>
                  </a:lnTo>
                  <a:close/>
                  <a:moveTo>
                    <a:pt x="98" y="694"/>
                  </a:moveTo>
                  <a:lnTo>
                    <a:pt x="98" y="694"/>
                  </a:lnTo>
                  <a:lnTo>
                    <a:pt x="84" y="695"/>
                  </a:lnTo>
                  <a:lnTo>
                    <a:pt x="71" y="698"/>
                  </a:lnTo>
                  <a:lnTo>
                    <a:pt x="66" y="700"/>
                  </a:lnTo>
                  <a:lnTo>
                    <a:pt x="62" y="702"/>
                  </a:lnTo>
                  <a:lnTo>
                    <a:pt x="58" y="705"/>
                  </a:lnTo>
                  <a:lnTo>
                    <a:pt x="55" y="708"/>
                  </a:lnTo>
                  <a:lnTo>
                    <a:pt x="55" y="708"/>
                  </a:lnTo>
                  <a:lnTo>
                    <a:pt x="51" y="714"/>
                  </a:lnTo>
                  <a:lnTo>
                    <a:pt x="47" y="721"/>
                  </a:lnTo>
                  <a:lnTo>
                    <a:pt x="44" y="729"/>
                  </a:lnTo>
                  <a:lnTo>
                    <a:pt x="42" y="736"/>
                  </a:lnTo>
                  <a:lnTo>
                    <a:pt x="39" y="753"/>
                  </a:lnTo>
                  <a:lnTo>
                    <a:pt x="38" y="768"/>
                  </a:lnTo>
                  <a:lnTo>
                    <a:pt x="38" y="768"/>
                  </a:lnTo>
                  <a:lnTo>
                    <a:pt x="38" y="783"/>
                  </a:lnTo>
                  <a:lnTo>
                    <a:pt x="39" y="797"/>
                  </a:lnTo>
                  <a:lnTo>
                    <a:pt x="42" y="826"/>
                  </a:lnTo>
                  <a:lnTo>
                    <a:pt x="42" y="826"/>
                  </a:lnTo>
                  <a:lnTo>
                    <a:pt x="45" y="855"/>
                  </a:lnTo>
                  <a:lnTo>
                    <a:pt x="47" y="883"/>
                  </a:lnTo>
                  <a:lnTo>
                    <a:pt x="47" y="883"/>
                  </a:lnTo>
                  <a:lnTo>
                    <a:pt x="48" y="893"/>
                  </a:lnTo>
                  <a:lnTo>
                    <a:pt x="51" y="909"/>
                  </a:lnTo>
                  <a:lnTo>
                    <a:pt x="55" y="926"/>
                  </a:lnTo>
                  <a:lnTo>
                    <a:pt x="61" y="945"/>
                  </a:lnTo>
                  <a:lnTo>
                    <a:pt x="68" y="962"/>
                  </a:lnTo>
                  <a:lnTo>
                    <a:pt x="72" y="971"/>
                  </a:lnTo>
                  <a:lnTo>
                    <a:pt x="76" y="979"/>
                  </a:lnTo>
                  <a:lnTo>
                    <a:pt x="82" y="985"/>
                  </a:lnTo>
                  <a:lnTo>
                    <a:pt x="87" y="990"/>
                  </a:lnTo>
                  <a:lnTo>
                    <a:pt x="93" y="994"/>
                  </a:lnTo>
                  <a:lnTo>
                    <a:pt x="98" y="996"/>
                  </a:lnTo>
                  <a:lnTo>
                    <a:pt x="98" y="996"/>
                  </a:lnTo>
                  <a:lnTo>
                    <a:pt x="121" y="1001"/>
                  </a:lnTo>
                  <a:lnTo>
                    <a:pt x="142" y="1004"/>
                  </a:lnTo>
                  <a:lnTo>
                    <a:pt x="164" y="1005"/>
                  </a:lnTo>
                  <a:lnTo>
                    <a:pt x="183" y="1005"/>
                  </a:lnTo>
                  <a:lnTo>
                    <a:pt x="183" y="1005"/>
                  </a:lnTo>
                  <a:lnTo>
                    <a:pt x="218" y="1004"/>
                  </a:lnTo>
                  <a:lnTo>
                    <a:pt x="218" y="1004"/>
                  </a:lnTo>
                  <a:lnTo>
                    <a:pt x="252" y="1004"/>
                  </a:lnTo>
                  <a:lnTo>
                    <a:pt x="252" y="1004"/>
                  </a:lnTo>
                  <a:lnTo>
                    <a:pt x="270" y="1004"/>
                  </a:lnTo>
                  <a:lnTo>
                    <a:pt x="286" y="1003"/>
                  </a:lnTo>
                  <a:lnTo>
                    <a:pt x="304" y="1001"/>
                  </a:lnTo>
                  <a:lnTo>
                    <a:pt x="320" y="999"/>
                  </a:lnTo>
                  <a:lnTo>
                    <a:pt x="337" y="994"/>
                  </a:lnTo>
                  <a:lnTo>
                    <a:pt x="353" y="991"/>
                  </a:lnTo>
                  <a:lnTo>
                    <a:pt x="370" y="986"/>
                  </a:lnTo>
                  <a:lnTo>
                    <a:pt x="386" y="981"/>
                  </a:lnTo>
                  <a:lnTo>
                    <a:pt x="386" y="981"/>
                  </a:lnTo>
                  <a:lnTo>
                    <a:pt x="419" y="969"/>
                  </a:lnTo>
                  <a:lnTo>
                    <a:pt x="451" y="955"/>
                  </a:lnTo>
                  <a:lnTo>
                    <a:pt x="483" y="941"/>
                  </a:lnTo>
                  <a:lnTo>
                    <a:pt x="514" y="925"/>
                  </a:lnTo>
                  <a:lnTo>
                    <a:pt x="544" y="909"/>
                  </a:lnTo>
                  <a:lnTo>
                    <a:pt x="574" y="891"/>
                  </a:lnTo>
                  <a:lnTo>
                    <a:pt x="603" y="872"/>
                  </a:lnTo>
                  <a:lnTo>
                    <a:pt x="633" y="851"/>
                  </a:lnTo>
                  <a:lnTo>
                    <a:pt x="633" y="851"/>
                  </a:lnTo>
                  <a:lnTo>
                    <a:pt x="647" y="841"/>
                  </a:lnTo>
                  <a:lnTo>
                    <a:pt x="661" y="829"/>
                  </a:lnTo>
                  <a:lnTo>
                    <a:pt x="674" y="818"/>
                  </a:lnTo>
                  <a:lnTo>
                    <a:pt x="687" y="805"/>
                  </a:lnTo>
                  <a:lnTo>
                    <a:pt x="713" y="779"/>
                  </a:lnTo>
                  <a:lnTo>
                    <a:pt x="737" y="751"/>
                  </a:lnTo>
                  <a:lnTo>
                    <a:pt x="760" y="720"/>
                  </a:lnTo>
                  <a:lnTo>
                    <a:pt x="781" y="689"/>
                  </a:lnTo>
                  <a:lnTo>
                    <a:pt x="799" y="656"/>
                  </a:lnTo>
                  <a:lnTo>
                    <a:pt x="808" y="639"/>
                  </a:lnTo>
                  <a:lnTo>
                    <a:pt x="816" y="623"/>
                  </a:lnTo>
                  <a:lnTo>
                    <a:pt x="821" y="610"/>
                  </a:lnTo>
                  <a:lnTo>
                    <a:pt x="821" y="610"/>
                  </a:lnTo>
                  <a:lnTo>
                    <a:pt x="835" y="581"/>
                  </a:lnTo>
                  <a:lnTo>
                    <a:pt x="848" y="553"/>
                  </a:lnTo>
                  <a:lnTo>
                    <a:pt x="848" y="553"/>
                  </a:lnTo>
                  <a:lnTo>
                    <a:pt x="853" y="542"/>
                  </a:lnTo>
                  <a:lnTo>
                    <a:pt x="855" y="533"/>
                  </a:lnTo>
                  <a:lnTo>
                    <a:pt x="856" y="523"/>
                  </a:lnTo>
                  <a:lnTo>
                    <a:pt x="856" y="515"/>
                  </a:lnTo>
                  <a:lnTo>
                    <a:pt x="856" y="515"/>
                  </a:lnTo>
                  <a:lnTo>
                    <a:pt x="857" y="504"/>
                  </a:lnTo>
                  <a:lnTo>
                    <a:pt x="859" y="492"/>
                  </a:lnTo>
                  <a:lnTo>
                    <a:pt x="860" y="487"/>
                  </a:lnTo>
                  <a:lnTo>
                    <a:pt x="860" y="487"/>
                  </a:lnTo>
                  <a:lnTo>
                    <a:pt x="868" y="456"/>
                  </a:lnTo>
                  <a:lnTo>
                    <a:pt x="875" y="425"/>
                  </a:lnTo>
                  <a:lnTo>
                    <a:pt x="875" y="425"/>
                  </a:lnTo>
                  <a:lnTo>
                    <a:pt x="878" y="414"/>
                  </a:lnTo>
                  <a:lnTo>
                    <a:pt x="881" y="404"/>
                  </a:lnTo>
                  <a:lnTo>
                    <a:pt x="881" y="404"/>
                  </a:lnTo>
                  <a:lnTo>
                    <a:pt x="886" y="388"/>
                  </a:lnTo>
                  <a:lnTo>
                    <a:pt x="888" y="380"/>
                  </a:lnTo>
                  <a:lnTo>
                    <a:pt x="890" y="372"/>
                  </a:lnTo>
                  <a:lnTo>
                    <a:pt x="890" y="372"/>
                  </a:lnTo>
                  <a:lnTo>
                    <a:pt x="890" y="367"/>
                  </a:lnTo>
                  <a:lnTo>
                    <a:pt x="892" y="363"/>
                  </a:lnTo>
                  <a:lnTo>
                    <a:pt x="894" y="360"/>
                  </a:lnTo>
                  <a:lnTo>
                    <a:pt x="898" y="357"/>
                  </a:lnTo>
                  <a:lnTo>
                    <a:pt x="899" y="356"/>
                  </a:lnTo>
                  <a:lnTo>
                    <a:pt x="900" y="355"/>
                  </a:lnTo>
                  <a:lnTo>
                    <a:pt x="900" y="355"/>
                  </a:lnTo>
                  <a:lnTo>
                    <a:pt x="901" y="352"/>
                  </a:lnTo>
                  <a:lnTo>
                    <a:pt x="903" y="349"/>
                  </a:lnTo>
                  <a:lnTo>
                    <a:pt x="907" y="347"/>
                  </a:lnTo>
                  <a:lnTo>
                    <a:pt x="912" y="346"/>
                  </a:lnTo>
                  <a:lnTo>
                    <a:pt x="912" y="346"/>
                  </a:lnTo>
                  <a:lnTo>
                    <a:pt x="915" y="346"/>
                  </a:lnTo>
                  <a:lnTo>
                    <a:pt x="918" y="347"/>
                  </a:lnTo>
                  <a:lnTo>
                    <a:pt x="918" y="347"/>
                  </a:lnTo>
                  <a:lnTo>
                    <a:pt x="934" y="352"/>
                  </a:lnTo>
                  <a:lnTo>
                    <a:pt x="957" y="357"/>
                  </a:lnTo>
                  <a:lnTo>
                    <a:pt x="985" y="362"/>
                  </a:lnTo>
                  <a:lnTo>
                    <a:pt x="999" y="363"/>
                  </a:lnTo>
                  <a:lnTo>
                    <a:pt x="1012" y="363"/>
                  </a:lnTo>
                  <a:lnTo>
                    <a:pt x="1012" y="363"/>
                  </a:lnTo>
                  <a:lnTo>
                    <a:pt x="1023" y="363"/>
                  </a:lnTo>
                  <a:lnTo>
                    <a:pt x="1031" y="361"/>
                  </a:lnTo>
                  <a:lnTo>
                    <a:pt x="1038" y="359"/>
                  </a:lnTo>
                  <a:lnTo>
                    <a:pt x="1043" y="355"/>
                  </a:lnTo>
                  <a:lnTo>
                    <a:pt x="1043" y="355"/>
                  </a:lnTo>
                  <a:lnTo>
                    <a:pt x="1044" y="353"/>
                  </a:lnTo>
                  <a:lnTo>
                    <a:pt x="1045" y="350"/>
                  </a:lnTo>
                  <a:lnTo>
                    <a:pt x="1046" y="347"/>
                  </a:lnTo>
                  <a:lnTo>
                    <a:pt x="1046" y="344"/>
                  </a:lnTo>
                  <a:lnTo>
                    <a:pt x="1046" y="344"/>
                  </a:lnTo>
                  <a:lnTo>
                    <a:pt x="1044" y="333"/>
                  </a:lnTo>
                  <a:lnTo>
                    <a:pt x="1041" y="323"/>
                  </a:lnTo>
                  <a:lnTo>
                    <a:pt x="1038" y="313"/>
                  </a:lnTo>
                  <a:lnTo>
                    <a:pt x="1033" y="303"/>
                  </a:lnTo>
                  <a:lnTo>
                    <a:pt x="1023" y="285"/>
                  </a:lnTo>
                  <a:lnTo>
                    <a:pt x="1012" y="268"/>
                  </a:lnTo>
                  <a:lnTo>
                    <a:pt x="1012" y="268"/>
                  </a:lnTo>
                  <a:lnTo>
                    <a:pt x="1006" y="258"/>
                  </a:lnTo>
                  <a:lnTo>
                    <a:pt x="1000" y="248"/>
                  </a:lnTo>
                  <a:lnTo>
                    <a:pt x="988" y="225"/>
                  </a:lnTo>
                  <a:lnTo>
                    <a:pt x="988" y="225"/>
                  </a:lnTo>
                  <a:lnTo>
                    <a:pt x="976" y="200"/>
                  </a:lnTo>
                  <a:lnTo>
                    <a:pt x="969" y="189"/>
                  </a:lnTo>
                  <a:lnTo>
                    <a:pt x="962" y="177"/>
                  </a:lnTo>
                  <a:lnTo>
                    <a:pt x="962" y="177"/>
                  </a:lnTo>
                  <a:lnTo>
                    <a:pt x="939" y="148"/>
                  </a:lnTo>
                  <a:lnTo>
                    <a:pt x="916" y="123"/>
                  </a:lnTo>
                  <a:lnTo>
                    <a:pt x="916" y="123"/>
                  </a:lnTo>
                  <a:lnTo>
                    <a:pt x="902" y="105"/>
                  </a:lnTo>
                  <a:lnTo>
                    <a:pt x="902" y="105"/>
                  </a:lnTo>
                  <a:lnTo>
                    <a:pt x="890" y="90"/>
                  </a:lnTo>
                  <a:lnTo>
                    <a:pt x="890" y="90"/>
                  </a:lnTo>
                  <a:lnTo>
                    <a:pt x="879" y="75"/>
                  </a:lnTo>
                  <a:lnTo>
                    <a:pt x="874" y="69"/>
                  </a:lnTo>
                  <a:lnTo>
                    <a:pt x="868" y="63"/>
                  </a:lnTo>
                  <a:lnTo>
                    <a:pt x="868" y="63"/>
                  </a:lnTo>
                  <a:lnTo>
                    <a:pt x="860" y="58"/>
                  </a:lnTo>
                  <a:lnTo>
                    <a:pt x="853" y="53"/>
                  </a:lnTo>
                  <a:lnTo>
                    <a:pt x="846" y="49"/>
                  </a:lnTo>
                  <a:lnTo>
                    <a:pt x="839" y="46"/>
                  </a:lnTo>
                  <a:lnTo>
                    <a:pt x="830" y="43"/>
                  </a:lnTo>
                  <a:lnTo>
                    <a:pt x="822" y="42"/>
                  </a:lnTo>
                  <a:lnTo>
                    <a:pt x="814" y="41"/>
                  </a:lnTo>
                  <a:lnTo>
                    <a:pt x="805" y="40"/>
                  </a:lnTo>
                  <a:lnTo>
                    <a:pt x="805" y="40"/>
                  </a:lnTo>
                  <a:lnTo>
                    <a:pt x="794" y="41"/>
                  </a:lnTo>
                  <a:lnTo>
                    <a:pt x="784" y="42"/>
                  </a:lnTo>
                  <a:lnTo>
                    <a:pt x="774" y="44"/>
                  </a:lnTo>
                  <a:lnTo>
                    <a:pt x="763" y="47"/>
                  </a:lnTo>
                  <a:lnTo>
                    <a:pt x="742" y="53"/>
                  </a:lnTo>
                  <a:lnTo>
                    <a:pt x="721" y="61"/>
                  </a:lnTo>
                  <a:lnTo>
                    <a:pt x="714" y="64"/>
                  </a:lnTo>
                  <a:lnTo>
                    <a:pt x="695" y="71"/>
                  </a:lnTo>
                  <a:lnTo>
                    <a:pt x="695" y="71"/>
                  </a:lnTo>
                  <a:lnTo>
                    <a:pt x="661" y="83"/>
                  </a:lnTo>
                  <a:lnTo>
                    <a:pt x="627" y="97"/>
                  </a:lnTo>
                  <a:lnTo>
                    <a:pt x="610" y="105"/>
                  </a:lnTo>
                  <a:lnTo>
                    <a:pt x="595" y="112"/>
                  </a:lnTo>
                  <a:lnTo>
                    <a:pt x="578" y="122"/>
                  </a:lnTo>
                  <a:lnTo>
                    <a:pt x="564" y="131"/>
                  </a:lnTo>
                  <a:lnTo>
                    <a:pt x="564" y="131"/>
                  </a:lnTo>
                  <a:lnTo>
                    <a:pt x="538" y="148"/>
                  </a:lnTo>
                  <a:lnTo>
                    <a:pt x="513" y="166"/>
                  </a:lnTo>
                  <a:lnTo>
                    <a:pt x="513" y="166"/>
                  </a:lnTo>
                  <a:lnTo>
                    <a:pt x="490" y="184"/>
                  </a:lnTo>
                  <a:lnTo>
                    <a:pt x="466" y="201"/>
                  </a:lnTo>
                  <a:lnTo>
                    <a:pt x="466" y="201"/>
                  </a:lnTo>
                  <a:lnTo>
                    <a:pt x="461" y="204"/>
                  </a:lnTo>
                  <a:lnTo>
                    <a:pt x="458" y="207"/>
                  </a:lnTo>
                  <a:lnTo>
                    <a:pt x="454" y="211"/>
                  </a:lnTo>
                  <a:lnTo>
                    <a:pt x="453" y="215"/>
                  </a:lnTo>
                  <a:lnTo>
                    <a:pt x="452" y="222"/>
                  </a:lnTo>
                  <a:lnTo>
                    <a:pt x="452" y="228"/>
                  </a:lnTo>
                  <a:lnTo>
                    <a:pt x="452" y="228"/>
                  </a:lnTo>
                  <a:lnTo>
                    <a:pt x="454" y="233"/>
                  </a:lnTo>
                  <a:lnTo>
                    <a:pt x="459" y="239"/>
                  </a:lnTo>
                  <a:lnTo>
                    <a:pt x="463" y="245"/>
                  </a:lnTo>
                  <a:lnTo>
                    <a:pt x="469" y="250"/>
                  </a:lnTo>
                  <a:lnTo>
                    <a:pt x="482" y="260"/>
                  </a:lnTo>
                  <a:lnTo>
                    <a:pt x="498" y="269"/>
                  </a:lnTo>
                  <a:lnTo>
                    <a:pt x="514" y="277"/>
                  </a:lnTo>
                  <a:lnTo>
                    <a:pt x="530" y="283"/>
                  </a:lnTo>
                  <a:lnTo>
                    <a:pt x="543" y="287"/>
                  </a:lnTo>
                  <a:lnTo>
                    <a:pt x="554" y="289"/>
                  </a:lnTo>
                  <a:lnTo>
                    <a:pt x="554" y="289"/>
                  </a:lnTo>
                  <a:lnTo>
                    <a:pt x="557" y="290"/>
                  </a:lnTo>
                  <a:lnTo>
                    <a:pt x="560" y="291"/>
                  </a:lnTo>
                  <a:lnTo>
                    <a:pt x="563" y="293"/>
                  </a:lnTo>
                  <a:lnTo>
                    <a:pt x="566" y="295"/>
                  </a:lnTo>
                  <a:lnTo>
                    <a:pt x="568" y="298"/>
                  </a:lnTo>
                  <a:lnTo>
                    <a:pt x="571" y="297"/>
                  </a:lnTo>
                  <a:lnTo>
                    <a:pt x="571" y="297"/>
                  </a:lnTo>
                  <a:lnTo>
                    <a:pt x="575" y="297"/>
                  </a:lnTo>
                  <a:lnTo>
                    <a:pt x="575" y="297"/>
                  </a:lnTo>
                  <a:lnTo>
                    <a:pt x="578" y="297"/>
                  </a:lnTo>
                  <a:lnTo>
                    <a:pt x="583" y="298"/>
                  </a:lnTo>
                  <a:lnTo>
                    <a:pt x="586" y="299"/>
                  </a:lnTo>
                  <a:lnTo>
                    <a:pt x="588" y="301"/>
                  </a:lnTo>
                  <a:lnTo>
                    <a:pt x="588" y="301"/>
                  </a:lnTo>
                  <a:lnTo>
                    <a:pt x="590" y="304"/>
                  </a:lnTo>
                  <a:lnTo>
                    <a:pt x="591" y="306"/>
                  </a:lnTo>
                  <a:lnTo>
                    <a:pt x="591" y="313"/>
                  </a:lnTo>
                  <a:lnTo>
                    <a:pt x="591" y="313"/>
                  </a:lnTo>
                  <a:lnTo>
                    <a:pt x="589" y="328"/>
                  </a:lnTo>
                  <a:lnTo>
                    <a:pt x="586" y="344"/>
                  </a:lnTo>
                  <a:lnTo>
                    <a:pt x="581" y="358"/>
                  </a:lnTo>
                  <a:lnTo>
                    <a:pt x="576" y="373"/>
                  </a:lnTo>
                  <a:lnTo>
                    <a:pt x="571" y="388"/>
                  </a:lnTo>
                  <a:lnTo>
                    <a:pt x="565" y="403"/>
                  </a:lnTo>
                  <a:lnTo>
                    <a:pt x="558" y="417"/>
                  </a:lnTo>
                  <a:lnTo>
                    <a:pt x="549" y="430"/>
                  </a:lnTo>
                  <a:lnTo>
                    <a:pt x="533" y="458"/>
                  </a:lnTo>
                  <a:lnTo>
                    <a:pt x="514" y="485"/>
                  </a:lnTo>
                  <a:lnTo>
                    <a:pt x="495" y="512"/>
                  </a:lnTo>
                  <a:lnTo>
                    <a:pt x="474" y="537"/>
                  </a:lnTo>
                  <a:lnTo>
                    <a:pt x="474" y="537"/>
                  </a:lnTo>
                  <a:lnTo>
                    <a:pt x="465" y="548"/>
                  </a:lnTo>
                  <a:lnTo>
                    <a:pt x="453" y="561"/>
                  </a:lnTo>
                  <a:lnTo>
                    <a:pt x="442" y="571"/>
                  </a:lnTo>
                  <a:lnTo>
                    <a:pt x="431" y="582"/>
                  </a:lnTo>
                  <a:lnTo>
                    <a:pt x="418" y="593"/>
                  </a:lnTo>
                  <a:lnTo>
                    <a:pt x="405" y="603"/>
                  </a:lnTo>
                  <a:lnTo>
                    <a:pt x="378" y="622"/>
                  </a:lnTo>
                  <a:lnTo>
                    <a:pt x="348" y="640"/>
                  </a:lnTo>
                  <a:lnTo>
                    <a:pt x="317" y="656"/>
                  </a:lnTo>
                  <a:lnTo>
                    <a:pt x="284" y="670"/>
                  </a:lnTo>
                  <a:lnTo>
                    <a:pt x="248" y="684"/>
                  </a:lnTo>
                  <a:lnTo>
                    <a:pt x="248" y="684"/>
                  </a:lnTo>
                  <a:lnTo>
                    <a:pt x="226" y="690"/>
                  </a:lnTo>
                  <a:lnTo>
                    <a:pt x="204" y="694"/>
                  </a:lnTo>
                  <a:lnTo>
                    <a:pt x="181" y="697"/>
                  </a:lnTo>
                  <a:lnTo>
                    <a:pt x="158" y="698"/>
                  </a:lnTo>
                  <a:lnTo>
                    <a:pt x="158" y="698"/>
                  </a:lnTo>
                  <a:lnTo>
                    <a:pt x="140" y="697"/>
                  </a:lnTo>
                  <a:lnTo>
                    <a:pt x="140" y="697"/>
                  </a:lnTo>
                  <a:lnTo>
                    <a:pt x="129" y="696"/>
                  </a:lnTo>
                  <a:lnTo>
                    <a:pt x="129" y="696"/>
                  </a:lnTo>
                  <a:lnTo>
                    <a:pt x="115" y="695"/>
                  </a:lnTo>
                  <a:lnTo>
                    <a:pt x="98" y="694"/>
                  </a:lnTo>
                  <a:lnTo>
                    <a:pt x="98" y="6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7" name="组合 956"/>
          <p:cNvGrpSpPr/>
          <p:nvPr/>
        </p:nvGrpSpPr>
        <p:grpSpPr>
          <a:xfrm>
            <a:off x="2889227" y="2493486"/>
            <a:ext cx="876300" cy="910167"/>
            <a:chOff x="2254250" y="2162175"/>
            <a:chExt cx="657225" cy="682625"/>
          </a:xfrm>
          <a:solidFill>
            <a:schemeClr val="tx1"/>
          </a:solidFill>
        </p:grpSpPr>
        <p:sp>
          <p:nvSpPr>
            <p:cNvPr id="16646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7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8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9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0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1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2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3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4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5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6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7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8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9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0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1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2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3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4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5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6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7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8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9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0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1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2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1" name="组合 960"/>
          <p:cNvGrpSpPr/>
          <p:nvPr/>
        </p:nvGrpSpPr>
        <p:grpSpPr>
          <a:xfrm>
            <a:off x="4281993" y="3816403"/>
            <a:ext cx="893235" cy="884767"/>
            <a:chOff x="3298825" y="3154363"/>
            <a:chExt cx="669926" cy="663575"/>
          </a:xfrm>
          <a:solidFill>
            <a:schemeClr val="tx1"/>
          </a:solidFill>
        </p:grpSpPr>
        <p:sp>
          <p:nvSpPr>
            <p:cNvPr id="16673" name="Freeform 289"/>
            <p:cNvSpPr/>
            <p:nvPr/>
          </p:nvSpPr>
          <p:spPr bwMode="auto">
            <a:xfrm>
              <a:off x="3313113" y="3236913"/>
              <a:ext cx="138113" cy="165100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39" y="6"/>
                </a:cxn>
                <a:cxn ang="0">
                  <a:pos x="224" y="18"/>
                </a:cxn>
                <a:cxn ang="0">
                  <a:pos x="200" y="46"/>
                </a:cxn>
                <a:cxn ang="0">
                  <a:pos x="158" y="86"/>
                </a:cxn>
                <a:cxn ang="0">
                  <a:pos x="118" y="127"/>
                </a:cxn>
                <a:cxn ang="0">
                  <a:pos x="109" y="139"/>
                </a:cxn>
                <a:cxn ang="0">
                  <a:pos x="86" y="173"/>
                </a:cxn>
                <a:cxn ang="0">
                  <a:pos x="58" y="221"/>
                </a:cxn>
                <a:cxn ang="0">
                  <a:pos x="51" y="234"/>
                </a:cxn>
                <a:cxn ang="0">
                  <a:pos x="33" y="256"/>
                </a:cxn>
                <a:cxn ang="0">
                  <a:pos x="26" y="269"/>
                </a:cxn>
                <a:cxn ang="0">
                  <a:pos x="16" y="288"/>
                </a:cxn>
                <a:cxn ang="0">
                  <a:pos x="1" y="305"/>
                </a:cxn>
                <a:cxn ang="0">
                  <a:pos x="0" y="307"/>
                </a:cxn>
                <a:cxn ang="0">
                  <a:pos x="0" y="310"/>
                </a:cxn>
                <a:cxn ang="0">
                  <a:pos x="4" y="313"/>
                </a:cxn>
                <a:cxn ang="0">
                  <a:pos x="9" y="311"/>
                </a:cxn>
                <a:cxn ang="0">
                  <a:pos x="14" y="306"/>
                </a:cxn>
                <a:cxn ang="0">
                  <a:pos x="27" y="287"/>
                </a:cxn>
                <a:cxn ang="0">
                  <a:pos x="43" y="261"/>
                </a:cxn>
                <a:cxn ang="0">
                  <a:pos x="51" y="250"/>
                </a:cxn>
                <a:cxn ang="0">
                  <a:pos x="73" y="215"/>
                </a:cxn>
                <a:cxn ang="0">
                  <a:pos x="99" y="166"/>
                </a:cxn>
                <a:cxn ang="0">
                  <a:pos x="116" y="143"/>
                </a:cxn>
                <a:cxn ang="0">
                  <a:pos x="135" y="121"/>
                </a:cxn>
                <a:cxn ang="0">
                  <a:pos x="177" y="81"/>
                </a:cxn>
                <a:cxn ang="0">
                  <a:pos x="212" y="46"/>
                </a:cxn>
                <a:cxn ang="0">
                  <a:pos x="222" y="35"/>
                </a:cxn>
                <a:cxn ang="0">
                  <a:pos x="237" y="19"/>
                </a:cxn>
                <a:cxn ang="0">
                  <a:pos x="249" y="11"/>
                </a:cxn>
                <a:cxn ang="0">
                  <a:pos x="256" y="9"/>
                </a:cxn>
                <a:cxn ang="0">
                  <a:pos x="259" y="7"/>
                </a:cxn>
                <a:cxn ang="0">
                  <a:pos x="261" y="2"/>
                </a:cxn>
                <a:cxn ang="0">
                  <a:pos x="258" y="0"/>
                </a:cxn>
                <a:cxn ang="0">
                  <a:pos x="256" y="0"/>
                </a:cxn>
              </a:cxnLst>
              <a:rect l="0" t="0" r="r" b="b"/>
              <a:pathLst>
                <a:path w="261" h="313">
                  <a:moveTo>
                    <a:pt x="256" y="0"/>
                  </a:moveTo>
                  <a:lnTo>
                    <a:pt x="256" y="0"/>
                  </a:lnTo>
                  <a:lnTo>
                    <a:pt x="247" y="2"/>
                  </a:lnTo>
                  <a:lnTo>
                    <a:pt x="239" y="6"/>
                  </a:lnTo>
                  <a:lnTo>
                    <a:pt x="232" y="11"/>
                  </a:lnTo>
                  <a:lnTo>
                    <a:pt x="224" y="18"/>
                  </a:lnTo>
                  <a:lnTo>
                    <a:pt x="212" y="31"/>
                  </a:lnTo>
                  <a:lnTo>
                    <a:pt x="200" y="46"/>
                  </a:lnTo>
                  <a:lnTo>
                    <a:pt x="200" y="46"/>
                  </a:lnTo>
                  <a:lnTo>
                    <a:pt x="158" y="86"/>
                  </a:lnTo>
                  <a:lnTo>
                    <a:pt x="138" y="106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09" y="139"/>
                  </a:lnTo>
                  <a:lnTo>
                    <a:pt x="100" y="149"/>
                  </a:lnTo>
                  <a:lnTo>
                    <a:pt x="86" y="173"/>
                  </a:lnTo>
                  <a:lnTo>
                    <a:pt x="72" y="196"/>
                  </a:lnTo>
                  <a:lnTo>
                    <a:pt x="58" y="221"/>
                  </a:lnTo>
                  <a:lnTo>
                    <a:pt x="58" y="221"/>
                  </a:lnTo>
                  <a:lnTo>
                    <a:pt x="51" y="234"/>
                  </a:lnTo>
                  <a:lnTo>
                    <a:pt x="42" y="245"/>
                  </a:lnTo>
                  <a:lnTo>
                    <a:pt x="33" y="256"/>
                  </a:lnTo>
                  <a:lnTo>
                    <a:pt x="26" y="269"/>
                  </a:lnTo>
                  <a:lnTo>
                    <a:pt x="26" y="269"/>
                  </a:lnTo>
                  <a:lnTo>
                    <a:pt x="22" y="278"/>
                  </a:lnTo>
                  <a:lnTo>
                    <a:pt x="16" y="288"/>
                  </a:lnTo>
                  <a:lnTo>
                    <a:pt x="9" y="298"/>
                  </a:lnTo>
                  <a:lnTo>
                    <a:pt x="1" y="305"/>
                  </a:lnTo>
                  <a:lnTo>
                    <a:pt x="1" y="305"/>
                  </a:lnTo>
                  <a:lnTo>
                    <a:pt x="0" y="307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1"/>
                  </a:lnTo>
                  <a:lnTo>
                    <a:pt x="4" y="313"/>
                  </a:lnTo>
                  <a:lnTo>
                    <a:pt x="6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4" y="306"/>
                  </a:lnTo>
                  <a:lnTo>
                    <a:pt x="19" y="301"/>
                  </a:lnTo>
                  <a:lnTo>
                    <a:pt x="27" y="287"/>
                  </a:lnTo>
                  <a:lnTo>
                    <a:pt x="34" y="274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51" y="250"/>
                  </a:lnTo>
                  <a:lnTo>
                    <a:pt x="59" y="239"/>
                  </a:lnTo>
                  <a:lnTo>
                    <a:pt x="73" y="215"/>
                  </a:lnTo>
                  <a:lnTo>
                    <a:pt x="99" y="166"/>
                  </a:lnTo>
                  <a:lnTo>
                    <a:pt x="99" y="166"/>
                  </a:lnTo>
                  <a:lnTo>
                    <a:pt x="107" y="154"/>
                  </a:lnTo>
                  <a:lnTo>
                    <a:pt x="116" y="143"/>
                  </a:lnTo>
                  <a:lnTo>
                    <a:pt x="125" y="132"/>
                  </a:lnTo>
                  <a:lnTo>
                    <a:pt x="135" y="121"/>
                  </a:lnTo>
                  <a:lnTo>
                    <a:pt x="156" y="100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222" y="35"/>
                  </a:lnTo>
                  <a:lnTo>
                    <a:pt x="232" y="24"/>
                  </a:lnTo>
                  <a:lnTo>
                    <a:pt x="237" y="19"/>
                  </a:lnTo>
                  <a:lnTo>
                    <a:pt x="243" y="15"/>
                  </a:lnTo>
                  <a:lnTo>
                    <a:pt x="249" y="11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1" y="4"/>
                  </a:lnTo>
                  <a:lnTo>
                    <a:pt x="261" y="2"/>
                  </a:lnTo>
                  <a:lnTo>
                    <a:pt x="259" y="1"/>
                  </a:lnTo>
                  <a:lnTo>
                    <a:pt x="258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4" name="Freeform 290"/>
            <p:cNvSpPr/>
            <p:nvPr/>
          </p:nvSpPr>
          <p:spPr bwMode="auto">
            <a:xfrm>
              <a:off x="3316288" y="3211513"/>
              <a:ext cx="177800" cy="225425"/>
            </a:xfrm>
            <a:custGeom>
              <a:avLst/>
              <a:gdLst/>
              <a:ahLst/>
              <a:cxnLst>
                <a:cxn ang="0">
                  <a:pos x="329" y="1"/>
                </a:cxn>
                <a:cxn ang="0">
                  <a:pos x="329" y="1"/>
                </a:cxn>
                <a:cxn ang="0">
                  <a:pos x="316" y="12"/>
                </a:cxn>
                <a:cxn ang="0">
                  <a:pos x="305" y="23"/>
                </a:cxn>
                <a:cxn ang="0">
                  <a:pos x="282" y="47"/>
                </a:cxn>
                <a:cxn ang="0">
                  <a:pos x="261" y="72"/>
                </a:cxn>
                <a:cxn ang="0">
                  <a:pos x="239" y="96"/>
                </a:cxn>
                <a:cxn ang="0">
                  <a:pos x="239" y="96"/>
                </a:cxn>
                <a:cxn ang="0">
                  <a:pos x="214" y="121"/>
                </a:cxn>
                <a:cxn ang="0">
                  <a:pos x="191" y="147"/>
                </a:cxn>
                <a:cxn ang="0">
                  <a:pos x="169" y="173"/>
                </a:cxn>
                <a:cxn ang="0">
                  <a:pos x="147" y="201"/>
                </a:cxn>
                <a:cxn ang="0">
                  <a:pos x="147" y="201"/>
                </a:cxn>
                <a:cxn ang="0">
                  <a:pos x="110" y="250"/>
                </a:cxn>
                <a:cxn ang="0">
                  <a:pos x="91" y="275"/>
                </a:cxn>
                <a:cxn ang="0">
                  <a:pos x="74" y="301"/>
                </a:cxn>
                <a:cxn ang="0">
                  <a:pos x="74" y="301"/>
                </a:cxn>
                <a:cxn ang="0">
                  <a:pos x="55" y="330"/>
                </a:cxn>
                <a:cxn ang="0">
                  <a:pos x="38" y="360"/>
                </a:cxn>
                <a:cxn ang="0">
                  <a:pos x="19" y="390"/>
                </a:cxn>
                <a:cxn ang="0">
                  <a:pos x="0" y="419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0" y="424"/>
                </a:cxn>
                <a:cxn ang="0">
                  <a:pos x="2" y="425"/>
                </a:cxn>
                <a:cxn ang="0">
                  <a:pos x="4" y="426"/>
                </a:cxn>
                <a:cxn ang="0">
                  <a:pos x="6" y="426"/>
                </a:cxn>
                <a:cxn ang="0">
                  <a:pos x="8" y="425"/>
                </a:cxn>
                <a:cxn ang="0">
                  <a:pos x="9" y="424"/>
                </a:cxn>
                <a:cxn ang="0">
                  <a:pos x="9" y="424"/>
                </a:cxn>
                <a:cxn ang="0">
                  <a:pos x="25" y="398"/>
                </a:cxn>
                <a:cxn ang="0">
                  <a:pos x="42" y="371"/>
                </a:cxn>
                <a:cxn ang="0">
                  <a:pos x="57" y="346"/>
                </a:cxn>
                <a:cxn ang="0">
                  <a:pos x="74" y="319"/>
                </a:cxn>
                <a:cxn ang="0">
                  <a:pos x="74" y="319"/>
                </a:cxn>
                <a:cxn ang="0">
                  <a:pos x="92" y="291"/>
                </a:cxn>
                <a:cxn ang="0">
                  <a:pos x="112" y="262"/>
                </a:cxn>
                <a:cxn ang="0">
                  <a:pos x="154" y="207"/>
                </a:cxn>
                <a:cxn ang="0">
                  <a:pos x="154" y="207"/>
                </a:cxn>
                <a:cxn ang="0">
                  <a:pos x="176" y="180"/>
                </a:cxn>
                <a:cxn ang="0">
                  <a:pos x="198" y="153"/>
                </a:cxn>
                <a:cxn ang="0">
                  <a:pos x="221" y="128"/>
                </a:cxn>
                <a:cxn ang="0">
                  <a:pos x="245" y="103"/>
                </a:cxn>
                <a:cxn ang="0">
                  <a:pos x="245" y="103"/>
                </a:cxn>
                <a:cxn ang="0">
                  <a:pos x="268" y="79"/>
                </a:cxn>
                <a:cxn ang="0">
                  <a:pos x="290" y="54"/>
                </a:cxn>
                <a:cxn ang="0">
                  <a:pos x="311" y="31"/>
                </a:cxn>
                <a:cxn ang="0">
                  <a:pos x="324" y="19"/>
                </a:cxn>
                <a:cxn ang="0">
                  <a:pos x="335" y="8"/>
                </a:cxn>
                <a:cxn ang="0">
                  <a:pos x="335" y="8"/>
                </a:cxn>
                <a:cxn ang="0">
                  <a:pos x="336" y="6"/>
                </a:cxn>
                <a:cxn ang="0">
                  <a:pos x="337" y="5"/>
                </a:cxn>
                <a:cxn ang="0">
                  <a:pos x="336" y="3"/>
                </a:cxn>
                <a:cxn ang="0">
                  <a:pos x="335" y="2"/>
                </a:cxn>
                <a:cxn ang="0">
                  <a:pos x="334" y="1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9" y="1"/>
                </a:cxn>
                <a:cxn ang="0">
                  <a:pos x="329" y="1"/>
                </a:cxn>
              </a:cxnLst>
              <a:rect l="0" t="0" r="r" b="b"/>
              <a:pathLst>
                <a:path w="337" h="426">
                  <a:moveTo>
                    <a:pt x="329" y="1"/>
                  </a:moveTo>
                  <a:lnTo>
                    <a:pt x="329" y="1"/>
                  </a:lnTo>
                  <a:lnTo>
                    <a:pt x="316" y="12"/>
                  </a:lnTo>
                  <a:lnTo>
                    <a:pt x="305" y="23"/>
                  </a:lnTo>
                  <a:lnTo>
                    <a:pt x="282" y="47"/>
                  </a:lnTo>
                  <a:lnTo>
                    <a:pt x="261" y="72"/>
                  </a:lnTo>
                  <a:lnTo>
                    <a:pt x="239" y="96"/>
                  </a:lnTo>
                  <a:lnTo>
                    <a:pt x="239" y="96"/>
                  </a:lnTo>
                  <a:lnTo>
                    <a:pt x="214" y="121"/>
                  </a:lnTo>
                  <a:lnTo>
                    <a:pt x="191" y="147"/>
                  </a:lnTo>
                  <a:lnTo>
                    <a:pt x="169" y="173"/>
                  </a:lnTo>
                  <a:lnTo>
                    <a:pt x="147" y="201"/>
                  </a:lnTo>
                  <a:lnTo>
                    <a:pt x="147" y="201"/>
                  </a:lnTo>
                  <a:lnTo>
                    <a:pt x="110" y="250"/>
                  </a:lnTo>
                  <a:lnTo>
                    <a:pt x="91" y="275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55" y="330"/>
                  </a:lnTo>
                  <a:lnTo>
                    <a:pt x="38" y="360"/>
                  </a:lnTo>
                  <a:lnTo>
                    <a:pt x="19" y="390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0" y="424"/>
                  </a:lnTo>
                  <a:lnTo>
                    <a:pt x="2" y="425"/>
                  </a:lnTo>
                  <a:lnTo>
                    <a:pt x="4" y="426"/>
                  </a:lnTo>
                  <a:lnTo>
                    <a:pt x="6" y="426"/>
                  </a:lnTo>
                  <a:lnTo>
                    <a:pt x="8" y="425"/>
                  </a:lnTo>
                  <a:lnTo>
                    <a:pt x="9" y="424"/>
                  </a:lnTo>
                  <a:lnTo>
                    <a:pt x="9" y="424"/>
                  </a:lnTo>
                  <a:lnTo>
                    <a:pt x="25" y="398"/>
                  </a:lnTo>
                  <a:lnTo>
                    <a:pt x="42" y="371"/>
                  </a:lnTo>
                  <a:lnTo>
                    <a:pt x="57" y="346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92" y="291"/>
                  </a:lnTo>
                  <a:lnTo>
                    <a:pt x="112" y="262"/>
                  </a:lnTo>
                  <a:lnTo>
                    <a:pt x="154" y="207"/>
                  </a:lnTo>
                  <a:lnTo>
                    <a:pt x="154" y="207"/>
                  </a:lnTo>
                  <a:lnTo>
                    <a:pt x="176" y="180"/>
                  </a:lnTo>
                  <a:lnTo>
                    <a:pt x="198" y="153"/>
                  </a:lnTo>
                  <a:lnTo>
                    <a:pt x="221" y="128"/>
                  </a:lnTo>
                  <a:lnTo>
                    <a:pt x="245" y="103"/>
                  </a:lnTo>
                  <a:lnTo>
                    <a:pt x="245" y="103"/>
                  </a:lnTo>
                  <a:lnTo>
                    <a:pt x="268" y="79"/>
                  </a:lnTo>
                  <a:lnTo>
                    <a:pt x="290" y="54"/>
                  </a:lnTo>
                  <a:lnTo>
                    <a:pt x="311" y="31"/>
                  </a:lnTo>
                  <a:lnTo>
                    <a:pt x="324" y="1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6"/>
                  </a:lnTo>
                  <a:lnTo>
                    <a:pt x="337" y="5"/>
                  </a:lnTo>
                  <a:lnTo>
                    <a:pt x="336" y="3"/>
                  </a:lnTo>
                  <a:lnTo>
                    <a:pt x="335" y="2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9" y="1"/>
                  </a:lnTo>
                  <a:lnTo>
                    <a:pt x="3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5" name="Freeform 291"/>
            <p:cNvSpPr/>
            <p:nvPr/>
          </p:nvSpPr>
          <p:spPr bwMode="auto">
            <a:xfrm>
              <a:off x="3319463" y="3198813"/>
              <a:ext cx="217488" cy="288925"/>
            </a:xfrm>
            <a:custGeom>
              <a:avLst/>
              <a:gdLst/>
              <a:ahLst/>
              <a:cxnLst>
                <a:cxn ang="0">
                  <a:pos x="404" y="1"/>
                </a:cxn>
                <a:cxn ang="0">
                  <a:pos x="376" y="33"/>
                </a:cxn>
                <a:cxn ang="0">
                  <a:pos x="324" y="99"/>
                </a:cxn>
                <a:cxn ang="0">
                  <a:pos x="298" y="133"/>
                </a:cxn>
                <a:cxn ang="0">
                  <a:pos x="237" y="210"/>
                </a:cxn>
                <a:cxn ang="0">
                  <a:pos x="172" y="284"/>
                </a:cxn>
                <a:cxn ang="0">
                  <a:pos x="116" y="352"/>
                </a:cxn>
                <a:cxn ang="0">
                  <a:pos x="78" y="405"/>
                </a:cxn>
                <a:cxn ang="0">
                  <a:pos x="66" y="423"/>
                </a:cxn>
                <a:cxn ang="0">
                  <a:pos x="24" y="496"/>
                </a:cxn>
                <a:cxn ang="0">
                  <a:pos x="11" y="516"/>
                </a:cxn>
                <a:cxn ang="0">
                  <a:pos x="0" y="539"/>
                </a:cxn>
                <a:cxn ang="0">
                  <a:pos x="0" y="541"/>
                </a:cxn>
                <a:cxn ang="0">
                  <a:pos x="2" y="544"/>
                </a:cxn>
                <a:cxn ang="0">
                  <a:pos x="5" y="545"/>
                </a:cxn>
                <a:cxn ang="0">
                  <a:pos x="8" y="543"/>
                </a:cxn>
                <a:cxn ang="0">
                  <a:pos x="9" y="542"/>
                </a:cxn>
                <a:cxn ang="0">
                  <a:pos x="21" y="516"/>
                </a:cxn>
                <a:cxn ang="0">
                  <a:pos x="37" y="493"/>
                </a:cxn>
                <a:cxn ang="0">
                  <a:pos x="56" y="456"/>
                </a:cxn>
                <a:cxn ang="0">
                  <a:pos x="78" y="421"/>
                </a:cxn>
                <a:cxn ang="0">
                  <a:pos x="104" y="383"/>
                </a:cxn>
                <a:cxn ang="0">
                  <a:pos x="162" y="312"/>
                </a:cxn>
                <a:cxn ang="0">
                  <a:pos x="191" y="277"/>
                </a:cxn>
                <a:cxn ang="0">
                  <a:pos x="274" y="179"/>
                </a:cxn>
                <a:cxn ang="0">
                  <a:pos x="301" y="144"/>
                </a:cxn>
                <a:cxn ang="0">
                  <a:pos x="382" y="40"/>
                </a:cxn>
                <a:cxn ang="0">
                  <a:pos x="411" y="8"/>
                </a:cxn>
                <a:cxn ang="0">
                  <a:pos x="412" y="6"/>
                </a:cxn>
                <a:cxn ang="0">
                  <a:pos x="412" y="3"/>
                </a:cxn>
                <a:cxn ang="0">
                  <a:pos x="410" y="0"/>
                </a:cxn>
                <a:cxn ang="0">
                  <a:pos x="405" y="0"/>
                </a:cxn>
                <a:cxn ang="0">
                  <a:pos x="404" y="1"/>
                </a:cxn>
              </a:cxnLst>
              <a:rect l="0" t="0" r="r" b="b"/>
              <a:pathLst>
                <a:path w="413" h="545">
                  <a:moveTo>
                    <a:pt x="404" y="1"/>
                  </a:moveTo>
                  <a:lnTo>
                    <a:pt x="404" y="1"/>
                  </a:lnTo>
                  <a:lnTo>
                    <a:pt x="390" y="16"/>
                  </a:lnTo>
                  <a:lnTo>
                    <a:pt x="376" y="33"/>
                  </a:lnTo>
                  <a:lnTo>
                    <a:pt x="350" y="65"/>
                  </a:lnTo>
                  <a:lnTo>
                    <a:pt x="324" y="99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68" y="171"/>
                  </a:lnTo>
                  <a:lnTo>
                    <a:pt x="237" y="210"/>
                  </a:lnTo>
                  <a:lnTo>
                    <a:pt x="172" y="284"/>
                  </a:lnTo>
                  <a:lnTo>
                    <a:pt x="172" y="284"/>
                  </a:lnTo>
                  <a:lnTo>
                    <a:pt x="144" y="318"/>
                  </a:lnTo>
                  <a:lnTo>
                    <a:pt x="116" y="352"/>
                  </a:lnTo>
                  <a:lnTo>
                    <a:pt x="90" y="387"/>
                  </a:lnTo>
                  <a:lnTo>
                    <a:pt x="78" y="405"/>
                  </a:lnTo>
                  <a:lnTo>
                    <a:pt x="66" y="423"/>
                  </a:lnTo>
                  <a:lnTo>
                    <a:pt x="66" y="423"/>
                  </a:lnTo>
                  <a:lnTo>
                    <a:pt x="44" y="459"/>
                  </a:lnTo>
                  <a:lnTo>
                    <a:pt x="24" y="496"/>
                  </a:lnTo>
                  <a:lnTo>
                    <a:pt x="24" y="496"/>
                  </a:lnTo>
                  <a:lnTo>
                    <a:pt x="11" y="516"/>
                  </a:lnTo>
                  <a:lnTo>
                    <a:pt x="5" y="528"/>
                  </a:lnTo>
                  <a:lnTo>
                    <a:pt x="0" y="539"/>
                  </a:lnTo>
                  <a:lnTo>
                    <a:pt x="0" y="539"/>
                  </a:lnTo>
                  <a:lnTo>
                    <a:pt x="0" y="541"/>
                  </a:lnTo>
                  <a:lnTo>
                    <a:pt x="1" y="543"/>
                  </a:lnTo>
                  <a:lnTo>
                    <a:pt x="2" y="544"/>
                  </a:lnTo>
                  <a:lnTo>
                    <a:pt x="3" y="544"/>
                  </a:lnTo>
                  <a:lnTo>
                    <a:pt x="5" y="545"/>
                  </a:lnTo>
                  <a:lnTo>
                    <a:pt x="7" y="544"/>
                  </a:lnTo>
                  <a:lnTo>
                    <a:pt x="8" y="543"/>
                  </a:lnTo>
                  <a:lnTo>
                    <a:pt x="9" y="542"/>
                  </a:lnTo>
                  <a:lnTo>
                    <a:pt x="9" y="542"/>
                  </a:lnTo>
                  <a:lnTo>
                    <a:pt x="15" y="529"/>
                  </a:lnTo>
                  <a:lnTo>
                    <a:pt x="21" y="516"/>
                  </a:lnTo>
                  <a:lnTo>
                    <a:pt x="29" y="505"/>
                  </a:lnTo>
                  <a:lnTo>
                    <a:pt x="37" y="493"/>
                  </a:lnTo>
                  <a:lnTo>
                    <a:pt x="37" y="493"/>
                  </a:lnTo>
                  <a:lnTo>
                    <a:pt x="56" y="456"/>
                  </a:lnTo>
                  <a:lnTo>
                    <a:pt x="78" y="421"/>
                  </a:lnTo>
                  <a:lnTo>
                    <a:pt x="78" y="421"/>
                  </a:lnTo>
                  <a:lnTo>
                    <a:pt x="91" y="403"/>
                  </a:lnTo>
                  <a:lnTo>
                    <a:pt x="104" y="383"/>
                  </a:lnTo>
                  <a:lnTo>
                    <a:pt x="132" y="347"/>
                  </a:lnTo>
                  <a:lnTo>
                    <a:pt x="162" y="312"/>
                  </a:lnTo>
                  <a:lnTo>
                    <a:pt x="191" y="277"/>
                  </a:lnTo>
                  <a:lnTo>
                    <a:pt x="191" y="277"/>
                  </a:lnTo>
                  <a:lnTo>
                    <a:pt x="247" y="212"/>
                  </a:lnTo>
                  <a:lnTo>
                    <a:pt x="274" y="179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54" y="74"/>
                  </a:lnTo>
                  <a:lnTo>
                    <a:pt x="382" y="40"/>
                  </a:lnTo>
                  <a:lnTo>
                    <a:pt x="396" y="24"/>
                  </a:lnTo>
                  <a:lnTo>
                    <a:pt x="411" y="8"/>
                  </a:lnTo>
                  <a:lnTo>
                    <a:pt x="411" y="8"/>
                  </a:lnTo>
                  <a:lnTo>
                    <a:pt x="412" y="6"/>
                  </a:lnTo>
                  <a:lnTo>
                    <a:pt x="413" y="4"/>
                  </a:lnTo>
                  <a:lnTo>
                    <a:pt x="412" y="3"/>
                  </a:lnTo>
                  <a:lnTo>
                    <a:pt x="411" y="1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5" y="0"/>
                  </a:lnTo>
                  <a:lnTo>
                    <a:pt x="404" y="1"/>
                  </a:lnTo>
                  <a:lnTo>
                    <a:pt x="4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6" name="Freeform 292"/>
            <p:cNvSpPr/>
            <p:nvPr/>
          </p:nvSpPr>
          <p:spPr bwMode="auto">
            <a:xfrm>
              <a:off x="3321050" y="3190875"/>
              <a:ext cx="250825" cy="319088"/>
            </a:xfrm>
            <a:custGeom>
              <a:avLst/>
              <a:gdLst/>
              <a:ahLst/>
              <a:cxnLst>
                <a:cxn ang="0">
                  <a:pos x="466" y="2"/>
                </a:cxn>
                <a:cxn ang="0">
                  <a:pos x="440" y="34"/>
                </a:cxn>
                <a:cxn ang="0">
                  <a:pos x="417" y="70"/>
                </a:cxn>
                <a:cxn ang="0">
                  <a:pos x="411" y="80"/>
                </a:cxn>
                <a:cxn ang="0">
                  <a:pos x="386" y="109"/>
                </a:cxn>
                <a:cxn ang="0">
                  <a:pos x="350" y="146"/>
                </a:cxn>
                <a:cxn ang="0">
                  <a:pos x="315" y="183"/>
                </a:cxn>
                <a:cxn ang="0">
                  <a:pos x="249" y="261"/>
                </a:cxn>
                <a:cxn ang="0">
                  <a:pos x="216" y="300"/>
                </a:cxn>
                <a:cxn ang="0">
                  <a:pos x="123" y="414"/>
                </a:cxn>
                <a:cxn ang="0">
                  <a:pos x="94" y="454"/>
                </a:cxn>
                <a:cxn ang="0">
                  <a:pos x="43" y="531"/>
                </a:cxn>
                <a:cxn ang="0">
                  <a:pos x="32" y="548"/>
                </a:cxn>
                <a:cxn ang="0">
                  <a:pos x="8" y="580"/>
                </a:cxn>
                <a:cxn ang="0">
                  <a:pos x="0" y="596"/>
                </a:cxn>
                <a:cxn ang="0">
                  <a:pos x="0" y="598"/>
                </a:cxn>
                <a:cxn ang="0">
                  <a:pos x="1" y="602"/>
                </a:cxn>
                <a:cxn ang="0">
                  <a:pos x="5" y="603"/>
                </a:cxn>
                <a:cxn ang="0">
                  <a:pos x="8" y="602"/>
                </a:cxn>
                <a:cxn ang="0">
                  <a:pos x="9" y="599"/>
                </a:cxn>
                <a:cxn ang="0">
                  <a:pos x="17" y="583"/>
                </a:cxn>
                <a:cxn ang="0">
                  <a:pos x="40" y="552"/>
                </a:cxn>
                <a:cxn ang="0">
                  <a:pos x="50" y="536"/>
                </a:cxn>
                <a:cxn ang="0">
                  <a:pos x="102" y="458"/>
                </a:cxn>
                <a:cxn ang="0">
                  <a:pos x="116" y="437"/>
                </a:cxn>
                <a:cxn ang="0">
                  <a:pos x="164" y="377"/>
                </a:cxn>
                <a:cxn ang="0">
                  <a:pos x="228" y="300"/>
                </a:cxn>
                <a:cxn ang="0">
                  <a:pos x="291" y="225"/>
                </a:cxn>
                <a:cxn ang="0">
                  <a:pos x="357" y="152"/>
                </a:cxn>
                <a:cxn ang="0">
                  <a:pos x="387" y="121"/>
                </a:cxn>
                <a:cxn ang="0">
                  <a:pos x="416" y="87"/>
                </a:cxn>
                <a:cxn ang="0">
                  <a:pos x="429" y="67"/>
                </a:cxn>
                <a:cxn ang="0">
                  <a:pos x="456" y="27"/>
                </a:cxn>
                <a:cxn ang="0">
                  <a:pos x="473" y="9"/>
                </a:cxn>
                <a:cxn ang="0">
                  <a:pos x="474" y="7"/>
                </a:cxn>
                <a:cxn ang="0">
                  <a:pos x="473" y="3"/>
                </a:cxn>
                <a:cxn ang="0">
                  <a:pos x="471" y="1"/>
                </a:cxn>
                <a:cxn ang="0">
                  <a:pos x="468" y="0"/>
                </a:cxn>
                <a:cxn ang="0">
                  <a:pos x="466" y="2"/>
                </a:cxn>
              </a:cxnLst>
              <a:rect l="0" t="0" r="r" b="b"/>
              <a:pathLst>
                <a:path w="474" h="603">
                  <a:moveTo>
                    <a:pt x="466" y="2"/>
                  </a:moveTo>
                  <a:lnTo>
                    <a:pt x="466" y="2"/>
                  </a:lnTo>
                  <a:lnTo>
                    <a:pt x="452" y="18"/>
                  </a:lnTo>
                  <a:lnTo>
                    <a:pt x="440" y="34"/>
                  </a:lnTo>
                  <a:lnTo>
                    <a:pt x="428" y="52"/>
                  </a:lnTo>
                  <a:lnTo>
                    <a:pt x="417" y="70"/>
                  </a:lnTo>
                  <a:lnTo>
                    <a:pt x="417" y="70"/>
                  </a:lnTo>
                  <a:lnTo>
                    <a:pt x="411" y="80"/>
                  </a:lnTo>
                  <a:lnTo>
                    <a:pt x="403" y="90"/>
                  </a:lnTo>
                  <a:lnTo>
                    <a:pt x="386" y="109"/>
                  </a:lnTo>
                  <a:lnTo>
                    <a:pt x="368" y="127"/>
                  </a:lnTo>
                  <a:lnTo>
                    <a:pt x="350" y="146"/>
                  </a:lnTo>
                  <a:lnTo>
                    <a:pt x="350" y="146"/>
                  </a:lnTo>
                  <a:lnTo>
                    <a:pt x="315" y="183"/>
                  </a:lnTo>
                  <a:lnTo>
                    <a:pt x="282" y="221"/>
                  </a:lnTo>
                  <a:lnTo>
                    <a:pt x="249" y="261"/>
                  </a:lnTo>
                  <a:lnTo>
                    <a:pt x="216" y="300"/>
                  </a:lnTo>
                  <a:lnTo>
                    <a:pt x="216" y="300"/>
                  </a:lnTo>
                  <a:lnTo>
                    <a:pt x="154" y="375"/>
                  </a:lnTo>
                  <a:lnTo>
                    <a:pt x="123" y="414"/>
                  </a:lnTo>
                  <a:lnTo>
                    <a:pt x="94" y="454"/>
                  </a:lnTo>
                  <a:lnTo>
                    <a:pt x="94" y="454"/>
                  </a:lnTo>
                  <a:lnTo>
                    <a:pt x="68" y="492"/>
                  </a:lnTo>
                  <a:lnTo>
                    <a:pt x="43" y="531"/>
                  </a:lnTo>
                  <a:lnTo>
                    <a:pt x="43" y="531"/>
                  </a:lnTo>
                  <a:lnTo>
                    <a:pt x="32" y="548"/>
                  </a:lnTo>
                  <a:lnTo>
                    <a:pt x="19" y="563"/>
                  </a:lnTo>
                  <a:lnTo>
                    <a:pt x="8" y="580"/>
                  </a:lnTo>
                  <a:lnTo>
                    <a:pt x="4" y="588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8"/>
                  </a:lnTo>
                  <a:lnTo>
                    <a:pt x="0" y="600"/>
                  </a:lnTo>
                  <a:lnTo>
                    <a:pt x="1" y="602"/>
                  </a:lnTo>
                  <a:lnTo>
                    <a:pt x="3" y="603"/>
                  </a:lnTo>
                  <a:lnTo>
                    <a:pt x="5" y="603"/>
                  </a:lnTo>
                  <a:lnTo>
                    <a:pt x="6" y="603"/>
                  </a:lnTo>
                  <a:lnTo>
                    <a:pt x="8" y="602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12" y="591"/>
                  </a:lnTo>
                  <a:lnTo>
                    <a:pt x="17" y="583"/>
                  </a:lnTo>
                  <a:lnTo>
                    <a:pt x="28" y="567"/>
                  </a:lnTo>
                  <a:lnTo>
                    <a:pt x="40" y="552"/>
                  </a:lnTo>
                  <a:lnTo>
                    <a:pt x="50" y="536"/>
                  </a:lnTo>
                  <a:lnTo>
                    <a:pt x="50" y="536"/>
                  </a:lnTo>
                  <a:lnTo>
                    <a:pt x="76" y="497"/>
                  </a:lnTo>
                  <a:lnTo>
                    <a:pt x="102" y="458"/>
                  </a:lnTo>
                  <a:lnTo>
                    <a:pt x="102" y="458"/>
                  </a:lnTo>
                  <a:lnTo>
                    <a:pt x="116" y="437"/>
                  </a:lnTo>
                  <a:lnTo>
                    <a:pt x="132" y="418"/>
                  </a:lnTo>
                  <a:lnTo>
                    <a:pt x="164" y="377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59" y="262"/>
                  </a:lnTo>
                  <a:lnTo>
                    <a:pt x="291" y="225"/>
                  </a:lnTo>
                  <a:lnTo>
                    <a:pt x="323" y="187"/>
                  </a:lnTo>
                  <a:lnTo>
                    <a:pt x="357" y="152"/>
                  </a:lnTo>
                  <a:lnTo>
                    <a:pt x="357" y="152"/>
                  </a:lnTo>
                  <a:lnTo>
                    <a:pt x="387" y="121"/>
                  </a:lnTo>
                  <a:lnTo>
                    <a:pt x="402" y="105"/>
                  </a:lnTo>
                  <a:lnTo>
                    <a:pt x="416" y="87"/>
                  </a:lnTo>
                  <a:lnTo>
                    <a:pt x="416" y="87"/>
                  </a:lnTo>
                  <a:lnTo>
                    <a:pt x="429" y="67"/>
                  </a:lnTo>
                  <a:lnTo>
                    <a:pt x="443" y="47"/>
                  </a:lnTo>
                  <a:lnTo>
                    <a:pt x="456" y="27"/>
                  </a:lnTo>
                  <a:lnTo>
                    <a:pt x="465" y="18"/>
                  </a:lnTo>
                  <a:lnTo>
                    <a:pt x="473" y="9"/>
                  </a:lnTo>
                  <a:lnTo>
                    <a:pt x="473" y="9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3" y="3"/>
                  </a:lnTo>
                  <a:lnTo>
                    <a:pt x="472" y="2"/>
                  </a:lnTo>
                  <a:lnTo>
                    <a:pt x="471" y="1"/>
                  </a:lnTo>
                  <a:lnTo>
                    <a:pt x="469" y="0"/>
                  </a:lnTo>
                  <a:lnTo>
                    <a:pt x="468" y="0"/>
                  </a:lnTo>
                  <a:lnTo>
                    <a:pt x="466" y="2"/>
                  </a:lnTo>
                  <a:lnTo>
                    <a:pt x="4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7" name="Freeform 293"/>
            <p:cNvSpPr/>
            <p:nvPr/>
          </p:nvSpPr>
          <p:spPr bwMode="auto">
            <a:xfrm>
              <a:off x="3325813" y="3400425"/>
              <a:ext cx="115888" cy="1428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192" y="13"/>
                </a:cxn>
                <a:cxn ang="0">
                  <a:pos x="175" y="31"/>
                </a:cxn>
                <a:cxn ang="0">
                  <a:pos x="141" y="67"/>
                </a:cxn>
                <a:cxn ang="0">
                  <a:pos x="102" y="104"/>
                </a:cxn>
                <a:cxn ang="0">
                  <a:pos x="67" y="143"/>
                </a:cxn>
                <a:cxn ang="0">
                  <a:pos x="52" y="165"/>
                </a:cxn>
                <a:cxn ang="0">
                  <a:pos x="38" y="187"/>
                </a:cxn>
                <a:cxn ang="0">
                  <a:pos x="19" y="218"/>
                </a:cxn>
                <a:cxn ang="0">
                  <a:pos x="15" y="228"/>
                </a:cxn>
                <a:cxn ang="0">
                  <a:pos x="13" y="232"/>
                </a:cxn>
                <a:cxn ang="0">
                  <a:pos x="6" y="247"/>
                </a:cxn>
                <a:cxn ang="0">
                  <a:pos x="1" y="261"/>
                </a:cxn>
                <a:cxn ang="0">
                  <a:pos x="0" y="266"/>
                </a:cxn>
                <a:cxn ang="0">
                  <a:pos x="3" y="271"/>
                </a:cxn>
                <a:cxn ang="0">
                  <a:pos x="7" y="271"/>
                </a:cxn>
                <a:cxn ang="0">
                  <a:pos x="8" y="270"/>
                </a:cxn>
                <a:cxn ang="0">
                  <a:pos x="10" y="267"/>
                </a:cxn>
                <a:cxn ang="0">
                  <a:pos x="10" y="264"/>
                </a:cxn>
                <a:cxn ang="0">
                  <a:pos x="12" y="256"/>
                </a:cxn>
                <a:cxn ang="0">
                  <a:pos x="21" y="239"/>
                </a:cxn>
                <a:cxn ang="0">
                  <a:pos x="25" y="230"/>
                </a:cxn>
                <a:cxn ang="0">
                  <a:pos x="34" y="210"/>
                </a:cxn>
                <a:cxn ang="0">
                  <a:pos x="46" y="188"/>
                </a:cxn>
                <a:cxn ang="0">
                  <a:pos x="75" y="149"/>
                </a:cxn>
                <a:cxn ang="0">
                  <a:pos x="83" y="138"/>
                </a:cxn>
                <a:cxn ang="0">
                  <a:pos x="110" y="109"/>
                </a:cxn>
                <a:cxn ang="0">
                  <a:pos x="180" y="41"/>
                </a:cxn>
                <a:cxn ang="0">
                  <a:pos x="197" y="24"/>
                </a:cxn>
                <a:cxn ang="0">
                  <a:pos x="211" y="12"/>
                </a:cxn>
                <a:cxn ang="0">
                  <a:pos x="217" y="9"/>
                </a:cxn>
                <a:cxn ang="0">
                  <a:pos x="219" y="6"/>
                </a:cxn>
                <a:cxn ang="0">
                  <a:pos x="219" y="3"/>
                </a:cxn>
                <a:cxn ang="0">
                  <a:pos x="214" y="0"/>
                </a:cxn>
                <a:cxn ang="0">
                  <a:pos x="212" y="1"/>
                </a:cxn>
              </a:cxnLst>
              <a:rect l="0" t="0" r="r" b="b"/>
              <a:pathLst>
                <a:path w="219" h="271">
                  <a:moveTo>
                    <a:pt x="212" y="1"/>
                  </a:moveTo>
                  <a:lnTo>
                    <a:pt x="212" y="1"/>
                  </a:lnTo>
                  <a:lnTo>
                    <a:pt x="201" y="6"/>
                  </a:lnTo>
                  <a:lnTo>
                    <a:pt x="192" y="13"/>
                  </a:lnTo>
                  <a:lnTo>
                    <a:pt x="183" y="22"/>
                  </a:lnTo>
                  <a:lnTo>
                    <a:pt x="175" y="31"/>
                  </a:lnTo>
                  <a:lnTo>
                    <a:pt x="157" y="49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02" y="104"/>
                  </a:lnTo>
                  <a:lnTo>
                    <a:pt x="84" y="124"/>
                  </a:lnTo>
                  <a:lnTo>
                    <a:pt x="67" y="143"/>
                  </a:lnTo>
                  <a:lnTo>
                    <a:pt x="67" y="143"/>
                  </a:lnTo>
                  <a:lnTo>
                    <a:pt x="52" y="16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25" y="206"/>
                  </a:lnTo>
                  <a:lnTo>
                    <a:pt x="19" y="218"/>
                  </a:lnTo>
                  <a:lnTo>
                    <a:pt x="16" y="223"/>
                  </a:lnTo>
                  <a:lnTo>
                    <a:pt x="15" y="228"/>
                  </a:lnTo>
                  <a:lnTo>
                    <a:pt x="15" y="228"/>
                  </a:lnTo>
                  <a:lnTo>
                    <a:pt x="13" y="232"/>
                  </a:lnTo>
                  <a:lnTo>
                    <a:pt x="11" y="237"/>
                  </a:lnTo>
                  <a:lnTo>
                    <a:pt x="6" y="247"/>
                  </a:lnTo>
                  <a:lnTo>
                    <a:pt x="2" y="256"/>
                  </a:lnTo>
                  <a:lnTo>
                    <a:pt x="1" y="261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1" y="268"/>
                  </a:lnTo>
                  <a:lnTo>
                    <a:pt x="3" y="271"/>
                  </a:lnTo>
                  <a:lnTo>
                    <a:pt x="5" y="271"/>
                  </a:lnTo>
                  <a:lnTo>
                    <a:pt x="7" y="271"/>
                  </a:lnTo>
                  <a:lnTo>
                    <a:pt x="8" y="270"/>
                  </a:lnTo>
                  <a:lnTo>
                    <a:pt x="8" y="270"/>
                  </a:lnTo>
                  <a:lnTo>
                    <a:pt x="9" y="268"/>
                  </a:lnTo>
                  <a:lnTo>
                    <a:pt x="10" y="267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60"/>
                  </a:lnTo>
                  <a:lnTo>
                    <a:pt x="12" y="256"/>
                  </a:lnTo>
                  <a:lnTo>
                    <a:pt x="16" y="247"/>
                  </a:lnTo>
                  <a:lnTo>
                    <a:pt x="21" y="239"/>
                  </a:lnTo>
                  <a:lnTo>
                    <a:pt x="25" y="230"/>
                  </a:lnTo>
                  <a:lnTo>
                    <a:pt x="25" y="230"/>
                  </a:lnTo>
                  <a:lnTo>
                    <a:pt x="29" y="220"/>
                  </a:lnTo>
                  <a:lnTo>
                    <a:pt x="34" y="210"/>
                  </a:lnTo>
                  <a:lnTo>
                    <a:pt x="40" y="198"/>
                  </a:lnTo>
                  <a:lnTo>
                    <a:pt x="46" y="188"/>
                  </a:lnTo>
                  <a:lnTo>
                    <a:pt x="61" y="167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83" y="138"/>
                  </a:lnTo>
                  <a:lnTo>
                    <a:pt x="92" y="129"/>
                  </a:lnTo>
                  <a:lnTo>
                    <a:pt x="110" y="109"/>
                  </a:lnTo>
                  <a:lnTo>
                    <a:pt x="148" y="73"/>
                  </a:lnTo>
                  <a:lnTo>
                    <a:pt x="180" y="41"/>
                  </a:lnTo>
                  <a:lnTo>
                    <a:pt x="180" y="41"/>
                  </a:lnTo>
                  <a:lnTo>
                    <a:pt x="197" y="24"/>
                  </a:lnTo>
                  <a:lnTo>
                    <a:pt x="207" y="15"/>
                  </a:lnTo>
                  <a:lnTo>
                    <a:pt x="211" y="12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8" y="8"/>
                  </a:lnTo>
                  <a:lnTo>
                    <a:pt x="219" y="6"/>
                  </a:lnTo>
                  <a:lnTo>
                    <a:pt x="219" y="5"/>
                  </a:lnTo>
                  <a:lnTo>
                    <a:pt x="219" y="3"/>
                  </a:lnTo>
                  <a:lnTo>
                    <a:pt x="216" y="1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8" name="Freeform 294"/>
            <p:cNvSpPr/>
            <p:nvPr/>
          </p:nvSpPr>
          <p:spPr bwMode="auto">
            <a:xfrm>
              <a:off x="3338513" y="3462338"/>
              <a:ext cx="76200" cy="107950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3" y="23"/>
                </a:cxn>
                <a:cxn ang="0">
                  <a:pos x="96" y="46"/>
                </a:cxn>
                <a:cxn ang="0">
                  <a:pos x="78" y="71"/>
                </a:cxn>
                <a:cxn ang="0">
                  <a:pos x="63" y="96"/>
                </a:cxn>
                <a:cxn ang="0">
                  <a:pos x="32" y="146"/>
                </a:cxn>
                <a:cxn ang="0">
                  <a:pos x="16" y="171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2" y="202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9" y="201"/>
                </a:cxn>
                <a:cxn ang="0">
                  <a:pos x="9" y="201"/>
                </a:cxn>
                <a:cxn ang="0">
                  <a:pos x="25" y="176"/>
                </a:cxn>
                <a:cxn ang="0">
                  <a:pos x="39" y="152"/>
                </a:cxn>
                <a:cxn ang="0">
                  <a:pos x="70" y="101"/>
                </a:cxn>
                <a:cxn ang="0">
                  <a:pos x="85" y="76"/>
                </a:cxn>
                <a:cxn ang="0">
                  <a:pos x="102" y="52"/>
                </a:cxn>
                <a:cxn ang="0">
                  <a:pos x="121" y="30"/>
                </a:cxn>
                <a:cxn ang="0">
                  <a:pos x="140" y="8"/>
                </a:cxn>
                <a:cxn ang="0">
                  <a:pos x="140" y="8"/>
                </a:cxn>
                <a:cxn ang="0">
                  <a:pos x="141" y="6"/>
                </a:cxn>
                <a:cxn ang="0">
                  <a:pos x="142" y="4"/>
                </a:cxn>
                <a:cxn ang="0">
                  <a:pos x="141" y="3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5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203">
                  <a:moveTo>
                    <a:pt x="134" y="1"/>
                  </a:moveTo>
                  <a:lnTo>
                    <a:pt x="134" y="1"/>
                  </a:lnTo>
                  <a:lnTo>
                    <a:pt x="113" y="23"/>
                  </a:lnTo>
                  <a:lnTo>
                    <a:pt x="96" y="46"/>
                  </a:lnTo>
                  <a:lnTo>
                    <a:pt x="78" y="71"/>
                  </a:lnTo>
                  <a:lnTo>
                    <a:pt x="63" y="96"/>
                  </a:lnTo>
                  <a:lnTo>
                    <a:pt x="32" y="146"/>
                  </a:lnTo>
                  <a:lnTo>
                    <a:pt x="16" y="171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2" y="202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25" y="176"/>
                  </a:lnTo>
                  <a:lnTo>
                    <a:pt x="39" y="152"/>
                  </a:lnTo>
                  <a:lnTo>
                    <a:pt x="70" y="101"/>
                  </a:lnTo>
                  <a:lnTo>
                    <a:pt x="85" y="76"/>
                  </a:lnTo>
                  <a:lnTo>
                    <a:pt x="102" y="52"/>
                  </a:lnTo>
                  <a:lnTo>
                    <a:pt x="121" y="30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41" y="6"/>
                  </a:lnTo>
                  <a:lnTo>
                    <a:pt x="142" y="4"/>
                  </a:lnTo>
                  <a:lnTo>
                    <a:pt x="141" y="3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9" name="Freeform 295"/>
            <p:cNvSpPr/>
            <p:nvPr/>
          </p:nvSpPr>
          <p:spPr bwMode="auto">
            <a:xfrm>
              <a:off x="3351213" y="3516313"/>
              <a:ext cx="55563" cy="8890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8" y="11"/>
                </a:cxn>
                <a:cxn ang="0">
                  <a:pos x="81" y="20"/>
                </a:cxn>
                <a:cxn ang="0">
                  <a:pos x="74" y="28"/>
                </a:cxn>
                <a:cxn ang="0">
                  <a:pos x="68" y="37"/>
                </a:cxn>
                <a:cxn ang="0">
                  <a:pos x="68" y="37"/>
                </a:cxn>
                <a:cxn ang="0">
                  <a:pos x="55" y="59"/>
                </a:cxn>
                <a:cxn ang="0">
                  <a:pos x="42" y="79"/>
                </a:cxn>
                <a:cxn ang="0">
                  <a:pos x="42" y="79"/>
                </a:cxn>
                <a:cxn ang="0">
                  <a:pos x="29" y="100"/>
                </a:cxn>
                <a:cxn ang="0">
                  <a:pos x="17" y="121"/>
                </a:cxn>
                <a:cxn ang="0">
                  <a:pos x="12" y="131"/>
                </a:cxn>
                <a:cxn ang="0">
                  <a:pos x="7" y="141"/>
                </a:cxn>
                <a:cxn ang="0">
                  <a:pos x="3" y="153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7"/>
                </a:cxn>
                <a:cxn ang="0">
                  <a:pos x="2" y="169"/>
                </a:cxn>
                <a:cxn ang="0">
                  <a:pos x="4" y="169"/>
                </a:cxn>
                <a:cxn ang="0">
                  <a:pos x="5" y="170"/>
                </a:cxn>
                <a:cxn ang="0">
                  <a:pos x="7" y="169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9" y="166"/>
                </a:cxn>
                <a:cxn ang="0">
                  <a:pos x="12" y="155"/>
                </a:cxn>
                <a:cxn ang="0">
                  <a:pos x="16" y="145"/>
                </a:cxn>
                <a:cxn ang="0">
                  <a:pos x="21" y="134"/>
                </a:cxn>
                <a:cxn ang="0">
                  <a:pos x="26" y="124"/>
                </a:cxn>
                <a:cxn ang="0">
                  <a:pos x="39" y="104"/>
                </a:cxn>
                <a:cxn ang="0">
                  <a:pos x="50" y="85"/>
                </a:cxn>
                <a:cxn ang="0">
                  <a:pos x="50" y="85"/>
                </a:cxn>
                <a:cxn ang="0">
                  <a:pos x="63" y="63"/>
                </a:cxn>
                <a:cxn ang="0">
                  <a:pos x="76" y="42"/>
                </a:cxn>
                <a:cxn ang="0">
                  <a:pos x="76" y="42"/>
                </a:cxn>
                <a:cxn ang="0">
                  <a:pos x="82" y="33"/>
                </a:cxn>
                <a:cxn ang="0">
                  <a:pos x="89" y="24"/>
                </a:cxn>
                <a:cxn ang="0">
                  <a:pos x="97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70">
                  <a:moveTo>
                    <a:pt x="95" y="2"/>
                  </a:moveTo>
                  <a:lnTo>
                    <a:pt x="95" y="2"/>
                  </a:lnTo>
                  <a:lnTo>
                    <a:pt x="88" y="11"/>
                  </a:lnTo>
                  <a:lnTo>
                    <a:pt x="81" y="20"/>
                  </a:lnTo>
                  <a:lnTo>
                    <a:pt x="74" y="28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55" y="59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29" y="100"/>
                  </a:lnTo>
                  <a:lnTo>
                    <a:pt x="17" y="121"/>
                  </a:lnTo>
                  <a:lnTo>
                    <a:pt x="12" y="131"/>
                  </a:lnTo>
                  <a:lnTo>
                    <a:pt x="7" y="141"/>
                  </a:lnTo>
                  <a:lnTo>
                    <a:pt x="3" y="153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5" y="170"/>
                  </a:lnTo>
                  <a:lnTo>
                    <a:pt x="7" y="169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9" y="166"/>
                  </a:lnTo>
                  <a:lnTo>
                    <a:pt x="12" y="155"/>
                  </a:lnTo>
                  <a:lnTo>
                    <a:pt x="16" y="145"/>
                  </a:lnTo>
                  <a:lnTo>
                    <a:pt x="21" y="134"/>
                  </a:lnTo>
                  <a:lnTo>
                    <a:pt x="26" y="124"/>
                  </a:lnTo>
                  <a:lnTo>
                    <a:pt x="39" y="104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63" y="63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82" y="33"/>
                  </a:lnTo>
                  <a:lnTo>
                    <a:pt x="89" y="24"/>
                  </a:lnTo>
                  <a:lnTo>
                    <a:pt x="97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0" name="Freeform 296"/>
            <p:cNvSpPr/>
            <p:nvPr/>
          </p:nvSpPr>
          <p:spPr bwMode="auto">
            <a:xfrm>
              <a:off x="3359150" y="3557588"/>
              <a:ext cx="49213" cy="88900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3" y="47"/>
                </a:cxn>
                <a:cxn ang="0">
                  <a:pos x="52" y="69"/>
                </a:cxn>
                <a:cxn ang="0">
                  <a:pos x="39" y="89"/>
                </a:cxn>
                <a:cxn ang="0">
                  <a:pos x="39" y="89"/>
                </a:cxn>
                <a:cxn ang="0">
                  <a:pos x="28" y="107"/>
                </a:cxn>
                <a:cxn ang="0">
                  <a:pos x="16" y="123"/>
                </a:cxn>
                <a:cxn ang="0">
                  <a:pos x="11" y="133"/>
                </a:cxn>
                <a:cxn ang="0">
                  <a:pos x="6" y="141"/>
                </a:cxn>
                <a:cxn ang="0">
                  <a:pos x="3" y="151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12" y="153"/>
                </a:cxn>
                <a:cxn ang="0">
                  <a:pos x="16" y="143"/>
                </a:cxn>
                <a:cxn ang="0">
                  <a:pos x="21" y="134"/>
                </a:cxn>
                <a:cxn ang="0">
                  <a:pos x="27" y="124"/>
                </a:cxn>
                <a:cxn ang="0">
                  <a:pos x="39" y="107"/>
                </a:cxn>
                <a:cxn ang="0">
                  <a:pos x="52" y="88"/>
                </a:cxn>
                <a:cxn ang="0">
                  <a:pos x="52" y="88"/>
                </a:cxn>
                <a:cxn ang="0">
                  <a:pos x="63" y="69"/>
                </a:cxn>
                <a:cxn ang="0">
                  <a:pos x="73" y="4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3" y="2"/>
                </a:cxn>
                <a:cxn ang="0">
                  <a:pos x="92" y="1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4" h="167">
                  <a:moveTo>
                    <a:pt x="86" y="4"/>
                  </a:moveTo>
                  <a:lnTo>
                    <a:pt x="86" y="4"/>
                  </a:lnTo>
                  <a:lnTo>
                    <a:pt x="63" y="47"/>
                  </a:lnTo>
                  <a:lnTo>
                    <a:pt x="52" y="69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28" y="107"/>
                  </a:lnTo>
                  <a:lnTo>
                    <a:pt x="16" y="123"/>
                  </a:lnTo>
                  <a:lnTo>
                    <a:pt x="11" y="133"/>
                  </a:lnTo>
                  <a:lnTo>
                    <a:pt x="6" y="141"/>
                  </a:lnTo>
                  <a:lnTo>
                    <a:pt x="3" y="151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2" y="153"/>
                  </a:lnTo>
                  <a:lnTo>
                    <a:pt x="16" y="143"/>
                  </a:lnTo>
                  <a:lnTo>
                    <a:pt x="21" y="134"/>
                  </a:lnTo>
                  <a:lnTo>
                    <a:pt x="27" y="124"/>
                  </a:lnTo>
                  <a:lnTo>
                    <a:pt x="39" y="107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63" y="69"/>
                  </a:lnTo>
                  <a:lnTo>
                    <a:pt x="73" y="4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3" y="2"/>
                  </a:lnTo>
                  <a:lnTo>
                    <a:pt x="92" y="1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1" name="Freeform 297"/>
            <p:cNvSpPr/>
            <p:nvPr/>
          </p:nvSpPr>
          <p:spPr bwMode="auto">
            <a:xfrm>
              <a:off x="3373438" y="3598863"/>
              <a:ext cx="47625" cy="6985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1" y="14"/>
                </a:cxn>
                <a:cxn ang="0">
                  <a:pos x="61" y="28"/>
                </a:cxn>
                <a:cxn ang="0">
                  <a:pos x="52" y="42"/>
                </a:cxn>
                <a:cxn ang="0">
                  <a:pos x="43" y="57"/>
                </a:cxn>
                <a:cxn ang="0">
                  <a:pos x="43" y="57"/>
                </a:cxn>
                <a:cxn ang="0">
                  <a:pos x="23" y="91"/>
                </a:cxn>
                <a:cxn ang="0">
                  <a:pos x="23" y="91"/>
                </a:cxn>
                <a:cxn ang="0">
                  <a:pos x="13" y="108"/>
                </a:cxn>
                <a:cxn ang="0">
                  <a:pos x="8" y="119"/>
                </a:cxn>
                <a:cxn ang="0">
                  <a:pos x="5" y="122"/>
                </a:cxn>
                <a:cxn ang="0">
                  <a:pos x="3" y="124"/>
                </a:cxn>
                <a:cxn ang="0">
                  <a:pos x="3" y="124"/>
                </a:cxn>
                <a:cxn ang="0">
                  <a:pos x="1" y="125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7" y="132"/>
                </a:cxn>
                <a:cxn ang="0">
                  <a:pos x="11" y="130"/>
                </a:cxn>
                <a:cxn ang="0">
                  <a:pos x="13" y="127"/>
                </a:cxn>
                <a:cxn ang="0">
                  <a:pos x="17" y="120"/>
                </a:cxn>
                <a:cxn ang="0">
                  <a:pos x="17" y="120"/>
                </a:cxn>
                <a:cxn ang="0">
                  <a:pos x="28" y="101"/>
                </a:cxn>
                <a:cxn ang="0">
                  <a:pos x="39" y="81"/>
                </a:cxn>
                <a:cxn ang="0">
                  <a:pos x="39" y="81"/>
                </a:cxn>
                <a:cxn ang="0">
                  <a:pos x="49" y="62"/>
                </a:cxn>
                <a:cxn ang="0">
                  <a:pos x="62" y="43"/>
                </a:cxn>
                <a:cxn ang="0">
                  <a:pos x="74" y="25"/>
                </a:cxn>
                <a:cxn ang="0">
                  <a:pos x="81" y="16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32">
                  <a:moveTo>
                    <a:pt x="82" y="1"/>
                  </a:moveTo>
                  <a:lnTo>
                    <a:pt x="82" y="1"/>
                  </a:lnTo>
                  <a:lnTo>
                    <a:pt x="71" y="14"/>
                  </a:lnTo>
                  <a:lnTo>
                    <a:pt x="61" y="28"/>
                  </a:lnTo>
                  <a:lnTo>
                    <a:pt x="52" y="42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23" y="91"/>
                  </a:lnTo>
                  <a:lnTo>
                    <a:pt x="23" y="91"/>
                  </a:lnTo>
                  <a:lnTo>
                    <a:pt x="13" y="108"/>
                  </a:lnTo>
                  <a:lnTo>
                    <a:pt x="8" y="119"/>
                  </a:lnTo>
                  <a:lnTo>
                    <a:pt x="5" y="122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1" y="125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7" y="132"/>
                  </a:lnTo>
                  <a:lnTo>
                    <a:pt x="11" y="130"/>
                  </a:lnTo>
                  <a:lnTo>
                    <a:pt x="13" y="127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28" y="101"/>
                  </a:lnTo>
                  <a:lnTo>
                    <a:pt x="39" y="81"/>
                  </a:lnTo>
                  <a:lnTo>
                    <a:pt x="39" y="81"/>
                  </a:lnTo>
                  <a:lnTo>
                    <a:pt x="49" y="62"/>
                  </a:lnTo>
                  <a:lnTo>
                    <a:pt x="62" y="43"/>
                  </a:lnTo>
                  <a:lnTo>
                    <a:pt x="74" y="25"/>
                  </a:lnTo>
                  <a:lnTo>
                    <a:pt x="81" y="16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2" name="Freeform 298"/>
            <p:cNvSpPr/>
            <p:nvPr/>
          </p:nvSpPr>
          <p:spPr bwMode="auto">
            <a:xfrm>
              <a:off x="3398838" y="3617913"/>
              <a:ext cx="46038" cy="777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9"/>
                </a:cxn>
                <a:cxn ang="0">
                  <a:pos x="74" y="14"/>
                </a:cxn>
                <a:cxn ang="0">
                  <a:pos x="68" y="23"/>
                </a:cxn>
                <a:cxn ang="0">
                  <a:pos x="54" y="39"/>
                </a:cxn>
                <a:cxn ang="0">
                  <a:pos x="54" y="39"/>
                </a:cxn>
                <a:cxn ang="0">
                  <a:pos x="42" y="55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22" y="87"/>
                </a:cxn>
                <a:cxn ang="0">
                  <a:pos x="13" y="102"/>
                </a:cxn>
                <a:cxn ang="0">
                  <a:pos x="9" y="111"/>
                </a:cxn>
                <a:cxn ang="0">
                  <a:pos x="6" y="119"/>
                </a:cxn>
                <a:cxn ang="0">
                  <a:pos x="2" y="12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1" y="143"/>
                </a:cxn>
                <a:cxn ang="0">
                  <a:pos x="2" y="144"/>
                </a:cxn>
                <a:cxn ang="0">
                  <a:pos x="3" y="145"/>
                </a:cxn>
                <a:cxn ang="0">
                  <a:pos x="6" y="146"/>
                </a:cxn>
                <a:cxn ang="0">
                  <a:pos x="7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1" y="130"/>
                </a:cxn>
                <a:cxn ang="0">
                  <a:pos x="15" y="119"/>
                </a:cxn>
                <a:cxn ang="0">
                  <a:pos x="19" y="108"/>
                </a:cxn>
                <a:cxn ang="0">
                  <a:pos x="25" y="97"/>
                </a:cxn>
                <a:cxn ang="0">
                  <a:pos x="39" y="75"/>
                </a:cxn>
                <a:cxn ang="0">
                  <a:pos x="52" y="57"/>
                </a:cxn>
                <a:cxn ang="0">
                  <a:pos x="52" y="57"/>
                </a:cxn>
                <a:cxn ang="0">
                  <a:pos x="62" y="45"/>
                </a:cxn>
                <a:cxn ang="0">
                  <a:pos x="73" y="32"/>
                </a:cxn>
                <a:cxn ang="0">
                  <a:pos x="77" y="26"/>
                </a:cxn>
                <a:cxn ang="0">
                  <a:pos x="81" y="19"/>
                </a:cxn>
                <a:cxn ang="0">
                  <a:pos x="84" y="12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146">
                  <a:moveTo>
                    <a:pt x="77" y="4"/>
                  </a:moveTo>
                  <a:lnTo>
                    <a:pt x="77" y="4"/>
                  </a:lnTo>
                  <a:lnTo>
                    <a:pt x="76" y="9"/>
                  </a:lnTo>
                  <a:lnTo>
                    <a:pt x="74" y="14"/>
                  </a:lnTo>
                  <a:lnTo>
                    <a:pt x="68" y="23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42" y="55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2" y="87"/>
                  </a:lnTo>
                  <a:lnTo>
                    <a:pt x="13" y="102"/>
                  </a:lnTo>
                  <a:lnTo>
                    <a:pt x="9" y="111"/>
                  </a:lnTo>
                  <a:lnTo>
                    <a:pt x="6" y="119"/>
                  </a:lnTo>
                  <a:lnTo>
                    <a:pt x="2" y="12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1" y="143"/>
                  </a:lnTo>
                  <a:lnTo>
                    <a:pt x="2" y="144"/>
                  </a:lnTo>
                  <a:lnTo>
                    <a:pt x="3" y="145"/>
                  </a:lnTo>
                  <a:lnTo>
                    <a:pt x="6" y="146"/>
                  </a:lnTo>
                  <a:lnTo>
                    <a:pt x="7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1" y="130"/>
                  </a:lnTo>
                  <a:lnTo>
                    <a:pt x="15" y="119"/>
                  </a:lnTo>
                  <a:lnTo>
                    <a:pt x="19" y="108"/>
                  </a:lnTo>
                  <a:lnTo>
                    <a:pt x="25" y="97"/>
                  </a:lnTo>
                  <a:lnTo>
                    <a:pt x="39" y="75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62" y="45"/>
                  </a:lnTo>
                  <a:lnTo>
                    <a:pt x="73" y="32"/>
                  </a:lnTo>
                  <a:lnTo>
                    <a:pt x="77" y="26"/>
                  </a:lnTo>
                  <a:lnTo>
                    <a:pt x="81" y="19"/>
                  </a:lnTo>
                  <a:lnTo>
                    <a:pt x="84" y="12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3" name="Freeform 299"/>
            <p:cNvSpPr/>
            <p:nvPr/>
          </p:nvSpPr>
          <p:spPr bwMode="auto">
            <a:xfrm>
              <a:off x="3429000" y="3648075"/>
              <a:ext cx="42863" cy="6826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52" y="31"/>
                </a:cxn>
                <a:cxn ang="0">
                  <a:pos x="32" y="60"/>
                </a:cxn>
                <a:cxn ang="0">
                  <a:pos x="24" y="74"/>
                </a:cxn>
                <a:cxn ang="0">
                  <a:pos x="16" y="90"/>
                </a:cxn>
                <a:cxn ang="0">
                  <a:pos x="7" y="10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17" y="108"/>
                </a:cxn>
                <a:cxn ang="0">
                  <a:pos x="24" y="93"/>
                </a:cxn>
                <a:cxn ang="0">
                  <a:pos x="32" y="78"/>
                </a:cxn>
                <a:cxn ang="0">
                  <a:pos x="41" y="63"/>
                </a:cxn>
                <a:cxn ang="0">
                  <a:pos x="60" y="35"/>
                </a:cxn>
                <a:cxn ang="0">
                  <a:pos x="81" y="7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1" y="2"/>
                </a:cxn>
                <a:cxn ang="0">
                  <a:pos x="79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1" h="127">
                  <a:moveTo>
                    <a:pt x="72" y="2"/>
                  </a:moveTo>
                  <a:lnTo>
                    <a:pt x="72" y="2"/>
                  </a:lnTo>
                  <a:lnTo>
                    <a:pt x="52" y="31"/>
                  </a:lnTo>
                  <a:lnTo>
                    <a:pt x="32" y="60"/>
                  </a:lnTo>
                  <a:lnTo>
                    <a:pt x="24" y="74"/>
                  </a:lnTo>
                  <a:lnTo>
                    <a:pt x="16" y="90"/>
                  </a:lnTo>
                  <a:lnTo>
                    <a:pt x="7" y="10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17" y="108"/>
                  </a:lnTo>
                  <a:lnTo>
                    <a:pt x="24" y="93"/>
                  </a:lnTo>
                  <a:lnTo>
                    <a:pt x="32" y="78"/>
                  </a:lnTo>
                  <a:lnTo>
                    <a:pt x="41" y="63"/>
                  </a:lnTo>
                  <a:lnTo>
                    <a:pt x="60" y="35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79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4" name="Freeform 300"/>
            <p:cNvSpPr/>
            <p:nvPr/>
          </p:nvSpPr>
          <p:spPr bwMode="auto">
            <a:xfrm>
              <a:off x="3449638" y="3665538"/>
              <a:ext cx="38100" cy="809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21"/>
                </a:cxn>
                <a:cxn ang="0">
                  <a:pos x="44" y="40"/>
                </a:cxn>
                <a:cxn ang="0">
                  <a:pos x="34" y="59"/>
                </a:cxn>
                <a:cxn ang="0">
                  <a:pos x="25" y="78"/>
                </a:cxn>
                <a:cxn ang="0">
                  <a:pos x="25" y="78"/>
                </a:cxn>
                <a:cxn ang="0">
                  <a:pos x="16" y="94"/>
                </a:cxn>
                <a:cxn ang="0">
                  <a:pos x="9" y="112"/>
                </a:cxn>
                <a:cxn ang="0">
                  <a:pos x="6" y="120"/>
                </a:cxn>
                <a:cxn ang="0">
                  <a:pos x="3" y="129"/>
                </a:cxn>
                <a:cxn ang="0">
                  <a:pos x="1" y="137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7" y="117"/>
                </a:cxn>
                <a:cxn ang="0">
                  <a:pos x="21" y="106"/>
                </a:cxn>
                <a:cxn ang="0">
                  <a:pos x="30" y="88"/>
                </a:cxn>
                <a:cxn ang="0">
                  <a:pos x="41" y="69"/>
                </a:cxn>
                <a:cxn ang="0">
                  <a:pos x="41" y="69"/>
                </a:cxn>
                <a:cxn ang="0">
                  <a:pos x="48" y="54"/>
                </a:cxn>
                <a:cxn ang="0">
                  <a:pos x="55" y="38"/>
                </a:cxn>
                <a:cxn ang="0">
                  <a:pos x="62" y="23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152">
                  <a:moveTo>
                    <a:pt x="62" y="2"/>
                  </a:moveTo>
                  <a:lnTo>
                    <a:pt x="62" y="2"/>
                  </a:lnTo>
                  <a:lnTo>
                    <a:pt x="53" y="21"/>
                  </a:lnTo>
                  <a:lnTo>
                    <a:pt x="44" y="40"/>
                  </a:lnTo>
                  <a:lnTo>
                    <a:pt x="34" y="59"/>
                  </a:lnTo>
                  <a:lnTo>
                    <a:pt x="25" y="78"/>
                  </a:lnTo>
                  <a:lnTo>
                    <a:pt x="25" y="78"/>
                  </a:lnTo>
                  <a:lnTo>
                    <a:pt x="16" y="94"/>
                  </a:lnTo>
                  <a:lnTo>
                    <a:pt x="9" y="112"/>
                  </a:lnTo>
                  <a:lnTo>
                    <a:pt x="6" y="120"/>
                  </a:lnTo>
                  <a:lnTo>
                    <a:pt x="3" y="129"/>
                  </a:lnTo>
                  <a:lnTo>
                    <a:pt x="1" y="137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7" y="117"/>
                  </a:lnTo>
                  <a:lnTo>
                    <a:pt x="21" y="106"/>
                  </a:lnTo>
                  <a:lnTo>
                    <a:pt x="30" y="88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8" y="54"/>
                  </a:lnTo>
                  <a:lnTo>
                    <a:pt x="55" y="38"/>
                  </a:lnTo>
                  <a:lnTo>
                    <a:pt x="62" y="23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5" name="Freeform 301"/>
            <p:cNvSpPr/>
            <p:nvPr/>
          </p:nvSpPr>
          <p:spPr bwMode="auto">
            <a:xfrm>
              <a:off x="3481388" y="3683000"/>
              <a:ext cx="38100" cy="682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8" y="9"/>
                </a:cxn>
                <a:cxn ang="0">
                  <a:pos x="53" y="17"/>
                </a:cxn>
                <a:cxn ang="0">
                  <a:pos x="48" y="24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0" y="38"/>
                </a:cxn>
                <a:cxn ang="0">
                  <a:pos x="35" y="48"/>
                </a:cxn>
                <a:cxn ang="0">
                  <a:pos x="32" y="56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4" y="73"/>
                </a:cxn>
                <a:cxn ang="0">
                  <a:pos x="19" y="82"/>
                </a:cxn>
                <a:cxn ang="0">
                  <a:pos x="13" y="90"/>
                </a:cxn>
                <a:cxn ang="0">
                  <a:pos x="8" y="99"/>
                </a:cxn>
                <a:cxn ang="0">
                  <a:pos x="8" y="99"/>
                </a:cxn>
                <a:cxn ang="0">
                  <a:pos x="6" y="104"/>
                </a:cxn>
                <a:cxn ang="0">
                  <a:pos x="5" y="111"/>
                </a:cxn>
                <a:cxn ang="0">
                  <a:pos x="2" y="11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2" y="97"/>
                </a:cxn>
                <a:cxn ang="0">
                  <a:pos x="29" y="83"/>
                </a:cxn>
                <a:cxn ang="0">
                  <a:pos x="38" y="68"/>
                </a:cxn>
                <a:cxn ang="0">
                  <a:pos x="38" y="68"/>
                </a:cxn>
                <a:cxn ang="0">
                  <a:pos x="41" y="63"/>
                </a:cxn>
                <a:cxn ang="0">
                  <a:pos x="44" y="56"/>
                </a:cxn>
                <a:cxn ang="0">
                  <a:pos x="49" y="42"/>
                </a:cxn>
                <a:cxn ang="0">
                  <a:pos x="49" y="42"/>
                </a:cxn>
                <a:cxn ang="0">
                  <a:pos x="54" y="33"/>
                </a:cxn>
                <a:cxn ang="0">
                  <a:pos x="59" y="25"/>
                </a:cxn>
                <a:cxn ang="0">
                  <a:pos x="65" y="16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128">
                  <a:moveTo>
                    <a:pt x="62" y="2"/>
                  </a:moveTo>
                  <a:lnTo>
                    <a:pt x="62" y="2"/>
                  </a:lnTo>
                  <a:lnTo>
                    <a:pt x="58" y="9"/>
                  </a:lnTo>
                  <a:lnTo>
                    <a:pt x="53" y="17"/>
                  </a:lnTo>
                  <a:lnTo>
                    <a:pt x="48" y="24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0" y="38"/>
                  </a:lnTo>
                  <a:lnTo>
                    <a:pt x="35" y="48"/>
                  </a:lnTo>
                  <a:lnTo>
                    <a:pt x="32" y="56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4" y="73"/>
                  </a:lnTo>
                  <a:lnTo>
                    <a:pt x="19" y="82"/>
                  </a:lnTo>
                  <a:lnTo>
                    <a:pt x="13" y="90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6" y="104"/>
                  </a:lnTo>
                  <a:lnTo>
                    <a:pt x="5" y="111"/>
                  </a:lnTo>
                  <a:lnTo>
                    <a:pt x="2" y="11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2" y="97"/>
                  </a:lnTo>
                  <a:lnTo>
                    <a:pt x="29" y="83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1" y="63"/>
                  </a:lnTo>
                  <a:lnTo>
                    <a:pt x="44" y="56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54" y="33"/>
                  </a:lnTo>
                  <a:lnTo>
                    <a:pt x="59" y="25"/>
                  </a:lnTo>
                  <a:lnTo>
                    <a:pt x="65" y="16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6" name="Freeform 302"/>
            <p:cNvSpPr/>
            <p:nvPr/>
          </p:nvSpPr>
          <p:spPr bwMode="auto">
            <a:xfrm>
              <a:off x="3514725" y="3687763"/>
              <a:ext cx="39688" cy="8255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5"/>
                </a:cxn>
                <a:cxn ang="0">
                  <a:pos x="60" y="25"/>
                </a:cxn>
                <a:cxn ang="0">
                  <a:pos x="56" y="35"/>
                </a:cxn>
                <a:cxn ang="0">
                  <a:pos x="50" y="46"/>
                </a:cxn>
                <a:cxn ang="0">
                  <a:pos x="50" y="46"/>
                </a:cxn>
                <a:cxn ang="0">
                  <a:pos x="45" y="54"/>
                </a:cxn>
                <a:cxn ang="0">
                  <a:pos x="39" y="62"/>
                </a:cxn>
                <a:cxn ang="0">
                  <a:pos x="33" y="71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104"/>
                </a:cxn>
                <a:cxn ang="0">
                  <a:pos x="17" y="115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7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1" y="154"/>
                </a:cxn>
                <a:cxn ang="0">
                  <a:pos x="2" y="155"/>
                </a:cxn>
                <a:cxn ang="0">
                  <a:pos x="4" y="156"/>
                </a:cxn>
                <a:cxn ang="0">
                  <a:pos x="8" y="156"/>
                </a:cxn>
                <a:cxn ang="0">
                  <a:pos x="10" y="155"/>
                </a:cxn>
                <a:cxn ang="0">
                  <a:pos x="10" y="153"/>
                </a:cxn>
                <a:cxn ang="0">
                  <a:pos x="10" y="153"/>
                </a:cxn>
                <a:cxn ang="0">
                  <a:pos x="12" y="145"/>
                </a:cxn>
                <a:cxn ang="0">
                  <a:pos x="15" y="137"/>
                </a:cxn>
                <a:cxn ang="0">
                  <a:pos x="22" y="121"/>
                </a:cxn>
                <a:cxn ang="0">
                  <a:pos x="30" y="105"/>
                </a:cxn>
                <a:cxn ang="0">
                  <a:pos x="33" y="96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39" y="83"/>
                </a:cxn>
                <a:cxn ang="0">
                  <a:pos x="42" y="77"/>
                </a:cxn>
                <a:cxn ang="0">
                  <a:pos x="48" y="65"/>
                </a:cxn>
                <a:cxn ang="0">
                  <a:pos x="55" y="55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6" y="34"/>
                </a:cxn>
                <a:cxn ang="0">
                  <a:pos x="71" y="26"/>
                </a:cxn>
                <a:cxn ang="0">
                  <a:pos x="74" y="16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7" h="156">
                  <a:moveTo>
                    <a:pt x="67" y="3"/>
                  </a:moveTo>
                  <a:lnTo>
                    <a:pt x="67" y="3"/>
                  </a:lnTo>
                  <a:lnTo>
                    <a:pt x="64" y="15"/>
                  </a:lnTo>
                  <a:lnTo>
                    <a:pt x="60" y="25"/>
                  </a:lnTo>
                  <a:lnTo>
                    <a:pt x="56" y="35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5" y="54"/>
                  </a:lnTo>
                  <a:lnTo>
                    <a:pt x="39" y="62"/>
                  </a:lnTo>
                  <a:lnTo>
                    <a:pt x="33" y="71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104"/>
                  </a:lnTo>
                  <a:lnTo>
                    <a:pt x="17" y="115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7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54"/>
                  </a:lnTo>
                  <a:lnTo>
                    <a:pt x="2" y="155"/>
                  </a:lnTo>
                  <a:lnTo>
                    <a:pt x="4" y="156"/>
                  </a:lnTo>
                  <a:lnTo>
                    <a:pt x="8" y="156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12" y="145"/>
                  </a:lnTo>
                  <a:lnTo>
                    <a:pt x="15" y="137"/>
                  </a:lnTo>
                  <a:lnTo>
                    <a:pt x="22" y="121"/>
                  </a:lnTo>
                  <a:lnTo>
                    <a:pt x="30" y="105"/>
                  </a:lnTo>
                  <a:lnTo>
                    <a:pt x="33" y="96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39" y="83"/>
                  </a:lnTo>
                  <a:lnTo>
                    <a:pt x="42" y="77"/>
                  </a:lnTo>
                  <a:lnTo>
                    <a:pt x="48" y="65"/>
                  </a:lnTo>
                  <a:lnTo>
                    <a:pt x="55" y="55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6" y="34"/>
                  </a:lnTo>
                  <a:lnTo>
                    <a:pt x="71" y="26"/>
                  </a:lnTo>
                  <a:lnTo>
                    <a:pt x="74" y="16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7" name="Freeform 303"/>
            <p:cNvSpPr/>
            <p:nvPr/>
          </p:nvSpPr>
          <p:spPr bwMode="auto">
            <a:xfrm>
              <a:off x="3541713" y="3703638"/>
              <a:ext cx="42863" cy="7461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3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10"/>
                </a:cxn>
                <a:cxn ang="0">
                  <a:pos x="70" y="13"/>
                </a:cxn>
                <a:cxn ang="0">
                  <a:pos x="68" y="16"/>
                </a:cxn>
                <a:cxn ang="0">
                  <a:pos x="65" y="19"/>
                </a:cxn>
                <a:cxn ang="0">
                  <a:pos x="59" y="25"/>
                </a:cxn>
                <a:cxn ang="0">
                  <a:pos x="57" y="28"/>
                </a:cxn>
                <a:cxn ang="0">
                  <a:pos x="55" y="31"/>
                </a:cxn>
                <a:cxn ang="0">
                  <a:pos x="55" y="31"/>
                </a:cxn>
                <a:cxn ang="0">
                  <a:pos x="51" y="38"/>
                </a:cxn>
                <a:cxn ang="0">
                  <a:pos x="46" y="46"/>
                </a:cxn>
                <a:cxn ang="0">
                  <a:pos x="41" y="53"/>
                </a:cxn>
                <a:cxn ang="0">
                  <a:pos x="38" y="60"/>
                </a:cxn>
                <a:cxn ang="0">
                  <a:pos x="38" y="60"/>
                </a:cxn>
                <a:cxn ang="0">
                  <a:pos x="34" y="70"/>
                </a:cxn>
                <a:cxn ang="0">
                  <a:pos x="29" y="80"/>
                </a:cxn>
                <a:cxn ang="0">
                  <a:pos x="19" y="98"/>
                </a:cxn>
                <a:cxn ang="0">
                  <a:pos x="8" y="117"/>
                </a:cxn>
                <a:cxn ang="0">
                  <a:pos x="4" y="126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8" y="118"/>
                </a:cxn>
                <a:cxn ang="0">
                  <a:pos x="28" y="97"/>
                </a:cxn>
                <a:cxn ang="0">
                  <a:pos x="39" y="78"/>
                </a:cxn>
                <a:cxn ang="0">
                  <a:pos x="51" y="59"/>
                </a:cxn>
                <a:cxn ang="0">
                  <a:pos x="51" y="59"/>
                </a:cxn>
                <a:cxn ang="0">
                  <a:pos x="57" y="49"/>
                </a:cxn>
                <a:cxn ang="0">
                  <a:pos x="62" y="39"/>
                </a:cxn>
                <a:cxn ang="0">
                  <a:pos x="68" y="30"/>
                </a:cxn>
                <a:cxn ang="0">
                  <a:pos x="75" y="22"/>
                </a:cxn>
                <a:cxn ang="0">
                  <a:pos x="75" y="22"/>
                </a:cxn>
                <a:cxn ang="0">
                  <a:pos x="78" y="18"/>
                </a:cxn>
                <a:cxn ang="0">
                  <a:pos x="81" y="14"/>
                </a:cxn>
                <a:cxn ang="0">
                  <a:pos x="81" y="8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81" h="142">
                  <a:moveTo>
                    <a:pt x="81" y="3"/>
                  </a:move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10"/>
                  </a:lnTo>
                  <a:lnTo>
                    <a:pt x="70" y="13"/>
                  </a:lnTo>
                  <a:lnTo>
                    <a:pt x="68" y="16"/>
                  </a:lnTo>
                  <a:lnTo>
                    <a:pt x="65" y="19"/>
                  </a:lnTo>
                  <a:lnTo>
                    <a:pt x="59" y="25"/>
                  </a:lnTo>
                  <a:lnTo>
                    <a:pt x="57" y="28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1" y="38"/>
                  </a:lnTo>
                  <a:lnTo>
                    <a:pt x="46" y="46"/>
                  </a:lnTo>
                  <a:lnTo>
                    <a:pt x="41" y="53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4" y="70"/>
                  </a:lnTo>
                  <a:lnTo>
                    <a:pt x="29" y="80"/>
                  </a:lnTo>
                  <a:lnTo>
                    <a:pt x="19" y="98"/>
                  </a:lnTo>
                  <a:lnTo>
                    <a:pt x="8" y="117"/>
                  </a:lnTo>
                  <a:lnTo>
                    <a:pt x="4" y="126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8" y="118"/>
                  </a:lnTo>
                  <a:lnTo>
                    <a:pt x="28" y="97"/>
                  </a:lnTo>
                  <a:lnTo>
                    <a:pt x="39" y="78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7" y="49"/>
                  </a:lnTo>
                  <a:lnTo>
                    <a:pt x="62" y="39"/>
                  </a:lnTo>
                  <a:lnTo>
                    <a:pt x="68" y="30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8" y="18"/>
                  </a:lnTo>
                  <a:lnTo>
                    <a:pt x="81" y="14"/>
                  </a:lnTo>
                  <a:lnTo>
                    <a:pt x="81" y="8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8" name="Freeform 304"/>
            <p:cNvSpPr/>
            <p:nvPr/>
          </p:nvSpPr>
          <p:spPr bwMode="auto">
            <a:xfrm>
              <a:off x="3570288" y="3708400"/>
              <a:ext cx="47625" cy="73025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59" y="37"/>
                </a:cxn>
                <a:cxn ang="0">
                  <a:pos x="35" y="72"/>
                </a:cxn>
                <a:cxn ang="0">
                  <a:pos x="35" y="72"/>
                </a:cxn>
                <a:cxn ang="0">
                  <a:pos x="25" y="86"/>
                </a:cxn>
                <a:cxn ang="0">
                  <a:pos x="15" y="100"/>
                </a:cxn>
                <a:cxn ang="0">
                  <a:pos x="7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5"/>
                </a:cxn>
                <a:cxn ang="0">
                  <a:pos x="17" y="116"/>
                </a:cxn>
                <a:cxn ang="0">
                  <a:pos x="26" y="100"/>
                </a:cxn>
                <a:cxn ang="0">
                  <a:pos x="37" y="84"/>
                </a:cxn>
                <a:cxn ang="0">
                  <a:pos x="48" y="69"/>
                </a:cxn>
                <a:cxn ang="0">
                  <a:pos x="48" y="69"/>
                </a:cxn>
                <a:cxn ang="0">
                  <a:pos x="69" y="38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37">
                  <a:moveTo>
                    <a:pt x="81" y="2"/>
                  </a:moveTo>
                  <a:lnTo>
                    <a:pt x="81" y="2"/>
                  </a:lnTo>
                  <a:lnTo>
                    <a:pt x="59" y="37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25" y="86"/>
                  </a:lnTo>
                  <a:lnTo>
                    <a:pt x="15" y="100"/>
                  </a:lnTo>
                  <a:lnTo>
                    <a:pt x="7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5"/>
                  </a:lnTo>
                  <a:lnTo>
                    <a:pt x="17" y="116"/>
                  </a:lnTo>
                  <a:lnTo>
                    <a:pt x="26" y="100"/>
                  </a:lnTo>
                  <a:lnTo>
                    <a:pt x="37" y="84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69" y="38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9" name="Freeform 305"/>
            <p:cNvSpPr/>
            <p:nvPr/>
          </p:nvSpPr>
          <p:spPr bwMode="auto">
            <a:xfrm>
              <a:off x="3576638" y="3700463"/>
              <a:ext cx="68263" cy="10318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2" y="10"/>
                </a:cxn>
                <a:cxn ang="0">
                  <a:pos x="104" y="21"/>
                </a:cxn>
                <a:cxn ang="0">
                  <a:pos x="90" y="41"/>
                </a:cxn>
                <a:cxn ang="0">
                  <a:pos x="77" y="62"/>
                </a:cxn>
                <a:cxn ang="0">
                  <a:pos x="62" y="83"/>
                </a:cxn>
                <a:cxn ang="0">
                  <a:pos x="62" y="83"/>
                </a:cxn>
                <a:cxn ang="0">
                  <a:pos x="54" y="95"/>
                </a:cxn>
                <a:cxn ang="0">
                  <a:pos x="47" y="109"/>
                </a:cxn>
                <a:cxn ang="0">
                  <a:pos x="33" y="135"/>
                </a:cxn>
                <a:cxn ang="0">
                  <a:pos x="26" y="149"/>
                </a:cxn>
                <a:cxn ang="0">
                  <a:pos x="19" y="162"/>
                </a:cxn>
                <a:cxn ang="0">
                  <a:pos x="10" y="175"/>
                </a:cxn>
                <a:cxn ang="0">
                  <a:pos x="1" y="186"/>
                </a:cxn>
                <a:cxn ang="0">
                  <a:pos x="1" y="186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17" y="183"/>
                </a:cxn>
                <a:cxn ang="0">
                  <a:pos x="24" y="173"/>
                </a:cxn>
                <a:cxn ang="0">
                  <a:pos x="37" y="150"/>
                </a:cxn>
                <a:cxn ang="0">
                  <a:pos x="50" y="126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69" y="90"/>
                </a:cxn>
                <a:cxn ang="0">
                  <a:pos x="79" y="78"/>
                </a:cxn>
                <a:cxn ang="0">
                  <a:pos x="96" y="53"/>
                </a:cxn>
                <a:cxn ang="0">
                  <a:pos x="96" y="53"/>
                </a:cxn>
                <a:cxn ang="0">
                  <a:pos x="111" y="29"/>
                </a:cxn>
                <a:cxn ang="0">
                  <a:pos x="118" y="19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94">
                  <a:moveTo>
                    <a:pt x="120" y="1"/>
                  </a:moveTo>
                  <a:lnTo>
                    <a:pt x="120" y="1"/>
                  </a:lnTo>
                  <a:lnTo>
                    <a:pt x="112" y="10"/>
                  </a:lnTo>
                  <a:lnTo>
                    <a:pt x="104" y="21"/>
                  </a:lnTo>
                  <a:lnTo>
                    <a:pt x="90" y="41"/>
                  </a:lnTo>
                  <a:lnTo>
                    <a:pt x="77" y="62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54" y="95"/>
                  </a:lnTo>
                  <a:lnTo>
                    <a:pt x="47" y="109"/>
                  </a:lnTo>
                  <a:lnTo>
                    <a:pt x="33" y="135"/>
                  </a:lnTo>
                  <a:lnTo>
                    <a:pt x="26" y="149"/>
                  </a:lnTo>
                  <a:lnTo>
                    <a:pt x="19" y="162"/>
                  </a:lnTo>
                  <a:lnTo>
                    <a:pt x="10" y="175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17" y="183"/>
                  </a:lnTo>
                  <a:lnTo>
                    <a:pt x="24" y="173"/>
                  </a:lnTo>
                  <a:lnTo>
                    <a:pt x="37" y="150"/>
                  </a:lnTo>
                  <a:lnTo>
                    <a:pt x="50" y="126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9" y="90"/>
                  </a:lnTo>
                  <a:lnTo>
                    <a:pt x="79" y="78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111" y="29"/>
                  </a:lnTo>
                  <a:lnTo>
                    <a:pt x="118" y="19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0" name="Freeform 306"/>
            <p:cNvSpPr/>
            <p:nvPr/>
          </p:nvSpPr>
          <p:spPr bwMode="auto">
            <a:xfrm>
              <a:off x="3627438" y="3687763"/>
              <a:ext cx="47625" cy="1190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1"/>
                </a:cxn>
                <a:cxn ang="0">
                  <a:pos x="63" y="58"/>
                </a:cxn>
                <a:cxn ang="0">
                  <a:pos x="53" y="85"/>
                </a:cxn>
                <a:cxn ang="0">
                  <a:pos x="42" y="111"/>
                </a:cxn>
                <a:cxn ang="0">
                  <a:pos x="21" y="164"/>
                </a:cxn>
                <a:cxn ang="0">
                  <a:pos x="9" y="190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3" y="222"/>
                </a:cxn>
                <a:cxn ang="0">
                  <a:pos x="5" y="223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9" y="192"/>
                </a:cxn>
                <a:cxn ang="0">
                  <a:pos x="29" y="167"/>
                </a:cxn>
                <a:cxn ang="0">
                  <a:pos x="52" y="114"/>
                </a:cxn>
                <a:cxn ang="0">
                  <a:pos x="62" y="87"/>
                </a:cxn>
                <a:cxn ang="0">
                  <a:pos x="72" y="61"/>
                </a:cxn>
                <a:cxn ang="0">
                  <a:pos x="82" y="33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23">
                  <a:moveTo>
                    <a:pt x="81" y="3"/>
                  </a:moveTo>
                  <a:lnTo>
                    <a:pt x="81" y="3"/>
                  </a:lnTo>
                  <a:lnTo>
                    <a:pt x="72" y="31"/>
                  </a:lnTo>
                  <a:lnTo>
                    <a:pt x="63" y="58"/>
                  </a:lnTo>
                  <a:lnTo>
                    <a:pt x="53" y="85"/>
                  </a:lnTo>
                  <a:lnTo>
                    <a:pt x="42" y="111"/>
                  </a:lnTo>
                  <a:lnTo>
                    <a:pt x="21" y="164"/>
                  </a:lnTo>
                  <a:lnTo>
                    <a:pt x="9" y="190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3" y="222"/>
                  </a:lnTo>
                  <a:lnTo>
                    <a:pt x="5" y="223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9" y="192"/>
                  </a:lnTo>
                  <a:lnTo>
                    <a:pt x="29" y="167"/>
                  </a:lnTo>
                  <a:lnTo>
                    <a:pt x="52" y="114"/>
                  </a:lnTo>
                  <a:lnTo>
                    <a:pt x="62" y="87"/>
                  </a:lnTo>
                  <a:lnTo>
                    <a:pt x="72" y="61"/>
                  </a:lnTo>
                  <a:lnTo>
                    <a:pt x="82" y="33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1" name="Freeform 307"/>
            <p:cNvSpPr/>
            <p:nvPr/>
          </p:nvSpPr>
          <p:spPr bwMode="auto">
            <a:xfrm>
              <a:off x="3654425" y="3678238"/>
              <a:ext cx="63500" cy="117475"/>
            </a:xfrm>
            <a:custGeom>
              <a:avLst/>
              <a:gdLst/>
              <a:ahLst/>
              <a:cxnLst>
                <a:cxn ang="0">
                  <a:pos x="110" y="1"/>
                </a:cxn>
                <a:cxn ang="0">
                  <a:pos x="110" y="1"/>
                </a:cxn>
                <a:cxn ang="0">
                  <a:pos x="100" y="12"/>
                </a:cxn>
                <a:cxn ang="0">
                  <a:pos x="90" y="23"/>
                </a:cxn>
                <a:cxn ang="0">
                  <a:pos x="80" y="35"/>
                </a:cxn>
                <a:cxn ang="0">
                  <a:pos x="72" y="48"/>
                </a:cxn>
                <a:cxn ang="0">
                  <a:pos x="57" y="74"/>
                </a:cxn>
                <a:cxn ang="0">
                  <a:pos x="42" y="101"/>
                </a:cxn>
                <a:cxn ang="0">
                  <a:pos x="42" y="101"/>
                </a:cxn>
                <a:cxn ang="0">
                  <a:pos x="27" y="129"/>
                </a:cxn>
                <a:cxn ang="0">
                  <a:pos x="20" y="143"/>
                </a:cxn>
                <a:cxn ang="0">
                  <a:pos x="14" y="158"/>
                </a:cxn>
                <a:cxn ang="0">
                  <a:pos x="9" y="172"/>
                </a:cxn>
                <a:cxn ang="0">
                  <a:pos x="5" y="187"/>
                </a:cxn>
                <a:cxn ang="0">
                  <a:pos x="2" y="202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2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20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2"/>
                </a:cxn>
                <a:cxn ang="0">
                  <a:pos x="14" y="188"/>
                </a:cxn>
                <a:cxn ang="0">
                  <a:pos x="18" y="173"/>
                </a:cxn>
                <a:cxn ang="0">
                  <a:pos x="24" y="160"/>
                </a:cxn>
                <a:cxn ang="0">
                  <a:pos x="29" y="146"/>
                </a:cxn>
                <a:cxn ang="0">
                  <a:pos x="36" y="133"/>
                </a:cxn>
                <a:cxn ang="0">
                  <a:pos x="50" y="106"/>
                </a:cxn>
                <a:cxn ang="0">
                  <a:pos x="50" y="106"/>
                </a:cxn>
                <a:cxn ang="0">
                  <a:pos x="64" y="79"/>
                </a:cxn>
                <a:cxn ang="0">
                  <a:pos x="79" y="53"/>
                </a:cxn>
                <a:cxn ang="0">
                  <a:pos x="88" y="41"/>
                </a:cxn>
                <a:cxn ang="0">
                  <a:pos x="97" y="30"/>
                </a:cxn>
                <a:cxn ang="0">
                  <a:pos x="106" y="18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1"/>
                </a:cxn>
                <a:cxn ang="0">
                  <a:pos x="110" y="1"/>
                </a:cxn>
              </a:cxnLst>
              <a:rect l="0" t="0" r="r" b="b"/>
              <a:pathLst>
                <a:path w="119" h="222">
                  <a:moveTo>
                    <a:pt x="110" y="1"/>
                  </a:moveTo>
                  <a:lnTo>
                    <a:pt x="110" y="1"/>
                  </a:lnTo>
                  <a:lnTo>
                    <a:pt x="100" y="12"/>
                  </a:lnTo>
                  <a:lnTo>
                    <a:pt x="90" y="23"/>
                  </a:lnTo>
                  <a:lnTo>
                    <a:pt x="80" y="35"/>
                  </a:lnTo>
                  <a:lnTo>
                    <a:pt x="72" y="48"/>
                  </a:lnTo>
                  <a:lnTo>
                    <a:pt x="57" y="74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27" y="129"/>
                  </a:lnTo>
                  <a:lnTo>
                    <a:pt x="20" y="143"/>
                  </a:lnTo>
                  <a:lnTo>
                    <a:pt x="14" y="158"/>
                  </a:lnTo>
                  <a:lnTo>
                    <a:pt x="9" y="172"/>
                  </a:lnTo>
                  <a:lnTo>
                    <a:pt x="5" y="187"/>
                  </a:lnTo>
                  <a:lnTo>
                    <a:pt x="2" y="202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2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20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2"/>
                  </a:lnTo>
                  <a:lnTo>
                    <a:pt x="14" y="188"/>
                  </a:lnTo>
                  <a:lnTo>
                    <a:pt x="18" y="173"/>
                  </a:lnTo>
                  <a:lnTo>
                    <a:pt x="24" y="160"/>
                  </a:lnTo>
                  <a:lnTo>
                    <a:pt x="29" y="146"/>
                  </a:lnTo>
                  <a:lnTo>
                    <a:pt x="36" y="133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64" y="79"/>
                  </a:lnTo>
                  <a:lnTo>
                    <a:pt x="79" y="53"/>
                  </a:lnTo>
                  <a:lnTo>
                    <a:pt x="88" y="41"/>
                  </a:lnTo>
                  <a:lnTo>
                    <a:pt x="97" y="30"/>
                  </a:lnTo>
                  <a:lnTo>
                    <a:pt x="106" y="1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1"/>
                  </a:lnTo>
                  <a:lnTo>
                    <a:pt x="1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2" name="Freeform 308"/>
            <p:cNvSpPr/>
            <p:nvPr/>
          </p:nvSpPr>
          <p:spPr bwMode="auto">
            <a:xfrm>
              <a:off x="3675063" y="3630613"/>
              <a:ext cx="95250" cy="171450"/>
            </a:xfrm>
            <a:custGeom>
              <a:avLst/>
              <a:gdLst/>
              <a:ahLst/>
              <a:cxnLst>
                <a:cxn ang="0">
                  <a:pos x="170" y="3"/>
                </a:cxn>
                <a:cxn ang="0">
                  <a:pos x="170" y="3"/>
                </a:cxn>
                <a:cxn ang="0">
                  <a:pos x="166" y="12"/>
                </a:cxn>
                <a:cxn ang="0">
                  <a:pos x="162" y="21"/>
                </a:cxn>
                <a:cxn ang="0">
                  <a:pos x="151" y="38"/>
                </a:cxn>
                <a:cxn ang="0">
                  <a:pos x="151" y="38"/>
                </a:cxn>
                <a:cxn ang="0">
                  <a:pos x="146" y="46"/>
                </a:cxn>
                <a:cxn ang="0">
                  <a:pos x="142" y="55"/>
                </a:cxn>
                <a:cxn ang="0">
                  <a:pos x="133" y="72"/>
                </a:cxn>
                <a:cxn ang="0">
                  <a:pos x="133" y="72"/>
                </a:cxn>
                <a:cxn ang="0">
                  <a:pos x="122" y="93"/>
                </a:cxn>
                <a:cxn ang="0">
                  <a:pos x="109" y="113"/>
                </a:cxn>
                <a:cxn ang="0">
                  <a:pos x="97" y="134"/>
                </a:cxn>
                <a:cxn ang="0">
                  <a:pos x="85" y="156"/>
                </a:cxn>
                <a:cxn ang="0">
                  <a:pos x="85" y="156"/>
                </a:cxn>
                <a:cxn ang="0">
                  <a:pos x="62" y="197"/>
                </a:cxn>
                <a:cxn ang="0">
                  <a:pos x="37" y="239"/>
                </a:cxn>
                <a:cxn ang="0">
                  <a:pos x="37" y="239"/>
                </a:cxn>
                <a:cxn ang="0">
                  <a:pos x="27" y="258"/>
                </a:cxn>
                <a:cxn ang="0">
                  <a:pos x="17" y="277"/>
                </a:cxn>
                <a:cxn ang="0">
                  <a:pos x="7" y="295"/>
                </a:cxn>
                <a:cxn ang="0">
                  <a:pos x="3" y="306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8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1"/>
                </a:cxn>
                <a:cxn ang="0">
                  <a:pos x="5" y="322"/>
                </a:cxn>
                <a:cxn ang="0">
                  <a:pos x="7" y="321"/>
                </a:cxn>
                <a:cxn ang="0">
                  <a:pos x="8" y="320"/>
                </a:cxn>
                <a:cxn ang="0">
                  <a:pos x="9" y="318"/>
                </a:cxn>
                <a:cxn ang="0">
                  <a:pos x="9" y="318"/>
                </a:cxn>
                <a:cxn ang="0">
                  <a:pos x="12" y="308"/>
                </a:cxn>
                <a:cxn ang="0">
                  <a:pos x="18" y="296"/>
                </a:cxn>
                <a:cxn ang="0">
                  <a:pos x="27" y="277"/>
                </a:cxn>
                <a:cxn ang="0">
                  <a:pos x="38" y="256"/>
                </a:cxn>
                <a:cxn ang="0">
                  <a:pos x="50" y="236"/>
                </a:cxn>
                <a:cxn ang="0">
                  <a:pos x="50" y="236"/>
                </a:cxn>
                <a:cxn ang="0">
                  <a:pos x="74" y="195"/>
                </a:cxn>
                <a:cxn ang="0">
                  <a:pos x="97" y="153"/>
                </a:cxn>
                <a:cxn ang="0">
                  <a:pos x="97" y="153"/>
                </a:cxn>
                <a:cxn ang="0">
                  <a:pos x="109" y="132"/>
                </a:cxn>
                <a:cxn ang="0">
                  <a:pos x="122" y="111"/>
                </a:cxn>
                <a:cxn ang="0">
                  <a:pos x="133" y="91"/>
                </a:cxn>
                <a:cxn ang="0">
                  <a:pos x="145" y="69"/>
                </a:cxn>
                <a:cxn ang="0">
                  <a:pos x="145" y="69"/>
                </a:cxn>
                <a:cxn ang="0">
                  <a:pos x="154" y="54"/>
                </a:cxn>
                <a:cxn ang="0">
                  <a:pos x="163" y="37"/>
                </a:cxn>
                <a:cxn ang="0">
                  <a:pos x="172" y="22"/>
                </a:cxn>
                <a:cxn ang="0">
                  <a:pos x="180" y="5"/>
                </a:cxn>
                <a:cxn ang="0">
                  <a:pos x="180" y="5"/>
                </a:cxn>
                <a:cxn ang="0">
                  <a:pos x="181" y="3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0" y="3"/>
                </a:cxn>
                <a:cxn ang="0">
                  <a:pos x="170" y="3"/>
                </a:cxn>
              </a:cxnLst>
              <a:rect l="0" t="0" r="r" b="b"/>
              <a:pathLst>
                <a:path w="181" h="322">
                  <a:moveTo>
                    <a:pt x="170" y="3"/>
                  </a:moveTo>
                  <a:lnTo>
                    <a:pt x="170" y="3"/>
                  </a:lnTo>
                  <a:lnTo>
                    <a:pt x="166" y="12"/>
                  </a:lnTo>
                  <a:lnTo>
                    <a:pt x="162" y="21"/>
                  </a:lnTo>
                  <a:lnTo>
                    <a:pt x="151" y="38"/>
                  </a:lnTo>
                  <a:lnTo>
                    <a:pt x="151" y="38"/>
                  </a:lnTo>
                  <a:lnTo>
                    <a:pt x="146" y="46"/>
                  </a:lnTo>
                  <a:lnTo>
                    <a:pt x="142" y="55"/>
                  </a:lnTo>
                  <a:lnTo>
                    <a:pt x="133" y="72"/>
                  </a:lnTo>
                  <a:lnTo>
                    <a:pt x="133" y="72"/>
                  </a:lnTo>
                  <a:lnTo>
                    <a:pt x="122" y="93"/>
                  </a:lnTo>
                  <a:lnTo>
                    <a:pt x="109" y="113"/>
                  </a:lnTo>
                  <a:lnTo>
                    <a:pt x="97" y="134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62" y="197"/>
                  </a:lnTo>
                  <a:lnTo>
                    <a:pt x="37" y="239"/>
                  </a:lnTo>
                  <a:lnTo>
                    <a:pt x="37" y="239"/>
                  </a:lnTo>
                  <a:lnTo>
                    <a:pt x="27" y="258"/>
                  </a:lnTo>
                  <a:lnTo>
                    <a:pt x="17" y="277"/>
                  </a:lnTo>
                  <a:lnTo>
                    <a:pt x="7" y="295"/>
                  </a:lnTo>
                  <a:lnTo>
                    <a:pt x="3" y="30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1"/>
                  </a:lnTo>
                  <a:lnTo>
                    <a:pt x="5" y="322"/>
                  </a:lnTo>
                  <a:lnTo>
                    <a:pt x="7" y="321"/>
                  </a:lnTo>
                  <a:lnTo>
                    <a:pt x="8" y="320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12" y="308"/>
                  </a:lnTo>
                  <a:lnTo>
                    <a:pt x="18" y="296"/>
                  </a:lnTo>
                  <a:lnTo>
                    <a:pt x="27" y="277"/>
                  </a:lnTo>
                  <a:lnTo>
                    <a:pt x="38" y="256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74" y="195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109" y="132"/>
                  </a:lnTo>
                  <a:lnTo>
                    <a:pt x="122" y="111"/>
                  </a:lnTo>
                  <a:lnTo>
                    <a:pt x="133" y="91"/>
                  </a:lnTo>
                  <a:lnTo>
                    <a:pt x="145" y="69"/>
                  </a:lnTo>
                  <a:lnTo>
                    <a:pt x="145" y="69"/>
                  </a:lnTo>
                  <a:lnTo>
                    <a:pt x="154" y="54"/>
                  </a:lnTo>
                  <a:lnTo>
                    <a:pt x="163" y="37"/>
                  </a:lnTo>
                  <a:lnTo>
                    <a:pt x="172" y="22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1" y="3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0" y="3"/>
                  </a:lnTo>
                  <a:lnTo>
                    <a:pt x="1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3" name="Freeform 309"/>
            <p:cNvSpPr/>
            <p:nvPr/>
          </p:nvSpPr>
          <p:spPr bwMode="auto">
            <a:xfrm>
              <a:off x="3714750" y="3598863"/>
              <a:ext cx="106363" cy="188913"/>
            </a:xfrm>
            <a:custGeom>
              <a:avLst/>
              <a:gdLst/>
              <a:ahLst/>
              <a:cxnLst>
                <a:cxn ang="0">
                  <a:pos x="190" y="3"/>
                </a:cxn>
                <a:cxn ang="0">
                  <a:pos x="190" y="3"/>
                </a:cxn>
                <a:cxn ang="0">
                  <a:pos x="186" y="15"/>
                </a:cxn>
                <a:cxn ang="0">
                  <a:pos x="180" y="27"/>
                </a:cxn>
                <a:cxn ang="0">
                  <a:pos x="174" y="38"/>
                </a:cxn>
                <a:cxn ang="0">
                  <a:pos x="167" y="48"/>
                </a:cxn>
                <a:cxn ang="0">
                  <a:pos x="167" y="48"/>
                </a:cxn>
                <a:cxn ang="0">
                  <a:pos x="158" y="62"/>
                </a:cxn>
                <a:cxn ang="0">
                  <a:pos x="152" y="7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11" y="157"/>
                </a:cxn>
                <a:cxn ang="0">
                  <a:pos x="80" y="212"/>
                </a:cxn>
                <a:cxn ang="0">
                  <a:pos x="80" y="212"/>
                </a:cxn>
                <a:cxn ang="0">
                  <a:pos x="24" y="308"/>
                </a:cxn>
                <a:cxn ang="0">
                  <a:pos x="24" y="308"/>
                </a:cxn>
                <a:cxn ang="0">
                  <a:pos x="17" y="318"/>
                </a:cxn>
                <a:cxn ang="0">
                  <a:pos x="9" y="331"/>
                </a:cxn>
                <a:cxn ang="0">
                  <a:pos x="5" y="338"/>
                </a:cxn>
                <a:cxn ang="0">
                  <a:pos x="1" y="345"/>
                </a:cxn>
                <a:cxn ang="0">
                  <a:pos x="0" y="351"/>
                </a:cxn>
                <a:cxn ang="0">
                  <a:pos x="0" y="354"/>
                </a:cxn>
                <a:cxn ang="0">
                  <a:pos x="1" y="356"/>
                </a:cxn>
                <a:cxn ang="0">
                  <a:pos x="1" y="356"/>
                </a:cxn>
                <a:cxn ang="0">
                  <a:pos x="2" y="358"/>
                </a:cxn>
                <a:cxn ang="0">
                  <a:pos x="3" y="359"/>
                </a:cxn>
                <a:cxn ang="0">
                  <a:pos x="8" y="359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6"/>
                </a:cxn>
                <a:cxn ang="0">
                  <a:pos x="11" y="354"/>
                </a:cxn>
                <a:cxn ang="0">
                  <a:pos x="11" y="354"/>
                </a:cxn>
                <a:cxn ang="0">
                  <a:pos x="10" y="351"/>
                </a:cxn>
                <a:cxn ang="0">
                  <a:pos x="11" y="348"/>
                </a:cxn>
                <a:cxn ang="0">
                  <a:pos x="15" y="340"/>
                </a:cxn>
                <a:cxn ang="0">
                  <a:pos x="24" y="327"/>
                </a:cxn>
                <a:cxn ang="0">
                  <a:pos x="24" y="327"/>
                </a:cxn>
                <a:cxn ang="0">
                  <a:pos x="36" y="309"/>
                </a:cxn>
                <a:cxn ang="0">
                  <a:pos x="45" y="291"/>
                </a:cxn>
                <a:cxn ang="0">
                  <a:pos x="45" y="291"/>
                </a:cxn>
                <a:cxn ang="0">
                  <a:pos x="101" y="194"/>
                </a:cxn>
                <a:cxn ang="0">
                  <a:pos x="101" y="194"/>
                </a:cxn>
                <a:cxn ang="0">
                  <a:pos x="128" y="143"/>
                </a:cxn>
                <a:cxn ang="0">
                  <a:pos x="156" y="91"/>
                </a:cxn>
                <a:cxn ang="0">
                  <a:pos x="156" y="91"/>
                </a:cxn>
                <a:cxn ang="0">
                  <a:pos x="167" y="69"/>
                </a:cxn>
                <a:cxn ang="0">
                  <a:pos x="172" y="58"/>
                </a:cxn>
                <a:cxn ang="0">
                  <a:pos x="179" y="47"/>
                </a:cxn>
                <a:cxn ang="0">
                  <a:pos x="179" y="47"/>
                </a:cxn>
                <a:cxn ang="0">
                  <a:pos x="185" y="37"/>
                </a:cxn>
                <a:cxn ang="0">
                  <a:pos x="190" y="28"/>
                </a:cxn>
                <a:cxn ang="0">
                  <a:pos x="196" y="16"/>
                </a:cxn>
                <a:cxn ang="0">
                  <a:pos x="200" y="6"/>
                </a:cxn>
                <a:cxn ang="0">
                  <a:pos x="200" y="6"/>
                </a:cxn>
                <a:cxn ang="0">
                  <a:pos x="200" y="4"/>
                </a:cxn>
                <a:cxn ang="0">
                  <a:pos x="200" y="2"/>
                </a:cxn>
                <a:cxn ang="0">
                  <a:pos x="199" y="1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1" y="1"/>
                </a:cxn>
                <a:cxn ang="0">
                  <a:pos x="190" y="3"/>
                </a:cxn>
                <a:cxn ang="0">
                  <a:pos x="190" y="3"/>
                </a:cxn>
              </a:cxnLst>
              <a:rect l="0" t="0" r="r" b="b"/>
              <a:pathLst>
                <a:path w="200" h="359">
                  <a:moveTo>
                    <a:pt x="190" y="3"/>
                  </a:moveTo>
                  <a:lnTo>
                    <a:pt x="190" y="3"/>
                  </a:lnTo>
                  <a:lnTo>
                    <a:pt x="186" y="15"/>
                  </a:lnTo>
                  <a:lnTo>
                    <a:pt x="180" y="27"/>
                  </a:lnTo>
                  <a:lnTo>
                    <a:pt x="174" y="38"/>
                  </a:lnTo>
                  <a:lnTo>
                    <a:pt x="167" y="48"/>
                  </a:lnTo>
                  <a:lnTo>
                    <a:pt x="167" y="48"/>
                  </a:lnTo>
                  <a:lnTo>
                    <a:pt x="158" y="62"/>
                  </a:lnTo>
                  <a:lnTo>
                    <a:pt x="152" y="7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11" y="157"/>
                  </a:lnTo>
                  <a:lnTo>
                    <a:pt x="80" y="212"/>
                  </a:lnTo>
                  <a:lnTo>
                    <a:pt x="80" y="212"/>
                  </a:lnTo>
                  <a:lnTo>
                    <a:pt x="24" y="308"/>
                  </a:lnTo>
                  <a:lnTo>
                    <a:pt x="24" y="308"/>
                  </a:lnTo>
                  <a:lnTo>
                    <a:pt x="17" y="318"/>
                  </a:lnTo>
                  <a:lnTo>
                    <a:pt x="9" y="331"/>
                  </a:lnTo>
                  <a:lnTo>
                    <a:pt x="5" y="338"/>
                  </a:lnTo>
                  <a:lnTo>
                    <a:pt x="1" y="345"/>
                  </a:lnTo>
                  <a:lnTo>
                    <a:pt x="0" y="351"/>
                  </a:lnTo>
                  <a:lnTo>
                    <a:pt x="0" y="354"/>
                  </a:lnTo>
                  <a:lnTo>
                    <a:pt x="1" y="356"/>
                  </a:lnTo>
                  <a:lnTo>
                    <a:pt x="1" y="356"/>
                  </a:lnTo>
                  <a:lnTo>
                    <a:pt x="2" y="358"/>
                  </a:lnTo>
                  <a:lnTo>
                    <a:pt x="3" y="359"/>
                  </a:lnTo>
                  <a:lnTo>
                    <a:pt x="8" y="359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0" y="351"/>
                  </a:lnTo>
                  <a:lnTo>
                    <a:pt x="11" y="348"/>
                  </a:lnTo>
                  <a:lnTo>
                    <a:pt x="15" y="340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36" y="309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28" y="143"/>
                  </a:lnTo>
                  <a:lnTo>
                    <a:pt x="156" y="91"/>
                  </a:lnTo>
                  <a:lnTo>
                    <a:pt x="156" y="91"/>
                  </a:lnTo>
                  <a:lnTo>
                    <a:pt x="167" y="69"/>
                  </a:lnTo>
                  <a:lnTo>
                    <a:pt x="172" y="58"/>
                  </a:lnTo>
                  <a:lnTo>
                    <a:pt x="179" y="47"/>
                  </a:lnTo>
                  <a:lnTo>
                    <a:pt x="179" y="47"/>
                  </a:lnTo>
                  <a:lnTo>
                    <a:pt x="185" y="37"/>
                  </a:lnTo>
                  <a:lnTo>
                    <a:pt x="190" y="28"/>
                  </a:lnTo>
                  <a:lnTo>
                    <a:pt x="196" y="1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00" y="4"/>
                  </a:lnTo>
                  <a:lnTo>
                    <a:pt x="200" y="2"/>
                  </a:lnTo>
                  <a:lnTo>
                    <a:pt x="199" y="1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1" y="1"/>
                  </a:lnTo>
                  <a:lnTo>
                    <a:pt x="190" y="3"/>
                  </a:lnTo>
                  <a:lnTo>
                    <a:pt x="1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4" name="Freeform 310"/>
            <p:cNvSpPr/>
            <p:nvPr/>
          </p:nvSpPr>
          <p:spPr bwMode="auto">
            <a:xfrm>
              <a:off x="3770313" y="3409950"/>
              <a:ext cx="198438" cy="354013"/>
            </a:xfrm>
            <a:custGeom>
              <a:avLst/>
              <a:gdLst/>
              <a:ahLst/>
              <a:cxnLst>
                <a:cxn ang="0">
                  <a:pos x="365" y="1"/>
                </a:cxn>
                <a:cxn ang="0">
                  <a:pos x="332" y="37"/>
                </a:cxn>
                <a:cxn ang="0">
                  <a:pos x="301" y="76"/>
                </a:cxn>
                <a:cxn ang="0">
                  <a:pos x="273" y="117"/>
                </a:cxn>
                <a:cxn ang="0">
                  <a:pos x="222" y="205"/>
                </a:cxn>
                <a:cxn ang="0">
                  <a:pos x="176" y="295"/>
                </a:cxn>
                <a:cxn ang="0">
                  <a:pos x="156" y="339"/>
                </a:cxn>
                <a:cxn ang="0">
                  <a:pos x="130" y="399"/>
                </a:cxn>
                <a:cxn ang="0">
                  <a:pos x="123" y="420"/>
                </a:cxn>
                <a:cxn ang="0">
                  <a:pos x="107" y="466"/>
                </a:cxn>
                <a:cxn ang="0">
                  <a:pos x="87" y="512"/>
                </a:cxn>
                <a:cxn ang="0">
                  <a:pos x="75" y="534"/>
                </a:cxn>
                <a:cxn ang="0">
                  <a:pos x="51" y="575"/>
                </a:cxn>
                <a:cxn ang="0">
                  <a:pos x="40" y="597"/>
                </a:cxn>
                <a:cxn ang="0">
                  <a:pos x="31" y="613"/>
                </a:cxn>
                <a:cxn ang="0">
                  <a:pos x="12" y="636"/>
                </a:cxn>
                <a:cxn ang="0">
                  <a:pos x="3" y="652"/>
                </a:cxn>
                <a:cxn ang="0">
                  <a:pos x="0" y="662"/>
                </a:cxn>
                <a:cxn ang="0">
                  <a:pos x="0" y="666"/>
                </a:cxn>
                <a:cxn ang="0">
                  <a:pos x="3" y="668"/>
                </a:cxn>
                <a:cxn ang="0">
                  <a:pos x="6" y="667"/>
                </a:cxn>
                <a:cxn ang="0">
                  <a:pos x="8" y="664"/>
                </a:cxn>
                <a:cxn ang="0">
                  <a:pos x="12" y="654"/>
                </a:cxn>
                <a:cxn ang="0">
                  <a:pos x="22" y="637"/>
                </a:cxn>
                <a:cxn ang="0">
                  <a:pos x="41" y="612"/>
                </a:cxn>
                <a:cxn ang="0">
                  <a:pos x="52" y="595"/>
                </a:cxn>
                <a:cxn ang="0">
                  <a:pos x="62" y="575"/>
                </a:cxn>
                <a:cxn ang="0">
                  <a:pos x="95" y="517"/>
                </a:cxn>
                <a:cxn ang="0">
                  <a:pos x="104" y="499"/>
                </a:cxn>
                <a:cxn ang="0">
                  <a:pos x="120" y="463"/>
                </a:cxn>
                <a:cxn ang="0">
                  <a:pos x="126" y="445"/>
                </a:cxn>
                <a:cxn ang="0">
                  <a:pos x="142" y="398"/>
                </a:cxn>
                <a:cxn ang="0">
                  <a:pos x="161" y="352"/>
                </a:cxn>
                <a:cxn ang="0">
                  <a:pos x="182" y="305"/>
                </a:cxn>
                <a:cxn ang="0">
                  <a:pos x="229" y="213"/>
                </a:cxn>
                <a:cxn ang="0">
                  <a:pos x="255" y="170"/>
                </a:cxn>
                <a:cxn ang="0">
                  <a:pos x="309" y="85"/>
                </a:cxn>
                <a:cxn ang="0">
                  <a:pos x="339" y="45"/>
                </a:cxn>
                <a:cxn ang="0">
                  <a:pos x="373" y="7"/>
                </a:cxn>
                <a:cxn ang="0">
                  <a:pos x="374" y="6"/>
                </a:cxn>
                <a:cxn ang="0">
                  <a:pos x="374" y="2"/>
                </a:cxn>
                <a:cxn ang="0">
                  <a:pos x="371" y="0"/>
                </a:cxn>
                <a:cxn ang="0">
                  <a:pos x="367" y="0"/>
                </a:cxn>
                <a:cxn ang="0">
                  <a:pos x="365" y="1"/>
                </a:cxn>
              </a:cxnLst>
              <a:rect l="0" t="0" r="r" b="b"/>
              <a:pathLst>
                <a:path w="374" h="668">
                  <a:moveTo>
                    <a:pt x="365" y="1"/>
                  </a:moveTo>
                  <a:lnTo>
                    <a:pt x="365" y="1"/>
                  </a:lnTo>
                  <a:lnTo>
                    <a:pt x="349" y="18"/>
                  </a:lnTo>
                  <a:lnTo>
                    <a:pt x="332" y="37"/>
                  </a:lnTo>
                  <a:lnTo>
                    <a:pt x="317" y="56"/>
                  </a:lnTo>
                  <a:lnTo>
                    <a:pt x="301" y="76"/>
                  </a:lnTo>
                  <a:lnTo>
                    <a:pt x="287" y="97"/>
                  </a:lnTo>
                  <a:lnTo>
                    <a:pt x="273" y="117"/>
                  </a:lnTo>
                  <a:lnTo>
                    <a:pt x="247" y="161"/>
                  </a:lnTo>
                  <a:lnTo>
                    <a:pt x="222" y="205"/>
                  </a:lnTo>
                  <a:lnTo>
                    <a:pt x="199" y="250"/>
                  </a:lnTo>
                  <a:lnTo>
                    <a:pt x="176" y="295"/>
                  </a:lnTo>
                  <a:lnTo>
                    <a:pt x="156" y="339"/>
                  </a:lnTo>
                  <a:lnTo>
                    <a:pt x="156" y="339"/>
                  </a:lnTo>
                  <a:lnTo>
                    <a:pt x="138" y="380"/>
                  </a:lnTo>
                  <a:lnTo>
                    <a:pt x="130" y="399"/>
                  </a:lnTo>
                  <a:lnTo>
                    <a:pt x="123" y="420"/>
                  </a:lnTo>
                  <a:lnTo>
                    <a:pt x="123" y="420"/>
                  </a:lnTo>
                  <a:lnTo>
                    <a:pt x="114" y="444"/>
                  </a:lnTo>
                  <a:lnTo>
                    <a:pt x="107" y="466"/>
                  </a:lnTo>
                  <a:lnTo>
                    <a:pt x="98" y="489"/>
                  </a:lnTo>
                  <a:lnTo>
                    <a:pt x="87" y="512"/>
                  </a:lnTo>
                  <a:lnTo>
                    <a:pt x="87" y="512"/>
                  </a:lnTo>
                  <a:lnTo>
                    <a:pt x="75" y="534"/>
                  </a:lnTo>
                  <a:lnTo>
                    <a:pt x="63" y="554"/>
                  </a:lnTo>
                  <a:lnTo>
                    <a:pt x="51" y="575"/>
                  </a:lnTo>
                  <a:lnTo>
                    <a:pt x="40" y="597"/>
                  </a:lnTo>
                  <a:lnTo>
                    <a:pt x="40" y="597"/>
                  </a:lnTo>
                  <a:lnTo>
                    <a:pt x="36" y="605"/>
                  </a:lnTo>
                  <a:lnTo>
                    <a:pt x="31" y="613"/>
                  </a:lnTo>
                  <a:lnTo>
                    <a:pt x="18" y="629"/>
                  </a:lnTo>
                  <a:lnTo>
                    <a:pt x="12" y="636"/>
                  </a:lnTo>
                  <a:lnTo>
                    <a:pt x="7" y="644"/>
                  </a:lnTo>
                  <a:lnTo>
                    <a:pt x="3" y="652"/>
                  </a:lnTo>
                  <a:lnTo>
                    <a:pt x="0" y="662"/>
                  </a:lnTo>
                  <a:lnTo>
                    <a:pt x="0" y="662"/>
                  </a:lnTo>
                  <a:lnTo>
                    <a:pt x="0" y="664"/>
                  </a:lnTo>
                  <a:lnTo>
                    <a:pt x="0" y="666"/>
                  </a:lnTo>
                  <a:lnTo>
                    <a:pt x="1" y="667"/>
                  </a:lnTo>
                  <a:lnTo>
                    <a:pt x="3" y="668"/>
                  </a:lnTo>
                  <a:lnTo>
                    <a:pt x="5" y="668"/>
                  </a:lnTo>
                  <a:lnTo>
                    <a:pt x="6" y="667"/>
                  </a:lnTo>
                  <a:lnTo>
                    <a:pt x="8" y="666"/>
                  </a:lnTo>
                  <a:lnTo>
                    <a:pt x="8" y="664"/>
                  </a:lnTo>
                  <a:lnTo>
                    <a:pt x="8" y="664"/>
                  </a:lnTo>
                  <a:lnTo>
                    <a:pt x="12" y="654"/>
                  </a:lnTo>
                  <a:lnTo>
                    <a:pt x="16" y="646"/>
                  </a:lnTo>
                  <a:lnTo>
                    <a:pt x="22" y="637"/>
                  </a:lnTo>
                  <a:lnTo>
                    <a:pt x="29" y="629"/>
                  </a:lnTo>
                  <a:lnTo>
                    <a:pt x="41" y="612"/>
                  </a:lnTo>
                  <a:lnTo>
                    <a:pt x="47" y="604"/>
                  </a:lnTo>
                  <a:lnTo>
                    <a:pt x="52" y="595"/>
                  </a:lnTo>
                  <a:lnTo>
                    <a:pt x="52" y="595"/>
                  </a:lnTo>
                  <a:lnTo>
                    <a:pt x="62" y="575"/>
                  </a:lnTo>
                  <a:lnTo>
                    <a:pt x="73" y="555"/>
                  </a:lnTo>
                  <a:lnTo>
                    <a:pt x="95" y="517"/>
                  </a:lnTo>
                  <a:lnTo>
                    <a:pt x="95" y="517"/>
                  </a:lnTo>
                  <a:lnTo>
                    <a:pt x="104" y="499"/>
                  </a:lnTo>
                  <a:lnTo>
                    <a:pt x="112" y="482"/>
                  </a:lnTo>
                  <a:lnTo>
                    <a:pt x="120" y="463"/>
                  </a:lnTo>
                  <a:lnTo>
                    <a:pt x="126" y="445"/>
                  </a:lnTo>
                  <a:lnTo>
                    <a:pt x="126" y="445"/>
                  </a:lnTo>
                  <a:lnTo>
                    <a:pt x="133" y="421"/>
                  </a:lnTo>
                  <a:lnTo>
                    <a:pt x="142" y="398"/>
                  </a:lnTo>
                  <a:lnTo>
                    <a:pt x="151" y="376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82" y="305"/>
                  </a:lnTo>
                  <a:lnTo>
                    <a:pt x="204" y="259"/>
                  </a:lnTo>
                  <a:lnTo>
                    <a:pt x="229" y="213"/>
                  </a:lnTo>
                  <a:lnTo>
                    <a:pt x="255" y="170"/>
                  </a:lnTo>
                  <a:lnTo>
                    <a:pt x="255" y="170"/>
                  </a:lnTo>
                  <a:lnTo>
                    <a:pt x="281" y="127"/>
                  </a:lnTo>
                  <a:lnTo>
                    <a:pt x="309" y="85"/>
                  </a:lnTo>
                  <a:lnTo>
                    <a:pt x="324" y="65"/>
                  </a:lnTo>
                  <a:lnTo>
                    <a:pt x="339" y="45"/>
                  </a:lnTo>
                  <a:lnTo>
                    <a:pt x="355" y="25"/>
                  </a:lnTo>
                  <a:lnTo>
                    <a:pt x="373" y="7"/>
                  </a:lnTo>
                  <a:lnTo>
                    <a:pt x="373" y="7"/>
                  </a:lnTo>
                  <a:lnTo>
                    <a:pt x="374" y="6"/>
                  </a:lnTo>
                  <a:lnTo>
                    <a:pt x="374" y="4"/>
                  </a:lnTo>
                  <a:lnTo>
                    <a:pt x="374" y="2"/>
                  </a:lnTo>
                  <a:lnTo>
                    <a:pt x="373" y="1"/>
                  </a:lnTo>
                  <a:lnTo>
                    <a:pt x="371" y="0"/>
                  </a:lnTo>
                  <a:lnTo>
                    <a:pt x="370" y="0"/>
                  </a:lnTo>
                  <a:lnTo>
                    <a:pt x="367" y="0"/>
                  </a:lnTo>
                  <a:lnTo>
                    <a:pt x="365" y="1"/>
                  </a:lnTo>
                  <a:lnTo>
                    <a:pt x="3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5" name="Freeform 311"/>
            <p:cNvSpPr/>
            <p:nvPr/>
          </p:nvSpPr>
          <p:spPr bwMode="auto">
            <a:xfrm>
              <a:off x="3817938" y="3492500"/>
              <a:ext cx="133350" cy="258763"/>
            </a:xfrm>
            <a:custGeom>
              <a:avLst/>
              <a:gdLst/>
              <a:ahLst/>
              <a:cxnLst>
                <a:cxn ang="0">
                  <a:pos x="243" y="1"/>
                </a:cxn>
                <a:cxn ang="0">
                  <a:pos x="235" y="8"/>
                </a:cxn>
                <a:cxn ang="0">
                  <a:pos x="219" y="36"/>
                </a:cxn>
                <a:cxn ang="0">
                  <a:pos x="210" y="52"/>
                </a:cxn>
                <a:cxn ang="0">
                  <a:pos x="195" y="85"/>
                </a:cxn>
                <a:cxn ang="0">
                  <a:pos x="186" y="101"/>
                </a:cxn>
                <a:cxn ang="0">
                  <a:pos x="152" y="163"/>
                </a:cxn>
                <a:cxn ang="0">
                  <a:pos x="118" y="225"/>
                </a:cxn>
                <a:cxn ang="0">
                  <a:pos x="99" y="257"/>
                </a:cxn>
                <a:cxn ang="0">
                  <a:pos x="62" y="324"/>
                </a:cxn>
                <a:cxn ang="0">
                  <a:pos x="44" y="357"/>
                </a:cxn>
                <a:cxn ang="0">
                  <a:pos x="21" y="402"/>
                </a:cxn>
                <a:cxn ang="0">
                  <a:pos x="9" y="433"/>
                </a:cxn>
                <a:cxn ang="0">
                  <a:pos x="1" y="466"/>
                </a:cxn>
                <a:cxn ang="0">
                  <a:pos x="0" y="483"/>
                </a:cxn>
                <a:cxn ang="0">
                  <a:pos x="1" y="487"/>
                </a:cxn>
                <a:cxn ang="0">
                  <a:pos x="4" y="488"/>
                </a:cxn>
                <a:cxn ang="0">
                  <a:pos x="7" y="487"/>
                </a:cxn>
                <a:cxn ang="0">
                  <a:pos x="9" y="483"/>
                </a:cxn>
                <a:cxn ang="0">
                  <a:pos x="11" y="465"/>
                </a:cxn>
                <a:cxn ang="0">
                  <a:pos x="20" y="429"/>
                </a:cxn>
                <a:cxn ang="0">
                  <a:pos x="35" y="396"/>
                </a:cxn>
                <a:cxn ang="0">
                  <a:pos x="60" y="347"/>
                </a:cxn>
                <a:cxn ang="0">
                  <a:pos x="92" y="288"/>
                </a:cxn>
                <a:cxn ang="0">
                  <a:pos x="127" y="229"/>
                </a:cxn>
                <a:cxn ang="0">
                  <a:pos x="142" y="202"/>
                </a:cxn>
                <a:cxn ang="0">
                  <a:pos x="187" y="119"/>
                </a:cxn>
                <a:cxn ang="0">
                  <a:pos x="201" y="91"/>
                </a:cxn>
                <a:cxn ang="0">
                  <a:pos x="215" y="63"/>
                </a:cxn>
                <a:cxn ang="0">
                  <a:pos x="229" y="34"/>
                </a:cxn>
                <a:cxn ang="0">
                  <a:pos x="238" y="19"/>
                </a:cxn>
                <a:cxn ang="0">
                  <a:pos x="249" y="9"/>
                </a:cxn>
                <a:cxn ang="0">
                  <a:pos x="250" y="7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1"/>
                </a:cxn>
              </a:cxnLst>
              <a:rect l="0" t="0" r="r" b="b"/>
              <a:pathLst>
                <a:path w="251" h="488">
                  <a:moveTo>
                    <a:pt x="243" y="1"/>
                  </a:moveTo>
                  <a:lnTo>
                    <a:pt x="243" y="1"/>
                  </a:lnTo>
                  <a:lnTo>
                    <a:pt x="239" y="4"/>
                  </a:lnTo>
                  <a:lnTo>
                    <a:pt x="235" y="8"/>
                  </a:lnTo>
                  <a:lnTo>
                    <a:pt x="229" y="17"/>
                  </a:lnTo>
                  <a:lnTo>
                    <a:pt x="219" y="36"/>
                  </a:lnTo>
                  <a:lnTo>
                    <a:pt x="219" y="36"/>
                  </a:lnTo>
                  <a:lnTo>
                    <a:pt x="210" y="52"/>
                  </a:lnTo>
                  <a:lnTo>
                    <a:pt x="202" y="69"/>
                  </a:lnTo>
                  <a:lnTo>
                    <a:pt x="195" y="85"/>
                  </a:lnTo>
                  <a:lnTo>
                    <a:pt x="186" y="101"/>
                  </a:lnTo>
                  <a:lnTo>
                    <a:pt x="186" y="101"/>
                  </a:lnTo>
                  <a:lnTo>
                    <a:pt x="168" y="132"/>
                  </a:lnTo>
                  <a:lnTo>
                    <a:pt x="152" y="163"/>
                  </a:lnTo>
                  <a:lnTo>
                    <a:pt x="136" y="194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99" y="257"/>
                  </a:lnTo>
                  <a:lnTo>
                    <a:pt x="79" y="290"/>
                  </a:lnTo>
                  <a:lnTo>
                    <a:pt x="62" y="324"/>
                  </a:lnTo>
                  <a:lnTo>
                    <a:pt x="44" y="357"/>
                  </a:lnTo>
                  <a:lnTo>
                    <a:pt x="44" y="357"/>
                  </a:lnTo>
                  <a:lnTo>
                    <a:pt x="29" y="387"/>
                  </a:lnTo>
                  <a:lnTo>
                    <a:pt x="21" y="402"/>
                  </a:lnTo>
                  <a:lnTo>
                    <a:pt x="14" y="418"/>
                  </a:lnTo>
                  <a:lnTo>
                    <a:pt x="9" y="433"/>
                  </a:lnTo>
                  <a:lnTo>
                    <a:pt x="4" y="450"/>
                  </a:lnTo>
                  <a:lnTo>
                    <a:pt x="1" y="466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5"/>
                  </a:lnTo>
                  <a:lnTo>
                    <a:pt x="1" y="487"/>
                  </a:lnTo>
                  <a:lnTo>
                    <a:pt x="2" y="487"/>
                  </a:lnTo>
                  <a:lnTo>
                    <a:pt x="4" y="488"/>
                  </a:lnTo>
                  <a:lnTo>
                    <a:pt x="6" y="487"/>
                  </a:lnTo>
                  <a:lnTo>
                    <a:pt x="7" y="487"/>
                  </a:lnTo>
                  <a:lnTo>
                    <a:pt x="8" y="485"/>
                  </a:lnTo>
                  <a:lnTo>
                    <a:pt x="9" y="483"/>
                  </a:lnTo>
                  <a:lnTo>
                    <a:pt x="9" y="483"/>
                  </a:lnTo>
                  <a:lnTo>
                    <a:pt x="11" y="465"/>
                  </a:lnTo>
                  <a:lnTo>
                    <a:pt x="14" y="447"/>
                  </a:lnTo>
                  <a:lnTo>
                    <a:pt x="20" y="429"/>
                  </a:lnTo>
                  <a:lnTo>
                    <a:pt x="26" y="413"/>
                  </a:lnTo>
                  <a:lnTo>
                    <a:pt x="35" y="396"/>
                  </a:lnTo>
                  <a:lnTo>
                    <a:pt x="43" y="379"/>
                  </a:lnTo>
                  <a:lnTo>
                    <a:pt x="60" y="347"/>
                  </a:lnTo>
                  <a:lnTo>
                    <a:pt x="60" y="347"/>
                  </a:lnTo>
                  <a:lnTo>
                    <a:pt x="92" y="288"/>
                  </a:lnTo>
                  <a:lnTo>
                    <a:pt x="109" y="258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42" y="202"/>
                  </a:lnTo>
                  <a:lnTo>
                    <a:pt x="158" y="175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201" y="91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22" y="49"/>
                  </a:lnTo>
                  <a:lnTo>
                    <a:pt x="229" y="34"/>
                  </a:lnTo>
                  <a:lnTo>
                    <a:pt x="233" y="26"/>
                  </a:lnTo>
                  <a:lnTo>
                    <a:pt x="238" y="19"/>
                  </a:lnTo>
                  <a:lnTo>
                    <a:pt x="243" y="13"/>
                  </a:lnTo>
                  <a:lnTo>
                    <a:pt x="249" y="9"/>
                  </a:lnTo>
                  <a:lnTo>
                    <a:pt x="249" y="9"/>
                  </a:lnTo>
                  <a:lnTo>
                    <a:pt x="250" y="7"/>
                  </a:lnTo>
                  <a:lnTo>
                    <a:pt x="251" y="5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3" y="1"/>
                  </a:lnTo>
                  <a:lnTo>
                    <a:pt x="2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6" name="Freeform 312"/>
            <p:cNvSpPr/>
            <p:nvPr/>
          </p:nvSpPr>
          <p:spPr bwMode="auto">
            <a:xfrm>
              <a:off x="3852863" y="3552825"/>
              <a:ext cx="103188" cy="176213"/>
            </a:xfrm>
            <a:custGeom>
              <a:avLst/>
              <a:gdLst/>
              <a:ahLst/>
              <a:cxnLst>
                <a:cxn ang="0">
                  <a:pos x="186" y="3"/>
                </a:cxn>
                <a:cxn ang="0">
                  <a:pos x="186" y="3"/>
                </a:cxn>
                <a:cxn ang="0">
                  <a:pos x="134" y="81"/>
                </a:cxn>
                <a:cxn ang="0">
                  <a:pos x="81" y="158"/>
                </a:cxn>
                <a:cxn ang="0">
                  <a:pos x="81" y="158"/>
                </a:cxn>
                <a:cxn ang="0">
                  <a:pos x="67" y="180"/>
                </a:cxn>
                <a:cxn ang="0">
                  <a:pos x="54" y="202"/>
                </a:cxn>
                <a:cxn ang="0">
                  <a:pos x="42" y="223"/>
                </a:cxn>
                <a:cxn ang="0">
                  <a:pos x="32" y="246"/>
                </a:cxn>
                <a:cxn ang="0">
                  <a:pos x="32" y="246"/>
                </a:cxn>
                <a:cxn ang="0">
                  <a:pos x="25" y="267"/>
                </a:cxn>
                <a:cxn ang="0">
                  <a:pos x="18" y="286"/>
                </a:cxn>
                <a:cxn ang="0">
                  <a:pos x="10" y="307"/>
                </a:cxn>
                <a:cxn ang="0">
                  <a:pos x="6" y="316"/>
                </a:cxn>
                <a:cxn ang="0">
                  <a:pos x="1" y="326"/>
                </a:cxn>
                <a:cxn ang="0">
                  <a:pos x="1" y="326"/>
                </a:cxn>
                <a:cxn ang="0">
                  <a:pos x="0" y="327"/>
                </a:cxn>
                <a:cxn ang="0">
                  <a:pos x="0" y="329"/>
                </a:cxn>
                <a:cxn ang="0">
                  <a:pos x="1" y="331"/>
                </a:cxn>
                <a:cxn ang="0">
                  <a:pos x="2" y="332"/>
                </a:cxn>
                <a:cxn ang="0">
                  <a:pos x="4" y="332"/>
                </a:cxn>
                <a:cxn ang="0">
                  <a:pos x="5" y="332"/>
                </a:cxn>
                <a:cxn ang="0">
                  <a:pos x="7" y="332"/>
                </a:cxn>
                <a:cxn ang="0">
                  <a:pos x="8" y="330"/>
                </a:cxn>
                <a:cxn ang="0">
                  <a:pos x="8" y="330"/>
                </a:cxn>
                <a:cxn ang="0">
                  <a:pos x="13" y="322"/>
                </a:cxn>
                <a:cxn ang="0">
                  <a:pos x="17" y="314"/>
                </a:cxn>
                <a:cxn ang="0">
                  <a:pos x="23" y="298"/>
                </a:cxn>
                <a:cxn ang="0">
                  <a:pos x="35" y="265"/>
                </a:cxn>
                <a:cxn ang="0">
                  <a:pos x="35" y="265"/>
                </a:cxn>
                <a:cxn ang="0">
                  <a:pos x="40" y="252"/>
                </a:cxn>
                <a:cxn ang="0">
                  <a:pos x="45" y="240"/>
                </a:cxn>
                <a:cxn ang="0">
                  <a:pos x="57" y="216"/>
                </a:cxn>
                <a:cxn ang="0">
                  <a:pos x="70" y="192"/>
                </a:cxn>
                <a:cxn ang="0">
                  <a:pos x="84" y="171"/>
                </a:cxn>
                <a:cxn ang="0">
                  <a:pos x="84" y="171"/>
                </a:cxn>
                <a:cxn ang="0">
                  <a:pos x="99" y="149"/>
                </a:cxn>
                <a:cxn ang="0">
                  <a:pos x="114" y="128"/>
                </a:cxn>
                <a:cxn ang="0">
                  <a:pos x="129" y="108"/>
                </a:cxn>
                <a:cxn ang="0">
                  <a:pos x="142" y="86"/>
                </a:cxn>
                <a:cxn ang="0">
                  <a:pos x="142" y="86"/>
                </a:cxn>
                <a:cxn ang="0">
                  <a:pos x="155" y="65"/>
                </a:cxn>
                <a:cxn ang="0">
                  <a:pos x="168" y="47"/>
                </a:cxn>
                <a:cxn ang="0">
                  <a:pos x="194" y="7"/>
                </a:cxn>
                <a:cxn ang="0">
                  <a:pos x="194" y="7"/>
                </a:cxn>
                <a:cxn ang="0">
                  <a:pos x="194" y="5"/>
                </a:cxn>
                <a:cxn ang="0">
                  <a:pos x="194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6" y="3"/>
                </a:cxn>
                <a:cxn ang="0">
                  <a:pos x="186" y="3"/>
                </a:cxn>
              </a:cxnLst>
              <a:rect l="0" t="0" r="r" b="b"/>
              <a:pathLst>
                <a:path w="194" h="332">
                  <a:moveTo>
                    <a:pt x="186" y="3"/>
                  </a:moveTo>
                  <a:lnTo>
                    <a:pt x="186" y="3"/>
                  </a:lnTo>
                  <a:lnTo>
                    <a:pt x="134" y="81"/>
                  </a:lnTo>
                  <a:lnTo>
                    <a:pt x="81" y="158"/>
                  </a:lnTo>
                  <a:lnTo>
                    <a:pt x="81" y="158"/>
                  </a:lnTo>
                  <a:lnTo>
                    <a:pt x="67" y="180"/>
                  </a:lnTo>
                  <a:lnTo>
                    <a:pt x="54" y="202"/>
                  </a:lnTo>
                  <a:lnTo>
                    <a:pt x="42" y="223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25" y="267"/>
                  </a:lnTo>
                  <a:lnTo>
                    <a:pt x="18" y="286"/>
                  </a:lnTo>
                  <a:lnTo>
                    <a:pt x="10" y="307"/>
                  </a:lnTo>
                  <a:lnTo>
                    <a:pt x="6" y="316"/>
                  </a:lnTo>
                  <a:lnTo>
                    <a:pt x="1" y="326"/>
                  </a:lnTo>
                  <a:lnTo>
                    <a:pt x="1" y="326"/>
                  </a:lnTo>
                  <a:lnTo>
                    <a:pt x="0" y="327"/>
                  </a:lnTo>
                  <a:lnTo>
                    <a:pt x="0" y="329"/>
                  </a:lnTo>
                  <a:lnTo>
                    <a:pt x="1" y="331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5" y="332"/>
                  </a:lnTo>
                  <a:lnTo>
                    <a:pt x="7" y="332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13" y="322"/>
                  </a:lnTo>
                  <a:lnTo>
                    <a:pt x="17" y="314"/>
                  </a:lnTo>
                  <a:lnTo>
                    <a:pt x="23" y="298"/>
                  </a:lnTo>
                  <a:lnTo>
                    <a:pt x="35" y="265"/>
                  </a:lnTo>
                  <a:lnTo>
                    <a:pt x="35" y="265"/>
                  </a:lnTo>
                  <a:lnTo>
                    <a:pt x="40" y="252"/>
                  </a:lnTo>
                  <a:lnTo>
                    <a:pt x="45" y="240"/>
                  </a:lnTo>
                  <a:lnTo>
                    <a:pt x="57" y="216"/>
                  </a:lnTo>
                  <a:lnTo>
                    <a:pt x="70" y="192"/>
                  </a:lnTo>
                  <a:lnTo>
                    <a:pt x="84" y="171"/>
                  </a:lnTo>
                  <a:lnTo>
                    <a:pt x="84" y="171"/>
                  </a:lnTo>
                  <a:lnTo>
                    <a:pt x="99" y="149"/>
                  </a:lnTo>
                  <a:lnTo>
                    <a:pt x="114" y="128"/>
                  </a:lnTo>
                  <a:lnTo>
                    <a:pt x="129" y="108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55" y="65"/>
                  </a:lnTo>
                  <a:lnTo>
                    <a:pt x="168" y="47"/>
                  </a:lnTo>
                  <a:lnTo>
                    <a:pt x="194" y="7"/>
                  </a:lnTo>
                  <a:lnTo>
                    <a:pt x="194" y="7"/>
                  </a:lnTo>
                  <a:lnTo>
                    <a:pt x="194" y="5"/>
                  </a:lnTo>
                  <a:lnTo>
                    <a:pt x="194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7" name="Freeform 313"/>
            <p:cNvSpPr/>
            <p:nvPr/>
          </p:nvSpPr>
          <p:spPr bwMode="auto">
            <a:xfrm>
              <a:off x="3544888" y="3167063"/>
              <a:ext cx="79375" cy="11430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23" y="28"/>
                </a:cxn>
                <a:cxn ang="0">
                  <a:pos x="104" y="56"/>
                </a:cxn>
                <a:cxn ang="0">
                  <a:pos x="104" y="56"/>
                </a:cxn>
                <a:cxn ang="0">
                  <a:pos x="94" y="70"/>
                </a:cxn>
                <a:cxn ang="0">
                  <a:pos x="83" y="84"/>
                </a:cxn>
                <a:cxn ang="0">
                  <a:pos x="70" y="97"/>
                </a:cxn>
                <a:cxn ang="0">
                  <a:pos x="59" y="110"/>
                </a:cxn>
                <a:cxn ang="0">
                  <a:pos x="59" y="110"/>
                </a:cxn>
                <a:cxn ang="0">
                  <a:pos x="50" y="123"/>
                </a:cxn>
                <a:cxn ang="0">
                  <a:pos x="41" y="135"/>
                </a:cxn>
                <a:cxn ang="0">
                  <a:pos x="24" y="162"/>
                </a:cxn>
                <a:cxn ang="0">
                  <a:pos x="24" y="162"/>
                </a:cxn>
                <a:cxn ang="0">
                  <a:pos x="16" y="173"/>
                </a:cxn>
                <a:cxn ang="0">
                  <a:pos x="9" y="185"/>
                </a:cxn>
                <a:cxn ang="0">
                  <a:pos x="3" y="197"/>
                </a:cxn>
                <a:cxn ang="0">
                  <a:pos x="1" y="204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3" y="217"/>
                </a:cxn>
                <a:cxn ang="0">
                  <a:pos x="5" y="217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0" y="207"/>
                </a:cxn>
                <a:cxn ang="0">
                  <a:pos x="13" y="201"/>
                </a:cxn>
                <a:cxn ang="0">
                  <a:pos x="18" y="189"/>
                </a:cxn>
                <a:cxn ang="0">
                  <a:pos x="25" y="178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54" y="135"/>
                </a:cxn>
                <a:cxn ang="0">
                  <a:pos x="64" y="120"/>
                </a:cxn>
                <a:cxn ang="0">
                  <a:pos x="77" y="104"/>
                </a:cxn>
                <a:cxn ang="0">
                  <a:pos x="77" y="104"/>
                </a:cxn>
                <a:cxn ang="0">
                  <a:pos x="86" y="93"/>
                </a:cxn>
                <a:cxn ang="0">
                  <a:pos x="95" y="83"/>
                </a:cxn>
                <a:cxn ang="0">
                  <a:pos x="104" y="72"/>
                </a:cxn>
                <a:cxn ang="0">
                  <a:pos x="113" y="60"/>
                </a:cxn>
                <a:cxn ang="0">
                  <a:pos x="113" y="60"/>
                </a:cxn>
                <a:cxn ang="0">
                  <a:pos x="122" y="46"/>
                </a:cxn>
                <a:cxn ang="0">
                  <a:pos x="131" y="33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6" y="0"/>
                </a:cxn>
                <a:cxn ang="0">
                  <a:pos x="144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17">
                  <a:moveTo>
                    <a:pt x="143" y="2"/>
                  </a:moveTo>
                  <a:lnTo>
                    <a:pt x="143" y="2"/>
                  </a:lnTo>
                  <a:lnTo>
                    <a:pt x="123" y="28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94" y="70"/>
                  </a:lnTo>
                  <a:lnTo>
                    <a:pt x="83" y="84"/>
                  </a:lnTo>
                  <a:lnTo>
                    <a:pt x="70" y="97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0" y="123"/>
                  </a:lnTo>
                  <a:lnTo>
                    <a:pt x="41" y="135"/>
                  </a:lnTo>
                  <a:lnTo>
                    <a:pt x="24" y="162"/>
                  </a:lnTo>
                  <a:lnTo>
                    <a:pt x="24" y="162"/>
                  </a:lnTo>
                  <a:lnTo>
                    <a:pt x="16" y="173"/>
                  </a:lnTo>
                  <a:lnTo>
                    <a:pt x="9" y="185"/>
                  </a:lnTo>
                  <a:lnTo>
                    <a:pt x="3" y="197"/>
                  </a:lnTo>
                  <a:lnTo>
                    <a:pt x="1" y="204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3" y="217"/>
                  </a:lnTo>
                  <a:lnTo>
                    <a:pt x="5" y="217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0" y="207"/>
                  </a:lnTo>
                  <a:lnTo>
                    <a:pt x="13" y="201"/>
                  </a:lnTo>
                  <a:lnTo>
                    <a:pt x="18" y="189"/>
                  </a:lnTo>
                  <a:lnTo>
                    <a:pt x="25" y="178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54" y="135"/>
                  </a:lnTo>
                  <a:lnTo>
                    <a:pt x="64" y="120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86" y="93"/>
                  </a:lnTo>
                  <a:lnTo>
                    <a:pt x="95" y="83"/>
                  </a:lnTo>
                  <a:lnTo>
                    <a:pt x="104" y="72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22" y="46"/>
                  </a:lnTo>
                  <a:lnTo>
                    <a:pt x="131" y="33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8" name="Freeform 314"/>
            <p:cNvSpPr/>
            <p:nvPr/>
          </p:nvSpPr>
          <p:spPr bwMode="auto">
            <a:xfrm>
              <a:off x="3598863" y="3168650"/>
              <a:ext cx="71438" cy="95250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22"/>
                </a:cxn>
                <a:cxn ang="0">
                  <a:pos x="90" y="43"/>
                </a:cxn>
                <a:cxn ang="0">
                  <a:pos x="58" y="88"/>
                </a:cxn>
                <a:cxn ang="0">
                  <a:pos x="21" y="137"/>
                </a:cxn>
                <a:cxn ang="0">
                  <a:pos x="21" y="137"/>
                </a:cxn>
                <a:cxn ang="0">
                  <a:pos x="14" y="147"/>
                </a:cxn>
                <a:cxn ang="0">
                  <a:pos x="8" y="155"/>
                </a:cxn>
                <a:cxn ang="0">
                  <a:pos x="4" y="164"/>
                </a:cxn>
                <a:cxn ang="0">
                  <a:pos x="1" y="169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1" y="179"/>
                </a:cxn>
                <a:cxn ang="0">
                  <a:pos x="4" y="180"/>
                </a:cxn>
                <a:cxn ang="0">
                  <a:pos x="5" y="180"/>
                </a:cxn>
                <a:cxn ang="0">
                  <a:pos x="9" y="179"/>
                </a:cxn>
                <a:cxn ang="0">
                  <a:pos x="10" y="178"/>
                </a:cxn>
                <a:cxn ang="0">
                  <a:pos x="11" y="176"/>
                </a:cxn>
                <a:cxn ang="0">
                  <a:pos x="11" y="176"/>
                </a:cxn>
                <a:cxn ang="0">
                  <a:pos x="12" y="169"/>
                </a:cxn>
                <a:cxn ang="0">
                  <a:pos x="14" y="164"/>
                </a:cxn>
                <a:cxn ang="0">
                  <a:pos x="16" y="159"/>
                </a:cxn>
                <a:cxn ang="0">
                  <a:pos x="20" y="154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52" y="111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86" y="67"/>
                </a:cxn>
                <a:cxn ang="0">
                  <a:pos x="101" y="46"/>
                </a:cxn>
                <a:cxn ang="0">
                  <a:pos x="116" y="27"/>
                </a:cxn>
                <a:cxn ang="0">
                  <a:pos x="123" y="18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4" y="6"/>
                </a:cxn>
                <a:cxn ang="0">
                  <a:pos x="134" y="4"/>
                </a:cxn>
                <a:cxn ang="0">
                  <a:pos x="133" y="3"/>
                </a:cxn>
                <a:cxn ang="0">
                  <a:pos x="132" y="1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4" h="180">
                  <a:moveTo>
                    <a:pt x="125" y="1"/>
                  </a:moveTo>
                  <a:lnTo>
                    <a:pt x="125" y="1"/>
                  </a:lnTo>
                  <a:lnTo>
                    <a:pt x="108" y="22"/>
                  </a:lnTo>
                  <a:lnTo>
                    <a:pt x="90" y="43"/>
                  </a:lnTo>
                  <a:lnTo>
                    <a:pt x="58" y="88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14" y="147"/>
                  </a:lnTo>
                  <a:lnTo>
                    <a:pt x="8" y="155"/>
                  </a:lnTo>
                  <a:lnTo>
                    <a:pt x="4" y="164"/>
                  </a:lnTo>
                  <a:lnTo>
                    <a:pt x="1" y="169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5" y="180"/>
                  </a:lnTo>
                  <a:lnTo>
                    <a:pt x="9" y="179"/>
                  </a:lnTo>
                  <a:lnTo>
                    <a:pt x="10" y="178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2" y="169"/>
                  </a:lnTo>
                  <a:lnTo>
                    <a:pt x="14" y="164"/>
                  </a:lnTo>
                  <a:lnTo>
                    <a:pt x="16" y="159"/>
                  </a:lnTo>
                  <a:lnTo>
                    <a:pt x="20" y="154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52" y="111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86" y="67"/>
                  </a:lnTo>
                  <a:lnTo>
                    <a:pt x="101" y="46"/>
                  </a:lnTo>
                  <a:lnTo>
                    <a:pt x="116" y="27"/>
                  </a:lnTo>
                  <a:lnTo>
                    <a:pt x="123" y="18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4" y="6"/>
                  </a:lnTo>
                  <a:lnTo>
                    <a:pt x="134" y="4"/>
                  </a:lnTo>
                  <a:lnTo>
                    <a:pt x="133" y="3"/>
                  </a:lnTo>
                  <a:lnTo>
                    <a:pt x="132" y="1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9" name="Freeform 315"/>
            <p:cNvSpPr/>
            <p:nvPr/>
          </p:nvSpPr>
          <p:spPr bwMode="auto">
            <a:xfrm>
              <a:off x="3644900" y="3186113"/>
              <a:ext cx="52388" cy="7620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7"/>
                </a:cxn>
                <a:cxn ang="0">
                  <a:pos x="65" y="32"/>
                </a:cxn>
                <a:cxn ang="0">
                  <a:pos x="53" y="49"/>
                </a:cxn>
                <a:cxn ang="0">
                  <a:pos x="41" y="65"/>
                </a:cxn>
                <a:cxn ang="0">
                  <a:pos x="31" y="83"/>
                </a:cxn>
                <a:cxn ang="0">
                  <a:pos x="20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13" y="136"/>
                </a:cxn>
                <a:cxn ang="0">
                  <a:pos x="13" y="136"/>
                </a:cxn>
                <a:cxn ang="0">
                  <a:pos x="15" y="133"/>
                </a:cxn>
                <a:cxn ang="0">
                  <a:pos x="14" y="131"/>
                </a:cxn>
                <a:cxn ang="0">
                  <a:pos x="14" y="131"/>
                </a:cxn>
                <a:cxn ang="0">
                  <a:pos x="32" y="98"/>
                </a:cxn>
                <a:cxn ang="0">
                  <a:pos x="52" y="67"/>
                </a:cxn>
                <a:cxn ang="0">
                  <a:pos x="63" y="52"/>
                </a:cxn>
                <a:cxn ang="0">
                  <a:pos x="75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99" h="143">
                  <a:moveTo>
                    <a:pt x="92" y="1"/>
                  </a:moveTo>
                  <a:lnTo>
                    <a:pt x="92" y="1"/>
                  </a:lnTo>
                  <a:lnTo>
                    <a:pt x="79" y="17"/>
                  </a:lnTo>
                  <a:lnTo>
                    <a:pt x="65" y="32"/>
                  </a:lnTo>
                  <a:lnTo>
                    <a:pt x="53" y="49"/>
                  </a:lnTo>
                  <a:lnTo>
                    <a:pt x="41" y="65"/>
                  </a:lnTo>
                  <a:lnTo>
                    <a:pt x="31" y="83"/>
                  </a:lnTo>
                  <a:lnTo>
                    <a:pt x="20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13" y="136"/>
                  </a:lnTo>
                  <a:lnTo>
                    <a:pt x="13" y="136"/>
                  </a:lnTo>
                  <a:lnTo>
                    <a:pt x="15" y="133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32" y="98"/>
                  </a:lnTo>
                  <a:lnTo>
                    <a:pt x="52" y="67"/>
                  </a:lnTo>
                  <a:lnTo>
                    <a:pt x="63" y="52"/>
                  </a:lnTo>
                  <a:lnTo>
                    <a:pt x="75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0" name="Freeform 316"/>
            <p:cNvSpPr/>
            <p:nvPr/>
          </p:nvSpPr>
          <p:spPr bwMode="auto">
            <a:xfrm>
              <a:off x="3679825" y="3197225"/>
              <a:ext cx="58738" cy="666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9" y="5"/>
                </a:cxn>
                <a:cxn ang="0">
                  <a:pos x="97" y="7"/>
                </a:cxn>
                <a:cxn ang="0">
                  <a:pos x="92" y="12"/>
                </a:cxn>
                <a:cxn ang="0">
                  <a:pos x="87" y="16"/>
                </a:cxn>
                <a:cxn ang="0">
                  <a:pos x="82" y="20"/>
                </a:cxn>
                <a:cxn ang="0">
                  <a:pos x="82" y="20"/>
                </a:cxn>
                <a:cxn ang="0">
                  <a:pos x="72" y="32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19" y="101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5" y="127"/>
                </a:cxn>
                <a:cxn ang="0">
                  <a:pos x="6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4" y="109"/>
                </a:cxn>
                <a:cxn ang="0">
                  <a:pos x="39" y="92"/>
                </a:cxn>
                <a:cxn ang="0">
                  <a:pos x="53" y="74"/>
                </a:cxn>
                <a:cxn ang="0">
                  <a:pos x="66" y="55"/>
                </a:cxn>
                <a:cxn ang="0">
                  <a:pos x="66" y="55"/>
                </a:cxn>
                <a:cxn ang="0">
                  <a:pos x="74" y="46"/>
                </a:cxn>
                <a:cxn ang="0">
                  <a:pos x="82" y="35"/>
                </a:cxn>
                <a:cxn ang="0">
                  <a:pos x="90" y="24"/>
                </a:cxn>
                <a:cxn ang="0">
                  <a:pos x="95" y="21"/>
                </a:cxn>
                <a:cxn ang="0">
                  <a:pos x="100" y="18"/>
                </a:cxn>
                <a:cxn ang="0">
                  <a:pos x="100" y="18"/>
                </a:cxn>
                <a:cxn ang="0">
                  <a:pos x="104" y="15"/>
                </a:cxn>
                <a:cxn ang="0">
                  <a:pos x="107" y="13"/>
                </a:cxn>
                <a:cxn ang="0">
                  <a:pos x="108" y="9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10" h="127">
                  <a:moveTo>
                    <a:pt x="100" y="3"/>
                  </a:moveTo>
                  <a:lnTo>
                    <a:pt x="100" y="3"/>
                  </a:lnTo>
                  <a:lnTo>
                    <a:pt x="99" y="5"/>
                  </a:lnTo>
                  <a:lnTo>
                    <a:pt x="97" y="7"/>
                  </a:lnTo>
                  <a:lnTo>
                    <a:pt x="92" y="12"/>
                  </a:lnTo>
                  <a:lnTo>
                    <a:pt x="87" y="16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72" y="32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19" y="101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5" y="127"/>
                  </a:lnTo>
                  <a:lnTo>
                    <a:pt x="6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4" y="109"/>
                  </a:lnTo>
                  <a:lnTo>
                    <a:pt x="39" y="92"/>
                  </a:lnTo>
                  <a:lnTo>
                    <a:pt x="53" y="74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74" y="46"/>
                  </a:lnTo>
                  <a:lnTo>
                    <a:pt x="82" y="35"/>
                  </a:lnTo>
                  <a:lnTo>
                    <a:pt x="90" y="24"/>
                  </a:lnTo>
                  <a:lnTo>
                    <a:pt x="95" y="21"/>
                  </a:lnTo>
                  <a:lnTo>
                    <a:pt x="100" y="18"/>
                  </a:lnTo>
                  <a:lnTo>
                    <a:pt x="100" y="18"/>
                  </a:lnTo>
                  <a:lnTo>
                    <a:pt x="104" y="15"/>
                  </a:lnTo>
                  <a:lnTo>
                    <a:pt x="107" y="13"/>
                  </a:lnTo>
                  <a:lnTo>
                    <a:pt x="108" y="9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1" name="Freeform 317"/>
            <p:cNvSpPr/>
            <p:nvPr/>
          </p:nvSpPr>
          <p:spPr bwMode="auto">
            <a:xfrm>
              <a:off x="3714750" y="3203575"/>
              <a:ext cx="55563" cy="68263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19"/>
                </a:cxn>
                <a:cxn ang="0">
                  <a:pos x="68" y="36"/>
                </a:cxn>
                <a:cxn ang="0">
                  <a:pos x="53" y="54"/>
                </a:cxn>
                <a:cxn ang="0">
                  <a:pos x="39" y="70"/>
                </a:cxn>
                <a:cxn ang="0">
                  <a:pos x="39" y="70"/>
                </a:cxn>
                <a:cxn ang="0">
                  <a:pos x="27" y="83"/>
                </a:cxn>
                <a:cxn ang="0">
                  <a:pos x="16" y="95"/>
                </a:cxn>
                <a:cxn ang="0">
                  <a:pos x="11" y="101"/>
                </a:cxn>
                <a:cxn ang="0">
                  <a:pos x="6" y="109"/>
                </a:cxn>
                <a:cxn ang="0">
                  <a:pos x="2" y="116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14" y="122"/>
                </a:cxn>
                <a:cxn ang="0">
                  <a:pos x="14" y="122"/>
                </a:cxn>
                <a:cxn ang="0">
                  <a:pos x="15" y="120"/>
                </a:cxn>
                <a:cxn ang="0">
                  <a:pos x="15" y="119"/>
                </a:cxn>
                <a:cxn ang="0">
                  <a:pos x="15" y="117"/>
                </a:cxn>
                <a:cxn ang="0">
                  <a:pos x="13" y="115"/>
                </a:cxn>
                <a:cxn ang="0">
                  <a:pos x="13" y="115"/>
                </a:cxn>
                <a:cxn ang="0">
                  <a:pos x="17" y="110"/>
                </a:cxn>
                <a:cxn ang="0">
                  <a:pos x="21" y="105"/>
                </a:cxn>
                <a:cxn ang="0">
                  <a:pos x="29" y="96"/>
                </a:cxn>
                <a:cxn ang="0">
                  <a:pos x="29" y="96"/>
                </a:cxn>
                <a:cxn ang="0">
                  <a:pos x="43" y="81"/>
                </a:cxn>
                <a:cxn ang="0">
                  <a:pos x="56" y="65"/>
                </a:cxn>
                <a:cxn ang="0">
                  <a:pos x="56" y="65"/>
                </a:cxn>
                <a:cxn ang="0">
                  <a:pos x="69" y="52"/>
                </a:cxn>
                <a:cxn ang="0">
                  <a:pos x="80" y="37"/>
                </a:cxn>
                <a:cxn ang="0">
                  <a:pos x="91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5" h="128">
                  <a:moveTo>
                    <a:pt x="97" y="2"/>
                  </a:moveTo>
                  <a:lnTo>
                    <a:pt x="97" y="2"/>
                  </a:lnTo>
                  <a:lnTo>
                    <a:pt x="82" y="19"/>
                  </a:lnTo>
                  <a:lnTo>
                    <a:pt x="68" y="36"/>
                  </a:lnTo>
                  <a:lnTo>
                    <a:pt x="53" y="54"/>
                  </a:lnTo>
                  <a:lnTo>
                    <a:pt x="39" y="70"/>
                  </a:lnTo>
                  <a:lnTo>
                    <a:pt x="39" y="70"/>
                  </a:lnTo>
                  <a:lnTo>
                    <a:pt x="27" y="83"/>
                  </a:lnTo>
                  <a:lnTo>
                    <a:pt x="16" y="95"/>
                  </a:lnTo>
                  <a:lnTo>
                    <a:pt x="11" y="101"/>
                  </a:lnTo>
                  <a:lnTo>
                    <a:pt x="6" y="109"/>
                  </a:lnTo>
                  <a:lnTo>
                    <a:pt x="2" y="116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5" y="120"/>
                  </a:lnTo>
                  <a:lnTo>
                    <a:pt x="15" y="119"/>
                  </a:lnTo>
                  <a:lnTo>
                    <a:pt x="15" y="117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7" y="110"/>
                  </a:lnTo>
                  <a:lnTo>
                    <a:pt x="21" y="105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43" y="81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9" y="52"/>
                  </a:lnTo>
                  <a:lnTo>
                    <a:pt x="80" y="37"/>
                  </a:lnTo>
                  <a:lnTo>
                    <a:pt x="91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2" name="Freeform 318"/>
            <p:cNvSpPr/>
            <p:nvPr/>
          </p:nvSpPr>
          <p:spPr bwMode="auto">
            <a:xfrm>
              <a:off x="3751263" y="3214688"/>
              <a:ext cx="41275" cy="619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5" y="28"/>
                </a:cxn>
                <a:cxn ang="0">
                  <a:pos x="55" y="28"/>
                </a:cxn>
                <a:cxn ang="0">
                  <a:pos x="51" y="34"/>
                </a:cxn>
                <a:cxn ang="0">
                  <a:pos x="47" y="39"/>
                </a:cxn>
                <a:cxn ang="0">
                  <a:pos x="43" y="45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19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2" y="112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46" y="57"/>
                </a:cxn>
                <a:cxn ang="0">
                  <a:pos x="46" y="57"/>
                </a:cxn>
                <a:cxn ang="0">
                  <a:pos x="55" y="44"/>
                </a:cxn>
                <a:cxn ang="0">
                  <a:pos x="65" y="32"/>
                </a:cxn>
                <a:cxn ang="0">
                  <a:pos x="74" y="18"/>
                </a:cxn>
                <a:cxn ang="0">
                  <a:pos x="77" y="12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17">
                  <a:moveTo>
                    <a:pt x="71" y="3"/>
                  </a:moveTo>
                  <a:lnTo>
                    <a:pt x="71" y="3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34"/>
                  </a:lnTo>
                  <a:lnTo>
                    <a:pt x="47" y="39"/>
                  </a:lnTo>
                  <a:lnTo>
                    <a:pt x="43" y="45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19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2" y="112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55" y="44"/>
                  </a:lnTo>
                  <a:lnTo>
                    <a:pt x="65" y="32"/>
                  </a:lnTo>
                  <a:lnTo>
                    <a:pt x="74" y="18"/>
                  </a:lnTo>
                  <a:lnTo>
                    <a:pt x="77" y="12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3" name="Freeform 319"/>
            <p:cNvSpPr/>
            <p:nvPr/>
          </p:nvSpPr>
          <p:spPr bwMode="auto">
            <a:xfrm>
              <a:off x="3775075" y="3227388"/>
              <a:ext cx="42863" cy="55563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3"/>
                </a:cxn>
                <a:cxn ang="0">
                  <a:pos x="71" y="4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12"/>
                </a:cxn>
                <a:cxn ang="0">
                  <a:pos x="69" y="18"/>
                </a:cxn>
                <a:cxn ang="0">
                  <a:pos x="66" y="24"/>
                </a:cxn>
                <a:cxn ang="0">
                  <a:pos x="62" y="30"/>
                </a:cxn>
                <a:cxn ang="0">
                  <a:pos x="53" y="40"/>
                </a:cxn>
                <a:cxn ang="0">
                  <a:pos x="43" y="49"/>
                </a:cxn>
                <a:cxn ang="0">
                  <a:pos x="43" y="49"/>
                </a:cxn>
                <a:cxn ang="0">
                  <a:pos x="38" y="54"/>
                </a:cxn>
                <a:cxn ang="0">
                  <a:pos x="34" y="60"/>
                </a:cxn>
                <a:cxn ang="0">
                  <a:pos x="34" y="60"/>
                </a:cxn>
                <a:cxn ang="0">
                  <a:pos x="29" y="70"/>
                </a:cxn>
                <a:cxn ang="0">
                  <a:pos x="22" y="80"/>
                </a:cxn>
                <a:cxn ang="0">
                  <a:pos x="18" y="85"/>
                </a:cxn>
                <a:cxn ang="0">
                  <a:pos x="13" y="90"/>
                </a:cxn>
                <a:cxn ang="0">
                  <a:pos x="9" y="93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2" y="96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4" y="105"/>
                </a:cxn>
                <a:cxn ang="0">
                  <a:pos x="8" y="104"/>
                </a:cxn>
                <a:cxn ang="0">
                  <a:pos x="12" y="102"/>
                </a:cxn>
                <a:cxn ang="0">
                  <a:pos x="20" y="97"/>
                </a:cxn>
                <a:cxn ang="0">
                  <a:pos x="26" y="90"/>
                </a:cxn>
                <a:cxn ang="0">
                  <a:pos x="32" y="83"/>
                </a:cxn>
                <a:cxn ang="0">
                  <a:pos x="42" y="67"/>
                </a:cxn>
                <a:cxn ang="0">
                  <a:pos x="48" y="59"/>
                </a:cxn>
                <a:cxn ang="0">
                  <a:pos x="54" y="53"/>
                </a:cxn>
                <a:cxn ang="0">
                  <a:pos x="54" y="53"/>
                </a:cxn>
                <a:cxn ang="0">
                  <a:pos x="64" y="43"/>
                </a:cxn>
                <a:cxn ang="0">
                  <a:pos x="68" y="37"/>
                </a:cxn>
                <a:cxn ang="0">
                  <a:pos x="72" y="31"/>
                </a:cxn>
                <a:cxn ang="0">
                  <a:pos x="76" y="24"/>
                </a:cxn>
                <a:cxn ang="0">
                  <a:pos x="79" y="18"/>
                </a:cxn>
                <a:cxn ang="0">
                  <a:pos x="81" y="1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81" h="105">
                  <a:moveTo>
                    <a:pt x="81" y="4"/>
                  </a:moveTo>
                  <a:lnTo>
                    <a:pt x="81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3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69" y="18"/>
                  </a:lnTo>
                  <a:lnTo>
                    <a:pt x="66" y="24"/>
                  </a:lnTo>
                  <a:lnTo>
                    <a:pt x="62" y="30"/>
                  </a:lnTo>
                  <a:lnTo>
                    <a:pt x="53" y="4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38" y="54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9" y="70"/>
                  </a:lnTo>
                  <a:lnTo>
                    <a:pt x="22" y="80"/>
                  </a:lnTo>
                  <a:lnTo>
                    <a:pt x="18" y="85"/>
                  </a:lnTo>
                  <a:lnTo>
                    <a:pt x="13" y="90"/>
                  </a:lnTo>
                  <a:lnTo>
                    <a:pt x="9" y="93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2" y="96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8" y="104"/>
                  </a:lnTo>
                  <a:lnTo>
                    <a:pt x="12" y="102"/>
                  </a:lnTo>
                  <a:lnTo>
                    <a:pt x="20" y="97"/>
                  </a:lnTo>
                  <a:lnTo>
                    <a:pt x="26" y="90"/>
                  </a:lnTo>
                  <a:lnTo>
                    <a:pt x="32" y="83"/>
                  </a:lnTo>
                  <a:lnTo>
                    <a:pt x="42" y="67"/>
                  </a:lnTo>
                  <a:lnTo>
                    <a:pt x="48" y="59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64" y="43"/>
                  </a:lnTo>
                  <a:lnTo>
                    <a:pt x="68" y="37"/>
                  </a:lnTo>
                  <a:lnTo>
                    <a:pt x="72" y="31"/>
                  </a:lnTo>
                  <a:lnTo>
                    <a:pt x="76" y="24"/>
                  </a:lnTo>
                  <a:lnTo>
                    <a:pt x="79" y="18"/>
                  </a:lnTo>
                  <a:lnTo>
                    <a:pt x="81" y="1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4" name="Freeform 320"/>
            <p:cNvSpPr/>
            <p:nvPr/>
          </p:nvSpPr>
          <p:spPr bwMode="auto">
            <a:xfrm>
              <a:off x="3792538" y="324008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7" y="15"/>
                </a:cxn>
                <a:cxn ang="0">
                  <a:pos x="58" y="26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2"/>
                </a:cxn>
                <a:cxn ang="0">
                  <a:pos x="21" y="76"/>
                </a:cxn>
                <a:cxn ang="0">
                  <a:pos x="11" y="88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8" y="96"/>
                </a:cxn>
                <a:cxn ang="0">
                  <a:pos x="27" y="84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7"/>
                </a:cxn>
                <a:cxn ang="0">
                  <a:pos x="64" y="33"/>
                </a:cxn>
                <a:cxn ang="0">
                  <a:pos x="74" y="20"/>
                </a:cxn>
                <a:cxn ang="0">
                  <a:pos x="85" y="6"/>
                </a:cxn>
                <a:cxn ang="0">
                  <a:pos x="85" y="6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9">
                  <a:moveTo>
                    <a:pt x="77" y="2"/>
                  </a:moveTo>
                  <a:lnTo>
                    <a:pt x="77" y="2"/>
                  </a:lnTo>
                  <a:lnTo>
                    <a:pt x="67" y="15"/>
                  </a:lnTo>
                  <a:lnTo>
                    <a:pt x="58" y="26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2"/>
                  </a:lnTo>
                  <a:lnTo>
                    <a:pt x="21" y="76"/>
                  </a:lnTo>
                  <a:lnTo>
                    <a:pt x="11" y="88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8" y="96"/>
                  </a:lnTo>
                  <a:lnTo>
                    <a:pt x="27" y="84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7"/>
                  </a:lnTo>
                  <a:lnTo>
                    <a:pt x="64" y="33"/>
                  </a:lnTo>
                  <a:lnTo>
                    <a:pt x="74" y="20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5" name="Freeform 321"/>
            <p:cNvSpPr/>
            <p:nvPr/>
          </p:nvSpPr>
          <p:spPr bwMode="auto">
            <a:xfrm>
              <a:off x="3817938" y="3254375"/>
              <a:ext cx="33338" cy="55563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1" y="27"/>
                </a:cxn>
                <a:cxn ang="0">
                  <a:pos x="30" y="51"/>
                </a:cxn>
                <a:cxn ang="0">
                  <a:pos x="16" y="75"/>
                </a:cxn>
                <a:cxn ang="0">
                  <a:pos x="9" y="86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3"/>
                </a:cxn>
                <a:cxn ang="0">
                  <a:pos x="16" y="92"/>
                </a:cxn>
                <a:cxn ang="0">
                  <a:pos x="23" y="81"/>
                </a:cxn>
                <a:cxn ang="0">
                  <a:pos x="37" y="57"/>
                </a:cxn>
                <a:cxn ang="0">
                  <a:pos x="49" y="32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104">
                  <a:moveTo>
                    <a:pt x="52" y="2"/>
                  </a:moveTo>
                  <a:lnTo>
                    <a:pt x="52" y="2"/>
                  </a:lnTo>
                  <a:lnTo>
                    <a:pt x="41" y="27"/>
                  </a:lnTo>
                  <a:lnTo>
                    <a:pt x="30" y="51"/>
                  </a:lnTo>
                  <a:lnTo>
                    <a:pt x="16" y="75"/>
                  </a:lnTo>
                  <a:lnTo>
                    <a:pt x="9" y="86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16" y="92"/>
                  </a:lnTo>
                  <a:lnTo>
                    <a:pt x="23" y="81"/>
                  </a:lnTo>
                  <a:lnTo>
                    <a:pt x="37" y="57"/>
                  </a:lnTo>
                  <a:lnTo>
                    <a:pt x="49" y="32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6" name="Freeform 322"/>
            <p:cNvSpPr/>
            <p:nvPr/>
          </p:nvSpPr>
          <p:spPr bwMode="auto">
            <a:xfrm>
              <a:off x="3843338" y="3259138"/>
              <a:ext cx="36513" cy="63500"/>
            </a:xfrm>
            <a:custGeom>
              <a:avLst/>
              <a:gdLst/>
              <a:ahLst/>
              <a:cxnLst>
                <a:cxn ang="0">
                  <a:pos x="61" y="5"/>
                </a:cxn>
                <a:cxn ang="0">
                  <a:pos x="61" y="5"/>
                </a:cxn>
                <a:cxn ang="0">
                  <a:pos x="60" y="12"/>
                </a:cxn>
                <a:cxn ang="0">
                  <a:pos x="57" y="19"/>
                </a:cxn>
                <a:cxn ang="0">
                  <a:pos x="54" y="25"/>
                </a:cxn>
                <a:cxn ang="0">
                  <a:pos x="50" y="30"/>
                </a:cxn>
                <a:cxn ang="0">
                  <a:pos x="40" y="42"/>
                </a:cxn>
                <a:cxn ang="0">
                  <a:pos x="35" y="48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15" y="83"/>
                </a:cxn>
                <a:cxn ang="0">
                  <a:pos x="6" y="98"/>
                </a:cxn>
                <a:cxn ang="0">
                  <a:pos x="2" y="10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5" y="119"/>
                </a:cxn>
                <a:cxn ang="0">
                  <a:pos x="6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1" y="108"/>
                </a:cxn>
                <a:cxn ang="0">
                  <a:pos x="16" y="100"/>
                </a:cxn>
                <a:cxn ang="0">
                  <a:pos x="24" y="84"/>
                </a:cxn>
                <a:cxn ang="0">
                  <a:pos x="42" y="53"/>
                </a:cxn>
                <a:cxn ang="0">
                  <a:pos x="42" y="53"/>
                </a:cxn>
                <a:cxn ang="0">
                  <a:pos x="48" y="48"/>
                </a:cxn>
                <a:cxn ang="0">
                  <a:pos x="53" y="42"/>
                </a:cxn>
                <a:cxn ang="0">
                  <a:pos x="57" y="37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7" y="19"/>
                </a:cxn>
                <a:cxn ang="0">
                  <a:pos x="69" y="13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0" y="5"/>
                </a:cxn>
                <a:cxn ang="0">
                  <a:pos x="69" y="3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1" y="5"/>
                </a:cxn>
                <a:cxn ang="0">
                  <a:pos x="61" y="5"/>
                </a:cxn>
              </a:cxnLst>
              <a:rect l="0" t="0" r="r" b="b"/>
              <a:pathLst>
                <a:path w="70" h="119">
                  <a:moveTo>
                    <a:pt x="61" y="5"/>
                  </a:moveTo>
                  <a:lnTo>
                    <a:pt x="61" y="5"/>
                  </a:lnTo>
                  <a:lnTo>
                    <a:pt x="60" y="12"/>
                  </a:lnTo>
                  <a:lnTo>
                    <a:pt x="57" y="19"/>
                  </a:lnTo>
                  <a:lnTo>
                    <a:pt x="54" y="25"/>
                  </a:lnTo>
                  <a:lnTo>
                    <a:pt x="50" y="30"/>
                  </a:lnTo>
                  <a:lnTo>
                    <a:pt x="40" y="42"/>
                  </a:lnTo>
                  <a:lnTo>
                    <a:pt x="35" y="48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15" y="83"/>
                  </a:lnTo>
                  <a:lnTo>
                    <a:pt x="6" y="98"/>
                  </a:lnTo>
                  <a:lnTo>
                    <a:pt x="2" y="10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5" y="119"/>
                  </a:lnTo>
                  <a:lnTo>
                    <a:pt x="6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1" y="108"/>
                  </a:lnTo>
                  <a:lnTo>
                    <a:pt x="16" y="100"/>
                  </a:lnTo>
                  <a:lnTo>
                    <a:pt x="24" y="84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8" y="48"/>
                  </a:lnTo>
                  <a:lnTo>
                    <a:pt x="53" y="42"/>
                  </a:lnTo>
                  <a:lnTo>
                    <a:pt x="57" y="37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7" y="19"/>
                  </a:lnTo>
                  <a:lnTo>
                    <a:pt x="69" y="13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5"/>
                  </a:lnTo>
                  <a:lnTo>
                    <a:pt x="69" y="3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7" name="Freeform 323"/>
            <p:cNvSpPr/>
            <p:nvPr/>
          </p:nvSpPr>
          <p:spPr bwMode="auto">
            <a:xfrm>
              <a:off x="3857625" y="3278188"/>
              <a:ext cx="41275" cy="6667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8"/>
                </a:cxn>
                <a:cxn ang="0">
                  <a:pos x="52" y="31"/>
                </a:cxn>
                <a:cxn ang="0">
                  <a:pos x="52" y="31"/>
                </a:cxn>
                <a:cxn ang="0">
                  <a:pos x="43" y="45"/>
                </a:cxn>
                <a:cxn ang="0">
                  <a:pos x="34" y="59"/>
                </a:cxn>
                <a:cxn ang="0">
                  <a:pos x="34" y="59"/>
                </a:cxn>
                <a:cxn ang="0">
                  <a:pos x="24" y="74"/>
                </a:cxn>
                <a:cxn ang="0">
                  <a:pos x="14" y="88"/>
                </a:cxn>
                <a:cxn ang="0">
                  <a:pos x="6" y="104"/>
                </a:cxn>
                <a:cxn ang="0">
                  <a:pos x="3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5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3"/>
                </a:cxn>
                <a:cxn ang="0">
                  <a:pos x="9" y="123"/>
                </a:cxn>
                <a:cxn ang="0">
                  <a:pos x="12" y="113"/>
                </a:cxn>
                <a:cxn ang="0">
                  <a:pos x="17" y="104"/>
                </a:cxn>
                <a:cxn ang="0">
                  <a:pos x="22" y="96"/>
                </a:cxn>
                <a:cxn ang="0">
                  <a:pos x="27" y="87"/>
                </a:cxn>
                <a:cxn ang="0">
                  <a:pos x="39" y="71"/>
                </a:cxn>
                <a:cxn ang="0">
                  <a:pos x="44" y="62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57" y="41"/>
                </a:cxn>
                <a:cxn ang="0">
                  <a:pos x="65" y="29"/>
                </a:cxn>
                <a:cxn ang="0">
                  <a:pos x="72" y="17"/>
                </a:cxn>
                <a:cxn ang="0">
                  <a:pos x="74" y="10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27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8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43" y="45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24" y="74"/>
                  </a:lnTo>
                  <a:lnTo>
                    <a:pt x="14" y="88"/>
                  </a:lnTo>
                  <a:lnTo>
                    <a:pt x="6" y="104"/>
                  </a:lnTo>
                  <a:lnTo>
                    <a:pt x="3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3"/>
                  </a:lnTo>
                  <a:lnTo>
                    <a:pt x="9" y="123"/>
                  </a:lnTo>
                  <a:lnTo>
                    <a:pt x="12" y="113"/>
                  </a:lnTo>
                  <a:lnTo>
                    <a:pt x="17" y="104"/>
                  </a:lnTo>
                  <a:lnTo>
                    <a:pt x="22" y="96"/>
                  </a:lnTo>
                  <a:lnTo>
                    <a:pt x="27" y="87"/>
                  </a:lnTo>
                  <a:lnTo>
                    <a:pt x="39" y="71"/>
                  </a:lnTo>
                  <a:lnTo>
                    <a:pt x="44" y="62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57" y="41"/>
                  </a:lnTo>
                  <a:lnTo>
                    <a:pt x="65" y="29"/>
                  </a:lnTo>
                  <a:lnTo>
                    <a:pt x="72" y="17"/>
                  </a:lnTo>
                  <a:lnTo>
                    <a:pt x="74" y="10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8" name="Freeform 324"/>
            <p:cNvSpPr/>
            <p:nvPr/>
          </p:nvSpPr>
          <p:spPr bwMode="auto">
            <a:xfrm>
              <a:off x="3875088" y="3305175"/>
              <a:ext cx="42863" cy="69850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5"/>
                </a:cxn>
                <a:cxn ang="0">
                  <a:pos x="67" y="7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9"/>
                </a:cxn>
                <a:cxn ang="0">
                  <a:pos x="70" y="12"/>
                </a:cxn>
                <a:cxn ang="0">
                  <a:pos x="70" y="16"/>
                </a:cxn>
                <a:cxn ang="0">
                  <a:pos x="69" y="22"/>
                </a:cxn>
                <a:cxn ang="0">
                  <a:pos x="66" y="29"/>
                </a:cxn>
                <a:cxn ang="0">
                  <a:pos x="57" y="47"/>
                </a:cxn>
                <a:cxn ang="0">
                  <a:pos x="44" y="66"/>
                </a:cxn>
                <a:cxn ang="0">
                  <a:pos x="31" y="86"/>
                </a:cxn>
                <a:cxn ang="0">
                  <a:pos x="19" y="103"/>
                </a:cxn>
                <a:cxn ang="0">
                  <a:pos x="2" y="125"/>
                </a:cxn>
                <a:cxn ang="0">
                  <a:pos x="2" y="125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23" y="115"/>
                </a:cxn>
                <a:cxn ang="0">
                  <a:pos x="36" y="96"/>
                </a:cxn>
                <a:cxn ang="0">
                  <a:pos x="48" y="78"/>
                </a:cxn>
                <a:cxn ang="0">
                  <a:pos x="59" y="58"/>
                </a:cxn>
                <a:cxn ang="0">
                  <a:pos x="59" y="58"/>
                </a:cxn>
                <a:cxn ang="0">
                  <a:pos x="67" y="47"/>
                </a:cxn>
                <a:cxn ang="0">
                  <a:pos x="71" y="38"/>
                </a:cxn>
                <a:cxn ang="0">
                  <a:pos x="75" y="30"/>
                </a:cxn>
                <a:cxn ang="0">
                  <a:pos x="79" y="21"/>
                </a:cxn>
                <a:cxn ang="0">
                  <a:pos x="80" y="13"/>
                </a:cxn>
                <a:cxn ang="0">
                  <a:pos x="80" y="9"/>
                </a:cxn>
                <a:cxn ang="0">
                  <a:pos x="79" y="6"/>
                </a:cxn>
                <a:cxn ang="0">
                  <a:pos x="77" y="3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132">
                  <a:moveTo>
                    <a:pt x="73" y="0"/>
                  </a:move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9"/>
                  </a:lnTo>
                  <a:lnTo>
                    <a:pt x="70" y="12"/>
                  </a:lnTo>
                  <a:lnTo>
                    <a:pt x="70" y="16"/>
                  </a:lnTo>
                  <a:lnTo>
                    <a:pt x="69" y="22"/>
                  </a:lnTo>
                  <a:lnTo>
                    <a:pt x="66" y="29"/>
                  </a:lnTo>
                  <a:lnTo>
                    <a:pt x="57" y="47"/>
                  </a:lnTo>
                  <a:lnTo>
                    <a:pt x="44" y="66"/>
                  </a:lnTo>
                  <a:lnTo>
                    <a:pt x="31" y="86"/>
                  </a:lnTo>
                  <a:lnTo>
                    <a:pt x="19" y="103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23" y="115"/>
                  </a:lnTo>
                  <a:lnTo>
                    <a:pt x="36" y="96"/>
                  </a:lnTo>
                  <a:lnTo>
                    <a:pt x="48" y="78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7" y="47"/>
                  </a:lnTo>
                  <a:lnTo>
                    <a:pt x="71" y="38"/>
                  </a:lnTo>
                  <a:lnTo>
                    <a:pt x="75" y="30"/>
                  </a:lnTo>
                  <a:lnTo>
                    <a:pt x="79" y="21"/>
                  </a:lnTo>
                  <a:lnTo>
                    <a:pt x="80" y="13"/>
                  </a:lnTo>
                  <a:lnTo>
                    <a:pt x="80" y="9"/>
                  </a:lnTo>
                  <a:lnTo>
                    <a:pt x="79" y="6"/>
                  </a:lnTo>
                  <a:lnTo>
                    <a:pt x="77" y="3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9" name="Freeform 325"/>
            <p:cNvSpPr/>
            <p:nvPr/>
          </p:nvSpPr>
          <p:spPr bwMode="auto">
            <a:xfrm>
              <a:off x="3883025" y="3336925"/>
              <a:ext cx="47625" cy="76200"/>
            </a:xfrm>
            <a:custGeom>
              <a:avLst/>
              <a:gdLst/>
              <a:ahLst/>
              <a:cxnLst>
                <a:cxn ang="0">
                  <a:pos x="80" y="3"/>
                </a:cxn>
                <a:cxn ang="0">
                  <a:pos x="80" y="3"/>
                </a:cxn>
                <a:cxn ang="0">
                  <a:pos x="78" y="13"/>
                </a:cxn>
                <a:cxn ang="0">
                  <a:pos x="74" y="22"/>
                </a:cxn>
                <a:cxn ang="0">
                  <a:pos x="68" y="30"/>
                </a:cxn>
                <a:cxn ang="0">
                  <a:pos x="63" y="38"/>
                </a:cxn>
                <a:cxn ang="0">
                  <a:pos x="49" y="55"/>
                </a:cxn>
                <a:cxn ang="0">
                  <a:pos x="44" y="63"/>
                </a:cxn>
                <a:cxn ang="0">
                  <a:pos x="39" y="71"/>
                </a:cxn>
                <a:cxn ang="0">
                  <a:pos x="39" y="71"/>
                </a:cxn>
                <a:cxn ang="0">
                  <a:pos x="27" y="96"/>
                </a:cxn>
                <a:cxn ang="0">
                  <a:pos x="20" y="109"/>
                </a:cxn>
                <a:cxn ang="0">
                  <a:pos x="16" y="114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8" y="122"/>
                </a:cxn>
                <a:cxn ang="0">
                  <a:pos x="4" y="126"/>
                </a:cxn>
                <a:cxn ang="0">
                  <a:pos x="2" y="13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0" y="135"/>
                </a:cxn>
                <a:cxn ang="0">
                  <a:pos x="12" y="131"/>
                </a:cxn>
                <a:cxn ang="0">
                  <a:pos x="17" y="125"/>
                </a:cxn>
                <a:cxn ang="0">
                  <a:pos x="22" y="119"/>
                </a:cxn>
                <a:cxn ang="0">
                  <a:pos x="26" y="113"/>
                </a:cxn>
                <a:cxn ang="0">
                  <a:pos x="26" y="113"/>
                </a:cxn>
                <a:cxn ang="0">
                  <a:pos x="40" y="88"/>
                </a:cxn>
                <a:cxn ang="0">
                  <a:pos x="47" y="76"/>
                </a:cxn>
                <a:cxn ang="0">
                  <a:pos x="51" y="69"/>
                </a:cxn>
                <a:cxn ang="0">
                  <a:pos x="55" y="64"/>
                </a:cxn>
                <a:cxn ang="0">
                  <a:pos x="55" y="64"/>
                </a:cxn>
                <a:cxn ang="0">
                  <a:pos x="65" y="54"/>
                </a:cxn>
                <a:cxn ang="0">
                  <a:pos x="69" y="48"/>
                </a:cxn>
                <a:cxn ang="0">
                  <a:pos x="73" y="40"/>
                </a:cxn>
                <a:cxn ang="0">
                  <a:pos x="73" y="40"/>
                </a:cxn>
                <a:cxn ang="0">
                  <a:pos x="77" y="32"/>
                </a:cxn>
                <a:cxn ang="0">
                  <a:pos x="82" y="24"/>
                </a:cxn>
                <a:cxn ang="0">
                  <a:pos x="86" y="15"/>
                </a:cxn>
                <a:cxn ang="0">
                  <a:pos x="88" y="10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4" y="0"/>
                </a:cxn>
                <a:cxn ang="0">
                  <a:pos x="82" y="0"/>
                </a:cxn>
                <a:cxn ang="0">
                  <a:pos x="81" y="1"/>
                </a:cxn>
                <a:cxn ang="0">
                  <a:pos x="80" y="3"/>
                </a:cxn>
                <a:cxn ang="0">
                  <a:pos x="80" y="3"/>
                </a:cxn>
              </a:cxnLst>
              <a:rect l="0" t="0" r="r" b="b"/>
              <a:pathLst>
                <a:path w="89" h="142">
                  <a:moveTo>
                    <a:pt x="80" y="3"/>
                  </a:moveTo>
                  <a:lnTo>
                    <a:pt x="80" y="3"/>
                  </a:lnTo>
                  <a:lnTo>
                    <a:pt x="78" y="13"/>
                  </a:lnTo>
                  <a:lnTo>
                    <a:pt x="74" y="22"/>
                  </a:lnTo>
                  <a:lnTo>
                    <a:pt x="68" y="30"/>
                  </a:lnTo>
                  <a:lnTo>
                    <a:pt x="63" y="38"/>
                  </a:lnTo>
                  <a:lnTo>
                    <a:pt x="49" y="55"/>
                  </a:lnTo>
                  <a:lnTo>
                    <a:pt x="44" y="63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27" y="96"/>
                  </a:lnTo>
                  <a:lnTo>
                    <a:pt x="20" y="109"/>
                  </a:lnTo>
                  <a:lnTo>
                    <a:pt x="16" y="114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8" y="122"/>
                  </a:lnTo>
                  <a:lnTo>
                    <a:pt x="4" y="126"/>
                  </a:lnTo>
                  <a:lnTo>
                    <a:pt x="2" y="13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0" y="135"/>
                  </a:lnTo>
                  <a:lnTo>
                    <a:pt x="12" y="131"/>
                  </a:lnTo>
                  <a:lnTo>
                    <a:pt x="17" y="125"/>
                  </a:lnTo>
                  <a:lnTo>
                    <a:pt x="22" y="119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40" y="88"/>
                  </a:lnTo>
                  <a:lnTo>
                    <a:pt x="47" y="76"/>
                  </a:lnTo>
                  <a:lnTo>
                    <a:pt x="51" y="69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65" y="54"/>
                  </a:lnTo>
                  <a:lnTo>
                    <a:pt x="69" y="48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7" y="32"/>
                  </a:lnTo>
                  <a:lnTo>
                    <a:pt x="82" y="24"/>
                  </a:lnTo>
                  <a:lnTo>
                    <a:pt x="86" y="15"/>
                  </a:lnTo>
                  <a:lnTo>
                    <a:pt x="88" y="10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1" y="1"/>
                  </a:lnTo>
                  <a:lnTo>
                    <a:pt x="80" y="3"/>
                  </a:lnTo>
                  <a:lnTo>
                    <a:pt x="8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0" name="Freeform 326"/>
            <p:cNvSpPr/>
            <p:nvPr/>
          </p:nvSpPr>
          <p:spPr bwMode="auto">
            <a:xfrm>
              <a:off x="3883025" y="3362325"/>
              <a:ext cx="63500" cy="8255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98" y="16"/>
                </a:cxn>
                <a:cxn ang="0">
                  <a:pos x="86" y="33"/>
                </a:cxn>
                <a:cxn ang="0">
                  <a:pos x="76" y="50"/>
                </a:cxn>
                <a:cxn ang="0">
                  <a:pos x="66" y="67"/>
                </a:cxn>
                <a:cxn ang="0">
                  <a:pos x="66" y="67"/>
                </a:cxn>
                <a:cxn ang="0">
                  <a:pos x="52" y="88"/>
                </a:cxn>
                <a:cxn ang="0">
                  <a:pos x="36" y="109"/>
                </a:cxn>
                <a:cxn ang="0">
                  <a:pos x="18" y="130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1"/>
                </a:cxn>
                <a:cxn ang="0">
                  <a:pos x="1" y="154"/>
                </a:cxn>
                <a:cxn ang="0">
                  <a:pos x="3" y="156"/>
                </a:cxn>
                <a:cxn ang="0">
                  <a:pos x="6" y="157"/>
                </a:cxn>
                <a:cxn ang="0">
                  <a:pos x="6" y="157"/>
                </a:cxn>
                <a:cxn ang="0">
                  <a:pos x="9" y="156"/>
                </a:cxn>
                <a:cxn ang="0">
                  <a:pos x="11" y="154"/>
                </a:cxn>
                <a:cxn ang="0">
                  <a:pos x="12" y="151"/>
                </a:cxn>
                <a:cxn ang="0">
                  <a:pos x="13" y="148"/>
                </a:cxn>
                <a:cxn ang="0">
                  <a:pos x="13" y="148"/>
                </a:cxn>
                <a:cxn ang="0">
                  <a:pos x="25" y="135"/>
                </a:cxn>
                <a:cxn ang="0">
                  <a:pos x="38" y="120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68" y="80"/>
                </a:cxn>
                <a:cxn ang="0">
                  <a:pos x="75" y="70"/>
                </a:cxn>
                <a:cxn ang="0">
                  <a:pos x="87" y="48"/>
                </a:cxn>
                <a:cxn ang="0">
                  <a:pos x="101" y="28"/>
                </a:cxn>
                <a:cxn ang="0">
                  <a:pos x="108" y="17"/>
                </a:cxn>
                <a:cxn ang="0">
                  <a:pos x="116" y="8"/>
                </a:cxn>
                <a:cxn ang="0">
                  <a:pos x="116" y="8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3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3" y="0"/>
                </a:cxn>
                <a:cxn ang="0">
                  <a:pos x="112" y="1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57">
                  <a:moveTo>
                    <a:pt x="110" y="2"/>
                  </a:moveTo>
                  <a:lnTo>
                    <a:pt x="110" y="2"/>
                  </a:lnTo>
                  <a:lnTo>
                    <a:pt x="98" y="16"/>
                  </a:lnTo>
                  <a:lnTo>
                    <a:pt x="86" y="33"/>
                  </a:lnTo>
                  <a:lnTo>
                    <a:pt x="76" y="50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52" y="88"/>
                  </a:lnTo>
                  <a:lnTo>
                    <a:pt x="36" y="109"/>
                  </a:lnTo>
                  <a:lnTo>
                    <a:pt x="18" y="130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1" y="154"/>
                  </a:lnTo>
                  <a:lnTo>
                    <a:pt x="3" y="156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9" y="156"/>
                  </a:lnTo>
                  <a:lnTo>
                    <a:pt x="11" y="154"/>
                  </a:lnTo>
                  <a:lnTo>
                    <a:pt x="12" y="151"/>
                  </a:lnTo>
                  <a:lnTo>
                    <a:pt x="13" y="148"/>
                  </a:lnTo>
                  <a:lnTo>
                    <a:pt x="13" y="148"/>
                  </a:lnTo>
                  <a:lnTo>
                    <a:pt x="25" y="135"/>
                  </a:lnTo>
                  <a:lnTo>
                    <a:pt x="38" y="120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8" y="80"/>
                  </a:lnTo>
                  <a:lnTo>
                    <a:pt x="75" y="70"/>
                  </a:lnTo>
                  <a:lnTo>
                    <a:pt x="87" y="48"/>
                  </a:lnTo>
                  <a:lnTo>
                    <a:pt x="101" y="28"/>
                  </a:lnTo>
                  <a:lnTo>
                    <a:pt x="108" y="17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1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1" name="Freeform 327"/>
            <p:cNvSpPr/>
            <p:nvPr/>
          </p:nvSpPr>
          <p:spPr bwMode="auto">
            <a:xfrm>
              <a:off x="3535363" y="3360738"/>
              <a:ext cx="34925" cy="61913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5" y="8"/>
                </a:cxn>
                <a:cxn ang="0">
                  <a:pos x="52" y="11"/>
                </a:cxn>
                <a:cxn ang="0">
                  <a:pos x="45" y="19"/>
                </a:cxn>
                <a:cxn ang="0">
                  <a:pos x="38" y="26"/>
                </a:cxn>
                <a:cxn ang="0">
                  <a:pos x="35" y="30"/>
                </a:cxn>
                <a:cxn ang="0">
                  <a:pos x="34" y="36"/>
                </a:cxn>
                <a:cxn ang="0">
                  <a:pos x="34" y="36"/>
                </a:cxn>
                <a:cxn ang="0">
                  <a:pos x="33" y="41"/>
                </a:cxn>
                <a:cxn ang="0">
                  <a:pos x="31" y="46"/>
                </a:cxn>
                <a:cxn ang="0">
                  <a:pos x="25" y="55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15" y="75"/>
                </a:cxn>
                <a:cxn ang="0">
                  <a:pos x="7" y="9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7" y="94"/>
                </a:cxn>
                <a:cxn ang="0">
                  <a:pos x="26" y="73"/>
                </a:cxn>
                <a:cxn ang="0">
                  <a:pos x="26" y="73"/>
                </a:cxn>
                <a:cxn ang="0">
                  <a:pos x="31" y="66"/>
                </a:cxn>
                <a:cxn ang="0">
                  <a:pos x="35" y="58"/>
                </a:cxn>
                <a:cxn ang="0">
                  <a:pos x="39" y="51"/>
                </a:cxn>
                <a:cxn ang="0">
                  <a:pos x="42" y="43"/>
                </a:cxn>
                <a:cxn ang="0">
                  <a:pos x="42" y="43"/>
                </a:cxn>
                <a:cxn ang="0">
                  <a:pos x="44" y="38"/>
                </a:cxn>
                <a:cxn ang="0">
                  <a:pos x="47" y="33"/>
                </a:cxn>
                <a:cxn ang="0">
                  <a:pos x="54" y="24"/>
                </a:cxn>
                <a:cxn ang="0">
                  <a:pos x="62" y="15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6" h="117">
                  <a:moveTo>
                    <a:pt x="56" y="3"/>
                  </a:moveTo>
                  <a:lnTo>
                    <a:pt x="56" y="3"/>
                  </a:lnTo>
                  <a:lnTo>
                    <a:pt x="55" y="8"/>
                  </a:lnTo>
                  <a:lnTo>
                    <a:pt x="52" y="11"/>
                  </a:lnTo>
                  <a:lnTo>
                    <a:pt x="45" y="19"/>
                  </a:lnTo>
                  <a:lnTo>
                    <a:pt x="38" y="26"/>
                  </a:lnTo>
                  <a:lnTo>
                    <a:pt x="35" y="30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3" y="41"/>
                  </a:lnTo>
                  <a:lnTo>
                    <a:pt x="31" y="46"/>
                  </a:lnTo>
                  <a:lnTo>
                    <a:pt x="25" y="55"/>
                  </a:lnTo>
                  <a:lnTo>
                    <a:pt x="20" y="66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7" y="9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7" y="94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31" y="66"/>
                  </a:lnTo>
                  <a:lnTo>
                    <a:pt x="35" y="58"/>
                  </a:lnTo>
                  <a:lnTo>
                    <a:pt x="39" y="51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4" y="38"/>
                  </a:lnTo>
                  <a:lnTo>
                    <a:pt x="47" y="33"/>
                  </a:lnTo>
                  <a:lnTo>
                    <a:pt x="54" y="24"/>
                  </a:lnTo>
                  <a:lnTo>
                    <a:pt x="62" y="15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2" name="Freeform 328"/>
            <p:cNvSpPr/>
            <p:nvPr/>
          </p:nvSpPr>
          <p:spPr bwMode="auto">
            <a:xfrm>
              <a:off x="3575050" y="3349625"/>
              <a:ext cx="31750" cy="46038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40" y="18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23" y="39"/>
                </a:cxn>
                <a:cxn ang="0">
                  <a:pos x="21" y="44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9" y="67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2" y="64"/>
                </a:cxn>
                <a:cxn ang="0">
                  <a:pos x="27" y="55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34" y="39"/>
                </a:cxn>
                <a:cxn ang="0">
                  <a:pos x="37" y="35"/>
                </a:cxn>
                <a:cxn ang="0">
                  <a:pos x="44" y="27"/>
                </a:cxn>
                <a:cxn ang="0">
                  <a:pos x="44" y="27"/>
                </a:cxn>
                <a:cxn ang="0">
                  <a:pos x="53" y="17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2" h="86">
                  <a:moveTo>
                    <a:pt x="54" y="2"/>
                  </a:moveTo>
                  <a:lnTo>
                    <a:pt x="54" y="2"/>
                  </a:lnTo>
                  <a:lnTo>
                    <a:pt x="40" y="18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3" y="39"/>
                  </a:lnTo>
                  <a:lnTo>
                    <a:pt x="21" y="44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9" y="67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2" y="64"/>
                  </a:lnTo>
                  <a:lnTo>
                    <a:pt x="27" y="55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39"/>
                  </a:lnTo>
                  <a:lnTo>
                    <a:pt x="37" y="35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53" y="17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3" name="Freeform 329"/>
            <p:cNvSpPr/>
            <p:nvPr/>
          </p:nvSpPr>
          <p:spPr bwMode="auto">
            <a:xfrm>
              <a:off x="3602038" y="3348038"/>
              <a:ext cx="33338" cy="444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7" y="9"/>
                </a:cxn>
                <a:cxn ang="0">
                  <a:pos x="42" y="15"/>
                </a:cxn>
                <a:cxn ang="0">
                  <a:pos x="37" y="22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0" y="36"/>
                </a:cxn>
                <a:cxn ang="0">
                  <a:pos x="26" y="42"/>
                </a:cxn>
                <a:cxn ang="0">
                  <a:pos x="18" y="54"/>
                </a:cxn>
                <a:cxn ang="0">
                  <a:pos x="9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7" y="84"/>
                </a:cxn>
                <a:cxn ang="0">
                  <a:pos x="8" y="82"/>
                </a:cxn>
                <a:cxn ang="0">
                  <a:pos x="8" y="82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2" y="50"/>
                </a:cxn>
                <a:cxn ang="0">
                  <a:pos x="36" y="45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44" y="32"/>
                </a:cxn>
                <a:cxn ang="0">
                  <a:pos x="49" y="24"/>
                </a:cxn>
                <a:cxn ang="0">
                  <a:pos x="55" y="15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4">
                  <a:moveTo>
                    <a:pt x="52" y="2"/>
                  </a:moveTo>
                  <a:lnTo>
                    <a:pt x="52" y="2"/>
                  </a:lnTo>
                  <a:lnTo>
                    <a:pt x="47" y="9"/>
                  </a:lnTo>
                  <a:lnTo>
                    <a:pt x="42" y="15"/>
                  </a:lnTo>
                  <a:lnTo>
                    <a:pt x="37" y="22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0" y="36"/>
                  </a:lnTo>
                  <a:lnTo>
                    <a:pt x="26" y="42"/>
                  </a:lnTo>
                  <a:lnTo>
                    <a:pt x="18" y="54"/>
                  </a:lnTo>
                  <a:lnTo>
                    <a:pt x="9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7" y="84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2" y="50"/>
                  </a:lnTo>
                  <a:lnTo>
                    <a:pt x="36" y="45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4" y="32"/>
                  </a:lnTo>
                  <a:lnTo>
                    <a:pt x="49" y="24"/>
                  </a:lnTo>
                  <a:lnTo>
                    <a:pt x="55" y="15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4" name="Freeform 330"/>
            <p:cNvSpPr/>
            <p:nvPr/>
          </p:nvSpPr>
          <p:spPr bwMode="auto">
            <a:xfrm>
              <a:off x="3632200" y="3352800"/>
              <a:ext cx="28575" cy="39688"/>
            </a:xfrm>
            <a:custGeom>
              <a:avLst/>
              <a:gdLst/>
              <a:ahLst/>
              <a:cxnLst>
                <a:cxn ang="0">
                  <a:pos x="53" y="5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2" y="9"/>
                </a:cxn>
                <a:cxn ang="0">
                  <a:pos x="41" y="13"/>
                </a:cxn>
                <a:cxn ang="0">
                  <a:pos x="36" y="22"/>
                </a:cxn>
                <a:cxn ang="0">
                  <a:pos x="28" y="31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17" y="44"/>
                </a:cxn>
                <a:cxn ang="0">
                  <a:pos x="11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4" y="75"/>
                </a:cxn>
                <a:cxn ang="0">
                  <a:pos x="7" y="75"/>
                </a:cxn>
                <a:cxn ang="0">
                  <a:pos x="7" y="75"/>
                </a:cxn>
                <a:cxn ang="0">
                  <a:pos x="10" y="74"/>
                </a:cxn>
                <a:cxn ang="0">
                  <a:pos x="12" y="72"/>
                </a:cxn>
                <a:cxn ang="0">
                  <a:pos x="14" y="70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25" y="51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6" y="21"/>
                </a:cxn>
                <a:cxn ang="0">
                  <a:pos x="50" y="13"/>
                </a:cxn>
                <a:cxn ang="0">
                  <a:pos x="52" y="9"/>
                </a:cxn>
                <a:cxn ang="0">
                  <a:pos x="53" y="5"/>
                </a:cxn>
                <a:cxn ang="0">
                  <a:pos x="53" y="5"/>
                </a:cxn>
              </a:cxnLst>
              <a:rect l="0" t="0" r="r" b="b"/>
              <a:pathLst>
                <a:path w="53" h="75">
                  <a:moveTo>
                    <a:pt x="53" y="5"/>
                  </a:moveTo>
                  <a:lnTo>
                    <a:pt x="53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2" y="9"/>
                  </a:lnTo>
                  <a:lnTo>
                    <a:pt x="41" y="13"/>
                  </a:lnTo>
                  <a:lnTo>
                    <a:pt x="36" y="22"/>
                  </a:lnTo>
                  <a:lnTo>
                    <a:pt x="28" y="31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17" y="44"/>
                  </a:lnTo>
                  <a:lnTo>
                    <a:pt x="11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4" y="75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4"/>
                  </a:lnTo>
                  <a:lnTo>
                    <a:pt x="12" y="72"/>
                  </a:lnTo>
                  <a:lnTo>
                    <a:pt x="14" y="70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25" y="51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6" y="21"/>
                  </a:lnTo>
                  <a:lnTo>
                    <a:pt x="50" y="13"/>
                  </a:lnTo>
                  <a:lnTo>
                    <a:pt x="52" y="9"/>
                  </a:lnTo>
                  <a:lnTo>
                    <a:pt x="53" y="5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5" name="Freeform 331"/>
            <p:cNvSpPr/>
            <p:nvPr/>
          </p:nvSpPr>
          <p:spPr bwMode="auto">
            <a:xfrm>
              <a:off x="3670300" y="3357563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16" y="14"/>
                </a:cxn>
                <a:cxn ang="0">
                  <a:pos x="8" y="24"/>
                </a:cxn>
                <a:cxn ang="0">
                  <a:pos x="5" y="29"/>
                </a:cxn>
                <a:cxn ang="0">
                  <a:pos x="2" y="34"/>
                </a:cxn>
                <a:cxn ang="0">
                  <a:pos x="1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42"/>
                </a:cxn>
                <a:cxn ang="0">
                  <a:pos x="12" y="36"/>
                </a:cxn>
                <a:cxn ang="0">
                  <a:pos x="14" y="31"/>
                </a:cxn>
                <a:cxn ang="0">
                  <a:pos x="17" y="26"/>
                </a:cxn>
                <a:cxn ang="0">
                  <a:pos x="24" y="17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3" h="53">
                  <a:moveTo>
                    <a:pt x="23" y="2"/>
                  </a:moveTo>
                  <a:lnTo>
                    <a:pt x="23" y="2"/>
                  </a:lnTo>
                  <a:lnTo>
                    <a:pt x="16" y="14"/>
                  </a:lnTo>
                  <a:lnTo>
                    <a:pt x="8" y="24"/>
                  </a:lnTo>
                  <a:lnTo>
                    <a:pt x="5" y="29"/>
                  </a:lnTo>
                  <a:lnTo>
                    <a:pt x="2" y="34"/>
                  </a:lnTo>
                  <a:lnTo>
                    <a:pt x="1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2"/>
                  </a:lnTo>
                  <a:lnTo>
                    <a:pt x="12" y="36"/>
                  </a:lnTo>
                  <a:lnTo>
                    <a:pt x="14" y="31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6" name="Freeform 332"/>
            <p:cNvSpPr/>
            <p:nvPr/>
          </p:nvSpPr>
          <p:spPr bwMode="auto">
            <a:xfrm>
              <a:off x="3690938" y="3352800"/>
              <a:ext cx="22225" cy="36513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7" y="19"/>
                </a:cxn>
                <a:cxn ang="0">
                  <a:pos x="24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9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3" y="67"/>
                </a:cxn>
                <a:cxn ang="0">
                  <a:pos x="13" y="64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19" y="50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1"/>
                </a:cxn>
                <a:cxn ang="0">
                  <a:pos x="35" y="2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1">
                  <a:moveTo>
                    <a:pt x="33" y="2"/>
                  </a:moveTo>
                  <a:lnTo>
                    <a:pt x="33" y="2"/>
                  </a:lnTo>
                  <a:lnTo>
                    <a:pt x="27" y="19"/>
                  </a:lnTo>
                  <a:lnTo>
                    <a:pt x="24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9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3" y="67"/>
                  </a:lnTo>
                  <a:lnTo>
                    <a:pt x="13" y="64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9" y="50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1"/>
                  </a:lnTo>
                  <a:lnTo>
                    <a:pt x="35" y="2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7" name="Freeform 333"/>
            <p:cNvSpPr/>
            <p:nvPr/>
          </p:nvSpPr>
          <p:spPr bwMode="auto">
            <a:xfrm>
              <a:off x="3724275" y="33575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3" y="15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7" y="34"/>
                </a:cxn>
                <a:cxn ang="0">
                  <a:pos x="3" y="41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1"/>
                </a:cxn>
                <a:cxn ang="0">
                  <a:pos x="10" y="51"/>
                </a:cxn>
                <a:cxn ang="0">
                  <a:pos x="10" y="49"/>
                </a:cxn>
                <a:cxn ang="0">
                  <a:pos x="10" y="46"/>
                </a:cxn>
                <a:cxn ang="0">
                  <a:pos x="14" y="40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2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3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3" h="57">
                  <a:moveTo>
                    <a:pt x="35" y="2"/>
                  </a:moveTo>
                  <a:lnTo>
                    <a:pt x="35" y="2"/>
                  </a:lnTo>
                  <a:lnTo>
                    <a:pt x="23" y="15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7" y="34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10" y="46"/>
                  </a:lnTo>
                  <a:lnTo>
                    <a:pt x="14" y="40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2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8" name="Freeform 334"/>
            <p:cNvSpPr/>
            <p:nvPr/>
          </p:nvSpPr>
          <p:spPr bwMode="auto">
            <a:xfrm>
              <a:off x="3740150" y="3365500"/>
              <a:ext cx="22225" cy="3016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2"/>
                </a:cxn>
                <a:cxn ang="0">
                  <a:pos x="16" y="24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6" y="42"/>
                </a:cxn>
                <a:cxn ang="0">
                  <a:pos x="24" y="30"/>
                </a:cxn>
                <a:cxn ang="0">
                  <a:pos x="32" y="18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7">
                  <a:moveTo>
                    <a:pt x="35" y="1"/>
                  </a:moveTo>
                  <a:lnTo>
                    <a:pt x="35" y="1"/>
                  </a:lnTo>
                  <a:lnTo>
                    <a:pt x="25" y="12"/>
                  </a:lnTo>
                  <a:lnTo>
                    <a:pt x="16" y="24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6" y="42"/>
                  </a:lnTo>
                  <a:lnTo>
                    <a:pt x="24" y="30"/>
                  </a:lnTo>
                  <a:lnTo>
                    <a:pt x="32" y="1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9" name="Freeform 335"/>
            <p:cNvSpPr/>
            <p:nvPr/>
          </p:nvSpPr>
          <p:spPr bwMode="auto">
            <a:xfrm>
              <a:off x="3762375" y="3375025"/>
              <a:ext cx="12700" cy="30163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15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5" y="4"/>
                </a:cxn>
                <a:cxn ang="0">
                  <a:pos x="15" y="4"/>
                </a:cxn>
              </a:cxnLst>
              <a:rect l="0" t="0" r="r" b="b"/>
              <a:pathLst>
                <a:path w="24" h="56">
                  <a:moveTo>
                    <a:pt x="15" y="4"/>
                  </a:moveTo>
                  <a:lnTo>
                    <a:pt x="15" y="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5" y="4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0" name="Freeform 336"/>
            <p:cNvSpPr/>
            <p:nvPr/>
          </p:nvSpPr>
          <p:spPr bwMode="auto">
            <a:xfrm>
              <a:off x="3757613" y="3392488"/>
              <a:ext cx="38100" cy="4286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4" y="10"/>
                </a:cxn>
                <a:cxn ang="0">
                  <a:pos x="45" y="19"/>
                </a:cxn>
                <a:cxn ang="0">
                  <a:pos x="45" y="19"/>
                </a:cxn>
                <a:cxn ang="0">
                  <a:pos x="41" y="24"/>
                </a:cxn>
                <a:cxn ang="0">
                  <a:pos x="38" y="29"/>
                </a:cxn>
                <a:cxn ang="0">
                  <a:pos x="35" y="35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22" y="47"/>
                </a:cxn>
                <a:cxn ang="0">
                  <a:pos x="13" y="55"/>
                </a:cxn>
                <a:cxn ang="0">
                  <a:pos x="9" y="59"/>
                </a:cxn>
                <a:cxn ang="0">
                  <a:pos x="6" y="63"/>
                </a:cxn>
                <a:cxn ang="0">
                  <a:pos x="3" y="69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2" y="72"/>
                </a:cxn>
                <a:cxn ang="0">
                  <a:pos x="15" y="67"/>
                </a:cxn>
                <a:cxn ang="0">
                  <a:pos x="19" y="62"/>
                </a:cxn>
                <a:cxn ang="0">
                  <a:pos x="23" y="58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43" y="40"/>
                </a:cxn>
                <a:cxn ang="0">
                  <a:pos x="46" y="37"/>
                </a:cxn>
                <a:cxn ang="0">
                  <a:pos x="51" y="28"/>
                </a:cxn>
                <a:cxn ang="0">
                  <a:pos x="51" y="28"/>
                </a:cxn>
                <a:cxn ang="0">
                  <a:pos x="55" y="22"/>
                </a:cxn>
                <a:cxn ang="0">
                  <a:pos x="60" y="17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1" h="80">
                  <a:moveTo>
                    <a:pt x="64" y="2"/>
                  </a:moveTo>
                  <a:lnTo>
                    <a:pt x="64" y="2"/>
                  </a:lnTo>
                  <a:lnTo>
                    <a:pt x="54" y="10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1" y="24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22" y="47"/>
                  </a:lnTo>
                  <a:lnTo>
                    <a:pt x="13" y="55"/>
                  </a:lnTo>
                  <a:lnTo>
                    <a:pt x="9" y="59"/>
                  </a:lnTo>
                  <a:lnTo>
                    <a:pt x="6" y="63"/>
                  </a:lnTo>
                  <a:lnTo>
                    <a:pt x="3" y="6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9" y="62"/>
                  </a:lnTo>
                  <a:lnTo>
                    <a:pt x="23" y="5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3" y="40"/>
                  </a:lnTo>
                  <a:lnTo>
                    <a:pt x="46" y="37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5" y="22"/>
                  </a:lnTo>
                  <a:lnTo>
                    <a:pt x="60" y="17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1" name="Freeform 337"/>
            <p:cNvSpPr/>
            <p:nvPr/>
          </p:nvSpPr>
          <p:spPr bwMode="auto">
            <a:xfrm>
              <a:off x="3714750" y="3413125"/>
              <a:ext cx="88900" cy="87313"/>
            </a:xfrm>
            <a:custGeom>
              <a:avLst/>
              <a:gdLst/>
              <a:ahLst/>
              <a:cxnLst>
                <a:cxn ang="0">
                  <a:pos x="158" y="2"/>
                </a:cxn>
                <a:cxn ang="0">
                  <a:pos x="158" y="2"/>
                </a:cxn>
                <a:cxn ang="0">
                  <a:pos x="154" y="8"/>
                </a:cxn>
                <a:cxn ang="0">
                  <a:pos x="149" y="13"/>
                </a:cxn>
                <a:cxn ang="0">
                  <a:pos x="139" y="23"/>
                </a:cxn>
                <a:cxn ang="0">
                  <a:pos x="128" y="33"/>
                </a:cxn>
                <a:cxn ang="0">
                  <a:pos x="118" y="43"/>
                </a:cxn>
                <a:cxn ang="0">
                  <a:pos x="118" y="43"/>
                </a:cxn>
                <a:cxn ang="0">
                  <a:pos x="99" y="66"/>
                </a:cxn>
                <a:cxn ang="0">
                  <a:pos x="78" y="86"/>
                </a:cxn>
                <a:cxn ang="0">
                  <a:pos x="78" y="86"/>
                </a:cxn>
                <a:cxn ang="0">
                  <a:pos x="57" y="103"/>
                </a:cxn>
                <a:cxn ang="0">
                  <a:pos x="38" y="121"/>
                </a:cxn>
                <a:cxn ang="0">
                  <a:pos x="27" y="129"/>
                </a:cxn>
                <a:cxn ang="0">
                  <a:pos x="18" y="138"/>
                </a:cxn>
                <a:cxn ang="0">
                  <a:pos x="10" y="14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5" y="166"/>
                </a:cxn>
                <a:cxn ang="0">
                  <a:pos x="7" y="166"/>
                </a:cxn>
                <a:cxn ang="0">
                  <a:pos x="7" y="166"/>
                </a:cxn>
                <a:cxn ang="0">
                  <a:pos x="13" y="163"/>
                </a:cxn>
                <a:cxn ang="0">
                  <a:pos x="18" y="160"/>
                </a:cxn>
                <a:cxn ang="0">
                  <a:pos x="18" y="160"/>
                </a:cxn>
                <a:cxn ang="0">
                  <a:pos x="20" y="158"/>
                </a:cxn>
                <a:cxn ang="0">
                  <a:pos x="20" y="156"/>
                </a:cxn>
                <a:cxn ang="0">
                  <a:pos x="19" y="154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25" y="143"/>
                </a:cxn>
                <a:cxn ang="0">
                  <a:pos x="34" y="135"/>
                </a:cxn>
                <a:cxn ang="0">
                  <a:pos x="53" y="118"/>
                </a:cxn>
                <a:cxn ang="0">
                  <a:pos x="73" y="103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102" y="76"/>
                </a:cxn>
                <a:cxn ang="0">
                  <a:pos x="111" y="66"/>
                </a:cxn>
                <a:cxn ang="0">
                  <a:pos x="131" y="44"/>
                </a:cxn>
                <a:cxn ang="0">
                  <a:pos x="131" y="44"/>
                </a:cxn>
                <a:cxn ang="0">
                  <a:pos x="140" y="35"/>
                </a:cxn>
                <a:cxn ang="0">
                  <a:pos x="149" y="25"/>
                </a:cxn>
                <a:cxn ang="0">
                  <a:pos x="158" y="17"/>
                </a:cxn>
                <a:cxn ang="0">
                  <a:pos x="163" y="12"/>
                </a:cxn>
                <a:cxn ang="0">
                  <a:pos x="167" y="7"/>
                </a:cxn>
                <a:cxn ang="0">
                  <a:pos x="167" y="7"/>
                </a:cxn>
                <a:cxn ang="0">
                  <a:pos x="167" y="5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3" y="0"/>
                </a:cxn>
                <a:cxn ang="0">
                  <a:pos x="162" y="0"/>
                </a:cxn>
                <a:cxn ang="0">
                  <a:pos x="159" y="1"/>
                </a:cxn>
                <a:cxn ang="0">
                  <a:pos x="158" y="2"/>
                </a:cxn>
                <a:cxn ang="0">
                  <a:pos x="158" y="2"/>
                </a:cxn>
              </a:cxnLst>
              <a:rect l="0" t="0" r="r" b="b"/>
              <a:pathLst>
                <a:path w="167" h="166">
                  <a:moveTo>
                    <a:pt x="158" y="2"/>
                  </a:moveTo>
                  <a:lnTo>
                    <a:pt x="158" y="2"/>
                  </a:lnTo>
                  <a:lnTo>
                    <a:pt x="154" y="8"/>
                  </a:lnTo>
                  <a:lnTo>
                    <a:pt x="149" y="13"/>
                  </a:lnTo>
                  <a:lnTo>
                    <a:pt x="139" y="23"/>
                  </a:lnTo>
                  <a:lnTo>
                    <a:pt x="128" y="33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99" y="66"/>
                  </a:lnTo>
                  <a:lnTo>
                    <a:pt x="78" y="86"/>
                  </a:lnTo>
                  <a:lnTo>
                    <a:pt x="78" y="86"/>
                  </a:lnTo>
                  <a:lnTo>
                    <a:pt x="57" y="103"/>
                  </a:lnTo>
                  <a:lnTo>
                    <a:pt x="38" y="121"/>
                  </a:lnTo>
                  <a:lnTo>
                    <a:pt x="27" y="129"/>
                  </a:lnTo>
                  <a:lnTo>
                    <a:pt x="18" y="138"/>
                  </a:lnTo>
                  <a:lnTo>
                    <a:pt x="10" y="14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5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13" y="163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58"/>
                  </a:lnTo>
                  <a:lnTo>
                    <a:pt x="20" y="156"/>
                  </a:lnTo>
                  <a:lnTo>
                    <a:pt x="19" y="154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25" y="143"/>
                  </a:lnTo>
                  <a:lnTo>
                    <a:pt x="34" y="135"/>
                  </a:lnTo>
                  <a:lnTo>
                    <a:pt x="53" y="118"/>
                  </a:lnTo>
                  <a:lnTo>
                    <a:pt x="73" y="103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102" y="76"/>
                  </a:lnTo>
                  <a:lnTo>
                    <a:pt x="111" y="66"/>
                  </a:lnTo>
                  <a:lnTo>
                    <a:pt x="131" y="44"/>
                  </a:lnTo>
                  <a:lnTo>
                    <a:pt x="131" y="44"/>
                  </a:lnTo>
                  <a:lnTo>
                    <a:pt x="140" y="35"/>
                  </a:lnTo>
                  <a:lnTo>
                    <a:pt x="149" y="25"/>
                  </a:lnTo>
                  <a:lnTo>
                    <a:pt x="158" y="17"/>
                  </a:lnTo>
                  <a:lnTo>
                    <a:pt x="163" y="12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67" y="5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3" y="0"/>
                  </a:lnTo>
                  <a:lnTo>
                    <a:pt x="162" y="0"/>
                  </a:lnTo>
                  <a:lnTo>
                    <a:pt x="159" y="1"/>
                  </a:lnTo>
                  <a:lnTo>
                    <a:pt x="158" y="2"/>
                  </a:lnTo>
                  <a:lnTo>
                    <a:pt x="1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2" name="Freeform 338"/>
            <p:cNvSpPr/>
            <p:nvPr/>
          </p:nvSpPr>
          <p:spPr bwMode="auto">
            <a:xfrm>
              <a:off x="3743325" y="3448050"/>
              <a:ext cx="57150" cy="650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0" y="14"/>
                </a:cxn>
                <a:cxn ang="0">
                  <a:pos x="80" y="26"/>
                </a:cxn>
                <a:cxn ang="0">
                  <a:pos x="57" y="49"/>
                </a:cxn>
                <a:cxn ang="0">
                  <a:pos x="57" y="49"/>
                </a:cxn>
                <a:cxn ang="0">
                  <a:pos x="43" y="66"/>
                </a:cxn>
                <a:cxn ang="0">
                  <a:pos x="30" y="82"/>
                </a:cxn>
                <a:cxn ang="0">
                  <a:pos x="16" y="99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23" y="105"/>
                </a:cxn>
                <a:cxn ang="0">
                  <a:pos x="36" y="89"/>
                </a:cxn>
                <a:cxn ang="0">
                  <a:pos x="64" y="57"/>
                </a:cxn>
                <a:cxn ang="0">
                  <a:pos x="64" y="57"/>
                </a:cxn>
                <a:cxn ang="0">
                  <a:pos x="87" y="32"/>
                </a:cxn>
                <a:cxn ang="0">
                  <a:pos x="98" y="19"/>
                </a:cxn>
                <a:cxn ang="0">
                  <a:pos x="109" y="6"/>
                </a:cxn>
                <a:cxn ang="0">
                  <a:pos x="109" y="6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23">
                  <a:moveTo>
                    <a:pt x="100" y="2"/>
                  </a:moveTo>
                  <a:lnTo>
                    <a:pt x="100" y="2"/>
                  </a:lnTo>
                  <a:lnTo>
                    <a:pt x="90" y="14"/>
                  </a:lnTo>
                  <a:lnTo>
                    <a:pt x="80" y="26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43" y="66"/>
                  </a:lnTo>
                  <a:lnTo>
                    <a:pt x="30" y="82"/>
                  </a:lnTo>
                  <a:lnTo>
                    <a:pt x="16" y="99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23" y="105"/>
                  </a:lnTo>
                  <a:lnTo>
                    <a:pt x="36" y="89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87" y="32"/>
                  </a:lnTo>
                  <a:lnTo>
                    <a:pt x="98" y="19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3" name="Freeform 339"/>
            <p:cNvSpPr/>
            <p:nvPr/>
          </p:nvSpPr>
          <p:spPr bwMode="auto">
            <a:xfrm>
              <a:off x="3752850" y="3470275"/>
              <a:ext cx="50800" cy="60325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63" y="26"/>
                </a:cxn>
                <a:cxn ang="0">
                  <a:pos x="41" y="52"/>
                </a:cxn>
                <a:cxn ang="0">
                  <a:pos x="20" y="79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3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8" y="84"/>
                </a:cxn>
                <a:cxn ang="0">
                  <a:pos x="48" y="57"/>
                </a:cxn>
                <a:cxn ang="0">
                  <a:pos x="70" y="3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5" h="114">
                  <a:moveTo>
                    <a:pt x="86" y="1"/>
                  </a:moveTo>
                  <a:lnTo>
                    <a:pt x="86" y="1"/>
                  </a:lnTo>
                  <a:lnTo>
                    <a:pt x="63" y="26"/>
                  </a:lnTo>
                  <a:lnTo>
                    <a:pt x="41" y="52"/>
                  </a:lnTo>
                  <a:lnTo>
                    <a:pt x="20" y="79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8" y="84"/>
                  </a:lnTo>
                  <a:lnTo>
                    <a:pt x="48" y="57"/>
                  </a:lnTo>
                  <a:lnTo>
                    <a:pt x="70" y="3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4" name="Freeform 340"/>
            <p:cNvSpPr/>
            <p:nvPr/>
          </p:nvSpPr>
          <p:spPr bwMode="auto">
            <a:xfrm>
              <a:off x="3497263" y="3452813"/>
              <a:ext cx="14288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4" y="14"/>
                </a:cxn>
                <a:cxn ang="0">
                  <a:pos x="9" y="2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8" y="29"/>
                </a:cxn>
                <a:cxn ang="0">
                  <a:pos x="22" y="18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9" h="57">
                  <a:moveTo>
                    <a:pt x="20" y="2"/>
                  </a:moveTo>
                  <a:lnTo>
                    <a:pt x="20" y="2"/>
                  </a:lnTo>
                  <a:lnTo>
                    <a:pt x="14" y="14"/>
                  </a:lnTo>
                  <a:lnTo>
                    <a:pt x="9" y="2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8" y="29"/>
                  </a:lnTo>
                  <a:lnTo>
                    <a:pt x="22" y="18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5" name="Freeform 341"/>
            <p:cNvSpPr/>
            <p:nvPr/>
          </p:nvSpPr>
          <p:spPr bwMode="auto">
            <a:xfrm>
              <a:off x="3516313" y="3560763"/>
              <a:ext cx="12700" cy="39688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2" y="21"/>
                </a:cxn>
                <a:cxn ang="0">
                  <a:pos x="8" y="38"/>
                </a:cxn>
                <a:cxn ang="0">
                  <a:pos x="3" y="54"/>
                </a:cxn>
                <a:cxn ang="0">
                  <a:pos x="2" y="63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3"/>
                </a:cxn>
                <a:cxn ang="0">
                  <a:pos x="12" y="54"/>
                </a:cxn>
                <a:cxn ang="0">
                  <a:pos x="17" y="3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75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2" y="21"/>
                  </a:lnTo>
                  <a:lnTo>
                    <a:pt x="8" y="38"/>
                  </a:lnTo>
                  <a:lnTo>
                    <a:pt x="3" y="54"/>
                  </a:lnTo>
                  <a:lnTo>
                    <a:pt x="2" y="63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3"/>
                  </a:lnTo>
                  <a:lnTo>
                    <a:pt x="12" y="54"/>
                  </a:lnTo>
                  <a:lnTo>
                    <a:pt x="17" y="3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6" name="Freeform 342"/>
            <p:cNvSpPr/>
            <p:nvPr/>
          </p:nvSpPr>
          <p:spPr bwMode="auto">
            <a:xfrm>
              <a:off x="3535363" y="3578225"/>
              <a:ext cx="9525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11"/>
                </a:cxn>
                <a:cxn ang="0">
                  <a:pos x="8" y="17"/>
                </a:cxn>
                <a:cxn ang="0">
                  <a:pos x="5" y="31"/>
                </a:cxn>
                <a:cxn ang="0">
                  <a:pos x="2" y="43"/>
                </a:cxn>
                <a:cxn ang="0">
                  <a:pos x="1" y="50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0" y="50"/>
                </a:cxn>
                <a:cxn ang="0">
                  <a:pos x="11" y="43"/>
                </a:cxn>
                <a:cxn ang="0">
                  <a:pos x="14" y="31"/>
                </a:cxn>
                <a:cxn ang="0">
                  <a:pos x="17" y="18"/>
                </a:cxn>
                <a:cxn ang="0">
                  <a:pos x="18" y="11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0" y="3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8" h="62">
                  <a:moveTo>
                    <a:pt x="9" y="5"/>
                  </a:moveTo>
                  <a:lnTo>
                    <a:pt x="9" y="5"/>
                  </a:lnTo>
                  <a:lnTo>
                    <a:pt x="9" y="11"/>
                  </a:lnTo>
                  <a:lnTo>
                    <a:pt x="8" y="17"/>
                  </a:lnTo>
                  <a:lnTo>
                    <a:pt x="5" y="31"/>
                  </a:lnTo>
                  <a:lnTo>
                    <a:pt x="2" y="43"/>
                  </a:lnTo>
                  <a:lnTo>
                    <a:pt x="1" y="5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0" y="50"/>
                  </a:lnTo>
                  <a:lnTo>
                    <a:pt x="11" y="43"/>
                  </a:lnTo>
                  <a:lnTo>
                    <a:pt x="14" y="31"/>
                  </a:lnTo>
                  <a:lnTo>
                    <a:pt x="17" y="18"/>
                  </a:lnTo>
                  <a:lnTo>
                    <a:pt x="18" y="11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7" name="Freeform 343"/>
            <p:cNvSpPr/>
            <p:nvPr/>
          </p:nvSpPr>
          <p:spPr bwMode="auto">
            <a:xfrm>
              <a:off x="3554413" y="3590925"/>
              <a:ext cx="4763" cy="269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52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8" name="Freeform 344"/>
            <p:cNvSpPr/>
            <p:nvPr/>
          </p:nvSpPr>
          <p:spPr bwMode="auto">
            <a:xfrm>
              <a:off x="3570288" y="3595688"/>
              <a:ext cx="14288" cy="3333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10"/>
                </a:cxn>
                <a:cxn ang="0">
                  <a:pos x="19" y="13"/>
                </a:cxn>
                <a:cxn ang="0">
                  <a:pos x="16" y="20"/>
                </a:cxn>
                <a:cxn ang="0">
                  <a:pos x="13" y="27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6" y="39"/>
                </a:cxn>
                <a:cxn ang="0">
                  <a:pos x="3" y="44"/>
                </a:cxn>
                <a:cxn ang="0">
                  <a:pos x="1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1" y="49"/>
                </a:cxn>
                <a:cxn ang="0">
                  <a:pos x="13" y="43"/>
                </a:cxn>
                <a:cxn ang="0">
                  <a:pos x="20" y="31"/>
                </a:cxn>
                <a:cxn ang="0">
                  <a:pos x="24" y="24"/>
                </a:cxn>
                <a:cxn ang="0">
                  <a:pos x="28" y="18"/>
                </a:cxn>
                <a:cxn ang="0">
                  <a:pos x="29" y="1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62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6" y="20"/>
                  </a:lnTo>
                  <a:lnTo>
                    <a:pt x="13" y="27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6" y="39"/>
                  </a:lnTo>
                  <a:lnTo>
                    <a:pt x="3" y="44"/>
                  </a:lnTo>
                  <a:lnTo>
                    <a:pt x="1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1" y="49"/>
                  </a:lnTo>
                  <a:lnTo>
                    <a:pt x="13" y="43"/>
                  </a:lnTo>
                  <a:lnTo>
                    <a:pt x="20" y="31"/>
                  </a:lnTo>
                  <a:lnTo>
                    <a:pt x="24" y="24"/>
                  </a:lnTo>
                  <a:lnTo>
                    <a:pt x="28" y="18"/>
                  </a:lnTo>
                  <a:lnTo>
                    <a:pt x="29" y="1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9" name="Freeform 345"/>
            <p:cNvSpPr/>
            <p:nvPr/>
          </p:nvSpPr>
          <p:spPr bwMode="auto">
            <a:xfrm>
              <a:off x="3592513" y="3600450"/>
              <a:ext cx="17463" cy="3333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1"/>
                </a:cxn>
                <a:cxn ang="0">
                  <a:pos x="20" y="18"/>
                </a:cxn>
                <a:cxn ang="0">
                  <a:pos x="16" y="24"/>
                </a:cxn>
                <a:cxn ang="0">
                  <a:pos x="11" y="30"/>
                </a:cxn>
                <a:cxn ang="0">
                  <a:pos x="7" y="36"/>
                </a:cxn>
                <a:cxn ang="0">
                  <a:pos x="3" y="42"/>
                </a:cxn>
                <a:cxn ang="0">
                  <a:pos x="1" y="49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0" y="50"/>
                </a:cxn>
                <a:cxn ang="0">
                  <a:pos x="13" y="42"/>
                </a:cxn>
                <a:cxn ang="0">
                  <a:pos x="17" y="36"/>
                </a:cxn>
                <a:cxn ang="0">
                  <a:pos x="21" y="31"/>
                </a:cxn>
                <a:cxn ang="0">
                  <a:pos x="25" y="25"/>
                </a:cxn>
                <a:cxn ang="0">
                  <a:pos x="29" y="19"/>
                </a:cxn>
                <a:cxn ang="0">
                  <a:pos x="31" y="11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61">
                  <a:moveTo>
                    <a:pt x="24" y="4"/>
                  </a:moveTo>
                  <a:lnTo>
                    <a:pt x="24" y="4"/>
                  </a:lnTo>
                  <a:lnTo>
                    <a:pt x="22" y="11"/>
                  </a:lnTo>
                  <a:lnTo>
                    <a:pt x="20" y="18"/>
                  </a:lnTo>
                  <a:lnTo>
                    <a:pt x="16" y="24"/>
                  </a:lnTo>
                  <a:lnTo>
                    <a:pt x="11" y="30"/>
                  </a:lnTo>
                  <a:lnTo>
                    <a:pt x="7" y="36"/>
                  </a:lnTo>
                  <a:lnTo>
                    <a:pt x="3" y="42"/>
                  </a:lnTo>
                  <a:lnTo>
                    <a:pt x="1" y="49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0" y="50"/>
                  </a:lnTo>
                  <a:lnTo>
                    <a:pt x="13" y="42"/>
                  </a:lnTo>
                  <a:lnTo>
                    <a:pt x="17" y="36"/>
                  </a:lnTo>
                  <a:lnTo>
                    <a:pt x="21" y="31"/>
                  </a:lnTo>
                  <a:lnTo>
                    <a:pt x="25" y="25"/>
                  </a:lnTo>
                  <a:lnTo>
                    <a:pt x="29" y="19"/>
                  </a:lnTo>
                  <a:lnTo>
                    <a:pt x="31" y="11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0" name="Freeform 346"/>
            <p:cNvSpPr/>
            <p:nvPr/>
          </p:nvSpPr>
          <p:spPr bwMode="auto">
            <a:xfrm>
              <a:off x="3617913" y="3595688"/>
              <a:ext cx="26988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8"/>
                </a:cxn>
                <a:cxn ang="0">
                  <a:pos x="35" y="15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2" y="41"/>
                </a:cxn>
                <a:cxn ang="0">
                  <a:pos x="16" y="50"/>
                </a:cxn>
                <a:cxn ang="0">
                  <a:pos x="8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6" y="75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9" y="60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6" y="35"/>
                </a:cxn>
                <a:cxn ang="0">
                  <a:pos x="40" y="26"/>
                </a:cxn>
                <a:cxn ang="0">
                  <a:pos x="44" y="16"/>
                </a:cxn>
                <a:cxn ang="0">
                  <a:pos x="47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1" h="76">
                  <a:moveTo>
                    <a:pt x="43" y="2"/>
                  </a:moveTo>
                  <a:lnTo>
                    <a:pt x="43" y="2"/>
                  </a:lnTo>
                  <a:lnTo>
                    <a:pt x="38" y="8"/>
                  </a:lnTo>
                  <a:lnTo>
                    <a:pt x="35" y="15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2" y="41"/>
                  </a:lnTo>
                  <a:lnTo>
                    <a:pt x="16" y="50"/>
                  </a:lnTo>
                  <a:lnTo>
                    <a:pt x="8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6" y="75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9" y="60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6" y="35"/>
                  </a:lnTo>
                  <a:lnTo>
                    <a:pt x="40" y="26"/>
                  </a:lnTo>
                  <a:lnTo>
                    <a:pt x="44" y="16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1" name="Freeform 347"/>
            <p:cNvSpPr/>
            <p:nvPr/>
          </p:nvSpPr>
          <p:spPr bwMode="auto">
            <a:xfrm>
              <a:off x="3640138" y="3600450"/>
              <a:ext cx="22225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17"/>
                </a:cxn>
                <a:cxn ang="0">
                  <a:pos x="21" y="23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0" y="44"/>
                </a:cxn>
                <a:cxn ang="0">
                  <a:pos x="6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8" y="30"/>
                </a:cxn>
                <a:cxn ang="0">
                  <a:pos x="33" y="22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6">
                  <a:moveTo>
                    <a:pt x="34" y="2"/>
                  </a:moveTo>
                  <a:lnTo>
                    <a:pt x="34" y="2"/>
                  </a:lnTo>
                  <a:lnTo>
                    <a:pt x="25" y="17"/>
                  </a:lnTo>
                  <a:lnTo>
                    <a:pt x="21" y="2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0" y="44"/>
                  </a:lnTo>
                  <a:lnTo>
                    <a:pt x="6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8" y="30"/>
                  </a:lnTo>
                  <a:lnTo>
                    <a:pt x="33" y="22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2" name="Freeform 348"/>
            <p:cNvSpPr/>
            <p:nvPr/>
          </p:nvSpPr>
          <p:spPr bwMode="auto">
            <a:xfrm>
              <a:off x="3665538" y="3603625"/>
              <a:ext cx="19050" cy="3492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5" y="5"/>
                </a:cxn>
                <a:cxn ang="0">
                  <a:pos x="22" y="12"/>
                </a:cxn>
                <a:cxn ang="0">
                  <a:pos x="20" y="18"/>
                </a:cxn>
                <a:cxn ang="0">
                  <a:pos x="19" y="26"/>
                </a:cxn>
                <a:cxn ang="0">
                  <a:pos x="19" y="26"/>
                </a:cxn>
                <a:cxn ang="0">
                  <a:pos x="18" y="30"/>
                </a:cxn>
                <a:cxn ang="0">
                  <a:pos x="16" y="34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52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8" y="31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28" y="23"/>
                </a:cxn>
                <a:cxn ang="0">
                  <a:pos x="29" y="18"/>
                </a:cxn>
                <a:cxn ang="0">
                  <a:pos x="31" y="13"/>
                </a:cxn>
                <a:cxn ang="0">
                  <a:pos x="33" y="1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7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66">
                  <a:moveTo>
                    <a:pt x="30" y="1"/>
                  </a:moveTo>
                  <a:lnTo>
                    <a:pt x="30" y="1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0" y="1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8" y="30"/>
                  </a:lnTo>
                  <a:lnTo>
                    <a:pt x="16" y="34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52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3"/>
                  </a:lnTo>
                  <a:lnTo>
                    <a:pt x="29" y="18"/>
                  </a:lnTo>
                  <a:lnTo>
                    <a:pt x="31" y="13"/>
                  </a:lnTo>
                  <a:lnTo>
                    <a:pt x="33" y="1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3" name="Freeform 349"/>
            <p:cNvSpPr/>
            <p:nvPr/>
          </p:nvSpPr>
          <p:spPr bwMode="auto">
            <a:xfrm>
              <a:off x="3686175" y="3608388"/>
              <a:ext cx="17463" cy="30163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9" y="27"/>
                </a:cxn>
                <a:cxn ang="0">
                  <a:pos x="9" y="27"/>
                </a:cxn>
                <a:cxn ang="0">
                  <a:pos x="6" y="32"/>
                </a:cxn>
                <a:cxn ang="0">
                  <a:pos x="4" y="39"/>
                </a:cxn>
                <a:cxn ang="0">
                  <a:pos x="2" y="4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4" y="40"/>
                </a:cxn>
                <a:cxn ang="0">
                  <a:pos x="17" y="32"/>
                </a:cxn>
                <a:cxn ang="0">
                  <a:pos x="21" y="25"/>
                </a:cxn>
                <a:cxn ang="0">
                  <a:pos x="21" y="25"/>
                </a:cxn>
                <a:cxn ang="0">
                  <a:pos x="29" y="16"/>
                </a:cxn>
                <a:cxn ang="0">
                  <a:pos x="31" y="12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2" y="4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8" y="0"/>
                </a:cxn>
                <a:cxn ang="0">
                  <a:pos x="24" y="3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3" h="57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6" y="32"/>
                  </a:lnTo>
                  <a:lnTo>
                    <a:pt x="4" y="39"/>
                  </a:lnTo>
                  <a:lnTo>
                    <a:pt x="2" y="4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4" y="40"/>
                  </a:lnTo>
                  <a:lnTo>
                    <a:pt x="17" y="32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9" y="16"/>
                  </a:lnTo>
                  <a:lnTo>
                    <a:pt x="31" y="12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2" y="4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4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4" name="Freeform 350"/>
            <p:cNvSpPr/>
            <p:nvPr/>
          </p:nvSpPr>
          <p:spPr bwMode="auto">
            <a:xfrm>
              <a:off x="3703638" y="3613150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9" y="7"/>
                </a:cxn>
                <a:cxn ang="0">
                  <a:pos x="24" y="13"/>
                </a:cxn>
                <a:cxn ang="0">
                  <a:pos x="17" y="26"/>
                </a:cxn>
                <a:cxn ang="0">
                  <a:pos x="10" y="38"/>
                </a:cxn>
                <a:cxn ang="0">
                  <a:pos x="5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2" y="50"/>
                </a:cxn>
                <a:cxn ang="0">
                  <a:pos x="16" y="44"/>
                </a:cxn>
                <a:cxn ang="0">
                  <a:pos x="23" y="32"/>
                </a:cxn>
                <a:cxn ang="0">
                  <a:pos x="32" y="19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8">
                  <a:moveTo>
                    <a:pt x="34" y="2"/>
                  </a:moveTo>
                  <a:lnTo>
                    <a:pt x="34" y="2"/>
                  </a:lnTo>
                  <a:lnTo>
                    <a:pt x="29" y="7"/>
                  </a:lnTo>
                  <a:lnTo>
                    <a:pt x="24" y="13"/>
                  </a:lnTo>
                  <a:lnTo>
                    <a:pt x="17" y="26"/>
                  </a:lnTo>
                  <a:lnTo>
                    <a:pt x="10" y="38"/>
                  </a:lnTo>
                  <a:lnTo>
                    <a:pt x="5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23" y="32"/>
                  </a:lnTo>
                  <a:lnTo>
                    <a:pt x="32" y="19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5" name="Freeform 351"/>
            <p:cNvSpPr/>
            <p:nvPr/>
          </p:nvSpPr>
          <p:spPr bwMode="auto">
            <a:xfrm>
              <a:off x="3725863" y="3621088"/>
              <a:ext cx="25400" cy="34925"/>
            </a:xfrm>
            <a:custGeom>
              <a:avLst/>
              <a:gdLst/>
              <a:ahLst/>
              <a:cxnLst>
                <a:cxn ang="0">
                  <a:pos x="38" y="1"/>
                </a:cxn>
                <a:cxn ang="0">
                  <a:pos x="38" y="1"/>
                </a:cxn>
                <a:cxn ang="0">
                  <a:pos x="36" y="6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0" y="20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2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4" y="65"/>
                </a:cxn>
                <a:cxn ang="0">
                  <a:pos x="5" y="65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0" y="49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8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43" y="14"/>
                </a:cxn>
                <a:cxn ang="0">
                  <a:pos x="44" y="10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8" y="1"/>
                </a:cxn>
              </a:cxnLst>
              <a:rect l="0" t="0" r="r" b="b"/>
              <a:pathLst>
                <a:path w="48" h="65">
                  <a:moveTo>
                    <a:pt x="38" y="1"/>
                  </a:moveTo>
                  <a:lnTo>
                    <a:pt x="38" y="1"/>
                  </a:lnTo>
                  <a:lnTo>
                    <a:pt x="36" y="6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0" y="20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2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4" y="65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0" y="49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8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3" y="14"/>
                  </a:lnTo>
                  <a:lnTo>
                    <a:pt x="44" y="1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6" name="Freeform 352"/>
            <p:cNvSpPr>
              <a:spLocks noEditPoints="1"/>
            </p:cNvSpPr>
            <p:nvPr/>
          </p:nvSpPr>
          <p:spPr bwMode="auto">
            <a:xfrm>
              <a:off x="3298825" y="3154363"/>
              <a:ext cx="669925" cy="663575"/>
            </a:xfrm>
            <a:custGeom>
              <a:avLst/>
              <a:gdLst/>
              <a:ahLst/>
              <a:cxnLst>
                <a:cxn ang="0">
                  <a:pos x="515" y="1242"/>
                </a:cxn>
                <a:cxn ang="0">
                  <a:pos x="386" y="1197"/>
                </a:cxn>
                <a:cxn ang="0">
                  <a:pos x="238" y="1112"/>
                </a:cxn>
                <a:cxn ang="0">
                  <a:pos x="126" y="1003"/>
                </a:cxn>
                <a:cxn ang="0">
                  <a:pos x="31" y="856"/>
                </a:cxn>
                <a:cxn ang="0">
                  <a:pos x="2" y="726"/>
                </a:cxn>
                <a:cxn ang="0">
                  <a:pos x="3" y="498"/>
                </a:cxn>
                <a:cxn ang="0">
                  <a:pos x="38" y="350"/>
                </a:cxn>
                <a:cxn ang="0">
                  <a:pos x="111" y="236"/>
                </a:cxn>
                <a:cxn ang="0">
                  <a:pos x="237" y="139"/>
                </a:cxn>
                <a:cxn ang="0">
                  <a:pos x="351" y="72"/>
                </a:cxn>
                <a:cxn ang="0">
                  <a:pos x="525" y="10"/>
                </a:cxn>
                <a:cxn ang="0">
                  <a:pos x="646" y="1"/>
                </a:cxn>
                <a:cxn ang="0">
                  <a:pos x="682" y="13"/>
                </a:cxn>
                <a:cxn ang="0">
                  <a:pos x="782" y="31"/>
                </a:cxn>
                <a:cxn ang="0">
                  <a:pos x="863" y="60"/>
                </a:cxn>
                <a:cxn ang="0">
                  <a:pos x="972" y="104"/>
                </a:cxn>
                <a:cxn ang="0">
                  <a:pos x="1079" y="153"/>
                </a:cxn>
                <a:cxn ang="0">
                  <a:pos x="1171" y="250"/>
                </a:cxn>
                <a:cxn ang="0">
                  <a:pos x="1238" y="379"/>
                </a:cxn>
                <a:cxn ang="0">
                  <a:pos x="1264" y="531"/>
                </a:cxn>
                <a:cxn ang="0">
                  <a:pos x="1252" y="745"/>
                </a:cxn>
                <a:cxn ang="0">
                  <a:pos x="1235" y="888"/>
                </a:cxn>
                <a:cxn ang="0">
                  <a:pos x="1168" y="1026"/>
                </a:cxn>
                <a:cxn ang="0">
                  <a:pos x="1032" y="1139"/>
                </a:cxn>
                <a:cxn ang="0">
                  <a:pos x="902" y="1210"/>
                </a:cxn>
                <a:cxn ang="0">
                  <a:pos x="707" y="1248"/>
                </a:cxn>
                <a:cxn ang="0">
                  <a:pos x="455" y="67"/>
                </a:cxn>
                <a:cxn ang="0">
                  <a:pos x="273" y="155"/>
                </a:cxn>
                <a:cxn ang="0">
                  <a:pos x="140" y="252"/>
                </a:cxn>
                <a:cxn ang="0">
                  <a:pos x="87" y="330"/>
                </a:cxn>
                <a:cxn ang="0">
                  <a:pos x="44" y="465"/>
                </a:cxn>
                <a:cxn ang="0">
                  <a:pos x="38" y="619"/>
                </a:cxn>
                <a:cxn ang="0">
                  <a:pos x="47" y="782"/>
                </a:cxn>
                <a:cxn ang="0">
                  <a:pos x="108" y="922"/>
                </a:cxn>
                <a:cxn ang="0">
                  <a:pos x="228" y="1056"/>
                </a:cxn>
                <a:cxn ang="0">
                  <a:pos x="386" y="1157"/>
                </a:cxn>
                <a:cxn ang="0">
                  <a:pos x="550" y="1210"/>
                </a:cxn>
                <a:cxn ang="0">
                  <a:pos x="685" y="1212"/>
                </a:cxn>
                <a:cxn ang="0">
                  <a:pos x="848" y="1188"/>
                </a:cxn>
                <a:cxn ang="0">
                  <a:pos x="970" y="1143"/>
                </a:cxn>
                <a:cxn ang="0">
                  <a:pos x="1088" y="1054"/>
                </a:cxn>
                <a:cxn ang="0">
                  <a:pos x="1161" y="973"/>
                </a:cxn>
                <a:cxn ang="0">
                  <a:pos x="1210" y="831"/>
                </a:cxn>
                <a:cxn ang="0">
                  <a:pos x="1217" y="692"/>
                </a:cxn>
                <a:cxn ang="0">
                  <a:pos x="1225" y="579"/>
                </a:cxn>
                <a:cxn ang="0">
                  <a:pos x="1220" y="445"/>
                </a:cxn>
                <a:cxn ang="0">
                  <a:pos x="1156" y="298"/>
                </a:cxn>
                <a:cxn ang="0">
                  <a:pos x="1068" y="190"/>
                </a:cxn>
                <a:cxn ang="0">
                  <a:pos x="968" y="144"/>
                </a:cxn>
                <a:cxn ang="0">
                  <a:pos x="865" y="99"/>
                </a:cxn>
                <a:cxn ang="0">
                  <a:pos x="794" y="69"/>
                </a:cxn>
                <a:cxn ang="0">
                  <a:pos x="742" y="59"/>
                </a:cxn>
                <a:cxn ang="0">
                  <a:pos x="679" y="50"/>
                </a:cxn>
                <a:cxn ang="0">
                  <a:pos x="631" y="46"/>
                </a:cxn>
                <a:cxn ang="0">
                  <a:pos x="541" y="49"/>
                </a:cxn>
                <a:cxn ang="0">
                  <a:pos x="487" y="64"/>
                </a:cxn>
                <a:cxn ang="0">
                  <a:pos x="463" y="66"/>
                </a:cxn>
              </a:cxnLst>
              <a:rect l="0" t="0" r="r" b="b"/>
              <a:pathLst>
                <a:path w="1264" h="1253">
                  <a:moveTo>
                    <a:pt x="623" y="1253"/>
                  </a:moveTo>
                  <a:lnTo>
                    <a:pt x="623" y="1253"/>
                  </a:lnTo>
                  <a:lnTo>
                    <a:pt x="585" y="1252"/>
                  </a:lnTo>
                  <a:lnTo>
                    <a:pt x="566" y="1250"/>
                  </a:lnTo>
                  <a:lnTo>
                    <a:pt x="549" y="1248"/>
                  </a:lnTo>
                  <a:lnTo>
                    <a:pt x="531" y="1246"/>
                  </a:lnTo>
                  <a:lnTo>
                    <a:pt x="515" y="1242"/>
                  </a:lnTo>
                  <a:lnTo>
                    <a:pt x="498" y="1239"/>
                  </a:lnTo>
                  <a:lnTo>
                    <a:pt x="482" y="1233"/>
                  </a:lnTo>
                  <a:lnTo>
                    <a:pt x="482" y="1233"/>
                  </a:lnTo>
                  <a:lnTo>
                    <a:pt x="457" y="1225"/>
                  </a:lnTo>
                  <a:lnTo>
                    <a:pt x="433" y="1217"/>
                  </a:lnTo>
                  <a:lnTo>
                    <a:pt x="409" y="1208"/>
                  </a:lnTo>
                  <a:lnTo>
                    <a:pt x="386" y="1197"/>
                  </a:lnTo>
                  <a:lnTo>
                    <a:pt x="363" y="1187"/>
                  </a:lnTo>
                  <a:lnTo>
                    <a:pt x="340" y="1176"/>
                  </a:lnTo>
                  <a:lnTo>
                    <a:pt x="319" y="1164"/>
                  </a:lnTo>
                  <a:lnTo>
                    <a:pt x="298" y="1152"/>
                  </a:lnTo>
                  <a:lnTo>
                    <a:pt x="277" y="1139"/>
                  </a:lnTo>
                  <a:lnTo>
                    <a:pt x="258" y="1126"/>
                  </a:lnTo>
                  <a:lnTo>
                    <a:pt x="238" y="1112"/>
                  </a:lnTo>
                  <a:lnTo>
                    <a:pt x="220" y="1097"/>
                  </a:lnTo>
                  <a:lnTo>
                    <a:pt x="203" y="1083"/>
                  </a:lnTo>
                  <a:lnTo>
                    <a:pt x="185" y="1067"/>
                  </a:lnTo>
                  <a:lnTo>
                    <a:pt x="170" y="1052"/>
                  </a:lnTo>
                  <a:lnTo>
                    <a:pt x="154" y="1036"/>
                  </a:lnTo>
                  <a:lnTo>
                    <a:pt x="154" y="1036"/>
                  </a:lnTo>
                  <a:lnTo>
                    <a:pt x="126" y="1003"/>
                  </a:lnTo>
                  <a:lnTo>
                    <a:pt x="100" y="970"/>
                  </a:lnTo>
                  <a:lnTo>
                    <a:pt x="86" y="951"/>
                  </a:lnTo>
                  <a:lnTo>
                    <a:pt x="74" y="934"/>
                  </a:lnTo>
                  <a:lnTo>
                    <a:pt x="61" y="915"/>
                  </a:lnTo>
                  <a:lnTo>
                    <a:pt x="51" y="897"/>
                  </a:lnTo>
                  <a:lnTo>
                    <a:pt x="41" y="877"/>
                  </a:lnTo>
                  <a:lnTo>
                    <a:pt x="31" y="856"/>
                  </a:lnTo>
                  <a:lnTo>
                    <a:pt x="23" y="836"/>
                  </a:lnTo>
                  <a:lnTo>
                    <a:pt x="16" y="815"/>
                  </a:lnTo>
                  <a:lnTo>
                    <a:pt x="11" y="793"/>
                  </a:lnTo>
                  <a:lnTo>
                    <a:pt x="7" y="772"/>
                  </a:lnTo>
                  <a:lnTo>
                    <a:pt x="3" y="749"/>
                  </a:lnTo>
                  <a:lnTo>
                    <a:pt x="2" y="726"/>
                  </a:lnTo>
                  <a:lnTo>
                    <a:pt x="2" y="726"/>
                  </a:lnTo>
                  <a:lnTo>
                    <a:pt x="2" y="689"/>
                  </a:lnTo>
                  <a:lnTo>
                    <a:pt x="1" y="652"/>
                  </a:lnTo>
                  <a:lnTo>
                    <a:pt x="1" y="652"/>
                  </a:lnTo>
                  <a:lnTo>
                    <a:pt x="0" y="614"/>
                  </a:lnTo>
                  <a:lnTo>
                    <a:pt x="0" y="576"/>
                  </a:lnTo>
                  <a:lnTo>
                    <a:pt x="1" y="536"/>
                  </a:lnTo>
                  <a:lnTo>
                    <a:pt x="3" y="498"/>
                  </a:lnTo>
                  <a:lnTo>
                    <a:pt x="8" y="460"/>
                  </a:lnTo>
                  <a:lnTo>
                    <a:pt x="11" y="441"/>
                  </a:lnTo>
                  <a:lnTo>
                    <a:pt x="14" y="423"/>
                  </a:lnTo>
                  <a:lnTo>
                    <a:pt x="19" y="404"/>
                  </a:lnTo>
                  <a:lnTo>
                    <a:pt x="24" y="386"/>
                  </a:lnTo>
                  <a:lnTo>
                    <a:pt x="30" y="368"/>
                  </a:lnTo>
                  <a:lnTo>
                    <a:pt x="38" y="350"/>
                  </a:lnTo>
                  <a:lnTo>
                    <a:pt x="38" y="350"/>
                  </a:lnTo>
                  <a:lnTo>
                    <a:pt x="48" y="328"/>
                  </a:lnTo>
                  <a:lnTo>
                    <a:pt x="58" y="307"/>
                  </a:lnTo>
                  <a:lnTo>
                    <a:pt x="70" y="288"/>
                  </a:lnTo>
                  <a:lnTo>
                    <a:pt x="82" y="270"/>
                  </a:lnTo>
                  <a:lnTo>
                    <a:pt x="96" y="252"/>
                  </a:lnTo>
                  <a:lnTo>
                    <a:pt x="111" y="236"/>
                  </a:lnTo>
                  <a:lnTo>
                    <a:pt x="127" y="219"/>
                  </a:lnTo>
                  <a:lnTo>
                    <a:pt x="145" y="204"/>
                  </a:lnTo>
                  <a:lnTo>
                    <a:pt x="145" y="204"/>
                  </a:lnTo>
                  <a:lnTo>
                    <a:pt x="160" y="191"/>
                  </a:lnTo>
                  <a:lnTo>
                    <a:pt x="175" y="180"/>
                  </a:lnTo>
                  <a:lnTo>
                    <a:pt x="205" y="158"/>
                  </a:lnTo>
                  <a:lnTo>
                    <a:pt x="237" y="139"/>
                  </a:lnTo>
                  <a:lnTo>
                    <a:pt x="269" y="119"/>
                  </a:lnTo>
                  <a:lnTo>
                    <a:pt x="269" y="119"/>
                  </a:lnTo>
                  <a:lnTo>
                    <a:pt x="295" y="102"/>
                  </a:lnTo>
                  <a:lnTo>
                    <a:pt x="295" y="102"/>
                  </a:lnTo>
                  <a:lnTo>
                    <a:pt x="312" y="92"/>
                  </a:lnTo>
                  <a:lnTo>
                    <a:pt x="331" y="83"/>
                  </a:lnTo>
                  <a:lnTo>
                    <a:pt x="351" y="72"/>
                  </a:lnTo>
                  <a:lnTo>
                    <a:pt x="371" y="63"/>
                  </a:lnTo>
                  <a:lnTo>
                    <a:pt x="416" y="45"/>
                  </a:lnTo>
                  <a:lnTo>
                    <a:pt x="464" y="27"/>
                  </a:lnTo>
                  <a:lnTo>
                    <a:pt x="464" y="27"/>
                  </a:lnTo>
                  <a:lnTo>
                    <a:pt x="484" y="20"/>
                  </a:lnTo>
                  <a:lnTo>
                    <a:pt x="504" y="15"/>
                  </a:lnTo>
                  <a:lnTo>
                    <a:pt x="525" y="10"/>
                  </a:lnTo>
                  <a:lnTo>
                    <a:pt x="546" y="6"/>
                  </a:lnTo>
                  <a:lnTo>
                    <a:pt x="567" y="4"/>
                  </a:lnTo>
                  <a:lnTo>
                    <a:pt x="590" y="2"/>
                  </a:lnTo>
                  <a:lnTo>
                    <a:pt x="615" y="1"/>
                  </a:lnTo>
                  <a:lnTo>
                    <a:pt x="641" y="0"/>
                  </a:lnTo>
                  <a:lnTo>
                    <a:pt x="641" y="0"/>
                  </a:lnTo>
                  <a:lnTo>
                    <a:pt x="646" y="1"/>
                  </a:lnTo>
                  <a:lnTo>
                    <a:pt x="650" y="3"/>
                  </a:lnTo>
                  <a:lnTo>
                    <a:pt x="652" y="5"/>
                  </a:lnTo>
                  <a:lnTo>
                    <a:pt x="654" y="7"/>
                  </a:lnTo>
                  <a:lnTo>
                    <a:pt x="656" y="10"/>
                  </a:lnTo>
                  <a:lnTo>
                    <a:pt x="659" y="10"/>
                  </a:lnTo>
                  <a:lnTo>
                    <a:pt x="659" y="10"/>
                  </a:lnTo>
                  <a:lnTo>
                    <a:pt x="682" y="13"/>
                  </a:lnTo>
                  <a:lnTo>
                    <a:pt x="706" y="15"/>
                  </a:lnTo>
                  <a:lnTo>
                    <a:pt x="729" y="19"/>
                  </a:lnTo>
                  <a:lnTo>
                    <a:pt x="751" y="25"/>
                  </a:lnTo>
                  <a:lnTo>
                    <a:pt x="751" y="25"/>
                  </a:lnTo>
                  <a:lnTo>
                    <a:pt x="767" y="29"/>
                  </a:lnTo>
                  <a:lnTo>
                    <a:pt x="782" y="31"/>
                  </a:lnTo>
                  <a:lnTo>
                    <a:pt x="782" y="31"/>
                  </a:lnTo>
                  <a:lnTo>
                    <a:pt x="801" y="34"/>
                  </a:lnTo>
                  <a:lnTo>
                    <a:pt x="810" y="37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41" y="51"/>
                  </a:lnTo>
                  <a:lnTo>
                    <a:pt x="863" y="60"/>
                  </a:lnTo>
                  <a:lnTo>
                    <a:pt x="863" y="60"/>
                  </a:lnTo>
                  <a:lnTo>
                    <a:pt x="882" y="68"/>
                  </a:lnTo>
                  <a:lnTo>
                    <a:pt x="903" y="78"/>
                  </a:lnTo>
                  <a:lnTo>
                    <a:pt x="903" y="78"/>
                  </a:lnTo>
                  <a:lnTo>
                    <a:pt x="920" y="85"/>
                  </a:lnTo>
                  <a:lnTo>
                    <a:pt x="937" y="92"/>
                  </a:lnTo>
                  <a:lnTo>
                    <a:pt x="972" y="104"/>
                  </a:lnTo>
                  <a:lnTo>
                    <a:pt x="972" y="104"/>
                  </a:lnTo>
                  <a:lnTo>
                    <a:pt x="1000" y="114"/>
                  </a:lnTo>
                  <a:lnTo>
                    <a:pt x="1027" y="124"/>
                  </a:lnTo>
                  <a:lnTo>
                    <a:pt x="1041" y="130"/>
                  </a:lnTo>
                  <a:lnTo>
                    <a:pt x="1054" y="138"/>
                  </a:lnTo>
                  <a:lnTo>
                    <a:pt x="1066" y="145"/>
                  </a:lnTo>
                  <a:lnTo>
                    <a:pt x="1079" y="153"/>
                  </a:lnTo>
                  <a:lnTo>
                    <a:pt x="1079" y="153"/>
                  </a:lnTo>
                  <a:lnTo>
                    <a:pt x="1093" y="164"/>
                  </a:lnTo>
                  <a:lnTo>
                    <a:pt x="1107" y="176"/>
                  </a:lnTo>
                  <a:lnTo>
                    <a:pt x="1120" y="189"/>
                  </a:lnTo>
                  <a:lnTo>
                    <a:pt x="1133" y="203"/>
                  </a:lnTo>
                  <a:lnTo>
                    <a:pt x="1146" y="218"/>
                  </a:lnTo>
                  <a:lnTo>
                    <a:pt x="1159" y="234"/>
                  </a:lnTo>
                  <a:lnTo>
                    <a:pt x="1171" y="250"/>
                  </a:lnTo>
                  <a:lnTo>
                    <a:pt x="1182" y="267"/>
                  </a:lnTo>
                  <a:lnTo>
                    <a:pt x="1193" y="284"/>
                  </a:lnTo>
                  <a:lnTo>
                    <a:pt x="1204" y="303"/>
                  </a:lnTo>
                  <a:lnTo>
                    <a:pt x="1213" y="321"/>
                  </a:lnTo>
                  <a:lnTo>
                    <a:pt x="1222" y="340"/>
                  </a:lnTo>
                  <a:lnTo>
                    <a:pt x="1231" y="360"/>
                  </a:lnTo>
                  <a:lnTo>
                    <a:pt x="1238" y="379"/>
                  </a:lnTo>
                  <a:lnTo>
                    <a:pt x="1244" y="399"/>
                  </a:lnTo>
                  <a:lnTo>
                    <a:pt x="1250" y="418"/>
                  </a:lnTo>
                  <a:lnTo>
                    <a:pt x="1250" y="418"/>
                  </a:lnTo>
                  <a:lnTo>
                    <a:pt x="1256" y="446"/>
                  </a:lnTo>
                  <a:lnTo>
                    <a:pt x="1261" y="474"/>
                  </a:lnTo>
                  <a:lnTo>
                    <a:pt x="1263" y="503"/>
                  </a:lnTo>
                  <a:lnTo>
                    <a:pt x="1264" y="531"/>
                  </a:lnTo>
                  <a:lnTo>
                    <a:pt x="1264" y="560"/>
                  </a:lnTo>
                  <a:lnTo>
                    <a:pt x="1262" y="589"/>
                  </a:lnTo>
                  <a:lnTo>
                    <a:pt x="1258" y="647"/>
                  </a:lnTo>
                  <a:lnTo>
                    <a:pt x="1258" y="647"/>
                  </a:lnTo>
                  <a:lnTo>
                    <a:pt x="1254" y="696"/>
                  </a:lnTo>
                  <a:lnTo>
                    <a:pt x="1253" y="721"/>
                  </a:lnTo>
                  <a:lnTo>
                    <a:pt x="1252" y="745"/>
                  </a:lnTo>
                  <a:lnTo>
                    <a:pt x="1252" y="745"/>
                  </a:lnTo>
                  <a:lnTo>
                    <a:pt x="1251" y="784"/>
                  </a:lnTo>
                  <a:lnTo>
                    <a:pt x="1249" y="805"/>
                  </a:lnTo>
                  <a:lnTo>
                    <a:pt x="1247" y="825"/>
                  </a:lnTo>
                  <a:lnTo>
                    <a:pt x="1244" y="846"/>
                  </a:lnTo>
                  <a:lnTo>
                    <a:pt x="1240" y="867"/>
                  </a:lnTo>
                  <a:lnTo>
                    <a:pt x="1235" y="888"/>
                  </a:lnTo>
                  <a:lnTo>
                    <a:pt x="1229" y="909"/>
                  </a:lnTo>
                  <a:lnTo>
                    <a:pt x="1222" y="930"/>
                  </a:lnTo>
                  <a:lnTo>
                    <a:pt x="1214" y="950"/>
                  </a:lnTo>
                  <a:lnTo>
                    <a:pt x="1204" y="970"/>
                  </a:lnTo>
                  <a:lnTo>
                    <a:pt x="1193" y="990"/>
                  </a:lnTo>
                  <a:lnTo>
                    <a:pt x="1181" y="1008"/>
                  </a:lnTo>
                  <a:lnTo>
                    <a:pt x="1168" y="1026"/>
                  </a:lnTo>
                  <a:lnTo>
                    <a:pt x="1152" y="1042"/>
                  </a:lnTo>
                  <a:lnTo>
                    <a:pt x="1136" y="1058"/>
                  </a:lnTo>
                  <a:lnTo>
                    <a:pt x="1133" y="1059"/>
                  </a:lnTo>
                  <a:lnTo>
                    <a:pt x="1133" y="1059"/>
                  </a:lnTo>
                  <a:lnTo>
                    <a:pt x="1099" y="1087"/>
                  </a:lnTo>
                  <a:lnTo>
                    <a:pt x="1066" y="1114"/>
                  </a:lnTo>
                  <a:lnTo>
                    <a:pt x="1032" y="1139"/>
                  </a:lnTo>
                  <a:lnTo>
                    <a:pt x="1015" y="1152"/>
                  </a:lnTo>
                  <a:lnTo>
                    <a:pt x="997" y="1163"/>
                  </a:lnTo>
                  <a:lnTo>
                    <a:pt x="979" y="1174"/>
                  </a:lnTo>
                  <a:lnTo>
                    <a:pt x="961" y="1184"/>
                  </a:lnTo>
                  <a:lnTo>
                    <a:pt x="941" y="1193"/>
                  </a:lnTo>
                  <a:lnTo>
                    <a:pt x="923" y="1202"/>
                  </a:lnTo>
                  <a:lnTo>
                    <a:pt x="902" y="1210"/>
                  </a:lnTo>
                  <a:lnTo>
                    <a:pt x="882" y="1217"/>
                  </a:lnTo>
                  <a:lnTo>
                    <a:pt x="861" y="1222"/>
                  </a:lnTo>
                  <a:lnTo>
                    <a:pt x="839" y="1227"/>
                  </a:lnTo>
                  <a:lnTo>
                    <a:pt x="839" y="1227"/>
                  </a:lnTo>
                  <a:lnTo>
                    <a:pt x="788" y="1237"/>
                  </a:lnTo>
                  <a:lnTo>
                    <a:pt x="735" y="1245"/>
                  </a:lnTo>
                  <a:lnTo>
                    <a:pt x="707" y="1248"/>
                  </a:lnTo>
                  <a:lnTo>
                    <a:pt x="679" y="1251"/>
                  </a:lnTo>
                  <a:lnTo>
                    <a:pt x="651" y="1252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close/>
                  <a:moveTo>
                    <a:pt x="455" y="67"/>
                  </a:moveTo>
                  <a:lnTo>
                    <a:pt x="455" y="67"/>
                  </a:lnTo>
                  <a:lnTo>
                    <a:pt x="444" y="72"/>
                  </a:lnTo>
                  <a:lnTo>
                    <a:pt x="444" y="72"/>
                  </a:lnTo>
                  <a:lnTo>
                    <a:pt x="396" y="92"/>
                  </a:lnTo>
                  <a:lnTo>
                    <a:pt x="352" y="112"/>
                  </a:lnTo>
                  <a:lnTo>
                    <a:pt x="310" y="133"/>
                  </a:lnTo>
                  <a:lnTo>
                    <a:pt x="273" y="155"/>
                  </a:lnTo>
                  <a:lnTo>
                    <a:pt x="272" y="156"/>
                  </a:lnTo>
                  <a:lnTo>
                    <a:pt x="272" y="156"/>
                  </a:lnTo>
                  <a:lnTo>
                    <a:pt x="227" y="184"/>
                  </a:lnTo>
                  <a:lnTo>
                    <a:pt x="204" y="200"/>
                  </a:lnTo>
                  <a:lnTo>
                    <a:pt x="181" y="216"/>
                  </a:lnTo>
                  <a:lnTo>
                    <a:pt x="159" y="234"/>
                  </a:lnTo>
                  <a:lnTo>
                    <a:pt x="140" y="252"/>
                  </a:lnTo>
                  <a:lnTo>
                    <a:pt x="131" y="261"/>
                  </a:lnTo>
                  <a:lnTo>
                    <a:pt x="122" y="272"/>
                  </a:lnTo>
                  <a:lnTo>
                    <a:pt x="114" y="282"/>
                  </a:lnTo>
                  <a:lnTo>
                    <a:pt x="107" y="292"/>
                  </a:lnTo>
                  <a:lnTo>
                    <a:pt x="107" y="292"/>
                  </a:lnTo>
                  <a:lnTo>
                    <a:pt x="96" y="310"/>
                  </a:lnTo>
                  <a:lnTo>
                    <a:pt x="87" y="330"/>
                  </a:lnTo>
                  <a:lnTo>
                    <a:pt x="78" y="349"/>
                  </a:lnTo>
                  <a:lnTo>
                    <a:pt x="70" y="370"/>
                  </a:lnTo>
                  <a:lnTo>
                    <a:pt x="62" y="392"/>
                  </a:lnTo>
                  <a:lnTo>
                    <a:pt x="55" y="414"/>
                  </a:lnTo>
                  <a:lnTo>
                    <a:pt x="49" y="439"/>
                  </a:lnTo>
                  <a:lnTo>
                    <a:pt x="44" y="465"/>
                  </a:lnTo>
                  <a:lnTo>
                    <a:pt x="44" y="465"/>
                  </a:lnTo>
                  <a:lnTo>
                    <a:pt x="41" y="484"/>
                  </a:lnTo>
                  <a:lnTo>
                    <a:pt x="39" y="503"/>
                  </a:lnTo>
                  <a:lnTo>
                    <a:pt x="38" y="522"/>
                  </a:lnTo>
                  <a:lnTo>
                    <a:pt x="37" y="541"/>
                  </a:lnTo>
                  <a:lnTo>
                    <a:pt x="37" y="580"/>
                  </a:lnTo>
                  <a:lnTo>
                    <a:pt x="38" y="619"/>
                  </a:lnTo>
                  <a:lnTo>
                    <a:pt x="38" y="619"/>
                  </a:lnTo>
                  <a:lnTo>
                    <a:pt x="39" y="648"/>
                  </a:lnTo>
                  <a:lnTo>
                    <a:pt x="39" y="677"/>
                  </a:lnTo>
                  <a:lnTo>
                    <a:pt x="39" y="677"/>
                  </a:lnTo>
                  <a:lnTo>
                    <a:pt x="40" y="705"/>
                  </a:lnTo>
                  <a:lnTo>
                    <a:pt x="41" y="730"/>
                  </a:lnTo>
                  <a:lnTo>
                    <a:pt x="43" y="757"/>
                  </a:lnTo>
                  <a:lnTo>
                    <a:pt x="47" y="782"/>
                  </a:lnTo>
                  <a:lnTo>
                    <a:pt x="52" y="807"/>
                  </a:lnTo>
                  <a:lnTo>
                    <a:pt x="60" y="831"/>
                  </a:lnTo>
                  <a:lnTo>
                    <a:pt x="70" y="855"/>
                  </a:lnTo>
                  <a:lnTo>
                    <a:pt x="82" y="879"/>
                  </a:lnTo>
                  <a:lnTo>
                    <a:pt x="82" y="879"/>
                  </a:lnTo>
                  <a:lnTo>
                    <a:pt x="94" y="901"/>
                  </a:lnTo>
                  <a:lnTo>
                    <a:pt x="108" y="922"/>
                  </a:lnTo>
                  <a:lnTo>
                    <a:pt x="122" y="942"/>
                  </a:lnTo>
                  <a:lnTo>
                    <a:pt x="138" y="963"/>
                  </a:lnTo>
                  <a:lnTo>
                    <a:pt x="154" y="982"/>
                  </a:lnTo>
                  <a:lnTo>
                    <a:pt x="171" y="1001"/>
                  </a:lnTo>
                  <a:lnTo>
                    <a:pt x="189" y="1020"/>
                  </a:lnTo>
                  <a:lnTo>
                    <a:pt x="208" y="1038"/>
                  </a:lnTo>
                  <a:lnTo>
                    <a:pt x="228" y="1056"/>
                  </a:lnTo>
                  <a:lnTo>
                    <a:pt x="248" y="1072"/>
                  </a:lnTo>
                  <a:lnTo>
                    <a:pt x="269" y="1088"/>
                  </a:lnTo>
                  <a:lnTo>
                    <a:pt x="292" y="1103"/>
                  </a:lnTo>
                  <a:lnTo>
                    <a:pt x="313" y="1118"/>
                  </a:lnTo>
                  <a:lnTo>
                    <a:pt x="337" y="1132"/>
                  </a:lnTo>
                  <a:lnTo>
                    <a:pt x="361" y="1145"/>
                  </a:lnTo>
                  <a:lnTo>
                    <a:pt x="386" y="1157"/>
                  </a:lnTo>
                  <a:lnTo>
                    <a:pt x="386" y="1157"/>
                  </a:lnTo>
                  <a:lnTo>
                    <a:pt x="414" y="1169"/>
                  </a:lnTo>
                  <a:lnTo>
                    <a:pt x="440" y="1181"/>
                  </a:lnTo>
                  <a:lnTo>
                    <a:pt x="468" y="1190"/>
                  </a:lnTo>
                  <a:lnTo>
                    <a:pt x="495" y="1198"/>
                  </a:lnTo>
                  <a:lnTo>
                    <a:pt x="522" y="1205"/>
                  </a:lnTo>
                  <a:lnTo>
                    <a:pt x="550" y="1210"/>
                  </a:lnTo>
                  <a:lnTo>
                    <a:pt x="578" y="1213"/>
                  </a:lnTo>
                  <a:lnTo>
                    <a:pt x="607" y="1215"/>
                  </a:lnTo>
                  <a:lnTo>
                    <a:pt x="607" y="1215"/>
                  </a:lnTo>
                  <a:lnTo>
                    <a:pt x="627" y="1216"/>
                  </a:lnTo>
                  <a:lnTo>
                    <a:pt x="627" y="1216"/>
                  </a:lnTo>
                  <a:lnTo>
                    <a:pt x="656" y="1215"/>
                  </a:lnTo>
                  <a:lnTo>
                    <a:pt x="685" y="1212"/>
                  </a:lnTo>
                  <a:lnTo>
                    <a:pt x="714" y="1209"/>
                  </a:lnTo>
                  <a:lnTo>
                    <a:pt x="742" y="1205"/>
                  </a:lnTo>
                  <a:lnTo>
                    <a:pt x="742" y="1205"/>
                  </a:lnTo>
                  <a:lnTo>
                    <a:pt x="788" y="1199"/>
                  </a:lnTo>
                  <a:lnTo>
                    <a:pt x="788" y="1199"/>
                  </a:lnTo>
                  <a:lnTo>
                    <a:pt x="818" y="1194"/>
                  </a:lnTo>
                  <a:lnTo>
                    <a:pt x="848" y="1188"/>
                  </a:lnTo>
                  <a:lnTo>
                    <a:pt x="877" y="1180"/>
                  </a:lnTo>
                  <a:lnTo>
                    <a:pt x="906" y="1169"/>
                  </a:lnTo>
                  <a:lnTo>
                    <a:pt x="915" y="1166"/>
                  </a:lnTo>
                  <a:lnTo>
                    <a:pt x="915" y="1166"/>
                  </a:lnTo>
                  <a:lnTo>
                    <a:pt x="933" y="1159"/>
                  </a:lnTo>
                  <a:lnTo>
                    <a:pt x="952" y="1151"/>
                  </a:lnTo>
                  <a:lnTo>
                    <a:pt x="970" y="1143"/>
                  </a:lnTo>
                  <a:lnTo>
                    <a:pt x="979" y="1137"/>
                  </a:lnTo>
                  <a:lnTo>
                    <a:pt x="986" y="1132"/>
                  </a:lnTo>
                  <a:lnTo>
                    <a:pt x="1003" y="1120"/>
                  </a:lnTo>
                  <a:lnTo>
                    <a:pt x="1003" y="1120"/>
                  </a:lnTo>
                  <a:lnTo>
                    <a:pt x="1037" y="1094"/>
                  </a:lnTo>
                  <a:lnTo>
                    <a:pt x="1072" y="1067"/>
                  </a:lnTo>
                  <a:lnTo>
                    <a:pt x="1088" y="1054"/>
                  </a:lnTo>
                  <a:lnTo>
                    <a:pt x="1104" y="1040"/>
                  </a:lnTo>
                  <a:lnTo>
                    <a:pt x="1119" y="1026"/>
                  </a:lnTo>
                  <a:lnTo>
                    <a:pt x="1133" y="1010"/>
                  </a:lnTo>
                  <a:lnTo>
                    <a:pt x="1133" y="1010"/>
                  </a:lnTo>
                  <a:lnTo>
                    <a:pt x="1144" y="999"/>
                  </a:lnTo>
                  <a:lnTo>
                    <a:pt x="1153" y="986"/>
                  </a:lnTo>
                  <a:lnTo>
                    <a:pt x="1161" y="973"/>
                  </a:lnTo>
                  <a:lnTo>
                    <a:pt x="1170" y="960"/>
                  </a:lnTo>
                  <a:lnTo>
                    <a:pt x="1177" y="946"/>
                  </a:lnTo>
                  <a:lnTo>
                    <a:pt x="1183" y="933"/>
                  </a:lnTo>
                  <a:lnTo>
                    <a:pt x="1192" y="905"/>
                  </a:lnTo>
                  <a:lnTo>
                    <a:pt x="1201" y="878"/>
                  </a:lnTo>
                  <a:lnTo>
                    <a:pt x="1207" y="853"/>
                  </a:lnTo>
                  <a:lnTo>
                    <a:pt x="1210" y="831"/>
                  </a:lnTo>
                  <a:lnTo>
                    <a:pt x="1213" y="811"/>
                  </a:lnTo>
                  <a:lnTo>
                    <a:pt x="1213" y="811"/>
                  </a:lnTo>
                  <a:lnTo>
                    <a:pt x="1215" y="785"/>
                  </a:lnTo>
                  <a:lnTo>
                    <a:pt x="1216" y="760"/>
                  </a:lnTo>
                  <a:lnTo>
                    <a:pt x="1216" y="714"/>
                  </a:lnTo>
                  <a:lnTo>
                    <a:pt x="1216" y="714"/>
                  </a:lnTo>
                  <a:lnTo>
                    <a:pt x="1217" y="692"/>
                  </a:lnTo>
                  <a:lnTo>
                    <a:pt x="1219" y="672"/>
                  </a:lnTo>
                  <a:lnTo>
                    <a:pt x="1219" y="672"/>
                  </a:lnTo>
                  <a:lnTo>
                    <a:pt x="1221" y="652"/>
                  </a:lnTo>
                  <a:lnTo>
                    <a:pt x="1223" y="631"/>
                  </a:lnTo>
                  <a:lnTo>
                    <a:pt x="1223" y="631"/>
                  </a:lnTo>
                  <a:lnTo>
                    <a:pt x="1223" y="605"/>
                  </a:lnTo>
                  <a:lnTo>
                    <a:pt x="1225" y="579"/>
                  </a:lnTo>
                  <a:lnTo>
                    <a:pt x="1225" y="579"/>
                  </a:lnTo>
                  <a:lnTo>
                    <a:pt x="1227" y="540"/>
                  </a:lnTo>
                  <a:lnTo>
                    <a:pt x="1227" y="521"/>
                  </a:lnTo>
                  <a:lnTo>
                    <a:pt x="1227" y="502"/>
                  </a:lnTo>
                  <a:lnTo>
                    <a:pt x="1226" y="483"/>
                  </a:lnTo>
                  <a:lnTo>
                    <a:pt x="1224" y="464"/>
                  </a:lnTo>
                  <a:lnTo>
                    <a:pt x="1220" y="445"/>
                  </a:lnTo>
                  <a:lnTo>
                    <a:pt x="1215" y="428"/>
                  </a:lnTo>
                  <a:lnTo>
                    <a:pt x="1215" y="428"/>
                  </a:lnTo>
                  <a:lnTo>
                    <a:pt x="1203" y="394"/>
                  </a:lnTo>
                  <a:lnTo>
                    <a:pt x="1187" y="355"/>
                  </a:lnTo>
                  <a:lnTo>
                    <a:pt x="1178" y="336"/>
                  </a:lnTo>
                  <a:lnTo>
                    <a:pt x="1168" y="316"/>
                  </a:lnTo>
                  <a:lnTo>
                    <a:pt x="1156" y="298"/>
                  </a:lnTo>
                  <a:lnTo>
                    <a:pt x="1144" y="278"/>
                  </a:lnTo>
                  <a:lnTo>
                    <a:pt x="1144" y="278"/>
                  </a:lnTo>
                  <a:lnTo>
                    <a:pt x="1124" y="251"/>
                  </a:lnTo>
                  <a:lnTo>
                    <a:pt x="1105" y="227"/>
                  </a:lnTo>
                  <a:lnTo>
                    <a:pt x="1086" y="207"/>
                  </a:lnTo>
                  <a:lnTo>
                    <a:pt x="1068" y="190"/>
                  </a:lnTo>
                  <a:lnTo>
                    <a:pt x="1068" y="190"/>
                  </a:lnTo>
                  <a:lnTo>
                    <a:pt x="1057" y="182"/>
                  </a:lnTo>
                  <a:lnTo>
                    <a:pt x="1047" y="175"/>
                  </a:lnTo>
                  <a:lnTo>
                    <a:pt x="1035" y="169"/>
                  </a:lnTo>
                  <a:lnTo>
                    <a:pt x="1024" y="163"/>
                  </a:lnTo>
                  <a:lnTo>
                    <a:pt x="1001" y="154"/>
                  </a:lnTo>
                  <a:lnTo>
                    <a:pt x="978" y="146"/>
                  </a:lnTo>
                  <a:lnTo>
                    <a:pt x="968" y="144"/>
                  </a:lnTo>
                  <a:lnTo>
                    <a:pt x="968" y="144"/>
                  </a:lnTo>
                  <a:lnTo>
                    <a:pt x="948" y="135"/>
                  </a:lnTo>
                  <a:lnTo>
                    <a:pt x="927" y="127"/>
                  </a:lnTo>
                  <a:lnTo>
                    <a:pt x="905" y="118"/>
                  </a:lnTo>
                  <a:lnTo>
                    <a:pt x="884" y="108"/>
                  </a:lnTo>
                  <a:lnTo>
                    <a:pt x="884" y="108"/>
                  </a:lnTo>
                  <a:lnTo>
                    <a:pt x="865" y="99"/>
                  </a:lnTo>
                  <a:lnTo>
                    <a:pt x="845" y="92"/>
                  </a:lnTo>
                  <a:lnTo>
                    <a:pt x="845" y="92"/>
                  </a:lnTo>
                  <a:lnTo>
                    <a:pt x="823" y="82"/>
                  </a:lnTo>
                  <a:lnTo>
                    <a:pt x="811" y="78"/>
                  </a:lnTo>
                  <a:lnTo>
                    <a:pt x="800" y="71"/>
                  </a:lnTo>
                  <a:lnTo>
                    <a:pt x="800" y="71"/>
                  </a:lnTo>
                  <a:lnTo>
                    <a:pt x="794" y="69"/>
                  </a:lnTo>
                  <a:lnTo>
                    <a:pt x="787" y="67"/>
                  </a:lnTo>
                  <a:lnTo>
                    <a:pt x="773" y="66"/>
                  </a:lnTo>
                  <a:lnTo>
                    <a:pt x="773" y="66"/>
                  </a:lnTo>
                  <a:lnTo>
                    <a:pt x="764" y="65"/>
                  </a:lnTo>
                  <a:lnTo>
                    <a:pt x="754" y="63"/>
                  </a:lnTo>
                  <a:lnTo>
                    <a:pt x="754" y="63"/>
                  </a:lnTo>
                  <a:lnTo>
                    <a:pt x="742" y="59"/>
                  </a:lnTo>
                  <a:lnTo>
                    <a:pt x="742" y="59"/>
                  </a:lnTo>
                  <a:lnTo>
                    <a:pt x="719" y="52"/>
                  </a:lnTo>
                  <a:lnTo>
                    <a:pt x="719" y="52"/>
                  </a:lnTo>
                  <a:lnTo>
                    <a:pt x="708" y="50"/>
                  </a:lnTo>
                  <a:lnTo>
                    <a:pt x="696" y="50"/>
                  </a:lnTo>
                  <a:lnTo>
                    <a:pt x="696" y="50"/>
                  </a:lnTo>
                  <a:lnTo>
                    <a:pt x="679" y="50"/>
                  </a:lnTo>
                  <a:lnTo>
                    <a:pt x="679" y="50"/>
                  </a:lnTo>
                  <a:lnTo>
                    <a:pt x="662" y="51"/>
                  </a:lnTo>
                  <a:lnTo>
                    <a:pt x="662" y="51"/>
                  </a:lnTo>
                  <a:lnTo>
                    <a:pt x="651" y="51"/>
                  </a:lnTo>
                  <a:lnTo>
                    <a:pt x="642" y="49"/>
                  </a:lnTo>
                  <a:lnTo>
                    <a:pt x="642" y="49"/>
                  </a:lnTo>
                  <a:lnTo>
                    <a:pt x="631" y="46"/>
                  </a:lnTo>
                  <a:lnTo>
                    <a:pt x="620" y="44"/>
                  </a:lnTo>
                  <a:lnTo>
                    <a:pt x="609" y="43"/>
                  </a:lnTo>
                  <a:lnTo>
                    <a:pt x="597" y="43"/>
                  </a:lnTo>
                  <a:lnTo>
                    <a:pt x="597" y="43"/>
                  </a:lnTo>
                  <a:lnTo>
                    <a:pt x="579" y="44"/>
                  </a:lnTo>
                  <a:lnTo>
                    <a:pt x="559" y="46"/>
                  </a:lnTo>
                  <a:lnTo>
                    <a:pt x="541" y="49"/>
                  </a:lnTo>
                  <a:lnTo>
                    <a:pt x="523" y="53"/>
                  </a:lnTo>
                  <a:lnTo>
                    <a:pt x="523" y="53"/>
                  </a:lnTo>
                  <a:lnTo>
                    <a:pt x="493" y="59"/>
                  </a:lnTo>
                  <a:lnTo>
                    <a:pt x="491" y="59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87" y="64"/>
                  </a:lnTo>
                  <a:lnTo>
                    <a:pt x="484" y="66"/>
                  </a:lnTo>
                  <a:lnTo>
                    <a:pt x="480" y="67"/>
                  </a:lnTo>
                  <a:lnTo>
                    <a:pt x="476" y="68"/>
                  </a:lnTo>
                  <a:lnTo>
                    <a:pt x="469" y="68"/>
                  </a:lnTo>
                  <a:lnTo>
                    <a:pt x="469" y="68"/>
                  </a:lnTo>
                  <a:lnTo>
                    <a:pt x="466" y="67"/>
                  </a:lnTo>
                  <a:lnTo>
                    <a:pt x="463" y="66"/>
                  </a:lnTo>
                  <a:lnTo>
                    <a:pt x="461" y="66"/>
                  </a:lnTo>
                  <a:lnTo>
                    <a:pt x="455" y="6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7" name="Freeform 353"/>
            <p:cNvSpPr>
              <a:spLocks noEditPoints="1"/>
            </p:cNvSpPr>
            <p:nvPr/>
          </p:nvSpPr>
          <p:spPr bwMode="auto">
            <a:xfrm>
              <a:off x="3565525" y="3451225"/>
              <a:ext cx="104775" cy="98425"/>
            </a:xfrm>
            <a:custGeom>
              <a:avLst/>
              <a:gdLst/>
              <a:ahLst/>
              <a:cxnLst>
                <a:cxn ang="0">
                  <a:pos x="81" y="184"/>
                </a:cxn>
                <a:cxn ang="0">
                  <a:pos x="59" y="183"/>
                </a:cxn>
                <a:cxn ang="0">
                  <a:pos x="36" y="177"/>
                </a:cxn>
                <a:cxn ang="0">
                  <a:pos x="20" y="168"/>
                </a:cxn>
                <a:cxn ang="0">
                  <a:pos x="11" y="160"/>
                </a:cxn>
                <a:cxn ang="0">
                  <a:pos x="5" y="150"/>
                </a:cxn>
                <a:cxn ang="0">
                  <a:pos x="3" y="143"/>
                </a:cxn>
                <a:cxn ang="0">
                  <a:pos x="0" y="125"/>
                </a:cxn>
                <a:cxn ang="0">
                  <a:pos x="4" y="104"/>
                </a:cxn>
                <a:cxn ang="0">
                  <a:pos x="9" y="85"/>
                </a:cxn>
                <a:cxn ang="0">
                  <a:pos x="16" y="67"/>
                </a:cxn>
                <a:cxn ang="0">
                  <a:pos x="20" y="60"/>
                </a:cxn>
                <a:cxn ang="0">
                  <a:pos x="30" y="45"/>
                </a:cxn>
                <a:cxn ang="0">
                  <a:pos x="43" y="33"/>
                </a:cxn>
                <a:cxn ang="0">
                  <a:pos x="58" y="22"/>
                </a:cxn>
                <a:cxn ang="0">
                  <a:pos x="67" y="18"/>
                </a:cxn>
                <a:cxn ang="0">
                  <a:pos x="100" y="5"/>
                </a:cxn>
                <a:cxn ang="0">
                  <a:pos x="136" y="0"/>
                </a:cxn>
                <a:cxn ang="0">
                  <a:pos x="144" y="1"/>
                </a:cxn>
                <a:cxn ang="0">
                  <a:pos x="162" y="4"/>
                </a:cxn>
                <a:cxn ang="0">
                  <a:pos x="178" y="11"/>
                </a:cxn>
                <a:cxn ang="0">
                  <a:pos x="190" y="25"/>
                </a:cxn>
                <a:cxn ang="0">
                  <a:pos x="195" y="34"/>
                </a:cxn>
                <a:cxn ang="0">
                  <a:pos x="196" y="43"/>
                </a:cxn>
                <a:cxn ang="0">
                  <a:pos x="196" y="45"/>
                </a:cxn>
                <a:cxn ang="0">
                  <a:pos x="195" y="65"/>
                </a:cxn>
                <a:cxn ang="0">
                  <a:pos x="189" y="106"/>
                </a:cxn>
                <a:cxn ang="0">
                  <a:pos x="184" y="125"/>
                </a:cxn>
                <a:cxn ang="0">
                  <a:pos x="176" y="142"/>
                </a:cxn>
                <a:cxn ang="0">
                  <a:pos x="166" y="157"/>
                </a:cxn>
                <a:cxn ang="0">
                  <a:pos x="150" y="168"/>
                </a:cxn>
                <a:cxn ang="0">
                  <a:pos x="131" y="178"/>
                </a:cxn>
                <a:cxn ang="0">
                  <a:pos x="119" y="180"/>
                </a:cxn>
                <a:cxn ang="0">
                  <a:pos x="93" y="184"/>
                </a:cxn>
                <a:cxn ang="0">
                  <a:pos x="81" y="184"/>
                </a:cxn>
                <a:cxn ang="0">
                  <a:pos x="81" y="184"/>
                </a:cxn>
                <a:cxn ang="0">
                  <a:pos x="131" y="36"/>
                </a:cxn>
                <a:cxn ang="0">
                  <a:pos x="111" y="39"/>
                </a:cxn>
                <a:cxn ang="0">
                  <a:pos x="98" y="43"/>
                </a:cxn>
                <a:cxn ang="0">
                  <a:pos x="73" y="55"/>
                </a:cxn>
                <a:cxn ang="0">
                  <a:pos x="62" y="64"/>
                </a:cxn>
                <a:cxn ang="0">
                  <a:pos x="55" y="74"/>
                </a:cxn>
                <a:cxn ang="0">
                  <a:pos x="42" y="101"/>
                </a:cxn>
                <a:cxn ang="0">
                  <a:pos x="37" y="121"/>
                </a:cxn>
                <a:cxn ang="0">
                  <a:pos x="37" y="129"/>
                </a:cxn>
                <a:cxn ang="0">
                  <a:pos x="40" y="136"/>
                </a:cxn>
                <a:cxn ang="0">
                  <a:pos x="45" y="141"/>
                </a:cxn>
                <a:cxn ang="0">
                  <a:pos x="53" y="144"/>
                </a:cxn>
                <a:cxn ang="0">
                  <a:pos x="74" y="148"/>
                </a:cxn>
                <a:cxn ang="0">
                  <a:pos x="84" y="149"/>
                </a:cxn>
                <a:cxn ang="0">
                  <a:pos x="102" y="148"/>
                </a:cxn>
                <a:cxn ang="0">
                  <a:pos x="117" y="144"/>
                </a:cxn>
                <a:cxn ang="0">
                  <a:pos x="132" y="136"/>
                </a:cxn>
                <a:cxn ang="0">
                  <a:pos x="143" y="127"/>
                </a:cxn>
                <a:cxn ang="0">
                  <a:pos x="147" y="121"/>
                </a:cxn>
                <a:cxn ang="0">
                  <a:pos x="153" y="103"/>
                </a:cxn>
                <a:cxn ang="0">
                  <a:pos x="158" y="73"/>
                </a:cxn>
                <a:cxn ang="0">
                  <a:pos x="160" y="41"/>
                </a:cxn>
                <a:cxn ang="0">
                  <a:pos x="153" y="41"/>
                </a:cxn>
                <a:cxn ang="0">
                  <a:pos x="149" y="39"/>
                </a:cxn>
                <a:cxn ang="0">
                  <a:pos x="144" y="37"/>
                </a:cxn>
                <a:cxn ang="0">
                  <a:pos x="131" y="36"/>
                </a:cxn>
              </a:cxnLst>
              <a:rect l="0" t="0" r="r" b="b"/>
              <a:pathLst>
                <a:path w="196" h="184">
                  <a:moveTo>
                    <a:pt x="81" y="184"/>
                  </a:moveTo>
                  <a:lnTo>
                    <a:pt x="81" y="184"/>
                  </a:lnTo>
                  <a:lnTo>
                    <a:pt x="71" y="184"/>
                  </a:lnTo>
                  <a:lnTo>
                    <a:pt x="59" y="183"/>
                  </a:lnTo>
                  <a:lnTo>
                    <a:pt x="47" y="181"/>
                  </a:lnTo>
                  <a:lnTo>
                    <a:pt x="36" y="177"/>
                  </a:lnTo>
                  <a:lnTo>
                    <a:pt x="24" y="172"/>
                  </a:lnTo>
                  <a:lnTo>
                    <a:pt x="20" y="168"/>
                  </a:lnTo>
                  <a:lnTo>
                    <a:pt x="15" y="164"/>
                  </a:lnTo>
                  <a:lnTo>
                    <a:pt x="11" y="160"/>
                  </a:lnTo>
                  <a:lnTo>
                    <a:pt x="8" y="155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34"/>
                  </a:lnTo>
                  <a:lnTo>
                    <a:pt x="0" y="125"/>
                  </a:lnTo>
                  <a:lnTo>
                    <a:pt x="1" y="115"/>
                  </a:lnTo>
                  <a:lnTo>
                    <a:pt x="4" y="104"/>
                  </a:lnTo>
                  <a:lnTo>
                    <a:pt x="6" y="94"/>
                  </a:lnTo>
                  <a:lnTo>
                    <a:pt x="9" y="85"/>
                  </a:lnTo>
                  <a:lnTo>
                    <a:pt x="12" y="75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20" y="60"/>
                  </a:lnTo>
                  <a:lnTo>
                    <a:pt x="25" y="53"/>
                  </a:lnTo>
                  <a:lnTo>
                    <a:pt x="30" y="45"/>
                  </a:lnTo>
                  <a:lnTo>
                    <a:pt x="37" y="39"/>
                  </a:lnTo>
                  <a:lnTo>
                    <a:pt x="43" y="33"/>
                  </a:lnTo>
                  <a:lnTo>
                    <a:pt x="50" y="28"/>
                  </a:lnTo>
                  <a:lnTo>
                    <a:pt x="58" y="22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82" y="10"/>
                  </a:lnTo>
                  <a:lnTo>
                    <a:pt x="100" y="5"/>
                  </a:lnTo>
                  <a:lnTo>
                    <a:pt x="118" y="2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44" y="1"/>
                  </a:lnTo>
                  <a:lnTo>
                    <a:pt x="152" y="2"/>
                  </a:lnTo>
                  <a:lnTo>
                    <a:pt x="162" y="4"/>
                  </a:lnTo>
                  <a:lnTo>
                    <a:pt x="170" y="7"/>
                  </a:lnTo>
                  <a:lnTo>
                    <a:pt x="178" y="11"/>
                  </a:lnTo>
                  <a:lnTo>
                    <a:pt x="185" y="18"/>
                  </a:lnTo>
                  <a:lnTo>
                    <a:pt x="190" y="25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9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5" y="65"/>
                  </a:lnTo>
                  <a:lnTo>
                    <a:pt x="193" y="86"/>
                  </a:lnTo>
                  <a:lnTo>
                    <a:pt x="189" y="106"/>
                  </a:lnTo>
                  <a:lnTo>
                    <a:pt x="187" y="116"/>
                  </a:lnTo>
                  <a:lnTo>
                    <a:pt x="184" y="125"/>
                  </a:lnTo>
                  <a:lnTo>
                    <a:pt x="180" y="133"/>
                  </a:lnTo>
                  <a:lnTo>
                    <a:pt x="176" y="142"/>
                  </a:lnTo>
                  <a:lnTo>
                    <a:pt x="171" y="150"/>
                  </a:lnTo>
                  <a:lnTo>
                    <a:pt x="166" y="157"/>
                  </a:lnTo>
                  <a:lnTo>
                    <a:pt x="158" y="163"/>
                  </a:lnTo>
                  <a:lnTo>
                    <a:pt x="150" y="168"/>
                  </a:lnTo>
                  <a:lnTo>
                    <a:pt x="141" y="174"/>
                  </a:lnTo>
                  <a:lnTo>
                    <a:pt x="131" y="178"/>
                  </a:lnTo>
                  <a:lnTo>
                    <a:pt x="131" y="178"/>
                  </a:lnTo>
                  <a:lnTo>
                    <a:pt x="119" y="180"/>
                  </a:lnTo>
                  <a:lnTo>
                    <a:pt x="107" y="183"/>
                  </a:lnTo>
                  <a:lnTo>
                    <a:pt x="93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close/>
                  <a:moveTo>
                    <a:pt x="131" y="36"/>
                  </a:moveTo>
                  <a:lnTo>
                    <a:pt x="131" y="36"/>
                  </a:lnTo>
                  <a:lnTo>
                    <a:pt x="121" y="37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98" y="43"/>
                  </a:lnTo>
                  <a:lnTo>
                    <a:pt x="85" y="49"/>
                  </a:lnTo>
                  <a:lnTo>
                    <a:pt x="73" y="55"/>
                  </a:lnTo>
                  <a:lnTo>
                    <a:pt x="68" y="59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5" y="74"/>
                  </a:lnTo>
                  <a:lnTo>
                    <a:pt x="46" y="92"/>
                  </a:lnTo>
                  <a:lnTo>
                    <a:pt x="42" y="101"/>
                  </a:lnTo>
                  <a:lnTo>
                    <a:pt x="38" y="112"/>
                  </a:lnTo>
                  <a:lnTo>
                    <a:pt x="37" y="121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8" y="133"/>
                  </a:lnTo>
                  <a:lnTo>
                    <a:pt x="40" y="136"/>
                  </a:lnTo>
                  <a:lnTo>
                    <a:pt x="43" y="139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3" y="144"/>
                  </a:lnTo>
                  <a:lnTo>
                    <a:pt x="63" y="147"/>
                  </a:lnTo>
                  <a:lnTo>
                    <a:pt x="74" y="148"/>
                  </a:lnTo>
                  <a:lnTo>
                    <a:pt x="84" y="149"/>
                  </a:lnTo>
                  <a:lnTo>
                    <a:pt x="84" y="149"/>
                  </a:lnTo>
                  <a:lnTo>
                    <a:pt x="92" y="149"/>
                  </a:lnTo>
                  <a:lnTo>
                    <a:pt x="102" y="148"/>
                  </a:lnTo>
                  <a:lnTo>
                    <a:pt x="110" y="146"/>
                  </a:lnTo>
                  <a:lnTo>
                    <a:pt x="117" y="144"/>
                  </a:lnTo>
                  <a:lnTo>
                    <a:pt x="124" y="141"/>
                  </a:lnTo>
                  <a:lnTo>
                    <a:pt x="132" y="136"/>
                  </a:lnTo>
                  <a:lnTo>
                    <a:pt x="138" y="132"/>
                  </a:lnTo>
                  <a:lnTo>
                    <a:pt x="143" y="127"/>
                  </a:lnTo>
                  <a:lnTo>
                    <a:pt x="143" y="127"/>
                  </a:lnTo>
                  <a:lnTo>
                    <a:pt x="147" y="121"/>
                  </a:lnTo>
                  <a:lnTo>
                    <a:pt x="151" y="113"/>
                  </a:lnTo>
                  <a:lnTo>
                    <a:pt x="153" y="103"/>
                  </a:lnTo>
                  <a:lnTo>
                    <a:pt x="155" y="94"/>
                  </a:lnTo>
                  <a:lnTo>
                    <a:pt x="158" y="73"/>
                  </a:lnTo>
                  <a:lnTo>
                    <a:pt x="160" y="54"/>
                  </a:lnTo>
                  <a:lnTo>
                    <a:pt x="160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4" y="37"/>
                  </a:lnTo>
                  <a:lnTo>
                    <a:pt x="144" y="37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3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8" name="Freeform 354"/>
            <p:cNvSpPr/>
            <p:nvPr/>
          </p:nvSpPr>
          <p:spPr bwMode="auto">
            <a:xfrm>
              <a:off x="3473450" y="3341688"/>
              <a:ext cx="346075" cy="288925"/>
            </a:xfrm>
            <a:custGeom>
              <a:avLst/>
              <a:gdLst/>
              <a:ahLst/>
              <a:cxnLst>
                <a:cxn ang="0">
                  <a:pos x="83" y="525"/>
                </a:cxn>
                <a:cxn ang="0">
                  <a:pos x="26" y="444"/>
                </a:cxn>
                <a:cxn ang="0">
                  <a:pos x="0" y="333"/>
                </a:cxn>
                <a:cxn ang="0">
                  <a:pos x="9" y="215"/>
                </a:cxn>
                <a:cxn ang="0">
                  <a:pos x="62" y="113"/>
                </a:cxn>
                <a:cxn ang="0">
                  <a:pos x="164" y="29"/>
                </a:cxn>
                <a:cxn ang="0">
                  <a:pos x="293" y="2"/>
                </a:cxn>
                <a:cxn ang="0">
                  <a:pos x="454" y="10"/>
                </a:cxn>
                <a:cxn ang="0">
                  <a:pos x="574" y="45"/>
                </a:cxn>
                <a:cxn ang="0">
                  <a:pos x="643" y="113"/>
                </a:cxn>
                <a:cxn ang="0">
                  <a:pos x="654" y="191"/>
                </a:cxn>
                <a:cxn ang="0">
                  <a:pos x="625" y="299"/>
                </a:cxn>
                <a:cxn ang="0">
                  <a:pos x="573" y="379"/>
                </a:cxn>
                <a:cxn ang="0">
                  <a:pos x="516" y="399"/>
                </a:cxn>
                <a:cxn ang="0">
                  <a:pos x="464" y="383"/>
                </a:cxn>
                <a:cxn ang="0">
                  <a:pos x="457" y="298"/>
                </a:cxn>
                <a:cxn ang="0">
                  <a:pos x="498" y="206"/>
                </a:cxn>
                <a:cxn ang="0">
                  <a:pos x="530" y="154"/>
                </a:cxn>
                <a:cxn ang="0">
                  <a:pos x="475" y="107"/>
                </a:cxn>
                <a:cxn ang="0">
                  <a:pos x="444" y="114"/>
                </a:cxn>
                <a:cxn ang="0">
                  <a:pos x="424" y="138"/>
                </a:cxn>
                <a:cxn ang="0">
                  <a:pos x="402" y="126"/>
                </a:cxn>
                <a:cxn ang="0">
                  <a:pos x="313" y="104"/>
                </a:cxn>
                <a:cxn ang="0">
                  <a:pos x="199" y="127"/>
                </a:cxn>
                <a:cxn ang="0">
                  <a:pos x="122" y="197"/>
                </a:cxn>
                <a:cxn ang="0">
                  <a:pos x="89" y="294"/>
                </a:cxn>
                <a:cxn ang="0">
                  <a:pos x="100" y="386"/>
                </a:cxn>
                <a:cxn ang="0">
                  <a:pos x="176" y="469"/>
                </a:cxn>
                <a:cxn ang="0">
                  <a:pos x="259" y="489"/>
                </a:cxn>
                <a:cxn ang="0">
                  <a:pos x="349" y="464"/>
                </a:cxn>
                <a:cxn ang="0">
                  <a:pos x="376" y="462"/>
                </a:cxn>
                <a:cxn ang="0">
                  <a:pos x="379" y="486"/>
                </a:cxn>
                <a:cxn ang="0">
                  <a:pos x="328" y="511"/>
                </a:cxn>
                <a:cxn ang="0">
                  <a:pos x="259" y="523"/>
                </a:cxn>
                <a:cxn ang="0">
                  <a:pos x="142" y="492"/>
                </a:cxn>
                <a:cxn ang="0">
                  <a:pos x="73" y="414"/>
                </a:cxn>
                <a:cxn ang="0">
                  <a:pos x="55" y="267"/>
                </a:cxn>
                <a:cxn ang="0">
                  <a:pos x="93" y="172"/>
                </a:cxn>
                <a:cxn ang="0">
                  <a:pos x="192" y="93"/>
                </a:cxn>
                <a:cxn ang="0">
                  <a:pos x="331" y="70"/>
                </a:cxn>
                <a:cxn ang="0">
                  <a:pos x="415" y="92"/>
                </a:cxn>
                <a:cxn ang="0">
                  <a:pos x="465" y="72"/>
                </a:cxn>
                <a:cxn ang="0">
                  <a:pos x="553" y="118"/>
                </a:cxn>
                <a:cxn ang="0">
                  <a:pos x="561" y="179"/>
                </a:cxn>
                <a:cxn ang="0">
                  <a:pos x="502" y="268"/>
                </a:cxn>
                <a:cxn ang="0">
                  <a:pos x="493" y="338"/>
                </a:cxn>
                <a:cxn ang="0">
                  <a:pos x="515" y="362"/>
                </a:cxn>
                <a:cxn ang="0">
                  <a:pos x="561" y="339"/>
                </a:cxn>
                <a:cxn ang="0">
                  <a:pos x="611" y="212"/>
                </a:cxn>
                <a:cxn ang="0">
                  <a:pos x="597" y="112"/>
                </a:cxn>
                <a:cxn ang="0">
                  <a:pos x="534" y="62"/>
                </a:cxn>
                <a:cxn ang="0">
                  <a:pos x="333" y="39"/>
                </a:cxn>
                <a:cxn ang="0">
                  <a:pos x="196" y="56"/>
                </a:cxn>
                <a:cxn ang="0">
                  <a:pos x="103" y="124"/>
                </a:cxn>
                <a:cxn ang="0">
                  <a:pos x="42" y="216"/>
                </a:cxn>
                <a:cxn ang="0">
                  <a:pos x="36" y="319"/>
                </a:cxn>
                <a:cxn ang="0">
                  <a:pos x="52" y="417"/>
                </a:cxn>
                <a:cxn ang="0">
                  <a:pos x="108" y="497"/>
                </a:cxn>
                <a:cxn ang="0">
                  <a:pos x="132" y="516"/>
                </a:cxn>
                <a:cxn ang="0">
                  <a:pos x="128" y="546"/>
                </a:cxn>
              </a:cxnLst>
              <a:rect l="0" t="0" r="r" b="b"/>
              <a:pathLst>
                <a:path w="656" h="547">
                  <a:moveTo>
                    <a:pt x="120" y="547"/>
                  </a:moveTo>
                  <a:lnTo>
                    <a:pt x="120" y="547"/>
                  </a:lnTo>
                  <a:lnTo>
                    <a:pt x="114" y="547"/>
                  </a:lnTo>
                  <a:lnTo>
                    <a:pt x="110" y="546"/>
                  </a:lnTo>
                  <a:lnTo>
                    <a:pt x="101" y="541"/>
                  </a:lnTo>
                  <a:lnTo>
                    <a:pt x="92" y="533"/>
                  </a:lnTo>
                  <a:lnTo>
                    <a:pt x="83" y="525"/>
                  </a:lnTo>
                  <a:lnTo>
                    <a:pt x="83" y="525"/>
                  </a:lnTo>
                  <a:lnTo>
                    <a:pt x="70" y="514"/>
                  </a:lnTo>
                  <a:lnTo>
                    <a:pt x="70" y="514"/>
                  </a:lnTo>
                  <a:lnTo>
                    <a:pt x="61" y="505"/>
                  </a:lnTo>
                  <a:lnTo>
                    <a:pt x="51" y="495"/>
                  </a:lnTo>
                  <a:lnTo>
                    <a:pt x="44" y="483"/>
                  </a:lnTo>
                  <a:lnTo>
                    <a:pt x="37" y="470"/>
                  </a:lnTo>
                  <a:lnTo>
                    <a:pt x="31" y="457"/>
                  </a:lnTo>
                  <a:lnTo>
                    <a:pt x="26" y="444"/>
                  </a:lnTo>
                  <a:lnTo>
                    <a:pt x="15" y="418"/>
                  </a:lnTo>
                  <a:lnTo>
                    <a:pt x="12" y="409"/>
                  </a:lnTo>
                  <a:lnTo>
                    <a:pt x="12" y="409"/>
                  </a:lnTo>
                  <a:lnTo>
                    <a:pt x="8" y="396"/>
                  </a:lnTo>
                  <a:lnTo>
                    <a:pt x="5" y="384"/>
                  </a:lnTo>
                  <a:lnTo>
                    <a:pt x="2" y="371"/>
                  </a:lnTo>
                  <a:lnTo>
                    <a:pt x="1" y="358"/>
                  </a:lnTo>
                  <a:lnTo>
                    <a:pt x="0" y="333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1" y="281"/>
                  </a:lnTo>
                  <a:lnTo>
                    <a:pt x="1" y="281"/>
                  </a:lnTo>
                  <a:lnTo>
                    <a:pt x="1" y="263"/>
                  </a:lnTo>
                  <a:lnTo>
                    <a:pt x="3" y="245"/>
                  </a:lnTo>
                  <a:lnTo>
                    <a:pt x="5" y="230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6"/>
                  </a:lnTo>
                  <a:lnTo>
                    <a:pt x="26" y="172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42" y="142"/>
                  </a:lnTo>
                  <a:lnTo>
                    <a:pt x="51" y="127"/>
                  </a:lnTo>
                  <a:lnTo>
                    <a:pt x="62" y="113"/>
                  </a:lnTo>
                  <a:lnTo>
                    <a:pt x="73" y="100"/>
                  </a:lnTo>
                  <a:lnTo>
                    <a:pt x="85" y="87"/>
                  </a:lnTo>
                  <a:lnTo>
                    <a:pt x="97" y="76"/>
                  </a:lnTo>
                  <a:lnTo>
                    <a:pt x="109" y="64"/>
                  </a:lnTo>
                  <a:lnTo>
                    <a:pt x="123" y="54"/>
                  </a:lnTo>
                  <a:lnTo>
                    <a:pt x="136" y="45"/>
                  </a:lnTo>
                  <a:lnTo>
                    <a:pt x="150" y="37"/>
                  </a:lnTo>
                  <a:lnTo>
                    <a:pt x="164" y="29"/>
                  </a:lnTo>
                  <a:lnTo>
                    <a:pt x="179" y="22"/>
                  </a:lnTo>
                  <a:lnTo>
                    <a:pt x="194" y="17"/>
                  </a:lnTo>
                  <a:lnTo>
                    <a:pt x="208" y="13"/>
                  </a:lnTo>
                  <a:lnTo>
                    <a:pt x="224" y="10"/>
                  </a:lnTo>
                  <a:lnTo>
                    <a:pt x="239" y="7"/>
                  </a:lnTo>
                  <a:lnTo>
                    <a:pt x="239" y="7"/>
                  </a:lnTo>
                  <a:lnTo>
                    <a:pt x="267" y="5"/>
                  </a:lnTo>
                  <a:lnTo>
                    <a:pt x="293" y="2"/>
                  </a:lnTo>
                  <a:lnTo>
                    <a:pt x="319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8" y="1"/>
                  </a:lnTo>
                  <a:lnTo>
                    <a:pt x="390" y="2"/>
                  </a:lnTo>
                  <a:lnTo>
                    <a:pt x="412" y="3"/>
                  </a:lnTo>
                  <a:lnTo>
                    <a:pt x="434" y="7"/>
                  </a:lnTo>
                  <a:lnTo>
                    <a:pt x="454" y="10"/>
                  </a:lnTo>
                  <a:lnTo>
                    <a:pt x="476" y="13"/>
                  </a:lnTo>
                  <a:lnTo>
                    <a:pt x="496" y="18"/>
                  </a:lnTo>
                  <a:lnTo>
                    <a:pt x="516" y="23"/>
                  </a:lnTo>
                  <a:lnTo>
                    <a:pt x="516" y="23"/>
                  </a:lnTo>
                  <a:lnTo>
                    <a:pt x="532" y="27"/>
                  </a:lnTo>
                  <a:lnTo>
                    <a:pt x="547" y="33"/>
                  </a:lnTo>
                  <a:lnTo>
                    <a:pt x="562" y="39"/>
                  </a:lnTo>
                  <a:lnTo>
                    <a:pt x="574" y="45"/>
                  </a:lnTo>
                  <a:lnTo>
                    <a:pt x="587" y="52"/>
                  </a:lnTo>
                  <a:lnTo>
                    <a:pt x="598" y="59"/>
                  </a:lnTo>
                  <a:lnTo>
                    <a:pt x="607" y="66"/>
                  </a:lnTo>
                  <a:lnTo>
                    <a:pt x="616" y="75"/>
                  </a:lnTo>
                  <a:lnTo>
                    <a:pt x="625" y="84"/>
                  </a:lnTo>
                  <a:lnTo>
                    <a:pt x="632" y="93"/>
                  </a:lnTo>
                  <a:lnTo>
                    <a:pt x="638" y="103"/>
                  </a:lnTo>
                  <a:lnTo>
                    <a:pt x="643" y="113"/>
                  </a:lnTo>
                  <a:lnTo>
                    <a:pt x="647" y="124"/>
                  </a:lnTo>
                  <a:lnTo>
                    <a:pt x="651" y="136"/>
                  </a:lnTo>
                  <a:lnTo>
                    <a:pt x="654" y="148"/>
                  </a:lnTo>
                  <a:lnTo>
                    <a:pt x="655" y="160"/>
                  </a:lnTo>
                  <a:lnTo>
                    <a:pt x="655" y="160"/>
                  </a:lnTo>
                  <a:lnTo>
                    <a:pt x="656" y="171"/>
                  </a:lnTo>
                  <a:lnTo>
                    <a:pt x="655" y="181"/>
                  </a:lnTo>
                  <a:lnTo>
                    <a:pt x="654" y="191"/>
                  </a:lnTo>
                  <a:lnTo>
                    <a:pt x="652" y="203"/>
                  </a:lnTo>
                  <a:lnTo>
                    <a:pt x="646" y="224"/>
                  </a:lnTo>
                  <a:lnTo>
                    <a:pt x="640" y="245"/>
                  </a:lnTo>
                  <a:lnTo>
                    <a:pt x="640" y="245"/>
                  </a:lnTo>
                  <a:lnTo>
                    <a:pt x="633" y="272"/>
                  </a:lnTo>
                  <a:lnTo>
                    <a:pt x="633" y="272"/>
                  </a:lnTo>
                  <a:lnTo>
                    <a:pt x="629" y="285"/>
                  </a:lnTo>
                  <a:lnTo>
                    <a:pt x="625" y="299"/>
                  </a:lnTo>
                  <a:lnTo>
                    <a:pt x="619" y="313"/>
                  </a:lnTo>
                  <a:lnTo>
                    <a:pt x="611" y="327"/>
                  </a:lnTo>
                  <a:lnTo>
                    <a:pt x="604" y="339"/>
                  </a:lnTo>
                  <a:lnTo>
                    <a:pt x="597" y="352"/>
                  </a:lnTo>
                  <a:lnTo>
                    <a:pt x="588" y="363"/>
                  </a:lnTo>
                  <a:lnTo>
                    <a:pt x="578" y="374"/>
                  </a:lnTo>
                  <a:lnTo>
                    <a:pt x="578" y="374"/>
                  </a:lnTo>
                  <a:lnTo>
                    <a:pt x="573" y="379"/>
                  </a:lnTo>
                  <a:lnTo>
                    <a:pt x="566" y="385"/>
                  </a:lnTo>
                  <a:lnTo>
                    <a:pt x="560" y="389"/>
                  </a:lnTo>
                  <a:lnTo>
                    <a:pt x="551" y="393"/>
                  </a:lnTo>
                  <a:lnTo>
                    <a:pt x="544" y="395"/>
                  </a:lnTo>
                  <a:lnTo>
                    <a:pt x="535" y="397"/>
                  </a:lnTo>
                  <a:lnTo>
                    <a:pt x="526" y="398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01" y="398"/>
                  </a:lnTo>
                  <a:lnTo>
                    <a:pt x="484" y="396"/>
                  </a:lnTo>
                  <a:lnTo>
                    <a:pt x="484" y="396"/>
                  </a:lnTo>
                  <a:lnTo>
                    <a:pt x="476" y="393"/>
                  </a:lnTo>
                  <a:lnTo>
                    <a:pt x="472" y="391"/>
                  </a:lnTo>
                  <a:lnTo>
                    <a:pt x="469" y="389"/>
                  </a:lnTo>
                  <a:lnTo>
                    <a:pt x="464" y="383"/>
                  </a:lnTo>
                  <a:lnTo>
                    <a:pt x="459" y="374"/>
                  </a:lnTo>
                  <a:lnTo>
                    <a:pt x="457" y="365"/>
                  </a:lnTo>
                  <a:lnTo>
                    <a:pt x="456" y="356"/>
                  </a:lnTo>
                  <a:lnTo>
                    <a:pt x="455" y="332"/>
                  </a:lnTo>
                  <a:lnTo>
                    <a:pt x="455" y="327"/>
                  </a:lnTo>
                  <a:lnTo>
                    <a:pt x="455" y="327"/>
                  </a:lnTo>
                  <a:lnTo>
                    <a:pt x="456" y="312"/>
                  </a:lnTo>
                  <a:lnTo>
                    <a:pt x="457" y="298"/>
                  </a:lnTo>
                  <a:lnTo>
                    <a:pt x="460" y="283"/>
                  </a:lnTo>
                  <a:lnTo>
                    <a:pt x="464" y="269"/>
                  </a:lnTo>
                  <a:lnTo>
                    <a:pt x="469" y="256"/>
                  </a:lnTo>
                  <a:lnTo>
                    <a:pt x="474" y="243"/>
                  </a:lnTo>
                  <a:lnTo>
                    <a:pt x="480" y="231"/>
                  </a:lnTo>
                  <a:lnTo>
                    <a:pt x="487" y="219"/>
                  </a:lnTo>
                  <a:lnTo>
                    <a:pt x="487" y="219"/>
                  </a:lnTo>
                  <a:lnTo>
                    <a:pt x="498" y="206"/>
                  </a:lnTo>
                  <a:lnTo>
                    <a:pt x="498" y="206"/>
                  </a:lnTo>
                  <a:lnTo>
                    <a:pt x="511" y="190"/>
                  </a:lnTo>
                  <a:lnTo>
                    <a:pt x="521" y="177"/>
                  </a:lnTo>
                  <a:lnTo>
                    <a:pt x="525" y="171"/>
                  </a:lnTo>
                  <a:lnTo>
                    <a:pt x="528" y="165"/>
                  </a:lnTo>
                  <a:lnTo>
                    <a:pt x="529" y="159"/>
                  </a:lnTo>
                  <a:lnTo>
                    <a:pt x="530" y="154"/>
                  </a:lnTo>
                  <a:lnTo>
                    <a:pt x="530" y="154"/>
                  </a:lnTo>
                  <a:lnTo>
                    <a:pt x="529" y="151"/>
                  </a:lnTo>
                  <a:lnTo>
                    <a:pt x="528" y="147"/>
                  </a:lnTo>
                  <a:lnTo>
                    <a:pt x="522" y="139"/>
                  </a:lnTo>
                  <a:lnTo>
                    <a:pt x="515" y="131"/>
                  </a:lnTo>
                  <a:lnTo>
                    <a:pt x="506" y="123"/>
                  </a:lnTo>
                  <a:lnTo>
                    <a:pt x="496" y="116"/>
                  </a:lnTo>
                  <a:lnTo>
                    <a:pt x="485" y="111"/>
                  </a:lnTo>
                  <a:lnTo>
                    <a:pt x="475" y="107"/>
                  </a:lnTo>
                  <a:lnTo>
                    <a:pt x="470" y="106"/>
                  </a:lnTo>
                  <a:lnTo>
                    <a:pt x="465" y="106"/>
                  </a:lnTo>
                  <a:lnTo>
                    <a:pt x="465" y="106"/>
                  </a:lnTo>
                  <a:lnTo>
                    <a:pt x="459" y="106"/>
                  </a:lnTo>
                  <a:lnTo>
                    <a:pt x="455" y="107"/>
                  </a:lnTo>
                  <a:lnTo>
                    <a:pt x="451" y="109"/>
                  </a:lnTo>
                  <a:lnTo>
                    <a:pt x="447" y="111"/>
                  </a:lnTo>
                  <a:lnTo>
                    <a:pt x="444" y="114"/>
                  </a:lnTo>
                  <a:lnTo>
                    <a:pt x="441" y="117"/>
                  </a:lnTo>
                  <a:lnTo>
                    <a:pt x="439" y="121"/>
                  </a:lnTo>
                  <a:lnTo>
                    <a:pt x="437" y="126"/>
                  </a:lnTo>
                  <a:lnTo>
                    <a:pt x="437" y="126"/>
                  </a:lnTo>
                  <a:lnTo>
                    <a:pt x="436" y="130"/>
                  </a:lnTo>
                  <a:lnTo>
                    <a:pt x="435" y="133"/>
                  </a:lnTo>
                  <a:lnTo>
                    <a:pt x="430" y="136"/>
                  </a:lnTo>
                  <a:lnTo>
                    <a:pt x="424" y="138"/>
                  </a:lnTo>
                  <a:lnTo>
                    <a:pt x="419" y="139"/>
                  </a:lnTo>
                  <a:lnTo>
                    <a:pt x="419" y="139"/>
                  </a:lnTo>
                  <a:lnTo>
                    <a:pt x="414" y="138"/>
                  </a:lnTo>
                  <a:lnTo>
                    <a:pt x="410" y="136"/>
                  </a:lnTo>
                  <a:lnTo>
                    <a:pt x="406" y="133"/>
                  </a:lnTo>
                  <a:lnTo>
                    <a:pt x="404" y="128"/>
                  </a:lnTo>
                  <a:lnTo>
                    <a:pt x="403" y="127"/>
                  </a:lnTo>
                  <a:lnTo>
                    <a:pt x="402" y="126"/>
                  </a:lnTo>
                  <a:lnTo>
                    <a:pt x="402" y="126"/>
                  </a:lnTo>
                  <a:lnTo>
                    <a:pt x="391" y="120"/>
                  </a:lnTo>
                  <a:lnTo>
                    <a:pt x="381" y="115"/>
                  </a:lnTo>
                  <a:lnTo>
                    <a:pt x="370" y="111"/>
                  </a:lnTo>
                  <a:lnTo>
                    <a:pt x="358" y="108"/>
                  </a:lnTo>
                  <a:lnTo>
                    <a:pt x="346" y="106"/>
                  </a:lnTo>
                  <a:lnTo>
                    <a:pt x="334" y="105"/>
                  </a:lnTo>
                  <a:lnTo>
                    <a:pt x="313" y="104"/>
                  </a:lnTo>
                  <a:lnTo>
                    <a:pt x="313" y="104"/>
                  </a:lnTo>
                  <a:lnTo>
                    <a:pt x="295" y="105"/>
                  </a:lnTo>
                  <a:lnTo>
                    <a:pt x="277" y="106"/>
                  </a:lnTo>
                  <a:lnTo>
                    <a:pt x="259" y="109"/>
                  </a:lnTo>
                  <a:lnTo>
                    <a:pt x="243" y="112"/>
                  </a:lnTo>
                  <a:lnTo>
                    <a:pt x="227" y="117"/>
                  </a:lnTo>
                  <a:lnTo>
                    <a:pt x="213" y="122"/>
                  </a:lnTo>
                  <a:lnTo>
                    <a:pt x="199" y="127"/>
                  </a:lnTo>
                  <a:lnTo>
                    <a:pt x="189" y="135"/>
                  </a:lnTo>
                  <a:lnTo>
                    <a:pt x="189" y="135"/>
                  </a:lnTo>
                  <a:lnTo>
                    <a:pt x="174" y="144"/>
                  </a:lnTo>
                  <a:lnTo>
                    <a:pt x="162" y="154"/>
                  </a:lnTo>
                  <a:lnTo>
                    <a:pt x="151" y="165"/>
                  </a:lnTo>
                  <a:lnTo>
                    <a:pt x="140" y="175"/>
                  </a:lnTo>
                  <a:lnTo>
                    <a:pt x="130" y="185"/>
                  </a:lnTo>
                  <a:lnTo>
                    <a:pt x="122" y="197"/>
                  </a:lnTo>
                  <a:lnTo>
                    <a:pt x="114" y="208"/>
                  </a:lnTo>
                  <a:lnTo>
                    <a:pt x="107" y="219"/>
                  </a:lnTo>
                  <a:lnTo>
                    <a:pt x="102" y="231"/>
                  </a:lnTo>
                  <a:lnTo>
                    <a:pt x="97" y="243"/>
                  </a:lnTo>
                  <a:lnTo>
                    <a:pt x="94" y="256"/>
                  </a:lnTo>
                  <a:lnTo>
                    <a:pt x="91" y="268"/>
                  </a:lnTo>
                  <a:lnTo>
                    <a:pt x="90" y="281"/>
                  </a:lnTo>
                  <a:lnTo>
                    <a:pt x="89" y="294"/>
                  </a:lnTo>
                  <a:lnTo>
                    <a:pt x="89" y="307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92" y="336"/>
                  </a:lnTo>
                  <a:lnTo>
                    <a:pt x="92" y="336"/>
                  </a:lnTo>
                  <a:lnTo>
                    <a:pt x="95" y="361"/>
                  </a:lnTo>
                  <a:lnTo>
                    <a:pt x="97" y="373"/>
                  </a:lnTo>
                  <a:lnTo>
                    <a:pt x="100" y="386"/>
                  </a:lnTo>
                  <a:lnTo>
                    <a:pt x="104" y="397"/>
                  </a:lnTo>
                  <a:lnTo>
                    <a:pt x="109" y="408"/>
                  </a:lnTo>
                  <a:lnTo>
                    <a:pt x="116" y="420"/>
                  </a:lnTo>
                  <a:lnTo>
                    <a:pt x="124" y="429"/>
                  </a:lnTo>
                  <a:lnTo>
                    <a:pt x="124" y="429"/>
                  </a:lnTo>
                  <a:lnTo>
                    <a:pt x="141" y="445"/>
                  </a:lnTo>
                  <a:lnTo>
                    <a:pt x="159" y="458"/>
                  </a:lnTo>
                  <a:lnTo>
                    <a:pt x="176" y="469"/>
                  </a:lnTo>
                  <a:lnTo>
                    <a:pt x="196" y="480"/>
                  </a:lnTo>
                  <a:lnTo>
                    <a:pt x="196" y="480"/>
                  </a:lnTo>
                  <a:lnTo>
                    <a:pt x="207" y="484"/>
                  </a:lnTo>
                  <a:lnTo>
                    <a:pt x="220" y="487"/>
                  </a:lnTo>
                  <a:lnTo>
                    <a:pt x="232" y="489"/>
                  </a:lnTo>
                  <a:lnTo>
                    <a:pt x="246" y="489"/>
                  </a:lnTo>
                  <a:lnTo>
                    <a:pt x="246" y="489"/>
                  </a:lnTo>
                  <a:lnTo>
                    <a:pt x="259" y="489"/>
                  </a:lnTo>
                  <a:lnTo>
                    <a:pt x="273" y="487"/>
                  </a:lnTo>
                  <a:lnTo>
                    <a:pt x="286" y="485"/>
                  </a:lnTo>
                  <a:lnTo>
                    <a:pt x="298" y="482"/>
                  </a:lnTo>
                  <a:lnTo>
                    <a:pt x="324" y="473"/>
                  </a:lnTo>
                  <a:lnTo>
                    <a:pt x="347" y="465"/>
                  </a:lnTo>
                  <a:lnTo>
                    <a:pt x="348" y="465"/>
                  </a:lnTo>
                  <a:lnTo>
                    <a:pt x="349" y="464"/>
                  </a:lnTo>
                  <a:lnTo>
                    <a:pt x="349" y="464"/>
                  </a:lnTo>
                  <a:lnTo>
                    <a:pt x="352" y="461"/>
                  </a:lnTo>
                  <a:lnTo>
                    <a:pt x="355" y="460"/>
                  </a:lnTo>
                  <a:lnTo>
                    <a:pt x="359" y="459"/>
                  </a:lnTo>
                  <a:lnTo>
                    <a:pt x="363" y="458"/>
                  </a:lnTo>
                  <a:lnTo>
                    <a:pt x="363" y="458"/>
                  </a:lnTo>
                  <a:lnTo>
                    <a:pt x="370" y="459"/>
                  </a:lnTo>
                  <a:lnTo>
                    <a:pt x="373" y="461"/>
                  </a:lnTo>
                  <a:lnTo>
                    <a:pt x="376" y="462"/>
                  </a:lnTo>
                  <a:lnTo>
                    <a:pt x="378" y="465"/>
                  </a:lnTo>
                  <a:lnTo>
                    <a:pt x="379" y="468"/>
                  </a:lnTo>
                  <a:lnTo>
                    <a:pt x="381" y="471"/>
                  </a:lnTo>
                  <a:lnTo>
                    <a:pt x="381" y="476"/>
                  </a:lnTo>
                  <a:lnTo>
                    <a:pt x="381" y="479"/>
                  </a:lnTo>
                  <a:lnTo>
                    <a:pt x="381" y="479"/>
                  </a:lnTo>
                  <a:lnTo>
                    <a:pt x="381" y="483"/>
                  </a:lnTo>
                  <a:lnTo>
                    <a:pt x="379" y="486"/>
                  </a:lnTo>
                  <a:lnTo>
                    <a:pt x="378" y="489"/>
                  </a:lnTo>
                  <a:lnTo>
                    <a:pt x="376" y="491"/>
                  </a:lnTo>
                  <a:lnTo>
                    <a:pt x="372" y="494"/>
                  </a:lnTo>
                  <a:lnTo>
                    <a:pt x="368" y="496"/>
                  </a:lnTo>
                  <a:lnTo>
                    <a:pt x="368" y="496"/>
                  </a:lnTo>
                  <a:lnTo>
                    <a:pt x="349" y="503"/>
                  </a:lnTo>
                  <a:lnTo>
                    <a:pt x="349" y="503"/>
                  </a:lnTo>
                  <a:lnTo>
                    <a:pt x="328" y="511"/>
                  </a:lnTo>
                  <a:lnTo>
                    <a:pt x="309" y="517"/>
                  </a:lnTo>
                  <a:lnTo>
                    <a:pt x="298" y="519"/>
                  </a:lnTo>
                  <a:lnTo>
                    <a:pt x="288" y="521"/>
                  </a:lnTo>
                  <a:lnTo>
                    <a:pt x="278" y="522"/>
                  </a:lnTo>
                  <a:lnTo>
                    <a:pt x="266" y="523"/>
                  </a:lnTo>
                  <a:lnTo>
                    <a:pt x="266" y="523"/>
                  </a:lnTo>
                  <a:lnTo>
                    <a:pt x="259" y="523"/>
                  </a:lnTo>
                  <a:lnTo>
                    <a:pt x="259" y="523"/>
                  </a:lnTo>
                  <a:lnTo>
                    <a:pt x="242" y="522"/>
                  </a:lnTo>
                  <a:lnTo>
                    <a:pt x="226" y="520"/>
                  </a:lnTo>
                  <a:lnTo>
                    <a:pt x="211" y="518"/>
                  </a:lnTo>
                  <a:lnTo>
                    <a:pt x="197" y="515"/>
                  </a:lnTo>
                  <a:lnTo>
                    <a:pt x="184" y="511"/>
                  </a:lnTo>
                  <a:lnTo>
                    <a:pt x="170" y="505"/>
                  </a:lnTo>
                  <a:lnTo>
                    <a:pt x="157" y="499"/>
                  </a:lnTo>
                  <a:lnTo>
                    <a:pt x="142" y="492"/>
                  </a:lnTo>
                  <a:lnTo>
                    <a:pt x="142" y="492"/>
                  </a:lnTo>
                  <a:lnTo>
                    <a:pt x="134" y="488"/>
                  </a:lnTo>
                  <a:lnTo>
                    <a:pt x="126" y="483"/>
                  </a:lnTo>
                  <a:lnTo>
                    <a:pt x="111" y="471"/>
                  </a:lnTo>
                  <a:lnTo>
                    <a:pt x="99" y="458"/>
                  </a:lnTo>
                  <a:lnTo>
                    <a:pt x="89" y="445"/>
                  </a:lnTo>
                  <a:lnTo>
                    <a:pt x="80" y="429"/>
                  </a:lnTo>
                  <a:lnTo>
                    <a:pt x="73" y="414"/>
                  </a:lnTo>
                  <a:lnTo>
                    <a:pt x="67" y="397"/>
                  </a:lnTo>
                  <a:lnTo>
                    <a:pt x="62" y="382"/>
                  </a:lnTo>
                  <a:lnTo>
                    <a:pt x="59" y="365"/>
                  </a:lnTo>
                  <a:lnTo>
                    <a:pt x="56" y="348"/>
                  </a:lnTo>
                  <a:lnTo>
                    <a:pt x="55" y="333"/>
                  </a:lnTo>
                  <a:lnTo>
                    <a:pt x="54" y="317"/>
                  </a:lnTo>
                  <a:lnTo>
                    <a:pt x="52" y="290"/>
                  </a:lnTo>
                  <a:lnTo>
                    <a:pt x="55" y="267"/>
                  </a:lnTo>
                  <a:lnTo>
                    <a:pt x="55" y="267"/>
                  </a:lnTo>
                  <a:lnTo>
                    <a:pt x="56" y="253"/>
                  </a:lnTo>
                  <a:lnTo>
                    <a:pt x="59" y="239"/>
                  </a:lnTo>
                  <a:lnTo>
                    <a:pt x="64" y="226"/>
                  </a:lnTo>
                  <a:lnTo>
                    <a:pt x="69" y="211"/>
                  </a:lnTo>
                  <a:lnTo>
                    <a:pt x="76" y="198"/>
                  </a:lnTo>
                  <a:lnTo>
                    <a:pt x="83" y="184"/>
                  </a:lnTo>
                  <a:lnTo>
                    <a:pt x="93" y="172"/>
                  </a:lnTo>
                  <a:lnTo>
                    <a:pt x="102" y="159"/>
                  </a:lnTo>
                  <a:lnTo>
                    <a:pt x="113" y="148"/>
                  </a:lnTo>
                  <a:lnTo>
                    <a:pt x="125" y="137"/>
                  </a:lnTo>
                  <a:lnTo>
                    <a:pt x="137" y="126"/>
                  </a:lnTo>
                  <a:lnTo>
                    <a:pt x="150" y="116"/>
                  </a:lnTo>
                  <a:lnTo>
                    <a:pt x="163" y="108"/>
                  </a:lnTo>
                  <a:lnTo>
                    <a:pt x="177" y="100"/>
                  </a:lnTo>
                  <a:lnTo>
                    <a:pt x="192" y="93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34" y="80"/>
                  </a:lnTo>
                  <a:lnTo>
                    <a:pt x="262" y="74"/>
                  </a:lnTo>
                  <a:lnTo>
                    <a:pt x="290" y="70"/>
                  </a:lnTo>
                  <a:lnTo>
                    <a:pt x="318" y="69"/>
                  </a:lnTo>
                  <a:lnTo>
                    <a:pt x="318" y="69"/>
                  </a:lnTo>
                  <a:lnTo>
                    <a:pt x="331" y="70"/>
                  </a:lnTo>
                  <a:lnTo>
                    <a:pt x="345" y="71"/>
                  </a:lnTo>
                  <a:lnTo>
                    <a:pt x="357" y="72"/>
                  </a:lnTo>
                  <a:lnTo>
                    <a:pt x="370" y="74"/>
                  </a:lnTo>
                  <a:lnTo>
                    <a:pt x="381" y="77"/>
                  </a:lnTo>
                  <a:lnTo>
                    <a:pt x="392" y="81"/>
                  </a:lnTo>
                  <a:lnTo>
                    <a:pt x="403" y="85"/>
                  </a:lnTo>
                  <a:lnTo>
                    <a:pt x="412" y="90"/>
                  </a:lnTo>
                  <a:lnTo>
                    <a:pt x="415" y="92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23" y="85"/>
                  </a:lnTo>
                  <a:lnTo>
                    <a:pt x="428" y="82"/>
                  </a:lnTo>
                  <a:lnTo>
                    <a:pt x="434" y="79"/>
                  </a:lnTo>
                  <a:lnTo>
                    <a:pt x="439" y="77"/>
                  </a:lnTo>
                  <a:lnTo>
                    <a:pt x="451" y="73"/>
                  </a:lnTo>
                  <a:lnTo>
                    <a:pt x="465" y="72"/>
                  </a:lnTo>
                  <a:lnTo>
                    <a:pt x="465" y="72"/>
                  </a:lnTo>
                  <a:lnTo>
                    <a:pt x="479" y="73"/>
                  </a:lnTo>
                  <a:lnTo>
                    <a:pt x="494" y="77"/>
                  </a:lnTo>
                  <a:lnTo>
                    <a:pt x="508" y="82"/>
                  </a:lnTo>
                  <a:lnTo>
                    <a:pt x="521" y="88"/>
                  </a:lnTo>
                  <a:lnTo>
                    <a:pt x="534" y="97"/>
                  </a:lnTo>
                  <a:lnTo>
                    <a:pt x="544" y="107"/>
                  </a:lnTo>
                  <a:lnTo>
                    <a:pt x="553" y="118"/>
                  </a:lnTo>
                  <a:lnTo>
                    <a:pt x="561" y="130"/>
                  </a:lnTo>
                  <a:lnTo>
                    <a:pt x="561" y="130"/>
                  </a:lnTo>
                  <a:lnTo>
                    <a:pt x="563" y="136"/>
                  </a:lnTo>
                  <a:lnTo>
                    <a:pt x="565" y="144"/>
                  </a:lnTo>
                  <a:lnTo>
                    <a:pt x="566" y="151"/>
                  </a:lnTo>
                  <a:lnTo>
                    <a:pt x="566" y="160"/>
                  </a:lnTo>
                  <a:lnTo>
                    <a:pt x="565" y="170"/>
                  </a:lnTo>
                  <a:lnTo>
                    <a:pt x="561" y="179"/>
                  </a:lnTo>
                  <a:lnTo>
                    <a:pt x="556" y="189"/>
                  </a:lnTo>
                  <a:lnTo>
                    <a:pt x="548" y="201"/>
                  </a:lnTo>
                  <a:lnTo>
                    <a:pt x="548" y="201"/>
                  </a:lnTo>
                  <a:lnTo>
                    <a:pt x="537" y="213"/>
                  </a:lnTo>
                  <a:lnTo>
                    <a:pt x="527" y="227"/>
                  </a:lnTo>
                  <a:lnTo>
                    <a:pt x="517" y="240"/>
                  </a:lnTo>
                  <a:lnTo>
                    <a:pt x="509" y="253"/>
                  </a:lnTo>
                  <a:lnTo>
                    <a:pt x="502" y="268"/>
                  </a:lnTo>
                  <a:lnTo>
                    <a:pt x="497" y="282"/>
                  </a:lnTo>
                  <a:lnTo>
                    <a:pt x="493" y="297"/>
                  </a:lnTo>
                  <a:lnTo>
                    <a:pt x="491" y="311"/>
                  </a:lnTo>
                  <a:lnTo>
                    <a:pt x="491" y="311"/>
                  </a:lnTo>
                  <a:lnTo>
                    <a:pt x="491" y="319"/>
                  </a:lnTo>
                  <a:lnTo>
                    <a:pt x="491" y="319"/>
                  </a:lnTo>
                  <a:lnTo>
                    <a:pt x="491" y="329"/>
                  </a:lnTo>
                  <a:lnTo>
                    <a:pt x="493" y="338"/>
                  </a:lnTo>
                  <a:lnTo>
                    <a:pt x="494" y="343"/>
                  </a:lnTo>
                  <a:lnTo>
                    <a:pt x="495" y="347"/>
                  </a:lnTo>
                  <a:lnTo>
                    <a:pt x="497" y="352"/>
                  </a:lnTo>
                  <a:lnTo>
                    <a:pt x="500" y="355"/>
                  </a:lnTo>
                  <a:lnTo>
                    <a:pt x="500" y="355"/>
                  </a:lnTo>
                  <a:lnTo>
                    <a:pt x="504" y="358"/>
                  </a:lnTo>
                  <a:lnTo>
                    <a:pt x="509" y="361"/>
                  </a:lnTo>
                  <a:lnTo>
                    <a:pt x="515" y="362"/>
                  </a:lnTo>
                  <a:lnTo>
                    <a:pt x="522" y="363"/>
                  </a:lnTo>
                  <a:lnTo>
                    <a:pt x="522" y="363"/>
                  </a:lnTo>
                  <a:lnTo>
                    <a:pt x="528" y="362"/>
                  </a:lnTo>
                  <a:lnTo>
                    <a:pt x="532" y="361"/>
                  </a:lnTo>
                  <a:lnTo>
                    <a:pt x="540" y="358"/>
                  </a:lnTo>
                  <a:lnTo>
                    <a:pt x="548" y="353"/>
                  </a:lnTo>
                  <a:lnTo>
                    <a:pt x="554" y="346"/>
                  </a:lnTo>
                  <a:lnTo>
                    <a:pt x="561" y="339"/>
                  </a:lnTo>
                  <a:lnTo>
                    <a:pt x="566" y="332"/>
                  </a:lnTo>
                  <a:lnTo>
                    <a:pt x="572" y="320"/>
                  </a:lnTo>
                  <a:lnTo>
                    <a:pt x="572" y="320"/>
                  </a:lnTo>
                  <a:lnTo>
                    <a:pt x="580" y="302"/>
                  </a:lnTo>
                  <a:lnTo>
                    <a:pt x="588" y="284"/>
                  </a:lnTo>
                  <a:lnTo>
                    <a:pt x="599" y="248"/>
                  </a:lnTo>
                  <a:lnTo>
                    <a:pt x="599" y="248"/>
                  </a:lnTo>
                  <a:lnTo>
                    <a:pt x="611" y="212"/>
                  </a:lnTo>
                  <a:lnTo>
                    <a:pt x="611" y="212"/>
                  </a:lnTo>
                  <a:lnTo>
                    <a:pt x="615" y="195"/>
                  </a:lnTo>
                  <a:lnTo>
                    <a:pt x="619" y="179"/>
                  </a:lnTo>
                  <a:lnTo>
                    <a:pt x="617" y="165"/>
                  </a:lnTo>
                  <a:lnTo>
                    <a:pt x="615" y="151"/>
                  </a:lnTo>
                  <a:lnTo>
                    <a:pt x="611" y="138"/>
                  </a:lnTo>
                  <a:lnTo>
                    <a:pt x="605" y="124"/>
                  </a:lnTo>
                  <a:lnTo>
                    <a:pt x="597" y="112"/>
                  </a:lnTo>
                  <a:lnTo>
                    <a:pt x="588" y="100"/>
                  </a:lnTo>
                  <a:lnTo>
                    <a:pt x="588" y="100"/>
                  </a:lnTo>
                  <a:lnTo>
                    <a:pt x="581" y="92"/>
                  </a:lnTo>
                  <a:lnTo>
                    <a:pt x="574" y="86"/>
                  </a:lnTo>
                  <a:lnTo>
                    <a:pt x="565" y="79"/>
                  </a:lnTo>
                  <a:lnTo>
                    <a:pt x="556" y="73"/>
                  </a:lnTo>
                  <a:lnTo>
                    <a:pt x="545" y="68"/>
                  </a:lnTo>
                  <a:lnTo>
                    <a:pt x="534" y="62"/>
                  </a:lnTo>
                  <a:lnTo>
                    <a:pt x="521" y="58"/>
                  </a:lnTo>
                  <a:lnTo>
                    <a:pt x="509" y="54"/>
                  </a:lnTo>
                  <a:lnTo>
                    <a:pt x="495" y="50"/>
                  </a:lnTo>
                  <a:lnTo>
                    <a:pt x="479" y="47"/>
                  </a:lnTo>
                  <a:lnTo>
                    <a:pt x="446" y="43"/>
                  </a:lnTo>
                  <a:lnTo>
                    <a:pt x="410" y="40"/>
                  </a:lnTo>
                  <a:lnTo>
                    <a:pt x="370" y="39"/>
                  </a:lnTo>
                  <a:lnTo>
                    <a:pt x="333" y="39"/>
                  </a:lnTo>
                  <a:lnTo>
                    <a:pt x="333" y="39"/>
                  </a:lnTo>
                  <a:lnTo>
                    <a:pt x="305" y="39"/>
                  </a:lnTo>
                  <a:lnTo>
                    <a:pt x="277" y="40"/>
                  </a:lnTo>
                  <a:lnTo>
                    <a:pt x="249" y="43"/>
                  </a:lnTo>
                  <a:lnTo>
                    <a:pt x="235" y="45"/>
                  </a:lnTo>
                  <a:lnTo>
                    <a:pt x="222" y="48"/>
                  </a:lnTo>
                  <a:lnTo>
                    <a:pt x="209" y="51"/>
                  </a:lnTo>
                  <a:lnTo>
                    <a:pt x="196" y="56"/>
                  </a:lnTo>
                  <a:lnTo>
                    <a:pt x="184" y="61"/>
                  </a:lnTo>
                  <a:lnTo>
                    <a:pt x="171" y="66"/>
                  </a:lnTo>
                  <a:lnTo>
                    <a:pt x="159" y="74"/>
                  </a:lnTo>
                  <a:lnTo>
                    <a:pt x="148" y="82"/>
                  </a:lnTo>
                  <a:lnTo>
                    <a:pt x="136" y="91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03" y="124"/>
                  </a:lnTo>
                  <a:lnTo>
                    <a:pt x="92" y="137"/>
                  </a:lnTo>
                  <a:lnTo>
                    <a:pt x="81" y="149"/>
                  </a:lnTo>
                  <a:lnTo>
                    <a:pt x="72" y="163"/>
                  </a:lnTo>
                  <a:lnTo>
                    <a:pt x="63" y="177"/>
                  </a:lnTo>
                  <a:lnTo>
                    <a:pt x="54" y="191"/>
                  </a:lnTo>
                  <a:lnTo>
                    <a:pt x="46" y="207"/>
                  </a:lnTo>
                  <a:lnTo>
                    <a:pt x="46" y="207"/>
                  </a:lnTo>
                  <a:lnTo>
                    <a:pt x="42" y="216"/>
                  </a:lnTo>
                  <a:lnTo>
                    <a:pt x="40" y="227"/>
                  </a:lnTo>
                  <a:lnTo>
                    <a:pt x="38" y="236"/>
                  </a:lnTo>
                  <a:lnTo>
                    <a:pt x="37" y="246"/>
                  </a:lnTo>
                  <a:lnTo>
                    <a:pt x="36" y="266"/>
                  </a:lnTo>
                  <a:lnTo>
                    <a:pt x="36" y="285"/>
                  </a:lnTo>
                  <a:lnTo>
                    <a:pt x="36" y="285"/>
                  </a:lnTo>
                  <a:lnTo>
                    <a:pt x="36" y="308"/>
                  </a:lnTo>
                  <a:lnTo>
                    <a:pt x="36" y="319"/>
                  </a:lnTo>
                  <a:lnTo>
                    <a:pt x="35" y="330"/>
                  </a:lnTo>
                  <a:lnTo>
                    <a:pt x="35" y="330"/>
                  </a:lnTo>
                  <a:lnTo>
                    <a:pt x="34" y="338"/>
                  </a:lnTo>
                  <a:lnTo>
                    <a:pt x="34" y="347"/>
                  </a:lnTo>
                  <a:lnTo>
                    <a:pt x="36" y="365"/>
                  </a:lnTo>
                  <a:lnTo>
                    <a:pt x="40" y="383"/>
                  </a:lnTo>
                  <a:lnTo>
                    <a:pt x="45" y="400"/>
                  </a:lnTo>
                  <a:lnTo>
                    <a:pt x="52" y="417"/>
                  </a:lnTo>
                  <a:lnTo>
                    <a:pt x="61" y="433"/>
                  </a:lnTo>
                  <a:lnTo>
                    <a:pt x="77" y="464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85" y="476"/>
                  </a:lnTo>
                  <a:lnTo>
                    <a:pt x="92" y="484"/>
                  </a:lnTo>
                  <a:lnTo>
                    <a:pt x="100" y="491"/>
                  </a:lnTo>
                  <a:lnTo>
                    <a:pt x="108" y="497"/>
                  </a:lnTo>
                  <a:lnTo>
                    <a:pt x="108" y="497"/>
                  </a:lnTo>
                  <a:lnTo>
                    <a:pt x="117" y="504"/>
                  </a:lnTo>
                  <a:lnTo>
                    <a:pt x="124" y="512"/>
                  </a:lnTo>
                  <a:lnTo>
                    <a:pt x="125" y="512"/>
                  </a:lnTo>
                  <a:lnTo>
                    <a:pt x="126" y="513"/>
                  </a:lnTo>
                  <a:lnTo>
                    <a:pt x="126" y="513"/>
                  </a:lnTo>
                  <a:lnTo>
                    <a:pt x="129" y="514"/>
                  </a:lnTo>
                  <a:lnTo>
                    <a:pt x="132" y="516"/>
                  </a:lnTo>
                  <a:lnTo>
                    <a:pt x="135" y="521"/>
                  </a:lnTo>
                  <a:lnTo>
                    <a:pt x="136" y="527"/>
                  </a:lnTo>
                  <a:lnTo>
                    <a:pt x="136" y="533"/>
                  </a:lnTo>
                  <a:lnTo>
                    <a:pt x="136" y="533"/>
                  </a:lnTo>
                  <a:lnTo>
                    <a:pt x="135" y="536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8" y="546"/>
                  </a:lnTo>
                  <a:lnTo>
                    <a:pt x="124" y="547"/>
                  </a:lnTo>
                  <a:lnTo>
                    <a:pt x="120" y="547"/>
                  </a:lnTo>
                  <a:lnTo>
                    <a:pt x="120" y="5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9" name="Freeform 355"/>
            <p:cNvSpPr/>
            <p:nvPr/>
          </p:nvSpPr>
          <p:spPr bwMode="auto">
            <a:xfrm>
              <a:off x="3398838" y="3257550"/>
              <a:ext cx="492125" cy="452438"/>
            </a:xfrm>
            <a:custGeom>
              <a:avLst/>
              <a:gdLst/>
              <a:ahLst/>
              <a:cxnLst>
                <a:cxn ang="0">
                  <a:pos x="332" y="844"/>
                </a:cxn>
                <a:cxn ang="0">
                  <a:pos x="216" y="808"/>
                </a:cxn>
                <a:cxn ang="0">
                  <a:pos x="91" y="732"/>
                </a:cxn>
                <a:cxn ang="0">
                  <a:pos x="31" y="608"/>
                </a:cxn>
                <a:cxn ang="0">
                  <a:pos x="1" y="450"/>
                </a:cxn>
                <a:cxn ang="0">
                  <a:pos x="20" y="310"/>
                </a:cxn>
                <a:cxn ang="0">
                  <a:pos x="89" y="184"/>
                </a:cxn>
                <a:cxn ang="0">
                  <a:pos x="209" y="76"/>
                </a:cxn>
                <a:cxn ang="0">
                  <a:pos x="406" y="5"/>
                </a:cxn>
                <a:cxn ang="0">
                  <a:pos x="585" y="12"/>
                </a:cxn>
                <a:cxn ang="0">
                  <a:pos x="722" y="62"/>
                </a:cxn>
                <a:cxn ang="0">
                  <a:pos x="867" y="162"/>
                </a:cxn>
                <a:cxn ang="0">
                  <a:pos x="915" y="266"/>
                </a:cxn>
                <a:cxn ang="0">
                  <a:pos x="930" y="328"/>
                </a:cxn>
                <a:cxn ang="0">
                  <a:pos x="927" y="429"/>
                </a:cxn>
                <a:cxn ang="0">
                  <a:pos x="874" y="570"/>
                </a:cxn>
                <a:cxn ang="0">
                  <a:pos x="797" y="662"/>
                </a:cxn>
                <a:cxn ang="0">
                  <a:pos x="715" y="705"/>
                </a:cxn>
                <a:cxn ang="0">
                  <a:pos x="632" y="705"/>
                </a:cxn>
                <a:cxn ang="0">
                  <a:pos x="551" y="683"/>
                </a:cxn>
                <a:cxn ang="0">
                  <a:pos x="493" y="646"/>
                </a:cxn>
                <a:cxn ang="0">
                  <a:pos x="494" y="619"/>
                </a:cxn>
                <a:cxn ang="0">
                  <a:pos x="525" y="624"/>
                </a:cxn>
                <a:cxn ang="0">
                  <a:pos x="602" y="659"/>
                </a:cxn>
                <a:cxn ang="0">
                  <a:pos x="683" y="670"/>
                </a:cxn>
                <a:cxn ang="0">
                  <a:pos x="770" y="637"/>
                </a:cxn>
                <a:cxn ang="0">
                  <a:pos x="827" y="585"/>
                </a:cxn>
                <a:cxn ang="0">
                  <a:pos x="887" y="453"/>
                </a:cxn>
                <a:cxn ang="0">
                  <a:pos x="895" y="354"/>
                </a:cxn>
                <a:cxn ang="0">
                  <a:pos x="881" y="304"/>
                </a:cxn>
                <a:cxn ang="0">
                  <a:pos x="853" y="200"/>
                </a:cxn>
                <a:cxn ang="0">
                  <a:pos x="762" y="124"/>
                </a:cxn>
                <a:cxn ang="0">
                  <a:pos x="618" y="60"/>
                </a:cxn>
                <a:cxn ang="0">
                  <a:pos x="479" y="38"/>
                </a:cxn>
                <a:cxn ang="0">
                  <a:pos x="361" y="48"/>
                </a:cxn>
                <a:cxn ang="0">
                  <a:pos x="233" y="103"/>
                </a:cxn>
                <a:cxn ang="0">
                  <a:pos x="111" y="215"/>
                </a:cxn>
                <a:cxn ang="0">
                  <a:pos x="54" y="336"/>
                </a:cxn>
                <a:cxn ang="0">
                  <a:pos x="36" y="496"/>
                </a:cxn>
                <a:cxn ang="0">
                  <a:pos x="81" y="635"/>
                </a:cxn>
                <a:cxn ang="0">
                  <a:pos x="169" y="746"/>
                </a:cxn>
                <a:cxn ang="0">
                  <a:pos x="326" y="805"/>
                </a:cxn>
                <a:cxn ang="0">
                  <a:pos x="490" y="814"/>
                </a:cxn>
                <a:cxn ang="0">
                  <a:pos x="553" y="797"/>
                </a:cxn>
                <a:cxn ang="0">
                  <a:pos x="577" y="764"/>
                </a:cxn>
                <a:cxn ang="0">
                  <a:pos x="546" y="751"/>
                </a:cxn>
                <a:cxn ang="0">
                  <a:pos x="428" y="749"/>
                </a:cxn>
                <a:cxn ang="0">
                  <a:pos x="274" y="717"/>
                </a:cxn>
                <a:cxn ang="0">
                  <a:pos x="230" y="678"/>
                </a:cxn>
                <a:cxn ang="0">
                  <a:pos x="250" y="661"/>
                </a:cxn>
                <a:cxn ang="0">
                  <a:pos x="336" y="701"/>
                </a:cxn>
                <a:cxn ang="0">
                  <a:pos x="522" y="714"/>
                </a:cxn>
                <a:cxn ang="0">
                  <a:pos x="615" y="746"/>
                </a:cxn>
                <a:cxn ang="0">
                  <a:pos x="620" y="792"/>
                </a:cxn>
                <a:cxn ang="0">
                  <a:pos x="595" y="816"/>
                </a:cxn>
                <a:cxn ang="0">
                  <a:pos x="468" y="853"/>
                </a:cxn>
              </a:cxnLst>
              <a:rect l="0" t="0" r="r" b="b"/>
              <a:pathLst>
                <a:path w="930" h="853">
                  <a:moveTo>
                    <a:pt x="444" y="853"/>
                  </a:moveTo>
                  <a:lnTo>
                    <a:pt x="444" y="853"/>
                  </a:lnTo>
                  <a:lnTo>
                    <a:pt x="394" y="852"/>
                  </a:lnTo>
                  <a:lnTo>
                    <a:pt x="372" y="850"/>
                  </a:lnTo>
                  <a:lnTo>
                    <a:pt x="353" y="848"/>
                  </a:lnTo>
                  <a:lnTo>
                    <a:pt x="353" y="848"/>
                  </a:lnTo>
                  <a:lnTo>
                    <a:pt x="342" y="846"/>
                  </a:lnTo>
                  <a:lnTo>
                    <a:pt x="332" y="844"/>
                  </a:lnTo>
                  <a:lnTo>
                    <a:pt x="311" y="838"/>
                  </a:lnTo>
                  <a:lnTo>
                    <a:pt x="311" y="838"/>
                  </a:lnTo>
                  <a:lnTo>
                    <a:pt x="297" y="834"/>
                  </a:lnTo>
                  <a:lnTo>
                    <a:pt x="282" y="830"/>
                  </a:lnTo>
                  <a:lnTo>
                    <a:pt x="282" y="830"/>
                  </a:lnTo>
                  <a:lnTo>
                    <a:pt x="260" y="825"/>
                  </a:lnTo>
                  <a:lnTo>
                    <a:pt x="238" y="817"/>
                  </a:lnTo>
                  <a:lnTo>
                    <a:pt x="216" y="808"/>
                  </a:lnTo>
                  <a:lnTo>
                    <a:pt x="196" y="799"/>
                  </a:lnTo>
                  <a:lnTo>
                    <a:pt x="175" y="789"/>
                  </a:lnTo>
                  <a:lnTo>
                    <a:pt x="154" y="777"/>
                  </a:lnTo>
                  <a:lnTo>
                    <a:pt x="114" y="752"/>
                  </a:lnTo>
                  <a:lnTo>
                    <a:pt x="114" y="752"/>
                  </a:lnTo>
                  <a:lnTo>
                    <a:pt x="108" y="748"/>
                  </a:lnTo>
                  <a:lnTo>
                    <a:pt x="102" y="743"/>
                  </a:lnTo>
                  <a:lnTo>
                    <a:pt x="91" y="732"/>
                  </a:lnTo>
                  <a:lnTo>
                    <a:pt x="81" y="717"/>
                  </a:lnTo>
                  <a:lnTo>
                    <a:pt x="72" y="702"/>
                  </a:lnTo>
                  <a:lnTo>
                    <a:pt x="63" y="685"/>
                  </a:lnTo>
                  <a:lnTo>
                    <a:pt x="56" y="669"/>
                  </a:lnTo>
                  <a:lnTo>
                    <a:pt x="43" y="635"/>
                  </a:lnTo>
                  <a:lnTo>
                    <a:pt x="43" y="635"/>
                  </a:lnTo>
                  <a:lnTo>
                    <a:pt x="31" y="608"/>
                  </a:lnTo>
                  <a:lnTo>
                    <a:pt x="31" y="608"/>
                  </a:lnTo>
                  <a:lnTo>
                    <a:pt x="23" y="587"/>
                  </a:lnTo>
                  <a:lnTo>
                    <a:pt x="16" y="567"/>
                  </a:lnTo>
                  <a:lnTo>
                    <a:pt x="10" y="549"/>
                  </a:lnTo>
                  <a:lnTo>
                    <a:pt x="6" y="529"/>
                  </a:lnTo>
                  <a:lnTo>
                    <a:pt x="1" y="511"/>
                  </a:lnTo>
                  <a:lnTo>
                    <a:pt x="0" y="491"/>
                  </a:lnTo>
                  <a:lnTo>
                    <a:pt x="0" y="470"/>
                  </a:lnTo>
                  <a:lnTo>
                    <a:pt x="1" y="450"/>
                  </a:lnTo>
                  <a:lnTo>
                    <a:pt x="1" y="450"/>
                  </a:lnTo>
                  <a:lnTo>
                    <a:pt x="5" y="427"/>
                  </a:lnTo>
                  <a:lnTo>
                    <a:pt x="7" y="404"/>
                  </a:lnTo>
                  <a:lnTo>
                    <a:pt x="7" y="404"/>
                  </a:lnTo>
                  <a:lnTo>
                    <a:pt x="9" y="381"/>
                  </a:lnTo>
                  <a:lnTo>
                    <a:pt x="11" y="357"/>
                  </a:lnTo>
                  <a:lnTo>
                    <a:pt x="15" y="334"/>
                  </a:lnTo>
                  <a:lnTo>
                    <a:pt x="20" y="310"/>
                  </a:lnTo>
                  <a:lnTo>
                    <a:pt x="20" y="310"/>
                  </a:lnTo>
                  <a:lnTo>
                    <a:pt x="26" y="292"/>
                  </a:lnTo>
                  <a:lnTo>
                    <a:pt x="33" y="272"/>
                  </a:lnTo>
                  <a:lnTo>
                    <a:pt x="43" y="253"/>
                  </a:lnTo>
                  <a:lnTo>
                    <a:pt x="52" y="236"/>
                  </a:lnTo>
                  <a:lnTo>
                    <a:pt x="63" y="217"/>
                  </a:lnTo>
                  <a:lnTo>
                    <a:pt x="76" y="201"/>
                  </a:lnTo>
                  <a:lnTo>
                    <a:pt x="89" y="184"/>
                  </a:lnTo>
                  <a:lnTo>
                    <a:pt x="103" y="168"/>
                  </a:lnTo>
                  <a:lnTo>
                    <a:pt x="117" y="152"/>
                  </a:lnTo>
                  <a:lnTo>
                    <a:pt x="132" y="138"/>
                  </a:lnTo>
                  <a:lnTo>
                    <a:pt x="147" y="123"/>
                  </a:lnTo>
                  <a:lnTo>
                    <a:pt x="163" y="110"/>
                  </a:lnTo>
                  <a:lnTo>
                    <a:pt x="178" y="97"/>
                  </a:lnTo>
                  <a:lnTo>
                    <a:pt x="194" y="86"/>
                  </a:lnTo>
                  <a:lnTo>
                    <a:pt x="209" y="76"/>
                  </a:lnTo>
                  <a:lnTo>
                    <a:pt x="225" y="66"/>
                  </a:lnTo>
                  <a:lnTo>
                    <a:pt x="225" y="66"/>
                  </a:lnTo>
                  <a:lnTo>
                    <a:pt x="253" y="51"/>
                  </a:lnTo>
                  <a:lnTo>
                    <a:pt x="283" y="38"/>
                  </a:lnTo>
                  <a:lnTo>
                    <a:pt x="313" y="26"/>
                  </a:lnTo>
                  <a:lnTo>
                    <a:pt x="343" y="17"/>
                  </a:lnTo>
                  <a:lnTo>
                    <a:pt x="374" y="10"/>
                  </a:lnTo>
                  <a:lnTo>
                    <a:pt x="406" y="5"/>
                  </a:lnTo>
                  <a:lnTo>
                    <a:pt x="438" y="1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504" y="1"/>
                  </a:lnTo>
                  <a:lnTo>
                    <a:pt x="540" y="5"/>
                  </a:lnTo>
                  <a:lnTo>
                    <a:pt x="540" y="5"/>
                  </a:lnTo>
                  <a:lnTo>
                    <a:pt x="562" y="8"/>
                  </a:lnTo>
                  <a:lnTo>
                    <a:pt x="585" y="12"/>
                  </a:lnTo>
                  <a:lnTo>
                    <a:pt x="608" y="17"/>
                  </a:lnTo>
                  <a:lnTo>
                    <a:pt x="630" y="24"/>
                  </a:lnTo>
                  <a:lnTo>
                    <a:pt x="653" y="31"/>
                  </a:lnTo>
                  <a:lnTo>
                    <a:pt x="676" y="41"/>
                  </a:lnTo>
                  <a:lnTo>
                    <a:pt x="698" y="50"/>
                  </a:lnTo>
                  <a:lnTo>
                    <a:pt x="720" y="61"/>
                  </a:lnTo>
                  <a:lnTo>
                    <a:pt x="722" y="62"/>
                  </a:lnTo>
                  <a:lnTo>
                    <a:pt x="722" y="62"/>
                  </a:lnTo>
                  <a:lnTo>
                    <a:pt x="758" y="81"/>
                  </a:lnTo>
                  <a:lnTo>
                    <a:pt x="793" y="102"/>
                  </a:lnTo>
                  <a:lnTo>
                    <a:pt x="810" y="112"/>
                  </a:lnTo>
                  <a:lnTo>
                    <a:pt x="827" y="124"/>
                  </a:lnTo>
                  <a:lnTo>
                    <a:pt x="842" y="137"/>
                  </a:lnTo>
                  <a:lnTo>
                    <a:pt x="857" y="150"/>
                  </a:lnTo>
                  <a:lnTo>
                    <a:pt x="857" y="150"/>
                  </a:lnTo>
                  <a:lnTo>
                    <a:pt x="867" y="162"/>
                  </a:lnTo>
                  <a:lnTo>
                    <a:pt x="877" y="175"/>
                  </a:lnTo>
                  <a:lnTo>
                    <a:pt x="888" y="188"/>
                  </a:lnTo>
                  <a:lnTo>
                    <a:pt x="896" y="204"/>
                  </a:lnTo>
                  <a:lnTo>
                    <a:pt x="904" y="219"/>
                  </a:lnTo>
                  <a:lnTo>
                    <a:pt x="909" y="235"/>
                  </a:lnTo>
                  <a:lnTo>
                    <a:pt x="913" y="251"/>
                  </a:lnTo>
                  <a:lnTo>
                    <a:pt x="915" y="259"/>
                  </a:lnTo>
                  <a:lnTo>
                    <a:pt x="915" y="266"/>
                  </a:lnTo>
                  <a:lnTo>
                    <a:pt x="915" y="266"/>
                  </a:lnTo>
                  <a:lnTo>
                    <a:pt x="916" y="275"/>
                  </a:lnTo>
                  <a:lnTo>
                    <a:pt x="918" y="283"/>
                  </a:lnTo>
                  <a:lnTo>
                    <a:pt x="923" y="300"/>
                  </a:lnTo>
                  <a:lnTo>
                    <a:pt x="923" y="300"/>
                  </a:lnTo>
                  <a:lnTo>
                    <a:pt x="928" y="313"/>
                  </a:lnTo>
                  <a:lnTo>
                    <a:pt x="930" y="321"/>
                  </a:lnTo>
                  <a:lnTo>
                    <a:pt x="930" y="328"/>
                  </a:lnTo>
                  <a:lnTo>
                    <a:pt x="930" y="328"/>
                  </a:lnTo>
                  <a:lnTo>
                    <a:pt x="930" y="351"/>
                  </a:lnTo>
                  <a:lnTo>
                    <a:pt x="929" y="374"/>
                  </a:lnTo>
                  <a:lnTo>
                    <a:pt x="929" y="374"/>
                  </a:lnTo>
                  <a:lnTo>
                    <a:pt x="928" y="393"/>
                  </a:lnTo>
                  <a:lnTo>
                    <a:pt x="928" y="413"/>
                  </a:lnTo>
                  <a:lnTo>
                    <a:pt x="928" y="413"/>
                  </a:lnTo>
                  <a:lnTo>
                    <a:pt x="927" y="429"/>
                  </a:lnTo>
                  <a:lnTo>
                    <a:pt x="925" y="445"/>
                  </a:lnTo>
                  <a:lnTo>
                    <a:pt x="921" y="460"/>
                  </a:lnTo>
                  <a:lnTo>
                    <a:pt x="916" y="476"/>
                  </a:lnTo>
                  <a:lnTo>
                    <a:pt x="910" y="491"/>
                  </a:lnTo>
                  <a:lnTo>
                    <a:pt x="904" y="505"/>
                  </a:lnTo>
                  <a:lnTo>
                    <a:pt x="890" y="535"/>
                  </a:lnTo>
                  <a:lnTo>
                    <a:pt x="890" y="535"/>
                  </a:lnTo>
                  <a:lnTo>
                    <a:pt x="874" y="570"/>
                  </a:lnTo>
                  <a:lnTo>
                    <a:pt x="874" y="570"/>
                  </a:lnTo>
                  <a:lnTo>
                    <a:pt x="866" y="586"/>
                  </a:lnTo>
                  <a:lnTo>
                    <a:pt x="858" y="602"/>
                  </a:lnTo>
                  <a:lnTo>
                    <a:pt x="847" y="615"/>
                  </a:lnTo>
                  <a:lnTo>
                    <a:pt x="836" y="627"/>
                  </a:lnTo>
                  <a:lnTo>
                    <a:pt x="825" y="640"/>
                  </a:lnTo>
                  <a:lnTo>
                    <a:pt x="811" y="651"/>
                  </a:lnTo>
                  <a:lnTo>
                    <a:pt x="797" y="662"/>
                  </a:lnTo>
                  <a:lnTo>
                    <a:pt x="782" y="674"/>
                  </a:lnTo>
                  <a:lnTo>
                    <a:pt x="782" y="674"/>
                  </a:lnTo>
                  <a:lnTo>
                    <a:pt x="766" y="684"/>
                  </a:lnTo>
                  <a:lnTo>
                    <a:pt x="758" y="690"/>
                  </a:lnTo>
                  <a:lnTo>
                    <a:pt x="747" y="695"/>
                  </a:lnTo>
                  <a:lnTo>
                    <a:pt x="737" y="699"/>
                  </a:lnTo>
                  <a:lnTo>
                    <a:pt x="727" y="703"/>
                  </a:lnTo>
                  <a:lnTo>
                    <a:pt x="715" y="705"/>
                  </a:lnTo>
                  <a:lnTo>
                    <a:pt x="704" y="706"/>
                  </a:lnTo>
                  <a:lnTo>
                    <a:pt x="696" y="707"/>
                  </a:lnTo>
                  <a:lnTo>
                    <a:pt x="696" y="707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41" y="707"/>
                  </a:lnTo>
                  <a:lnTo>
                    <a:pt x="632" y="705"/>
                  </a:lnTo>
                  <a:lnTo>
                    <a:pt x="623" y="704"/>
                  </a:lnTo>
                  <a:lnTo>
                    <a:pt x="623" y="704"/>
                  </a:lnTo>
                  <a:lnTo>
                    <a:pt x="604" y="699"/>
                  </a:lnTo>
                  <a:lnTo>
                    <a:pt x="604" y="699"/>
                  </a:lnTo>
                  <a:lnTo>
                    <a:pt x="577" y="691"/>
                  </a:lnTo>
                  <a:lnTo>
                    <a:pt x="564" y="687"/>
                  </a:lnTo>
                  <a:lnTo>
                    <a:pt x="551" y="683"/>
                  </a:lnTo>
                  <a:lnTo>
                    <a:pt x="551" y="683"/>
                  </a:lnTo>
                  <a:lnTo>
                    <a:pt x="543" y="679"/>
                  </a:lnTo>
                  <a:lnTo>
                    <a:pt x="534" y="675"/>
                  </a:lnTo>
                  <a:lnTo>
                    <a:pt x="519" y="664"/>
                  </a:lnTo>
                  <a:lnTo>
                    <a:pt x="519" y="664"/>
                  </a:lnTo>
                  <a:lnTo>
                    <a:pt x="508" y="655"/>
                  </a:lnTo>
                  <a:lnTo>
                    <a:pt x="496" y="648"/>
                  </a:lnTo>
                  <a:lnTo>
                    <a:pt x="496" y="648"/>
                  </a:lnTo>
                  <a:lnTo>
                    <a:pt x="493" y="646"/>
                  </a:lnTo>
                  <a:lnTo>
                    <a:pt x="490" y="643"/>
                  </a:lnTo>
                  <a:lnTo>
                    <a:pt x="489" y="641"/>
                  </a:lnTo>
                  <a:lnTo>
                    <a:pt x="488" y="638"/>
                  </a:lnTo>
                  <a:lnTo>
                    <a:pt x="487" y="634"/>
                  </a:lnTo>
                  <a:lnTo>
                    <a:pt x="488" y="629"/>
                  </a:lnTo>
                  <a:lnTo>
                    <a:pt x="488" y="629"/>
                  </a:lnTo>
                  <a:lnTo>
                    <a:pt x="490" y="624"/>
                  </a:lnTo>
                  <a:lnTo>
                    <a:pt x="494" y="619"/>
                  </a:lnTo>
                  <a:lnTo>
                    <a:pt x="499" y="616"/>
                  </a:lnTo>
                  <a:lnTo>
                    <a:pt x="502" y="615"/>
                  </a:lnTo>
                  <a:lnTo>
                    <a:pt x="505" y="615"/>
                  </a:lnTo>
                  <a:lnTo>
                    <a:pt x="505" y="615"/>
                  </a:lnTo>
                  <a:lnTo>
                    <a:pt x="510" y="615"/>
                  </a:lnTo>
                  <a:lnTo>
                    <a:pt x="514" y="617"/>
                  </a:lnTo>
                  <a:lnTo>
                    <a:pt x="514" y="617"/>
                  </a:lnTo>
                  <a:lnTo>
                    <a:pt x="525" y="624"/>
                  </a:lnTo>
                  <a:lnTo>
                    <a:pt x="536" y="632"/>
                  </a:lnTo>
                  <a:lnTo>
                    <a:pt x="536" y="632"/>
                  </a:lnTo>
                  <a:lnTo>
                    <a:pt x="548" y="639"/>
                  </a:lnTo>
                  <a:lnTo>
                    <a:pt x="559" y="646"/>
                  </a:lnTo>
                  <a:lnTo>
                    <a:pt x="572" y="652"/>
                  </a:lnTo>
                  <a:lnTo>
                    <a:pt x="586" y="656"/>
                  </a:lnTo>
                  <a:lnTo>
                    <a:pt x="586" y="656"/>
                  </a:lnTo>
                  <a:lnTo>
                    <a:pt x="602" y="659"/>
                  </a:lnTo>
                  <a:lnTo>
                    <a:pt x="617" y="662"/>
                  </a:lnTo>
                  <a:lnTo>
                    <a:pt x="647" y="667"/>
                  </a:lnTo>
                  <a:lnTo>
                    <a:pt x="647" y="667"/>
                  </a:lnTo>
                  <a:lnTo>
                    <a:pt x="663" y="669"/>
                  </a:lnTo>
                  <a:lnTo>
                    <a:pt x="663" y="669"/>
                  </a:lnTo>
                  <a:lnTo>
                    <a:pt x="673" y="670"/>
                  </a:lnTo>
                  <a:lnTo>
                    <a:pt x="683" y="670"/>
                  </a:lnTo>
                  <a:lnTo>
                    <a:pt x="683" y="670"/>
                  </a:lnTo>
                  <a:lnTo>
                    <a:pt x="695" y="669"/>
                  </a:lnTo>
                  <a:lnTo>
                    <a:pt x="706" y="668"/>
                  </a:lnTo>
                  <a:lnTo>
                    <a:pt x="716" y="666"/>
                  </a:lnTo>
                  <a:lnTo>
                    <a:pt x="728" y="661"/>
                  </a:lnTo>
                  <a:lnTo>
                    <a:pt x="738" y="657"/>
                  </a:lnTo>
                  <a:lnTo>
                    <a:pt x="748" y="651"/>
                  </a:lnTo>
                  <a:lnTo>
                    <a:pt x="760" y="645"/>
                  </a:lnTo>
                  <a:lnTo>
                    <a:pt x="770" y="637"/>
                  </a:lnTo>
                  <a:lnTo>
                    <a:pt x="770" y="637"/>
                  </a:lnTo>
                  <a:lnTo>
                    <a:pt x="783" y="626"/>
                  </a:lnTo>
                  <a:lnTo>
                    <a:pt x="783" y="626"/>
                  </a:lnTo>
                  <a:lnTo>
                    <a:pt x="796" y="618"/>
                  </a:lnTo>
                  <a:lnTo>
                    <a:pt x="808" y="608"/>
                  </a:lnTo>
                  <a:lnTo>
                    <a:pt x="818" y="597"/>
                  </a:lnTo>
                  <a:lnTo>
                    <a:pt x="824" y="591"/>
                  </a:lnTo>
                  <a:lnTo>
                    <a:pt x="827" y="585"/>
                  </a:lnTo>
                  <a:lnTo>
                    <a:pt x="830" y="580"/>
                  </a:lnTo>
                  <a:lnTo>
                    <a:pt x="830" y="580"/>
                  </a:lnTo>
                  <a:lnTo>
                    <a:pt x="848" y="546"/>
                  </a:lnTo>
                  <a:lnTo>
                    <a:pt x="858" y="528"/>
                  </a:lnTo>
                  <a:lnTo>
                    <a:pt x="866" y="510"/>
                  </a:lnTo>
                  <a:lnTo>
                    <a:pt x="874" y="491"/>
                  </a:lnTo>
                  <a:lnTo>
                    <a:pt x="881" y="471"/>
                  </a:lnTo>
                  <a:lnTo>
                    <a:pt x="887" y="453"/>
                  </a:lnTo>
                  <a:lnTo>
                    <a:pt x="891" y="434"/>
                  </a:lnTo>
                  <a:lnTo>
                    <a:pt x="891" y="434"/>
                  </a:lnTo>
                  <a:lnTo>
                    <a:pt x="892" y="421"/>
                  </a:lnTo>
                  <a:lnTo>
                    <a:pt x="893" y="406"/>
                  </a:lnTo>
                  <a:lnTo>
                    <a:pt x="894" y="377"/>
                  </a:lnTo>
                  <a:lnTo>
                    <a:pt x="894" y="377"/>
                  </a:lnTo>
                  <a:lnTo>
                    <a:pt x="894" y="356"/>
                  </a:lnTo>
                  <a:lnTo>
                    <a:pt x="895" y="354"/>
                  </a:lnTo>
                  <a:lnTo>
                    <a:pt x="895" y="354"/>
                  </a:lnTo>
                  <a:lnTo>
                    <a:pt x="895" y="344"/>
                  </a:lnTo>
                  <a:lnTo>
                    <a:pt x="894" y="334"/>
                  </a:lnTo>
                  <a:lnTo>
                    <a:pt x="892" y="325"/>
                  </a:lnTo>
                  <a:lnTo>
                    <a:pt x="888" y="315"/>
                  </a:lnTo>
                  <a:lnTo>
                    <a:pt x="888" y="315"/>
                  </a:lnTo>
                  <a:lnTo>
                    <a:pt x="885" y="310"/>
                  </a:lnTo>
                  <a:lnTo>
                    <a:pt x="881" y="304"/>
                  </a:lnTo>
                  <a:lnTo>
                    <a:pt x="881" y="304"/>
                  </a:lnTo>
                  <a:lnTo>
                    <a:pt x="878" y="287"/>
                  </a:lnTo>
                  <a:lnTo>
                    <a:pt x="878" y="287"/>
                  </a:lnTo>
                  <a:lnTo>
                    <a:pt x="873" y="257"/>
                  </a:lnTo>
                  <a:lnTo>
                    <a:pt x="870" y="242"/>
                  </a:lnTo>
                  <a:lnTo>
                    <a:pt x="866" y="228"/>
                  </a:lnTo>
                  <a:lnTo>
                    <a:pt x="860" y="213"/>
                  </a:lnTo>
                  <a:lnTo>
                    <a:pt x="853" y="200"/>
                  </a:lnTo>
                  <a:lnTo>
                    <a:pt x="842" y="187"/>
                  </a:lnTo>
                  <a:lnTo>
                    <a:pt x="837" y="181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14" y="162"/>
                  </a:lnTo>
                  <a:lnTo>
                    <a:pt x="798" y="149"/>
                  </a:lnTo>
                  <a:lnTo>
                    <a:pt x="780" y="137"/>
                  </a:lnTo>
                  <a:lnTo>
                    <a:pt x="762" y="124"/>
                  </a:lnTo>
                  <a:lnTo>
                    <a:pt x="743" y="114"/>
                  </a:lnTo>
                  <a:lnTo>
                    <a:pt x="724" y="104"/>
                  </a:lnTo>
                  <a:lnTo>
                    <a:pt x="705" y="93"/>
                  </a:lnTo>
                  <a:lnTo>
                    <a:pt x="684" y="85"/>
                  </a:lnTo>
                  <a:lnTo>
                    <a:pt x="684" y="85"/>
                  </a:lnTo>
                  <a:lnTo>
                    <a:pt x="663" y="76"/>
                  </a:lnTo>
                  <a:lnTo>
                    <a:pt x="640" y="68"/>
                  </a:lnTo>
                  <a:lnTo>
                    <a:pt x="618" y="60"/>
                  </a:lnTo>
                  <a:lnTo>
                    <a:pt x="595" y="54"/>
                  </a:lnTo>
                  <a:lnTo>
                    <a:pt x="574" y="50"/>
                  </a:lnTo>
                  <a:lnTo>
                    <a:pt x="550" y="45"/>
                  </a:lnTo>
                  <a:lnTo>
                    <a:pt x="526" y="42"/>
                  </a:lnTo>
                  <a:lnTo>
                    <a:pt x="501" y="39"/>
                  </a:lnTo>
                  <a:lnTo>
                    <a:pt x="501" y="39"/>
                  </a:lnTo>
                  <a:lnTo>
                    <a:pt x="479" y="38"/>
                  </a:lnTo>
                  <a:lnTo>
                    <a:pt x="479" y="38"/>
                  </a:lnTo>
                  <a:lnTo>
                    <a:pt x="464" y="39"/>
                  </a:lnTo>
                  <a:lnTo>
                    <a:pt x="450" y="40"/>
                  </a:lnTo>
                  <a:lnTo>
                    <a:pt x="422" y="43"/>
                  </a:lnTo>
                  <a:lnTo>
                    <a:pt x="422" y="43"/>
                  </a:lnTo>
                  <a:lnTo>
                    <a:pt x="398" y="45"/>
                  </a:lnTo>
                  <a:lnTo>
                    <a:pt x="372" y="47"/>
                  </a:lnTo>
                  <a:lnTo>
                    <a:pt x="372" y="47"/>
                  </a:lnTo>
                  <a:lnTo>
                    <a:pt x="361" y="48"/>
                  </a:lnTo>
                  <a:lnTo>
                    <a:pt x="348" y="49"/>
                  </a:lnTo>
                  <a:lnTo>
                    <a:pt x="337" y="52"/>
                  </a:lnTo>
                  <a:lnTo>
                    <a:pt x="325" y="55"/>
                  </a:lnTo>
                  <a:lnTo>
                    <a:pt x="312" y="59"/>
                  </a:lnTo>
                  <a:lnTo>
                    <a:pt x="301" y="64"/>
                  </a:lnTo>
                  <a:lnTo>
                    <a:pt x="277" y="76"/>
                  </a:lnTo>
                  <a:lnTo>
                    <a:pt x="255" y="88"/>
                  </a:lnTo>
                  <a:lnTo>
                    <a:pt x="233" y="103"/>
                  </a:lnTo>
                  <a:lnTo>
                    <a:pt x="213" y="117"/>
                  </a:lnTo>
                  <a:lnTo>
                    <a:pt x="196" y="132"/>
                  </a:lnTo>
                  <a:lnTo>
                    <a:pt x="190" y="137"/>
                  </a:lnTo>
                  <a:lnTo>
                    <a:pt x="190" y="137"/>
                  </a:lnTo>
                  <a:lnTo>
                    <a:pt x="163" y="162"/>
                  </a:lnTo>
                  <a:lnTo>
                    <a:pt x="136" y="187"/>
                  </a:lnTo>
                  <a:lnTo>
                    <a:pt x="123" y="201"/>
                  </a:lnTo>
                  <a:lnTo>
                    <a:pt x="111" y="215"/>
                  </a:lnTo>
                  <a:lnTo>
                    <a:pt x="101" y="230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81" y="264"/>
                  </a:lnTo>
                  <a:lnTo>
                    <a:pt x="73" y="281"/>
                  </a:lnTo>
                  <a:lnTo>
                    <a:pt x="65" y="300"/>
                  </a:lnTo>
                  <a:lnTo>
                    <a:pt x="59" y="317"/>
                  </a:lnTo>
                  <a:lnTo>
                    <a:pt x="54" y="336"/>
                  </a:lnTo>
                  <a:lnTo>
                    <a:pt x="49" y="355"/>
                  </a:lnTo>
                  <a:lnTo>
                    <a:pt x="42" y="393"/>
                  </a:lnTo>
                  <a:lnTo>
                    <a:pt x="42" y="393"/>
                  </a:lnTo>
                  <a:lnTo>
                    <a:pt x="39" y="417"/>
                  </a:lnTo>
                  <a:lnTo>
                    <a:pt x="36" y="438"/>
                  </a:lnTo>
                  <a:lnTo>
                    <a:pt x="34" y="459"/>
                  </a:lnTo>
                  <a:lnTo>
                    <a:pt x="34" y="479"/>
                  </a:lnTo>
                  <a:lnTo>
                    <a:pt x="36" y="496"/>
                  </a:lnTo>
                  <a:lnTo>
                    <a:pt x="38" y="512"/>
                  </a:lnTo>
                  <a:lnTo>
                    <a:pt x="40" y="527"/>
                  </a:lnTo>
                  <a:lnTo>
                    <a:pt x="44" y="540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63" y="594"/>
                  </a:lnTo>
                  <a:lnTo>
                    <a:pt x="72" y="615"/>
                  </a:lnTo>
                  <a:lnTo>
                    <a:pt x="81" y="635"/>
                  </a:lnTo>
                  <a:lnTo>
                    <a:pt x="90" y="655"/>
                  </a:lnTo>
                  <a:lnTo>
                    <a:pt x="101" y="675"/>
                  </a:lnTo>
                  <a:lnTo>
                    <a:pt x="113" y="692"/>
                  </a:lnTo>
                  <a:lnTo>
                    <a:pt x="125" y="710"/>
                  </a:lnTo>
                  <a:lnTo>
                    <a:pt x="125" y="710"/>
                  </a:lnTo>
                  <a:lnTo>
                    <a:pt x="139" y="723"/>
                  </a:lnTo>
                  <a:lnTo>
                    <a:pt x="153" y="736"/>
                  </a:lnTo>
                  <a:lnTo>
                    <a:pt x="169" y="746"/>
                  </a:lnTo>
                  <a:lnTo>
                    <a:pt x="186" y="756"/>
                  </a:lnTo>
                  <a:lnTo>
                    <a:pt x="205" y="765"/>
                  </a:lnTo>
                  <a:lnTo>
                    <a:pt x="224" y="773"/>
                  </a:lnTo>
                  <a:lnTo>
                    <a:pt x="262" y="786"/>
                  </a:lnTo>
                  <a:lnTo>
                    <a:pt x="262" y="786"/>
                  </a:lnTo>
                  <a:lnTo>
                    <a:pt x="283" y="794"/>
                  </a:lnTo>
                  <a:lnTo>
                    <a:pt x="305" y="800"/>
                  </a:lnTo>
                  <a:lnTo>
                    <a:pt x="326" y="805"/>
                  </a:lnTo>
                  <a:lnTo>
                    <a:pt x="346" y="809"/>
                  </a:lnTo>
                  <a:lnTo>
                    <a:pt x="367" y="812"/>
                  </a:lnTo>
                  <a:lnTo>
                    <a:pt x="388" y="815"/>
                  </a:lnTo>
                  <a:lnTo>
                    <a:pt x="408" y="816"/>
                  </a:lnTo>
                  <a:lnTo>
                    <a:pt x="429" y="816"/>
                  </a:lnTo>
                  <a:lnTo>
                    <a:pt x="429" y="816"/>
                  </a:lnTo>
                  <a:lnTo>
                    <a:pt x="460" y="816"/>
                  </a:lnTo>
                  <a:lnTo>
                    <a:pt x="490" y="814"/>
                  </a:lnTo>
                  <a:lnTo>
                    <a:pt x="505" y="812"/>
                  </a:lnTo>
                  <a:lnTo>
                    <a:pt x="520" y="809"/>
                  </a:lnTo>
                  <a:lnTo>
                    <a:pt x="534" y="806"/>
                  </a:lnTo>
                  <a:lnTo>
                    <a:pt x="548" y="801"/>
                  </a:lnTo>
                  <a:lnTo>
                    <a:pt x="549" y="801"/>
                  </a:lnTo>
                  <a:lnTo>
                    <a:pt x="550" y="800"/>
                  </a:lnTo>
                  <a:lnTo>
                    <a:pt x="550" y="800"/>
                  </a:lnTo>
                  <a:lnTo>
                    <a:pt x="553" y="797"/>
                  </a:lnTo>
                  <a:lnTo>
                    <a:pt x="553" y="797"/>
                  </a:lnTo>
                  <a:lnTo>
                    <a:pt x="560" y="792"/>
                  </a:lnTo>
                  <a:lnTo>
                    <a:pt x="570" y="783"/>
                  </a:lnTo>
                  <a:lnTo>
                    <a:pt x="573" y="779"/>
                  </a:lnTo>
                  <a:lnTo>
                    <a:pt x="576" y="774"/>
                  </a:lnTo>
                  <a:lnTo>
                    <a:pt x="578" y="769"/>
                  </a:lnTo>
                  <a:lnTo>
                    <a:pt x="577" y="764"/>
                  </a:lnTo>
                  <a:lnTo>
                    <a:pt x="577" y="764"/>
                  </a:lnTo>
                  <a:lnTo>
                    <a:pt x="575" y="760"/>
                  </a:lnTo>
                  <a:lnTo>
                    <a:pt x="572" y="756"/>
                  </a:lnTo>
                  <a:lnTo>
                    <a:pt x="567" y="754"/>
                  </a:lnTo>
                  <a:lnTo>
                    <a:pt x="563" y="752"/>
                  </a:lnTo>
                  <a:lnTo>
                    <a:pt x="554" y="751"/>
                  </a:lnTo>
                  <a:lnTo>
                    <a:pt x="547" y="751"/>
                  </a:lnTo>
                  <a:lnTo>
                    <a:pt x="546" y="751"/>
                  </a:lnTo>
                  <a:lnTo>
                    <a:pt x="546" y="751"/>
                  </a:lnTo>
                  <a:lnTo>
                    <a:pt x="519" y="751"/>
                  </a:lnTo>
                  <a:lnTo>
                    <a:pt x="519" y="751"/>
                  </a:lnTo>
                  <a:lnTo>
                    <a:pt x="492" y="751"/>
                  </a:lnTo>
                  <a:lnTo>
                    <a:pt x="492" y="751"/>
                  </a:lnTo>
                  <a:lnTo>
                    <a:pt x="470" y="751"/>
                  </a:lnTo>
                  <a:lnTo>
                    <a:pt x="450" y="750"/>
                  </a:lnTo>
                  <a:lnTo>
                    <a:pt x="450" y="750"/>
                  </a:lnTo>
                  <a:lnTo>
                    <a:pt x="428" y="749"/>
                  </a:lnTo>
                  <a:lnTo>
                    <a:pt x="407" y="748"/>
                  </a:lnTo>
                  <a:lnTo>
                    <a:pt x="407" y="748"/>
                  </a:lnTo>
                  <a:lnTo>
                    <a:pt x="385" y="747"/>
                  </a:lnTo>
                  <a:lnTo>
                    <a:pt x="362" y="745"/>
                  </a:lnTo>
                  <a:lnTo>
                    <a:pt x="339" y="740"/>
                  </a:lnTo>
                  <a:lnTo>
                    <a:pt x="318" y="734"/>
                  </a:lnTo>
                  <a:lnTo>
                    <a:pt x="296" y="727"/>
                  </a:lnTo>
                  <a:lnTo>
                    <a:pt x="274" y="717"/>
                  </a:lnTo>
                  <a:lnTo>
                    <a:pt x="256" y="707"/>
                  </a:lnTo>
                  <a:lnTo>
                    <a:pt x="237" y="696"/>
                  </a:lnTo>
                  <a:lnTo>
                    <a:pt x="237" y="696"/>
                  </a:lnTo>
                  <a:lnTo>
                    <a:pt x="234" y="692"/>
                  </a:lnTo>
                  <a:lnTo>
                    <a:pt x="232" y="689"/>
                  </a:lnTo>
                  <a:lnTo>
                    <a:pt x="230" y="686"/>
                  </a:lnTo>
                  <a:lnTo>
                    <a:pt x="230" y="683"/>
                  </a:lnTo>
                  <a:lnTo>
                    <a:pt x="230" y="678"/>
                  </a:lnTo>
                  <a:lnTo>
                    <a:pt x="231" y="674"/>
                  </a:lnTo>
                  <a:lnTo>
                    <a:pt x="231" y="674"/>
                  </a:lnTo>
                  <a:lnTo>
                    <a:pt x="233" y="669"/>
                  </a:lnTo>
                  <a:lnTo>
                    <a:pt x="236" y="665"/>
                  </a:lnTo>
                  <a:lnTo>
                    <a:pt x="241" y="661"/>
                  </a:lnTo>
                  <a:lnTo>
                    <a:pt x="245" y="660"/>
                  </a:lnTo>
                  <a:lnTo>
                    <a:pt x="245" y="660"/>
                  </a:lnTo>
                  <a:lnTo>
                    <a:pt x="250" y="661"/>
                  </a:lnTo>
                  <a:lnTo>
                    <a:pt x="255" y="665"/>
                  </a:lnTo>
                  <a:lnTo>
                    <a:pt x="255" y="665"/>
                  </a:lnTo>
                  <a:lnTo>
                    <a:pt x="267" y="673"/>
                  </a:lnTo>
                  <a:lnTo>
                    <a:pt x="280" y="680"/>
                  </a:lnTo>
                  <a:lnTo>
                    <a:pt x="294" y="686"/>
                  </a:lnTo>
                  <a:lnTo>
                    <a:pt x="307" y="692"/>
                  </a:lnTo>
                  <a:lnTo>
                    <a:pt x="322" y="697"/>
                  </a:lnTo>
                  <a:lnTo>
                    <a:pt x="336" y="701"/>
                  </a:lnTo>
                  <a:lnTo>
                    <a:pt x="350" y="704"/>
                  </a:lnTo>
                  <a:lnTo>
                    <a:pt x="364" y="707"/>
                  </a:lnTo>
                  <a:lnTo>
                    <a:pt x="394" y="710"/>
                  </a:lnTo>
                  <a:lnTo>
                    <a:pt x="423" y="712"/>
                  </a:lnTo>
                  <a:lnTo>
                    <a:pt x="453" y="713"/>
                  </a:lnTo>
                  <a:lnTo>
                    <a:pt x="483" y="714"/>
                  </a:lnTo>
                  <a:lnTo>
                    <a:pt x="483" y="714"/>
                  </a:lnTo>
                  <a:lnTo>
                    <a:pt x="522" y="714"/>
                  </a:lnTo>
                  <a:lnTo>
                    <a:pt x="560" y="716"/>
                  </a:lnTo>
                  <a:lnTo>
                    <a:pt x="560" y="716"/>
                  </a:lnTo>
                  <a:lnTo>
                    <a:pt x="572" y="717"/>
                  </a:lnTo>
                  <a:lnTo>
                    <a:pt x="582" y="720"/>
                  </a:lnTo>
                  <a:lnTo>
                    <a:pt x="591" y="726"/>
                  </a:lnTo>
                  <a:lnTo>
                    <a:pt x="599" y="731"/>
                  </a:lnTo>
                  <a:lnTo>
                    <a:pt x="608" y="738"/>
                  </a:lnTo>
                  <a:lnTo>
                    <a:pt x="615" y="746"/>
                  </a:lnTo>
                  <a:lnTo>
                    <a:pt x="620" y="755"/>
                  </a:lnTo>
                  <a:lnTo>
                    <a:pt x="625" y="766"/>
                  </a:lnTo>
                  <a:lnTo>
                    <a:pt x="625" y="766"/>
                  </a:lnTo>
                  <a:lnTo>
                    <a:pt x="626" y="771"/>
                  </a:lnTo>
                  <a:lnTo>
                    <a:pt x="626" y="776"/>
                  </a:lnTo>
                  <a:lnTo>
                    <a:pt x="625" y="781"/>
                  </a:lnTo>
                  <a:lnTo>
                    <a:pt x="623" y="786"/>
                  </a:lnTo>
                  <a:lnTo>
                    <a:pt x="620" y="792"/>
                  </a:lnTo>
                  <a:lnTo>
                    <a:pt x="616" y="797"/>
                  </a:lnTo>
                  <a:lnTo>
                    <a:pt x="610" y="803"/>
                  </a:lnTo>
                  <a:lnTo>
                    <a:pt x="603" y="808"/>
                  </a:lnTo>
                  <a:lnTo>
                    <a:pt x="602" y="809"/>
                  </a:lnTo>
                  <a:lnTo>
                    <a:pt x="602" y="810"/>
                  </a:lnTo>
                  <a:lnTo>
                    <a:pt x="602" y="810"/>
                  </a:lnTo>
                  <a:lnTo>
                    <a:pt x="598" y="813"/>
                  </a:lnTo>
                  <a:lnTo>
                    <a:pt x="595" y="816"/>
                  </a:lnTo>
                  <a:lnTo>
                    <a:pt x="595" y="816"/>
                  </a:lnTo>
                  <a:lnTo>
                    <a:pt x="583" y="825"/>
                  </a:lnTo>
                  <a:lnTo>
                    <a:pt x="569" y="832"/>
                  </a:lnTo>
                  <a:lnTo>
                    <a:pt x="552" y="838"/>
                  </a:lnTo>
                  <a:lnTo>
                    <a:pt x="533" y="843"/>
                  </a:lnTo>
                  <a:lnTo>
                    <a:pt x="514" y="847"/>
                  </a:lnTo>
                  <a:lnTo>
                    <a:pt x="492" y="850"/>
                  </a:lnTo>
                  <a:lnTo>
                    <a:pt x="468" y="853"/>
                  </a:lnTo>
                  <a:lnTo>
                    <a:pt x="444" y="853"/>
                  </a:lnTo>
                  <a:lnTo>
                    <a:pt x="444" y="8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0" name="组合 959"/>
          <p:cNvGrpSpPr/>
          <p:nvPr/>
        </p:nvGrpSpPr>
        <p:grpSpPr>
          <a:xfrm>
            <a:off x="5509661" y="3748670"/>
            <a:ext cx="994833" cy="944033"/>
            <a:chOff x="4219575" y="3103563"/>
            <a:chExt cx="746125" cy="708025"/>
          </a:xfrm>
          <a:solidFill>
            <a:schemeClr val="tx1"/>
          </a:solidFill>
        </p:grpSpPr>
        <p:sp>
          <p:nvSpPr>
            <p:cNvPr id="16740" name="Freeform 356"/>
            <p:cNvSpPr/>
            <p:nvPr/>
          </p:nvSpPr>
          <p:spPr bwMode="auto">
            <a:xfrm>
              <a:off x="4276725" y="3703638"/>
              <a:ext cx="17463" cy="603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8"/>
                </a:cxn>
                <a:cxn ang="0">
                  <a:pos x="20" y="31"/>
                </a:cxn>
                <a:cxn ang="0">
                  <a:pos x="12" y="57"/>
                </a:cxn>
                <a:cxn ang="0">
                  <a:pos x="7" y="69"/>
                </a:cxn>
                <a:cxn ang="0">
                  <a:pos x="4" y="83"/>
                </a:cxn>
                <a:cxn ang="0">
                  <a:pos x="1" y="95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1"/>
                </a:cxn>
                <a:cxn ang="0">
                  <a:pos x="10" y="109"/>
                </a:cxn>
                <a:cxn ang="0">
                  <a:pos x="10" y="109"/>
                </a:cxn>
                <a:cxn ang="0">
                  <a:pos x="11" y="95"/>
                </a:cxn>
                <a:cxn ang="0">
                  <a:pos x="14" y="83"/>
                </a:cxn>
                <a:cxn ang="0">
                  <a:pos x="17" y="69"/>
                </a:cxn>
                <a:cxn ang="0">
                  <a:pos x="21" y="57"/>
                </a:cxn>
                <a:cxn ang="0">
                  <a:pos x="29" y="31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114">
                  <a:moveTo>
                    <a:pt x="24" y="4"/>
                  </a:moveTo>
                  <a:lnTo>
                    <a:pt x="24" y="4"/>
                  </a:lnTo>
                  <a:lnTo>
                    <a:pt x="22" y="18"/>
                  </a:lnTo>
                  <a:lnTo>
                    <a:pt x="20" y="31"/>
                  </a:lnTo>
                  <a:lnTo>
                    <a:pt x="12" y="57"/>
                  </a:lnTo>
                  <a:lnTo>
                    <a:pt x="7" y="69"/>
                  </a:lnTo>
                  <a:lnTo>
                    <a:pt x="4" y="83"/>
                  </a:lnTo>
                  <a:lnTo>
                    <a:pt x="1" y="95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1"/>
                  </a:lnTo>
                  <a:lnTo>
                    <a:pt x="10" y="109"/>
                  </a:lnTo>
                  <a:lnTo>
                    <a:pt x="10" y="109"/>
                  </a:lnTo>
                  <a:lnTo>
                    <a:pt x="11" y="95"/>
                  </a:lnTo>
                  <a:lnTo>
                    <a:pt x="14" y="83"/>
                  </a:lnTo>
                  <a:lnTo>
                    <a:pt x="17" y="69"/>
                  </a:lnTo>
                  <a:lnTo>
                    <a:pt x="21" y="57"/>
                  </a:lnTo>
                  <a:lnTo>
                    <a:pt x="29" y="31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1" name="Freeform 357"/>
            <p:cNvSpPr/>
            <p:nvPr/>
          </p:nvSpPr>
          <p:spPr bwMode="auto">
            <a:xfrm>
              <a:off x="4314825" y="3724275"/>
              <a:ext cx="17463" cy="5715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4" y="29"/>
                </a:cxn>
                <a:cxn ang="0">
                  <a:pos x="9" y="43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2" y="68"/>
                </a:cxn>
                <a:cxn ang="0">
                  <a:pos x="1" y="80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9" y="93"/>
                </a:cxn>
                <a:cxn ang="0">
                  <a:pos x="11" y="83"/>
                </a:cxn>
                <a:cxn ang="0">
                  <a:pos x="13" y="62"/>
                </a:cxn>
                <a:cxn ang="0">
                  <a:pos x="13" y="62"/>
                </a:cxn>
                <a:cxn ang="0">
                  <a:pos x="14" y="55"/>
                </a:cxn>
                <a:cxn ang="0">
                  <a:pos x="16" y="48"/>
                </a:cxn>
                <a:cxn ang="0">
                  <a:pos x="21" y="33"/>
                </a:cxn>
                <a:cxn ang="0">
                  <a:pos x="27" y="20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3" h="109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4" y="29"/>
                  </a:lnTo>
                  <a:lnTo>
                    <a:pt x="9" y="43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2" y="68"/>
                  </a:lnTo>
                  <a:lnTo>
                    <a:pt x="1" y="80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9" y="93"/>
                  </a:lnTo>
                  <a:lnTo>
                    <a:pt x="11" y="83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4" y="55"/>
                  </a:lnTo>
                  <a:lnTo>
                    <a:pt x="16" y="48"/>
                  </a:lnTo>
                  <a:lnTo>
                    <a:pt x="21" y="33"/>
                  </a:lnTo>
                  <a:lnTo>
                    <a:pt x="27" y="20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2" name="Freeform 358"/>
            <p:cNvSpPr/>
            <p:nvPr/>
          </p:nvSpPr>
          <p:spPr bwMode="auto">
            <a:xfrm>
              <a:off x="4352925" y="3725863"/>
              <a:ext cx="22225" cy="5556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2" y="11"/>
                </a:cxn>
                <a:cxn ang="0">
                  <a:pos x="30" y="17"/>
                </a:cxn>
                <a:cxn ang="0">
                  <a:pos x="25" y="30"/>
                </a:cxn>
                <a:cxn ang="0">
                  <a:pos x="18" y="41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9" y="64"/>
                </a:cxn>
                <a:cxn ang="0">
                  <a:pos x="5" y="7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1"/>
                </a:cxn>
                <a:cxn ang="0">
                  <a:pos x="8" y="101"/>
                </a:cxn>
                <a:cxn ang="0">
                  <a:pos x="16" y="72"/>
                </a:cxn>
                <a:cxn ang="0">
                  <a:pos x="21" y="58"/>
                </a:cxn>
                <a:cxn ang="0">
                  <a:pos x="27" y="45"/>
                </a:cxn>
                <a:cxn ang="0">
                  <a:pos x="27" y="45"/>
                </a:cxn>
                <a:cxn ang="0">
                  <a:pos x="36" y="25"/>
                </a:cxn>
                <a:cxn ang="0">
                  <a:pos x="40" y="15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104">
                  <a:moveTo>
                    <a:pt x="33" y="5"/>
                  </a:moveTo>
                  <a:lnTo>
                    <a:pt x="33" y="5"/>
                  </a:lnTo>
                  <a:lnTo>
                    <a:pt x="32" y="11"/>
                  </a:lnTo>
                  <a:lnTo>
                    <a:pt x="30" y="17"/>
                  </a:lnTo>
                  <a:lnTo>
                    <a:pt x="25" y="30"/>
                  </a:lnTo>
                  <a:lnTo>
                    <a:pt x="18" y="41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6" y="72"/>
                  </a:lnTo>
                  <a:lnTo>
                    <a:pt x="21" y="58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6" y="25"/>
                  </a:lnTo>
                  <a:lnTo>
                    <a:pt x="40" y="1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3" name="Freeform 359"/>
            <p:cNvSpPr/>
            <p:nvPr/>
          </p:nvSpPr>
          <p:spPr bwMode="auto">
            <a:xfrm>
              <a:off x="4387850" y="3729038"/>
              <a:ext cx="26988" cy="571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1" y="10"/>
                </a:cxn>
                <a:cxn ang="0">
                  <a:pos x="40" y="15"/>
                </a:cxn>
                <a:cxn ang="0">
                  <a:pos x="35" y="26"/>
                </a:cxn>
                <a:cxn ang="0">
                  <a:pos x="24" y="44"/>
                </a:cxn>
                <a:cxn ang="0">
                  <a:pos x="24" y="44"/>
                </a:cxn>
                <a:cxn ang="0">
                  <a:pos x="22" y="49"/>
                </a:cxn>
                <a:cxn ang="0">
                  <a:pos x="20" y="56"/>
                </a:cxn>
                <a:cxn ang="0">
                  <a:pos x="16" y="67"/>
                </a:cxn>
                <a:cxn ang="0">
                  <a:pos x="16" y="67"/>
                </a:cxn>
                <a:cxn ang="0">
                  <a:pos x="9" y="84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22" y="77"/>
                </a:cxn>
                <a:cxn ang="0">
                  <a:pos x="22" y="77"/>
                </a:cxn>
                <a:cxn ang="0">
                  <a:pos x="25" y="70"/>
                </a:cxn>
                <a:cxn ang="0">
                  <a:pos x="28" y="62"/>
                </a:cxn>
                <a:cxn ang="0">
                  <a:pos x="31" y="53"/>
                </a:cxn>
                <a:cxn ang="0">
                  <a:pos x="34" y="46"/>
                </a:cxn>
                <a:cxn ang="0">
                  <a:pos x="34" y="46"/>
                </a:cxn>
                <a:cxn ang="0">
                  <a:pos x="45" y="26"/>
                </a:cxn>
                <a:cxn ang="0">
                  <a:pos x="49" y="15"/>
                </a:cxn>
                <a:cxn ang="0">
                  <a:pos x="51" y="10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108">
                  <a:moveTo>
                    <a:pt x="42" y="4"/>
                  </a:moveTo>
                  <a:lnTo>
                    <a:pt x="42" y="4"/>
                  </a:lnTo>
                  <a:lnTo>
                    <a:pt x="41" y="10"/>
                  </a:lnTo>
                  <a:lnTo>
                    <a:pt x="40" y="15"/>
                  </a:lnTo>
                  <a:lnTo>
                    <a:pt x="35" y="26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2" y="49"/>
                  </a:lnTo>
                  <a:lnTo>
                    <a:pt x="20" y="56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9" y="84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5" y="70"/>
                  </a:lnTo>
                  <a:lnTo>
                    <a:pt x="28" y="62"/>
                  </a:lnTo>
                  <a:lnTo>
                    <a:pt x="31" y="53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45" y="26"/>
                  </a:lnTo>
                  <a:lnTo>
                    <a:pt x="49" y="15"/>
                  </a:lnTo>
                  <a:lnTo>
                    <a:pt x="51" y="10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4" name="Freeform 360"/>
            <p:cNvSpPr/>
            <p:nvPr/>
          </p:nvSpPr>
          <p:spPr bwMode="auto">
            <a:xfrm>
              <a:off x="4438650" y="3730625"/>
              <a:ext cx="23813" cy="55563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5" y="17"/>
                </a:cxn>
                <a:cxn ang="0">
                  <a:pos x="32" y="29"/>
                </a:cxn>
                <a:cxn ang="0">
                  <a:pos x="27" y="41"/>
                </a:cxn>
                <a:cxn ang="0">
                  <a:pos x="21" y="53"/>
                </a:cxn>
                <a:cxn ang="0">
                  <a:pos x="8" y="75"/>
                </a:cxn>
                <a:cxn ang="0">
                  <a:pos x="3" y="87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2" y="89"/>
                </a:cxn>
                <a:cxn ang="0">
                  <a:pos x="17" y="76"/>
                </a:cxn>
                <a:cxn ang="0">
                  <a:pos x="30" y="54"/>
                </a:cxn>
                <a:cxn ang="0">
                  <a:pos x="36" y="42"/>
                </a:cxn>
                <a:cxn ang="0">
                  <a:pos x="41" y="30"/>
                </a:cxn>
                <a:cxn ang="0">
                  <a:pos x="45" y="17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6" h="104">
                  <a:moveTo>
                    <a:pt x="37" y="5"/>
                  </a:moveTo>
                  <a:lnTo>
                    <a:pt x="37" y="5"/>
                  </a:lnTo>
                  <a:lnTo>
                    <a:pt x="35" y="17"/>
                  </a:lnTo>
                  <a:lnTo>
                    <a:pt x="32" y="29"/>
                  </a:lnTo>
                  <a:lnTo>
                    <a:pt x="27" y="41"/>
                  </a:lnTo>
                  <a:lnTo>
                    <a:pt x="21" y="53"/>
                  </a:lnTo>
                  <a:lnTo>
                    <a:pt x="8" y="75"/>
                  </a:lnTo>
                  <a:lnTo>
                    <a:pt x="3" y="87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2" y="89"/>
                  </a:lnTo>
                  <a:lnTo>
                    <a:pt x="17" y="76"/>
                  </a:lnTo>
                  <a:lnTo>
                    <a:pt x="30" y="54"/>
                  </a:lnTo>
                  <a:lnTo>
                    <a:pt x="36" y="42"/>
                  </a:lnTo>
                  <a:lnTo>
                    <a:pt x="41" y="30"/>
                  </a:lnTo>
                  <a:lnTo>
                    <a:pt x="45" y="17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5" name="Freeform 361"/>
            <p:cNvSpPr/>
            <p:nvPr/>
          </p:nvSpPr>
          <p:spPr bwMode="auto">
            <a:xfrm>
              <a:off x="4478338" y="3732213"/>
              <a:ext cx="25400" cy="52388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4"/>
                </a:cxn>
                <a:cxn ang="0">
                  <a:pos x="29" y="26"/>
                </a:cxn>
                <a:cxn ang="0">
                  <a:pos x="18" y="47"/>
                </a:cxn>
                <a:cxn ang="0">
                  <a:pos x="13" y="58"/>
                </a:cxn>
                <a:cxn ang="0">
                  <a:pos x="8" y="69"/>
                </a:cxn>
                <a:cxn ang="0">
                  <a:pos x="3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2" y="61"/>
                </a:cxn>
                <a:cxn ang="0">
                  <a:pos x="27" y="49"/>
                </a:cxn>
                <a:cxn ang="0">
                  <a:pos x="39" y="28"/>
                </a:cxn>
                <a:cxn ang="0">
                  <a:pos x="44" y="16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99">
                  <a:moveTo>
                    <a:pt x="39" y="3"/>
                  </a:moveTo>
                  <a:lnTo>
                    <a:pt x="39" y="3"/>
                  </a:lnTo>
                  <a:lnTo>
                    <a:pt x="34" y="14"/>
                  </a:lnTo>
                  <a:lnTo>
                    <a:pt x="29" y="26"/>
                  </a:lnTo>
                  <a:lnTo>
                    <a:pt x="18" y="47"/>
                  </a:lnTo>
                  <a:lnTo>
                    <a:pt x="13" y="58"/>
                  </a:lnTo>
                  <a:lnTo>
                    <a:pt x="8" y="69"/>
                  </a:lnTo>
                  <a:lnTo>
                    <a:pt x="3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2" y="61"/>
                  </a:lnTo>
                  <a:lnTo>
                    <a:pt x="27" y="49"/>
                  </a:lnTo>
                  <a:lnTo>
                    <a:pt x="39" y="28"/>
                  </a:lnTo>
                  <a:lnTo>
                    <a:pt x="44" y="16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6" name="Freeform 362"/>
            <p:cNvSpPr/>
            <p:nvPr/>
          </p:nvSpPr>
          <p:spPr bwMode="auto">
            <a:xfrm>
              <a:off x="4508500" y="3738563"/>
              <a:ext cx="19050" cy="55563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7" y="17"/>
                </a:cxn>
                <a:cxn ang="0">
                  <a:pos x="24" y="29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14" y="56"/>
                </a:cxn>
                <a:cxn ang="0">
                  <a:pos x="13" y="61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9" y="79"/>
                </a:cxn>
                <a:cxn ang="0">
                  <a:pos x="7" y="8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5" y="92"/>
                </a:cxn>
                <a:cxn ang="0">
                  <a:pos x="19" y="81"/>
                </a:cxn>
                <a:cxn ang="0">
                  <a:pos x="22" y="70"/>
                </a:cxn>
                <a:cxn ang="0">
                  <a:pos x="24" y="57"/>
                </a:cxn>
                <a:cxn ang="0">
                  <a:pos x="24" y="57"/>
                </a:cxn>
                <a:cxn ang="0">
                  <a:pos x="25" y="51"/>
                </a:cxn>
                <a:cxn ang="0">
                  <a:pos x="27" y="45"/>
                </a:cxn>
                <a:cxn ang="0">
                  <a:pos x="31" y="31"/>
                </a:cxn>
                <a:cxn ang="0">
                  <a:pos x="35" y="19"/>
                </a:cxn>
                <a:cxn ang="0">
                  <a:pos x="37" y="1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7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8" h="105">
                  <a:moveTo>
                    <a:pt x="29" y="5"/>
                  </a:moveTo>
                  <a:lnTo>
                    <a:pt x="29" y="5"/>
                  </a:lnTo>
                  <a:lnTo>
                    <a:pt x="27" y="17"/>
                  </a:lnTo>
                  <a:lnTo>
                    <a:pt x="24" y="29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4" y="56"/>
                  </a:lnTo>
                  <a:lnTo>
                    <a:pt x="13" y="61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9" y="79"/>
                  </a:lnTo>
                  <a:lnTo>
                    <a:pt x="7" y="8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5" y="92"/>
                  </a:lnTo>
                  <a:lnTo>
                    <a:pt x="19" y="81"/>
                  </a:lnTo>
                  <a:lnTo>
                    <a:pt x="22" y="70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5" y="51"/>
                  </a:lnTo>
                  <a:lnTo>
                    <a:pt x="27" y="45"/>
                  </a:lnTo>
                  <a:lnTo>
                    <a:pt x="31" y="31"/>
                  </a:lnTo>
                  <a:lnTo>
                    <a:pt x="35" y="19"/>
                  </a:lnTo>
                  <a:lnTo>
                    <a:pt x="37" y="1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7" name="Freeform 363"/>
            <p:cNvSpPr/>
            <p:nvPr/>
          </p:nvSpPr>
          <p:spPr bwMode="auto">
            <a:xfrm>
              <a:off x="4545013" y="3736975"/>
              <a:ext cx="15875" cy="492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6"/>
                </a:cxn>
                <a:cxn ang="0">
                  <a:pos x="17" y="26"/>
                </a:cxn>
                <a:cxn ang="0">
                  <a:pos x="13" y="47"/>
                </a:cxn>
                <a:cxn ang="0">
                  <a:pos x="8" y="6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7" y="94"/>
                </a:cxn>
                <a:cxn ang="0">
                  <a:pos x="9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69"/>
                </a:cxn>
                <a:cxn ang="0">
                  <a:pos x="22" y="49"/>
                </a:cxn>
                <a:cxn ang="0">
                  <a:pos x="27" y="27"/>
                </a:cxn>
                <a:cxn ang="0">
                  <a:pos x="28" y="1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94">
                  <a:moveTo>
                    <a:pt x="19" y="4"/>
                  </a:moveTo>
                  <a:lnTo>
                    <a:pt x="19" y="4"/>
                  </a:lnTo>
                  <a:lnTo>
                    <a:pt x="19" y="16"/>
                  </a:lnTo>
                  <a:lnTo>
                    <a:pt x="17" y="26"/>
                  </a:lnTo>
                  <a:lnTo>
                    <a:pt x="13" y="47"/>
                  </a:lnTo>
                  <a:lnTo>
                    <a:pt x="8" y="6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7" y="94"/>
                  </a:lnTo>
                  <a:lnTo>
                    <a:pt x="9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69"/>
                  </a:lnTo>
                  <a:lnTo>
                    <a:pt x="22" y="49"/>
                  </a:lnTo>
                  <a:lnTo>
                    <a:pt x="27" y="27"/>
                  </a:lnTo>
                  <a:lnTo>
                    <a:pt x="28" y="1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8" name="Freeform 364"/>
            <p:cNvSpPr/>
            <p:nvPr/>
          </p:nvSpPr>
          <p:spPr bwMode="auto">
            <a:xfrm>
              <a:off x="4605338" y="3643313"/>
              <a:ext cx="47625" cy="825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79" y="12"/>
                </a:cxn>
                <a:cxn ang="0">
                  <a:pos x="74" y="16"/>
                </a:cxn>
                <a:cxn ang="0">
                  <a:pos x="63" y="24"/>
                </a:cxn>
                <a:cxn ang="0">
                  <a:pos x="61" y="27"/>
                </a:cxn>
                <a:cxn ang="0">
                  <a:pos x="56" y="41"/>
                </a:cxn>
                <a:cxn ang="0">
                  <a:pos x="50" y="50"/>
                </a:cxn>
                <a:cxn ang="0">
                  <a:pos x="37" y="68"/>
                </a:cxn>
                <a:cxn ang="0">
                  <a:pos x="31" y="77"/>
                </a:cxn>
                <a:cxn ang="0">
                  <a:pos x="12" y="109"/>
                </a:cxn>
                <a:cxn ang="0">
                  <a:pos x="4" y="127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2" y="154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49"/>
                </a:cxn>
                <a:cxn ang="0">
                  <a:pos x="10" y="143"/>
                </a:cxn>
                <a:cxn ang="0">
                  <a:pos x="15" y="125"/>
                </a:cxn>
                <a:cxn ang="0">
                  <a:pos x="26" y="101"/>
                </a:cxn>
                <a:cxn ang="0">
                  <a:pos x="41" y="78"/>
                </a:cxn>
                <a:cxn ang="0">
                  <a:pos x="56" y="57"/>
                </a:cxn>
                <a:cxn ang="0">
                  <a:pos x="65" y="42"/>
                </a:cxn>
                <a:cxn ang="0">
                  <a:pos x="75" y="27"/>
                </a:cxn>
                <a:cxn ang="0">
                  <a:pos x="81" y="23"/>
                </a:cxn>
                <a:cxn ang="0">
                  <a:pos x="88" y="12"/>
                </a:cxn>
                <a:cxn ang="0">
                  <a:pos x="90" y="5"/>
                </a:cxn>
                <a:cxn ang="0">
                  <a:pos x="89" y="2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</a:cxnLst>
              <a:rect l="0" t="0" r="r" b="b"/>
              <a:pathLst>
                <a:path w="90" h="155">
                  <a:moveTo>
                    <a:pt x="81" y="3"/>
                  </a:moveTo>
                  <a:lnTo>
                    <a:pt x="81" y="3"/>
                  </a:lnTo>
                  <a:lnTo>
                    <a:pt x="80" y="8"/>
                  </a:lnTo>
                  <a:lnTo>
                    <a:pt x="79" y="12"/>
                  </a:lnTo>
                  <a:lnTo>
                    <a:pt x="76" y="14"/>
                  </a:lnTo>
                  <a:lnTo>
                    <a:pt x="74" y="16"/>
                  </a:lnTo>
                  <a:lnTo>
                    <a:pt x="69" y="19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1" y="27"/>
                  </a:lnTo>
                  <a:lnTo>
                    <a:pt x="59" y="33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0" y="50"/>
                  </a:lnTo>
                  <a:lnTo>
                    <a:pt x="43" y="58"/>
                  </a:lnTo>
                  <a:lnTo>
                    <a:pt x="37" y="68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22" y="92"/>
                  </a:lnTo>
                  <a:lnTo>
                    <a:pt x="12" y="109"/>
                  </a:lnTo>
                  <a:lnTo>
                    <a:pt x="8" y="117"/>
                  </a:lnTo>
                  <a:lnTo>
                    <a:pt x="4" y="127"/>
                  </a:lnTo>
                  <a:lnTo>
                    <a:pt x="2" y="135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6" y="155"/>
                  </a:lnTo>
                  <a:lnTo>
                    <a:pt x="8" y="154"/>
                  </a:lnTo>
                  <a:lnTo>
                    <a:pt x="9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10" y="143"/>
                  </a:lnTo>
                  <a:lnTo>
                    <a:pt x="10" y="137"/>
                  </a:lnTo>
                  <a:lnTo>
                    <a:pt x="15" y="125"/>
                  </a:lnTo>
                  <a:lnTo>
                    <a:pt x="20" y="112"/>
                  </a:lnTo>
                  <a:lnTo>
                    <a:pt x="26" y="101"/>
                  </a:lnTo>
                  <a:lnTo>
                    <a:pt x="34" y="89"/>
                  </a:lnTo>
                  <a:lnTo>
                    <a:pt x="41" y="78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61" y="49"/>
                  </a:lnTo>
                  <a:lnTo>
                    <a:pt x="65" y="42"/>
                  </a:lnTo>
                  <a:lnTo>
                    <a:pt x="69" y="34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81" y="23"/>
                  </a:lnTo>
                  <a:lnTo>
                    <a:pt x="85" y="18"/>
                  </a:lnTo>
                  <a:lnTo>
                    <a:pt x="88" y="12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9" name="Freeform 365"/>
            <p:cNvSpPr/>
            <p:nvPr/>
          </p:nvSpPr>
          <p:spPr bwMode="auto">
            <a:xfrm>
              <a:off x="4610100" y="3646488"/>
              <a:ext cx="71438" cy="104775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5" y="9"/>
                </a:cxn>
                <a:cxn ang="0">
                  <a:pos x="105" y="17"/>
                </a:cxn>
                <a:cxn ang="0">
                  <a:pos x="96" y="27"/>
                </a:cxn>
                <a:cxn ang="0">
                  <a:pos x="87" y="37"/>
                </a:cxn>
                <a:cxn ang="0">
                  <a:pos x="80" y="47"/>
                </a:cxn>
                <a:cxn ang="0">
                  <a:pos x="73" y="59"/>
                </a:cxn>
                <a:cxn ang="0">
                  <a:pos x="59" y="82"/>
                </a:cxn>
                <a:cxn ang="0">
                  <a:pos x="59" y="82"/>
                </a:cxn>
                <a:cxn ang="0">
                  <a:pos x="44" y="109"/>
                </a:cxn>
                <a:cxn ang="0">
                  <a:pos x="28" y="136"/>
                </a:cxn>
                <a:cxn ang="0">
                  <a:pos x="13" y="164"/>
                </a:cxn>
                <a:cxn ang="0">
                  <a:pos x="7" y="178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7"/>
                </a:cxn>
                <a:cxn ang="0">
                  <a:pos x="2" y="198"/>
                </a:cxn>
                <a:cxn ang="0">
                  <a:pos x="3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15" y="183"/>
                </a:cxn>
                <a:cxn ang="0">
                  <a:pos x="21" y="170"/>
                </a:cxn>
                <a:cxn ang="0">
                  <a:pos x="33" y="147"/>
                </a:cxn>
                <a:cxn ang="0">
                  <a:pos x="47" y="124"/>
                </a:cxn>
                <a:cxn ang="0">
                  <a:pos x="60" y="100"/>
                </a:cxn>
                <a:cxn ang="0">
                  <a:pos x="60" y="100"/>
                </a:cxn>
                <a:cxn ang="0">
                  <a:pos x="74" y="74"/>
                </a:cxn>
                <a:cxn ang="0">
                  <a:pos x="82" y="62"/>
                </a:cxn>
                <a:cxn ang="0">
                  <a:pos x="89" y="49"/>
                </a:cxn>
                <a:cxn ang="0">
                  <a:pos x="98" y="38"/>
                </a:cxn>
                <a:cxn ang="0">
                  <a:pos x="108" y="28"/>
                </a:cxn>
                <a:cxn ang="0">
                  <a:pos x="119" y="17"/>
                </a:cxn>
                <a:cxn ang="0">
                  <a:pos x="130" y="9"/>
                </a:cxn>
                <a:cxn ang="0">
                  <a:pos x="130" y="9"/>
                </a:cxn>
                <a:cxn ang="0">
                  <a:pos x="133" y="7"/>
                </a:cxn>
                <a:cxn ang="0">
                  <a:pos x="134" y="6"/>
                </a:cxn>
                <a:cxn ang="0">
                  <a:pos x="133" y="4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99">
                  <a:moveTo>
                    <a:pt x="126" y="1"/>
                  </a:moveTo>
                  <a:lnTo>
                    <a:pt x="126" y="1"/>
                  </a:lnTo>
                  <a:lnTo>
                    <a:pt x="115" y="9"/>
                  </a:lnTo>
                  <a:lnTo>
                    <a:pt x="105" y="17"/>
                  </a:lnTo>
                  <a:lnTo>
                    <a:pt x="96" y="27"/>
                  </a:lnTo>
                  <a:lnTo>
                    <a:pt x="87" y="37"/>
                  </a:lnTo>
                  <a:lnTo>
                    <a:pt x="80" y="47"/>
                  </a:lnTo>
                  <a:lnTo>
                    <a:pt x="73" y="59"/>
                  </a:lnTo>
                  <a:lnTo>
                    <a:pt x="59" y="82"/>
                  </a:lnTo>
                  <a:lnTo>
                    <a:pt x="59" y="82"/>
                  </a:lnTo>
                  <a:lnTo>
                    <a:pt x="44" y="109"/>
                  </a:lnTo>
                  <a:lnTo>
                    <a:pt x="28" y="136"/>
                  </a:lnTo>
                  <a:lnTo>
                    <a:pt x="13" y="164"/>
                  </a:lnTo>
                  <a:lnTo>
                    <a:pt x="7" y="178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7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15" y="183"/>
                  </a:lnTo>
                  <a:lnTo>
                    <a:pt x="21" y="170"/>
                  </a:lnTo>
                  <a:lnTo>
                    <a:pt x="33" y="147"/>
                  </a:lnTo>
                  <a:lnTo>
                    <a:pt x="47" y="124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74" y="74"/>
                  </a:lnTo>
                  <a:lnTo>
                    <a:pt x="82" y="62"/>
                  </a:lnTo>
                  <a:lnTo>
                    <a:pt x="89" y="49"/>
                  </a:lnTo>
                  <a:lnTo>
                    <a:pt x="98" y="38"/>
                  </a:lnTo>
                  <a:lnTo>
                    <a:pt x="108" y="28"/>
                  </a:lnTo>
                  <a:lnTo>
                    <a:pt x="119" y="17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3" y="7"/>
                  </a:lnTo>
                  <a:lnTo>
                    <a:pt x="134" y="6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0" name="Freeform 366"/>
            <p:cNvSpPr/>
            <p:nvPr/>
          </p:nvSpPr>
          <p:spPr bwMode="auto">
            <a:xfrm>
              <a:off x="4624388" y="3638550"/>
              <a:ext cx="84138" cy="130175"/>
            </a:xfrm>
            <a:custGeom>
              <a:avLst/>
              <a:gdLst/>
              <a:ahLst/>
              <a:cxnLst>
                <a:cxn ang="0">
                  <a:pos x="152" y="1"/>
                </a:cxn>
                <a:cxn ang="0">
                  <a:pos x="137" y="15"/>
                </a:cxn>
                <a:cxn ang="0">
                  <a:pos x="123" y="30"/>
                </a:cxn>
                <a:cxn ang="0">
                  <a:pos x="99" y="66"/>
                </a:cxn>
                <a:cxn ang="0">
                  <a:pos x="67" y="121"/>
                </a:cxn>
                <a:cxn ang="0">
                  <a:pos x="56" y="138"/>
                </a:cxn>
                <a:cxn ang="0">
                  <a:pos x="32" y="174"/>
                </a:cxn>
                <a:cxn ang="0">
                  <a:pos x="12" y="211"/>
                </a:cxn>
                <a:cxn ang="0">
                  <a:pos x="1" y="229"/>
                </a:cxn>
                <a:cxn ang="0">
                  <a:pos x="0" y="238"/>
                </a:cxn>
                <a:cxn ang="0">
                  <a:pos x="4" y="246"/>
                </a:cxn>
                <a:cxn ang="0">
                  <a:pos x="6" y="247"/>
                </a:cxn>
                <a:cxn ang="0">
                  <a:pos x="12" y="246"/>
                </a:cxn>
                <a:cxn ang="0">
                  <a:pos x="14" y="242"/>
                </a:cxn>
                <a:cxn ang="0">
                  <a:pos x="16" y="241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2" y="234"/>
                </a:cxn>
                <a:cxn ang="0">
                  <a:pos x="10" y="234"/>
                </a:cxn>
                <a:cxn ang="0">
                  <a:pos x="12" y="229"/>
                </a:cxn>
                <a:cxn ang="0">
                  <a:pos x="22" y="210"/>
                </a:cxn>
                <a:cxn ang="0">
                  <a:pos x="33" y="191"/>
                </a:cxn>
                <a:cxn ang="0">
                  <a:pos x="53" y="160"/>
                </a:cxn>
                <a:cxn ang="0">
                  <a:pos x="73" y="129"/>
                </a:cxn>
                <a:cxn ang="0">
                  <a:pos x="92" y="98"/>
                </a:cxn>
                <a:cxn ang="0">
                  <a:pos x="121" y="50"/>
                </a:cxn>
                <a:cxn ang="0">
                  <a:pos x="144" y="21"/>
                </a:cxn>
                <a:cxn ang="0">
                  <a:pos x="157" y="10"/>
                </a:cxn>
                <a:cxn ang="0">
                  <a:pos x="158" y="9"/>
                </a:cxn>
                <a:cxn ang="0">
                  <a:pos x="158" y="2"/>
                </a:cxn>
                <a:cxn ang="0">
                  <a:pos x="156" y="0"/>
                </a:cxn>
                <a:cxn ang="0">
                  <a:pos x="152" y="1"/>
                </a:cxn>
              </a:cxnLst>
              <a:rect l="0" t="0" r="r" b="b"/>
              <a:pathLst>
                <a:path w="159" h="247">
                  <a:moveTo>
                    <a:pt x="152" y="1"/>
                  </a:moveTo>
                  <a:lnTo>
                    <a:pt x="152" y="1"/>
                  </a:lnTo>
                  <a:lnTo>
                    <a:pt x="145" y="8"/>
                  </a:lnTo>
                  <a:lnTo>
                    <a:pt x="137" y="15"/>
                  </a:lnTo>
                  <a:lnTo>
                    <a:pt x="129" y="23"/>
                  </a:lnTo>
                  <a:lnTo>
                    <a:pt x="123" y="30"/>
                  </a:lnTo>
                  <a:lnTo>
                    <a:pt x="111" y="48"/>
                  </a:lnTo>
                  <a:lnTo>
                    <a:pt x="99" y="66"/>
                  </a:lnTo>
                  <a:lnTo>
                    <a:pt x="79" y="103"/>
                  </a:lnTo>
                  <a:lnTo>
                    <a:pt x="67" y="121"/>
                  </a:lnTo>
                  <a:lnTo>
                    <a:pt x="56" y="138"/>
                  </a:lnTo>
                  <a:lnTo>
                    <a:pt x="56" y="138"/>
                  </a:lnTo>
                  <a:lnTo>
                    <a:pt x="44" y="155"/>
                  </a:lnTo>
                  <a:lnTo>
                    <a:pt x="32" y="174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6" y="219"/>
                  </a:lnTo>
                  <a:lnTo>
                    <a:pt x="1" y="229"/>
                  </a:lnTo>
                  <a:lnTo>
                    <a:pt x="0" y="233"/>
                  </a:lnTo>
                  <a:lnTo>
                    <a:pt x="0" y="238"/>
                  </a:lnTo>
                  <a:lnTo>
                    <a:pt x="1" y="242"/>
                  </a:lnTo>
                  <a:lnTo>
                    <a:pt x="4" y="246"/>
                  </a:lnTo>
                  <a:lnTo>
                    <a:pt x="4" y="246"/>
                  </a:lnTo>
                  <a:lnTo>
                    <a:pt x="6" y="247"/>
                  </a:lnTo>
                  <a:lnTo>
                    <a:pt x="9" y="247"/>
                  </a:lnTo>
                  <a:lnTo>
                    <a:pt x="12" y="246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6" y="241"/>
                  </a:lnTo>
                  <a:lnTo>
                    <a:pt x="17" y="240"/>
                  </a:lnTo>
                  <a:lnTo>
                    <a:pt x="17" y="236"/>
                  </a:lnTo>
                  <a:lnTo>
                    <a:pt x="16" y="235"/>
                  </a:lnTo>
                  <a:lnTo>
                    <a:pt x="15" y="234"/>
                  </a:lnTo>
                  <a:lnTo>
                    <a:pt x="14" y="233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0" y="234"/>
                  </a:lnTo>
                  <a:lnTo>
                    <a:pt x="10" y="234"/>
                  </a:lnTo>
                  <a:lnTo>
                    <a:pt x="12" y="229"/>
                  </a:lnTo>
                  <a:lnTo>
                    <a:pt x="15" y="222"/>
                  </a:lnTo>
                  <a:lnTo>
                    <a:pt x="22" y="210"/>
                  </a:lnTo>
                  <a:lnTo>
                    <a:pt x="33" y="191"/>
                  </a:lnTo>
                  <a:lnTo>
                    <a:pt x="33" y="191"/>
                  </a:lnTo>
                  <a:lnTo>
                    <a:pt x="43" y="176"/>
                  </a:lnTo>
                  <a:lnTo>
                    <a:pt x="53" y="160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83" y="114"/>
                  </a:lnTo>
                  <a:lnTo>
                    <a:pt x="92" y="98"/>
                  </a:lnTo>
                  <a:lnTo>
                    <a:pt x="111" y="65"/>
                  </a:lnTo>
                  <a:lnTo>
                    <a:pt x="121" y="50"/>
                  </a:lnTo>
                  <a:lnTo>
                    <a:pt x="131" y="34"/>
                  </a:lnTo>
                  <a:lnTo>
                    <a:pt x="144" y="21"/>
                  </a:lnTo>
                  <a:lnTo>
                    <a:pt x="150" y="15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58" y="2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2" y="1"/>
                  </a:lnTo>
                  <a:lnTo>
                    <a:pt x="1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1" name="Freeform 367"/>
            <p:cNvSpPr/>
            <p:nvPr/>
          </p:nvSpPr>
          <p:spPr bwMode="auto">
            <a:xfrm>
              <a:off x="4648200" y="3646488"/>
              <a:ext cx="80963" cy="12065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32" y="14"/>
                </a:cxn>
                <a:cxn ang="0">
                  <a:pos x="120" y="28"/>
                </a:cxn>
                <a:cxn ang="0">
                  <a:pos x="110" y="41"/>
                </a:cxn>
                <a:cxn ang="0">
                  <a:pos x="100" y="54"/>
                </a:cxn>
                <a:cxn ang="0">
                  <a:pos x="81" y="83"/>
                </a:cxn>
                <a:cxn ang="0">
                  <a:pos x="63" y="113"/>
                </a:cxn>
                <a:cxn ang="0">
                  <a:pos x="63" y="113"/>
                </a:cxn>
                <a:cxn ang="0">
                  <a:pos x="47" y="141"/>
                </a:cxn>
                <a:cxn ang="0">
                  <a:pos x="32" y="169"/>
                </a:cxn>
                <a:cxn ang="0">
                  <a:pos x="32" y="169"/>
                </a:cxn>
                <a:cxn ang="0">
                  <a:pos x="24" y="182"/>
                </a:cxn>
                <a:cxn ang="0">
                  <a:pos x="15" y="195"/>
                </a:cxn>
                <a:cxn ang="0">
                  <a:pos x="7" y="207"/>
                </a:cxn>
                <a:cxn ang="0">
                  <a:pos x="1" y="221"/>
                </a:cxn>
                <a:cxn ang="0">
                  <a:pos x="1" y="221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2" y="227"/>
                </a:cxn>
                <a:cxn ang="0">
                  <a:pos x="5" y="228"/>
                </a:cxn>
                <a:cxn ang="0">
                  <a:pos x="9" y="228"/>
                </a:cxn>
                <a:cxn ang="0">
                  <a:pos x="9" y="228"/>
                </a:cxn>
                <a:cxn ang="0">
                  <a:pos x="12" y="227"/>
                </a:cxn>
                <a:cxn ang="0">
                  <a:pos x="14" y="224"/>
                </a:cxn>
                <a:cxn ang="0">
                  <a:pos x="13" y="221"/>
                </a:cxn>
                <a:cxn ang="0">
                  <a:pos x="12" y="219"/>
                </a:cxn>
                <a:cxn ang="0">
                  <a:pos x="12" y="219"/>
                </a:cxn>
                <a:cxn ang="0">
                  <a:pos x="17" y="209"/>
                </a:cxn>
                <a:cxn ang="0">
                  <a:pos x="23" y="200"/>
                </a:cxn>
                <a:cxn ang="0">
                  <a:pos x="36" y="180"/>
                </a:cxn>
                <a:cxn ang="0">
                  <a:pos x="36" y="180"/>
                </a:cxn>
                <a:cxn ang="0">
                  <a:pos x="52" y="153"/>
                </a:cxn>
                <a:cxn ang="0">
                  <a:pos x="67" y="125"/>
                </a:cxn>
                <a:cxn ang="0">
                  <a:pos x="67" y="125"/>
                </a:cxn>
                <a:cxn ang="0">
                  <a:pos x="85" y="94"/>
                </a:cxn>
                <a:cxn ang="0">
                  <a:pos x="105" y="64"/>
                </a:cxn>
                <a:cxn ang="0">
                  <a:pos x="115" y="49"/>
                </a:cxn>
                <a:cxn ang="0">
                  <a:pos x="127" y="35"/>
                </a:cxn>
                <a:cxn ang="0">
                  <a:pos x="138" y="21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0" y="3"/>
                </a:cxn>
                <a:cxn ang="0">
                  <a:pos x="149" y="2"/>
                </a:cxn>
                <a:cxn ang="0">
                  <a:pos x="148" y="1"/>
                </a:cxn>
                <a:cxn ang="0">
                  <a:pos x="146" y="0"/>
                </a:cxn>
                <a:cxn ang="0">
                  <a:pos x="145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28">
                  <a:moveTo>
                    <a:pt x="143" y="2"/>
                  </a:moveTo>
                  <a:lnTo>
                    <a:pt x="143" y="2"/>
                  </a:lnTo>
                  <a:lnTo>
                    <a:pt x="132" y="14"/>
                  </a:lnTo>
                  <a:lnTo>
                    <a:pt x="120" y="28"/>
                  </a:lnTo>
                  <a:lnTo>
                    <a:pt x="110" y="41"/>
                  </a:lnTo>
                  <a:lnTo>
                    <a:pt x="100" y="54"/>
                  </a:lnTo>
                  <a:lnTo>
                    <a:pt x="81" y="83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47" y="141"/>
                  </a:lnTo>
                  <a:lnTo>
                    <a:pt x="32" y="169"/>
                  </a:lnTo>
                  <a:lnTo>
                    <a:pt x="32" y="169"/>
                  </a:lnTo>
                  <a:lnTo>
                    <a:pt x="24" y="182"/>
                  </a:lnTo>
                  <a:lnTo>
                    <a:pt x="15" y="195"/>
                  </a:lnTo>
                  <a:lnTo>
                    <a:pt x="7" y="207"/>
                  </a:lnTo>
                  <a:lnTo>
                    <a:pt x="1" y="221"/>
                  </a:lnTo>
                  <a:lnTo>
                    <a:pt x="1" y="221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2" y="227"/>
                  </a:lnTo>
                  <a:lnTo>
                    <a:pt x="5" y="228"/>
                  </a:lnTo>
                  <a:lnTo>
                    <a:pt x="9" y="228"/>
                  </a:lnTo>
                  <a:lnTo>
                    <a:pt x="9" y="228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3" y="221"/>
                  </a:lnTo>
                  <a:lnTo>
                    <a:pt x="12" y="219"/>
                  </a:lnTo>
                  <a:lnTo>
                    <a:pt x="12" y="219"/>
                  </a:lnTo>
                  <a:lnTo>
                    <a:pt x="17" y="209"/>
                  </a:lnTo>
                  <a:lnTo>
                    <a:pt x="23" y="200"/>
                  </a:lnTo>
                  <a:lnTo>
                    <a:pt x="36" y="180"/>
                  </a:lnTo>
                  <a:lnTo>
                    <a:pt x="36" y="180"/>
                  </a:lnTo>
                  <a:lnTo>
                    <a:pt x="52" y="153"/>
                  </a:lnTo>
                  <a:lnTo>
                    <a:pt x="67" y="125"/>
                  </a:lnTo>
                  <a:lnTo>
                    <a:pt x="67" y="125"/>
                  </a:lnTo>
                  <a:lnTo>
                    <a:pt x="85" y="94"/>
                  </a:lnTo>
                  <a:lnTo>
                    <a:pt x="105" y="64"/>
                  </a:lnTo>
                  <a:lnTo>
                    <a:pt x="115" y="49"/>
                  </a:lnTo>
                  <a:lnTo>
                    <a:pt x="127" y="35"/>
                  </a:lnTo>
                  <a:lnTo>
                    <a:pt x="138" y="21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0" y="3"/>
                  </a:lnTo>
                  <a:lnTo>
                    <a:pt x="149" y="2"/>
                  </a:lnTo>
                  <a:lnTo>
                    <a:pt x="148" y="1"/>
                  </a:lnTo>
                  <a:lnTo>
                    <a:pt x="146" y="0"/>
                  </a:lnTo>
                  <a:lnTo>
                    <a:pt x="145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2" name="Freeform 368"/>
            <p:cNvSpPr/>
            <p:nvPr/>
          </p:nvSpPr>
          <p:spPr bwMode="auto">
            <a:xfrm>
              <a:off x="4708525" y="3648075"/>
              <a:ext cx="52388" cy="6985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5"/>
                </a:cxn>
                <a:cxn ang="0">
                  <a:pos x="66" y="30"/>
                </a:cxn>
                <a:cxn ang="0">
                  <a:pos x="54" y="44"/>
                </a:cxn>
                <a:cxn ang="0">
                  <a:pos x="43" y="60"/>
                </a:cxn>
                <a:cxn ang="0">
                  <a:pos x="21" y="92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8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7"/>
                </a:cxn>
                <a:cxn ang="0">
                  <a:pos x="50" y="66"/>
                </a:cxn>
                <a:cxn ang="0">
                  <a:pos x="61" y="51"/>
                </a:cxn>
                <a:cxn ang="0">
                  <a:pos x="74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100" h="132">
                  <a:moveTo>
                    <a:pt x="92" y="1"/>
                  </a:moveTo>
                  <a:lnTo>
                    <a:pt x="92" y="1"/>
                  </a:lnTo>
                  <a:lnTo>
                    <a:pt x="79" y="15"/>
                  </a:lnTo>
                  <a:lnTo>
                    <a:pt x="66" y="30"/>
                  </a:lnTo>
                  <a:lnTo>
                    <a:pt x="54" y="44"/>
                  </a:lnTo>
                  <a:lnTo>
                    <a:pt x="43" y="60"/>
                  </a:lnTo>
                  <a:lnTo>
                    <a:pt x="21" y="92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8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7"/>
                  </a:lnTo>
                  <a:lnTo>
                    <a:pt x="50" y="66"/>
                  </a:lnTo>
                  <a:lnTo>
                    <a:pt x="61" y="51"/>
                  </a:lnTo>
                  <a:lnTo>
                    <a:pt x="74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3" name="Freeform 369"/>
            <p:cNvSpPr/>
            <p:nvPr/>
          </p:nvSpPr>
          <p:spPr bwMode="auto">
            <a:xfrm>
              <a:off x="4749800" y="3648075"/>
              <a:ext cx="39688" cy="523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5" y="10"/>
                </a:cxn>
                <a:cxn ang="0">
                  <a:pos x="62" y="14"/>
                </a:cxn>
                <a:cxn ang="0">
                  <a:pos x="59" y="20"/>
                </a:cxn>
                <a:cxn ang="0">
                  <a:pos x="54" y="24"/>
                </a:cxn>
                <a:cxn ang="0">
                  <a:pos x="45" y="32"/>
                </a:cxn>
                <a:cxn ang="0">
                  <a:pos x="41" y="36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29" y="54"/>
                </a:cxn>
                <a:cxn ang="0">
                  <a:pos x="18" y="66"/>
                </a:cxn>
                <a:cxn ang="0">
                  <a:pos x="9" y="78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7" y="82"/>
                </a:cxn>
                <a:cxn ang="0">
                  <a:pos x="28" y="66"/>
                </a:cxn>
                <a:cxn ang="0">
                  <a:pos x="40" y="52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60" y="31"/>
                </a:cxn>
                <a:cxn ang="0">
                  <a:pos x="67" y="23"/>
                </a:cxn>
                <a:cxn ang="0">
                  <a:pos x="70" y="18"/>
                </a:cxn>
                <a:cxn ang="0">
                  <a:pos x="72" y="14"/>
                </a:cxn>
                <a:cxn ang="0">
                  <a:pos x="74" y="10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5" h="99">
                  <a:moveTo>
                    <a:pt x="66" y="4"/>
                  </a:moveTo>
                  <a:lnTo>
                    <a:pt x="66" y="4"/>
                  </a:lnTo>
                  <a:lnTo>
                    <a:pt x="65" y="10"/>
                  </a:lnTo>
                  <a:lnTo>
                    <a:pt x="62" y="14"/>
                  </a:lnTo>
                  <a:lnTo>
                    <a:pt x="59" y="20"/>
                  </a:lnTo>
                  <a:lnTo>
                    <a:pt x="54" y="24"/>
                  </a:lnTo>
                  <a:lnTo>
                    <a:pt x="45" y="32"/>
                  </a:lnTo>
                  <a:lnTo>
                    <a:pt x="41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29" y="54"/>
                  </a:lnTo>
                  <a:lnTo>
                    <a:pt x="18" y="66"/>
                  </a:lnTo>
                  <a:lnTo>
                    <a:pt x="9" y="78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7" y="82"/>
                  </a:lnTo>
                  <a:lnTo>
                    <a:pt x="28" y="66"/>
                  </a:lnTo>
                  <a:lnTo>
                    <a:pt x="40" y="52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60" y="31"/>
                  </a:lnTo>
                  <a:lnTo>
                    <a:pt x="67" y="23"/>
                  </a:lnTo>
                  <a:lnTo>
                    <a:pt x="70" y="18"/>
                  </a:lnTo>
                  <a:lnTo>
                    <a:pt x="72" y="14"/>
                  </a:lnTo>
                  <a:lnTo>
                    <a:pt x="74" y="10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4" name="Freeform 370"/>
            <p:cNvSpPr/>
            <p:nvPr/>
          </p:nvSpPr>
          <p:spPr bwMode="auto">
            <a:xfrm>
              <a:off x="4384675" y="3116263"/>
              <a:ext cx="22225" cy="381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9" y="2"/>
                </a:cxn>
                <a:cxn ang="0">
                  <a:pos x="29" y="2"/>
                </a:cxn>
                <a:cxn ang="0">
                  <a:pos x="19" y="18"/>
                </a:cxn>
                <a:cxn ang="0">
                  <a:pos x="10" y="35"/>
                </a:cxn>
                <a:cxn ang="0">
                  <a:pos x="10" y="35"/>
                </a:cxn>
                <a:cxn ang="0">
                  <a:pos x="6" y="42"/>
                </a:cxn>
                <a:cxn ang="0">
                  <a:pos x="2" y="50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9" y="61"/>
                </a:cxn>
                <a:cxn ang="0">
                  <a:pos x="9" y="57"/>
                </a:cxn>
                <a:cxn ang="0">
                  <a:pos x="13" y="48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3" y="15"/>
                </a:cxn>
                <a:cxn ang="0">
                  <a:pos x="33" y="15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40" y="9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2" h="70">
                  <a:moveTo>
                    <a:pt x="38" y="0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19" y="18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6" y="42"/>
                  </a:lnTo>
                  <a:lnTo>
                    <a:pt x="2" y="50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13" y="48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5" name="Freeform 371"/>
            <p:cNvSpPr/>
            <p:nvPr/>
          </p:nvSpPr>
          <p:spPr bwMode="auto">
            <a:xfrm>
              <a:off x="4446588" y="3108325"/>
              <a:ext cx="34925" cy="476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5"/>
                </a:cxn>
                <a:cxn ang="0">
                  <a:pos x="36" y="26"/>
                </a:cxn>
                <a:cxn ang="0">
                  <a:pos x="26" y="39"/>
                </a:cxn>
                <a:cxn ang="0">
                  <a:pos x="16" y="50"/>
                </a:cxn>
                <a:cxn ang="0">
                  <a:pos x="16" y="50"/>
                </a:cxn>
                <a:cxn ang="0">
                  <a:pos x="10" y="58"/>
                </a:cxn>
                <a:cxn ang="0">
                  <a:pos x="4" y="69"/>
                </a:cxn>
                <a:cxn ang="0">
                  <a:pos x="1" y="75"/>
                </a:cxn>
                <a:cxn ang="0">
                  <a:pos x="0" y="80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4" y="89"/>
                </a:cxn>
                <a:cxn ang="0">
                  <a:pos x="4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7"/>
                </a:cxn>
                <a:cxn ang="0">
                  <a:pos x="12" y="86"/>
                </a:cxn>
                <a:cxn ang="0">
                  <a:pos x="12" y="84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10" y="80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4" y="69"/>
                </a:cxn>
                <a:cxn ang="0">
                  <a:pos x="21" y="57"/>
                </a:cxn>
                <a:cxn ang="0">
                  <a:pos x="31" y="46"/>
                </a:cxn>
                <a:cxn ang="0">
                  <a:pos x="51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90">
                  <a:moveTo>
                    <a:pt x="55" y="2"/>
                  </a:moveTo>
                  <a:lnTo>
                    <a:pt x="55" y="2"/>
                  </a:lnTo>
                  <a:lnTo>
                    <a:pt x="46" y="15"/>
                  </a:lnTo>
                  <a:lnTo>
                    <a:pt x="36" y="26"/>
                  </a:lnTo>
                  <a:lnTo>
                    <a:pt x="26" y="3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0" y="58"/>
                  </a:lnTo>
                  <a:lnTo>
                    <a:pt x="4" y="69"/>
                  </a:lnTo>
                  <a:lnTo>
                    <a:pt x="1" y="75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7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0" y="80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4" y="69"/>
                  </a:lnTo>
                  <a:lnTo>
                    <a:pt x="21" y="57"/>
                  </a:lnTo>
                  <a:lnTo>
                    <a:pt x="31" y="46"/>
                  </a:lnTo>
                  <a:lnTo>
                    <a:pt x="51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6" name="Freeform 372"/>
            <p:cNvSpPr/>
            <p:nvPr/>
          </p:nvSpPr>
          <p:spPr bwMode="auto">
            <a:xfrm>
              <a:off x="4516438" y="3119438"/>
              <a:ext cx="22225" cy="39688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9" y="5"/>
                </a:cxn>
                <a:cxn ang="0">
                  <a:pos x="24" y="10"/>
                </a:cxn>
                <a:cxn ang="0">
                  <a:pos x="16" y="21"/>
                </a:cxn>
                <a:cxn ang="0">
                  <a:pos x="10" y="33"/>
                </a:cxn>
                <a:cxn ang="0">
                  <a:pos x="5" y="45"/>
                </a:cxn>
                <a:cxn ang="0">
                  <a:pos x="5" y="45"/>
                </a:cxn>
                <a:cxn ang="0">
                  <a:pos x="3" y="54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4" y="73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75"/>
                </a:cxn>
                <a:cxn ang="0">
                  <a:pos x="12" y="74"/>
                </a:cxn>
                <a:cxn ang="0">
                  <a:pos x="13" y="72"/>
                </a:cxn>
                <a:cxn ang="0">
                  <a:pos x="13" y="71"/>
                </a:cxn>
                <a:cxn ang="0">
                  <a:pos x="12" y="67"/>
                </a:cxn>
                <a:cxn ang="0">
                  <a:pos x="11" y="66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23" y="28"/>
                </a:cxn>
                <a:cxn ang="0">
                  <a:pos x="29" y="21"/>
                </a:cxn>
                <a:cxn ang="0">
                  <a:pos x="34" y="1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75">
                  <a:moveTo>
                    <a:pt x="34" y="1"/>
                  </a:moveTo>
                  <a:lnTo>
                    <a:pt x="34" y="1"/>
                  </a:lnTo>
                  <a:lnTo>
                    <a:pt x="29" y="5"/>
                  </a:lnTo>
                  <a:lnTo>
                    <a:pt x="24" y="10"/>
                  </a:lnTo>
                  <a:lnTo>
                    <a:pt x="16" y="21"/>
                  </a:lnTo>
                  <a:lnTo>
                    <a:pt x="10" y="3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54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4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2" y="74"/>
                  </a:lnTo>
                  <a:lnTo>
                    <a:pt x="13" y="72"/>
                  </a:lnTo>
                  <a:lnTo>
                    <a:pt x="13" y="71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3" y="28"/>
                  </a:lnTo>
                  <a:lnTo>
                    <a:pt x="29" y="21"/>
                  </a:lnTo>
                  <a:lnTo>
                    <a:pt x="34" y="1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7" name="Freeform 373"/>
            <p:cNvSpPr/>
            <p:nvPr/>
          </p:nvSpPr>
          <p:spPr bwMode="auto">
            <a:xfrm>
              <a:off x="4583113" y="3121025"/>
              <a:ext cx="26988" cy="34925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7" y="7"/>
                </a:cxn>
                <a:cxn ang="0">
                  <a:pos x="31" y="15"/>
                </a:cxn>
                <a:cxn ang="0">
                  <a:pos x="21" y="29"/>
                </a:cxn>
                <a:cxn ang="0">
                  <a:pos x="12" y="45"/>
                </a:cxn>
                <a:cxn ang="0">
                  <a:pos x="7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3" y="58"/>
                </a:cxn>
                <a:cxn ang="0">
                  <a:pos x="18" y="51"/>
                </a:cxn>
                <a:cxn ang="0">
                  <a:pos x="28" y="36"/>
                </a:cxn>
                <a:cxn ang="0">
                  <a:pos x="38" y="21"/>
                </a:cxn>
                <a:cxn ang="0">
                  <a:pos x="44" y="15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66">
                  <a:moveTo>
                    <a:pt x="43" y="1"/>
                  </a:moveTo>
                  <a:lnTo>
                    <a:pt x="43" y="1"/>
                  </a:lnTo>
                  <a:lnTo>
                    <a:pt x="37" y="7"/>
                  </a:lnTo>
                  <a:lnTo>
                    <a:pt x="31" y="15"/>
                  </a:lnTo>
                  <a:lnTo>
                    <a:pt x="21" y="29"/>
                  </a:lnTo>
                  <a:lnTo>
                    <a:pt x="12" y="45"/>
                  </a:lnTo>
                  <a:lnTo>
                    <a:pt x="7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3" y="58"/>
                  </a:lnTo>
                  <a:lnTo>
                    <a:pt x="18" y="51"/>
                  </a:lnTo>
                  <a:lnTo>
                    <a:pt x="28" y="36"/>
                  </a:lnTo>
                  <a:lnTo>
                    <a:pt x="38" y="21"/>
                  </a:lnTo>
                  <a:lnTo>
                    <a:pt x="44" y="15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8" name="Freeform 374"/>
            <p:cNvSpPr/>
            <p:nvPr/>
          </p:nvSpPr>
          <p:spPr bwMode="auto">
            <a:xfrm>
              <a:off x="4638675" y="3114675"/>
              <a:ext cx="26988" cy="44450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8"/>
                </a:cxn>
                <a:cxn ang="0">
                  <a:pos x="37" y="12"/>
                </a:cxn>
                <a:cxn ang="0">
                  <a:pos x="30" y="22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3"/>
                </a:cxn>
                <a:cxn ang="0">
                  <a:pos x="8" y="81"/>
                </a:cxn>
                <a:cxn ang="0">
                  <a:pos x="9" y="79"/>
                </a:cxn>
                <a:cxn ang="0">
                  <a:pos x="9" y="79"/>
                </a:cxn>
                <a:cxn ang="0">
                  <a:pos x="10" y="74"/>
                </a:cxn>
                <a:cxn ang="0">
                  <a:pos x="11" y="68"/>
                </a:cxn>
                <a:cxn ang="0">
                  <a:pos x="14" y="58"/>
                </a:cxn>
                <a:cxn ang="0">
                  <a:pos x="21" y="49"/>
                </a:cxn>
                <a:cxn ang="0">
                  <a:pos x="27" y="40"/>
                </a:cxn>
                <a:cxn ang="0">
                  <a:pos x="40" y="23"/>
                </a:cxn>
                <a:cxn ang="0">
                  <a:pos x="46" y="14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2" h="84">
                  <a:moveTo>
                    <a:pt x="42" y="3"/>
                  </a:moveTo>
                  <a:lnTo>
                    <a:pt x="42" y="3"/>
                  </a:lnTo>
                  <a:lnTo>
                    <a:pt x="40" y="8"/>
                  </a:lnTo>
                  <a:lnTo>
                    <a:pt x="37" y="12"/>
                  </a:lnTo>
                  <a:lnTo>
                    <a:pt x="30" y="22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10" y="74"/>
                  </a:lnTo>
                  <a:lnTo>
                    <a:pt x="11" y="68"/>
                  </a:lnTo>
                  <a:lnTo>
                    <a:pt x="14" y="58"/>
                  </a:lnTo>
                  <a:lnTo>
                    <a:pt x="21" y="49"/>
                  </a:lnTo>
                  <a:lnTo>
                    <a:pt x="27" y="40"/>
                  </a:lnTo>
                  <a:lnTo>
                    <a:pt x="40" y="23"/>
                  </a:lnTo>
                  <a:lnTo>
                    <a:pt x="46" y="14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9" name="Freeform 375"/>
            <p:cNvSpPr/>
            <p:nvPr/>
          </p:nvSpPr>
          <p:spPr bwMode="auto">
            <a:xfrm>
              <a:off x="4686300" y="3121025"/>
              <a:ext cx="25400" cy="381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0"/>
                </a:cxn>
                <a:cxn ang="0">
                  <a:pos x="29" y="19"/>
                </a:cxn>
                <a:cxn ang="0">
                  <a:pos x="17" y="33"/>
                </a:cxn>
                <a:cxn ang="0">
                  <a:pos x="12" y="40"/>
                </a:cxn>
                <a:cxn ang="0">
                  <a:pos x="7" y="48"/>
                </a:cxn>
                <a:cxn ang="0">
                  <a:pos x="3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1" y="44"/>
                </a:cxn>
                <a:cxn ang="0">
                  <a:pos x="27" y="37"/>
                </a:cxn>
                <a:cxn ang="0">
                  <a:pos x="37" y="23"/>
                </a:cxn>
                <a:cxn ang="0">
                  <a:pos x="42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1">
                  <a:moveTo>
                    <a:pt x="38" y="2"/>
                  </a:moveTo>
                  <a:lnTo>
                    <a:pt x="38" y="2"/>
                  </a:lnTo>
                  <a:lnTo>
                    <a:pt x="34" y="10"/>
                  </a:lnTo>
                  <a:lnTo>
                    <a:pt x="29" y="19"/>
                  </a:lnTo>
                  <a:lnTo>
                    <a:pt x="17" y="33"/>
                  </a:lnTo>
                  <a:lnTo>
                    <a:pt x="12" y="40"/>
                  </a:lnTo>
                  <a:lnTo>
                    <a:pt x="7" y="48"/>
                  </a:lnTo>
                  <a:lnTo>
                    <a:pt x="3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1" y="44"/>
                  </a:lnTo>
                  <a:lnTo>
                    <a:pt x="27" y="37"/>
                  </a:lnTo>
                  <a:lnTo>
                    <a:pt x="37" y="23"/>
                  </a:lnTo>
                  <a:lnTo>
                    <a:pt x="42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0" name="Freeform 376"/>
            <p:cNvSpPr/>
            <p:nvPr/>
          </p:nvSpPr>
          <p:spPr bwMode="auto">
            <a:xfrm>
              <a:off x="4721225" y="3125788"/>
              <a:ext cx="33338" cy="38100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7"/>
                </a:cxn>
                <a:cxn ang="0">
                  <a:pos x="28" y="32"/>
                </a:cxn>
                <a:cxn ang="0">
                  <a:pos x="15" y="49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5"/>
                </a:cxn>
                <a:cxn ang="0">
                  <a:pos x="34" y="40"/>
                </a:cxn>
                <a:cxn ang="0">
                  <a:pos x="47" y="2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2" y="6"/>
                </a:cxn>
                <a:cxn ang="0">
                  <a:pos x="61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2">
                  <a:moveTo>
                    <a:pt x="54" y="1"/>
                  </a:moveTo>
                  <a:lnTo>
                    <a:pt x="54" y="1"/>
                  </a:lnTo>
                  <a:lnTo>
                    <a:pt x="40" y="17"/>
                  </a:lnTo>
                  <a:lnTo>
                    <a:pt x="28" y="32"/>
                  </a:lnTo>
                  <a:lnTo>
                    <a:pt x="15" y="49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5"/>
                  </a:lnTo>
                  <a:lnTo>
                    <a:pt x="34" y="40"/>
                  </a:lnTo>
                  <a:lnTo>
                    <a:pt x="47" y="2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2" y="6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1" name="Freeform 377"/>
            <p:cNvSpPr/>
            <p:nvPr/>
          </p:nvSpPr>
          <p:spPr bwMode="auto">
            <a:xfrm>
              <a:off x="4311650" y="3119438"/>
              <a:ext cx="20638" cy="39688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14"/>
                </a:cxn>
                <a:cxn ang="0">
                  <a:pos x="28" y="24"/>
                </a:cxn>
                <a:cxn ang="0">
                  <a:pos x="26" y="33"/>
                </a:cxn>
                <a:cxn ang="0">
                  <a:pos x="24" y="38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17" y="50"/>
                </a:cxn>
                <a:cxn ang="0">
                  <a:pos x="12" y="56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5"/>
                </a:cxn>
                <a:cxn ang="0">
                  <a:pos x="22" y="57"/>
                </a:cxn>
                <a:cxn ang="0">
                  <a:pos x="28" y="50"/>
                </a:cxn>
                <a:cxn ang="0">
                  <a:pos x="33" y="41"/>
                </a:cxn>
                <a:cxn ang="0">
                  <a:pos x="33" y="41"/>
                </a:cxn>
                <a:cxn ang="0">
                  <a:pos x="35" y="37"/>
                </a:cxn>
                <a:cxn ang="0">
                  <a:pos x="37" y="32"/>
                </a:cxn>
                <a:cxn ang="0">
                  <a:pos x="39" y="2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39" h="75">
                  <a:moveTo>
                    <a:pt x="39" y="4"/>
                  </a:move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14"/>
                  </a:lnTo>
                  <a:lnTo>
                    <a:pt x="28" y="24"/>
                  </a:lnTo>
                  <a:lnTo>
                    <a:pt x="26" y="33"/>
                  </a:lnTo>
                  <a:lnTo>
                    <a:pt x="24" y="38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7" y="50"/>
                  </a:lnTo>
                  <a:lnTo>
                    <a:pt x="12" y="56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5"/>
                  </a:lnTo>
                  <a:lnTo>
                    <a:pt x="22" y="57"/>
                  </a:lnTo>
                  <a:lnTo>
                    <a:pt x="28" y="50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5" y="37"/>
                  </a:lnTo>
                  <a:lnTo>
                    <a:pt x="37" y="32"/>
                  </a:lnTo>
                  <a:lnTo>
                    <a:pt x="39" y="2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2" name="Freeform 378"/>
            <p:cNvSpPr/>
            <p:nvPr/>
          </p:nvSpPr>
          <p:spPr bwMode="auto">
            <a:xfrm>
              <a:off x="4568825" y="3319463"/>
              <a:ext cx="41275" cy="146050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4" y="16"/>
                </a:cxn>
                <a:cxn ang="0">
                  <a:pos x="58" y="30"/>
                </a:cxn>
                <a:cxn ang="0">
                  <a:pos x="51" y="45"/>
                </a:cxn>
                <a:cxn ang="0">
                  <a:pos x="47" y="60"/>
                </a:cxn>
                <a:cxn ang="0">
                  <a:pos x="40" y="91"/>
                </a:cxn>
                <a:cxn ang="0">
                  <a:pos x="34" y="122"/>
                </a:cxn>
                <a:cxn ang="0">
                  <a:pos x="34" y="122"/>
                </a:cxn>
                <a:cxn ang="0">
                  <a:pos x="26" y="158"/>
                </a:cxn>
                <a:cxn ang="0">
                  <a:pos x="17" y="195"/>
                </a:cxn>
                <a:cxn ang="0">
                  <a:pos x="17" y="195"/>
                </a:cxn>
                <a:cxn ang="0">
                  <a:pos x="12" y="214"/>
                </a:cxn>
                <a:cxn ang="0">
                  <a:pos x="7" y="233"/>
                </a:cxn>
                <a:cxn ang="0">
                  <a:pos x="3" y="251"/>
                </a:cxn>
                <a:cxn ang="0">
                  <a:pos x="1" y="260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6" y="274"/>
                </a:cxn>
                <a:cxn ang="0">
                  <a:pos x="8" y="274"/>
                </a:cxn>
                <a:cxn ang="0">
                  <a:pos x="9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0" y="260"/>
                </a:cxn>
                <a:cxn ang="0">
                  <a:pos x="12" y="251"/>
                </a:cxn>
                <a:cxn ang="0">
                  <a:pos x="16" y="234"/>
                </a:cxn>
                <a:cxn ang="0">
                  <a:pos x="21" y="21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40" y="133"/>
                </a:cxn>
                <a:cxn ang="0">
                  <a:pos x="40" y="133"/>
                </a:cxn>
                <a:cxn ang="0">
                  <a:pos x="47" y="100"/>
                </a:cxn>
                <a:cxn ang="0">
                  <a:pos x="55" y="68"/>
                </a:cxn>
                <a:cxn ang="0">
                  <a:pos x="60" y="52"/>
                </a:cxn>
                <a:cxn ang="0">
                  <a:pos x="65" y="36"/>
                </a:cxn>
                <a:cxn ang="0">
                  <a:pos x="72" y="2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275">
                  <a:moveTo>
                    <a:pt x="72" y="2"/>
                  </a:moveTo>
                  <a:lnTo>
                    <a:pt x="72" y="2"/>
                  </a:lnTo>
                  <a:lnTo>
                    <a:pt x="64" y="16"/>
                  </a:lnTo>
                  <a:lnTo>
                    <a:pt x="58" y="30"/>
                  </a:lnTo>
                  <a:lnTo>
                    <a:pt x="51" y="45"/>
                  </a:lnTo>
                  <a:lnTo>
                    <a:pt x="47" y="60"/>
                  </a:lnTo>
                  <a:lnTo>
                    <a:pt x="40" y="91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26" y="158"/>
                  </a:lnTo>
                  <a:lnTo>
                    <a:pt x="17" y="195"/>
                  </a:lnTo>
                  <a:lnTo>
                    <a:pt x="17" y="195"/>
                  </a:lnTo>
                  <a:lnTo>
                    <a:pt x="12" y="214"/>
                  </a:lnTo>
                  <a:lnTo>
                    <a:pt x="7" y="233"/>
                  </a:lnTo>
                  <a:lnTo>
                    <a:pt x="3" y="251"/>
                  </a:lnTo>
                  <a:lnTo>
                    <a:pt x="1" y="26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6" y="274"/>
                  </a:lnTo>
                  <a:lnTo>
                    <a:pt x="8" y="274"/>
                  </a:lnTo>
                  <a:lnTo>
                    <a:pt x="9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0" y="260"/>
                  </a:lnTo>
                  <a:lnTo>
                    <a:pt x="12" y="251"/>
                  </a:lnTo>
                  <a:lnTo>
                    <a:pt x="16" y="234"/>
                  </a:lnTo>
                  <a:lnTo>
                    <a:pt x="21" y="21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7" y="100"/>
                  </a:lnTo>
                  <a:lnTo>
                    <a:pt x="55" y="68"/>
                  </a:lnTo>
                  <a:lnTo>
                    <a:pt x="60" y="52"/>
                  </a:lnTo>
                  <a:lnTo>
                    <a:pt x="65" y="36"/>
                  </a:lnTo>
                  <a:lnTo>
                    <a:pt x="72" y="2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3" name="Freeform 379"/>
            <p:cNvSpPr/>
            <p:nvPr/>
          </p:nvSpPr>
          <p:spPr bwMode="auto">
            <a:xfrm>
              <a:off x="4610100" y="3270250"/>
              <a:ext cx="46038" cy="16668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72" y="21"/>
                </a:cxn>
                <a:cxn ang="0">
                  <a:pos x="65" y="38"/>
                </a:cxn>
                <a:cxn ang="0">
                  <a:pos x="58" y="55"/>
                </a:cxn>
                <a:cxn ang="0">
                  <a:pos x="53" y="72"/>
                </a:cxn>
                <a:cxn ang="0">
                  <a:pos x="53" y="72"/>
                </a:cxn>
                <a:cxn ang="0">
                  <a:pos x="31" y="156"/>
                </a:cxn>
                <a:cxn ang="0">
                  <a:pos x="31" y="156"/>
                </a:cxn>
                <a:cxn ang="0">
                  <a:pos x="27" y="177"/>
                </a:cxn>
                <a:cxn ang="0">
                  <a:pos x="24" y="197"/>
                </a:cxn>
                <a:cxn ang="0">
                  <a:pos x="20" y="219"/>
                </a:cxn>
                <a:cxn ang="0">
                  <a:pos x="16" y="240"/>
                </a:cxn>
                <a:cxn ang="0">
                  <a:pos x="16" y="240"/>
                </a:cxn>
                <a:cxn ang="0">
                  <a:pos x="7" y="276"/>
                </a:cxn>
                <a:cxn ang="0">
                  <a:pos x="2" y="293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1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6" y="317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10" y="315"/>
                </a:cxn>
                <a:cxn ang="0">
                  <a:pos x="10" y="313"/>
                </a:cxn>
                <a:cxn ang="0">
                  <a:pos x="10" y="313"/>
                </a:cxn>
                <a:cxn ang="0">
                  <a:pos x="11" y="303"/>
                </a:cxn>
                <a:cxn ang="0">
                  <a:pos x="13" y="292"/>
                </a:cxn>
                <a:cxn ang="0">
                  <a:pos x="17" y="273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31" y="215"/>
                </a:cxn>
                <a:cxn ang="0">
                  <a:pos x="34" y="196"/>
                </a:cxn>
                <a:cxn ang="0">
                  <a:pos x="36" y="17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60" y="84"/>
                </a:cxn>
                <a:cxn ang="0">
                  <a:pos x="60" y="84"/>
                </a:cxn>
                <a:cxn ang="0">
                  <a:pos x="66" y="64"/>
                </a:cxn>
                <a:cxn ang="0">
                  <a:pos x="73" y="44"/>
                </a:cxn>
                <a:cxn ang="0">
                  <a:pos x="80" y="26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317">
                  <a:moveTo>
                    <a:pt x="77" y="3"/>
                  </a:moveTo>
                  <a:lnTo>
                    <a:pt x="77" y="3"/>
                  </a:lnTo>
                  <a:lnTo>
                    <a:pt x="72" y="21"/>
                  </a:lnTo>
                  <a:lnTo>
                    <a:pt x="65" y="38"/>
                  </a:lnTo>
                  <a:lnTo>
                    <a:pt x="58" y="55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27" y="177"/>
                  </a:lnTo>
                  <a:lnTo>
                    <a:pt x="24" y="197"/>
                  </a:lnTo>
                  <a:lnTo>
                    <a:pt x="20" y="219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7" y="276"/>
                  </a:lnTo>
                  <a:lnTo>
                    <a:pt x="2" y="293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1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6" y="317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10" y="315"/>
                  </a:lnTo>
                  <a:lnTo>
                    <a:pt x="10" y="313"/>
                  </a:lnTo>
                  <a:lnTo>
                    <a:pt x="10" y="313"/>
                  </a:lnTo>
                  <a:lnTo>
                    <a:pt x="11" y="303"/>
                  </a:lnTo>
                  <a:lnTo>
                    <a:pt x="13" y="292"/>
                  </a:lnTo>
                  <a:lnTo>
                    <a:pt x="17" y="273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31" y="215"/>
                  </a:lnTo>
                  <a:lnTo>
                    <a:pt x="34" y="196"/>
                  </a:lnTo>
                  <a:lnTo>
                    <a:pt x="36" y="17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6" y="64"/>
                  </a:lnTo>
                  <a:lnTo>
                    <a:pt x="73" y="44"/>
                  </a:lnTo>
                  <a:lnTo>
                    <a:pt x="80" y="26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4" name="Freeform 380"/>
            <p:cNvSpPr/>
            <p:nvPr/>
          </p:nvSpPr>
          <p:spPr bwMode="auto">
            <a:xfrm>
              <a:off x="4660900" y="3228975"/>
              <a:ext cx="38100" cy="158750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59" y="23"/>
                </a:cxn>
                <a:cxn ang="0">
                  <a:pos x="56" y="43"/>
                </a:cxn>
                <a:cxn ang="0">
                  <a:pos x="46" y="80"/>
                </a:cxn>
                <a:cxn ang="0">
                  <a:pos x="46" y="80"/>
                </a:cxn>
                <a:cxn ang="0">
                  <a:pos x="35" y="117"/>
                </a:cxn>
                <a:cxn ang="0">
                  <a:pos x="31" y="136"/>
                </a:cxn>
                <a:cxn ang="0">
                  <a:pos x="27" y="155"/>
                </a:cxn>
                <a:cxn ang="0">
                  <a:pos x="27" y="155"/>
                </a:cxn>
                <a:cxn ang="0">
                  <a:pos x="20" y="189"/>
                </a:cxn>
                <a:cxn ang="0">
                  <a:pos x="13" y="224"/>
                </a:cxn>
                <a:cxn ang="0">
                  <a:pos x="6" y="259"/>
                </a:cxn>
                <a:cxn ang="0">
                  <a:pos x="2" y="276"/>
                </a:cxn>
                <a:cxn ang="0">
                  <a:pos x="0" y="294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1" y="297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7"/>
                </a:cxn>
                <a:cxn ang="0">
                  <a:pos x="10" y="296"/>
                </a:cxn>
                <a:cxn ang="0">
                  <a:pos x="10" y="294"/>
                </a:cxn>
                <a:cxn ang="0">
                  <a:pos x="10" y="294"/>
                </a:cxn>
                <a:cxn ang="0">
                  <a:pos x="13" y="274"/>
                </a:cxn>
                <a:cxn ang="0">
                  <a:pos x="16" y="255"/>
                </a:cxn>
                <a:cxn ang="0">
                  <a:pos x="24" y="216"/>
                </a:cxn>
                <a:cxn ang="0">
                  <a:pos x="24" y="216"/>
                </a:cxn>
                <a:cxn ang="0">
                  <a:pos x="31" y="177"/>
                </a:cxn>
                <a:cxn ang="0">
                  <a:pos x="35" y="159"/>
                </a:cxn>
                <a:cxn ang="0">
                  <a:pos x="41" y="140"/>
                </a:cxn>
                <a:cxn ang="0">
                  <a:pos x="41" y="140"/>
                </a:cxn>
                <a:cxn ang="0">
                  <a:pos x="46" y="122"/>
                </a:cxn>
                <a:cxn ang="0">
                  <a:pos x="50" y="103"/>
                </a:cxn>
                <a:cxn ang="0">
                  <a:pos x="55" y="84"/>
                </a:cxn>
                <a:cxn ang="0">
                  <a:pos x="59" y="66"/>
                </a:cxn>
                <a:cxn ang="0">
                  <a:pos x="59" y="66"/>
                </a:cxn>
                <a:cxn ang="0">
                  <a:pos x="63" y="51"/>
                </a:cxn>
                <a:cxn ang="0">
                  <a:pos x="68" y="36"/>
                </a:cxn>
                <a:cxn ang="0">
                  <a:pos x="70" y="20"/>
                </a:cxn>
                <a:cxn ang="0">
                  <a:pos x="72" y="5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2" y="3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2" h="298">
                  <a:moveTo>
                    <a:pt x="62" y="5"/>
                  </a:moveTo>
                  <a:lnTo>
                    <a:pt x="62" y="5"/>
                  </a:lnTo>
                  <a:lnTo>
                    <a:pt x="59" y="23"/>
                  </a:lnTo>
                  <a:lnTo>
                    <a:pt x="56" y="43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35" y="117"/>
                  </a:lnTo>
                  <a:lnTo>
                    <a:pt x="31" y="136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0" y="189"/>
                  </a:lnTo>
                  <a:lnTo>
                    <a:pt x="13" y="224"/>
                  </a:lnTo>
                  <a:lnTo>
                    <a:pt x="6" y="259"/>
                  </a:lnTo>
                  <a:lnTo>
                    <a:pt x="2" y="276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1" y="297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7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0" y="294"/>
                  </a:lnTo>
                  <a:lnTo>
                    <a:pt x="13" y="274"/>
                  </a:lnTo>
                  <a:lnTo>
                    <a:pt x="16" y="255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31" y="177"/>
                  </a:lnTo>
                  <a:lnTo>
                    <a:pt x="35" y="159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6" y="122"/>
                  </a:lnTo>
                  <a:lnTo>
                    <a:pt x="50" y="103"/>
                  </a:lnTo>
                  <a:lnTo>
                    <a:pt x="55" y="84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3" y="51"/>
                  </a:lnTo>
                  <a:lnTo>
                    <a:pt x="68" y="36"/>
                  </a:lnTo>
                  <a:lnTo>
                    <a:pt x="70" y="20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5" name="Freeform 381"/>
            <p:cNvSpPr/>
            <p:nvPr/>
          </p:nvSpPr>
          <p:spPr bwMode="auto">
            <a:xfrm>
              <a:off x="4719638" y="3197225"/>
              <a:ext cx="39688" cy="1397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28"/>
                </a:cxn>
                <a:cxn ang="0">
                  <a:pos x="49" y="40"/>
                </a:cxn>
                <a:cxn ang="0">
                  <a:pos x="44" y="53"/>
                </a:cxn>
                <a:cxn ang="0">
                  <a:pos x="44" y="53"/>
                </a:cxn>
                <a:cxn ang="0">
                  <a:pos x="39" y="72"/>
                </a:cxn>
                <a:cxn ang="0">
                  <a:pos x="35" y="91"/>
                </a:cxn>
                <a:cxn ang="0">
                  <a:pos x="31" y="109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22" y="144"/>
                </a:cxn>
                <a:cxn ang="0">
                  <a:pos x="18" y="160"/>
                </a:cxn>
                <a:cxn ang="0">
                  <a:pos x="15" y="176"/>
                </a:cxn>
                <a:cxn ang="0">
                  <a:pos x="12" y="193"/>
                </a:cxn>
                <a:cxn ang="0">
                  <a:pos x="12" y="193"/>
                </a:cxn>
                <a:cxn ang="0">
                  <a:pos x="5" y="227"/>
                </a:cxn>
                <a:cxn ang="0">
                  <a:pos x="2" y="243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4"/>
                </a:cxn>
                <a:cxn ang="0">
                  <a:pos x="4" y="264"/>
                </a:cxn>
                <a:cxn ang="0">
                  <a:pos x="7" y="263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2" y="241"/>
                </a:cxn>
                <a:cxn ang="0">
                  <a:pos x="15" y="224"/>
                </a:cxn>
                <a:cxn ang="0">
                  <a:pos x="24" y="188"/>
                </a:cxn>
                <a:cxn ang="0">
                  <a:pos x="24" y="188"/>
                </a:cxn>
                <a:cxn ang="0">
                  <a:pos x="30" y="155"/>
                </a:cxn>
                <a:cxn ang="0">
                  <a:pos x="33" y="13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45" y="89"/>
                </a:cxn>
                <a:cxn ang="0">
                  <a:pos x="54" y="55"/>
                </a:cxn>
                <a:cxn ang="0">
                  <a:pos x="54" y="55"/>
                </a:cxn>
                <a:cxn ang="0">
                  <a:pos x="59" y="43"/>
                </a:cxn>
                <a:cxn ang="0">
                  <a:pos x="64" y="31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5" h="264">
                  <a:moveTo>
                    <a:pt x="66" y="3"/>
                  </a:moveTo>
                  <a:lnTo>
                    <a:pt x="66" y="3"/>
                  </a:lnTo>
                  <a:lnTo>
                    <a:pt x="55" y="28"/>
                  </a:lnTo>
                  <a:lnTo>
                    <a:pt x="49" y="40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39" y="72"/>
                  </a:lnTo>
                  <a:lnTo>
                    <a:pt x="35" y="91"/>
                  </a:lnTo>
                  <a:lnTo>
                    <a:pt x="31" y="10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2" y="144"/>
                  </a:lnTo>
                  <a:lnTo>
                    <a:pt x="18" y="160"/>
                  </a:lnTo>
                  <a:lnTo>
                    <a:pt x="15" y="176"/>
                  </a:lnTo>
                  <a:lnTo>
                    <a:pt x="12" y="193"/>
                  </a:lnTo>
                  <a:lnTo>
                    <a:pt x="12" y="193"/>
                  </a:lnTo>
                  <a:lnTo>
                    <a:pt x="5" y="227"/>
                  </a:lnTo>
                  <a:lnTo>
                    <a:pt x="2" y="243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4"/>
                  </a:lnTo>
                  <a:lnTo>
                    <a:pt x="4" y="264"/>
                  </a:lnTo>
                  <a:lnTo>
                    <a:pt x="7" y="263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2" y="241"/>
                  </a:lnTo>
                  <a:lnTo>
                    <a:pt x="15" y="224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30" y="155"/>
                  </a:lnTo>
                  <a:lnTo>
                    <a:pt x="33" y="13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45" y="89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9" y="43"/>
                  </a:lnTo>
                  <a:lnTo>
                    <a:pt x="64" y="31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6" name="Freeform 382"/>
            <p:cNvSpPr/>
            <p:nvPr/>
          </p:nvSpPr>
          <p:spPr bwMode="auto">
            <a:xfrm>
              <a:off x="4773613" y="3186113"/>
              <a:ext cx="34925" cy="101600"/>
            </a:xfrm>
            <a:custGeom>
              <a:avLst/>
              <a:gdLst/>
              <a:ahLst/>
              <a:cxnLst>
                <a:cxn ang="0">
                  <a:pos x="59" y="4"/>
                </a:cxn>
                <a:cxn ang="0">
                  <a:pos x="59" y="4"/>
                </a:cxn>
                <a:cxn ang="0">
                  <a:pos x="57" y="11"/>
                </a:cxn>
                <a:cxn ang="0">
                  <a:pos x="53" y="18"/>
                </a:cxn>
                <a:cxn ang="0">
                  <a:pos x="46" y="31"/>
                </a:cxn>
                <a:cxn ang="0">
                  <a:pos x="46" y="31"/>
                </a:cxn>
                <a:cxn ang="0">
                  <a:pos x="42" y="36"/>
                </a:cxn>
                <a:cxn ang="0">
                  <a:pos x="41" y="42"/>
                </a:cxn>
                <a:cxn ang="0">
                  <a:pos x="40" y="54"/>
                </a:cxn>
                <a:cxn ang="0">
                  <a:pos x="40" y="54"/>
                </a:cxn>
                <a:cxn ang="0">
                  <a:pos x="36" y="74"/>
                </a:cxn>
                <a:cxn ang="0">
                  <a:pos x="31" y="93"/>
                </a:cxn>
                <a:cxn ang="0">
                  <a:pos x="18" y="132"/>
                </a:cxn>
                <a:cxn ang="0">
                  <a:pos x="18" y="132"/>
                </a:cxn>
                <a:cxn ang="0">
                  <a:pos x="10" y="153"/>
                </a:cxn>
                <a:cxn ang="0">
                  <a:pos x="2" y="174"/>
                </a:cxn>
                <a:cxn ang="0">
                  <a:pos x="2" y="174"/>
                </a:cxn>
                <a:cxn ang="0">
                  <a:pos x="1" y="178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4" y="189"/>
                </a:cxn>
                <a:cxn ang="0">
                  <a:pos x="4" y="189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9"/>
                </a:cxn>
                <a:cxn ang="0">
                  <a:pos x="10" y="188"/>
                </a:cxn>
                <a:cxn ang="0">
                  <a:pos x="10" y="185"/>
                </a:cxn>
                <a:cxn ang="0">
                  <a:pos x="10" y="183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4" y="170"/>
                </a:cxn>
                <a:cxn ang="0">
                  <a:pos x="19" y="163"/>
                </a:cxn>
                <a:cxn ang="0">
                  <a:pos x="21" y="158"/>
                </a:cxn>
                <a:cxn ang="0">
                  <a:pos x="21" y="158"/>
                </a:cxn>
                <a:cxn ang="0">
                  <a:pos x="24" y="144"/>
                </a:cxn>
                <a:cxn ang="0">
                  <a:pos x="28" y="130"/>
                </a:cxn>
                <a:cxn ang="0">
                  <a:pos x="38" y="102"/>
                </a:cxn>
                <a:cxn ang="0">
                  <a:pos x="38" y="102"/>
                </a:cxn>
                <a:cxn ang="0">
                  <a:pos x="42" y="89"/>
                </a:cxn>
                <a:cxn ang="0">
                  <a:pos x="46" y="75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52" y="42"/>
                </a:cxn>
                <a:cxn ang="0">
                  <a:pos x="54" y="37"/>
                </a:cxn>
                <a:cxn ang="0">
                  <a:pos x="59" y="27"/>
                </a:cxn>
                <a:cxn ang="0">
                  <a:pos x="64" y="18"/>
                </a:cxn>
                <a:cxn ang="0">
                  <a:pos x="66" y="11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1"/>
                </a:cxn>
                <a:cxn ang="0">
                  <a:pos x="60" y="2"/>
                </a:cxn>
                <a:cxn ang="0">
                  <a:pos x="59" y="4"/>
                </a:cxn>
                <a:cxn ang="0">
                  <a:pos x="59" y="4"/>
                </a:cxn>
              </a:cxnLst>
              <a:rect l="0" t="0" r="r" b="b"/>
              <a:pathLst>
                <a:path w="68" h="190">
                  <a:moveTo>
                    <a:pt x="59" y="4"/>
                  </a:moveTo>
                  <a:lnTo>
                    <a:pt x="59" y="4"/>
                  </a:lnTo>
                  <a:lnTo>
                    <a:pt x="57" y="11"/>
                  </a:lnTo>
                  <a:lnTo>
                    <a:pt x="53" y="18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2" y="36"/>
                  </a:lnTo>
                  <a:lnTo>
                    <a:pt x="41" y="42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36" y="74"/>
                  </a:lnTo>
                  <a:lnTo>
                    <a:pt x="31" y="93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0" y="153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1" y="178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9"/>
                  </a:lnTo>
                  <a:lnTo>
                    <a:pt x="10" y="188"/>
                  </a:lnTo>
                  <a:lnTo>
                    <a:pt x="10" y="185"/>
                  </a:lnTo>
                  <a:lnTo>
                    <a:pt x="10" y="183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4" y="170"/>
                  </a:lnTo>
                  <a:lnTo>
                    <a:pt x="19" y="163"/>
                  </a:lnTo>
                  <a:lnTo>
                    <a:pt x="21" y="158"/>
                  </a:lnTo>
                  <a:lnTo>
                    <a:pt x="21" y="158"/>
                  </a:lnTo>
                  <a:lnTo>
                    <a:pt x="24" y="144"/>
                  </a:lnTo>
                  <a:lnTo>
                    <a:pt x="28" y="130"/>
                  </a:lnTo>
                  <a:lnTo>
                    <a:pt x="38" y="102"/>
                  </a:lnTo>
                  <a:lnTo>
                    <a:pt x="38" y="102"/>
                  </a:lnTo>
                  <a:lnTo>
                    <a:pt x="42" y="89"/>
                  </a:lnTo>
                  <a:lnTo>
                    <a:pt x="46" y="75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2" y="42"/>
                  </a:lnTo>
                  <a:lnTo>
                    <a:pt x="54" y="37"/>
                  </a:lnTo>
                  <a:lnTo>
                    <a:pt x="59" y="27"/>
                  </a:lnTo>
                  <a:lnTo>
                    <a:pt x="64" y="18"/>
                  </a:lnTo>
                  <a:lnTo>
                    <a:pt x="66" y="11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1"/>
                  </a:lnTo>
                  <a:lnTo>
                    <a:pt x="60" y="2"/>
                  </a:lnTo>
                  <a:lnTo>
                    <a:pt x="59" y="4"/>
                  </a:lnTo>
                  <a:lnTo>
                    <a:pt x="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7" name="Freeform 383"/>
            <p:cNvSpPr/>
            <p:nvPr/>
          </p:nvSpPr>
          <p:spPr bwMode="auto">
            <a:xfrm>
              <a:off x="4829175" y="3186113"/>
              <a:ext cx="22225" cy="730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21"/>
                </a:cxn>
                <a:cxn ang="0">
                  <a:pos x="29" y="37"/>
                </a:cxn>
                <a:cxn ang="0">
                  <a:pos x="21" y="68"/>
                </a:cxn>
                <a:cxn ang="0">
                  <a:pos x="21" y="68"/>
                </a:cxn>
                <a:cxn ang="0">
                  <a:pos x="18" y="85"/>
                </a:cxn>
                <a:cxn ang="0">
                  <a:pos x="13" y="10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7" y="117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2" y="62"/>
                </a:cxn>
                <a:cxn ang="0">
                  <a:pos x="32" y="62"/>
                </a:cxn>
                <a:cxn ang="0">
                  <a:pos x="40" y="34"/>
                </a:cxn>
                <a:cxn ang="0">
                  <a:pos x="42" y="2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4" h="137">
                  <a:moveTo>
                    <a:pt x="35" y="5"/>
                  </a:moveTo>
                  <a:lnTo>
                    <a:pt x="35" y="5"/>
                  </a:lnTo>
                  <a:lnTo>
                    <a:pt x="32" y="21"/>
                  </a:lnTo>
                  <a:lnTo>
                    <a:pt x="29" y="37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18" y="85"/>
                  </a:lnTo>
                  <a:lnTo>
                    <a:pt x="13" y="10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7" y="117"/>
                  </a:lnTo>
                  <a:lnTo>
                    <a:pt x="23" y="99"/>
                  </a:lnTo>
                  <a:lnTo>
                    <a:pt x="28" y="81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40" y="34"/>
                  </a:lnTo>
                  <a:lnTo>
                    <a:pt x="42" y="2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8" name="Freeform 384"/>
            <p:cNvSpPr/>
            <p:nvPr/>
          </p:nvSpPr>
          <p:spPr bwMode="auto">
            <a:xfrm>
              <a:off x="4884738" y="3184525"/>
              <a:ext cx="9525" cy="12700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0" y="1"/>
                </a:cxn>
                <a:cxn ang="0">
                  <a:pos x="3" y="9"/>
                </a:cxn>
                <a:cxn ang="0">
                  <a:pos x="1" y="1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21"/>
                </a:cxn>
                <a:cxn ang="0">
                  <a:pos x="1" y="22"/>
                </a:cxn>
                <a:cxn ang="0">
                  <a:pos x="2" y="23"/>
                </a:cxn>
                <a:cxn ang="0">
                  <a:pos x="4" y="23"/>
                </a:cxn>
                <a:cxn ang="0">
                  <a:pos x="7" y="22"/>
                </a:cxn>
                <a:cxn ang="0">
                  <a:pos x="8" y="21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10" y="15"/>
                </a:cxn>
                <a:cxn ang="0">
                  <a:pos x="12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10" y="1"/>
                </a:cxn>
              </a:cxnLst>
              <a:rect l="0" t="0" r="r" b="b"/>
              <a:pathLst>
                <a:path w="18" h="23">
                  <a:moveTo>
                    <a:pt x="10" y="1"/>
                  </a:moveTo>
                  <a:lnTo>
                    <a:pt x="10" y="1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0" y="15"/>
                  </a:lnTo>
                  <a:lnTo>
                    <a:pt x="12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9" name="Freeform 385"/>
            <p:cNvSpPr/>
            <p:nvPr/>
          </p:nvSpPr>
          <p:spPr bwMode="auto">
            <a:xfrm>
              <a:off x="4586288" y="3460750"/>
              <a:ext cx="165100" cy="39688"/>
            </a:xfrm>
            <a:custGeom>
              <a:avLst/>
              <a:gdLst/>
              <a:ahLst/>
              <a:cxnLst>
                <a:cxn ang="0">
                  <a:pos x="306" y="66"/>
                </a:cxn>
                <a:cxn ang="0">
                  <a:pos x="306" y="66"/>
                </a:cxn>
                <a:cxn ang="0">
                  <a:pos x="297" y="67"/>
                </a:cxn>
                <a:cxn ang="0">
                  <a:pos x="288" y="66"/>
                </a:cxn>
                <a:cxn ang="0">
                  <a:pos x="279" y="63"/>
                </a:cxn>
                <a:cxn ang="0">
                  <a:pos x="268" y="59"/>
                </a:cxn>
                <a:cxn ang="0">
                  <a:pos x="249" y="51"/>
                </a:cxn>
                <a:cxn ang="0">
                  <a:pos x="232" y="45"/>
                </a:cxn>
                <a:cxn ang="0">
                  <a:pos x="232" y="45"/>
                </a:cxn>
                <a:cxn ang="0">
                  <a:pos x="194" y="35"/>
                </a:cxn>
                <a:cxn ang="0">
                  <a:pos x="157" y="24"/>
                </a:cxn>
                <a:cxn ang="0">
                  <a:pos x="157" y="24"/>
                </a:cxn>
                <a:cxn ang="0">
                  <a:pos x="139" y="20"/>
                </a:cxn>
                <a:cxn ang="0">
                  <a:pos x="121" y="17"/>
                </a:cxn>
                <a:cxn ang="0">
                  <a:pos x="102" y="14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64" y="7"/>
                </a:cxn>
                <a:cxn ang="0">
                  <a:pos x="44" y="3"/>
                </a:cxn>
                <a:cxn ang="0">
                  <a:pos x="25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26" y="10"/>
                </a:cxn>
                <a:cxn ang="0">
                  <a:pos x="47" y="13"/>
                </a:cxn>
                <a:cxn ang="0">
                  <a:pos x="68" y="17"/>
                </a:cxn>
                <a:cxn ang="0">
                  <a:pos x="90" y="21"/>
                </a:cxn>
                <a:cxn ang="0">
                  <a:pos x="90" y="21"/>
                </a:cxn>
                <a:cxn ang="0">
                  <a:pos x="109" y="25"/>
                </a:cxn>
                <a:cxn ang="0">
                  <a:pos x="130" y="30"/>
                </a:cxn>
                <a:cxn ang="0">
                  <a:pos x="151" y="34"/>
                </a:cxn>
                <a:cxn ang="0">
                  <a:pos x="170" y="39"/>
                </a:cxn>
                <a:cxn ang="0">
                  <a:pos x="170" y="39"/>
                </a:cxn>
                <a:cxn ang="0">
                  <a:pos x="191" y="45"/>
                </a:cxn>
                <a:cxn ang="0">
                  <a:pos x="213" y="50"/>
                </a:cxn>
                <a:cxn ang="0">
                  <a:pos x="234" y="56"/>
                </a:cxn>
                <a:cxn ang="0">
                  <a:pos x="255" y="63"/>
                </a:cxn>
                <a:cxn ang="0">
                  <a:pos x="255" y="63"/>
                </a:cxn>
                <a:cxn ang="0">
                  <a:pos x="281" y="73"/>
                </a:cxn>
                <a:cxn ang="0">
                  <a:pos x="288" y="74"/>
                </a:cxn>
                <a:cxn ang="0">
                  <a:pos x="294" y="75"/>
                </a:cxn>
                <a:cxn ang="0">
                  <a:pos x="301" y="76"/>
                </a:cxn>
                <a:cxn ang="0">
                  <a:pos x="309" y="75"/>
                </a:cxn>
                <a:cxn ang="0">
                  <a:pos x="309" y="75"/>
                </a:cxn>
                <a:cxn ang="0">
                  <a:pos x="311" y="74"/>
                </a:cxn>
                <a:cxn ang="0">
                  <a:pos x="312" y="73"/>
                </a:cxn>
                <a:cxn ang="0">
                  <a:pos x="312" y="71"/>
                </a:cxn>
                <a:cxn ang="0">
                  <a:pos x="312" y="70"/>
                </a:cxn>
                <a:cxn ang="0">
                  <a:pos x="310" y="67"/>
                </a:cxn>
                <a:cxn ang="0">
                  <a:pos x="308" y="66"/>
                </a:cxn>
                <a:cxn ang="0">
                  <a:pos x="306" y="66"/>
                </a:cxn>
                <a:cxn ang="0">
                  <a:pos x="306" y="66"/>
                </a:cxn>
              </a:cxnLst>
              <a:rect l="0" t="0" r="r" b="b"/>
              <a:pathLst>
                <a:path w="312" h="76">
                  <a:moveTo>
                    <a:pt x="306" y="66"/>
                  </a:moveTo>
                  <a:lnTo>
                    <a:pt x="306" y="66"/>
                  </a:lnTo>
                  <a:lnTo>
                    <a:pt x="297" y="67"/>
                  </a:lnTo>
                  <a:lnTo>
                    <a:pt x="288" y="66"/>
                  </a:lnTo>
                  <a:lnTo>
                    <a:pt x="279" y="63"/>
                  </a:lnTo>
                  <a:lnTo>
                    <a:pt x="268" y="59"/>
                  </a:lnTo>
                  <a:lnTo>
                    <a:pt x="249" y="51"/>
                  </a:lnTo>
                  <a:lnTo>
                    <a:pt x="232" y="45"/>
                  </a:lnTo>
                  <a:lnTo>
                    <a:pt x="232" y="45"/>
                  </a:lnTo>
                  <a:lnTo>
                    <a:pt x="194" y="35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39" y="20"/>
                  </a:lnTo>
                  <a:lnTo>
                    <a:pt x="121" y="17"/>
                  </a:lnTo>
                  <a:lnTo>
                    <a:pt x="102" y="14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64" y="7"/>
                  </a:lnTo>
                  <a:lnTo>
                    <a:pt x="44" y="3"/>
                  </a:lnTo>
                  <a:lnTo>
                    <a:pt x="2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26" y="10"/>
                  </a:lnTo>
                  <a:lnTo>
                    <a:pt x="47" y="13"/>
                  </a:lnTo>
                  <a:lnTo>
                    <a:pt x="68" y="17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109" y="25"/>
                  </a:lnTo>
                  <a:lnTo>
                    <a:pt x="130" y="30"/>
                  </a:lnTo>
                  <a:lnTo>
                    <a:pt x="151" y="34"/>
                  </a:lnTo>
                  <a:lnTo>
                    <a:pt x="170" y="39"/>
                  </a:lnTo>
                  <a:lnTo>
                    <a:pt x="170" y="39"/>
                  </a:lnTo>
                  <a:lnTo>
                    <a:pt x="191" y="45"/>
                  </a:lnTo>
                  <a:lnTo>
                    <a:pt x="213" y="50"/>
                  </a:lnTo>
                  <a:lnTo>
                    <a:pt x="234" y="56"/>
                  </a:lnTo>
                  <a:lnTo>
                    <a:pt x="255" y="63"/>
                  </a:lnTo>
                  <a:lnTo>
                    <a:pt x="255" y="63"/>
                  </a:lnTo>
                  <a:lnTo>
                    <a:pt x="281" y="73"/>
                  </a:lnTo>
                  <a:lnTo>
                    <a:pt x="288" y="74"/>
                  </a:lnTo>
                  <a:lnTo>
                    <a:pt x="294" y="75"/>
                  </a:lnTo>
                  <a:lnTo>
                    <a:pt x="301" y="76"/>
                  </a:lnTo>
                  <a:lnTo>
                    <a:pt x="309" y="75"/>
                  </a:lnTo>
                  <a:lnTo>
                    <a:pt x="309" y="75"/>
                  </a:lnTo>
                  <a:lnTo>
                    <a:pt x="311" y="74"/>
                  </a:lnTo>
                  <a:lnTo>
                    <a:pt x="312" y="73"/>
                  </a:lnTo>
                  <a:lnTo>
                    <a:pt x="312" y="71"/>
                  </a:lnTo>
                  <a:lnTo>
                    <a:pt x="312" y="70"/>
                  </a:lnTo>
                  <a:lnTo>
                    <a:pt x="310" y="67"/>
                  </a:lnTo>
                  <a:lnTo>
                    <a:pt x="308" y="66"/>
                  </a:lnTo>
                  <a:lnTo>
                    <a:pt x="306" y="66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0" name="Freeform 386"/>
            <p:cNvSpPr/>
            <p:nvPr/>
          </p:nvSpPr>
          <p:spPr bwMode="auto">
            <a:xfrm>
              <a:off x="4660900" y="3400425"/>
              <a:ext cx="171450" cy="47625"/>
            </a:xfrm>
            <a:custGeom>
              <a:avLst/>
              <a:gdLst/>
              <a:ahLst/>
              <a:cxnLst>
                <a:cxn ang="0">
                  <a:pos x="319" y="80"/>
                </a:cxn>
                <a:cxn ang="0">
                  <a:pos x="319" y="80"/>
                </a:cxn>
                <a:cxn ang="0">
                  <a:pos x="278" y="76"/>
                </a:cxn>
                <a:cxn ang="0">
                  <a:pos x="239" y="71"/>
                </a:cxn>
                <a:cxn ang="0">
                  <a:pos x="199" y="63"/>
                </a:cxn>
                <a:cxn ang="0">
                  <a:pos x="160" y="54"/>
                </a:cxn>
                <a:cxn ang="0">
                  <a:pos x="160" y="54"/>
                </a:cxn>
                <a:cxn ang="0">
                  <a:pos x="121" y="42"/>
                </a:cxn>
                <a:cxn ang="0">
                  <a:pos x="83" y="31"/>
                </a:cxn>
                <a:cxn ang="0">
                  <a:pos x="63" y="25"/>
                </a:cxn>
                <a:cxn ang="0">
                  <a:pos x="45" y="19"/>
                </a:cxn>
                <a:cxn ang="0">
                  <a:pos x="26" y="1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1" y="19"/>
                </a:cxn>
                <a:cxn ang="0">
                  <a:pos x="41" y="27"/>
                </a:cxn>
                <a:cxn ang="0">
                  <a:pos x="59" y="33"/>
                </a:cxn>
                <a:cxn ang="0">
                  <a:pos x="79" y="39"/>
                </a:cxn>
                <a:cxn ang="0">
                  <a:pos x="118" y="51"/>
                </a:cxn>
                <a:cxn ang="0">
                  <a:pos x="157" y="62"/>
                </a:cxn>
                <a:cxn ang="0">
                  <a:pos x="157" y="62"/>
                </a:cxn>
                <a:cxn ang="0">
                  <a:pos x="177" y="68"/>
                </a:cxn>
                <a:cxn ang="0">
                  <a:pos x="197" y="72"/>
                </a:cxn>
                <a:cxn ang="0">
                  <a:pos x="217" y="77"/>
                </a:cxn>
                <a:cxn ang="0">
                  <a:pos x="237" y="80"/>
                </a:cxn>
                <a:cxn ang="0">
                  <a:pos x="277" y="87"/>
                </a:cxn>
                <a:cxn ang="0">
                  <a:pos x="319" y="91"/>
                </a:cxn>
                <a:cxn ang="0">
                  <a:pos x="319" y="91"/>
                </a:cxn>
                <a:cxn ang="0">
                  <a:pos x="321" y="90"/>
                </a:cxn>
                <a:cxn ang="0">
                  <a:pos x="322" y="90"/>
                </a:cxn>
                <a:cxn ang="0">
                  <a:pos x="323" y="88"/>
                </a:cxn>
                <a:cxn ang="0">
                  <a:pos x="323" y="86"/>
                </a:cxn>
                <a:cxn ang="0">
                  <a:pos x="322" y="83"/>
                </a:cxn>
                <a:cxn ang="0">
                  <a:pos x="321" y="82"/>
                </a:cxn>
                <a:cxn ang="0">
                  <a:pos x="319" y="80"/>
                </a:cxn>
                <a:cxn ang="0">
                  <a:pos x="319" y="80"/>
                </a:cxn>
              </a:cxnLst>
              <a:rect l="0" t="0" r="r" b="b"/>
              <a:pathLst>
                <a:path w="323" h="91">
                  <a:moveTo>
                    <a:pt x="319" y="80"/>
                  </a:moveTo>
                  <a:lnTo>
                    <a:pt x="319" y="80"/>
                  </a:lnTo>
                  <a:lnTo>
                    <a:pt x="278" y="76"/>
                  </a:lnTo>
                  <a:lnTo>
                    <a:pt x="239" y="71"/>
                  </a:lnTo>
                  <a:lnTo>
                    <a:pt x="199" y="63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21" y="42"/>
                  </a:lnTo>
                  <a:lnTo>
                    <a:pt x="83" y="31"/>
                  </a:lnTo>
                  <a:lnTo>
                    <a:pt x="63" y="25"/>
                  </a:lnTo>
                  <a:lnTo>
                    <a:pt x="45" y="19"/>
                  </a:lnTo>
                  <a:lnTo>
                    <a:pt x="26" y="10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1" y="19"/>
                  </a:lnTo>
                  <a:lnTo>
                    <a:pt x="41" y="27"/>
                  </a:lnTo>
                  <a:lnTo>
                    <a:pt x="59" y="33"/>
                  </a:lnTo>
                  <a:lnTo>
                    <a:pt x="79" y="39"/>
                  </a:lnTo>
                  <a:lnTo>
                    <a:pt x="118" y="51"/>
                  </a:lnTo>
                  <a:lnTo>
                    <a:pt x="157" y="62"/>
                  </a:lnTo>
                  <a:lnTo>
                    <a:pt x="157" y="62"/>
                  </a:lnTo>
                  <a:lnTo>
                    <a:pt x="177" y="68"/>
                  </a:lnTo>
                  <a:lnTo>
                    <a:pt x="197" y="72"/>
                  </a:lnTo>
                  <a:lnTo>
                    <a:pt x="217" y="77"/>
                  </a:lnTo>
                  <a:lnTo>
                    <a:pt x="237" y="80"/>
                  </a:lnTo>
                  <a:lnTo>
                    <a:pt x="277" y="87"/>
                  </a:lnTo>
                  <a:lnTo>
                    <a:pt x="319" y="91"/>
                  </a:lnTo>
                  <a:lnTo>
                    <a:pt x="319" y="91"/>
                  </a:lnTo>
                  <a:lnTo>
                    <a:pt x="321" y="90"/>
                  </a:lnTo>
                  <a:lnTo>
                    <a:pt x="322" y="90"/>
                  </a:lnTo>
                  <a:lnTo>
                    <a:pt x="323" y="88"/>
                  </a:lnTo>
                  <a:lnTo>
                    <a:pt x="323" y="86"/>
                  </a:lnTo>
                  <a:lnTo>
                    <a:pt x="322" y="83"/>
                  </a:lnTo>
                  <a:lnTo>
                    <a:pt x="321" y="82"/>
                  </a:lnTo>
                  <a:lnTo>
                    <a:pt x="319" y="80"/>
                  </a:lnTo>
                  <a:lnTo>
                    <a:pt x="319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1" name="Freeform 387"/>
            <p:cNvSpPr/>
            <p:nvPr/>
          </p:nvSpPr>
          <p:spPr bwMode="auto">
            <a:xfrm>
              <a:off x="4708525" y="3362325"/>
              <a:ext cx="158750" cy="50800"/>
            </a:xfrm>
            <a:custGeom>
              <a:avLst/>
              <a:gdLst/>
              <a:ahLst/>
              <a:cxnLst>
                <a:cxn ang="0">
                  <a:pos x="294" y="84"/>
                </a:cxn>
                <a:cxn ang="0">
                  <a:pos x="294" y="84"/>
                </a:cxn>
                <a:cxn ang="0">
                  <a:pos x="290" y="85"/>
                </a:cxn>
                <a:cxn ang="0">
                  <a:pos x="287" y="85"/>
                </a:cxn>
                <a:cxn ang="0">
                  <a:pos x="282" y="83"/>
                </a:cxn>
                <a:cxn ang="0">
                  <a:pos x="278" y="79"/>
                </a:cxn>
                <a:cxn ang="0">
                  <a:pos x="273" y="76"/>
                </a:cxn>
                <a:cxn ang="0">
                  <a:pos x="273" y="76"/>
                </a:cxn>
                <a:cxn ang="0">
                  <a:pos x="266" y="72"/>
                </a:cxn>
                <a:cxn ang="0">
                  <a:pos x="257" y="69"/>
                </a:cxn>
                <a:cxn ang="0">
                  <a:pos x="240" y="63"/>
                </a:cxn>
                <a:cxn ang="0">
                  <a:pos x="240" y="63"/>
                </a:cxn>
                <a:cxn ang="0">
                  <a:pos x="222" y="58"/>
                </a:cxn>
                <a:cxn ang="0">
                  <a:pos x="205" y="52"/>
                </a:cxn>
                <a:cxn ang="0">
                  <a:pos x="169" y="45"/>
                </a:cxn>
                <a:cxn ang="0">
                  <a:pos x="169" y="45"/>
                </a:cxn>
                <a:cxn ang="0">
                  <a:pos x="128" y="36"/>
                </a:cxn>
                <a:cxn ang="0">
                  <a:pos x="87" y="25"/>
                </a:cxn>
                <a:cxn ang="0">
                  <a:pos x="67" y="20"/>
                </a:cxn>
                <a:cxn ang="0">
                  <a:pos x="47" y="14"/>
                </a:cxn>
                <a:cxn ang="0">
                  <a:pos x="27" y="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23" y="16"/>
                </a:cxn>
                <a:cxn ang="0">
                  <a:pos x="43" y="23"/>
                </a:cxn>
                <a:cxn ang="0">
                  <a:pos x="63" y="30"/>
                </a:cxn>
                <a:cxn ang="0">
                  <a:pos x="84" y="35"/>
                </a:cxn>
                <a:cxn ang="0">
                  <a:pos x="125" y="4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210" y="65"/>
                </a:cxn>
                <a:cxn ang="0">
                  <a:pos x="232" y="70"/>
                </a:cxn>
                <a:cxn ang="0">
                  <a:pos x="253" y="78"/>
                </a:cxn>
                <a:cxn ang="0">
                  <a:pos x="253" y="78"/>
                </a:cxn>
                <a:cxn ang="0">
                  <a:pos x="263" y="83"/>
                </a:cxn>
                <a:cxn ang="0">
                  <a:pos x="274" y="90"/>
                </a:cxn>
                <a:cxn ang="0">
                  <a:pos x="279" y="93"/>
                </a:cxn>
                <a:cxn ang="0">
                  <a:pos x="285" y="95"/>
                </a:cxn>
                <a:cxn ang="0">
                  <a:pos x="290" y="95"/>
                </a:cxn>
                <a:cxn ang="0">
                  <a:pos x="296" y="94"/>
                </a:cxn>
                <a:cxn ang="0">
                  <a:pos x="296" y="94"/>
                </a:cxn>
                <a:cxn ang="0">
                  <a:pos x="298" y="93"/>
                </a:cxn>
                <a:cxn ang="0">
                  <a:pos x="299" y="92"/>
                </a:cxn>
                <a:cxn ang="0">
                  <a:pos x="299" y="87"/>
                </a:cxn>
                <a:cxn ang="0">
                  <a:pos x="298" y="86"/>
                </a:cxn>
                <a:cxn ang="0">
                  <a:pos x="297" y="84"/>
                </a:cxn>
                <a:cxn ang="0">
                  <a:pos x="296" y="84"/>
                </a:cxn>
                <a:cxn ang="0">
                  <a:pos x="294" y="84"/>
                </a:cxn>
                <a:cxn ang="0">
                  <a:pos x="294" y="84"/>
                </a:cxn>
              </a:cxnLst>
              <a:rect l="0" t="0" r="r" b="b"/>
              <a:pathLst>
                <a:path w="299" h="95">
                  <a:moveTo>
                    <a:pt x="294" y="84"/>
                  </a:moveTo>
                  <a:lnTo>
                    <a:pt x="294" y="84"/>
                  </a:lnTo>
                  <a:lnTo>
                    <a:pt x="290" y="85"/>
                  </a:lnTo>
                  <a:lnTo>
                    <a:pt x="287" y="85"/>
                  </a:lnTo>
                  <a:lnTo>
                    <a:pt x="282" y="83"/>
                  </a:lnTo>
                  <a:lnTo>
                    <a:pt x="278" y="79"/>
                  </a:lnTo>
                  <a:lnTo>
                    <a:pt x="273" y="76"/>
                  </a:lnTo>
                  <a:lnTo>
                    <a:pt x="273" y="76"/>
                  </a:lnTo>
                  <a:lnTo>
                    <a:pt x="266" y="72"/>
                  </a:lnTo>
                  <a:lnTo>
                    <a:pt x="257" y="69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22" y="58"/>
                  </a:lnTo>
                  <a:lnTo>
                    <a:pt x="205" y="52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28" y="36"/>
                  </a:lnTo>
                  <a:lnTo>
                    <a:pt x="87" y="25"/>
                  </a:lnTo>
                  <a:lnTo>
                    <a:pt x="67" y="20"/>
                  </a:lnTo>
                  <a:lnTo>
                    <a:pt x="47" y="14"/>
                  </a:lnTo>
                  <a:lnTo>
                    <a:pt x="27" y="8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23" y="16"/>
                  </a:lnTo>
                  <a:lnTo>
                    <a:pt x="43" y="23"/>
                  </a:lnTo>
                  <a:lnTo>
                    <a:pt x="63" y="30"/>
                  </a:lnTo>
                  <a:lnTo>
                    <a:pt x="84" y="35"/>
                  </a:lnTo>
                  <a:lnTo>
                    <a:pt x="125" y="4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210" y="65"/>
                  </a:lnTo>
                  <a:lnTo>
                    <a:pt x="232" y="70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63" y="83"/>
                  </a:lnTo>
                  <a:lnTo>
                    <a:pt x="274" y="90"/>
                  </a:lnTo>
                  <a:lnTo>
                    <a:pt x="279" y="93"/>
                  </a:lnTo>
                  <a:lnTo>
                    <a:pt x="285" y="95"/>
                  </a:lnTo>
                  <a:lnTo>
                    <a:pt x="290" y="95"/>
                  </a:lnTo>
                  <a:lnTo>
                    <a:pt x="296" y="94"/>
                  </a:lnTo>
                  <a:lnTo>
                    <a:pt x="296" y="94"/>
                  </a:lnTo>
                  <a:lnTo>
                    <a:pt x="298" y="93"/>
                  </a:lnTo>
                  <a:lnTo>
                    <a:pt x="299" y="92"/>
                  </a:lnTo>
                  <a:lnTo>
                    <a:pt x="299" y="87"/>
                  </a:lnTo>
                  <a:lnTo>
                    <a:pt x="298" y="86"/>
                  </a:lnTo>
                  <a:lnTo>
                    <a:pt x="297" y="84"/>
                  </a:lnTo>
                  <a:lnTo>
                    <a:pt x="296" y="84"/>
                  </a:lnTo>
                  <a:lnTo>
                    <a:pt x="294" y="84"/>
                  </a:lnTo>
                  <a:lnTo>
                    <a:pt x="294" y="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2" name="Freeform 388"/>
            <p:cNvSpPr/>
            <p:nvPr/>
          </p:nvSpPr>
          <p:spPr bwMode="auto">
            <a:xfrm>
              <a:off x="4737100" y="3335338"/>
              <a:ext cx="131763" cy="30163"/>
            </a:xfrm>
            <a:custGeom>
              <a:avLst/>
              <a:gdLst/>
              <a:ahLst/>
              <a:cxnLst>
                <a:cxn ang="0">
                  <a:pos x="246" y="48"/>
                </a:cxn>
                <a:cxn ang="0">
                  <a:pos x="214" y="44"/>
                </a:cxn>
                <a:cxn ang="0">
                  <a:pos x="148" y="32"/>
                </a:cxn>
                <a:cxn ang="0">
                  <a:pos x="116" y="25"/>
                </a:cxn>
                <a:cxn ang="0">
                  <a:pos x="88" y="20"/>
                </a:cxn>
                <a:cxn ang="0">
                  <a:pos x="60" y="18"/>
                </a:cxn>
                <a:cxn ang="0">
                  <a:pos x="36" y="12"/>
                </a:cxn>
                <a:cxn ang="0">
                  <a:pos x="13" y="6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2" y="13"/>
                </a:cxn>
                <a:cxn ang="0">
                  <a:pos x="4" y="14"/>
                </a:cxn>
                <a:cxn ang="0">
                  <a:pos x="21" y="19"/>
                </a:cxn>
                <a:cxn ang="0">
                  <a:pos x="32" y="24"/>
                </a:cxn>
                <a:cxn ang="0">
                  <a:pos x="38" y="25"/>
                </a:cxn>
                <a:cxn ang="0">
                  <a:pos x="60" y="27"/>
                </a:cxn>
                <a:cxn ang="0">
                  <a:pos x="96" y="31"/>
                </a:cxn>
                <a:cxn ang="0">
                  <a:pos x="131" y="38"/>
                </a:cxn>
                <a:cxn ang="0">
                  <a:pos x="159" y="44"/>
                </a:cxn>
                <a:cxn ang="0">
                  <a:pos x="218" y="55"/>
                </a:cxn>
                <a:cxn ang="0">
                  <a:pos x="246" y="57"/>
                </a:cxn>
                <a:cxn ang="0">
                  <a:pos x="248" y="57"/>
                </a:cxn>
                <a:cxn ang="0">
                  <a:pos x="251" y="54"/>
                </a:cxn>
                <a:cxn ang="0">
                  <a:pos x="251" y="51"/>
                </a:cxn>
                <a:cxn ang="0">
                  <a:pos x="248" y="48"/>
                </a:cxn>
                <a:cxn ang="0">
                  <a:pos x="246" y="48"/>
                </a:cxn>
              </a:cxnLst>
              <a:rect l="0" t="0" r="r" b="b"/>
              <a:pathLst>
                <a:path w="251" h="57">
                  <a:moveTo>
                    <a:pt x="246" y="48"/>
                  </a:moveTo>
                  <a:lnTo>
                    <a:pt x="246" y="48"/>
                  </a:lnTo>
                  <a:lnTo>
                    <a:pt x="230" y="46"/>
                  </a:lnTo>
                  <a:lnTo>
                    <a:pt x="214" y="44"/>
                  </a:lnTo>
                  <a:lnTo>
                    <a:pt x="181" y="39"/>
                  </a:lnTo>
                  <a:lnTo>
                    <a:pt x="148" y="32"/>
                  </a:lnTo>
                  <a:lnTo>
                    <a:pt x="116" y="25"/>
                  </a:lnTo>
                  <a:lnTo>
                    <a:pt x="116" y="25"/>
                  </a:lnTo>
                  <a:lnTo>
                    <a:pt x="102" y="22"/>
                  </a:lnTo>
                  <a:lnTo>
                    <a:pt x="88" y="2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48" y="15"/>
                  </a:lnTo>
                  <a:lnTo>
                    <a:pt x="36" y="12"/>
                  </a:lnTo>
                  <a:lnTo>
                    <a:pt x="25" y="9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4" y="17"/>
                  </a:lnTo>
                  <a:lnTo>
                    <a:pt x="21" y="19"/>
                  </a:lnTo>
                  <a:lnTo>
                    <a:pt x="25" y="21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8" y="25"/>
                  </a:lnTo>
                  <a:lnTo>
                    <a:pt x="45" y="26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96" y="31"/>
                  </a:lnTo>
                  <a:lnTo>
                    <a:pt x="114" y="34"/>
                  </a:lnTo>
                  <a:lnTo>
                    <a:pt x="131" y="38"/>
                  </a:lnTo>
                  <a:lnTo>
                    <a:pt x="131" y="38"/>
                  </a:lnTo>
                  <a:lnTo>
                    <a:pt x="159" y="44"/>
                  </a:lnTo>
                  <a:lnTo>
                    <a:pt x="188" y="51"/>
                  </a:lnTo>
                  <a:lnTo>
                    <a:pt x="218" y="55"/>
                  </a:lnTo>
                  <a:lnTo>
                    <a:pt x="232" y="56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8" y="57"/>
                  </a:lnTo>
                  <a:lnTo>
                    <a:pt x="250" y="56"/>
                  </a:lnTo>
                  <a:lnTo>
                    <a:pt x="251" y="54"/>
                  </a:lnTo>
                  <a:lnTo>
                    <a:pt x="251" y="53"/>
                  </a:lnTo>
                  <a:lnTo>
                    <a:pt x="251" y="51"/>
                  </a:lnTo>
                  <a:lnTo>
                    <a:pt x="250" y="50"/>
                  </a:lnTo>
                  <a:lnTo>
                    <a:pt x="248" y="48"/>
                  </a:lnTo>
                  <a:lnTo>
                    <a:pt x="246" y="48"/>
                  </a:lnTo>
                  <a:lnTo>
                    <a:pt x="24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3" name="Freeform 389"/>
            <p:cNvSpPr/>
            <p:nvPr/>
          </p:nvSpPr>
          <p:spPr bwMode="auto">
            <a:xfrm>
              <a:off x="4838700" y="3271838"/>
              <a:ext cx="112713" cy="6350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11"/>
                </a:cxn>
                <a:cxn ang="0">
                  <a:pos x="209" y="11"/>
                </a:cxn>
                <a:cxn ang="0">
                  <a:pos x="209" y="11"/>
                </a:cxn>
                <a:cxn ang="0">
                  <a:pos x="211" y="9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3" y="3"/>
                </a:cxn>
                <a:cxn ang="0">
                  <a:pos x="212" y="2"/>
                </a:cxn>
                <a:cxn ang="0">
                  <a:pos x="211" y="1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3" h="11">
                  <a:moveTo>
                    <a:pt x="209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209" y="11"/>
                  </a:lnTo>
                  <a:lnTo>
                    <a:pt x="209" y="11"/>
                  </a:lnTo>
                  <a:lnTo>
                    <a:pt x="211" y="9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3" y="3"/>
                  </a:lnTo>
                  <a:lnTo>
                    <a:pt x="212" y="2"/>
                  </a:lnTo>
                  <a:lnTo>
                    <a:pt x="211" y="1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4" name="Freeform 390"/>
            <p:cNvSpPr/>
            <p:nvPr/>
          </p:nvSpPr>
          <p:spPr bwMode="auto">
            <a:xfrm>
              <a:off x="4260850" y="3252788"/>
              <a:ext cx="73025" cy="128588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93" y="60"/>
                </a:cxn>
                <a:cxn ang="0">
                  <a:pos x="61" y="118"/>
                </a:cxn>
                <a:cxn ang="0">
                  <a:pos x="30" y="177"/>
                </a:cxn>
                <a:cxn ang="0">
                  <a:pos x="15" y="207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0" y="241"/>
                </a:cxn>
                <a:cxn ang="0">
                  <a:pos x="2" y="243"/>
                </a:cxn>
                <a:cxn ang="0">
                  <a:pos x="4" y="244"/>
                </a:cxn>
                <a:cxn ang="0">
                  <a:pos x="7" y="244"/>
                </a:cxn>
                <a:cxn ang="0">
                  <a:pos x="8" y="243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23" y="211"/>
                </a:cxn>
                <a:cxn ang="0">
                  <a:pos x="39" y="182"/>
                </a:cxn>
                <a:cxn ang="0">
                  <a:pos x="70" y="123"/>
                </a:cxn>
                <a:cxn ang="0">
                  <a:pos x="102" y="6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3"/>
                </a:cxn>
                <a:cxn ang="0">
                  <a:pos x="135" y="2"/>
                </a:cxn>
                <a:cxn ang="0">
                  <a:pos x="134" y="1"/>
                </a:cxn>
                <a:cxn ang="0">
                  <a:pos x="131" y="0"/>
                </a:cxn>
                <a:cxn ang="0">
                  <a:pos x="130" y="0"/>
                </a:cxn>
                <a:cxn ang="0">
                  <a:pos x="128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6" h="244">
                  <a:moveTo>
                    <a:pt x="127" y="2"/>
                  </a:moveTo>
                  <a:lnTo>
                    <a:pt x="127" y="2"/>
                  </a:lnTo>
                  <a:lnTo>
                    <a:pt x="93" y="60"/>
                  </a:lnTo>
                  <a:lnTo>
                    <a:pt x="61" y="118"/>
                  </a:lnTo>
                  <a:lnTo>
                    <a:pt x="30" y="177"/>
                  </a:lnTo>
                  <a:lnTo>
                    <a:pt x="15" y="20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2" y="243"/>
                  </a:lnTo>
                  <a:lnTo>
                    <a:pt x="4" y="244"/>
                  </a:lnTo>
                  <a:lnTo>
                    <a:pt x="7" y="244"/>
                  </a:lnTo>
                  <a:lnTo>
                    <a:pt x="8" y="243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23" y="211"/>
                  </a:lnTo>
                  <a:lnTo>
                    <a:pt x="39" y="182"/>
                  </a:lnTo>
                  <a:lnTo>
                    <a:pt x="70" y="123"/>
                  </a:lnTo>
                  <a:lnTo>
                    <a:pt x="102" y="6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3"/>
                  </a:lnTo>
                  <a:lnTo>
                    <a:pt x="135" y="2"/>
                  </a:lnTo>
                  <a:lnTo>
                    <a:pt x="134" y="1"/>
                  </a:lnTo>
                  <a:lnTo>
                    <a:pt x="131" y="0"/>
                  </a:lnTo>
                  <a:lnTo>
                    <a:pt x="130" y="0"/>
                  </a:lnTo>
                  <a:lnTo>
                    <a:pt x="128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5" name="Freeform 391"/>
            <p:cNvSpPr/>
            <p:nvPr/>
          </p:nvSpPr>
          <p:spPr bwMode="auto">
            <a:xfrm>
              <a:off x="4311650" y="3292475"/>
              <a:ext cx="50800" cy="82550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45" y="75"/>
                </a:cxn>
                <a:cxn ang="0">
                  <a:pos x="23" y="111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4" y="154"/>
                </a:cxn>
                <a:cxn ang="0">
                  <a:pos x="6" y="154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31" y="116"/>
                </a:cxn>
                <a:cxn ang="0">
                  <a:pos x="53" y="80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8" y="6"/>
                </a:cxn>
                <a:cxn ang="0">
                  <a:pos x="98" y="4"/>
                </a:cxn>
                <a:cxn ang="0">
                  <a:pos x="97" y="3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8" h="154">
                  <a:moveTo>
                    <a:pt x="90" y="3"/>
                  </a:moveTo>
                  <a:lnTo>
                    <a:pt x="90" y="3"/>
                  </a:lnTo>
                  <a:lnTo>
                    <a:pt x="45" y="75"/>
                  </a:lnTo>
                  <a:lnTo>
                    <a:pt x="23" y="111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4" y="154"/>
                  </a:lnTo>
                  <a:lnTo>
                    <a:pt x="6" y="154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31" y="116"/>
                  </a:lnTo>
                  <a:lnTo>
                    <a:pt x="53" y="8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7" y="3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6" name="Freeform 392"/>
            <p:cNvSpPr/>
            <p:nvPr/>
          </p:nvSpPr>
          <p:spPr bwMode="auto">
            <a:xfrm>
              <a:off x="4529138" y="3536950"/>
              <a:ext cx="41275" cy="85725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52" y="40"/>
                </a:cxn>
                <a:cxn ang="0">
                  <a:pos x="33" y="79"/>
                </a:cxn>
                <a:cxn ang="0">
                  <a:pos x="17" y="117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8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25" y="120"/>
                </a:cxn>
                <a:cxn ang="0">
                  <a:pos x="43" y="82"/>
                </a:cxn>
                <a:cxn ang="0">
                  <a:pos x="60" y="45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4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61">
                  <a:moveTo>
                    <a:pt x="71" y="3"/>
                  </a:moveTo>
                  <a:lnTo>
                    <a:pt x="71" y="3"/>
                  </a:lnTo>
                  <a:lnTo>
                    <a:pt x="52" y="40"/>
                  </a:lnTo>
                  <a:lnTo>
                    <a:pt x="33" y="79"/>
                  </a:lnTo>
                  <a:lnTo>
                    <a:pt x="17" y="117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8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25" y="120"/>
                  </a:lnTo>
                  <a:lnTo>
                    <a:pt x="43" y="82"/>
                  </a:lnTo>
                  <a:lnTo>
                    <a:pt x="60" y="45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4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7" name="Freeform 393"/>
            <p:cNvSpPr/>
            <p:nvPr/>
          </p:nvSpPr>
          <p:spPr bwMode="auto">
            <a:xfrm>
              <a:off x="4592638" y="3511550"/>
              <a:ext cx="31750" cy="57150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0"/>
                </a:cxn>
                <a:cxn ang="0">
                  <a:pos x="49" y="17"/>
                </a:cxn>
                <a:cxn ang="0">
                  <a:pos x="43" y="30"/>
                </a:cxn>
                <a:cxn ang="0">
                  <a:pos x="29" y="53"/>
                </a:cxn>
                <a:cxn ang="0">
                  <a:pos x="29" y="53"/>
                </a:cxn>
                <a:cxn ang="0">
                  <a:pos x="16" y="78"/>
                </a:cxn>
                <a:cxn ang="0">
                  <a:pos x="1" y="103"/>
                </a:cxn>
                <a:cxn ang="0">
                  <a:pos x="1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9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8" y="94"/>
                </a:cxn>
                <a:cxn ang="0">
                  <a:pos x="26" y="80"/>
                </a:cxn>
                <a:cxn ang="0">
                  <a:pos x="41" y="51"/>
                </a:cxn>
                <a:cxn ang="0">
                  <a:pos x="41" y="51"/>
                </a:cxn>
                <a:cxn ang="0">
                  <a:pos x="53" y="29"/>
                </a:cxn>
                <a:cxn ang="0">
                  <a:pos x="58" y="17"/>
                </a:cxn>
                <a:cxn ang="0">
                  <a:pos x="60" y="11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0" y="2"/>
                </a:cxn>
                <a:cxn ang="0">
                  <a:pos x="60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109">
                  <a:moveTo>
                    <a:pt x="51" y="4"/>
                  </a:moveTo>
                  <a:lnTo>
                    <a:pt x="51" y="4"/>
                  </a:lnTo>
                  <a:lnTo>
                    <a:pt x="50" y="10"/>
                  </a:lnTo>
                  <a:lnTo>
                    <a:pt x="49" y="17"/>
                  </a:lnTo>
                  <a:lnTo>
                    <a:pt x="43" y="30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16" y="78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8" y="94"/>
                  </a:lnTo>
                  <a:lnTo>
                    <a:pt x="26" y="80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53" y="29"/>
                  </a:lnTo>
                  <a:lnTo>
                    <a:pt x="58" y="17"/>
                  </a:lnTo>
                  <a:lnTo>
                    <a:pt x="60" y="11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8" name="Freeform 394"/>
            <p:cNvSpPr/>
            <p:nvPr/>
          </p:nvSpPr>
          <p:spPr bwMode="auto">
            <a:xfrm>
              <a:off x="4638675" y="3521075"/>
              <a:ext cx="22225" cy="508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17"/>
                </a:cxn>
                <a:cxn ang="0">
                  <a:pos x="28" y="28"/>
                </a:cxn>
                <a:cxn ang="0">
                  <a:pos x="25" y="38"/>
                </a:cxn>
                <a:cxn ang="0">
                  <a:pos x="20" y="50"/>
                </a:cxn>
                <a:cxn ang="0">
                  <a:pos x="10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5"/>
                </a:cxn>
                <a:cxn ang="0">
                  <a:pos x="2" y="96"/>
                </a:cxn>
                <a:cxn ang="0">
                  <a:pos x="3" y="97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2"/>
                </a:cxn>
                <a:cxn ang="0">
                  <a:pos x="30" y="51"/>
                </a:cxn>
                <a:cxn ang="0">
                  <a:pos x="34" y="39"/>
                </a:cxn>
                <a:cxn ang="0">
                  <a:pos x="37" y="28"/>
                </a:cxn>
                <a:cxn ang="0">
                  <a:pos x="40" y="17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97">
                  <a:moveTo>
                    <a:pt x="32" y="4"/>
                  </a:moveTo>
                  <a:lnTo>
                    <a:pt x="32" y="4"/>
                  </a:lnTo>
                  <a:lnTo>
                    <a:pt x="31" y="17"/>
                  </a:lnTo>
                  <a:lnTo>
                    <a:pt x="28" y="28"/>
                  </a:lnTo>
                  <a:lnTo>
                    <a:pt x="25" y="38"/>
                  </a:lnTo>
                  <a:lnTo>
                    <a:pt x="20" y="50"/>
                  </a:lnTo>
                  <a:lnTo>
                    <a:pt x="10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6"/>
                  </a:lnTo>
                  <a:lnTo>
                    <a:pt x="3" y="97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2"/>
                  </a:lnTo>
                  <a:lnTo>
                    <a:pt x="30" y="51"/>
                  </a:lnTo>
                  <a:lnTo>
                    <a:pt x="34" y="39"/>
                  </a:lnTo>
                  <a:lnTo>
                    <a:pt x="37" y="28"/>
                  </a:lnTo>
                  <a:lnTo>
                    <a:pt x="40" y="17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9" name="Freeform 395"/>
            <p:cNvSpPr/>
            <p:nvPr/>
          </p:nvSpPr>
          <p:spPr bwMode="auto">
            <a:xfrm>
              <a:off x="4719638" y="3544888"/>
              <a:ext cx="55563" cy="8096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1" y="16"/>
                </a:cxn>
                <a:cxn ang="0">
                  <a:pos x="68" y="32"/>
                </a:cxn>
                <a:cxn ang="0">
                  <a:pos x="42" y="65"/>
                </a:cxn>
                <a:cxn ang="0">
                  <a:pos x="42" y="65"/>
                </a:cxn>
                <a:cxn ang="0">
                  <a:pos x="35" y="74"/>
                </a:cxn>
                <a:cxn ang="0">
                  <a:pos x="30" y="84"/>
                </a:cxn>
                <a:cxn ang="0">
                  <a:pos x="20" y="105"/>
                </a:cxn>
                <a:cxn ang="0">
                  <a:pos x="10" y="126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1" y="152"/>
                </a:cxn>
                <a:cxn ang="0">
                  <a:pos x="3" y="154"/>
                </a:cxn>
                <a:cxn ang="0">
                  <a:pos x="4" y="155"/>
                </a:cxn>
                <a:cxn ang="0">
                  <a:pos x="6" y="155"/>
                </a:cxn>
                <a:cxn ang="0">
                  <a:pos x="7" y="154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17" y="133"/>
                </a:cxn>
                <a:cxn ang="0">
                  <a:pos x="26" y="113"/>
                </a:cxn>
                <a:cxn ang="0">
                  <a:pos x="34" y="94"/>
                </a:cxn>
                <a:cxn ang="0">
                  <a:pos x="39" y="84"/>
                </a:cxn>
                <a:cxn ang="0">
                  <a:pos x="45" y="76"/>
                </a:cxn>
                <a:cxn ang="0">
                  <a:pos x="45" y="76"/>
                </a:cxn>
                <a:cxn ang="0">
                  <a:pos x="59" y="58"/>
                </a:cxn>
                <a:cxn ang="0">
                  <a:pos x="73" y="41"/>
                </a:cxn>
                <a:cxn ang="0">
                  <a:pos x="88" y="2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55">
                  <a:moveTo>
                    <a:pt x="96" y="1"/>
                  </a:moveTo>
                  <a:lnTo>
                    <a:pt x="96" y="1"/>
                  </a:lnTo>
                  <a:lnTo>
                    <a:pt x="81" y="16"/>
                  </a:lnTo>
                  <a:lnTo>
                    <a:pt x="68" y="32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35" y="74"/>
                  </a:lnTo>
                  <a:lnTo>
                    <a:pt x="30" y="84"/>
                  </a:lnTo>
                  <a:lnTo>
                    <a:pt x="20" y="105"/>
                  </a:lnTo>
                  <a:lnTo>
                    <a:pt x="10" y="12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1" y="152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6" y="155"/>
                  </a:lnTo>
                  <a:lnTo>
                    <a:pt x="7" y="154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17" y="133"/>
                  </a:lnTo>
                  <a:lnTo>
                    <a:pt x="26" y="113"/>
                  </a:lnTo>
                  <a:lnTo>
                    <a:pt x="34" y="94"/>
                  </a:lnTo>
                  <a:lnTo>
                    <a:pt x="39" y="8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59" y="58"/>
                  </a:lnTo>
                  <a:lnTo>
                    <a:pt x="73" y="41"/>
                  </a:lnTo>
                  <a:lnTo>
                    <a:pt x="88" y="2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0" name="Freeform 396"/>
            <p:cNvSpPr/>
            <p:nvPr/>
          </p:nvSpPr>
          <p:spPr bwMode="auto">
            <a:xfrm>
              <a:off x="4219575" y="3103563"/>
              <a:ext cx="604838" cy="708025"/>
            </a:xfrm>
            <a:custGeom>
              <a:avLst/>
              <a:gdLst/>
              <a:ahLst/>
              <a:cxnLst>
                <a:cxn ang="0">
                  <a:pos x="691" y="1338"/>
                </a:cxn>
                <a:cxn ang="0">
                  <a:pos x="661" y="1332"/>
                </a:cxn>
                <a:cxn ang="0">
                  <a:pos x="581" y="1332"/>
                </a:cxn>
                <a:cxn ang="0">
                  <a:pos x="509" y="1331"/>
                </a:cxn>
                <a:cxn ang="0">
                  <a:pos x="487" y="1329"/>
                </a:cxn>
                <a:cxn ang="0">
                  <a:pos x="346" y="1332"/>
                </a:cxn>
                <a:cxn ang="0">
                  <a:pos x="227" y="1324"/>
                </a:cxn>
                <a:cxn ang="0">
                  <a:pos x="107" y="1276"/>
                </a:cxn>
                <a:cxn ang="0">
                  <a:pos x="26" y="1174"/>
                </a:cxn>
                <a:cxn ang="0">
                  <a:pos x="14" y="1125"/>
                </a:cxn>
                <a:cxn ang="0">
                  <a:pos x="14" y="1040"/>
                </a:cxn>
                <a:cxn ang="0">
                  <a:pos x="11" y="848"/>
                </a:cxn>
                <a:cxn ang="0">
                  <a:pos x="5" y="639"/>
                </a:cxn>
                <a:cxn ang="0">
                  <a:pos x="0" y="262"/>
                </a:cxn>
                <a:cxn ang="0">
                  <a:pos x="4" y="169"/>
                </a:cxn>
                <a:cxn ang="0">
                  <a:pos x="43" y="68"/>
                </a:cxn>
                <a:cxn ang="0">
                  <a:pos x="174" y="11"/>
                </a:cxn>
                <a:cxn ang="0">
                  <a:pos x="398" y="2"/>
                </a:cxn>
                <a:cxn ang="0">
                  <a:pos x="580" y="8"/>
                </a:cxn>
                <a:cxn ang="0">
                  <a:pos x="893" y="18"/>
                </a:cxn>
                <a:cxn ang="0">
                  <a:pos x="1050" y="43"/>
                </a:cxn>
                <a:cxn ang="0">
                  <a:pos x="1101" y="104"/>
                </a:cxn>
                <a:cxn ang="0">
                  <a:pos x="1104" y="157"/>
                </a:cxn>
                <a:cxn ang="0">
                  <a:pos x="1081" y="159"/>
                </a:cxn>
                <a:cxn ang="0">
                  <a:pos x="1069" y="123"/>
                </a:cxn>
                <a:cxn ang="0">
                  <a:pos x="1017" y="66"/>
                </a:cxn>
                <a:cxn ang="0">
                  <a:pos x="935" y="54"/>
                </a:cxn>
                <a:cxn ang="0">
                  <a:pos x="613" y="49"/>
                </a:cxn>
                <a:cxn ang="0">
                  <a:pos x="445" y="38"/>
                </a:cxn>
                <a:cxn ang="0">
                  <a:pos x="247" y="35"/>
                </a:cxn>
                <a:cxn ang="0">
                  <a:pos x="128" y="61"/>
                </a:cxn>
                <a:cxn ang="0">
                  <a:pos x="59" y="111"/>
                </a:cxn>
                <a:cxn ang="0">
                  <a:pos x="41" y="193"/>
                </a:cxn>
                <a:cxn ang="0">
                  <a:pos x="35" y="262"/>
                </a:cxn>
                <a:cxn ang="0">
                  <a:pos x="39" y="299"/>
                </a:cxn>
                <a:cxn ang="0">
                  <a:pos x="45" y="732"/>
                </a:cxn>
                <a:cxn ang="0">
                  <a:pos x="50" y="996"/>
                </a:cxn>
                <a:cxn ang="0">
                  <a:pos x="49" y="1106"/>
                </a:cxn>
                <a:cxn ang="0">
                  <a:pos x="52" y="1136"/>
                </a:cxn>
                <a:cxn ang="0">
                  <a:pos x="85" y="1207"/>
                </a:cxn>
                <a:cxn ang="0">
                  <a:pos x="189" y="1281"/>
                </a:cxn>
                <a:cxn ang="0">
                  <a:pos x="259" y="1287"/>
                </a:cxn>
                <a:cxn ang="0">
                  <a:pos x="384" y="1298"/>
                </a:cxn>
                <a:cxn ang="0">
                  <a:pos x="466" y="1292"/>
                </a:cxn>
                <a:cxn ang="0">
                  <a:pos x="602" y="1297"/>
                </a:cxn>
                <a:cxn ang="0">
                  <a:pos x="682" y="1297"/>
                </a:cxn>
                <a:cxn ang="0">
                  <a:pos x="713" y="1294"/>
                </a:cxn>
                <a:cxn ang="0">
                  <a:pos x="781" y="1271"/>
                </a:cxn>
                <a:cxn ang="0">
                  <a:pos x="969" y="1143"/>
                </a:cxn>
                <a:cxn ang="0">
                  <a:pos x="1093" y="1056"/>
                </a:cxn>
                <a:cxn ang="0">
                  <a:pos x="1108" y="1031"/>
                </a:cxn>
                <a:cxn ang="0">
                  <a:pos x="1096" y="668"/>
                </a:cxn>
                <a:cxn ang="0">
                  <a:pos x="1112" y="658"/>
                </a:cxn>
                <a:cxn ang="0">
                  <a:pos x="1132" y="676"/>
                </a:cxn>
                <a:cxn ang="0">
                  <a:pos x="1135" y="1062"/>
                </a:cxn>
                <a:cxn ang="0">
                  <a:pos x="1074" y="1111"/>
                </a:cxn>
                <a:cxn ang="0">
                  <a:pos x="931" y="1212"/>
                </a:cxn>
                <a:cxn ang="0">
                  <a:pos x="765" y="1319"/>
                </a:cxn>
                <a:cxn ang="0">
                  <a:pos x="719" y="1332"/>
                </a:cxn>
              </a:cxnLst>
              <a:rect l="0" t="0" r="r" b="b"/>
              <a:pathLst>
                <a:path w="1145" h="1338">
                  <a:moveTo>
                    <a:pt x="707" y="1338"/>
                  </a:moveTo>
                  <a:lnTo>
                    <a:pt x="707" y="1338"/>
                  </a:lnTo>
                  <a:lnTo>
                    <a:pt x="703" y="1338"/>
                  </a:lnTo>
                  <a:lnTo>
                    <a:pt x="700" y="1337"/>
                  </a:lnTo>
                  <a:lnTo>
                    <a:pt x="698" y="1336"/>
                  </a:lnTo>
                  <a:lnTo>
                    <a:pt x="696" y="1337"/>
                  </a:lnTo>
                  <a:lnTo>
                    <a:pt x="696" y="1337"/>
                  </a:lnTo>
                  <a:lnTo>
                    <a:pt x="691" y="1338"/>
                  </a:lnTo>
                  <a:lnTo>
                    <a:pt x="691" y="1338"/>
                  </a:lnTo>
                  <a:lnTo>
                    <a:pt x="685" y="1337"/>
                  </a:lnTo>
                  <a:lnTo>
                    <a:pt x="678" y="1333"/>
                  </a:lnTo>
                  <a:lnTo>
                    <a:pt x="678" y="1333"/>
                  </a:lnTo>
                  <a:lnTo>
                    <a:pt x="675" y="1332"/>
                  </a:lnTo>
                  <a:lnTo>
                    <a:pt x="671" y="1332"/>
                  </a:lnTo>
                  <a:lnTo>
                    <a:pt x="671" y="1332"/>
                  </a:lnTo>
                  <a:lnTo>
                    <a:pt x="661" y="1332"/>
                  </a:lnTo>
                  <a:lnTo>
                    <a:pt x="648" y="1333"/>
                  </a:lnTo>
                  <a:lnTo>
                    <a:pt x="648" y="1333"/>
                  </a:lnTo>
                  <a:lnTo>
                    <a:pt x="638" y="1334"/>
                  </a:lnTo>
                  <a:lnTo>
                    <a:pt x="638" y="1334"/>
                  </a:lnTo>
                  <a:lnTo>
                    <a:pt x="615" y="1334"/>
                  </a:lnTo>
                  <a:lnTo>
                    <a:pt x="615" y="1334"/>
                  </a:lnTo>
                  <a:lnTo>
                    <a:pt x="600" y="1334"/>
                  </a:lnTo>
                  <a:lnTo>
                    <a:pt x="581" y="1332"/>
                  </a:lnTo>
                  <a:lnTo>
                    <a:pt x="581" y="1332"/>
                  </a:lnTo>
                  <a:lnTo>
                    <a:pt x="569" y="1331"/>
                  </a:lnTo>
                  <a:lnTo>
                    <a:pt x="554" y="1329"/>
                  </a:lnTo>
                  <a:lnTo>
                    <a:pt x="554" y="1329"/>
                  </a:lnTo>
                  <a:lnTo>
                    <a:pt x="534" y="1331"/>
                  </a:lnTo>
                  <a:lnTo>
                    <a:pt x="534" y="1331"/>
                  </a:lnTo>
                  <a:lnTo>
                    <a:pt x="513" y="1331"/>
                  </a:lnTo>
                  <a:lnTo>
                    <a:pt x="509" y="1331"/>
                  </a:lnTo>
                  <a:lnTo>
                    <a:pt x="509" y="1331"/>
                  </a:lnTo>
                  <a:lnTo>
                    <a:pt x="503" y="1329"/>
                  </a:lnTo>
                  <a:lnTo>
                    <a:pt x="496" y="1328"/>
                  </a:lnTo>
                  <a:lnTo>
                    <a:pt x="495" y="1327"/>
                  </a:lnTo>
                  <a:lnTo>
                    <a:pt x="492" y="1328"/>
                  </a:lnTo>
                  <a:lnTo>
                    <a:pt x="492" y="1328"/>
                  </a:lnTo>
                  <a:lnTo>
                    <a:pt x="487" y="1329"/>
                  </a:lnTo>
                  <a:lnTo>
                    <a:pt x="487" y="1329"/>
                  </a:lnTo>
                  <a:lnTo>
                    <a:pt x="461" y="1329"/>
                  </a:lnTo>
                  <a:lnTo>
                    <a:pt x="436" y="1332"/>
                  </a:lnTo>
                  <a:lnTo>
                    <a:pt x="436" y="1332"/>
                  </a:lnTo>
                  <a:lnTo>
                    <a:pt x="410" y="1333"/>
                  </a:lnTo>
                  <a:lnTo>
                    <a:pt x="384" y="1334"/>
                  </a:lnTo>
                  <a:lnTo>
                    <a:pt x="384" y="1334"/>
                  </a:lnTo>
                  <a:lnTo>
                    <a:pt x="364" y="1333"/>
                  </a:lnTo>
                  <a:lnTo>
                    <a:pt x="346" y="1332"/>
                  </a:lnTo>
                  <a:lnTo>
                    <a:pt x="346" y="1332"/>
                  </a:lnTo>
                  <a:lnTo>
                    <a:pt x="327" y="1329"/>
                  </a:lnTo>
                  <a:lnTo>
                    <a:pt x="308" y="1329"/>
                  </a:lnTo>
                  <a:lnTo>
                    <a:pt x="308" y="1329"/>
                  </a:lnTo>
                  <a:lnTo>
                    <a:pt x="274" y="1327"/>
                  </a:lnTo>
                  <a:lnTo>
                    <a:pt x="240" y="1325"/>
                  </a:lnTo>
                  <a:lnTo>
                    <a:pt x="227" y="1324"/>
                  </a:lnTo>
                  <a:lnTo>
                    <a:pt x="227" y="1324"/>
                  </a:lnTo>
                  <a:lnTo>
                    <a:pt x="208" y="1322"/>
                  </a:lnTo>
                  <a:lnTo>
                    <a:pt x="191" y="1318"/>
                  </a:lnTo>
                  <a:lnTo>
                    <a:pt x="174" y="1313"/>
                  </a:lnTo>
                  <a:lnTo>
                    <a:pt x="159" y="1307"/>
                  </a:lnTo>
                  <a:lnTo>
                    <a:pt x="159" y="1307"/>
                  </a:lnTo>
                  <a:lnTo>
                    <a:pt x="140" y="1297"/>
                  </a:lnTo>
                  <a:lnTo>
                    <a:pt x="124" y="1287"/>
                  </a:lnTo>
                  <a:lnTo>
                    <a:pt x="107" y="1276"/>
                  </a:lnTo>
                  <a:lnTo>
                    <a:pt x="93" y="1263"/>
                  </a:lnTo>
                  <a:lnTo>
                    <a:pt x="78" y="1249"/>
                  </a:lnTo>
                  <a:lnTo>
                    <a:pt x="65" y="1234"/>
                  </a:lnTo>
                  <a:lnTo>
                    <a:pt x="52" y="1219"/>
                  </a:lnTo>
                  <a:lnTo>
                    <a:pt x="40" y="1201"/>
                  </a:lnTo>
                  <a:lnTo>
                    <a:pt x="40" y="1201"/>
                  </a:lnTo>
                  <a:lnTo>
                    <a:pt x="30" y="1183"/>
                  </a:lnTo>
                  <a:lnTo>
                    <a:pt x="26" y="1174"/>
                  </a:lnTo>
                  <a:lnTo>
                    <a:pt x="22" y="1164"/>
                  </a:lnTo>
                  <a:lnTo>
                    <a:pt x="19" y="1155"/>
                  </a:lnTo>
                  <a:lnTo>
                    <a:pt x="17" y="1146"/>
                  </a:lnTo>
                  <a:lnTo>
                    <a:pt x="15" y="1136"/>
                  </a:lnTo>
                  <a:lnTo>
                    <a:pt x="14" y="1126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3" y="1118"/>
                  </a:lnTo>
                  <a:lnTo>
                    <a:pt x="12" y="1111"/>
                  </a:lnTo>
                  <a:lnTo>
                    <a:pt x="11" y="1096"/>
                  </a:lnTo>
                  <a:lnTo>
                    <a:pt x="12" y="1081"/>
                  </a:lnTo>
                  <a:lnTo>
                    <a:pt x="13" y="1065"/>
                  </a:lnTo>
                  <a:lnTo>
                    <a:pt x="13" y="1065"/>
                  </a:lnTo>
                  <a:lnTo>
                    <a:pt x="14" y="1040"/>
                  </a:lnTo>
                  <a:lnTo>
                    <a:pt x="14" y="1040"/>
                  </a:lnTo>
                  <a:lnTo>
                    <a:pt x="14" y="997"/>
                  </a:lnTo>
                  <a:lnTo>
                    <a:pt x="14" y="997"/>
                  </a:lnTo>
                  <a:lnTo>
                    <a:pt x="14" y="945"/>
                  </a:lnTo>
                  <a:lnTo>
                    <a:pt x="14" y="895"/>
                  </a:lnTo>
                  <a:lnTo>
                    <a:pt x="14" y="895"/>
                  </a:lnTo>
                  <a:lnTo>
                    <a:pt x="13" y="871"/>
                  </a:lnTo>
                  <a:lnTo>
                    <a:pt x="11" y="848"/>
                  </a:lnTo>
                  <a:lnTo>
                    <a:pt x="11" y="848"/>
                  </a:lnTo>
                  <a:lnTo>
                    <a:pt x="8" y="815"/>
                  </a:lnTo>
                  <a:lnTo>
                    <a:pt x="7" y="799"/>
                  </a:lnTo>
                  <a:lnTo>
                    <a:pt x="8" y="782"/>
                  </a:lnTo>
                  <a:lnTo>
                    <a:pt x="8" y="782"/>
                  </a:lnTo>
                  <a:lnTo>
                    <a:pt x="9" y="747"/>
                  </a:lnTo>
                  <a:lnTo>
                    <a:pt x="9" y="711"/>
                  </a:lnTo>
                  <a:lnTo>
                    <a:pt x="7" y="675"/>
                  </a:lnTo>
                  <a:lnTo>
                    <a:pt x="5" y="639"/>
                  </a:lnTo>
                  <a:lnTo>
                    <a:pt x="5" y="639"/>
                  </a:lnTo>
                  <a:lnTo>
                    <a:pt x="2" y="589"/>
                  </a:lnTo>
                  <a:lnTo>
                    <a:pt x="1" y="564"/>
                  </a:lnTo>
                  <a:lnTo>
                    <a:pt x="0" y="539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2"/>
                  </a:lnTo>
                  <a:lnTo>
                    <a:pt x="0" y="262"/>
                  </a:lnTo>
                  <a:lnTo>
                    <a:pt x="3" y="243"/>
                  </a:lnTo>
                  <a:lnTo>
                    <a:pt x="3" y="243"/>
                  </a:lnTo>
                  <a:lnTo>
                    <a:pt x="4" y="230"/>
                  </a:lnTo>
                  <a:lnTo>
                    <a:pt x="5" y="219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4" y="183"/>
                  </a:lnTo>
                  <a:lnTo>
                    <a:pt x="4" y="169"/>
                  </a:lnTo>
                  <a:lnTo>
                    <a:pt x="5" y="157"/>
                  </a:lnTo>
                  <a:lnTo>
                    <a:pt x="7" y="145"/>
                  </a:lnTo>
                  <a:lnTo>
                    <a:pt x="7" y="145"/>
                  </a:lnTo>
                  <a:lnTo>
                    <a:pt x="12" y="126"/>
                  </a:lnTo>
                  <a:lnTo>
                    <a:pt x="18" y="109"/>
                  </a:lnTo>
                  <a:lnTo>
                    <a:pt x="26" y="93"/>
                  </a:lnTo>
                  <a:lnTo>
                    <a:pt x="34" y="80"/>
                  </a:lnTo>
                  <a:lnTo>
                    <a:pt x="43" y="68"/>
                  </a:lnTo>
                  <a:lnTo>
                    <a:pt x="54" y="58"/>
                  </a:lnTo>
                  <a:lnTo>
                    <a:pt x="68" y="48"/>
                  </a:lnTo>
                  <a:lnTo>
                    <a:pt x="84" y="39"/>
                  </a:lnTo>
                  <a:lnTo>
                    <a:pt x="84" y="39"/>
                  </a:lnTo>
                  <a:lnTo>
                    <a:pt x="100" y="33"/>
                  </a:lnTo>
                  <a:lnTo>
                    <a:pt x="114" y="28"/>
                  </a:lnTo>
                  <a:lnTo>
                    <a:pt x="144" y="19"/>
                  </a:lnTo>
                  <a:lnTo>
                    <a:pt x="174" y="11"/>
                  </a:lnTo>
                  <a:lnTo>
                    <a:pt x="204" y="6"/>
                  </a:lnTo>
                  <a:lnTo>
                    <a:pt x="233" y="3"/>
                  </a:lnTo>
                  <a:lnTo>
                    <a:pt x="262" y="1"/>
                  </a:lnTo>
                  <a:lnTo>
                    <a:pt x="290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58" y="0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441" y="3"/>
                  </a:lnTo>
                  <a:lnTo>
                    <a:pt x="483" y="3"/>
                  </a:lnTo>
                  <a:lnTo>
                    <a:pt x="483" y="3"/>
                  </a:lnTo>
                  <a:lnTo>
                    <a:pt x="507" y="4"/>
                  </a:lnTo>
                  <a:lnTo>
                    <a:pt x="532" y="5"/>
                  </a:lnTo>
                  <a:lnTo>
                    <a:pt x="580" y="8"/>
                  </a:lnTo>
                  <a:lnTo>
                    <a:pt x="580" y="8"/>
                  </a:lnTo>
                  <a:lnTo>
                    <a:pt x="629" y="11"/>
                  </a:lnTo>
                  <a:lnTo>
                    <a:pt x="654" y="12"/>
                  </a:lnTo>
                  <a:lnTo>
                    <a:pt x="678" y="12"/>
                  </a:lnTo>
                  <a:lnTo>
                    <a:pt x="678" y="12"/>
                  </a:lnTo>
                  <a:lnTo>
                    <a:pt x="730" y="14"/>
                  </a:lnTo>
                  <a:lnTo>
                    <a:pt x="783" y="15"/>
                  </a:lnTo>
                  <a:lnTo>
                    <a:pt x="881" y="17"/>
                  </a:lnTo>
                  <a:lnTo>
                    <a:pt x="893" y="18"/>
                  </a:lnTo>
                  <a:lnTo>
                    <a:pt x="893" y="18"/>
                  </a:lnTo>
                  <a:lnTo>
                    <a:pt x="930" y="19"/>
                  </a:lnTo>
                  <a:lnTo>
                    <a:pt x="968" y="22"/>
                  </a:lnTo>
                  <a:lnTo>
                    <a:pt x="985" y="24"/>
                  </a:lnTo>
                  <a:lnTo>
                    <a:pt x="1003" y="27"/>
                  </a:lnTo>
                  <a:lnTo>
                    <a:pt x="1019" y="31"/>
                  </a:lnTo>
                  <a:lnTo>
                    <a:pt x="1035" y="37"/>
                  </a:lnTo>
                  <a:lnTo>
                    <a:pt x="1050" y="43"/>
                  </a:lnTo>
                  <a:lnTo>
                    <a:pt x="1064" y="52"/>
                  </a:lnTo>
                  <a:lnTo>
                    <a:pt x="1075" y="62"/>
                  </a:lnTo>
                  <a:lnTo>
                    <a:pt x="1081" y="68"/>
                  </a:lnTo>
                  <a:lnTo>
                    <a:pt x="1085" y="74"/>
                  </a:lnTo>
                  <a:lnTo>
                    <a:pt x="1090" y="81"/>
                  </a:lnTo>
                  <a:lnTo>
                    <a:pt x="1095" y="89"/>
                  </a:lnTo>
                  <a:lnTo>
                    <a:pt x="1098" y="96"/>
                  </a:lnTo>
                  <a:lnTo>
                    <a:pt x="1101" y="104"/>
                  </a:lnTo>
                  <a:lnTo>
                    <a:pt x="1104" y="114"/>
                  </a:lnTo>
                  <a:lnTo>
                    <a:pt x="1106" y="124"/>
                  </a:lnTo>
                  <a:lnTo>
                    <a:pt x="1107" y="134"/>
                  </a:lnTo>
                  <a:lnTo>
                    <a:pt x="1108" y="145"/>
                  </a:lnTo>
                  <a:lnTo>
                    <a:pt x="1108" y="145"/>
                  </a:lnTo>
                  <a:lnTo>
                    <a:pt x="1107" y="152"/>
                  </a:lnTo>
                  <a:lnTo>
                    <a:pt x="1106" y="154"/>
                  </a:lnTo>
                  <a:lnTo>
                    <a:pt x="1104" y="157"/>
                  </a:lnTo>
                  <a:lnTo>
                    <a:pt x="1104" y="157"/>
                  </a:lnTo>
                  <a:lnTo>
                    <a:pt x="1101" y="159"/>
                  </a:lnTo>
                  <a:lnTo>
                    <a:pt x="1098" y="160"/>
                  </a:lnTo>
                  <a:lnTo>
                    <a:pt x="1095" y="161"/>
                  </a:lnTo>
                  <a:lnTo>
                    <a:pt x="1090" y="162"/>
                  </a:lnTo>
                  <a:lnTo>
                    <a:pt x="1090" y="162"/>
                  </a:lnTo>
                  <a:lnTo>
                    <a:pt x="1084" y="161"/>
                  </a:lnTo>
                  <a:lnTo>
                    <a:pt x="1081" y="159"/>
                  </a:lnTo>
                  <a:lnTo>
                    <a:pt x="1078" y="157"/>
                  </a:lnTo>
                  <a:lnTo>
                    <a:pt x="1076" y="155"/>
                  </a:lnTo>
                  <a:lnTo>
                    <a:pt x="1074" y="152"/>
                  </a:lnTo>
                  <a:lnTo>
                    <a:pt x="1072" y="149"/>
                  </a:lnTo>
                  <a:lnTo>
                    <a:pt x="1072" y="145"/>
                  </a:lnTo>
                  <a:lnTo>
                    <a:pt x="1072" y="145"/>
                  </a:lnTo>
                  <a:lnTo>
                    <a:pt x="1071" y="133"/>
                  </a:lnTo>
                  <a:lnTo>
                    <a:pt x="1069" y="123"/>
                  </a:lnTo>
                  <a:lnTo>
                    <a:pt x="1066" y="114"/>
                  </a:lnTo>
                  <a:lnTo>
                    <a:pt x="1062" y="104"/>
                  </a:lnTo>
                  <a:lnTo>
                    <a:pt x="1056" y="96"/>
                  </a:lnTo>
                  <a:lnTo>
                    <a:pt x="1050" y="89"/>
                  </a:lnTo>
                  <a:lnTo>
                    <a:pt x="1044" y="83"/>
                  </a:lnTo>
                  <a:lnTo>
                    <a:pt x="1036" y="77"/>
                  </a:lnTo>
                  <a:lnTo>
                    <a:pt x="1026" y="71"/>
                  </a:lnTo>
                  <a:lnTo>
                    <a:pt x="1017" y="66"/>
                  </a:lnTo>
                  <a:lnTo>
                    <a:pt x="1006" y="62"/>
                  </a:lnTo>
                  <a:lnTo>
                    <a:pt x="994" y="59"/>
                  </a:lnTo>
                  <a:lnTo>
                    <a:pt x="981" y="57"/>
                  </a:lnTo>
                  <a:lnTo>
                    <a:pt x="968" y="55"/>
                  </a:lnTo>
                  <a:lnTo>
                    <a:pt x="952" y="54"/>
                  </a:lnTo>
                  <a:lnTo>
                    <a:pt x="937" y="54"/>
                  </a:lnTo>
                  <a:lnTo>
                    <a:pt x="935" y="54"/>
                  </a:lnTo>
                  <a:lnTo>
                    <a:pt x="935" y="54"/>
                  </a:lnTo>
                  <a:lnTo>
                    <a:pt x="897" y="53"/>
                  </a:lnTo>
                  <a:lnTo>
                    <a:pt x="861" y="51"/>
                  </a:lnTo>
                  <a:lnTo>
                    <a:pt x="861" y="51"/>
                  </a:lnTo>
                  <a:lnTo>
                    <a:pt x="825" y="50"/>
                  </a:lnTo>
                  <a:lnTo>
                    <a:pt x="788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13" y="49"/>
                  </a:lnTo>
                  <a:lnTo>
                    <a:pt x="597" y="48"/>
                  </a:lnTo>
                  <a:lnTo>
                    <a:pt x="564" y="45"/>
                  </a:lnTo>
                  <a:lnTo>
                    <a:pt x="564" y="45"/>
                  </a:lnTo>
                  <a:lnTo>
                    <a:pt x="531" y="40"/>
                  </a:lnTo>
                  <a:lnTo>
                    <a:pt x="514" y="39"/>
                  </a:lnTo>
                  <a:lnTo>
                    <a:pt x="497" y="39"/>
                  </a:lnTo>
                  <a:lnTo>
                    <a:pt x="497" y="39"/>
                  </a:lnTo>
                  <a:lnTo>
                    <a:pt x="445" y="38"/>
                  </a:lnTo>
                  <a:lnTo>
                    <a:pt x="392" y="35"/>
                  </a:lnTo>
                  <a:lnTo>
                    <a:pt x="392" y="35"/>
                  </a:lnTo>
                  <a:lnTo>
                    <a:pt x="344" y="33"/>
                  </a:lnTo>
                  <a:lnTo>
                    <a:pt x="344" y="33"/>
                  </a:lnTo>
                  <a:lnTo>
                    <a:pt x="311" y="32"/>
                  </a:lnTo>
                  <a:lnTo>
                    <a:pt x="311" y="32"/>
                  </a:lnTo>
                  <a:lnTo>
                    <a:pt x="283" y="33"/>
                  </a:lnTo>
                  <a:lnTo>
                    <a:pt x="247" y="35"/>
                  </a:lnTo>
                  <a:lnTo>
                    <a:pt x="227" y="37"/>
                  </a:lnTo>
                  <a:lnTo>
                    <a:pt x="207" y="40"/>
                  </a:lnTo>
                  <a:lnTo>
                    <a:pt x="188" y="43"/>
                  </a:lnTo>
                  <a:lnTo>
                    <a:pt x="16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7" y="55"/>
                  </a:lnTo>
                  <a:lnTo>
                    <a:pt x="128" y="61"/>
                  </a:lnTo>
                  <a:lnTo>
                    <a:pt x="109" y="68"/>
                  </a:lnTo>
                  <a:lnTo>
                    <a:pt x="101" y="72"/>
                  </a:lnTo>
                  <a:lnTo>
                    <a:pt x="93" y="78"/>
                  </a:lnTo>
                  <a:lnTo>
                    <a:pt x="84" y="83"/>
                  </a:lnTo>
                  <a:lnTo>
                    <a:pt x="77" y="89"/>
                  </a:lnTo>
                  <a:lnTo>
                    <a:pt x="70" y="95"/>
                  </a:lnTo>
                  <a:lnTo>
                    <a:pt x="64" y="102"/>
                  </a:lnTo>
                  <a:lnTo>
                    <a:pt x="59" y="111"/>
                  </a:lnTo>
                  <a:lnTo>
                    <a:pt x="53" y="120"/>
                  </a:lnTo>
                  <a:lnTo>
                    <a:pt x="49" y="130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2" y="155"/>
                  </a:lnTo>
                  <a:lnTo>
                    <a:pt x="41" y="167"/>
                  </a:lnTo>
                  <a:lnTo>
                    <a:pt x="41" y="181"/>
                  </a:lnTo>
                  <a:lnTo>
                    <a:pt x="41" y="193"/>
                  </a:lnTo>
                  <a:lnTo>
                    <a:pt x="41" y="193"/>
                  </a:lnTo>
                  <a:lnTo>
                    <a:pt x="42" y="20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38" y="240"/>
                  </a:lnTo>
                  <a:lnTo>
                    <a:pt x="38" y="240"/>
                  </a:lnTo>
                  <a:lnTo>
                    <a:pt x="36" y="251"/>
                  </a:lnTo>
                  <a:lnTo>
                    <a:pt x="35" y="262"/>
                  </a:lnTo>
                  <a:lnTo>
                    <a:pt x="35" y="268"/>
                  </a:lnTo>
                  <a:lnTo>
                    <a:pt x="35" y="273"/>
                  </a:lnTo>
                  <a:lnTo>
                    <a:pt x="37" y="278"/>
                  </a:lnTo>
                  <a:lnTo>
                    <a:pt x="39" y="282"/>
                  </a:lnTo>
                  <a:lnTo>
                    <a:pt x="39" y="282"/>
                  </a:lnTo>
                  <a:lnTo>
                    <a:pt x="41" y="288"/>
                  </a:lnTo>
                  <a:lnTo>
                    <a:pt x="41" y="294"/>
                  </a:lnTo>
                  <a:lnTo>
                    <a:pt x="39" y="299"/>
                  </a:lnTo>
                  <a:lnTo>
                    <a:pt x="38" y="302"/>
                  </a:lnTo>
                  <a:lnTo>
                    <a:pt x="36" y="303"/>
                  </a:lnTo>
                  <a:lnTo>
                    <a:pt x="36" y="305"/>
                  </a:lnTo>
                  <a:lnTo>
                    <a:pt x="36" y="305"/>
                  </a:lnTo>
                  <a:lnTo>
                    <a:pt x="37" y="404"/>
                  </a:lnTo>
                  <a:lnTo>
                    <a:pt x="38" y="509"/>
                  </a:lnTo>
                  <a:lnTo>
                    <a:pt x="40" y="620"/>
                  </a:lnTo>
                  <a:lnTo>
                    <a:pt x="45" y="732"/>
                  </a:lnTo>
                  <a:lnTo>
                    <a:pt x="45" y="732"/>
                  </a:lnTo>
                  <a:lnTo>
                    <a:pt x="47" y="788"/>
                  </a:lnTo>
                  <a:lnTo>
                    <a:pt x="49" y="845"/>
                  </a:lnTo>
                  <a:lnTo>
                    <a:pt x="50" y="905"/>
                  </a:lnTo>
                  <a:lnTo>
                    <a:pt x="50" y="965"/>
                  </a:lnTo>
                  <a:lnTo>
                    <a:pt x="50" y="965"/>
                  </a:lnTo>
                  <a:lnTo>
                    <a:pt x="50" y="996"/>
                  </a:lnTo>
                  <a:lnTo>
                    <a:pt x="50" y="996"/>
                  </a:lnTo>
                  <a:lnTo>
                    <a:pt x="50" y="1033"/>
                  </a:lnTo>
                  <a:lnTo>
                    <a:pt x="50" y="1070"/>
                  </a:lnTo>
                  <a:lnTo>
                    <a:pt x="50" y="1075"/>
                  </a:lnTo>
                  <a:lnTo>
                    <a:pt x="50" y="1075"/>
                  </a:lnTo>
                  <a:lnTo>
                    <a:pt x="49" y="1099"/>
                  </a:lnTo>
                  <a:lnTo>
                    <a:pt x="49" y="1099"/>
                  </a:lnTo>
                  <a:lnTo>
                    <a:pt x="50" y="1106"/>
                  </a:lnTo>
                  <a:lnTo>
                    <a:pt x="49" y="1106"/>
                  </a:lnTo>
                  <a:lnTo>
                    <a:pt x="50" y="1116"/>
                  </a:lnTo>
                  <a:lnTo>
                    <a:pt x="50" y="1119"/>
                  </a:lnTo>
                  <a:lnTo>
                    <a:pt x="51" y="1121"/>
                  </a:lnTo>
                  <a:lnTo>
                    <a:pt x="51" y="1121"/>
                  </a:lnTo>
                  <a:lnTo>
                    <a:pt x="52" y="1124"/>
                  </a:lnTo>
                  <a:lnTo>
                    <a:pt x="53" y="1128"/>
                  </a:lnTo>
                  <a:lnTo>
                    <a:pt x="53" y="1132"/>
                  </a:lnTo>
                  <a:lnTo>
                    <a:pt x="52" y="1136"/>
                  </a:lnTo>
                  <a:lnTo>
                    <a:pt x="52" y="1137"/>
                  </a:lnTo>
                  <a:lnTo>
                    <a:pt x="52" y="1138"/>
                  </a:lnTo>
                  <a:lnTo>
                    <a:pt x="52" y="1138"/>
                  </a:lnTo>
                  <a:lnTo>
                    <a:pt x="57" y="1153"/>
                  </a:lnTo>
                  <a:lnTo>
                    <a:pt x="62" y="1167"/>
                  </a:lnTo>
                  <a:lnTo>
                    <a:pt x="69" y="1181"/>
                  </a:lnTo>
                  <a:lnTo>
                    <a:pt x="76" y="1194"/>
                  </a:lnTo>
                  <a:lnTo>
                    <a:pt x="85" y="1207"/>
                  </a:lnTo>
                  <a:lnTo>
                    <a:pt x="96" y="1219"/>
                  </a:lnTo>
                  <a:lnTo>
                    <a:pt x="107" y="1230"/>
                  </a:lnTo>
                  <a:lnTo>
                    <a:pt x="120" y="1242"/>
                  </a:lnTo>
                  <a:lnTo>
                    <a:pt x="133" y="1252"/>
                  </a:lnTo>
                  <a:lnTo>
                    <a:pt x="146" y="1260"/>
                  </a:lnTo>
                  <a:lnTo>
                    <a:pt x="160" y="1269"/>
                  </a:lnTo>
                  <a:lnTo>
                    <a:pt x="174" y="1275"/>
                  </a:lnTo>
                  <a:lnTo>
                    <a:pt x="189" y="1281"/>
                  </a:lnTo>
                  <a:lnTo>
                    <a:pt x="202" y="1285"/>
                  </a:lnTo>
                  <a:lnTo>
                    <a:pt x="217" y="1287"/>
                  </a:lnTo>
                  <a:lnTo>
                    <a:pt x="231" y="1288"/>
                  </a:lnTo>
                  <a:lnTo>
                    <a:pt x="231" y="1288"/>
                  </a:lnTo>
                  <a:lnTo>
                    <a:pt x="240" y="1287"/>
                  </a:lnTo>
                  <a:lnTo>
                    <a:pt x="240" y="1287"/>
                  </a:lnTo>
                  <a:lnTo>
                    <a:pt x="259" y="1287"/>
                  </a:lnTo>
                  <a:lnTo>
                    <a:pt x="259" y="1287"/>
                  </a:lnTo>
                  <a:lnTo>
                    <a:pt x="278" y="1287"/>
                  </a:lnTo>
                  <a:lnTo>
                    <a:pt x="296" y="1289"/>
                  </a:lnTo>
                  <a:lnTo>
                    <a:pt x="332" y="1293"/>
                  </a:lnTo>
                  <a:lnTo>
                    <a:pt x="332" y="1293"/>
                  </a:lnTo>
                  <a:lnTo>
                    <a:pt x="349" y="1296"/>
                  </a:lnTo>
                  <a:lnTo>
                    <a:pt x="349" y="1296"/>
                  </a:lnTo>
                  <a:lnTo>
                    <a:pt x="366" y="1297"/>
                  </a:lnTo>
                  <a:lnTo>
                    <a:pt x="384" y="1298"/>
                  </a:lnTo>
                  <a:lnTo>
                    <a:pt x="384" y="1298"/>
                  </a:lnTo>
                  <a:lnTo>
                    <a:pt x="411" y="1297"/>
                  </a:lnTo>
                  <a:lnTo>
                    <a:pt x="437" y="1295"/>
                  </a:lnTo>
                  <a:lnTo>
                    <a:pt x="437" y="1295"/>
                  </a:lnTo>
                  <a:lnTo>
                    <a:pt x="462" y="1293"/>
                  </a:lnTo>
                  <a:lnTo>
                    <a:pt x="465" y="1293"/>
                  </a:lnTo>
                  <a:lnTo>
                    <a:pt x="466" y="1292"/>
                  </a:lnTo>
                  <a:lnTo>
                    <a:pt x="466" y="1292"/>
                  </a:lnTo>
                  <a:lnTo>
                    <a:pt x="471" y="1289"/>
                  </a:lnTo>
                  <a:lnTo>
                    <a:pt x="476" y="1288"/>
                  </a:lnTo>
                  <a:lnTo>
                    <a:pt x="478" y="1288"/>
                  </a:lnTo>
                  <a:lnTo>
                    <a:pt x="478" y="1288"/>
                  </a:lnTo>
                  <a:lnTo>
                    <a:pt x="528" y="1292"/>
                  </a:lnTo>
                  <a:lnTo>
                    <a:pt x="528" y="1292"/>
                  </a:lnTo>
                  <a:lnTo>
                    <a:pt x="577" y="1295"/>
                  </a:lnTo>
                  <a:lnTo>
                    <a:pt x="602" y="1297"/>
                  </a:lnTo>
                  <a:lnTo>
                    <a:pt x="627" y="1297"/>
                  </a:lnTo>
                  <a:lnTo>
                    <a:pt x="627" y="1297"/>
                  </a:lnTo>
                  <a:lnTo>
                    <a:pt x="645" y="1296"/>
                  </a:lnTo>
                  <a:lnTo>
                    <a:pt x="645" y="1296"/>
                  </a:lnTo>
                  <a:lnTo>
                    <a:pt x="665" y="1296"/>
                  </a:lnTo>
                  <a:lnTo>
                    <a:pt x="665" y="1296"/>
                  </a:lnTo>
                  <a:lnTo>
                    <a:pt x="674" y="1296"/>
                  </a:lnTo>
                  <a:lnTo>
                    <a:pt x="682" y="1297"/>
                  </a:lnTo>
                  <a:lnTo>
                    <a:pt x="690" y="1300"/>
                  </a:lnTo>
                  <a:lnTo>
                    <a:pt x="697" y="1303"/>
                  </a:lnTo>
                  <a:lnTo>
                    <a:pt x="699" y="1304"/>
                  </a:lnTo>
                  <a:lnTo>
                    <a:pt x="703" y="1303"/>
                  </a:lnTo>
                  <a:lnTo>
                    <a:pt x="704" y="1302"/>
                  </a:lnTo>
                  <a:lnTo>
                    <a:pt x="704" y="1302"/>
                  </a:lnTo>
                  <a:lnTo>
                    <a:pt x="708" y="1297"/>
                  </a:lnTo>
                  <a:lnTo>
                    <a:pt x="713" y="1294"/>
                  </a:lnTo>
                  <a:lnTo>
                    <a:pt x="725" y="1289"/>
                  </a:lnTo>
                  <a:lnTo>
                    <a:pt x="736" y="1285"/>
                  </a:lnTo>
                  <a:lnTo>
                    <a:pt x="749" y="1281"/>
                  </a:lnTo>
                  <a:lnTo>
                    <a:pt x="749" y="1281"/>
                  </a:lnTo>
                  <a:lnTo>
                    <a:pt x="765" y="1277"/>
                  </a:lnTo>
                  <a:lnTo>
                    <a:pt x="772" y="1274"/>
                  </a:lnTo>
                  <a:lnTo>
                    <a:pt x="781" y="1271"/>
                  </a:lnTo>
                  <a:lnTo>
                    <a:pt x="781" y="1271"/>
                  </a:lnTo>
                  <a:lnTo>
                    <a:pt x="812" y="1254"/>
                  </a:lnTo>
                  <a:lnTo>
                    <a:pt x="843" y="1233"/>
                  </a:lnTo>
                  <a:lnTo>
                    <a:pt x="875" y="1211"/>
                  </a:lnTo>
                  <a:lnTo>
                    <a:pt x="908" y="1185"/>
                  </a:lnTo>
                  <a:lnTo>
                    <a:pt x="908" y="1185"/>
                  </a:lnTo>
                  <a:lnTo>
                    <a:pt x="922" y="1174"/>
                  </a:lnTo>
                  <a:lnTo>
                    <a:pt x="938" y="1162"/>
                  </a:lnTo>
                  <a:lnTo>
                    <a:pt x="969" y="1143"/>
                  </a:lnTo>
                  <a:lnTo>
                    <a:pt x="969" y="1143"/>
                  </a:lnTo>
                  <a:lnTo>
                    <a:pt x="992" y="1127"/>
                  </a:lnTo>
                  <a:lnTo>
                    <a:pt x="1016" y="1111"/>
                  </a:lnTo>
                  <a:lnTo>
                    <a:pt x="1016" y="1111"/>
                  </a:lnTo>
                  <a:lnTo>
                    <a:pt x="1029" y="1101"/>
                  </a:lnTo>
                  <a:lnTo>
                    <a:pt x="1029" y="1101"/>
                  </a:lnTo>
                  <a:lnTo>
                    <a:pt x="1070" y="1073"/>
                  </a:lnTo>
                  <a:lnTo>
                    <a:pt x="1093" y="1056"/>
                  </a:lnTo>
                  <a:lnTo>
                    <a:pt x="1099" y="1051"/>
                  </a:lnTo>
                  <a:lnTo>
                    <a:pt x="1103" y="1046"/>
                  </a:lnTo>
                  <a:lnTo>
                    <a:pt x="1104" y="1043"/>
                  </a:lnTo>
                  <a:lnTo>
                    <a:pt x="1105" y="1041"/>
                  </a:lnTo>
                  <a:lnTo>
                    <a:pt x="1105" y="1041"/>
                  </a:lnTo>
                  <a:lnTo>
                    <a:pt x="1106" y="1036"/>
                  </a:lnTo>
                  <a:lnTo>
                    <a:pt x="1107" y="1032"/>
                  </a:lnTo>
                  <a:lnTo>
                    <a:pt x="1108" y="1031"/>
                  </a:lnTo>
                  <a:lnTo>
                    <a:pt x="1108" y="1029"/>
                  </a:lnTo>
                  <a:lnTo>
                    <a:pt x="1108" y="1029"/>
                  </a:lnTo>
                  <a:lnTo>
                    <a:pt x="1106" y="946"/>
                  </a:lnTo>
                  <a:lnTo>
                    <a:pt x="1104" y="859"/>
                  </a:lnTo>
                  <a:lnTo>
                    <a:pt x="1100" y="770"/>
                  </a:lnTo>
                  <a:lnTo>
                    <a:pt x="1096" y="676"/>
                  </a:lnTo>
                  <a:lnTo>
                    <a:pt x="1096" y="676"/>
                  </a:lnTo>
                  <a:lnTo>
                    <a:pt x="1096" y="668"/>
                  </a:lnTo>
                  <a:lnTo>
                    <a:pt x="1098" y="666"/>
                  </a:lnTo>
                  <a:lnTo>
                    <a:pt x="1099" y="663"/>
                  </a:lnTo>
                  <a:lnTo>
                    <a:pt x="1099" y="663"/>
                  </a:lnTo>
                  <a:lnTo>
                    <a:pt x="1102" y="661"/>
                  </a:lnTo>
                  <a:lnTo>
                    <a:pt x="1105" y="660"/>
                  </a:lnTo>
                  <a:lnTo>
                    <a:pt x="1108" y="659"/>
                  </a:lnTo>
                  <a:lnTo>
                    <a:pt x="1112" y="658"/>
                  </a:lnTo>
                  <a:lnTo>
                    <a:pt x="1112" y="658"/>
                  </a:lnTo>
                  <a:lnTo>
                    <a:pt x="1118" y="659"/>
                  </a:lnTo>
                  <a:lnTo>
                    <a:pt x="1123" y="661"/>
                  </a:lnTo>
                  <a:lnTo>
                    <a:pt x="1125" y="662"/>
                  </a:lnTo>
                  <a:lnTo>
                    <a:pt x="1128" y="665"/>
                  </a:lnTo>
                  <a:lnTo>
                    <a:pt x="1130" y="668"/>
                  </a:lnTo>
                  <a:lnTo>
                    <a:pt x="1131" y="672"/>
                  </a:lnTo>
                  <a:lnTo>
                    <a:pt x="1132" y="676"/>
                  </a:lnTo>
                  <a:lnTo>
                    <a:pt x="1132" y="676"/>
                  </a:lnTo>
                  <a:lnTo>
                    <a:pt x="1137" y="780"/>
                  </a:lnTo>
                  <a:lnTo>
                    <a:pt x="1140" y="877"/>
                  </a:lnTo>
                  <a:lnTo>
                    <a:pt x="1143" y="967"/>
                  </a:lnTo>
                  <a:lnTo>
                    <a:pt x="1145" y="1053"/>
                  </a:lnTo>
                  <a:lnTo>
                    <a:pt x="1139" y="1053"/>
                  </a:lnTo>
                  <a:lnTo>
                    <a:pt x="1137" y="1057"/>
                  </a:lnTo>
                  <a:lnTo>
                    <a:pt x="1137" y="1057"/>
                  </a:lnTo>
                  <a:lnTo>
                    <a:pt x="1135" y="1062"/>
                  </a:lnTo>
                  <a:lnTo>
                    <a:pt x="1131" y="1067"/>
                  </a:lnTo>
                  <a:lnTo>
                    <a:pt x="1127" y="1072"/>
                  </a:lnTo>
                  <a:lnTo>
                    <a:pt x="1121" y="1076"/>
                  </a:lnTo>
                  <a:lnTo>
                    <a:pt x="1110" y="1085"/>
                  </a:lnTo>
                  <a:lnTo>
                    <a:pt x="1098" y="1093"/>
                  </a:lnTo>
                  <a:lnTo>
                    <a:pt x="1098" y="1093"/>
                  </a:lnTo>
                  <a:lnTo>
                    <a:pt x="1085" y="1101"/>
                  </a:lnTo>
                  <a:lnTo>
                    <a:pt x="1074" y="1111"/>
                  </a:lnTo>
                  <a:lnTo>
                    <a:pt x="1074" y="1111"/>
                  </a:lnTo>
                  <a:lnTo>
                    <a:pt x="1054" y="1125"/>
                  </a:lnTo>
                  <a:lnTo>
                    <a:pt x="1035" y="1139"/>
                  </a:lnTo>
                  <a:lnTo>
                    <a:pt x="995" y="1166"/>
                  </a:lnTo>
                  <a:lnTo>
                    <a:pt x="995" y="1166"/>
                  </a:lnTo>
                  <a:lnTo>
                    <a:pt x="954" y="1194"/>
                  </a:lnTo>
                  <a:lnTo>
                    <a:pt x="954" y="1194"/>
                  </a:lnTo>
                  <a:lnTo>
                    <a:pt x="931" y="1212"/>
                  </a:lnTo>
                  <a:lnTo>
                    <a:pt x="908" y="1229"/>
                  </a:lnTo>
                  <a:lnTo>
                    <a:pt x="908" y="1229"/>
                  </a:lnTo>
                  <a:lnTo>
                    <a:pt x="865" y="1262"/>
                  </a:lnTo>
                  <a:lnTo>
                    <a:pt x="844" y="1277"/>
                  </a:lnTo>
                  <a:lnTo>
                    <a:pt x="822" y="1291"/>
                  </a:lnTo>
                  <a:lnTo>
                    <a:pt x="799" y="1304"/>
                  </a:lnTo>
                  <a:lnTo>
                    <a:pt x="776" y="1315"/>
                  </a:lnTo>
                  <a:lnTo>
                    <a:pt x="765" y="1319"/>
                  </a:lnTo>
                  <a:lnTo>
                    <a:pt x="753" y="1322"/>
                  </a:lnTo>
                  <a:lnTo>
                    <a:pt x="740" y="1325"/>
                  </a:lnTo>
                  <a:lnTo>
                    <a:pt x="729" y="1328"/>
                  </a:lnTo>
                  <a:lnTo>
                    <a:pt x="727" y="1328"/>
                  </a:lnTo>
                  <a:lnTo>
                    <a:pt x="726" y="1329"/>
                  </a:lnTo>
                  <a:lnTo>
                    <a:pt x="726" y="1329"/>
                  </a:lnTo>
                  <a:lnTo>
                    <a:pt x="723" y="1331"/>
                  </a:lnTo>
                  <a:lnTo>
                    <a:pt x="719" y="1332"/>
                  </a:lnTo>
                  <a:lnTo>
                    <a:pt x="712" y="1334"/>
                  </a:lnTo>
                  <a:lnTo>
                    <a:pt x="713" y="1337"/>
                  </a:lnTo>
                  <a:lnTo>
                    <a:pt x="713" y="1337"/>
                  </a:lnTo>
                  <a:lnTo>
                    <a:pt x="710" y="1338"/>
                  </a:lnTo>
                  <a:lnTo>
                    <a:pt x="710" y="1338"/>
                  </a:lnTo>
                  <a:lnTo>
                    <a:pt x="707" y="1338"/>
                  </a:lnTo>
                  <a:lnTo>
                    <a:pt x="707" y="13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1" name="Freeform 397"/>
            <p:cNvSpPr>
              <a:spLocks noEditPoints="1"/>
            </p:cNvSpPr>
            <p:nvPr/>
          </p:nvSpPr>
          <p:spPr bwMode="auto">
            <a:xfrm>
              <a:off x="4422775" y="3170238"/>
              <a:ext cx="542925" cy="473075"/>
            </a:xfrm>
            <a:custGeom>
              <a:avLst/>
              <a:gdLst/>
              <a:ahLst/>
              <a:cxnLst>
                <a:cxn ang="0">
                  <a:pos x="2" y="884"/>
                </a:cxn>
                <a:cxn ang="0">
                  <a:pos x="4" y="861"/>
                </a:cxn>
                <a:cxn ang="0">
                  <a:pos x="45" y="818"/>
                </a:cxn>
                <a:cxn ang="0">
                  <a:pos x="132" y="715"/>
                </a:cxn>
                <a:cxn ang="0">
                  <a:pos x="182" y="635"/>
                </a:cxn>
                <a:cxn ang="0">
                  <a:pos x="192" y="564"/>
                </a:cxn>
                <a:cxn ang="0">
                  <a:pos x="207" y="470"/>
                </a:cxn>
                <a:cxn ang="0">
                  <a:pos x="253" y="351"/>
                </a:cxn>
                <a:cxn ang="0">
                  <a:pos x="358" y="215"/>
                </a:cxn>
                <a:cxn ang="0">
                  <a:pos x="517" y="90"/>
                </a:cxn>
                <a:cxn ang="0">
                  <a:pos x="663" y="24"/>
                </a:cxn>
                <a:cxn ang="0">
                  <a:pos x="817" y="2"/>
                </a:cxn>
                <a:cxn ang="0">
                  <a:pos x="943" y="2"/>
                </a:cxn>
                <a:cxn ang="0">
                  <a:pos x="1002" y="16"/>
                </a:cxn>
                <a:cxn ang="0">
                  <a:pos x="1020" y="26"/>
                </a:cxn>
                <a:cxn ang="0">
                  <a:pos x="1022" y="133"/>
                </a:cxn>
                <a:cxn ang="0">
                  <a:pos x="979" y="246"/>
                </a:cxn>
                <a:cxn ang="0">
                  <a:pos x="962" y="260"/>
                </a:cxn>
                <a:cxn ang="0">
                  <a:pos x="893" y="274"/>
                </a:cxn>
                <a:cxn ang="0">
                  <a:pos x="808" y="306"/>
                </a:cxn>
                <a:cxn ang="0">
                  <a:pos x="918" y="339"/>
                </a:cxn>
                <a:cxn ang="0">
                  <a:pos x="927" y="359"/>
                </a:cxn>
                <a:cxn ang="0">
                  <a:pos x="913" y="390"/>
                </a:cxn>
                <a:cxn ang="0">
                  <a:pos x="814" y="507"/>
                </a:cxn>
                <a:cxn ang="0">
                  <a:pos x="649" y="614"/>
                </a:cxn>
                <a:cxn ang="0">
                  <a:pos x="475" y="674"/>
                </a:cxn>
                <a:cxn ang="0">
                  <a:pos x="252" y="686"/>
                </a:cxn>
                <a:cxn ang="0">
                  <a:pos x="211" y="689"/>
                </a:cxn>
                <a:cxn ang="0">
                  <a:pos x="126" y="777"/>
                </a:cxn>
                <a:cxn ang="0">
                  <a:pos x="53" y="863"/>
                </a:cxn>
                <a:cxn ang="0">
                  <a:pos x="17" y="894"/>
                </a:cxn>
                <a:cxn ang="0">
                  <a:pos x="745" y="48"/>
                </a:cxn>
                <a:cxn ang="0">
                  <a:pos x="624" y="74"/>
                </a:cxn>
                <a:cxn ang="0">
                  <a:pos x="505" y="137"/>
                </a:cxn>
                <a:cxn ang="0">
                  <a:pos x="419" y="211"/>
                </a:cxn>
                <a:cxn ang="0">
                  <a:pos x="291" y="355"/>
                </a:cxn>
                <a:cxn ang="0">
                  <a:pos x="241" y="484"/>
                </a:cxn>
                <a:cxn ang="0">
                  <a:pos x="228" y="573"/>
                </a:cxn>
                <a:cxn ang="0">
                  <a:pos x="224" y="646"/>
                </a:cxn>
                <a:cxn ang="0">
                  <a:pos x="307" y="651"/>
                </a:cxn>
                <a:cxn ang="0">
                  <a:pos x="441" y="639"/>
                </a:cxn>
                <a:cxn ang="0">
                  <a:pos x="535" y="627"/>
                </a:cxn>
                <a:cxn ang="0">
                  <a:pos x="630" y="583"/>
                </a:cxn>
                <a:cxn ang="0">
                  <a:pos x="705" y="540"/>
                </a:cxn>
                <a:cxn ang="0">
                  <a:pos x="803" y="471"/>
                </a:cxn>
                <a:cxn ang="0">
                  <a:pos x="872" y="385"/>
                </a:cxn>
                <a:cxn ang="0">
                  <a:pos x="826" y="349"/>
                </a:cxn>
                <a:cxn ang="0">
                  <a:pos x="717" y="321"/>
                </a:cxn>
                <a:cxn ang="0">
                  <a:pos x="657" y="300"/>
                </a:cxn>
                <a:cxn ang="0">
                  <a:pos x="647" y="280"/>
                </a:cxn>
                <a:cxn ang="0">
                  <a:pos x="659" y="257"/>
                </a:cxn>
                <a:cxn ang="0">
                  <a:pos x="843" y="243"/>
                </a:cxn>
                <a:cxn ang="0">
                  <a:pos x="959" y="205"/>
                </a:cxn>
                <a:cxn ang="0">
                  <a:pos x="990" y="94"/>
                </a:cxn>
                <a:cxn ang="0">
                  <a:pos x="979" y="41"/>
                </a:cxn>
                <a:cxn ang="0">
                  <a:pos x="974" y="45"/>
                </a:cxn>
                <a:cxn ang="0">
                  <a:pos x="957" y="41"/>
                </a:cxn>
              </a:cxnLst>
              <a:rect l="0" t="0" r="r" b="b"/>
              <a:pathLst>
                <a:path w="1026" h="894">
                  <a:moveTo>
                    <a:pt x="17" y="894"/>
                  </a:moveTo>
                  <a:lnTo>
                    <a:pt x="17" y="894"/>
                  </a:lnTo>
                  <a:lnTo>
                    <a:pt x="11" y="893"/>
                  </a:lnTo>
                  <a:lnTo>
                    <a:pt x="8" y="892"/>
                  </a:lnTo>
                  <a:lnTo>
                    <a:pt x="6" y="891"/>
                  </a:lnTo>
                  <a:lnTo>
                    <a:pt x="3" y="887"/>
                  </a:lnTo>
                  <a:lnTo>
                    <a:pt x="2" y="884"/>
                  </a:lnTo>
                  <a:lnTo>
                    <a:pt x="1" y="881"/>
                  </a:lnTo>
                  <a:lnTo>
                    <a:pt x="0" y="877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69"/>
                  </a:lnTo>
                  <a:lnTo>
                    <a:pt x="1" y="866"/>
                  </a:lnTo>
                  <a:lnTo>
                    <a:pt x="4" y="861"/>
                  </a:lnTo>
                  <a:lnTo>
                    <a:pt x="7" y="857"/>
                  </a:lnTo>
                  <a:lnTo>
                    <a:pt x="10" y="856"/>
                  </a:lnTo>
                  <a:lnTo>
                    <a:pt x="12" y="855"/>
                  </a:lnTo>
                  <a:lnTo>
                    <a:pt x="13" y="854"/>
                  </a:lnTo>
                  <a:lnTo>
                    <a:pt x="13" y="854"/>
                  </a:lnTo>
                  <a:lnTo>
                    <a:pt x="29" y="836"/>
                  </a:lnTo>
                  <a:lnTo>
                    <a:pt x="45" y="818"/>
                  </a:lnTo>
                  <a:lnTo>
                    <a:pt x="45" y="818"/>
                  </a:lnTo>
                  <a:lnTo>
                    <a:pt x="69" y="791"/>
                  </a:lnTo>
                  <a:lnTo>
                    <a:pt x="82" y="777"/>
                  </a:lnTo>
                  <a:lnTo>
                    <a:pt x="93" y="761"/>
                  </a:lnTo>
                  <a:lnTo>
                    <a:pt x="93" y="761"/>
                  </a:lnTo>
                  <a:lnTo>
                    <a:pt x="112" y="738"/>
                  </a:lnTo>
                  <a:lnTo>
                    <a:pt x="132" y="715"/>
                  </a:lnTo>
                  <a:lnTo>
                    <a:pt x="153" y="692"/>
                  </a:lnTo>
                  <a:lnTo>
                    <a:pt x="176" y="670"/>
                  </a:lnTo>
                  <a:lnTo>
                    <a:pt x="188" y="658"/>
                  </a:lnTo>
                  <a:lnTo>
                    <a:pt x="187" y="655"/>
                  </a:lnTo>
                  <a:lnTo>
                    <a:pt x="187" y="655"/>
                  </a:lnTo>
                  <a:lnTo>
                    <a:pt x="184" y="645"/>
                  </a:lnTo>
                  <a:lnTo>
                    <a:pt x="182" y="635"/>
                  </a:lnTo>
                  <a:lnTo>
                    <a:pt x="181" y="627"/>
                  </a:lnTo>
                  <a:lnTo>
                    <a:pt x="181" y="621"/>
                  </a:lnTo>
                  <a:lnTo>
                    <a:pt x="181" y="621"/>
                  </a:lnTo>
                  <a:lnTo>
                    <a:pt x="183" y="603"/>
                  </a:lnTo>
                  <a:lnTo>
                    <a:pt x="187" y="586"/>
                  </a:lnTo>
                  <a:lnTo>
                    <a:pt x="187" y="586"/>
                  </a:lnTo>
                  <a:lnTo>
                    <a:pt x="192" y="564"/>
                  </a:lnTo>
                  <a:lnTo>
                    <a:pt x="193" y="553"/>
                  </a:lnTo>
                  <a:lnTo>
                    <a:pt x="194" y="540"/>
                  </a:lnTo>
                  <a:lnTo>
                    <a:pt x="194" y="540"/>
                  </a:lnTo>
                  <a:lnTo>
                    <a:pt x="196" y="524"/>
                  </a:lnTo>
                  <a:lnTo>
                    <a:pt x="198" y="506"/>
                  </a:lnTo>
                  <a:lnTo>
                    <a:pt x="202" y="489"/>
                  </a:lnTo>
                  <a:lnTo>
                    <a:pt x="207" y="470"/>
                  </a:lnTo>
                  <a:lnTo>
                    <a:pt x="212" y="452"/>
                  </a:lnTo>
                  <a:lnTo>
                    <a:pt x="218" y="432"/>
                  </a:lnTo>
                  <a:lnTo>
                    <a:pt x="225" y="412"/>
                  </a:lnTo>
                  <a:lnTo>
                    <a:pt x="233" y="392"/>
                  </a:lnTo>
                  <a:lnTo>
                    <a:pt x="233" y="392"/>
                  </a:lnTo>
                  <a:lnTo>
                    <a:pt x="243" y="371"/>
                  </a:lnTo>
                  <a:lnTo>
                    <a:pt x="253" y="351"/>
                  </a:lnTo>
                  <a:lnTo>
                    <a:pt x="264" y="332"/>
                  </a:lnTo>
                  <a:lnTo>
                    <a:pt x="276" y="313"/>
                  </a:lnTo>
                  <a:lnTo>
                    <a:pt x="289" y="296"/>
                  </a:lnTo>
                  <a:lnTo>
                    <a:pt x="302" y="278"/>
                  </a:lnTo>
                  <a:lnTo>
                    <a:pt x="315" y="261"/>
                  </a:lnTo>
                  <a:lnTo>
                    <a:pt x="329" y="245"/>
                  </a:lnTo>
                  <a:lnTo>
                    <a:pt x="358" y="215"/>
                  </a:lnTo>
                  <a:lnTo>
                    <a:pt x="388" y="188"/>
                  </a:lnTo>
                  <a:lnTo>
                    <a:pt x="417" y="162"/>
                  </a:lnTo>
                  <a:lnTo>
                    <a:pt x="446" y="140"/>
                  </a:lnTo>
                  <a:lnTo>
                    <a:pt x="446" y="140"/>
                  </a:lnTo>
                  <a:lnTo>
                    <a:pt x="464" y="126"/>
                  </a:lnTo>
                  <a:lnTo>
                    <a:pt x="481" y="114"/>
                  </a:lnTo>
                  <a:lnTo>
                    <a:pt x="517" y="90"/>
                  </a:lnTo>
                  <a:lnTo>
                    <a:pt x="555" y="69"/>
                  </a:lnTo>
                  <a:lnTo>
                    <a:pt x="592" y="49"/>
                  </a:lnTo>
                  <a:lnTo>
                    <a:pt x="592" y="49"/>
                  </a:lnTo>
                  <a:lnTo>
                    <a:pt x="609" y="40"/>
                  </a:lnTo>
                  <a:lnTo>
                    <a:pt x="627" y="34"/>
                  </a:lnTo>
                  <a:lnTo>
                    <a:pt x="645" y="28"/>
                  </a:lnTo>
                  <a:lnTo>
                    <a:pt x="663" y="24"/>
                  </a:lnTo>
                  <a:lnTo>
                    <a:pt x="681" y="20"/>
                  </a:lnTo>
                  <a:lnTo>
                    <a:pt x="699" y="17"/>
                  </a:lnTo>
                  <a:lnTo>
                    <a:pt x="737" y="11"/>
                  </a:lnTo>
                  <a:lnTo>
                    <a:pt x="745" y="10"/>
                  </a:lnTo>
                  <a:lnTo>
                    <a:pt x="745" y="10"/>
                  </a:lnTo>
                  <a:lnTo>
                    <a:pt x="782" y="5"/>
                  </a:lnTo>
                  <a:lnTo>
                    <a:pt x="817" y="2"/>
                  </a:lnTo>
                  <a:lnTo>
                    <a:pt x="848" y="0"/>
                  </a:lnTo>
                  <a:lnTo>
                    <a:pt x="878" y="0"/>
                  </a:lnTo>
                  <a:lnTo>
                    <a:pt x="878" y="0"/>
                  </a:lnTo>
                  <a:lnTo>
                    <a:pt x="902" y="0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943" y="2"/>
                  </a:lnTo>
                  <a:lnTo>
                    <a:pt x="943" y="2"/>
                  </a:lnTo>
                  <a:lnTo>
                    <a:pt x="959" y="3"/>
                  </a:lnTo>
                  <a:lnTo>
                    <a:pt x="975" y="5"/>
                  </a:lnTo>
                  <a:lnTo>
                    <a:pt x="982" y="6"/>
                  </a:lnTo>
                  <a:lnTo>
                    <a:pt x="990" y="8"/>
                  </a:lnTo>
                  <a:lnTo>
                    <a:pt x="997" y="11"/>
                  </a:lnTo>
                  <a:lnTo>
                    <a:pt x="1002" y="16"/>
                  </a:lnTo>
                  <a:lnTo>
                    <a:pt x="1003" y="16"/>
                  </a:lnTo>
                  <a:lnTo>
                    <a:pt x="1005" y="17"/>
                  </a:lnTo>
                  <a:lnTo>
                    <a:pt x="1005" y="17"/>
                  </a:lnTo>
                  <a:lnTo>
                    <a:pt x="1010" y="18"/>
                  </a:lnTo>
                  <a:lnTo>
                    <a:pt x="1016" y="21"/>
                  </a:lnTo>
                  <a:lnTo>
                    <a:pt x="1018" y="24"/>
                  </a:lnTo>
                  <a:lnTo>
                    <a:pt x="1020" y="26"/>
                  </a:lnTo>
                  <a:lnTo>
                    <a:pt x="1022" y="30"/>
                  </a:lnTo>
                  <a:lnTo>
                    <a:pt x="1023" y="33"/>
                  </a:lnTo>
                  <a:lnTo>
                    <a:pt x="1023" y="33"/>
                  </a:lnTo>
                  <a:lnTo>
                    <a:pt x="1026" y="61"/>
                  </a:lnTo>
                  <a:lnTo>
                    <a:pt x="1026" y="86"/>
                  </a:lnTo>
                  <a:lnTo>
                    <a:pt x="1025" y="110"/>
                  </a:lnTo>
                  <a:lnTo>
                    <a:pt x="1022" y="133"/>
                  </a:lnTo>
                  <a:lnTo>
                    <a:pt x="1022" y="133"/>
                  </a:lnTo>
                  <a:lnTo>
                    <a:pt x="1016" y="154"/>
                  </a:lnTo>
                  <a:lnTo>
                    <a:pt x="1010" y="174"/>
                  </a:lnTo>
                  <a:lnTo>
                    <a:pt x="1002" y="193"/>
                  </a:lnTo>
                  <a:lnTo>
                    <a:pt x="994" y="213"/>
                  </a:lnTo>
                  <a:lnTo>
                    <a:pt x="994" y="213"/>
                  </a:lnTo>
                  <a:lnTo>
                    <a:pt x="979" y="246"/>
                  </a:lnTo>
                  <a:lnTo>
                    <a:pt x="979" y="246"/>
                  </a:lnTo>
                  <a:lnTo>
                    <a:pt x="976" y="251"/>
                  </a:lnTo>
                  <a:lnTo>
                    <a:pt x="973" y="254"/>
                  </a:lnTo>
                  <a:lnTo>
                    <a:pt x="969" y="256"/>
                  </a:lnTo>
                  <a:lnTo>
                    <a:pt x="966" y="257"/>
                  </a:lnTo>
                  <a:lnTo>
                    <a:pt x="963" y="258"/>
                  </a:lnTo>
                  <a:lnTo>
                    <a:pt x="962" y="260"/>
                  </a:lnTo>
                  <a:lnTo>
                    <a:pt x="962" y="260"/>
                  </a:lnTo>
                  <a:lnTo>
                    <a:pt x="960" y="262"/>
                  </a:lnTo>
                  <a:lnTo>
                    <a:pt x="956" y="266"/>
                  </a:lnTo>
                  <a:lnTo>
                    <a:pt x="952" y="268"/>
                  </a:lnTo>
                  <a:lnTo>
                    <a:pt x="947" y="269"/>
                  </a:lnTo>
                  <a:lnTo>
                    <a:pt x="947" y="269"/>
                  </a:lnTo>
                  <a:lnTo>
                    <a:pt x="893" y="274"/>
                  </a:lnTo>
                  <a:lnTo>
                    <a:pt x="841" y="279"/>
                  </a:lnTo>
                  <a:lnTo>
                    <a:pt x="841" y="279"/>
                  </a:lnTo>
                  <a:lnTo>
                    <a:pt x="780" y="286"/>
                  </a:lnTo>
                  <a:lnTo>
                    <a:pt x="779" y="298"/>
                  </a:lnTo>
                  <a:lnTo>
                    <a:pt x="779" y="298"/>
                  </a:lnTo>
                  <a:lnTo>
                    <a:pt x="795" y="302"/>
                  </a:lnTo>
                  <a:lnTo>
                    <a:pt x="808" y="306"/>
                  </a:lnTo>
                  <a:lnTo>
                    <a:pt x="808" y="306"/>
                  </a:lnTo>
                  <a:lnTo>
                    <a:pt x="833" y="316"/>
                  </a:lnTo>
                  <a:lnTo>
                    <a:pt x="858" y="324"/>
                  </a:lnTo>
                  <a:lnTo>
                    <a:pt x="887" y="333"/>
                  </a:lnTo>
                  <a:lnTo>
                    <a:pt x="915" y="338"/>
                  </a:lnTo>
                  <a:lnTo>
                    <a:pt x="915" y="338"/>
                  </a:lnTo>
                  <a:lnTo>
                    <a:pt x="918" y="339"/>
                  </a:lnTo>
                  <a:lnTo>
                    <a:pt x="921" y="341"/>
                  </a:lnTo>
                  <a:lnTo>
                    <a:pt x="924" y="343"/>
                  </a:lnTo>
                  <a:lnTo>
                    <a:pt x="925" y="345"/>
                  </a:lnTo>
                  <a:lnTo>
                    <a:pt x="925" y="345"/>
                  </a:lnTo>
                  <a:lnTo>
                    <a:pt x="928" y="349"/>
                  </a:lnTo>
                  <a:lnTo>
                    <a:pt x="928" y="353"/>
                  </a:lnTo>
                  <a:lnTo>
                    <a:pt x="927" y="359"/>
                  </a:lnTo>
                  <a:lnTo>
                    <a:pt x="924" y="363"/>
                  </a:lnTo>
                  <a:lnTo>
                    <a:pt x="923" y="364"/>
                  </a:lnTo>
                  <a:lnTo>
                    <a:pt x="923" y="365"/>
                  </a:lnTo>
                  <a:lnTo>
                    <a:pt x="923" y="365"/>
                  </a:lnTo>
                  <a:lnTo>
                    <a:pt x="922" y="369"/>
                  </a:lnTo>
                  <a:lnTo>
                    <a:pt x="922" y="369"/>
                  </a:lnTo>
                  <a:lnTo>
                    <a:pt x="913" y="390"/>
                  </a:lnTo>
                  <a:lnTo>
                    <a:pt x="902" y="409"/>
                  </a:lnTo>
                  <a:lnTo>
                    <a:pt x="889" y="428"/>
                  </a:lnTo>
                  <a:lnTo>
                    <a:pt x="877" y="445"/>
                  </a:lnTo>
                  <a:lnTo>
                    <a:pt x="862" y="462"/>
                  </a:lnTo>
                  <a:lnTo>
                    <a:pt x="847" y="478"/>
                  </a:lnTo>
                  <a:lnTo>
                    <a:pt x="831" y="493"/>
                  </a:lnTo>
                  <a:lnTo>
                    <a:pt x="814" y="507"/>
                  </a:lnTo>
                  <a:lnTo>
                    <a:pt x="796" y="521"/>
                  </a:lnTo>
                  <a:lnTo>
                    <a:pt x="779" y="534"/>
                  </a:lnTo>
                  <a:lnTo>
                    <a:pt x="742" y="559"/>
                  </a:lnTo>
                  <a:lnTo>
                    <a:pt x="703" y="583"/>
                  </a:lnTo>
                  <a:lnTo>
                    <a:pt x="664" y="605"/>
                  </a:lnTo>
                  <a:lnTo>
                    <a:pt x="649" y="614"/>
                  </a:lnTo>
                  <a:lnTo>
                    <a:pt x="649" y="614"/>
                  </a:lnTo>
                  <a:lnTo>
                    <a:pt x="625" y="627"/>
                  </a:lnTo>
                  <a:lnTo>
                    <a:pt x="601" y="637"/>
                  </a:lnTo>
                  <a:lnTo>
                    <a:pt x="576" y="648"/>
                  </a:lnTo>
                  <a:lnTo>
                    <a:pt x="552" y="656"/>
                  </a:lnTo>
                  <a:lnTo>
                    <a:pt x="526" y="662"/>
                  </a:lnTo>
                  <a:lnTo>
                    <a:pt x="501" y="668"/>
                  </a:lnTo>
                  <a:lnTo>
                    <a:pt x="475" y="674"/>
                  </a:lnTo>
                  <a:lnTo>
                    <a:pt x="449" y="677"/>
                  </a:lnTo>
                  <a:lnTo>
                    <a:pt x="423" y="680"/>
                  </a:lnTo>
                  <a:lnTo>
                    <a:pt x="398" y="682"/>
                  </a:lnTo>
                  <a:lnTo>
                    <a:pt x="348" y="685"/>
                  </a:lnTo>
                  <a:lnTo>
                    <a:pt x="298" y="686"/>
                  </a:lnTo>
                  <a:lnTo>
                    <a:pt x="252" y="686"/>
                  </a:lnTo>
                  <a:lnTo>
                    <a:pt x="252" y="686"/>
                  </a:lnTo>
                  <a:lnTo>
                    <a:pt x="225" y="686"/>
                  </a:lnTo>
                  <a:lnTo>
                    <a:pt x="224" y="687"/>
                  </a:lnTo>
                  <a:lnTo>
                    <a:pt x="224" y="687"/>
                  </a:lnTo>
                  <a:lnTo>
                    <a:pt x="220" y="689"/>
                  </a:lnTo>
                  <a:lnTo>
                    <a:pt x="215" y="690"/>
                  </a:lnTo>
                  <a:lnTo>
                    <a:pt x="215" y="690"/>
                  </a:lnTo>
                  <a:lnTo>
                    <a:pt x="211" y="689"/>
                  </a:lnTo>
                  <a:lnTo>
                    <a:pt x="208" y="689"/>
                  </a:lnTo>
                  <a:lnTo>
                    <a:pt x="199" y="697"/>
                  </a:lnTo>
                  <a:lnTo>
                    <a:pt x="199" y="697"/>
                  </a:lnTo>
                  <a:lnTo>
                    <a:pt x="178" y="719"/>
                  </a:lnTo>
                  <a:lnTo>
                    <a:pt x="156" y="742"/>
                  </a:lnTo>
                  <a:lnTo>
                    <a:pt x="135" y="766"/>
                  </a:lnTo>
                  <a:lnTo>
                    <a:pt x="126" y="777"/>
                  </a:lnTo>
                  <a:lnTo>
                    <a:pt x="117" y="789"/>
                  </a:lnTo>
                  <a:lnTo>
                    <a:pt x="117" y="789"/>
                  </a:lnTo>
                  <a:lnTo>
                    <a:pt x="106" y="804"/>
                  </a:lnTo>
                  <a:lnTo>
                    <a:pt x="96" y="817"/>
                  </a:lnTo>
                  <a:lnTo>
                    <a:pt x="72" y="842"/>
                  </a:lnTo>
                  <a:lnTo>
                    <a:pt x="72" y="842"/>
                  </a:lnTo>
                  <a:lnTo>
                    <a:pt x="53" y="863"/>
                  </a:lnTo>
                  <a:lnTo>
                    <a:pt x="43" y="874"/>
                  </a:lnTo>
                  <a:lnTo>
                    <a:pt x="34" y="885"/>
                  </a:lnTo>
                  <a:lnTo>
                    <a:pt x="34" y="885"/>
                  </a:lnTo>
                  <a:lnTo>
                    <a:pt x="31" y="888"/>
                  </a:lnTo>
                  <a:lnTo>
                    <a:pt x="27" y="892"/>
                  </a:lnTo>
                  <a:lnTo>
                    <a:pt x="22" y="894"/>
                  </a:lnTo>
                  <a:lnTo>
                    <a:pt x="17" y="894"/>
                  </a:lnTo>
                  <a:lnTo>
                    <a:pt x="17" y="894"/>
                  </a:lnTo>
                  <a:close/>
                  <a:moveTo>
                    <a:pt x="884" y="36"/>
                  </a:moveTo>
                  <a:lnTo>
                    <a:pt x="884" y="36"/>
                  </a:lnTo>
                  <a:lnTo>
                    <a:pt x="861" y="37"/>
                  </a:lnTo>
                  <a:lnTo>
                    <a:pt x="861" y="37"/>
                  </a:lnTo>
                  <a:lnTo>
                    <a:pt x="782" y="43"/>
                  </a:lnTo>
                  <a:lnTo>
                    <a:pt x="745" y="48"/>
                  </a:lnTo>
                  <a:lnTo>
                    <a:pt x="709" y="53"/>
                  </a:lnTo>
                  <a:lnTo>
                    <a:pt x="709" y="53"/>
                  </a:lnTo>
                  <a:lnTo>
                    <a:pt x="692" y="55"/>
                  </a:lnTo>
                  <a:lnTo>
                    <a:pt x="676" y="59"/>
                  </a:lnTo>
                  <a:lnTo>
                    <a:pt x="658" y="63"/>
                  </a:lnTo>
                  <a:lnTo>
                    <a:pt x="640" y="68"/>
                  </a:lnTo>
                  <a:lnTo>
                    <a:pt x="624" y="74"/>
                  </a:lnTo>
                  <a:lnTo>
                    <a:pt x="606" y="82"/>
                  </a:lnTo>
                  <a:lnTo>
                    <a:pt x="589" y="90"/>
                  </a:lnTo>
                  <a:lnTo>
                    <a:pt x="571" y="98"/>
                  </a:lnTo>
                  <a:lnTo>
                    <a:pt x="555" y="106"/>
                  </a:lnTo>
                  <a:lnTo>
                    <a:pt x="538" y="117"/>
                  </a:lnTo>
                  <a:lnTo>
                    <a:pt x="522" y="127"/>
                  </a:lnTo>
                  <a:lnTo>
                    <a:pt x="505" y="137"/>
                  </a:lnTo>
                  <a:lnTo>
                    <a:pt x="490" y="149"/>
                  </a:lnTo>
                  <a:lnTo>
                    <a:pt x="474" y="161"/>
                  </a:lnTo>
                  <a:lnTo>
                    <a:pt x="460" y="17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19" y="211"/>
                  </a:lnTo>
                  <a:lnTo>
                    <a:pt x="419" y="211"/>
                  </a:lnTo>
                  <a:lnTo>
                    <a:pt x="396" y="234"/>
                  </a:lnTo>
                  <a:lnTo>
                    <a:pt x="372" y="256"/>
                  </a:lnTo>
                  <a:lnTo>
                    <a:pt x="349" y="279"/>
                  </a:lnTo>
                  <a:lnTo>
                    <a:pt x="328" y="304"/>
                  </a:lnTo>
                  <a:lnTo>
                    <a:pt x="309" y="329"/>
                  </a:lnTo>
                  <a:lnTo>
                    <a:pt x="300" y="342"/>
                  </a:lnTo>
                  <a:lnTo>
                    <a:pt x="291" y="355"/>
                  </a:lnTo>
                  <a:lnTo>
                    <a:pt x="283" y="370"/>
                  </a:lnTo>
                  <a:lnTo>
                    <a:pt x="276" y="384"/>
                  </a:lnTo>
                  <a:lnTo>
                    <a:pt x="269" y="400"/>
                  </a:lnTo>
                  <a:lnTo>
                    <a:pt x="262" y="415"/>
                  </a:lnTo>
                  <a:lnTo>
                    <a:pt x="262" y="415"/>
                  </a:lnTo>
                  <a:lnTo>
                    <a:pt x="251" y="449"/>
                  </a:lnTo>
                  <a:lnTo>
                    <a:pt x="241" y="484"/>
                  </a:lnTo>
                  <a:lnTo>
                    <a:pt x="237" y="501"/>
                  </a:lnTo>
                  <a:lnTo>
                    <a:pt x="233" y="519"/>
                  </a:lnTo>
                  <a:lnTo>
                    <a:pt x="231" y="536"/>
                  </a:lnTo>
                  <a:lnTo>
                    <a:pt x="230" y="555"/>
                  </a:lnTo>
                  <a:lnTo>
                    <a:pt x="230" y="555"/>
                  </a:lnTo>
                  <a:lnTo>
                    <a:pt x="230" y="564"/>
                  </a:lnTo>
                  <a:lnTo>
                    <a:pt x="228" y="573"/>
                  </a:lnTo>
                  <a:lnTo>
                    <a:pt x="223" y="592"/>
                  </a:lnTo>
                  <a:lnTo>
                    <a:pt x="221" y="599"/>
                  </a:lnTo>
                  <a:lnTo>
                    <a:pt x="221" y="599"/>
                  </a:lnTo>
                  <a:lnTo>
                    <a:pt x="220" y="609"/>
                  </a:lnTo>
                  <a:lnTo>
                    <a:pt x="221" y="620"/>
                  </a:lnTo>
                  <a:lnTo>
                    <a:pt x="224" y="645"/>
                  </a:lnTo>
                  <a:lnTo>
                    <a:pt x="224" y="646"/>
                  </a:lnTo>
                  <a:lnTo>
                    <a:pt x="226" y="648"/>
                  </a:lnTo>
                  <a:lnTo>
                    <a:pt x="228" y="650"/>
                  </a:lnTo>
                  <a:lnTo>
                    <a:pt x="230" y="650"/>
                  </a:lnTo>
                  <a:lnTo>
                    <a:pt x="230" y="650"/>
                  </a:lnTo>
                  <a:lnTo>
                    <a:pt x="262" y="651"/>
                  </a:lnTo>
                  <a:lnTo>
                    <a:pt x="262" y="651"/>
                  </a:lnTo>
                  <a:lnTo>
                    <a:pt x="307" y="651"/>
                  </a:lnTo>
                  <a:lnTo>
                    <a:pt x="307" y="651"/>
                  </a:lnTo>
                  <a:lnTo>
                    <a:pt x="339" y="651"/>
                  </a:lnTo>
                  <a:lnTo>
                    <a:pt x="372" y="649"/>
                  </a:lnTo>
                  <a:lnTo>
                    <a:pt x="406" y="646"/>
                  </a:lnTo>
                  <a:lnTo>
                    <a:pt x="423" y="644"/>
                  </a:lnTo>
                  <a:lnTo>
                    <a:pt x="441" y="639"/>
                  </a:lnTo>
                  <a:lnTo>
                    <a:pt x="441" y="639"/>
                  </a:lnTo>
                  <a:lnTo>
                    <a:pt x="461" y="636"/>
                  </a:lnTo>
                  <a:lnTo>
                    <a:pt x="481" y="635"/>
                  </a:lnTo>
                  <a:lnTo>
                    <a:pt x="481" y="635"/>
                  </a:lnTo>
                  <a:lnTo>
                    <a:pt x="509" y="632"/>
                  </a:lnTo>
                  <a:lnTo>
                    <a:pt x="523" y="630"/>
                  </a:lnTo>
                  <a:lnTo>
                    <a:pt x="535" y="627"/>
                  </a:lnTo>
                  <a:lnTo>
                    <a:pt x="535" y="627"/>
                  </a:lnTo>
                  <a:lnTo>
                    <a:pt x="551" y="621"/>
                  </a:lnTo>
                  <a:lnTo>
                    <a:pt x="565" y="615"/>
                  </a:lnTo>
                  <a:lnTo>
                    <a:pt x="594" y="601"/>
                  </a:lnTo>
                  <a:lnTo>
                    <a:pt x="594" y="601"/>
                  </a:lnTo>
                  <a:lnTo>
                    <a:pt x="611" y="592"/>
                  </a:lnTo>
                  <a:lnTo>
                    <a:pt x="630" y="583"/>
                  </a:lnTo>
                  <a:lnTo>
                    <a:pt x="630" y="583"/>
                  </a:lnTo>
                  <a:lnTo>
                    <a:pt x="640" y="578"/>
                  </a:lnTo>
                  <a:lnTo>
                    <a:pt x="652" y="572"/>
                  </a:lnTo>
                  <a:lnTo>
                    <a:pt x="674" y="559"/>
                  </a:lnTo>
                  <a:lnTo>
                    <a:pt x="674" y="559"/>
                  </a:lnTo>
                  <a:lnTo>
                    <a:pt x="692" y="549"/>
                  </a:lnTo>
                  <a:lnTo>
                    <a:pt x="692" y="549"/>
                  </a:lnTo>
                  <a:lnTo>
                    <a:pt x="705" y="540"/>
                  </a:lnTo>
                  <a:lnTo>
                    <a:pt x="705" y="540"/>
                  </a:lnTo>
                  <a:lnTo>
                    <a:pt x="726" y="529"/>
                  </a:lnTo>
                  <a:lnTo>
                    <a:pt x="746" y="517"/>
                  </a:lnTo>
                  <a:lnTo>
                    <a:pt x="764" y="504"/>
                  </a:lnTo>
                  <a:lnTo>
                    <a:pt x="783" y="490"/>
                  </a:lnTo>
                  <a:lnTo>
                    <a:pt x="783" y="490"/>
                  </a:lnTo>
                  <a:lnTo>
                    <a:pt x="803" y="471"/>
                  </a:lnTo>
                  <a:lnTo>
                    <a:pt x="820" y="453"/>
                  </a:lnTo>
                  <a:lnTo>
                    <a:pt x="837" y="433"/>
                  </a:lnTo>
                  <a:lnTo>
                    <a:pt x="851" y="413"/>
                  </a:lnTo>
                  <a:lnTo>
                    <a:pt x="851" y="413"/>
                  </a:lnTo>
                  <a:lnTo>
                    <a:pt x="865" y="396"/>
                  </a:lnTo>
                  <a:lnTo>
                    <a:pt x="865" y="396"/>
                  </a:lnTo>
                  <a:lnTo>
                    <a:pt x="872" y="385"/>
                  </a:lnTo>
                  <a:lnTo>
                    <a:pt x="880" y="375"/>
                  </a:lnTo>
                  <a:lnTo>
                    <a:pt x="884" y="368"/>
                  </a:lnTo>
                  <a:lnTo>
                    <a:pt x="876" y="366"/>
                  </a:lnTo>
                  <a:lnTo>
                    <a:pt x="876" y="366"/>
                  </a:lnTo>
                  <a:lnTo>
                    <a:pt x="851" y="359"/>
                  </a:lnTo>
                  <a:lnTo>
                    <a:pt x="826" y="349"/>
                  </a:lnTo>
                  <a:lnTo>
                    <a:pt x="826" y="349"/>
                  </a:lnTo>
                  <a:lnTo>
                    <a:pt x="805" y="342"/>
                  </a:lnTo>
                  <a:lnTo>
                    <a:pt x="782" y="335"/>
                  </a:lnTo>
                  <a:lnTo>
                    <a:pt x="782" y="335"/>
                  </a:lnTo>
                  <a:lnTo>
                    <a:pt x="759" y="330"/>
                  </a:lnTo>
                  <a:lnTo>
                    <a:pt x="736" y="324"/>
                  </a:lnTo>
                  <a:lnTo>
                    <a:pt x="736" y="324"/>
                  </a:lnTo>
                  <a:lnTo>
                    <a:pt x="717" y="321"/>
                  </a:lnTo>
                  <a:lnTo>
                    <a:pt x="698" y="317"/>
                  </a:lnTo>
                  <a:lnTo>
                    <a:pt x="681" y="312"/>
                  </a:lnTo>
                  <a:lnTo>
                    <a:pt x="671" y="308"/>
                  </a:lnTo>
                  <a:lnTo>
                    <a:pt x="663" y="305"/>
                  </a:lnTo>
                  <a:lnTo>
                    <a:pt x="663" y="305"/>
                  </a:lnTo>
                  <a:lnTo>
                    <a:pt x="660" y="302"/>
                  </a:lnTo>
                  <a:lnTo>
                    <a:pt x="657" y="300"/>
                  </a:lnTo>
                  <a:lnTo>
                    <a:pt x="656" y="297"/>
                  </a:lnTo>
                  <a:lnTo>
                    <a:pt x="655" y="293"/>
                  </a:lnTo>
                  <a:lnTo>
                    <a:pt x="655" y="290"/>
                  </a:lnTo>
                  <a:lnTo>
                    <a:pt x="653" y="289"/>
                  </a:lnTo>
                  <a:lnTo>
                    <a:pt x="653" y="289"/>
                  </a:lnTo>
                  <a:lnTo>
                    <a:pt x="649" y="285"/>
                  </a:lnTo>
                  <a:lnTo>
                    <a:pt x="647" y="280"/>
                  </a:lnTo>
                  <a:lnTo>
                    <a:pt x="646" y="274"/>
                  </a:lnTo>
                  <a:lnTo>
                    <a:pt x="647" y="268"/>
                  </a:lnTo>
                  <a:lnTo>
                    <a:pt x="647" y="268"/>
                  </a:lnTo>
                  <a:lnTo>
                    <a:pt x="649" y="265"/>
                  </a:lnTo>
                  <a:lnTo>
                    <a:pt x="652" y="260"/>
                  </a:lnTo>
                  <a:lnTo>
                    <a:pt x="656" y="257"/>
                  </a:lnTo>
                  <a:lnTo>
                    <a:pt x="659" y="257"/>
                  </a:lnTo>
                  <a:lnTo>
                    <a:pt x="663" y="256"/>
                  </a:lnTo>
                  <a:lnTo>
                    <a:pt x="663" y="256"/>
                  </a:lnTo>
                  <a:lnTo>
                    <a:pt x="709" y="255"/>
                  </a:lnTo>
                  <a:lnTo>
                    <a:pt x="753" y="252"/>
                  </a:lnTo>
                  <a:lnTo>
                    <a:pt x="798" y="248"/>
                  </a:lnTo>
                  <a:lnTo>
                    <a:pt x="843" y="243"/>
                  </a:lnTo>
                  <a:lnTo>
                    <a:pt x="843" y="243"/>
                  </a:lnTo>
                  <a:lnTo>
                    <a:pt x="892" y="238"/>
                  </a:lnTo>
                  <a:lnTo>
                    <a:pt x="942" y="234"/>
                  </a:lnTo>
                  <a:lnTo>
                    <a:pt x="946" y="234"/>
                  </a:lnTo>
                  <a:lnTo>
                    <a:pt x="947" y="229"/>
                  </a:lnTo>
                  <a:lnTo>
                    <a:pt x="947" y="229"/>
                  </a:lnTo>
                  <a:lnTo>
                    <a:pt x="959" y="205"/>
                  </a:lnTo>
                  <a:lnTo>
                    <a:pt x="959" y="205"/>
                  </a:lnTo>
                  <a:lnTo>
                    <a:pt x="967" y="188"/>
                  </a:lnTo>
                  <a:lnTo>
                    <a:pt x="974" y="171"/>
                  </a:lnTo>
                  <a:lnTo>
                    <a:pt x="980" y="153"/>
                  </a:lnTo>
                  <a:lnTo>
                    <a:pt x="985" y="135"/>
                  </a:lnTo>
                  <a:lnTo>
                    <a:pt x="985" y="135"/>
                  </a:lnTo>
                  <a:lnTo>
                    <a:pt x="987" y="115"/>
                  </a:lnTo>
                  <a:lnTo>
                    <a:pt x="990" y="94"/>
                  </a:lnTo>
                  <a:lnTo>
                    <a:pt x="990" y="73"/>
                  </a:lnTo>
                  <a:lnTo>
                    <a:pt x="988" y="52"/>
                  </a:lnTo>
                  <a:lnTo>
                    <a:pt x="988" y="50"/>
                  </a:lnTo>
                  <a:lnTo>
                    <a:pt x="985" y="48"/>
                  </a:lnTo>
                  <a:lnTo>
                    <a:pt x="985" y="48"/>
                  </a:lnTo>
                  <a:lnTo>
                    <a:pt x="982" y="46"/>
                  </a:lnTo>
                  <a:lnTo>
                    <a:pt x="979" y="41"/>
                  </a:lnTo>
                  <a:lnTo>
                    <a:pt x="971" y="48"/>
                  </a:lnTo>
                  <a:lnTo>
                    <a:pt x="971" y="48"/>
                  </a:lnTo>
                  <a:lnTo>
                    <a:pt x="971" y="47"/>
                  </a:lnTo>
                  <a:lnTo>
                    <a:pt x="971" y="47"/>
                  </a:lnTo>
                  <a:lnTo>
                    <a:pt x="973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67" y="43"/>
                  </a:lnTo>
                  <a:lnTo>
                    <a:pt x="967" y="43"/>
                  </a:lnTo>
                  <a:lnTo>
                    <a:pt x="962" y="41"/>
                  </a:lnTo>
                  <a:lnTo>
                    <a:pt x="957" y="41"/>
                  </a:lnTo>
                  <a:lnTo>
                    <a:pt x="957" y="41"/>
                  </a:lnTo>
                  <a:lnTo>
                    <a:pt x="925" y="37"/>
                  </a:lnTo>
                  <a:lnTo>
                    <a:pt x="921" y="37"/>
                  </a:lnTo>
                  <a:lnTo>
                    <a:pt x="921" y="37"/>
                  </a:lnTo>
                  <a:lnTo>
                    <a:pt x="884" y="36"/>
                  </a:lnTo>
                  <a:lnTo>
                    <a:pt x="884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2" name="Freeform 398"/>
            <p:cNvSpPr/>
            <p:nvPr/>
          </p:nvSpPr>
          <p:spPr bwMode="auto">
            <a:xfrm>
              <a:off x="4587875" y="3630613"/>
              <a:ext cx="239713" cy="161925"/>
            </a:xfrm>
            <a:custGeom>
              <a:avLst/>
              <a:gdLst/>
              <a:ahLst/>
              <a:cxnLst>
                <a:cxn ang="0">
                  <a:pos x="19" y="306"/>
                </a:cxn>
                <a:cxn ang="0">
                  <a:pos x="9" y="303"/>
                </a:cxn>
                <a:cxn ang="0">
                  <a:pos x="4" y="299"/>
                </a:cxn>
                <a:cxn ang="0">
                  <a:pos x="1" y="292"/>
                </a:cxn>
                <a:cxn ang="0">
                  <a:pos x="0" y="288"/>
                </a:cxn>
                <a:cxn ang="0">
                  <a:pos x="1" y="227"/>
                </a:cxn>
                <a:cxn ang="0">
                  <a:pos x="4" y="165"/>
                </a:cxn>
                <a:cxn ang="0">
                  <a:pos x="8" y="89"/>
                </a:cxn>
                <a:cxn ang="0">
                  <a:pos x="8" y="63"/>
                </a:cxn>
                <a:cxn ang="0">
                  <a:pos x="11" y="34"/>
                </a:cxn>
                <a:cxn ang="0">
                  <a:pos x="19" y="18"/>
                </a:cxn>
                <a:cxn ang="0">
                  <a:pos x="25" y="11"/>
                </a:cxn>
                <a:cxn ang="0">
                  <a:pos x="34" y="6"/>
                </a:cxn>
                <a:cxn ang="0">
                  <a:pos x="51" y="1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153" y="7"/>
                </a:cxn>
                <a:cxn ang="0">
                  <a:pos x="234" y="18"/>
                </a:cxn>
                <a:cxn ang="0">
                  <a:pos x="284" y="26"/>
                </a:cxn>
                <a:cxn ang="0">
                  <a:pos x="385" y="37"/>
                </a:cxn>
                <a:cxn ang="0">
                  <a:pos x="436" y="38"/>
                </a:cxn>
                <a:cxn ang="0">
                  <a:pos x="440" y="39"/>
                </a:cxn>
                <a:cxn ang="0">
                  <a:pos x="446" y="41"/>
                </a:cxn>
                <a:cxn ang="0">
                  <a:pos x="450" y="46"/>
                </a:cxn>
                <a:cxn ang="0">
                  <a:pos x="452" y="57"/>
                </a:cxn>
                <a:cxn ang="0">
                  <a:pos x="451" y="63"/>
                </a:cxn>
                <a:cxn ang="0">
                  <a:pos x="448" y="69"/>
                </a:cxn>
                <a:cxn ang="0">
                  <a:pos x="443" y="73"/>
                </a:cxn>
                <a:cxn ang="0">
                  <a:pos x="436" y="74"/>
                </a:cxn>
                <a:cxn ang="0">
                  <a:pos x="410" y="73"/>
                </a:cxn>
                <a:cxn ang="0">
                  <a:pos x="335" y="67"/>
                </a:cxn>
                <a:cxn ang="0">
                  <a:pos x="293" y="64"/>
                </a:cxn>
                <a:cxn ang="0">
                  <a:pos x="249" y="59"/>
                </a:cxn>
                <a:cxn ang="0">
                  <a:pos x="167" y="49"/>
                </a:cxn>
                <a:cxn ang="0">
                  <a:pos x="131" y="43"/>
                </a:cxn>
                <a:cxn ang="0">
                  <a:pos x="77" y="37"/>
                </a:cxn>
                <a:cxn ang="0">
                  <a:pos x="59" y="36"/>
                </a:cxn>
                <a:cxn ang="0">
                  <a:pos x="54" y="37"/>
                </a:cxn>
                <a:cxn ang="0">
                  <a:pos x="49" y="40"/>
                </a:cxn>
                <a:cxn ang="0">
                  <a:pos x="45" y="47"/>
                </a:cxn>
                <a:cxn ang="0">
                  <a:pos x="43" y="66"/>
                </a:cxn>
                <a:cxn ang="0">
                  <a:pos x="44" y="76"/>
                </a:cxn>
                <a:cxn ang="0">
                  <a:pos x="45" y="90"/>
                </a:cxn>
                <a:cxn ang="0">
                  <a:pos x="42" y="113"/>
                </a:cxn>
                <a:cxn ang="0">
                  <a:pos x="40" y="161"/>
                </a:cxn>
                <a:cxn ang="0">
                  <a:pos x="41" y="184"/>
                </a:cxn>
                <a:cxn ang="0">
                  <a:pos x="41" y="207"/>
                </a:cxn>
                <a:cxn ang="0">
                  <a:pos x="38" y="245"/>
                </a:cxn>
                <a:cxn ang="0">
                  <a:pos x="37" y="266"/>
                </a:cxn>
                <a:cxn ang="0">
                  <a:pos x="36" y="289"/>
                </a:cxn>
                <a:cxn ang="0">
                  <a:pos x="35" y="295"/>
                </a:cxn>
                <a:cxn ang="0">
                  <a:pos x="32" y="300"/>
                </a:cxn>
                <a:cxn ang="0">
                  <a:pos x="29" y="302"/>
                </a:cxn>
                <a:cxn ang="0">
                  <a:pos x="23" y="306"/>
                </a:cxn>
                <a:cxn ang="0">
                  <a:pos x="19" y="306"/>
                </a:cxn>
              </a:cxnLst>
              <a:rect l="0" t="0" r="r" b="b"/>
              <a:pathLst>
                <a:path w="452" h="306">
                  <a:moveTo>
                    <a:pt x="19" y="306"/>
                  </a:moveTo>
                  <a:lnTo>
                    <a:pt x="19" y="306"/>
                  </a:lnTo>
                  <a:lnTo>
                    <a:pt x="12" y="304"/>
                  </a:lnTo>
                  <a:lnTo>
                    <a:pt x="9" y="303"/>
                  </a:lnTo>
                  <a:lnTo>
                    <a:pt x="6" y="301"/>
                  </a:lnTo>
                  <a:lnTo>
                    <a:pt x="4" y="299"/>
                  </a:lnTo>
                  <a:lnTo>
                    <a:pt x="2" y="296"/>
                  </a:lnTo>
                  <a:lnTo>
                    <a:pt x="1" y="292"/>
                  </a:lnTo>
                  <a:lnTo>
                    <a:pt x="0" y="288"/>
                  </a:lnTo>
                  <a:lnTo>
                    <a:pt x="0" y="288"/>
                  </a:lnTo>
                  <a:lnTo>
                    <a:pt x="0" y="257"/>
                  </a:lnTo>
                  <a:lnTo>
                    <a:pt x="1" y="227"/>
                  </a:lnTo>
                  <a:lnTo>
                    <a:pt x="4" y="165"/>
                  </a:lnTo>
                  <a:lnTo>
                    <a:pt x="4" y="165"/>
                  </a:lnTo>
                  <a:lnTo>
                    <a:pt x="7" y="114"/>
                  </a:lnTo>
                  <a:lnTo>
                    <a:pt x="8" y="89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47"/>
                  </a:lnTo>
                  <a:lnTo>
                    <a:pt x="11" y="34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2" y="14"/>
                  </a:lnTo>
                  <a:lnTo>
                    <a:pt x="25" y="11"/>
                  </a:lnTo>
                  <a:lnTo>
                    <a:pt x="29" y="8"/>
                  </a:lnTo>
                  <a:lnTo>
                    <a:pt x="34" y="6"/>
                  </a:lnTo>
                  <a:lnTo>
                    <a:pt x="39" y="4"/>
                  </a:lnTo>
                  <a:lnTo>
                    <a:pt x="51" y="1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112" y="3"/>
                  </a:lnTo>
                  <a:lnTo>
                    <a:pt x="153" y="7"/>
                  </a:lnTo>
                  <a:lnTo>
                    <a:pt x="193" y="13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84" y="26"/>
                  </a:lnTo>
                  <a:lnTo>
                    <a:pt x="335" y="32"/>
                  </a:lnTo>
                  <a:lnTo>
                    <a:pt x="385" y="37"/>
                  </a:lnTo>
                  <a:lnTo>
                    <a:pt x="410" y="38"/>
                  </a:lnTo>
                  <a:lnTo>
                    <a:pt x="436" y="38"/>
                  </a:lnTo>
                  <a:lnTo>
                    <a:pt x="436" y="38"/>
                  </a:lnTo>
                  <a:lnTo>
                    <a:pt x="440" y="39"/>
                  </a:lnTo>
                  <a:lnTo>
                    <a:pt x="443" y="40"/>
                  </a:lnTo>
                  <a:lnTo>
                    <a:pt x="446" y="41"/>
                  </a:lnTo>
                  <a:lnTo>
                    <a:pt x="448" y="44"/>
                  </a:lnTo>
                  <a:lnTo>
                    <a:pt x="450" y="46"/>
                  </a:lnTo>
                  <a:lnTo>
                    <a:pt x="451" y="49"/>
                  </a:lnTo>
                  <a:lnTo>
                    <a:pt x="452" y="57"/>
                  </a:lnTo>
                  <a:lnTo>
                    <a:pt x="452" y="57"/>
                  </a:lnTo>
                  <a:lnTo>
                    <a:pt x="451" y="63"/>
                  </a:lnTo>
                  <a:lnTo>
                    <a:pt x="450" y="66"/>
                  </a:lnTo>
                  <a:lnTo>
                    <a:pt x="448" y="69"/>
                  </a:lnTo>
                  <a:lnTo>
                    <a:pt x="446" y="71"/>
                  </a:lnTo>
                  <a:lnTo>
                    <a:pt x="443" y="73"/>
                  </a:lnTo>
                  <a:lnTo>
                    <a:pt x="440" y="74"/>
                  </a:lnTo>
                  <a:lnTo>
                    <a:pt x="436" y="74"/>
                  </a:lnTo>
                  <a:lnTo>
                    <a:pt x="436" y="74"/>
                  </a:lnTo>
                  <a:lnTo>
                    <a:pt x="410" y="73"/>
                  </a:lnTo>
                  <a:lnTo>
                    <a:pt x="384" y="72"/>
                  </a:lnTo>
                  <a:lnTo>
                    <a:pt x="335" y="67"/>
                  </a:lnTo>
                  <a:lnTo>
                    <a:pt x="335" y="67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49" y="59"/>
                  </a:lnTo>
                  <a:lnTo>
                    <a:pt x="207" y="55"/>
                  </a:lnTo>
                  <a:lnTo>
                    <a:pt x="167" y="49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97" y="38"/>
                  </a:lnTo>
                  <a:lnTo>
                    <a:pt x="77" y="37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4" y="37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6" y="43"/>
                  </a:lnTo>
                  <a:lnTo>
                    <a:pt x="45" y="47"/>
                  </a:lnTo>
                  <a:lnTo>
                    <a:pt x="43" y="56"/>
                  </a:lnTo>
                  <a:lnTo>
                    <a:pt x="43" y="6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84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2" y="113"/>
                  </a:lnTo>
                  <a:lnTo>
                    <a:pt x="41" y="137"/>
                  </a:lnTo>
                  <a:lnTo>
                    <a:pt x="40" y="161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40" y="226"/>
                  </a:lnTo>
                  <a:lnTo>
                    <a:pt x="38" y="245"/>
                  </a:lnTo>
                  <a:lnTo>
                    <a:pt x="38" y="245"/>
                  </a:lnTo>
                  <a:lnTo>
                    <a:pt x="37" y="266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6" y="292"/>
                  </a:lnTo>
                  <a:lnTo>
                    <a:pt x="35" y="295"/>
                  </a:lnTo>
                  <a:lnTo>
                    <a:pt x="34" y="298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29" y="302"/>
                  </a:lnTo>
                  <a:lnTo>
                    <a:pt x="26" y="304"/>
                  </a:lnTo>
                  <a:lnTo>
                    <a:pt x="23" y="306"/>
                  </a:lnTo>
                  <a:lnTo>
                    <a:pt x="19" y="306"/>
                  </a:lnTo>
                  <a:lnTo>
                    <a:pt x="19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3" name="Freeform 399"/>
            <p:cNvSpPr/>
            <p:nvPr/>
          </p:nvSpPr>
          <p:spPr bwMode="auto">
            <a:xfrm>
              <a:off x="4329113" y="3263900"/>
              <a:ext cx="242888" cy="22225"/>
            </a:xfrm>
            <a:custGeom>
              <a:avLst/>
              <a:gdLst/>
              <a:ahLst/>
              <a:cxnLst>
                <a:cxn ang="0">
                  <a:pos x="189" y="42"/>
                </a:cxn>
                <a:cxn ang="0">
                  <a:pos x="174" y="42"/>
                </a:cxn>
                <a:cxn ang="0">
                  <a:pos x="116" y="40"/>
                </a:cxn>
                <a:cxn ang="0">
                  <a:pos x="43" y="38"/>
                </a:cxn>
                <a:cxn ang="0">
                  <a:pos x="18" y="36"/>
                </a:cxn>
                <a:cxn ang="0">
                  <a:pos x="11" y="34"/>
                </a:cxn>
                <a:cxn ang="0">
                  <a:pos x="5" y="29"/>
                </a:cxn>
                <a:cxn ang="0">
                  <a:pos x="1" y="22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7" y="0"/>
                </a:cxn>
                <a:cxn ang="0">
                  <a:pos x="61" y="3"/>
                </a:cxn>
                <a:cxn ang="0">
                  <a:pos x="106" y="4"/>
                </a:cxn>
                <a:cxn ang="0">
                  <a:pos x="189" y="7"/>
                </a:cxn>
                <a:cxn ang="0">
                  <a:pos x="218" y="8"/>
                </a:cxn>
                <a:cxn ang="0">
                  <a:pos x="257" y="7"/>
                </a:cxn>
                <a:cxn ang="0">
                  <a:pos x="300" y="6"/>
                </a:cxn>
                <a:cxn ang="0">
                  <a:pos x="393" y="4"/>
                </a:cxn>
                <a:cxn ang="0">
                  <a:pos x="424" y="4"/>
                </a:cxn>
                <a:cxn ang="0">
                  <a:pos x="447" y="6"/>
                </a:cxn>
                <a:cxn ang="0">
                  <a:pos x="454" y="9"/>
                </a:cxn>
                <a:cxn ang="0">
                  <a:pos x="458" y="13"/>
                </a:cxn>
                <a:cxn ang="0">
                  <a:pos x="459" y="22"/>
                </a:cxn>
                <a:cxn ang="0">
                  <a:pos x="457" y="29"/>
                </a:cxn>
                <a:cxn ang="0">
                  <a:pos x="453" y="35"/>
                </a:cxn>
                <a:cxn ang="0">
                  <a:pos x="448" y="40"/>
                </a:cxn>
                <a:cxn ang="0">
                  <a:pos x="439" y="41"/>
                </a:cxn>
                <a:cxn ang="0">
                  <a:pos x="439" y="41"/>
                </a:cxn>
                <a:cxn ang="0">
                  <a:pos x="436" y="41"/>
                </a:cxn>
                <a:cxn ang="0">
                  <a:pos x="424" y="39"/>
                </a:cxn>
                <a:cxn ang="0">
                  <a:pos x="372" y="38"/>
                </a:cxn>
                <a:cxn ang="0">
                  <a:pos x="322" y="38"/>
                </a:cxn>
                <a:cxn ang="0">
                  <a:pos x="268" y="40"/>
                </a:cxn>
                <a:cxn ang="0">
                  <a:pos x="189" y="42"/>
                </a:cxn>
              </a:cxnLst>
              <a:rect l="0" t="0" r="r" b="b"/>
              <a:pathLst>
                <a:path w="459" h="42">
                  <a:moveTo>
                    <a:pt x="189" y="42"/>
                  </a:moveTo>
                  <a:lnTo>
                    <a:pt x="189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68" y="39"/>
                  </a:lnTo>
                  <a:lnTo>
                    <a:pt x="43" y="38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1" y="34"/>
                  </a:lnTo>
                  <a:lnTo>
                    <a:pt x="8" y="32"/>
                  </a:lnTo>
                  <a:lnTo>
                    <a:pt x="5" y="29"/>
                  </a:lnTo>
                  <a:lnTo>
                    <a:pt x="2" y="26"/>
                  </a:lnTo>
                  <a:lnTo>
                    <a:pt x="1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61" y="3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47" y="5"/>
                  </a:lnTo>
                  <a:lnTo>
                    <a:pt x="189" y="7"/>
                  </a:lnTo>
                  <a:lnTo>
                    <a:pt x="189" y="7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57" y="7"/>
                  </a:lnTo>
                  <a:lnTo>
                    <a:pt x="300" y="6"/>
                  </a:lnTo>
                  <a:lnTo>
                    <a:pt x="300" y="6"/>
                  </a:lnTo>
                  <a:lnTo>
                    <a:pt x="347" y="4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424" y="4"/>
                  </a:lnTo>
                  <a:lnTo>
                    <a:pt x="447" y="6"/>
                  </a:lnTo>
                  <a:lnTo>
                    <a:pt x="447" y="6"/>
                  </a:lnTo>
                  <a:lnTo>
                    <a:pt x="451" y="7"/>
                  </a:lnTo>
                  <a:lnTo>
                    <a:pt x="454" y="9"/>
                  </a:lnTo>
                  <a:lnTo>
                    <a:pt x="456" y="11"/>
                  </a:lnTo>
                  <a:lnTo>
                    <a:pt x="458" y="13"/>
                  </a:lnTo>
                  <a:lnTo>
                    <a:pt x="459" y="18"/>
                  </a:lnTo>
                  <a:lnTo>
                    <a:pt x="459" y="22"/>
                  </a:lnTo>
                  <a:lnTo>
                    <a:pt x="459" y="22"/>
                  </a:lnTo>
                  <a:lnTo>
                    <a:pt x="457" y="29"/>
                  </a:lnTo>
                  <a:lnTo>
                    <a:pt x="456" y="32"/>
                  </a:lnTo>
                  <a:lnTo>
                    <a:pt x="453" y="35"/>
                  </a:lnTo>
                  <a:lnTo>
                    <a:pt x="451" y="38"/>
                  </a:lnTo>
                  <a:lnTo>
                    <a:pt x="448" y="40"/>
                  </a:lnTo>
                  <a:lnTo>
                    <a:pt x="444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6" y="41"/>
                  </a:lnTo>
                  <a:lnTo>
                    <a:pt x="436" y="41"/>
                  </a:lnTo>
                  <a:lnTo>
                    <a:pt x="424" y="39"/>
                  </a:lnTo>
                  <a:lnTo>
                    <a:pt x="410" y="38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22" y="38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26" y="41"/>
                  </a:lnTo>
                  <a:lnTo>
                    <a:pt x="189" y="42"/>
                  </a:lnTo>
                  <a:lnTo>
                    <a:pt x="189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4" name="Freeform 400"/>
            <p:cNvSpPr/>
            <p:nvPr/>
          </p:nvSpPr>
          <p:spPr bwMode="auto">
            <a:xfrm>
              <a:off x="4335463" y="3346450"/>
              <a:ext cx="173038" cy="19050"/>
            </a:xfrm>
            <a:custGeom>
              <a:avLst/>
              <a:gdLst/>
              <a:ahLst/>
              <a:cxnLst>
                <a:cxn ang="0">
                  <a:pos x="17" y="36"/>
                </a:cxn>
                <a:cxn ang="0">
                  <a:pos x="17" y="36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8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312" y="0"/>
                </a:cxn>
                <a:cxn ang="0">
                  <a:pos x="312" y="0"/>
                </a:cxn>
                <a:cxn ang="0">
                  <a:pos x="316" y="0"/>
                </a:cxn>
                <a:cxn ang="0">
                  <a:pos x="319" y="1"/>
                </a:cxn>
                <a:cxn ang="0">
                  <a:pos x="322" y="3"/>
                </a:cxn>
                <a:cxn ang="0">
                  <a:pos x="324" y="5"/>
                </a:cxn>
                <a:cxn ang="0">
                  <a:pos x="326" y="8"/>
                </a:cxn>
                <a:cxn ang="0">
                  <a:pos x="327" y="11"/>
                </a:cxn>
                <a:cxn ang="0">
                  <a:pos x="328" y="17"/>
                </a:cxn>
                <a:cxn ang="0">
                  <a:pos x="328" y="17"/>
                </a:cxn>
                <a:cxn ang="0">
                  <a:pos x="327" y="25"/>
                </a:cxn>
                <a:cxn ang="0">
                  <a:pos x="326" y="28"/>
                </a:cxn>
                <a:cxn ang="0">
                  <a:pos x="324" y="30"/>
                </a:cxn>
                <a:cxn ang="0">
                  <a:pos x="322" y="32"/>
                </a:cxn>
                <a:cxn ang="0">
                  <a:pos x="319" y="34"/>
                </a:cxn>
                <a:cxn ang="0">
                  <a:pos x="316" y="35"/>
                </a:cxn>
                <a:cxn ang="0">
                  <a:pos x="312" y="36"/>
                </a:cxn>
                <a:cxn ang="0">
                  <a:pos x="17" y="36"/>
                </a:cxn>
              </a:cxnLst>
              <a:rect l="0" t="0" r="r" b="b"/>
              <a:pathLst>
                <a:path w="328" h="36">
                  <a:moveTo>
                    <a:pt x="17" y="36"/>
                  </a:moveTo>
                  <a:lnTo>
                    <a:pt x="17" y="36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6" y="0"/>
                  </a:lnTo>
                  <a:lnTo>
                    <a:pt x="319" y="1"/>
                  </a:lnTo>
                  <a:lnTo>
                    <a:pt x="322" y="3"/>
                  </a:lnTo>
                  <a:lnTo>
                    <a:pt x="324" y="5"/>
                  </a:lnTo>
                  <a:lnTo>
                    <a:pt x="326" y="8"/>
                  </a:lnTo>
                  <a:lnTo>
                    <a:pt x="327" y="11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25"/>
                  </a:lnTo>
                  <a:lnTo>
                    <a:pt x="326" y="28"/>
                  </a:lnTo>
                  <a:lnTo>
                    <a:pt x="324" y="30"/>
                  </a:lnTo>
                  <a:lnTo>
                    <a:pt x="322" y="32"/>
                  </a:lnTo>
                  <a:lnTo>
                    <a:pt x="319" y="34"/>
                  </a:lnTo>
                  <a:lnTo>
                    <a:pt x="316" y="35"/>
                  </a:lnTo>
                  <a:lnTo>
                    <a:pt x="312" y="36"/>
                  </a:lnTo>
                  <a:lnTo>
                    <a:pt x="17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5" name="Freeform 401"/>
            <p:cNvSpPr/>
            <p:nvPr/>
          </p:nvSpPr>
          <p:spPr bwMode="auto">
            <a:xfrm>
              <a:off x="4332288" y="3421063"/>
              <a:ext cx="63500" cy="23813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61" y="40"/>
                </a:cxn>
                <a:cxn ang="0">
                  <a:pos x="57" y="39"/>
                </a:cxn>
                <a:cxn ang="0">
                  <a:pos x="54" y="37"/>
                </a:cxn>
                <a:cxn ang="0">
                  <a:pos x="53" y="36"/>
                </a:cxn>
                <a:cxn ang="0">
                  <a:pos x="44" y="35"/>
                </a:cxn>
                <a:cxn ang="0">
                  <a:pos x="40" y="35"/>
                </a:cxn>
                <a:cxn ang="0">
                  <a:pos x="33" y="36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9" y="36"/>
                </a:cxn>
                <a:cxn ang="0">
                  <a:pos x="4" y="32"/>
                </a:cxn>
                <a:cxn ang="0">
                  <a:pos x="0" y="21"/>
                </a:cxn>
                <a:cxn ang="0">
                  <a:pos x="1" y="15"/>
                </a:cxn>
                <a:cxn ang="0">
                  <a:pos x="4" y="8"/>
                </a:cxn>
                <a:cxn ang="0">
                  <a:pos x="9" y="3"/>
                </a:cxn>
                <a:cxn ang="0">
                  <a:pos x="17" y="1"/>
                </a:cxn>
                <a:cxn ang="0">
                  <a:pos x="29" y="1"/>
                </a:cxn>
                <a:cxn ang="0">
                  <a:pos x="45" y="0"/>
                </a:cxn>
                <a:cxn ang="0">
                  <a:pos x="57" y="1"/>
                </a:cxn>
                <a:cxn ang="0">
                  <a:pos x="67" y="3"/>
                </a:cxn>
                <a:cxn ang="0">
                  <a:pos x="74" y="6"/>
                </a:cxn>
                <a:cxn ang="0">
                  <a:pos x="102" y="6"/>
                </a:cxn>
                <a:cxn ang="0">
                  <a:pos x="110" y="8"/>
                </a:cxn>
                <a:cxn ang="0">
                  <a:pos x="115" y="13"/>
                </a:cxn>
                <a:cxn ang="0">
                  <a:pos x="118" y="18"/>
                </a:cxn>
                <a:cxn ang="0">
                  <a:pos x="119" y="25"/>
                </a:cxn>
                <a:cxn ang="0">
                  <a:pos x="117" y="34"/>
                </a:cxn>
                <a:cxn ang="0">
                  <a:pos x="112" y="39"/>
                </a:cxn>
                <a:cxn ang="0">
                  <a:pos x="106" y="43"/>
                </a:cxn>
                <a:cxn ang="0">
                  <a:pos x="102" y="43"/>
                </a:cxn>
                <a:cxn ang="0">
                  <a:pos x="90" y="43"/>
                </a:cxn>
                <a:cxn ang="0">
                  <a:pos x="79" y="44"/>
                </a:cxn>
              </a:cxnLst>
              <a:rect l="0" t="0" r="r" b="b"/>
              <a:pathLst>
                <a:path w="119" h="44">
                  <a:moveTo>
                    <a:pt x="79" y="44"/>
                  </a:moveTo>
                  <a:lnTo>
                    <a:pt x="79" y="44"/>
                  </a:lnTo>
                  <a:lnTo>
                    <a:pt x="69" y="43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57" y="39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5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72" y="5"/>
                  </a:lnTo>
                  <a:lnTo>
                    <a:pt x="74" y="6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6" y="6"/>
                  </a:lnTo>
                  <a:lnTo>
                    <a:pt x="110" y="8"/>
                  </a:lnTo>
                  <a:lnTo>
                    <a:pt x="112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8" y="18"/>
                  </a:lnTo>
                  <a:lnTo>
                    <a:pt x="119" y="25"/>
                  </a:lnTo>
                  <a:lnTo>
                    <a:pt x="119" y="25"/>
                  </a:lnTo>
                  <a:lnTo>
                    <a:pt x="118" y="31"/>
                  </a:lnTo>
                  <a:lnTo>
                    <a:pt x="117" y="34"/>
                  </a:lnTo>
                  <a:lnTo>
                    <a:pt x="115" y="36"/>
                  </a:lnTo>
                  <a:lnTo>
                    <a:pt x="112" y="39"/>
                  </a:lnTo>
                  <a:lnTo>
                    <a:pt x="110" y="40"/>
                  </a:lnTo>
                  <a:lnTo>
                    <a:pt x="106" y="43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6" name="Freeform 402"/>
            <p:cNvSpPr/>
            <p:nvPr/>
          </p:nvSpPr>
          <p:spPr bwMode="auto">
            <a:xfrm>
              <a:off x="4427538" y="3421063"/>
              <a:ext cx="68263" cy="22225"/>
            </a:xfrm>
            <a:custGeom>
              <a:avLst/>
              <a:gdLst/>
              <a:ahLst/>
              <a:cxnLst>
                <a:cxn ang="0">
                  <a:pos x="18" y="42"/>
                </a:cxn>
                <a:cxn ang="0">
                  <a:pos x="18" y="42"/>
                </a:cxn>
                <a:cxn ang="0">
                  <a:pos x="14" y="42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4" y="36"/>
                </a:cxn>
                <a:cxn ang="0">
                  <a:pos x="2" y="33"/>
                </a:cxn>
                <a:cxn ang="0">
                  <a:pos x="1" y="3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1" y="17"/>
                </a:cxn>
                <a:cxn ang="0">
                  <a:pos x="2" y="14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10" y="7"/>
                </a:cxn>
                <a:cxn ang="0">
                  <a:pos x="14" y="5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42" y="4"/>
                </a:cxn>
                <a:cxn ang="0">
                  <a:pos x="65" y="3"/>
                </a:cxn>
                <a:cxn ang="0">
                  <a:pos x="65" y="3"/>
                </a:cxn>
                <a:cxn ang="0">
                  <a:pos x="89" y="1"/>
                </a:cxn>
                <a:cxn ang="0">
                  <a:pos x="113" y="0"/>
                </a:cxn>
                <a:cxn ang="0">
                  <a:pos x="113" y="0"/>
                </a:cxn>
                <a:cxn ang="0">
                  <a:pos x="117" y="1"/>
                </a:cxn>
                <a:cxn ang="0">
                  <a:pos x="120" y="2"/>
                </a:cxn>
                <a:cxn ang="0">
                  <a:pos x="123" y="4"/>
                </a:cxn>
                <a:cxn ang="0">
                  <a:pos x="125" y="6"/>
                </a:cxn>
                <a:cxn ang="0">
                  <a:pos x="127" y="8"/>
                </a:cxn>
                <a:cxn ang="0">
                  <a:pos x="128" y="12"/>
                </a:cxn>
                <a:cxn ang="0">
                  <a:pos x="129" y="19"/>
                </a:cxn>
                <a:cxn ang="0">
                  <a:pos x="129" y="19"/>
                </a:cxn>
                <a:cxn ang="0">
                  <a:pos x="128" y="25"/>
                </a:cxn>
                <a:cxn ang="0">
                  <a:pos x="127" y="28"/>
                </a:cxn>
                <a:cxn ang="0">
                  <a:pos x="125" y="31"/>
                </a:cxn>
                <a:cxn ang="0">
                  <a:pos x="123" y="33"/>
                </a:cxn>
                <a:cxn ang="0">
                  <a:pos x="120" y="35"/>
                </a:cxn>
                <a:cxn ang="0">
                  <a:pos x="117" y="36"/>
                </a:cxn>
                <a:cxn ang="0">
                  <a:pos x="113" y="36"/>
                </a:cxn>
                <a:cxn ang="0">
                  <a:pos x="113" y="36"/>
                </a:cxn>
                <a:cxn ang="0">
                  <a:pos x="88" y="37"/>
                </a:cxn>
                <a:cxn ang="0">
                  <a:pos x="64" y="39"/>
                </a:cxn>
                <a:cxn ang="0">
                  <a:pos x="64" y="39"/>
                </a:cxn>
                <a:cxn ang="0">
                  <a:pos x="42" y="41"/>
                </a:cxn>
                <a:cxn ang="0">
                  <a:pos x="18" y="42"/>
                </a:cxn>
                <a:cxn ang="0">
                  <a:pos x="18" y="42"/>
                </a:cxn>
              </a:cxnLst>
              <a:rect l="0" t="0" r="r" b="b"/>
              <a:pathLst>
                <a:path w="129" h="42">
                  <a:moveTo>
                    <a:pt x="18" y="42"/>
                  </a:moveTo>
                  <a:lnTo>
                    <a:pt x="18" y="42"/>
                  </a:lnTo>
                  <a:lnTo>
                    <a:pt x="14" y="42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4" y="36"/>
                  </a:lnTo>
                  <a:lnTo>
                    <a:pt x="2" y="33"/>
                  </a:lnTo>
                  <a:lnTo>
                    <a:pt x="1" y="3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42" y="4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89" y="1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7" y="1"/>
                  </a:lnTo>
                  <a:lnTo>
                    <a:pt x="120" y="2"/>
                  </a:lnTo>
                  <a:lnTo>
                    <a:pt x="123" y="4"/>
                  </a:lnTo>
                  <a:lnTo>
                    <a:pt x="125" y="6"/>
                  </a:lnTo>
                  <a:lnTo>
                    <a:pt x="127" y="8"/>
                  </a:lnTo>
                  <a:lnTo>
                    <a:pt x="128" y="12"/>
                  </a:lnTo>
                  <a:lnTo>
                    <a:pt x="129" y="19"/>
                  </a:lnTo>
                  <a:lnTo>
                    <a:pt x="129" y="19"/>
                  </a:lnTo>
                  <a:lnTo>
                    <a:pt x="128" y="25"/>
                  </a:lnTo>
                  <a:lnTo>
                    <a:pt x="127" y="28"/>
                  </a:lnTo>
                  <a:lnTo>
                    <a:pt x="125" y="31"/>
                  </a:lnTo>
                  <a:lnTo>
                    <a:pt x="123" y="33"/>
                  </a:lnTo>
                  <a:lnTo>
                    <a:pt x="120" y="35"/>
                  </a:lnTo>
                  <a:lnTo>
                    <a:pt x="117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88" y="37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42" y="41"/>
                  </a:lnTo>
                  <a:lnTo>
                    <a:pt x="18" y="42"/>
                  </a:lnTo>
                  <a:lnTo>
                    <a:pt x="18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7" name="Freeform 403"/>
            <p:cNvSpPr/>
            <p:nvPr/>
          </p:nvSpPr>
          <p:spPr bwMode="auto">
            <a:xfrm>
              <a:off x="4335463" y="3495675"/>
              <a:ext cx="128588" cy="20638"/>
            </a:xfrm>
            <a:custGeom>
              <a:avLst/>
              <a:gdLst/>
              <a:ahLst/>
              <a:cxnLst>
                <a:cxn ang="0">
                  <a:pos x="226" y="40"/>
                </a:cxn>
                <a:cxn ang="0">
                  <a:pos x="226" y="40"/>
                </a:cxn>
                <a:cxn ang="0">
                  <a:pos x="173" y="39"/>
                </a:cxn>
                <a:cxn ang="0">
                  <a:pos x="122" y="38"/>
                </a:cxn>
                <a:cxn ang="0">
                  <a:pos x="122" y="38"/>
                </a:cxn>
                <a:cxn ang="0">
                  <a:pos x="70" y="36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6"/>
                </a:cxn>
                <a:cxn ang="0">
                  <a:pos x="1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70" y="0"/>
                </a:cxn>
                <a:cxn ang="0">
                  <a:pos x="122" y="2"/>
                </a:cxn>
                <a:cxn ang="0">
                  <a:pos x="122" y="2"/>
                </a:cxn>
                <a:cxn ang="0">
                  <a:pos x="173" y="3"/>
                </a:cxn>
                <a:cxn ang="0">
                  <a:pos x="226" y="4"/>
                </a:cxn>
                <a:cxn ang="0">
                  <a:pos x="226" y="4"/>
                </a:cxn>
                <a:cxn ang="0">
                  <a:pos x="230" y="5"/>
                </a:cxn>
                <a:cxn ang="0">
                  <a:pos x="233" y="6"/>
                </a:cxn>
                <a:cxn ang="0">
                  <a:pos x="236" y="7"/>
                </a:cxn>
                <a:cxn ang="0">
                  <a:pos x="239" y="10"/>
                </a:cxn>
                <a:cxn ang="0">
                  <a:pos x="240" y="12"/>
                </a:cxn>
                <a:cxn ang="0">
                  <a:pos x="242" y="15"/>
                </a:cxn>
                <a:cxn ang="0">
                  <a:pos x="243" y="22"/>
                </a:cxn>
                <a:cxn ang="0">
                  <a:pos x="243" y="22"/>
                </a:cxn>
                <a:cxn ang="0">
                  <a:pos x="242" y="29"/>
                </a:cxn>
                <a:cxn ang="0">
                  <a:pos x="240" y="32"/>
                </a:cxn>
                <a:cxn ang="0">
                  <a:pos x="239" y="35"/>
                </a:cxn>
                <a:cxn ang="0">
                  <a:pos x="236" y="37"/>
                </a:cxn>
                <a:cxn ang="0">
                  <a:pos x="233" y="39"/>
                </a:cxn>
                <a:cxn ang="0">
                  <a:pos x="230" y="40"/>
                </a:cxn>
                <a:cxn ang="0">
                  <a:pos x="226" y="40"/>
                </a:cxn>
                <a:cxn ang="0">
                  <a:pos x="226" y="40"/>
                </a:cxn>
              </a:cxnLst>
              <a:rect l="0" t="0" r="r" b="b"/>
              <a:pathLst>
                <a:path w="243" h="40">
                  <a:moveTo>
                    <a:pt x="226" y="40"/>
                  </a:moveTo>
                  <a:lnTo>
                    <a:pt x="226" y="40"/>
                  </a:lnTo>
                  <a:lnTo>
                    <a:pt x="173" y="39"/>
                  </a:lnTo>
                  <a:lnTo>
                    <a:pt x="122" y="38"/>
                  </a:lnTo>
                  <a:lnTo>
                    <a:pt x="122" y="38"/>
                  </a:lnTo>
                  <a:lnTo>
                    <a:pt x="70" y="36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6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70" y="0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73" y="3"/>
                  </a:lnTo>
                  <a:lnTo>
                    <a:pt x="226" y="4"/>
                  </a:lnTo>
                  <a:lnTo>
                    <a:pt x="226" y="4"/>
                  </a:lnTo>
                  <a:lnTo>
                    <a:pt x="230" y="5"/>
                  </a:lnTo>
                  <a:lnTo>
                    <a:pt x="233" y="6"/>
                  </a:lnTo>
                  <a:lnTo>
                    <a:pt x="236" y="7"/>
                  </a:lnTo>
                  <a:lnTo>
                    <a:pt x="239" y="10"/>
                  </a:lnTo>
                  <a:lnTo>
                    <a:pt x="240" y="12"/>
                  </a:lnTo>
                  <a:lnTo>
                    <a:pt x="242" y="15"/>
                  </a:lnTo>
                  <a:lnTo>
                    <a:pt x="243" y="22"/>
                  </a:lnTo>
                  <a:lnTo>
                    <a:pt x="243" y="22"/>
                  </a:lnTo>
                  <a:lnTo>
                    <a:pt x="242" y="29"/>
                  </a:lnTo>
                  <a:lnTo>
                    <a:pt x="240" y="32"/>
                  </a:lnTo>
                  <a:lnTo>
                    <a:pt x="239" y="35"/>
                  </a:lnTo>
                  <a:lnTo>
                    <a:pt x="236" y="37"/>
                  </a:lnTo>
                  <a:lnTo>
                    <a:pt x="233" y="39"/>
                  </a:lnTo>
                  <a:lnTo>
                    <a:pt x="230" y="40"/>
                  </a:lnTo>
                  <a:lnTo>
                    <a:pt x="226" y="40"/>
                  </a:lnTo>
                  <a:lnTo>
                    <a:pt x="226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8" name="Freeform 404"/>
            <p:cNvSpPr/>
            <p:nvPr/>
          </p:nvSpPr>
          <p:spPr bwMode="auto">
            <a:xfrm>
              <a:off x="4332288" y="3560763"/>
              <a:ext cx="77788" cy="19050"/>
            </a:xfrm>
            <a:custGeom>
              <a:avLst/>
              <a:gdLst/>
              <a:ahLst/>
              <a:cxnLst>
                <a:cxn ang="0">
                  <a:pos x="16" y="36"/>
                </a:cxn>
                <a:cxn ang="0">
                  <a:pos x="16" y="36"/>
                </a:cxn>
                <a:cxn ang="0">
                  <a:pos x="12" y="35"/>
                </a:cxn>
                <a:cxn ang="0">
                  <a:pos x="9" y="34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1" y="24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2" y="8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9" y="1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31" y="0"/>
                </a:cxn>
                <a:cxn ang="0">
                  <a:pos x="131" y="0"/>
                </a:cxn>
                <a:cxn ang="0">
                  <a:pos x="135" y="0"/>
                </a:cxn>
                <a:cxn ang="0">
                  <a:pos x="138" y="1"/>
                </a:cxn>
                <a:cxn ang="0">
                  <a:pos x="141" y="3"/>
                </a:cxn>
                <a:cxn ang="0">
                  <a:pos x="143" y="5"/>
                </a:cxn>
                <a:cxn ang="0">
                  <a:pos x="145" y="8"/>
                </a:cxn>
                <a:cxn ang="0">
                  <a:pos x="146" y="11"/>
                </a:cxn>
                <a:cxn ang="0">
                  <a:pos x="147" y="17"/>
                </a:cxn>
                <a:cxn ang="0">
                  <a:pos x="147" y="17"/>
                </a:cxn>
                <a:cxn ang="0">
                  <a:pos x="146" y="24"/>
                </a:cxn>
                <a:cxn ang="0">
                  <a:pos x="145" y="27"/>
                </a:cxn>
                <a:cxn ang="0">
                  <a:pos x="143" y="30"/>
                </a:cxn>
                <a:cxn ang="0">
                  <a:pos x="141" y="33"/>
                </a:cxn>
                <a:cxn ang="0">
                  <a:pos x="138" y="34"/>
                </a:cxn>
                <a:cxn ang="0">
                  <a:pos x="135" y="35"/>
                </a:cxn>
                <a:cxn ang="0">
                  <a:pos x="131" y="36"/>
                </a:cxn>
                <a:cxn ang="0">
                  <a:pos x="16" y="36"/>
                </a:cxn>
              </a:cxnLst>
              <a:rect l="0" t="0" r="r" b="b"/>
              <a:pathLst>
                <a:path w="147" h="36">
                  <a:moveTo>
                    <a:pt x="16" y="36"/>
                  </a:moveTo>
                  <a:lnTo>
                    <a:pt x="16" y="36"/>
                  </a:lnTo>
                  <a:lnTo>
                    <a:pt x="12" y="35"/>
                  </a:lnTo>
                  <a:lnTo>
                    <a:pt x="9" y="34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8" y="1"/>
                  </a:lnTo>
                  <a:lnTo>
                    <a:pt x="141" y="3"/>
                  </a:lnTo>
                  <a:lnTo>
                    <a:pt x="143" y="5"/>
                  </a:lnTo>
                  <a:lnTo>
                    <a:pt x="145" y="8"/>
                  </a:lnTo>
                  <a:lnTo>
                    <a:pt x="146" y="11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6" y="24"/>
                  </a:lnTo>
                  <a:lnTo>
                    <a:pt x="145" y="27"/>
                  </a:lnTo>
                  <a:lnTo>
                    <a:pt x="143" y="30"/>
                  </a:lnTo>
                  <a:lnTo>
                    <a:pt x="141" y="33"/>
                  </a:lnTo>
                  <a:lnTo>
                    <a:pt x="138" y="34"/>
                  </a:lnTo>
                  <a:lnTo>
                    <a:pt x="135" y="35"/>
                  </a:lnTo>
                  <a:lnTo>
                    <a:pt x="131" y="36"/>
                  </a:lnTo>
                  <a:lnTo>
                    <a:pt x="16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9" name="Freeform 405"/>
            <p:cNvSpPr/>
            <p:nvPr/>
          </p:nvSpPr>
          <p:spPr bwMode="auto">
            <a:xfrm>
              <a:off x="4329113" y="3621088"/>
              <a:ext cx="66675" cy="20638"/>
            </a:xfrm>
            <a:custGeom>
              <a:avLst/>
              <a:gdLst/>
              <a:ahLst/>
              <a:cxnLst>
                <a:cxn ang="0">
                  <a:pos x="19" y="41"/>
                </a:cxn>
                <a:cxn ang="0">
                  <a:pos x="19" y="41"/>
                </a:cxn>
                <a:cxn ang="0">
                  <a:pos x="15" y="39"/>
                </a:cxn>
                <a:cxn ang="0">
                  <a:pos x="12" y="38"/>
                </a:cxn>
                <a:cxn ang="0">
                  <a:pos x="9" y="37"/>
                </a:cxn>
                <a:cxn ang="0">
                  <a:pos x="7" y="34"/>
                </a:cxn>
                <a:cxn ang="0">
                  <a:pos x="3" y="32"/>
                </a:cxn>
                <a:cxn ang="0">
                  <a:pos x="2" y="29"/>
                </a:cxn>
                <a:cxn ang="0">
                  <a:pos x="1" y="26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14"/>
                </a:cxn>
                <a:cxn ang="0">
                  <a:pos x="2" y="10"/>
                </a:cxn>
                <a:cxn ang="0">
                  <a:pos x="5" y="6"/>
                </a:cxn>
                <a:cxn ang="0">
                  <a:pos x="7" y="4"/>
                </a:cxn>
                <a:cxn ang="0">
                  <a:pos x="9" y="2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9" y="3"/>
                </a:cxn>
                <a:cxn ang="0">
                  <a:pos x="31" y="4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13" y="4"/>
                </a:cxn>
                <a:cxn ang="0">
                  <a:pos x="117" y="5"/>
                </a:cxn>
                <a:cxn ang="0">
                  <a:pos x="119" y="7"/>
                </a:cxn>
                <a:cxn ang="0">
                  <a:pos x="122" y="10"/>
                </a:cxn>
                <a:cxn ang="0">
                  <a:pos x="124" y="13"/>
                </a:cxn>
                <a:cxn ang="0">
                  <a:pos x="125" y="16"/>
                </a:cxn>
                <a:cxn ang="0">
                  <a:pos x="126" y="22"/>
                </a:cxn>
                <a:cxn ang="0">
                  <a:pos x="126" y="22"/>
                </a:cxn>
                <a:cxn ang="0">
                  <a:pos x="125" y="29"/>
                </a:cxn>
                <a:cxn ang="0">
                  <a:pos x="124" y="31"/>
                </a:cxn>
                <a:cxn ang="0">
                  <a:pos x="122" y="34"/>
                </a:cxn>
                <a:cxn ang="0">
                  <a:pos x="119" y="36"/>
                </a:cxn>
                <a:cxn ang="0">
                  <a:pos x="117" y="38"/>
                </a:cxn>
                <a:cxn ang="0">
                  <a:pos x="113" y="39"/>
                </a:cxn>
                <a:cxn ang="0">
                  <a:pos x="109" y="41"/>
                </a:cxn>
                <a:cxn ang="0">
                  <a:pos x="19" y="41"/>
                </a:cxn>
              </a:cxnLst>
              <a:rect l="0" t="0" r="r" b="b"/>
              <a:pathLst>
                <a:path w="126" h="41">
                  <a:moveTo>
                    <a:pt x="19" y="41"/>
                  </a:moveTo>
                  <a:lnTo>
                    <a:pt x="19" y="41"/>
                  </a:lnTo>
                  <a:lnTo>
                    <a:pt x="15" y="39"/>
                  </a:lnTo>
                  <a:lnTo>
                    <a:pt x="12" y="38"/>
                  </a:lnTo>
                  <a:lnTo>
                    <a:pt x="9" y="37"/>
                  </a:lnTo>
                  <a:lnTo>
                    <a:pt x="7" y="34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13" y="4"/>
                  </a:lnTo>
                  <a:lnTo>
                    <a:pt x="117" y="5"/>
                  </a:lnTo>
                  <a:lnTo>
                    <a:pt x="119" y="7"/>
                  </a:lnTo>
                  <a:lnTo>
                    <a:pt x="122" y="10"/>
                  </a:lnTo>
                  <a:lnTo>
                    <a:pt x="124" y="13"/>
                  </a:lnTo>
                  <a:lnTo>
                    <a:pt x="125" y="16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5" y="29"/>
                  </a:lnTo>
                  <a:lnTo>
                    <a:pt x="124" y="31"/>
                  </a:lnTo>
                  <a:lnTo>
                    <a:pt x="122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3" y="39"/>
                  </a:lnTo>
                  <a:lnTo>
                    <a:pt x="109" y="41"/>
                  </a:lnTo>
                  <a:lnTo>
                    <a:pt x="19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1" name="Freeform 407"/>
            <p:cNvSpPr/>
            <p:nvPr/>
          </p:nvSpPr>
          <p:spPr bwMode="auto">
            <a:xfrm>
              <a:off x="4535488" y="3187700"/>
              <a:ext cx="396875" cy="330200"/>
            </a:xfrm>
            <a:custGeom>
              <a:avLst/>
              <a:gdLst/>
              <a:ahLst/>
              <a:cxnLst>
                <a:cxn ang="0">
                  <a:pos x="12" y="623"/>
                </a:cxn>
                <a:cxn ang="0">
                  <a:pos x="2" y="616"/>
                </a:cxn>
                <a:cxn ang="0">
                  <a:pos x="0" y="610"/>
                </a:cxn>
                <a:cxn ang="0">
                  <a:pos x="1" y="602"/>
                </a:cxn>
                <a:cxn ang="0">
                  <a:pos x="16" y="580"/>
                </a:cxn>
                <a:cxn ang="0">
                  <a:pos x="37" y="561"/>
                </a:cxn>
                <a:cxn ang="0">
                  <a:pos x="58" y="541"/>
                </a:cxn>
                <a:cxn ang="0">
                  <a:pos x="137" y="452"/>
                </a:cxn>
                <a:cxn ang="0">
                  <a:pos x="181" y="404"/>
                </a:cxn>
                <a:cxn ang="0">
                  <a:pos x="252" y="340"/>
                </a:cxn>
                <a:cxn ang="0">
                  <a:pos x="328" y="280"/>
                </a:cxn>
                <a:cxn ang="0">
                  <a:pos x="479" y="173"/>
                </a:cxn>
                <a:cxn ang="0">
                  <a:pos x="552" y="122"/>
                </a:cxn>
                <a:cxn ang="0">
                  <a:pos x="606" y="80"/>
                </a:cxn>
                <a:cxn ang="0">
                  <a:pos x="636" y="59"/>
                </a:cxn>
                <a:cxn ang="0">
                  <a:pos x="657" y="45"/>
                </a:cxn>
                <a:cxn ang="0">
                  <a:pos x="692" y="23"/>
                </a:cxn>
                <a:cxn ang="0">
                  <a:pos x="697" y="21"/>
                </a:cxn>
                <a:cxn ang="0">
                  <a:pos x="722" y="6"/>
                </a:cxn>
                <a:cxn ang="0">
                  <a:pos x="727" y="2"/>
                </a:cxn>
                <a:cxn ang="0">
                  <a:pos x="733" y="0"/>
                </a:cxn>
                <a:cxn ang="0">
                  <a:pos x="748" y="7"/>
                </a:cxn>
                <a:cxn ang="0">
                  <a:pos x="752" y="16"/>
                </a:cxn>
                <a:cxn ang="0">
                  <a:pos x="748" y="32"/>
                </a:cxn>
                <a:cxn ang="0">
                  <a:pos x="736" y="41"/>
                </a:cxn>
                <a:cxn ang="0">
                  <a:pos x="694" y="67"/>
                </a:cxn>
                <a:cxn ang="0">
                  <a:pos x="668" y="82"/>
                </a:cxn>
                <a:cxn ang="0">
                  <a:pos x="639" y="101"/>
                </a:cxn>
                <a:cxn ang="0">
                  <a:pos x="593" y="139"/>
                </a:cxn>
                <a:cxn ang="0">
                  <a:pos x="539" y="176"/>
                </a:cxn>
                <a:cxn ang="0">
                  <a:pos x="472" y="218"/>
                </a:cxn>
                <a:cxn ang="0">
                  <a:pos x="392" y="275"/>
                </a:cxn>
                <a:cxn ang="0">
                  <a:pos x="358" y="305"/>
                </a:cxn>
                <a:cxn ang="0">
                  <a:pos x="296" y="354"/>
                </a:cxn>
                <a:cxn ang="0">
                  <a:pos x="209" y="427"/>
                </a:cxn>
                <a:cxn ang="0">
                  <a:pos x="183" y="454"/>
                </a:cxn>
                <a:cxn ang="0">
                  <a:pos x="140" y="502"/>
                </a:cxn>
                <a:cxn ang="0">
                  <a:pos x="100" y="550"/>
                </a:cxn>
                <a:cxn ang="0">
                  <a:pos x="65" y="586"/>
                </a:cxn>
                <a:cxn ang="0">
                  <a:pos x="56" y="592"/>
                </a:cxn>
                <a:cxn ang="0">
                  <a:pos x="40" y="604"/>
                </a:cxn>
                <a:cxn ang="0">
                  <a:pos x="33" y="616"/>
                </a:cxn>
                <a:cxn ang="0">
                  <a:pos x="17" y="623"/>
                </a:cxn>
              </a:cxnLst>
              <a:rect l="0" t="0" r="r" b="b"/>
              <a:pathLst>
                <a:path w="752" h="623">
                  <a:moveTo>
                    <a:pt x="17" y="623"/>
                  </a:moveTo>
                  <a:lnTo>
                    <a:pt x="17" y="623"/>
                  </a:lnTo>
                  <a:lnTo>
                    <a:pt x="12" y="623"/>
                  </a:lnTo>
                  <a:lnTo>
                    <a:pt x="8" y="621"/>
                  </a:lnTo>
                  <a:lnTo>
                    <a:pt x="4" y="619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0" y="613"/>
                  </a:lnTo>
                  <a:lnTo>
                    <a:pt x="0" y="610"/>
                  </a:lnTo>
                  <a:lnTo>
                    <a:pt x="0" y="606"/>
                  </a:lnTo>
                  <a:lnTo>
                    <a:pt x="1" y="602"/>
                  </a:lnTo>
                  <a:lnTo>
                    <a:pt x="1" y="602"/>
                  </a:lnTo>
                  <a:lnTo>
                    <a:pt x="4" y="596"/>
                  </a:lnTo>
                  <a:lnTo>
                    <a:pt x="8" y="590"/>
                  </a:lnTo>
                  <a:lnTo>
                    <a:pt x="16" y="580"/>
                  </a:lnTo>
                  <a:lnTo>
                    <a:pt x="26" y="570"/>
                  </a:lnTo>
                  <a:lnTo>
                    <a:pt x="37" y="561"/>
                  </a:lnTo>
                  <a:lnTo>
                    <a:pt x="37" y="561"/>
                  </a:lnTo>
                  <a:lnTo>
                    <a:pt x="47" y="552"/>
                  </a:lnTo>
                  <a:lnTo>
                    <a:pt x="58" y="541"/>
                  </a:lnTo>
                  <a:lnTo>
                    <a:pt x="58" y="541"/>
                  </a:lnTo>
                  <a:lnTo>
                    <a:pt x="78" y="520"/>
                  </a:lnTo>
                  <a:lnTo>
                    <a:pt x="98" y="498"/>
                  </a:lnTo>
                  <a:lnTo>
                    <a:pt x="137" y="452"/>
                  </a:lnTo>
                  <a:lnTo>
                    <a:pt x="137" y="452"/>
                  </a:lnTo>
                  <a:lnTo>
                    <a:pt x="158" y="428"/>
                  </a:lnTo>
                  <a:lnTo>
                    <a:pt x="181" y="404"/>
                  </a:lnTo>
                  <a:lnTo>
                    <a:pt x="203" y="381"/>
                  </a:lnTo>
                  <a:lnTo>
                    <a:pt x="228" y="361"/>
                  </a:lnTo>
                  <a:lnTo>
                    <a:pt x="252" y="340"/>
                  </a:lnTo>
                  <a:lnTo>
                    <a:pt x="278" y="319"/>
                  </a:lnTo>
                  <a:lnTo>
                    <a:pt x="328" y="280"/>
                  </a:lnTo>
                  <a:lnTo>
                    <a:pt x="328" y="280"/>
                  </a:lnTo>
                  <a:lnTo>
                    <a:pt x="378" y="243"/>
                  </a:lnTo>
                  <a:lnTo>
                    <a:pt x="428" y="207"/>
                  </a:lnTo>
                  <a:lnTo>
                    <a:pt x="479" y="173"/>
                  </a:lnTo>
                  <a:lnTo>
                    <a:pt x="527" y="141"/>
                  </a:lnTo>
                  <a:lnTo>
                    <a:pt x="527" y="141"/>
                  </a:lnTo>
                  <a:lnTo>
                    <a:pt x="552" y="122"/>
                  </a:lnTo>
                  <a:lnTo>
                    <a:pt x="577" y="102"/>
                  </a:lnTo>
                  <a:lnTo>
                    <a:pt x="577" y="102"/>
                  </a:lnTo>
                  <a:lnTo>
                    <a:pt x="606" y="80"/>
                  </a:lnTo>
                  <a:lnTo>
                    <a:pt x="621" y="69"/>
                  </a:lnTo>
                  <a:lnTo>
                    <a:pt x="636" y="59"/>
                  </a:lnTo>
                  <a:lnTo>
                    <a:pt x="636" y="59"/>
                  </a:lnTo>
                  <a:lnTo>
                    <a:pt x="646" y="52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74" y="32"/>
                  </a:lnTo>
                  <a:lnTo>
                    <a:pt x="683" y="27"/>
                  </a:lnTo>
                  <a:lnTo>
                    <a:pt x="692" y="23"/>
                  </a:lnTo>
                  <a:lnTo>
                    <a:pt x="692" y="23"/>
                  </a:lnTo>
                  <a:lnTo>
                    <a:pt x="697" y="21"/>
                  </a:lnTo>
                  <a:lnTo>
                    <a:pt x="697" y="21"/>
                  </a:lnTo>
                  <a:lnTo>
                    <a:pt x="710" y="15"/>
                  </a:lnTo>
                  <a:lnTo>
                    <a:pt x="717" y="10"/>
                  </a:lnTo>
                  <a:lnTo>
                    <a:pt x="722" y="6"/>
                  </a:lnTo>
                  <a:lnTo>
                    <a:pt x="722" y="6"/>
                  </a:lnTo>
                  <a:lnTo>
                    <a:pt x="725" y="3"/>
                  </a:lnTo>
                  <a:lnTo>
                    <a:pt x="727" y="2"/>
                  </a:lnTo>
                  <a:lnTo>
                    <a:pt x="730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738" y="1"/>
                  </a:lnTo>
                  <a:lnTo>
                    <a:pt x="743" y="3"/>
                  </a:lnTo>
                  <a:lnTo>
                    <a:pt x="748" y="7"/>
                  </a:lnTo>
                  <a:lnTo>
                    <a:pt x="751" y="13"/>
                  </a:lnTo>
                  <a:lnTo>
                    <a:pt x="751" y="13"/>
                  </a:lnTo>
                  <a:lnTo>
                    <a:pt x="752" y="16"/>
                  </a:lnTo>
                  <a:lnTo>
                    <a:pt x="752" y="21"/>
                  </a:lnTo>
                  <a:lnTo>
                    <a:pt x="751" y="26"/>
                  </a:lnTo>
                  <a:lnTo>
                    <a:pt x="748" y="32"/>
                  </a:lnTo>
                  <a:lnTo>
                    <a:pt x="748" y="32"/>
                  </a:lnTo>
                  <a:lnTo>
                    <a:pt x="741" y="37"/>
                  </a:lnTo>
                  <a:lnTo>
                    <a:pt x="736" y="41"/>
                  </a:lnTo>
                  <a:lnTo>
                    <a:pt x="723" y="51"/>
                  </a:lnTo>
                  <a:lnTo>
                    <a:pt x="708" y="59"/>
                  </a:lnTo>
                  <a:lnTo>
                    <a:pt x="694" y="67"/>
                  </a:lnTo>
                  <a:lnTo>
                    <a:pt x="694" y="67"/>
                  </a:lnTo>
                  <a:lnTo>
                    <a:pt x="680" y="75"/>
                  </a:lnTo>
                  <a:lnTo>
                    <a:pt x="668" y="82"/>
                  </a:lnTo>
                  <a:lnTo>
                    <a:pt x="668" y="82"/>
                  </a:lnTo>
                  <a:lnTo>
                    <a:pt x="654" y="91"/>
                  </a:lnTo>
                  <a:lnTo>
                    <a:pt x="639" y="101"/>
                  </a:lnTo>
                  <a:lnTo>
                    <a:pt x="612" y="122"/>
                  </a:lnTo>
                  <a:lnTo>
                    <a:pt x="612" y="122"/>
                  </a:lnTo>
                  <a:lnTo>
                    <a:pt x="593" y="139"/>
                  </a:lnTo>
                  <a:lnTo>
                    <a:pt x="573" y="153"/>
                  </a:lnTo>
                  <a:lnTo>
                    <a:pt x="573" y="153"/>
                  </a:lnTo>
                  <a:lnTo>
                    <a:pt x="539" y="176"/>
                  </a:lnTo>
                  <a:lnTo>
                    <a:pt x="505" y="196"/>
                  </a:lnTo>
                  <a:lnTo>
                    <a:pt x="505" y="196"/>
                  </a:lnTo>
                  <a:lnTo>
                    <a:pt x="472" y="218"/>
                  </a:lnTo>
                  <a:lnTo>
                    <a:pt x="439" y="239"/>
                  </a:lnTo>
                  <a:lnTo>
                    <a:pt x="408" y="263"/>
                  </a:lnTo>
                  <a:lnTo>
                    <a:pt x="392" y="275"/>
                  </a:lnTo>
                  <a:lnTo>
                    <a:pt x="378" y="287"/>
                  </a:lnTo>
                  <a:lnTo>
                    <a:pt x="378" y="287"/>
                  </a:lnTo>
                  <a:lnTo>
                    <a:pt x="358" y="305"/>
                  </a:lnTo>
                  <a:lnTo>
                    <a:pt x="338" y="322"/>
                  </a:lnTo>
                  <a:lnTo>
                    <a:pt x="296" y="354"/>
                  </a:lnTo>
                  <a:lnTo>
                    <a:pt x="296" y="354"/>
                  </a:lnTo>
                  <a:lnTo>
                    <a:pt x="267" y="377"/>
                  </a:lnTo>
                  <a:lnTo>
                    <a:pt x="238" y="401"/>
                  </a:lnTo>
                  <a:lnTo>
                    <a:pt x="209" y="427"/>
                  </a:lnTo>
                  <a:lnTo>
                    <a:pt x="196" y="440"/>
                  </a:lnTo>
                  <a:lnTo>
                    <a:pt x="183" y="454"/>
                  </a:lnTo>
                  <a:lnTo>
                    <a:pt x="183" y="454"/>
                  </a:lnTo>
                  <a:lnTo>
                    <a:pt x="161" y="478"/>
                  </a:lnTo>
                  <a:lnTo>
                    <a:pt x="140" y="502"/>
                  </a:lnTo>
                  <a:lnTo>
                    <a:pt x="140" y="502"/>
                  </a:lnTo>
                  <a:lnTo>
                    <a:pt x="104" y="545"/>
                  </a:lnTo>
                  <a:lnTo>
                    <a:pt x="100" y="550"/>
                  </a:lnTo>
                  <a:lnTo>
                    <a:pt x="100" y="550"/>
                  </a:lnTo>
                  <a:lnTo>
                    <a:pt x="82" y="568"/>
                  </a:lnTo>
                  <a:lnTo>
                    <a:pt x="74" y="578"/>
                  </a:lnTo>
                  <a:lnTo>
                    <a:pt x="65" y="586"/>
                  </a:lnTo>
                  <a:lnTo>
                    <a:pt x="65" y="586"/>
                  </a:lnTo>
                  <a:lnTo>
                    <a:pt x="56" y="592"/>
                  </a:lnTo>
                  <a:lnTo>
                    <a:pt x="56" y="592"/>
                  </a:lnTo>
                  <a:lnTo>
                    <a:pt x="50" y="596"/>
                  </a:lnTo>
                  <a:lnTo>
                    <a:pt x="44" y="600"/>
                  </a:lnTo>
                  <a:lnTo>
                    <a:pt x="40" y="604"/>
                  </a:lnTo>
                  <a:lnTo>
                    <a:pt x="36" y="611"/>
                  </a:lnTo>
                  <a:lnTo>
                    <a:pt x="36" y="611"/>
                  </a:lnTo>
                  <a:lnTo>
                    <a:pt x="33" y="616"/>
                  </a:lnTo>
                  <a:lnTo>
                    <a:pt x="29" y="620"/>
                  </a:lnTo>
                  <a:lnTo>
                    <a:pt x="24" y="622"/>
                  </a:lnTo>
                  <a:lnTo>
                    <a:pt x="17" y="623"/>
                  </a:lnTo>
                  <a:lnTo>
                    <a:pt x="17" y="6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9" name="组合 958"/>
          <p:cNvGrpSpPr/>
          <p:nvPr/>
        </p:nvGrpSpPr>
        <p:grpSpPr>
          <a:xfrm>
            <a:off x="6843161" y="3795236"/>
            <a:ext cx="922867" cy="908051"/>
            <a:chOff x="5219701" y="3138488"/>
            <a:chExt cx="692150" cy="681038"/>
          </a:xfrm>
          <a:solidFill>
            <a:schemeClr val="tx1"/>
          </a:solidFill>
        </p:grpSpPr>
        <p:sp>
          <p:nvSpPr>
            <p:cNvPr id="16792" name="Freeform 408"/>
            <p:cNvSpPr>
              <a:spLocks noEditPoints="1"/>
            </p:cNvSpPr>
            <p:nvPr/>
          </p:nvSpPr>
          <p:spPr bwMode="auto">
            <a:xfrm>
              <a:off x="5219701" y="3141663"/>
              <a:ext cx="692150" cy="674688"/>
            </a:xfrm>
            <a:custGeom>
              <a:avLst/>
              <a:gdLst/>
              <a:ahLst/>
              <a:cxnLst>
                <a:cxn ang="0">
                  <a:pos x="473" y="1264"/>
                </a:cxn>
                <a:cxn ang="0">
                  <a:pos x="369" y="1230"/>
                </a:cxn>
                <a:cxn ang="0">
                  <a:pos x="184" y="1094"/>
                </a:cxn>
                <a:cxn ang="0">
                  <a:pos x="72" y="952"/>
                </a:cxn>
                <a:cxn ang="0">
                  <a:pos x="19" y="846"/>
                </a:cxn>
                <a:cxn ang="0">
                  <a:pos x="0" y="746"/>
                </a:cxn>
                <a:cxn ang="0">
                  <a:pos x="6" y="574"/>
                </a:cxn>
                <a:cxn ang="0">
                  <a:pos x="32" y="411"/>
                </a:cxn>
                <a:cxn ang="0">
                  <a:pos x="85" y="309"/>
                </a:cxn>
                <a:cxn ang="0">
                  <a:pos x="183" y="166"/>
                </a:cxn>
                <a:cxn ang="0">
                  <a:pos x="275" y="111"/>
                </a:cxn>
                <a:cxn ang="0">
                  <a:pos x="415" y="49"/>
                </a:cxn>
                <a:cxn ang="0">
                  <a:pos x="597" y="12"/>
                </a:cxn>
                <a:cxn ang="0">
                  <a:pos x="663" y="1"/>
                </a:cxn>
                <a:cxn ang="0">
                  <a:pos x="769" y="11"/>
                </a:cxn>
                <a:cxn ang="0">
                  <a:pos x="888" y="41"/>
                </a:cxn>
                <a:cxn ang="0">
                  <a:pos x="947" y="72"/>
                </a:cxn>
                <a:cxn ang="0">
                  <a:pos x="981" y="90"/>
                </a:cxn>
                <a:cxn ang="0">
                  <a:pos x="1034" y="127"/>
                </a:cxn>
                <a:cxn ang="0">
                  <a:pos x="1074" y="158"/>
                </a:cxn>
                <a:cxn ang="0">
                  <a:pos x="1155" y="246"/>
                </a:cxn>
                <a:cxn ang="0">
                  <a:pos x="1259" y="406"/>
                </a:cxn>
                <a:cxn ang="0">
                  <a:pos x="1286" y="512"/>
                </a:cxn>
                <a:cxn ang="0">
                  <a:pos x="1307" y="689"/>
                </a:cxn>
                <a:cxn ang="0">
                  <a:pos x="1291" y="846"/>
                </a:cxn>
                <a:cxn ang="0">
                  <a:pos x="1253" y="938"/>
                </a:cxn>
                <a:cxn ang="0">
                  <a:pos x="1196" y="1039"/>
                </a:cxn>
                <a:cxn ang="0">
                  <a:pos x="1097" y="1142"/>
                </a:cxn>
                <a:cxn ang="0">
                  <a:pos x="905" y="1234"/>
                </a:cxn>
                <a:cxn ang="0">
                  <a:pos x="672" y="1270"/>
                </a:cxn>
                <a:cxn ang="0">
                  <a:pos x="656" y="1277"/>
                </a:cxn>
                <a:cxn ang="0">
                  <a:pos x="656" y="44"/>
                </a:cxn>
                <a:cxn ang="0">
                  <a:pos x="492" y="66"/>
                </a:cxn>
                <a:cxn ang="0">
                  <a:pos x="340" y="119"/>
                </a:cxn>
                <a:cxn ang="0">
                  <a:pos x="235" y="172"/>
                </a:cxn>
                <a:cxn ang="0">
                  <a:pos x="157" y="253"/>
                </a:cxn>
                <a:cxn ang="0">
                  <a:pos x="82" y="390"/>
                </a:cxn>
                <a:cxn ang="0">
                  <a:pos x="47" y="525"/>
                </a:cxn>
                <a:cxn ang="0">
                  <a:pos x="35" y="687"/>
                </a:cxn>
                <a:cxn ang="0">
                  <a:pos x="50" y="820"/>
                </a:cxn>
                <a:cxn ang="0">
                  <a:pos x="121" y="958"/>
                </a:cxn>
                <a:cxn ang="0">
                  <a:pos x="249" y="1105"/>
                </a:cxn>
                <a:cxn ang="0">
                  <a:pos x="397" y="1203"/>
                </a:cxn>
                <a:cxn ang="0">
                  <a:pos x="610" y="1241"/>
                </a:cxn>
                <a:cxn ang="0">
                  <a:pos x="653" y="1235"/>
                </a:cxn>
                <a:cxn ang="0">
                  <a:pos x="807" y="1220"/>
                </a:cxn>
                <a:cxn ang="0">
                  <a:pos x="1008" y="1152"/>
                </a:cxn>
                <a:cxn ang="0">
                  <a:pos x="1116" y="1081"/>
                </a:cxn>
                <a:cxn ang="0">
                  <a:pos x="1202" y="965"/>
                </a:cxn>
                <a:cxn ang="0">
                  <a:pos x="1244" y="870"/>
                </a:cxn>
                <a:cxn ang="0">
                  <a:pos x="1269" y="756"/>
                </a:cxn>
                <a:cxn ang="0">
                  <a:pos x="1260" y="566"/>
                </a:cxn>
                <a:cxn ang="0">
                  <a:pos x="1219" y="405"/>
                </a:cxn>
                <a:cxn ang="0">
                  <a:pos x="1155" y="301"/>
                </a:cxn>
                <a:cxn ang="0">
                  <a:pos x="1103" y="245"/>
                </a:cxn>
                <a:cxn ang="0">
                  <a:pos x="1071" y="207"/>
                </a:cxn>
                <a:cxn ang="0">
                  <a:pos x="1021" y="161"/>
                </a:cxn>
                <a:cxn ang="0">
                  <a:pos x="971" y="126"/>
                </a:cxn>
                <a:cxn ang="0">
                  <a:pos x="940" y="115"/>
                </a:cxn>
                <a:cxn ang="0">
                  <a:pos x="867" y="71"/>
                </a:cxn>
                <a:cxn ang="0">
                  <a:pos x="751" y="44"/>
                </a:cxn>
                <a:cxn ang="0">
                  <a:pos x="670" y="38"/>
                </a:cxn>
              </a:cxnLst>
              <a:rect l="0" t="0" r="r" b="b"/>
              <a:pathLst>
                <a:path w="1307" h="1277">
                  <a:moveTo>
                    <a:pt x="641" y="1277"/>
                  </a:moveTo>
                  <a:lnTo>
                    <a:pt x="641" y="1277"/>
                  </a:lnTo>
                  <a:lnTo>
                    <a:pt x="608" y="1276"/>
                  </a:lnTo>
                  <a:lnTo>
                    <a:pt x="574" y="1275"/>
                  </a:lnTo>
                  <a:lnTo>
                    <a:pt x="541" y="1273"/>
                  </a:lnTo>
                  <a:lnTo>
                    <a:pt x="507" y="1270"/>
                  </a:lnTo>
                  <a:lnTo>
                    <a:pt x="473" y="1264"/>
                  </a:lnTo>
                  <a:lnTo>
                    <a:pt x="456" y="1259"/>
                  </a:lnTo>
                  <a:lnTo>
                    <a:pt x="439" y="1255"/>
                  </a:lnTo>
                  <a:lnTo>
                    <a:pt x="421" y="1250"/>
                  </a:lnTo>
                  <a:lnTo>
                    <a:pt x="404" y="1244"/>
                  </a:lnTo>
                  <a:lnTo>
                    <a:pt x="386" y="1238"/>
                  </a:lnTo>
                  <a:lnTo>
                    <a:pt x="369" y="1230"/>
                  </a:lnTo>
                  <a:lnTo>
                    <a:pt x="369" y="1230"/>
                  </a:lnTo>
                  <a:lnTo>
                    <a:pt x="343" y="1217"/>
                  </a:lnTo>
                  <a:lnTo>
                    <a:pt x="316" y="1202"/>
                  </a:lnTo>
                  <a:lnTo>
                    <a:pt x="289" y="1184"/>
                  </a:lnTo>
                  <a:lnTo>
                    <a:pt x="262" y="1164"/>
                  </a:lnTo>
                  <a:lnTo>
                    <a:pt x="236" y="1143"/>
                  </a:lnTo>
                  <a:lnTo>
                    <a:pt x="210" y="1119"/>
                  </a:lnTo>
                  <a:lnTo>
                    <a:pt x="184" y="1094"/>
                  </a:lnTo>
                  <a:lnTo>
                    <a:pt x="159" y="1068"/>
                  </a:lnTo>
                  <a:lnTo>
                    <a:pt x="159" y="1068"/>
                  </a:lnTo>
                  <a:lnTo>
                    <a:pt x="136" y="1043"/>
                  </a:lnTo>
                  <a:lnTo>
                    <a:pt x="116" y="1017"/>
                  </a:lnTo>
                  <a:lnTo>
                    <a:pt x="97" y="991"/>
                  </a:lnTo>
                  <a:lnTo>
                    <a:pt x="80" y="964"/>
                  </a:lnTo>
                  <a:lnTo>
                    <a:pt x="72" y="952"/>
                  </a:lnTo>
                  <a:lnTo>
                    <a:pt x="72" y="952"/>
                  </a:lnTo>
                  <a:lnTo>
                    <a:pt x="58" y="926"/>
                  </a:lnTo>
                  <a:lnTo>
                    <a:pt x="43" y="899"/>
                  </a:lnTo>
                  <a:lnTo>
                    <a:pt x="30" y="872"/>
                  </a:lnTo>
                  <a:lnTo>
                    <a:pt x="24" y="859"/>
                  </a:lnTo>
                  <a:lnTo>
                    <a:pt x="19" y="846"/>
                  </a:lnTo>
                  <a:lnTo>
                    <a:pt x="19" y="846"/>
                  </a:lnTo>
                  <a:lnTo>
                    <a:pt x="12" y="825"/>
                  </a:lnTo>
                  <a:lnTo>
                    <a:pt x="6" y="800"/>
                  </a:lnTo>
                  <a:lnTo>
                    <a:pt x="3" y="787"/>
                  </a:lnTo>
                  <a:lnTo>
                    <a:pt x="1" y="774"/>
                  </a:lnTo>
                  <a:lnTo>
                    <a:pt x="0" y="761"/>
                  </a:lnTo>
                  <a:lnTo>
                    <a:pt x="0" y="746"/>
                  </a:lnTo>
                  <a:lnTo>
                    <a:pt x="0" y="746"/>
                  </a:lnTo>
                  <a:lnTo>
                    <a:pt x="1" y="710"/>
                  </a:lnTo>
                  <a:lnTo>
                    <a:pt x="3" y="674"/>
                  </a:lnTo>
                  <a:lnTo>
                    <a:pt x="3" y="674"/>
                  </a:lnTo>
                  <a:lnTo>
                    <a:pt x="5" y="638"/>
                  </a:lnTo>
                  <a:lnTo>
                    <a:pt x="6" y="602"/>
                  </a:lnTo>
                  <a:lnTo>
                    <a:pt x="6" y="602"/>
                  </a:lnTo>
                  <a:lnTo>
                    <a:pt x="6" y="574"/>
                  </a:lnTo>
                  <a:lnTo>
                    <a:pt x="7" y="545"/>
                  </a:lnTo>
                  <a:lnTo>
                    <a:pt x="9" y="515"/>
                  </a:lnTo>
                  <a:lnTo>
                    <a:pt x="13" y="485"/>
                  </a:lnTo>
                  <a:lnTo>
                    <a:pt x="19" y="455"/>
                  </a:lnTo>
                  <a:lnTo>
                    <a:pt x="23" y="440"/>
                  </a:lnTo>
                  <a:lnTo>
                    <a:pt x="27" y="426"/>
                  </a:lnTo>
                  <a:lnTo>
                    <a:pt x="32" y="411"/>
                  </a:lnTo>
                  <a:lnTo>
                    <a:pt x="37" y="398"/>
                  </a:lnTo>
                  <a:lnTo>
                    <a:pt x="43" y="385"/>
                  </a:lnTo>
                  <a:lnTo>
                    <a:pt x="51" y="372"/>
                  </a:lnTo>
                  <a:lnTo>
                    <a:pt x="51" y="372"/>
                  </a:lnTo>
                  <a:lnTo>
                    <a:pt x="68" y="341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106" y="268"/>
                  </a:lnTo>
                  <a:lnTo>
                    <a:pt x="118" y="247"/>
                  </a:lnTo>
                  <a:lnTo>
                    <a:pt x="130" y="228"/>
                  </a:lnTo>
                  <a:lnTo>
                    <a:pt x="144" y="208"/>
                  </a:lnTo>
                  <a:lnTo>
                    <a:pt x="158" y="190"/>
                  </a:lnTo>
                  <a:lnTo>
                    <a:pt x="174" y="174"/>
                  </a:lnTo>
                  <a:lnTo>
                    <a:pt x="183" y="166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212" y="145"/>
                  </a:lnTo>
                  <a:lnTo>
                    <a:pt x="232" y="133"/>
                  </a:lnTo>
                  <a:lnTo>
                    <a:pt x="253" y="121"/>
                  </a:lnTo>
                  <a:lnTo>
                    <a:pt x="275" y="111"/>
                  </a:lnTo>
                  <a:lnTo>
                    <a:pt x="275" y="111"/>
                  </a:lnTo>
                  <a:lnTo>
                    <a:pt x="305" y="95"/>
                  </a:lnTo>
                  <a:lnTo>
                    <a:pt x="305" y="95"/>
                  </a:lnTo>
                  <a:lnTo>
                    <a:pt x="335" y="81"/>
                  </a:lnTo>
                  <a:lnTo>
                    <a:pt x="366" y="66"/>
                  </a:lnTo>
                  <a:lnTo>
                    <a:pt x="382" y="60"/>
                  </a:lnTo>
                  <a:lnTo>
                    <a:pt x="399" y="54"/>
                  </a:lnTo>
                  <a:lnTo>
                    <a:pt x="415" y="49"/>
                  </a:lnTo>
                  <a:lnTo>
                    <a:pt x="433" y="44"/>
                  </a:lnTo>
                  <a:lnTo>
                    <a:pt x="447" y="41"/>
                  </a:lnTo>
                  <a:lnTo>
                    <a:pt x="447" y="41"/>
                  </a:lnTo>
                  <a:lnTo>
                    <a:pt x="496" y="29"/>
                  </a:lnTo>
                  <a:lnTo>
                    <a:pt x="546" y="19"/>
                  </a:lnTo>
                  <a:lnTo>
                    <a:pt x="571" y="15"/>
                  </a:lnTo>
                  <a:lnTo>
                    <a:pt x="597" y="12"/>
                  </a:lnTo>
                  <a:lnTo>
                    <a:pt x="622" y="10"/>
                  </a:lnTo>
                  <a:lnTo>
                    <a:pt x="648" y="9"/>
                  </a:lnTo>
                  <a:lnTo>
                    <a:pt x="650" y="9"/>
                  </a:lnTo>
                  <a:lnTo>
                    <a:pt x="651" y="7"/>
                  </a:lnTo>
                  <a:lnTo>
                    <a:pt x="651" y="7"/>
                  </a:lnTo>
                  <a:lnTo>
                    <a:pt x="656" y="3"/>
                  </a:lnTo>
                  <a:lnTo>
                    <a:pt x="663" y="1"/>
                  </a:lnTo>
                  <a:lnTo>
                    <a:pt x="663" y="1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8" y="1"/>
                  </a:lnTo>
                  <a:lnTo>
                    <a:pt x="728" y="3"/>
                  </a:lnTo>
                  <a:lnTo>
                    <a:pt x="749" y="7"/>
                  </a:lnTo>
                  <a:lnTo>
                    <a:pt x="769" y="11"/>
                  </a:lnTo>
                  <a:lnTo>
                    <a:pt x="769" y="11"/>
                  </a:lnTo>
                  <a:lnTo>
                    <a:pt x="806" y="18"/>
                  </a:lnTo>
                  <a:lnTo>
                    <a:pt x="806" y="18"/>
                  </a:lnTo>
                  <a:lnTo>
                    <a:pt x="830" y="23"/>
                  </a:lnTo>
                  <a:lnTo>
                    <a:pt x="853" y="29"/>
                  </a:lnTo>
                  <a:lnTo>
                    <a:pt x="877" y="36"/>
                  </a:lnTo>
                  <a:lnTo>
                    <a:pt x="888" y="41"/>
                  </a:lnTo>
                  <a:lnTo>
                    <a:pt x="900" y="46"/>
                  </a:lnTo>
                  <a:lnTo>
                    <a:pt x="900" y="46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926" y="59"/>
                  </a:lnTo>
                  <a:lnTo>
                    <a:pt x="937" y="64"/>
                  </a:lnTo>
                  <a:lnTo>
                    <a:pt x="947" y="72"/>
                  </a:lnTo>
                  <a:lnTo>
                    <a:pt x="957" y="80"/>
                  </a:lnTo>
                  <a:lnTo>
                    <a:pt x="957" y="80"/>
                  </a:lnTo>
                  <a:lnTo>
                    <a:pt x="960" y="82"/>
                  </a:lnTo>
                  <a:lnTo>
                    <a:pt x="965" y="84"/>
                  </a:lnTo>
                  <a:lnTo>
                    <a:pt x="975" y="88"/>
                  </a:lnTo>
                  <a:lnTo>
                    <a:pt x="975" y="88"/>
                  </a:lnTo>
                  <a:lnTo>
                    <a:pt x="981" y="90"/>
                  </a:lnTo>
                  <a:lnTo>
                    <a:pt x="987" y="92"/>
                  </a:lnTo>
                  <a:lnTo>
                    <a:pt x="987" y="92"/>
                  </a:lnTo>
                  <a:lnTo>
                    <a:pt x="996" y="97"/>
                  </a:lnTo>
                  <a:lnTo>
                    <a:pt x="1005" y="104"/>
                  </a:lnTo>
                  <a:lnTo>
                    <a:pt x="1022" y="117"/>
                  </a:lnTo>
                  <a:lnTo>
                    <a:pt x="1022" y="117"/>
                  </a:lnTo>
                  <a:lnTo>
                    <a:pt x="1034" y="127"/>
                  </a:lnTo>
                  <a:lnTo>
                    <a:pt x="1047" y="137"/>
                  </a:lnTo>
                  <a:lnTo>
                    <a:pt x="1052" y="140"/>
                  </a:lnTo>
                  <a:lnTo>
                    <a:pt x="1052" y="140"/>
                  </a:lnTo>
                  <a:lnTo>
                    <a:pt x="1064" y="148"/>
                  </a:lnTo>
                  <a:lnTo>
                    <a:pt x="1069" y="152"/>
                  </a:lnTo>
                  <a:lnTo>
                    <a:pt x="1074" y="158"/>
                  </a:lnTo>
                  <a:lnTo>
                    <a:pt x="1074" y="158"/>
                  </a:lnTo>
                  <a:lnTo>
                    <a:pt x="1085" y="171"/>
                  </a:lnTo>
                  <a:lnTo>
                    <a:pt x="1095" y="182"/>
                  </a:lnTo>
                  <a:lnTo>
                    <a:pt x="1117" y="205"/>
                  </a:lnTo>
                  <a:lnTo>
                    <a:pt x="1117" y="205"/>
                  </a:lnTo>
                  <a:lnTo>
                    <a:pt x="1136" y="226"/>
                  </a:lnTo>
                  <a:lnTo>
                    <a:pt x="1155" y="246"/>
                  </a:lnTo>
                  <a:lnTo>
                    <a:pt x="1155" y="246"/>
                  </a:lnTo>
                  <a:lnTo>
                    <a:pt x="1181" y="279"/>
                  </a:lnTo>
                  <a:lnTo>
                    <a:pt x="1204" y="313"/>
                  </a:lnTo>
                  <a:lnTo>
                    <a:pt x="1225" y="345"/>
                  </a:lnTo>
                  <a:lnTo>
                    <a:pt x="1244" y="374"/>
                  </a:lnTo>
                  <a:lnTo>
                    <a:pt x="1244" y="374"/>
                  </a:lnTo>
                  <a:lnTo>
                    <a:pt x="1252" y="390"/>
                  </a:lnTo>
                  <a:lnTo>
                    <a:pt x="1259" y="406"/>
                  </a:lnTo>
                  <a:lnTo>
                    <a:pt x="1265" y="423"/>
                  </a:lnTo>
                  <a:lnTo>
                    <a:pt x="1271" y="440"/>
                  </a:lnTo>
                  <a:lnTo>
                    <a:pt x="1276" y="458"/>
                  </a:lnTo>
                  <a:lnTo>
                    <a:pt x="1280" y="475"/>
                  </a:lnTo>
                  <a:lnTo>
                    <a:pt x="1286" y="511"/>
                  </a:lnTo>
                  <a:lnTo>
                    <a:pt x="1286" y="512"/>
                  </a:lnTo>
                  <a:lnTo>
                    <a:pt x="1286" y="512"/>
                  </a:lnTo>
                  <a:lnTo>
                    <a:pt x="1291" y="538"/>
                  </a:lnTo>
                  <a:lnTo>
                    <a:pt x="1295" y="564"/>
                  </a:lnTo>
                  <a:lnTo>
                    <a:pt x="1298" y="590"/>
                  </a:lnTo>
                  <a:lnTo>
                    <a:pt x="1302" y="616"/>
                  </a:lnTo>
                  <a:lnTo>
                    <a:pt x="1302" y="616"/>
                  </a:lnTo>
                  <a:lnTo>
                    <a:pt x="1305" y="653"/>
                  </a:lnTo>
                  <a:lnTo>
                    <a:pt x="1307" y="689"/>
                  </a:lnTo>
                  <a:lnTo>
                    <a:pt x="1307" y="725"/>
                  </a:lnTo>
                  <a:lnTo>
                    <a:pt x="1306" y="761"/>
                  </a:lnTo>
                  <a:lnTo>
                    <a:pt x="1305" y="778"/>
                  </a:lnTo>
                  <a:lnTo>
                    <a:pt x="1303" y="796"/>
                  </a:lnTo>
                  <a:lnTo>
                    <a:pt x="1299" y="812"/>
                  </a:lnTo>
                  <a:lnTo>
                    <a:pt x="1295" y="830"/>
                  </a:lnTo>
                  <a:lnTo>
                    <a:pt x="1291" y="846"/>
                  </a:lnTo>
                  <a:lnTo>
                    <a:pt x="1286" y="863"/>
                  </a:lnTo>
                  <a:lnTo>
                    <a:pt x="1280" y="879"/>
                  </a:lnTo>
                  <a:lnTo>
                    <a:pt x="1272" y="895"/>
                  </a:lnTo>
                  <a:lnTo>
                    <a:pt x="1272" y="895"/>
                  </a:lnTo>
                  <a:lnTo>
                    <a:pt x="1262" y="917"/>
                  </a:lnTo>
                  <a:lnTo>
                    <a:pt x="1253" y="938"/>
                  </a:lnTo>
                  <a:lnTo>
                    <a:pt x="1253" y="938"/>
                  </a:lnTo>
                  <a:lnTo>
                    <a:pt x="1246" y="956"/>
                  </a:lnTo>
                  <a:lnTo>
                    <a:pt x="1237" y="974"/>
                  </a:lnTo>
                  <a:lnTo>
                    <a:pt x="1228" y="992"/>
                  </a:lnTo>
                  <a:lnTo>
                    <a:pt x="1218" y="1008"/>
                  </a:lnTo>
                  <a:lnTo>
                    <a:pt x="1213" y="1016"/>
                  </a:lnTo>
                  <a:lnTo>
                    <a:pt x="1213" y="1016"/>
                  </a:lnTo>
                  <a:lnTo>
                    <a:pt x="1196" y="1039"/>
                  </a:lnTo>
                  <a:lnTo>
                    <a:pt x="1180" y="1063"/>
                  </a:lnTo>
                  <a:lnTo>
                    <a:pt x="1161" y="1086"/>
                  </a:lnTo>
                  <a:lnTo>
                    <a:pt x="1151" y="1096"/>
                  </a:lnTo>
                  <a:lnTo>
                    <a:pt x="1141" y="1106"/>
                  </a:lnTo>
                  <a:lnTo>
                    <a:pt x="1141" y="1106"/>
                  </a:lnTo>
                  <a:lnTo>
                    <a:pt x="1120" y="1124"/>
                  </a:lnTo>
                  <a:lnTo>
                    <a:pt x="1097" y="1142"/>
                  </a:lnTo>
                  <a:lnTo>
                    <a:pt x="1073" y="1157"/>
                  </a:lnTo>
                  <a:lnTo>
                    <a:pt x="1048" y="1173"/>
                  </a:lnTo>
                  <a:lnTo>
                    <a:pt x="1022" y="1187"/>
                  </a:lnTo>
                  <a:lnTo>
                    <a:pt x="994" y="1201"/>
                  </a:lnTo>
                  <a:lnTo>
                    <a:pt x="965" y="1213"/>
                  </a:lnTo>
                  <a:lnTo>
                    <a:pt x="936" y="1223"/>
                  </a:lnTo>
                  <a:lnTo>
                    <a:pt x="905" y="1234"/>
                  </a:lnTo>
                  <a:lnTo>
                    <a:pt x="873" y="1243"/>
                  </a:lnTo>
                  <a:lnTo>
                    <a:pt x="841" y="1250"/>
                  </a:lnTo>
                  <a:lnTo>
                    <a:pt x="809" y="1256"/>
                  </a:lnTo>
                  <a:lnTo>
                    <a:pt x="775" y="1262"/>
                  </a:lnTo>
                  <a:lnTo>
                    <a:pt x="741" y="1266"/>
                  </a:lnTo>
                  <a:lnTo>
                    <a:pt x="707" y="1269"/>
                  </a:lnTo>
                  <a:lnTo>
                    <a:pt x="672" y="1270"/>
                  </a:lnTo>
                  <a:lnTo>
                    <a:pt x="670" y="1270"/>
                  </a:lnTo>
                  <a:lnTo>
                    <a:pt x="668" y="1272"/>
                  </a:lnTo>
                  <a:lnTo>
                    <a:pt x="668" y="1272"/>
                  </a:lnTo>
                  <a:lnTo>
                    <a:pt x="665" y="1274"/>
                  </a:lnTo>
                  <a:lnTo>
                    <a:pt x="663" y="1275"/>
                  </a:lnTo>
                  <a:lnTo>
                    <a:pt x="660" y="1276"/>
                  </a:lnTo>
                  <a:lnTo>
                    <a:pt x="656" y="1277"/>
                  </a:lnTo>
                  <a:lnTo>
                    <a:pt x="641" y="1277"/>
                  </a:lnTo>
                  <a:close/>
                  <a:moveTo>
                    <a:pt x="668" y="40"/>
                  </a:moveTo>
                  <a:lnTo>
                    <a:pt x="668" y="40"/>
                  </a:lnTo>
                  <a:lnTo>
                    <a:pt x="666" y="42"/>
                  </a:lnTo>
                  <a:lnTo>
                    <a:pt x="663" y="43"/>
                  </a:lnTo>
                  <a:lnTo>
                    <a:pt x="660" y="44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28" y="45"/>
                  </a:lnTo>
                  <a:lnTo>
                    <a:pt x="600" y="47"/>
                  </a:lnTo>
                  <a:lnTo>
                    <a:pt x="572" y="51"/>
                  </a:lnTo>
                  <a:lnTo>
                    <a:pt x="544" y="55"/>
                  </a:lnTo>
                  <a:lnTo>
                    <a:pt x="518" y="60"/>
                  </a:lnTo>
                  <a:lnTo>
                    <a:pt x="492" y="6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25" y="84"/>
                  </a:lnTo>
                  <a:lnTo>
                    <a:pt x="407" y="90"/>
                  </a:lnTo>
                  <a:lnTo>
                    <a:pt x="389" y="96"/>
                  </a:lnTo>
                  <a:lnTo>
                    <a:pt x="372" y="104"/>
                  </a:lnTo>
                  <a:lnTo>
                    <a:pt x="340" y="119"/>
                  </a:lnTo>
                  <a:lnTo>
                    <a:pt x="309" y="135"/>
                  </a:lnTo>
                  <a:lnTo>
                    <a:pt x="309" y="135"/>
                  </a:lnTo>
                  <a:lnTo>
                    <a:pt x="283" y="147"/>
                  </a:lnTo>
                  <a:lnTo>
                    <a:pt x="283" y="147"/>
                  </a:lnTo>
                  <a:lnTo>
                    <a:pt x="267" y="154"/>
                  </a:lnTo>
                  <a:lnTo>
                    <a:pt x="251" y="162"/>
                  </a:lnTo>
                  <a:lnTo>
                    <a:pt x="235" y="172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11" y="189"/>
                  </a:lnTo>
                  <a:lnTo>
                    <a:pt x="201" y="198"/>
                  </a:lnTo>
                  <a:lnTo>
                    <a:pt x="185" y="215"/>
                  </a:lnTo>
                  <a:lnTo>
                    <a:pt x="170" y="233"/>
                  </a:lnTo>
                  <a:lnTo>
                    <a:pt x="157" y="253"/>
                  </a:lnTo>
                  <a:lnTo>
                    <a:pt x="144" y="274"/>
                  </a:lnTo>
                  <a:lnTo>
                    <a:pt x="132" y="295"/>
                  </a:lnTo>
                  <a:lnTo>
                    <a:pt x="110" y="338"/>
                  </a:lnTo>
                  <a:lnTo>
                    <a:pt x="110" y="338"/>
                  </a:lnTo>
                  <a:lnTo>
                    <a:pt x="96" y="365"/>
                  </a:lnTo>
                  <a:lnTo>
                    <a:pt x="82" y="390"/>
                  </a:lnTo>
                  <a:lnTo>
                    <a:pt x="82" y="390"/>
                  </a:lnTo>
                  <a:lnTo>
                    <a:pt x="76" y="400"/>
                  </a:lnTo>
                  <a:lnTo>
                    <a:pt x="71" y="410"/>
                  </a:lnTo>
                  <a:lnTo>
                    <a:pt x="63" y="432"/>
                  </a:lnTo>
                  <a:lnTo>
                    <a:pt x="57" y="455"/>
                  </a:lnTo>
                  <a:lnTo>
                    <a:pt x="53" y="478"/>
                  </a:lnTo>
                  <a:lnTo>
                    <a:pt x="50" y="501"/>
                  </a:lnTo>
                  <a:lnTo>
                    <a:pt x="47" y="525"/>
                  </a:lnTo>
                  <a:lnTo>
                    <a:pt x="43" y="572"/>
                  </a:lnTo>
                  <a:lnTo>
                    <a:pt x="43" y="572"/>
                  </a:lnTo>
                  <a:lnTo>
                    <a:pt x="42" y="600"/>
                  </a:lnTo>
                  <a:lnTo>
                    <a:pt x="42" y="600"/>
                  </a:lnTo>
                  <a:lnTo>
                    <a:pt x="39" y="632"/>
                  </a:lnTo>
                  <a:lnTo>
                    <a:pt x="39" y="632"/>
                  </a:lnTo>
                  <a:lnTo>
                    <a:pt x="35" y="687"/>
                  </a:lnTo>
                  <a:lnTo>
                    <a:pt x="35" y="714"/>
                  </a:lnTo>
                  <a:lnTo>
                    <a:pt x="35" y="742"/>
                  </a:lnTo>
                  <a:lnTo>
                    <a:pt x="37" y="769"/>
                  </a:lnTo>
                  <a:lnTo>
                    <a:pt x="39" y="781"/>
                  </a:lnTo>
                  <a:lnTo>
                    <a:pt x="42" y="795"/>
                  </a:lnTo>
                  <a:lnTo>
                    <a:pt x="45" y="808"/>
                  </a:lnTo>
                  <a:lnTo>
                    <a:pt x="50" y="820"/>
                  </a:lnTo>
                  <a:lnTo>
                    <a:pt x="55" y="833"/>
                  </a:lnTo>
                  <a:lnTo>
                    <a:pt x="61" y="845"/>
                  </a:lnTo>
                  <a:lnTo>
                    <a:pt x="64" y="853"/>
                  </a:lnTo>
                  <a:lnTo>
                    <a:pt x="64" y="853"/>
                  </a:lnTo>
                  <a:lnTo>
                    <a:pt x="92" y="906"/>
                  </a:lnTo>
                  <a:lnTo>
                    <a:pt x="106" y="932"/>
                  </a:lnTo>
                  <a:lnTo>
                    <a:pt x="121" y="958"/>
                  </a:lnTo>
                  <a:lnTo>
                    <a:pt x="137" y="983"/>
                  </a:lnTo>
                  <a:lnTo>
                    <a:pt x="155" y="1007"/>
                  </a:lnTo>
                  <a:lnTo>
                    <a:pt x="175" y="1031"/>
                  </a:lnTo>
                  <a:lnTo>
                    <a:pt x="195" y="1054"/>
                  </a:lnTo>
                  <a:lnTo>
                    <a:pt x="195" y="1054"/>
                  </a:lnTo>
                  <a:lnTo>
                    <a:pt x="222" y="1081"/>
                  </a:lnTo>
                  <a:lnTo>
                    <a:pt x="249" y="1105"/>
                  </a:lnTo>
                  <a:lnTo>
                    <a:pt x="275" y="1127"/>
                  </a:lnTo>
                  <a:lnTo>
                    <a:pt x="300" y="1147"/>
                  </a:lnTo>
                  <a:lnTo>
                    <a:pt x="324" y="1164"/>
                  </a:lnTo>
                  <a:lnTo>
                    <a:pt x="349" y="1180"/>
                  </a:lnTo>
                  <a:lnTo>
                    <a:pt x="373" y="1192"/>
                  </a:lnTo>
                  <a:lnTo>
                    <a:pt x="397" y="1203"/>
                  </a:lnTo>
                  <a:lnTo>
                    <a:pt x="397" y="1203"/>
                  </a:lnTo>
                  <a:lnTo>
                    <a:pt x="429" y="1214"/>
                  </a:lnTo>
                  <a:lnTo>
                    <a:pt x="460" y="1223"/>
                  </a:lnTo>
                  <a:lnTo>
                    <a:pt x="491" y="1231"/>
                  </a:lnTo>
                  <a:lnTo>
                    <a:pt x="521" y="1235"/>
                  </a:lnTo>
                  <a:lnTo>
                    <a:pt x="551" y="1238"/>
                  </a:lnTo>
                  <a:lnTo>
                    <a:pt x="581" y="1240"/>
                  </a:lnTo>
                  <a:lnTo>
                    <a:pt x="610" y="1241"/>
                  </a:lnTo>
                  <a:lnTo>
                    <a:pt x="640" y="1241"/>
                  </a:lnTo>
                  <a:lnTo>
                    <a:pt x="643" y="1241"/>
                  </a:lnTo>
                  <a:lnTo>
                    <a:pt x="644" y="1239"/>
                  </a:lnTo>
                  <a:lnTo>
                    <a:pt x="644" y="1239"/>
                  </a:lnTo>
                  <a:lnTo>
                    <a:pt x="647" y="1237"/>
                  </a:lnTo>
                  <a:lnTo>
                    <a:pt x="650" y="1236"/>
                  </a:lnTo>
                  <a:lnTo>
                    <a:pt x="653" y="1235"/>
                  </a:lnTo>
                  <a:lnTo>
                    <a:pt x="656" y="1235"/>
                  </a:lnTo>
                  <a:lnTo>
                    <a:pt x="656" y="1235"/>
                  </a:lnTo>
                  <a:lnTo>
                    <a:pt x="687" y="1234"/>
                  </a:lnTo>
                  <a:lnTo>
                    <a:pt x="718" y="1232"/>
                  </a:lnTo>
                  <a:lnTo>
                    <a:pt x="748" y="1230"/>
                  </a:lnTo>
                  <a:lnTo>
                    <a:pt x="778" y="1225"/>
                  </a:lnTo>
                  <a:lnTo>
                    <a:pt x="807" y="1220"/>
                  </a:lnTo>
                  <a:lnTo>
                    <a:pt x="836" y="1213"/>
                  </a:lnTo>
                  <a:lnTo>
                    <a:pt x="864" y="1206"/>
                  </a:lnTo>
                  <a:lnTo>
                    <a:pt x="891" y="1196"/>
                  </a:lnTo>
                  <a:lnTo>
                    <a:pt x="891" y="1196"/>
                  </a:lnTo>
                  <a:lnTo>
                    <a:pt x="949" y="1177"/>
                  </a:lnTo>
                  <a:lnTo>
                    <a:pt x="978" y="1165"/>
                  </a:lnTo>
                  <a:lnTo>
                    <a:pt x="1008" y="1152"/>
                  </a:lnTo>
                  <a:lnTo>
                    <a:pt x="1037" y="1138"/>
                  </a:lnTo>
                  <a:lnTo>
                    <a:pt x="1052" y="1129"/>
                  </a:lnTo>
                  <a:lnTo>
                    <a:pt x="1065" y="1121"/>
                  </a:lnTo>
                  <a:lnTo>
                    <a:pt x="1078" y="1112"/>
                  </a:lnTo>
                  <a:lnTo>
                    <a:pt x="1092" y="1102"/>
                  </a:lnTo>
                  <a:lnTo>
                    <a:pt x="1103" y="1092"/>
                  </a:lnTo>
                  <a:lnTo>
                    <a:pt x="1116" y="1081"/>
                  </a:lnTo>
                  <a:lnTo>
                    <a:pt x="1116" y="1081"/>
                  </a:lnTo>
                  <a:lnTo>
                    <a:pt x="1136" y="1058"/>
                  </a:lnTo>
                  <a:lnTo>
                    <a:pt x="1157" y="1033"/>
                  </a:lnTo>
                  <a:lnTo>
                    <a:pt x="1177" y="1006"/>
                  </a:lnTo>
                  <a:lnTo>
                    <a:pt x="1195" y="979"/>
                  </a:lnTo>
                  <a:lnTo>
                    <a:pt x="1195" y="979"/>
                  </a:lnTo>
                  <a:lnTo>
                    <a:pt x="1202" y="965"/>
                  </a:lnTo>
                  <a:lnTo>
                    <a:pt x="1209" y="952"/>
                  </a:lnTo>
                  <a:lnTo>
                    <a:pt x="1221" y="924"/>
                  </a:lnTo>
                  <a:lnTo>
                    <a:pt x="1221" y="924"/>
                  </a:lnTo>
                  <a:lnTo>
                    <a:pt x="1228" y="904"/>
                  </a:lnTo>
                  <a:lnTo>
                    <a:pt x="1236" y="886"/>
                  </a:lnTo>
                  <a:lnTo>
                    <a:pt x="1236" y="886"/>
                  </a:lnTo>
                  <a:lnTo>
                    <a:pt x="1244" y="870"/>
                  </a:lnTo>
                  <a:lnTo>
                    <a:pt x="1250" y="855"/>
                  </a:lnTo>
                  <a:lnTo>
                    <a:pt x="1255" y="838"/>
                  </a:lnTo>
                  <a:lnTo>
                    <a:pt x="1259" y="822"/>
                  </a:lnTo>
                  <a:lnTo>
                    <a:pt x="1263" y="806"/>
                  </a:lnTo>
                  <a:lnTo>
                    <a:pt x="1266" y="789"/>
                  </a:lnTo>
                  <a:lnTo>
                    <a:pt x="1268" y="773"/>
                  </a:lnTo>
                  <a:lnTo>
                    <a:pt x="1269" y="756"/>
                  </a:lnTo>
                  <a:lnTo>
                    <a:pt x="1271" y="723"/>
                  </a:lnTo>
                  <a:lnTo>
                    <a:pt x="1271" y="691"/>
                  </a:lnTo>
                  <a:lnTo>
                    <a:pt x="1268" y="660"/>
                  </a:lnTo>
                  <a:lnTo>
                    <a:pt x="1266" y="629"/>
                  </a:lnTo>
                  <a:lnTo>
                    <a:pt x="1266" y="629"/>
                  </a:lnTo>
                  <a:lnTo>
                    <a:pt x="1263" y="598"/>
                  </a:lnTo>
                  <a:lnTo>
                    <a:pt x="1260" y="566"/>
                  </a:lnTo>
                  <a:lnTo>
                    <a:pt x="1256" y="533"/>
                  </a:lnTo>
                  <a:lnTo>
                    <a:pt x="1250" y="500"/>
                  </a:lnTo>
                  <a:lnTo>
                    <a:pt x="1242" y="467"/>
                  </a:lnTo>
                  <a:lnTo>
                    <a:pt x="1237" y="452"/>
                  </a:lnTo>
                  <a:lnTo>
                    <a:pt x="1232" y="436"/>
                  </a:lnTo>
                  <a:lnTo>
                    <a:pt x="1226" y="421"/>
                  </a:lnTo>
                  <a:lnTo>
                    <a:pt x="1219" y="405"/>
                  </a:lnTo>
                  <a:lnTo>
                    <a:pt x="1212" y="392"/>
                  </a:lnTo>
                  <a:lnTo>
                    <a:pt x="1203" y="377"/>
                  </a:lnTo>
                  <a:lnTo>
                    <a:pt x="1203" y="377"/>
                  </a:lnTo>
                  <a:lnTo>
                    <a:pt x="1184" y="346"/>
                  </a:lnTo>
                  <a:lnTo>
                    <a:pt x="1184" y="346"/>
                  </a:lnTo>
                  <a:lnTo>
                    <a:pt x="1169" y="324"/>
                  </a:lnTo>
                  <a:lnTo>
                    <a:pt x="1155" y="301"/>
                  </a:lnTo>
                  <a:lnTo>
                    <a:pt x="1138" y="280"/>
                  </a:lnTo>
                  <a:lnTo>
                    <a:pt x="1130" y="271"/>
                  </a:lnTo>
                  <a:lnTo>
                    <a:pt x="1122" y="263"/>
                  </a:lnTo>
                  <a:lnTo>
                    <a:pt x="1122" y="263"/>
                  </a:lnTo>
                  <a:lnTo>
                    <a:pt x="1114" y="255"/>
                  </a:lnTo>
                  <a:lnTo>
                    <a:pt x="1114" y="255"/>
                  </a:lnTo>
                  <a:lnTo>
                    <a:pt x="1103" y="245"/>
                  </a:lnTo>
                  <a:lnTo>
                    <a:pt x="1098" y="240"/>
                  </a:lnTo>
                  <a:lnTo>
                    <a:pt x="1095" y="235"/>
                  </a:lnTo>
                  <a:lnTo>
                    <a:pt x="1095" y="235"/>
                  </a:lnTo>
                  <a:lnTo>
                    <a:pt x="1090" y="227"/>
                  </a:lnTo>
                  <a:lnTo>
                    <a:pt x="1084" y="219"/>
                  </a:lnTo>
                  <a:lnTo>
                    <a:pt x="1077" y="213"/>
                  </a:lnTo>
                  <a:lnTo>
                    <a:pt x="1071" y="207"/>
                  </a:lnTo>
                  <a:lnTo>
                    <a:pt x="1071" y="207"/>
                  </a:lnTo>
                  <a:lnTo>
                    <a:pt x="1063" y="200"/>
                  </a:lnTo>
                  <a:lnTo>
                    <a:pt x="1055" y="190"/>
                  </a:lnTo>
                  <a:lnTo>
                    <a:pt x="1055" y="190"/>
                  </a:lnTo>
                  <a:lnTo>
                    <a:pt x="1044" y="180"/>
                  </a:lnTo>
                  <a:lnTo>
                    <a:pt x="1033" y="170"/>
                  </a:lnTo>
                  <a:lnTo>
                    <a:pt x="1021" y="161"/>
                  </a:lnTo>
                  <a:lnTo>
                    <a:pt x="1008" y="153"/>
                  </a:lnTo>
                  <a:lnTo>
                    <a:pt x="1008" y="153"/>
                  </a:lnTo>
                  <a:lnTo>
                    <a:pt x="992" y="142"/>
                  </a:lnTo>
                  <a:lnTo>
                    <a:pt x="983" y="137"/>
                  </a:lnTo>
                  <a:lnTo>
                    <a:pt x="976" y="130"/>
                  </a:lnTo>
                  <a:lnTo>
                    <a:pt x="976" y="130"/>
                  </a:lnTo>
                  <a:lnTo>
                    <a:pt x="971" y="126"/>
                  </a:lnTo>
                  <a:lnTo>
                    <a:pt x="966" y="124"/>
                  </a:lnTo>
                  <a:lnTo>
                    <a:pt x="955" y="121"/>
                  </a:lnTo>
                  <a:lnTo>
                    <a:pt x="955" y="121"/>
                  </a:lnTo>
                  <a:lnTo>
                    <a:pt x="947" y="119"/>
                  </a:lnTo>
                  <a:lnTo>
                    <a:pt x="943" y="117"/>
                  </a:lnTo>
                  <a:lnTo>
                    <a:pt x="940" y="115"/>
                  </a:lnTo>
                  <a:lnTo>
                    <a:pt x="940" y="115"/>
                  </a:lnTo>
                  <a:lnTo>
                    <a:pt x="934" y="108"/>
                  </a:lnTo>
                  <a:lnTo>
                    <a:pt x="927" y="103"/>
                  </a:lnTo>
                  <a:lnTo>
                    <a:pt x="911" y="92"/>
                  </a:lnTo>
                  <a:lnTo>
                    <a:pt x="896" y="84"/>
                  </a:lnTo>
                  <a:lnTo>
                    <a:pt x="880" y="77"/>
                  </a:lnTo>
                  <a:lnTo>
                    <a:pt x="880" y="77"/>
                  </a:lnTo>
                  <a:lnTo>
                    <a:pt x="867" y="71"/>
                  </a:lnTo>
                  <a:lnTo>
                    <a:pt x="852" y="65"/>
                  </a:lnTo>
                  <a:lnTo>
                    <a:pt x="837" y="59"/>
                  </a:lnTo>
                  <a:lnTo>
                    <a:pt x="820" y="54"/>
                  </a:lnTo>
                  <a:lnTo>
                    <a:pt x="803" y="50"/>
                  </a:lnTo>
                  <a:lnTo>
                    <a:pt x="785" y="47"/>
                  </a:lnTo>
                  <a:lnTo>
                    <a:pt x="767" y="45"/>
                  </a:lnTo>
                  <a:lnTo>
                    <a:pt x="751" y="44"/>
                  </a:lnTo>
                  <a:lnTo>
                    <a:pt x="751" y="44"/>
                  </a:lnTo>
                  <a:lnTo>
                    <a:pt x="731" y="43"/>
                  </a:lnTo>
                  <a:lnTo>
                    <a:pt x="712" y="41"/>
                  </a:lnTo>
                  <a:lnTo>
                    <a:pt x="712" y="41"/>
                  </a:lnTo>
                  <a:lnTo>
                    <a:pt x="693" y="39"/>
                  </a:lnTo>
                  <a:lnTo>
                    <a:pt x="672" y="38"/>
                  </a:lnTo>
                  <a:lnTo>
                    <a:pt x="670" y="38"/>
                  </a:lnTo>
                  <a:lnTo>
                    <a:pt x="668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3" name="Freeform 409"/>
            <p:cNvSpPr/>
            <p:nvPr/>
          </p:nvSpPr>
          <p:spPr bwMode="auto">
            <a:xfrm>
              <a:off x="5319713" y="3249613"/>
              <a:ext cx="493713" cy="57150"/>
            </a:xfrm>
            <a:custGeom>
              <a:avLst/>
              <a:gdLst/>
              <a:ahLst/>
              <a:cxnLst>
                <a:cxn ang="0">
                  <a:pos x="488" y="109"/>
                </a:cxn>
                <a:cxn ang="0">
                  <a:pos x="463" y="107"/>
                </a:cxn>
                <a:cxn ang="0">
                  <a:pos x="442" y="104"/>
                </a:cxn>
                <a:cxn ang="0">
                  <a:pos x="431" y="101"/>
                </a:cxn>
                <a:cxn ang="0">
                  <a:pos x="395" y="96"/>
                </a:cxn>
                <a:cxn ang="0">
                  <a:pos x="346" y="93"/>
                </a:cxn>
                <a:cxn ang="0">
                  <a:pos x="339" y="93"/>
                </a:cxn>
                <a:cxn ang="0">
                  <a:pos x="272" y="88"/>
                </a:cxn>
                <a:cxn ang="0">
                  <a:pos x="206" y="81"/>
                </a:cxn>
                <a:cxn ang="0">
                  <a:pos x="157" y="74"/>
                </a:cxn>
                <a:cxn ang="0">
                  <a:pos x="106" y="65"/>
                </a:cxn>
                <a:cxn ang="0">
                  <a:pos x="56" y="51"/>
                </a:cxn>
                <a:cxn ang="0">
                  <a:pos x="9" y="32"/>
                </a:cxn>
                <a:cxn ang="0">
                  <a:pos x="6" y="30"/>
                </a:cxn>
                <a:cxn ang="0">
                  <a:pos x="1" y="24"/>
                </a:cxn>
                <a:cxn ang="0">
                  <a:pos x="0" y="15"/>
                </a:cxn>
                <a:cxn ang="0">
                  <a:pos x="3" y="9"/>
                </a:cxn>
                <a:cxn ang="0">
                  <a:pos x="12" y="1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9" y="2"/>
                </a:cxn>
                <a:cxn ang="0">
                  <a:pos x="57" y="13"/>
                </a:cxn>
                <a:cxn ang="0">
                  <a:pos x="117" y="31"/>
                </a:cxn>
                <a:cxn ang="0">
                  <a:pos x="178" y="41"/>
                </a:cxn>
                <a:cxn ang="0">
                  <a:pos x="270" y="50"/>
                </a:cxn>
                <a:cxn ang="0">
                  <a:pos x="273" y="50"/>
                </a:cxn>
                <a:cxn ang="0">
                  <a:pos x="356" y="60"/>
                </a:cxn>
                <a:cxn ang="0">
                  <a:pos x="409" y="66"/>
                </a:cxn>
                <a:cxn ang="0">
                  <a:pos x="463" y="70"/>
                </a:cxn>
                <a:cxn ang="0">
                  <a:pos x="489" y="71"/>
                </a:cxn>
                <a:cxn ang="0">
                  <a:pos x="517" y="71"/>
                </a:cxn>
                <a:cxn ang="0">
                  <a:pos x="596" y="69"/>
                </a:cxn>
                <a:cxn ang="0">
                  <a:pos x="693" y="63"/>
                </a:cxn>
                <a:cxn ang="0">
                  <a:pos x="714" y="62"/>
                </a:cxn>
                <a:cxn ang="0">
                  <a:pos x="738" y="61"/>
                </a:cxn>
                <a:cxn ang="0">
                  <a:pos x="784" y="55"/>
                </a:cxn>
                <a:cxn ang="0">
                  <a:pos x="807" y="48"/>
                </a:cxn>
                <a:cxn ang="0">
                  <a:pos x="818" y="44"/>
                </a:cxn>
                <a:cxn ang="0">
                  <a:pos x="854" y="38"/>
                </a:cxn>
                <a:cxn ang="0">
                  <a:pos x="874" y="34"/>
                </a:cxn>
                <a:cxn ang="0">
                  <a:pos x="895" y="30"/>
                </a:cxn>
                <a:cxn ang="0">
                  <a:pos x="896" y="29"/>
                </a:cxn>
                <a:cxn ang="0">
                  <a:pos x="902" y="26"/>
                </a:cxn>
                <a:cxn ang="0">
                  <a:pos x="915" y="25"/>
                </a:cxn>
                <a:cxn ang="0">
                  <a:pos x="919" y="25"/>
                </a:cxn>
                <a:cxn ang="0">
                  <a:pos x="927" y="27"/>
                </a:cxn>
                <a:cxn ang="0">
                  <a:pos x="931" y="33"/>
                </a:cxn>
                <a:cxn ang="0">
                  <a:pos x="933" y="37"/>
                </a:cxn>
                <a:cxn ang="0">
                  <a:pos x="931" y="49"/>
                </a:cxn>
                <a:cxn ang="0">
                  <a:pos x="926" y="56"/>
                </a:cxn>
                <a:cxn ang="0">
                  <a:pos x="919" y="60"/>
                </a:cxn>
                <a:cxn ang="0">
                  <a:pos x="900" y="67"/>
                </a:cxn>
                <a:cxn ang="0">
                  <a:pos x="858" y="77"/>
                </a:cxn>
                <a:cxn ang="0">
                  <a:pos x="794" y="88"/>
                </a:cxn>
                <a:cxn ang="0">
                  <a:pos x="752" y="93"/>
                </a:cxn>
                <a:cxn ang="0">
                  <a:pos x="684" y="100"/>
                </a:cxn>
                <a:cxn ang="0">
                  <a:pos x="663" y="103"/>
                </a:cxn>
                <a:cxn ang="0">
                  <a:pos x="602" y="104"/>
                </a:cxn>
                <a:cxn ang="0">
                  <a:pos x="559" y="105"/>
                </a:cxn>
                <a:cxn ang="0">
                  <a:pos x="533" y="107"/>
                </a:cxn>
                <a:cxn ang="0">
                  <a:pos x="510" y="108"/>
                </a:cxn>
                <a:cxn ang="0">
                  <a:pos x="488" y="109"/>
                </a:cxn>
              </a:cxnLst>
              <a:rect l="0" t="0" r="r" b="b"/>
              <a:pathLst>
                <a:path w="933" h="109">
                  <a:moveTo>
                    <a:pt x="488" y="109"/>
                  </a:moveTo>
                  <a:lnTo>
                    <a:pt x="488" y="109"/>
                  </a:lnTo>
                  <a:lnTo>
                    <a:pt x="475" y="108"/>
                  </a:lnTo>
                  <a:lnTo>
                    <a:pt x="463" y="107"/>
                  </a:lnTo>
                  <a:lnTo>
                    <a:pt x="452" y="106"/>
                  </a:lnTo>
                  <a:lnTo>
                    <a:pt x="442" y="104"/>
                  </a:lnTo>
                  <a:lnTo>
                    <a:pt x="442" y="104"/>
                  </a:lnTo>
                  <a:lnTo>
                    <a:pt x="431" y="101"/>
                  </a:lnTo>
                  <a:lnTo>
                    <a:pt x="419" y="99"/>
                  </a:lnTo>
                  <a:lnTo>
                    <a:pt x="395" y="96"/>
                  </a:lnTo>
                  <a:lnTo>
                    <a:pt x="370" y="94"/>
                  </a:lnTo>
                  <a:lnTo>
                    <a:pt x="346" y="93"/>
                  </a:lnTo>
                  <a:lnTo>
                    <a:pt x="339" y="93"/>
                  </a:lnTo>
                  <a:lnTo>
                    <a:pt x="339" y="93"/>
                  </a:lnTo>
                  <a:lnTo>
                    <a:pt x="306" y="91"/>
                  </a:lnTo>
                  <a:lnTo>
                    <a:pt x="272" y="88"/>
                  </a:lnTo>
                  <a:lnTo>
                    <a:pt x="239" y="85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157" y="74"/>
                  </a:lnTo>
                  <a:lnTo>
                    <a:pt x="131" y="70"/>
                  </a:lnTo>
                  <a:lnTo>
                    <a:pt x="106" y="65"/>
                  </a:lnTo>
                  <a:lnTo>
                    <a:pt x="81" y="59"/>
                  </a:lnTo>
                  <a:lnTo>
                    <a:pt x="56" y="51"/>
                  </a:lnTo>
                  <a:lnTo>
                    <a:pt x="32" y="4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6" y="30"/>
                  </a:lnTo>
                  <a:lnTo>
                    <a:pt x="3" y="28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9"/>
                  </a:lnTo>
                  <a:lnTo>
                    <a:pt x="7" y="4"/>
                  </a:lnTo>
                  <a:lnTo>
                    <a:pt x="12" y="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42" y="8"/>
                  </a:lnTo>
                  <a:lnTo>
                    <a:pt x="57" y="13"/>
                  </a:lnTo>
                  <a:lnTo>
                    <a:pt x="86" y="24"/>
                  </a:lnTo>
                  <a:lnTo>
                    <a:pt x="117" y="31"/>
                  </a:lnTo>
                  <a:lnTo>
                    <a:pt x="147" y="37"/>
                  </a:lnTo>
                  <a:lnTo>
                    <a:pt x="178" y="41"/>
                  </a:lnTo>
                  <a:lnTo>
                    <a:pt x="209" y="45"/>
                  </a:lnTo>
                  <a:lnTo>
                    <a:pt x="270" y="50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315" y="55"/>
                  </a:lnTo>
                  <a:lnTo>
                    <a:pt x="356" y="60"/>
                  </a:lnTo>
                  <a:lnTo>
                    <a:pt x="356" y="60"/>
                  </a:lnTo>
                  <a:lnTo>
                    <a:pt x="409" y="66"/>
                  </a:lnTo>
                  <a:lnTo>
                    <a:pt x="436" y="68"/>
                  </a:lnTo>
                  <a:lnTo>
                    <a:pt x="463" y="70"/>
                  </a:lnTo>
                  <a:lnTo>
                    <a:pt x="463" y="70"/>
                  </a:lnTo>
                  <a:lnTo>
                    <a:pt x="489" y="71"/>
                  </a:lnTo>
                  <a:lnTo>
                    <a:pt x="517" y="71"/>
                  </a:lnTo>
                  <a:lnTo>
                    <a:pt x="517" y="71"/>
                  </a:lnTo>
                  <a:lnTo>
                    <a:pt x="557" y="71"/>
                  </a:lnTo>
                  <a:lnTo>
                    <a:pt x="596" y="69"/>
                  </a:lnTo>
                  <a:lnTo>
                    <a:pt x="675" y="64"/>
                  </a:lnTo>
                  <a:lnTo>
                    <a:pt x="693" y="63"/>
                  </a:lnTo>
                  <a:lnTo>
                    <a:pt x="693" y="63"/>
                  </a:lnTo>
                  <a:lnTo>
                    <a:pt x="714" y="62"/>
                  </a:lnTo>
                  <a:lnTo>
                    <a:pt x="714" y="62"/>
                  </a:lnTo>
                  <a:lnTo>
                    <a:pt x="738" y="61"/>
                  </a:lnTo>
                  <a:lnTo>
                    <a:pt x="760" y="59"/>
                  </a:lnTo>
                  <a:lnTo>
                    <a:pt x="784" y="55"/>
                  </a:lnTo>
                  <a:lnTo>
                    <a:pt x="795" y="51"/>
                  </a:lnTo>
                  <a:lnTo>
                    <a:pt x="807" y="48"/>
                  </a:lnTo>
                  <a:lnTo>
                    <a:pt x="807" y="48"/>
                  </a:lnTo>
                  <a:lnTo>
                    <a:pt x="818" y="44"/>
                  </a:lnTo>
                  <a:lnTo>
                    <a:pt x="831" y="42"/>
                  </a:lnTo>
                  <a:lnTo>
                    <a:pt x="854" y="38"/>
                  </a:lnTo>
                  <a:lnTo>
                    <a:pt x="854" y="38"/>
                  </a:lnTo>
                  <a:lnTo>
                    <a:pt x="874" y="34"/>
                  </a:lnTo>
                  <a:lnTo>
                    <a:pt x="894" y="30"/>
                  </a:lnTo>
                  <a:lnTo>
                    <a:pt x="895" y="30"/>
                  </a:lnTo>
                  <a:lnTo>
                    <a:pt x="896" y="29"/>
                  </a:lnTo>
                  <a:lnTo>
                    <a:pt x="896" y="29"/>
                  </a:lnTo>
                  <a:lnTo>
                    <a:pt x="899" y="27"/>
                  </a:lnTo>
                  <a:lnTo>
                    <a:pt x="902" y="26"/>
                  </a:lnTo>
                  <a:lnTo>
                    <a:pt x="908" y="25"/>
                  </a:lnTo>
                  <a:lnTo>
                    <a:pt x="915" y="25"/>
                  </a:lnTo>
                  <a:lnTo>
                    <a:pt x="915" y="25"/>
                  </a:lnTo>
                  <a:lnTo>
                    <a:pt x="919" y="25"/>
                  </a:lnTo>
                  <a:lnTo>
                    <a:pt x="923" y="26"/>
                  </a:lnTo>
                  <a:lnTo>
                    <a:pt x="927" y="27"/>
                  </a:lnTo>
                  <a:lnTo>
                    <a:pt x="929" y="29"/>
                  </a:lnTo>
                  <a:lnTo>
                    <a:pt x="931" y="33"/>
                  </a:lnTo>
                  <a:lnTo>
                    <a:pt x="933" y="37"/>
                  </a:lnTo>
                  <a:lnTo>
                    <a:pt x="933" y="37"/>
                  </a:lnTo>
                  <a:lnTo>
                    <a:pt x="933" y="43"/>
                  </a:lnTo>
                  <a:lnTo>
                    <a:pt x="931" y="49"/>
                  </a:lnTo>
                  <a:lnTo>
                    <a:pt x="929" y="53"/>
                  </a:lnTo>
                  <a:lnTo>
                    <a:pt x="926" y="56"/>
                  </a:lnTo>
                  <a:lnTo>
                    <a:pt x="923" y="58"/>
                  </a:lnTo>
                  <a:lnTo>
                    <a:pt x="919" y="60"/>
                  </a:lnTo>
                  <a:lnTo>
                    <a:pt x="919" y="60"/>
                  </a:lnTo>
                  <a:lnTo>
                    <a:pt x="900" y="67"/>
                  </a:lnTo>
                  <a:lnTo>
                    <a:pt x="879" y="73"/>
                  </a:lnTo>
                  <a:lnTo>
                    <a:pt x="858" y="77"/>
                  </a:lnTo>
                  <a:lnTo>
                    <a:pt x="838" y="81"/>
                  </a:lnTo>
                  <a:lnTo>
                    <a:pt x="794" y="88"/>
                  </a:lnTo>
                  <a:lnTo>
                    <a:pt x="752" y="93"/>
                  </a:lnTo>
                  <a:lnTo>
                    <a:pt x="752" y="93"/>
                  </a:lnTo>
                  <a:lnTo>
                    <a:pt x="718" y="96"/>
                  </a:lnTo>
                  <a:lnTo>
                    <a:pt x="684" y="100"/>
                  </a:lnTo>
                  <a:lnTo>
                    <a:pt x="684" y="100"/>
                  </a:lnTo>
                  <a:lnTo>
                    <a:pt x="663" y="103"/>
                  </a:lnTo>
                  <a:lnTo>
                    <a:pt x="644" y="104"/>
                  </a:lnTo>
                  <a:lnTo>
                    <a:pt x="602" y="104"/>
                  </a:lnTo>
                  <a:lnTo>
                    <a:pt x="602" y="104"/>
                  </a:lnTo>
                  <a:lnTo>
                    <a:pt x="559" y="105"/>
                  </a:lnTo>
                  <a:lnTo>
                    <a:pt x="559" y="105"/>
                  </a:lnTo>
                  <a:lnTo>
                    <a:pt x="533" y="107"/>
                  </a:lnTo>
                  <a:lnTo>
                    <a:pt x="533" y="107"/>
                  </a:lnTo>
                  <a:lnTo>
                    <a:pt x="510" y="108"/>
                  </a:lnTo>
                  <a:lnTo>
                    <a:pt x="488" y="109"/>
                  </a:lnTo>
                  <a:lnTo>
                    <a:pt x="488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4" name="Freeform 410"/>
            <p:cNvSpPr/>
            <p:nvPr/>
          </p:nvSpPr>
          <p:spPr bwMode="auto">
            <a:xfrm>
              <a:off x="5219701" y="3473450"/>
              <a:ext cx="684213" cy="31750"/>
            </a:xfrm>
            <a:custGeom>
              <a:avLst/>
              <a:gdLst/>
              <a:ahLst/>
              <a:cxnLst>
                <a:cxn ang="0">
                  <a:pos x="1274" y="61"/>
                </a:cxn>
                <a:cxn ang="0">
                  <a:pos x="1271" y="61"/>
                </a:cxn>
                <a:cxn ang="0">
                  <a:pos x="1219" y="56"/>
                </a:cxn>
                <a:cxn ang="0">
                  <a:pos x="1171" y="55"/>
                </a:cxn>
                <a:cxn ang="0">
                  <a:pos x="1140" y="55"/>
                </a:cxn>
                <a:cxn ang="0">
                  <a:pos x="1109" y="55"/>
                </a:cxn>
                <a:cxn ang="0">
                  <a:pos x="1071" y="54"/>
                </a:cxn>
                <a:cxn ang="0">
                  <a:pos x="1034" y="52"/>
                </a:cxn>
                <a:cxn ang="0">
                  <a:pos x="960" y="49"/>
                </a:cxn>
                <a:cxn ang="0">
                  <a:pos x="889" y="48"/>
                </a:cxn>
                <a:cxn ang="0">
                  <a:pos x="820" y="46"/>
                </a:cxn>
                <a:cxn ang="0">
                  <a:pos x="681" y="43"/>
                </a:cxn>
                <a:cxn ang="0">
                  <a:pos x="570" y="43"/>
                </a:cxn>
                <a:cxn ang="0">
                  <a:pos x="460" y="42"/>
                </a:cxn>
                <a:cxn ang="0">
                  <a:pos x="393" y="43"/>
                </a:cxn>
                <a:cxn ang="0">
                  <a:pos x="333" y="43"/>
                </a:cxn>
                <a:cxn ang="0">
                  <a:pos x="289" y="45"/>
                </a:cxn>
                <a:cxn ang="0">
                  <a:pos x="212" y="46"/>
                </a:cxn>
                <a:cxn ang="0">
                  <a:pos x="164" y="45"/>
                </a:cxn>
                <a:cxn ang="0">
                  <a:pos x="111" y="42"/>
                </a:cxn>
                <a:cxn ang="0">
                  <a:pos x="64" y="38"/>
                </a:cxn>
                <a:cxn ang="0">
                  <a:pos x="18" y="36"/>
                </a:cxn>
                <a:cxn ang="0">
                  <a:pos x="13" y="36"/>
                </a:cxn>
                <a:cxn ang="0">
                  <a:pos x="7" y="33"/>
                </a:cxn>
                <a:cxn ang="0">
                  <a:pos x="3" y="28"/>
                </a:cxn>
                <a:cxn ang="0">
                  <a:pos x="0" y="18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40" y="0"/>
                </a:cxn>
                <a:cxn ang="0">
                  <a:pos x="107" y="4"/>
                </a:cxn>
                <a:cxn ang="0">
                  <a:pos x="152" y="8"/>
                </a:cxn>
                <a:cxn ang="0">
                  <a:pos x="197" y="10"/>
                </a:cxn>
                <a:cxn ang="0">
                  <a:pos x="200" y="10"/>
                </a:cxn>
                <a:cxn ang="0">
                  <a:pos x="283" y="9"/>
                </a:cxn>
                <a:cxn ang="0">
                  <a:pos x="324" y="8"/>
                </a:cxn>
                <a:cxn ang="0">
                  <a:pos x="715" y="7"/>
                </a:cxn>
                <a:cxn ang="0">
                  <a:pos x="750" y="8"/>
                </a:cxn>
                <a:cxn ang="0">
                  <a:pos x="784" y="10"/>
                </a:cxn>
                <a:cxn ang="0">
                  <a:pos x="855" y="13"/>
                </a:cxn>
                <a:cxn ang="0">
                  <a:pos x="894" y="13"/>
                </a:cxn>
                <a:cxn ang="0">
                  <a:pos x="932" y="12"/>
                </a:cxn>
                <a:cxn ang="0">
                  <a:pos x="963" y="13"/>
                </a:cxn>
                <a:cxn ang="0">
                  <a:pos x="989" y="15"/>
                </a:cxn>
                <a:cxn ang="0">
                  <a:pos x="1043" y="19"/>
                </a:cxn>
                <a:cxn ang="0">
                  <a:pos x="1096" y="19"/>
                </a:cxn>
                <a:cxn ang="0">
                  <a:pos x="1125" y="19"/>
                </a:cxn>
                <a:cxn ang="0">
                  <a:pos x="1154" y="19"/>
                </a:cxn>
                <a:cxn ang="0">
                  <a:pos x="1217" y="20"/>
                </a:cxn>
                <a:cxn ang="0">
                  <a:pos x="1281" y="26"/>
                </a:cxn>
                <a:cxn ang="0">
                  <a:pos x="1285" y="27"/>
                </a:cxn>
                <a:cxn ang="0">
                  <a:pos x="1290" y="31"/>
                </a:cxn>
                <a:cxn ang="0">
                  <a:pos x="1293" y="38"/>
                </a:cxn>
                <a:cxn ang="0">
                  <a:pos x="1293" y="42"/>
                </a:cxn>
                <a:cxn ang="0">
                  <a:pos x="1290" y="52"/>
                </a:cxn>
                <a:cxn ang="0">
                  <a:pos x="1285" y="57"/>
                </a:cxn>
                <a:cxn ang="0">
                  <a:pos x="1278" y="61"/>
                </a:cxn>
                <a:cxn ang="0">
                  <a:pos x="1274" y="61"/>
                </a:cxn>
                <a:cxn ang="0">
                  <a:pos x="1274" y="61"/>
                </a:cxn>
              </a:cxnLst>
              <a:rect l="0" t="0" r="r" b="b"/>
              <a:pathLst>
                <a:path w="1293" h="61">
                  <a:moveTo>
                    <a:pt x="1274" y="61"/>
                  </a:moveTo>
                  <a:lnTo>
                    <a:pt x="1274" y="61"/>
                  </a:lnTo>
                  <a:lnTo>
                    <a:pt x="1271" y="61"/>
                  </a:lnTo>
                  <a:lnTo>
                    <a:pt x="1271" y="61"/>
                  </a:lnTo>
                  <a:lnTo>
                    <a:pt x="1245" y="58"/>
                  </a:lnTo>
                  <a:lnTo>
                    <a:pt x="1219" y="56"/>
                  </a:lnTo>
                  <a:lnTo>
                    <a:pt x="1194" y="55"/>
                  </a:lnTo>
                  <a:lnTo>
                    <a:pt x="1171" y="55"/>
                  </a:lnTo>
                  <a:lnTo>
                    <a:pt x="1171" y="55"/>
                  </a:lnTo>
                  <a:lnTo>
                    <a:pt x="1140" y="55"/>
                  </a:lnTo>
                  <a:lnTo>
                    <a:pt x="1140" y="55"/>
                  </a:lnTo>
                  <a:lnTo>
                    <a:pt x="1109" y="55"/>
                  </a:lnTo>
                  <a:lnTo>
                    <a:pt x="1109" y="55"/>
                  </a:lnTo>
                  <a:lnTo>
                    <a:pt x="1071" y="54"/>
                  </a:lnTo>
                  <a:lnTo>
                    <a:pt x="1034" y="52"/>
                  </a:lnTo>
                  <a:lnTo>
                    <a:pt x="1034" y="52"/>
                  </a:lnTo>
                  <a:lnTo>
                    <a:pt x="997" y="50"/>
                  </a:lnTo>
                  <a:lnTo>
                    <a:pt x="960" y="49"/>
                  </a:lnTo>
                  <a:lnTo>
                    <a:pt x="960" y="49"/>
                  </a:lnTo>
                  <a:lnTo>
                    <a:pt x="889" y="48"/>
                  </a:lnTo>
                  <a:lnTo>
                    <a:pt x="820" y="46"/>
                  </a:lnTo>
                  <a:lnTo>
                    <a:pt x="820" y="46"/>
                  </a:lnTo>
                  <a:lnTo>
                    <a:pt x="751" y="44"/>
                  </a:lnTo>
                  <a:lnTo>
                    <a:pt x="681" y="43"/>
                  </a:lnTo>
                  <a:lnTo>
                    <a:pt x="681" y="43"/>
                  </a:lnTo>
                  <a:lnTo>
                    <a:pt x="570" y="43"/>
                  </a:lnTo>
                  <a:lnTo>
                    <a:pt x="570" y="43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393" y="43"/>
                  </a:lnTo>
                  <a:lnTo>
                    <a:pt x="333" y="43"/>
                  </a:lnTo>
                  <a:lnTo>
                    <a:pt x="333" y="43"/>
                  </a:lnTo>
                  <a:lnTo>
                    <a:pt x="289" y="45"/>
                  </a:lnTo>
                  <a:lnTo>
                    <a:pt x="289" y="45"/>
                  </a:lnTo>
                  <a:lnTo>
                    <a:pt x="251" y="46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64" y="38"/>
                  </a:lnTo>
                  <a:lnTo>
                    <a:pt x="41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36"/>
                  </a:lnTo>
                  <a:lnTo>
                    <a:pt x="10" y="34"/>
                  </a:lnTo>
                  <a:lnTo>
                    <a:pt x="7" y="33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9"/>
                  </a:lnTo>
                  <a:lnTo>
                    <a:pt x="4" y="7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40" y="0"/>
                  </a:lnTo>
                  <a:lnTo>
                    <a:pt x="63" y="1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52" y="8"/>
                  </a:lnTo>
                  <a:lnTo>
                    <a:pt x="175" y="9"/>
                  </a:lnTo>
                  <a:lnTo>
                    <a:pt x="197" y="10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42" y="9"/>
                  </a:lnTo>
                  <a:lnTo>
                    <a:pt x="283" y="9"/>
                  </a:lnTo>
                  <a:lnTo>
                    <a:pt x="283" y="9"/>
                  </a:lnTo>
                  <a:lnTo>
                    <a:pt x="324" y="8"/>
                  </a:lnTo>
                  <a:lnTo>
                    <a:pt x="366" y="7"/>
                  </a:lnTo>
                  <a:lnTo>
                    <a:pt x="715" y="7"/>
                  </a:lnTo>
                  <a:lnTo>
                    <a:pt x="715" y="7"/>
                  </a:lnTo>
                  <a:lnTo>
                    <a:pt x="750" y="8"/>
                  </a:lnTo>
                  <a:lnTo>
                    <a:pt x="784" y="10"/>
                  </a:lnTo>
                  <a:lnTo>
                    <a:pt x="784" y="10"/>
                  </a:lnTo>
                  <a:lnTo>
                    <a:pt x="819" y="12"/>
                  </a:lnTo>
                  <a:lnTo>
                    <a:pt x="855" y="13"/>
                  </a:lnTo>
                  <a:lnTo>
                    <a:pt x="855" y="13"/>
                  </a:lnTo>
                  <a:lnTo>
                    <a:pt x="894" y="13"/>
                  </a:lnTo>
                  <a:lnTo>
                    <a:pt x="894" y="13"/>
                  </a:lnTo>
                  <a:lnTo>
                    <a:pt x="932" y="12"/>
                  </a:lnTo>
                  <a:lnTo>
                    <a:pt x="932" y="12"/>
                  </a:lnTo>
                  <a:lnTo>
                    <a:pt x="963" y="13"/>
                  </a:lnTo>
                  <a:lnTo>
                    <a:pt x="989" y="15"/>
                  </a:lnTo>
                  <a:lnTo>
                    <a:pt x="989" y="15"/>
                  </a:lnTo>
                  <a:lnTo>
                    <a:pt x="1016" y="17"/>
                  </a:lnTo>
                  <a:lnTo>
                    <a:pt x="1043" y="19"/>
                  </a:lnTo>
                  <a:lnTo>
                    <a:pt x="1096" y="19"/>
                  </a:lnTo>
                  <a:lnTo>
                    <a:pt x="1096" y="19"/>
                  </a:lnTo>
                  <a:lnTo>
                    <a:pt x="1125" y="19"/>
                  </a:lnTo>
                  <a:lnTo>
                    <a:pt x="1125" y="19"/>
                  </a:lnTo>
                  <a:lnTo>
                    <a:pt x="1154" y="19"/>
                  </a:lnTo>
                  <a:lnTo>
                    <a:pt x="1154" y="19"/>
                  </a:lnTo>
                  <a:lnTo>
                    <a:pt x="1185" y="19"/>
                  </a:lnTo>
                  <a:lnTo>
                    <a:pt x="1217" y="20"/>
                  </a:lnTo>
                  <a:lnTo>
                    <a:pt x="1249" y="23"/>
                  </a:lnTo>
                  <a:lnTo>
                    <a:pt x="1281" y="26"/>
                  </a:lnTo>
                  <a:lnTo>
                    <a:pt x="1281" y="26"/>
                  </a:lnTo>
                  <a:lnTo>
                    <a:pt x="1285" y="27"/>
                  </a:lnTo>
                  <a:lnTo>
                    <a:pt x="1288" y="29"/>
                  </a:lnTo>
                  <a:lnTo>
                    <a:pt x="1290" y="31"/>
                  </a:lnTo>
                  <a:lnTo>
                    <a:pt x="1292" y="33"/>
                  </a:lnTo>
                  <a:lnTo>
                    <a:pt x="1293" y="38"/>
                  </a:lnTo>
                  <a:lnTo>
                    <a:pt x="1293" y="42"/>
                  </a:lnTo>
                  <a:lnTo>
                    <a:pt x="1293" y="42"/>
                  </a:lnTo>
                  <a:lnTo>
                    <a:pt x="1291" y="49"/>
                  </a:lnTo>
                  <a:lnTo>
                    <a:pt x="1290" y="52"/>
                  </a:lnTo>
                  <a:lnTo>
                    <a:pt x="1287" y="55"/>
                  </a:lnTo>
                  <a:lnTo>
                    <a:pt x="1285" y="57"/>
                  </a:lnTo>
                  <a:lnTo>
                    <a:pt x="1281" y="59"/>
                  </a:lnTo>
                  <a:lnTo>
                    <a:pt x="1278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5" name="Freeform 411"/>
            <p:cNvSpPr/>
            <p:nvPr/>
          </p:nvSpPr>
          <p:spPr bwMode="auto">
            <a:xfrm>
              <a:off x="5334001" y="3676650"/>
              <a:ext cx="481013" cy="55563"/>
            </a:xfrm>
            <a:custGeom>
              <a:avLst/>
              <a:gdLst/>
              <a:ahLst/>
              <a:cxnLst>
                <a:cxn ang="0">
                  <a:pos x="888" y="105"/>
                </a:cxn>
                <a:cxn ang="0">
                  <a:pos x="879" y="103"/>
                </a:cxn>
                <a:cxn ang="0">
                  <a:pos x="854" y="92"/>
                </a:cxn>
                <a:cxn ang="0">
                  <a:pos x="799" y="74"/>
                </a:cxn>
                <a:cxn ang="0">
                  <a:pos x="743" y="62"/>
                </a:cxn>
                <a:cxn ang="0">
                  <a:pos x="658" y="48"/>
                </a:cxn>
                <a:cxn ang="0">
                  <a:pos x="652" y="47"/>
                </a:cxn>
                <a:cxn ang="0">
                  <a:pos x="592" y="41"/>
                </a:cxn>
                <a:cxn ang="0">
                  <a:pos x="533" y="38"/>
                </a:cxn>
                <a:cxn ang="0">
                  <a:pos x="415" y="36"/>
                </a:cxn>
                <a:cxn ang="0">
                  <a:pos x="389" y="37"/>
                </a:cxn>
                <a:cxn ang="0">
                  <a:pos x="341" y="40"/>
                </a:cxn>
                <a:cxn ang="0">
                  <a:pos x="267" y="48"/>
                </a:cxn>
                <a:cxn ang="0">
                  <a:pos x="198" y="58"/>
                </a:cxn>
                <a:cxn ang="0">
                  <a:pos x="167" y="63"/>
                </a:cxn>
                <a:cxn ang="0">
                  <a:pos x="128" y="69"/>
                </a:cxn>
                <a:cxn ang="0">
                  <a:pos x="90" y="77"/>
                </a:cxn>
                <a:cxn ang="0">
                  <a:pos x="71" y="82"/>
                </a:cxn>
                <a:cxn ang="0">
                  <a:pos x="35" y="91"/>
                </a:cxn>
                <a:cxn ang="0">
                  <a:pos x="16" y="93"/>
                </a:cxn>
                <a:cxn ang="0">
                  <a:pos x="14" y="93"/>
                </a:cxn>
                <a:cxn ang="0">
                  <a:pos x="7" y="92"/>
                </a:cxn>
                <a:cxn ang="0">
                  <a:pos x="3" y="88"/>
                </a:cxn>
                <a:cxn ang="0">
                  <a:pos x="0" y="77"/>
                </a:cxn>
                <a:cxn ang="0">
                  <a:pos x="0" y="71"/>
                </a:cxn>
                <a:cxn ang="0">
                  <a:pos x="3" y="64"/>
                </a:cxn>
                <a:cxn ang="0">
                  <a:pos x="9" y="60"/>
                </a:cxn>
                <a:cxn ang="0">
                  <a:pos x="16" y="56"/>
                </a:cxn>
                <a:cxn ang="0">
                  <a:pos x="35" y="54"/>
                </a:cxn>
                <a:cxn ang="0">
                  <a:pos x="89" y="43"/>
                </a:cxn>
                <a:cxn ang="0">
                  <a:pos x="115" y="37"/>
                </a:cxn>
                <a:cxn ang="0">
                  <a:pos x="141" y="32"/>
                </a:cxn>
                <a:cxn ang="0">
                  <a:pos x="250" y="13"/>
                </a:cxn>
                <a:cxn ang="0">
                  <a:pos x="279" y="9"/>
                </a:cxn>
                <a:cxn ang="0">
                  <a:pos x="336" y="4"/>
                </a:cxn>
                <a:cxn ang="0">
                  <a:pos x="419" y="1"/>
                </a:cxn>
                <a:cxn ang="0">
                  <a:pos x="472" y="0"/>
                </a:cxn>
                <a:cxn ang="0">
                  <a:pos x="569" y="3"/>
                </a:cxn>
                <a:cxn ang="0">
                  <a:pos x="651" y="9"/>
                </a:cxn>
                <a:cxn ang="0">
                  <a:pos x="707" y="16"/>
                </a:cxn>
                <a:cxn ang="0">
                  <a:pos x="763" y="26"/>
                </a:cxn>
                <a:cxn ang="0">
                  <a:pos x="819" y="42"/>
                </a:cxn>
                <a:cxn ang="0">
                  <a:pos x="873" y="61"/>
                </a:cxn>
                <a:cxn ang="0">
                  <a:pos x="899" y="72"/>
                </a:cxn>
                <a:cxn ang="0">
                  <a:pos x="904" y="76"/>
                </a:cxn>
                <a:cxn ang="0">
                  <a:pos x="908" y="85"/>
                </a:cxn>
                <a:cxn ang="0">
                  <a:pos x="907" y="88"/>
                </a:cxn>
                <a:cxn ang="0">
                  <a:pos x="901" y="100"/>
                </a:cxn>
                <a:cxn ang="0">
                  <a:pos x="891" y="105"/>
                </a:cxn>
                <a:cxn ang="0">
                  <a:pos x="888" y="105"/>
                </a:cxn>
              </a:cxnLst>
              <a:rect l="0" t="0" r="r" b="b"/>
              <a:pathLst>
                <a:path w="908" h="105">
                  <a:moveTo>
                    <a:pt x="888" y="105"/>
                  </a:moveTo>
                  <a:lnTo>
                    <a:pt x="888" y="105"/>
                  </a:lnTo>
                  <a:lnTo>
                    <a:pt x="884" y="104"/>
                  </a:lnTo>
                  <a:lnTo>
                    <a:pt x="879" y="103"/>
                  </a:lnTo>
                  <a:lnTo>
                    <a:pt x="879" y="103"/>
                  </a:lnTo>
                  <a:lnTo>
                    <a:pt x="854" y="92"/>
                  </a:lnTo>
                  <a:lnTo>
                    <a:pt x="827" y="82"/>
                  </a:lnTo>
                  <a:lnTo>
                    <a:pt x="799" y="74"/>
                  </a:lnTo>
                  <a:lnTo>
                    <a:pt x="770" y="68"/>
                  </a:lnTo>
                  <a:lnTo>
                    <a:pt x="743" y="62"/>
                  </a:lnTo>
                  <a:lnTo>
                    <a:pt x="714" y="56"/>
                  </a:lnTo>
                  <a:lnTo>
                    <a:pt x="658" y="48"/>
                  </a:lnTo>
                  <a:lnTo>
                    <a:pt x="652" y="47"/>
                  </a:lnTo>
                  <a:lnTo>
                    <a:pt x="652" y="47"/>
                  </a:lnTo>
                  <a:lnTo>
                    <a:pt x="622" y="44"/>
                  </a:lnTo>
                  <a:lnTo>
                    <a:pt x="592" y="41"/>
                  </a:lnTo>
                  <a:lnTo>
                    <a:pt x="563" y="39"/>
                  </a:lnTo>
                  <a:lnTo>
                    <a:pt x="533" y="38"/>
                  </a:lnTo>
                  <a:lnTo>
                    <a:pt x="473" y="36"/>
                  </a:lnTo>
                  <a:lnTo>
                    <a:pt x="415" y="36"/>
                  </a:lnTo>
                  <a:lnTo>
                    <a:pt x="415" y="36"/>
                  </a:lnTo>
                  <a:lnTo>
                    <a:pt x="389" y="37"/>
                  </a:lnTo>
                  <a:lnTo>
                    <a:pt x="366" y="38"/>
                  </a:lnTo>
                  <a:lnTo>
                    <a:pt x="341" y="40"/>
                  </a:lnTo>
                  <a:lnTo>
                    <a:pt x="316" y="42"/>
                  </a:lnTo>
                  <a:lnTo>
                    <a:pt x="267" y="48"/>
                  </a:lnTo>
                  <a:lnTo>
                    <a:pt x="219" y="55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28" y="69"/>
                  </a:lnTo>
                  <a:lnTo>
                    <a:pt x="109" y="72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71" y="82"/>
                  </a:lnTo>
                  <a:lnTo>
                    <a:pt x="53" y="87"/>
                  </a:lnTo>
                  <a:lnTo>
                    <a:pt x="35" y="91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5" y="91"/>
                  </a:lnTo>
                  <a:lnTo>
                    <a:pt x="3" y="8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1"/>
                  </a:lnTo>
                  <a:lnTo>
                    <a:pt x="2" y="67"/>
                  </a:lnTo>
                  <a:lnTo>
                    <a:pt x="3" y="64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12" y="57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35" y="54"/>
                  </a:lnTo>
                  <a:lnTo>
                    <a:pt x="54" y="51"/>
                  </a:lnTo>
                  <a:lnTo>
                    <a:pt x="89" y="43"/>
                  </a:lnTo>
                  <a:lnTo>
                    <a:pt x="89" y="43"/>
                  </a:lnTo>
                  <a:lnTo>
                    <a:pt x="115" y="37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95" y="23"/>
                  </a:lnTo>
                  <a:lnTo>
                    <a:pt x="250" y="13"/>
                  </a:lnTo>
                  <a:lnTo>
                    <a:pt x="250" y="13"/>
                  </a:lnTo>
                  <a:lnTo>
                    <a:pt x="279" y="9"/>
                  </a:lnTo>
                  <a:lnTo>
                    <a:pt x="308" y="6"/>
                  </a:lnTo>
                  <a:lnTo>
                    <a:pt x="336" y="4"/>
                  </a:lnTo>
                  <a:lnTo>
                    <a:pt x="363" y="2"/>
                  </a:lnTo>
                  <a:lnTo>
                    <a:pt x="419" y="1"/>
                  </a:lnTo>
                  <a:lnTo>
                    <a:pt x="472" y="0"/>
                  </a:lnTo>
                  <a:lnTo>
                    <a:pt x="472" y="0"/>
                  </a:lnTo>
                  <a:lnTo>
                    <a:pt x="518" y="1"/>
                  </a:lnTo>
                  <a:lnTo>
                    <a:pt x="569" y="3"/>
                  </a:lnTo>
                  <a:lnTo>
                    <a:pt x="624" y="6"/>
                  </a:lnTo>
                  <a:lnTo>
                    <a:pt x="651" y="9"/>
                  </a:lnTo>
                  <a:lnTo>
                    <a:pt x="680" y="12"/>
                  </a:lnTo>
                  <a:lnTo>
                    <a:pt x="707" y="16"/>
                  </a:lnTo>
                  <a:lnTo>
                    <a:pt x="735" y="21"/>
                  </a:lnTo>
                  <a:lnTo>
                    <a:pt x="763" y="26"/>
                  </a:lnTo>
                  <a:lnTo>
                    <a:pt x="792" y="34"/>
                  </a:lnTo>
                  <a:lnTo>
                    <a:pt x="819" y="42"/>
                  </a:lnTo>
                  <a:lnTo>
                    <a:pt x="846" y="50"/>
                  </a:lnTo>
                  <a:lnTo>
                    <a:pt x="873" y="61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902" y="74"/>
                  </a:lnTo>
                  <a:lnTo>
                    <a:pt x="904" y="76"/>
                  </a:lnTo>
                  <a:lnTo>
                    <a:pt x="907" y="81"/>
                  </a:lnTo>
                  <a:lnTo>
                    <a:pt x="908" y="85"/>
                  </a:lnTo>
                  <a:lnTo>
                    <a:pt x="907" y="88"/>
                  </a:lnTo>
                  <a:lnTo>
                    <a:pt x="907" y="88"/>
                  </a:lnTo>
                  <a:lnTo>
                    <a:pt x="905" y="95"/>
                  </a:lnTo>
                  <a:lnTo>
                    <a:pt x="901" y="100"/>
                  </a:lnTo>
                  <a:lnTo>
                    <a:pt x="894" y="104"/>
                  </a:lnTo>
                  <a:lnTo>
                    <a:pt x="891" y="105"/>
                  </a:lnTo>
                  <a:lnTo>
                    <a:pt x="888" y="105"/>
                  </a:lnTo>
                  <a:lnTo>
                    <a:pt x="888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6" name="Freeform 412"/>
            <p:cNvSpPr/>
            <p:nvPr/>
          </p:nvSpPr>
          <p:spPr bwMode="auto">
            <a:xfrm>
              <a:off x="5305426" y="3159125"/>
              <a:ext cx="180975" cy="641350"/>
            </a:xfrm>
            <a:custGeom>
              <a:avLst/>
              <a:gdLst/>
              <a:ahLst/>
              <a:cxnLst>
                <a:cxn ang="0">
                  <a:pos x="244" y="1210"/>
                </a:cxn>
                <a:cxn ang="0">
                  <a:pos x="223" y="1198"/>
                </a:cxn>
                <a:cxn ang="0">
                  <a:pos x="196" y="1170"/>
                </a:cxn>
                <a:cxn ang="0">
                  <a:pos x="153" y="1107"/>
                </a:cxn>
                <a:cxn ang="0">
                  <a:pos x="87" y="998"/>
                </a:cxn>
                <a:cxn ang="0">
                  <a:pos x="60" y="953"/>
                </a:cxn>
                <a:cxn ang="0">
                  <a:pos x="54" y="927"/>
                </a:cxn>
                <a:cxn ang="0">
                  <a:pos x="30" y="874"/>
                </a:cxn>
                <a:cxn ang="0">
                  <a:pos x="17" y="839"/>
                </a:cxn>
                <a:cxn ang="0">
                  <a:pos x="6" y="782"/>
                </a:cxn>
                <a:cxn ang="0">
                  <a:pos x="2" y="708"/>
                </a:cxn>
                <a:cxn ang="0">
                  <a:pos x="2" y="665"/>
                </a:cxn>
                <a:cxn ang="0">
                  <a:pos x="0" y="599"/>
                </a:cxn>
                <a:cxn ang="0">
                  <a:pos x="4" y="530"/>
                </a:cxn>
                <a:cxn ang="0">
                  <a:pos x="20" y="388"/>
                </a:cxn>
                <a:cxn ang="0">
                  <a:pos x="30" y="310"/>
                </a:cxn>
                <a:cxn ang="0">
                  <a:pos x="57" y="241"/>
                </a:cxn>
                <a:cxn ang="0">
                  <a:pos x="93" y="191"/>
                </a:cxn>
                <a:cxn ang="0">
                  <a:pos x="164" y="118"/>
                </a:cxn>
                <a:cxn ang="0">
                  <a:pos x="234" y="64"/>
                </a:cxn>
                <a:cxn ang="0">
                  <a:pos x="279" y="30"/>
                </a:cxn>
                <a:cxn ang="0">
                  <a:pos x="300" y="12"/>
                </a:cxn>
                <a:cxn ang="0">
                  <a:pos x="310" y="7"/>
                </a:cxn>
                <a:cxn ang="0">
                  <a:pos x="325" y="0"/>
                </a:cxn>
                <a:cxn ang="0">
                  <a:pos x="337" y="5"/>
                </a:cxn>
                <a:cxn ang="0">
                  <a:pos x="342" y="18"/>
                </a:cxn>
                <a:cxn ang="0">
                  <a:pos x="341" y="30"/>
                </a:cxn>
                <a:cxn ang="0">
                  <a:pos x="335" y="39"/>
                </a:cxn>
                <a:cxn ang="0">
                  <a:pos x="325" y="42"/>
                </a:cxn>
                <a:cxn ang="0">
                  <a:pos x="298" y="57"/>
                </a:cxn>
                <a:cxn ang="0">
                  <a:pos x="269" y="79"/>
                </a:cxn>
                <a:cxn ang="0">
                  <a:pos x="192" y="141"/>
                </a:cxn>
                <a:cxn ang="0">
                  <a:pos x="126" y="205"/>
                </a:cxn>
                <a:cxn ang="0">
                  <a:pos x="81" y="274"/>
                </a:cxn>
                <a:cxn ang="0">
                  <a:pos x="67" y="315"/>
                </a:cxn>
                <a:cxn ang="0">
                  <a:pos x="55" y="413"/>
                </a:cxn>
                <a:cxn ang="0">
                  <a:pos x="49" y="471"/>
                </a:cxn>
                <a:cxn ang="0">
                  <a:pos x="38" y="548"/>
                </a:cxn>
                <a:cxn ang="0">
                  <a:pos x="37" y="630"/>
                </a:cxn>
                <a:cxn ang="0">
                  <a:pos x="36" y="725"/>
                </a:cxn>
                <a:cxn ang="0">
                  <a:pos x="44" y="787"/>
                </a:cxn>
                <a:cxn ang="0">
                  <a:pos x="70" y="871"/>
                </a:cxn>
                <a:cxn ang="0">
                  <a:pos x="95" y="941"/>
                </a:cxn>
                <a:cxn ang="0">
                  <a:pos x="114" y="969"/>
                </a:cxn>
                <a:cxn ang="0">
                  <a:pos x="131" y="998"/>
                </a:cxn>
                <a:cxn ang="0">
                  <a:pos x="160" y="1049"/>
                </a:cxn>
                <a:cxn ang="0">
                  <a:pos x="191" y="1093"/>
                </a:cxn>
                <a:cxn ang="0">
                  <a:pos x="212" y="1124"/>
                </a:cxn>
                <a:cxn ang="0">
                  <a:pos x="234" y="1160"/>
                </a:cxn>
                <a:cxn ang="0">
                  <a:pos x="253" y="1175"/>
                </a:cxn>
                <a:cxn ang="0">
                  <a:pos x="264" y="1185"/>
                </a:cxn>
                <a:cxn ang="0">
                  <a:pos x="264" y="1202"/>
                </a:cxn>
                <a:cxn ang="0">
                  <a:pos x="251" y="1211"/>
                </a:cxn>
              </a:cxnLst>
              <a:rect l="0" t="0" r="r" b="b"/>
              <a:pathLst>
                <a:path w="342" h="1211">
                  <a:moveTo>
                    <a:pt x="251" y="1211"/>
                  </a:moveTo>
                  <a:lnTo>
                    <a:pt x="251" y="1211"/>
                  </a:lnTo>
                  <a:lnTo>
                    <a:pt x="248" y="1211"/>
                  </a:lnTo>
                  <a:lnTo>
                    <a:pt x="244" y="1210"/>
                  </a:lnTo>
                  <a:lnTo>
                    <a:pt x="244" y="1210"/>
                  </a:lnTo>
                  <a:lnTo>
                    <a:pt x="237" y="1206"/>
                  </a:lnTo>
                  <a:lnTo>
                    <a:pt x="229" y="1202"/>
                  </a:lnTo>
                  <a:lnTo>
                    <a:pt x="223" y="1198"/>
                  </a:lnTo>
                  <a:lnTo>
                    <a:pt x="217" y="1192"/>
                  </a:lnTo>
                  <a:lnTo>
                    <a:pt x="206" y="1181"/>
                  </a:lnTo>
                  <a:lnTo>
                    <a:pt x="196" y="1170"/>
                  </a:lnTo>
                  <a:lnTo>
                    <a:pt x="196" y="1170"/>
                  </a:lnTo>
                  <a:lnTo>
                    <a:pt x="184" y="1154"/>
                  </a:lnTo>
                  <a:lnTo>
                    <a:pt x="173" y="1138"/>
                  </a:lnTo>
                  <a:lnTo>
                    <a:pt x="161" y="1122"/>
                  </a:lnTo>
                  <a:lnTo>
                    <a:pt x="153" y="1107"/>
                  </a:lnTo>
                  <a:lnTo>
                    <a:pt x="153" y="1107"/>
                  </a:lnTo>
                  <a:lnTo>
                    <a:pt x="138" y="1079"/>
                  </a:lnTo>
                  <a:lnTo>
                    <a:pt x="121" y="1052"/>
                  </a:lnTo>
                  <a:lnTo>
                    <a:pt x="87" y="998"/>
                  </a:lnTo>
                  <a:lnTo>
                    <a:pt x="87" y="998"/>
                  </a:lnTo>
                  <a:lnTo>
                    <a:pt x="62" y="957"/>
                  </a:lnTo>
                  <a:lnTo>
                    <a:pt x="62" y="957"/>
                  </a:lnTo>
                  <a:lnTo>
                    <a:pt x="60" y="953"/>
                  </a:lnTo>
                  <a:lnTo>
                    <a:pt x="58" y="948"/>
                  </a:lnTo>
                  <a:lnTo>
                    <a:pt x="56" y="936"/>
                  </a:lnTo>
                  <a:lnTo>
                    <a:pt x="56" y="936"/>
                  </a:lnTo>
                  <a:lnTo>
                    <a:pt x="54" y="927"/>
                  </a:lnTo>
                  <a:lnTo>
                    <a:pt x="52" y="919"/>
                  </a:lnTo>
                  <a:lnTo>
                    <a:pt x="52" y="919"/>
                  </a:lnTo>
                  <a:lnTo>
                    <a:pt x="43" y="898"/>
                  </a:lnTo>
                  <a:lnTo>
                    <a:pt x="30" y="874"/>
                  </a:lnTo>
                  <a:lnTo>
                    <a:pt x="30" y="874"/>
                  </a:lnTo>
                  <a:lnTo>
                    <a:pt x="26" y="866"/>
                  </a:lnTo>
                  <a:lnTo>
                    <a:pt x="23" y="858"/>
                  </a:lnTo>
                  <a:lnTo>
                    <a:pt x="17" y="839"/>
                  </a:lnTo>
                  <a:lnTo>
                    <a:pt x="13" y="820"/>
                  </a:lnTo>
                  <a:lnTo>
                    <a:pt x="9" y="801"/>
                  </a:lnTo>
                  <a:lnTo>
                    <a:pt x="9" y="801"/>
                  </a:lnTo>
                  <a:lnTo>
                    <a:pt x="6" y="782"/>
                  </a:lnTo>
                  <a:lnTo>
                    <a:pt x="6" y="782"/>
                  </a:lnTo>
                  <a:lnTo>
                    <a:pt x="4" y="764"/>
                  </a:lnTo>
                  <a:lnTo>
                    <a:pt x="2" y="745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3" y="686"/>
                  </a:lnTo>
                  <a:lnTo>
                    <a:pt x="3" y="686"/>
                  </a:lnTo>
                  <a:lnTo>
                    <a:pt x="2" y="665"/>
                  </a:lnTo>
                  <a:lnTo>
                    <a:pt x="1" y="643"/>
                  </a:lnTo>
                  <a:lnTo>
                    <a:pt x="1" y="643"/>
                  </a:lnTo>
                  <a:lnTo>
                    <a:pt x="0" y="613"/>
                  </a:lnTo>
                  <a:lnTo>
                    <a:pt x="0" y="599"/>
                  </a:lnTo>
                  <a:lnTo>
                    <a:pt x="0" y="583"/>
                  </a:lnTo>
                  <a:lnTo>
                    <a:pt x="0" y="583"/>
                  </a:lnTo>
                  <a:lnTo>
                    <a:pt x="2" y="556"/>
                  </a:lnTo>
                  <a:lnTo>
                    <a:pt x="4" y="530"/>
                  </a:lnTo>
                  <a:lnTo>
                    <a:pt x="10" y="478"/>
                  </a:lnTo>
                  <a:lnTo>
                    <a:pt x="10" y="478"/>
                  </a:lnTo>
                  <a:lnTo>
                    <a:pt x="16" y="433"/>
                  </a:lnTo>
                  <a:lnTo>
                    <a:pt x="20" y="388"/>
                  </a:lnTo>
                  <a:lnTo>
                    <a:pt x="20" y="388"/>
                  </a:lnTo>
                  <a:lnTo>
                    <a:pt x="24" y="352"/>
                  </a:lnTo>
                  <a:lnTo>
                    <a:pt x="26" y="331"/>
                  </a:lnTo>
                  <a:lnTo>
                    <a:pt x="30" y="310"/>
                  </a:lnTo>
                  <a:lnTo>
                    <a:pt x="36" y="290"/>
                  </a:lnTo>
                  <a:lnTo>
                    <a:pt x="43" y="270"/>
                  </a:lnTo>
                  <a:lnTo>
                    <a:pt x="52" y="250"/>
                  </a:lnTo>
                  <a:lnTo>
                    <a:pt x="57" y="241"/>
                  </a:lnTo>
                  <a:lnTo>
                    <a:pt x="62" y="232"/>
                  </a:lnTo>
                  <a:lnTo>
                    <a:pt x="62" y="232"/>
                  </a:lnTo>
                  <a:lnTo>
                    <a:pt x="78" y="210"/>
                  </a:lnTo>
                  <a:lnTo>
                    <a:pt x="93" y="191"/>
                  </a:lnTo>
                  <a:lnTo>
                    <a:pt x="111" y="171"/>
                  </a:lnTo>
                  <a:lnTo>
                    <a:pt x="128" y="152"/>
                  </a:lnTo>
                  <a:lnTo>
                    <a:pt x="146" y="135"/>
                  </a:lnTo>
                  <a:lnTo>
                    <a:pt x="164" y="118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17" y="76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58" y="48"/>
                  </a:lnTo>
                  <a:lnTo>
                    <a:pt x="269" y="40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86" y="23"/>
                  </a:lnTo>
                  <a:lnTo>
                    <a:pt x="294" y="17"/>
                  </a:lnTo>
                  <a:lnTo>
                    <a:pt x="300" y="12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13" y="5"/>
                  </a:lnTo>
                  <a:lnTo>
                    <a:pt x="316" y="3"/>
                  </a:lnTo>
                  <a:lnTo>
                    <a:pt x="320" y="1"/>
                  </a:lnTo>
                  <a:lnTo>
                    <a:pt x="325" y="0"/>
                  </a:lnTo>
                  <a:lnTo>
                    <a:pt x="325" y="0"/>
                  </a:lnTo>
                  <a:lnTo>
                    <a:pt x="331" y="1"/>
                  </a:lnTo>
                  <a:lnTo>
                    <a:pt x="334" y="3"/>
                  </a:lnTo>
                  <a:lnTo>
                    <a:pt x="337" y="5"/>
                  </a:lnTo>
                  <a:lnTo>
                    <a:pt x="339" y="7"/>
                  </a:lnTo>
                  <a:lnTo>
                    <a:pt x="341" y="10"/>
                  </a:lnTo>
                  <a:lnTo>
                    <a:pt x="342" y="14"/>
                  </a:lnTo>
                  <a:lnTo>
                    <a:pt x="342" y="18"/>
                  </a:lnTo>
                  <a:lnTo>
                    <a:pt x="342" y="24"/>
                  </a:lnTo>
                  <a:lnTo>
                    <a:pt x="342" y="24"/>
                  </a:lnTo>
                  <a:lnTo>
                    <a:pt x="342" y="27"/>
                  </a:lnTo>
                  <a:lnTo>
                    <a:pt x="341" y="30"/>
                  </a:lnTo>
                  <a:lnTo>
                    <a:pt x="339" y="34"/>
                  </a:lnTo>
                  <a:lnTo>
                    <a:pt x="337" y="36"/>
                  </a:lnTo>
                  <a:lnTo>
                    <a:pt x="337" y="36"/>
                  </a:lnTo>
                  <a:lnTo>
                    <a:pt x="335" y="39"/>
                  </a:lnTo>
                  <a:lnTo>
                    <a:pt x="332" y="40"/>
                  </a:lnTo>
                  <a:lnTo>
                    <a:pt x="329" y="41"/>
                  </a:lnTo>
                  <a:lnTo>
                    <a:pt x="326" y="42"/>
                  </a:lnTo>
                  <a:lnTo>
                    <a:pt x="325" y="42"/>
                  </a:lnTo>
                  <a:lnTo>
                    <a:pt x="325" y="42"/>
                  </a:lnTo>
                  <a:lnTo>
                    <a:pt x="319" y="43"/>
                  </a:lnTo>
                  <a:lnTo>
                    <a:pt x="310" y="48"/>
                  </a:lnTo>
                  <a:lnTo>
                    <a:pt x="298" y="57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69" y="79"/>
                  </a:lnTo>
                  <a:lnTo>
                    <a:pt x="269" y="79"/>
                  </a:lnTo>
                  <a:lnTo>
                    <a:pt x="249" y="93"/>
                  </a:lnTo>
                  <a:lnTo>
                    <a:pt x="231" y="109"/>
                  </a:lnTo>
                  <a:lnTo>
                    <a:pt x="192" y="141"/>
                  </a:lnTo>
                  <a:lnTo>
                    <a:pt x="192" y="141"/>
                  </a:lnTo>
                  <a:lnTo>
                    <a:pt x="176" y="155"/>
                  </a:lnTo>
                  <a:lnTo>
                    <a:pt x="158" y="171"/>
                  </a:lnTo>
                  <a:lnTo>
                    <a:pt x="142" y="187"/>
                  </a:lnTo>
                  <a:lnTo>
                    <a:pt x="126" y="205"/>
                  </a:lnTo>
                  <a:lnTo>
                    <a:pt x="111" y="224"/>
                  </a:lnTo>
                  <a:lnTo>
                    <a:pt x="97" y="243"/>
                  </a:lnTo>
                  <a:lnTo>
                    <a:pt x="86" y="263"/>
                  </a:lnTo>
                  <a:lnTo>
                    <a:pt x="81" y="274"/>
                  </a:lnTo>
                  <a:lnTo>
                    <a:pt x="77" y="285"/>
                  </a:lnTo>
                  <a:lnTo>
                    <a:pt x="77" y="285"/>
                  </a:lnTo>
                  <a:lnTo>
                    <a:pt x="71" y="300"/>
                  </a:lnTo>
                  <a:lnTo>
                    <a:pt x="67" y="315"/>
                  </a:lnTo>
                  <a:lnTo>
                    <a:pt x="64" y="332"/>
                  </a:lnTo>
                  <a:lnTo>
                    <a:pt x="61" y="348"/>
                  </a:lnTo>
                  <a:lnTo>
                    <a:pt x="58" y="381"/>
                  </a:lnTo>
                  <a:lnTo>
                    <a:pt x="55" y="413"/>
                  </a:lnTo>
                  <a:lnTo>
                    <a:pt x="55" y="413"/>
                  </a:lnTo>
                  <a:lnTo>
                    <a:pt x="52" y="445"/>
                  </a:lnTo>
                  <a:lnTo>
                    <a:pt x="52" y="445"/>
                  </a:lnTo>
                  <a:lnTo>
                    <a:pt x="49" y="471"/>
                  </a:lnTo>
                  <a:lnTo>
                    <a:pt x="45" y="498"/>
                  </a:lnTo>
                  <a:lnTo>
                    <a:pt x="45" y="498"/>
                  </a:lnTo>
                  <a:lnTo>
                    <a:pt x="41" y="523"/>
                  </a:lnTo>
                  <a:lnTo>
                    <a:pt x="38" y="548"/>
                  </a:lnTo>
                  <a:lnTo>
                    <a:pt x="36" y="573"/>
                  </a:lnTo>
                  <a:lnTo>
                    <a:pt x="36" y="597"/>
                  </a:lnTo>
                  <a:lnTo>
                    <a:pt x="36" y="597"/>
                  </a:lnTo>
                  <a:lnTo>
                    <a:pt x="37" y="630"/>
                  </a:lnTo>
                  <a:lnTo>
                    <a:pt x="36" y="662"/>
                  </a:lnTo>
                  <a:lnTo>
                    <a:pt x="36" y="662"/>
                  </a:lnTo>
                  <a:lnTo>
                    <a:pt x="36" y="694"/>
                  </a:lnTo>
                  <a:lnTo>
                    <a:pt x="36" y="725"/>
                  </a:lnTo>
                  <a:lnTo>
                    <a:pt x="38" y="757"/>
                  </a:lnTo>
                  <a:lnTo>
                    <a:pt x="40" y="772"/>
                  </a:lnTo>
                  <a:lnTo>
                    <a:pt x="44" y="787"/>
                  </a:lnTo>
                  <a:lnTo>
                    <a:pt x="44" y="787"/>
                  </a:lnTo>
                  <a:lnTo>
                    <a:pt x="50" y="808"/>
                  </a:lnTo>
                  <a:lnTo>
                    <a:pt x="56" y="830"/>
                  </a:lnTo>
                  <a:lnTo>
                    <a:pt x="70" y="871"/>
                  </a:lnTo>
                  <a:lnTo>
                    <a:pt x="70" y="871"/>
                  </a:lnTo>
                  <a:lnTo>
                    <a:pt x="82" y="900"/>
                  </a:lnTo>
                  <a:lnTo>
                    <a:pt x="91" y="931"/>
                  </a:lnTo>
                  <a:lnTo>
                    <a:pt x="91" y="931"/>
                  </a:lnTo>
                  <a:lnTo>
                    <a:pt x="95" y="941"/>
                  </a:lnTo>
                  <a:lnTo>
                    <a:pt x="100" y="952"/>
                  </a:lnTo>
                  <a:lnTo>
                    <a:pt x="107" y="960"/>
                  </a:lnTo>
                  <a:lnTo>
                    <a:pt x="114" y="969"/>
                  </a:lnTo>
                  <a:lnTo>
                    <a:pt x="114" y="969"/>
                  </a:lnTo>
                  <a:lnTo>
                    <a:pt x="124" y="984"/>
                  </a:lnTo>
                  <a:lnTo>
                    <a:pt x="128" y="991"/>
                  </a:lnTo>
                  <a:lnTo>
                    <a:pt x="131" y="998"/>
                  </a:lnTo>
                  <a:lnTo>
                    <a:pt x="131" y="998"/>
                  </a:lnTo>
                  <a:lnTo>
                    <a:pt x="139" y="1012"/>
                  </a:lnTo>
                  <a:lnTo>
                    <a:pt x="145" y="1025"/>
                  </a:lnTo>
                  <a:lnTo>
                    <a:pt x="160" y="1049"/>
                  </a:lnTo>
                  <a:lnTo>
                    <a:pt x="160" y="1049"/>
                  </a:lnTo>
                  <a:lnTo>
                    <a:pt x="176" y="1071"/>
                  </a:lnTo>
                  <a:lnTo>
                    <a:pt x="176" y="1071"/>
                  </a:lnTo>
                  <a:lnTo>
                    <a:pt x="183" y="1082"/>
                  </a:lnTo>
                  <a:lnTo>
                    <a:pt x="191" y="1093"/>
                  </a:lnTo>
                  <a:lnTo>
                    <a:pt x="191" y="1093"/>
                  </a:lnTo>
                  <a:lnTo>
                    <a:pt x="203" y="1109"/>
                  </a:lnTo>
                  <a:lnTo>
                    <a:pt x="208" y="1116"/>
                  </a:lnTo>
                  <a:lnTo>
                    <a:pt x="212" y="1124"/>
                  </a:lnTo>
                  <a:lnTo>
                    <a:pt x="212" y="1124"/>
                  </a:lnTo>
                  <a:lnTo>
                    <a:pt x="219" y="1139"/>
                  </a:lnTo>
                  <a:lnTo>
                    <a:pt x="228" y="1154"/>
                  </a:lnTo>
                  <a:lnTo>
                    <a:pt x="234" y="1160"/>
                  </a:lnTo>
                  <a:lnTo>
                    <a:pt x="240" y="1167"/>
                  </a:lnTo>
                  <a:lnTo>
                    <a:pt x="246" y="1172"/>
                  </a:lnTo>
                  <a:lnTo>
                    <a:pt x="253" y="1175"/>
                  </a:lnTo>
                  <a:lnTo>
                    <a:pt x="253" y="1175"/>
                  </a:lnTo>
                  <a:lnTo>
                    <a:pt x="256" y="1177"/>
                  </a:lnTo>
                  <a:lnTo>
                    <a:pt x="259" y="1179"/>
                  </a:lnTo>
                  <a:lnTo>
                    <a:pt x="261" y="1182"/>
                  </a:lnTo>
                  <a:lnTo>
                    <a:pt x="264" y="1185"/>
                  </a:lnTo>
                  <a:lnTo>
                    <a:pt x="265" y="1191"/>
                  </a:lnTo>
                  <a:lnTo>
                    <a:pt x="265" y="1198"/>
                  </a:lnTo>
                  <a:lnTo>
                    <a:pt x="265" y="1198"/>
                  </a:lnTo>
                  <a:lnTo>
                    <a:pt x="264" y="1202"/>
                  </a:lnTo>
                  <a:lnTo>
                    <a:pt x="260" y="1207"/>
                  </a:lnTo>
                  <a:lnTo>
                    <a:pt x="256" y="1210"/>
                  </a:lnTo>
                  <a:lnTo>
                    <a:pt x="254" y="1211"/>
                  </a:lnTo>
                  <a:lnTo>
                    <a:pt x="251" y="1211"/>
                  </a:lnTo>
                  <a:lnTo>
                    <a:pt x="251" y="12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7" name="Freeform 413"/>
            <p:cNvSpPr/>
            <p:nvPr/>
          </p:nvSpPr>
          <p:spPr bwMode="auto">
            <a:xfrm>
              <a:off x="5449888" y="3138488"/>
              <a:ext cx="133350" cy="681038"/>
            </a:xfrm>
            <a:custGeom>
              <a:avLst/>
              <a:gdLst/>
              <a:ahLst/>
              <a:cxnLst>
                <a:cxn ang="0">
                  <a:pos x="171" y="1285"/>
                </a:cxn>
                <a:cxn ang="0">
                  <a:pos x="162" y="1274"/>
                </a:cxn>
                <a:cxn ang="0">
                  <a:pos x="155" y="1248"/>
                </a:cxn>
                <a:cxn ang="0">
                  <a:pos x="119" y="1178"/>
                </a:cxn>
                <a:cxn ang="0">
                  <a:pos x="96" y="1130"/>
                </a:cxn>
                <a:cxn ang="0">
                  <a:pos x="85" y="1100"/>
                </a:cxn>
                <a:cxn ang="0">
                  <a:pos x="65" y="1060"/>
                </a:cxn>
                <a:cxn ang="0">
                  <a:pos x="41" y="1009"/>
                </a:cxn>
                <a:cxn ang="0">
                  <a:pos x="29" y="965"/>
                </a:cxn>
                <a:cxn ang="0">
                  <a:pos x="11" y="900"/>
                </a:cxn>
                <a:cxn ang="0">
                  <a:pos x="3" y="792"/>
                </a:cxn>
                <a:cxn ang="0">
                  <a:pos x="2" y="697"/>
                </a:cxn>
                <a:cxn ang="0">
                  <a:pos x="0" y="595"/>
                </a:cxn>
                <a:cxn ang="0">
                  <a:pos x="9" y="478"/>
                </a:cxn>
                <a:cxn ang="0">
                  <a:pos x="18" y="409"/>
                </a:cxn>
                <a:cxn ang="0">
                  <a:pos x="33" y="366"/>
                </a:cxn>
                <a:cxn ang="0">
                  <a:pos x="63" y="254"/>
                </a:cxn>
                <a:cxn ang="0">
                  <a:pos x="82" y="213"/>
                </a:cxn>
                <a:cxn ang="0">
                  <a:pos x="97" y="186"/>
                </a:cxn>
                <a:cxn ang="0">
                  <a:pos x="132" y="111"/>
                </a:cxn>
                <a:cxn ang="0">
                  <a:pos x="166" y="62"/>
                </a:cxn>
                <a:cxn ang="0">
                  <a:pos x="175" y="47"/>
                </a:cxn>
                <a:cxn ang="0">
                  <a:pos x="185" y="31"/>
                </a:cxn>
                <a:cxn ang="0">
                  <a:pos x="218" y="5"/>
                </a:cxn>
                <a:cxn ang="0">
                  <a:pos x="236" y="0"/>
                </a:cxn>
                <a:cxn ang="0">
                  <a:pos x="248" y="5"/>
                </a:cxn>
                <a:cxn ang="0">
                  <a:pos x="253" y="22"/>
                </a:cxn>
                <a:cxn ang="0">
                  <a:pos x="245" y="34"/>
                </a:cxn>
                <a:cxn ang="0">
                  <a:pos x="226" y="41"/>
                </a:cxn>
                <a:cxn ang="0">
                  <a:pos x="212" y="55"/>
                </a:cxn>
                <a:cxn ang="0">
                  <a:pos x="200" y="78"/>
                </a:cxn>
                <a:cxn ang="0">
                  <a:pos x="183" y="100"/>
                </a:cxn>
                <a:cxn ang="0">
                  <a:pos x="161" y="131"/>
                </a:cxn>
                <a:cxn ang="0">
                  <a:pos x="127" y="197"/>
                </a:cxn>
                <a:cxn ang="0">
                  <a:pos x="98" y="264"/>
                </a:cxn>
                <a:cxn ang="0">
                  <a:pos x="75" y="349"/>
                </a:cxn>
                <a:cxn ang="0">
                  <a:pos x="61" y="391"/>
                </a:cxn>
                <a:cxn ang="0">
                  <a:pos x="51" y="429"/>
                </a:cxn>
                <a:cxn ang="0">
                  <a:pos x="41" y="559"/>
                </a:cxn>
                <a:cxn ang="0">
                  <a:pos x="39" y="812"/>
                </a:cxn>
                <a:cxn ang="0">
                  <a:pos x="46" y="879"/>
                </a:cxn>
                <a:cxn ang="0">
                  <a:pos x="73" y="987"/>
                </a:cxn>
                <a:cxn ang="0">
                  <a:pos x="93" y="1036"/>
                </a:cxn>
                <a:cxn ang="0">
                  <a:pos x="112" y="1071"/>
                </a:cxn>
                <a:cxn ang="0">
                  <a:pos x="124" y="1104"/>
                </a:cxn>
                <a:cxn ang="0">
                  <a:pos x="141" y="1147"/>
                </a:cxn>
                <a:cxn ang="0">
                  <a:pos x="182" y="1217"/>
                </a:cxn>
                <a:cxn ang="0">
                  <a:pos x="197" y="1271"/>
                </a:cxn>
                <a:cxn ang="0">
                  <a:pos x="193" y="1282"/>
                </a:cxn>
                <a:cxn ang="0">
                  <a:pos x="185" y="1287"/>
                </a:cxn>
              </a:cxnLst>
              <a:rect l="0" t="0" r="r" b="b"/>
              <a:pathLst>
                <a:path w="253" h="1287">
                  <a:moveTo>
                    <a:pt x="181" y="1287"/>
                  </a:moveTo>
                  <a:lnTo>
                    <a:pt x="181" y="1287"/>
                  </a:lnTo>
                  <a:lnTo>
                    <a:pt x="174" y="1286"/>
                  </a:lnTo>
                  <a:lnTo>
                    <a:pt x="171" y="1285"/>
                  </a:lnTo>
                  <a:lnTo>
                    <a:pt x="168" y="1283"/>
                  </a:lnTo>
                  <a:lnTo>
                    <a:pt x="165" y="1280"/>
                  </a:lnTo>
                  <a:lnTo>
                    <a:pt x="163" y="1277"/>
                  </a:lnTo>
                  <a:lnTo>
                    <a:pt x="162" y="1274"/>
                  </a:lnTo>
                  <a:lnTo>
                    <a:pt x="161" y="1270"/>
                  </a:lnTo>
                  <a:lnTo>
                    <a:pt x="161" y="1270"/>
                  </a:lnTo>
                  <a:lnTo>
                    <a:pt x="159" y="1259"/>
                  </a:lnTo>
                  <a:lnTo>
                    <a:pt x="155" y="1248"/>
                  </a:lnTo>
                  <a:lnTo>
                    <a:pt x="151" y="1236"/>
                  </a:lnTo>
                  <a:lnTo>
                    <a:pt x="144" y="1222"/>
                  </a:lnTo>
                  <a:lnTo>
                    <a:pt x="131" y="1197"/>
                  </a:lnTo>
                  <a:lnTo>
                    <a:pt x="119" y="1178"/>
                  </a:lnTo>
                  <a:lnTo>
                    <a:pt x="119" y="1178"/>
                  </a:lnTo>
                  <a:lnTo>
                    <a:pt x="110" y="1162"/>
                  </a:lnTo>
                  <a:lnTo>
                    <a:pt x="102" y="1147"/>
                  </a:lnTo>
                  <a:lnTo>
                    <a:pt x="96" y="1130"/>
                  </a:lnTo>
                  <a:lnTo>
                    <a:pt x="90" y="1114"/>
                  </a:lnTo>
                  <a:lnTo>
                    <a:pt x="90" y="1114"/>
                  </a:lnTo>
                  <a:lnTo>
                    <a:pt x="85" y="1100"/>
                  </a:lnTo>
                  <a:lnTo>
                    <a:pt x="85" y="1100"/>
                  </a:lnTo>
                  <a:lnTo>
                    <a:pt x="80" y="1090"/>
                  </a:lnTo>
                  <a:lnTo>
                    <a:pt x="75" y="1080"/>
                  </a:lnTo>
                  <a:lnTo>
                    <a:pt x="65" y="1060"/>
                  </a:lnTo>
                  <a:lnTo>
                    <a:pt x="65" y="1060"/>
                  </a:lnTo>
                  <a:lnTo>
                    <a:pt x="58" y="1048"/>
                  </a:lnTo>
                  <a:lnTo>
                    <a:pt x="51" y="1035"/>
                  </a:lnTo>
                  <a:lnTo>
                    <a:pt x="45" y="1023"/>
                  </a:lnTo>
                  <a:lnTo>
                    <a:pt x="41" y="1009"/>
                  </a:lnTo>
                  <a:lnTo>
                    <a:pt x="41" y="1009"/>
                  </a:lnTo>
                  <a:lnTo>
                    <a:pt x="35" y="988"/>
                  </a:lnTo>
                  <a:lnTo>
                    <a:pt x="29" y="965"/>
                  </a:lnTo>
                  <a:lnTo>
                    <a:pt x="29" y="965"/>
                  </a:lnTo>
                  <a:lnTo>
                    <a:pt x="23" y="943"/>
                  </a:lnTo>
                  <a:lnTo>
                    <a:pt x="16" y="921"/>
                  </a:lnTo>
                  <a:lnTo>
                    <a:pt x="16" y="921"/>
                  </a:lnTo>
                  <a:lnTo>
                    <a:pt x="11" y="900"/>
                  </a:lnTo>
                  <a:lnTo>
                    <a:pt x="8" y="878"/>
                  </a:lnTo>
                  <a:lnTo>
                    <a:pt x="6" y="856"/>
                  </a:lnTo>
                  <a:lnTo>
                    <a:pt x="4" y="836"/>
                  </a:lnTo>
                  <a:lnTo>
                    <a:pt x="3" y="792"/>
                  </a:lnTo>
                  <a:lnTo>
                    <a:pt x="3" y="748"/>
                  </a:lnTo>
                  <a:lnTo>
                    <a:pt x="3" y="729"/>
                  </a:lnTo>
                  <a:lnTo>
                    <a:pt x="3" y="729"/>
                  </a:lnTo>
                  <a:lnTo>
                    <a:pt x="2" y="697"/>
                  </a:lnTo>
                  <a:lnTo>
                    <a:pt x="2" y="664"/>
                  </a:lnTo>
                  <a:lnTo>
                    <a:pt x="2" y="664"/>
                  </a:lnTo>
                  <a:lnTo>
                    <a:pt x="1" y="630"/>
                  </a:lnTo>
                  <a:lnTo>
                    <a:pt x="0" y="595"/>
                  </a:lnTo>
                  <a:lnTo>
                    <a:pt x="1" y="561"/>
                  </a:lnTo>
                  <a:lnTo>
                    <a:pt x="3" y="527"/>
                  </a:lnTo>
                  <a:lnTo>
                    <a:pt x="3" y="527"/>
                  </a:lnTo>
                  <a:lnTo>
                    <a:pt x="9" y="478"/>
                  </a:lnTo>
                  <a:lnTo>
                    <a:pt x="9" y="478"/>
                  </a:lnTo>
                  <a:lnTo>
                    <a:pt x="16" y="420"/>
                  </a:lnTo>
                  <a:lnTo>
                    <a:pt x="16" y="420"/>
                  </a:lnTo>
                  <a:lnTo>
                    <a:pt x="18" y="409"/>
                  </a:lnTo>
                  <a:lnTo>
                    <a:pt x="20" y="399"/>
                  </a:lnTo>
                  <a:lnTo>
                    <a:pt x="28" y="380"/>
                  </a:lnTo>
                  <a:lnTo>
                    <a:pt x="28" y="380"/>
                  </a:lnTo>
                  <a:lnTo>
                    <a:pt x="33" y="366"/>
                  </a:lnTo>
                  <a:lnTo>
                    <a:pt x="37" y="351"/>
                  </a:lnTo>
                  <a:lnTo>
                    <a:pt x="37" y="351"/>
                  </a:lnTo>
                  <a:lnTo>
                    <a:pt x="49" y="306"/>
                  </a:lnTo>
                  <a:lnTo>
                    <a:pt x="63" y="254"/>
                  </a:lnTo>
                  <a:lnTo>
                    <a:pt x="63" y="254"/>
                  </a:lnTo>
                  <a:lnTo>
                    <a:pt x="67" y="243"/>
                  </a:lnTo>
                  <a:lnTo>
                    <a:pt x="71" y="233"/>
                  </a:lnTo>
                  <a:lnTo>
                    <a:pt x="82" y="213"/>
                  </a:lnTo>
                  <a:lnTo>
                    <a:pt x="82" y="213"/>
                  </a:lnTo>
                  <a:lnTo>
                    <a:pt x="90" y="200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107" y="162"/>
                  </a:lnTo>
                  <a:lnTo>
                    <a:pt x="107" y="162"/>
                  </a:lnTo>
                  <a:lnTo>
                    <a:pt x="119" y="135"/>
                  </a:lnTo>
                  <a:lnTo>
                    <a:pt x="132" y="111"/>
                  </a:lnTo>
                  <a:lnTo>
                    <a:pt x="139" y="98"/>
                  </a:lnTo>
                  <a:lnTo>
                    <a:pt x="146" y="86"/>
                  </a:lnTo>
                  <a:lnTo>
                    <a:pt x="156" y="74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9" y="59"/>
                  </a:lnTo>
                  <a:lnTo>
                    <a:pt x="171" y="55"/>
                  </a:lnTo>
                  <a:lnTo>
                    <a:pt x="175" y="47"/>
                  </a:lnTo>
                  <a:lnTo>
                    <a:pt x="175" y="47"/>
                  </a:lnTo>
                  <a:lnTo>
                    <a:pt x="180" y="38"/>
                  </a:lnTo>
                  <a:lnTo>
                    <a:pt x="183" y="34"/>
                  </a:lnTo>
                  <a:lnTo>
                    <a:pt x="185" y="31"/>
                  </a:lnTo>
                  <a:lnTo>
                    <a:pt x="185" y="31"/>
                  </a:lnTo>
                  <a:lnTo>
                    <a:pt x="196" y="21"/>
                  </a:lnTo>
                  <a:lnTo>
                    <a:pt x="206" y="13"/>
                  </a:lnTo>
                  <a:lnTo>
                    <a:pt x="218" y="5"/>
                  </a:lnTo>
                  <a:lnTo>
                    <a:pt x="231" y="1"/>
                  </a:lnTo>
                  <a:lnTo>
                    <a:pt x="231" y="1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39" y="0"/>
                  </a:lnTo>
                  <a:lnTo>
                    <a:pt x="243" y="1"/>
                  </a:lnTo>
                  <a:lnTo>
                    <a:pt x="246" y="3"/>
                  </a:lnTo>
                  <a:lnTo>
                    <a:pt x="248" y="5"/>
                  </a:lnTo>
                  <a:lnTo>
                    <a:pt x="251" y="10"/>
                  </a:lnTo>
                  <a:lnTo>
                    <a:pt x="253" y="17"/>
                  </a:lnTo>
                  <a:lnTo>
                    <a:pt x="253" y="17"/>
                  </a:lnTo>
                  <a:lnTo>
                    <a:pt x="253" y="22"/>
                  </a:lnTo>
                  <a:lnTo>
                    <a:pt x="251" y="28"/>
                  </a:lnTo>
                  <a:lnTo>
                    <a:pt x="250" y="30"/>
                  </a:lnTo>
                  <a:lnTo>
                    <a:pt x="247" y="32"/>
                  </a:lnTo>
                  <a:lnTo>
                    <a:pt x="245" y="34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32" y="38"/>
                  </a:lnTo>
                  <a:lnTo>
                    <a:pt x="226" y="41"/>
                  </a:lnTo>
                  <a:lnTo>
                    <a:pt x="221" y="45"/>
                  </a:lnTo>
                  <a:lnTo>
                    <a:pt x="217" y="48"/>
                  </a:lnTo>
                  <a:lnTo>
                    <a:pt x="214" y="51"/>
                  </a:lnTo>
                  <a:lnTo>
                    <a:pt x="212" y="55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4" y="70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193" y="89"/>
                  </a:lnTo>
                  <a:lnTo>
                    <a:pt x="183" y="100"/>
                  </a:lnTo>
                  <a:lnTo>
                    <a:pt x="183" y="100"/>
                  </a:lnTo>
                  <a:lnTo>
                    <a:pt x="171" y="115"/>
                  </a:lnTo>
                  <a:lnTo>
                    <a:pt x="166" y="123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50" y="153"/>
                  </a:lnTo>
                  <a:lnTo>
                    <a:pt x="138" y="176"/>
                  </a:lnTo>
                  <a:lnTo>
                    <a:pt x="138" y="176"/>
                  </a:lnTo>
                  <a:lnTo>
                    <a:pt x="127" y="197"/>
                  </a:lnTo>
                  <a:lnTo>
                    <a:pt x="116" y="219"/>
                  </a:lnTo>
                  <a:lnTo>
                    <a:pt x="106" y="242"/>
                  </a:lnTo>
                  <a:lnTo>
                    <a:pt x="98" y="264"/>
                  </a:lnTo>
                  <a:lnTo>
                    <a:pt x="98" y="264"/>
                  </a:lnTo>
                  <a:lnTo>
                    <a:pt x="87" y="304"/>
                  </a:lnTo>
                  <a:lnTo>
                    <a:pt x="76" y="344"/>
                  </a:lnTo>
                  <a:lnTo>
                    <a:pt x="75" y="349"/>
                  </a:lnTo>
                  <a:lnTo>
                    <a:pt x="75" y="349"/>
                  </a:lnTo>
                  <a:lnTo>
                    <a:pt x="70" y="364"/>
                  </a:lnTo>
                  <a:lnTo>
                    <a:pt x="65" y="379"/>
                  </a:lnTo>
                  <a:lnTo>
                    <a:pt x="65" y="379"/>
                  </a:lnTo>
                  <a:lnTo>
                    <a:pt x="61" y="391"/>
                  </a:lnTo>
                  <a:lnTo>
                    <a:pt x="56" y="403"/>
                  </a:lnTo>
                  <a:lnTo>
                    <a:pt x="53" y="416"/>
                  </a:lnTo>
                  <a:lnTo>
                    <a:pt x="51" y="429"/>
                  </a:lnTo>
                  <a:lnTo>
                    <a:pt x="51" y="429"/>
                  </a:lnTo>
                  <a:lnTo>
                    <a:pt x="49" y="468"/>
                  </a:lnTo>
                  <a:lnTo>
                    <a:pt x="45" y="506"/>
                  </a:lnTo>
                  <a:lnTo>
                    <a:pt x="45" y="506"/>
                  </a:lnTo>
                  <a:lnTo>
                    <a:pt x="41" y="559"/>
                  </a:lnTo>
                  <a:lnTo>
                    <a:pt x="39" y="586"/>
                  </a:lnTo>
                  <a:lnTo>
                    <a:pt x="39" y="613"/>
                  </a:lnTo>
                  <a:lnTo>
                    <a:pt x="39" y="812"/>
                  </a:lnTo>
                  <a:lnTo>
                    <a:pt x="39" y="812"/>
                  </a:lnTo>
                  <a:lnTo>
                    <a:pt x="39" y="830"/>
                  </a:lnTo>
                  <a:lnTo>
                    <a:pt x="41" y="846"/>
                  </a:lnTo>
                  <a:lnTo>
                    <a:pt x="43" y="863"/>
                  </a:lnTo>
                  <a:lnTo>
                    <a:pt x="46" y="879"/>
                  </a:lnTo>
                  <a:lnTo>
                    <a:pt x="54" y="912"/>
                  </a:lnTo>
                  <a:lnTo>
                    <a:pt x="62" y="944"/>
                  </a:lnTo>
                  <a:lnTo>
                    <a:pt x="62" y="944"/>
                  </a:lnTo>
                  <a:lnTo>
                    <a:pt x="73" y="987"/>
                  </a:lnTo>
                  <a:lnTo>
                    <a:pt x="73" y="987"/>
                  </a:lnTo>
                  <a:lnTo>
                    <a:pt x="78" y="1003"/>
                  </a:lnTo>
                  <a:lnTo>
                    <a:pt x="86" y="1020"/>
                  </a:lnTo>
                  <a:lnTo>
                    <a:pt x="93" y="1036"/>
                  </a:lnTo>
                  <a:lnTo>
                    <a:pt x="102" y="1052"/>
                  </a:lnTo>
                  <a:lnTo>
                    <a:pt x="102" y="1052"/>
                  </a:lnTo>
                  <a:lnTo>
                    <a:pt x="112" y="1071"/>
                  </a:lnTo>
                  <a:lnTo>
                    <a:pt x="112" y="1071"/>
                  </a:lnTo>
                  <a:lnTo>
                    <a:pt x="116" y="1079"/>
                  </a:lnTo>
                  <a:lnTo>
                    <a:pt x="119" y="1087"/>
                  </a:lnTo>
                  <a:lnTo>
                    <a:pt x="124" y="1104"/>
                  </a:lnTo>
                  <a:lnTo>
                    <a:pt x="124" y="1104"/>
                  </a:lnTo>
                  <a:lnTo>
                    <a:pt x="131" y="1126"/>
                  </a:lnTo>
                  <a:lnTo>
                    <a:pt x="136" y="1136"/>
                  </a:lnTo>
                  <a:lnTo>
                    <a:pt x="141" y="1147"/>
                  </a:lnTo>
                  <a:lnTo>
                    <a:pt x="141" y="1147"/>
                  </a:lnTo>
                  <a:lnTo>
                    <a:pt x="154" y="1166"/>
                  </a:lnTo>
                  <a:lnTo>
                    <a:pt x="164" y="1184"/>
                  </a:lnTo>
                  <a:lnTo>
                    <a:pt x="173" y="1201"/>
                  </a:lnTo>
                  <a:lnTo>
                    <a:pt x="182" y="1217"/>
                  </a:lnTo>
                  <a:lnTo>
                    <a:pt x="188" y="1232"/>
                  </a:lnTo>
                  <a:lnTo>
                    <a:pt x="192" y="1246"/>
                  </a:lnTo>
                  <a:lnTo>
                    <a:pt x="195" y="1259"/>
                  </a:lnTo>
                  <a:lnTo>
                    <a:pt x="197" y="1271"/>
                  </a:lnTo>
                  <a:lnTo>
                    <a:pt x="197" y="1271"/>
                  </a:lnTo>
                  <a:lnTo>
                    <a:pt x="196" y="1277"/>
                  </a:lnTo>
                  <a:lnTo>
                    <a:pt x="195" y="1280"/>
                  </a:lnTo>
                  <a:lnTo>
                    <a:pt x="193" y="1282"/>
                  </a:lnTo>
                  <a:lnTo>
                    <a:pt x="193" y="1282"/>
                  </a:lnTo>
                  <a:lnTo>
                    <a:pt x="191" y="1284"/>
                  </a:lnTo>
                  <a:lnTo>
                    <a:pt x="188" y="1286"/>
                  </a:lnTo>
                  <a:lnTo>
                    <a:pt x="185" y="1287"/>
                  </a:lnTo>
                  <a:lnTo>
                    <a:pt x="181" y="1287"/>
                  </a:lnTo>
                  <a:lnTo>
                    <a:pt x="181" y="1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8" name="Freeform 414"/>
            <p:cNvSpPr/>
            <p:nvPr/>
          </p:nvSpPr>
          <p:spPr bwMode="auto">
            <a:xfrm>
              <a:off x="5559426" y="3148013"/>
              <a:ext cx="134938" cy="661988"/>
            </a:xfrm>
            <a:custGeom>
              <a:avLst/>
              <a:gdLst/>
              <a:ahLst/>
              <a:cxnLst>
                <a:cxn ang="0">
                  <a:pos x="66" y="1250"/>
                </a:cxn>
                <a:cxn ang="0">
                  <a:pos x="58" y="1244"/>
                </a:cxn>
                <a:cxn ang="0">
                  <a:pos x="58" y="1224"/>
                </a:cxn>
                <a:cxn ang="0">
                  <a:pos x="80" y="1168"/>
                </a:cxn>
                <a:cxn ang="0">
                  <a:pos x="111" y="1115"/>
                </a:cxn>
                <a:cxn ang="0">
                  <a:pos x="129" y="1073"/>
                </a:cxn>
                <a:cxn ang="0">
                  <a:pos x="141" y="1041"/>
                </a:cxn>
                <a:cxn ang="0">
                  <a:pos x="168" y="991"/>
                </a:cxn>
                <a:cxn ang="0">
                  <a:pos x="192" y="918"/>
                </a:cxn>
                <a:cxn ang="0">
                  <a:pos x="210" y="838"/>
                </a:cxn>
                <a:cxn ang="0">
                  <a:pos x="214" y="595"/>
                </a:cxn>
                <a:cxn ang="0">
                  <a:pos x="208" y="491"/>
                </a:cxn>
                <a:cxn ang="0">
                  <a:pos x="202" y="417"/>
                </a:cxn>
                <a:cxn ang="0">
                  <a:pos x="188" y="367"/>
                </a:cxn>
                <a:cxn ang="0">
                  <a:pos x="177" y="333"/>
                </a:cxn>
                <a:cxn ang="0">
                  <a:pos x="155" y="256"/>
                </a:cxn>
                <a:cxn ang="0">
                  <a:pos x="115" y="170"/>
                </a:cxn>
                <a:cxn ang="0">
                  <a:pos x="92" y="127"/>
                </a:cxn>
                <a:cxn ang="0">
                  <a:pos x="70" y="97"/>
                </a:cxn>
                <a:cxn ang="0">
                  <a:pos x="49" y="68"/>
                </a:cxn>
                <a:cxn ang="0">
                  <a:pos x="40" y="49"/>
                </a:cxn>
                <a:cxn ang="0">
                  <a:pos x="21" y="37"/>
                </a:cxn>
                <a:cxn ang="0">
                  <a:pos x="7" y="31"/>
                </a:cxn>
                <a:cxn ang="0">
                  <a:pos x="0" y="15"/>
                </a:cxn>
                <a:cxn ang="0">
                  <a:pos x="8" y="3"/>
                </a:cxn>
                <a:cxn ang="0">
                  <a:pos x="17" y="0"/>
                </a:cxn>
                <a:cxn ang="0">
                  <a:pos x="47" y="11"/>
                </a:cxn>
                <a:cxn ang="0">
                  <a:pos x="71" y="33"/>
                </a:cxn>
                <a:cxn ang="0">
                  <a:pos x="82" y="52"/>
                </a:cxn>
                <a:cxn ang="0">
                  <a:pos x="98" y="71"/>
                </a:cxn>
                <a:cxn ang="0">
                  <a:pos x="135" y="132"/>
                </a:cxn>
                <a:cxn ang="0">
                  <a:pos x="156" y="180"/>
                </a:cxn>
                <a:cxn ang="0">
                  <a:pos x="182" y="226"/>
                </a:cxn>
                <a:cxn ang="0">
                  <a:pos x="204" y="297"/>
                </a:cxn>
                <a:cxn ang="0">
                  <a:pos x="226" y="368"/>
                </a:cxn>
                <a:cxn ang="0">
                  <a:pos x="237" y="407"/>
                </a:cxn>
                <a:cxn ang="0">
                  <a:pos x="249" y="512"/>
                </a:cxn>
                <a:cxn ang="0">
                  <a:pos x="253" y="612"/>
                </a:cxn>
                <a:cxn ang="0">
                  <a:pos x="250" y="709"/>
                </a:cxn>
                <a:cxn ang="0">
                  <a:pos x="249" y="812"/>
                </a:cxn>
                <a:cxn ang="0">
                  <a:pos x="237" y="895"/>
                </a:cxn>
                <a:cxn ang="0">
                  <a:pos x="225" y="939"/>
                </a:cxn>
                <a:cxn ang="0">
                  <a:pos x="208" y="993"/>
                </a:cxn>
                <a:cxn ang="0">
                  <a:pos x="188" y="1031"/>
                </a:cxn>
                <a:cxn ang="0">
                  <a:pos x="168" y="1070"/>
                </a:cxn>
                <a:cxn ang="0">
                  <a:pos x="150" y="1114"/>
                </a:cxn>
                <a:cxn ang="0">
                  <a:pos x="122" y="1164"/>
                </a:cxn>
                <a:cxn ang="0">
                  <a:pos x="94" y="1224"/>
                </a:cxn>
                <a:cxn ang="0">
                  <a:pos x="90" y="1241"/>
                </a:cxn>
                <a:cxn ang="0">
                  <a:pos x="73" y="1251"/>
                </a:cxn>
              </a:cxnLst>
              <a:rect l="0" t="0" r="r" b="b"/>
              <a:pathLst>
                <a:path w="254" h="1251">
                  <a:moveTo>
                    <a:pt x="73" y="1251"/>
                  </a:moveTo>
                  <a:lnTo>
                    <a:pt x="73" y="1251"/>
                  </a:lnTo>
                  <a:lnTo>
                    <a:pt x="69" y="1251"/>
                  </a:lnTo>
                  <a:lnTo>
                    <a:pt x="66" y="1250"/>
                  </a:lnTo>
                  <a:lnTo>
                    <a:pt x="62" y="1249"/>
                  </a:lnTo>
                  <a:lnTo>
                    <a:pt x="59" y="1246"/>
                  </a:lnTo>
                  <a:lnTo>
                    <a:pt x="59" y="1246"/>
                  </a:lnTo>
                  <a:lnTo>
                    <a:pt x="58" y="1244"/>
                  </a:lnTo>
                  <a:lnTo>
                    <a:pt x="57" y="1241"/>
                  </a:lnTo>
                  <a:lnTo>
                    <a:pt x="56" y="1235"/>
                  </a:lnTo>
                  <a:lnTo>
                    <a:pt x="56" y="1235"/>
                  </a:lnTo>
                  <a:lnTo>
                    <a:pt x="58" y="1224"/>
                  </a:lnTo>
                  <a:lnTo>
                    <a:pt x="61" y="1211"/>
                  </a:lnTo>
                  <a:lnTo>
                    <a:pt x="66" y="1198"/>
                  </a:lnTo>
                  <a:lnTo>
                    <a:pt x="72" y="1183"/>
                  </a:lnTo>
                  <a:lnTo>
                    <a:pt x="80" y="1168"/>
                  </a:lnTo>
                  <a:lnTo>
                    <a:pt x="89" y="1151"/>
                  </a:lnTo>
                  <a:lnTo>
                    <a:pt x="100" y="1134"/>
                  </a:lnTo>
                  <a:lnTo>
                    <a:pt x="111" y="1115"/>
                  </a:lnTo>
                  <a:lnTo>
                    <a:pt x="111" y="1115"/>
                  </a:lnTo>
                  <a:lnTo>
                    <a:pt x="117" y="1105"/>
                  </a:lnTo>
                  <a:lnTo>
                    <a:pt x="121" y="1095"/>
                  </a:lnTo>
                  <a:lnTo>
                    <a:pt x="129" y="1073"/>
                  </a:lnTo>
                  <a:lnTo>
                    <a:pt x="129" y="1073"/>
                  </a:lnTo>
                  <a:lnTo>
                    <a:pt x="135" y="1056"/>
                  </a:lnTo>
                  <a:lnTo>
                    <a:pt x="138" y="1049"/>
                  </a:lnTo>
                  <a:lnTo>
                    <a:pt x="141" y="1041"/>
                  </a:lnTo>
                  <a:lnTo>
                    <a:pt x="141" y="1041"/>
                  </a:lnTo>
                  <a:lnTo>
                    <a:pt x="151" y="1022"/>
                  </a:lnTo>
                  <a:lnTo>
                    <a:pt x="151" y="1022"/>
                  </a:lnTo>
                  <a:lnTo>
                    <a:pt x="161" y="1007"/>
                  </a:lnTo>
                  <a:lnTo>
                    <a:pt x="168" y="991"/>
                  </a:lnTo>
                  <a:lnTo>
                    <a:pt x="175" y="976"/>
                  </a:lnTo>
                  <a:lnTo>
                    <a:pt x="180" y="959"/>
                  </a:lnTo>
                  <a:lnTo>
                    <a:pt x="180" y="959"/>
                  </a:lnTo>
                  <a:lnTo>
                    <a:pt x="192" y="918"/>
                  </a:lnTo>
                  <a:lnTo>
                    <a:pt x="192" y="918"/>
                  </a:lnTo>
                  <a:lnTo>
                    <a:pt x="200" y="887"/>
                  </a:lnTo>
                  <a:lnTo>
                    <a:pt x="207" y="855"/>
                  </a:lnTo>
                  <a:lnTo>
                    <a:pt x="210" y="838"/>
                  </a:lnTo>
                  <a:lnTo>
                    <a:pt x="212" y="823"/>
                  </a:lnTo>
                  <a:lnTo>
                    <a:pt x="214" y="806"/>
                  </a:lnTo>
                  <a:lnTo>
                    <a:pt x="214" y="789"/>
                  </a:lnTo>
                  <a:lnTo>
                    <a:pt x="214" y="595"/>
                  </a:lnTo>
                  <a:lnTo>
                    <a:pt x="214" y="595"/>
                  </a:lnTo>
                  <a:lnTo>
                    <a:pt x="214" y="569"/>
                  </a:lnTo>
                  <a:lnTo>
                    <a:pt x="212" y="543"/>
                  </a:lnTo>
                  <a:lnTo>
                    <a:pt x="208" y="491"/>
                  </a:lnTo>
                  <a:lnTo>
                    <a:pt x="208" y="491"/>
                  </a:lnTo>
                  <a:lnTo>
                    <a:pt x="204" y="454"/>
                  </a:lnTo>
                  <a:lnTo>
                    <a:pt x="202" y="417"/>
                  </a:lnTo>
                  <a:lnTo>
                    <a:pt x="202" y="417"/>
                  </a:lnTo>
                  <a:lnTo>
                    <a:pt x="200" y="404"/>
                  </a:lnTo>
                  <a:lnTo>
                    <a:pt x="197" y="391"/>
                  </a:lnTo>
                  <a:lnTo>
                    <a:pt x="193" y="380"/>
                  </a:lnTo>
                  <a:lnTo>
                    <a:pt x="188" y="367"/>
                  </a:lnTo>
                  <a:lnTo>
                    <a:pt x="188" y="367"/>
                  </a:lnTo>
                  <a:lnTo>
                    <a:pt x="182" y="354"/>
                  </a:lnTo>
                  <a:lnTo>
                    <a:pt x="178" y="340"/>
                  </a:lnTo>
                  <a:lnTo>
                    <a:pt x="177" y="333"/>
                  </a:lnTo>
                  <a:lnTo>
                    <a:pt x="177" y="333"/>
                  </a:lnTo>
                  <a:lnTo>
                    <a:pt x="167" y="294"/>
                  </a:lnTo>
                  <a:lnTo>
                    <a:pt x="155" y="256"/>
                  </a:lnTo>
                  <a:lnTo>
                    <a:pt x="155" y="256"/>
                  </a:lnTo>
                  <a:lnTo>
                    <a:pt x="147" y="234"/>
                  </a:lnTo>
                  <a:lnTo>
                    <a:pt x="138" y="212"/>
                  </a:lnTo>
                  <a:lnTo>
                    <a:pt x="126" y="192"/>
                  </a:lnTo>
                  <a:lnTo>
                    <a:pt x="115" y="170"/>
                  </a:lnTo>
                  <a:lnTo>
                    <a:pt x="115" y="170"/>
                  </a:lnTo>
                  <a:lnTo>
                    <a:pt x="103" y="148"/>
                  </a:lnTo>
                  <a:lnTo>
                    <a:pt x="92" y="127"/>
                  </a:lnTo>
                  <a:lnTo>
                    <a:pt x="92" y="127"/>
                  </a:lnTo>
                  <a:lnTo>
                    <a:pt x="87" y="118"/>
                  </a:lnTo>
                  <a:lnTo>
                    <a:pt x="82" y="111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60" y="86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49" y="68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2" y="52"/>
                  </a:lnTo>
                  <a:lnTo>
                    <a:pt x="40" y="49"/>
                  </a:lnTo>
                  <a:lnTo>
                    <a:pt x="37" y="45"/>
                  </a:lnTo>
                  <a:lnTo>
                    <a:pt x="32" y="42"/>
                  </a:lnTo>
                  <a:lnTo>
                    <a:pt x="27" y="39"/>
                  </a:lnTo>
                  <a:lnTo>
                    <a:pt x="21" y="37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4" y="29"/>
                  </a:lnTo>
                  <a:lnTo>
                    <a:pt x="3" y="27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6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6" y="5"/>
                  </a:lnTo>
                  <a:lnTo>
                    <a:pt x="47" y="11"/>
                  </a:lnTo>
                  <a:lnTo>
                    <a:pt x="57" y="19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71" y="33"/>
                  </a:lnTo>
                  <a:lnTo>
                    <a:pt x="74" y="37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2" y="52"/>
                  </a:lnTo>
                  <a:lnTo>
                    <a:pt x="84" y="57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98" y="71"/>
                  </a:lnTo>
                  <a:lnTo>
                    <a:pt x="107" y="83"/>
                  </a:lnTo>
                  <a:lnTo>
                    <a:pt x="114" y="95"/>
                  </a:lnTo>
                  <a:lnTo>
                    <a:pt x="121" y="107"/>
                  </a:lnTo>
                  <a:lnTo>
                    <a:pt x="135" y="132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64" y="194"/>
                  </a:lnTo>
                  <a:lnTo>
                    <a:pt x="171" y="206"/>
                  </a:lnTo>
                  <a:lnTo>
                    <a:pt x="171" y="206"/>
                  </a:lnTo>
                  <a:lnTo>
                    <a:pt x="182" y="226"/>
                  </a:lnTo>
                  <a:lnTo>
                    <a:pt x="186" y="236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204" y="29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220" y="355"/>
                  </a:lnTo>
                  <a:lnTo>
                    <a:pt x="226" y="368"/>
                  </a:lnTo>
                  <a:lnTo>
                    <a:pt x="226" y="368"/>
                  </a:lnTo>
                  <a:lnTo>
                    <a:pt x="233" y="388"/>
                  </a:lnTo>
                  <a:lnTo>
                    <a:pt x="235" y="397"/>
                  </a:lnTo>
                  <a:lnTo>
                    <a:pt x="237" y="407"/>
                  </a:lnTo>
                  <a:lnTo>
                    <a:pt x="237" y="407"/>
                  </a:lnTo>
                  <a:lnTo>
                    <a:pt x="244" y="466"/>
                  </a:lnTo>
                  <a:lnTo>
                    <a:pt x="244" y="466"/>
                  </a:lnTo>
                  <a:lnTo>
                    <a:pt x="249" y="512"/>
                  </a:lnTo>
                  <a:lnTo>
                    <a:pt x="249" y="512"/>
                  </a:lnTo>
                  <a:lnTo>
                    <a:pt x="253" y="545"/>
                  </a:lnTo>
                  <a:lnTo>
                    <a:pt x="254" y="579"/>
                  </a:lnTo>
                  <a:lnTo>
                    <a:pt x="253" y="612"/>
                  </a:lnTo>
                  <a:lnTo>
                    <a:pt x="251" y="646"/>
                  </a:lnTo>
                  <a:lnTo>
                    <a:pt x="251" y="646"/>
                  </a:lnTo>
                  <a:lnTo>
                    <a:pt x="250" y="677"/>
                  </a:lnTo>
                  <a:lnTo>
                    <a:pt x="250" y="709"/>
                  </a:lnTo>
                  <a:lnTo>
                    <a:pt x="250" y="727"/>
                  </a:lnTo>
                  <a:lnTo>
                    <a:pt x="250" y="727"/>
                  </a:lnTo>
                  <a:lnTo>
                    <a:pt x="250" y="770"/>
                  </a:lnTo>
                  <a:lnTo>
                    <a:pt x="249" y="812"/>
                  </a:lnTo>
                  <a:lnTo>
                    <a:pt x="247" y="832"/>
                  </a:lnTo>
                  <a:lnTo>
                    <a:pt x="245" y="853"/>
                  </a:lnTo>
                  <a:lnTo>
                    <a:pt x="241" y="875"/>
                  </a:lnTo>
                  <a:lnTo>
                    <a:pt x="237" y="895"/>
                  </a:lnTo>
                  <a:lnTo>
                    <a:pt x="237" y="895"/>
                  </a:lnTo>
                  <a:lnTo>
                    <a:pt x="231" y="917"/>
                  </a:lnTo>
                  <a:lnTo>
                    <a:pt x="225" y="939"/>
                  </a:lnTo>
                  <a:lnTo>
                    <a:pt x="225" y="939"/>
                  </a:lnTo>
                  <a:lnTo>
                    <a:pt x="217" y="959"/>
                  </a:lnTo>
                  <a:lnTo>
                    <a:pt x="212" y="981"/>
                  </a:lnTo>
                  <a:lnTo>
                    <a:pt x="212" y="981"/>
                  </a:lnTo>
                  <a:lnTo>
                    <a:pt x="208" y="993"/>
                  </a:lnTo>
                  <a:lnTo>
                    <a:pt x="202" y="1006"/>
                  </a:lnTo>
                  <a:lnTo>
                    <a:pt x="196" y="1018"/>
                  </a:lnTo>
                  <a:lnTo>
                    <a:pt x="188" y="1031"/>
                  </a:lnTo>
                  <a:lnTo>
                    <a:pt x="188" y="1031"/>
                  </a:lnTo>
                  <a:lnTo>
                    <a:pt x="177" y="1050"/>
                  </a:lnTo>
                  <a:lnTo>
                    <a:pt x="173" y="1059"/>
                  </a:lnTo>
                  <a:lnTo>
                    <a:pt x="168" y="1070"/>
                  </a:lnTo>
                  <a:lnTo>
                    <a:pt x="168" y="1070"/>
                  </a:lnTo>
                  <a:lnTo>
                    <a:pt x="164" y="1082"/>
                  </a:lnTo>
                  <a:lnTo>
                    <a:pt x="164" y="1082"/>
                  </a:lnTo>
                  <a:lnTo>
                    <a:pt x="157" y="1099"/>
                  </a:lnTo>
                  <a:lnTo>
                    <a:pt x="150" y="1114"/>
                  </a:lnTo>
                  <a:lnTo>
                    <a:pt x="143" y="1130"/>
                  </a:lnTo>
                  <a:lnTo>
                    <a:pt x="135" y="1144"/>
                  </a:lnTo>
                  <a:lnTo>
                    <a:pt x="135" y="1144"/>
                  </a:lnTo>
                  <a:lnTo>
                    <a:pt x="122" y="1164"/>
                  </a:lnTo>
                  <a:lnTo>
                    <a:pt x="109" y="1188"/>
                  </a:lnTo>
                  <a:lnTo>
                    <a:pt x="103" y="1201"/>
                  </a:lnTo>
                  <a:lnTo>
                    <a:pt x="98" y="1213"/>
                  </a:lnTo>
                  <a:lnTo>
                    <a:pt x="94" y="1224"/>
                  </a:lnTo>
                  <a:lnTo>
                    <a:pt x="92" y="1234"/>
                  </a:lnTo>
                  <a:lnTo>
                    <a:pt x="92" y="1234"/>
                  </a:lnTo>
                  <a:lnTo>
                    <a:pt x="91" y="1238"/>
                  </a:lnTo>
                  <a:lnTo>
                    <a:pt x="90" y="1241"/>
                  </a:lnTo>
                  <a:lnTo>
                    <a:pt x="88" y="1244"/>
                  </a:lnTo>
                  <a:lnTo>
                    <a:pt x="85" y="1246"/>
                  </a:lnTo>
                  <a:lnTo>
                    <a:pt x="79" y="1250"/>
                  </a:lnTo>
                  <a:lnTo>
                    <a:pt x="73" y="1251"/>
                  </a:lnTo>
                  <a:lnTo>
                    <a:pt x="73" y="12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9" name="Freeform 415"/>
            <p:cNvSpPr/>
            <p:nvPr/>
          </p:nvSpPr>
          <p:spPr bwMode="auto">
            <a:xfrm>
              <a:off x="5618163" y="3146425"/>
              <a:ext cx="193675" cy="657225"/>
            </a:xfrm>
            <a:custGeom>
              <a:avLst/>
              <a:gdLst/>
              <a:ahLst/>
              <a:cxnLst>
                <a:cxn ang="0">
                  <a:pos x="29" y="1241"/>
                </a:cxn>
                <a:cxn ang="0">
                  <a:pos x="21" y="1231"/>
                </a:cxn>
                <a:cxn ang="0">
                  <a:pos x="22" y="1216"/>
                </a:cxn>
                <a:cxn ang="0">
                  <a:pos x="37" y="1201"/>
                </a:cxn>
                <a:cxn ang="0">
                  <a:pos x="66" y="1186"/>
                </a:cxn>
                <a:cxn ang="0">
                  <a:pos x="125" y="1154"/>
                </a:cxn>
                <a:cxn ang="0">
                  <a:pos x="154" y="1122"/>
                </a:cxn>
                <a:cxn ang="0">
                  <a:pos x="200" y="1069"/>
                </a:cxn>
                <a:cxn ang="0">
                  <a:pos x="251" y="1009"/>
                </a:cxn>
                <a:cxn ang="0">
                  <a:pos x="273" y="965"/>
                </a:cxn>
                <a:cxn ang="0">
                  <a:pos x="314" y="827"/>
                </a:cxn>
                <a:cxn ang="0">
                  <a:pos x="325" y="757"/>
                </a:cxn>
                <a:cxn ang="0">
                  <a:pos x="330" y="644"/>
                </a:cxn>
                <a:cxn ang="0">
                  <a:pos x="324" y="570"/>
                </a:cxn>
                <a:cxn ang="0">
                  <a:pos x="305" y="434"/>
                </a:cxn>
                <a:cxn ang="0">
                  <a:pos x="288" y="354"/>
                </a:cxn>
                <a:cxn ang="0">
                  <a:pos x="257" y="277"/>
                </a:cxn>
                <a:cxn ang="0">
                  <a:pos x="238" y="239"/>
                </a:cxn>
                <a:cxn ang="0">
                  <a:pos x="207" y="198"/>
                </a:cxn>
                <a:cxn ang="0">
                  <a:pos x="187" y="173"/>
                </a:cxn>
                <a:cxn ang="0">
                  <a:pos x="167" y="148"/>
                </a:cxn>
                <a:cxn ang="0">
                  <a:pos x="132" y="123"/>
                </a:cxn>
                <a:cxn ang="0">
                  <a:pos x="63" y="65"/>
                </a:cxn>
                <a:cxn ang="0">
                  <a:pos x="13" y="39"/>
                </a:cxn>
                <a:cxn ang="0">
                  <a:pos x="1" y="27"/>
                </a:cxn>
                <a:cxn ang="0">
                  <a:pos x="1" y="13"/>
                </a:cxn>
                <a:cxn ang="0">
                  <a:pos x="8" y="2"/>
                </a:cxn>
                <a:cxn ang="0">
                  <a:pos x="23" y="1"/>
                </a:cxn>
                <a:cxn ang="0">
                  <a:pos x="34" y="9"/>
                </a:cxn>
                <a:cxn ang="0">
                  <a:pos x="64" y="23"/>
                </a:cxn>
                <a:cxn ang="0">
                  <a:pos x="139" y="80"/>
                </a:cxn>
                <a:cxn ang="0">
                  <a:pos x="178" y="111"/>
                </a:cxn>
                <a:cxn ang="0">
                  <a:pos x="234" y="172"/>
                </a:cxn>
                <a:cxn ang="0">
                  <a:pos x="281" y="244"/>
                </a:cxn>
                <a:cxn ang="0">
                  <a:pos x="313" y="317"/>
                </a:cxn>
                <a:cxn ang="0">
                  <a:pos x="342" y="432"/>
                </a:cxn>
                <a:cxn ang="0">
                  <a:pos x="356" y="550"/>
                </a:cxn>
                <a:cxn ang="0">
                  <a:pos x="366" y="650"/>
                </a:cxn>
                <a:cxn ang="0">
                  <a:pos x="364" y="730"/>
                </a:cxn>
                <a:cxn ang="0">
                  <a:pos x="361" y="791"/>
                </a:cxn>
                <a:cxn ang="0">
                  <a:pos x="348" y="839"/>
                </a:cxn>
                <a:cxn ang="0">
                  <a:pos x="325" y="927"/>
                </a:cxn>
                <a:cxn ang="0">
                  <a:pos x="304" y="984"/>
                </a:cxn>
                <a:cxn ang="0">
                  <a:pos x="258" y="1059"/>
                </a:cxn>
                <a:cxn ang="0">
                  <a:pos x="192" y="1135"/>
                </a:cxn>
                <a:cxn ang="0">
                  <a:pos x="170" y="1160"/>
                </a:cxn>
                <a:cxn ang="0">
                  <a:pos x="132" y="1196"/>
                </a:cxn>
                <a:cxn ang="0">
                  <a:pos x="104" y="1207"/>
                </a:cxn>
                <a:cxn ang="0">
                  <a:pos x="65" y="1224"/>
                </a:cxn>
                <a:cxn ang="0">
                  <a:pos x="53" y="1235"/>
                </a:cxn>
                <a:cxn ang="0">
                  <a:pos x="39" y="1244"/>
                </a:cxn>
              </a:cxnLst>
              <a:rect l="0" t="0" r="r" b="b"/>
              <a:pathLst>
                <a:path w="366" h="1244">
                  <a:moveTo>
                    <a:pt x="39" y="1244"/>
                  </a:moveTo>
                  <a:lnTo>
                    <a:pt x="39" y="1244"/>
                  </a:lnTo>
                  <a:lnTo>
                    <a:pt x="34" y="1243"/>
                  </a:lnTo>
                  <a:lnTo>
                    <a:pt x="29" y="1241"/>
                  </a:lnTo>
                  <a:lnTo>
                    <a:pt x="25" y="1238"/>
                  </a:lnTo>
                  <a:lnTo>
                    <a:pt x="22" y="1234"/>
                  </a:lnTo>
                  <a:lnTo>
                    <a:pt x="22" y="1234"/>
                  </a:lnTo>
                  <a:lnTo>
                    <a:pt x="21" y="1231"/>
                  </a:lnTo>
                  <a:lnTo>
                    <a:pt x="20" y="1227"/>
                  </a:lnTo>
                  <a:lnTo>
                    <a:pt x="20" y="1222"/>
                  </a:lnTo>
                  <a:lnTo>
                    <a:pt x="22" y="1216"/>
                  </a:lnTo>
                  <a:lnTo>
                    <a:pt x="22" y="1216"/>
                  </a:lnTo>
                  <a:lnTo>
                    <a:pt x="25" y="1211"/>
                  </a:lnTo>
                  <a:lnTo>
                    <a:pt x="29" y="1207"/>
                  </a:lnTo>
                  <a:lnTo>
                    <a:pt x="33" y="1204"/>
                  </a:lnTo>
                  <a:lnTo>
                    <a:pt x="37" y="1201"/>
                  </a:lnTo>
                  <a:lnTo>
                    <a:pt x="48" y="1195"/>
                  </a:lnTo>
                  <a:lnTo>
                    <a:pt x="59" y="1190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91" y="1175"/>
                  </a:lnTo>
                  <a:lnTo>
                    <a:pt x="103" y="1169"/>
                  </a:lnTo>
                  <a:lnTo>
                    <a:pt x="115" y="1162"/>
                  </a:lnTo>
                  <a:lnTo>
                    <a:pt x="125" y="1154"/>
                  </a:lnTo>
                  <a:lnTo>
                    <a:pt x="135" y="1145"/>
                  </a:lnTo>
                  <a:lnTo>
                    <a:pt x="145" y="1135"/>
                  </a:lnTo>
                  <a:lnTo>
                    <a:pt x="154" y="1122"/>
                  </a:lnTo>
                  <a:lnTo>
                    <a:pt x="154" y="1122"/>
                  </a:lnTo>
                  <a:lnTo>
                    <a:pt x="165" y="1108"/>
                  </a:lnTo>
                  <a:lnTo>
                    <a:pt x="177" y="1095"/>
                  </a:lnTo>
                  <a:lnTo>
                    <a:pt x="200" y="1069"/>
                  </a:lnTo>
                  <a:lnTo>
                    <a:pt x="200" y="1069"/>
                  </a:lnTo>
                  <a:lnTo>
                    <a:pt x="218" y="1050"/>
                  </a:lnTo>
                  <a:lnTo>
                    <a:pt x="236" y="1030"/>
                  </a:lnTo>
                  <a:lnTo>
                    <a:pt x="244" y="1020"/>
                  </a:lnTo>
                  <a:lnTo>
                    <a:pt x="251" y="1009"/>
                  </a:lnTo>
                  <a:lnTo>
                    <a:pt x="258" y="997"/>
                  </a:lnTo>
                  <a:lnTo>
                    <a:pt x="263" y="985"/>
                  </a:lnTo>
                  <a:lnTo>
                    <a:pt x="263" y="985"/>
                  </a:lnTo>
                  <a:lnTo>
                    <a:pt x="273" y="965"/>
                  </a:lnTo>
                  <a:lnTo>
                    <a:pt x="280" y="946"/>
                  </a:lnTo>
                  <a:lnTo>
                    <a:pt x="293" y="905"/>
                  </a:lnTo>
                  <a:lnTo>
                    <a:pt x="305" y="866"/>
                  </a:lnTo>
                  <a:lnTo>
                    <a:pt x="314" y="827"/>
                  </a:lnTo>
                  <a:lnTo>
                    <a:pt x="314" y="827"/>
                  </a:lnTo>
                  <a:lnTo>
                    <a:pt x="319" y="804"/>
                  </a:lnTo>
                  <a:lnTo>
                    <a:pt x="323" y="780"/>
                  </a:lnTo>
                  <a:lnTo>
                    <a:pt x="325" y="757"/>
                  </a:lnTo>
                  <a:lnTo>
                    <a:pt x="327" y="734"/>
                  </a:lnTo>
                  <a:lnTo>
                    <a:pt x="330" y="711"/>
                  </a:lnTo>
                  <a:lnTo>
                    <a:pt x="330" y="689"/>
                  </a:lnTo>
                  <a:lnTo>
                    <a:pt x="330" y="644"/>
                  </a:lnTo>
                  <a:lnTo>
                    <a:pt x="330" y="644"/>
                  </a:lnTo>
                  <a:lnTo>
                    <a:pt x="328" y="619"/>
                  </a:lnTo>
                  <a:lnTo>
                    <a:pt x="327" y="595"/>
                  </a:lnTo>
                  <a:lnTo>
                    <a:pt x="324" y="570"/>
                  </a:lnTo>
                  <a:lnTo>
                    <a:pt x="322" y="545"/>
                  </a:lnTo>
                  <a:lnTo>
                    <a:pt x="315" y="496"/>
                  </a:lnTo>
                  <a:lnTo>
                    <a:pt x="307" y="447"/>
                  </a:lnTo>
                  <a:lnTo>
                    <a:pt x="305" y="434"/>
                  </a:lnTo>
                  <a:lnTo>
                    <a:pt x="305" y="434"/>
                  </a:lnTo>
                  <a:lnTo>
                    <a:pt x="298" y="394"/>
                  </a:lnTo>
                  <a:lnTo>
                    <a:pt x="293" y="374"/>
                  </a:lnTo>
                  <a:lnTo>
                    <a:pt x="288" y="354"/>
                  </a:lnTo>
                  <a:lnTo>
                    <a:pt x="282" y="333"/>
                  </a:lnTo>
                  <a:lnTo>
                    <a:pt x="275" y="314"/>
                  </a:lnTo>
                  <a:lnTo>
                    <a:pt x="267" y="295"/>
                  </a:lnTo>
                  <a:lnTo>
                    <a:pt x="257" y="277"/>
                  </a:lnTo>
                  <a:lnTo>
                    <a:pt x="257" y="277"/>
                  </a:lnTo>
                  <a:lnTo>
                    <a:pt x="246" y="256"/>
                  </a:lnTo>
                  <a:lnTo>
                    <a:pt x="246" y="256"/>
                  </a:lnTo>
                  <a:lnTo>
                    <a:pt x="238" y="239"/>
                  </a:lnTo>
                  <a:lnTo>
                    <a:pt x="229" y="224"/>
                  </a:lnTo>
                  <a:lnTo>
                    <a:pt x="219" y="210"/>
                  </a:lnTo>
                  <a:lnTo>
                    <a:pt x="213" y="203"/>
                  </a:lnTo>
                  <a:lnTo>
                    <a:pt x="207" y="198"/>
                  </a:lnTo>
                  <a:lnTo>
                    <a:pt x="207" y="198"/>
                  </a:lnTo>
                  <a:lnTo>
                    <a:pt x="201" y="193"/>
                  </a:lnTo>
                  <a:lnTo>
                    <a:pt x="196" y="187"/>
                  </a:lnTo>
                  <a:lnTo>
                    <a:pt x="187" y="173"/>
                  </a:lnTo>
                  <a:lnTo>
                    <a:pt x="187" y="173"/>
                  </a:lnTo>
                  <a:lnTo>
                    <a:pt x="181" y="165"/>
                  </a:lnTo>
                  <a:lnTo>
                    <a:pt x="175" y="157"/>
                  </a:lnTo>
                  <a:lnTo>
                    <a:pt x="167" y="148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46" y="133"/>
                  </a:lnTo>
                  <a:lnTo>
                    <a:pt x="132" y="123"/>
                  </a:lnTo>
                  <a:lnTo>
                    <a:pt x="105" y="100"/>
                  </a:lnTo>
                  <a:lnTo>
                    <a:pt x="105" y="100"/>
                  </a:lnTo>
                  <a:lnTo>
                    <a:pt x="85" y="82"/>
                  </a:lnTo>
                  <a:lnTo>
                    <a:pt x="63" y="65"/>
                  </a:lnTo>
                  <a:lnTo>
                    <a:pt x="52" y="57"/>
                  </a:lnTo>
                  <a:lnTo>
                    <a:pt x="39" y="50"/>
                  </a:lnTo>
                  <a:lnTo>
                    <a:pt x="27" y="44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51" y="15"/>
                  </a:lnTo>
                  <a:lnTo>
                    <a:pt x="64" y="23"/>
                  </a:lnTo>
                  <a:lnTo>
                    <a:pt x="77" y="32"/>
                  </a:lnTo>
                  <a:lnTo>
                    <a:pt x="90" y="40"/>
                  </a:lnTo>
                  <a:lnTo>
                    <a:pt x="115" y="6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58" y="96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93" y="125"/>
                  </a:lnTo>
                  <a:lnTo>
                    <a:pt x="208" y="139"/>
                  </a:lnTo>
                  <a:lnTo>
                    <a:pt x="222" y="156"/>
                  </a:lnTo>
                  <a:lnTo>
                    <a:pt x="234" y="172"/>
                  </a:lnTo>
                  <a:lnTo>
                    <a:pt x="247" y="190"/>
                  </a:lnTo>
                  <a:lnTo>
                    <a:pt x="258" y="208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90" y="262"/>
                  </a:lnTo>
                  <a:lnTo>
                    <a:pt x="299" y="281"/>
                  </a:lnTo>
                  <a:lnTo>
                    <a:pt x="307" y="298"/>
                  </a:lnTo>
                  <a:lnTo>
                    <a:pt x="313" y="317"/>
                  </a:lnTo>
                  <a:lnTo>
                    <a:pt x="319" y="335"/>
                  </a:lnTo>
                  <a:lnTo>
                    <a:pt x="325" y="355"/>
                  </a:lnTo>
                  <a:lnTo>
                    <a:pt x="335" y="393"/>
                  </a:lnTo>
                  <a:lnTo>
                    <a:pt x="342" y="432"/>
                  </a:lnTo>
                  <a:lnTo>
                    <a:pt x="347" y="472"/>
                  </a:lnTo>
                  <a:lnTo>
                    <a:pt x="352" y="511"/>
                  </a:lnTo>
                  <a:lnTo>
                    <a:pt x="356" y="550"/>
                  </a:lnTo>
                  <a:lnTo>
                    <a:pt x="356" y="550"/>
                  </a:lnTo>
                  <a:lnTo>
                    <a:pt x="364" y="615"/>
                  </a:lnTo>
                  <a:lnTo>
                    <a:pt x="364" y="615"/>
                  </a:lnTo>
                  <a:lnTo>
                    <a:pt x="365" y="633"/>
                  </a:lnTo>
                  <a:lnTo>
                    <a:pt x="366" y="650"/>
                  </a:lnTo>
                  <a:lnTo>
                    <a:pt x="365" y="686"/>
                  </a:lnTo>
                  <a:lnTo>
                    <a:pt x="365" y="686"/>
                  </a:lnTo>
                  <a:lnTo>
                    <a:pt x="364" y="723"/>
                  </a:lnTo>
                  <a:lnTo>
                    <a:pt x="364" y="730"/>
                  </a:lnTo>
                  <a:lnTo>
                    <a:pt x="364" y="730"/>
                  </a:lnTo>
                  <a:lnTo>
                    <a:pt x="364" y="751"/>
                  </a:lnTo>
                  <a:lnTo>
                    <a:pt x="363" y="770"/>
                  </a:lnTo>
                  <a:lnTo>
                    <a:pt x="361" y="791"/>
                  </a:lnTo>
                  <a:lnTo>
                    <a:pt x="358" y="800"/>
                  </a:lnTo>
                  <a:lnTo>
                    <a:pt x="355" y="810"/>
                  </a:lnTo>
                  <a:lnTo>
                    <a:pt x="355" y="810"/>
                  </a:lnTo>
                  <a:lnTo>
                    <a:pt x="348" y="839"/>
                  </a:lnTo>
                  <a:lnTo>
                    <a:pt x="341" y="868"/>
                  </a:lnTo>
                  <a:lnTo>
                    <a:pt x="341" y="868"/>
                  </a:lnTo>
                  <a:lnTo>
                    <a:pt x="334" y="897"/>
                  </a:lnTo>
                  <a:lnTo>
                    <a:pt x="325" y="927"/>
                  </a:lnTo>
                  <a:lnTo>
                    <a:pt x="316" y="956"/>
                  </a:lnTo>
                  <a:lnTo>
                    <a:pt x="310" y="971"/>
                  </a:lnTo>
                  <a:lnTo>
                    <a:pt x="304" y="984"/>
                  </a:lnTo>
                  <a:lnTo>
                    <a:pt x="304" y="984"/>
                  </a:lnTo>
                  <a:lnTo>
                    <a:pt x="294" y="1004"/>
                  </a:lnTo>
                  <a:lnTo>
                    <a:pt x="283" y="1022"/>
                  </a:lnTo>
                  <a:lnTo>
                    <a:pt x="271" y="1041"/>
                  </a:lnTo>
                  <a:lnTo>
                    <a:pt x="258" y="1059"/>
                  </a:lnTo>
                  <a:lnTo>
                    <a:pt x="244" y="1078"/>
                  </a:lnTo>
                  <a:lnTo>
                    <a:pt x="228" y="1097"/>
                  </a:lnTo>
                  <a:lnTo>
                    <a:pt x="211" y="1115"/>
                  </a:lnTo>
                  <a:lnTo>
                    <a:pt x="192" y="1135"/>
                  </a:lnTo>
                  <a:lnTo>
                    <a:pt x="192" y="1135"/>
                  </a:lnTo>
                  <a:lnTo>
                    <a:pt x="181" y="1147"/>
                  </a:lnTo>
                  <a:lnTo>
                    <a:pt x="170" y="1160"/>
                  </a:lnTo>
                  <a:lnTo>
                    <a:pt x="170" y="1160"/>
                  </a:lnTo>
                  <a:lnTo>
                    <a:pt x="161" y="1171"/>
                  </a:lnTo>
                  <a:lnTo>
                    <a:pt x="151" y="1181"/>
                  </a:lnTo>
                  <a:lnTo>
                    <a:pt x="139" y="1191"/>
                  </a:lnTo>
                  <a:lnTo>
                    <a:pt x="132" y="1196"/>
                  </a:lnTo>
                  <a:lnTo>
                    <a:pt x="124" y="1200"/>
                  </a:lnTo>
                  <a:lnTo>
                    <a:pt x="124" y="1200"/>
                  </a:lnTo>
                  <a:lnTo>
                    <a:pt x="116" y="1203"/>
                  </a:lnTo>
                  <a:lnTo>
                    <a:pt x="104" y="1207"/>
                  </a:lnTo>
                  <a:lnTo>
                    <a:pt x="104" y="1207"/>
                  </a:lnTo>
                  <a:lnTo>
                    <a:pt x="87" y="1213"/>
                  </a:lnTo>
                  <a:lnTo>
                    <a:pt x="71" y="1221"/>
                  </a:lnTo>
                  <a:lnTo>
                    <a:pt x="65" y="1224"/>
                  </a:lnTo>
                  <a:lnTo>
                    <a:pt x="60" y="1228"/>
                  </a:lnTo>
                  <a:lnTo>
                    <a:pt x="56" y="1231"/>
                  </a:lnTo>
                  <a:lnTo>
                    <a:pt x="53" y="1235"/>
                  </a:lnTo>
                  <a:lnTo>
                    <a:pt x="53" y="1235"/>
                  </a:lnTo>
                  <a:lnTo>
                    <a:pt x="50" y="1240"/>
                  </a:lnTo>
                  <a:lnTo>
                    <a:pt x="47" y="1242"/>
                  </a:lnTo>
                  <a:lnTo>
                    <a:pt x="42" y="1243"/>
                  </a:lnTo>
                  <a:lnTo>
                    <a:pt x="39" y="1244"/>
                  </a:lnTo>
                  <a:lnTo>
                    <a:pt x="39" y="12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8" name="组合 957"/>
          <p:cNvGrpSpPr/>
          <p:nvPr/>
        </p:nvGrpSpPr>
        <p:grpSpPr>
          <a:xfrm>
            <a:off x="8159729" y="3742319"/>
            <a:ext cx="988484" cy="950384"/>
            <a:chOff x="6207126" y="3098800"/>
            <a:chExt cx="741363" cy="712788"/>
          </a:xfrm>
          <a:solidFill>
            <a:schemeClr val="tx1"/>
          </a:solidFill>
        </p:grpSpPr>
        <p:sp>
          <p:nvSpPr>
            <p:cNvPr id="16800" name="Freeform 416"/>
            <p:cNvSpPr/>
            <p:nvPr/>
          </p:nvSpPr>
          <p:spPr bwMode="auto">
            <a:xfrm>
              <a:off x="6251576" y="3155950"/>
              <a:ext cx="122238" cy="16827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20" y="2"/>
                </a:cxn>
                <a:cxn ang="0">
                  <a:pos x="214" y="5"/>
                </a:cxn>
                <a:cxn ang="0">
                  <a:pos x="208" y="11"/>
                </a:cxn>
                <a:cxn ang="0">
                  <a:pos x="203" y="16"/>
                </a:cxn>
                <a:cxn ang="0">
                  <a:pos x="193" y="27"/>
                </a:cxn>
                <a:cxn ang="0">
                  <a:pos x="185" y="37"/>
                </a:cxn>
                <a:cxn ang="0">
                  <a:pos x="185" y="37"/>
                </a:cxn>
                <a:cxn ang="0">
                  <a:pos x="153" y="80"/>
                </a:cxn>
                <a:cxn ang="0">
                  <a:pos x="121" y="121"/>
                </a:cxn>
                <a:cxn ang="0">
                  <a:pos x="121" y="121"/>
                </a:cxn>
                <a:cxn ang="0">
                  <a:pos x="88" y="167"/>
                </a:cxn>
                <a:cxn ang="0">
                  <a:pos x="56" y="213"/>
                </a:cxn>
                <a:cxn ang="0">
                  <a:pos x="41" y="237"/>
                </a:cxn>
                <a:cxn ang="0">
                  <a:pos x="27" y="261"/>
                </a:cxn>
                <a:cxn ang="0">
                  <a:pos x="14" y="285"/>
                </a:cxn>
                <a:cxn ang="0">
                  <a:pos x="0" y="310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6" y="317"/>
                </a:cxn>
                <a:cxn ang="0">
                  <a:pos x="7" y="316"/>
                </a:cxn>
                <a:cxn ang="0">
                  <a:pos x="8" y="315"/>
                </a:cxn>
                <a:cxn ang="0">
                  <a:pos x="8" y="315"/>
                </a:cxn>
                <a:cxn ang="0">
                  <a:pos x="20" y="294"/>
                </a:cxn>
                <a:cxn ang="0">
                  <a:pos x="31" y="273"/>
                </a:cxn>
                <a:cxn ang="0">
                  <a:pos x="42" y="252"/>
                </a:cxn>
                <a:cxn ang="0">
                  <a:pos x="55" y="233"/>
                </a:cxn>
                <a:cxn ang="0">
                  <a:pos x="82" y="193"/>
                </a:cxn>
                <a:cxn ang="0">
                  <a:pos x="109" y="154"/>
                </a:cxn>
                <a:cxn ang="0">
                  <a:pos x="109" y="154"/>
                </a:cxn>
                <a:cxn ang="0">
                  <a:pos x="140" y="112"/>
                </a:cxn>
                <a:cxn ang="0">
                  <a:pos x="172" y="71"/>
                </a:cxn>
                <a:cxn ang="0">
                  <a:pos x="172" y="71"/>
                </a:cxn>
                <a:cxn ang="0">
                  <a:pos x="183" y="55"/>
                </a:cxn>
                <a:cxn ang="0">
                  <a:pos x="196" y="36"/>
                </a:cxn>
                <a:cxn ang="0">
                  <a:pos x="204" y="27"/>
                </a:cxn>
                <a:cxn ang="0">
                  <a:pos x="212" y="19"/>
                </a:cxn>
                <a:cxn ang="0">
                  <a:pos x="220" y="13"/>
                </a:cxn>
                <a:cxn ang="0">
                  <a:pos x="224" y="11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8"/>
                </a:cxn>
                <a:cxn ang="0">
                  <a:pos x="231" y="7"/>
                </a:cxn>
                <a:cxn ang="0">
                  <a:pos x="231" y="5"/>
                </a:cxn>
                <a:cxn ang="0">
                  <a:pos x="231" y="3"/>
                </a:cxn>
                <a:cxn ang="0">
                  <a:pos x="231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317">
                  <a:moveTo>
                    <a:pt x="226" y="0"/>
                  </a:moveTo>
                  <a:lnTo>
                    <a:pt x="226" y="0"/>
                  </a:lnTo>
                  <a:lnTo>
                    <a:pt x="220" y="2"/>
                  </a:lnTo>
                  <a:lnTo>
                    <a:pt x="214" y="5"/>
                  </a:lnTo>
                  <a:lnTo>
                    <a:pt x="208" y="11"/>
                  </a:lnTo>
                  <a:lnTo>
                    <a:pt x="203" y="16"/>
                  </a:lnTo>
                  <a:lnTo>
                    <a:pt x="193" y="27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53" y="80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88" y="167"/>
                  </a:lnTo>
                  <a:lnTo>
                    <a:pt x="56" y="213"/>
                  </a:lnTo>
                  <a:lnTo>
                    <a:pt x="41" y="237"/>
                  </a:lnTo>
                  <a:lnTo>
                    <a:pt x="27" y="261"/>
                  </a:lnTo>
                  <a:lnTo>
                    <a:pt x="14" y="285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6" y="317"/>
                  </a:lnTo>
                  <a:lnTo>
                    <a:pt x="7" y="316"/>
                  </a:lnTo>
                  <a:lnTo>
                    <a:pt x="8" y="315"/>
                  </a:lnTo>
                  <a:lnTo>
                    <a:pt x="8" y="315"/>
                  </a:lnTo>
                  <a:lnTo>
                    <a:pt x="20" y="294"/>
                  </a:lnTo>
                  <a:lnTo>
                    <a:pt x="31" y="273"/>
                  </a:lnTo>
                  <a:lnTo>
                    <a:pt x="42" y="252"/>
                  </a:lnTo>
                  <a:lnTo>
                    <a:pt x="55" y="233"/>
                  </a:lnTo>
                  <a:lnTo>
                    <a:pt x="82" y="193"/>
                  </a:lnTo>
                  <a:lnTo>
                    <a:pt x="109" y="154"/>
                  </a:lnTo>
                  <a:lnTo>
                    <a:pt x="109" y="154"/>
                  </a:lnTo>
                  <a:lnTo>
                    <a:pt x="140" y="112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83" y="55"/>
                  </a:lnTo>
                  <a:lnTo>
                    <a:pt x="196" y="36"/>
                  </a:lnTo>
                  <a:lnTo>
                    <a:pt x="204" y="27"/>
                  </a:lnTo>
                  <a:lnTo>
                    <a:pt x="212" y="19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8"/>
                  </a:lnTo>
                  <a:lnTo>
                    <a:pt x="231" y="7"/>
                  </a:lnTo>
                  <a:lnTo>
                    <a:pt x="231" y="5"/>
                  </a:lnTo>
                  <a:lnTo>
                    <a:pt x="231" y="3"/>
                  </a:lnTo>
                  <a:lnTo>
                    <a:pt x="231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1" name="Freeform 417"/>
            <p:cNvSpPr/>
            <p:nvPr/>
          </p:nvSpPr>
          <p:spPr bwMode="auto">
            <a:xfrm>
              <a:off x="6240463" y="3148013"/>
              <a:ext cx="165100" cy="241300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83" y="20"/>
                </a:cxn>
                <a:cxn ang="0">
                  <a:pos x="264" y="43"/>
                </a:cxn>
                <a:cxn ang="0">
                  <a:pos x="229" y="92"/>
                </a:cxn>
                <a:cxn ang="0">
                  <a:pos x="218" y="107"/>
                </a:cxn>
                <a:cxn ang="0">
                  <a:pos x="183" y="151"/>
                </a:cxn>
                <a:cxn ang="0">
                  <a:pos x="178" y="158"/>
                </a:cxn>
                <a:cxn ang="0">
                  <a:pos x="165" y="181"/>
                </a:cxn>
                <a:cxn ang="0">
                  <a:pos x="148" y="212"/>
                </a:cxn>
                <a:cxn ang="0">
                  <a:pos x="130" y="241"/>
                </a:cxn>
                <a:cxn ang="0">
                  <a:pos x="68" y="328"/>
                </a:cxn>
                <a:cxn ang="0">
                  <a:pos x="47" y="356"/>
                </a:cxn>
                <a:cxn ang="0">
                  <a:pos x="28" y="385"/>
                </a:cxn>
                <a:cxn ang="0">
                  <a:pos x="12" y="416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3" y="454"/>
                </a:cxn>
                <a:cxn ang="0">
                  <a:pos x="7" y="454"/>
                </a:cxn>
                <a:cxn ang="0">
                  <a:pos x="9" y="453"/>
                </a:cxn>
                <a:cxn ang="0">
                  <a:pos x="10" y="451"/>
                </a:cxn>
                <a:cxn ang="0">
                  <a:pos x="21" y="419"/>
                </a:cxn>
                <a:cxn ang="0">
                  <a:pos x="37" y="389"/>
                </a:cxn>
                <a:cxn ang="0">
                  <a:pos x="56" y="360"/>
                </a:cxn>
                <a:cxn ang="0">
                  <a:pos x="75" y="333"/>
                </a:cxn>
                <a:cxn ang="0">
                  <a:pos x="152" y="224"/>
                </a:cxn>
                <a:cxn ang="0">
                  <a:pos x="161" y="210"/>
                </a:cxn>
                <a:cxn ang="0">
                  <a:pos x="181" y="171"/>
                </a:cxn>
                <a:cxn ang="0">
                  <a:pos x="185" y="163"/>
                </a:cxn>
                <a:cxn ang="0">
                  <a:pos x="203" y="139"/>
                </a:cxn>
                <a:cxn ang="0">
                  <a:pos x="228" y="109"/>
                </a:cxn>
                <a:cxn ang="0">
                  <a:pos x="247" y="83"/>
                </a:cxn>
                <a:cxn ang="0">
                  <a:pos x="276" y="43"/>
                </a:cxn>
                <a:cxn ang="0">
                  <a:pos x="299" y="19"/>
                </a:cxn>
                <a:cxn ang="0">
                  <a:pos x="311" y="8"/>
                </a:cxn>
                <a:cxn ang="0">
                  <a:pos x="313" y="5"/>
                </a:cxn>
                <a:cxn ang="0">
                  <a:pos x="311" y="1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3" h="454">
                  <a:moveTo>
                    <a:pt x="306" y="1"/>
                  </a:moveTo>
                  <a:lnTo>
                    <a:pt x="306" y="1"/>
                  </a:lnTo>
                  <a:lnTo>
                    <a:pt x="295" y="10"/>
                  </a:lnTo>
                  <a:lnTo>
                    <a:pt x="283" y="20"/>
                  </a:lnTo>
                  <a:lnTo>
                    <a:pt x="274" y="32"/>
                  </a:lnTo>
                  <a:lnTo>
                    <a:pt x="264" y="43"/>
                  </a:lnTo>
                  <a:lnTo>
                    <a:pt x="246" y="67"/>
                  </a:lnTo>
                  <a:lnTo>
                    <a:pt x="229" y="92"/>
                  </a:lnTo>
                  <a:lnTo>
                    <a:pt x="229" y="92"/>
                  </a:lnTo>
                  <a:lnTo>
                    <a:pt x="218" y="107"/>
                  </a:lnTo>
                  <a:lnTo>
                    <a:pt x="207" y="122"/>
                  </a:lnTo>
                  <a:lnTo>
                    <a:pt x="183" y="151"/>
                  </a:lnTo>
                  <a:lnTo>
                    <a:pt x="183" y="151"/>
                  </a:lnTo>
                  <a:lnTo>
                    <a:pt x="178" y="158"/>
                  </a:lnTo>
                  <a:lnTo>
                    <a:pt x="173" y="165"/>
                  </a:lnTo>
                  <a:lnTo>
                    <a:pt x="165" y="181"/>
                  </a:lnTo>
                  <a:lnTo>
                    <a:pt x="156" y="196"/>
                  </a:lnTo>
                  <a:lnTo>
                    <a:pt x="148" y="212"/>
                  </a:lnTo>
                  <a:lnTo>
                    <a:pt x="148" y="212"/>
                  </a:lnTo>
                  <a:lnTo>
                    <a:pt x="130" y="241"/>
                  </a:lnTo>
                  <a:lnTo>
                    <a:pt x="109" y="270"/>
                  </a:lnTo>
                  <a:lnTo>
                    <a:pt x="68" y="328"/>
                  </a:lnTo>
                  <a:lnTo>
                    <a:pt x="68" y="328"/>
                  </a:lnTo>
                  <a:lnTo>
                    <a:pt x="47" y="356"/>
                  </a:lnTo>
                  <a:lnTo>
                    <a:pt x="38" y="371"/>
                  </a:lnTo>
                  <a:lnTo>
                    <a:pt x="28" y="385"/>
                  </a:lnTo>
                  <a:lnTo>
                    <a:pt x="20" y="401"/>
                  </a:lnTo>
                  <a:lnTo>
                    <a:pt x="12" y="416"/>
                  </a:lnTo>
                  <a:lnTo>
                    <a:pt x="6" y="433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2" y="452"/>
                  </a:lnTo>
                  <a:lnTo>
                    <a:pt x="3" y="454"/>
                  </a:lnTo>
                  <a:lnTo>
                    <a:pt x="5" y="454"/>
                  </a:lnTo>
                  <a:lnTo>
                    <a:pt x="7" y="454"/>
                  </a:lnTo>
                  <a:lnTo>
                    <a:pt x="8" y="454"/>
                  </a:lnTo>
                  <a:lnTo>
                    <a:pt x="9" y="453"/>
                  </a:lnTo>
                  <a:lnTo>
                    <a:pt x="10" y="451"/>
                  </a:lnTo>
                  <a:lnTo>
                    <a:pt x="10" y="451"/>
                  </a:lnTo>
                  <a:lnTo>
                    <a:pt x="15" y="436"/>
                  </a:lnTo>
                  <a:lnTo>
                    <a:pt x="21" y="419"/>
                  </a:lnTo>
                  <a:lnTo>
                    <a:pt x="28" y="405"/>
                  </a:lnTo>
                  <a:lnTo>
                    <a:pt x="37" y="389"/>
                  </a:lnTo>
                  <a:lnTo>
                    <a:pt x="46" y="375"/>
                  </a:lnTo>
                  <a:lnTo>
                    <a:pt x="56" y="360"/>
                  </a:lnTo>
                  <a:lnTo>
                    <a:pt x="75" y="333"/>
                  </a:lnTo>
                  <a:lnTo>
                    <a:pt x="75" y="333"/>
                  </a:lnTo>
                  <a:lnTo>
                    <a:pt x="114" y="279"/>
                  </a:lnTo>
                  <a:lnTo>
                    <a:pt x="152" y="224"/>
                  </a:lnTo>
                  <a:lnTo>
                    <a:pt x="152" y="224"/>
                  </a:lnTo>
                  <a:lnTo>
                    <a:pt x="161" y="210"/>
                  </a:lnTo>
                  <a:lnTo>
                    <a:pt x="168" y="198"/>
                  </a:lnTo>
                  <a:lnTo>
                    <a:pt x="181" y="171"/>
                  </a:lnTo>
                  <a:lnTo>
                    <a:pt x="181" y="171"/>
                  </a:lnTo>
                  <a:lnTo>
                    <a:pt x="185" y="163"/>
                  </a:lnTo>
                  <a:lnTo>
                    <a:pt x="191" y="155"/>
                  </a:lnTo>
                  <a:lnTo>
                    <a:pt x="203" y="139"/>
                  </a:lnTo>
                  <a:lnTo>
                    <a:pt x="215" y="125"/>
                  </a:lnTo>
                  <a:lnTo>
                    <a:pt x="228" y="109"/>
                  </a:lnTo>
                  <a:lnTo>
                    <a:pt x="228" y="109"/>
                  </a:lnTo>
                  <a:lnTo>
                    <a:pt x="247" y="83"/>
                  </a:lnTo>
                  <a:lnTo>
                    <a:pt x="266" y="57"/>
                  </a:lnTo>
                  <a:lnTo>
                    <a:pt x="276" y="43"/>
                  </a:lnTo>
                  <a:lnTo>
                    <a:pt x="287" y="31"/>
                  </a:lnTo>
                  <a:lnTo>
                    <a:pt x="299" y="1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2" y="7"/>
                  </a:lnTo>
                  <a:lnTo>
                    <a:pt x="313" y="5"/>
                  </a:lnTo>
                  <a:lnTo>
                    <a:pt x="312" y="2"/>
                  </a:lnTo>
                  <a:lnTo>
                    <a:pt x="311" y="1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2" name="Freeform 418"/>
            <p:cNvSpPr/>
            <p:nvPr/>
          </p:nvSpPr>
          <p:spPr bwMode="auto">
            <a:xfrm>
              <a:off x="6234113" y="3133725"/>
              <a:ext cx="217488" cy="295275"/>
            </a:xfrm>
            <a:custGeom>
              <a:avLst/>
              <a:gdLst/>
              <a:ahLst/>
              <a:cxnLst>
                <a:cxn ang="0">
                  <a:pos x="405" y="1"/>
                </a:cxn>
                <a:cxn ang="0">
                  <a:pos x="379" y="25"/>
                </a:cxn>
                <a:cxn ang="0">
                  <a:pos x="357" y="51"/>
                </a:cxn>
                <a:cxn ang="0">
                  <a:pos x="317" y="109"/>
                </a:cxn>
                <a:cxn ang="0">
                  <a:pos x="256" y="191"/>
                </a:cxn>
                <a:cxn ang="0">
                  <a:pos x="194" y="271"/>
                </a:cxn>
                <a:cxn ang="0">
                  <a:pos x="134" y="347"/>
                </a:cxn>
                <a:cxn ang="0">
                  <a:pos x="73" y="420"/>
                </a:cxn>
                <a:cxn ang="0">
                  <a:pos x="49" y="451"/>
                </a:cxn>
                <a:cxn ang="0">
                  <a:pos x="28" y="483"/>
                </a:cxn>
                <a:cxn ang="0">
                  <a:pos x="11" y="516"/>
                </a:cxn>
                <a:cxn ang="0">
                  <a:pos x="0" y="553"/>
                </a:cxn>
                <a:cxn ang="0">
                  <a:pos x="0" y="556"/>
                </a:cxn>
                <a:cxn ang="0">
                  <a:pos x="2" y="559"/>
                </a:cxn>
                <a:cxn ang="0">
                  <a:pos x="5" y="560"/>
                </a:cxn>
                <a:cxn ang="0">
                  <a:pos x="8" y="558"/>
                </a:cxn>
                <a:cxn ang="0">
                  <a:pos x="9" y="557"/>
                </a:cxn>
                <a:cxn ang="0">
                  <a:pos x="22" y="516"/>
                </a:cxn>
                <a:cxn ang="0">
                  <a:pos x="40" y="480"/>
                </a:cxn>
                <a:cxn ang="0">
                  <a:pos x="64" y="447"/>
                </a:cxn>
                <a:cxn ang="0">
                  <a:pos x="90" y="415"/>
                </a:cxn>
                <a:cxn ang="0">
                  <a:pos x="167" y="322"/>
                </a:cxn>
                <a:cxn ang="0">
                  <a:pos x="191" y="291"/>
                </a:cxn>
                <a:cxn ang="0">
                  <a:pos x="304" y="143"/>
                </a:cxn>
                <a:cxn ang="0">
                  <a:pos x="329" y="111"/>
                </a:cxn>
                <a:cxn ang="0">
                  <a:pos x="353" y="77"/>
                </a:cxn>
                <a:cxn ang="0">
                  <a:pos x="378" y="41"/>
                </a:cxn>
                <a:cxn ang="0">
                  <a:pos x="393" y="24"/>
                </a:cxn>
                <a:cxn ang="0">
                  <a:pos x="410" y="9"/>
                </a:cxn>
                <a:cxn ang="0">
                  <a:pos x="411" y="7"/>
                </a:cxn>
                <a:cxn ang="0">
                  <a:pos x="411" y="2"/>
                </a:cxn>
                <a:cxn ang="0">
                  <a:pos x="408" y="0"/>
                </a:cxn>
                <a:cxn ang="0">
                  <a:pos x="405" y="1"/>
                </a:cxn>
              </a:cxnLst>
              <a:rect l="0" t="0" r="r" b="b"/>
              <a:pathLst>
                <a:path w="411" h="560">
                  <a:moveTo>
                    <a:pt x="405" y="1"/>
                  </a:moveTo>
                  <a:lnTo>
                    <a:pt x="405" y="1"/>
                  </a:lnTo>
                  <a:lnTo>
                    <a:pt x="392" y="12"/>
                  </a:lnTo>
                  <a:lnTo>
                    <a:pt x="379" y="25"/>
                  </a:lnTo>
                  <a:lnTo>
                    <a:pt x="368" y="38"/>
                  </a:lnTo>
                  <a:lnTo>
                    <a:pt x="357" y="51"/>
                  </a:lnTo>
                  <a:lnTo>
                    <a:pt x="337" y="81"/>
                  </a:lnTo>
                  <a:lnTo>
                    <a:pt x="317" y="109"/>
                  </a:lnTo>
                  <a:lnTo>
                    <a:pt x="317" y="109"/>
                  </a:lnTo>
                  <a:lnTo>
                    <a:pt x="256" y="191"/>
                  </a:lnTo>
                  <a:lnTo>
                    <a:pt x="194" y="271"/>
                  </a:lnTo>
                  <a:lnTo>
                    <a:pt x="194" y="271"/>
                  </a:lnTo>
                  <a:lnTo>
                    <a:pt x="164" y="310"/>
                  </a:lnTo>
                  <a:lnTo>
                    <a:pt x="134" y="347"/>
                  </a:lnTo>
                  <a:lnTo>
                    <a:pt x="73" y="420"/>
                  </a:lnTo>
                  <a:lnTo>
                    <a:pt x="73" y="420"/>
                  </a:lnTo>
                  <a:lnTo>
                    <a:pt x="61" y="436"/>
                  </a:lnTo>
                  <a:lnTo>
                    <a:pt x="49" y="451"/>
                  </a:lnTo>
                  <a:lnTo>
                    <a:pt x="38" y="467"/>
                  </a:lnTo>
                  <a:lnTo>
                    <a:pt x="28" y="483"/>
                  </a:lnTo>
                  <a:lnTo>
                    <a:pt x="19" y="500"/>
                  </a:lnTo>
                  <a:lnTo>
                    <a:pt x="11" y="516"/>
                  </a:lnTo>
                  <a:lnTo>
                    <a:pt x="4" y="535"/>
                  </a:lnTo>
                  <a:lnTo>
                    <a:pt x="0" y="553"/>
                  </a:lnTo>
                  <a:lnTo>
                    <a:pt x="0" y="553"/>
                  </a:lnTo>
                  <a:lnTo>
                    <a:pt x="0" y="556"/>
                  </a:lnTo>
                  <a:lnTo>
                    <a:pt x="0" y="558"/>
                  </a:lnTo>
                  <a:lnTo>
                    <a:pt x="2" y="559"/>
                  </a:lnTo>
                  <a:lnTo>
                    <a:pt x="3" y="560"/>
                  </a:lnTo>
                  <a:lnTo>
                    <a:pt x="5" y="560"/>
                  </a:lnTo>
                  <a:lnTo>
                    <a:pt x="6" y="559"/>
                  </a:lnTo>
                  <a:lnTo>
                    <a:pt x="8" y="558"/>
                  </a:lnTo>
                  <a:lnTo>
                    <a:pt x="9" y="557"/>
                  </a:lnTo>
                  <a:lnTo>
                    <a:pt x="9" y="557"/>
                  </a:lnTo>
                  <a:lnTo>
                    <a:pt x="15" y="536"/>
                  </a:lnTo>
                  <a:lnTo>
                    <a:pt x="22" y="516"/>
                  </a:lnTo>
                  <a:lnTo>
                    <a:pt x="30" y="499"/>
                  </a:lnTo>
                  <a:lnTo>
                    <a:pt x="40" y="480"/>
                  </a:lnTo>
                  <a:lnTo>
                    <a:pt x="52" y="464"/>
                  </a:lnTo>
                  <a:lnTo>
                    <a:pt x="64" y="447"/>
                  </a:lnTo>
                  <a:lnTo>
                    <a:pt x="90" y="415"/>
                  </a:lnTo>
                  <a:lnTo>
                    <a:pt x="90" y="415"/>
                  </a:lnTo>
                  <a:lnTo>
                    <a:pt x="142" y="353"/>
                  </a:lnTo>
                  <a:lnTo>
                    <a:pt x="167" y="322"/>
                  </a:lnTo>
                  <a:lnTo>
                    <a:pt x="191" y="291"/>
                  </a:lnTo>
                  <a:lnTo>
                    <a:pt x="191" y="291"/>
                  </a:lnTo>
                  <a:lnTo>
                    <a:pt x="247" y="217"/>
                  </a:lnTo>
                  <a:lnTo>
                    <a:pt x="304" y="143"/>
                  </a:lnTo>
                  <a:lnTo>
                    <a:pt x="304" y="143"/>
                  </a:lnTo>
                  <a:lnTo>
                    <a:pt x="329" y="111"/>
                  </a:lnTo>
                  <a:lnTo>
                    <a:pt x="353" y="77"/>
                  </a:lnTo>
                  <a:lnTo>
                    <a:pt x="353" y="77"/>
                  </a:lnTo>
                  <a:lnTo>
                    <a:pt x="366" y="59"/>
                  </a:lnTo>
                  <a:lnTo>
                    <a:pt x="378" y="41"/>
                  </a:lnTo>
                  <a:lnTo>
                    <a:pt x="385" y="32"/>
                  </a:lnTo>
                  <a:lnTo>
                    <a:pt x="393" y="24"/>
                  </a:lnTo>
                  <a:lnTo>
                    <a:pt x="401" y="16"/>
                  </a:lnTo>
                  <a:lnTo>
                    <a:pt x="410" y="9"/>
                  </a:lnTo>
                  <a:lnTo>
                    <a:pt x="410" y="9"/>
                  </a:lnTo>
                  <a:lnTo>
                    <a:pt x="411" y="7"/>
                  </a:lnTo>
                  <a:lnTo>
                    <a:pt x="411" y="6"/>
                  </a:lnTo>
                  <a:lnTo>
                    <a:pt x="411" y="2"/>
                  </a:lnTo>
                  <a:lnTo>
                    <a:pt x="410" y="1"/>
                  </a:lnTo>
                  <a:lnTo>
                    <a:pt x="408" y="0"/>
                  </a:lnTo>
                  <a:lnTo>
                    <a:pt x="407" y="0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3" name="Freeform 419"/>
            <p:cNvSpPr/>
            <p:nvPr/>
          </p:nvSpPr>
          <p:spPr bwMode="auto">
            <a:xfrm>
              <a:off x="6213476" y="3122613"/>
              <a:ext cx="284163" cy="357188"/>
            </a:xfrm>
            <a:custGeom>
              <a:avLst/>
              <a:gdLst/>
              <a:ahLst/>
              <a:cxnLst>
                <a:cxn ang="0">
                  <a:pos x="528" y="1"/>
                </a:cxn>
                <a:cxn ang="0">
                  <a:pos x="491" y="35"/>
                </a:cxn>
                <a:cxn ang="0">
                  <a:pos x="458" y="73"/>
                </a:cxn>
                <a:cxn ang="0">
                  <a:pos x="427" y="112"/>
                </a:cxn>
                <a:cxn ang="0">
                  <a:pos x="399" y="153"/>
                </a:cxn>
                <a:cxn ang="0">
                  <a:pos x="349" y="223"/>
                </a:cxn>
                <a:cxn ang="0">
                  <a:pos x="330" y="245"/>
                </a:cxn>
                <a:cxn ang="0">
                  <a:pos x="294" y="286"/>
                </a:cxn>
                <a:cxn ang="0">
                  <a:pos x="258" y="328"/>
                </a:cxn>
                <a:cxn ang="0">
                  <a:pos x="225" y="367"/>
                </a:cxn>
                <a:cxn ang="0">
                  <a:pos x="195" y="408"/>
                </a:cxn>
                <a:cxn ang="0">
                  <a:pos x="176" y="432"/>
                </a:cxn>
                <a:cxn ang="0">
                  <a:pos x="137" y="478"/>
                </a:cxn>
                <a:cxn ang="0">
                  <a:pos x="118" y="501"/>
                </a:cxn>
                <a:cxn ang="0">
                  <a:pos x="87" y="543"/>
                </a:cxn>
                <a:cxn ang="0">
                  <a:pos x="57" y="586"/>
                </a:cxn>
                <a:cxn ang="0">
                  <a:pos x="43" y="606"/>
                </a:cxn>
                <a:cxn ang="0">
                  <a:pos x="13" y="646"/>
                </a:cxn>
                <a:cxn ang="0">
                  <a:pos x="0" y="666"/>
                </a:cxn>
                <a:cxn ang="0">
                  <a:pos x="0" y="669"/>
                </a:cxn>
                <a:cxn ang="0">
                  <a:pos x="1" y="672"/>
                </a:cxn>
                <a:cxn ang="0">
                  <a:pos x="4" y="674"/>
                </a:cxn>
                <a:cxn ang="0">
                  <a:pos x="7" y="673"/>
                </a:cxn>
                <a:cxn ang="0">
                  <a:pos x="8" y="672"/>
                </a:cxn>
                <a:cxn ang="0">
                  <a:pos x="20" y="652"/>
                </a:cxn>
                <a:cxn ang="0">
                  <a:pos x="48" y="616"/>
                </a:cxn>
                <a:cxn ang="0">
                  <a:pos x="62" y="597"/>
                </a:cxn>
                <a:cxn ang="0">
                  <a:pos x="95" y="548"/>
                </a:cxn>
                <a:cxn ang="0">
                  <a:pos x="130" y="501"/>
                </a:cxn>
                <a:cxn ang="0">
                  <a:pos x="164" y="461"/>
                </a:cxn>
                <a:cxn ang="0">
                  <a:pos x="197" y="421"/>
                </a:cxn>
                <a:cxn ang="0">
                  <a:pos x="231" y="377"/>
                </a:cxn>
                <a:cxn ang="0">
                  <a:pos x="264" y="334"/>
                </a:cxn>
                <a:cxn ang="0">
                  <a:pos x="330" y="257"/>
                </a:cxn>
                <a:cxn ang="0">
                  <a:pos x="378" y="199"/>
                </a:cxn>
                <a:cxn ang="0">
                  <a:pos x="392" y="178"/>
                </a:cxn>
                <a:cxn ang="0">
                  <a:pos x="441" y="110"/>
                </a:cxn>
                <a:cxn ang="0">
                  <a:pos x="475" y="67"/>
                </a:cxn>
                <a:cxn ang="0">
                  <a:pos x="513" y="27"/>
                </a:cxn>
                <a:cxn ang="0">
                  <a:pos x="534" y="9"/>
                </a:cxn>
                <a:cxn ang="0">
                  <a:pos x="536" y="5"/>
                </a:cxn>
                <a:cxn ang="0">
                  <a:pos x="534" y="2"/>
                </a:cxn>
                <a:cxn ang="0">
                  <a:pos x="529" y="0"/>
                </a:cxn>
                <a:cxn ang="0">
                  <a:pos x="528" y="1"/>
                </a:cxn>
              </a:cxnLst>
              <a:rect l="0" t="0" r="r" b="b"/>
              <a:pathLst>
                <a:path w="536" h="674">
                  <a:moveTo>
                    <a:pt x="528" y="1"/>
                  </a:moveTo>
                  <a:lnTo>
                    <a:pt x="528" y="1"/>
                  </a:lnTo>
                  <a:lnTo>
                    <a:pt x="509" y="18"/>
                  </a:lnTo>
                  <a:lnTo>
                    <a:pt x="491" y="35"/>
                  </a:lnTo>
                  <a:lnTo>
                    <a:pt x="474" y="54"/>
                  </a:lnTo>
                  <a:lnTo>
                    <a:pt x="458" y="73"/>
                  </a:lnTo>
                  <a:lnTo>
                    <a:pt x="443" y="92"/>
                  </a:lnTo>
                  <a:lnTo>
                    <a:pt x="427" y="112"/>
                  </a:lnTo>
                  <a:lnTo>
                    <a:pt x="399" y="153"/>
                  </a:lnTo>
                  <a:lnTo>
                    <a:pt x="399" y="153"/>
                  </a:lnTo>
                  <a:lnTo>
                    <a:pt x="365" y="200"/>
                  </a:lnTo>
                  <a:lnTo>
                    <a:pt x="349" y="223"/>
                  </a:lnTo>
                  <a:lnTo>
                    <a:pt x="330" y="245"/>
                  </a:lnTo>
                  <a:lnTo>
                    <a:pt x="330" y="245"/>
                  </a:lnTo>
                  <a:lnTo>
                    <a:pt x="313" y="267"/>
                  </a:lnTo>
                  <a:lnTo>
                    <a:pt x="294" y="286"/>
                  </a:lnTo>
                  <a:lnTo>
                    <a:pt x="276" y="307"/>
                  </a:lnTo>
                  <a:lnTo>
                    <a:pt x="258" y="328"/>
                  </a:lnTo>
                  <a:lnTo>
                    <a:pt x="258" y="328"/>
                  </a:lnTo>
                  <a:lnTo>
                    <a:pt x="225" y="367"/>
                  </a:lnTo>
                  <a:lnTo>
                    <a:pt x="210" y="388"/>
                  </a:lnTo>
                  <a:lnTo>
                    <a:pt x="195" y="408"/>
                  </a:lnTo>
                  <a:lnTo>
                    <a:pt x="195" y="408"/>
                  </a:lnTo>
                  <a:lnTo>
                    <a:pt x="176" y="432"/>
                  </a:lnTo>
                  <a:lnTo>
                    <a:pt x="157" y="455"/>
                  </a:lnTo>
                  <a:lnTo>
                    <a:pt x="137" y="478"/>
                  </a:lnTo>
                  <a:lnTo>
                    <a:pt x="118" y="501"/>
                  </a:lnTo>
                  <a:lnTo>
                    <a:pt x="118" y="501"/>
                  </a:lnTo>
                  <a:lnTo>
                    <a:pt x="102" y="522"/>
                  </a:lnTo>
                  <a:lnTo>
                    <a:pt x="87" y="543"/>
                  </a:lnTo>
                  <a:lnTo>
                    <a:pt x="71" y="564"/>
                  </a:lnTo>
                  <a:lnTo>
                    <a:pt x="57" y="586"/>
                  </a:lnTo>
                  <a:lnTo>
                    <a:pt x="57" y="586"/>
                  </a:lnTo>
                  <a:lnTo>
                    <a:pt x="43" y="606"/>
                  </a:lnTo>
                  <a:lnTo>
                    <a:pt x="28" y="625"/>
                  </a:lnTo>
                  <a:lnTo>
                    <a:pt x="13" y="646"/>
                  </a:lnTo>
                  <a:lnTo>
                    <a:pt x="6" y="656"/>
                  </a:lnTo>
                  <a:lnTo>
                    <a:pt x="0" y="666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2"/>
                  </a:lnTo>
                  <a:lnTo>
                    <a:pt x="2" y="673"/>
                  </a:lnTo>
                  <a:lnTo>
                    <a:pt x="4" y="674"/>
                  </a:lnTo>
                  <a:lnTo>
                    <a:pt x="6" y="674"/>
                  </a:lnTo>
                  <a:lnTo>
                    <a:pt x="7" y="673"/>
                  </a:lnTo>
                  <a:lnTo>
                    <a:pt x="8" y="672"/>
                  </a:lnTo>
                  <a:lnTo>
                    <a:pt x="8" y="672"/>
                  </a:lnTo>
                  <a:lnTo>
                    <a:pt x="14" y="661"/>
                  </a:lnTo>
                  <a:lnTo>
                    <a:pt x="20" y="652"/>
                  </a:lnTo>
                  <a:lnTo>
                    <a:pt x="35" y="633"/>
                  </a:lnTo>
                  <a:lnTo>
                    <a:pt x="48" y="616"/>
                  </a:lnTo>
                  <a:lnTo>
                    <a:pt x="62" y="597"/>
                  </a:lnTo>
                  <a:lnTo>
                    <a:pt x="62" y="597"/>
                  </a:lnTo>
                  <a:lnTo>
                    <a:pt x="77" y="572"/>
                  </a:lnTo>
                  <a:lnTo>
                    <a:pt x="95" y="548"/>
                  </a:lnTo>
                  <a:lnTo>
                    <a:pt x="111" y="524"/>
                  </a:lnTo>
                  <a:lnTo>
                    <a:pt x="130" y="501"/>
                  </a:lnTo>
                  <a:lnTo>
                    <a:pt x="130" y="501"/>
                  </a:lnTo>
                  <a:lnTo>
                    <a:pt x="164" y="461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215" y="399"/>
                  </a:lnTo>
                  <a:lnTo>
                    <a:pt x="231" y="377"/>
                  </a:lnTo>
                  <a:lnTo>
                    <a:pt x="248" y="356"/>
                  </a:lnTo>
                  <a:lnTo>
                    <a:pt x="264" y="334"/>
                  </a:lnTo>
                  <a:lnTo>
                    <a:pt x="264" y="334"/>
                  </a:lnTo>
                  <a:lnTo>
                    <a:pt x="330" y="257"/>
                  </a:lnTo>
                  <a:lnTo>
                    <a:pt x="362" y="219"/>
                  </a:lnTo>
                  <a:lnTo>
                    <a:pt x="378" y="199"/>
                  </a:lnTo>
                  <a:lnTo>
                    <a:pt x="392" y="178"/>
                  </a:lnTo>
                  <a:lnTo>
                    <a:pt x="392" y="178"/>
                  </a:lnTo>
                  <a:lnTo>
                    <a:pt x="424" y="132"/>
                  </a:lnTo>
                  <a:lnTo>
                    <a:pt x="441" y="110"/>
                  </a:lnTo>
                  <a:lnTo>
                    <a:pt x="457" y="88"/>
                  </a:lnTo>
                  <a:lnTo>
                    <a:pt x="475" y="67"/>
                  </a:lnTo>
                  <a:lnTo>
                    <a:pt x="494" y="47"/>
                  </a:lnTo>
                  <a:lnTo>
                    <a:pt x="513" y="27"/>
                  </a:lnTo>
                  <a:lnTo>
                    <a:pt x="534" y="9"/>
                  </a:lnTo>
                  <a:lnTo>
                    <a:pt x="534" y="9"/>
                  </a:lnTo>
                  <a:lnTo>
                    <a:pt x="535" y="6"/>
                  </a:lnTo>
                  <a:lnTo>
                    <a:pt x="536" y="5"/>
                  </a:lnTo>
                  <a:lnTo>
                    <a:pt x="535" y="3"/>
                  </a:lnTo>
                  <a:lnTo>
                    <a:pt x="534" y="2"/>
                  </a:lnTo>
                  <a:lnTo>
                    <a:pt x="531" y="0"/>
                  </a:lnTo>
                  <a:lnTo>
                    <a:pt x="529" y="0"/>
                  </a:lnTo>
                  <a:lnTo>
                    <a:pt x="528" y="1"/>
                  </a:lnTo>
                  <a:lnTo>
                    <a:pt x="5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4" name="Freeform 420"/>
            <p:cNvSpPr/>
            <p:nvPr/>
          </p:nvSpPr>
          <p:spPr bwMode="auto">
            <a:xfrm>
              <a:off x="6230938" y="3341688"/>
              <a:ext cx="122238" cy="155575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6" y="29"/>
                </a:cxn>
                <a:cxn ang="0">
                  <a:pos x="183" y="43"/>
                </a:cxn>
                <a:cxn ang="0">
                  <a:pos x="170" y="58"/>
                </a:cxn>
                <a:cxn ang="0">
                  <a:pos x="170" y="58"/>
                </a:cxn>
                <a:cxn ang="0">
                  <a:pos x="155" y="82"/>
                </a:cxn>
                <a:cxn ang="0">
                  <a:pos x="139" y="106"/>
                </a:cxn>
                <a:cxn ang="0">
                  <a:pos x="123" y="128"/>
                </a:cxn>
                <a:cxn ang="0">
                  <a:pos x="115" y="140"/>
                </a:cxn>
                <a:cxn ang="0">
                  <a:pos x="104" y="150"/>
                </a:cxn>
                <a:cxn ang="0">
                  <a:pos x="104" y="150"/>
                </a:cxn>
                <a:cxn ang="0">
                  <a:pos x="91" y="166"/>
                </a:cxn>
                <a:cxn ang="0">
                  <a:pos x="77" y="182"/>
                </a:cxn>
                <a:cxn ang="0">
                  <a:pos x="53" y="215"/>
                </a:cxn>
                <a:cxn ang="0">
                  <a:pos x="53" y="215"/>
                </a:cxn>
                <a:cxn ang="0">
                  <a:pos x="26" y="250"/>
                </a:cxn>
                <a:cxn ang="0">
                  <a:pos x="12" y="269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2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5"/>
                </a:cxn>
                <a:cxn ang="0">
                  <a:pos x="6" y="295"/>
                </a:cxn>
                <a:cxn ang="0">
                  <a:pos x="7" y="294"/>
                </a:cxn>
                <a:cxn ang="0">
                  <a:pos x="8" y="293"/>
                </a:cxn>
                <a:cxn ang="0">
                  <a:pos x="8" y="293"/>
                </a:cxn>
                <a:cxn ang="0">
                  <a:pos x="20" y="275"/>
                </a:cxn>
                <a:cxn ang="0">
                  <a:pos x="31" y="259"/>
                </a:cxn>
                <a:cxn ang="0">
                  <a:pos x="56" y="227"/>
                </a:cxn>
                <a:cxn ang="0">
                  <a:pos x="56" y="227"/>
                </a:cxn>
                <a:cxn ang="0">
                  <a:pos x="86" y="188"/>
                </a:cxn>
                <a:cxn ang="0">
                  <a:pos x="101" y="169"/>
                </a:cxn>
                <a:cxn ang="0">
                  <a:pos x="117" y="151"/>
                </a:cxn>
                <a:cxn ang="0">
                  <a:pos x="117" y="151"/>
                </a:cxn>
                <a:cxn ang="0">
                  <a:pos x="124" y="143"/>
                </a:cxn>
                <a:cxn ang="0">
                  <a:pos x="131" y="135"/>
                </a:cxn>
                <a:cxn ang="0">
                  <a:pos x="144" y="116"/>
                </a:cxn>
                <a:cxn ang="0">
                  <a:pos x="168" y="78"/>
                </a:cxn>
                <a:cxn ang="0">
                  <a:pos x="168" y="78"/>
                </a:cxn>
                <a:cxn ang="0">
                  <a:pos x="175" y="69"/>
                </a:cxn>
                <a:cxn ang="0">
                  <a:pos x="183" y="59"/>
                </a:cxn>
                <a:cxn ang="0">
                  <a:pos x="198" y="42"/>
                </a:cxn>
                <a:cxn ang="0">
                  <a:pos x="230" y="9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2" y="6"/>
                </a:cxn>
                <a:cxn ang="0">
                  <a:pos x="231" y="3"/>
                </a:cxn>
                <a:cxn ang="0">
                  <a:pos x="230" y="2"/>
                </a:cxn>
                <a:cxn ang="0">
                  <a:pos x="229" y="1"/>
                </a:cxn>
                <a:cxn ang="0">
                  <a:pos x="227" y="0"/>
                </a:cxn>
                <a:cxn ang="0">
                  <a:pos x="226" y="1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2" h="295">
                  <a:moveTo>
                    <a:pt x="224" y="2"/>
                  </a:moveTo>
                  <a:lnTo>
                    <a:pt x="224" y="2"/>
                  </a:lnTo>
                  <a:lnTo>
                    <a:pt x="196" y="29"/>
                  </a:lnTo>
                  <a:lnTo>
                    <a:pt x="183" y="43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55" y="82"/>
                  </a:lnTo>
                  <a:lnTo>
                    <a:pt x="139" y="106"/>
                  </a:lnTo>
                  <a:lnTo>
                    <a:pt x="123" y="128"/>
                  </a:lnTo>
                  <a:lnTo>
                    <a:pt x="115" y="140"/>
                  </a:lnTo>
                  <a:lnTo>
                    <a:pt x="104" y="150"/>
                  </a:lnTo>
                  <a:lnTo>
                    <a:pt x="104" y="150"/>
                  </a:lnTo>
                  <a:lnTo>
                    <a:pt x="91" y="166"/>
                  </a:lnTo>
                  <a:lnTo>
                    <a:pt x="77" y="182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26" y="250"/>
                  </a:lnTo>
                  <a:lnTo>
                    <a:pt x="12" y="269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2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5"/>
                  </a:lnTo>
                  <a:lnTo>
                    <a:pt x="6" y="295"/>
                  </a:lnTo>
                  <a:lnTo>
                    <a:pt x="7" y="294"/>
                  </a:lnTo>
                  <a:lnTo>
                    <a:pt x="8" y="293"/>
                  </a:lnTo>
                  <a:lnTo>
                    <a:pt x="8" y="293"/>
                  </a:lnTo>
                  <a:lnTo>
                    <a:pt x="20" y="275"/>
                  </a:lnTo>
                  <a:lnTo>
                    <a:pt x="31" y="259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86" y="188"/>
                  </a:lnTo>
                  <a:lnTo>
                    <a:pt x="101" y="169"/>
                  </a:lnTo>
                  <a:lnTo>
                    <a:pt x="117" y="151"/>
                  </a:lnTo>
                  <a:lnTo>
                    <a:pt x="117" y="151"/>
                  </a:lnTo>
                  <a:lnTo>
                    <a:pt x="124" y="143"/>
                  </a:lnTo>
                  <a:lnTo>
                    <a:pt x="131" y="135"/>
                  </a:lnTo>
                  <a:lnTo>
                    <a:pt x="144" y="116"/>
                  </a:lnTo>
                  <a:lnTo>
                    <a:pt x="168" y="78"/>
                  </a:lnTo>
                  <a:lnTo>
                    <a:pt x="168" y="78"/>
                  </a:lnTo>
                  <a:lnTo>
                    <a:pt x="175" y="69"/>
                  </a:lnTo>
                  <a:lnTo>
                    <a:pt x="183" y="59"/>
                  </a:lnTo>
                  <a:lnTo>
                    <a:pt x="198" y="42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2" y="6"/>
                  </a:lnTo>
                  <a:lnTo>
                    <a:pt x="231" y="3"/>
                  </a:lnTo>
                  <a:lnTo>
                    <a:pt x="230" y="2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6" y="1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5" name="Freeform 421"/>
            <p:cNvSpPr/>
            <p:nvPr/>
          </p:nvSpPr>
          <p:spPr bwMode="auto">
            <a:xfrm>
              <a:off x="6240463" y="3398838"/>
              <a:ext cx="98425" cy="13493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53" y="36"/>
                </a:cxn>
                <a:cxn ang="0">
                  <a:pos x="129" y="70"/>
                </a:cxn>
                <a:cxn ang="0">
                  <a:pos x="104" y="103"/>
                </a:cxn>
                <a:cxn ang="0">
                  <a:pos x="77" y="135"/>
                </a:cxn>
                <a:cxn ang="0">
                  <a:pos x="77" y="135"/>
                </a:cxn>
                <a:cxn ang="0">
                  <a:pos x="56" y="162"/>
                </a:cxn>
                <a:cxn ang="0">
                  <a:pos x="35" y="190"/>
                </a:cxn>
                <a:cxn ang="0">
                  <a:pos x="25" y="204"/>
                </a:cxn>
                <a:cxn ang="0">
                  <a:pos x="16" y="219"/>
                </a:cxn>
                <a:cxn ang="0">
                  <a:pos x="8" y="234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2" y="253"/>
                </a:cxn>
                <a:cxn ang="0">
                  <a:pos x="3" y="255"/>
                </a:cxn>
                <a:cxn ang="0">
                  <a:pos x="4" y="255"/>
                </a:cxn>
                <a:cxn ang="0">
                  <a:pos x="8" y="255"/>
                </a:cxn>
                <a:cxn ang="0">
                  <a:pos x="9" y="254"/>
                </a:cxn>
                <a:cxn ang="0">
                  <a:pos x="10" y="252"/>
                </a:cxn>
                <a:cxn ang="0">
                  <a:pos x="10" y="252"/>
                </a:cxn>
                <a:cxn ang="0">
                  <a:pos x="18" y="236"/>
                </a:cxn>
                <a:cxn ang="0">
                  <a:pos x="26" y="221"/>
                </a:cxn>
                <a:cxn ang="0">
                  <a:pos x="37" y="205"/>
                </a:cxn>
                <a:cxn ang="0">
                  <a:pos x="47" y="192"/>
                </a:cxn>
                <a:cxn ang="0">
                  <a:pos x="69" y="163"/>
                </a:cxn>
                <a:cxn ang="0">
                  <a:pos x="80" y="150"/>
                </a:cxn>
                <a:cxn ang="0">
                  <a:pos x="90" y="135"/>
                </a:cxn>
                <a:cxn ang="0">
                  <a:pos x="90" y="135"/>
                </a:cxn>
                <a:cxn ang="0">
                  <a:pos x="113" y="102"/>
                </a:cxn>
                <a:cxn ang="0">
                  <a:pos x="138" y="71"/>
                </a:cxn>
                <a:cxn ang="0">
                  <a:pos x="162" y="39"/>
                </a:cxn>
                <a:cxn ang="0">
                  <a:pos x="185" y="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2" y="0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55">
                  <a:moveTo>
                    <a:pt x="177" y="2"/>
                  </a:moveTo>
                  <a:lnTo>
                    <a:pt x="177" y="2"/>
                  </a:lnTo>
                  <a:lnTo>
                    <a:pt x="153" y="36"/>
                  </a:lnTo>
                  <a:lnTo>
                    <a:pt x="129" y="70"/>
                  </a:lnTo>
                  <a:lnTo>
                    <a:pt x="104" y="103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56" y="162"/>
                  </a:lnTo>
                  <a:lnTo>
                    <a:pt x="35" y="190"/>
                  </a:lnTo>
                  <a:lnTo>
                    <a:pt x="25" y="204"/>
                  </a:lnTo>
                  <a:lnTo>
                    <a:pt x="16" y="219"/>
                  </a:lnTo>
                  <a:lnTo>
                    <a:pt x="8" y="234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2" y="253"/>
                  </a:lnTo>
                  <a:lnTo>
                    <a:pt x="3" y="255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9" y="254"/>
                  </a:lnTo>
                  <a:lnTo>
                    <a:pt x="10" y="252"/>
                  </a:lnTo>
                  <a:lnTo>
                    <a:pt x="10" y="252"/>
                  </a:lnTo>
                  <a:lnTo>
                    <a:pt x="18" y="236"/>
                  </a:lnTo>
                  <a:lnTo>
                    <a:pt x="26" y="221"/>
                  </a:lnTo>
                  <a:lnTo>
                    <a:pt x="37" y="205"/>
                  </a:lnTo>
                  <a:lnTo>
                    <a:pt x="47" y="192"/>
                  </a:lnTo>
                  <a:lnTo>
                    <a:pt x="69" y="163"/>
                  </a:lnTo>
                  <a:lnTo>
                    <a:pt x="80" y="150"/>
                  </a:lnTo>
                  <a:lnTo>
                    <a:pt x="90" y="135"/>
                  </a:lnTo>
                  <a:lnTo>
                    <a:pt x="90" y="135"/>
                  </a:lnTo>
                  <a:lnTo>
                    <a:pt x="113" y="102"/>
                  </a:lnTo>
                  <a:lnTo>
                    <a:pt x="138" y="71"/>
                  </a:lnTo>
                  <a:lnTo>
                    <a:pt x="162" y="39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6" name="Freeform 422"/>
            <p:cNvSpPr/>
            <p:nvPr/>
          </p:nvSpPr>
          <p:spPr bwMode="auto">
            <a:xfrm>
              <a:off x="6251576" y="3451225"/>
              <a:ext cx="77788" cy="106363"/>
            </a:xfrm>
            <a:custGeom>
              <a:avLst/>
              <a:gdLst/>
              <a:ahLst/>
              <a:cxnLst>
                <a:cxn ang="0">
                  <a:pos x="139" y="2"/>
                </a:cxn>
                <a:cxn ang="0">
                  <a:pos x="139" y="2"/>
                </a:cxn>
                <a:cxn ang="0">
                  <a:pos x="121" y="19"/>
                </a:cxn>
                <a:cxn ang="0">
                  <a:pos x="113" y="28"/>
                </a:cxn>
                <a:cxn ang="0">
                  <a:pos x="104" y="37"/>
                </a:cxn>
                <a:cxn ang="0">
                  <a:pos x="104" y="37"/>
                </a:cxn>
                <a:cxn ang="0">
                  <a:pos x="94" y="54"/>
                </a:cxn>
                <a:cxn ang="0">
                  <a:pos x="84" y="71"/>
                </a:cxn>
                <a:cxn ang="0">
                  <a:pos x="73" y="88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17" y="160"/>
                </a:cxn>
                <a:cxn ang="0">
                  <a:pos x="17" y="160"/>
                </a:cxn>
                <a:cxn ang="0">
                  <a:pos x="10" y="168"/>
                </a:cxn>
                <a:cxn ang="0">
                  <a:pos x="5" y="177"/>
                </a:cxn>
                <a:cxn ang="0">
                  <a:pos x="2" y="185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7" y="198"/>
                </a:cxn>
                <a:cxn ang="0">
                  <a:pos x="8" y="196"/>
                </a:cxn>
                <a:cxn ang="0">
                  <a:pos x="9" y="194"/>
                </a:cxn>
                <a:cxn ang="0">
                  <a:pos x="9" y="194"/>
                </a:cxn>
                <a:cxn ang="0">
                  <a:pos x="11" y="187"/>
                </a:cxn>
                <a:cxn ang="0">
                  <a:pos x="15" y="180"/>
                </a:cxn>
                <a:cxn ang="0">
                  <a:pos x="19" y="173"/>
                </a:cxn>
                <a:cxn ang="0">
                  <a:pos x="24" y="165"/>
                </a:cxn>
                <a:cxn ang="0">
                  <a:pos x="35" y="151"/>
                </a:cxn>
                <a:cxn ang="0">
                  <a:pos x="46" y="138"/>
                </a:cxn>
                <a:cxn ang="0">
                  <a:pos x="46" y="138"/>
                </a:cxn>
                <a:cxn ang="0">
                  <a:pos x="61" y="121"/>
                </a:cxn>
                <a:cxn ang="0">
                  <a:pos x="68" y="112"/>
                </a:cxn>
                <a:cxn ang="0">
                  <a:pos x="74" y="102"/>
                </a:cxn>
                <a:cxn ang="0">
                  <a:pos x="74" y="102"/>
                </a:cxn>
                <a:cxn ang="0">
                  <a:pos x="91" y="78"/>
                </a:cxn>
                <a:cxn ang="0">
                  <a:pos x="108" y="53"/>
                </a:cxn>
                <a:cxn ang="0">
                  <a:pos x="125" y="30"/>
                </a:cxn>
                <a:cxn ang="0">
                  <a:pos x="135" y="20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5" y="2"/>
                </a:cxn>
                <a:cxn ang="0">
                  <a:pos x="144" y="1"/>
                </a:cxn>
                <a:cxn ang="0">
                  <a:pos x="142" y="0"/>
                </a:cxn>
                <a:cxn ang="0">
                  <a:pos x="141" y="1"/>
                </a:cxn>
                <a:cxn ang="0">
                  <a:pos x="139" y="2"/>
                </a:cxn>
                <a:cxn ang="0">
                  <a:pos x="139" y="2"/>
                </a:cxn>
              </a:cxnLst>
              <a:rect l="0" t="0" r="r" b="b"/>
              <a:pathLst>
                <a:path w="147" h="199">
                  <a:moveTo>
                    <a:pt x="139" y="2"/>
                  </a:moveTo>
                  <a:lnTo>
                    <a:pt x="139" y="2"/>
                  </a:lnTo>
                  <a:lnTo>
                    <a:pt x="121" y="19"/>
                  </a:lnTo>
                  <a:lnTo>
                    <a:pt x="113" y="28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4" y="54"/>
                  </a:lnTo>
                  <a:lnTo>
                    <a:pt x="84" y="71"/>
                  </a:lnTo>
                  <a:lnTo>
                    <a:pt x="73" y="88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0" y="168"/>
                  </a:lnTo>
                  <a:lnTo>
                    <a:pt x="5" y="177"/>
                  </a:lnTo>
                  <a:lnTo>
                    <a:pt x="2" y="185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7" y="198"/>
                  </a:lnTo>
                  <a:lnTo>
                    <a:pt x="8" y="196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11" y="187"/>
                  </a:lnTo>
                  <a:lnTo>
                    <a:pt x="15" y="180"/>
                  </a:lnTo>
                  <a:lnTo>
                    <a:pt x="19" y="173"/>
                  </a:lnTo>
                  <a:lnTo>
                    <a:pt x="24" y="165"/>
                  </a:lnTo>
                  <a:lnTo>
                    <a:pt x="35" y="15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61" y="121"/>
                  </a:lnTo>
                  <a:lnTo>
                    <a:pt x="68" y="112"/>
                  </a:lnTo>
                  <a:lnTo>
                    <a:pt x="74" y="102"/>
                  </a:lnTo>
                  <a:lnTo>
                    <a:pt x="74" y="102"/>
                  </a:lnTo>
                  <a:lnTo>
                    <a:pt x="91" y="78"/>
                  </a:lnTo>
                  <a:lnTo>
                    <a:pt x="108" y="53"/>
                  </a:lnTo>
                  <a:lnTo>
                    <a:pt x="125" y="30"/>
                  </a:lnTo>
                  <a:lnTo>
                    <a:pt x="135" y="20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5" y="2"/>
                  </a:lnTo>
                  <a:lnTo>
                    <a:pt x="144" y="1"/>
                  </a:lnTo>
                  <a:lnTo>
                    <a:pt x="142" y="0"/>
                  </a:lnTo>
                  <a:lnTo>
                    <a:pt x="141" y="1"/>
                  </a:lnTo>
                  <a:lnTo>
                    <a:pt x="139" y="2"/>
                  </a:lnTo>
                  <a:lnTo>
                    <a:pt x="1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7" name="Freeform 423"/>
            <p:cNvSpPr/>
            <p:nvPr/>
          </p:nvSpPr>
          <p:spPr bwMode="auto">
            <a:xfrm>
              <a:off x="6264276" y="3497263"/>
              <a:ext cx="65088" cy="103188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13" y="3"/>
                </a:cxn>
                <a:cxn ang="0">
                  <a:pos x="110" y="9"/>
                </a:cxn>
                <a:cxn ang="0">
                  <a:pos x="107" y="14"/>
                </a:cxn>
                <a:cxn ang="0">
                  <a:pos x="100" y="24"/>
                </a:cxn>
                <a:cxn ang="0">
                  <a:pos x="93" y="33"/>
                </a:cxn>
                <a:cxn ang="0">
                  <a:pos x="87" y="42"/>
                </a:cxn>
                <a:cxn ang="0">
                  <a:pos x="87" y="42"/>
                </a:cxn>
                <a:cxn ang="0">
                  <a:pos x="78" y="56"/>
                </a:cxn>
                <a:cxn ang="0">
                  <a:pos x="70" y="68"/>
                </a:cxn>
                <a:cxn ang="0">
                  <a:pos x="53" y="92"/>
                </a:cxn>
                <a:cxn ang="0">
                  <a:pos x="53" y="92"/>
                </a:cxn>
                <a:cxn ang="0">
                  <a:pos x="44" y="103"/>
                </a:cxn>
                <a:cxn ang="0">
                  <a:pos x="37" y="114"/>
                </a:cxn>
                <a:cxn ang="0">
                  <a:pos x="24" y="138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7" y="193"/>
                </a:cxn>
                <a:cxn ang="0">
                  <a:pos x="8" y="192"/>
                </a:cxn>
                <a:cxn ang="0">
                  <a:pos x="8" y="192"/>
                </a:cxn>
                <a:cxn ang="0">
                  <a:pos x="22" y="165"/>
                </a:cxn>
                <a:cxn ang="0">
                  <a:pos x="35" y="139"/>
                </a:cxn>
                <a:cxn ang="0">
                  <a:pos x="49" y="114"/>
                </a:cxn>
                <a:cxn ang="0">
                  <a:pos x="58" y="102"/>
                </a:cxn>
                <a:cxn ang="0">
                  <a:pos x="66" y="90"/>
                </a:cxn>
                <a:cxn ang="0">
                  <a:pos x="66" y="90"/>
                </a:cxn>
                <a:cxn ang="0">
                  <a:pos x="74" y="76"/>
                </a:cxn>
                <a:cxn ang="0">
                  <a:pos x="84" y="62"/>
                </a:cxn>
                <a:cxn ang="0">
                  <a:pos x="92" y="48"/>
                </a:cxn>
                <a:cxn ang="0">
                  <a:pos x="97" y="42"/>
                </a:cxn>
                <a:cxn ang="0">
                  <a:pos x="102" y="36"/>
                </a:cxn>
                <a:cxn ang="0">
                  <a:pos x="102" y="36"/>
                </a:cxn>
                <a:cxn ang="0">
                  <a:pos x="108" y="30"/>
                </a:cxn>
                <a:cxn ang="0">
                  <a:pos x="115" y="21"/>
                </a:cxn>
                <a:cxn ang="0">
                  <a:pos x="119" y="14"/>
                </a:cxn>
                <a:cxn ang="0">
                  <a:pos x="123" y="6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5" y="2"/>
                </a:cxn>
                <a:cxn ang="0">
                  <a:pos x="113" y="3"/>
                </a:cxn>
                <a:cxn ang="0">
                  <a:pos x="113" y="3"/>
                </a:cxn>
              </a:cxnLst>
              <a:rect l="0" t="0" r="r" b="b"/>
              <a:pathLst>
                <a:path w="123" h="194">
                  <a:moveTo>
                    <a:pt x="113" y="3"/>
                  </a:moveTo>
                  <a:lnTo>
                    <a:pt x="113" y="3"/>
                  </a:lnTo>
                  <a:lnTo>
                    <a:pt x="110" y="9"/>
                  </a:lnTo>
                  <a:lnTo>
                    <a:pt x="107" y="14"/>
                  </a:lnTo>
                  <a:lnTo>
                    <a:pt x="100" y="24"/>
                  </a:lnTo>
                  <a:lnTo>
                    <a:pt x="93" y="33"/>
                  </a:lnTo>
                  <a:lnTo>
                    <a:pt x="87" y="42"/>
                  </a:lnTo>
                  <a:lnTo>
                    <a:pt x="87" y="42"/>
                  </a:lnTo>
                  <a:lnTo>
                    <a:pt x="78" y="56"/>
                  </a:lnTo>
                  <a:lnTo>
                    <a:pt x="70" y="68"/>
                  </a:lnTo>
                  <a:lnTo>
                    <a:pt x="53" y="92"/>
                  </a:lnTo>
                  <a:lnTo>
                    <a:pt x="53" y="92"/>
                  </a:lnTo>
                  <a:lnTo>
                    <a:pt x="44" y="103"/>
                  </a:lnTo>
                  <a:lnTo>
                    <a:pt x="37" y="114"/>
                  </a:lnTo>
                  <a:lnTo>
                    <a:pt x="24" y="13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7" y="193"/>
                  </a:lnTo>
                  <a:lnTo>
                    <a:pt x="8" y="192"/>
                  </a:lnTo>
                  <a:lnTo>
                    <a:pt x="8" y="192"/>
                  </a:lnTo>
                  <a:lnTo>
                    <a:pt x="22" y="165"/>
                  </a:lnTo>
                  <a:lnTo>
                    <a:pt x="35" y="139"/>
                  </a:lnTo>
                  <a:lnTo>
                    <a:pt x="49" y="114"/>
                  </a:lnTo>
                  <a:lnTo>
                    <a:pt x="58" y="102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74" y="76"/>
                  </a:lnTo>
                  <a:lnTo>
                    <a:pt x="84" y="62"/>
                  </a:lnTo>
                  <a:lnTo>
                    <a:pt x="92" y="48"/>
                  </a:lnTo>
                  <a:lnTo>
                    <a:pt x="97" y="42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8" y="30"/>
                  </a:lnTo>
                  <a:lnTo>
                    <a:pt x="115" y="21"/>
                  </a:lnTo>
                  <a:lnTo>
                    <a:pt x="119" y="14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5" y="2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8" name="Freeform 424"/>
            <p:cNvSpPr/>
            <p:nvPr/>
          </p:nvSpPr>
          <p:spPr bwMode="auto">
            <a:xfrm>
              <a:off x="6288088" y="3535363"/>
              <a:ext cx="55563" cy="92075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0" y="23"/>
                </a:cxn>
                <a:cxn ang="0">
                  <a:pos x="64" y="44"/>
                </a:cxn>
                <a:cxn ang="0">
                  <a:pos x="34" y="89"/>
                </a:cxn>
                <a:cxn ang="0">
                  <a:pos x="34" y="89"/>
                </a:cxn>
                <a:cxn ang="0">
                  <a:pos x="22" y="109"/>
                </a:cxn>
                <a:cxn ang="0">
                  <a:pos x="13" y="127"/>
                </a:cxn>
                <a:cxn ang="0">
                  <a:pos x="9" y="137"/>
                </a:cxn>
                <a:cxn ang="0">
                  <a:pos x="6" y="148"/>
                </a:cxn>
                <a:cxn ang="0">
                  <a:pos x="2" y="158"/>
                </a:cxn>
                <a:cxn ang="0">
                  <a:pos x="0" y="169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3" y="175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14" y="151"/>
                </a:cxn>
                <a:cxn ang="0">
                  <a:pos x="21" y="131"/>
                </a:cxn>
                <a:cxn ang="0">
                  <a:pos x="31" y="113"/>
                </a:cxn>
                <a:cxn ang="0">
                  <a:pos x="43" y="94"/>
                </a:cxn>
                <a:cxn ang="0">
                  <a:pos x="43" y="94"/>
                </a:cxn>
                <a:cxn ang="0">
                  <a:pos x="72" y="51"/>
                </a:cxn>
                <a:cxn ang="0">
                  <a:pos x="87" y="29"/>
                </a:cxn>
                <a:cxn ang="0">
                  <a:pos x="103" y="8"/>
                </a:cxn>
                <a:cxn ang="0">
                  <a:pos x="103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76">
                  <a:moveTo>
                    <a:pt x="96" y="1"/>
                  </a:moveTo>
                  <a:lnTo>
                    <a:pt x="96" y="1"/>
                  </a:lnTo>
                  <a:lnTo>
                    <a:pt x="80" y="23"/>
                  </a:lnTo>
                  <a:lnTo>
                    <a:pt x="64" y="44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22" y="109"/>
                  </a:lnTo>
                  <a:lnTo>
                    <a:pt x="13" y="127"/>
                  </a:lnTo>
                  <a:lnTo>
                    <a:pt x="9" y="137"/>
                  </a:lnTo>
                  <a:lnTo>
                    <a:pt x="6" y="148"/>
                  </a:lnTo>
                  <a:lnTo>
                    <a:pt x="2" y="158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3" y="175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14" y="151"/>
                  </a:lnTo>
                  <a:lnTo>
                    <a:pt x="21" y="131"/>
                  </a:lnTo>
                  <a:lnTo>
                    <a:pt x="31" y="113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72" y="51"/>
                  </a:lnTo>
                  <a:lnTo>
                    <a:pt x="87" y="29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9" name="Freeform 425"/>
            <p:cNvSpPr/>
            <p:nvPr/>
          </p:nvSpPr>
          <p:spPr bwMode="auto">
            <a:xfrm>
              <a:off x="6303963" y="3573463"/>
              <a:ext cx="60325" cy="92075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9" y="14"/>
                </a:cxn>
                <a:cxn ang="0">
                  <a:pos x="92" y="24"/>
                </a:cxn>
                <a:cxn ang="0">
                  <a:pos x="84" y="33"/>
                </a:cxn>
                <a:cxn ang="0">
                  <a:pos x="76" y="43"/>
                </a:cxn>
                <a:cxn ang="0">
                  <a:pos x="58" y="61"/>
                </a:cxn>
                <a:cxn ang="0">
                  <a:pos x="50" y="71"/>
                </a:cxn>
                <a:cxn ang="0">
                  <a:pos x="43" y="81"/>
                </a:cxn>
                <a:cxn ang="0">
                  <a:pos x="43" y="81"/>
                </a:cxn>
                <a:cxn ang="0">
                  <a:pos x="30" y="103"/>
                </a:cxn>
                <a:cxn ang="0">
                  <a:pos x="19" y="124"/>
                </a:cxn>
                <a:cxn ang="0">
                  <a:pos x="10" y="147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2" y="175"/>
                </a:cxn>
                <a:cxn ang="0">
                  <a:pos x="3" y="175"/>
                </a:cxn>
                <a:cxn ang="0">
                  <a:pos x="7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24" y="136"/>
                </a:cxn>
                <a:cxn ang="0">
                  <a:pos x="24" y="136"/>
                </a:cxn>
                <a:cxn ang="0">
                  <a:pos x="29" y="122"/>
                </a:cxn>
                <a:cxn ang="0">
                  <a:pos x="36" y="110"/>
                </a:cxn>
                <a:cxn ang="0">
                  <a:pos x="51" y="86"/>
                </a:cxn>
                <a:cxn ang="0">
                  <a:pos x="51" y="86"/>
                </a:cxn>
                <a:cxn ang="0">
                  <a:pos x="58" y="76"/>
                </a:cxn>
                <a:cxn ang="0">
                  <a:pos x="65" y="65"/>
                </a:cxn>
                <a:cxn ang="0">
                  <a:pos x="83" y="47"/>
                </a:cxn>
                <a:cxn ang="0">
                  <a:pos x="92" y="38"/>
                </a:cxn>
                <a:cxn ang="0">
                  <a:pos x="100" y="28"/>
                </a:cxn>
                <a:cxn ang="0">
                  <a:pos x="108" y="18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6"/>
                </a:cxn>
                <a:cxn ang="0">
                  <a:pos x="114" y="3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75">
                  <a:moveTo>
                    <a:pt x="106" y="2"/>
                  </a:moveTo>
                  <a:lnTo>
                    <a:pt x="106" y="2"/>
                  </a:lnTo>
                  <a:lnTo>
                    <a:pt x="99" y="14"/>
                  </a:lnTo>
                  <a:lnTo>
                    <a:pt x="92" y="24"/>
                  </a:lnTo>
                  <a:lnTo>
                    <a:pt x="84" y="33"/>
                  </a:lnTo>
                  <a:lnTo>
                    <a:pt x="76" y="43"/>
                  </a:lnTo>
                  <a:lnTo>
                    <a:pt x="58" y="61"/>
                  </a:lnTo>
                  <a:lnTo>
                    <a:pt x="50" y="7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30" y="103"/>
                  </a:lnTo>
                  <a:lnTo>
                    <a:pt x="19" y="124"/>
                  </a:lnTo>
                  <a:lnTo>
                    <a:pt x="10" y="147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3" y="175"/>
                  </a:lnTo>
                  <a:lnTo>
                    <a:pt x="7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9" y="122"/>
                  </a:lnTo>
                  <a:lnTo>
                    <a:pt x="36" y="110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8" y="76"/>
                  </a:lnTo>
                  <a:lnTo>
                    <a:pt x="65" y="65"/>
                  </a:lnTo>
                  <a:lnTo>
                    <a:pt x="83" y="47"/>
                  </a:lnTo>
                  <a:lnTo>
                    <a:pt x="92" y="38"/>
                  </a:lnTo>
                  <a:lnTo>
                    <a:pt x="100" y="28"/>
                  </a:lnTo>
                  <a:lnTo>
                    <a:pt x="108" y="1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3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0" name="Freeform 426"/>
            <p:cNvSpPr/>
            <p:nvPr/>
          </p:nvSpPr>
          <p:spPr bwMode="auto">
            <a:xfrm>
              <a:off x="6329363" y="3595688"/>
              <a:ext cx="57150" cy="936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3" y="44"/>
                </a:cxn>
                <a:cxn ang="0">
                  <a:pos x="47" y="86"/>
                </a:cxn>
                <a:cxn ang="0">
                  <a:pos x="34" y="107"/>
                </a:cxn>
                <a:cxn ang="0">
                  <a:pos x="21" y="129"/>
                </a:cxn>
                <a:cxn ang="0">
                  <a:pos x="10" y="150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3" y="179"/>
                </a:cxn>
                <a:cxn ang="0">
                  <a:pos x="6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9" y="154"/>
                </a:cxn>
                <a:cxn ang="0">
                  <a:pos x="31" y="132"/>
                </a:cxn>
                <a:cxn ang="0">
                  <a:pos x="43" y="110"/>
                </a:cxn>
                <a:cxn ang="0">
                  <a:pos x="56" y="90"/>
                </a:cxn>
                <a:cxn ang="0">
                  <a:pos x="82" y="48"/>
                </a:cxn>
                <a:cxn ang="0">
                  <a:pos x="95" y="2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9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79">
                  <a:moveTo>
                    <a:pt x="100" y="2"/>
                  </a:moveTo>
                  <a:lnTo>
                    <a:pt x="100" y="2"/>
                  </a:lnTo>
                  <a:lnTo>
                    <a:pt x="73" y="44"/>
                  </a:lnTo>
                  <a:lnTo>
                    <a:pt x="47" y="86"/>
                  </a:lnTo>
                  <a:lnTo>
                    <a:pt x="34" y="107"/>
                  </a:lnTo>
                  <a:lnTo>
                    <a:pt x="21" y="129"/>
                  </a:lnTo>
                  <a:lnTo>
                    <a:pt x="10" y="150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3" y="179"/>
                  </a:lnTo>
                  <a:lnTo>
                    <a:pt x="6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9" y="154"/>
                  </a:lnTo>
                  <a:lnTo>
                    <a:pt x="31" y="132"/>
                  </a:lnTo>
                  <a:lnTo>
                    <a:pt x="43" y="110"/>
                  </a:lnTo>
                  <a:lnTo>
                    <a:pt x="56" y="90"/>
                  </a:lnTo>
                  <a:lnTo>
                    <a:pt x="82" y="48"/>
                  </a:lnTo>
                  <a:lnTo>
                    <a:pt x="95" y="2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9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1" name="Freeform 427"/>
            <p:cNvSpPr/>
            <p:nvPr/>
          </p:nvSpPr>
          <p:spPr bwMode="auto">
            <a:xfrm>
              <a:off x="6356351" y="3630613"/>
              <a:ext cx="52388" cy="71438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79" y="18"/>
                </a:cxn>
                <a:cxn ang="0">
                  <a:pos x="67" y="33"/>
                </a:cxn>
                <a:cxn ang="0">
                  <a:pos x="54" y="47"/>
                </a:cxn>
                <a:cxn ang="0">
                  <a:pos x="43" y="63"/>
                </a:cxn>
                <a:cxn ang="0">
                  <a:pos x="43" y="63"/>
                </a:cxn>
                <a:cxn ang="0">
                  <a:pos x="31" y="78"/>
                </a:cxn>
                <a:cxn ang="0">
                  <a:pos x="20" y="96"/>
                </a:cxn>
                <a:cxn ang="0">
                  <a:pos x="10" y="11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6" y="137"/>
                </a:cxn>
                <a:cxn ang="0">
                  <a:pos x="8" y="137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18" y="118"/>
                </a:cxn>
                <a:cxn ang="0">
                  <a:pos x="29" y="101"/>
                </a:cxn>
                <a:cxn ang="0">
                  <a:pos x="51" y="67"/>
                </a:cxn>
                <a:cxn ang="0">
                  <a:pos x="51" y="67"/>
                </a:cxn>
                <a:cxn ang="0">
                  <a:pos x="62" y="51"/>
                </a:cxn>
                <a:cxn ang="0">
                  <a:pos x="75" y="37"/>
                </a:cxn>
                <a:cxn ang="0">
                  <a:pos x="87" y="2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100" y="5"/>
                </a:cxn>
                <a:cxn ang="0">
                  <a:pos x="100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100" h="137">
                  <a:moveTo>
                    <a:pt x="90" y="2"/>
                  </a:moveTo>
                  <a:lnTo>
                    <a:pt x="90" y="2"/>
                  </a:lnTo>
                  <a:lnTo>
                    <a:pt x="79" y="18"/>
                  </a:lnTo>
                  <a:lnTo>
                    <a:pt x="67" y="33"/>
                  </a:lnTo>
                  <a:lnTo>
                    <a:pt x="54" y="47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31" y="78"/>
                  </a:lnTo>
                  <a:lnTo>
                    <a:pt x="20" y="96"/>
                  </a:lnTo>
                  <a:lnTo>
                    <a:pt x="10" y="11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18" y="118"/>
                  </a:lnTo>
                  <a:lnTo>
                    <a:pt x="29" y="101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62" y="51"/>
                  </a:lnTo>
                  <a:lnTo>
                    <a:pt x="75" y="37"/>
                  </a:lnTo>
                  <a:lnTo>
                    <a:pt x="87" y="2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0" y="5"/>
                  </a:lnTo>
                  <a:lnTo>
                    <a:pt x="100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2" name="Freeform 428"/>
            <p:cNvSpPr/>
            <p:nvPr/>
          </p:nvSpPr>
          <p:spPr bwMode="auto">
            <a:xfrm>
              <a:off x="6384926" y="3644900"/>
              <a:ext cx="50800" cy="76200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86" y="8"/>
                </a:cxn>
                <a:cxn ang="0">
                  <a:pos x="84" y="13"/>
                </a:cxn>
                <a:cxn ang="0">
                  <a:pos x="78" y="21"/>
                </a:cxn>
                <a:cxn ang="0">
                  <a:pos x="70" y="29"/>
                </a:cxn>
                <a:cxn ang="0">
                  <a:pos x="64" y="37"/>
                </a:cxn>
                <a:cxn ang="0">
                  <a:pos x="64" y="37"/>
                </a:cxn>
                <a:cxn ang="0">
                  <a:pos x="36" y="78"/>
                </a:cxn>
                <a:cxn ang="0">
                  <a:pos x="36" y="78"/>
                </a:cxn>
                <a:cxn ang="0">
                  <a:pos x="17" y="105"/>
                </a:cxn>
                <a:cxn ang="0">
                  <a:pos x="7" y="120"/>
                </a:cxn>
                <a:cxn ang="0">
                  <a:pos x="4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6"/>
                </a:cxn>
                <a:cxn ang="0">
                  <a:pos x="1" y="138"/>
                </a:cxn>
                <a:cxn ang="0">
                  <a:pos x="2" y="140"/>
                </a:cxn>
                <a:cxn ang="0">
                  <a:pos x="2" y="140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11" y="140"/>
                </a:cxn>
                <a:cxn ang="0">
                  <a:pos x="11" y="136"/>
                </a:cxn>
                <a:cxn ang="0">
                  <a:pos x="11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1" y="133"/>
                </a:cxn>
                <a:cxn ang="0">
                  <a:pos x="13" y="131"/>
                </a:cxn>
                <a:cxn ang="0">
                  <a:pos x="17" y="124"/>
                </a:cxn>
                <a:cxn ang="0">
                  <a:pos x="23" y="111"/>
                </a:cxn>
                <a:cxn ang="0">
                  <a:pos x="23" y="111"/>
                </a:cxn>
                <a:cxn ang="0">
                  <a:pos x="29" y="103"/>
                </a:cxn>
                <a:cxn ang="0">
                  <a:pos x="35" y="95"/>
                </a:cxn>
                <a:cxn ang="0">
                  <a:pos x="49" y="77"/>
                </a:cxn>
                <a:cxn ang="0">
                  <a:pos x="49" y="77"/>
                </a:cxn>
                <a:cxn ang="0">
                  <a:pos x="64" y="53"/>
                </a:cxn>
                <a:cxn ang="0">
                  <a:pos x="73" y="41"/>
                </a:cxn>
                <a:cxn ang="0">
                  <a:pos x="82" y="31"/>
                </a:cxn>
                <a:cxn ang="0">
                  <a:pos x="82" y="31"/>
                </a:cxn>
                <a:cxn ang="0">
                  <a:pos x="87" y="24"/>
                </a:cxn>
                <a:cxn ang="0">
                  <a:pos x="91" y="19"/>
                </a:cxn>
                <a:cxn ang="0">
                  <a:pos x="94" y="12"/>
                </a:cxn>
                <a:cxn ang="0">
                  <a:pos x="96" y="6"/>
                </a:cxn>
                <a:cxn ang="0">
                  <a:pos x="96" y="6"/>
                </a:cxn>
                <a:cxn ang="0">
                  <a:pos x="96" y="4"/>
                </a:cxn>
                <a:cxn ang="0">
                  <a:pos x="95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6" h="142">
                  <a:moveTo>
                    <a:pt x="87" y="3"/>
                  </a:moveTo>
                  <a:lnTo>
                    <a:pt x="87" y="3"/>
                  </a:lnTo>
                  <a:lnTo>
                    <a:pt x="86" y="8"/>
                  </a:lnTo>
                  <a:lnTo>
                    <a:pt x="84" y="13"/>
                  </a:lnTo>
                  <a:lnTo>
                    <a:pt x="78" y="21"/>
                  </a:lnTo>
                  <a:lnTo>
                    <a:pt x="70" y="29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17" y="105"/>
                  </a:lnTo>
                  <a:lnTo>
                    <a:pt x="7" y="120"/>
                  </a:lnTo>
                  <a:lnTo>
                    <a:pt x="4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1" y="138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11" y="140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7" y="124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9" y="103"/>
                  </a:lnTo>
                  <a:lnTo>
                    <a:pt x="35" y="95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64" y="53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2" y="31"/>
                  </a:lnTo>
                  <a:lnTo>
                    <a:pt x="87" y="24"/>
                  </a:lnTo>
                  <a:lnTo>
                    <a:pt x="91" y="19"/>
                  </a:lnTo>
                  <a:lnTo>
                    <a:pt x="94" y="12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4"/>
                  </a:lnTo>
                  <a:lnTo>
                    <a:pt x="95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3" name="Freeform 429"/>
            <p:cNvSpPr/>
            <p:nvPr/>
          </p:nvSpPr>
          <p:spPr bwMode="auto">
            <a:xfrm>
              <a:off x="6399213" y="3665538"/>
              <a:ext cx="57150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85" y="12"/>
                </a:cxn>
                <a:cxn ang="0">
                  <a:pos x="69" y="25"/>
                </a:cxn>
                <a:cxn ang="0">
                  <a:pos x="55" y="38"/>
                </a:cxn>
                <a:cxn ang="0">
                  <a:pos x="41" y="54"/>
                </a:cxn>
                <a:cxn ang="0">
                  <a:pos x="41" y="54"/>
                </a:cxn>
                <a:cxn ang="0">
                  <a:pos x="30" y="69"/>
                </a:cxn>
                <a:cxn ang="0">
                  <a:pos x="18" y="84"/>
                </a:cxn>
                <a:cxn ang="0">
                  <a:pos x="11" y="91"/>
                </a:cxn>
                <a:cxn ang="0">
                  <a:pos x="7" y="99"/>
                </a:cxn>
                <a:cxn ang="0">
                  <a:pos x="3" y="108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3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8" y="120"/>
                </a:cxn>
                <a:cxn ang="0">
                  <a:pos x="8" y="120"/>
                </a:cxn>
                <a:cxn ang="0">
                  <a:pos x="11" y="111"/>
                </a:cxn>
                <a:cxn ang="0">
                  <a:pos x="16" y="104"/>
                </a:cxn>
                <a:cxn ang="0">
                  <a:pos x="20" y="97"/>
                </a:cxn>
                <a:cxn ang="0">
                  <a:pos x="25" y="91"/>
                </a:cxn>
                <a:cxn ang="0">
                  <a:pos x="36" y="78"/>
                </a:cxn>
                <a:cxn ang="0">
                  <a:pos x="41" y="71"/>
                </a:cxn>
                <a:cxn ang="0">
                  <a:pos x="47" y="64"/>
                </a:cxn>
                <a:cxn ang="0">
                  <a:pos x="47" y="64"/>
                </a:cxn>
                <a:cxn ang="0">
                  <a:pos x="52" y="56"/>
                </a:cxn>
                <a:cxn ang="0">
                  <a:pos x="59" y="47"/>
                </a:cxn>
                <a:cxn ang="0">
                  <a:pos x="65" y="40"/>
                </a:cxn>
                <a:cxn ang="0">
                  <a:pos x="73" y="33"/>
                </a:cxn>
                <a:cxn ang="0">
                  <a:pos x="89" y="21"/>
                </a:cxn>
                <a:cxn ang="0">
                  <a:pos x="106" y="9"/>
                </a:cxn>
                <a:cxn ang="0">
                  <a:pos x="106" y="9"/>
                </a:cxn>
                <a:cxn ang="0">
                  <a:pos x="107" y="8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7" y="3"/>
                </a:cxn>
                <a:cxn ang="0">
                  <a:pos x="106" y="1"/>
                </a:cxn>
                <a:cxn ang="0">
                  <a:pos x="105" y="1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8" h="124">
                  <a:moveTo>
                    <a:pt x="101" y="1"/>
                  </a:moveTo>
                  <a:lnTo>
                    <a:pt x="101" y="1"/>
                  </a:lnTo>
                  <a:lnTo>
                    <a:pt x="85" y="12"/>
                  </a:lnTo>
                  <a:lnTo>
                    <a:pt x="69" y="25"/>
                  </a:lnTo>
                  <a:lnTo>
                    <a:pt x="55" y="38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30" y="69"/>
                  </a:lnTo>
                  <a:lnTo>
                    <a:pt x="18" y="84"/>
                  </a:lnTo>
                  <a:lnTo>
                    <a:pt x="11" y="91"/>
                  </a:lnTo>
                  <a:lnTo>
                    <a:pt x="7" y="99"/>
                  </a:lnTo>
                  <a:lnTo>
                    <a:pt x="3" y="10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3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1" y="111"/>
                  </a:lnTo>
                  <a:lnTo>
                    <a:pt x="16" y="104"/>
                  </a:lnTo>
                  <a:lnTo>
                    <a:pt x="20" y="97"/>
                  </a:lnTo>
                  <a:lnTo>
                    <a:pt x="25" y="91"/>
                  </a:lnTo>
                  <a:lnTo>
                    <a:pt x="36" y="78"/>
                  </a:lnTo>
                  <a:lnTo>
                    <a:pt x="41" y="71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52" y="56"/>
                  </a:lnTo>
                  <a:lnTo>
                    <a:pt x="59" y="47"/>
                  </a:lnTo>
                  <a:lnTo>
                    <a:pt x="65" y="40"/>
                  </a:lnTo>
                  <a:lnTo>
                    <a:pt x="73" y="33"/>
                  </a:lnTo>
                  <a:lnTo>
                    <a:pt x="89" y="21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7" y="8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7" y="3"/>
                  </a:lnTo>
                  <a:lnTo>
                    <a:pt x="106" y="1"/>
                  </a:lnTo>
                  <a:lnTo>
                    <a:pt x="105" y="1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4" name="Freeform 430"/>
            <p:cNvSpPr/>
            <p:nvPr/>
          </p:nvSpPr>
          <p:spPr bwMode="auto">
            <a:xfrm>
              <a:off x="6424613" y="3671888"/>
              <a:ext cx="61913" cy="7620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8" y="32"/>
                </a:cxn>
                <a:cxn ang="0">
                  <a:pos x="63" y="48"/>
                </a:cxn>
                <a:cxn ang="0">
                  <a:pos x="47" y="63"/>
                </a:cxn>
                <a:cxn ang="0">
                  <a:pos x="33" y="80"/>
                </a:cxn>
                <a:cxn ang="0">
                  <a:pos x="20" y="97"/>
                </a:cxn>
                <a:cxn ang="0">
                  <a:pos x="14" y="107"/>
                </a:cxn>
                <a:cxn ang="0">
                  <a:pos x="9" y="116"/>
                </a:cxn>
                <a:cxn ang="0">
                  <a:pos x="5" y="126"/>
                </a:cxn>
                <a:cxn ang="0">
                  <a:pos x="1" y="137"/>
                </a:cxn>
                <a:cxn ang="0">
                  <a:pos x="1" y="137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8" y="142"/>
                </a:cxn>
                <a:cxn ang="0">
                  <a:pos x="13" y="137"/>
                </a:cxn>
                <a:cxn ang="0">
                  <a:pos x="13" y="137"/>
                </a:cxn>
                <a:cxn ang="0">
                  <a:pos x="14" y="135"/>
                </a:cxn>
                <a:cxn ang="0">
                  <a:pos x="14" y="134"/>
                </a:cxn>
                <a:cxn ang="0">
                  <a:pos x="13" y="130"/>
                </a:cxn>
                <a:cxn ang="0">
                  <a:pos x="13" y="130"/>
                </a:cxn>
                <a:cxn ang="0">
                  <a:pos x="22" y="112"/>
                </a:cxn>
                <a:cxn ang="0">
                  <a:pos x="33" y="95"/>
                </a:cxn>
                <a:cxn ang="0">
                  <a:pos x="45" y="80"/>
                </a:cxn>
                <a:cxn ang="0">
                  <a:pos x="58" y="64"/>
                </a:cxn>
                <a:cxn ang="0">
                  <a:pos x="73" y="51"/>
                </a:cxn>
                <a:cxn ang="0">
                  <a:pos x="87" y="37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43">
                  <a:moveTo>
                    <a:pt x="110" y="2"/>
                  </a:moveTo>
                  <a:lnTo>
                    <a:pt x="110" y="2"/>
                  </a:lnTo>
                  <a:lnTo>
                    <a:pt x="78" y="32"/>
                  </a:lnTo>
                  <a:lnTo>
                    <a:pt x="63" y="48"/>
                  </a:lnTo>
                  <a:lnTo>
                    <a:pt x="47" y="63"/>
                  </a:lnTo>
                  <a:lnTo>
                    <a:pt x="33" y="80"/>
                  </a:lnTo>
                  <a:lnTo>
                    <a:pt x="20" y="97"/>
                  </a:lnTo>
                  <a:lnTo>
                    <a:pt x="14" y="107"/>
                  </a:lnTo>
                  <a:lnTo>
                    <a:pt x="9" y="116"/>
                  </a:lnTo>
                  <a:lnTo>
                    <a:pt x="5" y="12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8" y="142"/>
                  </a:lnTo>
                  <a:lnTo>
                    <a:pt x="13" y="137"/>
                  </a:lnTo>
                  <a:lnTo>
                    <a:pt x="13" y="137"/>
                  </a:lnTo>
                  <a:lnTo>
                    <a:pt x="14" y="135"/>
                  </a:lnTo>
                  <a:lnTo>
                    <a:pt x="14" y="134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22" y="112"/>
                  </a:lnTo>
                  <a:lnTo>
                    <a:pt x="33" y="95"/>
                  </a:lnTo>
                  <a:lnTo>
                    <a:pt x="45" y="80"/>
                  </a:lnTo>
                  <a:lnTo>
                    <a:pt x="58" y="64"/>
                  </a:lnTo>
                  <a:lnTo>
                    <a:pt x="73" y="51"/>
                  </a:lnTo>
                  <a:lnTo>
                    <a:pt x="87" y="37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5" name="Freeform 431"/>
            <p:cNvSpPr/>
            <p:nvPr/>
          </p:nvSpPr>
          <p:spPr bwMode="auto">
            <a:xfrm>
              <a:off x="6456363" y="3679825"/>
              <a:ext cx="60325" cy="746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16"/>
                </a:cxn>
                <a:cxn ang="0">
                  <a:pos x="78" y="33"/>
                </a:cxn>
                <a:cxn ang="0">
                  <a:pos x="52" y="67"/>
                </a:cxn>
                <a:cxn ang="0">
                  <a:pos x="26" y="101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3" y="141"/>
                </a:cxn>
                <a:cxn ang="0">
                  <a:pos x="6" y="141"/>
                </a:cxn>
                <a:cxn ang="0">
                  <a:pos x="8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35" y="106"/>
                </a:cxn>
                <a:cxn ang="0">
                  <a:pos x="59" y="72"/>
                </a:cxn>
                <a:cxn ang="0">
                  <a:pos x="85" y="39"/>
                </a:cxn>
                <a:cxn ang="0">
                  <a:pos x="99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3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41">
                  <a:moveTo>
                    <a:pt x="106" y="1"/>
                  </a:moveTo>
                  <a:lnTo>
                    <a:pt x="106" y="1"/>
                  </a:lnTo>
                  <a:lnTo>
                    <a:pt x="91" y="16"/>
                  </a:lnTo>
                  <a:lnTo>
                    <a:pt x="78" y="33"/>
                  </a:lnTo>
                  <a:lnTo>
                    <a:pt x="52" y="67"/>
                  </a:lnTo>
                  <a:lnTo>
                    <a:pt x="26" y="101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3" y="141"/>
                  </a:lnTo>
                  <a:lnTo>
                    <a:pt x="6" y="141"/>
                  </a:lnTo>
                  <a:lnTo>
                    <a:pt x="8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35" y="106"/>
                  </a:lnTo>
                  <a:lnTo>
                    <a:pt x="59" y="72"/>
                  </a:lnTo>
                  <a:lnTo>
                    <a:pt x="85" y="39"/>
                  </a:lnTo>
                  <a:lnTo>
                    <a:pt x="99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3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6" name="Freeform 432"/>
            <p:cNvSpPr/>
            <p:nvPr/>
          </p:nvSpPr>
          <p:spPr bwMode="auto">
            <a:xfrm>
              <a:off x="6483351" y="3683000"/>
              <a:ext cx="68263" cy="8413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3" y="9"/>
                </a:cxn>
                <a:cxn ang="0">
                  <a:pos x="105" y="18"/>
                </a:cxn>
                <a:cxn ang="0">
                  <a:pos x="99" y="26"/>
                </a:cxn>
                <a:cxn ang="0">
                  <a:pos x="92" y="34"/>
                </a:cxn>
                <a:cxn ang="0">
                  <a:pos x="92" y="34"/>
                </a:cxn>
                <a:cxn ang="0">
                  <a:pos x="77" y="50"/>
                </a:cxn>
                <a:cxn ang="0">
                  <a:pos x="68" y="58"/>
                </a:cxn>
                <a:cxn ang="0">
                  <a:pos x="61" y="66"/>
                </a:cxn>
                <a:cxn ang="0">
                  <a:pos x="61" y="66"/>
                </a:cxn>
                <a:cxn ang="0">
                  <a:pos x="28" y="108"/>
                </a:cxn>
                <a:cxn ang="0">
                  <a:pos x="20" y="120"/>
                </a:cxn>
                <a:cxn ang="0">
                  <a:pos x="12" y="131"/>
                </a:cxn>
                <a:cxn ang="0">
                  <a:pos x="5" y="143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0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5" y="147"/>
                </a:cxn>
                <a:cxn ang="0">
                  <a:pos x="21" y="136"/>
                </a:cxn>
                <a:cxn ang="0">
                  <a:pos x="34" y="11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72" y="68"/>
                </a:cxn>
                <a:cxn ang="0">
                  <a:pos x="81" y="59"/>
                </a:cxn>
                <a:cxn ang="0">
                  <a:pos x="98" y="40"/>
                </a:cxn>
                <a:cxn ang="0">
                  <a:pos x="98" y="40"/>
                </a:cxn>
                <a:cxn ang="0">
                  <a:pos x="105" y="32"/>
                </a:cxn>
                <a:cxn ang="0">
                  <a:pos x="113" y="24"/>
                </a:cxn>
                <a:cxn ang="0">
                  <a:pos x="119" y="15"/>
                </a:cxn>
                <a:cxn ang="0">
                  <a:pos x="126" y="7"/>
                </a:cxn>
                <a:cxn ang="0">
                  <a:pos x="126" y="7"/>
                </a:cxn>
                <a:cxn ang="0">
                  <a:pos x="127" y="6"/>
                </a:cxn>
                <a:cxn ang="0">
                  <a:pos x="128" y="4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60">
                  <a:moveTo>
                    <a:pt x="120" y="1"/>
                  </a:moveTo>
                  <a:lnTo>
                    <a:pt x="120" y="1"/>
                  </a:lnTo>
                  <a:lnTo>
                    <a:pt x="113" y="9"/>
                  </a:lnTo>
                  <a:lnTo>
                    <a:pt x="105" y="18"/>
                  </a:lnTo>
                  <a:lnTo>
                    <a:pt x="99" y="26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77" y="50"/>
                  </a:lnTo>
                  <a:lnTo>
                    <a:pt x="68" y="58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28" y="108"/>
                  </a:lnTo>
                  <a:lnTo>
                    <a:pt x="20" y="120"/>
                  </a:lnTo>
                  <a:lnTo>
                    <a:pt x="12" y="131"/>
                  </a:lnTo>
                  <a:lnTo>
                    <a:pt x="5" y="14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0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5" y="147"/>
                  </a:lnTo>
                  <a:lnTo>
                    <a:pt x="21" y="136"/>
                  </a:lnTo>
                  <a:lnTo>
                    <a:pt x="34" y="11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72" y="68"/>
                  </a:lnTo>
                  <a:lnTo>
                    <a:pt x="81" y="59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105" y="32"/>
                  </a:lnTo>
                  <a:lnTo>
                    <a:pt x="113" y="24"/>
                  </a:lnTo>
                  <a:lnTo>
                    <a:pt x="119" y="15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7" y="6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7" name="Freeform 433"/>
            <p:cNvSpPr/>
            <p:nvPr/>
          </p:nvSpPr>
          <p:spPr bwMode="auto">
            <a:xfrm>
              <a:off x="6513513" y="3700463"/>
              <a:ext cx="55563" cy="79375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4" y="7"/>
                </a:cxn>
                <a:cxn ang="0">
                  <a:pos x="91" y="11"/>
                </a:cxn>
                <a:cxn ang="0">
                  <a:pos x="86" y="22"/>
                </a:cxn>
                <a:cxn ang="0">
                  <a:pos x="73" y="38"/>
                </a:cxn>
                <a:cxn ang="0">
                  <a:pos x="73" y="38"/>
                </a:cxn>
                <a:cxn ang="0">
                  <a:pos x="66" y="48"/>
                </a:cxn>
                <a:cxn ang="0">
                  <a:pos x="58" y="57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30" y="92"/>
                </a:cxn>
                <a:cxn ang="0">
                  <a:pos x="16" y="108"/>
                </a:cxn>
                <a:cxn ang="0">
                  <a:pos x="10" y="118"/>
                </a:cxn>
                <a:cxn ang="0">
                  <a:pos x="6" y="127"/>
                </a:cxn>
                <a:cxn ang="0">
                  <a:pos x="2" y="136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0" y="141"/>
                </a:cxn>
                <a:cxn ang="0">
                  <a:pos x="12" y="135"/>
                </a:cxn>
                <a:cxn ang="0">
                  <a:pos x="18" y="125"/>
                </a:cxn>
                <a:cxn ang="0">
                  <a:pos x="26" y="115"/>
                </a:cxn>
                <a:cxn ang="0">
                  <a:pos x="33" y="105"/>
                </a:cxn>
                <a:cxn ang="0">
                  <a:pos x="33" y="105"/>
                </a:cxn>
                <a:cxn ang="0">
                  <a:pos x="48" y="84"/>
                </a:cxn>
                <a:cxn ang="0">
                  <a:pos x="66" y="62"/>
                </a:cxn>
                <a:cxn ang="0">
                  <a:pos x="66" y="62"/>
                </a:cxn>
                <a:cxn ang="0">
                  <a:pos x="78" y="47"/>
                </a:cxn>
                <a:cxn ang="0">
                  <a:pos x="89" y="31"/>
                </a:cxn>
                <a:cxn ang="0">
                  <a:pos x="89" y="31"/>
                </a:cxn>
                <a:cxn ang="0">
                  <a:pos x="98" y="19"/>
                </a:cxn>
                <a:cxn ang="0">
                  <a:pos x="101" y="12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51">
                  <a:moveTo>
                    <a:pt x="95" y="3"/>
                  </a:moveTo>
                  <a:lnTo>
                    <a:pt x="95" y="3"/>
                  </a:lnTo>
                  <a:lnTo>
                    <a:pt x="94" y="7"/>
                  </a:lnTo>
                  <a:lnTo>
                    <a:pt x="91" y="11"/>
                  </a:lnTo>
                  <a:lnTo>
                    <a:pt x="86" y="22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66" y="48"/>
                  </a:lnTo>
                  <a:lnTo>
                    <a:pt x="58" y="5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30" y="92"/>
                  </a:lnTo>
                  <a:lnTo>
                    <a:pt x="16" y="108"/>
                  </a:lnTo>
                  <a:lnTo>
                    <a:pt x="10" y="118"/>
                  </a:lnTo>
                  <a:lnTo>
                    <a:pt x="6" y="127"/>
                  </a:lnTo>
                  <a:lnTo>
                    <a:pt x="2" y="136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0" y="141"/>
                  </a:lnTo>
                  <a:lnTo>
                    <a:pt x="12" y="135"/>
                  </a:lnTo>
                  <a:lnTo>
                    <a:pt x="18" y="125"/>
                  </a:lnTo>
                  <a:lnTo>
                    <a:pt x="26" y="115"/>
                  </a:lnTo>
                  <a:lnTo>
                    <a:pt x="33" y="105"/>
                  </a:lnTo>
                  <a:lnTo>
                    <a:pt x="33" y="105"/>
                  </a:lnTo>
                  <a:lnTo>
                    <a:pt x="48" y="84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78" y="47"/>
                  </a:lnTo>
                  <a:lnTo>
                    <a:pt x="89" y="31"/>
                  </a:lnTo>
                  <a:lnTo>
                    <a:pt x="89" y="31"/>
                  </a:lnTo>
                  <a:lnTo>
                    <a:pt x="98" y="19"/>
                  </a:lnTo>
                  <a:lnTo>
                    <a:pt x="101" y="12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8" name="Freeform 434"/>
            <p:cNvSpPr/>
            <p:nvPr/>
          </p:nvSpPr>
          <p:spPr bwMode="auto">
            <a:xfrm>
              <a:off x="6535738" y="3706813"/>
              <a:ext cx="65088" cy="80963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8" y="9"/>
                </a:cxn>
                <a:cxn ang="0">
                  <a:pos x="98" y="16"/>
                </a:cxn>
                <a:cxn ang="0">
                  <a:pos x="82" y="31"/>
                </a:cxn>
                <a:cxn ang="0">
                  <a:pos x="66" y="49"/>
                </a:cxn>
                <a:cxn ang="0">
                  <a:pos x="52" y="68"/>
                </a:cxn>
                <a:cxn ang="0">
                  <a:pos x="38" y="87"/>
                </a:cxn>
                <a:cxn ang="0">
                  <a:pos x="25" y="107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2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33" y="112"/>
                </a:cxn>
                <a:cxn ang="0">
                  <a:pos x="46" y="93"/>
                </a:cxn>
                <a:cxn ang="0">
                  <a:pos x="58" y="74"/>
                </a:cxn>
                <a:cxn ang="0">
                  <a:pos x="73" y="56"/>
                </a:cxn>
                <a:cxn ang="0">
                  <a:pos x="88" y="39"/>
                </a:cxn>
                <a:cxn ang="0">
                  <a:pos x="104" y="23"/>
                </a:cxn>
                <a:cxn ang="0">
                  <a:pos x="113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3" y="9"/>
                </a:cxn>
                <a:cxn ang="0">
                  <a:pos x="123" y="7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3" h="152">
                  <a:moveTo>
                    <a:pt x="117" y="1"/>
                  </a:moveTo>
                  <a:lnTo>
                    <a:pt x="117" y="1"/>
                  </a:lnTo>
                  <a:lnTo>
                    <a:pt x="108" y="9"/>
                  </a:lnTo>
                  <a:lnTo>
                    <a:pt x="98" y="16"/>
                  </a:lnTo>
                  <a:lnTo>
                    <a:pt x="82" y="31"/>
                  </a:lnTo>
                  <a:lnTo>
                    <a:pt x="66" y="49"/>
                  </a:lnTo>
                  <a:lnTo>
                    <a:pt x="52" y="68"/>
                  </a:lnTo>
                  <a:lnTo>
                    <a:pt x="38" y="87"/>
                  </a:lnTo>
                  <a:lnTo>
                    <a:pt x="25" y="107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2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33" y="112"/>
                  </a:lnTo>
                  <a:lnTo>
                    <a:pt x="46" y="93"/>
                  </a:lnTo>
                  <a:lnTo>
                    <a:pt x="58" y="74"/>
                  </a:lnTo>
                  <a:lnTo>
                    <a:pt x="73" y="56"/>
                  </a:lnTo>
                  <a:lnTo>
                    <a:pt x="88" y="39"/>
                  </a:lnTo>
                  <a:lnTo>
                    <a:pt x="104" y="23"/>
                  </a:lnTo>
                  <a:lnTo>
                    <a:pt x="113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3" y="9"/>
                  </a:lnTo>
                  <a:lnTo>
                    <a:pt x="123" y="7"/>
                  </a:lnTo>
                  <a:lnTo>
                    <a:pt x="123" y="4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9" name="Freeform 435"/>
            <p:cNvSpPr/>
            <p:nvPr/>
          </p:nvSpPr>
          <p:spPr bwMode="auto">
            <a:xfrm>
              <a:off x="6569076" y="3690938"/>
              <a:ext cx="77788" cy="101600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6" y="3"/>
                </a:cxn>
                <a:cxn ang="0">
                  <a:pos x="135" y="5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14" y="28"/>
                </a:cxn>
                <a:cxn ang="0">
                  <a:pos x="96" y="51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44" y="117"/>
                </a:cxn>
                <a:cxn ang="0">
                  <a:pos x="27" y="140"/>
                </a:cxn>
                <a:cxn ang="0">
                  <a:pos x="20" y="152"/>
                </a:cxn>
                <a:cxn ang="0">
                  <a:pos x="13" y="164"/>
                </a:cxn>
                <a:cxn ang="0">
                  <a:pos x="5" y="176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0"/>
                </a:cxn>
                <a:cxn ang="0">
                  <a:pos x="10" y="190"/>
                </a:cxn>
                <a:cxn ang="0">
                  <a:pos x="15" y="178"/>
                </a:cxn>
                <a:cxn ang="0">
                  <a:pos x="22" y="166"/>
                </a:cxn>
                <a:cxn ang="0">
                  <a:pos x="29" y="153"/>
                </a:cxn>
                <a:cxn ang="0">
                  <a:pos x="37" y="141"/>
                </a:cxn>
                <a:cxn ang="0">
                  <a:pos x="55" y="117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9" y="51"/>
                </a:cxn>
                <a:cxn ang="0">
                  <a:pos x="126" y="29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4" y="0"/>
                </a:cxn>
                <a:cxn ang="0">
                  <a:pos x="141" y="0"/>
                </a:cxn>
                <a:cxn ang="0">
                  <a:pos x="141" y="0"/>
                </a:cxn>
              </a:cxnLst>
              <a:rect l="0" t="0" r="r" b="b"/>
              <a:pathLst>
                <a:path w="147" h="194">
                  <a:moveTo>
                    <a:pt x="141" y="0"/>
                  </a:moveTo>
                  <a:lnTo>
                    <a:pt x="141" y="0"/>
                  </a:lnTo>
                  <a:lnTo>
                    <a:pt x="138" y="0"/>
                  </a:lnTo>
                  <a:lnTo>
                    <a:pt x="136" y="3"/>
                  </a:lnTo>
                  <a:lnTo>
                    <a:pt x="135" y="5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14" y="28"/>
                  </a:lnTo>
                  <a:lnTo>
                    <a:pt x="96" y="51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44" y="117"/>
                  </a:lnTo>
                  <a:lnTo>
                    <a:pt x="27" y="140"/>
                  </a:lnTo>
                  <a:lnTo>
                    <a:pt x="20" y="152"/>
                  </a:lnTo>
                  <a:lnTo>
                    <a:pt x="13" y="164"/>
                  </a:lnTo>
                  <a:lnTo>
                    <a:pt x="5" y="176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0"/>
                  </a:lnTo>
                  <a:lnTo>
                    <a:pt x="10" y="190"/>
                  </a:lnTo>
                  <a:lnTo>
                    <a:pt x="15" y="178"/>
                  </a:lnTo>
                  <a:lnTo>
                    <a:pt x="22" y="166"/>
                  </a:lnTo>
                  <a:lnTo>
                    <a:pt x="29" y="153"/>
                  </a:lnTo>
                  <a:lnTo>
                    <a:pt x="37" y="141"/>
                  </a:lnTo>
                  <a:lnTo>
                    <a:pt x="55" y="117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9" y="51"/>
                  </a:lnTo>
                  <a:lnTo>
                    <a:pt x="126" y="29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41" y="0"/>
                  </a:lnTo>
                  <a:lnTo>
                    <a:pt x="1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0" name="Freeform 436"/>
            <p:cNvSpPr/>
            <p:nvPr/>
          </p:nvSpPr>
          <p:spPr bwMode="auto">
            <a:xfrm>
              <a:off x="6599238" y="3675063"/>
              <a:ext cx="95250" cy="11112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0" y="9"/>
                </a:cxn>
                <a:cxn ang="0">
                  <a:pos x="148" y="19"/>
                </a:cxn>
                <a:cxn ang="0">
                  <a:pos x="135" y="31"/>
                </a:cxn>
                <a:cxn ang="0">
                  <a:pos x="124" y="42"/>
                </a:cxn>
                <a:cxn ang="0">
                  <a:pos x="103" y="66"/>
                </a:cxn>
                <a:cxn ang="0">
                  <a:pos x="83" y="89"/>
                </a:cxn>
                <a:cxn ang="0">
                  <a:pos x="83" y="89"/>
                </a:cxn>
                <a:cxn ang="0">
                  <a:pos x="61" y="116"/>
                </a:cxn>
                <a:cxn ang="0">
                  <a:pos x="40" y="143"/>
                </a:cxn>
                <a:cxn ang="0">
                  <a:pos x="40" y="143"/>
                </a:cxn>
                <a:cxn ang="0">
                  <a:pos x="30" y="158"/>
                </a:cxn>
                <a:cxn ang="0">
                  <a:pos x="22" y="172"/>
                </a:cxn>
                <a:cxn ang="0">
                  <a:pos x="11" y="186"/>
                </a:cxn>
                <a:cxn ang="0">
                  <a:pos x="1" y="200"/>
                </a:cxn>
                <a:cxn ang="0">
                  <a:pos x="1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1" y="205"/>
                </a:cxn>
                <a:cxn ang="0">
                  <a:pos x="2" y="207"/>
                </a:cxn>
                <a:cxn ang="0">
                  <a:pos x="3" y="207"/>
                </a:cxn>
                <a:cxn ang="0">
                  <a:pos x="5" y="208"/>
                </a:cxn>
                <a:cxn ang="0">
                  <a:pos x="6" y="208"/>
                </a:cxn>
                <a:cxn ang="0">
                  <a:pos x="8" y="206"/>
                </a:cxn>
                <a:cxn ang="0">
                  <a:pos x="8" y="206"/>
                </a:cxn>
                <a:cxn ang="0">
                  <a:pos x="14" y="198"/>
                </a:cxn>
                <a:cxn ang="0">
                  <a:pos x="21" y="189"/>
                </a:cxn>
                <a:cxn ang="0">
                  <a:pos x="33" y="170"/>
                </a:cxn>
                <a:cxn ang="0">
                  <a:pos x="33" y="170"/>
                </a:cxn>
                <a:cxn ang="0">
                  <a:pos x="55" y="139"/>
                </a:cxn>
                <a:cxn ang="0">
                  <a:pos x="79" y="109"/>
                </a:cxn>
                <a:cxn ang="0">
                  <a:pos x="79" y="109"/>
                </a:cxn>
                <a:cxn ang="0">
                  <a:pos x="101" y="81"/>
                </a:cxn>
                <a:cxn ang="0">
                  <a:pos x="124" y="54"/>
                </a:cxn>
                <a:cxn ang="0">
                  <a:pos x="136" y="42"/>
                </a:cxn>
                <a:cxn ang="0">
                  <a:pos x="150" y="29"/>
                </a:cxn>
                <a:cxn ang="0">
                  <a:pos x="163" y="18"/>
                </a:cxn>
                <a:cxn ang="0">
                  <a:pos x="178" y="8"/>
                </a:cxn>
                <a:cxn ang="0">
                  <a:pos x="178" y="8"/>
                </a:cxn>
                <a:cxn ang="0">
                  <a:pos x="179" y="7"/>
                </a:cxn>
                <a:cxn ang="0">
                  <a:pos x="180" y="5"/>
                </a:cxn>
                <a:cxn ang="0">
                  <a:pos x="180" y="4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80" h="208">
                  <a:moveTo>
                    <a:pt x="173" y="0"/>
                  </a:moveTo>
                  <a:lnTo>
                    <a:pt x="173" y="0"/>
                  </a:lnTo>
                  <a:lnTo>
                    <a:pt x="160" y="9"/>
                  </a:lnTo>
                  <a:lnTo>
                    <a:pt x="148" y="19"/>
                  </a:lnTo>
                  <a:lnTo>
                    <a:pt x="135" y="31"/>
                  </a:lnTo>
                  <a:lnTo>
                    <a:pt x="124" y="42"/>
                  </a:lnTo>
                  <a:lnTo>
                    <a:pt x="103" y="66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61" y="116"/>
                  </a:lnTo>
                  <a:lnTo>
                    <a:pt x="40" y="143"/>
                  </a:lnTo>
                  <a:lnTo>
                    <a:pt x="40" y="143"/>
                  </a:lnTo>
                  <a:lnTo>
                    <a:pt x="30" y="158"/>
                  </a:lnTo>
                  <a:lnTo>
                    <a:pt x="22" y="172"/>
                  </a:lnTo>
                  <a:lnTo>
                    <a:pt x="11" y="186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1" y="205"/>
                  </a:lnTo>
                  <a:lnTo>
                    <a:pt x="2" y="207"/>
                  </a:lnTo>
                  <a:lnTo>
                    <a:pt x="3" y="207"/>
                  </a:lnTo>
                  <a:lnTo>
                    <a:pt x="5" y="208"/>
                  </a:lnTo>
                  <a:lnTo>
                    <a:pt x="6" y="208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14" y="198"/>
                  </a:lnTo>
                  <a:lnTo>
                    <a:pt x="21" y="189"/>
                  </a:lnTo>
                  <a:lnTo>
                    <a:pt x="33" y="170"/>
                  </a:lnTo>
                  <a:lnTo>
                    <a:pt x="33" y="170"/>
                  </a:lnTo>
                  <a:lnTo>
                    <a:pt x="55" y="139"/>
                  </a:lnTo>
                  <a:lnTo>
                    <a:pt x="79" y="109"/>
                  </a:lnTo>
                  <a:lnTo>
                    <a:pt x="79" y="109"/>
                  </a:lnTo>
                  <a:lnTo>
                    <a:pt x="101" y="81"/>
                  </a:lnTo>
                  <a:lnTo>
                    <a:pt x="124" y="54"/>
                  </a:lnTo>
                  <a:lnTo>
                    <a:pt x="136" y="42"/>
                  </a:lnTo>
                  <a:lnTo>
                    <a:pt x="150" y="29"/>
                  </a:lnTo>
                  <a:lnTo>
                    <a:pt x="163" y="1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179" y="7"/>
                  </a:lnTo>
                  <a:lnTo>
                    <a:pt x="180" y="5"/>
                  </a:lnTo>
                  <a:lnTo>
                    <a:pt x="180" y="4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1" name="Freeform 437"/>
            <p:cNvSpPr/>
            <p:nvPr/>
          </p:nvSpPr>
          <p:spPr bwMode="auto">
            <a:xfrm>
              <a:off x="6630988" y="3644900"/>
              <a:ext cx="111125" cy="133350"/>
            </a:xfrm>
            <a:custGeom>
              <a:avLst/>
              <a:gdLst/>
              <a:ahLst/>
              <a:cxnLst>
                <a:cxn ang="0">
                  <a:pos x="199" y="3"/>
                </a:cxn>
                <a:cxn ang="0">
                  <a:pos x="199" y="3"/>
                </a:cxn>
                <a:cxn ang="0">
                  <a:pos x="194" y="12"/>
                </a:cxn>
                <a:cxn ang="0">
                  <a:pos x="189" y="20"/>
                </a:cxn>
                <a:cxn ang="0">
                  <a:pos x="178" y="38"/>
                </a:cxn>
                <a:cxn ang="0">
                  <a:pos x="164" y="53"/>
                </a:cxn>
                <a:cxn ang="0">
                  <a:pos x="151" y="69"/>
                </a:cxn>
                <a:cxn ang="0">
                  <a:pos x="151" y="69"/>
                </a:cxn>
                <a:cxn ang="0">
                  <a:pos x="136" y="85"/>
                </a:cxn>
                <a:cxn ang="0">
                  <a:pos x="122" y="102"/>
                </a:cxn>
                <a:cxn ang="0">
                  <a:pos x="92" y="133"/>
                </a:cxn>
                <a:cxn ang="0">
                  <a:pos x="92" y="133"/>
                </a:cxn>
                <a:cxn ang="0">
                  <a:pos x="63" y="165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17" y="220"/>
                </a:cxn>
                <a:cxn ang="0">
                  <a:pos x="7" y="231"/>
                </a:cxn>
                <a:cxn ang="0">
                  <a:pos x="3" y="237"/>
                </a:cxn>
                <a:cxn ang="0">
                  <a:pos x="0" y="243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0" y="249"/>
                </a:cxn>
                <a:cxn ang="0">
                  <a:pos x="2" y="250"/>
                </a:cxn>
                <a:cxn ang="0">
                  <a:pos x="4" y="251"/>
                </a:cxn>
                <a:cxn ang="0">
                  <a:pos x="9" y="251"/>
                </a:cxn>
                <a:cxn ang="0">
                  <a:pos x="9" y="251"/>
                </a:cxn>
                <a:cxn ang="0">
                  <a:pos x="12" y="250"/>
                </a:cxn>
                <a:cxn ang="0">
                  <a:pos x="13" y="248"/>
                </a:cxn>
                <a:cxn ang="0">
                  <a:pos x="13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21" y="228"/>
                </a:cxn>
                <a:cxn ang="0">
                  <a:pos x="32" y="216"/>
                </a:cxn>
                <a:cxn ang="0">
                  <a:pos x="54" y="191"/>
                </a:cxn>
                <a:cxn ang="0">
                  <a:pos x="54" y="191"/>
                </a:cxn>
                <a:cxn ang="0">
                  <a:pos x="82" y="159"/>
                </a:cxn>
                <a:cxn ang="0">
                  <a:pos x="111" y="128"/>
                </a:cxn>
                <a:cxn ang="0">
                  <a:pos x="111" y="128"/>
                </a:cxn>
                <a:cxn ang="0">
                  <a:pos x="140" y="96"/>
                </a:cxn>
                <a:cxn ang="0">
                  <a:pos x="168" y="63"/>
                </a:cxn>
                <a:cxn ang="0">
                  <a:pos x="168" y="63"/>
                </a:cxn>
                <a:cxn ang="0">
                  <a:pos x="179" y="49"/>
                </a:cxn>
                <a:cxn ang="0">
                  <a:pos x="190" y="36"/>
                </a:cxn>
                <a:cxn ang="0">
                  <a:pos x="200" y="21"/>
                </a:cxn>
                <a:cxn ang="0">
                  <a:pos x="205" y="13"/>
                </a:cxn>
                <a:cxn ang="0">
                  <a:pos x="208" y="6"/>
                </a:cxn>
                <a:cxn ang="0">
                  <a:pos x="208" y="6"/>
                </a:cxn>
                <a:cxn ang="0">
                  <a:pos x="209" y="4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1" y="0"/>
                </a:cxn>
                <a:cxn ang="0">
                  <a:pos x="200" y="1"/>
                </a:cxn>
                <a:cxn ang="0">
                  <a:pos x="199" y="3"/>
                </a:cxn>
                <a:cxn ang="0">
                  <a:pos x="199" y="3"/>
                </a:cxn>
              </a:cxnLst>
              <a:rect l="0" t="0" r="r" b="b"/>
              <a:pathLst>
                <a:path w="209" h="251">
                  <a:moveTo>
                    <a:pt x="199" y="3"/>
                  </a:moveTo>
                  <a:lnTo>
                    <a:pt x="199" y="3"/>
                  </a:lnTo>
                  <a:lnTo>
                    <a:pt x="194" y="12"/>
                  </a:lnTo>
                  <a:lnTo>
                    <a:pt x="189" y="20"/>
                  </a:lnTo>
                  <a:lnTo>
                    <a:pt x="178" y="38"/>
                  </a:lnTo>
                  <a:lnTo>
                    <a:pt x="164" y="53"/>
                  </a:lnTo>
                  <a:lnTo>
                    <a:pt x="151" y="69"/>
                  </a:lnTo>
                  <a:lnTo>
                    <a:pt x="151" y="69"/>
                  </a:lnTo>
                  <a:lnTo>
                    <a:pt x="136" y="85"/>
                  </a:lnTo>
                  <a:lnTo>
                    <a:pt x="122" y="102"/>
                  </a:lnTo>
                  <a:lnTo>
                    <a:pt x="92" y="133"/>
                  </a:lnTo>
                  <a:lnTo>
                    <a:pt x="92" y="133"/>
                  </a:lnTo>
                  <a:lnTo>
                    <a:pt x="63" y="165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17" y="220"/>
                  </a:lnTo>
                  <a:lnTo>
                    <a:pt x="7" y="231"/>
                  </a:lnTo>
                  <a:lnTo>
                    <a:pt x="3" y="237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0" y="249"/>
                  </a:lnTo>
                  <a:lnTo>
                    <a:pt x="2" y="250"/>
                  </a:lnTo>
                  <a:lnTo>
                    <a:pt x="4" y="251"/>
                  </a:lnTo>
                  <a:lnTo>
                    <a:pt x="9" y="251"/>
                  </a:lnTo>
                  <a:lnTo>
                    <a:pt x="9" y="251"/>
                  </a:lnTo>
                  <a:lnTo>
                    <a:pt x="12" y="250"/>
                  </a:lnTo>
                  <a:lnTo>
                    <a:pt x="13" y="248"/>
                  </a:lnTo>
                  <a:lnTo>
                    <a:pt x="13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21" y="228"/>
                  </a:lnTo>
                  <a:lnTo>
                    <a:pt x="32" y="216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82" y="159"/>
                  </a:lnTo>
                  <a:lnTo>
                    <a:pt x="111" y="128"/>
                  </a:lnTo>
                  <a:lnTo>
                    <a:pt x="111" y="128"/>
                  </a:lnTo>
                  <a:lnTo>
                    <a:pt x="140" y="96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79" y="49"/>
                  </a:lnTo>
                  <a:lnTo>
                    <a:pt x="190" y="36"/>
                  </a:lnTo>
                  <a:lnTo>
                    <a:pt x="200" y="21"/>
                  </a:lnTo>
                  <a:lnTo>
                    <a:pt x="205" y="13"/>
                  </a:lnTo>
                  <a:lnTo>
                    <a:pt x="208" y="6"/>
                  </a:lnTo>
                  <a:lnTo>
                    <a:pt x="208" y="6"/>
                  </a:lnTo>
                  <a:lnTo>
                    <a:pt x="209" y="4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1" y="0"/>
                  </a:lnTo>
                  <a:lnTo>
                    <a:pt x="200" y="1"/>
                  </a:lnTo>
                  <a:lnTo>
                    <a:pt x="199" y="3"/>
                  </a:lnTo>
                  <a:lnTo>
                    <a:pt x="1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2" name="Freeform 438"/>
            <p:cNvSpPr/>
            <p:nvPr/>
          </p:nvSpPr>
          <p:spPr bwMode="auto">
            <a:xfrm>
              <a:off x="6669088" y="3613150"/>
              <a:ext cx="122238" cy="165100"/>
            </a:xfrm>
            <a:custGeom>
              <a:avLst/>
              <a:gdLst/>
              <a:ahLst/>
              <a:cxnLst>
                <a:cxn ang="0">
                  <a:pos x="227" y="0"/>
                </a:cxn>
                <a:cxn ang="0">
                  <a:pos x="214" y="6"/>
                </a:cxn>
                <a:cxn ang="0">
                  <a:pos x="203" y="17"/>
                </a:cxn>
                <a:cxn ang="0">
                  <a:pos x="186" y="43"/>
                </a:cxn>
                <a:cxn ang="0">
                  <a:pos x="172" y="66"/>
                </a:cxn>
                <a:cxn ang="0">
                  <a:pos x="141" y="110"/>
                </a:cxn>
                <a:cxn ang="0">
                  <a:pos x="124" y="133"/>
                </a:cxn>
                <a:cxn ang="0">
                  <a:pos x="89" y="180"/>
                </a:cxn>
                <a:cxn ang="0">
                  <a:pos x="52" y="227"/>
                </a:cxn>
                <a:cxn ang="0">
                  <a:pos x="22" y="264"/>
                </a:cxn>
                <a:cxn ang="0">
                  <a:pos x="10" y="285"/>
                </a:cxn>
                <a:cxn ang="0">
                  <a:pos x="1" y="307"/>
                </a:cxn>
                <a:cxn ang="0">
                  <a:pos x="0" y="309"/>
                </a:cxn>
                <a:cxn ang="0">
                  <a:pos x="2" y="312"/>
                </a:cxn>
                <a:cxn ang="0">
                  <a:pos x="6" y="313"/>
                </a:cxn>
                <a:cxn ang="0">
                  <a:pos x="10" y="311"/>
                </a:cxn>
                <a:cxn ang="0">
                  <a:pos x="10" y="310"/>
                </a:cxn>
                <a:cxn ang="0">
                  <a:pos x="19" y="287"/>
                </a:cxn>
                <a:cxn ang="0">
                  <a:pos x="32" y="265"/>
                </a:cxn>
                <a:cxn ang="0">
                  <a:pos x="64" y="227"/>
                </a:cxn>
                <a:cxn ang="0">
                  <a:pos x="91" y="193"/>
                </a:cxn>
                <a:cxn ang="0">
                  <a:pos x="118" y="158"/>
                </a:cxn>
                <a:cxn ang="0">
                  <a:pos x="173" y="83"/>
                </a:cxn>
                <a:cxn ang="0">
                  <a:pos x="180" y="72"/>
                </a:cxn>
                <a:cxn ang="0">
                  <a:pos x="193" y="48"/>
                </a:cxn>
                <a:cxn ang="0">
                  <a:pos x="202" y="37"/>
                </a:cxn>
                <a:cxn ang="0">
                  <a:pos x="213" y="20"/>
                </a:cxn>
                <a:cxn ang="0">
                  <a:pos x="220" y="13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3" y="6"/>
                </a:cxn>
                <a:cxn ang="0">
                  <a:pos x="231" y="1"/>
                </a:cxn>
                <a:cxn ang="0">
                  <a:pos x="227" y="0"/>
                </a:cxn>
              </a:cxnLst>
              <a:rect l="0" t="0" r="r" b="b"/>
              <a:pathLst>
                <a:path w="233" h="313">
                  <a:moveTo>
                    <a:pt x="227" y="0"/>
                  </a:moveTo>
                  <a:lnTo>
                    <a:pt x="227" y="0"/>
                  </a:lnTo>
                  <a:lnTo>
                    <a:pt x="220" y="2"/>
                  </a:lnTo>
                  <a:lnTo>
                    <a:pt x="214" y="6"/>
                  </a:lnTo>
                  <a:lnTo>
                    <a:pt x="208" y="11"/>
                  </a:lnTo>
                  <a:lnTo>
                    <a:pt x="203" y="17"/>
                  </a:lnTo>
                  <a:lnTo>
                    <a:pt x="194" y="31"/>
                  </a:lnTo>
                  <a:lnTo>
                    <a:pt x="186" y="43"/>
                  </a:lnTo>
                  <a:lnTo>
                    <a:pt x="186" y="43"/>
                  </a:lnTo>
                  <a:lnTo>
                    <a:pt x="172" y="66"/>
                  </a:lnTo>
                  <a:lnTo>
                    <a:pt x="156" y="89"/>
                  </a:lnTo>
                  <a:lnTo>
                    <a:pt x="141" y="110"/>
                  </a:lnTo>
                  <a:lnTo>
                    <a:pt x="124" y="133"/>
                  </a:lnTo>
                  <a:lnTo>
                    <a:pt x="124" y="133"/>
                  </a:lnTo>
                  <a:lnTo>
                    <a:pt x="108" y="157"/>
                  </a:lnTo>
                  <a:lnTo>
                    <a:pt x="89" y="180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36" y="246"/>
                  </a:lnTo>
                  <a:lnTo>
                    <a:pt x="22" y="264"/>
                  </a:lnTo>
                  <a:lnTo>
                    <a:pt x="16" y="274"/>
                  </a:lnTo>
                  <a:lnTo>
                    <a:pt x="10" y="285"/>
                  </a:lnTo>
                  <a:lnTo>
                    <a:pt x="4" y="295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4" y="313"/>
                  </a:lnTo>
                  <a:lnTo>
                    <a:pt x="6" y="313"/>
                  </a:lnTo>
                  <a:lnTo>
                    <a:pt x="7" y="312"/>
                  </a:lnTo>
                  <a:lnTo>
                    <a:pt x="10" y="311"/>
                  </a:lnTo>
                  <a:lnTo>
                    <a:pt x="10" y="310"/>
                  </a:lnTo>
                  <a:lnTo>
                    <a:pt x="10" y="310"/>
                  </a:lnTo>
                  <a:lnTo>
                    <a:pt x="14" y="297"/>
                  </a:lnTo>
                  <a:lnTo>
                    <a:pt x="19" y="287"/>
                  </a:lnTo>
                  <a:lnTo>
                    <a:pt x="25" y="276"/>
                  </a:lnTo>
                  <a:lnTo>
                    <a:pt x="32" y="265"/>
                  </a:lnTo>
                  <a:lnTo>
                    <a:pt x="48" y="246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91" y="193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46" y="121"/>
                  </a:lnTo>
                  <a:lnTo>
                    <a:pt x="173" y="83"/>
                  </a:lnTo>
                  <a:lnTo>
                    <a:pt x="173" y="83"/>
                  </a:lnTo>
                  <a:lnTo>
                    <a:pt x="180" y="72"/>
                  </a:lnTo>
                  <a:lnTo>
                    <a:pt x="186" y="60"/>
                  </a:lnTo>
                  <a:lnTo>
                    <a:pt x="193" y="48"/>
                  </a:lnTo>
                  <a:lnTo>
                    <a:pt x="202" y="37"/>
                  </a:lnTo>
                  <a:lnTo>
                    <a:pt x="202" y="37"/>
                  </a:lnTo>
                  <a:lnTo>
                    <a:pt x="208" y="30"/>
                  </a:lnTo>
                  <a:lnTo>
                    <a:pt x="213" y="20"/>
                  </a:lnTo>
                  <a:lnTo>
                    <a:pt x="216" y="16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3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1" y="1"/>
                  </a:lnTo>
                  <a:lnTo>
                    <a:pt x="230" y="0"/>
                  </a:lnTo>
                  <a:lnTo>
                    <a:pt x="227" y="0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3" name="Freeform 439"/>
            <p:cNvSpPr/>
            <p:nvPr/>
          </p:nvSpPr>
          <p:spPr bwMode="auto">
            <a:xfrm>
              <a:off x="6704013" y="3436938"/>
              <a:ext cx="225425" cy="333375"/>
            </a:xfrm>
            <a:custGeom>
              <a:avLst/>
              <a:gdLst/>
              <a:ahLst/>
              <a:cxnLst>
                <a:cxn ang="0">
                  <a:pos x="419" y="1"/>
                </a:cxn>
                <a:cxn ang="0">
                  <a:pos x="395" y="32"/>
                </a:cxn>
                <a:cxn ang="0">
                  <a:pos x="374" y="64"/>
                </a:cxn>
                <a:cxn ang="0">
                  <a:pos x="344" y="108"/>
                </a:cxn>
                <a:cxn ang="0">
                  <a:pos x="313" y="150"/>
                </a:cxn>
                <a:cxn ang="0">
                  <a:pos x="285" y="189"/>
                </a:cxn>
                <a:cxn ang="0">
                  <a:pos x="232" y="269"/>
                </a:cxn>
                <a:cxn ang="0">
                  <a:pos x="205" y="308"/>
                </a:cxn>
                <a:cxn ang="0">
                  <a:pos x="156" y="375"/>
                </a:cxn>
                <a:cxn ang="0">
                  <a:pos x="139" y="396"/>
                </a:cxn>
                <a:cxn ang="0">
                  <a:pos x="110" y="432"/>
                </a:cxn>
                <a:cxn ang="0">
                  <a:pos x="85" y="471"/>
                </a:cxn>
                <a:cxn ang="0">
                  <a:pos x="73" y="492"/>
                </a:cxn>
                <a:cxn ang="0">
                  <a:pos x="50" y="534"/>
                </a:cxn>
                <a:cxn ang="0">
                  <a:pos x="39" y="556"/>
                </a:cxn>
                <a:cxn ang="0">
                  <a:pos x="16" y="589"/>
                </a:cxn>
                <a:cxn ang="0">
                  <a:pos x="6" y="605"/>
                </a:cxn>
                <a:cxn ang="0">
                  <a:pos x="0" y="624"/>
                </a:cxn>
                <a:cxn ang="0">
                  <a:pos x="0" y="626"/>
                </a:cxn>
                <a:cxn ang="0">
                  <a:pos x="5" y="630"/>
                </a:cxn>
                <a:cxn ang="0">
                  <a:pos x="8" y="630"/>
                </a:cxn>
                <a:cxn ang="0">
                  <a:pos x="10" y="627"/>
                </a:cxn>
                <a:cxn ang="0">
                  <a:pos x="12" y="617"/>
                </a:cxn>
                <a:cxn ang="0">
                  <a:pos x="21" y="598"/>
                </a:cxn>
                <a:cxn ang="0">
                  <a:pos x="39" y="570"/>
                </a:cxn>
                <a:cxn ang="0">
                  <a:pos x="51" y="554"/>
                </a:cxn>
                <a:cxn ang="0">
                  <a:pos x="72" y="515"/>
                </a:cxn>
                <a:cxn ang="0">
                  <a:pos x="92" y="475"/>
                </a:cxn>
                <a:cxn ang="0">
                  <a:pos x="106" y="455"/>
                </a:cxn>
                <a:cxn ang="0">
                  <a:pos x="135" y="415"/>
                </a:cxn>
                <a:cxn ang="0">
                  <a:pos x="151" y="396"/>
                </a:cxn>
                <a:cxn ang="0">
                  <a:pos x="181" y="359"/>
                </a:cxn>
                <a:cxn ang="0">
                  <a:pos x="208" y="319"/>
                </a:cxn>
                <a:cxn ang="0">
                  <a:pos x="312" y="167"/>
                </a:cxn>
                <a:cxn ang="0">
                  <a:pos x="367" y="91"/>
                </a:cxn>
                <a:cxn ang="0">
                  <a:pos x="382" y="70"/>
                </a:cxn>
                <a:cxn ang="0">
                  <a:pos x="409" y="27"/>
                </a:cxn>
                <a:cxn ang="0">
                  <a:pos x="425" y="8"/>
                </a:cxn>
                <a:cxn ang="0">
                  <a:pos x="426" y="6"/>
                </a:cxn>
                <a:cxn ang="0">
                  <a:pos x="426" y="2"/>
                </a:cxn>
                <a:cxn ang="0">
                  <a:pos x="424" y="0"/>
                </a:cxn>
                <a:cxn ang="0">
                  <a:pos x="421" y="0"/>
                </a:cxn>
                <a:cxn ang="0">
                  <a:pos x="419" y="1"/>
                </a:cxn>
              </a:cxnLst>
              <a:rect l="0" t="0" r="r" b="b"/>
              <a:pathLst>
                <a:path w="427" h="630">
                  <a:moveTo>
                    <a:pt x="419" y="1"/>
                  </a:moveTo>
                  <a:lnTo>
                    <a:pt x="419" y="1"/>
                  </a:lnTo>
                  <a:lnTo>
                    <a:pt x="406" y="17"/>
                  </a:lnTo>
                  <a:lnTo>
                    <a:pt x="395" y="32"/>
                  </a:lnTo>
                  <a:lnTo>
                    <a:pt x="385" y="49"/>
                  </a:lnTo>
                  <a:lnTo>
                    <a:pt x="374" y="64"/>
                  </a:lnTo>
                  <a:lnTo>
                    <a:pt x="374" y="64"/>
                  </a:lnTo>
                  <a:lnTo>
                    <a:pt x="344" y="108"/>
                  </a:lnTo>
                  <a:lnTo>
                    <a:pt x="329" y="129"/>
                  </a:lnTo>
                  <a:lnTo>
                    <a:pt x="313" y="150"/>
                  </a:lnTo>
                  <a:lnTo>
                    <a:pt x="313" y="150"/>
                  </a:lnTo>
                  <a:lnTo>
                    <a:pt x="285" y="189"/>
                  </a:lnTo>
                  <a:lnTo>
                    <a:pt x="259" y="228"/>
                  </a:lnTo>
                  <a:lnTo>
                    <a:pt x="232" y="269"/>
                  </a:lnTo>
                  <a:lnTo>
                    <a:pt x="205" y="308"/>
                  </a:lnTo>
                  <a:lnTo>
                    <a:pt x="205" y="308"/>
                  </a:lnTo>
                  <a:lnTo>
                    <a:pt x="173" y="353"/>
                  </a:lnTo>
                  <a:lnTo>
                    <a:pt x="156" y="375"/>
                  </a:lnTo>
                  <a:lnTo>
                    <a:pt x="139" y="396"/>
                  </a:lnTo>
                  <a:lnTo>
                    <a:pt x="139" y="396"/>
                  </a:lnTo>
                  <a:lnTo>
                    <a:pt x="124" y="414"/>
                  </a:lnTo>
                  <a:lnTo>
                    <a:pt x="110" y="432"/>
                  </a:lnTo>
                  <a:lnTo>
                    <a:pt x="97" y="452"/>
                  </a:lnTo>
                  <a:lnTo>
                    <a:pt x="85" y="471"/>
                  </a:lnTo>
                  <a:lnTo>
                    <a:pt x="85" y="471"/>
                  </a:lnTo>
                  <a:lnTo>
                    <a:pt x="73" y="492"/>
                  </a:lnTo>
                  <a:lnTo>
                    <a:pt x="61" y="514"/>
                  </a:lnTo>
                  <a:lnTo>
                    <a:pt x="50" y="534"/>
                  </a:lnTo>
                  <a:lnTo>
                    <a:pt x="39" y="556"/>
                  </a:lnTo>
                  <a:lnTo>
                    <a:pt x="39" y="556"/>
                  </a:lnTo>
                  <a:lnTo>
                    <a:pt x="27" y="572"/>
                  </a:lnTo>
                  <a:lnTo>
                    <a:pt x="16" y="589"/>
                  </a:lnTo>
                  <a:lnTo>
                    <a:pt x="11" y="597"/>
                  </a:lnTo>
                  <a:lnTo>
                    <a:pt x="6" y="605"/>
                  </a:lnTo>
                  <a:lnTo>
                    <a:pt x="2" y="615"/>
                  </a:lnTo>
                  <a:lnTo>
                    <a:pt x="0" y="624"/>
                  </a:lnTo>
                  <a:lnTo>
                    <a:pt x="0" y="624"/>
                  </a:lnTo>
                  <a:lnTo>
                    <a:pt x="0" y="626"/>
                  </a:lnTo>
                  <a:lnTo>
                    <a:pt x="1" y="628"/>
                  </a:lnTo>
                  <a:lnTo>
                    <a:pt x="5" y="630"/>
                  </a:lnTo>
                  <a:lnTo>
                    <a:pt x="6" y="630"/>
                  </a:lnTo>
                  <a:lnTo>
                    <a:pt x="8" y="630"/>
                  </a:lnTo>
                  <a:lnTo>
                    <a:pt x="9" y="629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2" y="617"/>
                  </a:lnTo>
                  <a:lnTo>
                    <a:pt x="16" y="608"/>
                  </a:lnTo>
                  <a:lnTo>
                    <a:pt x="21" y="598"/>
                  </a:lnTo>
                  <a:lnTo>
                    <a:pt x="26" y="589"/>
                  </a:lnTo>
                  <a:lnTo>
                    <a:pt x="39" y="570"/>
                  </a:lnTo>
                  <a:lnTo>
                    <a:pt x="51" y="554"/>
                  </a:lnTo>
                  <a:lnTo>
                    <a:pt x="51" y="554"/>
                  </a:lnTo>
                  <a:lnTo>
                    <a:pt x="61" y="534"/>
                  </a:lnTo>
                  <a:lnTo>
                    <a:pt x="72" y="515"/>
                  </a:lnTo>
                  <a:lnTo>
                    <a:pt x="82" y="495"/>
                  </a:lnTo>
                  <a:lnTo>
                    <a:pt x="92" y="475"/>
                  </a:lnTo>
                  <a:lnTo>
                    <a:pt x="92" y="475"/>
                  </a:lnTo>
                  <a:lnTo>
                    <a:pt x="106" y="455"/>
                  </a:lnTo>
                  <a:lnTo>
                    <a:pt x="120" y="434"/>
                  </a:lnTo>
                  <a:lnTo>
                    <a:pt x="135" y="415"/>
                  </a:lnTo>
                  <a:lnTo>
                    <a:pt x="151" y="396"/>
                  </a:lnTo>
                  <a:lnTo>
                    <a:pt x="151" y="396"/>
                  </a:lnTo>
                  <a:lnTo>
                    <a:pt x="167" y="378"/>
                  </a:lnTo>
                  <a:lnTo>
                    <a:pt x="181" y="359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312" y="167"/>
                  </a:lnTo>
                  <a:lnTo>
                    <a:pt x="312" y="167"/>
                  </a:lnTo>
                  <a:lnTo>
                    <a:pt x="340" y="129"/>
                  </a:lnTo>
                  <a:lnTo>
                    <a:pt x="367" y="91"/>
                  </a:lnTo>
                  <a:lnTo>
                    <a:pt x="367" y="91"/>
                  </a:lnTo>
                  <a:lnTo>
                    <a:pt x="382" y="70"/>
                  </a:lnTo>
                  <a:lnTo>
                    <a:pt x="395" y="49"/>
                  </a:lnTo>
                  <a:lnTo>
                    <a:pt x="409" y="27"/>
                  </a:lnTo>
                  <a:lnTo>
                    <a:pt x="418" y="18"/>
                  </a:lnTo>
                  <a:lnTo>
                    <a:pt x="425" y="8"/>
                  </a:lnTo>
                  <a:lnTo>
                    <a:pt x="425" y="8"/>
                  </a:lnTo>
                  <a:lnTo>
                    <a:pt x="426" y="6"/>
                  </a:lnTo>
                  <a:lnTo>
                    <a:pt x="427" y="4"/>
                  </a:lnTo>
                  <a:lnTo>
                    <a:pt x="426" y="2"/>
                  </a:lnTo>
                  <a:lnTo>
                    <a:pt x="425" y="1"/>
                  </a:lnTo>
                  <a:lnTo>
                    <a:pt x="424" y="0"/>
                  </a:lnTo>
                  <a:lnTo>
                    <a:pt x="422" y="0"/>
                  </a:lnTo>
                  <a:lnTo>
                    <a:pt x="421" y="0"/>
                  </a:lnTo>
                  <a:lnTo>
                    <a:pt x="419" y="1"/>
                  </a:lnTo>
                  <a:lnTo>
                    <a:pt x="4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4" name="Freeform 440"/>
            <p:cNvSpPr/>
            <p:nvPr/>
          </p:nvSpPr>
          <p:spPr bwMode="auto">
            <a:xfrm>
              <a:off x="6738938" y="3468688"/>
              <a:ext cx="206375" cy="279400"/>
            </a:xfrm>
            <a:custGeom>
              <a:avLst/>
              <a:gdLst/>
              <a:ahLst/>
              <a:cxnLst>
                <a:cxn ang="0">
                  <a:pos x="381" y="2"/>
                </a:cxn>
                <a:cxn ang="0">
                  <a:pos x="329" y="67"/>
                </a:cxn>
                <a:cxn ang="0">
                  <a:pos x="230" y="203"/>
                </a:cxn>
                <a:cxn ang="0">
                  <a:pos x="180" y="271"/>
                </a:cxn>
                <a:cxn ang="0">
                  <a:pos x="128" y="340"/>
                </a:cxn>
                <a:cxn ang="0">
                  <a:pos x="75" y="409"/>
                </a:cxn>
                <a:cxn ang="0">
                  <a:pos x="50" y="445"/>
                </a:cxn>
                <a:cxn ang="0">
                  <a:pos x="39" y="459"/>
                </a:cxn>
                <a:cxn ang="0">
                  <a:pos x="29" y="473"/>
                </a:cxn>
                <a:cxn ang="0">
                  <a:pos x="26" y="479"/>
                </a:cxn>
                <a:cxn ang="0">
                  <a:pos x="15" y="497"/>
                </a:cxn>
                <a:cxn ang="0">
                  <a:pos x="4" y="514"/>
                </a:cxn>
                <a:cxn ang="0">
                  <a:pos x="0" y="521"/>
                </a:cxn>
                <a:cxn ang="0">
                  <a:pos x="0" y="525"/>
                </a:cxn>
                <a:cxn ang="0">
                  <a:pos x="4" y="527"/>
                </a:cxn>
                <a:cxn ang="0">
                  <a:pos x="7" y="526"/>
                </a:cxn>
                <a:cxn ang="0">
                  <a:pos x="10" y="524"/>
                </a:cxn>
                <a:cxn ang="0">
                  <a:pos x="12" y="519"/>
                </a:cxn>
                <a:cxn ang="0">
                  <a:pos x="22" y="503"/>
                </a:cxn>
                <a:cxn ang="0">
                  <a:pos x="35" y="485"/>
                </a:cxn>
                <a:cxn ang="0">
                  <a:pos x="40" y="475"/>
                </a:cxn>
                <a:cxn ang="0">
                  <a:pos x="57" y="448"/>
                </a:cxn>
                <a:cxn ang="0">
                  <a:pos x="83" y="414"/>
                </a:cxn>
                <a:cxn ang="0">
                  <a:pos x="133" y="348"/>
                </a:cxn>
                <a:cxn ang="0">
                  <a:pos x="183" y="282"/>
                </a:cxn>
                <a:cxn ang="0">
                  <a:pos x="285" y="145"/>
                </a:cxn>
                <a:cxn ang="0">
                  <a:pos x="361" y="41"/>
                </a:cxn>
                <a:cxn ang="0">
                  <a:pos x="388" y="8"/>
                </a:cxn>
                <a:cxn ang="0">
                  <a:pos x="389" y="5"/>
                </a:cxn>
                <a:cxn ang="0">
                  <a:pos x="386" y="1"/>
                </a:cxn>
                <a:cxn ang="0">
                  <a:pos x="383" y="1"/>
                </a:cxn>
                <a:cxn ang="0">
                  <a:pos x="381" y="2"/>
                </a:cxn>
              </a:cxnLst>
              <a:rect l="0" t="0" r="r" b="b"/>
              <a:pathLst>
                <a:path w="389" h="527">
                  <a:moveTo>
                    <a:pt x="381" y="2"/>
                  </a:moveTo>
                  <a:lnTo>
                    <a:pt x="381" y="2"/>
                  </a:lnTo>
                  <a:lnTo>
                    <a:pt x="355" y="34"/>
                  </a:lnTo>
                  <a:lnTo>
                    <a:pt x="329" y="67"/>
                  </a:lnTo>
                  <a:lnTo>
                    <a:pt x="279" y="135"/>
                  </a:lnTo>
                  <a:lnTo>
                    <a:pt x="230" y="203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53" y="305"/>
                  </a:lnTo>
                  <a:lnTo>
                    <a:pt x="128" y="340"/>
                  </a:lnTo>
                  <a:lnTo>
                    <a:pt x="101" y="374"/>
                  </a:lnTo>
                  <a:lnTo>
                    <a:pt x="75" y="409"/>
                  </a:lnTo>
                  <a:lnTo>
                    <a:pt x="75" y="409"/>
                  </a:lnTo>
                  <a:lnTo>
                    <a:pt x="50" y="445"/>
                  </a:lnTo>
                  <a:lnTo>
                    <a:pt x="50" y="445"/>
                  </a:lnTo>
                  <a:lnTo>
                    <a:pt x="39" y="459"/>
                  </a:lnTo>
                  <a:lnTo>
                    <a:pt x="33" y="466"/>
                  </a:lnTo>
                  <a:lnTo>
                    <a:pt x="29" y="473"/>
                  </a:lnTo>
                  <a:lnTo>
                    <a:pt x="29" y="473"/>
                  </a:lnTo>
                  <a:lnTo>
                    <a:pt x="26" y="479"/>
                  </a:lnTo>
                  <a:lnTo>
                    <a:pt x="22" y="486"/>
                  </a:lnTo>
                  <a:lnTo>
                    <a:pt x="15" y="497"/>
                  </a:lnTo>
                  <a:lnTo>
                    <a:pt x="7" y="508"/>
                  </a:lnTo>
                  <a:lnTo>
                    <a:pt x="4" y="514"/>
                  </a:lnTo>
                  <a:lnTo>
                    <a:pt x="0" y="521"/>
                  </a:lnTo>
                  <a:lnTo>
                    <a:pt x="0" y="521"/>
                  </a:lnTo>
                  <a:lnTo>
                    <a:pt x="0" y="523"/>
                  </a:lnTo>
                  <a:lnTo>
                    <a:pt x="0" y="525"/>
                  </a:lnTo>
                  <a:lnTo>
                    <a:pt x="3" y="526"/>
                  </a:lnTo>
                  <a:lnTo>
                    <a:pt x="4" y="527"/>
                  </a:lnTo>
                  <a:lnTo>
                    <a:pt x="6" y="527"/>
                  </a:lnTo>
                  <a:lnTo>
                    <a:pt x="7" y="526"/>
                  </a:lnTo>
                  <a:lnTo>
                    <a:pt x="9" y="525"/>
                  </a:lnTo>
                  <a:lnTo>
                    <a:pt x="10" y="524"/>
                  </a:lnTo>
                  <a:lnTo>
                    <a:pt x="10" y="524"/>
                  </a:lnTo>
                  <a:lnTo>
                    <a:pt x="12" y="519"/>
                  </a:lnTo>
                  <a:lnTo>
                    <a:pt x="15" y="513"/>
                  </a:lnTo>
                  <a:lnTo>
                    <a:pt x="22" y="503"/>
                  </a:lnTo>
                  <a:lnTo>
                    <a:pt x="29" y="494"/>
                  </a:lnTo>
                  <a:lnTo>
                    <a:pt x="35" y="485"/>
                  </a:lnTo>
                  <a:lnTo>
                    <a:pt x="35" y="485"/>
                  </a:lnTo>
                  <a:lnTo>
                    <a:pt x="40" y="475"/>
                  </a:lnTo>
                  <a:lnTo>
                    <a:pt x="45" y="466"/>
                  </a:lnTo>
                  <a:lnTo>
                    <a:pt x="57" y="448"/>
                  </a:lnTo>
                  <a:lnTo>
                    <a:pt x="83" y="414"/>
                  </a:lnTo>
                  <a:lnTo>
                    <a:pt x="83" y="414"/>
                  </a:lnTo>
                  <a:lnTo>
                    <a:pt x="107" y="380"/>
                  </a:lnTo>
                  <a:lnTo>
                    <a:pt x="133" y="348"/>
                  </a:lnTo>
                  <a:lnTo>
                    <a:pt x="183" y="282"/>
                  </a:lnTo>
                  <a:lnTo>
                    <a:pt x="183" y="282"/>
                  </a:lnTo>
                  <a:lnTo>
                    <a:pt x="234" y="214"/>
                  </a:lnTo>
                  <a:lnTo>
                    <a:pt x="285" y="145"/>
                  </a:lnTo>
                  <a:lnTo>
                    <a:pt x="335" y="75"/>
                  </a:lnTo>
                  <a:lnTo>
                    <a:pt x="361" y="41"/>
                  </a:lnTo>
                  <a:lnTo>
                    <a:pt x="388" y="8"/>
                  </a:lnTo>
                  <a:lnTo>
                    <a:pt x="388" y="8"/>
                  </a:lnTo>
                  <a:lnTo>
                    <a:pt x="389" y="6"/>
                  </a:lnTo>
                  <a:lnTo>
                    <a:pt x="389" y="5"/>
                  </a:lnTo>
                  <a:lnTo>
                    <a:pt x="388" y="2"/>
                  </a:lnTo>
                  <a:lnTo>
                    <a:pt x="386" y="1"/>
                  </a:lnTo>
                  <a:lnTo>
                    <a:pt x="385" y="0"/>
                  </a:lnTo>
                  <a:lnTo>
                    <a:pt x="383" y="1"/>
                  </a:lnTo>
                  <a:lnTo>
                    <a:pt x="381" y="2"/>
                  </a:lnTo>
                  <a:lnTo>
                    <a:pt x="3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5" name="Freeform 441"/>
            <p:cNvSpPr/>
            <p:nvPr/>
          </p:nvSpPr>
          <p:spPr bwMode="auto">
            <a:xfrm>
              <a:off x="6777038" y="3524250"/>
              <a:ext cx="163513" cy="212725"/>
            </a:xfrm>
            <a:custGeom>
              <a:avLst/>
              <a:gdLst/>
              <a:ahLst/>
              <a:cxnLst>
                <a:cxn ang="0">
                  <a:pos x="299" y="2"/>
                </a:cxn>
                <a:cxn ang="0">
                  <a:pos x="263" y="45"/>
                </a:cxn>
                <a:cxn ang="0">
                  <a:pos x="232" y="91"/>
                </a:cxn>
                <a:cxn ang="0">
                  <a:pos x="214" y="118"/>
                </a:cxn>
                <a:cxn ang="0">
                  <a:pos x="157" y="196"/>
                </a:cxn>
                <a:cxn ang="0">
                  <a:pos x="135" y="223"/>
                </a:cxn>
                <a:cxn ang="0">
                  <a:pos x="70" y="302"/>
                </a:cxn>
                <a:cxn ang="0">
                  <a:pos x="53" y="323"/>
                </a:cxn>
                <a:cxn ang="0">
                  <a:pos x="38" y="343"/>
                </a:cxn>
                <a:cxn ang="0">
                  <a:pos x="19" y="373"/>
                </a:cxn>
                <a:cxn ang="0">
                  <a:pos x="13" y="386"/>
                </a:cxn>
                <a:cxn ang="0">
                  <a:pos x="6" y="393"/>
                </a:cxn>
                <a:cxn ang="0">
                  <a:pos x="3" y="395"/>
                </a:cxn>
                <a:cxn ang="0">
                  <a:pos x="0" y="397"/>
                </a:cxn>
                <a:cxn ang="0">
                  <a:pos x="0" y="400"/>
                </a:cxn>
                <a:cxn ang="0">
                  <a:pos x="2" y="403"/>
                </a:cxn>
                <a:cxn ang="0">
                  <a:pos x="6" y="403"/>
                </a:cxn>
                <a:cxn ang="0">
                  <a:pos x="11" y="401"/>
                </a:cxn>
                <a:cxn ang="0">
                  <a:pos x="19" y="394"/>
                </a:cxn>
                <a:cxn ang="0">
                  <a:pos x="22" y="388"/>
                </a:cxn>
                <a:cxn ang="0">
                  <a:pos x="47" y="347"/>
                </a:cxn>
                <a:cxn ang="0">
                  <a:pos x="57" y="334"/>
                </a:cxn>
                <a:cxn ang="0">
                  <a:pos x="102" y="278"/>
                </a:cxn>
                <a:cxn ang="0">
                  <a:pos x="147" y="223"/>
                </a:cxn>
                <a:cxn ang="0">
                  <a:pos x="185" y="173"/>
                </a:cxn>
                <a:cxn ang="0">
                  <a:pos x="222" y="124"/>
                </a:cxn>
                <a:cxn ang="0">
                  <a:pos x="262" y="65"/>
                </a:cxn>
                <a:cxn ang="0">
                  <a:pos x="294" y="22"/>
                </a:cxn>
                <a:cxn ang="0">
                  <a:pos x="307" y="9"/>
                </a:cxn>
                <a:cxn ang="0">
                  <a:pos x="308" y="6"/>
                </a:cxn>
                <a:cxn ang="0">
                  <a:pos x="307" y="2"/>
                </a:cxn>
                <a:cxn ang="0">
                  <a:pos x="303" y="0"/>
                </a:cxn>
                <a:cxn ang="0">
                  <a:pos x="299" y="2"/>
                </a:cxn>
              </a:cxnLst>
              <a:rect l="0" t="0" r="r" b="b"/>
              <a:pathLst>
                <a:path w="308" h="403">
                  <a:moveTo>
                    <a:pt x="299" y="2"/>
                  </a:moveTo>
                  <a:lnTo>
                    <a:pt x="299" y="2"/>
                  </a:lnTo>
                  <a:lnTo>
                    <a:pt x="281" y="23"/>
                  </a:lnTo>
                  <a:lnTo>
                    <a:pt x="263" y="45"/>
                  </a:lnTo>
                  <a:lnTo>
                    <a:pt x="248" y="68"/>
                  </a:lnTo>
                  <a:lnTo>
                    <a:pt x="232" y="91"/>
                  </a:lnTo>
                  <a:lnTo>
                    <a:pt x="232" y="91"/>
                  </a:lnTo>
                  <a:lnTo>
                    <a:pt x="214" y="118"/>
                  </a:lnTo>
                  <a:lnTo>
                    <a:pt x="195" y="144"/>
                  </a:lnTo>
                  <a:lnTo>
                    <a:pt x="157" y="196"/>
                  </a:lnTo>
                  <a:lnTo>
                    <a:pt x="157" y="196"/>
                  </a:lnTo>
                  <a:lnTo>
                    <a:pt x="135" y="223"/>
                  </a:lnTo>
                  <a:lnTo>
                    <a:pt x="113" y="249"/>
                  </a:lnTo>
                  <a:lnTo>
                    <a:pt x="70" y="302"/>
                  </a:lnTo>
                  <a:lnTo>
                    <a:pt x="70" y="302"/>
                  </a:lnTo>
                  <a:lnTo>
                    <a:pt x="53" y="323"/>
                  </a:lnTo>
                  <a:lnTo>
                    <a:pt x="38" y="343"/>
                  </a:lnTo>
                  <a:lnTo>
                    <a:pt x="38" y="343"/>
                  </a:lnTo>
                  <a:lnTo>
                    <a:pt x="29" y="358"/>
                  </a:lnTo>
                  <a:lnTo>
                    <a:pt x="19" y="373"/>
                  </a:lnTo>
                  <a:lnTo>
                    <a:pt x="19" y="373"/>
                  </a:lnTo>
                  <a:lnTo>
                    <a:pt x="13" y="386"/>
                  </a:lnTo>
                  <a:lnTo>
                    <a:pt x="9" y="391"/>
                  </a:lnTo>
                  <a:lnTo>
                    <a:pt x="6" y="393"/>
                  </a:lnTo>
                  <a:lnTo>
                    <a:pt x="3" y="395"/>
                  </a:lnTo>
                  <a:lnTo>
                    <a:pt x="3" y="395"/>
                  </a:lnTo>
                  <a:lnTo>
                    <a:pt x="1" y="395"/>
                  </a:lnTo>
                  <a:lnTo>
                    <a:pt x="0" y="397"/>
                  </a:lnTo>
                  <a:lnTo>
                    <a:pt x="0" y="398"/>
                  </a:lnTo>
                  <a:lnTo>
                    <a:pt x="0" y="400"/>
                  </a:lnTo>
                  <a:lnTo>
                    <a:pt x="1" y="402"/>
                  </a:lnTo>
                  <a:lnTo>
                    <a:pt x="2" y="403"/>
                  </a:lnTo>
                  <a:lnTo>
                    <a:pt x="4" y="403"/>
                  </a:lnTo>
                  <a:lnTo>
                    <a:pt x="6" y="403"/>
                  </a:lnTo>
                  <a:lnTo>
                    <a:pt x="6" y="403"/>
                  </a:lnTo>
                  <a:lnTo>
                    <a:pt x="11" y="401"/>
                  </a:lnTo>
                  <a:lnTo>
                    <a:pt x="15" y="398"/>
                  </a:lnTo>
                  <a:lnTo>
                    <a:pt x="19" y="394"/>
                  </a:lnTo>
                  <a:lnTo>
                    <a:pt x="22" y="388"/>
                  </a:lnTo>
                  <a:lnTo>
                    <a:pt x="22" y="388"/>
                  </a:lnTo>
                  <a:lnTo>
                    <a:pt x="38" y="361"/>
                  </a:lnTo>
                  <a:lnTo>
                    <a:pt x="47" y="347"/>
                  </a:lnTo>
                  <a:lnTo>
                    <a:pt x="57" y="334"/>
                  </a:lnTo>
                  <a:lnTo>
                    <a:pt x="57" y="334"/>
                  </a:lnTo>
                  <a:lnTo>
                    <a:pt x="78" y="306"/>
                  </a:lnTo>
                  <a:lnTo>
                    <a:pt x="102" y="278"/>
                  </a:lnTo>
                  <a:lnTo>
                    <a:pt x="125" y="250"/>
                  </a:lnTo>
                  <a:lnTo>
                    <a:pt x="147" y="223"/>
                  </a:lnTo>
                  <a:lnTo>
                    <a:pt x="147" y="223"/>
                  </a:lnTo>
                  <a:lnTo>
                    <a:pt x="185" y="173"/>
                  </a:lnTo>
                  <a:lnTo>
                    <a:pt x="222" y="124"/>
                  </a:lnTo>
                  <a:lnTo>
                    <a:pt x="222" y="124"/>
                  </a:lnTo>
                  <a:lnTo>
                    <a:pt x="241" y="94"/>
                  </a:lnTo>
                  <a:lnTo>
                    <a:pt x="262" y="65"/>
                  </a:lnTo>
                  <a:lnTo>
                    <a:pt x="283" y="37"/>
                  </a:lnTo>
                  <a:lnTo>
                    <a:pt x="294" y="22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8" y="4"/>
                  </a:lnTo>
                  <a:lnTo>
                    <a:pt x="307" y="2"/>
                  </a:lnTo>
                  <a:lnTo>
                    <a:pt x="304" y="1"/>
                  </a:lnTo>
                  <a:lnTo>
                    <a:pt x="303" y="0"/>
                  </a:lnTo>
                  <a:lnTo>
                    <a:pt x="301" y="1"/>
                  </a:lnTo>
                  <a:lnTo>
                    <a:pt x="299" y="2"/>
                  </a:lnTo>
                  <a:lnTo>
                    <a:pt x="2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6" name="Freeform 442"/>
            <p:cNvSpPr/>
            <p:nvPr/>
          </p:nvSpPr>
          <p:spPr bwMode="auto">
            <a:xfrm>
              <a:off x="6821488" y="3595688"/>
              <a:ext cx="88900" cy="1111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38" y="25"/>
                </a:cxn>
                <a:cxn ang="0">
                  <a:pos x="117" y="50"/>
                </a:cxn>
                <a:cxn ang="0">
                  <a:pos x="79" y="102"/>
                </a:cxn>
                <a:cxn ang="0">
                  <a:pos x="79" y="102"/>
                </a:cxn>
                <a:cxn ang="0">
                  <a:pos x="40" y="155"/>
                </a:cxn>
                <a:cxn ang="0">
                  <a:pos x="40" y="155"/>
                </a:cxn>
                <a:cxn ang="0">
                  <a:pos x="20" y="180"/>
                </a:cxn>
                <a:cxn ang="0">
                  <a:pos x="10" y="193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1" y="209"/>
                </a:cxn>
                <a:cxn ang="0">
                  <a:pos x="1" y="211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0" y="210"/>
                </a:cxn>
                <a:cxn ang="0">
                  <a:pos x="10" y="210"/>
                </a:cxn>
                <a:cxn ang="0">
                  <a:pos x="17" y="199"/>
                </a:cxn>
                <a:cxn ang="0">
                  <a:pos x="26" y="188"/>
                </a:cxn>
                <a:cxn ang="0">
                  <a:pos x="43" y="166"/>
                </a:cxn>
                <a:cxn ang="0">
                  <a:pos x="43" y="166"/>
                </a:cxn>
                <a:cxn ang="0">
                  <a:pos x="81" y="113"/>
                </a:cxn>
                <a:cxn ang="0">
                  <a:pos x="81" y="113"/>
                </a:cxn>
                <a:cxn ang="0">
                  <a:pos x="122" y="60"/>
                </a:cxn>
                <a:cxn ang="0">
                  <a:pos x="143" y="33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7" h="212">
                  <a:moveTo>
                    <a:pt x="158" y="1"/>
                  </a:moveTo>
                  <a:lnTo>
                    <a:pt x="158" y="1"/>
                  </a:lnTo>
                  <a:lnTo>
                    <a:pt x="138" y="25"/>
                  </a:lnTo>
                  <a:lnTo>
                    <a:pt x="117" y="50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20" y="180"/>
                  </a:lnTo>
                  <a:lnTo>
                    <a:pt x="10" y="193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1" y="209"/>
                  </a:lnTo>
                  <a:lnTo>
                    <a:pt x="1" y="211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0" y="210"/>
                  </a:lnTo>
                  <a:lnTo>
                    <a:pt x="17" y="199"/>
                  </a:lnTo>
                  <a:lnTo>
                    <a:pt x="26" y="188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122" y="60"/>
                  </a:lnTo>
                  <a:lnTo>
                    <a:pt x="143" y="33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7" name="Freeform 443"/>
            <p:cNvSpPr/>
            <p:nvPr/>
          </p:nvSpPr>
          <p:spPr bwMode="auto">
            <a:xfrm>
              <a:off x="6443663" y="3109913"/>
              <a:ext cx="95250" cy="1206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47" y="34"/>
                </a:cxn>
                <a:cxn ang="0">
                  <a:pos x="123" y="63"/>
                </a:cxn>
                <a:cxn ang="0">
                  <a:pos x="73" y="123"/>
                </a:cxn>
                <a:cxn ang="0">
                  <a:pos x="73" y="123"/>
                </a:cxn>
                <a:cxn ang="0">
                  <a:pos x="50" y="152"/>
                </a:cxn>
                <a:cxn ang="0">
                  <a:pos x="27" y="180"/>
                </a:cxn>
                <a:cxn ang="0">
                  <a:pos x="27" y="180"/>
                </a:cxn>
                <a:cxn ang="0">
                  <a:pos x="18" y="190"/>
                </a:cxn>
                <a:cxn ang="0">
                  <a:pos x="10" y="200"/>
                </a:cxn>
                <a:cxn ang="0">
                  <a:pos x="4" y="210"/>
                </a:cxn>
                <a:cxn ang="0">
                  <a:pos x="2" y="216"/>
                </a:cxn>
                <a:cxn ang="0">
                  <a:pos x="0" y="223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1" y="226"/>
                </a:cxn>
                <a:cxn ang="0">
                  <a:pos x="4" y="228"/>
                </a:cxn>
                <a:cxn ang="0">
                  <a:pos x="6" y="228"/>
                </a:cxn>
                <a:cxn ang="0">
                  <a:pos x="7" y="228"/>
                </a:cxn>
                <a:cxn ang="0">
                  <a:pos x="9" y="227"/>
                </a:cxn>
                <a:cxn ang="0">
                  <a:pos x="9" y="225"/>
                </a:cxn>
                <a:cxn ang="0">
                  <a:pos x="9" y="225"/>
                </a:cxn>
                <a:cxn ang="0">
                  <a:pos x="12" y="216"/>
                </a:cxn>
                <a:cxn ang="0">
                  <a:pos x="15" y="209"/>
                </a:cxn>
                <a:cxn ang="0">
                  <a:pos x="19" y="202"/>
                </a:cxn>
                <a:cxn ang="0">
                  <a:pos x="25" y="195"/>
                </a:cxn>
                <a:cxn ang="0">
                  <a:pos x="37" y="181"/>
                </a:cxn>
                <a:cxn ang="0">
                  <a:pos x="48" y="169"/>
                </a:cxn>
                <a:cxn ang="0">
                  <a:pos x="48" y="169"/>
                </a:cxn>
                <a:cxn ang="0">
                  <a:pos x="69" y="143"/>
                </a:cxn>
                <a:cxn ang="0">
                  <a:pos x="91" y="117"/>
                </a:cxn>
                <a:cxn ang="0">
                  <a:pos x="91" y="117"/>
                </a:cxn>
                <a:cxn ang="0">
                  <a:pos x="112" y="90"/>
                </a:cxn>
                <a:cxn ang="0">
                  <a:pos x="136" y="66"/>
                </a:cxn>
                <a:cxn ang="0">
                  <a:pos x="136" y="66"/>
                </a:cxn>
                <a:cxn ang="0">
                  <a:pos x="147" y="52"/>
                </a:cxn>
                <a:cxn ang="0">
                  <a:pos x="159" y="38"/>
                </a:cxn>
                <a:cxn ang="0">
                  <a:pos x="179" y="8"/>
                </a:cxn>
                <a:cxn ang="0">
                  <a:pos x="179" y="8"/>
                </a:cxn>
                <a:cxn ang="0">
                  <a:pos x="180" y="6"/>
                </a:cxn>
                <a:cxn ang="0">
                  <a:pos x="180" y="5"/>
                </a:cxn>
                <a:cxn ang="0">
                  <a:pos x="179" y="3"/>
                </a:cxn>
                <a:cxn ang="0">
                  <a:pos x="178" y="2"/>
                </a:cxn>
                <a:cxn ang="0">
                  <a:pos x="174" y="0"/>
                </a:cxn>
                <a:cxn ang="0">
                  <a:pos x="173" y="2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228">
                  <a:moveTo>
                    <a:pt x="171" y="3"/>
                  </a:moveTo>
                  <a:lnTo>
                    <a:pt x="171" y="3"/>
                  </a:lnTo>
                  <a:lnTo>
                    <a:pt x="147" y="34"/>
                  </a:lnTo>
                  <a:lnTo>
                    <a:pt x="123" y="63"/>
                  </a:lnTo>
                  <a:lnTo>
                    <a:pt x="73" y="123"/>
                  </a:lnTo>
                  <a:lnTo>
                    <a:pt x="73" y="123"/>
                  </a:lnTo>
                  <a:lnTo>
                    <a:pt x="50" y="152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18" y="190"/>
                  </a:lnTo>
                  <a:lnTo>
                    <a:pt x="10" y="200"/>
                  </a:lnTo>
                  <a:lnTo>
                    <a:pt x="4" y="210"/>
                  </a:lnTo>
                  <a:lnTo>
                    <a:pt x="2" y="216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1" y="226"/>
                  </a:lnTo>
                  <a:lnTo>
                    <a:pt x="4" y="228"/>
                  </a:lnTo>
                  <a:lnTo>
                    <a:pt x="6" y="228"/>
                  </a:lnTo>
                  <a:lnTo>
                    <a:pt x="7" y="228"/>
                  </a:lnTo>
                  <a:lnTo>
                    <a:pt x="9" y="227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12" y="216"/>
                  </a:lnTo>
                  <a:lnTo>
                    <a:pt x="15" y="209"/>
                  </a:lnTo>
                  <a:lnTo>
                    <a:pt x="19" y="202"/>
                  </a:lnTo>
                  <a:lnTo>
                    <a:pt x="25" y="195"/>
                  </a:lnTo>
                  <a:lnTo>
                    <a:pt x="37" y="181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69" y="143"/>
                  </a:lnTo>
                  <a:lnTo>
                    <a:pt x="91" y="117"/>
                  </a:lnTo>
                  <a:lnTo>
                    <a:pt x="91" y="117"/>
                  </a:lnTo>
                  <a:lnTo>
                    <a:pt x="112" y="90"/>
                  </a:lnTo>
                  <a:lnTo>
                    <a:pt x="136" y="66"/>
                  </a:lnTo>
                  <a:lnTo>
                    <a:pt x="136" y="66"/>
                  </a:lnTo>
                  <a:lnTo>
                    <a:pt x="147" y="52"/>
                  </a:lnTo>
                  <a:lnTo>
                    <a:pt x="159" y="38"/>
                  </a:lnTo>
                  <a:lnTo>
                    <a:pt x="179" y="8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0" y="5"/>
                  </a:lnTo>
                  <a:lnTo>
                    <a:pt x="179" y="3"/>
                  </a:lnTo>
                  <a:lnTo>
                    <a:pt x="178" y="2"/>
                  </a:lnTo>
                  <a:lnTo>
                    <a:pt x="174" y="0"/>
                  </a:lnTo>
                  <a:lnTo>
                    <a:pt x="173" y="2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8" name="Freeform 444"/>
            <p:cNvSpPr/>
            <p:nvPr/>
          </p:nvSpPr>
          <p:spPr bwMode="auto">
            <a:xfrm>
              <a:off x="6483351" y="3103563"/>
              <a:ext cx="100013" cy="117475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80" y="4"/>
                </a:cxn>
                <a:cxn ang="0">
                  <a:pos x="178" y="12"/>
                </a:cxn>
                <a:cxn ang="0">
                  <a:pos x="174" y="21"/>
                </a:cxn>
                <a:cxn ang="0">
                  <a:pos x="168" y="29"/>
                </a:cxn>
                <a:cxn ang="0">
                  <a:pos x="161" y="37"/>
                </a:cxn>
                <a:cxn ang="0">
                  <a:pos x="148" y="53"/>
                </a:cxn>
                <a:cxn ang="0">
                  <a:pos x="135" y="67"/>
                </a:cxn>
                <a:cxn ang="0">
                  <a:pos x="135" y="67"/>
                </a:cxn>
                <a:cxn ang="0">
                  <a:pos x="111" y="98"/>
                </a:cxn>
                <a:cxn ang="0">
                  <a:pos x="97" y="114"/>
                </a:cxn>
                <a:cxn ang="0">
                  <a:pos x="85" y="128"/>
                </a:cxn>
                <a:cxn ang="0">
                  <a:pos x="85" y="128"/>
                </a:cxn>
                <a:cxn ang="0">
                  <a:pos x="73" y="138"/>
                </a:cxn>
                <a:cxn ang="0">
                  <a:pos x="63" y="149"/>
                </a:cxn>
                <a:cxn ang="0">
                  <a:pos x="40" y="169"/>
                </a:cxn>
                <a:cxn ang="0">
                  <a:pos x="29" y="181"/>
                </a:cxn>
                <a:cxn ang="0">
                  <a:pos x="19" y="191"/>
                </a:cxn>
                <a:cxn ang="0">
                  <a:pos x="9" y="203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2" y="221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9" y="222"/>
                </a:cxn>
                <a:cxn ang="0">
                  <a:pos x="14" y="221"/>
                </a:cxn>
                <a:cxn ang="0">
                  <a:pos x="18" y="219"/>
                </a:cxn>
                <a:cxn ang="0">
                  <a:pos x="21" y="217"/>
                </a:cxn>
                <a:cxn ang="0">
                  <a:pos x="21" y="217"/>
                </a:cxn>
                <a:cxn ang="0">
                  <a:pos x="23" y="215"/>
                </a:cxn>
                <a:cxn ang="0">
                  <a:pos x="23" y="214"/>
                </a:cxn>
                <a:cxn ang="0">
                  <a:pos x="23" y="211"/>
                </a:cxn>
                <a:cxn ang="0">
                  <a:pos x="21" y="208"/>
                </a:cxn>
                <a:cxn ang="0">
                  <a:pos x="19" y="208"/>
                </a:cxn>
                <a:cxn ang="0">
                  <a:pos x="17" y="209"/>
                </a:cxn>
                <a:cxn ang="0">
                  <a:pos x="17" y="209"/>
                </a:cxn>
                <a:cxn ang="0">
                  <a:pos x="28" y="195"/>
                </a:cxn>
                <a:cxn ang="0">
                  <a:pos x="39" y="183"/>
                </a:cxn>
                <a:cxn ang="0">
                  <a:pos x="65" y="158"/>
                </a:cxn>
                <a:cxn ang="0">
                  <a:pos x="90" y="134"/>
                </a:cxn>
                <a:cxn ang="0">
                  <a:pos x="102" y="122"/>
                </a:cxn>
                <a:cxn ang="0">
                  <a:pos x="113" y="110"/>
                </a:cxn>
                <a:cxn ang="0">
                  <a:pos x="113" y="110"/>
                </a:cxn>
                <a:cxn ang="0">
                  <a:pos x="164" y="46"/>
                </a:cxn>
                <a:cxn ang="0">
                  <a:pos x="164" y="46"/>
                </a:cxn>
                <a:cxn ang="0">
                  <a:pos x="173" y="35"/>
                </a:cxn>
                <a:cxn ang="0">
                  <a:pos x="180" y="27"/>
                </a:cxn>
                <a:cxn ang="0">
                  <a:pos x="183" y="22"/>
                </a:cxn>
                <a:cxn ang="0">
                  <a:pos x="186" y="17"/>
                </a:cxn>
                <a:cxn ang="0">
                  <a:pos x="188" y="10"/>
                </a:cxn>
                <a:cxn ang="0">
                  <a:pos x="189" y="4"/>
                </a:cxn>
                <a:cxn ang="0">
                  <a:pos x="189" y="4"/>
                </a:cxn>
                <a:cxn ang="0">
                  <a:pos x="189" y="2"/>
                </a:cxn>
                <a:cxn ang="0">
                  <a:pos x="188" y="1"/>
                </a:cxn>
                <a:cxn ang="0">
                  <a:pos x="187" y="0"/>
                </a:cxn>
                <a:cxn ang="0">
                  <a:pos x="185" y="0"/>
                </a:cxn>
                <a:cxn ang="0">
                  <a:pos x="182" y="1"/>
                </a:cxn>
                <a:cxn ang="0">
                  <a:pos x="181" y="2"/>
                </a:cxn>
                <a:cxn ang="0">
                  <a:pos x="180" y="4"/>
                </a:cxn>
                <a:cxn ang="0">
                  <a:pos x="180" y="4"/>
                </a:cxn>
              </a:cxnLst>
              <a:rect l="0" t="0" r="r" b="b"/>
              <a:pathLst>
                <a:path w="189" h="222">
                  <a:moveTo>
                    <a:pt x="180" y="4"/>
                  </a:moveTo>
                  <a:lnTo>
                    <a:pt x="180" y="4"/>
                  </a:lnTo>
                  <a:lnTo>
                    <a:pt x="178" y="12"/>
                  </a:lnTo>
                  <a:lnTo>
                    <a:pt x="174" y="21"/>
                  </a:lnTo>
                  <a:lnTo>
                    <a:pt x="168" y="29"/>
                  </a:lnTo>
                  <a:lnTo>
                    <a:pt x="161" y="37"/>
                  </a:lnTo>
                  <a:lnTo>
                    <a:pt x="148" y="53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11" y="98"/>
                  </a:lnTo>
                  <a:lnTo>
                    <a:pt x="97" y="114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73" y="138"/>
                  </a:lnTo>
                  <a:lnTo>
                    <a:pt x="63" y="149"/>
                  </a:lnTo>
                  <a:lnTo>
                    <a:pt x="40" y="169"/>
                  </a:lnTo>
                  <a:lnTo>
                    <a:pt x="29" y="181"/>
                  </a:lnTo>
                  <a:lnTo>
                    <a:pt x="19" y="191"/>
                  </a:lnTo>
                  <a:lnTo>
                    <a:pt x="9" y="203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2" y="221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9" y="222"/>
                  </a:lnTo>
                  <a:lnTo>
                    <a:pt x="14" y="221"/>
                  </a:lnTo>
                  <a:lnTo>
                    <a:pt x="18" y="219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3" y="215"/>
                  </a:lnTo>
                  <a:lnTo>
                    <a:pt x="23" y="214"/>
                  </a:lnTo>
                  <a:lnTo>
                    <a:pt x="23" y="211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9"/>
                  </a:lnTo>
                  <a:lnTo>
                    <a:pt x="17" y="209"/>
                  </a:lnTo>
                  <a:lnTo>
                    <a:pt x="28" y="195"/>
                  </a:lnTo>
                  <a:lnTo>
                    <a:pt x="39" y="183"/>
                  </a:lnTo>
                  <a:lnTo>
                    <a:pt x="65" y="158"/>
                  </a:lnTo>
                  <a:lnTo>
                    <a:pt x="90" y="134"/>
                  </a:lnTo>
                  <a:lnTo>
                    <a:pt x="102" y="122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64" y="46"/>
                  </a:lnTo>
                  <a:lnTo>
                    <a:pt x="164" y="46"/>
                  </a:lnTo>
                  <a:lnTo>
                    <a:pt x="173" y="35"/>
                  </a:lnTo>
                  <a:lnTo>
                    <a:pt x="180" y="27"/>
                  </a:lnTo>
                  <a:lnTo>
                    <a:pt x="183" y="22"/>
                  </a:lnTo>
                  <a:lnTo>
                    <a:pt x="186" y="17"/>
                  </a:lnTo>
                  <a:lnTo>
                    <a:pt x="188" y="10"/>
                  </a:lnTo>
                  <a:lnTo>
                    <a:pt x="189" y="4"/>
                  </a:lnTo>
                  <a:lnTo>
                    <a:pt x="189" y="4"/>
                  </a:lnTo>
                  <a:lnTo>
                    <a:pt x="189" y="2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9" name="Freeform 445"/>
            <p:cNvSpPr/>
            <p:nvPr/>
          </p:nvSpPr>
          <p:spPr bwMode="auto">
            <a:xfrm>
              <a:off x="6530976" y="3109913"/>
              <a:ext cx="85725" cy="1079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4" y="11"/>
                </a:cxn>
                <a:cxn ang="0">
                  <a:pos x="134" y="21"/>
                </a:cxn>
                <a:cxn ang="0">
                  <a:pos x="127" y="31"/>
                </a:cxn>
                <a:cxn ang="0">
                  <a:pos x="119" y="42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70" y="114"/>
                </a:cxn>
                <a:cxn ang="0">
                  <a:pos x="47" y="142"/>
                </a:cxn>
                <a:cxn ang="0">
                  <a:pos x="25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3" y="204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23" y="188"/>
                </a:cxn>
                <a:cxn ang="0">
                  <a:pos x="23" y="188"/>
                </a:cxn>
                <a:cxn ang="0">
                  <a:pos x="24" y="187"/>
                </a:cxn>
                <a:cxn ang="0">
                  <a:pos x="24" y="185"/>
                </a:cxn>
                <a:cxn ang="0">
                  <a:pos x="24" y="185"/>
                </a:cxn>
                <a:cxn ang="0">
                  <a:pos x="55" y="149"/>
                </a:cxn>
                <a:cxn ang="0">
                  <a:pos x="84" y="111"/>
                </a:cxn>
                <a:cxn ang="0">
                  <a:pos x="84" y="111"/>
                </a:cxn>
                <a:cxn ang="0">
                  <a:pos x="93" y="99"/>
                </a:cxn>
                <a:cxn ang="0">
                  <a:pos x="102" y="85"/>
                </a:cxn>
                <a:cxn ang="0">
                  <a:pos x="119" y="57"/>
                </a:cxn>
                <a:cxn ang="0">
                  <a:pos x="128" y="45"/>
                </a:cxn>
                <a:cxn ang="0">
                  <a:pos x="137" y="31"/>
                </a:cxn>
                <a:cxn ang="0">
                  <a:pos x="148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6"/>
                </a:cxn>
                <a:cxn ang="0">
                  <a:pos x="161" y="4"/>
                </a:cxn>
                <a:cxn ang="0">
                  <a:pos x="160" y="3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04">
                  <a:moveTo>
                    <a:pt x="153" y="2"/>
                  </a:moveTo>
                  <a:lnTo>
                    <a:pt x="153" y="2"/>
                  </a:lnTo>
                  <a:lnTo>
                    <a:pt x="144" y="11"/>
                  </a:lnTo>
                  <a:lnTo>
                    <a:pt x="134" y="21"/>
                  </a:lnTo>
                  <a:lnTo>
                    <a:pt x="127" y="31"/>
                  </a:lnTo>
                  <a:lnTo>
                    <a:pt x="119" y="42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70" y="114"/>
                  </a:lnTo>
                  <a:lnTo>
                    <a:pt x="47" y="142"/>
                  </a:lnTo>
                  <a:lnTo>
                    <a:pt x="25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3" y="204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23" y="188"/>
                  </a:lnTo>
                  <a:lnTo>
                    <a:pt x="23" y="188"/>
                  </a:lnTo>
                  <a:lnTo>
                    <a:pt x="24" y="187"/>
                  </a:lnTo>
                  <a:lnTo>
                    <a:pt x="24" y="185"/>
                  </a:lnTo>
                  <a:lnTo>
                    <a:pt x="24" y="185"/>
                  </a:lnTo>
                  <a:lnTo>
                    <a:pt x="55" y="149"/>
                  </a:lnTo>
                  <a:lnTo>
                    <a:pt x="84" y="111"/>
                  </a:lnTo>
                  <a:lnTo>
                    <a:pt x="84" y="111"/>
                  </a:lnTo>
                  <a:lnTo>
                    <a:pt x="93" y="99"/>
                  </a:lnTo>
                  <a:lnTo>
                    <a:pt x="102" y="85"/>
                  </a:lnTo>
                  <a:lnTo>
                    <a:pt x="119" y="57"/>
                  </a:lnTo>
                  <a:lnTo>
                    <a:pt x="128" y="45"/>
                  </a:lnTo>
                  <a:lnTo>
                    <a:pt x="137" y="31"/>
                  </a:lnTo>
                  <a:lnTo>
                    <a:pt x="148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6"/>
                  </a:lnTo>
                  <a:lnTo>
                    <a:pt x="161" y="4"/>
                  </a:lnTo>
                  <a:lnTo>
                    <a:pt x="160" y="3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0" name="Freeform 446"/>
            <p:cNvSpPr/>
            <p:nvPr/>
          </p:nvSpPr>
          <p:spPr bwMode="auto">
            <a:xfrm>
              <a:off x="6581776" y="3121025"/>
              <a:ext cx="65088" cy="8413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4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09" y="3"/>
                </a:cxn>
                <a:cxn ang="0">
                  <a:pos x="109" y="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97" y="24"/>
                </a:cxn>
                <a:cxn ang="0">
                  <a:pos x="86" y="40"/>
                </a:cxn>
                <a:cxn ang="0">
                  <a:pos x="63" y="75"/>
                </a:cxn>
                <a:cxn ang="0">
                  <a:pos x="63" y="75"/>
                </a:cxn>
                <a:cxn ang="0">
                  <a:pos x="47" y="95"/>
                </a:cxn>
                <a:cxn ang="0">
                  <a:pos x="31" y="115"/>
                </a:cxn>
                <a:cxn ang="0">
                  <a:pos x="14" y="133"/>
                </a:cxn>
                <a:cxn ang="0">
                  <a:pos x="7" y="144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5" y="161"/>
                </a:cxn>
                <a:cxn ang="0">
                  <a:pos x="7" y="161"/>
                </a:cxn>
                <a:cxn ang="0">
                  <a:pos x="8" y="159"/>
                </a:cxn>
                <a:cxn ang="0">
                  <a:pos x="8" y="159"/>
                </a:cxn>
                <a:cxn ang="0">
                  <a:pos x="22" y="141"/>
                </a:cxn>
                <a:cxn ang="0">
                  <a:pos x="36" y="122"/>
                </a:cxn>
                <a:cxn ang="0">
                  <a:pos x="65" y="87"/>
                </a:cxn>
                <a:cxn ang="0">
                  <a:pos x="65" y="87"/>
                </a:cxn>
                <a:cxn ang="0">
                  <a:pos x="80" y="67"/>
                </a:cxn>
                <a:cxn ang="0">
                  <a:pos x="93" y="48"/>
                </a:cxn>
                <a:cxn ang="0">
                  <a:pos x="106" y="27"/>
                </a:cxn>
                <a:cxn ang="0">
                  <a:pos x="114" y="18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3"/>
                </a:cxn>
                <a:cxn ang="0">
                  <a:pos x="121" y="1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61">
                  <a:moveTo>
                    <a:pt x="119" y="0"/>
                  </a:moveTo>
                  <a:lnTo>
                    <a:pt x="114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09" y="3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97" y="24"/>
                  </a:lnTo>
                  <a:lnTo>
                    <a:pt x="86" y="40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47" y="95"/>
                  </a:lnTo>
                  <a:lnTo>
                    <a:pt x="31" y="115"/>
                  </a:lnTo>
                  <a:lnTo>
                    <a:pt x="14" y="133"/>
                  </a:lnTo>
                  <a:lnTo>
                    <a:pt x="7" y="144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5" y="161"/>
                  </a:lnTo>
                  <a:lnTo>
                    <a:pt x="7" y="161"/>
                  </a:lnTo>
                  <a:lnTo>
                    <a:pt x="8" y="159"/>
                  </a:lnTo>
                  <a:lnTo>
                    <a:pt x="8" y="159"/>
                  </a:lnTo>
                  <a:lnTo>
                    <a:pt x="22" y="141"/>
                  </a:lnTo>
                  <a:lnTo>
                    <a:pt x="36" y="122"/>
                  </a:lnTo>
                  <a:lnTo>
                    <a:pt x="65" y="87"/>
                  </a:lnTo>
                  <a:lnTo>
                    <a:pt x="65" y="87"/>
                  </a:lnTo>
                  <a:lnTo>
                    <a:pt x="80" y="67"/>
                  </a:lnTo>
                  <a:lnTo>
                    <a:pt x="93" y="48"/>
                  </a:lnTo>
                  <a:lnTo>
                    <a:pt x="106" y="27"/>
                  </a:lnTo>
                  <a:lnTo>
                    <a:pt x="114" y="18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3"/>
                  </a:lnTo>
                  <a:lnTo>
                    <a:pt x="121" y="1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1" name="Freeform 447"/>
            <p:cNvSpPr/>
            <p:nvPr/>
          </p:nvSpPr>
          <p:spPr bwMode="auto">
            <a:xfrm>
              <a:off x="6604001" y="3140075"/>
              <a:ext cx="60325" cy="73025"/>
            </a:xfrm>
            <a:custGeom>
              <a:avLst/>
              <a:gdLst/>
              <a:ahLst/>
              <a:cxnLst>
                <a:cxn ang="0">
                  <a:pos x="105" y="3"/>
                </a:cxn>
                <a:cxn ang="0">
                  <a:pos x="105" y="3"/>
                </a:cxn>
                <a:cxn ang="0">
                  <a:pos x="101" y="13"/>
                </a:cxn>
                <a:cxn ang="0">
                  <a:pos x="95" y="21"/>
                </a:cxn>
                <a:cxn ang="0">
                  <a:pos x="89" y="29"/>
                </a:cxn>
                <a:cxn ang="0">
                  <a:pos x="82" y="36"/>
                </a:cxn>
                <a:cxn ang="0">
                  <a:pos x="67" y="51"/>
                </a:cxn>
                <a:cxn ang="0">
                  <a:pos x="54" y="65"/>
                </a:cxn>
                <a:cxn ang="0">
                  <a:pos x="54" y="65"/>
                </a:cxn>
                <a:cxn ang="0">
                  <a:pos x="26" y="97"/>
                </a:cxn>
                <a:cxn ang="0">
                  <a:pos x="14" y="114"/>
                </a:cxn>
                <a:cxn ang="0">
                  <a:pos x="1" y="130"/>
                </a:cxn>
                <a:cxn ang="0">
                  <a:pos x="1" y="130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1" y="136"/>
                </a:cxn>
                <a:cxn ang="0">
                  <a:pos x="2" y="137"/>
                </a:cxn>
                <a:cxn ang="0">
                  <a:pos x="7" y="138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24" y="116"/>
                </a:cxn>
                <a:cxn ang="0">
                  <a:pos x="39" y="97"/>
                </a:cxn>
                <a:cxn ang="0">
                  <a:pos x="71" y="60"/>
                </a:cxn>
                <a:cxn ang="0">
                  <a:pos x="71" y="60"/>
                </a:cxn>
                <a:cxn ang="0">
                  <a:pos x="82" y="48"/>
                </a:cxn>
                <a:cxn ang="0">
                  <a:pos x="94" y="35"/>
                </a:cxn>
                <a:cxn ang="0">
                  <a:pos x="101" y="29"/>
                </a:cxn>
                <a:cxn ang="0">
                  <a:pos x="106" y="22"/>
                </a:cxn>
                <a:cxn ang="0">
                  <a:pos x="111" y="15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8" y="1"/>
                </a:cxn>
                <a:cxn ang="0">
                  <a:pos x="106" y="2"/>
                </a:cxn>
                <a:cxn ang="0">
                  <a:pos x="105" y="3"/>
                </a:cxn>
                <a:cxn ang="0">
                  <a:pos x="105" y="3"/>
                </a:cxn>
              </a:cxnLst>
              <a:rect l="0" t="0" r="r" b="b"/>
              <a:pathLst>
                <a:path w="114" h="138">
                  <a:moveTo>
                    <a:pt x="105" y="3"/>
                  </a:moveTo>
                  <a:lnTo>
                    <a:pt x="105" y="3"/>
                  </a:lnTo>
                  <a:lnTo>
                    <a:pt x="101" y="13"/>
                  </a:lnTo>
                  <a:lnTo>
                    <a:pt x="95" y="21"/>
                  </a:lnTo>
                  <a:lnTo>
                    <a:pt x="89" y="29"/>
                  </a:lnTo>
                  <a:lnTo>
                    <a:pt x="82" y="36"/>
                  </a:lnTo>
                  <a:lnTo>
                    <a:pt x="67" y="51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26" y="97"/>
                  </a:lnTo>
                  <a:lnTo>
                    <a:pt x="14" y="114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1" y="136"/>
                  </a:lnTo>
                  <a:lnTo>
                    <a:pt x="2" y="137"/>
                  </a:lnTo>
                  <a:lnTo>
                    <a:pt x="7" y="138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24" y="116"/>
                  </a:lnTo>
                  <a:lnTo>
                    <a:pt x="39" y="97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82" y="48"/>
                  </a:lnTo>
                  <a:lnTo>
                    <a:pt x="94" y="35"/>
                  </a:lnTo>
                  <a:lnTo>
                    <a:pt x="101" y="29"/>
                  </a:lnTo>
                  <a:lnTo>
                    <a:pt x="106" y="22"/>
                  </a:lnTo>
                  <a:lnTo>
                    <a:pt x="111" y="1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8" y="1"/>
                  </a:lnTo>
                  <a:lnTo>
                    <a:pt x="106" y="2"/>
                  </a:lnTo>
                  <a:lnTo>
                    <a:pt x="105" y="3"/>
                  </a:lnTo>
                  <a:lnTo>
                    <a:pt x="10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2" name="Freeform 448"/>
            <p:cNvSpPr/>
            <p:nvPr/>
          </p:nvSpPr>
          <p:spPr bwMode="auto">
            <a:xfrm>
              <a:off x="6634163" y="3143250"/>
              <a:ext cx="66675" cy="73025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16" y="3"/>
                </a:cxn>
                <a:cxn ang="0">
                  <a:pos x="110" y="6"/>
                </a:cxn>
                <a:cxn ang="0">
                  <a:pos x="103" y="11"/>
                </a:cxn>
                <a:cxn ang="0">
                  <a:pos x="98" y="16"/>
                </a:cxn>
                <a:cxn ang="0">
                  <a:pos x="89" y="28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61" y="63"/>
                </a:cxn>
                <a:cxn ang="0">
                  <a:pos x="42" y="86"/>
                </a:cxn>
                <a:cxn ang="0">
                  <a:pos x="22" y="108"/>
                </a:cxn>
                <a:cxn ang="0">
                  <a:pos x="2" y="130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8"/>
                </a:cxn>
                <a:cxn ang="0">
                  <a:pos x="6" y="138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15" y="133"/>
                </a:cxn>
                <a:cxn ang="0">
                  <a:pos x="15" y="133"/>
                </a:cxn>
                <a:cxn ang="0">
                  <a:pos x="17" y="132"/>
                </a:cxn>
                <a:cxn ang="0">
                  <a:pos x="19" y="131"/>
                </a:cxn>
                <a:cxn ang="0">
                  <a:pos x="19" y="128"/>
                </a:cxn>
                <a:cxn ang="0">
                  <a:pos x="19" y="125"/>
                </a:cxn>
                <a:cxn ang="0">
                  <a:pos x="19" y="125"/>
                </a:cxn>
                <a:cxn ang="0">
                  <a:pos x="50" y="91"/>
                </a:cxn>
                <a:cxn ang="0">
                  <a:pos x="80" y="55"/>
                </a:cxn>
                <a:cxn ang="0">
                  <a:pos x="80" y="55"/>
                </a:cxn>
                <a:cxn ang="0">
                  <a:pos x="89" y="43"/>
                </a:cxn>
                <a:cxn ang="0">
                  <a:pos x="99" y="28"/>
                </a:cxn>
                <a:cxn ang="0">
                  <a:pos x="105" y="22"/>
                </a:cxn>
                <a:cxn ang="0">
                  <a:pos x="112" y="16"/>
                </a:cxn>
                <a:cxn ang="0">
                  <a:pos x="118" y="12"/>
                </a:cxn>
                <a:cxn ang="0">
                  <a:pos x="125" y="10"/>
                </a:cxn>
                <a:cxn ang="0">
                  <a:pos x="125" y="10"/>
                </a:cxn>
                <a:cxn ang="0">
                  <a:pos x="127" y="9"/>
                </a:cxn>
                <a:cxn ang="0">
                  <a:pos x="128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8" h="138">
                  <a:moveTo>
                    <a:pt x="122" y="0"/>
                  </a:moveTo>
                  <a:lnTo>
                    <a:pt x="122" y="0"/>
                  </a:lnTo>
                  <a:lnTo>
                    <a:pt x="116" y="3"/>
                  </a:lnTo>
                  <a:lnTo>
                    <a:pt x="110" y="6"/>
                  </a:lnTo>
                  <a:lnTo>
                    <a:pt x="103" y="11"/>
                  </a:lnTo>
                  <a:lnTo>
                    <a:pt x="98" y="16"/>
                  </a:lnTo>
                  <a:lnTo>
                    <a:pt x="89" y="28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61" y="63"/>
                  </a:lnTo>
                  <a:lnTo>
                    <a:pt x="42" y="86"/>
                  </a:lnTo>
                  <a:lnTo>
                    <a:pt x="22" y="108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8"/>
                  </a:lnTo>
                  <a:lnTo>
                    <a:pt x="6" y="138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15" y="133"/>
                  </a:lnTo>
                  <a:lnTo>
                    <a:pt x="15" y="133"/>
                  </a:lnTo>
                  <a:lnTo>
                    <a:pt x="17" y="132"/>
                  </a:lnTo>
                  <a:lnTo>
                    <a:pt x="19" y="131"/>
                  </a:lnTo>
                  <a:lnTo>
                    <a:pt x="19" y="128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50" y="91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9" y="43"/>
                  </a:lnTo>
                  <a:lnTo>
                    <a:pt x="99" y="28"/>
                  </a:lnTo>
                  <a:lnTo>
                    <a:pt x="105" y="22"/>
                  </a:lnTo>
                  <a:lnTo>
                    <a:pt x="112" y="16"/>
                  </a:lnTo>
                  <a:lnTo>
                    <a:pt x="118" y="12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7" y="9"/>
                  </a:lnTo>
                  <a:lnTo>
                    <a:pt x="128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3" name="Freeform 449"/>
            <p:cNvSpPr/>
            <p:nvPr/>
          </p:nvSpPr>
          <p:spPr bwMode="auto">
            <a:xfrm>
              <a:off x="6659563" y="3152775"/>
              <a:ext cx="61913" cy="68263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107" y="4"/>
                </a:cxn>
                <a:cxn ang="0">
                  <a:pos x="103" y="8"/>
                </a:cxn>
                <a:cxn ang="0">
                  <a:pos x="100" y="12"/>
                </a:cxn>
                <a:cxn ang="0">
                  <a:pos x="98" y="18"/>
                </a:cxn>
                <a:cxn ang="0">
                  <a:pos x="98" y="18"/>
                </a:cxn>
                <a:cxn ang="0">
                  <a:pos x="95" y="23"/>
                </a:cxn>
                <a:cxn ang="0">
                  <a:pos x="91" y="28"/>
                </a:cxn>
                <a:cxn ang="0">
                  <a:pos x="81" y="37"/>
                </a:cxn>
                <a:cxn ang="0">
                  <a:pos x="71" y="47"/>
                </a:cxn>
                <a:cxn ang="0">
                  <a:pos x="63" y="56"/>
                </a:cxn>
                <a:cxn ang="0">
                  <a:pos x="63" y="56"/>
                </a:cxn>
                <a:cxn ang="0">
                  <a:pos x="55" y="64"/>
                </a:cxn>
                <a:cxn ang="0">
                  <a:pos x="47" y="72"/>
                </a:cxn>
                <a:cxn ang="0">
                  <a:pos x="31" y="88"/>
                </a:cxn>
                <a:cxn ang="0">
                  <a:pos x="14" y="103"/>
                </a:cxn>
                <a:cxn ang="0">
                  <a:pos x="7" y="113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20" y="123"/>
                </a:cxn>
                <a:cxn ang="0">
                  <a:pos x="20" y="123"/>
                </a:cxn>
                <a:cxn ang="0">
                  <a:pos x="21" y="122"/>
                </a:cxn>
                <a:cxn ang="0">
                  <a:pos x="22" y="121"/>
                </a:cxn>
                <a:cxn ang="0">
                  <a:pos x="23" y="118"/>
                </a:cxn>
                <a:cxn ang="0">
                  <a:pos x="21" y="116"/>
                </a:cxn>
                <a:cxn ang="0">
                  <a:pos x="20" y="115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37" y="98"/>
                </a:cxn>
                <a:cxn ang="0">
                  <a:pos x="37" y="98"/>
                </a:cxn>
                <a:cxn ang="0">
                  <a:pos x="53" y="81"/>
                </a:cxn>
                <a:cxn ang="0">
                  <a:pos x="69" y="62"/>
                </a:cxn>
                <a:cxn ang="0">
                  <a:pos x="69" y="62"/>
                </a:cxn>
                <a:cxn ang="0">
                  <a:pos x="82" y="48"/>
                </a:cxn>
                <a:cxn ang="0">
                  <a:pos x="97" y="33"/>
                </a:cxn>
                <a:cxn ang="0">
                  <a:pos x="97" y="33"/>
                </a:cxn>
                <a:cxn ang="0">
                  <a:pos x="102" y="27"/>
                </a:cxn>
                <a:cxn ang="0">
                  <a:pos x="106" y="21"/>
                </a:cxn>
                <a:cxn ang="0">
                  <a:pos x="110" y="15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7" h="128">
                  <a:moveTo>
                    <a:pt x="111" y="1"/>
                  </a:moveTo>
                  <a:lnTo>
                    <a:pt x="111" y="1"/>
                  </a:lnTo>
                  <a:lnTo>
                    <a:pt x="107" y="4"/>
                  </a:lnTo>
                  <a:lnTo>
                    <a:pt x="103" y="8"/>
                  </a:lnTo>
                  <a:lnTo>
                    <a:pt x="100" y="12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5" y="23"/>
                  </a:lnTo>
                  <a:lnTo>
                    <a:pt x="91" y="28"/>
                  </a:lnTo>
                  <a:lnTo>
                    <a:pt x="81" y="37"/>
                  </a:lnTo>
                  <a:lnTo>
                    <a:pt x="71" y="47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5" y="64"/>
                  </a:lnTo>
                  <a:lnTo>
                    <a:pt x="47" y="72"/>
                  </a:lnTo>
                  <a:lnTo>
                    <a:pt x="31" y="88"/>
                  </a:lnTo>
                  <a:lnTo>
                    <a:pt x="14" y="103"/>
                  </a:lnTo>
                  <a:lnTo>
                    <a:pt x="7" y="113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18"/>
                  </a:lnTo>
                  <a:lnTo>
                    <a:pt x="21" y="116"/>
                  </a:lnTo>
                  <a:lnTo>
                    <a:pt x="20" y="115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37" y="98"/>
                  </a:lnTo>
                  <a:lnTo>
                    <a:pt x="37" y="98"/>
                  </a:lnTo>
                  <a:lnTo>
                    <a:pt x="53" y="81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82" y="48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102" y="27"/>
                  </a:lnTo>
                  <a:lnTo>
                    <a:pt x="106" y="21"/>
                  </a:lnTo>
                  <a:lnTo>
                    <a:pt x="110" y="15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4" name="Freeform 450"/>
            <p:cNvSpPr/>
            <p:nvPr/>
          </p:nvSpPr>
          <p:spPr bwMode="auto">
            <a:xfrm>
              <a:off x="6691313" y="3163888"/>
              <a:ext cx="55563" cy="698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9" y="11"/>
                </a:cxn>
                <a:cxn ang="0">
                  <a:pos x="82" y="20"/>
                </a:cxn>
                <a:cxn ang="0">
                  <a:pos x="69" y="38"/>
                </a:cxn>
                <a:cxn ang="0">
                  <a:pos x="53" y="54"/>
                </a:cxn>
                <a:cxn ang="0">
                  <a:pos x="39" y="72"/>
                </a:cxn>
                <a:cxn ang="0">
                  <a:pos x="39" y="72"/>
                </a:cxn>
                <a:cxn ang="0">
                  <a:pos x="28" y="84"/>
                </a:cxn>
                <a:cxn ang="0">
                  <a:pos x="16" y="97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3" y="117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1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6" y="111"/>
                </a:cxn>
                <a:cxn ang="0">
                  <a:pos x="22" y="103"/>
                </a:cxn>
                <a:cxn ang="0">
                  <a:pos x="29" y="96"/>
                </a:cxn>
                <a:cxn ang="0">
                  <a:pos x="42" y="81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81" y="38"/>
                </a:cxn>
                <a:cxn ang="0">
                  <a:pos x="93" y="22"/>
                </a:cxn>
                <a:cxn ang="0">
                  <a:pos x="98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32">
                  <a:moveTo>
                    <a:pt x="95" y="2"/>
                  </a:moveTo>
                  <a:lnTo>
                    <a:pt x="95" y="2"/>
                  </a:lnTo>
                  <a:lnTo>
                    <a:pt x="89" y="11"/>
                  </a:lnTo>
                  <a:lnTo>
                    <a:pt x="82" y="20"/>
                  </a:lnTo>
                  <a:lnTo>
                    <a:pt x="69" y="38"/>
                  </a:lnTo>
                  <a:lnTo>
                    <a:pt x="53" y="54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28" y="84"/>
                  </a:lnTo>
                  <a:lnTo>
                    <a:pt x="16" y="97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3" y="117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1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6" y="111"/>
                  </a:lnTo>
                  <a:lnTo>
                    <a:pt x="22" y="103"/>
                  </a:lnTo>
                  <a:lnTo>
                    <a:pt x="29" y="96"/>
                  </a:lnTo>
                  <a:lnTo>
                    <a:pt x="42" y="81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81" y="38"/>
                  </a:lnTo>
                  <a:lnTo>
                    <a:pt x="93" y="22"/>
                  </a:lnTo>
                  <a:lnTo>
                    <a:pt x="98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5" name="Freeform 451"/>
            <p:cNvSpPr/>
            <p:nvPr/>
          </p:nvSpPr>
          <p:spPr bwMode="auto">
            <a:xfrm>
              <a:off x="6721476" y="3168650"/>
              <a:ext cx="65088" cy="7778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9" y="0"/>
                </a:cxn>
                <a:cxn ang="0">
                  <a:pos x="110" y="1"/>
                </a:cxn>
                <a:cxn ang="0">
                  <a:pos x="103" y="5"/>
                </a:cxn>
                <a:cxn ang="0">
                  <a:pos x="95" y="10"/>
                </a:cxn>
                <a:cxn ang="0">
                  <a:pos x="88" y="15"/>
                </a:cxn>
                <a:cxn ang="0">
                  <a:pos x="83" y="23"/>
                </a:cxn>
                <a:cxn ang="0">
                  <a:pos x="77" y="30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50" y="68"/>
                </a:cxn>
                <a:cxn ang="0">
                  <a:pos x="32" y="91"/>
                </a:cxn>
                <a:cxn ang="0">
                  <a:pos x="16" y="115"/>
                </a:cxn>
                <a:cxn ang="0">
                  <a:pos x="8" y="12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5" y="133"/>
                </a:cxn>
                <a:cxn ang="0">
                  <a:pos x="22" y="123"/>
                </a:cxn>
                <a:cxn ang="0">
                  <a:pos x="37" y="103"/>
                </a:cxn>
                <a:cxn ang="0">
                  <a:pos x="52" y="84"/>
                </a:cxn>
                <a:cxn ang="0">
                  <a:pos x="66" y="64"/>
                </a:cxn>
                <a:cxn ang="0">
                  <a:pos x="66" y="64"/>
                </a:cxn>
                <a:cxn ang="0">
                  <a:pos x="76" y="47"/>
                </a:cxn>
                <a:cxn ang="0">
                  <a:pos x="81" y="39"/>
                </a:cxn>
                <a:cxn ang="0">
                  <a:pos x="87" y="30"/>
                </a:cxn>
                <a:cxn ang="0">
                  <a:pos x="94" y="23"/>
                </a:cxn>
                <a:cxn ang="0">
                  <a:pos x="102" y="17"/>
                </a:cxn>
                <a:cxn ang="0">
                  <a:pos x="110" y="11"/>
                </a:cxn>
                <a:cxn ang="0">
                  <a:pos x="114" y="10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47">
                  <a:moveTo>
                    <a:pt x="119" y="0"/>
                  </a:moveTo>
                  <a:lnTo>
                    <a:pt x="119" y="0"/>
                  </a:lnTo>
                  <a:lnTo>
                    <a:pt x="110" y="1"/>
                  </a:lnTo>
                  <a:lnTo>
                    <a:pt x="103" y="5"/>
                  </a:lnTo>
                  <a:lnTo>
                    <a:pt x="95" y="10"/>
                  </a:lnTo>
                  <a:lnTo>
                    <a:pt x="88" y="15"/>
                  </a:lnTo>
                  <a:lnTo>
                    <a:pt x="83" y="23"/>
                  </a:lnTo>
                  <a:lnTo>
                    <a:pt x="77" y="30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50" y="68"/>
                  </a:lnTo>
                  <a:lnTo>
                    <a:pt x="32" y="91"/>
                  </a:lnTo>
                  <a:lnTo>
                    <a:pt x="16" y="115"/>
                  </a:lnTo>
                  <a:lnTo>
                    <a:pt x="8" y="12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5" y="133"/>
                  </a:lnTo>
                  <a:lnTo>
                    <a:pt x="22" y="123"/>
                  </a:lnTo>
                  <a:lnTo>
                    <a:pt x="37" y="103"/>
                  </a:lnTo>
                  <a:lnTo>
                    <a:pt x="52" y="8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76" y="47"/>
                  </a:lnTo>
                  <a:lnTo>
                    <a:pt x="81" y="39"/>
                  </a:lnTo>
                  <a:lnTo>
                    <a:pt x="87" y="30"/>
                  </a:lnTo>
                  <a:lnTo>
                    <a:pt x="94" y="23"/>
                  </a:lnTo>
                  <a:lnTo>
                    <a:pt x="102" y="17"/>
                  </a:lnTo>
                  <a:lnTo>
                    <a:pt x="110" y="11"/>
                  </a:lnTo>
                  <a:lnTo>
                    <a:pt x="114" y="10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6" name="Freeform 452"/>
            <p:cNvSpPr/>
            <p:nvPr/>
          </p:nvSpPr>
          <p:spPr bwMode="auto">
            <a:xfrm>
              <a:off x="6734176" y="3182938"/>
              <a:ext cx="74613" cy="77788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5" y="5"/>
                </a:cxn>
                <a:cxn ang="0">
                  <a:pos x="115" y="10"/>
                </a:cxn>
                <a:cxn ang="0">
                  <a:pos x="106" y="17"/>
                </a:cxn>
                <a:cxn ang="0">
                  <a:pos x="96" y="25"/>
                </a:cxn>
                <a:cxn ang="0">
                  <a:pos x="87" y="32"/>
                </a:cxn>
                <a:cxn ang="0">
                  <a:pos x="79" y="40"/>
                </a:cxn>
                <a:cxn ang="0">
                  <a:pos x="63" y="58"/>
                </a:cxn>
                <a:cxn ang="0">
                  <a:pos x="63" y="58"/>
                </a:cxn>
                <a:cxn ang="0">
                  <a:pos x="45" y="77"/>
                </a:cxn>
                <a:cxn ang="0">
                  <a:pos x="27" y="96"/>
                </a:cxn>
                <a:cxn ang="0">
                  <a:pos x="20" y="106"/>
                </a:cxn>
                <a:cxn ang="0">
                  <a:pos x="13" y="117"/>
                </a:cxn>
                <a:cxn ang="0">
                  <a:pos x="5" y="12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2" y="147"/>
                </a:cxn>
                <a:cxn ang="0">
                  <a:pos x="5" y="147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17" y="141"/>
                </a:cxn>
                <a:cxn ang="0">
                  <a:pos x="18" y="140"/>
                </a:cxn>
                <a:cxn ang="0">
                  <a:pos x="19" y="137"/>
                </a:cxn>
                <a:cxn ang="0">
                  <a:pos x="17" y="134"/>
                </a:cxn>
                <a:cxn ang="0">
                  <a:pos x="16" y="133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9" y="124"/>
                </a:cxn>
                <a:cxn ang="0">
                  <a:pos x="24" y="115"/>
                </a:cxn>
                <a:cxn ang="0">
                  <a:pos x="35" y="99"/>
                </a:cxn>
                <a:cxn ang="0">
                  <a:pos x="50" y="84"/>
                </a:cxn>
                <a:cxn ang="0">
                  <a:pos x="65" y="70"/>
                </a:cxn>
                <a:cxn ang="0">
                  <a:pos x="65" y="70"/>
                </a:cxn>
                <a:cxn ang="0">
                  <a:pos x="71" y="63"/>
                </a:cxn>
                <a:cxn ang="0">
                  <a:pos x="78" y="56"/>
                </a:cxn>
                <a:cxn ang="0">
                  <a:pos x="84" y="48"/>
                </a:cxn>
                <a:cxn ang="0">
                  <a:pos x="90" y="41"/>
                </a:cxn>
                <a:cxn ang="0">
                  <a:pos x="90" y="41"/>
                </a:cxn>
                <a:cxn ang="0">
                  <a:pos x="101" y="32"/>
                </a:cxn>
                <a:cxn ang="0">
                  <a:pos x="113" y="23"/>
                </a:cxn>
                <a:cxn ang="0">
                  <a:pos x="125" y="15"/>
                </a:cxn>
                <a:cxn ang="0">
                  <a:pos x="139" y="9"/>
                </a:cxn>
                <a:cxn ang="0">
                  <a:pos x="139" y="9"/>
                </a:cxn>
                <a:cxn ang="0">
                  <a:pos x="141" y="8"/>
                </a:cxn>
                <a:cxn ang="0">
                  <a:pos x="142" y="7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2" h="147">
                  <a:moveTo>
                    <a:pt x="137" y="0"/>
                  </a:moveTo>
                  <a:lnTo>
                    <a:pt x="137" y="0"/>
                  </a:lnTo>
                  <a:lnTo>
                    <a:pt x="125" y="5"/>
                  </a:lnTo>
                  <a:lnTo>
                    <a:pt x="115" y="10"/>
                  </a:lnTo>
                  <a:lnTo>
                    <a:pt x="106" y="17"/>
                  </a:lnTo>
                  <a:lnTo>
                    <a:pt x="96" y="25"/>
                  </a:lnTo>
                  <a:lnTo>
                    <a:pt x="87" y="32"/>
                  </a:lnTo>
                  <a:lnTo>
                    <a:pt x="79" y="40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45" y="77"/>
                  </a:lnTo>
                  <a:lnTo>
                    <a:pt x="27" y="96"/>
                  </a:lnTo>
                  <a:lnTo>
                    <a:pt x="20" y="106"/>
                  </a:lnTo>
                  <a:lnTo>
                    <a:pt x="13" y="117"/>
                  </a:lnTo>
                  <a:lnTo>
                    <a:pt x="5" y="12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5" y="147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41"/>
                  </a:lnTo>
                  <a:lnTo>
                    <a:pt x="18" y="140"/>
                  </a:lnTo>
                  <a:lnTo>
                    <a:pt x="19" y="137"/>
                  </a:lnTo>
                  <a:lnTo>
                    <a:pt x="17" y="134"/>
                  </a:lnTo>
                  <a:lnTo>
                    <a:pt x="16" y="133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9" y="124"/>
                  </a:lnTo>
                  <a:lnTo>
                    <a:pt x="24" y="115"/>
                  </a:lnTo>
                  <a:lnTo>
                    <a:pt x="35" y="99"/>
                  </a:lnTo>
                  <a:lnTo>
                    <a:pt x="50" y="84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71" y="63"/>
                  </a:lnTo>
                  <a:lnTo>
                    <a:pt x="78" y="56"/>
                  </a:lnTo>
                  <a:lnTo>
                    <a:pt x="84" y="48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101" y="32"/>
                  </a:lnTo>
                  <a:lnTo>
                    <a:pt x="113" y="23"/>
                  </a:lnTo>
                  <a:lnTo>
                    <a:pt x="125" y="15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41" y="8"/>
                  </a:lnTo>
                  <a:lnTo>
                    <a:pt x="142" y="7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7" name="Freeform 453"/>
            <p:cNvSpPr/>
            <p:nvPr/>
          </p:nvSpPr>
          <p:spPr bwMode="auto">
            <a:xfrm>
              <a:off x="6754813" y="3195638"/>
              <a:ext cx="79375" cy="76200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8" y="15"/>
                </a:cxn>
                <a:cxn ang="0">
                  <a:pos x="112" y="29"/>
                </a:cxn>
                <a:cxn ang="0">
                  <a:pos x="95" y="41"/>
                </a:cxn>
                <a:cxn ang="0">
                  <a:pos x="80" y="54"/>
                </a:cxn>
                <a:cxn ang="0">
                  <a:pos x="80" y="54"/>
                </a:cxn>
                <a:cxn ang="0">
                  <a:pos x="59" y="74"/>
                </a:cxn>
                <a:cxn ang="0">
                  <a:pos x="40" y="94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12" y="139"/>
                </a:cxn>
                <a:cxn ang="0">
                  <a:pos x="17" y="137"/>
                </a:cxn>
                <a:cxn ang="0">
                  <a:pos x="21" y="135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28" y="130"/>
                </a:cxn>
                <a:cxn ang="0">
                  <a:pos x="28" y="127"/>
                </a:cxn>
                <a:cxn ang="0">
                  <a:pos x="27" y="125"/>
                </a:cxn>
                <a:cxn ang="0">
                  <a:pos x="25" y="124"/>
                </a:cxn>
                <a:cxn ang="0">
                  <a:pos x="25" y="124"/>
                </a:cxn>
                <a:cxn ang="0">
                  <a:pos x="52" y="95"/>
                </a:cxn>
                <a:cxn ang="0">
                  <a:pos x="80" y="68"/>
                </a:cxn>
                <a:cxn ang="0">
                  <a:pos x="80" y="68"/>
                </a:cxn>
                <a:cxn ang="0">
                  <a:pos x="98" y="52"/>
                </a:cxn>
                <a:cxn ang="0">
                  <a:pos x="115" y="38"/>
                </a:cxn>
                <a:cxn ang="0">
                  <a:pos x="134" y="23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0" y="2"/>
                </a:cxn>
                <a:cxn ang="0">
                  <a:pos x="149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1" h="142">
                  <a:moveTo>
                    <a:pt x="144" y="1"/>
                  </a:moveTo>
                  <a:lnTo>
                    <a:pt x="144" y="1"/>
                  </a:lnTo>
                  <a:lnTo>
                    <a:pt x="128" y="15"/>
                  </a:lnTo>
                  <a:lnTo>
                    <a:pt x="112" y="29"/>
                  </a:lnTo>
                  <a:lnTo>
                    <a:pt x="95" y="41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59" y="74"/>
                  </a:lnTo>
                  <a:lnTo>
                    <a:pt x="40" y="94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12" y="139"/>
                  </a:lnTo>
                  <a:lnTo>
                    <a:pt x="17" y="137"/>
                  </a:lnTo>
                  <a:lnTo>
                    <a:pt x="21" y="135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28" y="127"/>
                  </a:lnTo>
                  <a:lnTo>
                    <a:pt x="27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52" y="95"/>
                  </a:lnTo>
                  <a:lnTo>
                    <a:pt x="80" y="68"/>
                  </a:lnTo>
                  <a:lnTo>
                    <a:pt x="80" y="68"/>
                  </a:lnTo>
                  <a:lnTo>
                    <a:pt x="98" y="52"/>
                  </a:lnTo>
                  <a:lnTo>
                    <a:pt x="115" y="38"/>
                  </a:lnTo>
                  <a:lnTo>
                    <a:pt x="134" y="23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0" y="2"/>
                  </a:lnTo>
                  <a:lnTo>
                    <a:pt x="149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8" name="Freeform 454"/>
            <p:cNvSpPr/>
            <p:nvPr/>
          </p:nvSpPr>
          <p:spPr bwMode="auto">
            <a:xfrm>
              <a:off x="6773863" y="3211513"/>
              <a:ext cx="71438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21" y="8"/>
                </a:cxn>
                <a:cxn ang="0">
                  <a:pos x="118" y="12"/>
                </a:cxn>
                <a:cxn ang="0">
                  <a:pos x="115" y="16"/>
                </a:cxn>
                <a:cxn ang="0">
                  <a:pos x="111" y="20"/>
                </a:cxn>
                <a:cxn ang="0">
                  <a:pos x="102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87" y="43"/>
                </a:cxn>
                <a:cxn ang="0">
                  <a:pos x="80" y="52"/>
                </a:cxn>
                <a:cxn ang="0">
                  <a:pos x="74" y="60"/>
                </a:cxn>
                <a:cxn ang="0">
                  <a:pos x="67" y="70"/>
                </a:cxn>
                <a:cxn ang="0">
                  <a:pos x="67" y="70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4"/>
                </a:cxn>
                <a:cxn ang="0">
                  <a:pos x="17" y="145"/>
                </a:cxn>
                <a:cxn ang="0">
                  <a:pos x="17" y="145"/>
                </a:cxn>
                <a:cxn ang="0">
                  <a:pos x="18" y="143"/>
                </a:cxn>
                <a:cxn ang="0">
                  <a:pos x="19" y="141"/>
                </a:cxn>
                <a:cxn ang="0">
                  <a:pos x="19" y="141"/>
                </a:cxn>
                <a:cxn ang="0">
                  <a:pos x="83" y="65"/>
                </a:cxn>
                <a:cxn ang="0">
                  <a:pos x="83" y="65"/>
                </a:cxn>
                <a:cxn ang="0">
                  <a:pos x="100" y="45"/>
                </a:cxn>
                <a:cxn ang="0">
                  <a:pos x="108" y="36"/>
                </a:cxn>
                <a:cxn ang="0">
                  <a:pos x="117" y="26"/>
                </a:cxn>
                <a:cxn ang="0">
                  <a:pos x="117" y="26"/>
                </a:cxn>
                <a:cxn ang="0">
                  <a:pos x="123" y="21"/>
                </a:cxn>
                <a:cxn ang="0">
                  <a:pos x="127" y="17"/>
                </a:cxn>
                <a:cxn ang="0">
                  <a:pos x="130" y="1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3" h="156">
                  <a:moveTo>
                    <a:pt x="124" y="3"/>
                  </a:moveTo>
                  <a:lnTo>
                    <a:pt x="124" y="3"/>
                  </a:lnTo>
                  <a:lnTo>
                    <a:pt x="121" y="8"/>
                  </a:lnTo>
                  <a:lnTo>
                    <a:pt x="118" y="12"/>
                  </a:lnTo>
                  <a:lnTo>
                    <a:pt x="115" y="16"/>
                  </a:lnTo>
                  <a:lnTo>
                    <a:pt x="111" y="20"/>
                  </a:lnTo>
                  <a:lnTo>
                    <a:pt x="102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87" y="43"/>
                  </a:lnTo>
                  <a:lnTo>
                    <a:pt x="80" y="52"/>
                  </a:lnTo>
                  <a:lnTo>
                    <a:pt x="74" y="6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4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43"/>
                  </a:lnTo>
                  <a:lnTo>
                    <a:pt x="19" y="141"/>
                  </a:lnTo>
                  <a:lnTo>
                    <a:pt x="19" y="141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100" y="45"/>
                  </a:lnTo>
                  <a:lnTo>
                    <a:pt x="108" y="3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23" y="21"/>
                  </a:lnTo>
                  <a:lnTo>
                    <a:pt x="127" y="17"/>
                  </a:lnTo>
                  <a:lnTo>
                    <a:pt x="130" y="1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9" name="Freeform 455"/>
            <p:cNvSpPr/>
            <p:nvPr/>
          </p:nvSpPr>
          <p:spPr bwMode="auto">
            <a:xfrm>
              <a:off x="6794501" y="3233738"/>
              <a:ext cx="65088" cy="80963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97" y="21"/>
                </a:cxn>
                <a:cxn ang="0">
                  <a:pos x="79" y="40"/>
                </a:cxn>
                <a:cxn ang="0">
                  <a:pos x="63" y="61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32" y="104"/>
                </a:cxn>
                <a:cxn ang="0">
                  <a:pos x="24" y="116"/>
                </a:cxn>
                <a:cxn ang="0">
                  <a:pos x="14" y="126"/>
                </a:cxn>
                <a:cxn ang="0">
                  <a:pos x="14" y="126"/>
                </a:cxn>
                <a:cxn ang="0">
                  <a:pos x="6" y="135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6" y="152"/>
                </a:cxn>
                <a:cxn ang="0">
                  <a:pos x="10" y="150"/>
                </a:cxn>
                <a:cxn ang="0">
                  <a:pos x="14" y="148"/>
                </a:cxn>
                <a:cxn ang="0">
                  <a:pos x="23" y="140"/>
                </a:cxn>
                <a:cxn ang="0">
                  <a:pos x="23" y="140"/>
                </a:cxn>
                <a:cxn ang="0">
                  <a:pos x="24" y="138"/>
                </a:cxn>
                <a:cxn ang="0">
                  <a:pos x="24" y="136"/>
                </a:cxn>
                <a:cxn ang="0">
                  <a:pos x="23" y="134"/>
                </a:cxn>
                <a:cxn ang="0">
                  <a:pos x="20" y="133"/>
                </a:cxn>
                <a:cxn ang="0">
                  <a:pos x="20" y="133"/>
                </a:cxn>
                <a:cxn ang="0">
                  <a:pos x="28" y="126"/>
                </a:cxn>
                <a:cxn ang="0">
                  <a:pos x="28" y="126"/>
                </a:cxn>
                <a:cxn ang="0">
                  <a:pos x="56" y="87"/>
                </a:cxn>
                <a:cxn ang="0">
                  <a:pos x="56" y="87"/>
                </a:cxn>
                <a:cxn ang="0">
                  <a:pos x="71" y="66"/>
                </a:cxn>
                <a:cxn ang="0">
                  <a:pos x="87" y="46"/>
                </a:cxn>
                <a:cxn ang="0">
                  <a:pos x="104" y="27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2">
                  <a:moveTo>
                    <a:pt x="114" y="1"/>
                  </a:moveTo>
                  <a:lnTo>
                    <a:pt x="114" y="1"/>
                  </a:lnTo>
                  <a:lnTo>
                    <a:pt x="97" y="21"/>
                  </a:lnTo>
                  <a:lnTo>
                    <a:pt x="79" y="40"/>
                  </a:lnTo>
                  <a:lnTo>
                    <a:pt x="63" y="61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32" y="104"/>
                  </a:lnTo>
                  <a:lnTo>
                    <a:pt x="24" y="11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6" y="135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6" y="152"/>
                  </a:lnTo>
                  <a:lnTo>
                    <a:pt x="10" y="150"/>
                  </a:lnTo>
                  <a:lnTo>
                    <a:pt x="14" y="148"/>
                  </a:lnTo>
                  <a:lnTo>
                    <a:pt x="23" y="140"/>
                  </a:lnTo>
                  <a:lnTo>
                    <a:pt x="23" y="140"/>
                  </a:lnTo>
                  <a:lnTo>
                    <a:pt x="24" y="138"/>
                  </a:lnTo>
                  <a:lnTo>
                    <a:pt x="24" y="136"/>
                  </a:lnTo>
                  <a:lnTo>
                    <a:pt x="23" y="134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28" y="126"/>
                  </a:lnTo>
                  <a:lnTo>
                    <a:pt x="28" y="126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71" y="66"/>
                  </a:lnTo>
                  <a:lnTo>
                    <a:pt x="87" y="46"/>
                  </a:lnTo>
                  <a:lnTo>
                    <a:pt x="104" y="27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0" name="Freeform 456"/>
            <p:cNvSpPr/>
            <p:nvPr/>
          </p:nvSpPr>
          <p:spPr bwMode="auto">
            <a:xfrm>
              <a:off x="6819901" y="3259138"/>
              <a:ext cx="52388" cy="7461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9" y="32"/>
                </a:cxn>
                <a:cxn ang="0">
                  <a:pos x="47" y="65"/>
                </a:cxn>
                <a:cxn ang="0">
                  <a:pos x="47" y="65"/>
                </a:cxn>
                <a:cxn ang="0">
                  <a:pos x="35" y="83"/>
                </a:cxn>
                <a:cxn ang="0">
                  <a:pos x="23" y="100"/>
                </a:cxn>
                <a:cxn ang="0">
                  <a:pos x="12" y="11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15" y="138"/>
                </a:cxn>
                <a:cxn ang="0">
                  <a:pos x="15" y="138"/>
                </a:cxn>
                <a:cxn ang="0">
                  <a:pos x="16" y="138"/>
                </a:cxn>
                <a:cxn ang="0">
                  <a:pos x="18" y="137"/>
                </a:cxn>
                <a:cxn ang="0">
                  <a:pos x="19" y="134"/>
                </a:cxn>
                <a:cxn ang="0">
                  <a:pos x="18" y="131"/>
                </a:cxn>
                <a:cxn ang="0">
                  <a:pos x="17" y="130"/>
                </a:cxn>
                <a:cxn ang="0">
                  <a:pos x="16" y="128"/>
                </a:cxn>
                <a:cxn ang="0">
                  <a:pos x="16" y="128"/>
                </a:cxn>
                <a:cxn ang="0">
                  <a:pos x="24" y="115"/>
                </a:cxn>
                <a:cxn ang="0">
                  <a:pos x="33" y="103"/>
                </a:cxn>
                <a:cxn ang="0">
                  <a:pos x="43" y="90"/>
                </a:cxn>
                <a:cxn ang="0">
                  <a:pos x="51" y="77"/>
                </a:cxn>
                <a:cxn ang="0">
                  <a:pos x="51" y="77"/>
                </a:cxn>
                <a:cxn ang="0">
                  <a:pos x="62" y="59"/>
                </a:cxn>
                <a:cxn ang="0">
                  <a:pos x="74" y="42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43">
                  <a:moveTo>
                    <a:pt x="91" y="1"/>
                  </a:moveTo>
                  <a:lnTo>
                    <a:pt x="91" y="1"/>
                  </a:lnTo>
                  <a:lnTo>
                    <a:pt x="69" y="32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35" y="83"/>
                  </a:lnTo>
                  <a:lnTo>
                    <a:pt x="23" y="100"/>
                  </a:lnTo>
                  <a:lnTo>
                    <a:pt x="12" y="11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15" y="138"/>
                  </a:lnTo>
                  <a:lnTo>
                    <a:pt x="15" y="138"/>
                  </a:lnTo>
                  <a:lnTo>
                    <a:pt x="16" y="138"/>
                  </a:lnTo>
                  <a:lnTo>
                    <a:pt x="18" y="137"/>
                  </a:lnTo>
                  <a:lnTo>
                    <a:pt x="19" y="134"/>
                  </a:lnTo>
                  <a:lnTo>
                    <a:pt x="18" y="131"/>
                  </a:lnTo>
                  <a:lnTo>
                    <a:pt x="17" y="130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24" y="115"/>
                  </a:lnTo>
                  <a:lnTo>
                    <a:pt x="33" y="103"/>
                  </a:lnTo>
                  <a:lnTo>
                    <a:pt x="43" y="90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62" y="59"/>
                  </a:lnTo>
                  <a:lnTo>
                    <a:pt x="74" y="42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1" name="Freeform 457"/>
            <p:cNvSpPr/>
            <p:nvPr/>
          </p:nvSpPr>
          <p:spPr bwMode="auto">
            <a:xfrm>
              <a:off x="6827838" y="3284538"/>
              <a:ext cx="57150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88" y="22"/>
                </a:cxn>
                <a:cxn ang="0">
                  <a:pos x="74" y="40"/>
                </a:cxn>
                <a:cxn ang="0">
                  <a:pos x="48" y="77"/>
                </a:cxn>
                <a:cxn ang="0">
                  <a:pos x="23" y="115"/>
                </a:cxn>
                <a:cxn ang="0">
                  <a:pos x="11" y="134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2" y="160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59"/>
                </a:cxn>
                <a:cxn ang="0">
                  <a:pos x="12" y="155"/>
                </a:cxn>
                <a:cxn ang="0">
                  <a:pos x="12" y="155"/>
                </a:cxn>
                <a:cxn ang="0">
                  <a:pos x="13" y="152"/>
                </a:cxn>
                <a:cxn ang="0">
                  <a:pos x="13" y="150"/>
                </a:cxn>
                <a:cxn ang="0">
                  <a:pos x="13" y="150"/>
                </a:cxn>
                <a:cxn ang="0">
                  <a:pos x="24" y="131"/>
                </a:cxn>
                <a:cxn ang="0">
                  <a:pos x="35" y="113"/>
                </a:cxn>
                <a:cxn ang="0">
                  <a:pos x="60" y="77"/>
                </a:cxn>
                <a:cxn ang="0">
                  <a:pos x="84" y="42"/>
                </a:cxn>
                <a:cxn ang="0">
                  <a:pos x="96" y="25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61">
                  <a:moveTo>
                    <a:pt x="100" y="2"/>
                  </a:moveTo>
                  <a:lnTo>
                    <a:pt x="100" y="2"/>
                  </a:lnTo>
                  <a:lnTo>
                    <a:pt x="88" y="22"/>
                  </a:lnTo>
                  <a:lnTo>
                    <a:pt x="74" y="40"/>
                  </a:lnTo>
                  <a:lnTo>
                    <a:pt x="48" y="77"/>
                  </a:lnTo>
                  <a:lnTo>
                    <a:pt x="23" y="115"/>
                  </a:lnTo>
                  <a:lnTo>
                    <a:pt x="11" y="13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5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3" y="152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24" y="131"/>
                  </a:lnTo>
                  <a:lnTo>
                    <a:pt x="35" y="113"/>
                  </a:lnTo>
                  <a:lnTo>
                    <a:pt x="60" y="77"/>
                  </a:lnTo>
                  <a:lnTo>
                    <a:pt x="84" y="42"/>
                  </a:lnTo>
                  <a:lnTo>
                    <a:pt x="96" y="25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2" name="Freeform 458"/>
            <p:cNvSpPr/>
            <p:nvPr/>
          </p:nvSpPr>
          <p:spPr bwMode="auto">
            <a:xfrm>
              <a:off x="6840538" y="3311525"/>
              <a:ext cx="63500" cy="87313"/>
            </a:xfrm>
            <a:custGeom>
              <a:avLst/>
              <a:gdLst/>
              <a:ahLst/>
              <a:cxnLst>
                <a:cxn ang="0">
                  <a:pos x="114" y="2"/>
                </a:cxn>
                <a:cxn ang="0">
                  <a:pos x="114" y="2"/>
                </a:cxn>
                <a:cxn ang="0">
                  <a:pos x="98" y="19"/>
                </a:cxn>
                <a:cxn ang="0">
                  <a:pos x="82" y="38"/>
                </a:cxn>
                <a:cxn ang="0">
                  <a:pos x="69" y="57"/>
                </a:cxn>
                <a:cxn ang="0">
                  <a:pos x="55" y="78"/>
                </a:cxn>
                <a:cxn ang="0">
                  <a:pos x="28" y="118"/>
                </a:cxn>
                <a:cxn ang="0">
                  <a:pos x="15" y="138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7" y="165"/>
                </a:cxn>
                <a:cxn ang="0">
                  <a:pos x="21" y="145"/>
                </a:cxn>
                <a:cxn ang="0">
                  <a:pos x="36" y="125"/>
                </a:cxn>
                <a:cxn ang="0">
                  <a:pos x="62" y="84"/>
                </a:cxn>
                <a:cxn ang="0">
                  <a:pos x="75" y="65"/>
                </a:cxn>
                <a:cxn ang="0">
                  <a:pos x="89" y="45"/>
                </a:cxn>
                <a:cxn ang="0">
                  <a:pos x="105" y="25"/>
                </a:cxn>
                <a:cxn ang="0">
                  <a:pos x="121" y="8"/>
                </a:cxn>
                <a:cxn ang="0">
                  <a:pos x="121" y="8"/>
                </a:cxn>
                <a:cxn ang="0">
                  <a:pos x="122" y="6"/>
                </a:cxn>
                <a:cxn ang="0">
                  <a:pos x="122" y="5"/>
                </a:cxn>
                <a:cxn ang="0">
                  <a:pos x="121" y="3"/>
                </a:cxn>
                <a:cxn ang="0">
                  <a:pos x="120" y="2"/>
                </a:cxn>
                <a:cxn ang="0">
                  <a:pos x="119" y="1"/>
                </a:cxn>
                <a:cxn ang="0">
                  <a:pos x="117" y="0"/>
                </a:cxn>
                <a:cxn ang="0">
                  <a:pos x="116" y="0"/>
                </a:cxn>
                <a:cxn ang="0">
                  <a:pos x="114" y="2"/>
                </a:cxn>
                <a:cxn ang="0">
                  <a:pos x="114" y="2"/>
                </a:cxn>
              </a:cxnLst>
              <a:rect l="0" t="0" r="r" b="b"/>
              <a:pathLst>
                <a:path w="122" h="166">
                  <a:moveTo>
                    <a:pt x="114" y="2"/>
                  </a:moveTo>
                  <a:lnTo>
                    <a:pt x="114" y="2"/>
                  </a:lnTo>
                  <a:lnTo>
                    <a:pt x="98" y="19"/>
                  </a:lnTo>
                  <a:lnTo>
                    <a:pt x="82" y="38"/>
                  </a:lnTo>
                  <a:lnTo>
                    <a:pt x="69" y="57"/>
                  </a:lnTo>
                  <a:lnTo>
                    <a:pt x="55" y="78"/>
                  </a:lnTo>
                  <a:lnTo>
                    <a:pt x="28" y="118"/>
                  </a:lnTo>
                  <a:lnTo>
                    <a:pt x="15" y="138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21" y="145"/>
                  </a:lnTo>
                  <a:lnTo>
                    <a:pt x="36" y="125"/>
                  </a:lnTo>
                  <a:lnTo>
                    <a:pt x="62" y="84"/>
                  </a:lnTo>
                  <a:lnTo>
                    <a:pt x="75" y="65"/>
                  </a:lnTo>
                  <a:lnTo>
                    <a:pt x="89" y="45"/>
                  </a:lnTo>
                  <a:lnTo>
                    <a:pt x="105" y="25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2" y="6"/>
                  </a:lnTo>
                  <a:lnTo>
                    <a:pt x="122" y="5"/>
                  </a:lnTo>
                  <a:lnTo>
                    <a:pt x="121" y="3"/>
                  </a:lnTo>
                  <a:lnTo>
                    <a:pt x="120" y="2"/>
                  </a:lnTo>
                  <a:lnTo>
                    <a:pt x="119" y="1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4" y="2"/>
                  </a:lnTo>
                  <a:lnTo>
                    <a:pt x="11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3" name="Freeform 459"/>
            <p:cNvSpPr/>
            <p:nvPr/>
          </p:nvSpPr>
          <p:spPr bwMode="auto">
            <a:xfrm>
              <a:off x="6840538" y="3338513"/>
              <a:ext cx="74613" cy="115888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3" y="31"/>
                </a:cxn>
                <a:cxn ang="0">
                  <a:pos x="95" y="61"/>
                </a:cxn>
                <a:cxn ang="0">
                  <a:pos x="76" y="90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41" y="142"/>
                </a:cxn>
                <a:cxn ang="0">
                  <a:pos x="24" y="163"/>
                </a:cxn>
                <a:cxn ang="0">
                  <a:pos x="16" y="175"/>
                </a:cxn>
                <a:cxn ang="0">
                  <a:pos x="10" y="186"/>
                </a:cxn>
                <a:cxn ang="0">
                  <a:pos x="4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9" y="215"/>
                </a:cxn>
                <a:cxn ang="0">
                  <a:pos x="9" y="215"/>
                </a:cxn>
                <a:cxn ang="0">
                  <a:pos x="13" y="201"/>
                </a:cxn>
                <a:cxn ang="0">
                  <a:pos x="19" y="188"/>
                </a:cxn>
                <a:cxn ang="0">
                  <a:pos x="26" y="176"/>
                </a:cxn>
                <a:cxn ang="0">
                  <a:pos x="35" y="164"/>
                </a:cxn>
                <a:cxn ang="0">
                  <a:pos x="52" y="142"/>
                </a:cxn>
                <a:cxn ang="0">
                  <a:pos x="69" y="119"/>
                </a:cxn>
                <a:cxn ang="0">
                  <a:pos x="69" y="119"/>
                </a:cxn>
                <a:cxn ang="0">
                  <a:pos x="87" y="91"/>
                </a:cxn>
                <a:cxn ang="0">
                  <a:pos x="105" y="63"/>
                </a:cxn>
                <a:cxn ang="0">
                  <a:pos x="122" y="35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1" h="218">
                  <a:moveTo>
                    <a:pt x="133" y="2"/>
                  </a:moveTo>
                  <a:lnTo>
                    <a:pt x="133" y="2"/>
                  </a:lnTo>
                  <a:lnTo>
                    <a:pt x="113" y="31"/>
                  </a:lnTo>
                  <a:lnTo>
                    <a:pt x="95" y="61"/>
                  </a:lnTo>
                  <a:lnTo>
                    <a:pt x="76" y="90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41" y="142"/>
                  </a:lnTo>
                  <a:lnTo>
                    <a:pt x="24" y="163"/>
                  </a:lnTo>
                  <a:lnTo>
                    <a:pt x="16" y="175"/>
                  </a:lnTo>
                  <a:lnTo>
                    <a:pt x="10" y="186"/>
                  </a:lnTo>
                  <a:lnTo>
                    <a:pt x="4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8"/>
                  </a:lnTo>
                  <a:lnTo>
                    <a:pt x="26" y="176"/>
                  </a:lnTo>
                  <a:lnTo>
                    <a:pt x="35" y="164"/>
                  </a:lnTo>
                  <a:lnTo>
                    <a:pt x="52" y="142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87" y="91"/>
                  </a:lnTo>
                  <a:lnTo>
                    <a:pt x="105" y="63"/>
                  </a:lnTo>
                  <a:lnTo>
                    <a:pt x="122" y="35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4" name="Freeform 460"/>
            <p:cNvSpPr/>
            <p:nvPr/>
          </p:nvSpPr>
          <p:spPr bwMode="auto">
            <a:xfrm>
              <a:off x="6821488" y="3373438"/>
              <a:ext cx="95250" cy="125413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69" y="10"/>
                </a:cxn>
                <a:cxn ang="0">
                  <a:pos x="164" y="17"/>
                </a:cxn>
                <a:cxn ang="0">
                  <a:pos x="151" y="30"/>
                </a:cxn>
                <a:cxn ang="0">
                  <a:pos x="139" y="44"/>
                </a:cxn>
                <a:cxn ang="0">
                  <a:pos x="128" y="56"/>
                </a:cxn>
                <a:cxn ang="0">
                  <a:pos x="128" y="56"/>
                </a:cxn>
                <a:cxn ang="0">
                  <a:pos x="117" y="71"/>
                </a:cxn>
                <a:cxn ang="0">
                  <a:pos x="107" y="85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66" y="143"/>
                </a:cxn>
                <a:cxn ang="0">
                  <a:pos x="44" y="172"/>
                </a:cxn>
                <a:cxn ang="0">
                  <a:pos x="22" y="201"/>
                </a:cxn>
                <a:cxn ang="0">
                  <a:pos x="12" y="21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1" y="236"/>
                </a:cxn>
                <a:cxn ang="0">
                  <a:pos x="4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9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9" y="219"/>
                </a:cxn>
                <a:cxn ang="0">
                  <a:pos x="29" y="205"/>
                </a:cxn>
                <a:cxn ang="0">
                  <a:pos x="51" y="176"/>
                </a:cxn>
                <a:cxn ang="0">
                  <a:pos x="74" y="147"/>
                </a:cxn>
                <a:cxn ang="0">
                  <a:pos x="95" y="118"/>
                </a:cxn>
                <a:cxn ang="0">
                  <a:pos x="95" y="118"/>
                </a:cxn>
                <a:cxn ang="0">
                  <a:pos x="120" y="83"/>
                </a:cxn>
                <a:cxn ang="0">
                  <a:pos x="133" y="65"/>
                </a:cxn>
                <a:cxn ang="0">
                  <a:pos x="145" y="49"/>
                </a:cxn>
                <a:cxn ang="0">
                  <a:pos x="145" y="49"/>
                </a:cxn>
                <a:cxn ang="0">
                  <a:pos x="154" y="39"/>
                </a:cxn>
                <a:cxn ang="0">
                  <a:pos x="165" y="29"/>
                </a:cxn>
                <a:cxn ang="0">
                  <a:pos x="173" y="19"/>
                </a:cxn>
                <a:cxn ang="0">
                  <a:pos x="177" y="14"/>
                </a:cxn>
                <a:cxn ang="0">
                  <a:pos x="180" y="8"/>
                </a:cxn>
                <a:cxn ang="0">
                  <a:pos x="180" y="8"/>
                </a:cxn>
                <a:cxn ang="0">
                  <a:pos x="181" y="6"/>
                </a:cxn>
                <a:cxn ang="0">
                  <a:pos x="180" y="3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1" h="237">
                  <a:moveTo>
                    <a:pt x="172" y="2"/>
                  </a:moveTo>
                  <a:lnTo>
                    <a:pt x="172" y="2"/>
                  </a:lnTo>
                  <a:lnTo>
                    <a:pt x="169" y="10"/>
                  </a:lnTo>
                  <a:lnTo>
                    <a:pt x="164" y="17"/>
                  </a:lnTo>
                  <a:lnTo>
                    <a:pt x="151" y="30"/>
                  </a:lnTo>
                  <a:lnTo>
                    <a:pt x="139" y="44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17" y="71"/>
                  </a:lnTo>
                  <a:lnTo>
                    <a:pt x="107" y="85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66" y="143"/>
                  </a:lnTo>
                  <a:lnTo>
                    <a:pt x="44" y="172"/>
                  </a:lnTo>
                  <a:lnTo>
                    <a:pt x="22" y="201"/>
                  </a:lnTo>
                  <a:lnTo>
                    <a:pt x="12" y="21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1" y="236"/>
                  </a:lnTo>
                  <a:lnTo>
                    <a:pt x="4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9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9" y="219"/>
                  </a:lnTo>
                  <a:lnTo>
                    <a:pt x="29" y="205"/>
                  </a:lnTo>
                  <a:lnTo>
                    <a:pt x="51" y="176"/>
                  </a:lnTo>
                  <a:lnTo>
                    <a:pt x="74" y="147"/>
                  </a:lnTo>
                  <a:lnTo>
                    <a:pt x="95" y="118"/>
                  </a:lnTo>
                  <a:lnTo>
                    <a:pt x="95" y="118"/>
                  </a:lnTo>
                  <a:lnTo>
                    <a:pt x="120" y="83"/>
                  </a:lnTo>
                  <a:lnTo>
                    <a:pt x="133" y="65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54" y="39"/>
                  </a:lnTo>
                  <a:lnTo>
                    <a:pt x="165" y="29"/>
                  </a:lnTo>
                  <a:lnTo>
                    <a:pt x="173" y="19"/>
                  </a:lnTo>
                  <a:lnTo>
                    <a:pt x="177" y="14"/>
                  </a:lnTo>
                  <a:lnTo>
                    <a:pt x="180" y="8"/>
                  </a:lnTo>
                  <a:lnTo>
                    <a:pt x="180" y="8"/>
                  </a:lnTo>
                  <a:lnTo>
                    <a:pt x="181" y="6"/>
                  </a:lnTo>
                  <a:lnTo>
                    <a:pt x="180" y="3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5" name="Freeform 461"/>
            <p:cNvSpPr/>
            <p:nvPr/>
          </p:nvSpPr>
          <p:spPr bwMode="auto">
            <a:xfrm>
              <a:off x="6832601" y="3394075"/>
              <a:ext cx="104775" cy="127000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192" y="0"/>
                </a:cxn>
                <a:cxn ang="0">
                  <a:pos x="177" y="10"/>
                </a:cxn>
                <a:cxn ang="0">
                  <a:pos x="162" y="20"/>
                </a:cxn>
                <a:cxn ang="0">
                  <a:pos x="149" y="33"/>
                </a:cxn>
                <a:cxn ang="0">
                  <a:pos x="136" y="45"/>
                </a:cxn>
                <a:cxn ang="0">
                  <a:pos x="124" y="58"/>
                </a:cxn>
                <a:cxn ang="0">
                  <a:pos x="113" y="72"/>
                </a:cxn>
                <a:cxn ang="0">
                  <a:pos x="90" y="100"/>
                </a:cxn>
                <a:cxn ang="0">
                  <a:pos x="90" y="100"/>
                </a:cxn>
                <a:cxn ang="0">
                  <a:pos x="65" y="135"/>
                </a:cxn>
                <a:cxn ang="0">
                  <a:pos x="53" y="152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31" y="187"/>
                </a:cxn>
                <a:cxn ang="0">
                  <a:pos x="20" y="202"/>
                </a:cxn>
                <a:cxn ang="0">
                  <a:pos x="8" y="219"/>
                </a:cxn>
                <a:cxn ang="0">
                  <a:pos x="4" y="227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0"/>
                </a:cxn>
                <a:cxn ang="0">
                  <a:pos x="3" y="240"/>
                </a:cxn>
                <a:cxn ang="0">
                  <a:pos x="6" y="240"/>
                </a:cxn>
                <a:cxn ang="0">
                  <a:pos x="8" y="239"/>
                </a:cxn>
                <a:cxn ang="0">
                  <a:pos x="9" y="237"/>
                </a:cxn>
                <a:cxn ang="0">
                  <a:pos x="9" y="237"/>
                </a:cxn>
                <a:cxn ang="0">
                  <a:pos x="14" y="229"/>
                </a:cxn>
                <a:cxn ang="0">
                  <a:pos x="19" y="221"/>
                </a:cxn>
                <a:cxn ang="0">
                  <a:pos x="25" y="213"/>
                </a:cxn>
                <a:cxn ang="0">
                  <a:pos x="32" y="206"/>
                </a:cxn>
                <a:cxn ang="0">
                  <a:pos x="32" y="206"/>
                </a:cxn>
                <a:cxn ang="0">
                  <a:pos x="37" y="200"/>
                </a:cxn>
                <a:cxn ang="0">
                  <a:pos x="41" y="192"/>
                </a:cxn>
                <a:cxn ang="0">
                  <a:pos x="50" y="175"/>
                </a:cxn>
                <a:cxn ang="0">
                  <a:pos x="50" y="175"/>
                </a:cxn>
                <a:cxn ang="0">
                  <a:pos x="60" y="159"/>
                </a:cxn>
                <a:cxn ang="0">
                  <a:pos x="71" y="142"/>
                </a:cxn>
                <a:cxn ang="0">
                  <a:pos x="94" y="111"/>
                </a:cxn>
                <a:cxn ang="0">
                  <a:pos x="94" y="111"/>
                </a:cxn>
                <a:cxn ang="0">
                  <a:pos x="117" y="82"/>
                </a:cxn>
                <a:cxn ang="0">
                  <a:pos x="128" y="68"/>
                </a:cxn>
                <a:cxn ang="0">
                  <a:pos x="141" y="54"/>
                </a:cxn>
                <a:cxn ang="0">
                  <a:pos x="153" y="41"/>
                </a:cxn>
                <a:cxn ang="0">
                  <a:pos x="166" y="30"/>
                </a:cxn>
                <a:cxn ang="0">
                  <a:pos x="181" y="18"/>
                </a:cxn>
                <a:cxn ang="0">
                  <a:pos x="196" y="8"/>
                </a:cxn>
                <a:cxn ang="0">
                  <a:pos x="196" y="8"/>
                </a:cxn>
                <a:cxn ang="0">
                  <a:pos x="198" y="7"/>
                </a:cxn>
                <a:cxn ang="0">
                  <a:pos x="198" y="5"/>
                </a:cxn>
                <a:cxn ang="0">
                  <a:pos x="198" y="4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8" h="240">
                  <a:moveTo>
                    <a:pt x="192" y="0"/>
                  </a:moveTo>
                  <a:lnTo>
                    <a:pt x="192" y="0"/>
                  </a:lnTo>
                  <a:lnTo>
                    <a:pt x="177" y="10"/>
                  </a:lnTo>
                  <a:lnTo>
                    <a:pt x="162" y="20"/>
                  </a:lnTo>
                  <a:lnTo>
                    <a:pt x="149" y="33"/>
                  </a:lnTo>
                  <a:lnTo>
                    <a:pt x="136" y="45"/>
                  </a:lnTo>
                  <a:lnTo>
                    <a:pt x="124" y="58"/>
                  </a:lnTo>
                  <a:lnTo>
                    <a:pt x="113" y="72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65" y="135"/>
                  </a:lnTo>
                  <a:lnTo>
                    <a:pt x="53" y="152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31" y="187"/>
                  </a:lnTo>
                  <a:lnTo>
                    <a:pt x="20" y="202"/>
                  </a:lnTo>
                  <a:lnTo>
                    <a:pt x="8" y="219"/>
                  </a:lnTo>
                  <a:lnTo>
                    <a:pt x="4" y="227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0"/>
                  </a:lnTo>
                  <a:lnTo>
                    <a:pt x="3" y="240"/>
                  </a:lnTo>
                  <a:lnTo>
                    <a:pt x="6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4" y="229"/>
                  </a:lnTo>
                  <a:lnTo>
                    <a:pt x="19" y="221"/>
                  </a:lnTo>
                  <a:lnTo>
                    <a:pt x="25" y="213"/>
                  </a:lnTo>
                  <a:lnTo>
                    <a:pt x="32" y="206"/>
                  </a:lnTo>
                  <a:lnTo>
                    <a:pt x="32" y="206"/>
                  </a:lnTo>
                  <a:lnTo>
                    <a:pt x="37" y="200"/>
                  </a:lnTo>
                  <a:lnTo>
                    <a:pt x="41" y="192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60" y="159"/>
                  </a:lnTo>
                  <a:lnTo>
                    <a:pt x="71" y="142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117" y="82"/>
                  </a:lnTo>
                  <a:lnTo>
                    <a:pt x="128" y="68"/>
                  </a:lnTo>
                  <a:lnTo>
                    <a:pt x="141" y="54"/>
                  </a:lnTo>
                  <a:lnTo>
                    <a:pt x="153" y="41"/>
                  </a:lnTo>
                  <a:lnTo>
                    <a:pt x="166" y="30"/>
                  </a:lnTo>
                  <a:lnTo>
                    <a:pt x="181" y="18"/>
                  </a:lnTo>
                  <a:lnTo>
                    <a:pt x="196" y="8"/>
                  </a:lnTo>
                  <a:lnTo>
                    <a:pt x="196" y="8"/>
                  </a:lnTo>
                  <a:lnTo>
                    <a:pt x="198" y="7"/>
                  </a:lnTo>
                  <a:lnTo>
                    <a:pt x="198" y="5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6" name="Freeform 462"/>
            <p:cNvSpPr/>
            <p:nvPr/>
          </p:nvSpPr>
          <p:spPr bwMode="auto">
            <a:xfrm>
              <a:off x="6451601" y="3336925"/>
              <a:ext cx="39688" cy="65088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0" y="18"/>
                </a:cxn>
                <a:cxn ang="0">
                  <a:pos x="51" y="32"/>
                </a:cxn>
                <a:cxn ang="0">
                  <a:pos x="41" y="46"/>
                </a:cxn>
                <a:cxn ang="0">
                  <a:pos x="31" y="59"/>
                </a:cxn>
                <a:cxn ang="0">
                  <a:pos x="22" y="71"/>
                </a:cxn>
                <a:cxn ang="0">
                  <a:pos x="13" y="86"/>
                </a:cxn>
                <a:cxn ang="0">
                  <a:pos x="5" y="100"/>
                </a:cxn>
                <a:cxn ang="0">
                  <a:pos x="2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0"/>
                </a:cxn>
                <a:cxn ang="0">
                  <a:pos x="2" y="122"/>
                </a:cxn>
                <a:cxn ang="0">
                  <a:pos x="3" y="122"/>
                </a:cxn>
                <a:cxn ang="0">
                  <a:pos x="5" y="122"/>
                </a:cxn>
                <a:cxn ang="0">
                  <a:pos x="7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2" y="111"/>
                </a:cxn>
                <a:cxn ang="0">
                  <a:pos x="15" y="103"/>
                </a:cxn>
                <a:cxn ang="0">
                  <a:pos x="22" y="88"/>
                </a:cxn>
                <a:cxn ang="0">
                  <a:pos x="31" y="74"/>
                </a:cxn>
                <a:cxn ang="0">
                  <a:pos x="40" y="61"/>
                </a:cxn>
                <a:cxn ang="0">
                  <a:pos x="51" y="48"/>
                </a:cxn>
                <a:cxn ang="0">
                  <a:pos x="60" y="34"/>
                </a:cxn>
                <a:cxn ang="0">
                  <a:pos x="68" y="2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22">
                  <a:moveTo>
                    <a:pt x="66" y="3"/>
                  </a:moveTo>
                  <a:lnTo>
                    <a:pt x="66" y="3"/>
                  </a:lnTo>
                  <a:lnTo>
                    <a:pt x="60" y="18"/>
                  </a:lnTo>
                  <a:lnTo>
                    <a:pt x="51" y="32"/>
                  </a:lnTo>
                  <a:lnTo>
                    <a:pt x="41" y="46"/>
                  </a:lnTo>
                  <a:lnTo>
                    <a:pt x="31" y="59"/>
                  </a:lnTo>
                  <a:lnTo>
                    <a:pt x="22" y="71"/>
                  </a:lnTo>
                  <a:lnTo>
                    <a:pt x="13" y="86"/>
                  </a:lnTo>
                  <a:lnTo>
                    <a:pt x="5" y="100"/>
                  </a:lnTo>
                  <a:lnTo>
                    <a:pt x="2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0"/>
                  </a:lnTo>
                  <a:lnTo>
                    <a:pt x="2" y="122"/>
                  </a:lnTo>
                  <a:lnTo>
                    <a:pt x="3" y="122"/>
                  </a:lnTo>
                  <a:lnTo>
                    <a:pt x="5" y="122"/>
                  </a:lnTo>
                  <a:lnTo>
                    <a:pt x="7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2" y="111"/>
                  </a:lnTo>
                  <a:lnTo>
                    <a:pt x="15" y="103"/>
                  </a:lnTo>
                  <a:lnTo>
                    <a:pt x="22" y="88"/>
                  </a:lnTo>
                  <a:lnTo>
                    <a:pt x="31" y="74"/>
                  </a:lnTo>
                  <a:lnTo>
                    <a:pt x="40" y="61"/>
                  </a:lnTo>
                  <a:lnTo>
                    <a:pt x="51" y="48"/>
                  </a:lnTo>
                  <a:lnTo>
                    <a:pt x="60" y="34"/>
                  </a:lnTo>
                  <a:lnTo>
                    <a:pt x="68" y="2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7" name="Freeform 463"/>
            <p:cNvSpPr/>
            <p:nvPr/>
          </p:nvSpPr>
          <p:spPr bwMode="auto">
            <a:xfrm>
              <a:off x="6467476" y="3341688"/>
              <a:ext cx="50800" cy="7302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80" y="8"/>
                </a:cxn>
                <a:cxn ang="0">
                  <a:pos x="74" y="15"/>
                </a:cxn>
                <a:cxn ang="0">
                  <a:pos x="63" y="29"/>
                </a:cxn>
                <a:cxn ang="0">
                  <a:pos x="54" y="46"/>
                </a:cxn>
                <a:cxn ang="0">
                  <a:pos x="44" y="61"/>
                </a:cxn>
                <a:cxn ang="0">
                  <a:pos x="44" y="61"/>
                </a:cxn>
                <a:cxn ang="0">
                  <a:pos x="36" y="72"/>
                </a:cxn>
                <a:cxn ang="0">
                  <a:pos x="30" y="82"/>
                </a:cxn>
                <a:cxn ang="0">
                  <a:pos x="19" y="104"/>
                </a:cxn>
                <a:cxn ang="0">
                  <a:pos x="19" y="104"/>
                </a:cxn>
                <a:cxn ang="0">
                  <a:pos x="15" y="111"/>
                </a:cxn>
                <a:cxn ang="0">
                  <a:pos x="9" y="117"/>
                </a:cxn>
                <a:cxn ang="0">
                  <a:pos x="4" y="123"/>
                </a:cxn>
                <a:cxn ang="0">
                  <a:pos x="2" y="127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7"/>
                </a:cxn>
                <a:cxn ang="0">
                  <a:pos x="18" y="121"/>
                </a:cxn>
                <a:cxn ang="0">
                  <a:pos x="23" y="115"/>
                </a:cxn>
                <a:cxn ang="0">
                  <a:pos x="27" y="109"/>
                </a:cxn>
                <a:cxn ang="0">
                  <a:pos x="27" y="109"/>
                </a:cxn>
                <a:cxn ang="0">
                  <a:pos x="36" y="90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7" y="56"/>
                </a:cxn>
                <a:cxn ang="0">
                  <a:pos x="68" y="39"/>
                </a:cxn>
                <a:cxn ang="0">
                  <a:pos x="80" y="22"/>
                </a:cxn>
                <a:cxn ang="0">
                  <a:pos x="87" y="1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5"/>
                </a:cxn>
                <a:cxn ang="0">
                  <a:pos x="95" y="2"/>
                </a:cxn>
                <a:cxn ang="0">
                  <a:pos x="94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37">
                  <a:moveTo>
                    <a:pt x="87" y="1"/>
                  </a:moveTo>
                  <a:lnTo>
                    <a:pt x="87" y="1"/>
                  </a:lnTo>
                  <a:lnTo>
                    <a:pt x="80" y="8"/>
                  </a:lnTo>
                  <a:lnTo>
                    <a:pt x="74" y="15"/>
                  </a:lnTo>
                  <a:lnTo>
                    <a:pt x="63" y="29"/>
                  </a:lnTo>
                  <a:lnTo>
                    <a:pt x="54" y="46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36" y="72"/>
                  </a:lnTo>
                  <a:lnTo>
                    <a:pt x="30" y="8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5" y="111"/>
                  </a:lnTo>
                  <a:lnTo>
                    <a:pt x="9" y="117"/>
                  </a:lnTo>
                  <a:lnTo>
                    <a:pt x="4" y="123"/>
                  </a:lnTo>
                  <a:lnTo>
                    <a:pt x="2" y="127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7"/>
                  </a:lnTo>
                  <a:lnTo>
                    <a:pt x="18" y="121"/>
                  </a:lnTo>
                  <a:lnTo>
                    <a:pt x="23" y="115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36" y="90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7" y="56"/>
                  </a:lnTo>
                  <a:lnTo>
                    <a:pt x="68" y="39"/>
                  </a:lnTo>
                  <a:lnTo>
                    <a:pt x="80" y="22"/>
                  </a:lnTo>
                  <a:lnTo>
                    <a:pt x="87" y="1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5"/>
                  </a:lnTo>
                  <a:lnTo>
                    <a:pt x="95" y="2"/>
                  </a:lnTo>
                  <a:lnTo>
                    <a:pt x="94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8" name="Freeform 464"/>
            <p:cNvSpPr/>
            <p:nvPr/>
          </p:nvSpPr>
          <p:spPr bwMode="auto">
            <a:xfrm>
              <a:off x="6483351" y="3346450"/>
              <a:ext cx="50800" cy="96838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62" y="43"/>
                </a:cxn>
                <a:cxn ang="0">
                  <a:pos x="52" y="65"/>
                </a:cxn>
                <a:cxn ang="0">
                  <a:pos x="41" y="88"/>
                </a:cxn>
                <a:cxn ang="0">
                  <a:pos x="41" y="88"/>
                </a:cxn>
                <a:cxn ang="0">
                  <a:pos x="36" y="101"/>
                </a:cxn>
                <a:cxn ang="0">
                  <a:pos x="32" y="114"/>
                </a:cxn>
                <a:cxn ang="0">
                  <a:pos x="27" y="128"/>
                </a:cxn>
                <a:cxn ang="0">
                  <a:pos x="24" y="135"/>
                </a:cxn>
                <a:cxn ang="0">
                  <a:pos x="20" y="141"/>
                </a:cxn>
                <a:cxn ang="0">
                  <a:pos x="20" y="141"/>
                </a:cxn>
                <a:cxn ang="0">
                  <a:pos x="8" y="156"/>
                </a:cxn>
                <a:cxn ang="0">
                  <a:pos x="3" y="164"/>
                </a:cxn>
                <a:cxn ang="0">
                  <a:pos x="1" y="168"/>
                </a:cxn>
                <a:cxn ang="0">
                  <a:pos x="0" y="172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4" y="182"/>
                </a:cxn>
                <a:cxn ang="0">
                  <a:pos x="6" y="182"/>
                </a:cxn>
                <a:cxn ang="0">
                  <a:pos x="8" y="180"/>
                </a:cxn>
                <a:cxn ang="0">
                  <a:pos x="9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0" y="171"/>
                </a:cxn>
                <a:cxn ang="0">
                  <a:pos x="12" y="166"/>
                </a:cxn>
                <a:cxn ang="0">
                  <a:pos x="16" y="160"/>
                </a:cxn>
                <a:cxn ang="0">
                  <a:pos x="20" y="154"/>
                </a:cxn>
                <a:cxn ang="0">
                  <a:pos x="29" y="143"/>
                </a:cxn>
                <a:cxn ang="0">
                  <a:pos x="32" y="137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42" y="114"/>
                </a:cxn>
                <a:cxn ang="0">
                  <a:pos x="49" y="97"/>
                </a:cxn>
                <a:cxn ang="0">
                  <a:pos x="49" y="97"/>
                </a:cxn>
                <a:cxn ang="0">
                  <a:pos x="53" y="84"/>
                </a:cxn>
                <a:cxn ang="0">
                  <a:pos x="58" y="73"/>
                </a:cxn>
                <a:cxn ang="0">
                  <a:pos x="69" y="50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5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82">
                  <a:moveTo>
                    <a:pt x="86" y="2"/>
                  </a:moveTo>
                  <a:lnTo>
                    <a:pt x="86" y="2"/>
                  </a:lnTo>
                  <a:lnTo>
                    <a:pt x="62" y="43"/>
                  </a:lnTo>
                  <a:lnTo>
                    <a:pt x="52" y="65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36" y="101"/>
                  </a:lnTo>
                  <a:lnTo>
                    <a:pt x="32" y="114"/>
                  </a:lnTo>
                  <a:lnTo>
                    <a:pt x="27" y="128"/>
                  </a:lnTo>
                  <a:lnTo>
                    <a:pt x="24" y="135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8" y="156"/>
                  </a:lnTo>
                  <a:lnTo>
                    <a:pt x="3" y="164"/>
                  </a:lnTo>
                  <a:lnTo>
                    <a:pt x="1" y="168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6" y="182"/>
                  </a:lnTo>
                  <a:lnTo>
                    <a:pt x="8" y="180"/>
                  </a:lnTo>
                  <a:lnTo>
                    <a:pt x="9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0" y="171"/>
                  </a:lnTo>
                  <a:lnTo>
                    <a:pt x="12" y="166"/>
                  </a:lnTo>
                  <a:lnTo>
                    <a:pt x="16" y="160"/>
                  </a:lnTo>
                  <a:lnTo>
                    <a:pt x="20" y="154"/>
                  </a:lnTo>
                  <a:lnTo>
                    <a:pt x="29" y="143"/>
                  </a:lnTo>
                  <a:lnTo>
                    <a:pt x="32" y="137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42" y="114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3" y="84"/>
                  </a:lnTo>
                  <a:lnTo>
                    <a:pt x="58" y="73"/>
                  </a:lnTo>
                  <a:lnTo>
                    <a:pt x="69" y="50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5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9" name="Freeform 465"/>
            <p:cNvSpPr/>
            <p:nvPr/>
          </p:nvSpPr>
          <p:spPr bwMode="auto">
            <a:xfrm>
              <a:off x="6491288" y="3362325"/>
              <a:ext cx="57150" cy="109538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95" y="2"/>
                </a:cxn>
                <a:cxn ang="0">
                  <a:pos x="88" y="6"/>
                </a:cxn>
                <a:cxn ang="0">
                  <a:pos x="83" y="12"/>
                </a:cxn>
                <a:cxn ang="0">
                  <a:pos x="79" y="19"/>
                </a:cxn>
                <a:cxn ang="0">
                  <a:pos x="79" y="19"/>
                </a:cxn>
                <a:cxn ang="0">
                  <a:pos x="72" y="38"/>
                </a:cxn>
                <a:cxn ang="0">
                  <a:pos x="62" y="54"/>
                </a:cxn>
                <a:cxn ang="0">
                  <a:pos x="52" y="71"/>
                </a:cxn>
                <a:cxn ang="0">
                  <a:pos x="42" y="87"/>
                </a:cxn>
                <a:cxn ang="0">
                  <a:pos x="42" y="87"/>
                </a:cxn>
                <a:cxn ang="0">
                  <a:pos x="36" y="101"/>
                </a:cxn>
                <a:cxn ang="0">
                  <a:pos x="31" y="115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15" y="159"/>
                </a:cxn>
                <a:cxn ang="0">
                  <a:pos x="8" y="173"/>
                </a:cxn>
                <a:cxn ang="0">
                  <a:pos x="3" y="189"/>
                </a:cxn>
                <a:cxn ang="0">
                  <a:pos x="1" y="196"/>
                </a:cxn>
                <a:cxn ang="0">
                  <a:pos x="0" y="203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7"/>
                </a:cxn>
                <a:cxn ang="0">
                  <a:pos x="2" y="208"/>
                </a:cxn>
                <a:cxn ang="0">
                  <a:pos x="4" y="208"/>
                </a:cxn>
                <a:cxn ang="0">
                  <a:pos x="7" y="207"/>
                </a:cxn>
                <a:cxn ang="0">
                  <a:pos x="8" y="205"/>
                </a:cxn>
                <a:cxn ang="0">
                  <a:pos x="9" y="203"/>
                </a:cxn>
                <a:cxn ang="0">
                  <a:pos x="9" y="203"/>
                </a:cxn>
                <a:cxn ang="0">
                  <a:pos x="10" y="198"/>
                </a:cxn>
                <a:cxn ang="0">
                  <a:pos x="11" y="193"/>
                </a:cxn>
                <a:cxn ang="0">
                  <a:pos x="15" y="181"/>
                </a:cxn>
                <a:cxn ang="0">
                  <a:pos x="20" y="171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34" y="136"/>
                </a:cxn>
                <a:cxn ang="0">
                  <a:pos x="41" y="111"/>
                </a:cxn>
                <a:cxn ang="0">
                  <a:pos x="41" y="111"/>
                </a:cxn>
                <a:cxn ang="0">
                  <a:pos x="47" y="97"/>
                </a:cxn>
                <a:cxn ang="0">
                  <a:pos x="55" y="83"/>
                </a:cxn>
                <a:cxn ang="0">
                  <a:pos x="72" y="56"/>
                </a:cxn>
                <a:cxn ang="0">
                  <a:pos x="72" y="56"/>
                </a:cxn>
                <a:cxn ang="0">
                  <a:pos x="78" y="44"/>
                </a:cxn>
                <a:cxn ang="0">
                  <a:pos x="85" y="29"/>
                </a:cxn>
                <a:cxn ang="0">
                  <a:pos x="89" y="21"/>
                </a:cxn>
                <a:cxn ang="0">
                  <a:pos x="94" y="16"/>
                </a:cxn>
                <a:cxn ang="0">
                  <a:pos x="99" y="11"/>
                </a:cxn>
                <a:cxn ang="0">
                  <a:pos x="102" y="10"/>
                </a:cxn>
                <a:cxn ang="0">
                  <a:pos x="105" y="9"/>
                </a:cxn>
                <a:cxn ang="0">
                  <a:pos x="105" y="9"/>
                </a:cxn>
                <a:cxn ang="0">
                  <a:pos x="107" y="8"/>
                </a:cxn>
                <a:cxn ang="0">
                  <a:pos x="108" y="7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8" h="208">
                  <a:moveTo>
                    <a:pt x="102" y="0"/>
                  </a:moveTo>
                  <a:lnTo>
                    <a:pt x="102" y="0"/>
                  </a:lnTo>
                  <a:lnTo>
                    <a:pt x="95" y="2"/>
                  </a:lnTo>
                  <a:lnTo>
                    <a:pt x="88" y="6"/>
                  </a:lnTo>
                  <a:lnTo>
                    <a:pt x="83" y="12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2" y="38"/>
                  </a:lnTo>
                  <a:lnTo>
                    <a:pt x="62" y="54"/>
                  </a:lnTo>
                  <a:lnTo>
                    <a:pt x="52" y="71"/>
                  </a:lnTo>
                  <a:lnTo>
                    <a:pt x="42" y="87"/>
                  </a:lnTo>
                  <a:lnTo>
                    <a:pt x="42" y="87"/>
                  </a:lnTo>
                  <a:lnTo>
                    <a:pt x="36" y="101"/>
                  </a:lnTo>
                  <a:lnTo>
                    <a:pt x="31" y="115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15" y="159"/>
                  </a:lnTo>
                  <a:lnTo>
                    <a:pt x="8" y="173"/>
                  </a:lnTo>
                  <a:lnTo>
                    <a:pt x="3" y="189"/>
                  </a:lnTo>
                  <a:lnTo>
                    <a:pt x="1" y="196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7"/>
                  </a:lnTo>
                  <a:lnTo>
                    <a:pt x="2" y="208"/>
                  </a:lnTo>
                  <a:lnTo>
                    <a:pt x="4" y="208"/>
                  </a:lnTo>
                  <a:lnTo>
                    <a:pt x="7" y="207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10" y="198"/>
                  </a:lnTo>
                  <a:lnTo>
                    <a:pt x="11" y="193"/>
                  </a:lnTo>
                  <a:lnTo>
                    <a:pt x="15" y="181"/>
                  </a:lnTo>
                  <a:lnTo>
                    <a:pt x="20" y="171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34" y="136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7" y="97"/>
                  </a:lnTo>
                  <a:lnTo>
                    <a:pt x="55" y="83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8" y="44"/>
                  </a:lnTo>
                  <a:lnTo>
                    <a:pt x="85" y="29"/>
                  </a:lnTo>
                  <a:lnTo>
                    <a:pt x="89" y="21"/>
                  </a:lnTo>
                  <a:lnTo>
                    <a:pt x="94" y="16"/>
                  </a:lnTo>
                  <a:lnTo>
                    <a:pt x="99" y="11"/>
                  </a:lnTo>
                  <a:lnTo>
                    <a:pt x="102" y="10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7" y="8"/>
                  </a:lnTo>
                  <a:lnTo>
                    <a:pt x="108" y="7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0" name="Freeform 466"/>
            <p:cNvSpPr/>
            <p:nvPr/>
          </p:nvSpPr>
          <p:spPr bwMode="auto">
            <a:xfrm>
              <a:off x="6492876" y="3363913"/>
              <a:ext cx="71438" cy="147638"/>
            </a:xfrm>
            <a:custGeom>
              <a:avLst/>
              <a:gdLst/>
              <a:ahLst/>
              <a:cxnLst>
                <a:cxn ang="0">
                  <a:pos x="123" y="4"/>
                </a:cxn>
                <a:cxn ang="0">
                  <a:pos x="123" y="4"/>
                </a:cxn>
                <a:cxn ang="0">
                  <a:pos x="122" y="12"/>
                </a:cxn>
                <a:cxn ang="0">
                  <a:pos x="120" y="19"/>
                </a:cxn>
                <a:cxn ang="0">
                  <a:pos x="116" y="28"/>
                </a:cxn>
                <a:cxn ang="0">
                  <a:pos x="112" y="35"/>
                </a:cxn>
                <a:cxn ang="0">
                  <a:pos x="104" y="49"/>
                </a:cxn>
                <a:cxn ang="0">
                  <a:pos x="96" y="63"/>
                </a:cxn>
                <a:cxn ang="0">
                  <a:pos x="96" y="63"/>
                </a:cxn>
                <a:cxn ang="0">
                  <a:pos x="89" y="79"/>
                </a:cxn>
                <a:cxn ang="0">
                  <a:pos x="82" y="96"/>
                </a:cxn>
                <a:cxn ang="0">
                  <a:pos x="75" y="111"/>
                </a:cxn>
                <a:cxn ang="0">
                  <a:pos x="68" y="128"/>
                </a:cxn>
                <a:cxn ang="0">
                  <a:pos x="68" y="128"/>
                </a:cxn>
                <a:cxn ang="0">
                  <a:pos x="50" y="164"/>
                </a:cxn>
                <a:cxn ang="0">
                  <a:pos x="34" y="199"/>
                </a:cxn>
                <a:cxn ang="0">
                  <a:pos x="1" y="272"/>
                </a:cxn>
                <a:cxn ang="0">
                  <a:pos x="1" y="272"/>
                </a:cxn>
                <a:cxn ang="0">
                  <a:pos x="0" y="275"/>
                </a:cxn>
                <a:cxn ang="0">
                  <a:pos x="1" y="276"/>
                </a:cxn>
                <a:cxn ang="0">
                  <a:pos x="3" y="279"/>
                </a:cxn>
                <a:cxn ang="0">
                  <a:pos x="4" y="279"/>
                </a:cxn>
                <a:cxn ang="0">
                  <a:pos x="6" y="279"/>
                </a:cxn>
                <a:cxn ang="0">
                  <a:pos x="8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43" y="200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87" y="107"/>
                </a:cxn>
                <a:cxn ang="0">
                  <a:pos x="95" y="90"/>
                </a:cxn>
                <a:cxn ang="0">
                  <a:pos x="102" y="72"/>
                </a:cxn>
                <a:cxn ang="0">
                  <a:pos x="110" y="55"/>
                </a:cxn>
                <a:cxn ang="0">
                  <a:pos x="110" y="55"/>
                </a:cxn>
                <a:cxn ang="0">
                  <a:pos x="125" y="31"/>
                </a:cxn>
                <a:cxn ang="0">
                  <a:pos x="128" y="25"/>
                </a:cxn>
                <a:cxn ang="0">
                  <a:pos x="130" y="18"/>
                </a:cxn>
                <a:cxn ang="0">
                  <a:pos x="132" y="11"/>
                </a:cxn>
                <a:cxn ang="0">
                  <a:pos x="133" y="4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30" y="0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2"/>
                </a:cxn>
                <a:cxn ang="0">
                  <a:pos x="123" y="4"/>
                </a:cxn>
                <a:cxn ang="0">
                  <a:pos x="123" y="4"/>
                </a:cxn>
              </a:cxnLst>
              <a:rect l="0" t="0" r="r" b="b"/>
              <a:pathLst>
                <a:path w="133" h="279">
                  <a:moveTo>
                    <a:pt x="123" y="4"/>
                  </a:moveTo>
                  <a:lnTo>
                    <a:pt x="123" y="4"/>
                  </a:lnTo>
                  <a:lnTo>
                    <a:pt x="122" y="12"/>
                  </a:lnTo>
                  <a:lnTo>
                    <a:pt x="120" y="19"/>
                  </a:lnTo>
                  <a:lnTo>
                    <a:pt x="116" y="28"/>
                  </a:lnTo>
                  <a:lnTo>
                    <a:pt x="112" y="35"/>
                  </a:lnTo>
                  <a:lnTo>
                    <a:pt x="104" y="49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89" y="79"/>
                  </a:lnTo>
                  <a:lnTo>
                    <a:pt x="82" y="96"/>
                  </a:lnTo>
                  <a:lnTo>
                    <a:pt x="75" y="111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50" y="164"/>
                  </a:lnTo>
                  <a:lnTo>
                    <a:pt x="34" y="199"/>
                  </a:lnTo>
                  <a:lnTo>
                    <a:pt x="1" y="272"/>
                  </a:lnTo>
                  <a:lnTo>
                    <a:pt x="1" y="272"/>
                  </a:lnTo>
                  <a:lnTo>
                    <a:pt x="0" y="275"/>
                  </a:lnTo>
                  <a:lnTo>
                    <a:pt x="1" y="276"/>
                  </a:lnTo>
                  <a:lnTo>
                    <a:pt x="3" y="279"/>
                  </a:lnTo>
                  <a:lnTo>
                    <a:pt x="4" y="279"/>
                  </a:lnTo>
                  <a:lnTo>
                    <a:pt x="6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43" y="200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7" y="107"/>
                  </a:lnTo>
                  <a:lnTo>
                    <a:pt x="95" y="90"/>
                  </a:lnTo>
                  <a:lnTo>
                    <a:pt x="102" y="72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25" y="31"/>
                  </a:lnTo>
                  <a:lnTo>
                    <a:pt x="128" y="25"/>
                  </a:lnTo>
                  <a:lnTo>
                    <a:pt x="130" y="18"/>
                  </a:lnTo>
                  <a:lnTo>
                    <a:pt x="132" y="11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2"/>
                  </a:lnTo>
                  <a:lnTo>
                    <a:pt x="123" y="4"/>
                  </a:lnTo>
                  <a:lnTo>
                    <a:pt x="1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1" name="Freeform 467"/>
            <p:cNvSpPr/>
            <p:nvPr/>
          </p:nvSpPr>
          <p:spPr bwMode="auto">
            <a:xfrm>
              <a:off x="6561138" y="3363913"/>
              <a:ext cx="25400" cy="635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7" y="19"/>
                </a:cxn>
                <a:cxn ang="0">
                  <a:pos x="35" y="27"/>
                </a:cxn>
                <a:cxn ang="0">
                  <a:pos x="32" y="35"/>
                </a:cxn>
                <a:cxn ang="0">
                  <a:pos x="25" y="49"/>
                </a:cxn>
                <a:cxn ang="0">
                  <a:pos x="18" y="63"/>
                </a:cxn>
                <a:cxn ang="0">
                  <a:pos x="18" y="63"/>
                </a:cxn>
                <a:cxn ang="0">
                  <a:pos x="8" y="87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6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4" y="96"/>
                </a:cxn>
                <a:cxn ang="0">
                  <a:pos x="21" y="78"/>
                </a:cxn>
                <a:cxn ang="0">
                  <a:pos x="37" y="44"/>
                </a:cxn>
                <a:cxn ang="0">
                  <a:pos x="37" y="44"/>
                </a:cxn>
                <a:cxn ang="0">
                  <a:pos x="41" y="34"/>
                </a:cxn>
                <a:cxn ang="0">
                  <a:pos x="45" y="24"/>
                </a:cxn>
                <a:cxn ang="0">
                  <a:pos x="47" y="14"/>
                </a:cxn>
                <a:cxn ang="0">
                  <a:pos x="47" y="8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118">
                  <a:moveTo>
                    <a:pt x="47" y="3"/>
                  </a:move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12"/>
                  </a:lnTo>
                  <a:lnTo>
                    <a:pt x="37" y="19"/>
                  </a:lnTo>
                  <a:lnTo>
                    <a:pt x="35" y="27"/>
                  </a:lnTo>
                  <a:lnTo>
                    <a:pt x="32" y="35"/>
                  </a:lnTo>
                  <a:lnTo>
                    <a:pt x="25" y="49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8" y="87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6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4" y="96"/>
                  </a:lnTo>
                  <a:lnTo>
                    <a:pt x="21" y="78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41" y="34"/>
                  </a:lnTo>
                  <a:lnTo>
                    <a:pt x="45" y="24"/>
                  </a:lnTo>
                  <a:lnTo>
                    <a:pt x="47" y="14"/>
                  </a:lnTo>
                  <a:lnTo>
                    <a:pt x="47" y="8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2" name="Freeform 468"/>
            <p:cNvSpPr/>
            <p:nvPr/>
          </p:nvSpPr>
          <p:spPr bwMode="auto">
            <a:xfrm>
              <a:off x="6578601" y="3381375"/>
              <a:ext cx="22225" cy="4762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9"/>
                </a:cxn>
                <a:cxn ang="0">
                  <a:pos x="31" y="14"/>
                </a:cxn>
                <a:cxn ang="0">
                  <a:pos x="28" y="24"/>
                </a:cxn>
                <a:cxn ang="0">
                  <a:pos x="23" y="32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1" y="63"/>
                </a:cxn>
                <a:cxn ang="0">
                  <a:pos x="6" y="72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7" y="89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76"/>
                </a:cxn>
                <a:cxn ang="0">
                  <a:pos x="19" y="64"/>
                </a:cxn>
                <a:cxn ang="0">
                  <a:pos x="25" y="53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1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90">
                  <a:moveTo>
                    <a:pt x="33" y="4"/>
                  </a:moveTo>
                  <a:lnTo>
                    <a:pt x="33" y="4"/>
                  </a:lnTo>
                  <a:lnTo>
                    <a:pt x="33" y="9"/>
                  </a:lnTo>
                  <a:lnTo>
                    <a:pt x="31" y="14"/>
                  </a:lnTo>
                  <a:lnTo>
                    <a:pt x="28" y="24"/>
                  </a:lnTo>
                  <a:lnTo>
                    <a:pt x="23" y="32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1" y="63"/>
                  </a:lnTo>
                  <a:lnTo>
                    <a:pt x="6" y="72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7" y="89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76"/>
                  </a:lnTo>
                  <a:lnTo>
                    <a:pt x="19" y="64"/>
                  </a:lnTo>
                  <a:lnTo>
                    <a:pt x="25" y="53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1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3" name="Freeform 469"/>
            <p:cNvSpPr/>
            <p:nvPr/>
          </p:nvSpPr>
          <p:spPr bwMode="auto">
            <a:xfrm>
              <a:off x="6600826" y="3389313"/>
              <a:ext cx="17463" cy="5238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5"/>
                </a:cxn>
                <a:cxn ang="0">
                  <a:pos x="23" y="2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16" y="55"/>
                </a:cxn>
                <a:cxn ang="0">
                  <a:pos x="13" y="68"/>
                </a:cxn>
                <a:cxn ang="0">
                  <a:pos x="8" y="80"/>
                </a:cxn>
                <a:cxn ang="0">
                  <a:pos x="5" y="86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6" y="86"/>
                </a:cxn>
                <a:cxn ang="0">
                  <a:pos x="21" y="75"/>
                </a:cxn>
                <a:cxn ang="0">
                  <a:pos x="24" y="63"/>
                </a:cxn>
                <a:cxn ang="0">
                  <a:pos x="27" y="50"/>
                </a:cxn>
                <a:cxn ang="0">
                  <a:pos x="27" y="50"/>
                </a:cxn>
                <a:cxn ang="0">
                  <a:pos x="31" y="27"/>
                </a:cxn>
                <a:cxn ang="0">
                  <a:pos x="33" y="17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9">
                  <a:moveTo>
                    <a:pt x="24" y="4"/>
                  </a:moveTo>
                  <a:lnTo>
                    <a:pt x="24" y="4"/>
                  </a:lnTo>
                  <a:lnTo>
                    <a:pt x="24" y="15"/>
                  </a:lnTo>
                  <a:lnTo>
                    <a:pt x="23" y="2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6" y="55"/>
                  </a:lnTo>
                  <a:lnTo>
                    <a:pt x="13" y="68"/>
                  </a:lnTo>
                  <a:lnTo>
                    <a:pt x="8" y="80"/>
                  </a:lnTo>
                  <a:lnTo>
                    <a:pt x="5" y="86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6" y="86"/>
                  </a:lnTo>
                  <a:lnTo>
                    <a:pt x="21" y="75"/>
                  </a:lnTo>
                  <a:lnTo>
                    <a:pt x="24" y="63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31" y="27"/>
                  </a:lnTo>
                  <a:lnTo>
                    <a:pt x="33" y="1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4" name="Freeform 470"/>
            <p:cNvSpPr/>
            <p:nvPr/>
          </p:nvSpPr>
          <p:spPr bwMode="auto">
            <a:xfrm>
              <a:off x="6521451" y="3475038"/>
              <a:ext cx="17463" cy="396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9" y="10"/>
                </a:cxn>
                <a:cxn ang="0">
                  <a:pos x="15" y="18"/>
                </a:cxn>
                <a:cxn ang="0">
                  <a:pos x="11" y="26"/>
                </a:cxn>
                <a:cxn ang="0">
                  <a:pos x="7" y="35"/>
                </a:cxn>
                <a:cxn ang="0">
                  <a:pos x="4" y="44"/>
                </a:cxn>
                <a:cxn ang="0">
                  <a:pos x="2" y="53"/>
                </a:cxn>
                <a:cxn ang="0">
                  <a:pos x="0" y="62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2" y="76"/>
                </a:cxn>
                <a:cxn ang="0">
                  <a:pos x="4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0" y="62"/>
                </a:cxn>
                <a:cxn ang="0">
                  <a:pos x="12" y="54"/>
                </a:cxn>
                <a:cxn ang="0">
                  <a:pos x="14" y="46"/>
                </a:cxn>
                <a:cxn ang="0">
                  <a:pos x="16" y="38"/>
                </a:cxn>
                <a:cxn ang="0">
                  <a:pos x="23" y="22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76">
                  <a:moveTo>
                    <a:pt x="24" y="2"/>
                  </a:moveTo>
                  <a:lnTo>
                    <a:pt x="24" y="2"/>
                  </a:lnTo>
                  <a:lnTo>
                    <a:pt x="19" y="10"/>
                  </a:lnTo>
                  <a:lnTo>
                    <a:pt x="15" y="18"/>
                  </a:lnTo>
                  <a:lnTo>
                    <a:pt x="11" y="26"/>
                  </a:lnTo>
                  <a:lnTo>
                    <a:pt x="7" y="35"/>
                  </a:lnTo>
                  <a:lnTo>
                    <a:pt x="4" y="44"/>
                  </a:lnTo>
                  <a:lnTo>
                    <a:pt x="2" y="53"/>
                  </a:lnTo>
                  <a:lnTo>
                    <a:pt x="0" y="6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4" y="46"/>
                  </a:lnTo>
                  <a:lnTo>
                    <a:pt x="16" y="38"/>
                  </a:lnTo>
                  <a:lnTo>
                    <a:pt x="23" y="2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5" name="Freeform 471"/>
            <p:cNvSpPr/>
            <p:nvPr/>
          </p:nvSpPr>
          <p:spPr bwMode="auto">
            <a:xfrm>
              <a:off x="6535738" y="3481388"/>
              <a:ext cx="22225" cy="460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0" y="14"/>
                </a:cxn>
                <a:cxn ang="0">
                  <a:pos x="26" y="24"/>
                </a:cxn>
                <a:cxn ang="0">
                  <a:pos x="15" y="41"/>
                </a:cxn>
                <a:cxn ang="0">
                  <a:pos x="10" y="50"/>
                </a:cxn>
                <a:cxn ang="0">
                  <a:pos x="5" y="60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2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2" y="70"/>
                </a:cxn>
                <a:cxn ang="0">
                  <a:pos x="15" y="61"/>
                </a:cxn>
                <a:cxn ang="0">
                  <a:pos x="19" y="51"/>
                </a:cxn>
                <a:cxn ang="0">
                  <a:pos x="24" y="43"/>
                </a:cxn>
                <a:cxn ang="0">
                  <a:pos x="35" y="26"/>
                </a:cxn>
                <a:cxn ang="0">
                  <a:pos x="40" y="16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3" y="3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3" h="86">
                  <a:moveTo>
                    <a:pt x="33" y="4"/>
                  </a:moveTo>
                  <a:lnTo>
                    <a:pt x="33" y="4"/>
                  </a:lnTo>
                  <a:lnTo>
                    <a:pt x="30" y="14"/>
                  </a:lnTo>
                  <a:lnTo>
                    <a:pt x="26" y="24"/>
                  </a:lnTo>
                  <a:lnTo>
                    <a:pt x="15" y="41"/>
                  </a:lnTo>
                  <a:lnTo>
                    <a:pt x="10" y="50"/>
                  </a:lnTo>
                  <a:lnTo>
                    <a:pt x="5" y="60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2" y="70"/>
                  </a:lnTo>
                  <a:lnTo>
                    <a:pt x="15" y="61"/>
                  </a:lnTo>
                  <a:lnTo>
                    <a:pt x="19" y="51"/>
                  </a:lnTo>
                  <a:lnTo>
                    <a:pt x="24" y="43"/>
                  </a:lnTo>
                  <a:lnTo>
                    <a:pt x="35" y="26"/>
                  </a:lnTo>
                  <a:lnTo>
                    <a:pt x="40" y="1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6" name="Freeform 472"/>
            <p:cNvSpPr/>
            <p:nvPr/>
          </p:nvSpPr>
          <p:spPr bwMode="auto">
            <a:xfrm>
              <a:off x="6556376" y="3495675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1" y="19"/>
                </a:cxn>
                <a:cxn ang="0">
                  <a:pos x="13" y="35"/>
                </a:cxn>
                <a:cxn ang="0">
                  <a:pos x="6" y="51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63"/>
                </a:cxn>
                <a:cxn ang="0">
                  <a:pos x="15" y="54"/>
                </a:cxn>
                <a:cxn ang="0">
                  <a:pos x="22" y="38"/>
                </a:cxn>
                <a:cxn ang="0">
                  <a:pos x="30" y="21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9" y="3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5">
                  <a:moveTo>
                    <a:pt x="29" y="3"/>
                  </a:moveTo>
                  <a:lnTo>
                    <a:pt x="29" y="3"/>
                  </a:lnTo>
                  <a:lnTo>
                    <a:pt x="21" y="19"/>
                  </a:lnTo>
                  <a:lnTo>
                    <a:pt x="13" y="35"/>
                  </a:lnTo>
                  <a:lnTo>
                    <a:pt x="6" y="51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63"/>
                  </a:lnTo>
                  <a:lnTo>
                    <a:pt x="15" y="54"/>
                  </a:lnTo>
                  <a:lnTo>
                    <a:pt x="22" y="38"/>
                  </a:lnTo>
                  <a:lnTo>
                    <a:pt x="30" y="21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7" name="Freeform 473"/>
            <p:cNvSpPr/>
            <p:nvPr/>
          </p:nvSpPr>
          <p:spPr bwMode="auto">
            <a:xfrm>
              <a:off x="6578601" y="3484563"/>
              <a:ext cx="26988" cy="55563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9" y="16"/>
                </a:cxn>
                <a:cxn ang="0">
                  <a:pos x="34" y="28"/>
                </a:cxn>
                <a:cxn ang="0">
                  <a:pos x="22" y="51"/>
                </a:cxn>
                <a:cxn ang="0">
                  <a:pos x="9" y="73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88"/>
                </a:cxn>
                <a:cxn ang="0">
                  <a:pos x="18" y="76"/>
                </a:cxn>
                <a:cxn ang="0">
                  <a:pos x="31" y="54"/>
                </a:cxn>
                <a:cxn ang="0">
                  <a:pos x="43" y="30"/>
                </a:cxn>
                <a:cxn ang="0">
                  <a:pos x="48" y="19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2" h="104">
                  <a:moveTo>
                    <a:pt x="43" y="3"/>
                  </a:moveTo>
                  <a:lnTo>
                    <a:pt x="43" y="3"/>
                  </a:lnTo>
                  <a:lnTo>
                    <a:pt x="39" y="16"/>
                  </a:lnTo>
                  <a:lnTo>
                    <a:pt x="34" y="28"/>
                  </a:lnTo>
                  <a:lnTo>
                    <a:pt x="22" y="51"/>
                  </a:lnTo>
                  <a:lnTo>
                    <a:pt x="9" y="73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88"/>
                  </a:lnTo>
                  <a:lnTo>
                    <a:pt x="18" y="76"/>
                  </a:lnTo>
                  <a:lnTo>
                    <a:pt x="31" y="54"/>
                  </a:lnTo>
                  <a:lnTo>
                    <a:pt x="43" y="30"/>
                  </a:lnTo>
                  <a:lnTo>
                    <a:pt x="48" y="19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8" name="Freeform 474"/>
            <p:cNvSpPr/>
            <p:nvPr/>
          </p:nvSpPr>
          <p:spPr bwMode="auto">
            <a:xfrm>
              <a:off x="6599238" y="3429000"/>
              <a:ext cx="47625" cy="112713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1"/>
                </a:cxn>
                <a:cxn ang="0">
                  <a:pos x="76" y="18"/>
                </a:cxn>
                <a:cxn ang="0">
                  <a:pos x="70" y="34"/>
                </a:cxn>
                <a:cxn ang="0">
                  <a:pos x="63" y="4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36" y="109"/>
                </a:cxn>
                <a:cxn ang="0">
                  <a:pos x="36" y="109"/>
                </a:cxn>
                <a:cxn ang="0">
                  <a:pos x="26" y="133"/>
                </a:cxn>
                <a:cxn ang="0">
                  <a:pos x="14" y="158"/>
                </a:cxn>
                <a:cxn ang="0">
                  <a:pos x="10" y="170"/>
                </a:cxn>
                <a:cxn ang="0">
                  <a:pos x="5" y="184"/>
                </a:cxn>
                <a:cxn ang="0">
                  <a:pos x="2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2" y="196"/>
                </a:cxn>
                <a:cxn ang="0">
                  <a:pos x="17" y="184"/>
                </a:cxn>
                <a:cxn ang="0">
                  <a:pos x="27" y="159"/>
                </a:cxn>
                <a:cxn ang="0">
                  <a:pos x="27" y="159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64" y="67"/>
                </a:cxn>
                <a:cxn ang="0">
                  <a:pos x="76" y="38"/>
                </a:cxn>
                <a:cxn ang="0">
                  <a:pos x="76" y="38"/>
                </a:cxn>
                <a:cxn ang="0">
                  <a:pos x="85" y="21"/>
                </a:cxn>
                <a:cxn ang="0">
                  <a:pos x="88" y="14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212">
                  <a:moveTo>
                    <a:pt x="81" y="5"/>
                  </a:moveTo>
                  <a:lnTo>
                    <a:pt x="81" y="5"/>
                  </a:lnTo>
                  <a:lnTo>
                    <a:pt x="80" y="11"/>
                  </a:lnTo>
                  <a:lnTo>
                    <a:pt x="76" y="18"/>
                  </a:lnTo>
                  <a:lnTo>
                    <a:pt x="70" y="34"/>
                  </a:lnTo>
                  <a:lnTo>
                    <a:pt x="63" y="4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26" y="133"/>
                  </a:lnTo>
                  <a:lnTo>
                    <a:pt x="14" y="158"/>
                  </a:lnTo>
                  <a:lnTo>
                    <a:pt x="10" y="170"/>
                  </a:lnTo>
                  <a:lnTo>
                    <a:pt x="5" y="184"/>
                  </a:lnTo>
                  <a:lnTo>
                    <a:pt x="2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2" y="196"/>
                  </a:lnTo>
                  <a:lnTo>
                    <a:pt x="17" y="184"/>
                  </a:lnTo>
                  <a:lnTo>
                    <a:pt x="27" y="159"/>
                  </a:lnTo>
                  <a:lnTo>
                    <a:pt x="27" y="159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64" y="67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85" y="21"/>
                  </a:lnTo>
                  <a:lnTo>
                    <a:pt x="88" y="14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9" name="Freeform 475"/>
            <p:cNvSpPr/>
            <p:nvPr/>
          </p:nvSpPr>
          <p:spPr bwMode="auto">
            <a:xfrm>
              <a:off x="6618288" y="3476625"/>
              <a:ext cx="28575" cy="80963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0"/>
                </a:cxn>
                <a:cxn ang="0">
                  <a:pos x="40" y="16"/>
                </a:cxn>
                <a:cxn ang="0">
                  <a:pos x="34" y="26"/>
                </a:cxn>
                <a:cxn ang="0">
                  <a:pos x="34" y="26"/>
                </a:cxn>
                <a:cxn ang="0">
                  <a:pos x="30" y="37"/>
                </a:cxn>
                <a:cxn ang="0">
                  <a:pos x="27" y="46"/>
                </a:cxn>
                <a:cxn ang="0">
                  <a:pos x="24" y="57"/>
                </a:cxn>
                <a:cxn ang="0">
                  <a:pos x="21" y="67"/>
                </a:cxn>
                <a:cxn ang="0">
                  <a:pos x="21" y="67"/>
                </a:cxn>
                <a:cxn ang="0">
                  <a:pos x="14" y="86"/>
                </a:cxn>
                <a:cxn ang="0">
                  <a:pos x="7" y="106"/>
                </a:cxn>
                <a:cxn ang="0">
                  <a:pos x="2" y="127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9" y="148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9" y="104"/>
                </a:cxn>
                <a:cxn ang="0">
                  <a:pos x="26" y="83"/>
                </a:cxn>
                <a:cxn ang="0">
                  <a:pos x="33" y="63"/>
                </a:cxn>
                <a:cxn ang="0">
                  <a:pos x="33" y="63"/>
                </a:cxn>
                <a:cxn ang="0">
                  <a:pos x="37" y="48"/>
                </a:cxn>
                <a:cxn ang="0">
                  <a:pos x="44" y="34"/>
                </a:cxn>
                <a:cxn ang="0">
                  <a:pos x="49" y="19"/>
                </a:cxn>
                <a:cxn ang="0">
                  <a:pos x="51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51">
                  <a:moveTo>
                    <a:pt x="43" y="5"/>
                  </a:moveTo>
                  <a:lnTo>
                    <a:pt x="43" y="5"/>
                  </a:lnTo>
                  <a:lnTo>
                    <a:pt x="42" y="10"/>
                  </a:lnTo>
                  <a:lnTo>
                    <a:pt x="40" y="1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0" y="37"/>
                  </a:lnTo>
                  <a:lnTo>
                    <a:pt x="27" y="46"/>
                  </a:lnTo>
                  <a:lnTo>
                    <a:pt x="24" y="5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14" y="86"/>
                  </a:lnTo>
                  <a:lnTo>
                    <a:pt x="7" y="106"/>
                  </a:lnTo>
                  <a:lnTo>
                    <a:pt x="2" y="127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9" y="104"/>
                  </a:lnTo>
                  <a:lnTo>
                    <a:pt x="26" y="8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7" y="48"/>
                  </a:lnTo>
                  <a:lnTo>
                    <a:pt x="44" y="34"/>
                  </a:lnTo>
                  <a:lnTo>
                    <a:pt x="49" y="19"/>
                  </a:lnTo>
                  <a:lnTo>
                    <a:pt x="51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0" name="Freeform 476"/>
            <p:cNvSpPr/>
            <p:nvPr/>
          </p:nvSpPr>
          <p:spPr bwMode="auto">
            <a:xfrm>
              <a:off x="6634163" y="3489325"/>
              <a:ext cx="31750" cy="77788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6" y="23"/>
                </a:cxn>
                <a:cxn ang="0">
                  <a:pos x="37" y="42"/>
                </a:cxn>
                <a:cxn ang="0">
                  <a:pos x="30" y="60"/>
                </a:cxn>
                <a:cxn ang="0">
                  <a:pos x="24" y="80"/>
                </a:cxn>
                <a:cxn ang="0">
                  <a:pos x="24" y="80"/>
                </a:cxn>
                <a:cxn ang="0">
                  <a:pos x="22" y="88"/>
                </a:cxn>
                <a:cxn ang="0">
                  <a:pos x="18" y="95"/>
                </a:cxn>
                <a:cxn ang="0">
                  <a:pos x="10" y="111"/>
                </a:cxn>
                <a:cxn ang="0">
                  <a:pos x="4" y="126"/>
                </a:cxn>
                <a:cxn ang="0">
                  <a:pos x="2" y="135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1" y="146"/>
                </a:cxn>
                <a:cxn ang="0">
                  <a:pos x="3" y="147"/>
                </a:cxn>
                <a:cxn ang="0">
                  <a:pos x="4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12" y="135"/>
                </a:cxn>
                <a:cxn ang="0">
                  <a:pos x="14" y="127"/>
                </a:cxn>
                <a:cxn ang="0">
                  <a:pos x="20" y="112"/>
                </a:cxn>
                <a:cxn ang="0">
                  <a:pos x="27" y="97"/>
                </a:cxn>
                <a:cxn ang="0">
                  <a:pos x="31" y="90"/>
                </a:cxn>
                <a:cxn ang="0">
                  <a:pos x="33" y="82"/>
                </a:cxn>
                <a:cxn ang="0">
                  <a:pos x="33" y="82"/>
                </a:cxn>
                <a:cxn ang="0">
                  <a:pos x="39" y="63"/>
                </a:cxn>
                <a:cxn ang="0">
                  <a:pos x="47" y="45"/>
                </a:cxn>
                <a:cxn ang="0">
                  <a:pos x="55" y="25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47">
                  <a:moveTo>
                    <a:pt x="53" y="4"/>
                  </a:moveTo>
                  <a:lnTo>
                    <a:pt x="53" y="4"/>
                  </a:lnTo>
                  <a:lnTo>
                    <a:pt x="46" y="23"/>
                  </a:lnTo>
                  <a:lnTo>
                    <a:pt x="37" y="42"/>
                  </a:lnTo>
                  <a:lnTo>
                    <a:pt x="30" y="6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2" y="88"/>
                  </a:lnTo>
                  <a:lnTo>
                    <a:pt x="18" y="95"/>
                  </a:lnTo>
                  <a:lnTo>
                    <a:pt x="10" y="111"/>
                  </a:lnTo>
                  <a:lnTo>
                    <a:pt x="4" y="126"/>
                  </a:lnTo>
                  <a:lnTo>
                    <a:pt x="2" y="135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1" y="146"/>
                  </a:lnTo>
                  <a:lnTo>
                    <a:pt x="3" y="147"/>
                  </a:lnTo>
                  <a:lnTo>
                    <a:pt x="4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12" y="135"/>
                  </a:lnTo>
                  <a:lnTo>
                    <a:pt x="14" y="127"/>
                  </a:lnTo>
                  <a:lnTo>
                    <a:pt x="20" y="112"/>
                  </a:lnTo>
                  <a:lnTo>
                    <a:pt x="27" y="97"/>
                  </a:lnTo>
                  <a:lnTo>
                    <a:pt x="31" y="9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9" y="63"/>
                  </a:lnTo>
                  <a:lnTo>
                    <a:pt x="47" y="45"/>
                  </a:lnTo>
                  <a:lnTo>
                    <a:pt x="55" y="25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1" name="Freeform 477"/>
            <p:cNvSpPr/>
            <p:nvPr/>
          </p:nvSpPr>
          <p:spPr bwMode="auto">
            <a:xfrm>
              <a:off x="6651626" y="3519488"/>
              <a:ext cx="25400" cy="619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5" y="20"/>
                </a:cxn>
                <a:cxn ang="0">
                  <a:pos x="31" y="33"/>
                </a:cxn>
                <a:cxn ang="0">
                  <a:pos x="25" y="48"/>
                </a:cxn>
                <a:cxn ang="0">
                  <a:pos x="21" y="62"/>
                </a:cxn>
                <a:cxn ang="0">
                  <a:pos x="21" y="62"/>
                </a:cxn>
                <a:cxn ang="0">
                  <a:pos x="17" y="74"/>
                </a:cxn>
                <a:cxn ang="0">
                  <a:pos x="12" y="88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8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22" y="87"/>
                </a:cxn>
                <a:cxn ang="0">
                  <a:pos x="27" y="71"/>
                </a:cxn>
                <a:cxn ang="0">
                  <a:pos x="32" y="57"/>
                </a:cxn>
                <a:cxn ang="0">
                  <a:pos x="32" y="57"/>
                </a:cxn>
                <a:cxn ang="0">
                  <a:pos x="36" y="44"/>
                </a:cxn>
                <a:cxn ang="0">
                  <a:pos x="40" y="31"/>
                </a:cxn>
                <a:cxn ang="0">
                  <a:pos x="46" y="19"/>
                </a:cxn>
                <a:cxn ang="0">
                  <a:pos x="47" y="11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11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5" y="20"/>
                  </a:lnTo>
                  <a:lnTo>
                    <a:pt x="31" y="33"/>
                  </a:lnTo>
                  <a:lnTo>
                    <a:pt x="25" y="48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7" y="74"/>
                  </a:lnTo>
                  <a:lnTo>
                    <a:pt x="12" y="88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8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22" y="87"/>
                  </a:lnTo>
                  <a:lnTo>
                    <a:pt x="27" y="71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6" y="44"/>
                  </a:lnTo>
                  <a:lnTo>
                    <a:pt x="40" y="31"/>
                  </a:lnTo>
                  <a:lnTo>
                    <a:pt x="46" y="19"/>
                  </a:lnTo>
                  <a:lnTo>
                    <a:pt x="47" y="11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2" name="Freeform 478"/>
            <p:cNvSpPr>
              <a:spLocks noEditPoints="1"/>
            </p:cNvSpPr>
            <p:nvPr/>
          </p:nvSpPr>
          <p:spPr bwMode="auto">
            <a:xfrm>
              <a:off x="6318251" y="3205163"/>
              <a:ext cx="522288" cy="504825"/>
            </a:xfrm>
            <a:custGeom>
              <a:avLst/>
              <a:gdLst/>
              <a:ahLst/>
              <a:cxnLst>
                <a:cxn ang="0">
                  <a:pos x="404" y="944"/>
                </a:cxn>
                <a:cxn ang="0">
                  <a:pos x="283" y="907"/>
                </a:cxn>
                <a:cxn ang="0">
                  <a:pos x="157" y="830"/>
                </a:cxn>
                <a:cxn ang="0">
                  <a:pos x="52" y="695"/>
                </a:cxn>
                <a:cxn ang="0">
                  <a:pos x="14" y="619"/>
                </a:cxn>
                <a:cxn ang="0">
                  <a:pos x="0" y="497"/>
                </a:cxn>
                <a:cxn ang="0">
                  <a:pos x="3" y="373"/>
                </a:cxn>
                <a:cxn ang="0">
                  <a:pos x="33" y="268"/>
                </a:cxn>
                <a:cxn ang="0">
                  <a:pos x="100" y="151"/>
                </a:cxn>
                <a:cxn ang="0">
                  <a:pos x="189" y="72"/>
                </a:cxn>
                <a:cxn ang="0">
                  <a:pos x="287" y="30"/>
                </a:cxn>
                <a:cxn ang="0">
                  <a:pos x="403" y="5"/>
                </a:cxn>
                <a:cxn ang="0">
                  <a:pos x="467" y="0"/>
                </a:cxn>
                <a:cxn ang="0">
                  <a:pos x="504" y="4"/>
                </a:cxn>
                <a:cxn ang="0">
                  <a:pos x="586" y="15"/>
                </a:cxn>
                <a:cxn ang="0">
                  <a:pos x="704" y="48"/>
                </a:cxn>
                <a:cxn ang="0">
                  <a:pos x="782" y="96"/>
                </a:cxn>
                <a:cxn ang="0">
                  <a:pos x="866" y="152"/>
                </a:cxn>
                <a:cxn ang="0">
                  <a:pos x="943" y="264"/>
                </a:cxn>
                <a:cxn ang="0">
                  <a:pos x="974" y="355"/>
                </a:cxn>
                <a:cxn ang="0">
                  <a:pos x="985" y="453"/>
                </a:cxn>
                <a:cxn ang="0">
                  <a:pos x="969" y="636"/>
                </a:cxn>
                <a:cxn ang="0">
                  <a:pos x="922" y="747"/>
                </a:cxn>
                <a:cxn ang="0">
                  <a:pos x="852" y="813"/>
                </a:cxn>
                <a:cxn ang="0">
                  <a:pos x="786" y="860"/>
                </a:cxn>
                <a:cxn ang="0">
                  <a:pos x="714" y="905"/>
                </a:cxn>
                <a:cxn ang="0">
                  <a:pos x="615" y="946"/>
                </a:cxn>
                <a:cxn ang="0">
                  <a:pos x="515" y="954"/>
                </a:cxn>
                <a:cxn ang="0">
                  <a:pos x="450" y="37"/>
                </a:cxn>
                <a:cxn ang="0">
                  <a:pos x="382" y="47"/>
                </a:cxn>
                <a:cxn ang="0">
                  <a:pos x="271" y="78"/>
                </a:cxn>
                <a:cxn ang="0">
                  <a:pos x="162" y="135"/>
                </a:cxn>
                <a:cxn ang="0">
                  <a:pos x="95" y="220"/>
                </a:cxn>
                <a:cxn ang="0">
                  <a:pos x="48" y="349"/>
                </a:cxn>
                <a:cxn ang="0">
                  <a:pos x="36" y="483"/>
                </a:cxn>
                <a:cxn ang="0">
                  <a:pos x="53" y="623"/>
                </a:cxn>
                <a:cxn ang="0">
                  <a:pos x="82" y="676"/>
                </a:cxn>
                <a:cxn ang="0">
                  <a:pos x="171" y="792"/>
                </a:cxn>
                <a:cxn ang="0">
                  <a:pos x="254" y="852"/>
                </a:cxn>
                <a:cxn ang="0">
                  <a:pos x="378" y="898"/>
                </a:cxn>
                <a:cxn ang="0">
                  <a:pos x="505" y="914"/>
                </a:cxn>
                <a:cxn ang="0">
                  <a:pos x="623" y="905"/>
                </a:cxn>
                <a:cxn ang="0">
                  <a:pos x="717" y="861"/>
                </a:cxn>
                <a:cxn ang="0">
                  <a:pos x="813" y="802"/>
                </a:cxn>
                <a:cxn ang="0">
                  <a:pos x="870" y="744"/>
                </a:cxn>
                <a:cxn ang="0">
                  <a:pos x="900" y="704"/>
                </a:cxn>
                <a:cxn ang="0">
                  <a:pos x="924" y="666"/>
                </a:cxn>
                <a:cxn ang="0">
                  <a:pos x="947" y="514"/>
                </a:cxn>
                <a:cxn ang="0">
                  <a:pos x="941" y="371"/>
                </a:cxn>
                <a:cxn ang="0">
                  <a:pos x="908" y="276"/>
                </a:cxn>
                <a:cxn ang="0">
                  <a:pos x="839" y="178"/>
                </a:cxn>
                <a:cxn ang="0">
                  <a:pos x="772" y="130"/>
                </a:cxn>
                <a:cxn ang="0">
                  <a:pos x="647" y="68"/>
                </a:cxn>
                <a:cxn ang="0">
                  <a:pos x="521" y="42"/>
                </a:cxn>
                <a:cxn ang="0">
                  <a:pos x="507" y="46"/>
                </a:cxn>
                <a:cxn ang="0">
                  <a:pos x="494" y="39"/>
                </a:cxn>
                <a:cxn ang="0">
                  <a:pos x="473" y="36"/>
                </a:cxn>
              </a:cxnLst>
              <a:rect l="0" t="0" r="r" b="b"/>
              <a:pathLst>
                <a:path w="985" h="954">
                  <a:moveTo>
                    <a:pt x="515" y="954"/>
                  </a:moveTo>
                  <a:lnTo>
                    <a:pt x="515" y="954"/>
                  </a:lnTo>
                  <a:lnTo>
                    <a:pt x="490" y="953"/>
                  </a:lnTo>
                  <a:lnTo>
                    <a:pt x="463" y="951"/>
                  </a:lnTo>
                  <a:lnTo>
                    <a:pt x="434" y="948"/>
                  </a:lnTo>
                  <a:lnTo>
                    <a:pt x="404" y="944"/>
                  </a:lnTo>
                  <a:lnTo>
                    <a:pt x="374" y="938"/>
                  </a:lnTo>
                  <a:lnTo>
                    <a:pt x="343" y="931"/>
                  </a:lnTo>
                  <a:lnTo>
                    <a:pt x="328" y="926"/>
                  </a:lnTo>
                  <a:lnTo>
                    <a:pt x="312" y="919"/>
                  </a:lnTo>
                  <a:lnTo>
                    <a:pt x="298" y="913"/>
                  </a:lnTo>
                  <a:lnTo>
                    <a:pt x="283" y="907"/>
                  </a:lnTo>
                  <a:lnTo>
                    <a:pt x="283" y="907"/>
                  </a:lnTo>
                  <a:lnTo>
                    <a:pt x="239" y="884"/>
                  </a:lnTo>
                  <a:lnTo>
                    <a:pt x="217" y="872"/>
                  </a:lnTo>
                  <a:lnTo>
                    <a:pt x="196" y="859"/>
                  </a:lnTo>
                  <a:lnTo>
                    <a:pt x="177" y="845"/>
                  </a:lnTo>
                  <a:lnTo>
                    <a:pt x="157" y="830"/>
                  </a:lnTo>
                  <a:lnTo>
                    <a:pt x="140" y="813"/>
                  </a:lnTo>
                  <a:lnTo>
                    <a:pt x="123" y="794"/>
                  </a:lnTo>
                  <a:lnTo>
                    <a:pt x="123" y="794"/>
                  </a:lnTo>
                  <a:lnTo>
                    <a:pt x="101" y="766"/>
                  </a:lnTo>
                  <a:lnTo>
                    <a:pt x="77" y="733"/>
                  </a:lnTo>
                  <a:lnTo>
                    <a:pt x="52" y="695"/>
                  </a:lnTo>
                  <a:lnTo>
                    <a:pt x="39" y="676"/>
                  </a:lnTo>
                  <a:lnTo>
                    <a:pt x="28" y="656"/>
                  </a:lnTo>
                  <a:lnTo>
                    <a:pt x="28" y="656"/>
                  </a:lnTo>
                  <a:lnTo>
                    <a:pt x="24" y="648"/>
                  </a:lnTo>
                  <a:lnTo>
                    <a:pt x="20" y="639"/>
                  </a:lnTo>
                  <a:lnTo>
                    <a:pt x="14" y="619"/>
                  </a:lnTo>
                  <a:lnTo>
                    <a:pt x="8" y="598"/>
                  </a:lnTo>
                  <a:lnTo>
                    <a:pt x="5" y="577"/>
                  </a:lnTo>
                  <a:lnTo>
                    <a:pt x="2" y="556"/>
                  </a:lnTo>
                  <a:lnTo>
                    <a:pt x="1" y="535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0" y="434"/>
                  </a:lnTo>
                  <a:lnTo>
                    <a:pt x="0" y="413"/>
                  </a:lnTo>
                  <a:lnTo>
                    <a:pt x="1" y="394"/>
                  </a:lnTo>
                  <a:lnTo>
                    <a:pt x="3" y="373"/>
                  </a:lnTo>
                  <a:lnTo>
                    <a:pt x="6" y="353"/>
                  </a:lnTo>
                  <a:lnTo>
                    <a:pt x="11" y="334"/>
                  </a:lnTo>
                  <a:lnTo>
                    <a:pt x="16" y="315"/>
                  </a:lnTo>
                  <a:lnTo>
                    <a:pt x="16" y="315"/>
                  </a:lnTo>
                  <a:lnTo>
                    <a:pt x="24" y="290"/>
                  </a:lnTo>
                  <a:lnTo>
                    <a:pt x="33" y="268"/>
                  </a:lnTo>
                  <a:lnTo>
                    <a:pt x="44" y="245"/>
                  </a:lnTo>
                  <a:lnTo>
                    <a:pt x="53" y="224"/>
                  </a:lnTo>
                  <a:lnTo>
                    <a:pt x="64" y="204"/>
                  </a:lnTo>
                  <a:lnTo>
                    <a:pt x="76" y="185"/>
                  </a:lnTo>
                  <a:lnTo>
                    <a:pt x="88" y="167"/>
                  </a:lnTo>
                  <a:lnTo>
                    <a:pt x="100" y="151"/>
                  </a:lnTo>
                  <a:lnTo>
                    <a:pt x="113" y="135"/>
                  </a:lnTo>
                  <a:lnTo>
                    <a:pt x="127" y="121"/>
                  </a:lnTo>
                  <a:lnTo>
                    <a:pt x="142" y="107"/>
                  </a:lnTo>
                  <a:lnTo>
                    <a:pt x="156" y="94"/>
                  </a:lnTo>
                  <a:lnTo>
                    <a:pt x="173" y="83"/>
                  </a:lnTo>
                  <a:lnTo>
                    <a:pt x="189" y="72"/>
                  </a:lnTo>
                  <a:lnTo>
                    <a:pt x="206" y="63"/>
                  </a:lnTo>
                  <a:lnTo>
                    <a:pt x="224" y="54"/>
                  </a:lnTo>
                  <a:lnTo>
                    <a:pt x="224" y="54"/>
                  </a:lnTo>
                  <a:lnTo>
                    <a:pt x="244" y="46"/>
                  </a:lnTo>
                  <a:lnTo>
                    <a:pt x="266" y="37"/>
                  </a:lnTo>
                  <a:lnTo>
                    <a:pt x="287" y="30"/>
                  </a:lnTo>
                  <a:lnTo>
                    <a:pt x="311" y="24"/>
                  </a:lnTo>
                  <a:lnTo>
                    <a:pt x="335" y="18"/>
                  </a:lnTo>
                  <a:lnTo>
                    <a:pt x="358" y="13"/>
                  </a:lnTo>
                  <a:lnTo>
                    <a:pt x="381" y="8"/>
                  </a:lnTo>
                  <a:lnTo>
                    <a:pt x="403" y="5"/>
                  </a:lnTo>
                  <a:lnTo>
                    <a:pt x="403" y="5"/>
                  </a:lnTo>
                  <a:lnTo>
                    <a:pt x="415" y="4"/>
                  </a:lnTo>
                  <a:lnTo>
                    <a:pt x="415" y="4"/>
                  </a:lnTo>
                  <a:lnTo>
                    <a:pt x="440" y="1"/>
                  </a:lnTo>
                  <a:lnTo>
                    <a:pt x="454" y="0"/>
                  </a:lnTo>
                  <a:lnTo>
                    <a:pt x="467" y="0"/>
                  </a:lnTo>
                  <a:lnTo>
                    <a:pt x="467" y="0"/>
                  </a:lnTo>
                  <a:lnTo>
                    <a:pt x="487" y="1"/>
                  </a:lnTo>
                  <a:lnTo>
                    <a:pt x="495" y="2"/>
                  </a:lnTo>
                  <a:lnTo>
                    <a:pt x="503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25" y="6"/>
                  </a:lnTo>
                  <a:lnTo>
                    <a:pt x="525" y="6"/>
                  </a:lnTo>
                  <a:lnTo>
                    <a:pt x="556" y="9"/>
                  </a:lnTo>
                  <a:lnTo>
                    <a:pt x="571" y="12"/>
                  </a:lnTo>
                  <a:lnTo>
                    <a:pt x="586" y="15"/>
                  </a:lnTo>
                  <a:lnTo>
                    <a:pt x="586" y="15"/>
                  </a:lnTo>
                  <a:lnTo>
                    <a:pt x="629" y="26"/>
                  </a:lnTo>
                  <a:lnTo>
                    <a:pt x="629" y="26"/>
                  </a:lnTo>
                  <a:lnTo>
                    <a:pt x="687" y="41"/>
                  </a:lnTo>
                  <a:lnTo>
                    <a:pt x="687" y="41"/>
                  </a:lnTo>
                  <a:lnTo>
                    <a:pt x="695" y="45"/>
                  </a:lnTo>
                  <a:lnTo>
                    <a:pt x="704" y="48"/>
                  </a:lnTo>
                  <a:lnTo>
                    <a:pt x="720" y="56"/>
                  </a:lnTo>
                  <a:lnTo>
                    <a:pt x="736" y="65"/>
                  </a:lnTo>
                  <a:lnTo>
                    <a:pt x="751" y="77"/>
                  </a:lnTo>
                  <a:lnTo>
                    <a:pt x="751" y="77"/>
                  </a:lnTo>
                  <a:lnTo>
                    <a:pt x="767" y="87"/>
                  </a:lnTo>
                  <a:lnTo>
                    <a:pt x="782" y="96"/>
                  </a:lnTo>
                  <a:lnTo>
                    <a:pt x="782" y="96"/>
                  </a:lnTo>
                  <a:lnTo>
                    <a:pt x="804" y="109"/>
                  </a:lnTo>
                  <a:lnTo>
                    <a:pt x="824" y="122"/>
                  </a:lnTo>
                  <a:lnTo>
                    <a:pt x="845" y="136"/>
                  </a:lnTo>
                  <a:lnTo>
                    <a:pt x="866" y="152"/>
                  </a:lnTo>
                  <a:lnTo>
                    <a:pt x="866" y="152"/>
                  </a:lnTo>
                  <a:lnTo>
                    <a:pt x="881" y="167"/>
                  </a:lnTo>
                  <a:lnTo>
                    <a:pt x="896" y="185"/>
                  </a:lnTo>
                  <a:lnTo>
                    <a:pt x="909" y="204"/>
                  </a:lnTo>
                  <a:lnTo>
                    <a:pt x="922" y="223"/>
                  </a:lnTo>
                  <a:lnTo>
                    <a:pt x="933" y="244"/>
                  </a:lnTo>
                  <a:lnTo>
                    <a:pt x="943" y="264"/>
                  </a:lnTo>
                  <a:lnTo>
                    <a:pt x="951" y="283"/>
                  </a:lnTo>
                  <a:lnTo>
                    <a:pt x="959" y="301"/>
                  </a:lnTo>
                  <a:lnTo>
                    <a:pt x="959" y="301"/>
                  </a:lnTo>
                  <a:lnTo>
                    <a:pt x="965" y="318"/>
                  </a:lnTo>
                  <a:lnTo>
                    <a:pt x="970" y="337"/>
                  </a:lnTo>
                  <a:lnTo>
                    <a:pt x="974" y="355"/>
                  </a:lnTo>
                  <a:lnTo>
                    <a:pt x="978" y="375"/>
                  </a:lnTo>
                  <a:lnTo>
                    <a:pt x="980" y="394"/>
                  </a:lnTo>
                  <a:lnTo>
                    <a:pt x="982" y="413"/>
                  </a:lnTo>
                  <a:lnTo>
                    <a:pt x="985" y="433"/>
                  </a:lnTo>
                  <a:lnTo>
                    <a:pt x="985" y="453"/>
                  </a:lnTo>
                  <a:lnTo>
                    <a:pt x="985" y="453"/>
                  </a:lnTo>
                  <a:lnTo>
                    <a:pt x="985" y="494"/>
                  </a:lnTo>
                  <a:lnTo>
                    <a:pt x="982" y="535"/>
                  </a:lnTo>
                  <a:lnTo>
                    <a:pt x="979" y="577"/>
                  </a:lnTo>
                  <a:lnTo>
                    <a:pt x="976" y="596"/>
                  </a:lnTo>
                  <a:lnTo>
                    <a:pt x="973" y="617"/>
                  </a:lnTo>
                  <a:lnTo>
                    <a:pt x="969" y="636"/>
                  </a:lnTo>
                  <a:lnTo>
                    <a:pt x="964" y="656"/>
                  </a:lnTo>
                  <a:lnTo>
                    <a:pt x="958" y="675"/>
                  </a:lnTo>
                  <a:lnTo>
                    <a:pt x="950" y="693"/>
                  </a:lnTo>
                  <a:lnTo>
                    <a:pt x="942" y="712"/>
                  </a:lnTo>
                  <a:lnTo>
                    <a:pt x="932" y="729"/>
                  </a:lnTo>
                  <a:lnTo>
                    <a:pt x="922" y="747"/>
                  </a:lnTo>
                  <a:lnTo>
                    <a:pt x="909" y="763"/>
                  </a:lnTo>
                  <a:lnTo>
                    <a:pt x="909" y="763"/>
                  </a:lnTo>
                  <a:lnTo>
                    <a:pt x="897" y="776"/>
                  </a:lnTo>
                  <a:lnTo>
                    <a:pt x="882" y="789"/>
                  </a:lnTo>
                  <a:lnTo>
                    <a:pt x="868" y="802"/>
                  </a:lnTo>
                  <a:lnTo>
                    <a:pt x="852" y="813"/>
                  </a:lnTo>
                  <a:lnTo>
                    <a:pt x="852" y="813"/>
                  </a:lnTo>
                  <a:lnTo>
                    <a:pt x="835" y="827"/>
                  </a:lnTo>
                  <a:lnTo>
                    <a:pt x="835" y="827"/>
                  </a:lnTo>
                  <a:lnTo>
                    <a:pt x="823" y="836"/>
                  </a:lnTo>
                  <a:lnTo>
                    <a:pt x="811" y="844"/>
                  </a:lnTo>
                  <a:lnTo>
                    <a:pt x="786" y="860"/>
                  </a:lnTo>
                  <a:lnTo>
                    <a:pt x="786" y="860"/>
                  </a:lnTo>
                  <a:lnTo>
                    <a:pt x="767" y="871"/>
                  </a:lnTo>
                  <a:lnTo>
                    <a:pt x="767" y="871"/>
                  </a:lnTo>
                  <a:lnTo>
                    <a:pt x="746" y="885"/>
                  </a:lnTo>
                  <a:lnTo>
                    <a:pt x="746" y="885"/>
                  </a:lnTo>
                  <a:lnTo>
                    <a:pt x="714" y="905"/>
                  </a:lnTo>
                  <a:lnTo>
                    <a:pt x="698" y="914"/>
                  </a:lnTo>
                  <a:lnTo>
                    <a:pt x="682" y="924"/>
                  </a:lnTo>
                  <a:lnTo>
                    <a:pt x="665" y="931"/>
                  </a:lnTo>
                  <a:lnTo>
                    <a:pt x="649" y="938"/>
                  </a:lnTo>
                  <a:lnTo>
                    <a:pt x="632" y="943"/>
                  </a:lnTo>
                  <a:lnTo>
                    <a:pt x="615" y="946"/>
                  </a:lnTo>
                  <a:lnTo>
                    <a:pt x="615" y="946"/>
                  </a:lnTo>
                  <a:lnTo>
                    <a:pt x="590" y="949"/>
                  </a:lnTo>
                  <a:lnTo>
                    <a:pt x="565" y="951"/>
                  </a:lnTo>
                  <a:lnTo>
                    <a:pt x="539" y="953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close/>
                  <a:moveTo>
                    <a:pt x="473" y="36"/>
                  </a:moveTo>
                  <a:lnTo>
                    <a:pt x="473" y="36"/>
                  </a:lnTo>
                  <a:lnTo>
                    <a:pt x="461" y="36"/>
                  </a:lnTo>
                  <a:lnTo>
                    <a:pt x="450" y="37"/>
                  </a:lnTo>
                  <a:lnTo>
                    <a:pt x="450" y="3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22" y="39"/>
                  </a:lnTo>
                  <a:lnTo>
                    <a:pt x="408" y="41"/>
                  </a:lnTo>
                  <a:lnTo>
                    <a:pt x="382" y="47"/>
                  </a:lnTo>
                  <a:lnTo>
                    <a:pt x="358" y="53"/>
                  </a:lnTo>
                  <a:lnTo>
                    <a:pt x="332" y="60"/>
                  </a:lnTo>
                  <a:lnTo>
                    <a:pt x="332" y="60"/>
                  </a:lnTo>
                  <a:lnTo>
                    <a:pt x="310" y="66"/>
                  </a:lnTo>
                  <a:lnTo>
                    <a:pt x="310" y="66"/>
                  </a:lnTo>
                  <a:lnTo>
                    <a:pt x="271" y="78"/>
                  </a:lnTo>
                  <a:lnTo>
                    <a:pt x="251" y="84"/>
                  </a:lnTo>
                  <a:lnTo>
                    <a:pt x="233" y="91"/>
                  </a:lnTo>
                  <a:lnTo>
                    <a:pt x="214" y="99"/>
                  </a:lnTo>
                  <a:lnTo>
                    <a:pt x="196" y="110"/>
                  </a:lnTo>
                  <a:lnTo>
                    <a:pt x="179" y="122"/>
                  </a:lnTo>
                  <a:lnTo>
                    <a:pt x="162" y="135"/>
                  </a:lnTo>
                  <a:lnTo>
                    <a:pt x="162" y="135"/>
                  </a:lnTo>
                  <a:lnTo>
                    <a:pt x="147" y="151"/>
                  </a:lnTo>
                  <a:lnTo>
                    <a:pt x="132" y="167"/>
                  </a:lnTo>
                  <a:lnTo>
                    <a:pt x="119" y="184"/>
                  </a:lnTo>
                  <a:lnTo>
                    <a:pt x="107" y="202"/>
                  </a:lnTo>
                  <a:lnTo>
                    <a:pt x="95" y="220"/>
                  </a:lnTo>
                  <a:lnTo>
                    <a:pt x="85" y="240"/>
                  </a:lnTo>
                  <a:lnTo>
                    <a:pt x="76" y="260"/>
                  </a:lnTo>
                  <a:lnTo>
                    <a:pt x="67" y="281"/>
                  </a:lnTo>
                  <a:lnTo>
                    <a:pt x="60" y="303"/>
                  </a:lnTo>
                  <a:lnTo>
                    <a:pt x="54" y="326"/>
                  </a:lnTo>
                  <a:lnTo>
                    <a:pt x="48" y="349"/>
                  </a:lnTo>
                  <a:lnTo>
                    <a:pt x="44" y="374"/>
                  </a:lnTo>
                  <a:lnTo>
                    <a:pt x="40" y="400"/>
                  </a:lnTo>
                  <a:lnTo>
                    <a:pt x="38" y="426"/>
                  </a:lnTo>
                  <a:lnTo>
                    <a:pt x="36" y="454"/>
                  </a:lnTo>
                  <a:lnTo>
                    <a:pt x="36" y="483"/>
                  </a:lnTo>
                  <a:lnTo>
                    <a:pt x="36" y="483"/>
                  </a:lnTo>
                  <a:lnTo>
                    <a:pt x="37" y="524"/>
                  </a:lnTo>
                  <a:lnTo>
                    <a:pt x="38" y="547"/>
                  </a:lnTo>
                  <a:lnTo>
                    <a:pt x="40" y="569"/>
                  </a:lnTo>
                  <a:lnTo>
                    <a:pt x="44" y="591"/>
                  </a:lnTo>
                  <a:lnTo>
                    <a:pt x="50" y="613"/>
                  </a:lnTo>
                  <a:lnTo>
                    <a:pt x="53" y="623"/>
                  </a:lnTo>
                  <a:lnTo>
                    <a:pt x="57" y="633"/>
                  </a:lnTo>
                  <a:lnTo>
                    <a:pt x="61" y="643"/>
                  </a:lnTo>
                  <a:lnTo>
                    <a:pt x="67" y="652"/>
                  </a:lnTo>
                  <a:lnTo>
                    <a:pt x="67" y="652"/>
                  </a:lnTo>
                  <a:lnTo>
                    <a:pt x="82" y="676"/>
                  </a:lnTo>
                  <a:lnTo>
                    <a:pt x="82" y="676"/>
                  </a:lnTo>
                  <a:lnTo>
                    <a:pt x="102" y="707"/>
                  </a:lnTo>
                  <a:lnTo>
                    <a:pt x="123" y="738"/>
                  </a:lnTo>
                  <a:lnTo>
                    <a:pt x="134" y="752"/>
                  </a:lnTo>
                  <a:lnTo>
                    <a:pt x="146" y="767"/>
                  </a:lnTo>
                  <a:lnTo>
                    <a:pt x="157" y="780"/>
                  </a:lnTo>
                  <a:lnTo>
                    <a:pt x="171" y="792"/>
                  </a:lnTo>
                  <a:lnTo>
                    <a:pt x="171" y="792"/>
                  </a:lnTo>
                  <a:lnTo>
                    <a:pt x="186" y="806"/>
                  </a:lnTo>
                  <a:lnTo>
                    <a:pt x="202" y="819"/>
                  </a:lnTo>
                  <a:lnTo>
                    <a:pt x="219" y="831"/>
                  </a:lnTo>
                  <a:lnTo>
                    <a:pt x="236" y="842"/>
                  </a:lnTo>
                  <a:lnTo>
                    <a:pt x="254" y="852"/>
                  </a:lnTo>
                  <a:lnTo>
                    <a:pt x="273" y="862"/>
                  </a:lnTo>
                  <a:lnTo>
                    <a:pt x="292" y="871"/>
                  </a:lnTo>
                  <a:lnTo>
                    <a:pt x="313" y="879"/>
                  </a:lnTo>
                  <a:lnTo>
                    <a:pt x="334" y="886"/>
                  </a:lnTo>
                  <a:lnTo>
                    <a:pt x="356" y="893"/>
                  </a:lnTo>
                  <a:lnTo>
                    <a:pt x="378" y="898"/>
                  </a:lnTo>
                  <a:lnTo>
                    <a:pt x="402" y="903"/>
                  </a:lnTo>
                  <a:lnTo>
                    <a:pt x="427" y="907"/>
                  </a:lnTo>
                  <a:lnTo>
                    <a:pt x="452" y="910"/>
                  </a:lnTo>
                  <a:lnTo>
                    <a:pt x="478" y="912"/>
                  </a:lnTo>
                  <a:lnTo>
                    <a:pt x="505" y="914"/>
                  </a:lnTo>
                  <a:lnTo>
                    <a:pt x="505" y="914"/>
                  </a:lnTo>
                  <a:lnTo>
                    <a:pt x="536" y="915"/>
                  </a:lnTo>
                  <a:lnTo>
                    <a:pt x="536" y="915"/>
                  </a:lnTo>
                  <a:lnTo>
                    <a:pt x="560" y="914"/>
                  </a:lnTo>
                  <a:lnTo>
                    <a:pt x="582" y="912"/>
                  </a:lnTo>
                  <a:lnTo>
                    <a:pt x="603" y="909"/>
                  </a:lnTo>
                  <a:lnTo>
                    <a:pt x="623" y="905"/>
                  </a:lnTo>
                  <a:lnTo>
                    <a:pt x="643" y="899"/>
                  </a:lnTo>
                  <a:lnTo>
                    <a:pt x="661" y="892"/>
                  </a:lnTo>
                  <a:lnTo>
                    <a:pt x="680" y="882"/>
                  </a:lnTo>
                  <a:lnTo>
                    <a:pt x="698" y="872"/>
                  </a:lnTo>
                  <a:lnTo>
                    <a:pt x="698" y="872"/>
                  </a:lnTo>
                  <a:lnTo>
                    <a:pt x="717" y="861"/>
                  </a:lnTo>
                  <a:lnTo>
                    <a:pt x="737" y="850"/>
                  </a:lnTo>
                  <a:lnTo>
                    <a:pt x="737" y="850"/>
                  </a:lnTo>
                  <a:lnTo>
                    <a:pt x="768" y="832"/>
                  </a:lnTo>
                  <a:lnTo>
                    <a:pt x="783" y="822"/>
                  </a:lnTo>
                  <a:lnTo>
                    <a:pt x="799" y="812"/>
                  </a:lnTo>
                  <a:lnTo>
                    <a:pt x="813" y="802"/>
                  </a:lnTo>
                  <a:lnTo>
                    <a:pt x="827" y="790"/>
                  </a:lnTo>
                  <a:lnTo>
                    <a:pt x="839" y="778"/>
                  </a:lnTo>
                  <a:lnTo>
                    <a:pt x="849" y="765"/>
                  </a:lnTo>
                  <a:lnTo>
                    <a:pt x="849" y="765"/>
                  </a:lnTo>
                  <a:lnTo>
                    <a:pt x="860" y="753"/>
                  </a:lnTo>
                  <a:lnTo>
                    <a:pt x="870" y="744"/>
                  </a:lnTo>
                  <a:lnTo>
                    <a:pt x="870" y="744"/>
                  </a:lnTo>
                  <a:lnTo>
                    <a:pt x="878" y="736"/>
                  </a:lnTo>
                  <a:lnTo>
                    <a:pt x="885" y="727"/>
                  </a:lnTo>
                  <a:lnTo>
                    <a:pt x="894" y="717"/>
                  </a:lnTo>
                  <a:lnTo>
                    <a:pt x="897" y="711"/>
                  </a:lnTo>
                  <a:lnTo>
                    <a:pt x="900" y="704"/>
                  </a:lnTo>
                  <a:lnTo>
                    <a:pt x="900" y="704"/>
                  </a:lnTo>
                  <a:lnTo>
                    <a:pt x="906" y="692"/>
                  </a:lnTo>
                  <a:lnTo>
                    <a:pt x="913" y="682"/>
                  </a:lnTo>
                  <a:lnTo>
                    <a:pt x="913" y="682"/>
                  </a:lnTo>
                  <a:lnTo>
                    <a:pt x="918" y="674"/>
                  </a:lnTo>
                  <a:lnTo>
                    <a:pt x="924" y="666"/>
                  </a:lnTo>
                  <a:lnTo>
                    <a:pt x="928" y="657"/>
                  </a:lnTo>
                  <a:lnTo>
                    <a:pt x="930" y="648"/>
                  </a:lnTo>
                  <a:lnTo>
                    <a:pt x="930" y="648"/>
                  </a:lnTo>
                  <a:lnTo>
                    <a:pt x="938" y="602"/>
                  </a:lnTo>
                  <a:lnTo>
                    <a:pt x="944" y="558"/>
                  </a:lnTo>
                  <a:lnTo>
                    <a:pt x="947" y="514"/>
                  </a:lnTo>
                  <a:lnTo>
                    <a:pt x="948" y="470"/>
                  </a:lnTo>
                  <a:lnTo>
                    <a:pt x="948" y="470"/>
                  </a:lnTo>
                  <a:lnTo>
                    <a:pt x="947" y="433"/>
                  </a:lnTo>
                  <a:lnTo>
                    <a:pt x="946" y="412"/>
                  </a:lnTo>
                  <a:lnTo>
                    <a:pt x="944" y="393"/>
                  </a:lnTo>
                  <a:lnTo>
                    <a:pt x="941" y="371"/>
                  </a:lnTo>
                  <a:lnTo>
                    <a:pt x="937" y="350"/>
                  </a:lnTo>
                  <a:lnTo>
                    <a:pt x="931" y="330"/>
                  </a:lnTo>
                  <a:lnTo>
                    <a:pt x="924" y="309"/>
                  </a:lnTo>
                  <a:lnTo>
                    <a:pt x="924" y="309"/>
                  </a:lnTo>
                  <a:lnTo>
                    <a:pt x="917" y="295"/>
                  </a:lnTo>
                  <a:lnTo>
                    <a:pt x="908" y="276"/>
                  </a:lnTo>
                  <a:lnTo>
                    <a:pt x="897" y="254"/>
                  </a:lnTo>
                  <a:lnTo>
                    <a:pt x="883" y="233"/>
                  </a:lnTo>
                  <a:lnTo>
                    <a:pt x="867" y="210"/>
                  </a:lnTo>
                  <a:lnTo>
                    <a:pt x="859" y="198"/>
                  </a:lnTo>
                  <a:lnTo>
                    <a:pt x="849" y="188"/>
                  </a:lnTo>
                  <a:lnTo>
                    <a:pt x="839" y="178"/>
                  </a:lnTo>
                  <a:lnTo>
                    <a:pt x="829" y="169"/>
                  </a:lnTo>
                  <a:lnTo>
                    <a:pt x="817" y="160"/>
                  </a:lnTo>
                  <a:lnTo>
                    <a:pt x="806" y="152"/>
                  </a:lnTo>
                  <a:lnTo>
                    <a:pt x="806" y="152"/>
                  </a:lnTo>
                  <a:lnTo>
                    <a:pt x="772" y="130"/>
                  </a:lnTo>
                  <a:lnTo>
                    <a:pt x="772" y="130"/>
                  </a:lnTo>
                  <a:lnTo>
                    <a:pt x="742" y="112"/>
                  </a:lnTo>
                  <a:lnTo>
                    <a:pt x="712" y="94"/>
                  </a:lnTo>
                  <a:lnTo>
                    <a:pt x="696" y="87"/>
                  </a:lnTo>
                  <a:lnTo>
                    <a:pt x="680" y="80"/>
                  </a:lnTo>
                  <a:lnTo>
                    <a:pt x="664" y="73"/>
                  </a:lnTo>
                  <a:lnTo>
                    <a:pt x="647" y="68"/>
                  </a:lnTo>
                  <a:lnTo>
                    <a:pt x="647" y="68"/>
                  </a:lnTo>
                  <a:lnTo>
                    <a:pt x="615" y="61"/>
                  </a:lnTo>
                  <a:lnTo>
                    <a:pt x="584" y="54"/>
                  </a:lnTo>
                  <a:lnTo>
                    <a:pt x="553" y="49"/>
                  </a:lnTo>
                  <a:lnTo>
                    <a:pt x="523" y="44"/>
                  </a:lnTo>
                  <a:lnTo>
                    <a:pt x="521" y="42"/>
                  </a:lnTo>
                  <a:lnTo>
                    <a:pt x="519" y="44"/>
                  </a:lnTo>
                  <a:lnTo>
                    <a:pt x="519" y="44"/>
                  </a:lnTo>
                  <a:lnTo>
                    <a:pt x="516" y="46"/>
                  </a:lnTo>
                  <a:lnTo>
                    <a:pt x="511" y="46"/>
                  </a:lnTo>
                  <a:lnTo>
                    <a:pt x="511" y="46"/>
                  </a:lnTo>
                  <a:lnTo>
                    <a:pt x="507" y="46"/>
                  </a:lnTo>
                  <a:lnTo>
                    <a:pt x="502" y="42"/>
                  </a:lnTo>
                  <a:lnTo>
                    <a:pt x="502" y="42"/>
                  </a:lnTo>
                  <a:lnTo>
                    <a:pt x="495" y="39"/>
                  </a:lnTo>
                  <a:lnTo>
                    <a:pt x="495" y="39"/>
                  </a:lnTo>
                  <a:lnTo>
                    <a:pt x="494" y="39"/>
                  </a:lnTo>
                  <a:lnTo>
                    <a:pt x="494" y="39"/>
                  </a:lnTo>
                  <a:lnTo>
                    <a:pt x="488" y="37"/>
                  </a:lnTo>
                  <a:lnTo>
                    <a:pt x="488" y="37"/>
                  </a:lnTo>
                  <a:lnTo>
                    <a:pt x="487" y="37"/>
                  </a:lnTo>
                  <a:lnTo>
                    <a:pt x="487" y="37"/>
                  </a:lnTo>
                  <a:lnTo>
                    <a:pt x="480" y="36"/>
                  </a:lnTo>
                  <a:lnTo>
                    <a:pt x="473" y="36"/>
                  </a:lnTo>
                  <a:lnTo>
                    <a:pt x="47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3" name="Freeform 479"/>
            <p:cNvSpPr>
              <a:spLocks noEditPoints="1"/>
            </p:cNvSpPr>
            <p:nvPr/>
          </p:nvSpPr>
          <p:spPr bwMode="auto">
            <a:xfrm>
              <a:off x="6207126" y="3098800"/>
              <a:ext cx="741363" cy="712788"/>
            </a:xfrm>
            <a:custGeom>
              <a:avLst/>
              <a:gdLst/>
              <a:ahLst/>
              <a:cxnLst>
                <a:cxn ang="0">
                  <a:pos x="592" y="1335"/>
                </a:cxn>
                <a:cxn ang="0">
                  <a:pos x="436" y="1285"/>
                </a:cxn>
                <a:cxn ang="0">
                  <a:pos x="291" y="1202"/>
                </a:cxn>
                <a:cxn ang="0">
                  <a:pos x="184" y="1116"/>
                </a:cxn>
                <a:cxn ang="0">
                  <a:pos x="118" y="1037"/>
                </a:cxn>
                <a:cxn ang="0">
                  <a:pos x="43" y="904"/>
                </a:cxn>
                <a:cxn ang="0">
                  <a:pos x="3" y="760"/>
                </a:cxn>
                <a:cxn ang="0">
                  <a:pos x="11" y="568"/>
                </a:cxn>
                <a:cxn ang="0">
                  <a:pos x="58" y="349"/>
                </a:cxn>
                <a:cxn ang="0">
                  <a:pos x="123" y="226"/>
                </a:cxn>
                <a:cxn ang="0">
                  <a:pos x="223" y="131"/>
                </a:cxn>
                <a:cxn ang="0">
                  <a:pos x="371" y="58"/>
                </a:cxn>
                <a:cxn ang="0">
                  <a:pos x="532" y="13"/>
                </a:cxn>
                <a:cxn ang="0">
                  <a:pos x="701" y="2"/>
                </a:cxn>
                <a:cxn ang="0">
                  <a:pos x="786" y="10"/>
                </a:cxn>
                <a:cxn ang="0">
                  <a:pos x="919" y="37"/>
                </a:cxn>
                <a:cxn ang="0">
                  <a:pos x="1046" y="90"/>
                </a:cxn>
                <a:cxn ang="0">
                  <a:pos x="1142" y="138"/>
                </a:cxn>
                <a:cxn ang="0">
                  <a:pos x="1259" y="239"/>
                </a:cxn>
                <a:cxn ang="0">
                  <a:pos x="1280" y="294"/>
                </a:cxn>
                <a:cxn ang="0">
                  <a:pos x="1312" y="340"/>
                </a:cxn>
                <a:cxn ang="0">
                  <a:pos x="1340" y="375"/>
                </a:cxn>
                <a:cxn ang="0">
                  <a:pos x="1355" y="411"/>
                </a:cxn>
                <a:cxn ang="0">
                  <a:pos x="1379" y="475"/>
                </a:cxn>
                <a:cxn ang="0">
                  <a:pos x="1400" y="583"/>
                </a:cxn>
                <a:cxn ang="0">
                  <a:pos x="1400" y="713"/>
                </a:cxn>
                <a:cxn ang="0">
                  <a:pos x="1392" y="850"/>
                </a:cxn>
                <a:cxn ang="0">
                  <a:pos x="1323" y="1032"/>
                </a:cxn>
                <a:cxn ang="0">
                  <a:pos x="1214" y="1164"/>
                </a:cxn>
                <a:cxn ang="0">
                  <a:pos x="1066" y="1261"/>
                </a:cxn>
                <a:cxn ang="0">
                  <a:pos x="869" y="1332"/>
                </a:cxn>
                <a:cxn ang="0">
                  <a:pos x="719" y="1347"/>
                </a:cxn>
                <a:cxn ang="0">
                  <a:pos x="583" y="45"/>
                </a:cxn>
                <a:cxn ang="0">
                  <a:pos x="393" y="86"/>
                </a:cxn>
                <a:cxn ang="0">
                  <a:pos x="227" y="170"/>
                </a:cxn>
                <a:cxn ang="0">
                  <a:pos x="130" y="283"/>
                </a:cxn>
                <a:cxn ang="0">
                  <a:pos x="53" y="521"/>
                </a:cxn>
                <a:cxn ang="0">
                  <a:pos x="42" y="770"/>
                </a:cxn>
                <a:cxn ang="0">
                  <a:pos x="69" y="860"/>
                </a:cxn>
                <a:cxn ang="0">
                  <a:pos x="118" y="966"/>
                </a:cxn>
                <a:cxn ang="0">
                  <a:pos x="196" y="1073"/>
                </a:cxn>
                <a:cxn ang="0">
                  <a:pos x="320" y="1179"/>
                </a:cxn>
                <a:cxn ang="0">
                  <a:pos x="429" y="1241"/>
                </a:cxn>
                <a:cxn ang="0">
                  <a:pos x="569" y="1293"/>
                </a:cxn>
                <a:cxn ang="0">
                  <a:pos x="766" y="1307"/>
                </a:cxn>
                <a:cxn ang="0">
                  <a:pos x="947" y="1271"/>
                </a:cxn>
                <a:cxn ang="0">
                  <a:pos x="1158" y="1161"/>
                </a:cxn>
                <a:cxn ang="0">
                  <a:pos x="1277" y="1038"/>
                </a:cxn>
                <a:cxn ang="0">
                  <a:pos x="1355" y="855"/>
                </a:cxn>
                <a:cxn ang="0">
                  <a:pos x="1363" y="661"/>
                </a:cxn>
                <a:cxn ang="0">
                  <a:pos x="1337" y="474"/>
                </a:cxn>
                <a:cxn ang="0">
                  <a:pos x="1315" y="410"/>
                </a:cxn>
                <a:cxn ang="0">
                  <a:pos x="1277" y="355"/>
                </a:cxn>
                <a:cxn ang="0">
                  <a:pos x="1239" y="290"/>
                </a:cxn>
                <a:cxn ang="0">
                  <a:pos x="1196" y="223"/>
                </a:cxn>
                <a:cxn ang="0">
                  <a:pos x="1119" y="166"/>
                </a:cxn>
                <a:cxn ang="0">
                  <a:pos x="851" y="56"/>
                </a:cxn>
                <a:cxn ang="0">
                  <a:pos x="722" y="38"/>
                </a:cxn>
              </a:cxnLst>
              <a:rect l="0" t="0" r="r" b="b"/>
              <a:pathLst>
                <a:path w="1401" h="1347">
                  <a:moveTo>
                    <a:pt x="719" y="1347"/>
                  </a:moveTo>
                  <a:lnTo>
                    <a:pt x="719" y="1347"/>
                  </a:lnTo>
                  <a:lnTo>
                    <a:pt x="692" y="1347"/>
                  </a:lnTo>
                  <a:lnTo>
                    <a:pt x="666" y="1345"/>
                  </a:lnTo>
                  <a:lnTo>
                    <a:pt x="640" y="1343"/>
                  </a:lnTo>
                  <a:lnTo>
                    <a:pt x="614" y="1340"/>
                  </a:lnTo>
                  <a:lnTo>
                    <a:pt x="614" y="1340"/>
                  </a:lnTo>
                  <a:lnTo>
                    <a:pt x="592" y="1335"/>
                  </a:lnTo>
                  <a:lnTo>
                    <a:pt x="570" y="1331"/>
                  </a:lnTo>
                  <a:lnTo>
                    <a:pt x="548" y="1326"/>
                  </a:lnTo>
                  <a:lnTo>
                    <a:pt x="525" y="1319"/>
                  </a:lnTo>
                  <a:lnTo>
                    <a:pt x="503" y="1312"/>
                  </a:lnTo>
                  <a:lnTo>
                    <a:pt x="481" y="1303"/>
                  </a:lnTo>
                  <a:lnTo>
                    <a:pt x="459" y="1295"/>
                  </a:lnTo>
                  <a:lnTo>
                    <a:pt x="436" y="1285"/>
                  </a:lnTo>
                  <a:lnTo>
                    <a:pt x="436" y="1285"/>
                  </a:lnTo>
                  <a:lnTo>
                    <a:pt x="418" y="1275"/>
                  </a:lnTo>
                  <a:lnTo>
                    <a:pt x="400" y="1266"/>
                  </a:lnTo>
                  <a:lnTo>
                    <a:pt x="365" y="1244"/>
                  </a:lnTo>
                  <a:lnTo>
                    <a:pt x="365" y="1244"/>
                  </a:lnTo>
                  <a:lnTo>
                    <a:pt x="329" y="1223"/>
                  </a:lnTo>
                  <a:lnTo>
                    <a:pt x="309" y="1212"/>
                  </a:lnTo>
                  <a:lnTo>
                    <a:pt x="291" y="1202"/>
                  </a:lnTo>
                  <a:lnTo>
                    <a:pt x="291" y="1202"/>
                  </a:lnTo>
                  <a:lnTo>
                    <a:pt x="269" y="1192"/>
                  </a:lnTo>
                  <a:lnTo>
                    <a:pt x="248" y="1178"/>
                  </a:lnTo>
                  <a:lnTo>
                    <a:pt x="229" y="1164"/>
                  </a:lnTo>
                  <a:lnTo>
                    <a:pt x="210" y="1147"/>
                  </a:lnTo>
                  <a:lnTo>
                    <a:pt x="210" y="1147"/>
                  </a:lnTo>
                  <a:lnTo>
                    <a:pt x="203" y="1140"/>
                  </a:lnTo>
                  <a:lnTo>
                    <a:pt x="197" y="1132"/>
                  </a:lnTo>
                  <a:lnTo>
                    <a:pt x="184" y="1116"/>
                  </a:lnTo>
                  <a:lnTo>
                    <a:pt x="184" y="1116"/>
                  </a:lnTo>
                  <a:lnTo>
                    <a:pt x="173" y="1101"/>
                  </a:lnTo>
                  <a:lnTo>
                    <a:pt x="168" y="1094"/>
                  </a:lnTo>
                  <a:lnTo>
                    <a:pt x="161" y="1086"/>
                  </a:lnTo>
                  <a:lnTo>
                    <a:pt x="161" y="1086"/>
                  </a:lnTo>
                  <a:lnTo>
                    <a:pt x="146" y="1071"/>
                  </a:lnTo>
                  <a:lnTo>
                    <a:pt x="132" y="1054"/>
                  </a:lnTo>
                  <a:lnTo>
                    <a:pt x="118" y="1037"/>
                  </a:lnTo>
                  <a:lnTo>
                    <a:pt x="106" y="1020"/>
                  </a:lnTo>
                  <a:lnTo>
                    <a:pt x="93" y="1002"/>
                  </a:lnTo>
                  <a:lnTo>
                    <a:pt x="82" y="984"/>
                  </a:lnTo>
                  <a:lnTo>
                    <a:pt x="72" y="967"/>
                  </a:lnTo>
                  <a:lnTo>
                    <a:pt x="63" y="950"/>
                  </a:lnTo>
                  <a:lnTo>
                    <a:pt x="63" y="950"/>
                  </a:lnTo>
                  <a:lnTo>
                    <a:pt x="52" y="926"/>
                  </a:lnTo>
                  <a:lnTo>
                    <a:pt x="43" y="904"/>
                  </a:lnTo>
                  <a:lnTo>
                    <a:pt x="33" y="881"/>
                  </a:lnTo>
                  <a:lnTo>
                    <a:pt x="26" y="859"/>
                  </a:lnTo>
                  <a:lnTo>
                    <a:pt x="19" y="839"/>
                  </a:lnTo>
                  <a:lnTo>
                    <a:pt x="13" y="819"/>
                  </a:lnTo>
                  <a:lnTo>
                    <a:pt x="9" y="799"/>
                  </a:lnTo>
                  <a:lnTo>
                    <a:pt x="6" y="781"/>
                  </a:lnTo>
                  <a:lnTo>
                    <a:pt x="6" y="781"/>
                  </a:lnTo>
                  <a:lnTo>
                    <a:pt x="3" y="760"/>
                  </a:lnTo>
                  <a:lnTo>
                    <a:pt x="1" y="738"/>
                  </a:lnTo>
                  <a:lnTo>
                    <a:pt x="0" y="717"/>
                  </a:lnTo>
                  <a:lnTo>
                    <a:pt x="1" y="695"/>
                  </a:lnTo>
                  <a:lnTo>
                    <a:pt x="4" y="652"/>
                  </a:lnTo>
                  <a:lnTo>
                    <a:pt x="8" y="608"/>
                  </a:lnTo>
                  <a:lnTo>
                    <a:pt x="8" y="605"/>
                  </a:lnTo>
                  <a:lnTo>
                    <a:pt x="8" y="605"/>
                  </a:lnTo>
                  <a:lnTo>
                    <a:pt x="11" y="568"/>
                  </a:lnTo>
                  <a:lnTo>
                    <a:pt x="15" y="532"/>
                  </a:lnTo>
                  <a:lnTo>
                    <a:pt x="20" y="495"/>
                  </a:lnTo>
                  <a:lnTo>
                    <a:pt x="26" y="457"/>
                  </a:lnTo>
                  <a:lnTo>
                    <a:pt x="35" y="420"/>
                  </a:lnTo>
                  <a:lnTo>
                    <a:pt x="40" y="403"/>
                  </a:lnTo>
                  <a:lnTo>
                    <a:pt x="45" y="384"/>
                  </a:lnTo>
                  <a:lnTo>
                    <a:pt x="51" y="366"/>
                  </a:lnTo>
                  <a:lnTo>
                    <a:pt x="58" y="349"/>
                  </a:lnTo>
                  <a:lnTo>
                    <a:pt x="66" y="330"/>
                  </a:lnTo>
                  <a:lnTo>
                    <a:pt x="75" y="314"/>
                  </a:lnTo>
                  <a:lnTo>
                    <a:pt x="75" y="314"/>
                  </a:lnTo>
                  <a:lnTo>
                    <a:pt x="84" y="295"/>
                  </a:lnTo>
                  <a:lnTo>
                    <a:pt x="84" y="295"/>
                  </a:lnTo>
                  <a:lnTo>
                    <a:pt x="103" y="259"/>
                  </a:lnTo>
                  <a:lnTo>
                    <a:pt x="113" y="243"/>
                  </a:lnTo>
                  <a:lnTo>
                    <a:pt x="123" y="226"/>
                  </a:lnTo>
                  <a:lnTo>
                    <a:pt x="134" y="211"/>
                  </a:lnTo>
                  <a:lnTo>
                    <a:pt x="146" y="195"/>
                  </a:lnTo>
                  <a:lnTo>
                    <a:pt x="160" y="181"/>
                  </a:lnTo>
                  <a:lnTo>
                    <a:pt x="174" y="167"/>
                  </a:lnTo>
                  <a:lnTo>
                    <a:pt x="174" y="167"/>
                  </a:lnTo>
                  <a:lnTo>
                    <a:pt x="189" y="155"/>
                  </a:lnTo>
                  <a:lnTo>
                    <a:pt x="206" y="142"/>
                  </a:lnTo>
                  <a:lnTo>
                    <a:pt x="223" y="131"/>
                  </a:lnTo>
                  <a:lnTo>
                    <a:pt x="240" y="120"/>
                  </a:lnTo>
                  <a:lnTo>
                    <a:pt x="259" y="109"/>
                  </a:lnTo>
                  <a:lnTo>
                    <a:pt x="278" y="98"/>
                  </a:lnTo>
                  <a:lnTo>
                    <a:pt x="299" y="89"/>
                  </a:lnTo>
                  <a:lnTo>
                    <a:pt x="321" y="78"/>
                  </a:lnTo>
                  <a:lnTo>
                    <a:pt x="321" y="78"/>
                  </a:lnTo>
                  <a:lnTo>
                    <a:pt x="345" y="67"/>
                  </a:lnTo>
                  <a:lnTo>
                    <a:pt x="371" y="58"/>
                  </a:lnTo>
                  <a:lnTo>
                    <a:pt x="395" y="48"/>
                  </a:lnTo>
                  <a:lnTo>
                    <a:pt x="419" y="40"/>
                  </a:lnTo>
                  <a:lnTo>
                    <a:pt x="443" y="33"/>
                  </a:lnTo>
                  <a:lnTo>
                    <a:pt x="466" y="27"/>
                  </a:lnTo>
                  <a:lnTo>
                    <a:pt x="489" y="21"/>
                  </a:lnTo>
                  <a:lnTo>
                    <a:pt x="513" y="16"/>
                  </a:lnTo>
                  <a:lnTo>
                    <a:pt x="513" y="16"/>
                  </a:lnTo>
                  <a:lnTo>
                    <a:pt x="532" y="13"/>
                  </a:lnTo>
                  <a:lnTo>
                    <a:pt x="551" y="10"/>
                  </a:lnTo>
                  <a:lnTo>
                    <a:pt x="589" y="7"/>
                  </a:lnTo>
                  <a:lnTo>
                    <a:pt x="626" y="6"/>
                  </a:lnTo>
                  <a:lnTo>
                    <a:pt x="662" y="6"/>
                  </a:lnTo>
                  <a:lnTo>
                    <a:pt x="697" y="6"/>
                  </a:lnTo>
                  <a:lnTo>
                    <a:pt x="699" y="4"/>
                  </a:lnTo>
                  <a:lnTo>
                    <a:pt x="699" y="4"/>
                  </a:lnTo>
                  <a:lnTo>
                    <a:pt x="701" y="2"/>
                  </a:lnTo>
                  <a:lnTo>
                    <a:pt x="704" y="1"/>
                  </a:lnTo>
                  <a:lnTo>
                    <a:pt x="707" y="0"/>
                  </a:lnTo>
                  <a:lnTo>
                    <a:pt x="710" y="0"/>
                  </a:lnTo>
                  <a:lnTo>
                    <a:pt x="710" y="0"/>
                  </a:lnTo>
                  <a:lnTo>
                    <a:pt x="730" y="1"/>
                  </a:lnTo>
                  <a:lnTo>
                    <a:pt x="748" y="4"/>
                  </a:lnTo>
                  <a:lnTo>
                    <a:pt x="786" y="10"/>
                  </a:lnTo>
                  <a:lnTo>
                    <a:pt x="786" y="10"/>
                  </a:lnTo>
                  <a:lnTo>
                    <a:pt x="814" y="15"/>
                  </a:lnTo>
                  <a:lnTo>
                    <a:pt x="814" y="15"/>
                  </a:lnTo>
                  <a:lnTo>
                    <a:pt x="842" y="20"/>
                  </a:lnTo>
                  <a:lnTo>
                    <a:pt x="842" y="20"/>
                  </a:lnTo>
                  <a:lnTo>
                    <a:pt x="882" y="27"/>
                  </a:lnTo>
                  <a:lnTo>
                    <a:pt x="900" y="31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936" y="42"/>
                  </a:lnTo>
                  <a:lnTo>
                    <a:pt x="952" y="49"/>
                  </a:lnTo>
                  <a:lnTo>
                    <a:pt x="984" y="63"/>
                  </a:lnTo>
                  <a:lnTo>
                    <a:pt x="984" y="63"/>
                  </a:lnTo>
                  <a:lnTo>
                    <a:pt x="1004" y="73"/>
                  </a:lnTo>
                  <a:lnTo>
                    <a:pt x="1027" y="82"/>
                  </a:lnTo>
                  <a:lnTo>
                    <a:pt x="1027" y="82"/>
                  </a:lnTo>
                  <a:lnTo>
                    <a:pt x="1046" y="90"/>
                  </a:lnTo>
                  <a:lnTo>
                    <a:pt x="1046" y="90"/>
                  </a:lnTo>
                  <a:lnTo>
                    <a:pt x="1064" y="97"/>
                  </a:lnTo>
                  <a:lnTo>
                    <a:pt x="1083" y="104"/>
                  </a:lnTo>
                  <a:lnTo>
                    <a:pt x="1100" y="112"/>
                  </a:lnTo>
                  <a:lnTo>
                    <a:pt x="1117" y="123"/>
                  </a:lnTo>
                  <a:lnTo>
                    <a:pt x="1117" y="123"/>
                  </a:lnTo>
                  <a:lnTo>
                    <a:pt x="1142" y="138"/>
                  </a:lnTo>
                  <a:lnTo>
                    <a:pt x="1142" y="138"/>
                  </a:lnTo>
                  <a:lnTo>
                    <a:pt x="1178" y="161"/>
                  </a:lnTo>
                  <a:lnTo>
                    <a:pt x="1196" y="173"/>
                  </a:lnTo>
                  <a:lnTo>
                    <a:pt x="1212" y="187"/>
                  </a:lnTo>
                  <a:lnTo>
                    <a:pt x="1228" y="200"/>
                  </a:lnTo>
                  <a:lnTo>
                    <a:pt x="1242" y="216"/>
                  </a:lnTo>
                  <a:lnTo>
                    <a:pt x="1248" y="223"/>
                  </a:lnTo>
                  <a:lnTo>
                    <a:pt x="1253" y="231"/>
                  </a:lnTo>
                  <a:lnTo>
                    <a:pt x="1259" y="239"/>
                  </a:lnTo>
                  <a:lnTo>
                    <a:pt x="1263" y="248"/>
                  </a:lnTo>
                  <a:lnTo>
                    <a:pt x="1263" y="248"/>
                  </a:lnTo>
                  <a:lnTo>
                    <a:pt x="1266" y="256"/>
                  </a:lnTo>
                  <a:lnTo>
                    <a:pt x="1268" y="265"/>
                  </a:lnTo>
                  <a:lnTo>
                    <a:pt x="1268" y="265"/>
                  </a:lnTo>
                  <a:lnTo>
                    <a:pt x="1271" y="275"/>
                  </a:lnTo>
                  <a:lnTo>
                    <a:pt x="1275" y="285"/>
                  </a:lnTo>
                  <a:lnTo>
                    <a:pt x="1280" y="294"/>
                  </a:lnTo>
                  <a:lnTo>
                    <a:pt x="1286" y="302"/>
                  </a:lnTo>
                  <a:lnTo>
                    <a:pt x="1290" y="306"/>
                  </a:lnTo>
                  <a:lnTo>
                    <a:pt x="1290" y="306"/>
                  </a:lnTo>
                  <a:lnTo>
                    <a:pt x="1299" y="315"/>
                  </a:lnTo>
                  <a:lnTo>
                    <a:pt x="1306" y="325"/>
                  </a:lnTo>
                  <a:lnTo>
                    <a:pt x="1306" y="325"/>
                  </a:lnTo>
                  <a:lnTo>
                    <a:pt x="1310" y="331"/>
                  </a:lnTo>
                  <a:lnTo>
                    <a:pt x="1312" y="340"/>
                  </a:lnTo>
                  <a:lnTo>
                    <a:pt x="1312" y="340"/>
                  </a:lnTo>
                  <a:lnTo>
                    <a:pt x="1316" y="349"/>
                  </a:lnTo>
                  <a:lnTo>
                    <a:pt x="1320" y="357"/>
                  </a:lnTo>
                  <a:lnTo>
                    <a:pt x="1320" y="357"/>
                  </a:lnTo>
                  <a:lnTo>
                    <a:pt x="1327" y="363"/>
                  </a:lnTo>
                  <a:lnTo>
                    <a:pt x="1334" y="370"/>
                  </a:lnTo>
                  <a:lnTo>
                    <a:pt x="1334" y="370"/>
                  </a:lnTo>
                  <a:lnTo>
                    <a:pt x="1340" y="375"/>
                  </a:lnTo>
                  <a:lnTo>
                    <a:pt x="1343" y="378"/>
                  </a:lnTo>
                  <a:lnTo>
                    <a:pt x="1346" y="382"/>
                  </a:lnTo>
                  <a:lnTo>
                    <a:pt x="1346" y="382"/>
                  </a:lnTo>
                  <a:lnTo>
                    <a:pt x="1349" y="388"/>
                  </a:lnTo>
                  <a:lnTo>
                    <a:pt x="1351" y="396"/>
                  </a:lnTo>
                  <a:lnTo>
                    <a:pt x="1354" y="404"/>
                  </a:lnTo>
                  <a:lnTo>
                    <a:pt x="1355" y="411"/>
                  </a:lnTo>
                  <a:lnTo>
                    <a:pt x="1355" y="411"/>
                  </a:lnTo>
                  <a:lnTo>
                    <a:pt x="1356" y="423"/>
                  </a:lnTo>
                  <a:lnTo>
                    <a:pt x="1359" y="434"/>
                  </a:lnTo>
                  <a:lnTo>
                    <a:pt x="1364" y="443"/>
                  </a:lnTo>
                  <a:lnTo>
                    <a:pt x="1369" y="452"/>
                  </a:lnTo>
                  <a:lnTo>
                    <a:pt x="1369" y="452"/>
                  </a:lnTo>
                  <a:lnTo>
                    <a:pt x="1374" y="464"/>
                  </a:lnTo>
                  <a:lnTo>
                    <a:pt x="1379" y="475"/>
                  </a:lnTo>
                  <a:lnTo>
                    <a:pt x="1379" y="475"/>
                  </a:lnTo>
                  <a:lnTo>
                    <a:pt x="1384" y="488"/>
                  </a:lnTo>
                  <a:lnTo>
                    <a:pt x="1387" y="503"/>
                  </a:lnTo>
                  <a:lnTo>
                    <a:pt x="1391" y="531"/>
                  </a:lnTo>
                  <a:lnTo>
                    <a:pt x="1391" y="531"/>
                  </a:lnTo>
                  <a:lnTo>
                    <a:pt x="1394" y="548"/>
                  </a:lnTo>
                  <a:lnTo>
                    <a:pt x="1397" y="566"/>
                  </a:lnTo>
                  <a:lnTo>
                    <a:pt x="1397" y="566"/>
                  </a:lnTo>
                  <a:lnTo>
                    <a:pt x="1400" y="583"/>
                  </a:lnTo>
                  <a:lnTo>
                    <a:pt x="1401" y="603"/>
                  </a:lnTo>
                  <a:lnTo>
                    <a:pt x="1401" y="623"/>
                  </a:lnTo>
                  <a:lnTo>
                    <a:pt x="1400" y="641"/>
                  </a:lnTo>
                  <a:lnTo>
                    <a:pt x="1400" y="641"/>
                  </a:lnTo>
                  <a:lnTo>
                    <a:pt x="1399" y="662"/>
                  </a:lnTo>
                  <a:lnTo>
                    <a:pt x="1399" y="682"/>
                  </a:lnTo>
                  <a:lnTo>
                    <a:pt x="1399" y="682"/>
                  </a:lnTo>
                  <a:lnTo>
                    <a:pt x="1400" y="713"/>
                  </a:lnTo>
                  <a:lnTo>
                    <a:pt x="1400" y="713"/>
                  </a:lnTo>
                  <a:lnTo>
                    <a:pt x="1401" y="745"/>
                  </a:lnTo>
                  <a:lnTo>
                    <a:pt x="1401" y="760"/>
                  </a:lnTo>
                  <a:lnTo>
                    <a:pt x="1401" y="777"/>
                  </a:lnTo>
                  <a:lnTo>
                    <a:pt x="1401" y="777"/>
                  </a:lnTo>
                  <a:lnTo>
                    <a:pt x="1399" y="801"/>
                  </a:lnTo>
                  <a:lnTo>
                    <a:pt x="1396" y="826"/>
                  </a:lnTo>
                  <a:lnTo>
                    <a:pt x="1392" y="850"/>
                  </a:lnTo>
                  <a:lnTo>
                    <a:pt x="1386" y="874"/>
                  </a:lnTo>
                  <a:lnTo>
                    <a:pt x="1380" y="897"/>
                  </a:lnTo>
                  <a:lnTo>
                    <a:pt x="1373" y="921"/>
                  </a:lnTo>
                  <a:lnTo>
                    <a:pt x="1365" y="944"/>
                  </a:lnTo>
                  <a:lnTo>
                    <a:pt x="1356" y="967"/>
                  </a:lnTo>
                  <a:lnTo>
                    <a:pt x="1345" y="988"/>
                  </a:lnTo>
                  <a:lnTo>
                    <a:pt x="1334" y="1010"/>
                  </a:lnTo>
                  <a:lnTo>
                    <a:pt x="1323" y="1032"/>
                  </a:lnTo>
                  <a:lnTo>
                    <a:pt x="1309" y="1052"/>
                  </a:lnTo>
                  <a:lnTo>
                    <a:pt x="1296" y="1073"/>
                  </a:lnTo>
                  <a:lnTo>
                    <a:pt x="1280" y="1093"/>
                  </a:lnTo>
                  <a:lnTo>
                    <a:pt x="1265" y="1112"/>
                  </a:lnTo>
                  <a:lnTo>
                    <a:pt x="1248" y="1131"/>
                  </a:lnTo>
                  <a:lnTo>
                    <a:pt x="1248" y="1131"/>
                  </a:lnTo>
                  <a:lnTo>
                    <a:pt x="1232" y="1147"/>
                  </a:lnTo>
                  <a:lnTo>
                    <a:pt x="1214" y="1164"/>
                  </a:lnTo>
                  <a:lnTo>
                    <a:pt x="1198" y="1179"/>
                  </a:lnTo>
                  <a:lnTo>
                    <a:pt x="1180" y="1194"/>
                  </a:lnTo>
                  <a:lnTo>
                    <a:pt x="1161" y="1207"/>
                  </a:lnTo>
                  <a:lnTo>
                    <a:pt x="1143" y="1219"/>
                  </a:lnTo>
                  <a:lnTo>
                    <a:pt x="1124" y="1230"/>
                  </a:lnTo>
                  <a:lnTo>
                    <a:pt x="1106" y="1240"/>
                  </a:lnTo>
                  <a:lnTo>
                    <a:pt x="1106" y="1240"/>
                  </a:lnTo>
                  <a:lnTo>
                    <a:pt x="1066" y="1261"/>
                  </a:lnTo>
                  <a:lnTo>
                    <a:pt x="1027" y="1280"/>
                  </a:lnTo>
                  <a:lnTo>
                    <a:pt x="989" y="1296"/>
                  </a:lnTo>
                  <a:lnTo>
                    <a:pt x="970" y="1304"/>
                  </a:lnTo>
                  <a:lnTo>
                    <a:pt x="952" y="1311"/>
                  </a:lnTo>
                  <a:lnTo>
                    <a:pt x="952" y="1311"/>
                  </a:lnTo>
                  <a:lnTo>
                    <a:pt x="925" y="1319"/>
                  </a:lnTo>
                  <a:lnTo>
                    <a:pt x="897" y="1326"/>
                  </a:lnTo>
                  <a:lnTo>
                    <a:pt x="869" y="1332"/>
                  </a:lnTo>
                  <a:lnTo>
                    <a:pt x="840" y="1337"/>
                  </a:lnTo>
                  <a:lnTo>
                    <a:pt x="810" y="1342"/>
                  </a:lnTo>
                  <a:lnTo>
                    <a:pt x="780" y="1345"/>
                  </a:lnTo>
                  <a:lnTo>
                    <a:pt x="750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close/>
                  <a:moveTo>
                    <a:pt x="722" y="38"/>
                  </a:moveTo>
                  <a:lnTo>
                    <a:pt x="722" y="38"/>
                  </a:lnTo>
                  <a:lnTo>
                    <a:pt x="717" y="41"/>
                  </a:lnTo>
                  <a:lnTo>
                    <a:pt x="711" y="42"/>
                  </a:lnTo>
                  <a:lnTo>
                    <a:pt x="711" y="42"/>
                  </a:lnTo>
                  <a:lnTo>
                    <a:pt x="667" y="42"/>
                  </a:lnTo>
                  <a:lnTo>
                    <a:pt x="624" y="43"/>
                  </a:lnTo>
                  <a:lnTo>
                    <a:pt x="583" y="45"/>
                  </a:lnTo>
                  <a:lnTo>
                    <a:pt x="544" y="48"/>
                  </a:lnTo>
                  <a:lnTo>
                    <a:pt x="504" y="55"/>
                  </a:lnTo>
                  <a:lnTo>
                    <a:pt x="486" y="58"/>
                  </a:lnTo>
                  <a:lnTo>
                    <a:pt x="467" y="62"/>
                  </a:lnTo>
                  <a:lnTo>
                    <a:pt x="448" y="67"/>
                  </a:lnTo>
                  <a:lnTo>
                    <a:pt x="429" y="72"/>
                  </a:lnTo>
                  <a:lnTo>
                    <a:pt x="411" y="78"/>
                  </a:lnTo>
                  <a:lnTo>
                    <a:pt x="393" y="86"/>
                  </a:lnTo>
                  <a:lnTo>
                    <a:pt x="393" y="86"/>
                  </a:lnTo>
                  <a:lnTo>
                    <a:pt x="360" y="99"/>
                  </a:lnTo>
                  <a:lnTo>
                    <a:pt x="327" y="114"/>
                  </a:lnTo>
                  <a:lnTo>
                    <a:pt x="293" y="131"/>
                  </a:lnTo>
                  <a:lnTo>
                    <a:pt x="275" y="139"/>
                  </a:lnTo>
                  <a:lnTo>
                    <a:pt x="259" y="150"/>
                  </a:lnTo>
                  <a:lnTo>
                    <a:pt x="242" y="160"/>
                  </a:lnTo>
                  <a:lnTo>
                    <a:pt x="227" y="170"/>
                  </a:lnTo>
                  <a:lnTo>
                    <a:pt x="211" y="183"/>
                  </a:lnTo>
                  <a:lnTo>
                    <a:pt x="197" y="195"/>
                  </a:lnTo>
                  <a:lnTo>
                    <a:pt x="182" y="208"/>
                  </a:lnTo>
                  <a:lnTo>
                    <a:pt x="170" y="223"/>
                  </a:lnTo>
                  <a:lnTo>
                    <a:pt x="157" y="238"/>
                  </a:lnTo>
                  <a:lnTo>
                    <a:pt x="146" y="255"/>
                  </a:lnTo>
                  <a:lnTo>
                    <a:pt x="146" y="255"/>
                  </a:lnTo>
                  <a:lnTo>
                    <a:pt x="130" y="283"/>
                  </a:lnTo>
                  <a:lnTo>
                    <a:pt x="114" y="312"/>
                  </a:lnTo>
                  <a:lnTo>
                    <a:pt x="102" y="342"/>
                  </a:lnTo>
                  <a:lnTo>
                    <a:pt x="90" y="371"/>
                  </a:lnTo>
                  <a:lnTo>
                    <a:pt x="80" y="401"/>
                  </a:lnTo>
                  <a:lnTo>
                    <a:pt x="72" y="431"/>
                  </a:lnTo>
                  <a:lnTo>
                    <a:pt x="63" y="460"/>
                  </a:lnTo>
                  <a:lnTo>
                    <a:pt x="57" y="491"/>
                  </a:lnTo>
                  <a:lnTo>
                    <a:pt x="53" y="521"/>
                  </a:lnTo>
                  <a:lnTo>
                    <a:pt x="49" y="551"/>
                  </a:lnTo>
                  <a:lnTo>
                    <a:pt x="46" y="581"/>
                  </a:lnTo>
                  <a:lnTo>
                    <a:pt x="43" y="611"/>
                  </a:lnTo>
                  <a:lnTo>
                    <a:pt x="41" y="670"/>
                  </a:lnTo>
                  <a:lnTo>
                    <a:pt x="40" y="727"/>
                  </a:lnTo>
                  <a:lnTo>
                    <a:pt x="40" y="727"/>
                  </a:lnTo>
                  <a:lnTo>
                    <a:pt x="41" y="757"/>
                  </a:lnTo>
                  <a:lnTo>
                    <a:pt x="42" y="770"/>
                  </a:lnTo>
                  <a:lnTo>
                    <a:pt x="44" y="785"/>
                  </a:lnTo>
                  <a:lnTo>
                    <a:pt x="47" y="799"/>
                  </a:lnTo>
                  <a:lnTo>
                    <a:pt x="51" y="814"/>
                  </a:lnTo>
                  <a:lnTo>
                    <a:pt x="56" y="828"/>
                  </a:lnTo>
                  <a:lnTo>
                    <a:pt x="62" y="843"/>
                  </a:lnTo>
                  <a:lnTo>
                    <a:pt x="62" y="843"/>
                  </a:lnTo>
                  <a:lnTo>
                    <a:pt x="66" y="851"/>
                  </a:lnTo>
                  <a:lnTo>
                    <a:pt x="69" y="860"/>
                  </a:lnTo>
                  <a:lnTo>
                    <a:pt x="74" y="879"/>
                  </a:lnTo>
                  <a:lnTo>
                    <a:pt x="74" y="879"/>
                  </a:lnTo>
                  <a:lnTo>
                    <a:pt x="77" y="892"/>
                  </a:lnTo>
                  <a:lnTo>
                    <a:pt x="81" y="906"/>
                  </a:lnTo>
                  <a:lnTo>
                    <a:pt x="87" y="919"/>
                  </a:lnTo>
                  <a:lnTo>
                    <a:pt x="94" y="932"/>
                  </a:lnTo>
                  <a:lnTo>
                    <a:pt x="94" y="932"/>
                  </a:lnTo>
                  <a:lnTo>
                    <a:pt x="118" y="966"/>
                  </a:lnTo>
                  <a:lnTo>
                    <a:pt x="142" y="1002"/>
                  </a:lnTo>
                  <a:lnTo>
                    <a:pt x="142" y="1002"/>
                  </a:lnTo>
                  <a:lnTo>
                    <a:pt x="155" y="1021"/>
                  </a:lnTo>
                  <a:lnTo>
                    <a:pt x="171" y="1040"/>
                  </a:lnTo>
                  <a:lnTo>
                    <a:pt x="171" y="1040"/>
                  </a:lnTo>
                  <a:lnTo>
                    <a:pt x="183" y="1056"/>
                  </a:lnTo>
                  <a:lnTo>
                    <a:pt x="196" y="1073"/>
                  </a:lnTo>
                  <a:lnTo>
                    <a:pt x="196" y="1073"/>
                  </a:lnTo>
                  <a:lnTo>
                    <a:pt x="205" y="1084"/>
                  </a:lnTo>
                  <a:lnTo>
                    <a:pt x="213" y="1096"/>
                  </a:lnTo>
                  <a:lnTo>
                    <a:pt x="223" y="1106"/>
                  </a:lnTo>
                  <a:lnTo>
                    <a:pt x="232" y="1116"/>
                  </a:lnTo>
                  <a:lnTo>
                    <a:pt x="252" y="1134"/>
                  </a:lnTo>
                  <a:lnTo>
                    <a:pt x="274" y="1150"/>
                  </a:lnTo>
                  <a:lnTo>
                    <a:pt x="296" y="1166"/>
                  </a:lnTo>
                  <a:lnTo>
                    <a:pt x="320" y="1179"/>
                  </a:lnTo>
                  <a:lnTo>
                    <a:pt x="342" y="1192"/>
                  </a:lnTo>
                  <a:lnTo>
                    <a:pt x="366" y="1203"/>
                  </a:lnTo>
                  <a:lnTo>
                    <a:pt x="366" y="1203"/>
                  </a:lnTo>
                  <a:lnTo>
                    <a:pt x="383" y="1212"/>
                  </a:lnTo>
                  <a:lnTo>
                    <a:pt x="398" y="1223"/>
                  </a:lnTo>
                  <a:lnTo>
                    <a:pt x="398" y="1223"/>
                  </a:lnTo>
                  <a:lnTo>
                    <a:pt x="414" y="1232"/>
                  </a:lnTo>
                  <a:lnTo>
                    <a:pt x="429" y="1241"/>
                  </a:lnTo>
                  <a:lnTo>
                    <a:pt x="429" y="1241"/>
                  </a:lnTo>
                  <a:lnTo>
                    <a:pt x="453" y="1253"/>
                  </a:lnTo>
                  <a:lnTo>
                    <a:pt x="477" y="1263"/>
                  </a:lnTo>
                  <a:lnTo>
                    <a:pt x="499" y="1272"/>
                  </a:lnTo>
                  <a:lnTo>
                    <a:pt x="522" y="1280"/>
                  </a:lnTo>
                  <a:lnTo>
                    <a:pt x="522" y="1280"/>
                  </a:lnTo>
                  <a:lnTo>
                    <a:pt x="546" y="1287"/>
                  </a:lnTo>
                  <a:lnTo>
                    <a:pt x="569" y="1293"/>
                  </a:lnTo>
                  <a:lnTo>
                    <a:pt x="592" y="1297"/>
                  </a:lnTo>
                  <a:lnTo>
                    <a:pt x="617" y="1301"/>
                  </a:lnTo>
                  <a:lnTo>
                    <a:pt x="642" y="1304"/>
                  </a:lnTo>
                  <a:lnTo>
                    <a:pt x="668" y="1306"/>
                  </a:lnTo>
                  <a:lnTo>
                    <a:pt x="694" y="1307"/>
                  </a:lnTo>
                  <a:lnTo>
                    <a:pt x="721" y="1309"/>
                  </a:lnTo>
                  <a:lnTo>
                    <a:pt x="721" y="1309"/>
                  </a:lnTo>
                  <a:lnTo>
                    <a:pt x="766" y="1307"/>
                  </a:lnTo>
                  <a:lnTo>
                    <a:pt x="790" y="1307"/>
                  </a:lnTo>
                  <a:lnTo>
                    <a:pt x="813" y="1305"/>
                  </a:lnTo>
                  <a:lnTo>
                    <a:pt x="836" y="1303"/>
                  </a:lnTo>
                  <a:lnTo>
                    <a:pt x="859" y="1300"/>
                  </a:lnTo>
                  <a:lnTo>
                    <a:pt x="880" y="1295"/>
                  </a:lnTo>
                  <a:lnTo>
                    <a:pt x="901" y="1289"/>
                  </a:lnTo>
                  <a:lnTo>
                    <a:pt x="901" y="1289"/>
                  </a:lnTo>
                  <a:lnTo>
                    <a:pt x="947" y="1271"/>
                  </a:lnTo>
                  <a:lnTo>
                    <a:pt x="991" y="1254"/>
                  </a:lnTo>
                  <a:lnTo>
                    <a:pt x="1035" y="1234"/>
                  </a:lnTo>
                  <a:lnTo>
                    <a:pt x="1056" y="1224"/>
                  </a:lnTo>
                  <a:lnTo>
                    <a:pt x="1078" y="1212"/>
                  </a:lnTo>
                  <a:lnTo>
                    <a:pt x="1098" y="1201"/>
                  </a:lnTo>
                  <a:lnTo>
                    <a:pt x="1119" y="1189"/>
                  </a:lnTo>
                  <a:lnTo>
                    <a:pt x="1139" y="1175"/>
                  </a:lnTo>
                  <a:lnTo>
                    <a:pt x="1158" y="1161"/>
                  </a:lnTo>
                  <a:lnTo>
                    <a:pt x="1178" y="1146"/>
                  </a:lnTo>
                  <a:lnTo>
                    <a:pt x="1197" y="1130"/>
                  </a:lnTo>
                  <a:lnTo>
                    <a:pt x="1215" y="1113"/>
                  </a:lnTo>
                  <a:lnTo>
                    <a:pt x="1233" y="1095"/>
                  </a:lnTo>
                  <a:lnTo>
                    <a:pt x="1233" y="1095"/>
                  </a:lnTo>
                  <a:lnTo>
                    <a:pt x="1248" y="1077"/>
                  </a:lnTo>
                  <a:lnTo>
                    <a:pt x="1264" y="1059"/>
                  </a:lnTo>
                  <a:lnTo>
                    <a:pt x="1277" y="1038"/>
                  </a:lnTo>
                  <a:lnTo>
                    <a:pt x="1291" y="1017"/>
                  </a:lnTo>
                  <a:lnTo>
                    <a:pt x="1303" y="996"/>
                  </a:lnTo>
                  <a:lnTo>
                    <a:pt x="1314" y="973"/>
                  </a:lnTo>
                  <a:lnTo>
                    <a:pt x="1325" y="950"/>
                  </a:lnTo>
                  <a:lnTo>
                    <a:pt x="1334" y="927"/>
                  </a:lnTo>
                  <a:lnTo>
                    <a:pt x="1342" y="904"/>
                  </a:lnTo>
                  <a:lnTo>
                    <a:pt x="1348" y="880"/>
                  </a:lnTo>
                  <a:lnTo>
                    <a:pt x="1355" y="855"/>
                  </a:lnTo>
                  <a:lnTo>
                    <a:pt x="1360" y="831"/>
                  </a:lnTo>
                  <a:lnTo>
                    <a:pt x="1363" y="807"/>
                  </a:lnTo>
                  <a:lnTo>
                    <a:pt x="1365" y="783"/>
                  </a:lnTo>
                  <a:lnTo>
                    <a:pt x="1366" y="759"/>
                  </a:lnTo>
                  <a:lnTo>
                    <a:pt x="1365" y="735"/>
                  </a:lnTo>
                  <a:lnTo>
                    <a:pt x="1365" y="735"/>
                  </a:lnTo>
                  <a:lnTo>
                    <a:pt x="1363" y="661"/>
                  </a:lnTo>
                  <a:lnTo>
                    <a:pt x="1363" y="661"/>
                  </a:lnTo>
                  <a:lnTo>
                    <a:pt x="1361" y="605"/>
                  </a:lnTo>
                  <a:lnTo>
                    <a:pt x="1358" y="548"/>
                  </a:lnTo>
                  <a:lnTo>
                    <a:pt x="1358" y="548"/>
                  </a:lnTo>
                  <a:lnTo>
                    <a:pt x="1357" y="538"/>
                  </a:lnTo>
                  <a:lnTo>
                    <a:pt x="1355" y="528"/>
                  </a:lnTo>
                  <a:lnTo>
                    <a:pt x="1350" y="509"/>
                  </a:lnTo>
                  <a:lnTo>
                    <a:pt x="1344" y="491"/>
                  </a:lnTo>
                  <a:lnTo>
                    <a:pt x="1337" y="474"/>
                  </a:lnTo>
                  <a:lnTo>
                    <a:pt x="1337" y="474"/>
                  </a:lnTo>
                  <a:lnTo>
                    <a:pt x="1330" y="455"/>
                  </a:lnTo>
                  <a:lnTo>
                    <a:pt x="1330" y="455"/>
                  </a:lnTo>
                  <a:lnTo>
                    <a:pt x="1326" y="444"/>
                  </a:lnTo>
                  <a:lnTo>
                    <a:pt x="1323" y="434"/>
                  </a:lnTo>
                  <a:lnTo>
                    <a:pt x="1323" y="434"/>
                  </a:lnTo>
                  <a:lnTo>
                    <a:pt x="1319" y="421"/>
                  </a:lnTo>
                  <a:lnTo>
                    <a:pt x="1315" y="410"/>
                  </a:lnTo>
                  <a:lnTo>
                    <a:pt x="1312" y="404"/>
                  </a:lnTo>
                  <a:lnTo>
                    <a:pt x="1309" y="399"/>
                  </a:lnTo>
                  <a:lnTo>
                    <a:pt x="1305" y="393"/>
                  </a:lnTo>
                  <a:lnTo>
                    <a:pt x="1300" y="388"/>
                  </a:lnTo>
                  <a:lnTo>
                    <a:pt x="1300" y="388"/>
                  </a:lnTo>
                  <a:lnTo>
                    <a:pt x="1294" y="382"/>
                  </a:lnTo>
                  <a:lnTo>
                    <a:pt x="1287" y="374"/>
                  </a:lnTo>
                  <a:lnTo>
                    <a:pt x="1277" y="355"/>
                  </a:lnTo>
                  <a:lnTo>
                    <a:pt x="1277" y="355"/>
                  </a:lnTo>
                  <a:lnTo>
                    <a:pt x="1270" y="341"/>
                  </a:lnTo>
                  <a:lnTo>
                    <a:pt x="1266" y="334"/>
                  </a:lnTo>
                  <a:lnTo>
                    <a:pt x="1261" y="328"/>
                  </a:lnTo>
                  <a:lnTo>
                    <a:pt x="1261" y="328"/>
                  </a:lnTo>
                  <a:lnTo>
                    <a:pt x="1252" y="316"/>
                  </a:lnTo>
                  <a:lnTo>
                    <a:pt x="1245" y="303"/>
                  </a:lnTo>
                  <a:lnTo>
                    <a:pt x="1239" y="290"/>
                  </a:lnTo>
                  <a:lnTo>
                    <a:pt x="1234" y="275"/>
                  </a:lnTo>
                  <a:lnTo>
                    <a:pt x="1234" y="275"/>
                  </a:lnTo>
                  <a:lnTo>
                    <a:pt x="1230" y="263"/>
                  </a:lnTo>
                  <a:lnTo>
                    <a:pt x="1223" y="254"/>
                  </a:lnTo>
                  <a:lnTo>
                    <a:pt x="1217" y="245"/>
                  </a:lnTo>
                  <a:lnTo>
                    <a:pt x="1211" y="237"/>
                  </a:lnTo>
                  <a:lnTo>
                    <a:pt x="1203" y="230"/>
                  </a:lnTo>
                  <a:lnTo>
                    <a:pt x="1196" y="223"/>
                  </a:lnTo>
                  <a:lnTo>
                    <a:pt x="1178" y="211"/>
                  </a:lnTo>
                  <a:lnTo>
                    <a:pt x="1178" y="211"/>
                  </a:lnTo>
                  <a:lnTo>
                    <a:pt x="1163" y="199"/>
                  </a:lnTo>
                  <a:lnTo>
                    <a:pt x="1163" y="199"/>
                  </a:lnTo>
                  <a:lnTo>
                    <a:pt x="1151" y="191"/>
                  </a:lnTo>
                  <a:lnTo>
                    <a:pt x="1151" y="191"/>
                  </a:lnTo>
                  <a:lnTo>
                    <a:pt x="1136" y="178"/>
                  </a:lnTo>
                  <a:lnTo>
                    <a:pt x="1119" y="166"/>
                  </a:lnTo>
                  <a:lnTo>
                    <a:pt x="1103" y="156"/>
                  </a:lnTo>
                  <a:lnTo>
                    <a:pt x="1085" y="145"/>
                  </a:lnTo>
                  <a:lnTo>
                    <a:pt x="1085" y="145"/>
                  </a:lnTo>
                  <a:lnTo>
                    <a:pt x="1034" y="122"/>
                  </a:lnTo>
                  <a:lnTo>
                    <a:pt x="986" y="101"/>
                  </a:lnTo>
                  <a:lnTo>
                    <a:pt x="939" y="82"/>
                  </a:lnTo>
                  <a:lnTo>
                    <a:pt x="894" y="68"/>
                  </a:lnTo>
                  <a:lnTo>
                    <a:pt x="851" y="56"/>
                  </a:lnTo>
                  <a:lnTo>
                    <a:pt x="829" y="50"/>
                  </a:lnTo>
                  <a:lnTo>
                    <a:pt x="808" y="46"/>
                  </a:lnTo>
                  <a:lnTo>
                    <a:pt x="788" y="43"/>
                  </a:lnTo>
                  <a:lnTo>
                    <a:pt x="767" y="40"/>
                  </a:lnTo>
                  <a:lnTo>
                    <a:pt x="746" y="38"/>
                  </a:lnTo>
                  <a:lnTo>
                    <a:pt x="727" y="37"/>
                  </a:lnTo>
                  <a:lnTo>
                    <a:pt x="723" y="36"/>
                  </a:lnTo>
                  <a:lnTo>
                    <a:pt x="722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4" name="Freeform 480"/>
            <p:cNvSpPr>
              <a:spLocks noEditPoints="1"/>
            </p:cNvSpPr>
            <p:nvPr/>
          </p:nvSpPr>
          <p:spPr bwMode="auto">
            <a:xfrm>
              <a:off x="6435726" y="3302000"/>
              <a:ext cx="271463" cy="298450"/>
            </a:xfrm>
            <a:custGeom>
              <a:avLst/>
              <a:gdLst/>
              <a:ahLst/>
              <a:cxnLst>
                <a:cxn ang="0">
                  <a:pos x="450" y="557"/>
                </a:cxn>
                <a:cxn ang="0">
                  <a:pos x="366" y="529"/>
                </a:cxn>
                <a:cxn ang="0">
                  <a:pos x="326" y="519"/>
                </a:cxn>
                <a:cxn ang="0">
                  <a:pos x="297" y="505"/>
                </a:cxn>
                <a:cxn ang="0">
                  <a:pos x="230" y="478"/>
                </a:cxn>
                <a:cxn ang="0">
                  <a:pos x="160" y="451"/>
                </a:cxn>
                <a:cxn ang="0">
                  <a:pos x="114" y="440"/>
                </a:cxn>
                <a:cxn ang="0">
                  <a:pos x="85" y="421"/>
                </a:cxn>
                <a:cxn ang="0">
                  <a:pos x="66" y="358"/>
                </a:cxn>
                <a:cxn ang="0">
                  <a:pos x="46" y="269"/>
                </a:cxn>
                <a:cxn ang="0">
                  <a:pos x="21" y="151"/>
                </a:cxn>
                <a:cxn ang="0">
                  <a:pos x="2" y="56"/>
                </a:cxn>
                <a:cxn ang="0">
                  <a:pos x="2" y="16"/>
                </a:cxn>
                <a:cxn ang="0">
                  <a:pos x="17" y="6"/>
                </a:cxn>
                <a:cxn ang="0">
                  <a:pos x="28" y="0"/>
                </a:cxn>
                <a:cxn ang="0">
                  <a:pos x="44" y="4"/>
                </a:cxn>
                <a:cxn ang="0">
                  <a:pos x="56" y="6"/>
                </a:cxn>
                <a:cxn ang="0">
                  <a:pos x="57" y="9"/>
                </a:cxn>
                <a:cxn ang="0">
                  <a:pos x="101" y="30"/>
                </a:cxn>
                <a:cxn ang="0">
                  <a:pos x="231" y="90"/>
                </a:cxn>
                <a:cxn ang="0">
                  <a:pos x="292" y="117"/>
                </a:cxn>
                <a:cxn ang="0">
                  <a:pos x="351" y="157"/>
                </a:cxn>
                <a:cxn ang="0">
                  <a:pos x="373" y="204"/>
                </a:cxn>
                <a:cxn ang="0">
                  <a:pos x="430" y="337"/>
                </a:cxn>
                <a:cxn ang="0">
                  <a:pos x="461" y="401"/>
                </a:cxn>
                <a:cxn ang="0">
                  <a:pos x="495" y="472"/>
                </a:cxn>
                <a:cxn ang="0">
                  <a:pos x="503" y="509"/>
                </a:cxn>
                <a:cxn ang="0">
                  <a:pos x="509" y="528"/>
                </a:cxn>
                <a:cxn ang="0">
                  <a:pos x="513" y="540"/>
                </a:cxn>
                <a:cxn ang="0">
                  <a:pos x="504" y="558"/>
                </a:cxn>
                <a:cxn ang="0">
                  <a:pos x="492" y="560"/>
                </a:cxn>
                <a:cxn ang="0">
                  <a:pos x="481" y="563"/>
                </a:cxn>
                <a:cxn ang="0">
                  <a:pos x="43" y="61"/>
                </a:cxn>
                <a:cxn ang="0">
                  <a:pos x="48" y="100"/>
                </a:cxn>
                <a:cxn ang="0">
                  <a:pos x="58" y="147"/>
                </a:cxn>
                <a:cxn ang="0">
                  <a:pos x="65" y="173"/>
                </a:cxn>
                <a:cxn ang="0">
                  <a:pos x="73" y="224"/>
                </a:cxn>
                <a:cxn ang="0">
                  <a:pos x="93" y="310"/>
                </a:cxn>
                <a:cxn ang="0">
                  <a:pos x="112" y="374"/>
                </a:cxn>
                <a:cxn ang="0">
                  <a:pos x="121" y="403"/>
                </a:cxn>
                <a:cxn ang="0">
                  <a:pos x="188" y="424"/>
                </a:cxn>
                <a:cxn ang="0">
                  <a:pos x="235" y="443"/>
                </a:cxn>
                <a:cxn ang="0">
                  <a:pos x="283" y="461"/>
                </a:cxn>
                <a:cxn ang="0">
                  <a:pos x="325" y="478"/>
                </a:cxn>
                <a:cxn ang="0">
                  <a:pos x="386" y="498"/>
                </a:cxn>
                <a:cxn ang="0">
                  <a:pos x="463" y="524"/>
                </a:cxn>
                <a:cxn ang="0">
                  <a:pos x="468" y="507"/>
                </a:cxn>
                <a:cxn ang="0">
                  <a:pos x="432" y="419"/>
                </a:cxn>
                <a:cxn ang="0">
                  <a:pos x="405" y="371"/>
                </a:cxn>
                <a:cxn ang="0">
                  <a:pos x="374" y="304"/>
                </a:cxn>
                <a:cxn ang="0">
                  <a:pos x="338" y="213"/>
                </a:cxn>
                <a:cxn ang="0">
                  <a:pos x="325" y="186"/>
                </a:cxn>
                <a:cxn ang="0">
                  <a:pos x="272" y="151"/>
                </a:cxn>
                <a:cxn ang="0">
                  <a:pos x="207" y="120"/>
                </a:cxn>
                <a:cxn ang="0">
                  <a:pos x="96" y="66"/>
                </a:cxn>
                <a:cxn ang="0">
                  <a:pos x="38" y="42"/>
                </a:cxn>
              </a:cxnLst>
              <a:rect l="0" t="0" r="r" b="b"/>
              <a:pathLst>
                <a:path w="513" h="563">
                  <a:moveTo>
                    <a:pt x="481" y="563"/>
                  </a:moveTo>
                  <a:lnTo>
                    <a:pt x="481" y="563"/>
                  </a:lnTo>
                  <a:lnTo>
                    <a:pt x="477" y="562"/>
                  </a:lnTo>
                  <a:lnTo>
                    <a:pt x="477" y="562"/>
                  </a:lnTo>
                  <a:lnTo>
                    <a:pt x="450" y="557"/>
                  </a:lnTo>
                  <a:lnTo>
                    <a:pt x="423" y="551"/>
                  </a:lnTo>
                  <a:lnTo>
                    <a:pt x="398" y="542"/>
                  </a:lnTo>
                  <a:lnTo>
                    <a:pt x="376" y="533"/>
                  </a:lnTo>
                  <a:lnTo>
                    <a:pt x="376" y="533"/>
                  </a:lnTo>
                  <a:lnTo>
                    <a:pt x="366" y="529"/>
                  </a:lnTo>
                  <a:lnTo>
                    <a:pt x="352" y="524"/>
                  </a:lnTo>
                  <a:lnTo>
                    <a:pt x="338" y="521"/>
                  </a:lnTo>
                  <a:lnTo>
                    <a:pt x="331" y="520"/>
                  </a:lnTo>
                  <a:lnTo>
                    <a:pt x="326" y="519"/>
                  </a:lnTo>
                  <a:lnTo>
                    <a:pt x="326" y="519"/>
                  </a:lnTo>
                  <a:lnTo>
                    <a:pt x="320" y="519"/>
                  </a:lnTo>
                  <a:lnTo>
                    <a:pt x="315" y="516"/>
                  </a:lnTo>
                  <a:lnTo>
                    <a:pt x="305" y="510"/>
                  </a:lnTo>
                  <a:lnTo>
                    <a:pt x="305" y="510"/>
                  </a:lnTo>
                  <a:lnTo>
                    <a:pt x="297" y="505"/>
                  </a:lnTo>
                  <a:lnTo>
                    <a:pt x="287" y="501"/>
                  </a:lnTo>
                  <a:lnTo>
                    <a:pt x="287" y="501"/>
                  </a:lnTo>
                  <a:lnTo>
                    <a:pt x="273" y="497"/>
                  </a:lnTo>
                  <a:lnTo>
                    <a:pt x="258" y="491"/>
                  </a:lnTo>
                  <a:lnTo>
                    <a:pt x="230" y="478"/>
                  </a:lnTo>
                  <a:lnTo>
                    <a:pt x="230" y="478"/>
                  </a:lnTo>
                  <a:lnTo>
                    <a:pt x="213" y="470"/>
                  </a:lnTo>
                  <a:lnTo>
                    <a:pt x="195" y="463"/>
                  </a:lnTo>
                  <a:lnTo>
                    <a:pt x="178" y="457"/>
                  </a:lnTo>
                  <a:lnTo>
                    <a:pt x="160" y="451"/>
                  </a:lnTo>
                  <a:lnTo>
                    <a:pt x="160" y="451"/>
                  </a:lnTo>
                  <a:lnTo>
                    <a:pt x="150" y="449"/>
                  </a:lnTo>
                  <a:lnTo>
                    <a:pt x="150" y="449"/>
                  </a:lnTo>
                  <a:lnTo>
                    <a:pt x="132" y="446"/>
                  </a:lnTo>
                  <a:lnTo>
                    <a:pt x="114" y="440"/>
                  </a:lnTo>
                  <a:lnTo>
                    <a:pt x="105" y="437"/>
                  </a:lnTo>
                  <a:lnTo>
                    <a:pt x="96" y="433"/>
                  </a:lnTo>
                  <a:lnTo>
                    <a:pt x="90" y="428"/>
                  </a:lnTo>
                  <a:lnTo>
                    <a:pt x="85" y="421"/>
                  </a:lnTo>
                  <a:lnTo>
                    <a:pt x="85" y="421"/>
                  </a:lnTo>
                  <a:lnTo>
                    <a:pt x="82" y="415"/>
                  </a:lnTo>
                  <a:lnTo>
                    <a:pt x="79" y="408"/>
                  </a:lnTo>
                  <a:lnTo>
                    <a:pt x="74" y="391"/>
                  </a:lnTo>
                  <a:lnTo>
                    <a:pt x="70" y="375"/>
                  </a:lnTo>
                  <a:lnTo>
                    <a:pt x="66" y="358"/>
                  </a:lnTo>
                  <a:lnTo>
                    <a:pt x="66" y="358"/>
                  </a:lnTo>
                  <a:lnTo>
                    <a:pt x="61" y="332"/>
                  </a:lnTo>
                  <a:lnTo>
                    <a:pt x="57" y="315"/>
                  </a:lnTo>
                  <a:lnTo>
                    <a:pt x="57" y="315"/>
                  </a:lnTo>
                  <a:lnTo>
                    <a:pt x="46" y="269"/>
                  </a:lnTo>
                  <a:lnTo>
                    <a:pt x="41" y="245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29" y="186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14" y="119"/>
                  </a:lnTo>
                  <a:lnTo>
                    <a:pt x="6" y="88"/>
                  </a:lnTo>
                  <a:lnTo>
                    <a:pt x="4" y="71"/>
                  </a:lnTo>
                  <a:lnTo>
                    <a:pt x="2" y="56"/>
                  </a:lnTo>
                  <a:lnTo>
                    <a:pt x="1" y="3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12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2"/>
                  </a:lnTo>
                  <a:lnTo>
                    <a:pt x="44" y="4"/>
                  </a:lnTo>
                  <a:lnTo>
                    <a:pt x="47" y="8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4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7" y="9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87" y="23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26" y="42"/>
                  </a:lnTo>
                  <a:lnTo>
                    <a:pt x="150" y="53"/>
                  </a:lnTo>
                  <a:lnTo>
                    <a:pt x="150" y="53"/>
                  </a:lnTo>
                  <a:lnTo>
                    <a:pt x="190" y="71"/>
                  </a:lnTo>
                  <a:lnTo>
                    <a:pt x="231" y="90"/>
                  </a:lnTo>
                  <a:lnTo>
                    <a:pt x="231" y="90"/>
                  </a:lnTo>
                  <a:lnTo>
                    <a:pt x="245" y="97"/>
                  </a:lnTo>
                  <a:lnTo>
                    <a:pt x="262" y="104"/>
                  </a:lnTo>
                  <a:lnTo>
                    <a:pt x="262" y="104"/>
                  </a:lnTo>
                  <a:lnTo>
                    <a:pt x="292" y="117"/>
                  </a:lnTo>
                  <a:lnTo>
                    <a:pt x="307" y="125"/>
                  </a:lnTo>
                  <a:lnTo>
                    <a:pt x="321" y="133"/>
                  </a:lnTo>
                  <a:lnTo>
                    <a:pt x="335" y="142"/>
                  </a:lnTo>
                  <a:lnTo>
                    <a:pt x="346" y="152"/>
                  </a:lnTo>
                  <a:lnTo>
                    <a:pt x="351" y="157"/>
                  </a:lnTo>
                  <a:lnTo>
                    <a:pt x="356" y="163"/>
                  </a:lnTo>
                  <a:lnTo>
                    <a:pt x="359" y="169"/>
                  </a:lnTo>
                  <a:lnTo>
                    <a:pt x="362" y="176"/>
                  </a:lnTo>
                  <a:lnTo>
                    <a:pt x="373" y="204"/>
                  </a:lnTo>
                  <a:lnTo>
                    <a:pt x="373" y="204"/>
                  </a:lnTo>
                  <a:lnTo>
                    <a:pt x="404" y="282"/>
                  </a:lnTo>
                  <a:lnTo>
                    <a:pt x="404" y="282"/>
                  </a:lnTo>
                  <a:lnTo>
                    <a:pt x="410" y="296"/>
                  </a:lnTo>
                  <a:lnTo>
                    <a:pt x="416" y="310"/>
                  </a:lnTo>
                  <a:lnTo>
                    <a:pt x="430" y="337"/>
                  </a:lnTo>
                  <a:lnTo>
                    <a:pt x="430" y="337"/>
                  </a:lnTo>
                  <a:lnTo>
                    <a:pt x="441" y="358"/>
                  </a:lnTo>
                  <a:lnTo>
                    <a:pt x="452" y="381"/>
                  </a:lnTo>
                  <a:lnTo>
                    <a:pt x="452" y="381"/>
                  </a:lnTo>
                  <a:lnTo>
                    <a:pt x="461" y="401"/>
                  </a:lnTo>
                  <a:lnTo>
                    <a:pt x="471" y="420"/>
                  </a:lnTo>
                  <a:lnTo>
                    <a:pt x="471" y="420"/>
                  </a:lnTo>
                  <a:lnTo>
                    <a:pt x="484" y="445"/>
                  </a:lnTo>
                  <a:lnTo>
                    <a:pt x="490" y="459"/>
                  </a:lnTo>
                  <a:lnTo>
                    <a:pt x="495" y="472"/>
                  </a:lnTo>
                  <a:lnTo>
                    <a:pt x="495" y="472"/>
                  </a:lnTo>
                  <a:lnTo>
                    <a:pt x="499" y="484"/>
                  </a:lnTo>
                  <a:lnTo>
                    <a:pt x="501" y="497"/>
                  </a:lnTo>
                  <a:lnTo>
                    <a:pt x="501" y="497"/>
                  </a:lnTo>
                  <a:lnTo>
                    <a:pt x="503" y="509"/>
                  </a:lnTo>
                  <a:lnTo>
                    <a:pt x="507" y="522"/>
                  </a:lnTo>
                  <a:lnTo>
                    <a:pt x="507" y="522"/>
                  </a:lnTo>
                  <a:lnTo>
                    <a:pt x="509" y="527"/>
                  </a:lnTo>
                  <a:lnTo>
                    <a:pt x="509" y="527"/>
                  </a:lnTo>
                  <a:lnTo>
                    <a:pt x="509" y="528"/>
                  </a:lnTo>
                  <a:lnTo>
                    <a:pt x="508" y="529"/>
                  </a:lnTo>
                  <a:lnTo>
                    <a:pt x="508" y="529"/>
                  </a:lnTo>
                  <a:lnTo>
                    <a:pt x="510" y="532"/>
                  </a:lnTo>
                  <a:lnTo>
                    <a:pt x="512" y="535"/>
                  </a:lnTo>
                  <a:lnTo>
                    <a:pt x="513" y="540"/>
                  </a:lnTo>
                  <a:lnTo>
                    <a:pt x="513" y="545"/>
                  </a:lnTo>
                  <a:lnTo>
                    <a:pt x="512" y="549"/>
                  </a:lnTo>
                  <a:lnTo>
                    <a:pt x="512" y="549"/>
                  </a:lnTo>
                  <a:lnTo>
                    <a:pt x="508" y="554"/>
                  </a:lnTo>
                  <a:lnTo>
                    <a:pt x="504" y="558"/>
                  </a:lnTo>
                  <a:lnTo>
                    <a:pt x="499" y="560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2" y="560"/>
                  </a:lnTo>
                  <a:lnTo>
                    <a:pt x="490" y="560"/>
                  </a:lnTo>
                  <a:lnTo>
                    <a:pt x="489" y="561"/>
                  </a:lnTo>
                  <a:lnTo>
                    <a:pt x="489" y="561"/>
                  </a:lnTo>
                  <a:lnTo>
                    <a:pt x="485" y="562"/>
                  </a:lnTo>
                  <a:lnTo>
                    <a:pt x="481" y="563"/>
                  </a:lnTo>
                  <a:lnTo>
                    <a:pt x="481" y="563"/>
                  </a:lnTo>
                  <a:close/>
                  <a:moveTo>
                    <a:pt x="41" y="52"/>
                  </a:moveTo>
                  <a:lnTo>
                    <a:pt x="41" y="52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7" y="88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50" y="115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5" y="137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62" y="160"/>
                  </a:lnTo>
                  <a:lnTo>
                    <a:pt x="64" y="166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5" y="183"/>
                  </a:lnTo>
                  <a:lnTo>
                    <a:pt x="67" y="197"/>
                  </a:lnTo>
                  <a:lnTo>
                    <a:pt x="69" y="212"/>
                  </a:lnTo>
                  <a:lnTo>
                    <a:pt x="73" y="224"/>
                  </a:lnTo>
                  <a:lnTo>
                    <a:pt x="73" y="224"/>
                  </a:lnTo>
                  <a:lnTo>
                    <a:pt x="78" y="239"/>
                  </a:lnTo>
                  <a:lnTo>
                    <a:pt x="82" y="254"/>
                  </a:lnTo>
                  <a:lnTo>
                    <a:pt x="88" y="284"/>
                  </a:lnTo>
                  <a:lnTo>
                    <a:pt x="88" y="284"/>
                  </a:lnTo>
                  <a:lnTo>
                    <a:pt x="93" y="310"/>
                  </a:lnTo>
                  <a:lnTo>
                    <a:pt x="100" y="336"/>
                  </a:lnTo>
                  <a:lnTo>
                    <a:pt x="100" y="336"/>
                  </a:lnTo>
                  <a:lnTo>
                    <a:pt x="105" y="349"/>
                  </a:lnTo>
                  <a:lnTo>
                    <a:pt x="105" y="349"/>
                  </a:lnTo>
                  <a:lnTo>
                    <a:pt x="112" y="374"/>
                  </a:lnTo>
                  <a:lnTo>
                    <a:pt x="115" y="386"/>
                  </a:lnTo>
                  <a:lnTo>
                    <a:pt x="118" y="399"/>
                  </a:lnTo>
                  <a:lnTo>
                    <a:pt x="118" y="402"/>
                  </a:lnTo>
                  <a:lnTo>
                    <a:pt x="121" y="403"/>
                  </a:lnTo>
                  <a:lnTo>
                    <a:pt x="121" y="403"/>
                  </a:lnTo>
                  <a:lnTo>
                    <a:pt x="132" y="408"/>
                  </a:lnTo>
                  <a:lnTo>
                    <a:pt x="145" y="412"/>
                  </a:lnTo>
                  <a:lnTo>
                    <a:pt x="170" y="418"/>
                  </a:lnTo>
                  <a:lnTo>
                    <a:pt x="170" y="418"/>
                  </a:lnTo>
                  <a:lnTo>
                    <a:pt x="188" y="424"/>
                  </a:lnTo>
                  <a:lnTo>
                    <a:pt x="206" y="430"/>
                  </a:lnTo>
                  <a:lnTo>
                    <a:pt x="206" y="430"/>
                  </a:lnTo>
                  <a:lnTo>
                    <a:pt x="221" y="436"/>
                  </a:lnTo>
                  <a:lnTo>
                    <a:pt x="235" y="443"/>
                  </a:lnTo>
                  <a:lnTo>
                    <a:pt x="235" y="443"/>
                  </a:lnTo>
                  <a:lnTo>
                    <a:pt x="259" y="453"/>
                  </a:lnTo>
                  <a:lnTo>
                    <a:pt x="259" y="453"/>
                  </a:lnTo>
                  <a:lnTo>
                    <a:pt x="271" y="458"/>
                  </a:lnTo>
                  <a:lnTo>
                    <a:pt x="283" y="461"/>
                  </a:lnTo>
                  <a:lnTo>
                    <a:pt x="283" y="461"/>
                  </a:lnTo>
                  <a:lnTo>
                    <a:pt x="301" y="466"/>
                  </a:lnTo>
                  <a:lnTo>
                    <a:pt x="308" y="469"/>
                  </a:lnTo>
                  <a:lnTo>
                    <a:pt x="315" y="472"/>
                  </a:lnTo>
                  <a:lnTo>
                    <a:pt x="315" y="472"/>
                  </a:lnTo>
                  <a:lnTo>
                    <a:pt x="325" y="478"/>
                  </a:lnTo>
                  <a:lnTo>
                    <a:pt x="335" y="482"/>
                  </a:lnTo>
                  <a:lnTo>
                    <a:pt x="356" y="489"/>
                  </a:lnTo>
                  <a:lnTo>
                    <a:pt x="356" y="489"/>
                  </a:lnTo>
                  <a:lnTo>
                    <a:pt x="371" y="493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406" y="507"/>
                  </a:lnTo>
                  <a:lnTo>
                    <a:pt x="427" y="514"/>
                  </a:lnTo>
                  <a:lnTo>
                    <a:pt x="446" y="520"/>
                  </a:lnTo>
                  <a:lnTo>
                    <a:pt x="463" y="524"/>
                  </a:lnTo>
                  <a:lnTo>
                    <a:pt x="471" y="525"/>
                  </a:lnTo>
                  <a:lnTo>
                    <a:pt x="470" y="516"/>
                  </a:lnTo>
                  <a:lnTo>
                    <a:pt x="470" y="516"/>
                  </a:lnTo>
                  <a:lnTo>
                    <a:pt x="468" y="507"/>
                  </a:lnTo>
                  <a:lnTo>
                    <a:pt x="468" y="507"/>
                  </a:lnTo>
                  <a:lnTo>
                    <a:pt x="465" y="496"/>
                  </a:lnTo>
                  <a:lnTo>
                    <a:pt x="462" y="484"/>
                  </a:lnTo>
                  <a:lnTo>
                    <a:pt x="453" y="463"/>
                  </a:lnTo>
                  <a:lnTo>
                    <a:pt x="442" y="441"/>
                  </a:lnTo>
                  <a:lnTo>
                    <a:pt x="432" y="419"/>
                  </a:lnTo>
                  <a:lnTo>
                    <a:pt x="432" y="419"/>
                  </a:lnTo>
                  <a:lnTo>
                    <a:pt x="422" y="400"/>
                  </a:lnTo>
                  <a:lnTo>
                    <a:pt x="422" y="400"/>
                  </a:lnTo>
                  <a:lnTo>
                    <a:pt x="413" y="385"/>
                  </a:lnTo>
                  <a:lnTo>
                    <a:pt x="405" y="371"/>
                  </a:lnTo>
                  <a:lnTo>
                    <a:pt x="405" y="371"/>
                  </a:lnTo>
                  <a:lnTo>
                    <a:pt x="391" y="344"/>
                  </a:lnTo>
                  <a:lnTo>
                    <a:pt x="384" y="332"/>
                  </a:lnTo>
                  <a:lnTo>
                    <a:pt x="379" y="317"/>
                  </a:lnTo>
                  <a:lnTo>
                    <a:pt x="374" y="304"/>
                  </a:lnTo>
                  <a:lnTo>
                    <a:pt x="374" y="304"/>
                  </a:lnTo>
                  <a:lnTo>
                    <a:pt x="367" y="280"/>
                  </a:lnTo>
                  <a:lnTo>
                    <a:pt x="359" y="257"/>
                  </a:lnTo>
                  <a:lnTo>
                    <a:pt x="349" y="234"/>
                  </a:lnTo>
                  <a:lnTo>
                    <a:pt x="338" y="213"/>
                  </a:lnTo>
                  <a:lnTo>
                    <a:pt x="338" y="213"/>
                  </a:lnTo>
                  <a:lnTo>
                    <a:pt x="332" y="201"/>
                  </a:lnTo>
                  <a:lnTo>
                    <a:pt x="332" y="201"/>
                  </a:lnTo>
                  <a:lnTo>
                    <a:pt x="329" y="193"/>
                  </a:lnTo>
                  <a:lnTo>
                    <a:pt x="325" y="186"/>
                  </a:lnTo>
                  <a:lnTo>
                    <a:pt x="318" y="179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292" y="161"/>
                  </a:lnTo>
                  <a:lnTo>
                    <a:pt x="272" y="151"/>
                  </a:lnTo>
                  <a:lnTo>
                    <a:pt x="266" y="147"/>
                  </a:lnTo>
                  <a:lnTo>
                    <a:pt x="266" y="147"/>
                  </a:lnTo>
                  <a:lnTo>
                    <a:pt x="236" y="132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96" y="66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56" y="48"/>
                  </a:lnTo>
                  <a:lnTo>
                    <a:pt x="47" y="45"/>
                  </a:lnTo>
                  <a:lnTo>
                    <a:pt x="38" y="42"/>
                  </a:lnTo>
                  <a:lnTo>
                    <a:pt x="41" y="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5" name="Freeform 481"/>
            <p:cNvSpPr>
              <a:spLocks noEditPoints="1"/>
            </p:cNvSpPr>
            <p:nvPr/>
          </p:nvSpPr>
          <p:spPr bwMode="auto">
            <a:xfrm>
              <a:off x="6511926" y="3416300"/>
              <a:ext cx="96838" cy="87313"/>
            </a:xfrm>
            <a:custGeom>
              <a:avLst/>
              <a:gdLst/>
              <a:ahLst/>
              <a:cxnLst>
                <a:cxn ang="0">
                  <a:pos x="97" y="165"/>
                </a:cxn>
                <a:cxn ang="0">
                  <a:pos x="87" y="164"/>
                </a:cxn>
                <a:cxn ang="0">
                  <a:pos x="81" y="163"/>
                </a:cxn>
                <a:cxn ang="0">
                  <a:pos x="60" y="156"/>
                </a:cxn>
                <a:cxn ang="0">
                  <a:pos x="31" y="13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0" y="85"/>
                </a:cxn>
                <a:cxn ang="0">
                  <a:pos x="2" y="64"/>
                </a:cxn>
                <a:cxn ang="0">
                  <a:pos x="8" y="48"/>
                </a:cxn>
                <a:cxn ang="0">
                  <a:pos x="27" y="26"/>
                </a:cxn>
                <a:cxn ang="0">
                  <a:pos x="47" y="8"/>
                </a:cxn>
                <a:cxn ang="0">
                  <a:pos x="68" y="1"/>
                </a:cxn>
                <a:cxn ang="0">
                  <a:pos x="88" y="1"/>
                </a:cxn>
                <a:cxn ang="0">
                  <a:pos x="120" y="8"/>
                </a:cxn>
                <a:cxn ang="0">
                  <a:pos x="136" y="17"/>
                </a:cxn>
                <a:cxn ang="0">
                  <a:pos x="159" y="38"/>
                </a:cxn>
                <a:cxn ang="0">
                  <a:pos x="175" y="62"/>
                </a:cxn>
                <a:cxn ang="0">
                  <a:pos x="182" y="78"/>
                </a:cxn>
                <a:cxn ang="0">
                  <a:pos x="185" y="106"/>
                </a:cxn>
                <a:cxn ang="0">
                  <a:pos x="183" y="132"/>
                </a:cxn>
                <a:cxn ang="0">
                  <a:pos x="176" y="146"/>
                </a:cxn>
                <a:cxn ang="0">
                  <a:pos x="165" y="155"/>
                </a:cxn>
                <a:cxn ang="0">
                  <a:pos x="134" y="164"/>
                </a:cxn>
                <a:cxn ang="0">
                  <a:pos x="110" y="165"/>
                </a:cxn>
                <a:cxn ang="0">
                  <a:pos x="75" y="39"/>
                </a:cxn>
                <a:cxn ang="0">
                  <a:pos x="59" y="46"/>
                </a:cxn>
                <a:cxn ang="0">
                  <a:pos x="43" y="64"/>
                </a:cxn>
                <a:cxn ang="0">
                  <a:pos x="37" y="79"/>
                </a:cxn>
                <a:cxn ang="0">
                  <a:pos x="39" y="96"/>
                </a:cxn>
                <a:cxn ang="0">
                  <a:pos x="55" y="113"/>
                </a:cxn>
                <a:cxn ang="0">
                  <a:pos x="77" y="125"/>
                </a:cxn>
                <a:cxn ang="0">
                  <a:pos x="94" y="129"/>
                </a:cxn>
                <a:cxn ang="0">
                  <a:pos x="102" y="129"/>
                </a:cxn>
                <a:cxn ang="0">
                  <a:pos x="131" y="129"/>
                </a:cxn>
                <a:cxn ang="0">
                  <a:pos x="142" y="126"/>
                </a:cxn>
                <a:cxn ang="0">
                  <a:pos x="149" y="119"/>
                </a:cxn>
                <a:cxn ang="0">
                  <a:pos x="147" y="97"/>
                </a:cxn>
                <a:cxn ang="0">
                  <a:pos x="145" y="86"/>
                </a:cxn>
                <a:cxn ang="0">
                  <a:pos x="132" y="65"/>
                </a:cxn>
                <a:cxn ang="0">
                  <a:pos x="118" y="52"/>
                </a:cxn>
                <a:cxn ang="0">
                  <a:pos x="101" y="41"/>
                </a:cxn>
                <a:cxn ang="0">
                  <a:pos x="84" y="38"/>
                </a:cxn>
              </a:cxnLst>
              <a:rect l="0" t="0" r="r" b="b"/>
              <a:pathLst>
                <a:path w="185" h="165">
                  <a:moveTo>
                    <a:pt x="110" y="165"/>
                  </a:moveTo>
                  <a:lnTo>
                    <a:pt x="110" y="165"/>
                  </a:lnTo>
                  <a:lnTo>
                    <a:pt x="97" y="165"/>
                  </a:lnTo>
                  <a:lnTo>
                    <a:pt x="91" y="165"/>
                  </a:lnTo>
                  <a:lnTo>
                    <a:pt x="91" y="165"/>
                  </a:lnTo>
                  <a:lnTo>
                    <a:pt x="87" y="164"/>
                  </a:lnTo>
                  <a:lnTo>
                    <a:pt x="82" y="163"/>
                  </a:lnTo>
                  <a:lnTo>
                    <a:pt x="82" y="163"/>
                  </a:lnTo>
                  <a:lnTo>
                    <a:pt x="81" y="163"/>
                  </a:lnTo>
                  <a:lnTo>
                    <a:pt x="81" y="163"/>
                  </a:lnTo>
                  <a:lnTo>
                    <a:pt x="70" y="160"/>
                  </a:lnTo>
                  <a:lnTo>
                    <a:pt x="60" y="156"/>
                  </a:lnTo>
                  <a:lnTo>
                    <a:pt x="49" y="152"/>
                  </a:lnTo>
                  <a:lnTo>
                    <a:pt x="39" y="146"/>
                  </a:lnTo>
                  <a:lnTo>
                    <a:pt x="31" y="139"/>
                  </a:lnTo>
                  <a:lnTo>
                    <a:pt x="22" y="133"/>
                  </a:lnTo>
                  <a:lnTo>
                    <a:pt x="16" y="126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7" y="111"/>
                  </a:lnTo>
                  <a:lnTo>
                    <a:pt x="4" y="105"/>
                  </a:lnTo>
                  <a:lnTo>
                    <a:pt x="2" y="99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1" y="71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3" y="40"/>
                  </a:lnTo>
                  <a:lnTo>
                    <a:pt x="19" y="33"/>
                  </a:lnTo>
                  <a:lnTo>
                    <a:pt x="27" y="26"/>
                  </a:lnTo>
                  <a:lnTo>
                    <a:pt x="33" y="19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8" y="1"/>
                  </a:lnTo>
                  <a:lnTo>
                    <a:pt x="98" y="3"/>
                  </a:lnTo>
                  <a:lnTo>
                    <a:pt x="108" y="5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8" y="12"/>
                  </a:lnTo>
                  <a:lnTo>
                    <a:pt x="136" y="17"/>
                  </a:lnTo>
                  <a:lnTo>
                    <a:pt x="144" y="24"/>
                  </a:lnTo>
                  <a:lnTo>
                    <a:pt x="152" y="31"/>
                  </a:lnTo>
                  <a:lnTo>
                    <a:pt x="159" y="38"/>
                  </a:lnTo>
                  <a:lnTo>
                    <a:pt x="166" y="46"/>
                  </a:lnTo>
                  <a:lnTo>
                    <a:pt x="171" y="54"/>
                  </a:lnTo>
                  <a:lnTo>
                    <a:pt x="175" y="62"/>
                  </a:lnTo>
                  <a:lnTo>
                    <a:pt x="175" y="62"/>
                  </a:lnTo>
                  <a:lnTo>
                    <a:pt x="178" y="69"/>
                  </a:lnTo>
                  <a:lnTo>
                    <a:pt x="182" y="78"/>
                  </a:lnTo>
                  <a:lnTo>
                    <a:pt x="184" y="88"/>
                  </a:lnTo>
                  <a:lnTo>
                    <a:pt x="185" y="97"/>
                  </a:lnTo>
                  <a:lnTo>
                    <a:pt x="185" y="106"/>
                  </a:lnTo>
                  <a:lnTo>
                    <a:pt x="185" y="116"/>
                  </a:lnTo>
                  <a:lnTo>
                    <a:pt x="183" y="132"/>
                  </a:lnTo>
                  <a:lnTo>
                    <a:pt x="183" y="132"/>
                  </a:lnTo>
                  <a:lnTo>
                    <a:pt x="182" y="137"/>
                  </a:lnTo>
                  <a:lnTo>
                    <a:pt x="178" y="141"/>
                  </a:lnTo>
                  <a:lnTo>
                    <a:pt x="176" y="146"/>
                  </a:lnTo>
                  <a:lnTo>
                    <a:pt x="173" y="150"/>
                  </a:lnTo>
                  <a:lnTo>
                    <a:pt x="169" y="153"/>
                  </a:lnTo>
                  <a:lnTo>
                    <a:pt x="165" y="155"/>
                  </a:lnTo>
                  <a:lnTo>
                    <a:pt x="156" y="160"/>
                  </a:lnTo>
                  <a:lnTo>
                    <a:pt x="145" y="162"/>
                  </a:lnTo>
                  <a:lnTo>
                    <a:pt x="134" y="164"/>
                  </a:lnTo>
                  <a:lnTo>
                    <a:pt x="123" y="165"/>
                  </a:lnTo>
                  <a:lnTo>
                    <a:pt x="110" y="165"/>
                  </a:lnTo>
                  <a:lnTo>
                    <a:pt x="110" y="165"/>
                  </a:lnTo>
                  <a:close/>
                  <a:moveTo>
                    <a:pt x="84" y="38"/>
                  </a:moveTo>
                  <a:lnTo>
                    <a:pt x="84" y="38"/>
                  </a:lnTo>
                  <a:lnTo>
                    <a:pt x="75" y="39"/>
                  </a:lnTo>
                  <a:lnTo>
                    <a:pt x="70" y="40"/>
                  </a:lnTo>
                  <a:lnTo>
                    <a:pt x="65" y="43"/>
                  </a:lnTo>
                  <a:lnTo>
                    <a:pt x="59" y="46"/>
                  </a:lnTo>
                  <a:lnTo>
                    <a:pt x="53" y="50"/>
                  </a:lnTo>
                  <a:lnTo>
                    <a:pt x="48" y="57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39" y="72"/>
                  </a:lnTo>
                  <a:lnTo>
                    <a:pt x="37" y="79"/>
                  </a:lnTo>
                  <a:lnTo>
                    <a:pt x="37" y="88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43" y="102"/>
                  </a:lnTo>
                  <a:lnTo>
                    <a:pt x="48" y="108"/>
                  </a:lnTo>
                  <a:lnTo>
                    <a:pt x="55" y="113"/>
                  </a:lnTo>
                  <a:lnTo>
                    <a:pt x="62" y="118"/>
                  </a:lnTo>
                  <a:lnTo>
                    <a:pt x="70" y="122"/>
                  </a:lnTo>
                  <a:lnTo>
                    <a:pt x="77" y="125"/>
                  </a:lnTo>
                  <a:lnTo>
                    <a:pt x="86" y="127"/>
                  </a:lnTo>
                  <a:lnTo>
                    <a:pt x="93" y="129"/>
                  </a:lnTo>
                  <a:lnTo>
                    <a:pt x="94" y="129"/>
                  </a:lnTo>
                  <a:lnTo>
                    <a:pt x="94" y="129"/>
                  </a:lnTo>
                  <a:lnTo>
                    <a:pt x="102" y="129"/>
                  </a:lnTo>
                  <a:lnTo>
                    <a:pt x="102" y="129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31" y="129"/>
                  </a:lnTo>
                  <a:lnTo>
                    <a:pt x="137" y="128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5" y="124"/>
                  </a:lnTo>
                  <a:lnTo>
                    <a:pt x="147" y="122"/>
                  </a:lnTo>
                  <a:lnTo>
                    <a:pt x="149" y="119"/>
                  </a:lnTo>
                  <a:lnTo>
                    <a:pt x="149" y="116"/>
                  </a:lnTo>
                  <a:lnTo>
                    <a:pt x="149" y="106"/>
                  </a:lnTo>
                  <a:lnTo>
                    <a:pt x="147" y="97"/>
                  </a:lnTo>
                  <a:lnTo>
                    <a:pt x="147" y="95"/>
                  </a:lnTo>
                  <a:lnTo>
                    <a:pt x="147" y="95"/>
                  </a:lnTo>
                  <a:lnTo>
                    <a:pt x="145" y="86"/>
                  </a:lnTo>
                  <a:lnTo>
                    <a:pt x="142" y="77"/>
                  </a:lnTo>
                  <a:lnTo>
                    <a:pt x="137" y="71"/>
                  </a:lnTo>
                  <a:lnTo>
                    <a:pt x="132" y="65"/>
                  </a:lnTo>
                  <a:lnTo>
                    <a:pt x="129" y="62"/>
                  </a:lnTo>
                  <a:lnTo>
                    <a:pt x="129" y="62"/>
                  </a:lnTo>
                  <a:lnTo>
                    <a:pt x="118" y="52"/>
                  </a:lnTo>
                  <a:lnTo>
                    <a:pt x="112" y="47"/>
                  </a:lnTo>
                  <a:lnTo>
                    <a:pt x="107" y="44"/>
                  </a:lnTo>
                  <a:lnTo>
                    <a:pt x="101" y="41"/>
                  </a:lnTo>
                  <a:lnTo>
                    <a:pt x="96" y="39"/>
                  </a:lnTo>
                  <a:lnTo>
                    <a:pt x="90" y="38"/>
                  </a:lnTo>
                  <a:lnTo>
                    <a:pt x="84" y="38"/>
                  </a:lnTo>
                  <a:lnTo>
                    <a:pt x="84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6" name="Freeform 482"/>
            <p:cNvSpPr/>
            <p:nvPr/>
          </p:nvSpPr>
          <p:spPr bwMode="auto">
            <a:xfrm>
              <a:off x="6526213" y="3246438"/>
              <a:ext cx="79375" cy="63500"/>
            </a:xfrm>
            <a:custGeom>
              <a:avLst/>
              <a:gdLst/>
              <a:ahLst/>
              <a:cxnLst>
                <a:cxn ang="0">
                  <a:pos x="13" y="121"/>
                </a:cxn>
                <a:cxn ang="0">
                  <a:pos x="4" y="115"/>
                </a:cxn>
                <a:cxn ang="0">
                  <a:pos x="1" y="110"/>
                </a:cxn>
                <a:cxn ang="0">
                  <a:pos x="0" y="103"/>
                </a:cxn>
                <a:cxn ang="0">
                  <a:pos x="2" y="42"/>
                </a:cxn>
                <a:cxn ang="0">
                  <a:pos x="3" y="14"/>
                </a:cxn>
                <a:cxn ang="0">
                  <a:pos x="8" y="5"/>
                </a:cxn>
                <a:cxn ang="0">
                  <a:pos x="20" y="1"/>
                </a:cxn>
                <a:cxn ang="0">
                  <a:pos x="27" y="1"/>
                </a:cxn>
                <a:cxn ang="0">
                  <a:pos x="35" y="3"/>
                </a:cxn>
                <a:cxn ang="0">
                  <a:pos x="40" y="9"/>
                </a:cxn>
                <a:cxn ang="0">
                  <a:pos x="44" y="17"/>
                </a:cxn>
                <a:cxn ang="0">
                  <a:pos x="57" y="29"/>
                </a:cxn>
                <a:cxn ang="0">
                  <a:pos x="66" y="23"/>
                </a:cxn>
                <a:cxn ang="0">
                  <a:pos x="61" y="29"/>
                </a:cxn>
                <a:cxn ang="0">
                  <a:pos x="69" y="34"/>
                </a:cxn>
                <a:cxn ang="0">
                  <a:pos x="95" y="51"/>
                </a:cxn>
                <a:cxn ang="0">
                  <a:pos x="105" y="48"/>
                </a:cxn>
                <a:cxn ang="0">
                  <a:pos x="103" y="28"/>
                </a:cxn>
                <a:cxn ang="0">
                  <a:pos x="101" y="17"/>
                </a:cxn>
                <a:cxn ang="0">
                  <a:pos x="104" y="9"/>
                </a:cxn>
                <a:cxn ang="0">
                  <a:pos x="115" y="0"/>
                </a:cxn>
                <a:cxn ang="0">
                  <a:pos x="125" y="0"/>
                </a:cxn>
                <a:cxn ang="0">
                  <a:pos x="134" y="8"/>
                </a:cxn>
                <a:cxn ang="0">
                  <a:pos x="139" y="28"/>
                </a:cxn>
                <a:cxn ang="0">
                  <a:pos x="140" y="48"/>
                </a:cxn>
                <a:cxn ang="0">
                  <a:pos x="141" y="49"/>
                </a:cxn>
                <a:cxn ang="0">
                  <a:pos x="145" y="48"/>
                </a:cxn>
                <a:cxn ang="0">
                  <a:pos x="139" y="54"/>
                </a:cxn>
                <a:cxn ang="0">
                  <a:pos x="141" y="60"/>
                </a:cxn>
                <a:cxn ang="0">
                  <a:pos x="143" y="71"/>
                </a:cxn>
                <a:cxn ang="0">
                  <a:pos x="139" y="99"/>
                </a:cxn>
                <a:cxn ang="0">
                  <a:pos x="134" y="107"/>
                </a:cxn>
                <a:cxn ang="0">
                  <a:pos x="124" y="114"/>
                </a:cxn>
                <a:cxn ang="0">
                  <a:pos x="120" y="114"/>
                </a:cxn>
                <a:cxn ang="0">
                  <a:pos x="108" y="111"/>
                </a:cxn>
                <a:cxn ang="0">
                  <a:pos x="98" y="102"/>
                </a:cxn>
                <a:cxn ang="0">
                  <a:pos x="86" y="91"/>
                </a:cxn>
                <a:cxn ang="0">
                  <a:pos x="63" y="73"/>
                </a:cxn>
                <a:cxn ang="0">
                  <a:pos x="50" y="65"/>
                </a:cxn>
                <a:cxn ang="0">
                  <a:pos x="37" y="67"/>
                </a:cxn>
                <a:cxn ang="0">
                  <a:pos x="35" y="103"/>
                </a:cxn>
                <a:cxn ang="0">
                  <a:pos x="32" y="114"/>
                </a:cxn>
                <a:cxn ang="0">
                  <a:pos x="23" y="119"/>
                </a:cxn>
              </a:cxnLst>
              <a:rect l="0" t="0" r="r" b="b"/>
              <a:pathLst>
                <a:path w="149" h="121">
                  <a:moveTo>
                    <a:pt x="17" y="121"/>
                  </a:moveTo>
                  <a:lnTo>
                    <a:pt x="17" y="121"/>
                  </a:lnTo>
                  <a:lnTo>
                    <a:pt x="13" y="121"/>
                  </a:lnTo>
                  <a:lnTo>
                    <a:pt x="9" y="119"/>
                  </a:lnTo>
                  <a:lnTo>
                    <a:pt x="6" y="117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2" y="113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2" y="42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4" y="10"/>
                  </a:lnTo>
                  <a:lnTo>
                    <a:pt x="6" y="7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5" y="3"/>
                  </a:lnTo>
                  <a:lnTo>
                    <a:pt x="37" y="4"/>
                  </a:lnTo>
                  <a:lnTo>
                    <a:pt x="38" y="6"/>
                  </a:lnTo>
                  <a:lnTo>
                    <a:pt x="40" y="9"/>
                  </a:lnTo>
                  <a:lnTo>
                    <a:pt x="41" y="13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51" y="23"/>
                  </a:lnTo>
                  <a:lnTo>
                    <a:pt x="57" y="29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5" y="27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8" y="33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95" y="51"/>
                  </a:lnTo>
                  <a:lnTo>
                    <a:pt x="103" y="59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5" y="38"/>
                  </a:lnTo>
                  <a:lnTo>
                    <a:pt x="105" y="32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2" y="13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7" y="6"/>
                  </a:lnTo>
                  <a:lnTo>
                    <a:pt x="111" y="2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9" y="2"/>
                  </a:lnTo>
                  <a:lnTo>
                    <a:pt x="131" y="5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7" y="18"/>
                  </a:lnTo>
                  <a:lnTo>
                    <a:pt x="139" y="28"/>
                  </a:lnTo>
                  <a:lnTo>
                    <a:pt x="140" y="38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41" y="49"/>
                  </a:lnTo>
                  <a:lnTo>
                    <a:pt x="143" y="48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48" y="49"/>
                  </a:lnTo>
                  <a:lnTo>
                    <a:pt x="149" y="50"/>
                  </a:lnTo>
                  <a:lnTo>
                    <a:pt x="139" y="5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9"/>
                  </a:lnTo>
                  <a:lnTo>
                    <a:pt x="142" y="90"/>
                  </a:lnTo>
                  <a:lnTo>
                    <a:pt x="139" y="99"/>
                  </a:lnTo>
                  <a:lnTo>
                    <a:pt x="137" y="104"/>
                  </a:lnTo>
                  <a:lnTo>
                    <a:pt x="134" y="107"/>
                  </a:lnTo>
                  <a:lnTo>
                    <a:pt x="134" y="107"/>
                  </a:lnTo>
                  <a:lnTo>
                    <a:pt x="131" y="110"/>
                  </a:lnTo>
                  <a:lnTo>
                    <a:pt x="127" y="113"/>
                  </a:lnTo>
                  <a:lnTo>
                    <a:pt x="124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12" y="113"/>
                  </a:lnTo>
                  <a:lnTo>
                    <a:pt x="112" y="113"/>
                  </a:lnTo>
                  <a:lnTo>
                    <a:pt x="108" y="111"/>
                  </a:lnTo>
                  <a:lnTo>
                    <a:pt x="104" y="109"/>
                  </a:lnTo>
                  <a:lnTo>
                    <a:pt x="98" y="102"/>
                  </a:lnTo>
                  <a:lnTo>
                    <a:pt x="98" y="102"/>
                  </a:lnTo>
                  <a:lnTo>
                    <a:pt x="93" y="96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63" y="73"/>
                  </a:lnTo>
                  <a:lnTo>
                    <a:pt x="57" y="69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45" y="62"/>
                  </a:lnTo>
                  <a:lnTo>
                    <a:pt x="37" y="57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5" y="103"/>
                  </a:lnTo>
                  <a:lnTo>
                    <a:pt x="35" y="103"/>
                  </a:lnTo>
                  <a:lnTo>
                    <a:pt x="35" y="107"/>
                  </a:lnTo>
                  <a:lnTo>
                    <a:pt x="34" y="111"/>
                  </a:lnTo>
                  <a:lnTo>
                    <a:pt x="32" y="114"/>
                  </a:lnTo>
                  <a:lnTo>
                    <a:pt x="30" y="116"/>
                  </a:lnTo>
                  <a:lnTo>
                    <a:pt x="27" y="118"/>
                  </a:lnTo>
                  <a:lnTo>
                    <a:pt x="23" y="119"/>
                  </a:lnTo>
                  <a:lnTo>
                    <a:pt x="17" y="121"/>
                  </a:lnTo>
                  <a:lnTo>
                    <a:pt x="17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7" name="Freeform 483"/>
            <p:cNvSpPr/>
            <p:nvPr/>
          </p:nvSpPr>
          <p:spPr bwMode="auto">
            <a:xfrm>
              <a:off x="6692901" y="3432175"/>
              <a:ext cx="100013" cy="71438"/>
            </a:xfrm>
            <a:custGeom>
              <a:avLst/>
              <a:gdLst/>
              <a:ahLst/>
              <a:cxnLst>
                <a:cxn ang="0">
                  <a:pos x="162" y="135"/>
                </a:cxn>
                <a:cxn ang="0">
                  <a:pos x="155" y="130"/>
                </a:cxn>
                <a:cxn ang="0">
                  <a:pos x="150" y="119"/>
                </a:cxn>
                <a:cxn ang="0">
                  <a:pos x="152" y="60"/>
                </a:cxn>
                <a:cxn ang="0">
                  <a:pos x="143" y="45"/>
                </a:cxn>
                <a:cxn ang="0">
                  <a:pos x="136" y="45"/>
                </a:cxn>
                <a:cxn ang="0">
                  <a:pos x="114" y="42"/>
                </a:cxn>
                <a:cxn ang="0">
                  <a:pos x="108" y="48"/>
                </a:cxn>
                <a:cxn ang="0">
                  <a:pos x="110" y="70"/>
                </a:cxn>
                <a:cxn ang="0">
                  <a:pos x="111" y="81"/>
                </a:cxn>
                <a:cxn ang="0">
                  <a:pos x="110" y="102"/>
                </a:cxn>
                <a:cxn ang="0">
                  <a:pos x="111" y="106"/>
                </a:cxn>
                <a:cxn ang="0">
                  <a:pos x="114" y="118"/>
                </a:cxn>
                <a:cxn ang="0">
                  <a:pos x="110" y="126"/>
                </a:cxn>
                <a:cxn ang="0">
                  <a:pos x="95" y="133"/>
                </a:cxn>
                <a:cxn ang="0">
                  <a:pos x="83" y="128"/>
                </a:cxn>
                <a:cxn ang="0">
                  <a:pos x="77" y="120"/>
                </a:cxn>
                <a:cxn ang="0">
                  <a:pos x="74" y="99"/>
                </a:cxn>
                <a:cxn ang="0">
                  <a:pos x="74" y="76"/>
                </a:cxn>
                <a:cxn ang="0">
                  <a:pos x="72" y="45"/>
                </a:cxn>
                <a:cxn ang="0">
                  <a:pos x="67" y="40"/>
                </a:cxn>
                <a:cxn ang="0">
                  <a:pos x="42" y="44"/>
                </a:cxn>
                <a:cxn ang="0">
                  <a:pos x="41" y="67"/>
                </a:cxn>
                <a:cxn ang="0">
                  <a:pos x="39" y="82"/>
                </a:cxn>
                <a:cxn ang="0">
                  <a:pos x="35" y="116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2" y="132"/>
                </a:cxn>
                <a:cxn ang="0">
                  <a:pos x="3" y="128"/>
                </a:cxn>
                <a:cxn ang="0">
                  <a:pos x="0" y="123"/>
                </a:cxn>
                <a:cxn ang="0">
                  <a:pos x="1" y="102"/>
                </a:cxn>
                <a:cxn ang="0">
                  <a:pos x="5" y="68"/>
                </a:cxn>
                <a:cxn ang="0">
                  <a:pos x="6" y="29"/>
                </a:cxn>
                <a:cxn ang="0">
                  <a:pos x="6" y="13"/>
                </a:cxn>
                <a:cxn ang="0">
                  <a:pos x="11" y="5"/>
                </a:cxn>
                <a:cxn ang="0">
                  <a:pos x="23" y="1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60" y="4"/>
                </a:cxn>
                <a:cxn ang="0">
                  <a:pos x="100" y="5"/>
                </a:cxn>
                <a:cxn ang="0">
                  <a:pos x="132" y="7"/>
                </a:cxn>
                <a:cxn ang="0">
                  <a:pos x="160" y="10"/>
                </a:cxn>
                <a:cxn ang="0">
                  <a:pos x="172" y="15"/>
                </a:cxn>
                <a:cxn ang="0">
                  <a:pos x="182" y="26"/>
                </a:cxn>
                <a:cxn ang="0">
                  <a:pos x="190" y="60"/>
                </a:cxn>
                <a:cxn ang="0">
                  <a:pos x="188" y="97"/>
                </a:cxn>
                <a:cxn ang="0">
                  <a:pos x="187" y="123"/>
                </a:cxn>
                <a:cxn ang="0">
                  <a:pos x="181" y="132"/>
                </a:cxn>
                <a:cxn ang="0">
                  <a:pos x="169" y="136"/>
                </a:cxn>
              </a:cxnLst>
              <a:rect l="0" t="0" r="r" b="b"/>
              <a:pathLst>
                <a:path w="190" h="136">
                  <a:moveTo>
                    <a:pt x="169" y="136"/>
                  </a:moveTo>
                  <a:lnTo>
                    <a:pt x="169" y="136"/>
                  </a:lnTo>
                  <a:lnTo>
                    <a:pt x="162" y="135"/>
                  </a:lnTo>
                  <a:lnTo>
                    <a:pt x="159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3" y="127"/>
                  </a:lnTo>
                  <a:lnTo>
                    <a:pt x="152" y="123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2" y="50"/>
                  </a:lnTo>
                  <a:lnTo>
                    <a:pt x="152" y="44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6" y="45"/>
                  </a:lnTo>
                  <a:lnTo>
                    <a:pt x="136" y="45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4" y="42"/>
                  </a:lnTo>
                  <a:lnTo>
                    <a:pt x="108" y="41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70"/>
                  </a:lnTo>
                  <a:lnTo>
                    <a:pt x="111" y="80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0" y="102"/>
                  </a:lnTo>
                  <a:lnTo>
                    <a:pt x="110" y="104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114" y="110"/>
                  </a:lnTo>
                  <a:lnTo>
                    <a:pt x="115" y="115"/>
                  </a:lnTo>
                  <a:lnTo>
                    <a:pt x="114" y="118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0" y="126"/>
                  </a:lnTo>
                  <a:lnTo>
                    <a:pt x="106" y="129"/>
                  </a:lnTo>
                  <a:lnTo>
                    <a:pt x="101" y="132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88" y="132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0" y="125"/>
                  </a:lnTo>
                  <a:lnTo>
                    <a:pt x="77" y="120"/>
                  </a:lnTo>
                  <a:lnTo>
                    <a:pt x="76" y="116"/>
                  </a:lnTo>
                  <a:lnTo>
                    <a:pt x="75" y="110"/>
                  </a:lnTo>
                  <a:lnTo>
                    <a:pt x="74" y="9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76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2" y="45"/>
                  </a:lnTo>
                  <a:lnTo>
                    <a:pt x="72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48" y="39"/>
                  </a:lnTo>
                  <a:lnTo>
                    <a:pt x="42" y="3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2" y="55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7" y="9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35" y="120"/>
                  </a:lnTo>
                  <a:lnTo>
                    <a:pt x="34" y="123"/>
                  </a:lnTo>
                  <a:lnTo>
                    <a:pt x="32" y="126"/>
                  </a:lnTo>
                  <a:lnTo>
                    <a:pt x="29" y="129"/>
                  </a:lnTo>
                  <a:lnTo>
                    <a:pt x="27" y="131"/>
                  </a:lnTo>
                  <a:lnTo>
                    <a:pt x="23" y="132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2" y="132"/>
                  </a:lnTo>
                  <a:lnTo>
                    <a:pt x="9" y="132"/>
                  </a:lnTo>
                  <a:lnTo>
                    <a:pt x="6" y="130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26"/>
                  </a:lnTo>
                  <a:lnTo>
                    <a:pt x="0" y="123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02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6" y="48"/>
                  </a:lnTo>
                  <a:lnTo>
                    <a:pt x="6" y="29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3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7" y="3"/>
                  </a:lnTo>
                  <a:lnTo>
                    <a:pt x="60" y="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100" y="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32" y="7"/>
                  </a:lnTo>
                  <a:lnTo>
                    <a:pt x="132" y="7"/>
                  </a:lnTo>
                  <a:lnTo>
                    <a:pt x="150" y="8"/>
                  </a:lnTo>
                  <a:lnTo>
                    <a:pt x="160" y="10"/>
                  </a:lnTo>
                  <a:lnTo>
                    <a:pt x="168" y="12"/>
                  </a:lnTo>
                  <a:lnTo>
                    <a:pt x="168" y="12"/>
                  </a:lnTo>
                  <a:lnTo>
                    <a:pt x="172" y="15"/>
                  </a:lnTo>
                  <a:lnTo>
                    <a:pt x="176" y="18"/>
                  </a:lnTo>
                  <a:lnTo>
                    <a:pt x="179" y="22"/>
                  </a:lnTo>
                  <a:lnTo>
                    <a:pt x="182" y="26"/>
                  </a:lnTo>
                  <a:lnTo>
                    <a:pt x="186" y="36"/>
                  </a:lnTo>
                  <a:lnTo>
                    <a:pt x="189" y="47"/>
                  </a:lnTo>
                  <a:lnTo>
                    <a:pt x="190" y="60"/>
                  </a:lnTo>
                  <a:lnTo>
                    <a:pt x="190" y="72"/>
                  </a:lnTo>
                  <a:lnTo>
                    <a:pt x="188" y="97"/>
                  </a:lnTo>
                  <a:lnTo>
                    <a:pt x="188" y="97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187" y="123"/>
                  </a:lnTo>
                  <a:lnTo>
                    <a:pt x="186" y="127"/>
                  </a:lnTo>
                  <a:lnTo>
                    <a:pt x="184" y="130"/>
                  </a:lnTo>
                  <a:lnTo>
                    <a:pt x="181" y="132"/>
                  </a:lnTo>
                  <a:lnTo>
                    <a:pt x="178" y="134"/>
                  </a:lnTo>
                  <a:lnTo>
                    <a:pt x="175" y="135"/>
                  </a:lnTo>
                  <a:lnTo>
                    <a:pt x="169" y="136"/>
                  </a:lnTo>
                  <a:lnTo>
                    <a:pt x="169" y="1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8" name="Freeform 484"/>
            <p:cNvSpPr/>
            <p:nvPr/>
          </p:nvSpPr>
          <p:spPr bwMode="auto">
            <a:xfrm>
              <a:off x="6354763" y="3409950"/>
              <a:ext cx="55563" cy="111125"/>
            </a:xfrm>
            <a:custGeom>
              <a:avLst/>
              <a:gdLst/>
              <a:ahLst/>
              <a:cxnLst>
                <a:cxn ang="0">
                  <a:pos x="32" y="209"/>
                </a:cxn>
                <a:cxn ang="0">
                  <a:pos x="26" y="208"/>
                </a:cxn>
                <a:cxn ang="0">
                  <a:pos x="17" y="200"/>
                </a:cxn>
                <a:cxn ang="0">
                  <a:pos x="14" y="194"/>
                </a:cxn>
                <a:cxn ang="0">
                  <a:pos x="14" y="185"/>
                </a:cxn>
                <a:cxn ang="0">
                  <a:pos x="17" y="180"/>
                </a:cxn>
                <a:cxn ang="0">
                  <a:pos x="22" y="176"/>
                </a:cxn>
                <a:cxn ang="0">
                  <a:pos x="31" y="172"/>
                </a:cxn>
                <a:cxn ang="0">
                  <a:pos x="42" y="168"/>
                </a:cxn>
                <a:cxn ang="0">
                  <a:pos x="59" y="161"/>
                </a:cxn>
                <a:cxn ang="0">
                  <a:pos x="50" y="154"/>
                </a:cxn>
                <a:cxn ang="0">
                  <a:pos x="21" y="135"/>
                </a:cxn>
                <a:cxn ang="0">
                  <a:pos x="13" y="128"/>
                </a:cxn>
                <a:cxn ang="0">
                  <a:pos x="9" y="122"/>
                </a:cxn>
                <a:cxn ang="0">
                  <a:pos x="8" y="117"/>
                </a:cxn>
                <a:cxn ang="0">
                  <a:pos x="9" y="109"/>
                </a:cxn>
                <a:cxn ang="0">
                  <a:pos x="13" y="103"/>
                </a:cxn>
                <a:cxn ang="0">
                  <a:pos x="20" y="96"/>
                </a:cxn>
                <a:cxn ang="0">
                  <a:pos x="37" y="84"/>
                </a:cxn>
                <a:cxn ang="0">
                  <a:pos x="46" y="79"/>
                </a:cxn>
                <a:cxn ang="0">
                  <a:pos x="63" y="72"/>
                </a:cxn>
                <a:cxn ang="0">
                  <a:pos x="57" y="66"/>
                </a:cxn>
                <a:cxn ang="0">
                  <a:pos x="44" y="55"/>
                </a:cxn>
                <a:cxn ang="0">
                  <a:pos x="29" y="46"/>
                </a:cxn>
                <a:cxn ang="0">
                  <a:pos x="11" y="35"/>
                </a:cxn>
                <a:cxn ang="0">
                  <a:pos x="7" y="31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7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26" y="1"/>
                </a:cxn>
                <a:cxn ang="0">
                  <a:pos x="31" y="5"/>
                </a:cxn>
                <a:cxn ang="0">
                  <a:pos x="46" y="17"/>
                </a:cxn>
                <a:cxn ang="0">
                  <a:pos x="60" y="27"/>
                </a:cxn>
                <a:cxn ang="0">
                  <a:pos x="85" y="47"/>
                </a:cxn>
                <a:cxn ang="0">
                  <a:pos x="95" y="58"/>
                </a:cxn>
                <a:cxn ang="0">
                  <a:pos x="103" y="73"/>
                </a:cxn>
                <a:cxn ang="0">
                  <a:pos x="104" y="79"/>
                </a:cxn>
                <a:cxn ang="0">
                  <a:pos x="100" y="89"/>
                </a:cxn>
                <a:cxn ang="0">
                  <a:pos x="90" y="99"/>
                </a:cxn>
                <a:cxn ang="0">
                  <a:pos x="66" y="111"/>
                </a:cxn>
                <a:cxn ang="0">
                  <a:pos x="66" y="121"/>
                </a:cxn>
                <a:cxn ang="0">
                  <a:pos x="81" y="130"/>
                </a:cxn>
                <a:cxn ang="0">
                  <a:pos x="93" y="140"/>
                </a:cxn>
                <a:cxn ang="0">
                  <a:pos x="101" y="150"/>
                </a:cxn>
                <a:cxn ang="0">
                  <a:pos x="103" y="163"/>
                </a:cxn>
                <a:cxn ang="0">
                  <a:pos x="102" y="170"/>
                </a:cxn>
                <a:cxn ang="0">
                  <a:pos x="94" y="180"/>
                </a:cxn>
                <a:cxn ang="0">
                  <a:pos x="82" y="189"/>
                </a:cxn>
                <a:cxn ang="0">
                  <a:pos x="61" y="198"/>
                </a:cxn>
                <a:cxn ang="0">
                  <a:pos x="50" y="202"/>
                </a:cxn>
                <a:cxn ang="0">
                  <a:pos x="41" y="207"/>
                </a:cxn>
                <a:cxn ang="0">
                  <a:pos x="32" y="209"/>
                </a:cxn>
              </a:cxnLst>
              <a:rect l="0" t="0" r="r" b="b"/>
              <a:pathLst>
                <a:path w="104" h="209">
                  <a:moveTo>
                    <a:pt x="32" y="209"/>
                  </a:moveTo>
                  <a:lnTo>
                    <a:pt x="32" y="209"/>
                  </a:lnTo>
                  <a:lnTo>
                    <a:pt x="28" y="209"/>
                  </a:lnTo>
                  <a:lnTo>
                    <a:pt x="26" y="208"/>
                  </a:lnTo>
                  <a:lnTo>
                    <a:pt x="20" y="204"/>
                  </a:lnTo>
                  <a:lnTo>
                    <a:pt x="17" y="200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1"/>
                  </a:lnTo>
                  <a:lnTo>
                    <a:pt x="14" y="185"/>
                  </a:lnTo>
                  <a:lnTo>
                    <a:pt x="15" y="183"/>
                  </a:lnTo>
                  <a:lnTo>
                    <a:pt x="17" y="180"/>
                  </a:lnTo>
                  <a:lnTo>
                    <a:pt x="19" y="178"/>
                  </a:lnTo>
                  <a:lnTo>
                    <a:pt x="22" y="176"/>
                  </a:lnTo>
                  <a:lnTo>
                    <a:pt x="22" y="176"/>
                  </a:lnTo>
                  <a:lnTo>
                    <a:pt x="31" y="172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7" y="166"/>
                  </a:lnTo>
                  <a:lnTo>
                    <a:pt x="59" y="161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29" y="141"/>
                  </a:lnTo>
                  <a:lnTo>
                    <a:pt x="21" y="135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0" y="126"/>
                  </a:lnTo>
                  <a:lnTo>
                    <a:pt x="9" y="122"/>
                  </a:lnTo>
                  <a:lnTo>
                    <a:pt x="8" y="117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9" y="109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20" y="96"/>
                  </a:lnTo>
                  <a:lnTo>
                    <a:pt x="27" y="89"/>
                  </a:lnTo>
                  <a:lnTo>
                    <a:pt x="37" y="84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53" y="76"/>
                  </a:lnTo>
                  <a:lnTo>
                    <a:pt x="63" y="72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1" y="60"/>
                  </a:lnTo>
                  <a:lnTo>
                    <a:pt x="44" y="55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17" y="39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9" y="11"/>
                  </a:lnTo>
                  <a:lnTo>
                    <a:pt x="46" y="1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74" y="37"/>
                  </a:lnTo>
                  <a:lnTo>
                    <a:pt x="85" y="47"/>
                  </a:lnTo>
                  <a:lnTo>
                    <a:pt x="90" y="52"/>
                  </a:lnTo>
                  <a:lnTo>
                    <a:pt x="95" y="58"/>
                  </a:lnTo>
                  <a:lnTo>
                    <a:pt x="100" y="66"/>
                  </a:lnTo>
                  <a:lnTo>
                    <a:pt x="103" y="73"/>
                  </a:lnTo>
                  <a:lnTo>
                    <a:pt x="103" y="73"/>
                  </a:lnTo>
                  <a:lnTo>
                    <a:pt x="104" y="79"/>
                  </a:lnTo>
                  <a:lnTo>
                    <a:pt x="103" y="84"/>
                  </a:lnTo>
                  <a:lnTo>
                    <a:pt x="100" y="89"/>
                  </a:lnTo>
                  <a:lnTo>
                    <a:pt x="95" y="94"/>
                  </a:lnTo>
                  <a:lnTo>
                    <a:pt x="90" y="99"/>
                  </a:lnTo>
                  <a:lnTo>
                    <a:pt x="83" y="103"/>
                  </a:lnTo>
                  <a:lnTo>
                    <a:pt x="66" y="111"/>
                  </a:lnTo>
                  <a:lnTo>
                    <a:pt x="57" y="116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81" y="130"/>
                  </a:lnTo>
                  <a:lnTo>
                    <a:pt x="87" y="135"/>
                  </a:lnTo>
                  <a:lnTo>
                    <a:pt x="93" y="140"/>
                  </a:lnTo>
                  <a:lnTo>
                    <a:pt x="97" y="145"/>
                  </a:lnTo>
                  <a:lnTo>
                    <a:pt x="101" y="150"/>
                  </a:lnTo>
                  <a:lnTo>
                    <a:pt x="103" y="157"/>
                  </a:lnTo>
                  <a:lnTo>
                    <a:pt x="103" y="163"/>
                  </a:lnTo>
                  <a:lnTo>
                    <a:pt x="103" y="163"/>
                  </a:lnTo>
                  <a:lnTo>
                    <a:pt x="102" y="170"/>
                  </a:lnTo>
                  <a:lnTo>
                    <a:pt x="98" y="175"/>
                  </a:lnTo>
                  <a:lnTo>
                    <a:pt x="94" y="180"/>
                  </a:lnTo>
                  <a:lnTo>
                    <a:pt x="89" y="185"/>
                  </a:lnTo>
                  <a:lnTo>
                    <a:pt x="82" y="189"/>
                  </a:lnTo>
                  <a:lnTo>
                    <a:pt x="76" y="193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50" y="202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37" y="209"/>
                  </a:lnTo>
                  <a:lnTo>
                    <a:pt x="32" y="209"/>
                  </a:lnTo>
                  <a:lnTo>
                    <a:pt x="32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9" name="Freeform 485"/>
            <p:cNvSpPr/>
            <p:nvPr/>
          </p:nvSpPr>
          <p:spPr bwMode="auto">
            <a:xfrm>
              <a:off x="6524626" y="3581400"/>
              <a:ext cx="87313" cy="84138"/>
            </a:xfrm>
            <a:custGeom>
              <a:avLst/>
              <a:gdLst/>
              <a:ahLst/>
              <a:cxnLst>
                <a:cxn ang="0">
                  <a:pos x="74" y="159"/>
                </a:cxn>
                <a:cxn ang="0">
                  <a:pos x="60" y="156"/>
                </a:cxn>
                <a:cxn ang="0">
                  <a:pos x="44" y="152"/>
                </a:cxn>
                <a:cxn ang="0">
                  <a:pos x="25" y="147"/>
                </a:cxn>
                <a:cxn ang="0">
                  <a:pos x="19" y="142"/>
                </a:cxn>
                <a:cxn ang="0">
                  <a:pos x="13" y="139"/>
                </a:cxn>
                <a:cxn ang="0">
                  <a:pos x="5" y="125"/>
                </a:cxn>
                <a:cxn ang="0">
                  <a:pos x="5" y="118"/>
                </a:cxn>
                <a:cxn ang="0">
                  <a:pos x="10" y="108"/>
                </a:cxn>
                <a:cxn ang="0">
                  <a:pos x="22" y="104"/>
                </a:cxn>
                <a:cxn ang="0">
                  <a:pos x="34" y="107"/>
                </a:cxn>
                <a:cxn ang="0">
                  <a:pos x="35" y="108"/>
                </a:cxn>
                <a:cxn ang="0">
                  <a:pos x="45" y="115"/>
                </a:cxn>
                <a:cxn ang="0">
                  <a:pos x="48" y="116"/>
                </a:cxn>
                <a:cxn ang="0">
                  <a:pos x="60" y="120"/>
                </a:cxn>
                <a:cxn ang="0">
                  <a:pos x="85" y="123"/>
                </a:cxn>
                <a:cxn ang="0">
                  <a:pos x="106" y="121"/>
                </a:cxn>
                <a:cxn ang="0">
                  <a:pos x="116" y="120"/>
                </a:cxn>
                <a:cxn ang="0">
                  <a:pos x="129" y="118"/>
                </a:cxn>
                <a:cxn ang="0">
                  <a:pos x="129" y="110"/>
                </a:cxn>
                <a:cxn ang="0">
                  <a:pos x="116" y="105"/>
                </a:cxn>
                <a:cxn ang="0">
                  <a:pos x="81" y="98"/>
                </a:cxn>
                <a:cxn ang="0">
                  <a:pos x="44" y="91"/>
                </a:cxn>
                <a:cxn ang="0">
                  <a:pos x="19" y="79"/>
                </a:cxn>
                <a:cxn ang="0">
                  <a:pos x="6" y="68"/>
                </a:cxn>
                <a:cxn ang="0">
                  <a:pos x="1" y="45"/>
                </a:cxn>
                <a:cxn ang="0">
                  <a:pos x="8" y="31"/>
                </a:cxn>
                <a:cxn ang="0">
                  <a:pos x="26" y="13"/>
                </a:cxn>
                <a:cxn ang="0">
                  <a:pos x="48" y="3"/>
                </a:cxn>
                <a:cxn ang="0">
                  <a:pos x="74" y="0"/>
                </a:cxn>
                <a:cxn ang="0">
                  <a:pos x="101" y="2"/>
                </a:cxn>
                <a:cxn ang="0">
                  <a:pos x="119" y="4"/>
                </a:cxn>
                <a:cxn ang="0">
                  <a:pos x="142" y="13"/>
                </a:cxn>
                <a:cxn ang="0">
                  <a:pos x="149" y="23"/>
                </a:cxn>
                <a:cxn ang="0">
                  <a:pos x="149" y="35"/>
                </a:cxn>
                <a:cxn ang="0">
                  <a:pos x="142" y="44"/>
                </a:cxn>
                <a:cxn ang="0">
                  <a:pos x="132" y="47"/>
                </a:cxn>
                <a:cxn ang="0">
                  <a:pos x="122" y="45"/>
                </a:cxn>
                <a:cxn ang="0">
                  <a:pos x="116" y="40"/>
                </a:cxn>
                <a:cxn ang="0">
                  <a:pos x="98" y="38"/>
                </a:cxn>
                <a:cxn ang="0">
                  <a:pos x="92" y="37"/>
                </a:cxn>
                <a:cxn ang="0">
                  <a:pos x="74" y="35"/>
                </a:cxn>
                <a:cxn ang="0">
                  <a:pos x="57" y="38"/>
                </a:cxn>
                <a:cxn ang="0">
                  <a:pos x="37" y="48"/>
                </a:cxn>
                <a:cxn ang="0">
                  <a:pos x="58" y="57"/>
                </a:cxn>
                <a:cxn ang="0">
                  <a:pos x="72" y="59"/>
                </a:cxn>
                <a:cxn ang="0">
                  <a:pos x="108" y="64"/>
                </a:cxn>
                <a:cxn ang="0">
                  <a:pos x="146" y="77"/>
                </a:cxn>
                <a:cxn ang="0">
                  <a:pos x="159" y="89"/>
                </a:cxn>
                <a:cxn ang="0">
                  <a:pos x="164" y="98"/>
                </a:cxn>
                <a:cxn ang="0">
                  <a:pos x="166" y="113"/>
                </a:cxn>
                <a:cxn ang="0">
                  <a:pos x="162" y="128"/>
                </a:cxn>
                <a:cxn ang="0">
                  <a:pos x="154" y="138"/>
                </a:cxn>
                <a:cxn ang="0">
                  <a:pos x="139" y="149"/>
                </a:cxn>
                <a:cxn ang="0">
                  <a:pos x="106" y="158"/>
                </a:cxn>
                <a:cxn ang="0">
                  <a:pos x="88" y="160"/>
                </a:cxn>
              </a:cxnLst>
              <a:rect l="0" t="0" r="r" b="b"/>
              <a:pathLst>
                <a:path w="166" h="160">
                  <a:moveTo>
                    <a:pt x="88" y="160"/>
                  </a:moveTo>
                  <a:lnTo>
                    <a:pt x="88" y="160"/>
                  </a:lnTo>
                  <a:lnTo>
                    <a:pt x="74" y="159"/>
                  </a:lnTo>
                  <a:lnTo>
                    <a:pt x="74" y="159"/>
                  </a:lnTo>
                  <a:lnTo>
                    <a:pt x="68" y="158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52" y="153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35" y="151"/>
                  </a:lnTo>
                  <a:lnTo>
                    <a:pt x="25" y="147"/>
                  </a:lnTo>
                  <a:lnTo>
                    <a:pt x="25" y="147"/>
                  </a:lnTo>
                  <a:lnTo>
                    <a:pt x="20" y="143"/>
                  </a:lnTo>
                  <a:lnTo>
                    <a:pt x="19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3" y="139"/>
                  </a:lnTo>
                  <a:lnTo>
                    <a:pt x="8" y="135"/>
                  </a:lnTo>
                  <a:lnTo>
                    <a:pt x="6" y="130"/>
                  </a:lnTo>
                  <a:lnTo>
                    <a:pt x="5" y="125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5" y="118"/>
                  </a:lnTo>
                  <a:lnTo>
                    <a:pt x="6" y="113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3" y="106"/>
                  </a:lnTo>
                  <a:lnTo>
                    <a:pt x="16" y="105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8" y="105"/>
                  </a:lnTo>
                  <a:lnTo>
                    <a:pt x="34" y="107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2" y="111"/>
                  </a:lnTo>
                  <a:lnTo>
                    <a:pt x="42" y="111"/>
                  </a:lnTo>
                  <a:lnTo>
                    <a:pt x="45" y="115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60" y="120"/>
                  </a:lnTo>
                  <a:lnTo>
                    <a:pt x="69" y="121"/>
                  </a:lnTo>
                  <a:lnTo>
                    <a:pt x="77" y="122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95" y="122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21" y="120"/>
                  </a:lnTo>
                  <a:lnTo>
                    <a:pt x="126" y="120"/>
                  </a:lnTo>
                  <a:lnTo>
                    <a:pt x="129" y="118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29" y="110"/>
                  </a:lnTo>
                  <a:lnTo>
                    <a:pt x="127" y="108"/>
                  </a:lnTo>
                  <a:lnTo>
                    <a:pt x="122" y="106"/>
                  </a:lnTo>
                  <a:lnTo>
                    <a:pt x="116" y="105"/>
                  </a:lnTo>
                  <a:lnTo>
                    <a:pt x="116" y="105"/>
                  </a:lnTo>
                  <a:lnTo>
                    <a:pt x="99" y="101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62" y="95"/>
                  </a:lnTo>
                  <a:lnTo>
                    <a:pt x="44" y="91"/>
                  </a:lnTo>
                  <a:lnTo>
                    <a:pt x="36" y="88"/>
                  </a:lnTo>
                  <a:lnTo>
                    <a:pt x="27" y="85"/>
                  </a:lnTo>
                  <a:lnTo>
                    <a:pt x="19" y="79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6" y="68"/>
                  </a:lnTo>
                  <a:lnTo>
                    <a:pt x="2" y="61"/>
                  </a:lnTo>
                  <a:lnTo>
                    <a:pt x="0" y="5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4" y="38"/>
                  </a:lnTo>
                  <a:lnTo>
                    <a:pt x="8" y="31"/>
                  </a:lnTo>
                  <a:lnTo>
                    <a:pt x="13" y="25"/>
                  </a:lnTo>
                  <a:lnTo>
                    <a:pt x="19" y="18"/>
                  </a:lnTo>
                  <a:lnTo>
                    <a:pt x="26" y="13"/>
                  </a:lnTo>
                  <a:lnTo>
                    <a:pt x="34" y="9"/>
                  </a:lnTo>
                  <a:lnTo>
                    <a:pt x="41" y="5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60" y="1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87" y="1"/>
                  </a:lnTo>
                  <a:lnTo>
                    <a:pt x="101" y="2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9" y="4"/>
                  </a:lnTo>
                  <a:lnTo>
                    <a:pt x="129" y="6"/>
                  </a:lnTo>
                  <a:lnTo>
                    <a:pt x="138" y="10"/>
                  </a:lnTo>
                  <a:lnTo>
                    <a:pt x="142" y="13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9" y="23"/>
                  </a:lnTo>
                  <a:lnTo>
                    <a:pt x="150" y="28"/>
                  </a:lnTo>
                  <a:lnTo>
                    <a:pt x="150" y="32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6" y="40"/>
                  </a:lnTo>
                  <a:lnTo>
                    <a:pt x="142" y="44"/>
                  </a:lnTo>
                  <a:lnTo>
                    <a:pt x="137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29" y="47"/>
                  </a:lnTo>
                  <a:lnTo>
                    <a:pt x="126" y="46"/>
                  </a:lnTo>
                  <a:lnTo>
                    <a:pt x="122" y="45"/>
                  </a:lnTo>
                  <a:lnTo>
                    <a:pt x="120" y="42"/>
                  </a:lnTo>
                  <a:lnTo>
                    <a:pt x="120" y="42"/>
                  </a:lnTo>
                  <a:lnTo>
                    <a:pt x="116" y="40"/>
                  </a:lnTo>
                  <a:lnTo>
                    <a:pt x="113" y="38"/>
                  </a:lnTo>
                  <a:lnTo>
                    <a:pt x="104" y="38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84" y="36"/>
                  </a:lnTo>
                  <a:lnTo>
                    <a:pt x="74" y="35"/>
                  </a:lnTo>
                  <a:lnTo>
                    <a:pt x="74" y="35"/>
                  </a:lnTo>
                  <a:lnTo>
                    <a:pt x="66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2" y="39"/>
                  </a:lnTo>
                  <a:lnTo>
                    <a:pt x="46" y="42"/>
                  </a:lnTo>
                  <a:lnTo>
                    <a:pt x="37" y="4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8" y="57"/>
                  </a:lnTo>
                  <a:lnTo>
                    <a:pt x="65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82" y="60"/>
                  </a:lnTo>
                  <a:lnTo>
                    <a:pt x="95" y="61"/>
                  </a:lnTo>
                  <a:lnTo>
                    <a:pt x="108" y="64"/>
                  </a:lnTo>
                  <a:lnTo>
                    <a:pt x="121" y="67"/>
                  </a:lnTo>
                  <a:lnTo>
                    <a:pt x="135" y="72"/>
                  </a:lnTo>
                  <a:lnTo>
                    <a:pt x="146" y="77"/>
                  </a:lnTo>
                  <a:lnTo>
                    <a:pt x="150" y="80"/>
                  </a:lnTo>
                  <a:lnTo>
                    <a:pt x="154" y="85"/>
                  </a:lnTo>
                  <a:lnTo>
                    <a:pt x="159" y="89"/>
                  </a:lnTo>
                  <a:lnTo>
                    <a:pt x="161" y="93"/>
                  </a:lnTo>
                  <a:lnTo>
                    <a:pt x="161" y="93"/>
                  </a:lnTo>
                  <a:lnTo>
                    <a:pt x="164" y="98"/>
                  </a:lnTo>
                  <a:lnTo>
                    <a:pt x="165" y="103"/>
                  </a:lnTo>
                  <a:lnTo>
                    <a:pt x="166" y="108"/>
                  </a:lnTo>
                  <a:lnTo>
                    <a:pt x="166" y="113"/>
                  </a:lnTo>
                  <a:lnTo>
                    <a:pt x="166" y="119"/>
                  </a:lnTo>
                  <a:lnTo>
                    <a:pt x="164" y="124"/>
                  </a:lnTo>
                  <a:lnTo>
                    <a:pt x="162" y="128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54" y="138"/>
                  </a:lnTo>
                  <a:lnTo>
                    <a:pt x="149" y="142"/>
                  </a:lnTo>
                  <a:lnTo>
                    <a:pt x="144" y="145"/>
                  </a:lnTo>
                  <a:lnTo>
                    <a:pt x="139" y="149"/>
                  </a:lnTo>
                  <a:lnTo>
                    <a:pt x="127" y="153"/>
                  </a:lnTo>
                  <a:lnTo>
                    <a:pt x="113" y="156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98" y="159"/>
                  </a:lnTo>
                  <a:lnTo>
                    <a:pt x="88" y="160"/>
                  </a:lnTo>
                  <a:lnTo>
                    <a:pt x="88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2" name="组合 961"/>
          <p:cNvGrpSpPr/>
          <p:nvPr/>
        </p:nvGrpSpPr>
        <p:grpSpPr>
          <a:xfrm>
            <a:off x="2793978" y="3858737"/>
            <a:ext cx="986367" cy="827617"/>
            <a:chOff x="2182813" y="3186113"/>
            <a:chExt cx="739775" cy="620713"/>
          </a:xfrm>
          <a:solidFill>
            <a:schemeClr val="tx1"/>
          </a:solidFill>
        </p:grpSpPr>
        <p:sp>
          <p:nvSpPr>
            <p:cNvPr id="16870" name="Freeform 486"/>
            <p:cNvSpPr/>
            <p:nvPr/>
          </p:nvSpPr>
          <p:spPr bwMode="auto">
            <a:xfrm>
              <a:off x="2593976" y="3243263"/>
              <a:ext cx="47625" cy="60325"/>
            </a:xfrm>
            <a:custGeom>
              <a:avLst/>
              <a:gdLst/>
              <a:ahLst/>
              <a:cxnLst>
                <a:cxn ang="0">
                  <a:pos x="83" y="3"/>
                </a:cxn>
                <a:cxn ang="0">
                  <a:pos x="83" y="3"/>
                </a:cxn>
                <a:cxn ang="0">
                  <a:pos x="72" y="13"/>
                </a:cxn>
                <a:cxn ang="0">
                  <a:pos x="64" y="24"/>
                </a:cxn>
                <a:cxn ang="0">
                  <a:pos x="55" y="3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7" y="65"/>
                </a:cxn>
                <a:cxn ang="0">
                  <a:pos x="25" y="79"/>
                </a:cxn>
                <a:cxn ang="0">
                  <a:pos x="13" y="9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1" y="112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30" y="86"/>
                </a:cxn>
                <a:cxn ang="0">
                  <a:pos x="40" y="74"/>
                </a:cxn>
                <a:cxn ang="0">
                  <a:pos x="52" y="61"/>
                </a:cxn>
                <a:cxn ang="0">
                  <a:pos x="52" y="61"/>
                </a:cxn>
                <a:cxn ang="0">
                  <a:pos x="55" y="57"/>
                </a:cxn>
                <a:cxn ang="0">
                  <a:pos x="58" y="52"/>
                </a:cxn>
                <a:cxn ang="0">
                  <a:pos x="63" y="42"/>
                </a:cxn>
                <a:cxn ang="0">
                  <a:pos x="63" y="42"/>
                </a:cxn>
                <a:cxn ang="0">
                  <a:pos x="69" y="33"/>
                </a:cxn>
                <a:cxn ang="0">
                  <a:pos x="75" y="24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3" y="3"/>
                </a:cxn>
                <a:cxn ang="0">
                  <a:pos x="83" y="3"/>
                </a:cxn>
              </a:cxnLst>
              <a:rect l="0" t="0" r="r" b="b"/>
              <a:pathLst>
                <a:path w="91" h="114">
                  <a:moveTo>
                    <a:pt x="83" y="3"/>
                  </a:moveTo>
                  <a:lnTo>
                    <a:pt x="83" y="3"/>
                  </a:lnTo>
                  <a:lnTo>
                    <a:pt x="72" y="13"/>
                  </a:lnTo>
                  <a:lnTo>
                    <a:pt x="64" y="24"/>
                  </a:lnTo>
                  <a:lnTo>
                    <a:pt x="55" y="3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7" y="65"/>
                  </a:lnTo>
                  <a:lnTo>
                    <a:pt x="25" y="79"/>
                  </a:lnTo>
                  <a:lnTo>
                    <a:pt x="13" y="9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30" y="86"/>
                  </a:lnTo>
                  <a:lnTo>
                    <a:pt x="40" y="74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5" y="57"/>
                  </a:lnTo>
                  <a:lnTo>
                    <a:pt x="58" y="5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9" y="33"/>
                  </a:lnTo>
                  <a:lnTo>
                    <a:pt x="75" y="24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3" y="3"/>
                  </a:lnTo>
                  <a:lnTo>
                    <a:pt x="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1" name="Freeform 487"/>
            <p:cNvSpPr/>
            <p:nvPr/>
          </p:nvSpPr>
          <p:spPr bwMode="auto">
            <a:xfrm>
              <a:off x="2593976" y="3243263"/>
              <a:ext cx="68263" cy="90488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3" y="6"/>
                </a:cxn>
                <a:cxn ang="0">
                  <a:pos x="104" y="11"/>
                </a:cxn>
                <a:cxn ang="0">
                  <a:pos x="96" y="18"/>
                </a:cxn>
                <a:cxn ang="0">
                  <a:pos x="90" y="25"/>
                </a:cxn>
                <a:cxn ang="0">
                  <a:pos x="83" y="34"/>
                </a:cxn>
                <a:cxn ang="0">
                  <a:pos x="77" y="42"/>
                </a:cxn>
                <a:cxn ang="0">
                  <a:pos x="66" y="58"/>
                </a:cxn>
                <a:cxn ang="0">
                  <a:pos x="66" y="58"/>
                </a:cxn>
                <a:cxn ang="0">
                  <a:pos x="50" y="85"/>
                </a:cxn>
                <a:cxn ang="0">
                  <a:pos x="33" y="111"/>
                </a:cxn>
                <a:cxn ang="0">
                  <a:pos x="16" y="138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5" y="172"/>
                </a:cxn>
                <a:cxn ang="0">
                  <a:pos x="7" y="171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34" y="128"/>
                </a:cxn>
                <a:cxn ang="0">
                  <a:pos x="61" y="86"/>
                </a:cxn>
                <a:cxn ang="0">
                  <a:pos x="61" y="86"/>
                </a:cxn>
                <a:cxn ang="0">
                  <a:pos x="74" y="65"/>
                </a:cxn>
                <a:cxn ang="0">
                  <a:pos x="80" y="53"/>
                </a:cxn>
                <a:cxn ang="0">
                  <a:pos x="88" y="43"/>
                </a:cxn>
                <a:cxn ang="0">
                  <a:pos x="95" y="33"/>
                </a:cxn>
                <a:cxn ang="0">
                  <a:pos x="103" y="23"/>
                </a:cxn>
                <a:cxn ang="0">
                  <a:pos x="113" y="16"/>
                </a:cxn>
                <a:cxn ang="0">
                  <a:pos x="119" y="13"/>
                </a:cxn>
                <a:cxn ang="0">
                  <a:pos x="124" y="10"/>
                </a:cxn>
                <a:cxn ang="0">
                  <a:pos x="124" y="10"/>
                </a:cxn>
                <a:cxn ang="0">
                  <a:pos x="126" y="9"/>
                </a:cxn>
                <a:cxn ang="0">
                  <a:pos x="127" y="8"/>
                </a:cxn>
                <a:cxn ang="0">
                  <a:pos x="127" y="4"/>
                </a:cxn>
                <a:cxn ang="0">
                  <a:pos x="126" y="3"/>
                </a:cxn>
                <a:cxn ang="0">
                  <a:pos x="125" y="2"/>
                </a:cxn>
                <a:cxn ang="0">
                  <a:pos x="124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27" h="172">
                  <a:moveTo>
                    <a:pt x="122" y="2"/>
                  </a:moveTo>
                  <a:lnTo>
                    <a:pt x="122" y="2"/>
                  </a:lnTo>
                  <a:lnTo>
                    <a:pt x="113" y="6"/>
                  </a:lnTo>
                  <a:lnTo>
                    <a:pt x="104" y="11"/>
                  </a:lnTo>
                  <a:lnTo>
                    <a:pt x="96" y="18"/>
                  </a:lnTo>
                  <a:lnTo>
                    <a:pt x="90" y="25"/>
                  </a:lnTo>
                  <a:lnTo>
                    <a:pt x="83" y="34"/>
                  </a:lnTo>
                  <a:lnTo>
                    <a:pt x="77" y="42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50" y="85"/>
                  </a:lnTo>
                  <a:lnTo>
                    <a:pt x="33" y="111"/>
                  </a:lnTo>
                  <a:lnTo>
                    <a:pt x="16" y="138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5" y="172"/>
                  </a:lnTo>
                  <a:lnTo>
                    <a:pt x="7" y="171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34" y="128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74" y="65"/>
                  </a:lnTo>
                  <a:lnTo>
                    <a:pt x="80" y="53"/>
                  </a:lnTo>
                  <a:lnTo>
                    <a:pt x="88" y="43"/>
                  </a:lnTo>
                  <a:lnTo>
                    <a:pt x="95" y="33"/>
                  </a:lnTo>
                  <a:lnTo>
                    <a:pt x="103" y="23"/>
                  </a:lnTo>
                  <a:lnTo>
                    <a:pt x="113" y="16"/>
                  </a:lnTo>
                  <a:lnTo>
                    <a:pt x="119" y="13"/>
                  </a:lnTo>
                  <a:lnTo>
                    <a:pt x="124" y="10"/>
                  </a:lnTo>
                  <a:lnTo>
                    <a:pt x="124" y="10"/>
                  </a:lnTo>
                  <a:lnTo>
                    <a:pt x="126" y="9"/>
                  </a:lnTo>
                  <a:lnTo>
                    <a:pt x="127" y="8"/>
                  </a:lnTo>
                  <a:lnTo>
                    <a:pt x="127" y="4"/>
                  </a:lnTo>
                  <a:lnTo>
                    <a:pt x="126" y="3"/>
                  </a:lnTo>
                  <a:lnTo>
                    <a:pt x="125" y="2"/>
                  </a:lnTo>
                  <a:lnTo>
                    <a:pt x="124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2" name="Freeform 488"/>
            <p:cNvSpPr/>
            <p:nvPr/>
          </p:nvSpPr>
          <p:spPr bwMode="auto">
            <a:xfrm>
              <a:off x="2589213" y="3284538"/>
              <a:ext cx="65088" cy="79375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15" y="0"/>
                </a:cxn>
                <a:cxn ang="0">
                  <a:pos x="109" y="4"/>
                </a:cxn>
                <a:cxn ang="0">
                  <a:pos x="103" y="9"/>
                </a:cxn>
                <a:cxn ang="0">
                  <a:pos x="98" y="14"/>
                </a:cxn>
                <a:cxn ang="0">
                  <a:pos x="94" y="21"/>
                </a:cxn>
                <a:cxn ang="0">
                  <a:pos x="94" y="21"/>
                </a:cxn>
                <a:cxn ang="0">
                  <a:pos x="85" y="31"/>
                </a:cxn>
                <a:cxn ang="0">
                  <a:pos x="76" y="41"/>
                </a:cxn>
                <a:cxn ang="0">
                  <a:pos x="66" y="52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1" y="82"/>
                </a:cxn>
                <a:cxn ang="0">
                  <a:pos x="26" y="101"/>
                </a:cxn>
                <a:cxn ang="0">
                  <a:pos x="12" y="123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5" y="152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2" y="147"/>
                </a:cxn>
                <a:cxn ang="0">
                  <a:pos x="13" y="144"/>
                </a:cxn>
                <a:cxn ang="0">
                  <a:pos x="13" y="144"/>
                </a:cxn>
                <a:cxn ang="0">
                  <a:pos x="13" y="140"/>
                </a:cxn>
                <a:cxn ang="0">
                  <a:pos x="13" y="140"/>
                </a:cxn>
                <a:cxn ang="0">
                  <a:pos x="23" y="123"/>
                </a:cxn>
                <a:cxn ang="0">
                  <a:pos x="35" y="106"/>
                </a:cxn>
                <a:cxn ang="0">
                  <a:pos x="47" y="90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2" y="59"/>
                </a:cxn>
                <a:cxn ang="0">
                  <a:pos x="85" y="43"/>
                </a:cxn>
                <a:cxn ang="0">
                  <a:pos x="85" y="43"/>
                </a:cxn>
                <a:cxn ang="0">
                  <a:pos x="102" y="25"/>
                </a:cxn>
                <a:cxn ang="0">
                  <a:pos x="110" y="16"/>
                </a:cxn>
                <a:cxn ang="0">
                  <a:pos x="115" y="12"/>
                </a:cxn>
                <a:cxn ang="0">
                  <a:pos x="120" y="8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5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5" y="0"/>
                </a:cxn>
              </a:cxnLst>
              <a:rect l="0" t="0" r="r" b="b"/>
              <a:pathLst>
                <a:path w="123" h="152">
                  <a:moveTo>
                    <a:pt x="115" y="0"/>
                  </a:moveTo>
                  <a:lnTo>
                    <a:pt x="115" y="0"/>
                  </a:lnTo>
                  <a:lnTo>
                    <a:pt x="109" y="4"/>
                  </a:lnTo>
                  <a:lnTo>
                    <a:pt x="103" y="9"/>
                  </a:lnTo>
                  <a:lnTo>
                    <a:pt x="98" y="14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85" y="31"/>
                  </a:lnTo>
                  <a:lnTo>
                    <a:pt x="76" y="41"/>
                  </a:lnTo>
                  <a:lnTo>
                    <a:pt x="66" y="5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1" y="82"/>
                  </a:lnTo>
                  <a:lnTo>
                    <a:pt x="26" y="101"/>
                  </a:lnTo>
                  <a:lnTo>
                    <a:pt x="12" y="12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2" y="147"/>
                  </a:lnTo>
                  <a:lnTo>
                    <a:pt x="13" y="144"/>
                  </a:lnTo>
                  <a:lnTo>
                    <a:pt x="13" y="144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23" y="123"/>
                  </a:lnTo>
                  <a:lnTo>
                    <a:pt x="35" y="106"/>
                  </a:lnTo>
                  <a:lnTo>
                    <a:pt x="47" y="90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2" y="59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102" y="25"/>
                  </a:lnTo>
                  <a:lnTo>
                    <a:pt x="110" y="16"/>
                  </a:lnTo>
                  <a:lnTo>
                    <a:pt x="115" y="12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5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3" name="Freeform 489"/>
            <p:cNvSpPr/>
            <p:nvPr/>
          </p:nvSpPr>
          <p:spPr bwMode="auto">
            <a:xfrm>
              <a:off x="2609851" y="3311525"/>
              <a:ext cx="49213" cy="60325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2" y="2"/>
                </a:cxn>
                <a:cxn ang="0">
                  <a:pos x="76" y="6"/>
                </a:cxn>
                <a:cxn ang="0">
                  <a:pos x="71" y="11"/>
                </a:cxn>
                <a:cxn ang="0">
                  <a:pos x="66" y="16"/>
                </a:cxn>
                <a:cxn ang="0">
                  <a:pos x="58" y="28"/>
                </a:cxn>
                <a:cxn ang="0">
                  <a:pos x="48" y="39"/>
                </a:cxn>
                <a:cxn ang="0">
                  <a:pos x="48" y="39"/>
                </a:cxn>
                <a:cxn ang="0">
                  <a:pos x="35" y="54"/>
                </a:cxn>
                <a:cxn ang="0">
                  <a:pos x="23" y="71"/>
                </a:cxn>
                <a:cxn ang="0">
                  <a:pos x="10" y="88"/>
                </a:cxn>
                <a:cxn ang="0">
                  <a:pos x="5" y="98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1" y="110"/>
                </a:cxn>
                <a:cxn ang="0">
                  <a:pos x="3" y="113"/>
                </a:cxn>
                <a:cxn ang="0">
                  <a:pos x="5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9" y="79"/>
                </a:cxn>
                <a:cxn ang="0">
                  <a:pos x="52" y="50"/>
                </a:cxn>
                <a:cxn ang="0">
                  <a:pos x="52" y="50"/>
                </a:cxn>
                <a:cxn ang="0">
                  <a:pos x="60" y="39"/>
                </a:cxn>
                <a:cxn ang="0">
                  <a:pos x="69" y="26"/>
                </a:cxn>
                <a:cxn ang="0">
                  <a:pos x="74" y="20"/>
                </a:cxn>
                <a:cxn ang="0">
                  <a:pos x="79" y="15"/>
                </a:cxn>
                <a:cxn ang="0">
                  <a:pos x="86" y="11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9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5" h="114">
                  <a:moveTo>
                    <a:pt x="89" y="0"/>
                  </a:moveTo>
                  <a:lnTo>
                    <a:pt x="89" y="0"/>
                  </a:lnTo>
                  <a:lnTo>
                    <a:pt x="82" y="2"/>
                  </a:lnTo>
                  <a:lnTo>
                    <a:pt x="76" y="6"/>
                  </a:lnTo>
                  <a:lnTo>
                    <a:pt x="71" y="11"/>
                  </a:lnTo>
                  <a:lnTo>
                    <a:pt x="66" y="16"/>
                  </a:lnTo>
                  <a:lnTo>
                    <a:pt x="58" y="28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35" y="54"/>
                  </a:lnTo>
                  <a:lnTo>
                    <a:pt x="23" y="71"/>
                  </a:lnTo>
                  <a:lnTo>
                    <a:pt x="10" y="88"/>
                  </a:lnTo>
                  <a:lnTo>
                    <a:pt x="5" y="98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1" y="110"/>
                  </a:lnTo>
                  <a:lnTo>
                    <a:pt x="3" y="113"/>
                  </a:lnTo>
                  <a:lnTo>
                    <a:pt x="5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9" y="79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60" y="39"/>
                  </a:lnTo>
                  <a:lnTo>
                    <a:pt x="69" y="26"/>
                  </a:lnTo>
                  <a:lnTo>
                    <a:pt x="74" y="20"/>
                  </a:lnTo>
                  <a:lnTo>
                    <a:pt x="79" y="15"/>
                  </a:lnTo>
                  <a:lnTo>
                    <a:pt x="86" y="11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9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4" name="Freeform 490"/>
            <p:cNvSpPr/>
            <p:nvPr/>
          </p:nvSpPr>
          <p:spPr bwMode="auto">
            <a:xfrm>
              <a:off x="2201863" y="3192463"/>
              <a:ext cx="93663" cy="122238"/>
            </a:xfrm>
            <a:custGeom>
              <a:avLst/>
              <a:gdLst/>
              <a:ahLst/>
              <a:cxnLst>
                <a:cxn ang="0">
                  <a:pos x="169" y="3"/>
                </a:cxn>
                <a:cxn ang="0">
                  <a:pos x="169" y="3"/>
                </a:cxn>
                <a:cxn ang="0">
                  <a:pos x="160" y="13"/>
                </a:cxn>
                <a:cxn ang="0">
                  <a:pos x="154" y="23"/>
                </a:cxn>
                <a:cxn ang="0">
                  <a:pos x="143" y="45"/>
                </a:cxn>
                <a:cxn ang="0">
                  <a:pos x="143" y="45"/>
                </a:cxn>
                <a:cxn ang="0">
                  <a:pos x="134" y="61"/>
                </a:cxn>
                <a:cxn ang="0">
                  <a:pos x="123" y="77"/>
                </a:cxn>
                <a:cxn ang="0">
                  <a:pos x="102" y="106"/>
                </a:cxn>
                <a:cxn ang="0">
                  <a:pos x="102" y="106"/>
                </a:cxn>
                <a:cxn ang="0">
                  <a:pos x="87" y="122"/>
                </a:cxn>
                <a:cxn ang="0">
                  <a:pos x="72" y="139"/>
                </a:cxn>
                <a:cxn ang="0">
                  <a:pos x="56" y="154"/>
                </a:cxn>
                <a:cxn ang="0">
                  <a:pos x="42" y="170"/>
                </a:cxn>
                <a:cxn ang="0">
                  <a:pos x="42" y="170"/>
                </a:cxn>
                <a:cxn ang="0">
                  <a:pos x="21" y="195"/>
                </a:cxn>
                <a:cxn ang="0">
                  <a:pos x="1" y="222"/>
                </a:cxn>
                <a:cxn ang="0">
                  <a:pos x="1" y="222"/>
                </a:cxn>
                <a:cxn ang="0">
                  <a:pos x="0" y="224"/>
                </a:cxn>
                <a:cxn ang="0">
                  <a:pos x="1" y="226"/>
                </a:cxn>
                <a:cxn ang="0">
                  <a:pos x="1" y="227"/>
                </a:cxn>
                <a:cxn ang="0">
                  <a:pos x="3" y="228"/>
                </a:cxn>
                <a:cxn ang="0">
                  <a:pos x="4" y="229"/>
                </a:cxn>
                <a:cxn ang="0">
                  <a:pos x="7" y="229"/>
                </a:cxn>
                <a:cxn ang="0">
                  <a:pos x="9" y="228"/>
                </a:cxn>
                <a:cxn ang="0">
                  <a:pos x="10" y="227"/>
                </a:cxn>
                <a:cxn ang="0">
                  <a:pos x="10" y="227"/>
                </a:cxn>
                <a:cxn ang="0">
                  <a:pos x="20" y="211"/>
                </a:cxn>
                <a:cxn ang="0">
                  <a:pos x="31" y="198"/>
                </a:cxn>
                <a:cxn ang="0">
                  <a:pos x="54" y="170"/>
                </a:cxn>
                <a:cxn ang="0">
                  <a:pos x="79" y="144"/>
                </a:cxn>
                <a:cxn ang="0">
                  <a:pos x="104" y="118"/>
                </a:cxn>
                <a:cxn ang="0">
                  <a:pos x="104" y="118"/>
                </a:cxn>
                <a:cxn ang="0">
                  <a:pos x="113" y="108"/>
                </a:cxn>
                <a:cxn ang="0">
                  <a:pos x="122" y="95"/>
                </a:cxn>
                <a:cxn ang="0">
                  <a:pos x="138" y="71"/>
                </a:cxn>
                <a:cxn ang="0">
                  <a:pos x="138" y="71"/>
                </a:cxn>
                <a:cxn ang="0">
                  <a:pos x="147" y="55"/>
                </a:cxn>
                <a:cxn ang="0">
                  <a:pos x="155" y="40"/>
                </a:cxn>
                <a:cxn ang="0">
                  <a:pos x="165" y="23"/>
                </a:cxn>
                <a:cxn ang="0">
                  <a:pos x="170" y="16"/>
                </a:cxn>
                <a:cxn ang="0">
                  <a:pos x="175" y="9"/>
                </a:cxn>
                <a:cxn ang="0">
                  <a:pos x="175" y="9"/>
                </a:cxn>
                <a:cxn ang="0">
                  <a:pos x="176" y="8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1"/>
                </a:cxn>
                <a:cxn ang="0">
                  <a:pos x="169" y="3"/>
                </a:cxn>
                <a:cxn ang="0">
                  <a:pos x="169" y="3"/>
                </a:cxn>
              </a:cxnLst>
              <a:rect l="0" t="0" r="r" b="b"/>
              <a:pathLst>
                <a:path w="176" h="229">
                  <a:moveTo>
                    <a:pt x="169" y="3"/>
                  </a:moveTo>
                  <a:lnTo>
                    <a:pt x="169" y="3"/>
                  </a:lnTo>
                  <a:lnTo>
                    <a:pt x="160" y="13"/>
                  </a:lnTo>
                  <a:lnTo>
                    <a:pt x="154" y="23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4" y="61"/>
                  </a:lnTo>
                  <a:lnTo>
                    <a:pt x="123" y="77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87" y="122"/>
                  </a:lnTo>
                  <a:lnTo>
                    <a:pt x="72" y="139"/>
                  </a:lnTo>
                  <a:lnTo>
                    <a:pt x="56" y="154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21" y="195"/>
                  </a:lnTo>
                  <a:lnTo>
                    <a:pt x="1" y="222"/>
                  </a:lnTo>
                  <a:lnTo>
                    <a:pt x="1" y="222"/>
                  </a:lnTo>
                  <a:lnTo>
                    <a:pt x="0" y="224"/>
                  </a:lnTo>
                  <a:lnTo>
                    <a:pt x="1" y="226"/>
                  </a:lnTo>
                  <a:lnTo>
                    <a:pt x="1" y="227"/>
                  </a:lnTo>
                  <a:lnTo>
                    <a:pt x="3" y="228"/>
                  </a:lnTo>
                  <a:lnTo>
                    <a:pt x="4" y="229"/>
                  </a:lnTo>
                  <a:lnTo>
                    <a:pt x="7" y="229"/>
                  </a:lnTo>
                  <a:lnTo>
                    <a:pt x="9" y="228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20" y="211"/>
                  </a:lnTo>
                  <a:lnTo>
                    <a:pt x="31" y="198"/>
                  </a:lnTo>
                  <a:lnTo>
                    <a:pt x="54" y="170"/>
                  </a:lnTo>
                  <a:lnTo>
                    <a:pt x="79" y="144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13" y="108"/>
                  </a:lnTo>
                  <a:lnTo>
                    <a:pt x="122" y="95"/>
                  </a:lnTo>
                  <a:lnTo>
                    <a:pt x="138" y="71"/>
                  </a:lnTo>
                  <a:lnTo>
                    <a:pt x="138" y="71"/>
                  </a:lnTo>
                  <a:lnTo>
                    <a:pt x="147" y="55"/>
                  </a:lnTo>
                  <a:lnTo>
                    <a:pt x="155" y="40"/>
                  </a:lnTo>
                  <a:lnTo>
                    <a:pt x="165" y="23"/>
                  </a:lnTo>
                  <a:lnTo>
                    <a:pt x="170" y="16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6" y="8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5" name="Freeform 491"/>
            <p:cNvSpPr/>
            <p:nvPr/>
          </p:nvSpPr>
          <p:spPr bwMode="auto">
            <a:xfrm>
              <a:off x="2214563" y="3246438"/>
              <a:ext cx="85725" cy="115888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6" y="16"/>
                </a:cxn>
                <a:cxn ang="0">
                  <a:pos x="137" y="30"/>
                </a:cxn>
                <a:cxn ang="0">
                  <a:pos x="129" y="43"/>
                </a:cxn>
                <a:cxn ang="0">
                  <a:pos x="120" y="55"/>
                </a:cxn>
                <a:cxn ang="0">
                  <a:pos x="100" y="80"/>
                </a:cxn>
                <a:cxn ang="0">
                  <a:pos x="81" y="105"/>
                </a:cxn>
                <a:cxn ang="0">
                  <a:pos x="81" y="105"/>
                </a:cxn>
                <a:cxn ang="0">
                  <a:pos x="60" y="135"/>
                </a:cxn>
                <a:cxn ang="0">
                  <a:pos x="39" y="165"/>
                </a:cxn>
                <a:cxn ang="0">
                  <a:pos x="39" y="165"/>
                </a:cxn>
                <a:cxn ang="0">
                  <a:pos x="31" y="176"/>
                </a:cxn>
                <a:cxn ang="0">
                  <a:pos x="21" y="188"/>
                </a:cxn>
                <a:cxn ang="0">
                  <a:pos x="10" y="199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1" y="216"/>
                </a:cxn>
                <a:cxn ang="0">
                  <a:pos x="3" y="217"/>
                </a:cxn>
                <a:cxn ang="0">
                  <a:pos x="4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9" y="216"/>
                </a:cxn>
                <a:cxn ang="0">
                  <a:pos x="9" y="216"/>
                </a:cxn>
                <a:cxn ang="0">
                  <a:pos x="19" y="203"/>
                </a:cxn>
                <a:cxn ang="0">
                  <a:pos x="29" y="193"/>
                </a:cxn>
                <a:cxn ang="0">
                  <a:pos x="38" y="181"/>
                </a:cxn>
                <a:cxn ang="0">
                  <a:pos x="48" y="170"/>
                </a:cxn>
                <a:cxn ang="0">
                  <a:pos x="48" y="170"/>
                </a:cxn>
                <a:cxn ang="0">
                  <a:pos x="68" y="140"/>
                </a:cxn>
                <a:cxn ang="0">
                  <a:pos x="89" y="110"/>
                </a:cxn>
                <a:cxn ang="0">
                  <a:pos x="89" y="110"/>
                </a:cxn>
                <a:cxn ang="0">
                  <a:pos x="109" y="85"/>
                </a:cxn>
                <a:cxn ang="0">
                  <a:pos x="128" y="61"/>
                </a:cxn>
                <a:cxn ang="0">
                  <a:pos x="137" y="47"/>
                </a:cxn>
                <a:cxn ang="0">
                  <a:pos x="146" y="35"/>
                </a:cxn>
                <a:cxn ang="0">
                  <a:pos x="154" y="20"/>
                </a:cxn>
                <a:cxn ang="0">
                  <a:pos x="161" y="7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3"/>
                </a:cxn>
                <a:cxn ang="0">
                  <a:pos x="159" y="1"/>
                </a:cxn>
                <a:cxn ang="0">
                  <a:pos x="157" y="0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18">
                  <a:moveTo>
                    <a:pt x="153" y="2"/>
                  </a:moveTo>
                  <a:lnTo>
                    <a:pt x="153" y="2"/>
                  </a:lnTo>
                  <a:lnTo>
                    <a:pt x="146" y="16"/>
                  </a:lnTo>
                  <a:lnTo>
                    <a:pt x="137" y="30"/>
                  </a:lnTo>
                  <a:lnTo>
                    <a:pt x="129" y="43"/>
                  </a:lnTo>
                  <a:lnTo>
                    <a:pt x="120" y="55"/>
                  </a:lnTo>
                  <a:lnTo>
                    <a:pt x="100" y="80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60" y="135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1" y="176"/>
                  </a:lnTo>
                  <a:lnTo>
                    <a:pt x="21" y="188"/>
                  </a:lnTo>
                  <a:lnTo>
                    <a:pt x="10" y="199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1" y="216"/>
                  </a:lnTo>
                  <a:lnTo>
                    <a:pt x="3" y="217"/>
                  </a:lnTo>
                  <a:lnTo>
                    <a:pt x="4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19" y="203"/>
                  </a:lnTo>
                  <a:lnTo>
                    <a:pt x="29" y="193"/>
                  </a:lnTo>
                  <a:lnTo>
                    <a:pt x="38" y="181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68" y="140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109" y="85"/>
                  </a:lnTo>
                  <a:lnTo>
                    <a:pt x="128" y="61"/>
                  </a:lnTo>
                  <a:lnTo>
                    <a:pt x="137" y="47"/>
                  </a:lnTo>
                  <a:lnTo>
                    <a:pt x="146" y="35"/>
                  </a:lnTo>
                  <a:lnTo>
                    <a:pt x="154" y="20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3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6" name="Freeform 492"/>
            <p:cNvSpPr/>
            <p:nvPr/>
          </p:nvSpPr>
          <p:spPr bwMode="auto">
            <a:xfrm>
              <a:off x="2203451" y="3306763"/>
              <a:ext cx="96838" cy="125413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5" y="13"/>
                </a:cxn>
                <a:cxn ang="0">
                  <a:pos x="153" y="25"/>
                </a:cxn>
                <a:cxn ang="0">
                  <a:pos x="143" y="38"/>
                </a:cxn>
                <a:cxn ang="0">
                  <a:pos x="133" y="53"/>
                </a:cxn>
                <a:cxn ang="0">
                  <a:pos x="114" y="83"/>
                </a:cxn>
                <a:cxn ang="0">
                  <a:pos x="106" y="97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86" y="126"/>
                </a:cxn>
                <a:cxn ang="0">
                  <a:pos x="77" y="143"/>
                </a:cxn>
                <a:cxn ang="0">
                  <a:pos x="66" y="159"/>
                </a:cxn>
                <a:cxn ang="0">
                  <a:pos x="56" y="175"/>
                </a:cxn>
                <a:cxn ang="0">
                  <a:pos x="56" y="175"/>
                </a:cxn>
                <a:cxn ang="0">
                  <a:pos x="48" y="186"/>
                </a:cxn>
                <a:cxn ang="0">
                  <a:pos x="33" y="205"/>
                </a:cxn>
                <a:cxn ang="0">
                  <a:pos x="25" y="214"/>
                </a:cxn>
                <a:cxn ang="0">
                  <a:pos x="18" y="221"/>
                </a:cxn>
                <a:cxn ang="0">
                  <a:pos x="11" y="226"/>
                </a:cxn>
                <a:cxn ang="0">
                  <a:pos x="9" y="228"/>
                </a:cxn>
                <a:cxn ang="0">
                  <a:pos x="6" y="229"/>
                </a:cxn>
                <a:cxn ang="0">
                  <a:pos x="6" y="229"/>
                </a:cxn>
                <a:cxn ang="0">
                  <a:pos x="3" y="229"/>
                </a:cxn>
                <a:cxn ang="0">
                  <a:pos x="2" y="229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1" y="237"/>
                </a:cxn>
                <a:cxn ang="0">
                  <a:pos x="3" y="238"/>
                </a:cxn>
                <a:cxn ang="0">
                  <a:pos x="3" y="238"/>
                </a:cxn>
                <a:cxn ang="0">
                  <a:pos x="8" y="238"/>
                </a:cxn>
                <a:cxn ang="0">
                  <a:pos x="12" y="237"/>
                </a:cxn>
                <a:cxn ang="0">
                  <a:pos x="15" y="236"/>
                </a:cxn>
                <a:cxn ang="0">
                  <a:pos x="19" y="233"/>
                </a:cxn>
                <a:cxn ang="0">
                  <a:pos x="24" y="228"/>
                </a:cxn>
                <a:cxn ang="0">
                  <a:pos x="30" y="220"/>
                </a:cxn>
                <a:cxn ang="0">
                  <a:pos x="30" y="220"/>
                </a:cxn>
                <a:cxn ang="0">
                  <a:pos x="42" y="206"/>
                </a:cxn>
                <a:cxn ang="0">
                  <a:pos x="55" y="190"/>
                </a:cxn>
                <a:cxn ang="0">
                  <a:pos x="66" y="175"/>
                </a:cxn>
                <a:cxn ang="0">
                  <a:pos x="78" y="159"/>
                </a:cxn>
                <a:cxn ang="0">
                  <a:pos x="78" y="159"/>
                </a:cxn>
                <a:cxn ang="0">
                  <a:pos x="104" y="119"/>
                </a:cxn>
                <a:cxn ang="0">
                  <a:pos x="129" y="80"/>
                </a:cxn>
                <a:cxn ang="0">
                  <a:pos x="129" y="80"/>
                </a:cxn>
                <a:cxn ang="0">
                  <a:pos x="141" y="61"/>
                </a:cxn>
                <a:cxn ang="0">
                  <a:pos x="153" y="42"/>
                </a:cxn>
                <a:cxn ang="0">
                  <a:pos x="160" y="32"/>
                </a:cxn>
                <a:cxn ang="0">
                  <a:pos x="168" y="24"/>
                </a:cxn>
                <a:cxn ang="0">
                  <a:pos x="175" y="16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5" y="8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3" y="2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38">
                  <a:moveTo>
                    <a:pt x="177" y="2"/>
                  </a:moveTo>
                  <a:lnTo>
                    <a:pt x="177" y="2"/>
                  </a:lnTo>
                  <a:lnTo>
                    <a:pt x="165" y="13"/>
                  </a:lnTo>
                  <a:lnTo>
                    <a:pt x="153" y="25"/>
                  </a:lnTo>
                  <a:lnTo>
                    <a:pt x="143" y="38"/>
                  </a:lnTo>
                  <a:lnTo>
                    <a:pt x="133" y="53"/>
                  </a:lnTo>
                  <a:lnTo>
                    <a:pt x="114" y="83"/>
                  </a:lnTo>
                  <a:lnTo>
                    <a:pt x="106" y="97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86" y="126"/>
                  </a:lnTo>
                  <a:lnTo>
                    <a:pt x="77" y="143"/>
                  </a:lnTo>
                  <a:lnTo>
                    <a:pt x="66" y="159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48" y="186"/>
                  </a:lnTo>
                  <a:lnTo>
                    <a:pt x="33" y="205"/>
                  </a:lnTo>
                  <a:lnTo>
                    <a:pt x="25" y="214"/>
                  </a:lnTo>
                  <a:lnTo>
                    <a:pt x="18" y="221"/>
                  </a:lnTo>
                  <a:lnTo>
                    <a:pt x="11" y="226"/>
                  </a:lnTo>
                  <a:lnTo>
                    <a:pt x="9" y="228"/>
                  </a:lnTo>
                  <a:lnTo>
                    <a:pt x="6" y="229"/>
                  </a:lnTo>
                  <a:lnTo>
                    <a:pt x="6" y="229"/>
                  </a:lnTo>
                  <a:lnTo>
                    <a:pt x="3" y="229"/>
                  </a:lnTo>
                  <a:lnTo>
                    <a:pt x="2" y="229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1" y="237"/>
                  </a:lnTo>
                  <a:lnTo>
                    <a:pt x="3" y="238"/>
                  </a:lnTo>
                  <a:lnTo>
                    <a:pt x="3" y="238"/>
                  </a:lnTo>
                  <a:lnTo>
                    <a:pt x="8" y="238"/>
                  </a:lnTo>
                  <a:lnTo>
                    <a:pt x="12" y="237"/>
                  </a:lnTo>
                  <a:lnTo>
                    <a:pt x="15" y="236"/>
                  </a:lnTo>
                  <a:lnTo>
                    <a:pt x="19" y="233"/>
                  </a:lnTo>
                  <a:lnTo>
                    <a:pt x="24" y="228"/>
                  </a:lnTo>
                  <a:lnTo>
                    <a:pt x="30" y="220"/>
                  </a:lnTo>
                  <a:lnTo>
                    <a:pt x="30" y="220"/>
                  </a:lnTo>
                  <a:lnTo>
                    <a:pt x="42" y="206"/>
                  </a:lnTo>
                  <a:lnTo>
                    <a:pt x="55" y="190"/>
                  </a:lnTo>
                  <a:lnTo>
                    <a:pt x="66" y="175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104" y="119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41" y="61"/>
                  </a:lnTo>
                  <a:lnTo>
                    <a:pt x="153" y="42"/>
                  </a:lnTo>
                  <a:lnTo>
                    <a:pt x="160" y="32"/>
                  </a:lnTo>
                  <a:lnTo>
                    <a:pt x="168" y="24"/>
                  </a:lnTo>
                  <a:lnTo>
                    <a:pt x="175" y="16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5" y="8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2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7" name="Freeform 493"/>
            <p:cNvSpPr/>
            <p:nvPr/>
          </p:nvSpPr>
          <p:spPr bwMode="auto">
            <a:xfrm>
              <a:off x="2197101" y="3367088"/>
              <a:ext cx="98425" cy="11747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4" y="14"/>
                </a:cxn>
                <a:cxn ang="0">
                  <a:pos x="153" y="28"/>
                </a:cxn>
                <a:cxn ang="0">
                  <a:pos x="142" y="42"/>
                </a:cxn>
                <a:cxn ang="0">
                  <a:pos x="131" y="57"/>
                </a:cxn>
                <a:cxn ang="0">
                  <a:pos x="112" y="87"/>
                </a:cxn>
                <a:cxn ang="0">
                  <a:pos x="101" y="101"/>
                </a:cxn>
                <a:cxn ang="0">
                  <a:pos x="90" y="116"/>
                </a:cxn>
                <a:cxn ang="0">
                  <a:pos x="90" y="116"/>
                </a:cxn>
                <a:cxn ang="0">
                  <a:pos x="66" y="148"/>
                </a:cxn>
                <a:cxn ang="0">
                  <a:pos x="53" y="163"/>
                </a:cxn>
                <a:cxn ang="0">
                  <a:pos x="39" y="177"/>
                </a:cxn>
                <a:cxn ang="0">
                  <a:pos x="39" y="177"/>
                </a:cxn>
                <a:cxn ang="0">
                  <a:pos x="19" y="195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1" y="216"/>
                </a:cxn>
                <a:cxn ang="0">
                  <a:pos x="1" y="216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4" y="223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9" y="221"/>
                </a:cxn>
                <a:cxn ang="0">
                  <a:pos x="9" y="221"/>
                </a:cxn>
                <a:cxn ang="0">
                  <a:pos x="13" y="215"/>
                </a:cxn>
                <a:cxn ang="0">
                  <a:pos x="19" y="209"/>
                </a:cxn>
                <a:cxn ang="0">
                  <a:pos x="29" y="198"/>
                </a:cxn>
                <a:cxn ang="0">
                  <a:pos x="40" y="189"/>
                </a:cxn>
                <a:cxn ang="0">
                  <a:pos x="52" y="179"/>
                </a:cxn>
                <a:cxn ang="0">
                  <a:pos x="52" y="179"/>
                </a:cxn>
                <a:cxn ang="0">
                  <a:pos x="58" y="172"/>
                </a:cxn>
                <a:cxn ang="0">
                  <a:pos x="65" y="164"/>
                </a:cxn>
                <a:cxn ang="0">
                  <a:pos x="78" y="148"/>
                </a:cxn>
                <a:cxn ang="0">
                  <a:pos x="90" y="131"/>
                </a:cxn>
                <a:cxn ang="0">
                  <a:pos x="102" y="115"/>
                </a:cxn>
                <a:cxn ang="0">
                  <a:pos x="102" y="115"/>
                </a:cxn>
                <a:cxn ang="0">
                  <a:pos x="113" y="101"/>
                </a:cxn>
                <a:cxn ang="0">
                  <a:pos x="122" y="88"/>
                </a:cxn>
                <a:cxn ang="0">
                  <a:pos x="141" y="60"/>
                </a:cxn>
                <a:cxn ang="0">
                  <a:pos x="151" y="46"/>
                </a:cxn>
                <a:cxn ang="0">
                  <a:pos x="161" y="33"/>
                </a:cxn>
                <a:cxn ang="0">
                  <a:pos x="171" y="21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7"/>
                </a:cxn>
                <a:cxn ang="0">
                  <a:pos x="186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6" h="223">
                  <a:moveTo>
                    <a:pt x="178" y="2"/>
                  </a:moveTo>
                  <a:lnTo>
                    <a:pt x="178" y="2"/>
                  </a:lnTo>
                  <a:lnTo>
                    <a:pt x="164" y="14"/>
                  </a:lnTo>
                  <a:lnTo>
                    <a:pt x="153" y="28"/>
                  </a:lnTo>
                  <a:lnTo>
                    <a:pt x="142" y="42"/>
                  </a:lnTo>
                  <a:lnTo>
                    <a:pt x="131" y="57"/>
                  </a:lnTo>
                  <a:lnTo>
                    <a:pt x="112" y="87"/>
                  </a:lnTo>
                  <a:lnTo>
                    <a:pt x="101" y="101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66" y="148"/>
                  </a:lnTo>
                  <a:lnTo>
                    <a:pt x="53" y="163"/>
                  </a:lnTo>
                  <a:lnTo>
                    <a:pt x="39" y="177"/>
                  </a:lnTo>
                  <a:lnTo>
                    <a:pt x="39" y="177"/>
                  </a:lnTo>
                  <a:lnTo>
                    <a:pt x="19" y="195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4" y="223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3" y="215"/>
                  </a:lnTo>
                  <a:lnTo>
                    <a:pt x="19" y="209"/>
                  </a:lnTo>
                  <a:lnTo>
                    <a:pt x="29" y="198"/>
                  </a:lnTo>
                  <a:lnTo>
                    <a:pt x="40" y="189"/>
                  </a:lnTo>
                  <a:lnTo>
                    <a:pt x="52" y="179"/>
                  </a:lnTo>
                  <a:lnTo>
                    <a:pt x="52" y="179"/>
                  </a:lnTo>
                  <a:lnTo>
                    <a:pt x="58" y="172"/>
                  </a:lnTo>
                  <a:lnTo>
                    <a:pt x="65" y="164"/>
                  </a:lnTo>
                  <a:lnTo>
                    <a:pt x="78" y="148"/>
                  </a:lnTo>
                  <a:lnTo>
                    <a:pt x="90" y="131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113" y="101"/>
                  </a:lnTo>
                  <a:lnTo>
                    <a:pt x="122" y="88"/>
                  </a:lnTo>
                  <a:lnTo>
                    <a:pt x="141" y="60"/>
                  </a:lnTo>
                  <a:lnTo>
                    <a:pt x="151" y="46"/>
                  </a:lnTo>
                  <a:lnTo>
                    <a:pt x="161" y="33"/>
                  </a:lnTo>
                  <a:lnTo>
                    <a:pt x="171" y="21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7"/>
                  </a:lnTo>
                  <a:lnTo>
                    <a:pt x="186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8" name="Freeform 494"/>
            <p:cNvSpPr/>
            <p:nvPr/>
          </p:nvSpPr>
          <p:spPr bwMode="auto">
            <a:xfrm>
              <a:off x="2208213" y="3397250"/>
              <a:ext cx="117475" cy="139700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9" y="5"/>
                </a:cxn>
                <a:cxn ang="0">
                  <a:pos x="204" y="10"/>
                </a:cxn>
                <a:cxn ang="0">
                  <a:pos x="197" y="20"/>
                </a:cxn>
                <a:cxn ang="0">
                  <a:pos x="197" y="20"/>
                </a:cxn>
                <a:cxn ang="0">
                  <a:pos x="190" y="30"/>
                </a:cxn>
                <a:cxn ang="0">
                  <a:pos x="182" y="38"/>
                </a:cxn>
                <a:cxn ang="0">
                  <a:pos x="166" y="54"/>
                </a:cxn>
                <a:cxn ang="0">
                  <a:pos x="166" y="54"/>
                </a:cxn>
                <a:cxn ang="0">
                  <a:pos x="136" y="88"/>
                </a:cxn>
                <a:cxn ang="0">
                  <a:pos x="122" y="104"/>
                </a:cxn>
                <a:cxn ang="0">
                  <a:pos x="107" y="122"/>
                </a:cxn>
                <a:cxn ang="0">
                  <a:pos x="107" y="122"/>
                </a:cxn>
                <a:cxn ang="0">
                  <a:pos x="52" y="189"/>
                </a:cxn>
                <a:cxn ang="0">
                  <a:pos x="25" y="223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2"/>
                </a:cxn>
                <a:cxn ang="0">
                  <a:pos x="2" y="263"/>
                </a:cxn>
                <a:cxn ang="0">
                  <a:pos x="5" y="264"/>
                </a:cxn>
                <a:cxn ang="0">
                  <a:pos x="7" y="264"/>
                </a:cxn>
                <a:cxn ang="0">
                  <a:pos x="8" y="262"/>
                </a:cxn>
                <a:cxn ang="0">
                  <a:pos x="8" y="262"/>
                </a:cxn>
                <a:cxn ang="0">
                  <a:pos x="35" y="226"/>
                </a:cxn>
                <a:cxn ang="0">
                  <a:pos x="63" y="191"/>
                </a:cxn>
                <a:cxn ang="0">
                  <a:pos x="119" y="121"/>
                </a:cxn>
                <a:cxn ang="0">
                  <a:pos x="119" y="121"/>
                </a:cxn>
                <a:cxn ang="0">
                  <a:pos x="132" y="106"/>
                </a:cxn>
                <a:cxn ang="0">
                  <a:pos x="145" y="91"/>
                </a:cxn>
                <a:cxn ang="0">
                  <a:pos x="173" y="62"/>
                </a:cxn>
                <a:cxn ang="0">
                  <a:pos x="173" y="62"/>
                </a:cxn>
                <a:cxn ang="0">
                  <a:pos x="187" y="46"/>
                </a:cxn>
                <a:cxn ang="0">
                  <a:pos x="201" y="31"/>
                </a:cxn>
                <a:cxn ang="0">
                  <a:pos x="201" y="31"/>
                </a:cxn>
                <a:cxn ang="0">
                  <a:pos x="210" y="18"/>
                </a:cxn>
                <a:cxn ang="0">
                  <a:pos x="216" y="13"/>
                </a:cxn>
                <a:cxn ang="0">
                  <a:pos x="221" y="7"/>
                </a:cxn>
                <a:cxn ang="0">
                  <a:pos x="221" y="7"/>
                </a:cxn>
                <a:cxn ang="0">
                  <a:pos x="222" y="6"/>
                </a:cxn>
                <a:cxn ang="0">
                  <a:pos x="223" y="4"/>
                </a:cxn>
                <a:cxn ang="0">
                  <a:pos x="222" y="3"/>
                </a:cxn>
                <a:cxn ang="0">
                  <a:pos x="221" y="1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3" h="264">
                  <a:moveTo>
                    <a:pt x="215" y="1"/>
                  </a:moveTo>
                  <a:lnTo>
                    <a:pt x="215" y="1"/>
                  </a:lnTo>
                  <a:lnTo>
                    <a:pt x="209" y="5"/>
                  </a:lnTo>
                  <a:lnTo>
                    <a:pt x="204" y="10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0" y="30"/>
                  </a:lnTo>
                  <a:lnTo>
                    <a:pt x="182" y="38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36" y="88"/>
                  </a:lnTo>
                  <a:lnTo>
                    <a:pt x="122" y="10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52" y="189"/>
                  </a:lnTo>
                  <a:lnTo>
                    <a:pt x="25" y="223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2"/>
                  </a:lnTo>
                  <a:lnTo>
                    <a:pt x="2" y="263"/>
                  </a:lnTo>
                  <a:lnTo>
                    <a:pt x="5" y="264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8" y="262"/>
                  </a:lnTo>
                  <a:lnTo>
                    <a:pt x="35" y="226"/>
                  </a:lnTo>
                  <a:lnTo>
                    <a:pt x="63" y="191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32" y="106"/>
                  </a:lnTo>
                  <a:lnTo>
                    <a:pt x="145" y="91"/>
                  </a:lnTo>
                  <a:lnTo>
                    <a:pt x="173" y="62"/>
                  </a:lnTo>
                  <a:lnTo>
                    <a:pt x="173" y="62"/>
                  </a:lnTo>
                  <a:lnTo>
                    <a:pt x="187" y="46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10" y="18"/>
                  </a:lnTo>
                  <a:lnTo>
                    <a:pt x="216" y="13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2" y="6"/>
                  </a:lnTo>
                  <a:lnTo>
                    <a:pt x="223" y="4"/>
                  </a:lnTo>
                  <a:lnTo>
                    <a:pt x="222" y="3"/>
                  </a:lnTo>
                  <a:lnTo>
                    <a:pt x="221" y="1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9" name="Freeform 495"/>
            <p:cNvSpPr/>
            <p:nvPr/>
          </p:nvSpPr>
          <p:spPr bwMode="auto">
            <a:xfrm>
              <a:off x="2216151" y="3408363"/>
              <a:ext cx="147638" cy="184150"/>
            </a:xfrm>
            <a:custGeom>
              <a:avLst/>
              <a:gdLst/>
              <a:ahLst/>
              <a:cxnLst>
                <a:cxn ang="0">
                  <a:pos x="272" y="3"/>
                </a:cxn>
                <a:cxn ang="0">
                  <a:pos x="272" y="3"/>
                </a:cxn>
                <a:cxn ang="0">
                  <a:pos x="253" y="22"/>
                </a:cxn>
                <a:cxn ang="0">
                  <a:pos x="235" y="40"/>
                </a:cxn>
                <a:cxn ang="0">
                  <a:pos x="215" y="58"/>
                </a:cxn>
                <a:cxn ang="0">
                  <a:pos x="197" y="78"/>
                </a:cxn>
                <a:cxn ang="0">
                  <a:pos x="197" y="78"/>
                </a:cxn>
                <a:cxn ang="0">
                  <a:pos x="159" y="124"/>
                </a:cxn>
                <a:cxn ang="0">
                  <a:pos x="121" y="171"/>
                </a:cxn>
                <a:cxn ang="0">
                  <a:pos x="121" y="171"/>
                </a:cxn>
                <a:cxn ang="0">
                  <a:pos x="104" y="192"/>
                </a:cxn>
                <a:cxn ang="0">
                  <a:pos x="88" y="213"/>
                </a:cxn>
                <a:cxn ang="0">
                  <a:pos x="58" y="258"/>
                </a:cxn>
                <a:cxn ang="0">
                  <a:pos x="58" y="258"/>
                </a:cxn>
                <a:cxn ang="0">
                  <a:pos x="45" y="276"/>
                </a:cxn>
                <a:cxn ang="0">
                  <a:pos x="33" y="297"/>
                </a:cxn>
                <a:cxn ang="0">
                  <a:pos x="33" y="297"/>
                </a:cxn>
                <a:cxn ang="0">
                  <a:pos x="27" y="308"/>
                </a:cxn>
                <a:cxn ang="0">
                  <a:pos x="20" y="320"/>
                </a:cxn>
                <a:cxn ang="0">
                  <a:pos x="17" y="325"/>
                </a:cxn>
                <a:cxn ang="0">
                  <a:pos x="13" y="330"/>
                </a:cxn>
                <a:cxn ang="0">
                  <a:pos x="7" y="334"/>
                </a:cxn>
                <a:cxn ang="0">
                  <a:pos x="2" y="338"/>
                </a:cxn>
                <a:cxn ang="0">
                  <a:pos x="2" y="338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0" y="344"/>
                </a:cxn>
                <a:cxn ang="0">
                  <a:pos x="1" y="345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6" y="347"/>
                </a:cxn>
                <a:cxn ang="0">
                  <a:pos x="14" y="341"/>
                </a:cxn>
                <a:cxn ang="0">
                  <a:pos x="20" y="335"/>
                </a:cxn>
                <a:cxn ang="0">
                  <a:pos x="25" y="329"/>
                </a:cxn>
                <a:cxn ang="0">
                  <a:pos x="30" y="322"/>
                </a:cxn>
                <a:cxn ang="0">
                  <a:pos x="38" y="307"/>
                </a:cxn>
                <a:cxn ang="0">
                  <a:pos x="47" y="293"/>
                </a:cxn>
                <a:cxn ang="0">
                  <a:pos x="47" y="293"/>
                </a:cxn>
                <a:cxn ang="0">
                  <a:pos x="63" y="266"/>
                </a:cxn>
                <a:cxn ang="0">
                  <a:pos x="81" y="241"/>
                </a:cxn>
                <a:cxn ang="0">
                  <a:pos x="118" y="191"/>
                </a:cxn>
                <a:cxn ang="0">
                  <a:pos x="118" y="191"/>
                </a:cxn>
                <a:cxn ang="0">
                  <a:pos x="136" y="165"/>
                </a:cxn>
                <a:cxn ang="0">
                  <a:pos x="157" y="140"/>
                </a:cxn>
                <a:cxn ang="0">
                  <a:pos x="198" y="92"/>
                </a:cxn>
                <a:cxn ang="0">
                  <a:pos x="198" y="92"/>
                </a:cxn>
                <a:cxn ang="0">
                  <a:pos x="208" y="81"/>
                </a:cxn>
                <a:cxn ang="0">
                  <a:pos x="218" y="71"/>
                </a:cxn>
                <a:cxn ang="0">
                  <a:pos x="238" y="50"/>
                </a:cxn>
                <a:cxn ang="0">
                  <a:pos x="258" y="30"/>
                </a:cxn>
                <a:cxn ang="0">
                  <a:pos x="278" y="9"/>
                </a:cxn>
                <a:cxn ang="0">
                  <a:pos x="278" y="9"/>
                </a:cxn>
                <a:cxn ang="0">
                  <a:pos x="279" y="7"/>
                </a:cxn>
                <a:cxn ang="0">
                  <a:pos x="279" y="6"/>
                </a:cxn>
                <a:cxn ang="0">
                  <a:pos x="278" y="3"/>
                </a:cxn>
                <a:cxn ang="0">
                  <a:pos x="276" y="2"/>
                </a:cxn>
                <a:cxn ang="0">
                  <a:pos x="275" y="0"/>
                </a:cxn>
                <a:cxn ang="0">
                  <a:pos x="273" y="0"/>
                </a:cxn>
                <a:cxn ang="0">
                  <a:pos x="272" y="3"/>
                </a:cxn>
                <a:cxn ang="0">
                  <a:pos x="272" y="3"/>
                </a:cxn>
              </a:cxnLst>
              <a:rect l="0" t="0" r="r" b="b"/>
              <a:pathLst>
                <a:path w="279" h="347">
                  <a:moveTo>
                    <a:pt x="272" y="3"/>
                  </a:moveTo>
                  <a:lnTo>
                    <a:pt x="272" y="3"/>
                  </a:lnTo>
                  <a:lnTo>
                    <a:pt x="253" y="22"/>
                  </a:lnTo>
                  <a:lnTo>
                    <a:pt x="235" y="40"/>
                  </a:lnTo>
                  <a:lnTo>
                    <a:pt x="215" y="58"/>
                  </a:lnTo>
                  <a:lnTo>
                    <a:pt x="197" y="78"/>
                  </a:lnTo>
                  <a:lnTo>
                    <a:pt x="197" y="78"/>
                  </a:lnTo>
                  <a:lnTo>
                    <a:pt x="159" y="124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04" y="192"/>
                  </a:lnTo>
                  <a:lnTo>
                    <a:pt x="88" y="213"/>
                  </a:lnTo>
                  <a:lnTo>
                    <a:pt x="58" y="258"/>
                  </a:lnTo>
                  <a:lnTo>
                    <a:pt x="58" y="258"/>
                  </a:lnTo>
                  <a:lnTo>
                    <a:pt x="45" y="276"/>
                  </a:lnTo>
                  <a:lnTo>
                    <a:pt x="33" y="297"/>
                  </a:lnTo>
                  <a:lnTo>
                    <a:pt x="33" y="297"/>
                  </a:lnTo>
                  <a:lnTo>
                    <a:pt x="27" y="308"/>
                  </a:lnTo>
                  <a:lnTo>
                    <a:pt x="20" y="320"/>
                  </a:lnTo>
                  <a:lnTo>
                    <a:pt x="17" y="325"/>
                  </a:lnTo>
                  <a:lnTo>
                    <a:pt x="13" y="330"/>
                  </a:lnTo>
                  <a:lnTo>
                    <a:pt x="7" y="334"/>
                  </a:lnTo>
                  <a:lnTo>
                    <a:pt x="2" y="338"/>
                  </a:lnTo>
                  <a:lnTo>
                    <a:pt x="2" y="338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0" y="344"/>
                  </a:lnTo>
                  <a:lnTo>
                    <a:pt x="1" y="345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6" y="347"/>
                  </a:lnTo>
                  <a:lnTo>
                    <a:pt x="14" y="341"/>
                  </a:lnTo>
                  <a:lnTo>
                    <a:pt x="20" y="335"/>
                  </a:lnTo>
                  <a:lnTo>
                    <a:pt x="25" y="329"/>
                  </a:lnTo>
                  <a:lnTo>
                    <a:pt x="30" y="322"/>
                  </a:lnTo>
                  <a:lnTo>
                    <a:pt x="38" y="307"/>
                  </a:lnTo>
                  <a:lnTo>
                    <a:pt x="47" y="293"/>
                  </a:lnTo>
                  <a:lnTo>
                    <a:pt x="47" y="293"/>
                  </a:lnTo>
                  <a:lnTo>
                    <a:pt x="63" y="266"/>
                  </a:lnTo>
                  <a:lnTo>
                    <a:pt x="81" y="241"/>
                  </a:lnTo>
                  <a:lnTo>
                    <a:pt x="118" y="191"/>
                  </a:lnTo>
                  <a:lnTo>
                    <a:pt x="118" y="191"/>
                  </a:lnTo>
                  <a:lnTo>
                    <a:pt x="136" y="165"/>
                  </a:lnTo>
                  <a:lnTo>
                    <a:pt x="157" y="140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208" y="81"/>
                  </a:lnTo>
                  <a:lnTo>
                    <a:pt x="218" y="71"/>
                  </a:lnTo>
                  <a:lnTo>
                    <a:pt x="238" y="50"/>
                  </a:lnTo>
                  <a:lnTo>
                    <a:pt x="258" y="30"/>
                  </a:lnTo>
                  <a:lnTo>
                    <a:pt x="278" y="9"/>
                  </a:lnTo>
                  <a:lnTo>
                    <a:pt x="278" y="9"/>
                  </a:lnTo>
                  <a:lnTo>
                    <a:pt x="279" y="7"/>
                  </a:lnTo>
                  <a:lnTo>
                    <a:pt x="279" y="6"/>
                  </a:lnTo>
                  <a:lnTo>
                    <a:pt x="278" y="3"/>
                  </a:lnTo>
                  <a:lnTo>
                    <a:pt x="276" y="2"/>
                  </a:lnTo>
                  <a:lnTo>
                    <a:pt x="275" y="0"/>
                  </a:lnTo>
                  <a:lnTo>
                    <a:pt x="273" y="0"/>
                  </a:lnTo>
                  <a:lnTo>
                    <a:pt x="272" y="3"/>
                  </a:lnTo>
                  <a:lnTo>
                    <a:pt x="2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0" name="Freeform 496"/>
            <p:cNvSpPr/>
            <p:nvPr/>
          </p:nvSpPr>
          <p:spPr bwMode="auto">
            <a:xfrm>
              <a:off x="2216151" y="3514725"/>
              <a:ext cx="104775" cy="128588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81" y="12"/>
                </a:cxn>
                <a:cxn ang="0">
                  <a:pos x="172" y="24"/>
                </a:cxn>
                <a:cxn ang="0">
                  <a:pos x="163" y="35"/>
                </a:cxn>
                <a:cxn ang="0">
                  <a:pos x="156" y="47"/>
                </a:cxn>
                <a:cxn ang="0">
                  <a:pos x="156" y="47"/>
                </a:cxn>
                <a:cxn ang="0">
                  <a:pos x="146" y="63"/>
                </a:cxn>
                <a:cxn ang="0">
                  <a:pos x="134" y="78"/>
                </a:cxn>
                <a:cxn ang="0">
                  <a:pos x="111" y="108"/>
                </a:cxn>
                <a:cxn ang="0">
                  <a:pos x="111" y="108"/>
                </a:cxn>
                <a:cxn ang="0">
                  <a:pos x="85" y="141"/>
                </a:cxn>
                <a:cxn ang="0">
                  <a:pos x="58" y="173"/>
                </a:cxn>
                <a:cxn ang="0">
                  <a:pos x="30" y="203"/>
                </a:cxn>
                <a:cxn ang="0">
                  <a:pos x="1" y="233"/>
                </a:cxn>
                <a:cxn ang="0">
                  <a:pos x="1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1"/>
                </a:cxn>
                <a:cxn ang="0">
                  <a:pos x="2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7" y="241"/>
                </a:cxn>
                <a:cxn ang="0">
                  <a:pos x="33" y="215"/>
                </a:cxn>
                <a:cxn ang="0">
                  <a:pos x="57" y="189"/>
                </a:cxn>
                <a:cxn ang="0">
                  <a:pos x="81" y="163"/>
                </a:cxn>
                <a:cxn ang="0">
                  <a:pos x="103" y="135"/>
                </a:cxn>
                <a:cxn ang="0">
                  <a:pos x="103" y="135"/>
                </a:cxn>
                <a:cxn ang="0">
                  <a:pos x="128" y="101"/>
                </a:cxn>
                <a:cxn ang="0">
                  <a:pos x="154" y="67"/>
                </a:cxn>
                <a:cxn ang="0">
                  <a:pos x="154" y="67"/>
                </a:cxn>
                <a:cxn ang="0">
                  <a:pos x="165" y="51"/>
                </a:cxn>
                <a:cxn ang="0">
                  <a:pos x="175" y="37"/>
                </a:cxn>
                <a:cxn ang="0">
                  <a:pos x="185" y="23"/>
                </a:cxn>
                <a:cxn ang="0">
                  <a:pos x="197" y="8"/>
                </a:cxn>
                <a:cxn ang="0">
                  <a:pos x="197" y="8"/>
                </a:cxn>
                <a:cxn ang="0">
                  <a:pos x="198" y="6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7" y="2"/>
                </a:cxn>
                <a:cxn ang="0">
                  <a:pos x="195" y="1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198" h="242">
                  <a:moveTo>
                    <a:pt x="190" y="1"/>
                  </a:moveTo>
                  <a:lnTo>
                    <a:pt x="190" y="1"/>
                  </a:lnTo>
                  <a:lnTo>
                    <a:pt x="181" y="12"/>
                  </a:lnTo>
                  <a:lnTo>
                    <a:pt x="172" y="24"/>
                  </a:lnTo>
                  <a:lnTo>
                    <a:pt x="163" y="35"/>
                  </a:lnTo>
                  <a:lnTo>
                    <a:pt x="156" y="47"/>
                  </a:lnTo>
                  <a:lnTo>
                    <a:pt x="156" y="47"/>
                  </a:lnTo>
                  <a:lnTo>
                    <a:pt x="146" y="63"/>
                  </a:lnTo>
                  <a:lnTo>
                    <a:pt x="134" y="78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85" y="141"/>
                  </a:lnTo>
                  <a:lnTo>
                    <a:pt x="58" y="173"/>
                  </a:lnTo>
                  <a:lnTo>
                    <a:pt x="30" y="203"/>
                  </a:lnTo>
                  <a:lnTo>
                    <a:pt x="1" y="233"/>
                  </a:lnTo>
                  <a:lnTo>
                    <a:pt x="1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1"/>
                  </a:lnTo>
                  <a:lnTo>
                    <a:pt x="2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7" y="241"/>
                  </a:lnTo>
                  <a:lnTo>
                    <a:pt x="33" y="215"/>
                  </a:lnTo>
                  <a:lnTo>
                    <a:pt x="57" y="189"/>
                  </a:lnTo>
                  <a:lnTo>
                    <a:pt x="81" y="163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28" y="101"/>
                  </a:lnTo>
                  <a:lnTo>
                    <a:pt x="154" y="67"/>
                  </a:lnTo>
                  <a:lnTo>
                    <a:pt x="154" y="67"/>
                  </a:lnTo>
                  <a:lnTo>
                    <a:pt x="165" y="51"/>
                  </a:lnTo>
                  <a:lnTo>
                    <a:pt x="175" y="37"/>
                  </a:lnTo>
                  <a:lnTo>
                    <a:pt x="185" y="23"/>
                  </a:lnTo>
                  <a:lnTo>
                    <a:pt x="197" y="8"/>
                  </a:lnTo>
                  <a:lnTo>
                    <a:pt x="197" y="8"/>
                  </a:lnTo>
                  <a:lnTo>
                    <a:pt x="198" y="6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5" y="1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1" name="Freeform 497"/>
            <p:cNvSpPr/>
            <p:nvPr/>
          </p:nvSpPr>
          <p:spPr bwMode="auto">
            <a:xfrm>
              <a:off x="2212976" y="3592513"/>
              <a:ext cx="93663" cy="115888"/>
            </a:xfrm>
            <a:custGeom>
              <a:avLst/>
              <a:gdLst/>
              <a:ahLst/>
              <a:cxnLst>
                <a:cxn ang="0">
                  <a:pos x="166" y="4"/>
                </a:cxn>
                <a:cxn ang="0">
                  <a:pos x="166" y="4"/>
                </a:cxn>
                <a:cxn ang="0">
                  <a:pos x="164" y="9"/>
                </a:cxn>
                <a:cxn ang="0">
                  <a:pos x="162" y="14"/>
                </a:cxn>
                <a:cxn ang="0">
                  <a:pos x="154" y="24"/>
                </a:cxn>
                <a:cxn ang="0">
                  <a:pos x="146" y="35"/>
                </a:cxn>
                <a:cxn ang="0">
                  <a:pos x="138" y="44"/>
                </a:cxn>
                <a:cxn ang="0">
                  <a:pos x="138" y="44"/>
                </a:cxn>
                <a:cxn ang="0">
                  <a:pos x="128" y="58"/>
                </a:cxn>
                <a:cxn ang="0">
                  <a:pos x="118" y="72"/>
                </a:cxn>
                <a:cxn ang="0">
                  <a:pos x="95" y="98"/>
                </a:cxn>
                <a:cxn ang="0">
                  <a:pos x="95" y="98"/>
                </a:cxn>
                <a:cxn ang="0">
                  <a:pos x="71" y="126"/>
                </a:cxn>
                <a:cxn ang="0">
                  <a:pos x="49" y="153"/>
                </a:cxn>
                <a:cxn ang="0">
                  <a:pos x="25" y="182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1" y="215"/>
                </a:cxn>
                <a:cxn ang="0">
                  <a:pos x="2" y="216"/>
                </a:cxn>
                <a:cxn ang="0">
                  <a:pos x="3" y="217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6"/>
                </a:cxn>
                <a:cxn ang="0">
                  <a:pos x="33" y="188"/>
                </a:cxn>
                <a:cxn ang="0">
                  <a:pos x="58" y="158"/>
                </a:cxn>
                <a:cxn ang="0">
                  <a:pos x="83" y="128"/>
                </a:cxn>
                <a:cxn ang="0">
                  <a:pos x="107" y="98"/>
                </a:cxn>
                <a:cxn ang="0">
                  <a:pos x="107" y="98"/>
                </a:cxn>
                <a:cxn ang="0">
                  <a:pos x="128" y="74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63" y="28"/>
                </a:cxn>
                <a:cxn ang="0">
                  <a:pos x="170" y="18"/>
                </a:cxn>
                <a:cxn ang="0">
                  <a:pos x="173" y="12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1" y="1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6" y="2"/>
                </a:cxn>
                <a:cxn ang="0">
                  <a:pos x="166" y="4"/>
                </a:cxn>
                <a:cxn ang="0">
                  <a:pos x="166" y="4"/>
                </a:cxn>
              </a:cxnLst>
              <a:rect l="0" t="0" r="r" b="b"/>
              <a:pathLst>
                <a:path w="176" h="218">
                  <a:moveTo>
                    <a:pt x="166" y="4"/>
                  </a:moveTo>
                  <a:lnTo>
                    <a:pt x="166" y="4"/>
                  </a:lnTo>
                  <a:lnTo>
                    <a:pt x="164" y="9"/>
                  </a:lnTo>
                  <a:lnTo>
                    <a:pt x="162" y="14"/>
                  </a:lnTo>
                  <a:lnTo>
                    <a:pt x="154" y="24"/>
                  </a:lnTo>
                  <a:lnTo>
                    <a:pt x="146" y="35"/>
                  </a:lnTo>
                  <a:lnTo>
                    <a:pt x="138" y="44"/>
                  </a:lnTo>
                  <a:lnTo>
                    <a:pt x="138" y="44"/>
                  </a:lnTo>
                  <a:lnTo>
                    <a:pt x="128" y="58"/>
                  </a:lnTo>
                  <a:lnTo>
                    <a:pt x="118" y="72"/>
                  </a:lnTo>
                  <a:lnTo>
                    <a:pt x="95" y="98"/>
                  </a:lnTo>
                  <a:lnTo>
                    <a:pt x="95" y="98"/>
                  </a:lnTo>
                  <a:lnTo>
                    <a:pt x="71" y="126"/>
                  </a:lnTo>
                  <a:lnTo>
                    <a:pt x="49" y="153"/>
                  </a:lnTo>
                  <a:lnTo>
                    <a:pt x="25" y="182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1" y="215"/>
                  </a:lnTo>
                  <a:lnTo>
                    <a:pt x="2" y="216"/>
                  </a:lnTo>
                  <a:lnTo>
                    <a:pt x="3" y="217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6"/>
                  </a:lnTo>
                  <a:lnTo>
                    <a:pt x="33" y="188"/>
                  </a:lnTo>
                  <a:lnTo>
                    <a:pt x="58" y="158"/>
                  </a:lnTo>
                  <a:lnTo>
                    <a:pt x="83" y="128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28" y="74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63" y="28"/>
                  </a:lnTo>
                  <a:lnTo>
                    <a:pt x="170" y="18"/>
                  </a:lnTo>
                  <a:lnTo>
                    <a:pt x="173" y="12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1" y="1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6" y="2"/>
                  </a:lnTo>
                  <a:lnTo>
                    <a:pt x="166" y="4"/>
                  </a:lnTo>
                  <a:lnTo>
                    <a:pt x="1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2" name="Freeform 498"/>
            <p:cNvSpPr/>
            <p:nvPr/>
          </p:nvSpPr>
          <p:spPr bwMode="auto">
            <a:xfrm>
              <a:off x="2252663" y="3652838"/>
              <a:ext cx="63500" cy="95250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97" y="26"/>
                </a:cxn>
                <a:cxn ang="0">
                  <a:pos x="84" y="50"/>
                </a:cxn>
                <a:cxn ang="0">
                  <a:pos x="69" y="72"/>
                </a:cxn>
                <a:cxn ang="0">
                  <a:pos x="53" y="94"/>
                </a:cxn>
                <a:cxn ang="0">
                  <a:pos x="53" y="94"/>
                </a:cxn>
                <a:cxn ang="0">
                  <a:pos x="25" y="132"/>
                </a:cxn>
                <a:cxn ang="0">
                  <a:pos x="12" y="153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3" y="179"/>
                </a:cxn>
                <a:cxn ang="0">
                  <a:pos x="8" y="179"/>
                </a:cxn>
                <a:cxn ang="0">
                  <a:pos x="9" y="178"/>
                </a:cxn>
                <a:cxn ang="0">
                  <a:pos x="10" y="177"/>
                </a:cxn>
                <a:cxn ang="0">
                  <a:pos x="10" y="177"/>
                </a:cxn>
                <a:cxn ang="0">
                  <a:pos x="15" y="166"/>
                </a:cxn>
                <a:cxn ang="0">
                  <a:pos x="21" y="157"/>
                </a:cxn>
                <a:cxn ang="0">
                  <a:pos x="27" y="149"/>
                </a:cxn>
                <a:cxn ang="0">
                  <a:pos x="33" y="140"/>
                </a:cxn>
                <a:cxn ang="0">
                  <a:pos x="33" y="140"/>
                </a:cxn>
                <a:cxn ang="0">
                  <a:pos x="49" y="116"/>
                </a:cxn>
                <a:cxn ang="0">
                  <a:pos x="65" y="94"/>
                </a:cxn>
                <a:cxn ang="0">
                  <a:pos x="65" y="94"/>
                </a:cxn>
                <a:cxn ang="0">
                  <a:pos x="80" y="74"/>
                </a:cxn>
                <a:cxn ang="0">
                  <a:pos x="94" y="52"/>
                </a:cxn>
                <a:cxn ang="0">
                  <a:pos x="107" y="29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2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179">
                  <a:moveTo>
                    <a:pt x="111" y="2"/>
                  </a:moveTo>
                  <a:lnTo>
                    <a:pt x="111" y="2"/>
                  </a:lnTo>
                  <a:lnTo>
                    <a:pt x="97" y="26"/>
                  </a:lnTo>
                  <a:lnTo>
                    <a:pt x="84" y="50"/>
                  </a:lnTo>
                  <a:lnTo>
                    <a:pt x="69" y="72"/>
                  </a:lnTo>
                  <a:lnTo>
                    <a:pt x="53" y="94"/>
                  </a:lnTo>
                  <a:lnTo>
                    <a:pt x="53" y="94"/>
                  </a:lnTo>
                  <a:lnTo>
                    <a:pt x="25" y="132"/>
                  </a:lnTo>
                  <a:lnTo>
                    <a:pt x="12" y="153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3" y="179"/>
                  </a:lnTo>
                  <a:lnTo>
                    <a:pt x="8" y="179"/>
                  </a:lnTo>
                  <a:lnTo>
                    <a:pt x="9" y="178"/>
                  </a:lnTo>
                  <a:lnTo>
                    <a:pt x="10" y="177"/>
                  </a:lnTo>
                  <a:lnTo>
                    <a:pt x="10" y="177"/>
                  </a:lnTo>
                  <a:lnTo>
                    <a:pt x="15" y="166"/>
                  </a:lnTo>
                  <a:lnTo>
                    <a:pt x="21" y="157"/>
                  </a:lnTo>
                  <a:lnTo>
                    <a:pt x="27" y="149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49" y="116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80" y="74"/>
                  </a:lnTo>
                  <a:lnTo>
                    <a:pt x="94" y="52"/>
                  </a:lnTo>
                  <a:lnTo>
                    <a:pt x="107" y="29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3" name="Freeform 499"/>
            <p:cNvSpPr/>
            <p:nvPr/>
          </p:nvSpPr>
          <p:spPr bwMode="auto">
            <a:xfrm>
              <a:off x="2282826" y="3692525"/>
              <a:ext cx="55563" cy="825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66" y="42"/>
                </a:cxn>
                <a:cxn ang="0">
                  <a:pos x="38" y="82"/>
                </a:cxn>
                <a:cxn ang="0">
                  <a:pos x="38" y="82"/>
                </a:cxn>
                <a:cxn ang="0">
                  <a:pos x="27" y="99"/>
                </a:cxn>
                <a:cxn ang="0">
                  <a:pos x="16" y="114"/>
                </a:cxn>
                <a:cxn ang="0">
                  <a:pos x="11" y="122"/>
                </a:cxn>
                <a:cxn ang="0">
                  <a:pos x="6" y="132"/>
                </a:cxn>
                <a:cxn ang="0">
                  <a:pos x="3" y="140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2"/>
                </a:cxn>
                <a:cxn ang="0">
                  <a:pos x="8" y="152"/>
                </a:cxn>
                <a:cxn ang="0">
                  <a:pos x="13" y="142"/>
                </a:cxn>
                <a:cxn ang="0">
                  <a:pos x="17" y="133"/>
                </a:cxn>
                <a:cxn ang="0">
                  <a:pos x="22" y="124"/>
                </a:cxn>
                <a:cxn ang="0">
                  <a:pos x="27" y="114"/>
                </a:cxn>
                <a:cxn ang="0">
                  <a:pos x="39" y="97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78" y="4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5" y="5"/>
                </a:cxn>
                <a:cxn ang="0">
                  <a:pos x="103" y="3"/>
                </a:cxn>
                <a:cxn ang="0">
                  <a:pos x="103" y="2"/>
                </a:cxn>
                <a:cxn ang="0">
                  <a:pos x="101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5" h="156">
                  <a:moveTo>
                    <a:pt x="95" y="2"/>
                  </a:moveTo>
                  <a:lnTo>
                    <a:pt x="95" y="2"/>
                  </a:lnTo>
                  <a:lnTo>
                    <a:pt x="66" y="4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27" y="99"/>
                  </a:lnTo>
                  <a:lnTo>
                    <a:pt x="16" y="114"/>
                  </a:lnTo>
                  <a:lnTo>
                    <a:pt x="11" y="122"/>
                  </a:lnTo>
                  <a:lnTo>
                    <a:pt x="6" y="132"/>
                  </a:lnTo>
                  <a:lnTo>
                    <a:pt x="3" y="14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3" y="142"/>
                  </a:lnTo>
                  <a:lnTo>
                    <a:pt x="17" y="133"/>
                  </a:lnTo>
                  <a:lnTo>
                    <a:pt x="22" y="124"/>
                  </a:lnTo>
                  <a:lnTo>
                    <a:pt x="27" y="114"/>
                  </a:lnTo>
                  <a:lnTo>
                    <a:pt x="39" y="97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78" y="4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1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4" name="Freeform 500"/>
            <p:cNvSpPr/>
            <p:nvPr/>
          </p:nvSpPr>
          <p:spPr bwMode="auto">
            <a:xfrm>
              <a:off x="2343151" y="3705225"/>
              <a:ext cx="57150" cy="77788"/>
            </a:xfrm>
            <a:custGeom>
              <a:avLst/>
              <a:gdLst/>
              <a:ahLst/>
              <a:cxnLst>
                <a:cxn ang="0">
                  <a:pos x="100" y="1"/>
                </a:cxn>
                <a:cxn ang="0">
                  <a:pos x="100" y="1"/>
                </a:cxn>
                <a:cxn ang="0">
                  <a:pos x="68" y="43"/>
                </a:cxn>
                <a:cxn ang="0">
                  <a:pos x="36" y="82"/>
                </a:cxn>
                <a:cxn ang="0">
                  <a:pos x="36" y="82"/>
                </a:cxn>
                <a:cxn ang="0">
                  <a:pos x="25" y="96"/>
                </a:cxn>
                <a:cxn ang="0">
                  <a:pos x="14" y="110"/>
                </a:cxn>
                <a:cxn ang="0">
                  <a:pos x="9" y="117"/>
                </a:cxn>
                <a:cxn ang="0">
                  <a:pos x="5" y="124"/>
                </a:cxn>
                <a:cxn ang="0">
                  <a:pos x="2" y="133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2" y="146"/>
                </a:cxn>
                <a:cxn ang="0">
                  <a:pos x="3" y="147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1" y="135"/>
                </a:cxn>
                <a:cxn ang="0">
                  <a:pos x="15" y="125"/>
                </a:cxn>
                <a:cxn ang="0">
                  <a:pos x="20" y="117"/>
                </a:cxn>
                <a:cxn ang="0">
                  <a:pos x="26" y="110"/>
                </a:cxn>
                <a:cxn ang="0">
                  <a:pos x="38" y="94"/>
                </a:cxn>
                <a:cxn ang="0">
                  <a:pos x="50" y="80"/>
                </a:cxn>
                <a:cxn ang="0">
                  <a:pos x="50" y="80"/>
                </a:cxn>
                <a:cxn ang="0">
                  <a:pos x="107" y="9"/>
                </a:cxn>
                <a:cxn ang="0">
                  <a:pos x="107" y="9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0"/>
                </a:cxn>
                <a:cxn ang="0">
                  <a:pos x="100" y="1"/>
                </a:cxn>
                <a:cxn ang="0">
                  <a:pos x="100" y="1"/>
                </a:cxn>
              </a:cxnLst>
              <a:rect l="0" t="0" r="r" b="b"/>
              <a:pathLst>
                <a:path w="108" h="147">
                  <a:moveTo>
                    <a:pt x="100" y="1"/>
                  </a:moveTo>
                  <a:lnTo>
                    <a:pt x="100" y="1"/>
                  </a:lnTo>
                  <a:lnTo>
                    <a:pt x="68" y="43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25" y="96"/>
                  </a:lnTo>
                  <a:lnTo>
                    <a:pt x="14" y="110"/>
                  </a:lnTo>
                  <a:lnTo>
                    <a:pt x="9" y="117"/>
                  </a:lnTo>
                  <a:lnTo>
                    <a:pt x="5" y="124"/>
                  </a:lnTo>
                  <a:lnTo>
                    <a:pt x="2" y="133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6"/>
                  </a:lnTo>
                  <a:lnTo>
                    <a:pt x="3" y="147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1" y="135"/>
                  </a:lnTo>
                  <a:lnTo>
                    <a:pt x="15" y="125"/>
                  </a:lnTo>
                  <a:lnTo>
                    <a:pt x="20" y="117"/>
                  </a:lnTo>
                  <a:lnTo>
                    <a:pt x="26" y="110"/>
                  </a:lnTo>
                  <a:lnTo>
                    <a:pt x="38" y="94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1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5" name="Freeform 501"/>
            <p:cNvSpPr/>
            <p:nvPr/>
          </p:nvSpPr>
          <p:spPr bwMode="auto">
            <a:xfrm>
              <a:off x="2408238" y="3716338"/>
              <a:ext cx="46038" cy="635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4" y="9"/>
                </a:cxn>
                <a:cxn ang="0">
                  <a:pos x="72" y="13"/>
                </a:cxn>
                <a:cxn ang="0">
                  <a:pos x="66" y="23"/>
                </a:cxn>
                <a:cxn ang="0">
                  <a:pos x="51" y="38"/>
                </a:cxn>
                <a:cxn ang="0">
                  <a:pos x="51" y="38"/>
                </a:cxn>
                <a:cxn ang="0">
                  <a:pos x="26" y="66"/>
                </a:cxn>
                <a:cxn ang="0">
                  <a:pos x="26" y="66"/>
                </a:cxn>
                <a:cxn ang="0">
                  <a:pos x="21" y="72"/>
                </a:cxn>
                <a:cxn ang="0">
                  <a:pos x="17" y="77"/>
                </a:cxn>
                <a:cxn ang="0">
                  <a:pos x="10" y="90"/>
                </a:cxn>
                <a:cxn ang="0">
                  <a:pos x="5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6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6" y="102"/>
                </a:cxn>
                <a:cxn ang="0">
                  <a:pos x="23" y="86"/>
                </a:cxn>
                <a:cxn ang="0">
                  <a:pos x="23" y="86"/>
                </a:cxn>
                <a:cxn ang="0">
                  <a:pos x="30" y="76"/>
                </a:cxn>
                <a:cxn ang="0">
                  <a:pos x="37" y="67"/>
                </a:cxn>
                <a:cxn ang="0">
                  <a:pos x="52" y="51"/>
                </a:cxn>
                <a:cxn ang="0">
                  <a:pos x="52" y="51"/>
                </a:cxn>
                <a:cxn ang="0">
                  <a:pos x="63" y="40"/>
                </a:cxn>
                <a:cxn ang="0">
                  <a:pos x="72" y="29"/>
                </a:cxn>
                <a:cxn ang="0">
                  <a:pos x="77" y="24"/>
                </a:cxn>
                <a:cxn ang="0">
                  <a:pos x="80" y="18"/>
                </a:cxn>
                <a:cxn ang="0">
                  <a:pos x="83" y="11"/>
                </a:cxn>
                <a:cxn ang="0">
                  <a:pos x="85" y="4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122">
                  <a:moveTo>
                    <a:pt x="75" y="4"/>
                  </a:moveTo>
                  <a:lnTo>
                    <a:pt x="75" y="4"/>
                  </a:lnTo>
                  <a:lnTo>
                    <a:pt x="74" y="9"/>
                  </a:lnTo>
                  <a:lnTo>
                    <a:pt x="72" y="13"/>
                  </a:lnTo>
                  <a:lnTo>
                    <a:pt x="66" y="23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1" y="72"/>
                  </a:lnTo>
                  <a:lnTo>
                    <a:pt x="17" y="77"/>
                  </a:lnTo>
                  <a:lnTo>
                    <a:pt x="10" y="90"/>
                  </a:lnTo>
                  <a:lnTo>
                    <a:pt x="5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6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6" y="102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30" y="76"/>
                  </a:lnTo>
                  <a:lnTo>
                    <a:pt x="37" y="67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63" y="40"/>
                  </a:lnTo>
                  <a:lnTo>
                    <a:pt x="72" y="29"/>
                  </a:lnTo>
                  <a:lnTo>
                    <a:pt x="77" y="24"/>
                  </a:lnTo>
                  <a:lnTo>
                    <a:pt x="80" y="18"/>
                  </a:lnTo>
                  <a:lnTo>
                    <a:pt x="83" y="11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6" name="Freeform 502"/>
            <p:cNvSpPr/>
            <p:nvPr/>
          </p:nvSpPr>
          <p:spPr bwMode="auto">
            <a:xfrm>
              <a:off x="2459038" y="3713163"/>
              <a:ext cx="55563" cy="69850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1" y="13"/>
                </a:cxn>
                <a:cxn ang="0">
                  <a:pos x="85" y="23"/>
                </a:cxn>
                <a:cxn ang="0">
                  <a:pos x="79" y="31"/>
                </a:cxn>
                <a:cxn ang="0">
                  <a:pos x="71" y="39"/>
                </a:cxn>
                <a:cxn ang="0">
                  <a:pos x="55" y="53"/>
                </a:cxn>
                <a:cxn ang="0">
                  <a:pos x="46" y="62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27" y="82"/>
                </a:cxn>
                <a:cxn ang="0">
                  <a:pos x="15" y="95"/>
                </a:cxn>
                <a:cxn ang="0">
                  <a:pos x="10" y="102"/>
                </a:cxn>
                <a:cxn ang="0">
                  <a:pos x="6" y="109"/>
                </a:cxn>
                <a:cxn ang="0">
                  <a:pos x="2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7" y="108"/>
                </a:cxn>
                <a:cxn ang="0">
                  <a:pos x="24" y="98"/>
                </a:cxn>
                <a:cxn ang="0">
                  <a:pos x="31" y="89"/>
                </a:cxn>
                <a:cxn ang="0">
                  <a:pos x="39" y="79"/>
                </a:cxn>
                <a:cxn ang="0">
                  <a:pos x="48" y="71"/>
                </a:cxn>
                <a:cxn ang="0">
                  <a:pos x="65" y="56"/>
                </a:cxn>
                <a:cxn ang="0">
                  <a:pos x="65" y="56"/>
                </a:cxn>
                <a:cxn ang="0">
                  <a:pos x="77" y="45"/>
                </a:cxn>
                <a:cxn ang="0">
                  <a:pos x="89" y="34"/>
                </a:cxn>
                <a:cxn ang="0">
                  <a:pos x="94" y="28"/>
                </a:cxn>
                <a:cxn ang="0">
                  <a:pos x="98" y="21"/>
                </a:cxn>
                <a:cxn ang="0">
                  <a:pos x="101" y="14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32">
                  <a:moveTo>
                    <a:pt x="95" y="3"/>
                  </a:moveTo>
                  <a:lnTo>
                    <a:pt x="95" y="3"/>
                  </a:lnTo>
                  <a:lnTo>
                    <a:pt x="91" y="13"/>
                  </a:lnTo>
                  <a:lnTo>
                    <a:pt x="85" y="23"/>
                  </a:lnTo>
                  <a:lnTo>
                    <a:pt x="79" y="31"/>
                  </a:lnTo>
                  <a:lnTo>
                    <a:pt x="71" y="39"/>
                  </a:lnTo>
                  <a:lnTo>
                    <a:pt x="55" y="53"/>
                  </a:lnTo>
                  <a:lnTo>
                    <a:pt x="46" y="62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27" y="82"/>
                  </a:lnTo>
                  <a:lnTo>
                    <a:pt x="15" y="95"/>
                  </a:lnTo>
                  <a:lnTo>
                    <a:pt x="10" y="102"/>
                  </a:lnTo>
                  <a:lnTo>
                    <a:pt x="6" y="109"/>
                  </a:lnTo>
                  <a:lnTo>
                    <a:pt x="2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7" y="108"/>
                  </a:lnTo>
                  <a:lnTo>
                    <a:pt x="24" y="98"/>
                  </a:lnTo>
                  <a:lnTo>
                    <a:pt x="31" y="89"/>
                  </a:lnTo>
                  <a:lnTo>
                    <a:pt x="39" y="79"/>
                  </a:lnTo>
                  <a:lnTo>
                    <a:pt x="48" y="71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77" y="45"/>
                  </a:lnTo>
                  <a:lnTo>
                    <a:pt x="89" y="34"/>
                  </a:lnTo>
                  <a:lnTo>
                    <a:pt x="94" y="28"/>
                  </a:lnTo>
                  <a:lnTo>
                    <a:pt x="98" y="21"/>
                  </a:lnTo>
                  <a:lnTo>
                    <a:pt x="101" y="14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7" name="Freeform 503"/>
            <p:cNvSpPr/>
            <p:nvPr/>
          </p:nvSpPr>
          <p:spPr bwMode="auto">
            <a:xfrm>
              <a:off x="2528888" y="3719513"/>
              <a:ext cx="39688" cy="5873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0" y="16"/>
                </a:cxn>
                <a:cxn ang="0">
                  <a:pos x="52" y="28"/>
                </a:cxn>
                <a:cxn ang="0">
                  <a:pos x="42" y="38"/>
                </a:cxn>
                <a:cxn ang="0">
                  <a:pos x="33" y="50"/>
                </a:cxn>
                <a:cxn ang="0">
                  <a:pos x="33" y="50"/>
                </a:cxn>
                <a:cxn ang="0">
                  <a:pos x="28" y="56"/>
                </a:cxn>
                <a:cxn ang="0">
                  <a:pos x="24" y="62"/>
                </a:cxn>
                <a:cxn ang="0">
                  <a:pos x="15" y="76"/>
                </a:cxn>
                <a:cxn ang="0">
                  <a:pos x="8" y="89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3"/>
                </a:cxn>
                <a:cxn ang="0">
                  <a:pos x="25" y="79"/>
                </a:cxn>
                <a:cxn ang="0">
                  <a:pos x="33" y="65"/>
                </a:cxn>
                <a:cxn ang="0">
                  <a:pos x="43" y="52"/>
                </a:cxn>
                <a:cxn ang="0">
                  <a:pos x="43" y="52"/>
                </a:cxn>
                <a:cxn ang="0">
                  <a:pos x="53" y="42"/>
                </a:cxn>
                <a:cxn ang="0">
                  <a:pos x="61" y="31"/>
                </a:cxn>
                <a:cxn ang="0">
                  <a:pos x="69" y="20"/>
                </a:cxn>
                <a:cxn ang="0">
                  <a:pos x="75" y="7"/>
                </a:cxn>
                <a:cxn ang="0">
                  <a:pos x="75" y="7"/>
                </a:cxn>
                <a:cxn ang="0">
                  <a:pos x="76" y="5"/>
                </a:cxn>
                <a:cxn ang="0">
                  <a:pos x="75" y="4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110">
                  <a:moveTo>
                    <a:pt x="67" y="3"/>
                  </a:moveTo>
                  <a:lnTo>
                    <a:pt x="67" y="3"/>
                  </a:lnTo>
                  <a:lnTo>
                    <a:pt x="60" y="16"/>
                  </a:lnTo>
                  <a:lnTo>
                    <a:pt x="52" y="28"/>
                  </a:lnTo>
                  <a:lnTo>
                    <a:pt x="42" y="38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28" y="56"/>
                  </a:lnTo>
                  <a:lnTo>
                    <a:pt x="24" y="62"/>
                  </a:lnTo>
                  <a:lnTo>
                    <a:pt x="15" y="76"/>
                  </a:lnTo>
                  <a:lnTo>
                    <a:pt x="8" y="89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3"/>
                  </a:lnTo>
                  <a:lnTo>
                    <a:pt x="25" y="79"/>
                  </a:lnTo>
                  <a:lnTo>
                    <a:pt x="33" y="65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53" y="42"/>
                  </a:lnTo>
                  <a:lnTo>
                    <a:pt x="61" y="31"/>
                  </a:lnTo>
                  <a:lnTo>
                    <a:pt x="69" y="20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6" y="5"/>
                  </a:lnTo>
                  <a:lnTo>
                    <a:pt x="75" y="4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8" name="Freeform 504"/>
            <p:cNvSpPr/>
            <p:nvPr/>
          </p:nvSpPr>
          <p:spPr bwMode="auto">
            <a:xfrm>
              <a:off x="2584451" y="3717925"/>
              <a:ext cx="44450" cy="61913"/>
            </a:xfrm>
            <a:custGeom>
              <a:avLst/>
              <a:gdLst/>
              <a:ahLst/>
              <a:cxnLst>
                <a:cxn ang="0">
                  <a:pos x="77" y="5"/>
                </a:cxn>
                <a:cxn ang="0">
                  <a:pos x="77" y="5"/>
                </a:cxn>
                <a:cxn ang="0">
                  <a:pos x="77" y="9"/>
                </a:cxn>
                <a:cxn ang="0">
                  <a:pos x="76" y="15"/>
                </a:cxn>
                <a:cxn ang="0">
                  <a:pos x="73" y="23"/>
                </a:cxn>
                <a:cxn ang="0">
                  <a:pos x="68" y="31"/>
                </a:cxn>
                <a:cxn ang="0">
                  <a:pos x="62" y="39"/>
                </a:cxn>
                <a:cxn ang="0">
                  <a:pos x="48" y="54"/>
                </a:cxn>
                <a:cxn ang="0">
                  <a:pos x="42" y="61"/>
                </a:cxn>
                <a:cxn ang="0">
                  <a:pos x="35" y="68"/>
                </a:cxn>
                <a:cxn ang="0">
                  <a:pos x="35" y="68"/>
                </a:cxn>
                <a:cxn ang="0">
                  <a:pos x="26" y="79"/>
                </a:cxn>
                <a:cxn ang="0">
                  <a:pos x="16" y="89"/>
                </a:cxn>
                <a:cxn ang="0">
                  <a:pos x="8" y="100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4" y="106"/>
                </a:cxn>
                <a:cxn ang="0">
                  <a:pos x="19" y="98"/>
                </a:cxn>
                <a:cxn ang="0">
                  <a:pos x="25" y="90"/>
                </a:cxn>
                <a:cxn ang="0">
                  <a:pos x="32" y="83"/>
                </a:cxn>
                <a:cxn ang="0">
                  <a:pos x="47" y="68"/>
                </a:cxn>
                <a:cxn ang="0">
                  <a:pos x="60" y="54"/>
                </a:cxn>
                <a:cxn ang="0">
                  <a:pos x="60" y="54"/>
                </a:cxn>
                <a:cxn ang="0">
                  <a:pos x="71" y="43"/>
                </a:cxn>
                <a:cxn ang="0">
                  <a:pos x="75" y="38"/>
                </a:cxn>
                <a:cxn ang="0">
                  <a:pos x="79" y="32"/>
                </a:cxn>
                <a:cxn ang="0">
                  <a:pos x="82" y="26"/>
                </a:cxn>
                <a:cxn ang="0">
                  <a:pos x="85" y="19"/>
                </a:cxn>
                <a:cxn ang="0">
                  <a:pos x="86" y="12"/>
                </a:cxn>
                <a:cxn ang="0">
                  <a:pos x="86" y="5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5"/>
                </a:cxn>
                <a:cxn ang="0">
                  <a:pos x="77" y="5"/>
                </a:cxn>
              </a:cxnLst>
              <a:rect l="0" t="0" r="r" b="b"/>
              <a:pathLst>
                <a:path w="86" h="118">
                  <a:moveTo>
                    <a:pt x="77" y="5"/>
                  </a:moveTo>
                  <a:lnTo>
                    <a:pt x="77" y="5"/>
                  </a:lnTo>
                  <a:lnTo>
                    <a:pt x="77" y="9"/>
                  </a:lnTo>
                  <a:lnTo>
                    <a:pt x="76" y="15"/>
                  </a:lnTo>
                  <a:lnTo>
                    <a:pt x="73" y="23"/>
                  </a:lnTo>
                  <a:lnTo>
                    <a:pt x="68" y="31"/>
                  </a:lnTo>
                  <a:lnTo>
                    <a:pt x="62" y="39"/>
                  </a:lnTo>
                  <a:lnTo>
                    <a:pt x="48" y="54"/>
                  </a:lnTo>
                  <a:lnTo>
                    <a:pt x="42" y="61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26" y="79"/>
                  </a:lnTo>
                  <a:lnTo>
                    <a:pt x="16" y="89"/>
                  </a:lnTo>
                  <a:lnTo>
                    <a:pt x="8" y="100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4" y="106"/>
                  </a:lnTo>
                  <a:lnTo>
                    <a:pt x="19" y="98"/>
                  </a:lnTo>
                  <a:lnTo>
                    <a:pt x="25" y="90"/>
                  </a:lnTo>
                  <a:lnTo>
                    <a:pt x="32" y="83"/>
                  </a:lnTo>
                  <a:lnTo>
                    <a:pt x="47" y="68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71" y="43"/>
                  </a:lnTo>
                  <a:lnTo>
                    <a:pt x="75" y="38"/>
                  </a:lnTo>
                  <a:lnTo>
                    <a:pt x="79" y="32"/>
                  </a:lnTo>
                  <a:lnTo>
                    <a:pt x="82" y="26"/>
                  </a:lnTo>
                  <a:lnTo>
                    <a:pt x="85" y="19"/>
                  </a:lnTo>
                  <a:lnTo>
                    <a:pt x="86" y="12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5"/>
                  </a:lnTo>
                  <a:lnTo>
                    <a:pt x="7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9" name="Freeform 505"/>
            <p:cNvSpPr/>
            <p:nvPr/>
          </p:nvSpPr>
          <p:spPr bwMode="auto">
            <a:xfrm>
              <a:off x="2632076" y="3725863"/>
              <a:ext cx="49213" cy="5715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83" y="7"/>
                </a:cxn>
                <a:cxn ang="0">
                  <a:pos x="81" y="10"/>
                </a:cxn>
                <a:cxn ang="0">
                  <a:pos x="74" y="15"/>
                </a:cxn>
                <a:cxn ang="0">
                  <a:pos x="74" y="15"/>
                </a:cxn>
                <a:cxn ang="0">
                  <a:pos x="67" y="21"/>
                </a:cxn>
                <a:cxn ang="0">
                  <a:pos x="62" y="27"/>
                </a:cxn>
                <a:cxn ang="0">
                  <a:pos x="58" y="34"/>
                </a:cxn>
                <a:cxn ang="0">
                  <a:pos x="52" y="40"/>
                </a:cxn>
                <a:cxn ang="0">
                  <a:pos x="52" y="40"/>
                </a:cxn>
                <a:cxn ang="0">
                  <a:pos x="38" y="54"/>
                </a:cxn>
                <a:cxn ang="0">
                  <a:pos x="26" y="70"/>
                </a:cxn>
                <a:cxn ang="0">
                  <a:pos x="14" y="85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7" y="107"/>
                </a:cxn>
                <a:cxn ang="0">
                  <a:pos x="22" y="90"/>
                </a:cxn>
                <a:cxn ang="0">
                  <a:pos x="35" y="74"/>
                </a:cxn>
                <a:cxn ang="0">
                  <a:pos x="50" y="57"/>
                </a:cxn>
                <a:cxn ang="0">
                  <a:pos x="64" y="41"/>
                </a:cxn>
                <a:cxn ang="0">
                  <a:pos x="64" y="41"/>
                </a:cxn>
                <a:cxn ang="0">
                  <a:pos x="69" y="35"/>
                </a:cxn>
                <a:cxn ang="0">
                  <a:pos x="75" y="28"/>
                </a:cxn>
                <a:cxn ang="0">
                  <a:pos x="81" y="22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5"/>
                </a:cxn>
                <a:cxn ang="0">
                  <a:pos x="92" y="12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4" h="108">
                  <a:moveTo>
                    <a:pt x="85" y="3"/>
                  </a:moveTo>
                  <a:lnTo>
                    <a:pt x="85" y="3"/>
                  </a:lnTo>
                  <a:lnTo>
                    <a:pt x="83" y="7"/>
                  </a:lnTo>
                  <a:lnTo>
                    <a:pt x="81" y="10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67" y="21"/>
                  </a:lnTo>
                  <a:lnTo>
                    <a:pt x="62" y="27"/>
                  </a:lnTo>
                  <a:lnTo>
                    <a:pt x="58" y="3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38" y="54"/>
                  </a:lnTo>
                  <a:lnTo>
                    <a:pt x="26" y="70"/>
                  </a:lnTo>
                  <a:lnTo>
                    <a:pt x="14" y="85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22" y="90"/>
                  </a:lnTo>
                  <a:lnTo>
                    <a:pt x="35" y="74"/>
                  </a:lnTo>
                  <a:lnTo>
                    <a:pt x="50" y="57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9" y="35"/>
                  </a:lnTo>
                  <a:lnTo>
                    <a:pt x="75" y="28"/>
                  </a:lnTo>
                  <a:lnTo>
                    <a:pt x="81" y="22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5"/>
                  </a:lnTo>
                  <a:lnTo>
                    <a:pt x="92" y="12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0" name="Freeform 506"/>
            <p:cNvSpPr/>
            <p:nvPr/>
          </p:nvSpPr>
          <p:spPr bwMode="auto">
            <a:xfrm>
              <a:off x="2674938" y="3722688"/>
              <a:ext cx="49213" cy="58738"/>
            </a:xfrm>
            <a:custGeom>
              <a:avLst/>
              <a:gdLst/>
              <a:ahLst/>
              <a:cxnLst>
                <a:cxn ang="0">
                  <a:pos x="84" y="3"/>
                </a:cxn>
                <a:cxn ang="0">
                  <a:pos x="84" y="3"/>
                </a:cxn>
                <a:cxn ang="0">
                  <a:pos x="82" y="12"/>
                </a:cxn>
                <a:cxn ang="0">
                  <a:pos x="78" y="19"/>
                </a:cxn>
                <a:cxn ang="0">
                  <a:pos x="74" y="25"/>
                </a:cxn>
                <a:cxn ang="0">
                  <a:pos x="70" y="31"/>
                </a:cxn>
                <a:cxn ang="0">
                  <a:pos x="59" y="44"/>
                </a:cxn>
                <a:cxn ang="0">
                  <a:pos x="47" y="55"/>
                </a:cxn>
                <a:cxn ang="0">
                  <a:pos x="47" y="55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59" y="57"/>
                </a:cxn>
                <a:cxn ang="0">
                  <a:pos x="59" y="57"/>
                </a:cxn>
                <a:cxn ang="0">
                  <a:pos x="70" y="46"/>
                </a:cxn>
                <a:cxn ang="0">
                  <a:pos x="80" y="34"/>
                </a:cxn>
                <a:cxn ang="0">
                  <a:pos x="84" y="28"/>
                </a:cxn>
                <a:cxn ang="0">
                  <a:pos x="89" y="21"/>
                </a:cxn>
                <a:cxn ang="0">
                  <a:pos x="92" y="14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4" y="5"/>
                </a:cxn>
                <a:cxn ang="0">
                  <a:pos x="94" y="2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5" y="2"/>
                </a:cxn>
                <a:cxn ang="0">
                  <a:pos x="84" y="3"/>
                </a:cxn>
                <a:cxn ang="0">
                  <a:pos x="84" y="3"/>
                </a:cxn>
              </a:cxnLst>
              <a:rect l="0" t="0" r="r" b="b"/>
              <a:pathLst>
                <a:path w="94" h="110">
                  <a:moveTo>
                    <a:pt x="84" y="3"/>
                  </a:moveTo>
                  <a:lnTo>
                    <a:pt x="84" y="3"/>
                  </a:lnTo>
                  <a:lnTo>
                    <a:pt x="82" y="12"/>
                  </a:lnTo>
                  <a:lnTo>
                    <a:pt x="78" y="19"/>
                  </a:lnTo>
                  <a:lnTo>
                    <a:pt x="74" y="25"/>
                  </a:lnTo>
                  <a:lnTo>
                    <a:pt x="70" y="31"/>
                  </a:lnTo>
                  <a:lnTo>
                    <a:pt x="59" y="44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70" y="46"/>
                  </a:lnTo>
                  <a:lnTo>
                    <a:pt x="80" y="34"/>
                  </a:lnTo>
                  <a:lnTo>
                    <a:pt x="84" y="28"/>
                  </a:lnTo>
                  <a:lnTo>
                    <a:pt x="89" y="21"/>
                  </a:lnTo>
                  <a:lnTo>
                    <a:pt x="92" y="14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5" y="2"/>
                  </a:lnTo>
                  <a:lnTo>
                    <a:pt x="84" y="3"/>
                  </a:lnTo>
                  <a:lnTo>
                    <a:pt x="8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1" name="Freeform 507"/>
            <p:cNvSpPr/>
            <p:nvPr/>
          </p:nvSpPr>
          <p:spPr bwMode="auto">
            <a:xfrm>
              <a:off x="2801938" y="3652838"/>
              <a:ext cx="107950" cy="117475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71" y="24"/>
                </a:cxn>
                <a:cxn ang="0">
                  <a:pos x="157" y="35"/>
                </a:cxn>
                <a:cxn ang="0">
                  <a:pos x="145" y="47"/>
                </a:cxn>
                <a:cxn ang="0">
                  <a:pos x="145" y="47"/>
                </a:cxn>
                <a:cxn ang="0">
                  <a:pos x="133" y="61"/>
                </a:cxn>
                <a:cxn ang="0">
                  <a:pos x="119" y="76"/>
                </a:cxn>
                <a:cxn ang="0">
                  <a:pos x="93" y="106"/>
                </a:cxn>
                <a:cxn ang="0">
                  <a:pos x="93" y="106"/>
                </a:cxn>
                <a:cxn ang="0">
                  <a:pos x="68" y="134"/>
                </a:cxn>
                <a:cxn ang="0">
                  <a:pos x="41" y="164"/>
                </a:cxn>
                <a:cxn ang="0">
                  <a:pos x="41" y="164"/>
                </a:cxn>
                <a:cxn ang="0">
                  <a:pos x="19" y="189"/>
                </a:cxn>
                <a:cxn ang="0">
                  <a:pos x="10" y="202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2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7" y="207"/>
                </a:cxn>
                <a:cxn ang="0">
                  <a:pos x="26" y="194"/>
                </a:cxn>
                <a:cxn ang="0">
                  <a:pos x="47" y="172"/>
                </a:cxn>
                <a:cxn ang="0">
                  <a:pos x="47" y="172"/>
                </a:cxn>
                <a:cxn ang="0">
                  <a:pos x="74" y="142"/>
                </a:cxn>
                <a:cxn ang="0">
                  <a:pos x="101" y="112"/>
                </a:cxn>
                <a:cxn ang="0">
                  <a:pos x="101" y="112"/>
                </a:cxn>
                <a:cxn ang="0">
                  <a:pos x="126" y="83"/>
                </a:cxn>
                <a:cxn ang="0">
                  <a:pos x="139" y="67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65" y="41"/>
                </a:cxn>
                <a:cxn ang="0">
                  <a:pos x="177" y="30"/>
                </a:cxn>
                <a:cxn ang="0">
                  <a:pos x="203" y="7"/>
                </a:cxn>
                <a:cxn ang="0">
                  <a:pos x="203" y="7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22">
                  <a:moveTo>
                    <a:pt x="196" y="1"/>
                  </a:moveTo>
                  <a:lnTo>
                    <a:pt x="196" y="1"/>
                  </a:lnTo>
                  <a:lnTo>
                    <a:pt x="171" y="24"/>
                  </a:lnTo>
                  <a:lnTo>
                    <a:pt x="157" y="35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33" y="61"/>
                  </a:lnTo>
                  <a:lnTo>
                    <a:pt x="119" y="76"/>
                  </a:lnTo>
                  <a:lnTo>
                    <a:pt x="93" y="106"/>
                  </a:lnTo>
                  <a:lnTo>
                    <a:pt x="93" y="106"/>
                  </a:lnTo>
                  <a:lnTo>
                    <a:pt x="68" y="134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19" y="189"/>
                  </a:lnTo>
                  <a:lnTo>
                    <a:pt x="10" y="202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2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7" y="207"/>
                  </a:lnTo>
                  <a:lnTo>
                    <a:pt x="26" y="194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74" y="14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26" y="83"/>
                  </a:lnTo>
                  <a:lnTo>
                    <a:pt x="139" y="67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65" y="41"/>
                  </a:lnTo>
                  <a:lnTo>
                    <a:pt x="177" y="30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2" name="Freeform 508"/>
            <p:cNvSpPr/>
            <p:nvPr/>
          </p:nvSpPr>
          <p:spPr bwMode="auto">
            <a:xfrm>
              <a:off x="2835276" y="3698875"/>
              <a:ext cx="74613" cy="74613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5" y="15"/>
                </a:cxn>
                <a:cxn ang="0">
                  <a:pos x="98" y="31"/>
                </a:cxn>
                <a:cxn ang="0">
                  <a:pos x="80" y="46"/>
                </a:cxn>
                <a:cxn ang="0">
                  <a:pos x="63" y="63"/>
                </a:cxn>
                <a:cxn ang="0">
                  <a:pos x="48" y="79"/>
                </a:cxn>
                <a:cxn ang="0">
                  <a:pos x="31" y="97"/>
                </a:cxn>
                <a:cxn ang="0">
                  <a:pos x="16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3" y="141"/>
                </a:cxn>
                <a:cxn ang="0">
                  <a:pos x="5" y="141"/>
                </a:cxn>
                <a:cxn ang="0">
                  <a:pos x="7" y="141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23" y="122"/>
                </a:cxn>
                <a:cxn ang="0">
                  <a:pos x="39" y="104"/>
                </a:cxn>
                <a:cxn ang="0">
                  <a:pos x="54" y="87"/>
                </a:cxn>
                <a:cxn ang="0">
                  <a:pos x="71" y="70"/>
                </a:cxn>
                <a:cxn ang="0">
                  <a:pos x="87" y="54"/>
                </a:cxn>
                <a:cxn ang="0">
                  <a:pos x="105" y="38"/>
                </a:cxn>
                <a:cxn ang="0">
                  <a:pos x="122" y="23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141">
                  <a:moveTo>
                    <a:pt x="134" y="1"/>
                  </a:moveTo>
                  <a:lnTo>
                    <a:pt x="134" y="1"/>
                  </a:lnTo>
                  <a:lnTo>
                    <a:pt x="115" y="15"/>
                  </a:lnTo>
                  <a:lnTo>
                    <a:pt x="98" y="31"/>
                  </a:lnTo>
                  <a:lnTo>
                    <a:pt x="80" y="46"/>
                  </a:lnTo>
                  <a:lnTo>
                    <a:pt x="63" y="63"/>
                  </a:lnTo>
                  <a:lnTo>
                    <a:pt x="48" y="79"/>
                  </a:lnTo>
                  <a:lnTo>
                    <a:pt x="31" y="97"/>
                  </a:lnTo>
                  <a:lnTo>
                    <a:pt x="16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3" y="141"/>
                  </a:lnTo>
                  <a:lnTo>
                    <a:pt x="5" y="141"/>
                  </a:lnTo>
                  <a:lnTo>
                    <a:pt x="7" y="141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23" y="122"/>
                  </a:lnTo>
                  <a:lnTo>
                    <a:pt x="39" y="104"/>
                  </a:lnTo>
                  <a:lnTo>
                    <a:pt x="54" y="87"/>
                  </a:lnTo>
                  <a:lnTo>
                    <a:pt x="71" y="70"/>
                  </a:lnTo>
                  <a:lnTo>
                    <a:pt x="87" y="54"/>
                  </a:lnTo>
                  <a:lnTo>
                    <a:pt x="105" y="38"/>
                  </a:lnTo>
                  <a:lnTo>
                    <a:pt x="122" y="23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3" name="Freeform 509"/>
            <p:cNvSpPr/>
            <p:nvPr/>
          </p:nvSpPr>
          <p:spPr bwMode="auto">
            <a:xfrm>
              <a:off x="2347913" y="3414713"/>
              <a:ext cx="63500" cy="5715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6" y="12"/>
                </a:cxn>
                <a:cxn ang="0">
                  <a:pos x="82" y="24"/>
                </a:cxn>
                <a:cxn ang="0">
                  <a:pos x="51" y="46"/>
                </a:cxn>
                <a:cxn ang="0">
                  <a:pos x="35" y="59"/>
                </a:cxn>
                <a:cxn ang="0">
                  <a:pos x="22" y="71"/>
                </a:cxn>
                <a:cxn ang="0">
                  <a:pos x="16" y="78"/>
                </a:cxn>
                <a:cxn ang="0">
                  <a:pos x="9" y="86"/>
                </a:cxn>
                <a:cxn ang="0">
                  <a:pos x="5" y="93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3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13" y="98"/>
                </a:cxn>
                <a:cxn ang="0">
                  <a:pos x="18" y="91"/>
                </a:cxn>
                <a:cxn ang="0">
                  <a:pos x="24" y="83"/>
                </a:cxn>
                <a:cxn ang="0">
                  <a:pos x="29" y="76"/>
                </a:cxn>
                <a:cxn ang="0">
                  <a:pos x="43" y="64"/>
                </a:cxn>
                <a:cxn ang="0">
                  <a:pos x="58" y="52"/>
                </a:cxn>
                <a:cxn ang="0">
                  <a:pos x="89" y="30"/>
                </a:cxn>
                <a:cxn ang="0">
                  <a:pos x="103" y="19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6"/>
                </a:cxn>
                <a:cxn ang="0">
                  <a:pos x="119" y="4"/>
                </a:cxn>
                <a:cxn ang="0">
                  <a:pos x="118" y="2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108">
                  <a:moveTo>
                    <a:pt x="111" y="1"/>
                  </a:moveTo>
                  <a:lnTo>
                    <a:pt x="111" y="1"/>
                  </a:lnTo>
                  <a:lnTo>
                    <a:pt x="96" y="12"/>
                  </a:lnTo>
                  <a:lnTo>
                    <a:pt x="82" y="24"/>
                  </a:lnTo>
                  <a:lnTo>
                    <a:pt x="51" y="46"/>
                  </a:lnTo>
                  <a:lnTo>
                    <a:pt x="35" y="59"/>
                  </a:lnTo>
                  <a:lnTo>
                    <a:pt x="22" y="71"/>
                  </a:lnTo>
                  <a:lnTo>
                    <a:pt x="16" y="78"/>
                  </a:lnTo>
                  <a:lnTo>
                    <a:pt x="9" y="86"/>
                  </a:lnTo>
                  <a:lnTo>
                    <a:pt x="5" y="93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3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13" y="98"/>
                  </a:lnTo>
                  <a:lnTo>
                    <a:pt x="18" y="91"/>
                  </a:lnTo>
                  <a:lnTo>
                    <a:pt x="24" y="83"/>
                  </a:lnTo>
                  <a:lnTo>
                    <a:pt x="29" y="76"/>
                  </a:lnTo>
                  <a:lnTo>
                    <a:pt x="43" y="64"/>
                  </a:lnTo>
                  <a:lnTo>
                    <a:pt x="58" y="52"/>
                  </a:lnTo>
                  <a:lnTo>
                    <a:pt x="89" y="30"/>
                  </a:lnTo>
                  <a:lnTo>
                    <a:pt x="103" y="19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6"/>
                  </a:lnTo>
                  <a:lnTo>
                    <a:pt x="119" y="4"/>
                  </a:lnTo>
                  <a:lnTo>
                    <a:pt x="118" y="2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4" name="Freeform 510"/>
            <p:cNvSpPr/>
            <p:nvPr/>
          </p:nvSpPr>
          <p:spPr bwMode="auto">
            <a:xfrm>
              <a:off x="2393951" y="3408363"/>
              <a:ext cx="69850" cy="68263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04" y="20"/>
                </a:cxn>
                <a:cxn ang="0">
                  <a:pos x="84" y="38"/>
                </a:cxn>
                <a:cxn ang="0">
                  <a:pos x="63" y="55"/>
                </a:cxn>
                <a:cxn ang="0">
                  <a:pos x="54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8" y="80"/>
                </a:cxn>
                <a:cxn ang="0">
                  <a:pos x="32" y="86"/>
                </a:cxn>
                <a:cxn ang="0">
                  <a:pos x="18" y="97"/>
                </a:cxn>
                <a:cxn ang="0">
                  <a:pos x="12" y="103"/>
                </a:cxn>
                <a:cxn ang="0">
                  <a:pos x="6" y="109"/>
                </a:cxn>
                <a:cxn ang="0">
                  <a:pos x="2" y="11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0" y="126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0" y="129"/>
                </a:cxn>
                <a:cxn ang="0">
                  <a:pos x="12" y="128"/>
                </a:cxn>
                <a:cxn ang="0">
                  <a:pos x="13" y="125"/>
                </a:cxn>
                <a:cxn ang="0">
                  <a:pos x="13" y="122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4" y="113"/>
                </a:cxn>
                <a:cxn ang="0">
                  <a:pos x="19" y="108"/>
                </a:cxn>
                <a:cxn ang="0">
                  <a:pos x="33" y="97"/>
                </a:cxn>
                <a:cxn ang="0">
                  <a:pos x="45" y="86"/>
                </a:cxn>
                <a:cxn ang="0">
                  <a:pos x="51" y="81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64" y="66"/>
                </a:cxn>
                <a:cxn ang="0">
                  <a:pos x="72" y="57"/>
                </a:cxn>
                <a:cxn ang="0">
                  <a:pos x="92" y="41"/>
                </a:cxn>
                <a:cxn ang="0">
                  <a:pos x="111" y="25"/>
                </a:cxn>
                <a:cxn ang="0">
                  <a:pos x="122" y="17"/>
                </a:cxn>
                <a:cxn ang="0">
                  <a:pos x="131" y="9"/>
                </a:cxn>
                <a:cxn ang="0">
                  <a:pos x="131" y="9"/>
                </a:cxn>
                <a:cxn ang="0">
                  <a:pos x="132" y="8"/>
                </a:cxn>
                <a:cxn ang="0">
                  <a:pos x="132" y="6"/>
                </a:cxn>
                <a:cxn ang="0">
                  <a:pos x="132" y="4"/>
                </a:cxn>
                <a:cxn ang="0">
                  <a:pos x="131" y="3"/>
                </a:cxn>
                <a:cxn ang="0">
                  <a:pos x="129" y="2"/>
                </a:cxn>
                <a:cxn ang="0">
                  <a:pos x="128" y="0"/>
                </a:cxn>
                <a:cxn ang="0">
                  <a:pos x="126" y="2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2" h="129">
                  <a:moveTo>
                    <a:pt x="124" y="3"/>
                  </a:moveTo>
                  <a:lnTo>
                    <a:pt x="124" y="3"/>
                  </a:lnTo>
                  <a:lnTo>
                    <a:pt x="104" y="20"/>
                  </a:lnTo>
                  <a:lnTo>
                    <a:pt x="84" y="38"/>
                  </a:lnTo>
                  <a:lnTo>
                    <a:pt x="63" y="55"/>
                  </a:lnTo>
                  <a:lnTo>
                    <a:pt x="54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8" y="80"/>
                  </a:lnTo>
                  <a:lnTo>
                    <a:pt x="32" y="86"/>
                  </a:lnTo>
                  <a:lnTo>
                    <a:pt x="18" y="97"/>
                  </a:lnTo>
                  <a:lnTo>
                    <a:pt x="12" y="103"/>
                  </a:lnTo>
                  <a:lnTo>
                    <a:pt x="6" y="109"/>
                  </a:lnTo>
                  <a:lnTo>
                    <a:pt x="2" y="11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6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0" y="129"/>
                  </a:lnTo>
                  <a:lnTo>
                    <a:pt x="12" y="128"/>
                  </a:lnTo>
                  <a:lnTo>
                    <a:pt x="13" y="125"/>
                  </a:lnTo>
                  <a:lnTo>
                    <a:pt x="13" y="122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4" y="113"/>
                  </a:lnTo>
                  <a:lnTo>
                    <a:pt x="19" y="108"/>
                  </a:lnTo>
                  <a:lnTo>
                    <a:pt x="33" y="97"/>
                  </a:lnTo>
                  <a:lnTo>
                    <a:pt x="45" y="86"/>
                  </a:lnTo>
                  <a:lnTo>
                    <a:pt x="51" y="81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64" y="66"/>
                  </a:lnTo>
                  <a:lnTo>
                    <a:pt x="72" y="57"/>
                  </a:lnTo>
                  <a:lnTo>
                    <a:pt x="92" y="41"/>
                  </a:lnTo>
                  <a:lnTo>
                    <a:pt x="111" y="25"/>
                  </a:lnTo>
                  <a:lnTo>
                    <a:pt x="122" y="17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2" y="8"/>
                  </a:lnTo>
                  <a:lnTo>
                    <a:pt x="132" y="6"/>
                  </a:lnTo>
                  <a:lnTo>
                    <a:pt x="132" y="4"/>
                  </a:lnTo>
                  <a:lnTo>
                    <a:pt x="131" y="3"/>
                  </a:lnTo>
                  <a:lnTo>
                    <a:pt x="129" y="2"/>
                  </a:lnTo>
                  <a:lnTo>
                    <a:pt x="128" y="0"/>
                  </a:lnTo>
                  <a:lnTo>
                    <a:pt x="126" y="2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5" name="Freeform 511"/>
            <p:cNvSpPr/>
            <p:nvPr/>
          </p:nvSpPr>
          <p:spPr bwMode="auto">
            <a:xfrm>
              <a:off x="2430463" y="3419475"/>
              <a:ext cx="80963" cy="66675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16"/>
                </a:cxn>
                <a:cxn ang="0">
                  <a:pos x="106" y="29"/>
                </a:cxn>
                <a:cxn ang="0">
                  <a:pos x="68" y="56"/>
                </a:cxn>
                <a:cxn ang="0">
                  <a:pos x="50" y="70"/>
                </a:cxn>
                <a:cxn ang="0">
                  <a:pos x="33" y="86"/>
                </a:cxn>
                <a:cxn ang="0">
                  <a:pos x="17" y="102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7"/>
                </a:cxn>
                <a:cxn ang="0">
                  <a:pos x="7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4" y="108"/>
                </a:cxn>
                <a:cxn ang="0">
                  <a:pos x="40" y="91"/>
                </a:cxn>
                <a:cxn ang="0">
                  <a:pos x="58" y="77"/>
                </a:cxn>
                <a:cxn ang="0">
                  <a:pos x="75" y="62"/>
                </a:cxn>
                <a:cxn ang="0">
                  <a:pos x="114" y="35"/>
                </a:cxn>
                <a:cxn ang="0">
                  <a:pos x="132" y="22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6"/>
                </a:cxn>
                <a:cxn ang="0">
                  <a:pos x="152" y="4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2" h="127">
                  <a:moveTo>
                    <a:pt x="144" y="1"/>
                  </a:moveTo>
                  <a:lnTo>
                    <a:pt x="144" y="1"/>
                  </a:lnTo>
                  <a:lnTo>
                    <a:pt x="125" y="16"/>
                  </a:lnTo>
                  <a:lnTo>
                    <a:pt x="106" y="29"/>
                  </a:lnTo>
                  <a:lnTo>
                    <a:pt x="68" y="56"/>
                  </a:lnTo>
                  <a:lnTo>
                    <a:pt x="50" y="70"/>
                  </a:lnTo>
                  <a:lnTo>
                    <a:pt x="33" y="86"/>
                  </a:lnTo>
                  <a:lnTo>
                    <a:pt x="17" y="102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7"/>
                  </a:lnTo>
                  <a:lnTo>
                    <a:pt x="7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4" y="108"/>
                  </a:lnTo>
                  <a:lnTo>
                    <a:pt x="40" y="91"/>
                  </a:lnTo>
                  <a:lnTo>
                    <a:pt x="58" y="77"/>
                  </a:lnTo>
                  <a:lnTo>
                    <a:pt x="75" y="62"/>
                  </a:lnTo>
                  <a:lnTo>
                    <a:pt x="114" y="35"/>
                  </a:lnTo>
                  <a:lnTo>
                    <a:pt x="132" y="22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6"/>
                  </a:lnTo>
                  <a:lnTo>
                    <a:pt x="152" y="4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6" name="Freeform 512"/>
            <p:cNvSpPr/>
            <p:nvPr/>
          </p:nvSpPr>
          <p:spPr bwMode="auto">
            <a:xfrm>
              <a:off x="2490788" y="3421063"/>
              <a:ext cx="73025" cy="60325"/>
            </a:xfrm>
            <a:custGeom>
              <a:avLst/>
              <a:gdLst/>
              <a:ahLst/>
              <a:cxnLst>
                <a:cxn ang="0">
                  <a:pos x="131" y="1"/>
                </a:cxn>
                <a:cxn ang="0">
                  <a:pos x="131" y="1"/>
                </a:cxn>
                <a:cxn ang="0">
                  <a:pos x="115" y="12"/>
                </a:cxn>
                <a:cxn ang="0">
                  <a:pos x="100" y="22"/>
                </a:cxn>
                <a:cxn ang="0">
                  <a:pos x="84" y="32"/>
                </a:cxn>
                <a:cxn ang="0">
                  <a:pos x="69" y="44"/>
                </a:cxn>
                <a:cxn ang="0">
                  <a:pos x="69" y="44"/>
                </a:cxn>
                <a:cxn ang="0">
                  <a:pos x="51" y="59"/>
                </a:cxn>
                <a:cxn ang="0">
                  <a:pos x="35" y="75"/>
                </a:cxn>
                <a:cxn ang="0">
                  <a:pos x="2" y="107"/>
                </a:cxn>
                <a:cxn ang="0">
                  <a:pos x="2" y="107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35" y="87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80" y="48"/>
                </a:cxn>
                <a:cxn ang="0">
                  <a:pos x="99" y="35"/>
                </a:cxn>
                <a:cxn ang="0">
                  <a:pos x="117" y="23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7" y="7"/>
                </a:cxn>
                <a:cxn ang="0">
                  <a:pos x="137" y="6"/>
                </a:cxn>
                <a:cxn ang="0">
                  <a:pos x="136" y="2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31" y="1"/>
                </a:cxn>
              </a:cxnLst>
              <a:rect l="0" t="0" r="r" b="b"/>
              <a:pathLst>
                <a:path w="137" h="114">
                  <a:moveTo>
                    <a:pt x="131" y="1"/>
                  </a:moveTo>
                  <a:lnTo>
                    <a:pt x="131" y="1"/>
                  </a:lnTo>
                  <a:lnTo>
                    <a:pt x="115" y="12"/>
                  </a:lnTo>
                  <a:lnTo>
                    <a:pt x="100" y="22"/>
                  </a:lnTo>
                  <a:lnTo>
                    <a:pt x="84" y="32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51" y="59"/>
                  </a:lnTo>
                  <a:lnTo>
                    <a:pt x="35" y="75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35" y="87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80" y="48"/>
                  </a:lnTo>
                  <a:lnTo>
                    <a:pt x="99" y="35"/>
                  </a:lnTo>
                  <a:lnTo>
                    <a:pt x="117" y="23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7" y="7"/>
                  </a:lnTo>
                  <a:lnTo>
                    <a:pt x="137" y="6"/>
                  </a:lnTo>
                  <a:lnTo>
                    <a:pt x="136" y="2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7" name="Freeform 513"/>
            <p:cNvSpPr/>
            <p:nvPr/>
          </p:nvSpPr>
          <p:spPr bwMode="auto">
            <a:xfrm>
              <a:off x="2557463" y="3416300"/>
              <a:ext cx="58738" cy="60325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9"/>
                </a:cxn>
                <a:cxn ang="0">
                  <a:pos x="94" y="16"/>
                </a:cxn>
                <a:cxn ang="0">
                  <a:pos x="80" y="29"/>
                </a:cxn>
                <a:cxn ang="0">
                  <a:pos x="67" y="41"/>
                </a:cxn>
                <a:cxn ang="0">
                  <a:pos x="53" y="54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65" y="55"/>
                </a:cxn>
                <a:cxn ang="0">
                  <a:pos x="65" y="55"/>
                </a:cxn>
                <a:cxn ang="0">
                  <a:pos x="77" y="43"/>
                </a:cxn>
                <a:cxn ang="0">
                  <a:pos x="91" y="32"/>
                </a:cxn>
                <a:cxn ang="0">
                  <a:pos x="102" y="21"/>
                </a:cxn>
                <a:cxn ang="0">
                  <a:pos x="108" y="13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4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14">
                  <a:moveTo>
                    <a:pt x="104" y="2"/>
                  </a:moveTo>
                  <a:lnTo>
                    <a:pt x="104" y="2"/>
                  </a:lnTo>
                  <a:lnTo>
                    <a:pt x="100" y="9"/>
                  </a:lnTo>
                  <a:lnTo>
                    <a:pt x="94" y="16"/>
                  </a:lnTo>
                  <a:lnTo>
                    <a:pt x="80" y="29"/>
                  </a:lnTo>
                  <a:lnTo>
                    <a:pt x="67" y="41"/>
                  </a:lnTo>
                  <a:lnTo>
                    <a:pt x="53" y="54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77" y="43"/>
                  </a:lnTo>
                  <a:lnTo>
                    <a:pt x="91" y="32"/>
                  </a:lnTo>
                  <a:lnTo>
                    <a:pt x="102" y="21"/>
                  </a:lnTo>
                  <a:lnTo>
                    <a:pt x="108" y="13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4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8" name="Freeform 514"/>
            <p:cNvSpPr/>
            <p:nvPr/>
          </p:nvSpPr>
          <p:spPr bwMode="auto">
            <a:xfrm>
              <a:off x="2611438" y="3403600"/>
              <a:ext cx="55563" cy="68263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2" y="9"/>
                </a:cxn>
                <a:cxn ang="0">
                  <a:pos x="87" y="16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2" y="37"/>
                </a:cxn>
                <a:cxn ang="0">
                  <a:pos x="65" y="46"/>
                </a:cxn>
                <a:cxn ang="0">
                  <a:pos x="50" y="61"/>
                </a:cxn>
                <a:cxn ang="0">
                  <a:pos x="50" y="61"/>
                </a:cxn>
                <a:cxn ang="0">
                  <a:pos x="36" y="75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9" y="127"/>
                </a:cxn>
                <a:cxn ang="0">
                  <a:pos x="11" y="125"/>
                </a:cxn>
                <a:cxn ang="0">
                  <a:pos x="12" y="123"/>
                </a:cxn>
                <a:cxn ang="0">
                  <a:pos x="13" y="120"/>
                </a:cxn>
                <a:cxn ang="0">
                  <a:pos x="13" y="120"/>
                </a:cxn>
                <a:cxn ang="0">
                  <a:pos x="14" y="118"/>
                </a:cxn>
                <a:cxn ang="0">
                  <a:pos x="13" y="117"/>
                </a:cxn>
                <a:cxn ang="0">
                  <a:pos x="13" y="117"/>
                </a:cxn>
                <a:cxn ang="0">
                  <a:pos x="20" y="108"/>
                </a:cxn>
                <a:cxn ang="0">
                  <a:pos x="26" y="99"/>
                </a:cxn>
                <a:cxn ang="0">
                  <a:pos x="41" y="84"/>
                </a:cxn>
                <a:cxn ang="0">
                  <a:pos x="56" y="68"/>
                </a:cxn>
                <a:cxn ang="0">
                  <a:pos x="70" y="52"/>
                </a:cxn>
                <a:cxn ang="0">
                  <a:pos x="70" y="52"/>
                </a:cxn>
                <a:cxn ang="0">
                  <a:pos x="80" y="41"/>
                </a:cxn>
                <a:cxn ang="0">
                  <a:pos x="89" y="30"/>
                </a:cxn>
                <a:cxn ang="0">
                  <a:pos x="98" y="19"/>
                </a:cxn>
                <a:cxn ang="0">
                  <a:pos x="101" y="13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1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128">
                  <a:moveTo>
                    <a:pt x="95" y="4"/>
                  </a:moveTo>
                  <a:lnTo>
                    <a:pt x="95" y="4"/>
                  </a:lnTo>
                  <a:lnTo>
                    <a:pt x="92" y="9"/>
                  </a:lnTo>
                  <a:lnTo>
                    <a:pt x="87" y="16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2" y="37"/>
                  </a:lnTo>
                  <a:lnTo>
                    <a:pt x="65" y="4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36" y="75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2" y="123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4" y="118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20" y="108"/>
                  </a:lnTo>
                  <a:lnTo>
                    <a:pt x="26" y="99"/>
                  </a:lnTo>
                  <a:lnTo>
                    <a:pt x="41" y="84"/>
                  </a:lnTo>
                  <a:lnTo>
                    <a:pt x="56" y="68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80" y="41"/>
                  </a:lnTo>
                  <a:lnTo>
                    <a:pt x="89" y="30"/>
                  </a:lnTo>
                  <a:lnTo>
                    <a:pt x="98" y="19"/>
                  </a:lnTo>
                  <a:lnTo>
                    <a:pt x="101" y="13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9" name="Freeform 515"/>
            <p:cNvSpPr/>
            <p:nvPr/>
          </p:nvSpPr>
          <p:spPr bwMode="auto">
            <a:xfrm>
              <a:off x="2640013" y="3408363"/>
              <a:ext cx="77788" cy="76200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9" y="3"/>
                </a:cxn>
                <a:cxn ang="0">
                  <a:pos x="71" y="70"/>
                </a:cxn>
                <a:cxn ang="0">
                  <a:pos x="37" y="103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43" y="109"/>
                </a:cxn>
                <a:cxn ang="0">
                  <a:pos x="77" y="76"/>
                </a:cxn>
                <a:cxn ang="0">
                  <a:pos x="145" y="9"/>
                </a:cxn>
                <a:cxn ang="0">
                  <a:pos x="145" y="9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6" y="4"/>
                </a:cxn>
                <a:cxn ang="0">
                  <a:pos x="145" y="3"/>
                </a:cxn>
                <a:cxn ang="0">
                  <a:pos x="144" y="2"/>
                </a:cxn>
                <a:cxn ang="0">
                  <a:pos x="142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7" h="143">
                  <a:moveTo>
                    <a:pt x="139" y="3"/>
                  </a:moveTo>
                  <a:lnTo>
                    <a:pt x="139" y="3"/>
                  </a:lnTo>
                  <a:lnTo>
                    <a:pt x="71" y="70"/>
                  </a:lnTo>
                  <a:lnTo>
                    <a:pt x="37" y="10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43" y="109"/>
                  </a:lnTo>
                  <a:lnTo>
                    <a:pt x="77" y="76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6" y="4"/>
                  </a:lnTo>
                  <a:lnTo>
                    <a:pt x="145" y="3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0" name="Freeform 516"/>
            <p:cNvSpPr/>
            <p:nvPr/>
          </p:nvSpPr>
          <p:spPr bwMode="auto">
            <a:xfrm>
              <a:off x="2730501" y="3216275"/>
              <a:ext cx="61913" cy="65088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103" y="3"/>
                </a:cxn>
                <a:cxn ang="0">
                  <a:pos x="96" y="8"/>
                </a:cxn>
                <a:cxn ang="0">
                  <a:pos x="89" y="13"/>
                </a:cxn>
                <a:cxn ang="0">
                  <a:pos x="82" y="18"/>
                </a:cxn>
                <a:cxn ang="0">
                  <a:pos x="69" y="32"/>
                </a:cxn>
                <a:cxn ang="0">
                  <a:pos x="57" y="44"/>
                </a:cxn>
                <a:cxn ang="0">
                  <a:pos x="57" y="44"/>
                </a:cxn>
                <a:cxn ang="0">
                  <a:pos x="50" y="53"/>
                </a:cxn>
                <a:cxn ang="0">
                  <a:pos x="42" y="62"/>
                </a:cxn>
                <a:cxn ang="0">
                  <a:pos x="29" y="79"/>
                </a:cxn>
                <a:cxn ang="0">
                  <a:pos x="16" y="98"/>
                </a:cxn>
                <a:cxn ang="0">
                  <a:pos x="8" y="106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7" y="122"/>
                </a:cxn>
                <a:cxn ang="0">
                  <a:pos x="20" y="107"/>
                </a:cxn>
                <a:cxn ang="0">
                  <a:pos x="32" y="93"/>
                </a:cxn>
                <a:cxn ang="0">
                  <a:pos x="54" y="63"/>
                </a:cxn>
                <a:cxn ang="0">
                  <a:pos x="54" y="63"/>
                </a:cxn>
                <a:cxn ang="0">
                  <a:pos x="66" y="47"/>
                </a:cxn>
                <a:cxn ang="0">
                  <a:pos x="81" y="32"/>
                </a:cxn>
                <a:cxn ang="0">
                  <a:pos x="89" y="25"/>
                </a:cxn>
                <a:cxn ang="0">
                  <a:pos x="97" y="18"/>
                </a:cxn>
                <a:cxn ang="0">
                  <a:pos x="105" y="13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7" y="8"/>
                </a:cxn>
                <a:cxn ang="0">
                  <a:pos x="118" y="6"/>
                </a:cxn>
                <a:cxn ang="0">
                  <a:pos x="118" y="5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118" h="123">
                  <a:moveTo>
                    <a:pt x="112" y="0"/>
                  </a:moveTo>
                  <a:lnTo>
                    <a:pt x="112" y="0"/>
                  </a:lnTo>
                  <a:lnTo>
                    <a:pt x="103" y="3"/>
                  </a:lnTo>
                  <a:lnTo>
                    <a:pt x="96" y="8"/>
                  </a:lnTo>
                  <a:lnTo>
                    <a:pt x="89" y="13"/>
                  </a:lnTo>
                  <a:lnTo>
                    <a:pt x="82" y="18"/>
                  </a:lnTo>
                  <a:lnTo>
                    <a:pt x="69" y="32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0" y="53"/>
                  </a:lnTo>
                  <a:lnTo>
                    <a:pt x="42" y="62"/>
                  </a:lnTo>
                  <a:lnTo>
                    <a:pt x="29" y="79"/>
                  </a:lnTo>
                  <a:lnTo>
                    <a:pt x="16" y="98"/>
                  </a:lnTo>
                  <a:lnTo>
                    <a:pt x="8" y="106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7" y="122"/>
                  </a:lnTo>
                  <a:lnTo>
                    <a:pt x="20" y="107"/>
                  </a:lnTo>
                  <a:lnTo>
                    <a:pt x="32" y="9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66" y="47"/>
                  </a:lnTo>
                  <a:lnTo>
                    <a:pt x="81" y="32"/>
                  </a:lnTo>
                  <a:lnTo>
                    <a:pt x="89" y="25"/>
                  </a:lnTo>
                  <a:lnTo>
                    <a:pt x="97" y="18"/>
                  </a:lnTo>
                  <a:lnTo>
                    <a:pt x="105" y="13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7" y="8"/>
                  </a:lnTo>
                  <a:lnTo>
                    <a:pt x="118" y="6"/>
                  </a:lnTo>
                  <a:lnTo>
                    <a:pt x="118" y="5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1" name="Freeform 517"/>
            <p:cNvSpPr/>
            <p:nvPr/>
          </p:nvSpPr>
          <p:spPr bwMode="auto">
            <a:xfrm>
              <a:off x="2713038" y="3238500"/>
              <a:ext cx="100013" cy="103188"/>
            </a:xfrm>
            <a:custGeom>
              <a:avLst/>
              <a:gdLst/>
              <a:ahLst/>
              <a:cxnLst>
                <a:cxn ang="0">
                  <a:pos x="180" y="5"/>
                </a:cxn>
                <a:cxn ang="0">
                  <a:pos x="180" y="5"/>
                </a:cxn>
                <a:cxn ang="0">
                  <a:pos x="178" y="12"/>
                </a:cxn>
                <a:cxn ang="0">
                  <a:pos x="175" y="18"/>
                </a:cxn>
                <a:cxn ang="0">
                  <a:pos x="169" y="24"/>
                </a:cxn>
                <a:cxn ang="0">
                  <a:pos x="164" y="29"/>
                </a:cxn>
                <a:cxn ang="0">
                  <a:pos x="153" y="38"/>
                </a:cxn>
                <a:cxn ang="0">
                  <a:pos x="142" y="48"/>
                </a:cxn>
                <a:cxn ang="0">
                  <a:pos x="142" y="48"/>
                </a:cxn>
                <a:cxn ang="0">
                  <a:pos x="118" y="69"/>
                </a:cxn>
                <a:cxn ang="0">
                  <a:pos x="94" y="93"/>
                </a:cxn>
                <a:cxn ang="0">
                  <a:pos x="94" y="93"/>
                </a:cxn>
                <a:cxn ang="0">
                  <a:pos x="69" y="115"/>
                </a:cxn>
                <a:cxn ang="0">
                  <a:pos x="45" y="139"/>
                </a:cxn>
                <a:cxn ang="0">
                  <a:pos x="23" y="16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4" y="195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7" y="193"/>
                </a:cxn>
                <a:cxn ang="0">
                  <a:pos x="20" y="179"/>
                </a:cxn>
                <a:cxn ang="0">
                  <a:pos x="32" y="165"/>
                </a:cxn>
                <a:cxn ang="0">
                  <a:pos x="58" y="139"/>
                </a:cxn>
                <a:cxn ang="0">
                  <a:pos x="113" y="88"/>
                </a:cxn>
                <a:cxn ang="0">
                  <a:pos x="113" y="88"/>
                </a:cxn>
                <a:cxn ang="0">
                  <a:pos x="139" y="63"/>
                </a:cxn>
                <a:cxn ang="0">
                  <a:pos x="166" y="38"/>
                </a:cxn>
                <a:cxn ang="0">
                  <a:pos x="166" y="38"/>
                </a:cxn>
                <a:cxn ang="0">
                  <a:pos x="175" y="31"/>
                </a:cxn>
                <a:cxn ang="0">
                  <a:pos x="182" y="24"/>
                </a:cxn>
                <a:cxn ang="0">
                  <a:pos x="184" y="20"/>
                </a:cxn>
                <a:cxn ang="0">
                  <a:pos x="186" y="16"/>
                </a:cxn>
                <a:cxn ang="0">
                  <a:pos x="188" y="11"/>
                </a:cxn>
                <a:cxn ang="0">
                  <a:pos x="189" y="5"/>
                </a:cxn>
                <a:cxn ang="0">
                  <a:pos x="189" y="5"/>
                </a:cxn>
                <a:cxn ang="0">
                  <a:pos x="189" y="3"/>
                </a:cxn>
                <a:cxn ang="0">
                  <a:pos x="188" y="2"/>
                </a:cxn>
                <a:cxn ang="0">
                  <a:pos x="187" y="1"/>
                </a:cxn>
                <a:cxn ang="0">
                  <a:pos x="185" y="0"/>
                </a:cxn>
                <a:cxn ang="0">
                  <a:pos x="182" y="2"/>
                </a:cxn>
                <a:cxn ang="0">
                  <a:pos x="180" y="3"/>
                </a:cxn>
                <a:cxn ang="0">
                  <a:pos x="180" y="5"/>
                </a:cxn>
                <a:cxn ang="0">
                  <a:pos x="180" y="5"/>
                </a:cxn>
              </a:cxnLst>
              <a:rect l="0" t="0" r="r" b="b"/>
              <a:pathLst>
                <a:path w="189" h="195">
                  <a:moveTo>
                    <a:pt x="180" y="5"/>
                  </a:moveTo>
                  <a:lnTo>
                    <a:pt x="180" y="5"/>
                  </a:lnTo>
                  <a:lnTo>
                    <a:pt x="178" y="12"/>
                  </a:lnTo>
                  <a:lnTo>
                    <a:pt x="175" y="18"/>
                  </a:lnTo>
                  <a:lnTo>
                    <a:pt x="169" y="24"/>
                  </a:lnTo>
                  <a:lnTo>
                    <a:pt x="164" y="29"/>
                  </a:lnTo>
                  <a:lnTo>
                    <a:pt x="153" y="3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18" y="69"/>
                  </a:lnTo>
                  <a:lnTo>
                    <a:pt x="94" y="93"/>
                  </a:lnTo>
                  <a:lnTo>
                    <a:pt x="94" y="93"/>
                  </a:lnTo>
                  <a:lnTo>
                    <a:pt x="69" y="115"/>
                  </a:lnTo>
                  <a:lnTo>
                    <a:pt x="45" y="139"/>
                  </a:lnTo>
                  <a:lnTo>
                    <a:pt x="23" y="16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4" y="195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7" y="193"/>
                  </a:lnTo>
                  <a:lnTo>
                    <a:pt x="20" y="179"/>
                  </a:lnTo>
                  <a:lnTo>
                    <a:pt x="32" y="165"/>
                  </a:lnTo>
                  <a:lnTo>
                    <a:pt x="58" y="139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39" y="63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75" y="31"/>
                  </a:lnTo>
                  <a:lnTo>
                    <a:pt x="182" y="24"/>
                  </a:lnTo>
                  <a:lnTo>
                    <a:pt x="184" y="20"/>
                  </a:lnTo>
                  <a:lnTo>
                    <a:pt x="186" y="16"/>
                  </a:lnTo>
                  <a:lnTo>
                    <a:pt x="188" y="11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3"/>
                  </a:lnTo>
                  <a:lnTo>
                    <a:pt x="188" y="2"/>
                  </a:lnTo>
                  <a:lnTo>
                    <a:pt x="187" y="1"/>
                  </a:lnTo>
                  <a:lnTo>
                    <a:pt x="185" y="0"/>
                  </a:lnTo>
                  <a:lnTo>
                    <a:pt x="182" y="2"/>
                  </a:lnTo>
                  <a:lnTo>
                    <a:pt x="180" y="3"/>
                  </a:lnTo>
                  <a:lnTo>
                    <a:pt x="180" y="5"/>
                  </a:lnTo>
                  <a:lnTo>
                    <a:pt x="18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2" name="Freeform 518"/>
            <p:cNvSpPr/>
            <p:nvPr/>
          </p:nvSpPr>
          <p:spPr bwMode="auto">
            <a:xfrm>
              <a:off x="2716213" y="3262313"/>
              <a:ext cx="123825" cy="1174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1" y="13"/>
                </a:cxn>
                <a:cxn ang="0">
                  <a:pos x="198" y="25"/>
                </a:cxn>
                <a:cxn ang="0">
                  <a:pos x="169" y="49"/>
                </a:cxn>
                <a:cxn ang="0">
                  <a:pos x="169" y="49"/>
                </a:cxn>
                <a:cxn ang="0">
                  <a:pos x="135" y="80"/>
                </a:cxn>
                <a:cxn ang="0">
                  <a:pos x="116" y="95"/>
                </a:cxn>
                <a:cxn ang="0">
                  <a:pos x="98" y="109"/>
                </a:cxn>
                <a:cxn ang="0">
                  <a:pos x="98" y="109"/>
                </a:cxn>
                <a:cxn ang="0">
                  <a:pos x="84" y="120"/>
                </a:cxn>
                <a:cxn ang="0">
                  <a:pos x="71" y="134"/>
                </a:cxn>
                <a:cxn ang="0">
                  <a:pos x="46" y="161"/>
                </a:cxn>
                <a:cxn ang="0">
                  <a:pos x="46" y="161"/>
                </a:cxn>
                <a:cxn ang="0">
                  <a:pos x="23" y="188"/>
                </a:cxn>
                <a:cxn ang="0">
                  <a:pos x="12" y="201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0"/>
                </a:cxn>
                <a:cxn ang="0">
                  <a:pos x="3" y="221"/>
                </a:cxn>
                <a:cxn ang="0">
                  <a:pos x="6" y="222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0" y="220"/>
                </a:cxn>
                <a:cxn ang="0">
                  <a:pos x="21" y="204"/>
                </a:cxn>
                <a:cxn ang="0">
                  <a:pos x="33" y="189"/>
                </a:cxn>
                <a:cxn ang="0">
                  <a:pos x="46" y="174"/>
                </a:cxn>
                <a:cxn ang="0">
                  <a:pos x="59" y="161"/>
                </a:cxn>
                <a:cxn ang="0">
                  <a:pos x="87" y="134"/>
                </a:cxn>
                <a:cxn ang="0">
                  <a:pos x="116" y="109"/>
                </a:cxn>
                <a:cxn ang="0">
                  <a:pos x="175" y="59"/>
                </a:cxn>
                <a:cxn ang="0">
                  <a:pos x="204" y="34"/>
                </a:cxn>
                <a:cxn ang="0">
                  <a:pos x="232" y="7"/>
                </a:cxn>
                <a:cxn ang="0">
                  <a:pos x="232" y="7"/>
                </a:cxn>
                <a:cxn ang="0">
                  <a:pos x="233" y="6"/>
                </a:cxn>
                <a:cxn ang="0">
                  <a:pos x="233" y="4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31" y="0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222">
                  <a:moveTo>
                    <a:pt x="225" y="1"/>
                  </a:moveTo>
                  <a:lnTo>
                    <a:pt x="225" y="1"/>
                  </a:lnTo>
                  <a:lnTo>
                    <a:pt x="211" y="13"/>
                  </a:lnTo>
                  <a:lnTo>
                    <a:pt x="198" y="25"/>
                  </a:lnTo>
                  <a:lnTo>
                    <a:pt x="169" y="49"/>
                  </a:lnTo>
                  <a:lnTo>
                    <a:pt x="169" y="49"/>
                  </a:lnTo>
                  <a:lnTo>
                    <a:pt x="135" y="80"/>
                  </a:lnTo>
                  <a:lnTo>
                    <a:pt x="116" y="95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84" y="120"/>
                  </a:lnTo>
                  <a:lnTo>
                    <a:pt x="71" y="134"/>
                  </a:lnTo>
                  <a:lnTo>
                    <a:pt x="46" y="161"/>
                  </a:lnTo>
                  <a:lnTo>
                    <a:pt x="46" y="161"/>
                  </a:lnTo>
                  <a:lnTo>
                    <a:pt x="23" y="188"/>
                  </a:lnTo>
                  <a:lnTo>
                    <a:pt x="12" y="201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1"/>
                  </a:lnTo>
                  <a:lnTo>
                    <a:pt x="6" y="222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21" y="204"/>
                  </a:lnTo>
                  <a:lnTo>
                    <a:pt x="33" y="189"/>
                  </a:lnTo>
                  <a:lnTo>
                    <a:pt x="46" y="174"/>
                  </a:lnTo>
                  <a:lnTo>
                    <a:pt x="59" y="161"/>
                  </a:lnTo>
                  <a:lnTo>
                    <a:pt x="87" y="134"/>
                  </a:lnTo>
                  <a:lnTo>
                    <a:pt x="116" y="109"/>
                  </a:lnTo>
                  <a:lnTo>
                    <a:pt x="175" y="59"/>
                  </a:lnTo>
                  <a:lnTo>
                    <a:pt x="204" y="34"/>
                  </a:lnTo>
                  <a:lnTo>
                    <a:pt x="232" y="7"/>
                  </a:lnTo>
                  <a:lnTo>
                    <a:pt x="232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3" name="Freeform 519"/>
            <p:cNvSpPr/>
            <p:nvPr/>
          </p:nvSpPr>
          <p:spPr bwMode="auto">
            <a:xfrm>
              <a:off x="2722563" y="3286125"/>
              <a:ext cx="157163" cy="141288"/>
            </a:xfrm>
            <a:custGeom>
              <a:avLst/>
              <a:gdLst/>
              <a:ahLst/>
              <a:cxnLst>
                <a:cxn ang="0">
                  <a:pos x="290" y="2"/>
                </a:cxn>
                <a:cxn ang="0">
                  <a:pos x="290" y="2"/>
                </a:cxn>
                <a:cxn ang="0">
                  <a:pos x="275" y="15"/>
                </a:cxn>
                <a:cxn ang="0">
                  <a:pos x="260" y="27"/>
                </a:cxn>
                <a:cxn ang="0">
                  <a:pos x="243" y="39"/>
                </a:cxn>
                <a:cxn ang="0">
                  <a:pos x="229" y="52"/>
                </a:cxn>
                <a:cxn ang="0">
                  <a:pos x="229" y="52"/>
                </a:cxn>
                <a:cxn ang="0">
                  <a:pos x="147" y="122"/>
                </a:cxn>
                <a:cxn ang="0">
                  <a:pos x="147" y="122"/>
                </a:cxn>
                <a:cxn ang="0">
                  <a:pos x="110" y="155"/>
                </a:cxn>
                <a:cxn ang="0">
                  <a:pos x="73" y="189"/>
                </a:cxn>
                <a:cxn ang="0">
                  <a:pos x="37" y="223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3" y="266"/>
                </a:cxn>
                <a:cxn ang="0">
                  <a:pos x="4" y="266"/>
                </a:cxn>
                <a:cxn ang="0">
                  <a:pos x="6" y="266"/>
                </a:cxn>
                <a:cxn ang="0">
                  <a:pos x="8" y="264"/>
                </a:cxn>
                <a:cxn ang="0">
                  <a:pos x="8" y="264"/>
                </a:cxn>
                <a:cxn ang="0">
                  <a:pos x="43" y="229"/>
                </a:cxn>
                <a:cxn ang="0">
                  <a:pos x="79" y="195"/>
                </a:cxn>
                <a:cxn ang="0">
                  <a:pos x="116" y="162"/>
                </a:cxn>
                <a:cxn ang="0">
                  <a:pos x="155" y="129"/>
                </a:cxn>
                <a:cxn ang="0">
                  <a:pos x="155" y="129"/>
                </a:cxn>
                <a:cxn ang="0">
                  <a:pos x="228" y="65"/>
                </a:cxn>
                <a:cxn ang="0">
                  <a:pos x="228" y="65"/>
                </a:cxn>
                <a:cxn ang="0">
                  <a:pos x="245" y="51"/>
                </a:cxn>
                <a:cxn ang="0">
                  <a:pos x="263" y="37"/>
                </a:cxn>
                <a:cxn ang="0">
                  <a:pos x="281" y="23"/>
                </a:cxn>
                <a:cxn ang="0">
                  <a:pos x="297" y="8"/>
                </a:cxn>
                <a:cxn ang="0">
                  <a:pos x="297" y="8"/>
                </a:cxn>
                <a:cxn ang="0">
                  <a:pos x="298" y="7"/>
                </a:cxn>
                <a:cxn ang="0">
                  <a:pos x="298" y="5"/>
                </a:cxn>
                <a:cxn ang="0">
                  <a:pos x="297" y="3"/>
                </a:cxn>
                <a:cxn ang="0">
                  <a:pos x="296" y="2"/>
                </a:cxn>
                <a:cxn ang="0">
                  <a:pos x="295" y="1"/>
                </a:cxn>
                <a:cxn ang="0">
                  <a:pos x="293" y="0"/>
                </a:cxn>
                <a:cxn ang="0">
                  <a:pos x="292" y="1"/>
                </a:cxn>
                <a:cxn ang="0">
                  <a:pos x="290" y="2"/>
                </a:cxn>
                <a:cxn ang="0">
                  <a:pos x="290" y="2"/>
                </a:cxn>
              </a:cxnLst>
              <a:rect l="0" t="0" r="r" b="b"/>
              <a:pathLst>
                <a:path w="298" h="266">
                  <a:moveTo>
                    <a:pt x="290" y="2"/>
                  </a:moveTo>
                  <a:lnTo>
                    <a:pt x="290" y="2"/>
                  </a:lnTo>
                  <a:lnTo>
                    <a:pt x="275" y="15"/>
                  </a:lnTo>
                  <a:lnTo>
                    <a:pt x="260" y="27"/>
                  </a:lnTo>
                  <a:lnTo>
                    <a:pt x="243" y="39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147" y="122"/>
                  </a:lnTo>
                  <a:lnTo>
                    <a:pt x="147" y="122"/>
                  </a:lnTo>
                  <a:lnTo>
                    <a:pt x="110" y="155"/>
                  </a:lnTo>
                  <a:lnTo>
                    <a:pt x="73" y="189"/>
                  </a:lnTo>
                  <a:lnTo>
                    <a:pt x="37" y="223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3" y="266"/>
                  </a:lnTo>
                  <a:lnTo>
                    <a:pt x="4" y="266"/>
                  </a:lnTo>
                  <a:lnTo>
                    <a:pt x="6" y="266"/>
                  </a:lnTo>
                  <a:lnTo>
                    <a:pt x="8" y="264"/>
                  </a:lnTo>
                  <a:lnTo>
                    <a:pt x="8" y="264"/>
                  </a:lnTo>
                  <a:lnTo>
                    <a:pt x="43" y="229"/>
                  </a:lnTo>
                  <a:lnTo>
                    <a:pt x="79" y="195"/>
                  </a:lnTo>
                  <a:lnTo>
                    <a:pt x="116" y="162"/>
                  </a:lnTo>
                  <a:lnTo>
                    <a:pt x="155" y="129"/>
                  </a:lnTo>
                  <a:lnTo>
                    <a:pt x="155" y="129"/>
                  </a:lnTo>
                  <a:lnTo>
                    <a:pt x="228" y="65"/>
                  </a:lnTo>
                  <a:lnTo>
                    <a:pt x="228" y="65"/>
                  </a:lnTo>
                  <a:lnTo>
                    <a:pt x="245" y="51"/>
                  </a:lnTo>
                  <a:lnTo>
                    <a:pt x="263" y="37"/>
                  </a:lnTo>
                  <a:lnTo>
                    <a:pt x="281" y="23"/>
                  </a:lnTo>
                  <a:lnTo>
                    <a:pt x="297" y="8"/>
                  </a:lnTo>
                  <a:lnTo>
                    <a:pt x="297" y="8"/>
                  </a:lnTo>
                  <a:lnTo>
                    <a:pt x="298" y="7"/>
                  </a:lnTo>
                  <a:lnTo>
                    <a:pt x="298" y="5"/>
                  </a:lnTo>
                  <a:lnTo>
                    <a:pt x="297" y="3"/>
                  </a:lnTo>
                  <a:lnTo>
                    <a:pt x="296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2" y="1"/>
                  </a:lnTo>
                  <a:lnTo>
                    <a:pt x="290" y="2"/>
                  </a:lnTo>
                  <a:lnTo>
                    <a:pt x="2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4" name="Freeform 520"/>
            <p:cNvSpPr/>
            <p:nvPr/>
          </p:nvSpPr>
          <p:spPr bwMode="auto">
            <a:xfrm>
              <a:off x="2711451" y="3314700"/>
              <a:ext cx="196850" cy="166688"/>
            </a:xfrm>
            <a:custGeom>
              <a:avLst/>
              <a:gdLst/>
              <a:ahLst/>
              <a:cxnLst>
                <a:cxn ang="0">
                  <a:pos x="363" y="1"/>
                </a:cxn>
                <a:cxn ang="0">
                  <a:pos x="363" y="1"/>
                </a:cxn>
                <a:cxn ang="0">
                  <a:pos x="341" y="21"/>
                </a:cxn>
                <a:cxn ang="0">
                  <a:pos x="319" y="41"/>
                </a:cxn>
                <a:cxn ang="0">
                  <a:pos x="274" y="79"/>
                </a:cxn>
                <a:cxn ang="0">
                  <a:pos x="228" y="116"/>
                </a:cxn>
                <a:cxn ang="0">
                  <a:pos x="183" y="155"/>
                </a:cxn>
                <a:cxn ang="0">
                  <a:pos x="183" y="155"/>
                </a:cxn>
                <a:cxn ang="0">
                  <a:pos x="138" y="194"/>
                </a:cxn>
                <a:cxn ang="0">
                  <a:pos x="94" y="234"/>
                </a:cxn>
                <a:cxn ang="0">
                  <a:pos x="94" y="234"/>
                </a:cxn>
                <a:cxn ang="0">
                  <a:pos x="71" y="253"/>
                </a:cxn>
                <a:cxn ang="0">
                  <a:pos x="48" y="271"/>
                </a:cxn>
                <a:cxn ang="0">
                  <a:pos x="25" y="290"/>
                </a:cxn>
                <a:cxn ang="0">
                  <a:pos x="2" y="310"/>
                </a:cxn>
                <a:cxn ang="0">
                  <a:pos x="2" y="310"/>
                </a:cxn>
                <a:cxn ang="0">
                  <a:pos x="1" y="311"/>
                </a:cxn>
                <a:cxn ang="0">
                  <a:pos x="0" y="313"/>
                </a:cxn>
                <a:cxn ang="0">
                  <a:pos x="1" y="314"/>
                </a:cxn>
                <a:cxn ang="0">
                  <a:pos x="2" y="316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6" y="317"/>
                </a:cxn>
                <a:cxn ang="0">
                  <a:pos x="8" y="316"/>
                </a:cxn>
                <a:cxn ang="0">
                  <a:pos x="8" y="316"/>
                </a:cxn>
                <a:cxn ang="0">
                  <a:pos x="30" y="298"/>
                </a:cxn>
                <a:cxn ang="0">
                  <a:pos x="52" y="281"/>
                </a:cxn>
                <a:cxn ang="0">
                  <a:pos x="73" y="264"/>
                </a:cxn>
                <a:cxn ang="0">
                  <a:pos x="95" y="247"/>
                </a:cxn>
                <a:cxn ang="0">
                  <a:pos x="95" y="247"/>
                </a:cxn>
                <a:cxn ang="0">
                  <a:pos x="183" y="167"/>
                </a:cxn>
                <a:cxn ang="0">
                  <a:pos x="183" y="167"/>
                </a:cxn>
                <a:cxn ang="0">
                  <a:pos x="207" y="146"/>
                </a:cxn>
                <a:cxn ang="0">
                  <a:pos x="229" y="127"/>
                </a:cxn>
                <a:cxn ang="0">
                  <a:pos x="277" y="89"/>
                </a:cxn>
                <a:cxn ang="0">
                  <a:pos x="324" y="49"/>
                </a:cxn>
                <a:cxn ang="0">
                  <a:pos x="347" y="29"/>
                </a:cxn>
                <a:cxn ang="0">
                  <a:pos x="369" y="8"/>
                </a:cxn>
                <a:cxn ang="0">
                  <a:pos x="369" y="8"/>
                </a:cxn>
                <a:cxn ang="0">
                  <a:pos x="370" y="6"/>
                </a:cxn>
                <a:cxn ang="0">
                  <a:pos x="370" y="4"/>
                </a:cxn>
                <a:cxn ang="0">
                  <a:pos x="370" y="3"/>
                </a:cxn>
                <a:cxn ang="0">
                  <a:pos x="369" y="1"/>
                </a:cxn>
                <a:cxn ang="0">
                  <a:pos x="368" y="0"/>
                </a:cxn>
                <a:cxn ang="0">
                  <a:pos x="366" y="0"/>
                </a:cxn>
                <a:cxn ang="0">
                  <a:pos x="364" y="0"/>
                </a:cxn>
                <a:cxn ang="0">
                  <a:pos x="363" y="1"/>
                </a:cxn>
                <a:cxn ang="0">
                  <a:pos x="363" y="1"/>
                </a:cxn>
              </a:cxnLst>
              <a:rect l="0" t="0" r="r" b="b"/>
              <a:pathLst>
                <a:path w="370" h="317">
                  <a:moveTo>
                    <a:pt x="363" y="1"/>
                  </a:moveTo>
                  <a:lnTo>
                    <a:pt x="363" y="1"/>
                  </a:lnTo>
                  <a:lnTo>
                    <a:pt x="341" y="21"/>
                  </a:lnTo>
                  <a:lnTo>
                    <a:pt x="319" y="41"/>
                  </a:lnTo>
                  <a:lnTo>
                    <a:pt x="274" y="79"/>
                  </a:lnTo>
                  <a:lnTo>
                    <a:pt x="228" y="116"/>
                  </a:lnTo>
                  <a:lnTo>
                    <a:pt x="183" y="155"/>
                  </a:lnTo>
                  <a:lnTo>
                    <a:pt x="183" y="155"/>
                  </a:lnTo>
                  <a:lnTo>
                    <a:pt x="138" y="19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71" y="253"/>
                  </a:lnTo>
                  <a:lnTo>
                    <a:pt x="48" y="271"/>
                  </a:lnTo>
                  <a:lnTo>
                    <a:pt x="25" y="290"/>
                  </a:lnTo>
                  <a:lnTo>
                    <a:pt x="2" y="310"/>
                  </a:lnTo>
                  <a:lnTo>
                    <a:pt x="2" y="310"/>
                  </a:lnTo>
                  <a:lnTo>
                    <a:pt x="1" y="311"/>
                  </a:lnTo>
                  <a:lnTo>
                    <a:pt x="0" y="313"/>
                  </a:lnTo>
                  <a:lnTo>
                    <a:pt x="1" y="314"/>
                  </a:lnTo>
                  <a:lnTo>
                    <a:pt x="2" y="316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6" y="317"/>
                  </a:lnTo>
                  <a:lnTo>
                    <a:pt x="8" y="316"/>
                  </a:lnTo>
                  <a:lnTo>
                    <a:pt x="8" y="316"/>
                  </a:lnTo>
                  <a:lnTo>
                    <a:pt x="30" y="298"/>
                  </a:lnTo>
                  <a:lnTo>
                    <a:pt x="52" y="281"/>
                  </a:lnTo>
                  <a:lnTo>
                    <a:pt x="73" y="264"/>
                  </a:lnTo>
                  <a:lnTo>
                    <a:pt x="95" y="247"/>
                  </a:lnTo>
                  <a:lnTo>
                    <a:pt x="95" y="247"/>
                  </a:lnTo>
                  <a:lnTo>
                    <a:pt x="183" y="167"/>
                  </a:lnTo>
                  <a:lnTo>
                    <a:pt x="183" y="167"/>
                  </a:lnTo>
                  <a:lnTo>
                    <a:pt x="207" y="146"/>
                  </a:lnTo>
                  <a:lnTo>
                    <a:pt x="229" y="127"/>
                  </a:lnTo>
                  <a:lnTo>
                    <a:pt x="277" y="89"/>
                  </a:lnTo>
                  <a:lnTo>
                    <a:pt x="324" y="49"/>
                  </a:lnTo>
                  <a:lnTo>
                    <a:pt x="347" y="29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70" y="6"/>
                  </a:lnTo>
                  <a:lnTo>
                    <a:pt x="370" y="4"/>
                  </a:lnTo>
                  <a:lnTo>
                    <a:pt x="370" y="3"/>
                  </a:lnTo>
                  <a:lnTo>
                    <a:pt x="369" y="1"/>
                  </a:lnTo>
                  <a:lnTo>
                    <a:pt x="368" y="0"/>
                  </a:lnTo>
                  <a:lnTo>
                    <a:pt x="366" y="0"/>
                  </a:lnTo>
                  <a:lnTo>
                    <a:pt x="364" y="0"/>
                  </a:lnTo>
                  <a:lnTo>
                    <a:pt x="363" y="1"/>
                  </a:lnTo>
                  <a:lnTo>
                    <a:pt x="3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5" name="Freeform 521"/>
            <p:cNvSpPr/>
            <p:nvPr/>
          </p:nvSpPr>
          <p:spPr bwMode="auto">
            <a:xfrm>
              <a:off x="2752726" y="3368675"/>
              <a:ext cx="144463" cy="133350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0" y="15"/>
                </a:cxn>
                <a:cxn ang="0">
                  <a:pos x="233" y="30"/>
                </a:cxn>
                <a:cxn ang="0">
                  <a:pos x="199" y="61"/>
                </a:cxn>
                <a:cxn ang="0">
                  <a:pos x="166" y="92"/>
                </a:cxn>
                <a:cxn ang="0">
                  <a:pos x="132" y="123"/>
                </a:cxn>
                <a:cxn ang="0">
                  <a:pos x="132" y="123"/>
                </a:cxn>
                <a:cxn ang="0">
                  <a:pos x="66" y="182"/>
                </a:cxn>
                <a:cxn ang="0">
                  <a:pos x="33" y="212"/>
                </a:cxn>
                <a:cxn ang="0">
                  <a:pos x="1" y="243"/>
                </a:cxn>
                <a:cxn ang="0">
                  <a:pos x="1" y="243"/>
                </a:cxn>
                <a:cxn ang="0">
                  <a:pos x="0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4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50"/>
                </a:cxn>
                <a:cxn ang="0">
                  <a:pos x="9" y="250"/>
                </a:cxn>
                <a:cxn ang="0">
                  <a:pos x="39" y="220"/>
                </a:cxn>
                <a:cxn ang="0">
                  <a:pos x="69" y="192"/>
                </a:cxn>
                <a:cxn ang="0">
                  <a:pos x="100" y="163"/>
                </a:cxn>
                <a:cxn ang="0">
                  <a:pos x="132" y="136"/>
                </a:cxn>
                <a:cxn ang="0">
                  <a:pos x="132" y="136"/>
                </a:cxn>
                <a:cxn ang="0">
                  <a:pos x="167" y="104"/>
                </a:cxn>
                <a:cxn ang="0">
                  <a:pos x="202" y="71"/>
                </a:cxn>
                <a:cxn ang="0">
                  <a:pos x="236" y="39"/>
                </a:cxn>
                <a:cxn ang="0">
                  <a:pos x="255" y="24"/>
                </a:cxn>
                <a:cxn ang="0">
                  <a:pos x="273" y="8"/>
                </a:cxn>
                <a:cxn ang="0">
                  <a:pos x="273" y="8"/>
                </a:cxn>
                <a:cxn ang="0">
                  <a:pos x="274" y="7"/>
                </a:cxn>
                <a:cxn ang="0">
                  <a:pos x="275" y="5"/>
                </a:cxn>
                <a:cxn ang="0">
                  <a:pos x="274" y="2"/>
                </a:cxn>
                <a:cxn ang="0">
                  <a:pos x="273" y="1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5" h="251">
                  <a:moveTo>
                    <a:pt x="268" y="1"/>
                  </a:moveTo>
                  <a:lnTo>
                    <a:pt x="268" y="1"/>
                  </a:lnTo>
                  <a:lnTo>
                    <a:pt x="250" y="15"/>
                  </a:lnTo>
                  <a:lnTo>
                    <a:pt x="233" y="30"/>
                  </a:lnTo>
                  <a:lnTo>
                    <a:pt x="199" y="61"/>
                  </a:lnTo>
                  <a:lnTo>
                    <a:pt x="166" y="92"/>
                  </a:lnTo>
                  <a:lnTo>
                    <a:pt x="132" y="123"/>
                  </a:lnTo>
                  <a:lnTo>
                    <a:pt x="132" y="123"/>
                  </a:lnTo>
                  <a:lnTo>
                    <a:pt x="66" y="182"/>
                  </a:lnTo>
                  <a:lnTo>
                    <a:pt x="33" y="212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0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4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39" y="220"/>
                  </a:lnTo>
                  <a:lnTo>
                    <a:pt x="69" y="192"/>
                  </a:lnTo>
                  <a:lnTo>
                    <a:pt x="100" y="163"/>
                  </a:lnTo>
                  <a:lnTo>
                    <a:pt x="132" y="136"/>
                  </a:lnTo>
                  <a:lnTo>
                    <a:pt x="132" y="136"/>
                  </a:lnTo>
                  <a:lnTo>
                    <a:pt x="167" y="104"/>
                  </a:lnTo>
                  <a:lnTo>
                    <a:pt x="202" y="71"/>
                  </a:lnTo>
                  <a:lnTo>
                    <a:pt x="236" y="39"/>
                  </a:lnTo>
                  <a:lnTo>
                    <a:pt x="255" y="24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5"/>
                  </a:lnTo>
                  <a:lnTo>
                    <a:pt x="274" y="2"/>
                  </a:lnTo>
                  <a:lnTo>
                    <a:pt x="273" y="1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6" name="Freeform 522"/>
            <p:cNvSpPr/>
            <p:nvPr/>
          </p:nvSpPr>
          <p:spPr bwMode="auto">
            <a:xfrm>
              <a:off x="2774951" y="3416300"/>
              <a:ext cx="127000" cy="128588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3" y="2"/>
                </a:cxn>
                <a:cxn ang="0">
                  <a:pos x="232" y="4"/>
                </a:cxn>
                <a:cxn ang="0">
                  <a:pos x="232" y="6"/>
                </a:cxn>
                <a:cxn ang="0">
                  <a:pos x="232" y="6"/>
                </a:cxn>
                <a:cxn ang="0">
                  <a:pos x="232" y="9"/>
                </a:cxn>
                <a:cxn ang="0">
                  <a:pos x="230" y="13"/>
                </a:cxn>
                <a:cxn ang="0">
                  <a:pos x="227" y="16"/>
                </a:cxn>
                <a:cxn ang="0">
                  <a:pos x="223" y="21"/>
                </a:cxn>
                <a:cxn ang="0">
                  <a:pos x="208" y="31"/>
                </a:cxn>
                <a:cxn ang="0">
                  <a:pos x="208" y="31"/>
                </a:cxn>
                <a:cxn ang="0">
                  <a:pos x="193" y="45"/>
                </a:cxn>
                <a:cxn ang="0">
                  <a:pos x="176" y="60"/>
                </a:cxn>
                <a:cxn ang="0">
                  <a:pos x="176" y="60"/>
                </a:cxn>
                <a:cxn ang="0">
                  <a:pos x="141" y="92"/>
                </a:cxn>
                <a:cxn ang="0">
                  <a:pos x="105" y="124"/>
                </a:cxn>
                <a:cxn ang="0">
                  <a:pos x="105" y="124"/>
                </a:cxn>
                <a:cxn ang="0">
                  <a:pos x="76" y="149"/>
                </a:cxn>
                <a:cxn ang="0">
                  <a:pos x="62" y="162"/>
                </a:cxn>
                <a:cxn ang="0">
                  <a:pos x="47" y="174"/>
                </a:cxn>
                <a:cxn ang="0">
                  <a:pos x="34" y="188"/>
                </a:cxn>
                <a:cxn ang="0">
                  <a:pos x="21" y="202"/>
                </a:cxn>
                <a:cxn ang="0">
                  <a:pos x="10" y="218"/>
                </a:cxn>
                <a:cxn ang="0">
                  <a:pos x="1" y="234"/>
                </a:cxn>
                <a:cxn ang="0">
                  <a:pos x="1" y="234"/>
                </a:cxn>
                <a:cxn ang="0">
                  <a:pos x="0" y="236"/>
                </a:cxn>
                <a:cxn ang="0">
                  <a:pos x="1" y="239"/>
                </a:cxn>
                <a:cxn ang="0">
                  <a:pos x="1" y="241"/>
                </a:cxn>
                <a:cxn ang="0">
                  <a:pos x="3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14" y="229"/>
                </a:cxn>
                <a:cxn ang="0">
                  <a:pos x="20" y="220"/>
                </a:cxn>
                <a:cxn ang="0">
                  <a:pos x="27" y="211"/>
                </a:cxn>
                <a:cxn ang="0">
                  <a:pos x="34" y="202"/>
                </a:cxn>
                <a:cxn ang="0">
                  <a:pos x="48" y="186"/>
                </a:cxn>
                <a:cxn ang="0">
                  <a:pos x="65" y="170"/>
                </a:cxn>
                <a:cxn ang="0">
                  <a:pos x="99" y="141"/>
                </a:cxn>
                <a:cxn ang="0">
                  <a:pos x="117" y="126"/>
                </a:cxn>
                <a:cxn ang="0">
                  <a:pos x="133" y="111"/>
                </a:cxn>
                <a:cxn ang="0">
                  <a:pos x="133" y="111"/>
                </a:cxn>
                <a:cxn ang="0">
                  <a:pos x="153" y="93"/>
                </a:cxn>
                <a:cxn ang="0">
                  <a:pos x="172" y="76"/>
                </a:cxn>
                <a:cxn ang="0">
                  <a:pos x="192" y="59"/>
                </a:cxn>
                <a:cxn ang="0">
                  <a:pos x="212" y="41"/>
                </a:cxn>
                <a:cxn ang="0">
                  <a:pos x="212" y="41"/>
                </a:cxn>
                <a:cxn ang="0">
                  <a:pos x="222" y="34"/>
                </a:cxn>
                <a:cxn ang="0">
                  <a:pos x="232" y="25"/>
                </a:cxn>
                <a:cxn ang="0">
                  <a:pos x="236" y="21"/>
                </a:cxn>
                <a:cxn ang="0">
                  <a:pos x="239" y="15"/>
                </a:cxn>
                <a:cxn ang="0">
                  <a:pos x="241" y="9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41" h="242">
                  <a:moveTo>
                    <a:pt x="241" y="3"/>
                  </a:moveTo>
                  <a:lnTo>
                    <a:pt x="241" y="3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3" y="2"/>
                  </a:lnTo>
                  <a:lnTo>
                    <a:pt x="232" y="4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32" y="9"/>
                  </a:lnTo>
                  <a:lnTo>
                    <a:pt x="230" y="13"/>
                  </a:lnTo>
                  <a:lnTo>
                    <a:pt x="227" y="16"/>
                  </a:lnTo>
                  <a:lnTo>
                    <a:pt x="223" y="21"/>
                  </a:lnTo>
                  <a:lnTo>
                    <a:pt x="208" y="31"/>
                  </a:lnTo>
                  <a:lnTo>
                    <a:pt x="208" y="31"/>
                  </a:lnTo>
                  <a:lnTo>
                    <a:pt x="193" y="45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41" y="92"/>
                  </a:lnTo>
                  <a:lnTo>
                    <a:pt x="105" y="124"/>
                  </a:lnTo>
                  <a:lnTo>
                    <a:pt x="105" y="124"/>
                  </a:lnTo>
                  <a:lnTo>
                    <a:pt x="76" y="149"/>
                  </a:lnTo>
                  <a:lnTo>
                    <a:pt x="62" y="162"/>
                  </a:lnTo>
                  <a:lnTo>
                    <a:pt x="47" y="174"/>
                  </a:lnTo>
                  <a:lnTo>
                    <a:pt x="34" y="188"/>
                  </a:lnTo>
                  <a:lnTo>
                    <a:pt x="21" y="202"/>
                  </a:lnTo>
                  <a:lnTo>
                    <a:pt x="10" y="218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36"/>
                  </a:lnTo>
                  <a:lnTo>
                    <a:pt x="1" y="239"/>
                  </a:lnTo>
                  <a:lnTo>
                    <a:pt x="1" y="241"/>
                  </a:lnTo>
                  <a:lnTo>
                    <a:pt x="3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14" y="229"/>
                  </a:lnTo>
                  <a:lnTo>
                    <a:pt x="20" y="220"/>
                  </a:lnTo>
                  <a:lnTo>
                    <a:pt x="27" y="211"/>
                  </a:lnTo>
                  <a:lnTo>
                    <a:pt x="34" y="202"/>
                  </a:lnTo>
                  <a:lnTo>
                    <a:pt x="48" y="186"/>
                  </a:lnTo>
                  <a:lnTo>
                    <a:pt x="65" y="170"/>
                  </a:lnTo>
                  <a:lnTo>
                    <a:pt x="99" y="141"/>
                  </a:lnTo>
                  <a:lnTo>
                    <a:pt x="117" y="126"/>
                  </a:lnTo>
                  <a:lnTo>
                    <a:pt x="133" y="111"/>
                  </a:lnTo>
                  <a:lnTo>
                    <a:pt x="133" y="111"/>
                  </a:lnTo>
                  <a:lnTo>
                    <a:pt x="153" y="93"/>
                  </a:lnTo>
                  <a:lnTo>
                    <a:pt x="172" y="76"/>
                  </a:lnTo>
                  <a:lnTo>
                    <a:pt x="192" y="59"/>
                  </a:lnTo>
                  <a:lnTo>
                    <a:pt x="212" y="41"/>
                  </a:lnTo>
                  <a:lnTo>
                    <a:pt x="212" y="41"/>
                  </a:lnTo>
                  <a:lnTo>
                    <a:pt x="222" y="34"/>
                  </a:lnTo>
                  <a:lnTo>
                    <a:pt x="232" y="25"/>
                  </a:lnTo>
                  <a:lnTo>
                    <a:pt x="236" y="21"/>
                  </a:lnTo>
                  <a:lnTo>
                    <a:pt x="239" y="15"/>
                  </a:lnTo>
                  <a:lnTo>
                    <a:pt x="241" y="9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7" name="Freeform 523"/>
            <p:cNvSpPr/>
            <p:nvPr/>
          </p:nvSpPr>
          <p:spPr bwMode="auto">
            <a:xfrm>
              <a:off x="2779713" y="3467100"/>
              <a:ext cx="134938" cy="1301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32" y="12"/>
                </a:cxn>
                <a:cxn ang="0">
                  <a:pos x="217" y="25"/>
                </a:cxn>
                <a:cxn ang="0">
                  <a:pos x="202" y="39"/>
                </a:cxn>
                <a:cxn ang="0">
                  <a:pos x="187" y="54"/>
                </a:cxn>
                <a:cxn ang="0">
                  <a:pos x="187" y="54"/>
                </a:cxn>
                <a:cxn ang="0">
                  <a:pos x="151" y="90"/>
                </a:cxn>
                <a:cxn ang="0">
                  <a:pos x="117" y="128"/>
                </a:cxn>
                <a:cxn ang="0">
                  <a:pos x="117" y="128"/>
                </a:cxn>
                <a:cxn ang="0">
                  <a:pos x="83" y="164"/>
                </a:cxn>
                <a:cxn ang="0">
                  <a:pos x="66" y="182"/>
                </a:cxn>
                <a:cxn ang="0">
                  <a:pos x="48" y="199"/>
                </a:cxn>
                <a:cxn ang="0">
                  <a:pos x="48" y="199"/>
                </a:cxn>
                <a:cxn ang="0">
                  <a:pos x="25" y="219"/>
                </a:cxn>
                <a:cxn ang="0">
                  <a:pos x="12" y="231"/>
                </a:cxn>
                <a:cxn ang="0">
                  <a:pos x="9" y="235"/>
                </a:cxn>
                <a:cxn ang="0">
                  <a:pos x="8" y="238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7" y="238"/>
                </a:cxn>
                <a:cxn ang="0">
                  <a:pos x="5" y="237"/>
                </a:cxn>
                <a:cxn ang="0">
                  <a:pos x="3" y="238"/>
                </a:cxn>
                <a:cxn ang="0">
                  <a:pos x="2" y="239"/>
                </a:cxn>
                <a:cxn ang="0">
                  <a:pos x="1" y="240"/>
                </a:cxn>
                <a:cxn ang="0">
                  <a:pos x="0" y="242"/>
                </a:cxn>
                <a:cxn ang="0">
                  <a:pos x="1" y="244"/>
                </a:cxn>
                <a:cxn ang="0">
                  <a:pos x="2" y="245"/>
                </a:cxn>
                <a:cxn ang="0">
                  <a:pos x="2" y="245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7" y="247"/>
                </a:cxn>
                <a:cxn ang="0">
                  <a:pos x="7" y="247"/>
                </a:cxn>
                <a:cxn ang="0">
                  <a:pos x="11" y="245"/>
                </a:cxn>
                <a:cxn ang="0">
                  <a:pos x="16" y="242"/>
                </a:cxn>
                <a:cxn ang="0">
                  <a:pos x="24" y="235"/>
                </a:cxn>
                <a:cxn ang="0">
                  <a:pos x="38" y="220"/>
                </a:cxn>
                <a:cxn ang="0">
                  <a:pos x="38" y="220"/>
                </a:cxn>
                <a:cxn ang="0">
                  <a:pos x="70" y="190"/>
                </a:cxn>
                <a:cxn ang="0">
                  <a:pos x="86" y="176"/>
                </a:cxn>
                <a:cxn ang="0">
                  <a:pos x="101" y="160"/>
                </a:cxn>
                <a:cxn ang="0">
                  <a:pos x="101" y="160"/>
                </a:cxn>
                <a:cxn ang="0">
                  <a:pos x="135" y="122"/>
                </a:cxn>
                <a:cxn ang="0">
                  <a:pos x="171" y="86"/>
                </a:cxn>
                <a:cxn ang="0">
                  <a:pos x="171" y="86"/>
                </a:cxn>
                <a:cxn ang="0">
                  <a:pos x="190" y="65"/>
                </a:cxn>
                <a:cxn ang="0">
                  <a:pos x="210" y="44"/>
                </a:cxn>
                <a:cxn ang="0">
                  <a:pos x="220" y="35"/>
                </a:cxn>
                <a:cxn ang="0">
                  <a:pos x="230" y="26"/>
                </a:cxn>
                <a:cxn ang="0">
                  <a:pos x="242" y="16"/>
                </a:cxn>
                <a:cxn ang="0">
                  <a:pos x="254" y="8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6" y="5"/>
                </a:cxn>
                <a:cxn ang="0">
                  <a:pos x="256" y="4"/>
                </a:cxn>
                <a:cxn ang="0">
                  <a:pos x="255" y="2"/>
                </a:cxn>
                <a:cxn ang="0">
                  <a:pos x="254" y="1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6" h="247">
                  <a:moveTo>
                    <a:pt x="249" y="1"/>
                  </a:moveTo>
                  <a:lnTo>
                    <a:pt x="249" y="1"/>
                  </a:lnTo>
                  <a:lnTo>
                    <a:pt x="232" y="12"/>
                  </a:lnTo>
                  <a:lnTo>
                    <a:pt x="217" y="25"/>
                  </a:lnTo>
                  <a:lnTo>
                    <a:pt x="202" y="39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51" y="90"/>
                  </a:lnTo>
                  <a:lnTo>
                    <a:pt x="117" y="128"/>
                  </a:lnTo>
                  <a:lnTo>
                    <a:pt x="117" y="128"/>
                  </a:lnTo>
                  <a:lnTo>
                    <a:pt x="83" y="164"/>
                  </a:lnTo>
                  <a:lnTo>
                    <a:pt x="66" y="182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25" y="219"/>
                  </a:lnTo>
                  <a:lnTo>
                    <a:pt x="12" y="231"/>
                  </a:lnTo>
                  <a:lnTo>
                    <a:pt x="9" y="235"/>
                  </a:lnTo>
                  <a:lnTo>
                    <a:pt x="8" y="238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7" y="238"/>
                  </a:lnTo>
                  <a:lnTo>
                    <a:pt x="5" y="237"/>
                  </a:lnTo>
                  <a:lnTo>
                    <a:pt x="3" y="238"/>
                  </a:lnTo>
                  <a:lnTo>
                    <a:pt x="2" y="239"/>
                  </a:lnTo>
                  <a:lnTo>
                    <a:pt x="1" y="240"/>
                  </a:lnTo>
                  <a:lnTo>
                    <a:pt x="0" y="242"/>
                  </a:lnTo>
                  <a:lnTo>
                    <a:pt x="1" y="244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7" y="247"/>
                  </a:lnTo>
                  <a:lnTo>
                    <a:pt x="7" y="247"/>
                  </a:lnTo>
                  <a:lnTo>
                    <a:pt x="11" y="245"/>
                  </a:lnTo>
                  <a:lnTo>
                    <a:pt x="16" y="242"/>
                  </a:lnTo>
                  <a:lnTo>
                    <a:pt x="24" y="235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70" y="190"/>
                  </a:lnTo>
                  <a:lnTo>
                    <a:pt x="86" y="176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135" y="122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90" y="65"/>
                  </a:lnTo>
                  <a:lnTo>
                    <a:pt x="210" y="44"/>
                  </a:lnTo>
                  <a:lnTo>
                    <a:pt x="220" y="35"/>
                  </a:lnTo>
                  <a:lnTo>
                    <a:pt x="230" y="26"/>
                  </a:lnTo>
                  <a:lnTo>
                    <a:pt x="242" y="16"/>
                  </a:lnTo>
                  <a:lnTo>
                    <a:pt x="254" y="8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6" y="5"/>
                  </a:lnTo>
                  <a:lnTo>
                    <a:pt x="256" y="4"/>
                  </a:lnTo>
                  <a:lnTo>
                    <a:pt x="255" y="2"/>
                  </a:lnTo>
                  <a:lnTo>
                    <a:pt x="254" y="1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8" name="Freeform 524"/>
            <p:cNvSpPr/>
            <p:nvPr/>
          </p:nvSpPr>
          <p:spPr bwMode="auto">
            <a:xfrm>
              <a:off x="2817813" y="3517900"/>
              <a:ext cx="87313" cy="9683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55" y="7"/>
                </a:cxn>
                <a:cxn ang="0">
                  <a:pos x="152" y="11"/>
                </a:cxn>
                <a:cxn ang="0">
                  <a:pos x="144" y="19"/>
                </a:cxn>
                <a:cxn ang="0">
                  <a:pos x="135" y="26"/>
                </a:cxn>
                <a:cxn ang="0">
                  <a:pos x="127" y="32"/>
                </a:cxn>
                <a:cxn ang="0">
                  <a:pos x="127" y="32"/>
                </a:cxn>
                <a:cxn ang="0">
                  <a:pos x="109" y="55"/>
                </a:cxn>
                <a:cxn ang="0">
                  <a:pos x="90" y="77"/>
                </a:cxn>
                <a:cxn ang="0">
                  <a:pos x="90" y="77"/>
                </a:cxn>
                <a:cxn ang="0">
                  <a:pos x="47" y="128"/>
                </a:cxn>
                <a:cxn ang="0">
                  <a:pos x="25" y="153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0"/>
                </a:cxn>
                <a:cxn ang="0">
                  <a:pos x="1" y="182"/>
                </a:cxn>
                <a:cxn ang="0">
                  <a:pos x="2" y="183"/>
                </a:cxn>
                <a:cxn ang="0">
                  <a:pos x="3" y="184"/>
                </a:cxn>
                <a:cxn ang="0">
                  <a:pos x="6" y="185"/>
                </a:cxn>
                <a:cxn ang="0">
                  <a:pos x="7" y="184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32" y="158"/>
                </a:cxn>
                <a:cxn ang="0">
                  <a:pos x="56" y="131"/>
                </a:cxn>
                <a:cxn ang="0">
                  <a:pos x="103" y="77"/>
                </a:cxn>
                <a:cxn ang="0">
                  <a:pos x="103" y="77"/>
                </a:cxn>
                <a:cxn ang="0">
                  <a:pos x="123" y="52"/>
                </a:cxn>
                <a:cxn ang="0">
                  <a:pos x="135" y="39"/>
                </a:cxn>
                <a:cxn ang="0">
                  <a:pos x="146" y="27"/>
                </a:cxn>
                <a:cxn ang="0">
                  <a:pos x="146" y="27"/>
                </a:cxn>
                <a:cxn ang="0">
                  <a:pos x="151" y="22"/>
                </a:cxn>
                <a:cxn ang="0">
                  <a:pos x="157" y="18"/>
                </a:cxn>
                <a:cxn ang="0">
                  <a:pos x="163" y="12"/>
                </a:cxn>
                <a:cxn ang="0">
                  <a:pos x="165" y="9"/>
                </a:cxn>
                <a:cxn ang="0">
                  <a:pos x="167" y="6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59" y="0"/>
                </a:cxn>
                <a:cxn ang="0">
                  <a:pos x="158" y="1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185">
                  <a:moveTo>
                    <a:pt x="157" y="3"/>
                  </a:moveTo>
                  <a:lnTo>
                    <a:pt x="157" y="3"/>
                  </a:lnTo>
                  <a:lnTo>
                    <a:pt x="155" y="7"/>
                  </a:lnTo>
                  <a:lnTo>
                    <a:pt x="152" y="11"/>
                  </a:lnTo>
                  <a:lnTo>
                    <a:pt x="144" y="19"/>
                  </a:lnTo>
                  <a:lnTo>
                    <a:pt x="135" y="26"/>
                  </a:lnTo>
                  <a:lnTo>
                    <a:pt x="127" y="32"/>
                  </a:lnTo>
                  <a:lnTo>
                    <a:pt x="127" y="32"/>
                  </a:lnTo>
                  <a:lnTo>
                    <a:pt x="109" y="55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47" y="128"/>
                  </a:lnTo>
                  <a:lnTo>
                    <a:pt x="25" y="153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0"/>
                  </a:lnTo>
                  <a:lnTo>
                    <a:pt x="1" y="182"/>
                  </a:lnTo>
                  <a:lnTo>
                    <a:pt x="2" y="183"/>
                  </a:lnTo>
                  <a:lnTo>
                    <a:pt x="3" y="184"/>
                  </a:lnTo>
                  <a:lnTo>
                    <a:pt x="6" y="185"/>
                  </a:lnTo>
                  <a:lnTo>
                    <a:pt x="7" y="184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32" y="158"/>
                  </a:lnTo>
                  <a:lnTo>
                    <a:pt x="56" y="131"/>
                  </a:lnTo>
                  <a:lnTo>
                    <a:pt x="103" y="77"/>
                  </a:lnTo>
                  <a:lnTo>
                    <a:pt x="103" y="77"/>
                  </a:lnTo>
                  <a:lnTo>
                    <a:pt x="123" y="52"/>
                  </a:lnTo>
                  <a:lnTo>
                    <a:pt x="135" y="39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51" y="22"/>
                  </a:lnTo>
                  <a:lnTo>
                    <a:pt x="157" y="18"/>
                  </a:lnTo>
                  <a:lnTo>
                    <a:pt x="163" y="12"/>
                  </a:lnTo>
                  <a:lnTo>
                    <a:pt x="165" y="9"/>
                  </a:lnTo>
                  <a:lnTo>
                    <a:pt x="167" y="6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9" name="Freeform 525"/>
            <p:cNvSpPr/>
            <p:nvPr/>
          </p:nvSpPr>
          <p:spPr bwMode="auto">
            <a:xfrm>
              <a:off x="2782888" y="3571875"/>
              <a:ext cx="109538" cy="106363"/>
            </a:xfrm>
            <a:custGeom>
              <a:avLst/>
              <a:gdLst/>
              <a:ahLst/>
              <a:cxnLst>
                <a:cxn ang="0">
                  <a:pos x="201" y="1"/>
                </a:cxn>
                <a:cxn ang="0">
                  <a:pos x="201" y="1"/>
                </a:cxn>
                <a:cxn ang="0">
                  <a:pos x="172" y="28"/>
                </a:cxn>
                <a:cxn ang="0">
                  <a:pos x="143" y="55"/>
                </a:cxn>
                <a:cxn ang="0">
                  <a:pos x="87" y="110"/>
                </a:cxn>
                <a:cxn ang="0">
                  <a:pos x="87" y="110"/>
                </a:cxn>
                <a:cxn ang="0">
                  <a:pos x="63" y="135"/>
                </a:cxn>
                <a:cxn ang="0">
                  <a:pos x="50" y="146"/>
                </a:cxn>
                <a:cxn ang="0">
                  <a:pos x="35" y="156"/>
                </a:cxn>
                <a:cxn ang="0">
                  <a:pos x="35" y="156"/>
                </a:cxn>
                <a:cxn ang="0">
                  <a:pos x="25" y="164"/>
                </a:cxn>
                <a:cxn ang="0">
                  <a:pos x="16" y="172"/>
                </a:cxn>
                <a:cxn ang="0">
                  <a:pos x="7" y="181"/>
                </a:cxn>
                <a:cxn ang="0">
                  <a:pos x="1" y="192"/>
                </a:cxn>
                <a:cxn ang="0">
                  <a:pos x="1" y="192"/>
                </a:cxn>
                <a:cxn ang="0">
                  <a:pos x="0" y="193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7" y="199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13" y="190"/>
                </a:cxn>
                <a:cxn ang="0">
                  <a:pos x="18" y="184"/>
                </a:cxn>
                <a:cxn ang="0">
                  <a:pos x="28" y="174"/>
                </a:cxn>
                <a:cxn ang="0">
                  <a:pos x="39" y="166"/>
                </a:cxn>
                <a:cxn ang="0">
                  <a:pos x="52" y="156"/>
                </a:cxn>
                <a:cxn ang="0">
                  <a:pos x="52" y="156"/>
                </a:cxn>
                <a:cxn ang="0">
                  <a:pos x="63" y="148"/>
                </a:cxn>
                <a:cxn ang="0">
                  <a:pos x="74" y="138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50" y="61"/>
                </a:cxn>
                <a:cxn ang="0">
                  <a:pos x="178" y="34"/>
                </a:cxn>
                <a:cxn ang="0">
                  <a:pos x="208" y="9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9" y="4"/>
                </a:cxn>
                <a:cxn ang="0">
                  <a:pos x="209" y="3"/>
                </a:cxn>
                <a:cxn ang="0">
                  <a:pos x="208" y="1"/>
                </a:cxn>
                <a:cxn ang="0">
                  <a:pos x="206" y="0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1" y="1"/>
                </a:cxn>
                <a:cxn ang="0">
                  <a:pos x="201" y="1"/>
                </a:cxn>
              </a:cxnLst>
              <a:rect l="0" t="0" r="r" b="b"/>
              <a:pathLst>
                <a:path w="209" h="199">
                  <a:moveTo>
                    <a:pt x="201" y="1"/>
                  </a:moveTo>
                  <a:lnTo>
                    <a:pt x="201" y="1"/>
                  </a:lnTo>
                  <a:lnTo>
                    <a:pt x="172" y="28"/>
                  </a:lnTo>
                  <a:lnTo>
                    <a:pt x="143" y="55"/>
                  </a:lnTo>
                  <a:lnTo>
                    <a:pt x="87" y="110"/>
                  </a:lnTo>
                  <a:lnTo>
                    <a:pt x="87" y="110"/>
                  </a:lnTo>
                  <a:lnTo>
                    <a:pt x="63" y="135"/>
                  </a:lnTo>
                  <a:lnTo>
                    <a:pt x="50" y="146"/>
                  </a:lnTo>
                  <a:lnTo>
                    <a:pt x="35" y="156"/>
                  </a:lnTo>
                  <a:lnTo>
                    <a:pt x="35" y="156"/>
                  </a:lnTo>
                  <a:lnTo>
                    <a:pt x="25" y="164"/>
                  </a:lnTo>
                  <a:lnTo>
                    <a:pt x="16" y="172"/>
                  </a:lnTo>
                  <a:lnTo>
                    <a:pt x="7" y="181"/>
                  </a:lnTo>
                  <a:lnTo>
                    <a:pt x="1" y="192"/>
                  </a:lnTo>
                  <a:lnTo>
                    <a:pt x="1" y="192"/>
                  </a:lnTo>
                  <a:lnTo>
                    <a:pt x="0" y="193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7" y="199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13" y="190"/>
                  </a:lnTo>
                  <a:lnTo>
                    <a:pt x="18" y="184"/>
                  </a:lnTo>
                  <a:lnTo>
                    <a:pt x="28" y="174"/>
                  </a:lnTo>
                  <a:lnTo>
                    <a:pt x="39" y="16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63" y="148"/>
                  </a:lnTo>
                  <a:lnTo>
                    <a:pt x="74" y="13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50" y="61"/>
                  </a:lnTo>
                  <a:lnTo>
                    <a:pt x="178" y="34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9" y="4"/>
                  </a:lnTo>
                  <a:lnTo>
                    <a:pt x="209" y="3"/>
                  </a:lnTo>
                  <a:lnTo>
                    <a:pt x="208" y="1"/>
                  </a:lnTo>
                  <a:lnTo>
                    <a:pt x="206" y="0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1" y="1"/>
                  </a:lnTo>
                  <a:lnTo>
                    <a:pt x="2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0" name="Freeform 526"/>
            <p:cNvSpPr/>
            <p:nvPr/>
          </p:nvSpPr>
          <p:spPr bwMode="auto">
            <a:xfrm>
              <a:off x="2747963" y="3602038"/>
              <a:ext cx="160338" cy="166688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89" y="9"/>
                </a:cxn>
                <a:cxn ang="0">
                  <a:pos x="276" y="21"/>
                </a:cxn>
                <a:cxn ang="0">
                  <a:pos x="271" y="26"/>
                </a:cxn>
                <a:cxn ang="0">
                  <a:pos x="229" y="63"/>
                </a:cxn>
                <a:cxn ang="0">
                  <a:pos x="208" y="83"/>
                </a:cxn>
                <a:cxn ang="0">
                  <a:pos x="147" y="145"/>
                </a:cxn>
                <a:cxn ang="0">
                  <a:pos x="110" y="182"/>
                </a:cxn>
                <a:cxn ang="0">
                  <a:pos x="84" y="211"/>
                </a:cxn>
                <a:cxn ang="0">
                  <a:pos x="77" y="221"/>
                </a:cxn>
                <a:cxn ang="0">
                  <a:pos x="51" y="255"/>
                </a:cxn>
                <a:cxn ang="0">
                  <a:pos x="41" y="267"/>
                </a:cxn>
                <a:cxn ang="0">
                  <a:pos x="24" y="288"/>
                </a:cxn>
                <a:cxn ang="0">
                  <a:pos x="15" y="298"/>
                </a:cxn>
                <a:cxn ang="0">
                  <a:pos x="3" y="304"/>
                </a:cxn>
                <a:cxn ang="0">
                  <a:pos x="1" y="304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3" y="313"/>
                </a:cxn>
                <a:cxn ang="0">
                  <a:pos x="5" y="313"/>
                </a:cxn>
                <a:cxn ang="0">
                  <a:pos x="14" y="310"/>
                </a:cxn>
                <a:cxn ang="0">
                  <a:pos x="26" y="299"/>
                </a:cxn>
                <a:cxn ang="0">
                  <a:pos x="31" y="292"/>
                </a:cxn>
                <a:cxn ang="0">
                  <a:pos x="56" y="266"/>
                </a:cxn>
                <a:cxn ang="0">
                  <a:pos x="63" y="256"/>
                </a:cxn>
                <a:cxn ang="0">
                  <a:pos x="102" y="206"/>
                </a:cxn>
                <a:cxn ang="0">
                  <a:pos x="147" y="158"/>
                </a:cxn>
                <a:cxn ang="0">
                  <a:pos x="191" y="114"/>
                </a:cxn>
                <a:cxn ang="0">
                  <a:pos x="236" y="70"/>
                </a:cxn>
                <a:cxn ang="0">
                  <a:pos x="259" y="49"/>
                </a:cxn>
                <a:cxn ang="0">
                  <a:pos x="283" y="27"/>
                </a:cxn>
                <a:cxn ang="0">
                  <a:pos x="300" y="13"/>
                </a:cxn>
                <a:cxn ang="0">
                  <a:pos x="303" y="6"/>
                </a:cxn>
                <a:cxn ang="0">
                  <a:pos x="303" y="2"/>
                </a:cxn>
                <a:cxn ang="0">
                  <a:pos x="300" y="0"/>
                </a:cxn>
                <a:cxn ang="0">
                  <a:pos x="295" y="1"/>
                </a:cxn>
                <a:cxn ang="0">
                  <a:pos x="293" y="3"/>
                </a:cxn>
              </a:cxnLst>
              <a:rect l="0" t="0" r="r" b="b"/>
              <a:pathLst>
                <a:path w="304" h="313">
                  <a:moveTo>
                    <a:pt x="293" y="3"/>
                  </a:moveTo>
                  <a:lnTo>
                    <a:pt x="293" y="3"/>
                  </a:lnTo>
                  <a:lnTo>
                    <a:pt x="292" y="6"/>
                  </a:lnTo>
                  <a:lnTo>
                    <a:pt x="289" y="9"/>
                  </a:lnTo>
                  <a:lnTo>
                    <a:pt x="283" y="16"/>
                  </a:lnTo>
                  <a:lnTo>
                    <a:pt x="276" y="21"/>
                  </a:lnTo>
                  <a:lnTo>
                    <a:pt x="271" y="26"/>
                  </a:lnTo>
                  <a:lnTo>
                    <a:pt x="271" y="26"/>
                  </a:lnTo>
                  <a:lnTo>
                    <a:pt x="250" y="45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08" y="83"/>
                  </a:lnTo>
                  <a:lnTo>
                    <a:pt x="187" y="103"/>
                  </a:lnTo>
                  <a:lnTo>
                    <a:pt x="147" y="145"/>
                  </a:lnTo>
                  <a:lnTo>
                    <a:pt x="147" y="145"/>
                  </a:lnTo>
                  <a:lnTo>
                    <a:pt x="110" y="182"/>
                  </a:lnTo>
                  <a:lnTo>
                    <a:pt x="92" y="201"/>
                  </a:lnTo>
                  <a:lnTo>
                    <a:pt x="84" y="211"/>
                  </a:lnTo>
                  <a:lnTo>
                    <a:pt x="77" y="221"/>
                  </a:lnTo>
                  <a:lnTo>
                    <a:pt x="77" y="221"/>
                  </a:lnTo>
                  <a:lnTo>
                    <a:pt x="60" y="244"/>
                  </a:lnTo>
                  <a:lnTo>
                    <a:pt x="51" y="255"/>
                  </a:lnTo>
                  <a:lnTo>
                    <a:pt x="41" y="267"/>
                  </a:lnTo>
                  <a:lnTo>
                    <a:pt x="41" y="267"/>
                  </a:lnTo>
                  <a:lnTo>
                    <a:pt x="33" y="276"/>
                  </a:lnTo>
                  <a:lnTo>
                    <a:pt x="24" y="288"/>
                  </a:lnTo>
                  <a:lnTo>
                    <a:pt x="20" y="293"/>
                  </a:lnTo>
                  <a:lnTo>
                    <a:pt x="15" y="298"/>
                  </a:lnTo>
                  <a:lnTo>
                    <a:pt x="8" y="302"/>
                  </a:lnTo>
                  <a:lnTo>
                    <a:pt x="3" y="304"/>
                  </a:lnTo>
                  <a:lnTo>
                    <a:pt x="3" y="304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3" y="313"/>
                  </a:lnTo>
                  <a:lnTo>
                    <a:pt x="5" y="313"/>
                  </a:lnTo>
                  <a:lnTo>
                    <a:pt x="5" y="313"/>
                  </a:lnTo>
                  <a:lnTo>
                    <a:pt x="10" y="311"/>
                  </a:lnTo>
                  <a:lnTo>
                    <a:pt x="14" y="310"/>
                  </a:lnTo>
                  <a:lnTo>
                    <a:pt x="20" y="305"/>
                  </a:lnTo>
                  <a:lnTo>
                    <a:pt x="26" y="299"/>
                  </a:lnTo>
                  <a:lnTo>
                    <a:pt x="31" y="292"/>
                  </a:lnTo>
                  <a:lnTo>
                    <a:pt x="31" y="292"/>
                  </a:lnTo>
                  <a:lnTo>
                    <a:pt x="48" y="275"/>
                  </a:lnTo>
                  <a:lnTo>
                    <a:pt x="56" y="26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82" y="229"/>
                  </a:lnTo>
                  <a:lnTo>
                    <a:pt x="102" y="206"/>
                  </a:lnTo>
                  <a:lnTo>
                    <a:pt x="124" y="182"/>
                  </a:lnTo>
                  <a:lnTo>
                    <a:pt x="147" y="158"/>
                  </a:lnTo>
                  <a:lnTo>
                    <a:pt x="147" y="158"/>
                  </a:lnTo>
                  <a:lnTo>
                    <a:pt x="191" y="114"/>
                  </a:lnTo>
                  <a:lnTo>
                    <a:pt x="213" y="91"/>
                  </a:lnTo>
                  <a:lnTo>
                    <a:pt x="236" y="70"/>
                  </a:lnTo>
                  <a:lnTo>
                    <a:pt x="236" y="70"/>
                  </a:lnTo>
                  <a:lnTo>
                    <a:pt x="259" y="49"/>
                  </a:lnTo>
                  <a:lnTo>
                    <a:pt x="283" y="27"/>
                  </a:lnTo>
                  <a:lnTo>
                    <a:pt x="283" y="27"/>
                  </a:lnTo>
                  <a:lnTo>
                    <a:pt x="295" y="18"/>
                  </a:lnTo>
                  <a:lnTo>
                    <a:pt x="300" y="13"/>
                  </a:lnTo>
                  <a:lnTo>
                    <a:pt x="303" y="6"/>
                  </a:lnTo>
                  <a:lnTo>
                    <a:pt x="303" y="6"/>
                  </a:lnTo>
                  <a:lnTo>
                    <a:pt x="304" y="4"/>
                  </a:lnTo>
                  <a:lnTo>
                    <a:pt x="303" y="2"/>
                  </a:lnTo>
                  <a:lnTo>
                    <a:pt x="302" y="1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295" y="1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1" name="Freeform 527"/>
            <p:cNvSpPr/>
            <p:nvPr/>
          </p:nvSpPr>
          <p:spPr bwMode="auto">
            <a:xfrm>
              <a:off x="2405063" y="3481388"/>
              <a:ext cx="68263" cy="889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8" y="16"/>
                </a:cxn>
                <a:cxn ang="0">
                  <a:pos x="97" y="31"/>
                </a:cxn>
                <a:cxn ang="0">
                  <a:pos x="97" y="31"/>
                </a:cxn>
                <a:cxn ang="0">
                  <a:pos x="88" y="41"/>
                </a:cxn>
                <a:cxn ang="0">
                  <a:pos x="79" y="51"/>
                </a:cxn>
                <a:cxn ang="0">
                  <a:pos x="71" y="62"/>
                </a:cxn>
                <a:cxn ang="0">
                  <a:pos x="64" y="72"/>
                </a:cxn>
                <a:cxn ang="0">
                  <a:pos x="64" y="72"/>
                </a:cxn>
                <a:cxn ang="0">
                  <a:pos x="48" y="95"/>
                </a:cxn>
                <a:cxn ang="0">
                  <a:pos x="32" y="117"/>
                </a:cxn>
                <a:cxn ang="0">
                  <a:pos x="15" y="138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22" y="144"/>
                </a:cxn>
                <a:cxn ang="0">
                  <a:pos x="37" y="125"/>
                </a:cxn>
                <a:cxn ang="0">
                  <a:pos x="52" y="104"/>
                </a:cxn>
                <a:cxn ang="0">
                  <a:pos x="67" y="85"/>
                </a:cxn>
                <a:cxn ang="0">
                  <a:pos x="67" y="85"/>
                </a:cxn>
                <a:cxn ang="0">
                  <a:pos x="81" y="65"/>
                </a:cxn>
                <a:cxn ang="0">
                  <a:pos x="96" y="45"/>
                </a:cxn>
                <a:cxn ang="0">
                  <a:pos x="111" y="26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29" y="7"/>
                </a:cxn>
                <a:cxn ang="0">
                  <a:pos x="129" y="5"/>
                </a:cxn>
                <a:cxn ang="0">
                  <a:pos x="129" y="3"/>
                </a:cxn>
                <a:cxn ang="0">
                  <a:pos x="128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9" h="167">
                  <a:moveTo>
                    <a:pt x="120" y="2"/>
                  </a:moveTo>
                  <a:lnTo>
                    <a:pt x="120" y="2"/>
                  </a:lnTo>
                  <a:lnTo>
                    <a:pt x="108" y="16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88" y="41"/>
                  </a:lnTo>
                  <a:lnTo>
                    <a:pt x="79" y="51"/>
                  </a:lnTo>
                  <a:lnTo>
                    <a:pt x="71" y="6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48" y="95"/>
                  </a:lnTo>
                  <a:lnTo>
                    <a:pt x="32" y="117"/>
                  </a:lnTo>
                  <a:lnTo>
                    <a:pt x="15" y="138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22" y="144"/>
                  </a:lnTo>
                  <a:lnTo>
                    <a:pt x="37" y="125"/>
                  </a:lnTo>
                  <a:lnTo>
                    <a:pt x="52" y="104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81" y="65"/>
                  </a:lnTo>
                  <a:lnTo>
                    <a:pt x="96" y="45"/>
                  </a:lnTo>
                  <a:lnTo>
                    <a:pt x="111" y="26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9" y="7"/>
                  </a:lnTo>
                  <a:lnTo>
                    <a:pt x="129" y="5"/>
                  </a:lnTo>
                  <a:lnTo>
                    <a:pt x="129" y="3"/>
                  </a:lnTo>
                  <a:lnTo>
                    <a:pt x="128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2" name="Freeform 528"/>
            <p:cNvSpPr/>
            <p:nvPr/>
          </p:nvSpPr>
          <p:spPr bwMode="auto">
            <a:xfrm>
              <a:off x="2468563" y="3505200"/>
              <a:ext cx="55563" cy="6508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71" y="29"/>
                </a:cxn>
                <a:cxn ang="0">
                  <a:pos x="46" y="57"/>
                </a:cxn>
                <a:cxn ang="0">
                  <a:pos x="23" y="86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8" y="123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30" y="91"/>
                </a:cxn>
                <a:cxn ang="0">
                  <a:pos x="54" y="63"/>
                </a:cxn>
                <a:cxn ang="0">
                  <a:pos x="78" y="35"/>
                </a:cxn>
                <a:cxn ang="0">
                  <a:pos x="104" y="9"/>
                </a:cxn>
                <a:cxn ang="0">
                  <a:pos x="104" y="9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8" y="1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5" h="123">
                  <a:moveTo>
                    <a:pt x="96" y="2"/>
                  </a:moveTo>
                  <a:lnTo>
                    <a:pt x="96" y="2"/>
                  </a:lnTo>
                  <a:lnTo>
                    <a:pt x="71" y="29"/>
                  </a:lnTo>
                  <a:lnTo>
                    <a:pt x="46" y="57"/>
                  </a:lnTo>
                  <a:lnTo>
                    <a:pt x="23" y="86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8" y="123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30" y="91"/>
                  </a:lnTo>
                  <a:lnTo>
                    <a:pt x="54" y="63"/>
                  </a:lnTo>
                  <a:lnTo>
                    <a:pt x="78" y="35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8" y="1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3" name="Freeform 529"/>
            <p:cNvSpPr/>
            <p:nvPr/>
          </p:nvSpPr>
          <p:spPr bwMode="auto">
            <a:xfrm>
              <a:off x="2498726" y="3582988"/>
              <a:ext cx="82550" cy="95250"/>
            </a:xfrm>
            <a:custGeom>
              <a:avLst/>
              <a:gdLst/>
              <a:ahLst/>
              <a:cxnLst>
                <a:cxn ang="0">
                  <a:pos x="147" y="1"/>
                </a:cxn>
                <a:cxn ang="0">
                  <a:pos x="147" y="1"/>
                </a:cxn>
                <a:cxn ang="0">
                  <a:pos x="107" y="41"/>
                </a:cxn>
                <a:cxn ang="0">
                  <a:pos x="87" y="61"/>
                </a:cxn>
                <a:cxn ang="0">
                  <a:pos x="67" y="82"/>
                </a:cxn>
                <a:cxn ang="0">
                  <a:pos x="49" y="103"/>
                </a:cxn>
                <a:cxn ang="0">
                  <a:pos x="31" y="125"/>
                </a:cxn>
                <a:cxn ang="0">
                  <a:pos x="16" y="14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0"/>
                </a:cxn>
                <a:cxn ang="0">
                  <a:pos x="4" y="180"/>
                </a:cxn>
                <a:cxn ang="0">
                  <a:pos x="6" y="180"/>
                </a:cxn>
                <a:cxn ang="0">
                  <a:pos x="7" y="180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3" y="154"/>
                </a:cxn>
                <a:cxn ang="0">
                  <a:pos x="39" y="130"/>
                </a:cxn>
                <a:cxn ang="0">
                  <a:pos x="57" y="108"/>
                </a:cxn>
                <a:cxn ang="0">
                  <a:pos x="75" y="88"/>
                </a:cxn>
                <a:cxn ang="0">
                  <a:pos x="94" y="67"/>
                </a:cxn>
                <a:cxn ang="0">
                  <a:pos x="114" y="47"/>
                </a:cxn>
                <a:cxn ang="0">
                  <a:pos x="154" y="8"/>
                </a:cxn>
                <a:cxn ang="0">
                  <a:pos x="154" y="8"/>
                </a:cxn>
                <a:cxn ang="0">
                  <a:pos x="155" y="6"/>
                </a:cxn>
                <a:cxn ang="0">
                  <a:pos x="155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2" y="1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1"/>
                </a:cxn>
                <a:cxn ang="0">
                  <a:pos x="147" y="1"/>
                </a:cxn>
              </a:cxnLst>
              <a:rect l="0" t="0" r="r" b="b"/>
              <a:pathLst>
                <a:path w="155" h="180">
                  <a:moveTo>
                    <a:pt x="147" y="1"/>
                  </a:moveTo>
                  <a:lnTo>
                    <a:pt x="147" y="1"/>
                  </a:lnTo>
                  <a:lnTo>
                    <a:pt x="107" y="41"/>
                  </a:lnTo>
                  <a:lnTo>
                    <a:pt x="87" y="61"/>
                  </a:lnTo>
                  <a:lnTo>
                    <a:pt x="67" y="82"/>
                  </a:lnTo>
                  <a:lnTo>
                    <a:pt x="49" y="103"/>
                  </a:lnTo>
                  <a:lnTo>
                    <a:pt x="31" y="125"/>
                  </a:lnTo>
                  <a:lnTo>
                    <a:pt x="16" y="14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0"/>
                  </a:lnTo>
                  <a:lnTo>
                    <a:pt x="4" y="180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3" y="154"/>
                  </a:lnTo>
                  <a:lnTo>
                    <a:pt x="39" y="130"/>
                  </a:lnTo>
                  <a:lnTo>
                    <a:pt x="57" y="108"/>
                  </a:lnTo>
                  <a:lnTo>
                    <a:pt x="75" y="88"/>
                  </a:lnTo>
                  <a:lnTo>
                    <a:pt x="94" y="67"/>
                  </a:lnTo>
                  <a:lnTo>
                    <a:pt x="114" y="47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55" y="6"/>
                  </a:lnTo>
                  <a:lnTo>
                    <a:pt x="155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2" y="1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1"/>
                  </a:lnTo>
                  <a:lnTo>
                    <a:pt x="1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4" name="Freeform 530"/>
            <p:cNvSpPr/>
            <p:nvPr/>
          </p:nvSpPr>
          <p:spPr bwMode="auto">
            <a:xfrm>
              <a:off x="2598738" y="3586163"/>
              <a:ext cx="39688" cy="508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25"/>
                </a:cxn>
                <a:cxn ang="0">
                  <a:pos x="31" y="47"/>
                </a:cxn>
                <a:cxn ang="0">
                  <a:pos x="15" y="68"/>
                </a:cxn>
                <a:cxn ang="0">
                  <a:pos x="7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6" y="84"/>
                </a:cxn>
                <a:cxn ang="0">
                  <a:pos x="23" y="73"/>
                </a:cxn>
                <a:cxn ang="0">
                  <a:pos x="39" y="51"/>
                </a:cxn>
                <a:cxn ang="0">
                  <a:pos x="56" y="29"/>
                </a:cxn>
                <a:cxn ang="0">
                  <a:pos x="73" y="7"/>
                </a:cxn>
                <a:cxn ang="0">
                  <a:pos x="73" y="7"/>
                </a:cxn>
                <a:cxn ang="0">
                  <a:pos x="73" y="5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98">
                  <a:moveTo>
                    <a:pt x="64" y="2"/>
                  </a:moveTo>
                  <a:lnTo>
                    <a:pt x="64" y="2"/>
                  </a:lnTo>
                  <a:lnTo>
                    <a:pt x="48" y="25"/>
                  </a:lnTo>
                  <a:lnTo>
                    <a:pt x="31" y="47"/>
                  </a:lnTo>
                  <a:lnTo>
                    <a:pt x="15" y="68"/>
                  </a:lnTo>
                  <a:lnTo>
                    <a:pt x="7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6" y="84"/>
                  </a:lnTo>
                  <a:lnTo>
                    <a:pt x="23" y="73"/>
                  </a:lnTo>
                  <a:lnTo>
                    <a:pt x="39" y="51"/>
                  </a:lnTo>
                  <a:lnTo>
                    <a:pt x="56" y="29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5" name="Freeform 531"/>
            <p:cNvSpPr/>
            <p:nvPr/>
          </p:nvSpPr>
          <p:spPr bwMode="auto">
            <a:xfrm>
              <a:off x="2665413" y="3605213"/>
              <a:ext cx="28575" cy="46038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2" y="15"/>
                </a:cxn>
                <a:cxn ang="0">
                  <a:pos x="37" y="24"/>
                </a:cxn>
                <a:cxn ang="0">
                  <a:pos x="31" y="33"/>
                </a:cxn>
                <a:cxn ang="0">
                  <a:pos x="25" y="43"/>
                </a:cxn>
                <a:cxn ang="0">
                  <a:pos x="13" y="60"/>
                </a:cxn>
                <a:cxn ang="0">
                  <a:pos x="6" y="6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5" y="74"/>
                </a:cxn>
                <a:cxn ang="0">
                  <a:pos x="21" y="64"/>
                </a:cxn>
                <a:cxn ang="0">
                  <a:pos x="34" y="46"/>
                </a:cxn>
                <a:cxn ang="0">
                  <a:pos x="41" y="36"/>
                </a:cxn>
                <a:cxn ang="0">
                  <a:pos x="46" y="27"/>
                </a:cxn>
                <a:cxn ang="0">
                  <a:pos x="51" y="17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85">
                  <a:moveTo>
                    <a:pt x="45" y="3"/>
                  </a:moveTo>
                  <a:lnTo>
                    <a:pt x="45" y="3"/>
                  </a:lnTo>
                  <a:lnTo>
                    <a:pt x="42" y="15"/>
                  </a:lnTo>
                  <a:lnTo>
                    <a:pt x="37" y="24"/>
                  </a:lnTo>
                  <a:lnTo>
                    <a:pt x="31" y="33"/>
                  </a:lnTo>
                  <a:lnTo>
                    <a:pt x="25" y="43"/>
                  </a:lnTo>
                  <a:lnTo>
                    <a:pt x="13" y="60"/>
                  </a:lnTo>
                  <a:lnTo>
                    <a:pt x="6" y="6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5" y="74"/>
                  </a:lnTo>
                  <a:lnTo>
                    <a:pt x="21" y="64"/>
                  </a:lnTo>
                  <a:lnTo>
                    <a:pt x="34" y="46"/>
                  </a:lnTo>
                  <a:lnTo>
                    <a:pt x="41" y="36"/>
                  </a:lnTo>
                  <a:lnTo>
                    <a:pt x="46" y="27"/>
                  </a:lnTo>
                  <a:lnTo>
                    <a:pt x="51" y="1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6" name="Freeform 532"/>
            <p:cNvSpPr/>
            <p:nvPr/>
          </p:nvSpPr>
          <p:spPr bwMode="auto">
            <a:xfrm>
              <a:off x="2389188" y="3224213"/>
              <a:ext cx="34925" cy="4921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8" y="9"/>
                </a:cxn>
                <a:cxn ang="0">
                  <a:pos x="39" y="17"/>
                </a:cxn>
                <a:cxn ang="0">
                  <a:pos x="29" y="27"/>
                </a:cxn>
                <a:cxn ang="0">
                  <a:pos x="21" y="38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8"/>
                </a:cxn>
                <a:cxn ang="0">
                  <a:pos x="17" y="6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3"/>
                </a:cxn>
                <a:cxn ang="0">
                  <a:pos x="45" y="24"/>
                </a:cxn>
                <a:cxn ang="0">
                  <a:pos x="54" y="16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9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92">
                  <a:moveTo>
                    <a:pt x="59" y="1"/>
                  </a:moveTo>
                  <a:lnTo>
                    <a:pt x="59" y="1"/>
                  </a:lnTo>
                  <a:lnTo>
                    <a:pt x="48" y="9"/>
                  </a:lnTo>
                  <a:lnTo>
                    <a:pt x="39" y="17"/>
                  </a:lnTo>
                  <a:lnTo>
                    <a:pt x="29" y="27"/>
                  </a:lnTo>
                  <a:lnTo>
                    <a:pt x="21" y="38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8"/>
                  </a:lnTo>
                  <a:lnTo>
                    <a:pt x="17" y="6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3"/>
                  </a:lnTo>
                  <a:lnTo>
                    <a:pt x="45" y="24"/>
                  </a:lnTo>
                  <a:lnTo>
                    <a:pt x="54" y="16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7" name="Freeform 533"/>
            <p:cNvSpPr/>
            <p:nvPr/>
          </p:nvSpPr>
          <p:spPr bwMode="auto">
            <a:xfrm>
              <a:off x="2425701" y="3241675"/>
              <a:ext cx="3175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5" y="13"/>
                </a:cxn>
                <a:cxn ang="0">
                  <a:pos x="39" y="22"/>
                </a:cxn>
                <a:cxn ang="0">
                  <a:pos x="26" y="41"/>
                </a:cxn>
                <a:cxn ang="0">
                  <a:pos x="12" y="59"/>
                </a:cxn>
                <a:cxn ang="0">
                  <a:pos x="6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4"/>
                </a:cxn>
                <a:cxn ang="0">
                  <a:pos x="20" y="63"/>
                </a:cxn>
                <a:cxn ang="0">
                  <a:pos x="34" y="45"/>
                </a:cxn>
                <a:cxn ang="0">
                  <a:pos x="47" y="27"/>
                </a:cxn>
                <a:cxn ang="0">
                  <a:pos x="53" y="17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59" y="3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0" h="85">
                  <a:moveTo>
                    <a:pt x="50" y="2"/>
                  </a:moveTo>
                  <a:lnTo>
                    <a:pt x="50" y="2"/>
                  </a:lnTo>
                  <a:lnTo>
                    <a:pt x="45" y="13"/>
                  </a:lnTo>
                  <a:lnTo>
                    <a:pt x="39" y="22"/>
                  </a:lnTo>
                  <a:lnTo>
                    <a:pt x="26" y="41"/>
                  </a:lnTo>
                  <a:lnTo>
                    <a:pt x="12" y="59"/>
                  </a:lnTo>
                  <a:lnTo>
                    <a:pt x="6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4"/>
                  </a:lnTo>
                  <a:lnTo>
                    <a:pt x="20" y="63"/>
                  </a:lnTo>
                  <a:lnTo>
                    <a:pt x="34" y="45"/>
                  </a:lnTo>
                  <a:lnTo>
                    <a:pt x="47" y="27"/>
                  </a:lnTo>
                  <a:lnTo>
                    <a:pt x="53" y="17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59" y="3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8" name="Freeform 534"/>
            <p:cNvSpPr/>
            <p:nvPr/>
          </p:nvSpPr>
          <p:spPr bwMode="auto">
            <a:xfrm>
              <a:off x="2455863" y="33242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1"/>
                </a:cxn>
                <a:cxn ang="0">
                  <a:pos x="27" y="18"/>
                </a:cxn>
                <a:cxn ang="0">
                  <a:pos x="16" y="33"/>
                </a:cxn>
                <a:cxn ang="0">
                  <a:pos x="16" y="33"/>
                </a:cxn>
                <a:cxn ang="0">
                  <a:pos x="12" y="42"/>
                </a:cxn>
                <a:cxn ang="0">
                  <a:pos x="9" y="50"/>
                </a:cxn>
                <a:cxn ang="0">
                  <a:pos x="6" y="5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3" y="73"/>
                </a:cxn>
                <a:cxn ang="0">
                  <a:pos x="4" y="73"/>
                </a:cxn>
                <a:cxn ang="0">
                  <a:pos x="6" y="73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2" y="65"/>
                </a:cxn>
                <a:cxn ang="0">
                  <a:pos x="15" y="59"/>
                </a:cxn>
                <a:cxn ang="0">
                  <a:pos x="20" y="45"/>
                </a:cxn>
                <a:cxn ang="0">
                  <a:pos x="20" y="45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40" y="17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73">
                  <a:moveTo>
                    <a:pt x="38" y="2"/>
                  </a:moveTo>
                  <a:lnTo>
                    <a:pt x="38" y="2"/>
                  </a:lnTo>
                  <a:lnTo>
                    <a:pt x="33" y="11"/>
                  </a:lnTo>
                  <a:lnTo>
                    <a:pt x="27" y="18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2" y="42"/>
                  </a:lnTo>
                  <a:lnTo>
                    <a:pt x="9" y="50"/>
                  </a:lnTo>
                  <a:lnTo>
                    <a:pt x="6" y="5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3" y="73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2" y="65"/>
                  </a:lnTo>
                  <a:lnTo>
                    <a:pt x="15" y="59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40" y="17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9" name="Freeform 535"/>
            <p:cNvSpPr/>
            <p:nvPr/>
          </p:nvSpPr>
          <p:spPr bwMode="auto">
            <a:xfrm>
              <a:off x="2482851" y="3341688"/>
              <a:ext cx="34925" cy="34925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3" y="9"/>
                </a:cxn>
                <a:cxn ang="0">
                  <a:pos x="48" y="14"/>
                </a:cxn>
                <a:cxn ang="0">
                  <a:pos x="41" y="18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7"/>
                </a:cxn>
                <a:cxn ang="0">
                  <a:pos x="6" y="65"/>
                </a:cxn>
                <a:cxn ang="0">
                  <a:pos x="7" y="64"/>
                </a:cxn>
                <a:cxn ang="0">
                  <a:pos x="43" y="30"/>
                </a:cxn>
                <a:cxn ang="0">
                  <a:pos x="43" y="30"/>
                </a:cxn>
                <a:cxn ang="0">
                  <a:pos x="55" y="19"/>
                </a:cxn>
                <a:cxn ang="0">
                  <a:pos x="60" y="14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4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6" h="67">
                  <a:moveTo>
                    <a:pt x="57" y="2"/>
                  </a:moveTo>
                  <a:lnTo>
                    <a:pt x="57" y="2"/>
                  </a:lnTo>
                  <a:lnTo>
                    <a:pt x="53" y="9"/>
                  </a:lnTo>
                  <a:lnTo>
                    <a:pt x="48" y="14"/>
                  </a:lnTo>
                  <a:lnTo>
                    <a:pt x="41" y="18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6" y="65"/>
                  </a:lnTo>
                  <a:lnTo>
                    <a:pt x="7" y="64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55" y="19"/>
                  </a:lnTo>
                  <a:lnTo>
                    <a:pt x="60" y="14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4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0" name="Freeform 536"/>
            <p:cNvSpPr>
              <a:spLocks noEditPoints="1"/>
            </p:cNvSpPr>
            <p:nvPr/>
          </p:nvSpPr>
          <p:spPr bwMode="auto">
            <a:xfrm>
              <a:off x="2182813" y="3186113"/>
              <a:ext cx="739775" cy="620713"/>
            </a:xfrm>
            <a:custGeom>
              <a:avLst/>
              <a:gdLst/>
              <a:ahLst/>
              <a:cxnLst>
                <a:cxn ang="0">
                  <a:pos x="431" y="1168"/>
                </a:cxn>
                <a:cxn ang="0">
                  <a:pos x="198" y="1161"/>
                </a:cxn>
                <a:cxn ang="0">
                  <a:pos x="114" y="1134"/>
                </a:cxn>
                <a:cxn ang="0">
                  <a:pos x="43" y="1094"/>
                </a:cxn>
                <a:cxn ang="0">
                  <a:pos x="11" y="1044"/>
                </a:cxn>
                <a:cxn ang="0">
                  <a:pos x="0" y="938"/>
                </a:cxn>
                <a:cxn ang="0">
                  <a:pos x="5" y="899"/>
                </a:cxn>
                <a:cxn ang="0">
                  <a:pos x="19" y="682"/>
                </a:cxn>
                <a:cxn ang="0">
                  <a:pos x="21" y="296"/>
                </a:cxn>
                <a:cxn ang="0">
                  <a:pos x="20" y="136"/>
                </a:cxn>
                <a:cxn ang="0">
                  <a:pos x="59" y="36"/>
                </a:cxn>
                <a:cxn ang="0">
                  <a:pos x="123" y="2"/>
                </a:cxn>
                <a:cxn ang="0">
                  <a:pos x="162" y="3"/>
                </a:cxn>
                <a:cxn ang="0">
                  <a:pos x="529" y="3"/>
                </a:cxn>
                <a:cxn ang="0">
                  <a:pos x="692" y="12"/>
                </a:cxn>
                <a:cxn ang="0">
                  <a:pos x="793" y="4"/>
                </a:cxn>
                <a:cxn ang="0">
                  <a:pos x="946" y="5"/>
                </a:cxn>
                <a:cxn ang="0">
                  <a:pos x="1075" y="4"/>
                </a:cxn>
                <a:cxn ang="0">
                  <a:pos x="1149" y="27"/>
                </a:cxn>
                <a:cxn ang="0">
                  <a:pos x="1264" y="114"/>
                </a:cxn>
                <a:cxn ang="0">
                  <a:pos x="1373" y="221"/>
                </a:cxn>
                <a:cxn ang="0">
                  <a:pos x="1385" y="262"/>
                </a:cxn>
                <a:cxn ang="0">
                  <a:pos x="1387" y="528"/>
                </a:cxn>
                <a:cxn ang="0">
                  <a:pos x="1392" y="754"/>
                </a:cxn>
                <a:cxn ang="0">
                  <a:pos x="1389" y="905"/>
                </a:cxn>
                <a:cxn ang="0">
                  <a:pos x="1398" y="935"/>
                </a:cxn>
                <a:cxn ang="0">
                  <a:pos x="1392" y="951"/>
                </a:cxn>
                <a:cxn ang="0">
                  <a:pos x="1372" y="1065"/>
                </a:cxn>
                <a:cxn ang="0">
                  <a:pos x="1333" y="1111"/>
                </a:cxn>
                <a:cxn ang="0">
                  <a:pos x="1230" y="1151"/>
                </a:cxn>
                <a:cxn ang="0">
                  <a:pos x="926" y="1171"/>
                </a:cxn>
                <a:cxn ang="0">
                  <a:pos x="351" y="1128"/>
                </a:cxn>
                <a:cxn ang="0">
                  <a:pos x="678" y="1137"/>
                </a:cxn>
                <a:cxn ang="0">
                  <a:pos x="1085" y="1127"/>
                </a:cxn>
                <a:cxn ang="0">
                  <a:pos x="1210" y="1119"/>
                </a:cxn>
                <a:cxn ang="0">
                  <a:pos x="1307" y="1087"/>
                </a:cxn>
                <a:cxn ang="0">
                  <a:pos x="1347" y="1018"/>
                </a:cxn>
                <a:cxn ang="0">
                  <a:pos x="1356" y="934"/>
                </a:cxn>
                <a:cxn ang="0">
                  <a:pos x="1356" y="895"/>
                </a:cxn>
                <a:cxn ang="0">
                  <a:pos x="1352" y="598"/>
                </a:cxn>
                <a:cxn ang="0">
                  <a:pos x="1351" y="312"/>
                </a:cxn>
                <a:cxn ang="0">
                  <a:pos x="1336" y="236"/>
                </a:cxn>
                <a:cxn ang="0">
                  <a:pos x="1326" y="218"/>
                </a:cxn>
                <a:cxn ang="0">
                  <a:pos x="1212" y="118"/>
                </a:cxn>
                <a:cxn ang="0">
                  <a:pos x="1141" y="68"/>
                </a:cxn>
                <a:cxn ang="0">
                  <a:pos x="1073" y="40"/>
                </a:cxn>
                <a:cxn ang="0">
                  <a:pos x="905" y="40"/>
                </a:cxn>
                <a:cxn ang="0">
                  <a:pos x="773" y="43"/>
                </a:cxn>
                <a:cxn ang="0">
                  <a:pos x="686" y="46"/>
                </a:cxn>
                <a:cxn ang="0">
                  <a:pos x="436" y="37"/>
                </a:cxn>
                <a:cxn ang="0">
                  <a:pos x="132" y="40"/>
                </a:cxn>
                <a:cxn ang="0">
                  <a:pos x="89" y="59"/>
                </a:cxn>
                <a:cxn ang="0">
                  <a:pos x="56" y="145"/>
                </a:cxn>
                <a:cxn ang="0">
                  <a:pos x="58" y="358"/>
                </a:cxn>
                <a:cxn ang="0">
                  <a:pos x="57" y="617"/>
                </a:cxn>
                <a:cxn ang="0">
                  <a:pos x="52" y="787"/>
                </a:cxn>
                <a:cxn ang="0">
                  <a:pos x="41" y="914"/>
                </a:cxn>
                <a:cxn ang="0">
                  <a:pos x="36" y="942"/>
                </a:cxn>
                <a:cxn ang="0">
                  <a:pos x="52" y="1040"/>
                </a:cxn>
                <a:cxn ang="0">
                  <a:pos x="111" y="1092"/>
                </a:cxn>
                <a:cxn ang="0">
                  <a:pos x="198" y="1125"/>
                </a:cxn>
              </a:cxnLst>
              <a:rect l="0" t="0" r="r" b="b"/>
              <a:pathLst>
                <a:path w="1399" h="1173">
                  <a:moveTo>
                    <a:pt x="678" y="1173"/>
                  </a:moveTo>
                  <a:lnTo>
                    <a:pt x="678" y="1173"/>
                  </a:lnTo>
                  <a:lnTo>
                    <a:pt x="616" y="1172"/>
                  </a:lnTo>
                  <a:lnTo>
                    <a:pt x="554" y="1171"/>
                  </a:lnTo>
                  <a:lnTo>
                    <a:pt x="554" y="1171"/>
                  </a:lnTo>
                  <a:lnTo>
                    <a:pt x="493" y="1169"/>
                  </a:lnTo>
                  <a:lnTo>
                    <a:pt x="431" y="1168"/>
                  </a:lnTo>
                  <a:lnTo>
                    <a:pt x="431" y="1168"/>
                  </a:lnTo>
                  <a:lnTo>
                    <a:pt x="375" y="1168"/>
                  </a:lnTo>
                  <a:lnTo>
                    <a:pt x="319" y="1168"/>
                  </a:lnTo>
                  <a:lnTo>
                    <a:pt x="266" y="1166"/>
                  </a:lnTo>
                  <a:lnTo>
                    <a:pt x="213" y="1163"/>
                  </a:lnTo>
                  <a:lnTo>
                    <a:pt x="213" y="1163"/>
                  </a:lnTo>
                  <a:lnTo>
                    <a:pt x="198" y="1161"/>
                  </a:lnTo>
                  <a:lnTo>
                    <a:pt x="186" y="1159"/>
                  </a:lnTo>
                  <a:lnTo>
                    <a:pt x="173" y="1157"/>
                  </a:lnTo>
                  <a:lnTo>
                    <a:pt x="160" y="1154"/>
                  </a:lnTo>
                  <a:lnTo>
                    <a:pt x="149" y="1150"/>
                  </a:lnTo>
                  <a:lnTo>
                    <a:pt x="136" y="1146"/>
                  </a:lnTo>
                  <a:lnTo>
                    <a:pt x="125" y="1140"/>
                  </a:lnTo>
                  <a:lnTo>
                    <a:pt x="114" y="1134"/>
                  </a:lnTo>
                  <a:lnTo>
                    <a:pt x="114" y="1134"/>
                  </a:lnTo>
                  <a:lnTo>
                    <a:pt x="93" y="1124"/>
                  </a:lnTo>
                  <a:lnTo>
                    <a:pt x="93" y="1124"/>
                  </a:lnTo>
                  <a:lnTo>
                    <a:pt x="78" y="1117"/>
                  </a:lnTo>
                  <a:lnTo>
                    <a:pt x="63" y="1108"/>
                  </a:lnTo>
                  <a:lnTo>
                    <a:pt x="50" y="1099"/>
                  </a:lnTo>
                  <a:lnTo>
                    <a:pt x="43" y="1094"/>
                  </a:lnTo>
                  <a:lnTo>
                    <a:pt x="38" y="1088"/>
                  </a:lnTo>
                  <a:lnTo>
                    <a:pt x="38" y="1088"/>
                  </a:lnTo>
                  <a:lnTo>
                    <a:pt x="31" y="1079"/>
                  </a:lnTo>
                  <a:lnTo>
                    <a:pt x="25" y="1070"/>
                  </a:lnTo>
                  <a:lnTo>
                    <a:pt x="20" y="1062"/>
                  </a:lnTo>
                  <a:lnTo>
                    <a:pt x="16" y="1053"/>
                  </a:lnTo>
                  <a:lnTo>
                    <a:pt x="11" y="1044"/>
                  </a:lnTo>
                  <a:lnTo>
                    <a:pt x="8" y="1035"/>
                  </a:lnTo>
                  <a:lnTo>
                    <a:pt x="4" y="1017"/>
                  </a:lnTo>
                  <a:lnTo>
                    <a:pt x="1" y="999"/>
                  </a:lnTo>
                  <a:lnTo>
                    <a:pt x="0" y="979"/>
                  </a:lnTo>
                  <a:lnTo>
                    <a:pt x="0" y="960"/>
                  </a:lnTo>
                  <a:lnTo>
                    <a:pt x="0" y="938"/>
                  </a:lnTo>
                  <a:lnTo>
                    <a:pt x="0" y="938"/>
                  </a:lnTo>
                  <a:lnTo>
                    <a:pt x="0" y="914"/>
                  </a:lnTo>
                  <a:lnTo>
                    <a:pt x="0" y="914"/>
                  </a:lnTo>
                  <a:lnTo>
                    <a:pt x="1" y="908"/>
                  </a:lnTo>
                  <a:lnTo>
                    <a:pt x="4" y="903"/>
                  </a:lnTo>
                  <a:lnTo>
                    <a:pt x="5" y="901"/>
                  </a:lnTo>
                  <a:lnTo>
                    <a:pt x="5" y="899"/>
                  </a:lnTo>
                  <a:lnTo>
                    <a:pt x="5" y="899"/>
                  </a:lnTo>
                  <a:lnTo>
                    <a:pt x="8" y="852"/>
                  </a:lnTo>
                  <a:lnTo>
                    <a:pt x="13" y="806"/>
                  </a:lnTo>
                  <a:lnTo>
                    <a:pt x="13" y="806"/>
                  </a:lnTo>
                  <a:lnTo>
                    <a:pt x="17" y="744"/>
                  </a:lnTo>
                  <a:lnTo>
                    <a:pt x="19" y="713"/>
                  </a:lnTo>
                  <a:lnTo>
                    <a:pt x="19" y="682"/>
                  </a:lnTo>
                  <a:lnTo>
                    <a:pt x="19" y="682"/>
                  </a:lnTo>
                  <a:lnTo>
                    <a:pt x="20" y="592"/>
                  </a:lnTo>
                  <a:lnTo>
                    <a:pt x="22" y="503"/>
                  </a:lnTo>
                  <a:lnTo>
                    <a:pt x="22" y="503"/>
                  </a:lnTo>
                  <a:lnTo>
                    <a:pt x="24" y="372"/>
                  </a:lnTo>
                  <a:lnTo>
                    <a:pt x="24" y="372"/>
                  </a:lnTo>
                  <a:lnTo>
                    <a:pt x="23" y="33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19" y="261"/>
                  </a:lnTo>
                  <a:lnTo>
                    <a:pt x="17" y="225"/>
                  </a:lnTo>
                  <a:lnTo>
                    <a:pt x="17" y="189"/>
                  </a:lnTo>
                  <a:lnTo>
                    <a:pt x="17" y="171"/>
                  </a:lnTo>
                  <a:lnTo>
                    <a:pt x="19" y="154"/>
                  </a:lnTo>
                  <a:lnTo>
                    <a:pt x="20" y="136"/>
                  </a:lnTo>
                  <a:lnTo>
                    <a:pt x="23" y="120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6" y="73"/>
                  </a:lnTo>
                  <a:lnTo>
                    <a:pt x="42" y="60"/>
                  </a:lnTo>
                  <a:lnTo>
                    <a:pt x="51" y="48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8" y="28"/>
                  </a:lnTo>
                  <a:lnTo>
                    <a:pt x="78" y="21"/>
                  </a:lnTo>
                  <a:lnTo>
                    <a:pt x="88" y="14"/>
                  </a:lnTo>
                  <a:lnTo>
                    <a:pt x="98" y="9"/>
                  </a:lnTo>
                  <a:lnTo>
                    <a:pt x="111" y="5"/>
                  </a:lnTo>
                  <a:lnTo>
                    <a:pt x="123" y="2"/>
                  </a:lnTo>
                  <a:lnTo>
                    <a:pt x="136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388" y="4"/>
                  </a:lnTo>
                  <a:lnTo>
                    <a:pt x="388" y="4"/>
                  </a:lnTo>
                  <a:lnTo>
                    <a:pt x="458" y="3"/>
                  </a:lnTo>
                  <a:lnTo>
                    <a:pt x="458" y="3"/>
                  </a:lnTo>
                  <a:lnTo>
                    <a:pt x="529" y="3"/>
                  </a:lnTo>
                  <a:lnTo>
                    <a:pt x="529" y="3"/>
                  </a:lnTo>
                  <a:lnTo>
                    <a:pt x="580" y="3"/>
                  </a:lnTo>
                  <a:lnTo>
                    <a:pt x="624" y="6"/>
                  </a:lnTo>
                  <a:lnTo>
                    <a:pt x="624" y="6"/>
                  </a:lnTo>
                  <a:lnTo>
                    <a:pt x="648" y="8"/>
                  </a:lnTo>
                  <a:lnTo>
                    <a:pt x="648" y="8"/>
                  </a:lnTo>
                  <a:lnTo>
                    <a:pt x="678" y="11"/>
                  </a:lnTo>
                  <a:lnTo>
                    <a:pt x="692" y="12"/>
                  </a:lnTo>
                  <a:lnTo>
                    <a:pt x="708" y="12"/>
                  </a:lnTo>
                  <a:lnTo>
                    <a:pt x="708" y="12"/>
                  </a:lnTo>
                  <a:lnTo>
                    <a:pt x="731" y="11"/>
                  </a:lnTo>
                  <a:lnTo>
                    <a:pt x="731" y="11"/>
                  </a:lnTo>
                  <a:lnTo>
                    <a:pt x="762" y="7"/>
                  </a:lnTo>
                  <a:lnTo>
                    <a:pt x="762" y="7"/>
                  </a:lnTo>
                  <a:lnTo>
                    <a:pt x="793" y="4"/>
                  </a:lnTo>
                  <a:lnTo>
                    <a:pt x="809" y="3"/>
                  </a:lnTo>
                  <a:lnTo>
                    <a:pt x="825" y="2"/>
                  </a:lnTo>
                  <a:lnTo>
                    <a:pt x="825" y="2"/>
                  </a:lnTo>
                  <a:lnTo>
                    <a:pt x="837" y="3"/>
                  </a:lnTo>
                  <a:lnTo>
                    <a:pt x="837" y="3"/>
                  </a:lnTo>
                  <a:lnTo>
                    <a:pt x="887" y="4"/>
                  </a:lnTo>
                  <a:lnTo>
                    <a:pt x="946" y="5"/>
                  </a:lnTo>
                  <a:lnTo>
                    <a:pt x="946" y="5"/>
                  </a:lnTo>
                  <a:lnTo>
                    <a:pt x="1009" y="4"/>
                  </a:lnTo>
                  <a:lnTo>
                    <a:pt x="1009" y="4"/>
                  </a:lnTo>
                  <a:lnTo>
                    <a:pt x="1071" y="4"/>
                  </a:lnTo>
                  <a:lnTo>
                    <a:pt x="1072" y="4"/>
                  </a:lnTo>
                  <a:lnTo>
                    <a:pt x="1072" y="4"/>
                  </a:lnTo>
                  <a:lnTo>
                    <a:pt x="1075" y="4"/>
                  </a:lnTo>
                  <a:lnTo>
                    <a:pt x="1075" y="4"/>
                  </a:lnTo>
                  <a:lnTo>
                    <a:pt x="1085" y="5"/>
                  </a:lnTo>
                  <a:lnTo>
                    <a:pt x="1094" y="6"/>
                  </a:lnTo>
                  <a:lnTo>
                    <a:pt x="1103" y="8"/>
                  </a:lnTo>
                  <a:lnTo>
                    <a:pt x="1113" y="10"/>
                  </a:lnTo>
                  <a:lnTo>
                    <a:pt x="1130" y="18"/>
                  </a:lnTo>
                  <a:lnTo>
                    <a:pt x="1149" y="27"/>
                  </a:lnTo>
                  <a:lnTo>
                    <a:pt x="1165" y="38"/>
                  </a:lnTo>
                  <a:lnTo>
                    <a:pt x="1183" y="50"/>
                  </a:lnTo>
                  <a:lnTo>
                    <a:pt x="1215" y="74"/>
                  </a:lnTo>
                  <a:lnTo>
                    <a:pt x="1215" y="74"/>
                  </a:lnTo>
                  <a:lnTo>
                    <a:pt x="1230" y="87"/>
                  </a:lnTo>
                  <a:lnTo>
                    <a:pt x="1230" y="87"/>
                  </a:lnTo>
                  <a:lnTo>
                    <a:pt x="1264" y="114"/>
                  </a:lnTo>
                  <a:lnTo>
                    <a:pt x="1298" y="144"/>
                  </a:lnTo>
                  <a:lnTo>
                    <a:pt x="1333" y="175"/>
                  </a:lnTo>
                  <a:lnTo>
                    <a:pt x="1368" y="209"/>
                  </a:lnTo>
                  <a:lnTo>
                    <a:pt x="1368" y="209"/>
                  </a:lnTo>
                  <a:lnTo>
                    <a:pt x="1371" y="213"/>
                  </a:lnTo>
                  <a:lnTo>
                    <a:pt x="1373" y="217"/>
                  </a:lnTo>
                  <a:lnTo>
                    <a:pt x="1373" y="221"/>
                  </a:lnTo>
                  <a:lnTo>
                    <a:pt x="1373" y="224"/>
                  </a:lnTo>
                  <a:lnTo>
                    <a:pt x="1373" y="226"/>
                  </a:lnTo>
                  <a:lnTo>
                    <a:pt x="1374" y="227"/>
                  </a:lnTo>
                  <a:lnTo>
                    <a:pt x="1374" y="227"/>
                  </a:lnTo>
                  <a:lnTo>
                    <a:pt x="1378" y="239"/>
                  </a:lnTo>
                  <a:lnTo>
                    <a:pt x="1382" y="251"/>
                  </a:lnTo>
                  <a:lnTo>
                    <a:pt x="1385" y="262"/>
                  </a:lnTo>
                  <a:lnTo>
                    <a:pt x="1387" y="275"/>
                  </a:lnTo>
                  <a:lnTo>
                    <a:pt x="1389" y="296"/>
                  </a:lnTo>
                  <a:lnTo>
                    <a:pt x="1389" y="312"/>
                  </a:lnTo>
                  <a:lnTo>
                    <a:pt x="1389" y="312"/>
                  </a:lnTo>
                  <a:lnTo>
                    <a:pt x="1388" y="406"/>
                  </a:lnTo>
                  <a:lnTo>
                    <a:pt x="1388" y="406"/>
                  </a:lnTo>
                  <a:lnTo>
                    <a:pt x="1387" y="528"/>
                  </a:lnTo>
                  <a:lnTo>
                    <a:pt x="1387" y="528"/>
                  </a:lnTo>
                  <a:lnTo>
                    <a:pt x="1388" y="588"/>
                  </a:lnTo>
                  <a:lnTo>
                    <a:pt x="1389" y="647"/>
                  </a:lnTo>
                  <a:lnTo>
                    <a:pt x="1389" y="647"/>
                  </a:lnTo>
                  <a:lnTo>
                    <a:pt x="1391" y="700"/>
                  </a:lnTo>
                  <a:lnTo>
                    <a:pt x="1392" y="754"/>
                  </a:lnTo>
                  <a:lnTo>
                    <a:pt x="1392" y="754"/>
                  </a:lnTo>
                  <a:lnTo>
                    <a:pt x="1392" y="827"/>
                  </a:lnTo>
                  <a:lnTo>
                    <a:pt x="1392" y="850"/>
                  </a:lnTo>
                  <a:lnTo>
                    <a:pt x="1392" y="850"/>
                  </a:lnTo>
                  <a:lnTo>
                    <a:pt x="1391" y="868"/>
                  </a:lnTo>
                  <a:lnTo>
                    <a:pt x="1391" y="868"/>
                  </a:lnTo>
                  <a:lnTo>
                    <a:pt x="1389" y="888"/>
                  </a:lnTo>
                  <a:lnTo>
                    <a:pt x="1389" y="905"/>
                  </a:lnTo>
                  <a:lnTo>
                    <a:pt x="1389" y="912"/>
                  </a:lnTo>
                  <a:lnTo>
                    <a:pt x="1390" y="918"/>
                  </a:lnTo>
                  <a:lnTo>
                    <a:pt x="1392" y="924"/>
                  </a:lnTo>
                  <a:lnTo>
                    <a:pt x="1395" y="929"/>
                  </a:lnTo>
                  <a:lnTo>
                    <a:pt x="1395" y="929"/>
                  </a:lnTo>
                  <a:lnTo>
                    <a:pt x="1397" y="932"/>
                  </a:lnTo>
                  <a:lnTo>
                    <a:pt x="1398" y="935"/>
                  </a:lnTo>
                  <a:lnTo>
                    <a:pt x="1399" y="938"/>
                  </a:lnTo>
                  <a:lnTo>
                    <a:pt x="1398" y="940"/>
                  </a:lnTo>
                  <a:lnTo>
                    <a:pt x="1397" y="944"/>
                  </a:lnTo>
                  <a:lnTo>
                    <a:pt x="1394" y="947"/>
                  </a:lnTo>
                  <a:lnTo>
                    <a:pt x="1392" y="949"/>
                  </a:lnTo>
                  <a:lnTo>
                    <a:pt x="1392" y="951"/>
                  </a:lnTo>
                  <a:lnTo>
                    <a:pt x="1392" y="951"/>
                  </a:lnTo>
                  <a:lnTo>
                    <a:pt x="1391" y="970"/>
                  </a:lnTo>
                  <a:lnTo>
                    <a:pt x="1390" y="990"/>
                  </a:lnTo>
                  <a:lnTo>
                    <a:pt x="1388" y="1009"/>
                  </a:lnTo>
                  <a:lnTo>
                    <a:pt x="1384" y="1028"/>
                  </a:lnTo>
                  <a:lnTo>
                    <a:pt x="1379" y="1046"/>
                  </a:lnTo>
                  <a:lnTo>
                    <a:pt x="1376" y="1056"/>
                  </a:lnTo>
                  <a:lnTo>
                    <a:pt x="1372" y="1065"/>
                  </a:lnTo>
                  <a:lnTo>
                    <a:pt x="1367" y="1073"/>
                  </a:lnTo>
                  <a:lnTo>
                    <a:pt x="1361" y="1081"/>
                  </a:lnTo>
                  <a:lnTo>
                    <a:pt x="1355" y="1090"/>
                  </a:lnTo>
                  <a:lnTo>
                    <a:pt x="1349" y="1097"/>
                  </a:lnTo>
                  <a:lnTo>
                    <a:pt x="1349" y="1097"/>
                  </a:lnTo>
                  <a:lnTo>
                    <a:pt x="1341" y="1105"/>
                  </a:lnTo>
                  <a:lnTo>
                    <a:pt x="1333" y="1111"/>
                  </a:lnTo>
                  <a:lnTo>
                    <a:pt x="1323" y="1119"/>
                  </a:lnTo>
                  <a:lnTo>
                    <a:pt x="1315" y="1124"/>
                  </a:lnTo>
                  <a:lnTo>
                    <a:pt x="1305" y="1129"/>
                  </a:lnTo>
                  <a:lnTo>
                    <a:pt x="1295" y="1133"/>
                  </a:lnTo>
                  <a:lnTo>
                    <a:pt x="1275" y="1140"/>
                  </a:lnTo>
                  <a:lnTo>
                    <a:pt x="1253" y="1147"/>
                  </a:lnTo>
                  <a:lnTo>
                    <a:pt x="1230" y="1151"/>
                  </a:lnTo>
                  <a:lnTo>
                    <a:pt x="1208" y="1154"/>
                  </a:lnTo>
                  <a:lnTo>
                    <a:pt x="1184" y="1156"/>
                  </a:lnTo>
                  <a:lnTo>
                    <a:pt x="1184" y="1156"/>
                  </a:lnTo>
                  <a:lnTo>
                    <a:pt x="1120" y="1162"/>
                  </a:lnTo>
                  <a:lnTo>
                    <a:pt x="1055" y="1166"/>
                  </a:lnTo>
                  <a:lnTo>
                    <a:pt x="991" y="1169"/>
                  </a:lnTo>
                  <a:lnTo>
                    <a:pt x="926" y="1171"/>
                  </a:lnTo>
                  <a:lnTo>
                    <a:pt x="862" y="1172"/>
                  </a:lnTo>
                  <a:lnTo>
                    <a:pt x="800" y="1173"/>
                  </a:lnTo>
                  <a:lnTo>
                    <a:pt x="678" y="1173"/>
                  </a:lnTo>
                  <a:lnTo>
                    <a:pt x="678" y="1173"/>
                  </a:lnTo>
                  <a:close/>
                  <a:moveTo>
                    <a:pt x="305" y="1128"/>
                  </a:moveTo>
                  <a:lnTo>
                    <a:pt x="305" y="1128"/>
                  </a:lnTo>
                  <a:lnTo>
                    <a:pt x="351" y="1128"/>
                  </a:lnTo>
                  <a:lnTo>
                    <a:pt x="398" y="1129"/>
                  </a:lnTo>
                  <a:lnTo>
                    <a:pt x="491" y="1133"/>
                  </a:lnTo>
                  <a:lnTo>
                    <a:pt x="491" y="1133"/>
                  </a:lnTo>
                  <a:lnTo>
                    <a:pt x="584" y="1136"/>
                  </a:lnTo>
                  <a:lnTo>
                    <a:pt x="630" y="1137"/>
                  </a:lnTo>
                  <a:lnTo>
                    <a:pt x="678" y="1137"/>
                  </a:lnTo>
                  <a:lnTo>
                    <a:pt x="678" y="1137"/>
                  </a:lnTo>
                  <a:lnTo>
                    <a:pt x="780" y="1137"/>
                  </a:lnTo>
                  <a:lnTo>
                    <a:pt x="780" y="1137"/>
                  </a:lnTo>
                  <a:lnTo>
                    <a:pt x="851" y="1137"/>
                  </a:lnTo>
                  <a:lnTo>
                    <a:pt x="928" y="1136"/>
                  </a:lnTo>
                  <a:lnTo>
                    <a:pt x="1006" y="1133"/>
                  </a:lnTo>
                  <a:lnTo>
                    <a:pt x="1045" y="1130"/>
                  </a:lnTo>
                  <a:lnTo>
                    <a:pt x="1085" y="1127"/>
                  </a:lnTo>
                  <a:lnTo>
                    <a:pt x="1085" y="1127"/>
                  </a:lnTo>
                  <a:lnTo>
                    <a:pt x="1110" y="1126"/>
                  </a:lnTo>
                  <a:lnTo>
                    <a:pt x="1137" y="1124"/>
                  </a:lnTo>
                  <a:lnTo>
                    <a:pt x="1137" y="1124"/>
                  </a:lnTo>
                  <a:lnTo>
                    <a:pt x="1173" y="1123"/>
                  </a:lnTo>
                  <a:lnTo>
                    <a:pt x="1192" y="1121"/>
                  </a:lnTo>
                  <a:lnTo>
                    <a:pt x="1210" y="1119"/>
                  </a:lnTo>
                  <a:lnTo>
                    <a:pt x="1227" y="1117"/>
                  </a:lnTo>
                  <a:lnTo>
                    <a:pt x="1245" y="1112"/>
                  </a:lnTo>
                  <a:lnTo>
                    <a:pt x="1262" y="1108"/>
                  </a:lnTo>
                  <a:lnTo>
                    <a:pt x="1279" y="1102"/>
                  </a:lnTo>
                  <a:lnTo>
                    <a:pt x="1279" y="1102"/>
                  </a:lnTo>
                  <a:lnTo>
                    <a:pt x="1293" y="1095"/>
                  </a:lnTo>
                  <a:lnTo>
                    <a:pt x="1307" y="1087"/>
                  </a:lnTo>
                  <a:lnTo>
                    <a:pt x="1318" y="1078"/>
                  </a:lnTo>
                  <a:lnTo>
                    <a:pt x="1327" y="1068"/>
                  </a:lnTo>
                  <a:lnTo>
                    <a:pt x="1335" y="1058"/>
                  </a:lnTo>
                  <a:lnTo>
                    <a:pt x="1341" y="1045"/>
                  </a:lnTo>
                  <a:lnTo>
                    <a:pt x="1345" y="1033"/>
                  </a:lnTo>
                  <a:lnTo>
                    <a:pt x="1347" y="1018"/>
                  </a:lnTo>
                  <a:lnTo>
                    <a:pt x="1347" y="1018"/>
                  </a:lnTo>
                  <a:lnTo>
                    <a:pt x="1351" y="993"/>
                  </a:lnTo>
                  <a:lnTo>
                    <a:pt x="1351" y="993"/>
                  </a:lnTo>
                  <a:lnTo>
                    <a:pt x="1354" y="966"/>
                  </a:lnTo>
                  <a:lnTo>
                    <a:pt x="1355" y="951"/>
                  </a:lnTo>
                  <a:lnTo>
                    <a:pt x="1356" y="938"/>
                  </a:lnTo>
                  <a:lnTo>
                    <a:pt x="1356" y="938"/>
                  </a:lnTo>
                  <a:lnTo>
                    <a:pt x="1356" y="934"/>
                  </a:lnTo>
                  <a:lnTo>
                    <a:pt x="1356" y="933"/>
                  </a:lnTo>
                  <a:lnTo>
                    <a:pt x="1356" y="932"/>
                  </a:lnTo>
                  <a:lnTo>
                    <a:pt x="1356" y="932"/>
                  </a:lnTo>
                  <a:lnTo>
                    <a:pt x="1355" y="919"/>
                  </a:lnTo>
                  <a:lnTo>
                    <a:pt x="1356" y="907"/>
                  </a:lnTo>
                  <a:lnTo>
                    <a:pt x="1356" y="907"/>
                  </a:lnTo>
                  <a:lnTo>
                    <a:pt x="1356" y="895"/>
                  </a:lnTo>
                  <a:lnTo>
                    <a:pt x="1356" y="804"/>
                  </a:lnTo>
                  <a:lnTo>
                    <a:pt x="1356" y="804"/>
                  </a:lnTo>
                  <a:lnTo>
                    <a:pt x="1355" y="743"/>
                  </a:lnTo>
                  <a:lnTo>
                    <a:pt x="1354" y="683"/>
                  </a:lnTo>
                  <a:lnTo>
                    <a:pt x="1354" y="683"/>
                  </a:lnTo>
                  <a:lnTo>
                    <a:pt x="1352" y="598"/>
                  </a:lnTo>
                  <a:lnTo>
                    <a:pt x="1352" y="598"/>
                  </a:lnTo>
                  <a:lnTo>
                    <a:pt x="1351" y="492"/>
                  </a:lnTo>
                  <a:lnTo>
                    <a:pt x="1351" y="437"/>
                  </a:lnTo>
                  <a:lnTo>
                    <a:pt x="1351" y="383"/>
                  </a:lnTo>
                  <a:lnTo>
                    <a:pt x="1351" y="383"/>
                  </a:lnTo>
                  <a:lnTo>
                    <a:pt x="1352" y="348"/>
                  </a:lnTo>
                  <a:lnTo>
                    <a:pt x="1351" y="330"/>
                  </a:lnTo>
                  <a:lnTo>
                    <a:pt x="1351" y="312"/>
                  </a:lnTo>
                  <a:lnTo>
                    <a:pt x="1349" y="294"/>
                  </a:lnTo>
                  <a:lnTo>
                    <a:pt x="1347" y="276"/>
                  </a:lnTo>
                  <a:lnTo>
                    <a:pt x="1343" y="257"/>
                  </a:lnTo>
                  <a:lnTo>
                    <a:pt x="1338" y="239"/>
                  </a:lnTo>
                  <a:lnTo>
                    <a:pt x="1338" y="238"/>
                  </a:lnTo>
                  <a:lnTo>
                    <a:pt x="1336" y="236"/>
                  </a:lnTo>
                  <a:lnTo>
                    <a:pt x="1336" y="236"/>
                  </a:lnTo>
                  <a:lnTo>
                    <a:pt x="1333" y="233"/>
                  </a:lnTo>
                  <a:lnTo>
                    <a:pt x="1331" y="230"/>
                  </a:lnTo>
                  <a:lnTo>
                    <a:pt x="1328" y="226"/>
                  </a:lnTo>
                  <a:lnTo>
                    <a:pt x="1327" y="222"/>
                  </a:lnTo>
                  <a:lnTo>
                    <a:pt x="1327" y="220"/>
                  </a:lnTo>
                  <a:lnTo>
                    <a:pt x="1326" y="218"/>
                  </a:lnTo>
                  <a:lnTo>
                    <a:pt x="1326" y="218"/>
                  </a:lnTo>
                  <a:lnTo>
                    <a:pt x="1302" y="196"/>
                  </a:lnTo>
                  <a:lnTo>
                    <a:pt x="1277" y="176"/>
                  </a:lnTo>
                  <a:lnTo>
                    <a:pt x="1277" y="176"/>
                  </a:lnTo>
                  <a:lnTo>
                    <a:pt x="1248" y="151"/>
                  </a:lnTo>
                  <a:lnTo>
                    <a:pt x="1219" y="125"/>
                  </a:lnTo>
                  <a:lnTo>
                    <a:pt x="1219" y="125"/>
                  </a:lnTo>
                  <a:lnTo>
                    <a:pt x="1212" y="118"/>
                  </a:lnTo>
                  <a:lnTo>
                    <a:pt x="1202" y="112"/>
                  </a:lnTo>
                  <a:lnTo>
                    <a:pt x="1186" y="101"/>
                  </a:lnTo>
                  <a:lnTo>
                    <a:pt x="1186" y="101"/>
                  </a:lnTo>
                  <a:lnTo>
                    <a:pt x="1170" y="92"/>
                  </a:lnTo>
                  <a:lnTo>
                    <a:pt x="1157" y="83"/>
                  </a:lnTo>
                  <a:lnTo>
                    <a:pt x="1157" y="83"/>
                  </a:lnTo>
                  <a:lnTo>
                    <a:pt x="1141" y="68"/>
                  </a:lnTo>
                  <a:lnTo>
                    <a:pt x="1132" y="62"/>
                  </a:lnTo>
                  <a:lnTo>
                    <a:pt x="1122" y="55"/>
                  </a:lnTo>
                  <a:lnTo>
                    <a:pt x="1110" y="50"/>
                  </a:lnTo>
                  <a:lnTo>
                    <a:pt x="1100" y="44"/>
                  </a:lnTo>
                  <a:lnTo>
                    <a:pt x="1088" y="41"/>
                  </a:lnTo>
                  <a:lnTo>
                    <a:pt x="1075" y="40"/>
                  </a:lnTo>
                  <a:lnTo>
                    <a:pt x="1073" y="40"/>
                  </a:lnTo>
                  <a:lnTo>
                    <a:pt x="1071" y="40"/>
                  </a:lnTo>
                  <a:lnTo>
                    <a:pt x="1071" y="40"/>
                  </a:lnTo>
                  <a:lnTo>
                    <a:pt x="1018" y="40"/>
                  </a:lnTo>
                  <a:lnTo>
                    <a:pt x="1018" y="40"/>
                  </a:lnTo>
                  <a:lnTo>
                    <a:pt x="965" y="40"/>
                  </a:lnTo>
                  <a:lnTo>
                    <a:pt x="965" y="40"/>
                  </a:lnTo>
                  <a:lnTo>
                    <a:pt x="905" y="40"/>
                  </a:lnTo>
                  <a:lnTo>
                    <a:pt x="837" y="39"/>
                  </a:lnTo>
                  <a:lnTo>
                    <a:pt x="837" y="39"/>
                  </a:lnTo>
                  <a:lnTo>
                    <a:pt x="830" y="38"/>
                  </a:lnTo>
                  <a:lnTo>
                    <a:pt x="830" y="38"/>
                  </a:lnTo>
                  <a:lnTo>
                    <a:pt x="815" y="39"/>
                  </a:lnTo>
                  <a:lnTo>
                    <a:pt x="801" y="40"/>
                  </a:lnTo>
                  <a:lnTo>
                    <a:pt x="773" y="43"/>
                  </a:lnTo>
                  <a:lnTo>
                    <a:pt x="773" y="43"/>
                  </a:lnTo>
                  <a:lnTo>
                    <a:pt x="752" y="45"/>
                  </a:lnTo>
                  <a:lnTo>
                    <a:pt x="730" y="48"/>
                  </a:lnTo>
                  <a:lnTo>
                    <a:pt x="730" y="48"/>
                  </a:lnTo>
                  <a:lnTo>
                    <a:pt x="715" y="48"/>
                  </a:lnTo>
                  <a:lnTo>
                    <a:pt x="715" y="48"/>
                  </a:lnTo>
                  <a:lnTo>
                    <a:pt x="686" y="46"/>
                  </a:lnTo>
                  <a:lnTo>
                    <a:pt x="658" y="44"/>
                  </a:lnTo>
                  <a:lnTo>
                    <a:pt x="658" y="44"/>
                  </a:lnTo>
                  <a:lnTo>
                    <a:pt x="624" y="42"/>
                  </a:lnTo>
                  <a:lnTo>
                    <a:pt x="624" y="42"/>
                  </a:lnTo>
                  <a:lnTo>
                    <a:pt x="582" y="40"/>
                  </a:lnTo>
                  <a:lnTo>
                    <a:pt x="536" y="38"/>
                  </a:lnTo>
                  <a:lnTo>
                    <a:pt x="436" y="37"/>
                  </a:lnTo>
                  <a:lnTo>
                    <a:pt x="436" y="37"/>
                  </a:lnTo>
                  <a:lnTo>
                    <a:pt x="360" y="38"/>
                  </a:lnTo>
                  <a:lnTo>
                    <a:pt x="283" y="39"/>
                  </a:lnTo>
                  <a:lnTo>
                    <a:pt x="283" y="39"/>
                  </a:lnTo>
                  <a:lnTo>
                    <a:pt x="208" y="40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27" y="39"/>
                  </a:lnTo>
                  <a:lnTo>
                    <a:pt x="125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11" y="44"/>
                  </a:lnTo>
                  <a:lnTo>
                    <a:pt x="99" y="51"/>
                  </a:lnTo>
                  <a:lnTo>
                    <a:pt x="89" y="59"/>
                  </a:lnTo>
                  <a:lnTo>
                    <a:pt x="81" y="68"/>
                  </a:lnTo>
                  <a:lnTo>
                    <a:pt x="73" y="80"/>
                  </a:lnTo>
                  <a:lnTo>
                    <a:pt x="68" y="91"/>
                  </a:lnTo>
                  <a:lnTo>
                    <a:pt x="64" y="103"/>
                  </a:lnTo>
                  <a:lnTo>
                    <a:pt x="60" y="117"/>
                  </a:lnTo>
                  <a:lnTo>
                    <a:pt x="58" y="131"/>
                  </a:lnTo>
                  <a:lnTo>
                    <a:pt x="56" y="145"/>
                  </a:lnTo>
                  <a:lnTo>
                    <a:pt x="55" y="174"/>
                  </a:lnTo>
                  <a:lnTo>
                    <a:pt x="55" y="201"/>
                  </a:lnTo>
                  <a:lnTo>
                    <a:pt x="56" y="228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58" y="300"/>
                  </a:lnTo>
                  <a:lnTo>
                    <a:pt x="58" y="358"/>
                  </a:lnTo>
                  <a:lnTo>
                    <a:pt x="57" y="416"/>
                  </a:lnTo>
                  <a:lnTo>
                    <a:pt x="56" y="476"/>
                  </a:lnTo>
                  <a:lnTo>
                    <a:pt x="56" y="476"/>
                  </a:lnTo>
                  <a:lnTo>
                    <a:pt x="56" y="527"/>
                  </a:lnTo>
                  <a:lnTo>
                    <a:pt x="56" y="577"/>
                  </a:lnTo>
                  <a:lnTo>
                    <a:pt x="56" y="577"/>
                  </a:lnTo>
                  <a:lnTo>
                    <a:pt x="57" y="617"/>
                  </a:lnTo>
                  <a:lnTo>
                    <a:pt x="57" y="655"/>
                  </a:lnTo>
                  <a:lnTo>
                    <a:pt x="56" y="694"/>
                  </a:lnTo>
                  <a:lnTo>
                    <a:pt x="54" y="733"/>
                  </a:lnTo>
                  <a:lnTo>
                    <a:pt x="54" y="733"/>
                  </a:lnTo>
                  <a:lnTo>
                    <a:pt x="53" y="760"/>
                  </a:lnTo>
                  <a:lnTo>
                    <a:pt x="52" y="787"/>
                  </a:lnTo>
                  <a:lnTo>
                    <a:pt x="52" y="787"/>
                  </a:lnTo>
                  <a:lnTo>
                    <a:pt x="51" y="814"/>
                  </a:lnTo>
                  <a:lnTo>
                    <a:pt x="50" y="840"/>
                  </a:lnTo>
                  <a:lnTo>
                    <a:pt x="50" y="840"/>
                  </a:lnTo>
                  <a:lnTo>
                    <a:pt x="46" y="873"/>
                  </a:lnTo>
                  <a:lnTo>
                    <a:pt x="46" y="873"/>
                  </a:lnTo>
                  <a:lnTo>
                    <a:pt x="42" y="900"/>
                  </a:lnTo>
                  <a:lnTo>
                    <a:pt x="41" y="914"/>
                  </a:lnTo>
                  <a:lnTo>
                    <a:pt x="41" y="928"/>
                  </a:lnTo>
                  <a:lnTo>
                    <a:pt x="41" y="928"/>
                  </a:lnTo>
                  <a:lnTo>
                    <a:pt x="40" y="934"/>
                  </a:lnTo>
                  <a:lnTo>
                    <a:pt x="37" y="939"/>
                  </a:lnTo>
                  <a:lnTo>
                    <a:pt x="36" y="940"/>
                  </a:lnTo>
                  <a:lnTo>
                    <a:pt x="36" y="942"/>
                  </a:lnTo>
                  <a:lnTo>
                    <a:pt x="36" y="942"/>
                  </a:lnTo>
                  <a:lnTo>
                    <a:pt x="36" y="963"/>
                  </a:lnTo>
                  <a:lnTo>
                    <a:pt x="36" y="983"/>
                  </a:lnTo>
                  <a:lnTo>
                    <a:pt x="39" y="1003"/>
                  </a:lnTo>
                  <a:lnTo>
                    <a:pt x="41" y="1012"/>
                  </a:lnTo>
                  <a:lnTo>
                    <a:pt x="43" y="1022"/>
                  </a:lnTo>
                  <a:lnTo>
                    <a:pt x="48" y="1031"/>
                  </a:lnTo>
                  <a:lnTo>
                    <a:pt x="52" y="1040"/>
                  </a:lnTo>
                  <a:lnTo>
                    <a:pt x="57" y="1049"/>
                  </a:lnTo>
                  <a:lnTo>
                    <a:pt x="64" y="1058"/>
                  </a:lnTo>
                  <a:lnTo>
                    <a:pt x="71" y="1066"/>
                  </a:lnTo>
                  <a:lnTo>
                    <a:pt x="81" y="1073"/>
                  </a:lnTo>
                  <a:lnTo>
                    <a:pt x="91" y="1080"/>
                  </a:lnTo>
                  <a:lnTo>
                    <a:pt x="103" y="1088"/>
                  </a:lnTo>
                  <a:lnTo>
                    <a:pt x="111" y="1092"/>
                  </a:lnTo>
                  <a:lnTo>
                    <a:pt x="111" y="1092"/>
                  </a:lnTo>
                  <a:lnTo>
                    <a:pt x="135" y="1104"/>
                  </a:lnTo>
                  <a:lnTo>
                    <a:pt x="147" y="1109"/>
                  </a:lnTo>
                  <a:lnTo>
                    <a:pt x="159" y="1115"/>
                  </a:lnTo>
                  <a:lnTo>
                    <a:pt x="172" y="1119"/>
                  </a:lnTo>
                  <a:lnTo>
                    <a:pt x="185" y="1123"/>
                  </a:lnTo>
                  <a:lnTo>
                    <a:pt x="198" y="1125"/>
                  </a:lnTo>
                  <a:lnTo>
                    <a:pt x="212" y="1127"/>
                  </a:lnTo>
                  <a:lnTo>
                    <a:pt x="212" y="1127"/>
                  </a:lnTo>
                  <a:lnTo>
                    <a:pt x="251" y="1128"/>
                  </a:lnTo>
                  <a:lnTo>
                    <a:pt x="291" y="1128"/>
                  </a:lnTo>
                  <a:lnTo>
                    <a:pt x="305" y="1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1" name="Freeform 537"/>
            <p:cNvSpPr/>
            <p:nvPr/>
          </p:nvSpPr>
          <p:spPr bwMode="auto">
            <a:xfrm>
              <a:off x="2292351" y="3190875"/>
              <a:ext cx="436563" cy="241300"/>
            </a:xfrm>
            <a:custGeom>
              <a:avLst/>
              <a:gdLst/>
              <a:ahLst/>
              <a:cxnLst>
                <a:cxn ang="0">
                  <a:pos x="718" y="456"/>
                </a:cxn>
                <a:cxn ang="0">
                  <a:pos x="677" y="453"/>
                </a:cxn>
                <a:cxn ang="0">
                  <a:pos x="599" y="450"/>
                </a:cxn>
                <a:cxn ang="0">
                  <a:pos x="445" y="443"/>
                </a:cxn>
                <a:cxn ang="0">
                  <a:pos x="334" y="441"/>
                </a:cxn>
                <a:cxn ang="0">
                  <a:pos x="225" y="439"/>
                </a:cxn>
                <a:cxn ang="0">
                  <a:pos x="195" y="439"/>
                </a:cxn>
                <a:cxn ang="0">
                  <a:pos x="133" y="439"/>
                </a:cxn>
                <a:cxn ang="0">
                  <a:pos x="84" y="434"/>
                </a:cxn>
                <a:cxn ang="0">
                  <a:pos x="36" y="422"/>
                </a:cxn>
                <a:cxn ang="0">
                  <a:pos x="25" y="416"/>
                </a:cxn>
                <a:cxn ang="0">
                  <a:pos x="12" y="403"/>
                </a:cxn>
                <a:cxn ang="0">
                  <a:pos x="4" y="376"/>
                </a:cxn>
                <a:cxn ang="0">
                  <a:pos x="4" y="338"/>
                </a:cxn>
                <a:cxn ang="0">
                  <a:pos x="0" y="23"/>
                </a:cxn>
                <a:cxn ang="0">
                  <a:pos x="3" y="13"/>
                </a:cxn>
                <a:cxn ang="0">
                  <a:pos x="11" y="6"/>
                </a:cxn>
                <a:cxn ang="0">
                  <a:pos x="22" y="4"/>
                </a:cxn>
                <a:cxn ang="0">
                  <a:pos x="33" y="8"/>
                </a:cxn>
                <a:cxn ang="0">
                  <a:pos x="37" y="13"/>
                </a:cxn>
                <a:cxn ang="0">
                  <a:pos x="39" y="28"/>
                </a:cxn>
                <a:cxn ang="0">
                  <a:pos x="41" y="363"/>
                </a:cxn>
                <a:cxn ang="0">
                  <a:pos x="43" y="379"/>
                </a:cxn>
                <a:cxn ang="0">
                  <a:pos x="58" y="392"/>
                </a:cxn>
                <a:cxn ang="0">
                  <a:pos x="82" y="398"/>
                </a:cxn>
                <a:cxn ang="0">
                  <a:pos x="112" y="401"/>
                </a:cxn>
                <a:cxn ang="0">
                  <a:pos x="146" y="402"/>
                </a:cxn>
                <a:cxn ang="0">
                  <a:pos x="221" y="401"/>
                </a:cxn>
                <a:cxn ang="0">
                  <a:pos x="267" y="404"/>
                </a:cxn>
                <a:cxn ang="0">
                  <a:pos x="314" y="407"/>
                </a:cxn>
                <a:cxn ang="0">
                  <a:pos x="391" y="408"/>
                </a:cxn>
                <a:cxn ang="0">
                  <a:pos x="427" y="407"/>
                </a:cxn>
                <a:cxn ang="0">
                  <a:pos x="576" y="411"/>
                </a:cxn>
                <a:cxn ang="0">
                  <a:pos x="645" y="417"/>
                </a:cxn>
                <a:cxn ang="0">
                  <a:pos x="691" y="421"/>
                </a:cxn>
                <a:cxn ang="0">
                  <a:pos x="726" y="421"/>
                </a:cxn>
                <a:cxn ang="0">
                  <a:pos x="761" y="411"/>
                </a:cxn>
                <a:cxn ang="0">
                  <a:pos x="775" y="401"/>
                </a:cxn>
                <a:cxn ang="0">
                  <a:pos x="784" y="387"/>
                </a:cxn>
                <a:cxn ang="0">
                  <a:pos x="787" y="369"/>
                </a:cxn>
                <a:cxn ang="0">
                  <a:pos x="785" y="269"/>
                </a:cxn>
                <a:cxn ang="0">
                  <a:pos x="783" y="152"/>
                </a:cxn>
                <a:cxn ang="0">
                  <a:pos x="783" y="114"/>
                </a:cxn>
                <a:cxn ang="0">
                  <a:pos x="782" y="68"/>
                </a:cxn>
                <a:cxn ang="0">
                  <a:pos x="771" y="43"/>
                </a:cxn>
                <a:cxn ang="0">
                  <a:pos x="768" y="31"/>
                </a:cxn>
                <a:cxn ang="0">
                  <a:pos x="768" y="14"/>
                </a:cxn>
                <a:cxn ang="0">
                  <a:pos x="773" y="5"/>
                </a:cxn>
                <a:cxn ang="0">
                  <a:pos x="786" y="0"/>
                </a:cxn>
                <a:cxn ang="0">
                  <a:pos x="795" y="3"/>
                </a:cxn>
                <a:cxn ang="0">
                  <a:pos x="802" y="11"/>
                </a:cxn>
                <a:cxn ang="0">
                  <a:pos x="804" y="18"/>
                </a:cxn>
                <a:cxn ang="0">
                  <a:pos x="812" y="49"/>
                </a:cxn>
                <a:cxn ang="0">
                  <a:pos x="818" y="69"/>
                </a:cxn>
                <a:cxn ang="0">
                  <a:pos x="819" y="111"/>
                </a:cxn>
                <a:cxn ang="0">
                  <a:pos x="818" y="183"/>
                </a:cxn>
                <a:cxn ang="0">
                  <a:pos x="821" y="238"/>
                </a:cxn>
                <a:cxn ang="0">
                  <a:pos x="825" y="313"/>
                </a:cxn>
                <a:cxn ang="0">
                  <a:pos x="823" y="386"/>
                </a:cxn>
                <a:cxn ang="0">
                  <a:pos x="814" y="419"/>
                </a:cxn>
                <a:cxn ang="0">
                  <a:pos x="801" y="435"/>
                </a:cxn>
                <a:cxn ang="0">
                  <a:pos x="774" y="451"/>
                </a:cxn>
                <a:cxn ang="0">
                  <a:pos x="735" y="456"/>
                </a:cxn>
              </a:cxnLst>
              <a:rect l="0" t="0" r="r" b="b"/>
              <a:pathLst>
                <a:path w="825" h="456">
                  <a:moveTo>
                    <a:pt x="735" y="456"/>
                  </a:moveTo>
                  <a:lnTo>
                    <a:pt x="735" y="456"/>
                  </a:lnTo>
                  <a:lnTo>
                    <a:pt x="718" y="456"/>
                  </a:lnTo>
                  <a:lnTo>
                    <a:pt x="700" y="455"/>
                  </a:lnTo>
                  <a:lnTo>
                    <a:pt x="700" y="455"/>
                  </a:lnTo>
                  <a:lnTo>
                    <a:pt x="677" y="453"/>
                  </a:lnTo>
                  <a:lnTo>
                    <a:pt x="677" y="453"/>
                  </a:lnTo>
                  <a:lnTo>
                    <a:pt x="599" y="450"/>
                  </a:lnTo>
                  <a:lnTo>
                    <a:pt x="599" y="450"/>
                  </a:lnTo>
                  <a:lnTo>
                    <a:pt x="522" y="445"/>
                  </a:lnTo>
                  <a:lnTo>
                    <a:pt x="483" y="444"/>
                  </a:lnTo>
                  <a:lnTo>
                    <a:pt x="445" y="443"/>
                  </a:lnTo>
                  <a:lnTo>
                    <a:pt x="445" y="443"/>
                  </a:lnTo>
                  <a:lnTo>
                    <a:pt x="389" y="443"/>
                  </a:lnTo>
                  <a:lnTo>
                    <a:pt x="334" y="441"/>
                  </a:lnTo>
                  <a:lnTo>
                    <a:pt x="334" y="441"/>
                  </a:lnTo>
                  <a:lnTo>
                    <a:pt x="281" y="440"/>
                  </a:lnTo>
                  <a:lnTo>
                    <a:pt x="225" y="439"/>
                  </a:lnTo>
                  <a:lnTo>
                    <a:pt x="225" y="439"/>
                  </a:lnTo>
                  <a:lnTo>
                    <a:pt x="195" y="439"/>
                  </a:lnTo>
                  <a:lnTo>
                    <a:pt x="195" y="439"/>
                  </a:lnTo>
                  <a:lnTo>
                    <a:pt x="166" y="439"/>
                  </a:lnTo>
                  <a:lnTo>
                    <a:pt x="166" y="439"/>
                  </a:lnTo>
                  <a:lnTo>
                    <a:pt x="133" y="439"/>
                  </a:lnTo>
                  <a:lnTo>
                    <a:pt x="118" y="438"/>
                  </a:lnTo>
                  <a:lnTo>
                    <a:pt x="101" y="436"/>
                  </a:lnTo>
                  <a:lnTo>
                    <a:pt x="84" y="434"/>
                  </a:lnTo>
                  <a:lnTo>
                    <a:pt x="68" y="431"/>
                  </a:lnTo>
                  <a:lnTo>
                    <a:pt x="52" y="427"/>
                  </a:lnTo>
                  <a:lnTo>
                    <a:pt x="36" y="422"/>
                  </a:lnTo>
                  <a:lnTo>
                    <a:pt x="36" y="422"/>
                  </a:lnTo>
                  <a:lnTo>
                    <a:pt x="30" y="419"/>
                  </a:lnTo>
                  <a:lnTo>
                    <a:pt x="25" y="416"/>
                  </a:lnTo>
                  <a:lnTo>
                    <a:pt x="20" y="411"/>
                  </a:lnTo>
                  <a:lnTo>
                    <a:pt x="16" y="407"/>
                  </a:lnTo>
                  <a:lnTo>
                    <a:pt x="12" y="403"/>
                  </a:lnTo>
                  <a:lnTo>
                    <a:pt x="10" y="398"/>
                  </a:lnTo>
                  <a:lnTo>
                    <a:pt x="6" y="388"/>
                  </a:lnTo>
                  <a:lnTo>
                    <a:pt x="4" y="376"/>
                  </a:lnTo>
                  <a:lnTo>
                    <a:pt x="3" y="364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5" y="3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9" y="5"/>
                  </a:lnTo>
                  <a:lnTo>
                    <a:pt x="33" y="8"/>
                  </a:lnTo>
                  <a:lnTo>
                    <a:pt x="36" y="11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9" y="18"/>
                  </a:lnTo>
                  <a:lnTo>
                    <a:pt x="40" y="23"/>
                  </a:lnTo>
                  <a:lnTo>
                    <a:pt x="39" y="28"/>
                  </a:lnTo>
                  <a:lnTo>
                    <a:pt x="37" y="33"/>
                  </a:lnTo>
                  <a:lnTo>
                    <a:pt x="36" y="35"/>
                  </a:lnTo>
                  <a:lnTo>
                    <a:pt x="41" y="363"/>
                  </a:lnTo>
                  <a:lnTo>
                    <a:pt x="41" y="363"/>
                  </a:lnTo>
                  <a:lnTo>
                    <a:pt x="41" y="372"/>
                  </a:lnTo>
                  <a:lnTo>
                    <a:pt x="43" y="379"/>
                  </a:lnTo>
                  <a:lnTo>
                    <a:pt x="47" y="385"/>
                  </a:lnTo>
                  <a:lnTo>
                    <a:pt x="51" y="389"/>
                  </a:lnTo>
                  <a:lnTo>
                    <a:pt x="58" y="392"/>
                  </a:lnTo>
                  <a:lnTo>
                    <a:pt x="64" y="394"/>
                  </a:lnTo>
                  <a:lnTo>
                    <a:pt x="78" y="397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97" y="400"/>
                  </a:lnTo>
                  <a:lnTo>
                    <a:pt x="112" y="401"/>
                  </a:lnTo>
                  <a:lnTo>
                    <a:pt x="129" y="402"/>
                  </a:lnTo>
                  <a:lnTo>
                    <a:pt x="146" y="402"/>
                  </a:lnTo>
                  <a:lnTo>
                    <a:pt x="146" y="402"/>
                  </a:lnTo>
                  <a:lnTo>
                    <a:pt x="184" y="402"/>
                  </a:lnTo>
                  <a:lnTo>
                    <a:pt x="184" y="402"/>
                  </a:lnTo>
                  <a:lnTo>
                    <a:pt x="221" y="401"/>
                  </a:lnTo>
                  <a:lnTo>
                    <a:pt x="221" y="401"/>
                  </a:lnTo>
                  <a:lnTo>
                    <a:pt x="246" y="402"/>
                  </a:lnTo>
                  <a:lnTo>
                    <a:pt x="267" y="404"/>
                  </a:lnTo>
                  <a:lnTo>
                    <a:pt x="267" y="404"/>
                  </a:lnTo>
                  <a:lnTo>
                    <a:pt x="291" y="406"/>
                  </a:lnTo>
                  <a:lnTo>
                    <a:pt x="314" y="407"/>
                  </a:lnTo>
                  <a:lnTo>
                    <a:pt x="355" y="408"/>
                  </a:lnTo>
                  <a:lnTo>
                    <a:pt x="355" y="408"/>
                  </a:lnTo>
                  <a:lnTo>
                    <a:pt x="391" y="408"/>
                  </a:lnTo>
                  <a:lnTo>
                    <a:pt x="391" y="408"/>
                  </a:lnTo>
                  <a:lnTo>
                    <a:pt x="427" y="407"/>
                  </a:lnTo>
                  <a:lnTo>
                    <a:pt x="427" y="407"/>
                  </a:lnTo>
                  <a:lnTo>
                    <a:pt x="480" y="408"/>
                  </a:lnTo>
                  <a:lnTo>
                    <a:pt x="530" y="409"/>
                  </a:lnTo>
                  <a:lnTo>
                    <a:pt x="576" y="411"/>
                  </a:lnTo>
                  <a:lnTo>
                    <a:pt x="622" y="413"/>
                  </a:lnTo>
                  <a:lnTo>
                    <a:pt x="622" y="413"/>
                  </a:lnTo>
                  <a:lnTo>
                    <a:pt x="645" y="417"/>
                  </a:lnTo>
                  <a:lnTo>
                    <a:pt x="645" y="417"/>
                  </a:lnTo>
                  <a:lnTo>
                    <a:pt x="675" y="420"/>
                  </a:lnTo>
                  <a:lnTo>
                    <a:pt x="691" y="421"/>
                  </a:lnTo>
                  <a:lnTo>
                    <a:pt x="707" y="421"/>
                  </a:lnTo>
                  <a:lnTo>
                    <a:pt x="707" y="421"/>
                  </a:lnTo>
                  <a:lnTo>
                    <a:pt x="726" y="421"/>
                  </a:lnTo>
                  <a:lnTo>
                    <a:pt x="741" y="418"/>
                  </a:lnTo>
                  <a:lnTo>
                    <a:pt x="756" y="413"/>
                  </a:lnTo>
                  <a:lnTo>
                    <a:pt x="761" y="411"/>
                  </a:lnTo>
                  <a:lnTo>
                    <a:pt x="767" y="408"/>
                  </a:lnTo>
                  <a:lnTo>
                    <a:pt x="771" y="404"/>
                  </a:lnTo>
                  <a:lnTo>
                    <a:pt x="775" y="401"/>
                  </a:lnTo>
                  <a:lnTo>
                    <a:pt x="779" y="396"/>
                  </a:lnTo>
                  <a:lnTo>
                    <a:pt x="782" y="392"/>
                  </a:lnTo>
                  <a:lnTo>
                    <a:pt x="784" y="387"/>
                  </a:lnTo>
                  <a:lnTo>
                    <a:pt x="786" y="381"/>
                  </a:lnTo>
                  <a:lnTo>
                    <a:pt x="787" y="375"/>
                  </a:lnTo>
                  <a:lnTo>
                    <a:pt x="787" y="369"/>
                  </a:lnTo>
                  <a:lnTo>
                    <a:pt x="787" y="369"/>
                  </a:lnTo>
                  <a:lnTo>
                    <a:pt x="786" y="324"/>
                  </a:lnTo>
                  <a:lnTo>
                    <a:pt x="785" y="269"/>
                  </a:lnTo>
                  <a:lnTo>
                    <a:pt x="785" y="269"/>
                  </a:lnTo>
                  <a:lnTo>
                    <a:pt x="783" y="188"/>
                  </a:lnTo>
                  <a:lnTo>
                    <a:pt x="783" y="152"/>
                  </a:lnTo>
                  <a:lnTo>
                    <a:pt x="783" y="121"/>
                  </a:lnTo>
                  <a:lnTo>
                    <a:pt x="783" y="114"/>
                  </a:lnTo>
                  <a:lnTo>
                    <a:pt x="783" y="114"/>
                  </a:lnTo>
                  <a:lnTo>
                    <a:pt x="784" y="96"/>
                  </a:lnTo>
                  <a:lnTo>
                    <a:pt x="783" y="78"/>
                  </a:lnTo>
                  <a:lnTo>
                    <a:pt x="782" y="68"/>
                  </a:lnTo>
                  <a:lnTo>
                    <a:pt x="779" y="59"/>
                  </a:lnTo>
                  <a:lnTo>
                    <a:pt x="777" y="51"/>
                  </a:lnTo>
                  <a:lnTo>
                    <a:pt x="771" y="43"/>
                  </a:lnTo>
                  <a:lnTo>
                    <a:pt x="771" y="43"/>
                  </a:lnTo>
                  <a:lnTo>
                    <a:pt x="769" y="37"/>
                  </a:lnTo>
                  <a:lnTo>
                    <a:pt x="768" y="31"/>
                  </a:lnTo>
                  <a:lnTo>
                    <a:pt x="768" y="18"/>
                  </a:lnTo>
                  <a:lnTo>
                    <a:pt x="768" y="18"/>
                  </a:lnTo>
                  <a:lnTo>
                    <a:pt x="768" y="14"/>
                  </a:lnTo>
                  <a:lnTo>
                    <a:pt x="769" y="11"/>
                  </a:lnTo>
                  <a:lnTo>
                    <a:pt x="771" y="8"/>
                  </a:lnTo>
                  <a:lnTo>
                    <a:pt x="773" y="5"/>
                  </a:lnTo>
                  <a:lnTo>
                    <a:pt x="777" y="3"/>
                  </a:lnTo>
                  <a:lnTo>
                    <a:pt x="780" y="1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1"/>
                  </a:lnTo>
                  <a:lnTo>
                    <a:pt x="795" y="3"/>
                  </a:lnTo>
                  <a:lnTo>
                    <a:pt x="798" y="5"/>
                  </a:lnTo>
                  <a:lnTo>
                    <a:pt x="800" y="8"/>
                  </a:lnTo>
                  <a:lnTo>
                    <a:pt x="802" y="11"/>
                  </a:lnTo>
                  <a:lnTo>
                    <a:pt x="803" y="14"/>
                  </a:lnTo>
                  <a:lnTo>
                    <a:pt x="804" y="18"/>
                  </a:lnTo>
                  <a:lnTo>
                    <a:pt x="804" y="18"/>
                  </a:lnTo>
                  <a:lnTo>
                    <a:pt x="804" y="26"/>
                  </a:lnTo>
                  <a:lnTo>
                    <a:pt x="806" y="33"/>
                  </a:lnTo>
                  <a:lnTo>
                    <a:pt x="812" y="49"/>
                  </a:lnTo>
                  <a:lnTo>
                    <a:pt x="812" y="49"/>
                  </a:lnTo>
                  <a:lnTo>
                    <a:pt x="816" y="62"/>
                  </a:lnTo>
                  <a:lnTo>
                    <a:pt x="818" y="69"/>
                  </a:lnTo>
                  <a:lnTo>
                    <a:pt x="819" y="76"/>
                  </a:lnTo>
                  <a:lnTo>
                    <a:pt x="819" y="76"/>
                  </a:lnTo>
                  <a:lnTo>
                    <a:pt x="819" y="111"/>
                  </a:lnTo>
                  <a:lnTo>
                    <a:pt x="819" y="145"/>
                  </a:lnTo>
                  <a:lnTo>
                    <a:pt x="819" y="145"/>
                  </a:lnTo>
                  <a:lnTo>
                    <a:pt x="818" y="183"/>
                  </a:lnTo>
                  <a:lnTo>
                    <a:pt x="818" y="183"/>
                  </a:lnTo>
                  <a:lnTo>
                    <a:pt x="819" y="207"/>
                  </a:lnTo>
                  <a:lnTo>
                    <a:pt x="821" y="238"/>
                  </a:lnTo>
                  <a:lnTo>
                    <a:pt x="821" y="238"/>
                  </a:lnTo>
                  <a:lnTo>
                    <a:pt x="824" y="287"/>
                  </a:lnTo>
                  <a:lnTo>
                    <a:pt x="825" y="313"/>
                  </a:lnTo>
                  <a:lnTo>
                    <a:pt x="825" y="339"/>
                  </a:lnTo>
                  <a:lnTo>
                    <a:pt x="825" y="363"/>
                  </a:lnTo>
                  <a:lnTo>
                    <a:pt x="823" y="386"/>
                  </a:lnTo>
                  <a:lnTo>
                    <a:pt x="819" y="404"/>
                  </a:lnTo>
                  <a:lnTo>
                    <a:pt x="817" y="411"/>
                  </a:lnTo>
                  <a:lnTo>
                    <a:pt x="814" y="419"/>
                  </a:lnTo>
                  <a:lnTo>
                    <a:pt x="814" y="419"/>
                  </a:lnTo>
                  <a:lnTo>
                    <a:pt x="809" y="428"/>
                  </a:lnTo>
                  <a:lnTo>
                    <a:pt x="801" y="435"/>
                  </a:lnTo>
                  <a:lnTo>
                    <a:pt x="794" y="442"/>
                  </a:lnTo>
                  <a:lnTo>
                    <a:pt x="785" y="448"/>
                  </a:lnTo>
                  <a:lnTo>
                    <a:pt x="774" y="451"/>
                  </a:lnTo>
                  <a:lnTo>
                    <a:pt x="763" y="454"/>
                  </a:lnTo>
                  <a:lnTo>
                    <a:pt x="750" y="456"/>
                  </a:lnTo>
                  <a:lnTo>
                    <a:pt x="735" y="456"/>
                  </a:lnTo>
                  <a:lnTo>
                    <a:pt x="735" y="4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2" name="Freeform 538"/>
            <p:cNvSpPr>
              <a:spLocks noEditPoints="1"/>
            </p:cNvSpPr>
            <p:nvPr/>
          </p:nvSpPr>
          <p:spPr bwMode="auto">
            <a:xfrm>
              <a:off x="2570163" y="3225800"/>
              <a:ext cx="103188" cy="158750"/>
            </a:xfrm>
            <a:custGeom>
              <a:avLst/>
              <a:gdLst/>
              <a:ahLst/>
              <a:cxnLst>
                <a:cxn ang="0">
                  <a:pos x="72" y="299"/>
                </a:cxn>
                <a:cxn ang="0">
                  <a:pos x="40" y="295"/>
                </a:cxn>
                <a:cxn ang="0">
                  <a:pos x="18" y="284"/>
                </a:cxn>
                <a:cxn ang="0">
                  <a:pos x="8" y="274"/>
                </a:cxn>
                <a:cxn ang="0">
                  <a:pos x="2" y="250"/>
                </a:cxn>
                <a:cxn ang="0">
                  <a:pos x="3" y="124"/>
                </a:cxn>
                <a:cxn ang="0">
                  <a:pos x="2" y="92"/>
                </a:cxn>
                <a:cxn ang="0">
                  <a:pos x="2" y="58"/>
                </a:cxn>
                <a:cxn ang="0">
                  <a:pos x="6" y="38"/>
                </a:cxn>
                <a:cxn ang="0">
                  <a:pos x="8" y="23"/>
                </a:cxn>
                <a:cxn ang="0">
                  <a:pos x="8" y="22"/>
                </a:cxn>
                <a:cxn ang="0">
                  <a:pos x="12" y="10"/>
                </a:cxn>
                <a:cxn ang="0">
                  <a:pos x="21" y="5"/>
                </a:cxn>
                <a:cxn ang="0">
                  <a:pos x="55" y="2"/>
                </a:cxn>
                <a:cxn ang="0">
                  <a:pos x="101" y="0"/>
                </a:cxn>
                <a:cxn ang="0">
                  <a:pos x="136" y="4"/>
                </a:cxn>
                <a:cxn ang="0">
                  <a:pos x="172" y="17"/>
                </a:cxn>
                <a:cxn ang="0">
                  <a:pos x="184" y="32"/>
                </a:cxn>
                <a:cxn ang="0">
                  <a:pos x="192" y="60"/>
                </a:cxn>
                <a:cxn ang="0">
                  <a:pos x="195" y="117"/>
                </a:cxn>
                <a:cxn ang="0">
                  <a:pos x="193" y="193"/>
                </a:cxn>
                <a:cxn ang="0">
                  <a:pos x="190" y="273"/>
                </a:cxn>
                <a:cxn ang="0">
                  <a:pos x="187" y="283"/>
                </a:cxn>
                <a:cxn ang="0">
                  <a:pos x="183" y="288"/>
                </a:cxn>
                <a:cxn ang="0">
                  <a:pos x="172" y="291"/>
                </a:cxn>
                <a:cxn ang="0">
                  <a:pos x="169" y="291"/>
                </a:cxn>
                <a:cxn ang="0">
                  <a:pos x="165" y="292"/>
                </a:cxn>
                <a:cxn ang="0">
                  <a:pos x="153" y="296"/>
                </a:cxn>
                <a:cxn ang="0">
                  <a:pos x="107" y="299"/>
                </a:cxn>
                <a:cxn ang="0">
                  <a:pos x="82" y="39"/>
                </a:cxn>
                <a:cxn ang="0">
                  <a:pos x="42" y="40"/>
                </a:cxn>
                <a:cxn ang="0">
                  <a:pos x="39" y="70"/>
                </a:cxn>
                <a:cxn ang="0">
                  <a:pos x="38" y="177"/>
                </a:cxn>
                <a:cxn ang="0">
                  <a:pos x="37" y="209"/>
                </a:cxn>
                <a:cxn ang="0">
                  <a:pos x="40" y="240"/>
                </a:cxn>
                <a:cxn ang="0">
                  <a:pos x="46" y="252"/>
                </a:cxn>
                <a:cxn ang="0">
                  <a:pos x="61" y="261"/>
                </a:cxn>
                <a:cxn ang="0">
                  <a:pos x="71" y="261"/>
                </a:cxn>
                <a:cxn ang="0">
                  <a:pos x="109" y="260"/>
                </a:cxn>
                <a:cxn ang="0">
                  <a:pos x="153" y="255"/>
                </a:cxn>
                <a:cxn ang="0">
                  <a:pos x="156" y="180"/>
                </a:cxn>
                <a:cxn ang="0">
                  <a:pos x="159" y="100"/>
                </a:cxn>
                <a:cxn ang="0">
                  <a:pos x="159" y="74"/>
                </a:cxn>
                <a:cxn ang="0">
                  <a:pos x="150" y="53"/>
                </a:cxn>
                <a:cxn ang="0">
                  <a:pos x="123" y="42"/>
                </a:cxn>
                <a:cxn ang="0">
                  <a:pos x="82" y="39"/>
                </a:cxn>
              </a:cxnLst>
              <a:rect l="0" t="0" r="r" b="b"/>
              <a:pathLst>
                <a:path w="195" h="299">
                  <a:moveTo>
                    <a:pt x="85" y="299"/>
                  </a:moveTo>
                  <a:lnTo>
                    <a:pt x="85" y="299"/>
                  </a:lnTo>
                  <a:lnTo>
                    <a:pt x="72" y="299"/>
                  </a:lnTo>
                  <a:lnTo>
                    <a:pt x="60" y="298"/>
                  </a:lnTo>
                  <a:lnTo>
                    <a:pt x="49" y="297"/>
                  </a:lnTo>
                  <a:lnTo>
                    <a:pt x="40" y="295"/>
                  </a:lnTo>
                  <a:lnTo>
                    <a:pt x="31" y="292"/>
                  </a:lnTo>
                  <a:lnTo>
                    <a:pt x="24" y="289"/>
                  </a:lnTo>
                  <a:lnTo>
                    <a:pt x="18" y="284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8" y="274"/>
                  </a:lnTo>
                  <a:lnTo>
                    <a:pt x="5" y="268"/>
                  </a:lnTo>
                  <a:lnTo>
                    <a:pt x="3" y="26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3" y="126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5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3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9" y="15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7" y="6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78" y="1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19" y="1"/>
                  </a:lnTo>
                  <a:lnTo>
                    <a:pt x="136" y="4"/>
                  </a:lnTo>
                  <a:lnTo>
                    <a:pt x="150" y="7"/>
                  </a:lnTo>
                  <a:lnTo>
                    <a:pt x="163" y="11"/>
                  </a:lnTo>
                  <a:lnTo>
                    <a:pt x="172" y="17"/>
                  </a:lnTo>
                  <a:lnTo>
                    <a:pt x="179" y="23"/>
                  </a:lnTo>
                  <a:lnTo>
                    <a:pt x="182" y="27"/>
                  </a:lnTo>
                  <a:lnTo>
                    <a:pt x="184" y="32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92" y="60"/>
                  </a:lnTo>
                  <a:lnTo>
                    <a:pt x="194" y="80"/>
                  </a:lnTo>
                  <a:lnTo>
                    <a:pt x="195" y="99"/>
                  </a:lnTo>
                  <a:lnTo>
                    <a:pt x="195" y="117"/>
                  </a:lnTo>
                  <a:lnTo>
                    <a:pt x="195" y="155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1" y="233"/>
                  </a:lnTo>
                  <a:lnTo>
                    <a:pt x="190" y="254"/>
                  </a:lnTo>
                  <a:lnTo>
                    <a:pt x="190" y="273"/>
                  </a:lnTo>
                  <a:lnTo>
                    <a:pt x="190" y="273"/>
                  </a:lnTo>
                  <a:lnTo>
                    <a:pt x="188" y="280"/>
                  </a:lnTo>
                  <a:lnTo>
                    <a:pt x="187" y="283"/>
                  </a:lnTo>
                  <a:lnTo>
                    <a:pt x="185" y="286"/>
                  </a:lnTo>
                  <a:lnTo>
                    <a:pt x="185" y="286"/>
                  </a:lnTo>
                  <a:lnTo>
                    <a:pt x="183" y="288"/>
                  </a:lnTo>
                  <a:lnTo>
                    <a:pt x="179" y="290"/>
                  </a:lnTo>
                  <a:lnTo>
                    <a:pt x="176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69" y="291"/>
                  </a:lnTo>
                  <a:lnTo>
                    <a:pt x="167" y="290"/>
                  </a:lnTo>
                  <a:lnTo>
                    <a:pt x="165" y="292"/>
                  </a:lnTo>
                  <a:lnTo>
                    <a:pt x="165" y="292"/>
                  </a:lnTo>
                  <a:lnTo>
                    <a:pt x="160" y="295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26" y="298"/>
                  </a:lnTo>
                  <a:lnTo>
                    <a:pt x="126" y="298"/>
                  </a:lnTo>
                  <a:lnTo>
                    <a:pt x="107" y="299"/>
                  </a:lnTo>
                  <a:lnTo>
                    <a:pt x="85" y="299"/>
                  </a:lnTo>
                  <a:lnTo>
                    <a:pt x="85" y="299"/>
                  </a:lnTo>
                  <a:close/>
                  <a:moveTo>
                    <a:pt x="82" y="39"/>
                  </a:moveTo>
                  <a:lnTo>
                    <a:pt x="82" y="39"/>
                  </a:lnTo>
                  <a:lnTo>
                    <a:pt x="53" y="40"/>
                  </a:lnTo>
                  <a:lnTo>
                    <a:pt x="42" y="40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39" y="70"/>
                  </a:lnTo>
                  <a:lnTo>
                    <a:pt x="38" y="88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37" y="209"/>
                  </a:lnTo>
                  <a:lnTo>
                    <a:pt x="37" y="226"/>
                  </a:lnTo>
                  <a:lnTo>
                    <a:pt x="38" y="233"/>
                  </a:lnTo>
                  <a:lnTo>
                    <a:pt x="40" y="240"/>
                  </a:lnTo>
                  <a:lnTo>
                    <a:pt x="42" y="246"/>
                  </a:lnTo>
                  <a:lnTo>
                    <a:pt x="46" y="252"/>
                  </a:lnTo>
                  <a:lnTo>
                    <a:pt x="46" y="252"/>
                  </a:lnTo>
                  <a:lnTo>
                    <a:pt x="51" y="256"/>
                  </a:lnTo>
                  <a:lnTo>
                    <a:pt x="56" y="259"/>
                  </a:lnTo>
                  <a:lnTo>
                    <a:pt x="61" y="261"/>
                  </a:lnTo>
                  <a:lnTo>
                    <a:pt x="69" y="261"/>
                  </a:lnTo>
                  <a:lnTo>
                    <a:pt x="69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109" y="260"/>
                  </a:lnTo>
                  <a:lnTo>
                    <a:pt x="109" y="260"/>
                  </a:lnTo>
                  <a:lnTo>
                    <a:pt x="131" y="260"/>
                  </a:lnTo>
                  <a:lnTo>
                    <a:pt x="153" y="260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54" y="217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57" y="140"/>
                  </a:lnTo>
                  <a:lnTo>
                    <a:pt x="159" y="100"/>
                  </a:lnTo>
                  <a:lnTo>
                    <a:pt x="159" y="93"/>
                  </a:lnTo>
                  <a:lnTo>
                    <a:pt x="159" y="93"/>
                  </a:lnTo>
                  <a:lnTo>
                    <a:pt x="159" y="74"/>
                  </a:lnTo>
                  <a:lnTo>
                    <a:pt x="156" y="67"/>
                  </a:lnTo>
                  <a:lnTo>
                    <a:pt x="154" y="59"/>
                  </a:lnTo>
                  <a:lnTo>
                    <a:pt x="150" y="53"/>
                  </a:lnTo>
                  <a:lnTo>
                    <a:pt x="144" y="48"/>
                  </a:lnTo>
                  <a:lnTo>
                    <a:pt x="136" y="45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05" y="40"/>
                  </a:lnTo>
                  <a:lnTo>
                    <a:pt x="82" y="39"/>
                  </a:lnTo>
                  <a:lnTo>
                    <a:pt x="82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3" name="Freeform 539"/>
            <p:cNvSpPr>
              <a:spLocks noEditPoints="1"/>
            </p:cNvSpPr>
            <p:nvPr/>
          </p:nvSpPr>
          <p:spPr bwMode="auto">
            <a:xfrm>
              <a:off x="2292351" y="3478213"/>
              <a:ext cx="504825" cy="250825"/>
            </a:xfrm>
            <a:custGeom>
              <a:avLst/>
              <a:gdLst/>
              <a:ahLst/>
              <a:cxnLst>
                <a:cxn ang="0">
                  <a:pos x="761" y="472"/>
                </a:cxn>
                <a:cxn ang="0">
                  <a:pos x="506" y="468"/>
                </a:cxn>
                <a:cxn ang="0">
                  <a:pos x="259" y="459"/>
                </a:cxn>
                <a:cxn ang="0">
                  <a:pos x="116" y="455"/>
                </a:cxn>
                <a:cxn ang="0">
                  <a:pos x="53" y="437"/>
                </a:cxn>
                <a:cxn ang="0">
                  <a:pos x="13" y="392"/>
                </a:cxn>
                <a:cxn ang="0">
                  <a:pos x="2" y="316"/>
                </a:cxn>
                <a:cxn ang="0">
                  <a:pos x="5" y="219"/>
                </a:cxn>
                <a:cxn ang="0">
                  <a:pos x="1" y="114"/>
                </a:cxn>
                <a:cxn ang="0">
                  <a:pos x="5" y="67"/>
                </a:cxn>
                <a:cxn ang="0">
                  <a:pos x="11" y="38"/>
                </a:cxn>
                <a:cxn ang="0">
                  <a:pos x="31" y="13"/>
                </a:cxn>
                <a:cxn ang="0">
                  <a:pos x="69" y="2"/>
                </a:cxn>
                <a:cxn ang="0">
                  <a:pos x="132" y="0"/>
                </a:cxn>
                <a:cxn ang="0">
                  <a:pos x="565" y="3"/>
                </a:cxn>
                <a:cxn ang="0">
                  <a:pos x="777" y="14"/>
                </a:cxn>
                <a:cxn ang="0">
                  <a:pos x="810" y="13"/>
                </a:cxn>
                <a:cxn ang="0">
                  <a:pos x="868" y="16"/>
                </a:cxn>
                <a:cxn ang="0">
                  <a:pos x="899" y="30"/>
                </a:cxn>
                <a:cxn ang="0">
                  <a:pos x="934" y="75"/>
                </a:cxn>
                <a:cxn ang="0">
                  <a:pos x="941" y="96"/>
                </a:cxn>
                <a:cxn ang="0">
                  <a:pos x="946" y="107"/>
                </a:cxn>
                <a:cxn ang="0">
                  <a:pos x="947" y="117"/>
                </a:cxn>
                <a:cxn ang="0">
                  <a:pos x="950" y="207"/>
                </a:cxn>
                <a:cxn ang="0">
                  <a:pos x="953" y="353"/>
                </a:cxn>
                <a:cxn ang="0">
                  <a:pos x="945" y="401"/>
                </a:cxn>
                <a:cxn ang="0">
                  <a:pos x="924" y="440"/>
                </a:cxn>
                <a:cxn ang="0">
                  <a:pos x="890" y="463"/>
                </a:cxn>
                <a:cxn ang="0">
                  <a:pos x="864" y="471"/>
                </a:cxn>
                <a:cxn ang="0">
                  <a:pos x="41" y="90"/>
                </a:cxn>
                <a:cxn ang="0">
                  <a:pos x="36" y="103"/>
                </a:cxn>
                <a:cxn ang="0">
                  <a:pos x="41" y="219"/>
                </a:cxn>
                <a:cxn ang="0">
                  <a:pos x="38" y="333"/>
                </a:cxn>
                <a:cxn ang="0">
                  <a:pos x="48" y="377"/>
                </a:cxn>
                <a:cxn ang="0">
                  <a:pos x="82" y="410"/>
                </a:cxn>
                <a:cxn ang="0">
                  <a:pos x="144" y="422"/>
                </a:cxn>
                <a:cxn ang="0">
                  <a:pos x="233" y="425"/>
                </a:cxn>
                <a:cxn ang="0">
                  <a:pos x="564" y="435"/>
                </a:cxn>
                <a:cxn ang="0">
                  <a:pos x="868" y="433"/>
                </a:cxn>
                <a:cxn ang="0">
                  <a:pos x="894" y="418"/>
                </a:cxn>
                <a:cxn ang="0">
                  <a:pos x="909" y="392"/>
                </a:cxn>
                <a:cxn ang="0">
                  <a:pos x="916" y="292"/>
                </a:cxn>
                <a:cxn ang="0">
                  <a:pos x="913" y="186"/>
                </a:cxn>
                <a:cxn ang="0">
                  <a:pos x="910" y="117"/>
                </a:cxn>
                <a:cxn ang="0">
                  <a:pos x="899" y="94"/>
                </a:cxn>
                <a:cxn ang="0">
                  <a:pos x="871" y="55"/>
                </a:cxn>
                <a:cxn ang="0">
                  <a:pos x="828" y="50"/>
                </a:cxn>
                <a:cxn ang="0">
                  <a:pos x="749" y="51"/>
                </a:cxn>
                <a:cxn ang="0">
                  <a:pos x="567" y="38"/>
                </a:cxn>
                <a:cxn ang="0">
                  <a:pos x="102" y="37"/>
                </a:cxn>
                <a:cxn ang="0">
                  <a:pos x="52" y="46"/>
                </a:cxn>
                <a:cxn ang="0">
                  <a:pos x="41" y="82"/>
                </a:cxn>
              </a:cxnLst>
              <a:rect l="0" t="0" r="r" b="b"/>
              <a:pathLst>
                <a:path w="954" h="473">
                  <a:moveTo>
                    <a:pt x="849" y="473"/>
                  </a:moveTo>
                  <a:lnTo>
                    <a:pt x="848" y="473"/>
                  </a:lnTo>
                  <a:lnTo>
                    <a:pt x="847" y="473"/>
                  </a:lnTo>
                  <a:lnTo>
                    <a:pt x="847" y="473"/>
                  </a:lnTo>
                  <a:lnTo>
                    <a:pt x="761" y="472"/>
                  </a:lnTo>
                  <a:lnTo>
                    <a:pt x="675" y="470"/>
                  </a:lnTo>
                  <a:lnTo>
                    <a:pt x="675" y="470"/>
                  </a:lnTo>
                  <a:lnTo>
                    <a:pt x="591" y="469"/>
                  </a:lnTo>
                  <a:lnTo>
                    <a:pt x="506" y="468"/>
                  </a:lnTo>
                  <a:lnTo>
                    <a:pt x="506" y="468"/>
                  </a:lnTo>
                  <a:lnTo>
                    <a:pt x="465" y="468"/>
                  </a:lnTo>
                  <a:lnTo>
                    <a:pt x="423" y="467"/>
                  </a:lnTo>
                  <a:lnTo>
                    <a:pt x="343" y="463"/>
                  </a:lnTo>
                  <a:lnTo>
                    <a:pt x="343" y="463"/>
                  </a:lnTo>
                  <a:lnTo>
                    <a:pt x="259" y="459"/>
                  </a:lnTo>
                  <a:lnTo>
                    <a:pt x="217" y="458"/>
                  </a:lnTo>
                  <a:lnTo>
                    <a:pt x="174" y="458"/>
                  </a:lnTo>
                  <a:lnTo>
                    <a:pt x="174" y="458"/>
                  </a:lnTo>
                  <a:lnTo>
                    <a:pt x="144" y="457"/>
                  </a:lnTo>
                  <a:lnTo>
                    <a:pt x="116" y="455"/>
                  </a:lnTo>
                  <a:lnTo>
                    <a:pt x="102" y="453"/>
                  </a:lnTo>
                  <a:lnTo>
                    <a:pt x="90" y="450"/>
                  </a:lnTo>
                  <a:lnTo>
                    <a:pt x="77" y="447"/>
                  </a:lnTo>
                  <a:lnTo>
                    <a:pt x="65" y="443"/>
                  </a:lnTo>
                  <a:lnTo>
                    <a:pt x="53" y="437"/>
                  </a:lnTo>
                  <a:lnTo>
                    <a:pt x="44" y="430"/>
                  </a:lnTo>
                  <a:lnTo>
                    <a:pt x="35" y="423"/>
                  </a:lnTo>
                  <a:lnTo>
                    <a:pt x="27" y="414"/>
                  </a:lnTo>
                  <a:lnTo>
                    <a:pt x="19" y="405"/>
                  </a:lnTo>
                  <a:lnTo>
                    <a:pt x="13" y="392"/>
                  </a:lnTo>
                  <a:lnTo>
                    <a:pt x="9" y="380"/>
                  </a:lnTo>
                  <a:lnTo>
                    <a:pt x="5" y="365"/>
                  </a:lnTo>
                  <a:lnTo>
                    <a:pt x="5" y="365"/>
                  </a:lnTo>
                  <a:lnTo>
                    <a:pt x="3" y="341"/>
                  </a:lnTo>
                  <a:lnTo>
                    <a:pt x="2" y="316"/>
                  </a:lnTo>
                  <a:lnTo>
                    <a:pt x="2" y="291"/>
                  </a:lnTo>
                  <a:lnTo>
                    <a:pt x="3" y="265"/>
                  </a:lnTo>
                  <a:lnTo>
                    <a:pt x="3" y="265"/>
                  </a:lnTo>
                  <a:lnTo>
                    <a:pt x="4" y="242"/>
                  </a:lnTo>
                  <a:lnTo>
                    <a:pt x="5" y="219"/>
                  </a:lnTo>
                  <a:lnTo>
                    <a:pt x="5" y="219"/>
                  </a:lnTo>
                  <a:lnTo>
                    <a:pt x="4" y="184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1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" y="74"/>
                  </a:lnTo>
                  <a:lnTo>
                    <a:pt x="4" y="69"/>
                  </a:lnTo>
                  <a:lnTo>
                    <a:pt x="5" y="67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7" y="55"/>
                  </a:lnTo>
                  <a:lnTo>
                    <a:pt x="8" y="46"/>
                  </a:lnTo>
                  <a:lnTo>
                    <a:pt x="11" y="38"/>
                  </a:lnTo>
                  <a:lnTo>
                    <a:pt x="13" y="31"/>
                  </a:lnTo>
                  <a:lnTo>
                    <a:pt x="17" y="25"/>
                  </a:lnTo>
                  <a:lnTo>
                    <a:pt x="21" y="20"/>
                  </a:lnTo>
                  <a:lnTo>
                    <a:pt x="26" y="16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40" y="9"/>
                  </a:lnTo>
                  <a:lnTo>
                    <a:pt x="49" y="6"/>
                  </a:lnTo>
                  <a:lnTo>
                    <a:pt x="60" y="4"/>
                  </a:lnTo>
                  <a:lnTo>
                    <a:pt x="69" y="2"/>
                  </a:lnTo>
                  <a:lnTo>
                    <a:pt x="8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54" y="1"/>
                  </a:lnTo>
                  <a:lnTo>
                    <a:pt x="493" y="1"/>
                  </a:lnTo>
                  <a:lnTo>
                    <a:pt x="493" y="1"/>
                  </a:lnTo>
                  <a:lnTo>
                    <a:pt x="529" y="1"/>
                  </a:lnTo>
                  <a:lnTo>
                    <a:pt x="565" y="3"/>
                  </a:lnTo>
                  <a:lnTo>
                    <a:pt x="635" y="7"/>
                  </a:lnTo>
                  <a:lnTo>
                    <a:pt x="635" y="7"/>
                  </a:lnTo>
                  <a:lnTo>
                    <a:pt x="705" y="12"/>
                  </a:lnTo>
                  <a:lnTo>
                    <a:pt x="741" y="13"/>
                  </a:lnTo>
                  <a:lnTo>
                    <a:pt x="777" y="14"/>
                  </a:lnTo>
                  <a:lnTo>
                    <a:pt x="777" y="14"/>
                  </a:lnTo>
                  <a:lnTo>
                    <a:pt x="799" y="14"/>
                  </a:lnTo>
                  <a:lnTo>
                    <a:pt x="799" y="14"/>
                  </a:lnTo>
                  <a:lnTo>
                    <a:pt x="810" y="13"/>
                  </a:lnTo>
                  <a:lnTo>
                    <a:pt x="810" y="13"/>
                  </a:lnTo>
                  <a:lnTo>
                    <a:pt x="832" y="13"/>
                  </a:lnTo>
                  <a:lnTo>
                    <a:pt x="832" y="13"/>
                  </a:lnTo>
                  <a:lnTo>
                    <a:pt x="850" y="13"/>
                  </a:lnTo>
                  <a:lnTo>
                    <a:pt x="859" y="14"/>
                  </a:lnTo>
                  <a:lnTo>
                    <a:pt x="868" y="16"/>
                  </a:lnTo>
                  <a:lnTo>
                    <a:pt x="877" y="18"/>
                  </a:lnTo>
                  <a:lnTo>
                    <a:pt x="885" y="20"/>
                  </a:lnTo>
                  <a:lnTo>
                    <a:pt x="893" y="24"/>
                  </a:lnTo>
                  <a:lnTo>
                    <a:pt x="899" y="30"/>
                  </a:lnTo>
                  <a:lnTo>
                    <a:pt x="899" y="30"/>
                  </a:lnTo>
                  <a:lnTo>
                    <a:pt x="911" y="40"/>
                  </a:lnTo>
                  <a:lnTo>
                    <a:pt x="920" y="51"/>
                  </a:lnTo>
                  <a:lnTo>
                    <a:pt x="927" y="63"/>
                  </a:lnTo>
                  <a:lnTo>
                    <a:pt x="934" y="75"/>
                  </a:lnTo>
                  <a:lnTo>
                    <a:pt x="934" y="75"/>
                  </a:lnTo>
                  <a:lnTo>
                    <a:pt x="937" y="85"/>
                  </a:lnTo>
                  <a:lnTo>
                    <a:pt x="937" y="85"/>
                  </a:lnTo>
                  <a:lnTo>
                    <a:pt x="939" y="93"/>
                  </a:lnTo>
                  <a:lnTo>
                    <a:pt x="940" y="95"/>
                  </a:lnTo>
                  <a:lnTo>
                    <a:pt x="941" y="96"/>
                  </a:lnTo>
                  <a:lnTo>
                    <a:pt x="941" y="96"/>
                  </a:lnTo>
                  <a:lnTo>
                    <a:pt x="943" y="98"/>
                  </a:lnTo>
                  <a:lnTo>
                    <a:pt x="945" y="101"/>
                  </a:lnTo>
                  <a:lnTo>
                    <a:pt x="946" y="104"/>
                  </a:lnTo>
                  <a:lnTo>
                    <a:pt x="946" y="107"/>
                  </a:lnTo>
                  <a:lnTo>
                    <a:pt x="946" y="108"/>
                  </a:lnTo>
                  <a:lnTo>
                    <a:pt x="946" y="109"/>
                  </a:lnTo>
                  <a:lnTo>
                    <a:pt x="946" y="109"/>
                  </a:lnTo>
                  <a:lnTo>
                    <a:pt x="947" y="113"/>
                  </a:lnTo>
                  <a:lnTo>
                    <a:pt x="947" y="117"/>
                  </a:lnTo>
                  <a:lnTo>
                    <a:pt x="946" y="118"/>
                  </a:lnTo>
                  <a:lnTo>
                    <a:pt x="946" y="119"/>
                  </a:lnTo>
                  <a:lnTo>
                    <a:pt x="946" y="119"/>
                  </a:lnTo>
                  <a:lnTo>
                    <a:pt x="948" y="164"/>
                  </a:lnTo>
                  <a:lnTo>
                    <a:pt x="950" y="207"/>
                  </a:lnTo>
                  <a:lnTo>
                    <a:pt x="950" y="207"/>
                  </a:lnTo>
                  <a:lnTo>
                    <a:pt x="952" y="249"/>
                  </a:lnTo>
                  <a:lnTo>
                    <a:pt x="954" y="291"/>
                  </a:lnTo>
                  <a:lnTo>
                    <a:pt x="954" y="332"/>
                  </a:lnTo>
                  <a:lnTo>
                    <a:pt x="953" y="353"/>
                  </a:lnTo>
                  <a:lnTo>
                    <a:pt x="951" y="374"/>
                  </a:lnTo>
                  <a:lnTo>
                    <a:pt x="951" y="374"/>
                  </a:lnTo>
                  <a:lnTo>
                    <a:pt x="950" y="383"/>
                  </a:lnTo>
                  <a:lnTo>
                    <a:pt x="948" y="392"/>
                  </a:lnTo>
                  <a:lnTo>
                    <a:pt x="945" y="401"/>
                  </a:lnTo>
                  <a:lnTo>
                    <a:pt x="942" y="410"/>
                  </a:lnTo>
                  <a:lnTo>
                    <a:pt x="938" y="418"/>
                  </a:lnTo>
                  <a:lnTo>
                    <a:pt x="934" y="425"/>
                  </a:lnTo>
                  <a:lnTo>
                    <a:pt x="929" y="432"/>
                  </a:lnTo>
                  <a:lnTo>
                    <a:pt x="924" y="440"/>
                  </a:lnTo>
                  <a:lnTo>
                    <a:pt x="918" y="445"/>
                  </a:lnTo>
                  <a:lnTo>
                    <a:pt x="912" y="451"/>
                  </a:lnTo>
                  <a:lnTo>
                    <a:pt x="905" y="455"/>
                  </a:lnTo>
                  <a:lnTo>
                    <a:pt x="898" y="460"/>
                  </a:lnTo>
                  <a:lnTo>
                    <a:pt x="890" y="463"/>
                  </a:lnTo>
                  <a:lnTo>
                    <a:pt x="882" y="467"/>
                  </a:lnTo>
                  <a:lnTo>
                    <a:pt x="874" y="469"/>
                  </a:lnTo>
                  <a:lnTo>
                    <a:pt x="865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0" y="472"/>
                  </a:lnTo>
                  <a:lnTo>
                    <a:pt x="857" y="473"/>
                  </a:lnTo>
                  <a:lnTo>
                    <a:pt x="849" y="473"/>
                  </a:lnTo>
                  <a:close/>
                  <a:moveTo>
                    <a:pt x="41" y="90"/>
                  </a:moveTo>
                  <a:lnTo>
                    <a:pt x="41" y="90"/>
                  </a:lnTo>
                  <a:lnTo>
                    <a:pt x="40" y="95"/>
                  </a:lnTo>
                  <a:lnTo>
                    <a:pt x="38" y="100"/>
                  </a:lnTo>
                  <a:lnTo>
                    <a:pt x="36" y="101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40" y="184"/>
                  </a:lnTo>
                  <a:lnTo>
                    <a:pt x="41" y="219"/>
                  </a:lnTo>
                  <a:lnTo>
                    <a:pt x="41" y="290"/>
                  </a:lnTo>
                  <a:lnTo>
                    <a:pt x="41" y="290"/>
                  </a:lnTo>
                  <a:lnTo>
                    <a:pt x="39" y="311"/>
                  </a:lnTo>
                  <a:lnTo>
                    <a:pt x="39" y="311"/>
                  </a:lnTo>
                  <a:lnTo>
                    <a:pt x="38" y="333"/>
                  </a:lnTo>
                  <a:lnTo>
                    <a:pt x="38" y="345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44" y="366"/>
                  </a:lnTo>
                  <a:lnTo>
                    <a:pt x="48" y="377"/>
                  </a:lnTo>
                  <a:lnTo>
                    <a:pt x="55" y="386"/>
                  </a:lnTo>
                  <a:lnTo>
                    <a:pt x="61" y="394"/>
                  </a:lnTo>
                  <a:lnTo>
                    <a:pt x="67" y="400"/>
                  </a:lnTo>
                  <a:lnTo>
                    <a:pt x="74" y="406"/>
                  </a:lnTo>
                  <a:lnTo>
                    <a:pt x="82" y="410"/>
                  </a:lnTo>
                  <a:lnTo>
                    <a:pt x="91" y="414"/>
                  </a:lnTo>
                  <a:lnTo>
                    <a:pt x="99" y="417"/>
                  </a:lnTo>
                  <a:lnTo>
                    <a:pt x="108" y="419"/>
                  </a:lnTo>
                  <a:lnTo>
                    <a:pt x="126" y="421"/>
                  </a:lnTo>
                  <a:lnTo>
                    <a:pt x="144" y="422"/>
                  </a:lnTo>
                  <a:lnTo>
                    <a:pt x="163" y="422"/>
                  </a:lnTo>
                  <a:lnTo>
                    <a:pt x="163" y="422"/>
                  </a:lnTo>
                  <a:lnTo>
                    <a:pt x="199" y="423"/>
                  </a:lnTo>
                  <a:lnTo>
                    <a:pt x="233" y="425"/>
                  </a:lnTo>
                  <a:lnTo>
                    <a:pt x="233" y="425"/>
                  </a:lnTo>
                  <a:lnTo>
                    <a:pt x="261" y="427"/>
                  </a:lnTo>
                  <a:lnTo>
                    <a:pt x="290" y="429"/>
                  </a:lnTo>
                  <a:lnTo>
                    <a:pt x="290" y="429"/>
                  </a:lnTo>
                  <a:lnTo>
                    <a:pt x="424" y="432"/>
                  </a:lnTo>
                  <a:lnTo>
                    <a:pt x="564" y="435"/>
                  </a:lnTo>
                  <a:lnTo>
                    <a:pt x="704" y="436"/>
                  </a:lnTo>
                  <a:lnTo>
                    <a:pt x="848" y="437"/>
                  </a:lnTo>
                  <a:lnTo>
                    <a:pt x="848" y="437"/>
                  </a:lnTo>
                  <a:lnTo>
                    <a:pt x="862" y="435"/>
                  </a:lnTo>
                  <a:lnTo>
                    <a:pt x="868" y="433"/>
                  </a:lnTo>
                  <a:lnTo>
                    <a:pt x="875" y="431"/>
                  </a:lnTo>
                  <a:lnTo>
                    <a:pt x="880" y="428"/>
                  </a:lnTo>
                  <a:lnTo>
                    <a:pt x="885" y="425"/>
                  </a:lnTo>
                  <a:lnTo>
                    <a:pt x="890" y="422"/>
                  </a:lnTo>
                  <a:lnTo>
                    <a:pt x="894" y="418"/>
                  </a:lnTo>
                  <a:lnTo>
                    <a:pt x="894" y="418"/>
                  </a:lnTo>
                  <a:lnTo>
                    <a:pt x="898" y="412"/>
                  </a:lnTo>
                  <a:lnTo>
                    <a:pt x="903" y="406"/>
                  </a:lnTo>
                  <a:lnTo>
                    <a:pt x="906" y="399"/>
                  </a:lnTo>
                  <a:lnTo>
                    <a:pt x="909" y="392"/>
                  </a:lnTo>
                  <a:lnTo>
                    <a:pt x="913" y="377"/>
                  </a:lnTo>
                  <a:lnTo>
                    <a:pt x="916" y="360"/>
                  </a:lnTo>
                  <a:lnTo>
                    <a:pt x="917" y="344"/>
                  </a:lnTo>
                  <a:lnTo>
                    <a:pt x="917" y="326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15" y="264"/>
                  </a:lnTo>
                  <a:lnTo>
                    <a:pt x="915" y="264"/>
                  </a:lnTo>
                  <a:lnTo>
                    <a:pt x="914" y="225"/>
                  </a:lnTo>
                  <a:lnTo>
                    <a:pt x="913" y="186"/>
                  </a:lnTo>
                  <a:lnTo>
                    <a:pt x="913" y="186"/>
                  </a:lnTo>
                  <a:lnTo>
                    <a:pt x="911" y="154"/>
                  </a:lnTo>
                  <a:lnTo>
                    <a:pt x="911" y="121"/>
                  </a:lnTo>
                  <a:lnTo>
                    <a:pt x="911" y="118"/>
                  </a:lnTo>
                  <a:lnTo>
                    <a:pt x="910" y="117"/>
                  </a:lnTo>
                  <a:lnTo>
                    <a:pt x="910" y="117"/>
                  </a:lnTo>
                  <a:lnTo>
                    <a:pt x="907" y="112"/>
                  </a:lnTo>
                  <a:lnTo>
                    <a:pt x="904" y="106"/>
                  </a:lnTo>
                  <a:lnTo>
                    <a:pt x="899" y="94"/>
                  </a:lnTo>
                  <a:lnTo>
                    <a:pt x="899" y="94"/>
                  </a:lnTo>
                  <a:lnTo>
                    <a:pt x="894" y="79"/>
                  </a:lnTo>
                  <a:lnTo>
                    <a:pt x="890" y="72"/>
                  </a:lnTo>
                  <a:lnTo>
                    <a:pt x="886" y="65"/>
                  </a:lnTo>
                  <a:lnTo>
                    <a:pt x="879" y="60"/>
                  </a:lnTo>
                  <a:lnTo>
                    <a:pt x="871" y="55"/>
                  </a:lnTo>
                  <a:lnTo>
                    <a:pt x="860" y="51"/>
                  </a:lnTo>
                  <a:lnTo>
                    <a:pt x="847" y="50"/>
                  </a:lnTo>
                  <a:lnTo>
                    <a:pt x="847" y="50"/>
                  </a:lnTo>
                  <a:lnTo>
                    <a:pt x="828" y="50"/>
                  </a:lnTo>
                  <a:lnTo>
                    <a:pt x="828" y="50"/>
                  </a:lnTo>
                  <a:lnTo>
                    <a:pt x="796" y="50"/>
                  </a:lnTo>
                  <a:lnTo>
                    <a:pt x="796" y="50"/>
                  </a:lnTo>
                  <a:lnTo>
                    <a:pt x="764" y="51"/>
                  </a:lnTo>
                  <a:lnTo>
                    <a:pt x="764" y="51"/>
                  </a:lnTo>
                  <a:lnTo>
                    <a:pt x="749" y="51"/>
                  </a:lnTo>
                  <a:lnTo>
                    <a:pt x="735" y="50"/>
                  </a:lnTo>
                  <a:lnTo>
                    <a:pt x="735" y="50"/>
                  </a:lnTo>
                  <a:lnTo>
                    <a:pt x="678" y="45"/>
                  </a:lnTo>
                  <a:lnTo>
                    <a:pt x="623" y="40"/>
                  </a:lnTo>
                  <a:lnTo>
                    <a:pt x="567" y="38"/>
                  </a:lnTo>
                  <a:lnTo>
                    <a:pt x="511" y="36"/>
                  </a:lnTo>
                  <a:lnTo>
                    <a:pt x="178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02" y="37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71" y="39"/>
                  </a:lnTo>
                  <a:lnTo>
                    <a:pt x="60" y="42"/>
                  </a:lnTo>
                  <a:lnTo>
                    <a:pt x="52" y="46"/>
                  </a:lnTo>
                  <a:lnTo>
                    <a:pt x="46" y="51"/>
                  </a:lnTo>
                  <a:lnTo>
                    <a:pt x="43" y="57"/>
                  </a:lnTo>
                  <a:lnTo>
                    <a:pt x="41" y="65"/>
                  </a:lnTo>
                  <a:lnTo>
                    <a:pt x="41" y="73"/>
                  </a:lnTo>
                  <a:lnTo>
                    <a:pt x="41" y="82"/>
                  </a:lnTo>
                  <a:lnTo>
                    <a:pt x="41" y="85"/>
                  </a:lnTo>
                  <a:lnTo>
                    <a:pt x="41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4" name="组合 953"/>
          <p:cNvGrpSpPr/>
          <p:nvPr/>
        </p:nvGrpSpPr>
        <p:grpSpPr>
          <a:xfrm>
            <a:off x="6792362" y="2438453"/>
            <a:ext cx="886884" cy="937684"/>
            <a:chOff x="5181601" y="2120900"/>
            <a:chExt cx="665163" cy="703263"/>
          </a:xfrm>
          <a:solidFill>
            <a:schemeClr val="tx1"/>
          </a:solidFill>
        </p:grpSpPr>
        <p:sp>
          <p:nvSpPr>
            <p:cNvPr id="16924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5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6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7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8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9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0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1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2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3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4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5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6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7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8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9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0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1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2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3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4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5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6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7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8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9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0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1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2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3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4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5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6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7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8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9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0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1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2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3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4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5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6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7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8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9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0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1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2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3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4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5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6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7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8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9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0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1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2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3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4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5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6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7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8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9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0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7" name="组合 966"/>
          <p:cNvGrpSpPr/>
          <p:nvPr/>
        </p:nvGrpSpPr>
        <p:grpSpPr>
          <a:xfrm>
            <a:off x="2768578" y="5118153"/>
            <a:ext cx="1007535" cy="838201"/>
            <a:chOff x="2163763" y="4130675"/>
            <a:chExt cx="755651" cy="628651"/>
          </a:xfrm>
          <a:solidFill>
            <a:schemeClr val="tx1"/>
          </a:solidFill>
        </p:grpSpPr>
        <p:sp>
          <p:nvSpPr>
            <p:cNvPr id="16992" name="Freeform 608"/>
            <p:cNvSpPr/>
            <p:nvPr/>
          </p:nvSpPr>
          <p:spPr bwMode="auto">
            <a:xfrm>
              <a:off x="2178051" y="4143375"/>
              <a:ext cx="104775" cy="100013"/>
            </a:xfrm>
            <a:custGeom>
              <a:avLst/>
              <a:gdLst/>
              <a:ahLst/>
              <a:cxnLst>
                <a:cxn ang="0">
                  <a:pos x="192" y="1"/>
                </a:cxn>
                <a:cxn ang="0">
                  <a:pos x="192" y="1"/>
                </a:cxn>
                <a:cxn ang="0">
                  <a:pos x="180" y="11"/>
                </a:cxn>
                <a:cxn ang="0">
                  <a:pos x="167" y="21"/>
                </a:cxn>
                <a:cxn ang="0">
                  <a:pos x="144" y="43"/>
                </a:cxn>
                <a:cxn ang="0">
                  <a:pos x="123" y="66"/>
                </a:cxn>
                <a:cxn ang="0">
                  <a:pos x="110" y="77"/>
                </a:cxn>
                <a:cxn ang="0">
                  <a:pos x="99" y="87"/>
                </a:cxn>
                <a:cxn ang="0">
                  <a:pos x="99" y="87"/>
                </a:cxn>
                <a:cxn ang="0">
                  <a:pos x="73" y="110"/>
                </a:cxn>
                <a:cxn ang="0">
                  <a:pos x="48" y="133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4"/>
                </a:cxn>
                <a:cxn ang="0">
                  <a:pos x="0" y="187"/>
                </a:cxn>
                <a:cxn ang="0">
                  <a:pos x="2" y="189"/>
                </a:cxn>
                <a:cxn ang="0">
                  <a:pos x="5" y="190"/>
                </a:cxn>
                <a:cxn ang="0">
                  <a:pos x="9" y="190"/>
                </a:cxn>
                <a:cxn ang="0">
                  <a:pos x="9" y="190"/>
                </a:cxn>
                <a:cxn ang="0">
                  <a:pos x="12" y="189"/>
                </a:cxn>
                <a:cxn ang="0">
                  <a:pos x="13" y="188"/>
                </a:cxn>
                <a:cxn ang="0">
                  <a:pos x="14" y="185"/>
                </a:cxn>
                <a:cxn ang="0">
                  <a:pos x="13" y="183"/>
                </a:cxn>
                <a:cxn ang="0">
                  <a:pos x="13" y="183"/>
                </a:cxn>
                <a:cxn ang="0">
                  <a:pos x="56" y="141"/>
                </a:cxn>
                <a:cxn ang="0">
                  <a:pos x="99" y="100"/>
                </a:cxn>
                <a:cxn ang="0">
                  <a:pos x="99" y="100"/>
                </a:cxn>
                <a:cxn ang="0">
                  <a:pos x="123" y="77"/>
                </a:cxn>
                <a:cxn ang="0">
                  <a:pos x="147" y="53"/>
                </a:cxn>
                <a:cxn ang="0">
                  <a:pos x="171" y="30"/>
                </a:cxn>
                <a:cxn ang="0">
                  <a:pos x="184" y="19"/>
                </a:cxn>
                <a:cxn ang="0">
                  <a:pos x="197" y="9"/>
                </a:cxn>
                <a:cxn ang="0">
                  <a:pos x="197" y="9"/>
                </a:cxn>
                <a:cxn ang="0">
                  <a:pos x="198" y="7"/>
                </a:cxn>
                <a:cxn ang="0">
                  <a:pos x="199" y="6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1"/>
                </a:cxn>
                <a:cxn ang="0">
                  <a:pos x="192" y="1"/>
                </a:cxn>
              </a:cxnLst>
              <a:rect l="0" t="0" r="r" b="b"/>
              <a:pathLst>
                <a:path w="199" h="190">
                  <a:moveTo>
                    <a:pt x="192" y="1"/>
                  </a:moveTo>
                  <a:lnTo>
                    <a:pt x="192" y="1"/>
                  </a:lnTo>
                  <a:lnTo>
                    <a:pt x="180" y="11"/>
                  </a:lnTo>
                  <a:lnTo>
                    <a:pt x="167" y="21"/>
                  </a:lnTo>
                  <a:lnTo>
                    <a:pt x="144" y="43"/>
                  </a:lnTo>
                  <a:lnTo>
                    <a:pt x="123" y="66"/>
                  </a:lnTo>
                  <a:lnTo>
                    <a:pt x="110" y="77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73" y="110"/>
                  </a:lnTo>
                  <a:lnTo>
                    <a:pt x="48" y="133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2" y="189"/>
                  </a:lnTo>
                  <a:lnTo>
                    <a:pt x="5" y="190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12" y="189"/>
                  </a:lnTo>
                  <a:lnTo>
                    <a:pt x="13" y="188"/>
                  </a:lnTo>
                  <a:lnTo>
                    <a:pt x="14" y="185"/>
                  </a:lnTo>
                  <a:lnTo>
                    <a:pt x="13" y="183"/>
                  </a:lnTo>
                  <a:lnTo>
                    <a:pt x="13" y="183"/>
                  </a:lnTo>
                  <a:lnTo>
                    <a:pt x="56" y="141"/>
                  </a:lnTo>
                  <a:lnTo>
                    <a:pt x="99" y="100"/>
                  </a:lnTo>
                  <a:lnTo>
                    <a:pt x="99" y="100"/>
                  </a:lnTo>
                  <a:lnTo>
                    <a:pt x="123" y="77"/>
                  </a:lnTo>
                  <a:lnTo>
                    <a:pt x="147" y="53"/>
                  </a:lnTo>
                  <a:lnTo>
                    <a:pt x="171" y="30"/>
                  </a:lnTo>
                  <a:lnTo>
                    <a:pt x="184" y="19"/>
                  </a:lnTo>
                  <a:lnTo>
                    <a:pt x="197" y="9"/>
                  </a:lnTo>
                  <a:lnTo>
                    <a:pt x="197" y="9"/>
                  </a:lnTo>
                  <a:lnTo>
                    <a:pt x="198" y="7"/>
                  </a:lnTo>
                  <a:lnTo>
                    <a:pt x="199" y="6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3" name="Freeform 609"/>
            <p:cNvSpPr/>
            <p:nvPr/>
          </p:nvSpPr>
          <p:spPr bwMode="auto">
            <a:xfrm>
              <a:off x="2170113" y="4137025"/>
              <a:ext cx="147638" cy="1492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7" y="19"/>
                </a:cxn>
                <a:cxn ang="0">
                  <a:pos x="242" y="38"/>
                </a:cxn>
                <a:cxn ang="0">
                  <a:pos x="228" y="56"/>
                </a:cxn>
                <a:cxn ang="0">
                  <a:pos x="212" y="74"/>
                </a:cxn>
                <a:cxn ang="0">
                  <a:pos x="212" y="74"/>
                </a:cxn>
                <a:cxn ang="0">
                  <a:pos x="196" y="90"/>
                </a:cxn>
                <a:cxn ang="0">
                  <a:pos x="179" y="106"/>
                </a:cxn>
                <a:cxn ang="0">
                  <a:pos x="145" y="139"/>
                </a:cxn>
                <a:cxn ang="0">
                  <a:pos x="145" y="139"/>
                </a:cxn>
                <a:cxn ang="0">
                  <a:pos x="77" y="203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7" y="268"/>
                </a:cxn>
                <a:cxn ang="0">
                  <a:pos x="7" y="268"/>
                </a:cxn>
                <a:cxn ang="0">
                  <a:pos x="2" y="272"/>
                </a:cxn>
                <a:cxn ang="0">
                  <a:pos x="2" y="272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1" y="277"/>
                </a:cxn>
                <a:cxn ang="0">
                  <a:pos x="3" y="279"/>
                </a:cxn>
                <a:cxn ang="0">
                  <a:pos x="7" y="280"/>
                </a:cxn>
                <a:cxn ang="0">
                  <a:pos x="7" y="280"/>
                </a:cxn>
                <a:cxn ang="0">
                  <a:pos x="10" y="279"/>
                </a:cxn>
                <a:cxn ang="0">
                  <a:pos x="12" y="278"/>
                </a:cxn>
                <a:cxn ang="0">
                  <a:pos x="14" y="274"/>
                </a:cxn>
                <a:cxn ang="0">
                  <a:pos x="14" y="274"/>
                </a:cxn>
                <a:cxn ang="0">
                  <a:pos x="84" y="210"/>
                </a:cxn>
                <a:cxn ang="0">
                  <a:pos x="118" y="178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85" y="113"/>
                </a:cxn>
                <a:cxn ang="0">
                  <a:pos x="218" y="80"/>
                </a:cxn>
                <a:cxn ang="0">
                  <a:pos x="218" y="80"/>
                </a:cxn>
                <a:cxn ang="0">
                  <a:pos x="234" y="62"/>
                </a:cxn>
                <a:cxn ang="0">
                  <a:pos x="249" y="45"/>
                </a:cxn>
                <a:cxn ang="0">
                  <a:pos x="264" y="26"/>
                </a:cxn>
                <a:cxn ang="0">
                  <a:pos x="279" y="9"/>
                </a:cxn>
                <a:cxn ang="0">
                  <a:pos x="279" y="9"/>
                </a:cxn>
                <a:cxn ang="0">
                  <a:pos x="280" y="7"/>
                </a:cxn>
                <a:cxn ang="0">
                  <a:pos x="280" y="5"/>
                </a:cxn>
                <a:cxn ang="0">
                  <a:pos x="280" y="3"/>
                </a:cxn>
                <a:cxn ang="0">
                  <a:pos x="279" y="1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0" h="280">
                  <a:moveTo>
                    <a:pt x="272" y="1"/>
                  </a:moveTo>
                  <a:lnTo>
                    <a:pt x="272" y="1"/>
                  </a:lnTo>
                  <a:lnTo>
                    <a:pt x="257" y="19"/>
                  </a:lnTo>
                  <a:lnTo>
                    <a:pt x="242" y="38"/>
                  </a:lnTo>
                  <a:lnTo>
                    <a:pt x="228" y="56"/>
                  </a:lnTo>
                  <a:lnTo>
                    <a:pt x="212" y="74"/>
                  </a:lnTo>
                  <a:lnTo>
                    <a:pt x="212" y="74"/>
                  </a:lnTo>
                  <a:lnTo>
                    <a:pt x="196" y="90"/>
                  </a:lnTo>
                  <a:lnTo>
                    <a:pt x="179" y="106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77" y="203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7" y="268"/>
                  </a:lnTo>
                  <a:lnTo>
                    <a:pt x="7" y="268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1" y="277"/>
                  </a:lnTo>
                  <a:lnTo>
                    <a:pt x="3" y="279"/>
                  </a:lnTo>
                  <a:lnTo>
                    <a:pt x="7" y="280"/>
                  </a:lnTo>
                  <a:lnTo>
                    <a:pt x="7" y="280"/>
                  </a:lnTo>
                  <a:lnTo>
                    <a:pt x="10" y="279"/>
                  </a:lnTo>
                  <a:lnTo>
                    <a:pt x="12" y="278"/>
                  </a:lnTo>
                  <a:lnTo>
                    <a:pt x="14" y="274"/>
                  </a:lnTo>
                  <a:lnTo>
                    <a:pt x="14" y="274"/>
                  </a:lnTo>
                  <a:lnTo>
                    <a:pt x="84" y="210"/>
                  </a:lnTo>
                  <a:lnTo>
                    <a:pt x="118" y="178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85" y="113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34" y="62"/>
                  </a:lnTo>
                  <a:lnTo>
                    <a:pt x="249" y="45"/>
                  </a:lnTo>
                  <a:lnTo>
                    <a:pt x="264" y="26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80" y="7"/>
                  </a:lnTo>
                  <a:lnTo>
                    <a:pt x="280" y="5"/>
                  </a:lnTo>
                  <a:lnTo>
                    <a:pt x="280" y="3"/>
                  </a:lnTo>
                  <a:lnTo>
                    <a:pt x="279" y="1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4" name="Freeform 610"/>
            <p:cNvSpPr/>
            <p:nvPr/>
          </p:nvSpPr>
          <p:spPr bwMode="auto">
            <a:xfrm>
              <a:off x="2198688" y="4140200"/>
              <a:ext cx="157163" cy="176213"/>
            </a:xfrm>
            <a:custGeom>
              <a:avLst/>
              <a:gdLst/>
              <a:ahLst/>
              <a:cxnLst>
                <a:cxn ang="0">
                  <a:pos x="290" y="1"/>
                </a:cxn>
                <a:cxn ang="0">
                  <a:pos x="290" y="1"/>
                </a:cxn>
                <a:cxn ang="0">
                  <a:pos x="199" y="101"/>
                </a:cxn>
                <a:cxn ang="0">
                  <a:pos x="154" y="149"/>
                </a:cxn>
                <a:cxn ang="0">
                  <a:pos x="107" y="199"/>
                </a:cxn>
                <a:cxn ang="0">
                  <a:pos x="107" y="199"/>
                </a:cxn>
                <a:cxn ang="0">
                  <a:pos x="88" y="220"/>
                </a:cxn>
                <a:cxn ang="0">
                  <a:pos x="69" y="240"/>
                </a:cxn>
                <a:cxn ang="0">
                  <a:pos x="51" y="262"/>
                </a:cxn>
                <a:cxn ang="0">
                  <a:pos x="31" y="284"/>
                </a:cxn>
                <a:cxn ang="0">
                  <a:pos x="31" y="284"/>
                </a:cxn>
                <a:cxn ang="0">
                  <a:pos x="13" y="302"/>
                </a:cxn>
                <a:cxn ang="0">
                  <a:pos x="5" y="314"/>
                </a:cxn>
                <a:cxn ang="0">
                  <a:pos x="2" y="319"/>
                </a:cxn>
                <a:cxn ang="0">
                  <a:pos x="0" y="325"/>
                </a:cxn>
                <a:cxn ang="0">
                  <a:pos x="0" y="325"/>
                </a:cxn>
                <a:cxn ang="0">
                  <a:pos x="0" y="327"/>
                </a:cxn>
                <a:cxn ang="0">
                  <a:pos x="1" y="329"/>
                </a:cxn>
                <a:cxn ang="0">
                  <a:pos x="1" y="329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3" y="331"/>
                </a:cxn>
                <a:cxn ang="0">
                  <a:pos x="5" y="331"/>
                </a:cxn>
                <a:cxn ang="0">
                  <a:pos x="6" y="330"/>
                </a:cxn>
                <a:cxn ang="0">
                  <a:pos x="8" y="329"/>
                </a:cxn>
                <a:cxn ang="0">
                  <a:pos x="9" y="328"/>
                </a:cxn>
                <a:cxn ang="0">
                  <a:pos x="9" y="326"/>
                </a:cxn>
                <a:cxn ang="0">
                  <a:pos x="9" y="325"/>
                </a:cxn>
                <a:cxn ang="0">
                  <a:pos x="8" y="323"/>
                </a:cxn>
                <a:cxn ang="0">
                  <a:pos x="8" y="323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8" y="316"/>
                </a:cxn>
                <a:cxn ang="0">
                  <a:pos x="27" y="302"/>
                </a:cxn>
                <a:cxn ang="0">
                  <a:pos x="27" y="302"/>
                </a:cxn>
                <a:cxn ang="0">
                  <a:pos x="47" y="281"/>
                </a:cxn>
                <a:cxn ang="0">
                  <a:pos x="47" y="281"/>
                </a:cxn>
                <a:cxn ang="0">
                  <a:pos x="65" y="258"/>
                </a:cxn>
                <a:cxn ang="0">
                  <a:pos x="85" y="236"/>
                </a:cxn>
                <a:cxn ang="0">
                  <a:pos x="126" y="193"/>
                </a:cxn>
                <a:cxn ang="0">
                  <a:pos x="126" y="193"/>
                </a:cxn>
                <a:cxn ang="0">
                  <a:pos x="169" y="147"/>
                </a:cxn>
                <a:cxn ang="0">
                  <a:pos x="213" y="101"/>
                </a:cxn>
                <a:cxn ang="0">
                  <a:pos x="298" y="7"/>
                </a:cxn>
                <a:cxn ang="0">
                  <a:pos x="298" y="7"/>
                </a:cxn>
                <a:cxn ang="0">
                  <a:pos x="299" y="6"/>
                </a:cxn>
                <a:cxn ang="0">
                  <a:pos x="299" y="4"/>
                </a:cxn>
                <a:cxn ang="0">
                  <a:pos x="298" y="2"/>
                </a:cxn>
                <a:cxn ang="0">
                  <a:pos x="297" y="1"/>
                </a:cxn>
                <a:cxn ang="0">
                  <a:pos x="295" y="0"/>
                </a:cxn>
                <a:cxn ang="0">
                  <a:pos x="293" y="0"/>
                </a:cxn>
                <a:cxn ang="0">
                  <a:pos x="292" y="0"/>
                </a:cxn>
                <a:cxn ang="0">
                  <a:pos x="290" y="1"/>
                </a:cxn>
                <a:cxn ang="0">
                  <a:pos x="290" y="1"/>
                </a:cxn>
              </a:cxnLst>
              <a:rect l="0" t="0" r="r" b="b"/>
              <a:pathLst>
                <a:path w="299" h="331">
                  <a:moveTo>
                    <a:pt x="290" y="1"/>
                  </a:moveTo>
                  <a:lnTo>
                    <a:pt x="290" y="1"/>
                  </a:lnTo>
                  <a:lnTo>
                    <a:pt x="199" y="101"/>
                  </a:lnTo>
                  <a:lnTo>
                    <a:pt x="154" y="149"/>
                  </a:lnTo>
                  <a:lnTo>
                    <a:pt x="107" y="199"/>
                  </a:lnTo>
                  <a:lnTo>
                    <a:pt x="107" y="199"/>
                  </a:lnTo>
                  <a:lnTo>
                    <a:pt x="88" y="220"/>
                  </a:lnTo>
                  <a:lnTo>
                    <a:pt x="69" y="240"/>
                  </a:lnTo>
                  <a:lnTo>
                    <a:pt x="51" y="262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13" y="302"/>
                  </a:lnTo>
                  <a:lnTo>
                    <a:pt x="5" y="314"/>
                  </a:lnTo>
                  <a:lnTo>
                    <a:pt x="2" y="31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7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3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8" y="329"/>
                  </a:lnTo>
                  <a:lnTo>
                    <a:pt x="9" y="328"/>
                  </a:lnTo>
                  <a:lnTo>
                    <a:pt x="9" y="326"/>
                  </a:lnTo>
                  <a:lnTo>
                    <a:pt x="9" y="325"/>
                  </a:lnTo>
                  <a:lnTo>
                    <a:pt x="8" y="323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8" y="316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47" y="281"/>
                  </a:lnTo>
                  <a:lnTo>
                    <a:pt x="47" y="281"/>
                  </a:lnTo>
                  <a:lnTo>
                    <a:pt x="65" y="258"/>
                  </a:lnTo>
                  <a:lnTo>
                    <a:pt x="85" y="236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69" y="147"/>
                  </a:lnTo>
                  <a:lnTo>
                    <a:pt x="213" y="101"/>
                  </a:lnTo>
                  <a:lnTo>
                    <a:pt x="298" y="7"/>
                  </a:lnTo>
                  <a:lnTo>
                    <a:pt x="298" y="7"/>
                  </a:lnTo>
                  <a:lnTo>
                    <a:pt x="299" y="6"/>
                  </a:lnTo>
                  <a:lnTo>
                    <a:pt x="299" y="4"/>
                  </a:lnTo>
                  <a:lnTo>
                    <a:pt x="298" y="2"/>
                  </a:lnTo>
                  <a:lnTo>
                    <a:pt x="297" y="1"/>
                  </a:lnTo>
                  <a:lnTo>
                    <a:pt x="295" y="0"/>
                  </a:lnTo>
                  <a:lnTo>
                    <a:pt x="293" y="0"/>
                  </a:lnTo>
                  <a:lnTo>
                    <a:pt x="292" y="0"/>
                  </a:lnTo>
                  <a:lnTo>
                    <a:pt x="290" y="1"/>
                  </a:lnTo>
                  <a:lnTo>
                    <a:pt x="2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5" name="Freeform 611"/>
            <p:cNvSpPr/>
            <p:nvPr/>
          </p:nvSpPr>
          <p:spPr bwMode="auto">
            <a:xfrm>
              <a:off x="2165351" y="4157663"/>
              <a:ext cx="220663" cy="220663"/>
            </a:xfrm>
            <a:custGeom>
              <a:avLst/>
              <a:gdLst/>
              <a:ahLst/>
              <a:cxnLst>
                <a:cxn ang="0">
                  <a:pos x="410" y="0"/>
                </a:cxn>
                <a:cxn ang="0">
                  <a:pos x="386" y="17"/>
                </a:cxn>
                <a:cxn ang="0">
                  <a:pos x="365" y="40"/>
                </a:cxn>
                <a:cxn ang="0">
                  <a:pos x="336" y="76"/>
                </a:cxn>
                <a:cxn ang="0">
                  <a:pos x="325" y="87"/>
                </a:cxn>
                <a:cxn ang="0">
                  <a:pos x="299" y="115"/>
                </a:cxn>
                <a:cxn ang="0">
                  <a:pos x="240" y="167"/>
                </a:cxn>
                <a:cxn ang="0">
                  <a:pos x="212" y="194"/>
                </a:cxn>
                <a:cxn ang="0">
                  <a:pos x="153" y="253"/>
                </a:cxn>
                <a:cxn ang="0">
                  <a:pos x="95" y="312"/>
                </a:cxn>
                <a:cxn ang="0">
                  <a:pos x="42" y="363"/>
                </a:cxn>
                <a:cxn ang="0">
                  <a:pos x="20" y="385"/>
                </a:cxn>
                <a:cxn ang="0">
                  <a:pos x="5" y="402"/>
                </a:cxn>
                <a:cxn ang="0">
                  <a:pos x="1" y="410"/>
                </a:cxn>
                <a:cxn ang="0">
                  <a:pos x="1" y="414"/>
                </a:cxn>
                <a:cxn ang="0">
                  <a:pos x="5" y="417"/>
                </a:cxn>
                <a:cxn ang="0">
                  <a:pos x="10" y="416"/>
                </a:cxn>
                <a:cxn ang="0">
                  <a:pos x="17" y="413"/>
                </a:cxn>
                <a:cxn ang="0">
                  <a:pos x="19" y="409"/>
                </a:cxn>
                <a:cxn ang="0">
                  <a:pos x="19" y="406"/>
                </a:cxn>
                <a:cxn ang="0">
                  <a:pos x="17" y="403"/>
                </a:cxn>
                <a:cxn ang="0">
                  <a:pos x="32" y="386"/>
                </a:cxn>
                <a:cxn ang="0">
                  <a:pos x="49" y="369"/>
                </a:cxn>
                <a:cxn ang="0">
                  <a:pos x="101" y="318"/>
                </a:cxn>
                <a:cxn ang="0">
                  <a:pos x="185" y="235"/>
                </a:cxn>
                <a:cxn ang="0">
                  <a:pos x="212" y="206"/>
                </a:cxn>
                <a:cxn ang="0">
                  <a:pos x="239" y="180"/>
                </a:cxn>
                <a:cxn ang="0">
                  <a:pos x="293" y="131"/>
                </a:cxn>
                <a:cxn ang="0">
                  <a:pos x="321" y="106"/>
                </a:cxn>
                <a:cxn ang="0">
                  <a:pos x="368" y="54"/>
                </a:cxn>
                <a:cxn ang="0">
                  <a:pos x="378" y="41"/>
                </a:cxn>
                <a:cxn ang="0">
                  <a:pos x="395" y="22"/>
                </a:cxn>
                <a:cxn ang="0">
                  <a:pos x="408" y="12"/>
                </a:cxn>
                <a:cxn ang="0">
                  <a:pos x="415" y="8"/>
                </a:cxn>
                <a:cxn ang="0">
                  <a:pos x="417" y="6"/>
                </a:cxn>
                <a:cxn ang="0">
                  <a:pos x="416" y="2"/>
                </a:cxn>
                <a:cxn ang="0">
                  <a:pos x="412" y="0"/>
                </a:cxn>
                <a:cxn ang="0">
                  <a:pos x="410" y="0"/>
                </a:cxn>
              </a:cxnLst>
              <a:rect l="0" t="0" r="r" b="b"/>
              <a:pathLst>
                <a:path w="417" h="417">
                  <a:moveTo>
                    <a:pt x="410" y="0"/>
                  </a:moveTo>
                  <a:lnTo>
                    <a:pt x="410" y="0"/>
                  </a:lnTo>
                  <a:lnTo>
                    <a:pt x="398" y="8"/>
                  </a:lnTo>
                  <a:lnTo>
                    <a:pt x="386" y="17"/>
                  </a:lnTo>
                  <a:lnTo>
                    <a:pt x="375" y="27"/>
                  </a:lnTo>
                  <a:lnTo>
                    <a:pt x="365" y="40"/>
                  </a:lnTo>
                  <a:lnTo>
                    <a:pt x="345" y="65"/>
                  </a:lnTo>
                  <a:lnTo>
                    <a:pt x="336" y="76"/>
                  </a:lnTo>
                  <a:lnTo>
                    <a:pt x="325" y="87"/>
                  </a:lnTo>
                  <a:lnTo>
                    <a:pt x="325" y="87"/>
                  </a:lnTo>
                  <a:lnTo>
                    <a:pt x="312" y="102"/>
                  </a:lnTo>
                  <a:lnTo>
                    <a:pt x="299" y="115"/>
                  </a:lnTo>
                  <a:lnTo>
                    <a:pt x="270" y="141"/>
                  </a:lnTo>
                  <a:lnTo>
                    <a:pt x="240" y="167"/>
                  </a:lnTo>
                  <a:lnTo>
                    <a:pt x="212" y="194"/>
                  </a:lnTo>
                  <a:lnTo>
                    <a:pt x="212" y="194"/>
                  </a:lnTo>
                  <a:lnTo>
                    <a:pt x="182" y="223"/>
                  </a:lnTo>
                  <a:lnTo>
                    <a:pt x="153" y="253"/>
                  </a:lnTo>
                  <a:lnTo>
                    <a:pt x="124" y="28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20" y="385"/>
                  </a:lnTo>
                  <a:lnTo>
                    <a:pt x="9" y="396"/>
                  </a:lnTo>
                  <a:lnTo>
                    <a:pt x="5" y="402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2" y="416"/>
                  </a:lnTo>
                  <a:lnTo>
                    <a:pt x="5" y="417"/>
                  </a:lnTo>
                  <a:lnTo>
                    <a:pt x="5" y="417"/>
                  </a:lnTo>
                  <a:lnTo>
                    <a:pt x="10" y="416"/>
                  </a:lnTo>
                  <a:lnTo>
                    <a:pt x="14" y="415"/>
                  </a:lnTo>
                  <a:lnTo>
                    <a:pt x="17" y="413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20" y="407"/>
                  </a:lnTo>
                  <a:lnTo>
                    <a:pt x="19" y="406"/>
                  </a:lnTo>
                  <a:lnTo>
                    <a:pt x="17" y="403"/>
                  </a:lnTo>
                  <a:lnTo>
                    <a:pt x="17" y="403"/>
                  </a:lnTo>
                  <a:lnTo>
                    <a:pt x="24" y="394"/>
                  </a:lnTo>
                  <a:lnTo>
                    <a:pt x="32" y="386"/>
                  </a:lnTo>
                  <a:lnTo>
                    <a:pt x="49" y="369"/>
                  </a:lnTo>
                  <a:lnTo>
                    <a:pt x="49" y="369"/>
                  </a:lnTo>
                  <a:lnTo>
                    <a:pt x="101" y="318"/>
                  </a:lnTo>
                  <a:lnTo>
                    <a:pt x="101" y="318"/>
                  </a:lnTo>
                  <a:lnTo>
                    <a:pt x="158" y="263"/>
                  </a:lnTo>
                  <a:lnTo>
                    <a:pt x="185" y="235"/>
                  </a:lnTo>
                  <a:lnTo>
                    <a:pt x="212" y="206"/>
                  </a:lnTo>
                  <a:lnTo>
                    <a:pt x="212" y="206"/>
                  </a:lnTo>
                  <a:lnTo>
                    <a:pt x="225" y="193"/>
                  </a:lnTo>
                  <a:lnTo>
                    <a:pt x="239" y="180"/>
                  </a:lnTo>
                  <a:lnTo>
                    <a:pt x="266" y="156"/>
                  </a:lnTo>
                  <a:lnTo>
                    <a:pt x="293" y="131"/>
                  </a:lnTo>
                  <a:lnTo>
                    <a:pt x="321" y="106"/>
                  </a:lnTo>
                  <a:lnTo>
                    <a:pt x="321" y="106"/>
                  </a:lnTo>
                  <a:lnTo>
                    <a:pt x="345" y="80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78" y="41"/>
                  </a:lnTo>
                  <a:lnTo>
                    <a:pt x="388" y="29"/>
                  </a:lnTo>
                  <a:lnTo>
                    <a:pt x="395" y="22"/>
                  </a:lnTo>
                  <a:lnTo>
                    <a:pt x="401" y="17"/>
                  </a:lnTo>
                  <a:lnTo>
                    <a:pt x="408" y="12"/>
                  </a:lnTo>
                  <a:lnTo>
                    <a:pt x="415" y="8"/>
                  </a:lnTo>
                  <a:lnTo>
                    <a:pt x="415" y="8"/>
                  </a:lnTo>
                  <a:lnTo>
                    <a:pt x="416" y="7"/>
                  </a:lnTo>
                  <a:lnTo>
                    <a:pt x="417" y="6"/>
                  </a:lnTo>
                  <a:lnTo>
                    <a:pt x="417" y="4"/>
                  </a:lnTo>
                  <a:lnTo>
                    <a:pt x="416" y="2"/>
                  </a:lnTo>
                  <a:lnTo>
                    <a:pt x="414" y="0"/>
                  </a:lnTo>
                  <a:lnTo>
                    <a:pt x="412" y="0"/>
                  </a:lnTo>
                  <a:lnTo>
                    <a:pt x="410" y="0"/>
                  </a:lnTo>
                  <a:lnTo>
                    <a:pt x="4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6" name="Freeform 612"/>
            <p:cNvSpPr/>
            <p:nvPr/>
          </p:nvSpPr>
          <p:spPr bwMode="auto">
            <a:xfrm>
              <a:off x="2181226" y="4264025"/>
              <a:ext cx="142875" cy="131763"/>
            </a:xfrm>
            <a:custGeom>
              <a:avLst/>
              <a:gdLst/>
              <a:ahLst/>
              <a:cxnLst>
                <a:cxn ang="0">
                  <a:pos x="262" y="0"/>
                </a:cxn>
                <a:cxn ang="0">
                  <a:pos x="262" y="0"/>
                </a:cxn>
                <a:cxn ang="0">
                  <a:pos x="255" y="5"/>
                </a:cxn>
                <a:cxn ang="0">
                  <a:pos x="248" y="10"/>
                </a:cxn>
                <a:cxn ang="0">
                  <a:pos x="234" y="23"/>
                </a:cxn>
                <a:cxn ang="0">
                  <a:pos x="210" y="49"/>
                </a:cxn>
                <a:cxn ang="0">
                  <a:pos x="210" y="49"/>
                </a:cxn>
                <a:cxn ang="0">
                  <a:pos x="193" y="65"/>
                </a:cxn>
                <a:cxn ang="0">
                  <a:pos x="178" y="83"/>
                </a:cxn>
                <a:cxn ang="0">
                  <a:pos x="162" y="99"/>
                </a:cxn>
                <a:cxn ang="0">
                  <a:pos x="147" y="116"/>
                </a:cxn>
                <a:cxn ang="0">
                  <a:pos x="147" y="116"/>
                </a:cxn>
                <a:cxn ang="0">
                  <a:pos x="112" y="150"/>
                </a:cxn>
                <a:cxn ang="0">
                  <a:pos x="76" y="182"/>
                </a:cxn>
                <a:cxn ang="0">
                  <a:pos x="39" y="212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5"/>
                </a:cxn>
                <a:cxn ang="0">
                  <a:pos x="1" y="249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0"/>
                </a:cxn>
                <a:cxn ang="0">
                  <a:pos x="7" y="250"/>
                </a:cxn>
                <a:cxn ang="0">
                  <a:pos x="11" y="248"/>
                </a:cxn>
                <a:cxn ang="0">
                  <a:pos x="17" y="246"/>
                </a:cxn>
                <a:cxn ang="0">
                  <a:pos x="21" y="244"/>
                </a:cxn>
                <a:cxn ang="0">
                  <a:pos x="26" y="241"/>
                </a:cxn>
                <a:cxn ang="0">
                  <a:pos x="26" y="241"/>
                </a:cxn>
                <a:cxn ang="0">
                  <a:pos x="27" y="240"/>
                </a:cxn>
                <a:cxn ang="0">
                  <a:pos x="28" y="238"/>
                </a:cxn>
                <a:cxn ang="0">
                  <a:pos x="28" y="235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57" y="211"/>
                </a:cxn>
                <a:cxn ang="0">
                  <a:pos x="86" y="186"/>
                </a:cxn>
                <a:cxn ang="0">
                  <a:pos x="114" y="161"/>
                </a:cxn>
                <a:cxn ang="0">
                  <a:pos x="142" y="135"/>
                </a:cxn>
                <a:cxn ang="0">
                  <a:pos x="142" y="135"/>
                </a:cxn>
                <a:cxn ang="0">
                  <a:pos x="174" y="101"/>
                </a:cxn>
                <a:cxn ang="0">
                  <a:pos x="206" y="67"/>
                </a:cxn>
                <a:cxn ang="0">
                  <a:pos x="206" y="67"/>
                </a:cxn>
                <a:cxn ang="0">
                  <a:pos x="220" y="51"/>
                </a:cxn>
                <a:cxn ang="0">
                  <a:pos x="234" y="35"/>
                </a:cxn>
                <a:cxn ang="0">
                  <a:pos x="250" y="21"/>
                </a:cxn>
                <a:cxn ang="0">
                  <a:pos x="258" y="14"/>
                </a:cxn>
                <a:cxn ang="0">
                  <a:pos x="268" y="8"/>
                </a:cxn>
                <a:cxn ang="0">
                  <a:pos x="268" y="8"/>
                </a:cxn>
                <a:cxn ang="0">
                  <a:pos x="270" y="7"/>
                </a:cxn>
                <a:cxn ang="0">
                  <a:pos x="270" y="5"/>
                </a:cxn>
                <a:cxn ang="0">
                  <a:pos x="270" y="4"/>
                </a:cxn>
                <a:cxn ang="0">
                  <a:pos x="270" y="2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4" y="0"/>
                </a:cxn>
                <a:cxn ang="0">
                  <a:pos x="262" y="0"/>
                </a:cxn>
                <a:cxn ang="0">
                  <a:pos x="262" y="0"/>
                </a:cxn>
              </a:cxnLst>
              <a:rect l="0" t="0" r="r" b="b"/>
              <a:pathLst>
                <a:path w="270" h="251">
                  <a:moveTo>
                    <a:pt x="262" y="0"/>
                  </a:moveTo>
                  <a:lnTo>
                    <a:pt x="262" y="0"/>
                  </a:lnTo>
                  <a:lnTo>
                    <a:pt x="255" y="5"/>
                  </a:lnTo>
                  <a:lnTo>
                    <a:pt x="248" y="10"/>
                  </a:lnTo>
                  <a:lnTo>
                    <a:pt x="234" y="23"/>
                  </a:lnTo>
                  <a:lnTo>
                    <a:pt x="210" y="49"/>
                  </a:lnTo>
                  <a:lnTo>
                    <a:pt x="210" y="49"/>
                  </a:lnTo>
                  <a:lnTo>
                    <a:pt x="193" y="65"/>
                  </a:lnTo>
                  <a:lnTo>
                    <a:pt x="178" y="83"/>
                  </a:lnTo>
                  <a:lnTo>
                    <a:pt x="162" y="99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12" y="150"/>
                  </a:lnTo>
                  <a:lnTo>
                    <a:pt x="76" y="182"/>
                  </a:lnTo>
                  <a:lnTo>
                    <a:pt x="39" y="212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5"/>
                  </a:lnTo>
                  <a:lnTo>
                    <a:pt x="1" y="249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0"/>
                  </a:lnTo>
                  <a:lnTo>
                    <a:pt x="7" y="250"/>
                  </a:lnTo>
                  <a:lnTo>
                    <a:pt x="11" y="248"/>
                  </a:lnTo>
                  <a:lnTo>
                    <a:pt x="17" y="246"/>
                  </a:lnTo>
                  <a:lnTo>
                    <a:pt x="21" y="244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7" y="240"/>
                  </a:lnTo>
                  <a:lnTo>
                    <a:pt x="28" y="238"/>
                  </a:lnTo>
                  <a:lnTo>
                    <a:pt x="28" y="235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57" y="211"/>
                  </a:lnTo>
                  <a:lnTo>
                    <a:pt x="86" y="186"/>
                  </a:lnTo>
                  <a:lnTo>
                    <a:pt x="114" y="161"/>
                  </a:lnTo>
                  <a:lnTo>
                    <a:pt x="142" y="135"/>
                  </a:lnTo>
                  <a:lnTo>
                    <a:pt x="142" y="135"/>
                  </a:lnTo>
                  <a:lnTo>
                    <a:pt x="174" y="101"/>
                  </a:lnTo>
                  <a:lnTo>
                    <a:pt x="206" y="67"/>
                  </a:lnTo>
                  <a:lnTo>
                    <a:pt x="206" y="67"/>
                  </a:lnTo>
                  <a:lnTo>
                    <a:pt x="220" y="51"/>
                  </a:lnTo>
                  <a:lnTo>
                    <a:pt x="234" y="35"/>
                  </a:lnTo>
                  <a:lnTo>
                    <a:pt x="250" y="21"/>
                  </a:lnTo>
                  <a:lnTo>
                    <a:pt x="258" y="14"/>
                  </a:lnTo>
                  <a:lnTo>
                    <a:pt x="268" y="8"/>
                  </a:lnTo>
                  <a:lnTo>
                    <a:pt x="268" y="8"/>
                  </a:lnTo>
                  <a:lnTo>
                    <a:pt x="270" y="7"/>
                  </a:lnTo>
                  <a:lnTo>
                    <a:pt x="270" y="5"/>
                  </a:lnTo>
                  <a:lnTo>
                    <a:pt x="270" y="4"/>
                  </a:lnTo>
                  <a:lnTo>
                    <a:pt x="270" y="2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4" y="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7" name="Freeform 613"/>
            <p:cNvSpPr/>
            <p:nvPr/>
          </p:nvSpPr>
          <p:spPr bwMode="auto">
            <a:xfrm>
              <a:off x="2182813" y="4306888"/>
              <a:ext cx="133350" cy="12382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27" y="18"/>
                </a:cxn>
                <a:cxn ang="0">
                  <a:pos x="211" y="36"/>
                </a:cxn>
                <a:cxn ang="0">
                  <a:pos x="179" y="73"/>
                </a:cxn>
                <a:cxn ang="0">
                  <a:pos x="162" y="90"/>
                </a:cxn>
                <a:cxn ang="0">
                  <a:pos x="146" y="108"/>
                </a:cxn>
                <a:cxn ang="0">
                  <a:pos x="128" y="125"/>
                </a:cxn>
                <a:cxn ang="0">
                  <a:pos x="110" y="141"/>
                </a:cxn>
                <a:cxn ang="0">
                  <a:pos x="110" y="141"/>
                </a:cxn>
                <a:cxn ang="0">
                  <a:pos x="71" y="172"/>
                </a:cxn>
                <a:cxn ang="0">
                  <a:pos x="52" y="188"/>
                </a:cxn>
                <a:cxn ang="0">
                  <a:pos x="31" y="202"/>
                </a:cxn>
                <a:cxn ang="0">
                  <a:pos x="31" y="202"/>
                </a:cxn>
                <a:cxn ang="0">
                  <a:pos x="23" y="208"/>
                </a:cxn>
                <a:cxn ang="0">
                  <a:pos x="14" y="213"/>
                </a:cxn>
                <a:cxn ang="0">
                  <a:pos x="9" y="217"/>
                </a:cxn>
                <a:cxn ang="0">
                  <a:pos x="5" y="222"/>
                </a:cxn>
                <a:cxn ang="0">
                  <a:pos x="2" y="226"/>
                </a:cxn>
                <a:cxn ang="0">
                  <a:pos x="0" y="230"/>
                </a:cxn>
                <a:cxn ang="0">
                  <a:pos x="0" y="230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2" y="235"/>
                </a:cxn>
                <a:cxn ang="0">
                  <a:pos x="4" y="236"/>
                </a:cxn>
                <a:cxn ang="0">
                  <a:pos x="5" y="236"/>
                </a:cxn>
                <a:cxn ang="0">
                  <a:pos x="7" y="236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2" y="228"/>
                </a:cxn>
                <a:cxn ang="0">
                  <a:pos x="16" y="224"/>
                </a:cxn>
                <a:cxn ang="0">
                  <a:pos x="21" y="220"/>
                </a:cxn>
                <a:cxn ang="0">
                  <a:pos x="26" y="215"/>
                </a:cxn>
                <a:cxn ang="0">
                  <a:pos x="38" y="207"/>
                </a:cxn>
                <a:cxn ang="0">
                  <a:pos x="49" y="201"/>
                </a:cxn>
                <a:cxn ang="0">
                  <a:pos x="49" y="201"/>
                </a:cxn>
                <a:cxn ang="0">
                  <a:pos x="67" y="185"/>
                </a:cxn>
                <a:cxn ang="0">
                  <a:pos x="86" y="171"/>
                </a:cxn>
                <a:cxn ang="0">
                  <a:pos x="104" y="158"/>
                </a:cxn>
                <a:cxn ang="0">
                  <a:pos x="123" y="142"/>
                </a:cxn>
                <a:cxn ang="0">
                  <a:pos x="123" y="142"/>
                </a:cxn>
                <a:cxn ang="0">
                  <a:pos x="141" y="127"/>
                </a:cxn>
                <a:cxn ang="0">
                  <a:pos x="156" y="109"/>
                </a:cxn>
                <a:cxn ang="0">
                  <a:pos x="187" y="74"/>
                </a:cxn>
                <a:cxn ang="0">
                  <a:pos x="187" y="74"/>
                </a:cxn>
                <a:cxn ang="0">
                  <a:pos x="218" y="40"/>
                </a:cxn>
                <a:cxn ang="0">
                  <a:pos x="250" y="7"/>
                </a:cxn>
                <a:cxn ang="0">
                  <a:pos x="250" y="7"/>
                </a:cxn>
                <a:cxn ang="0">
                  <a:pos x="251" y="6"/>
                </a:cxn>
                <a:cxn ang="0">
                  <a:pos x="252" y="4"/>
                </a:cxn>
                <a:cxn ang="0">
                  <a:pos x="251" y="2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2" h="236">
                  <a:moveTo>
                    <a:pt x="244" y="1"/>
                  </a:moveTo>
                  <a:lnTo>
                    <a:pt x="244" y="1"/>
                  </a:lnTo>
                  <a:lnTo>
                    <a:pt x="227" y="18"/>
                  </a:lnTo>
                  <a:lnTo>
                    <a:pt x="211" y="36"/>
                  </a:lnTo>
                  <a:lnTo>
                    <a:pt x="179" y="73"/>
                  </a:lnTo>
                  <a:lnTo>
                    <a:pt x="162" y="90"/>
                  </a:lnTo>
                  <a:lnTo>
                    <a:pt x="146" y="108"/>
                  </a:lnTo>
                  <a:lnTo>
                    <a:pt x="128" y="125"/>
                  </a:lnTo>
                  <a:lnTo>
                    <a:pt x="110" y="141"/>
                  </a:lnTo>
                  <a:lnTo>
                    <a:pt x="110" y="141"/>
                  </a:lnTo>
                  <a:lnTo>
                    <a:pt x="71" y="172"/>
                  </a:lnTo>
                  <a:lnTo>
                    <a:pt x="52" y="188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23" y="208"/>
                  </a:lnTo>
                  <a:lnTo>
                    <a:pt x="14" y="213"/>
                  </a:lnTo>
                  <a:lnTo>
                    <a:pt x="9" y="217"/>
                  </a:lnTo>
                  <a:lnTo>
                    <a:pt x="5" y="222"/>
                  </a:lnTo>
                  <a:lnTo>
                    <a:pt x="2" y="226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2" y="235"/>
                  </a:lnTo>
                  <a:lnTo>
                    <a:pt x="4" y="236"/>
                  </a:lnTo>
                  <a:lnTo>
                    <a:pt x="5" y="236"/>
                  </a:lnTo>
                  <a:lnTo>
                    <a:pt x="7" y="236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2" y="228"/>
                  </a:lnTo>
                  <a:lnTo>
                    <a:pt x="16" y="224"/>
                  </a:lnTo>
                  <a:lnTo>
                    <a:pt x="21" y="220"/>
                  </a:lnTo>
                  <a:lnTo>
                    <a:pt x="26" y="215"/>
                  </a:lnTo>
                  <a:lnTo>
                    <a:pt x="38" y="207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67" y="185"/>
                  </a:lnTo>
                  <a:lnTo>
                    <a:pt x="86" y="171"/>
                  </a:lnTo>
                  <a:lnTo>
                    <a:pt x="104" y="158"/>
                  </a:lnTo>
                  <a:lnTo>
                    <a:pt x="123" y="142"/>
                  </a:lnTo>
                  <a:lnTo>
                    <a:pt x="123" y="142"/>
                  </a:lnTo>
                  <a:lnTo>
                    <a:pt x="141" y="127"/>
                  </a:lnTo>
                  <a:lnTo>
                    <a:pt x="156" y="109"/>
                  </a:lnTo>
                  <a:lnTo>
                    <a:pt x="187" y="74"/>
                  </a:lnTo>
                  <a:lnTo>
                    <a:pt x="187" y="74"/>
                  </a:lnTo>
                  <a:lnTo>
                    <a:pt x="218" y="40"/>
                  </a:lnTo>
                  <a:lnTo>
                    <a:pt x="250" y="7"/>
                  </a:lnTo>
                  <a:lnTo>
                    <a:pt x="250" y="7"/>
                  </a:lnTo>
                  <a:lnTo>
                    <a:pt x="251" y="6"/>
                  </a:lnTo>
                  <a:lnTo>
                    <a:pt x="252" y="4"/>
                  </a:lnTo>
                  <a:lnTo>
                    <a:pt x="251" y="2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8" name="Freeform 614"/>
            <p:cNvSpPr/>
            <p:nvPr/>
          </p:nvSpPr>
          <p:spPr bwMode="auto">
            <a:xfrm>
              <a:off x="2190751" y="4356100"/>
              <a:ext cx="127000" cy="115888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2"/>
                </a:cxn>
                <a:cxn ang="0">
                  <a:pos x="205" y="23"/>
                </a:cxn>
                <a:cxn ang="0">
                  <a:pos x="191" y="35"/>
                </a:cxn>
                <a:cxn ang="0">
                  <a:pos x="177" y="47"/>
                </a:cxn>
                <a:cxn ang="0">
                  <a:pos x="151" y="73"/>
                </a:cxn>
                <a:cxn ang="0">
                  <a:pos x="126" y="100"/>
                </a:cxn>
                <a:cxn ang="0">
                  <a:pos x="126" y="100"/>
                </a:cxn>
                <a:cxn ang="0">
                  <a:pos x="110" y="114"/>
                </a:cxn>
                <a:cxn ang="0">
                  <a:pos x="96" y="128"/>
                </a:cxn>
                <a:cxn ang="0">
                  <a:pos x="64" y="156"/>
                </a:cxn>
                <a:cxn ang="0">
                  <a:pos x="32" y="182"/>
                </a:cxn>
                <a:cxn ang="0">
                  <a:pos x="16" y="196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9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2" y="217"/>
                </a:cxn>
                <a:cxn ang="0">
                  <a:pos x="13" y="215"/>
                </a:cxn>
                <a:cxn ang="0">
                  <a:pos x="14" y="213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40" y="188"/>
                </a:cxn>
                <a:cxn ang="0">
                  <a:pos x="67" y="165"/>
                </a:cxn>
                <a:cxn ang="0">
                  <a:pos x="94" y="142"/>
                </a:cxn>
                <a:cxn ang="0">
                  <a:pos x="120" y="118"/>
                </a:cxn>
                <a:cxn ang="0">
                  <a:pos x="120" y="118"/>
                </a:cxn>
                <a:cxn ang="0">
                  <a:pos x="149" y="89"/>
                </a:cxn>
                <a:cxn ang="0">
                  <a:pos x="177" y="62"/>
                </a:cxn>
                <a:cxn ang="0">
                  <a:pos x="192" y="47"/>
                </a:cxn>
                <a:cxn ang="0">
                  <a:pos x="207" y="34"/>
                </a:cxn>
                <a:cxn ang="0">
                  <a:pos x="223" y="21"/>
                </a:cxn>
                <a:cxn ang="0">
                  <a:pos x="239" y="9"/>
                </a:cxn>
                <a:cxn ang="0">
                  <a:pos x="239" y="9"/>
                </a:cxn>
                <a:cxn ang="0">
                  <a:pos x="240" y="8"/>
                </a:cxn>
                <a:cxn ang="0">
                  <a:pos x="241" y="6"/>
                </a:cxn>
                <a:cxn ang="0">
                  <a:pos x="241" y="4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1" h="219">
                  <a:moveTo>
                    <a:pt x="234" y="1"/>
                  </a:moveTo>
                  <a:lnTo>
                    <a:pt x="234" y="1"/>
                  </a:lnTo>
                  <a:lnTo>
                    <a:pt x="220" y="12"/>
                  </a:lnTo>
                  <a:lnTo>
                    <a:pt x="205" y="23"/>
                  </a:lnTo>
                  <a:lnTo>
                    <a:pt x="191" y="35"/>
                  </a:lnTo>
                  <a:lnTo>
                    <a:pt x="177" y="47"/>
                  </a:lnTo>
                  <a:lnTo>
                    <a:pt x="151" y="73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10" y="114"/>
                  </a:lnTo>
                  <a:lnTo>
                    <a:pt x="96" y="128"/>
                  </a:lnTo>
                  <a:lnTo>
                    <a:pt x="64" y="156"/>
                  </a:lnTo>
                  <a:lnTo>
                    <a:pt x="32" y="182"/>
                  </a:lnTo>
                  <a:lnTo>
                    <a:pt x="16" y="196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9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2" y="217"/>
                  </a:lnTo>
                  <a:lnTo>
                    <a:pt x="13" y="215"/>
                  </a:lnTo>
                  <a:lnTo>
                    <a:pt x="14" y="213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40" y="188"/>
                  </a:lnTo>
                  <a:lnTo>
                    <a:pt x="67" y="165"/>
                  </a:lnTo>
                  <a:lnTo>
                    <a:pt x="94" y="142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49" y="89"/>
                  </a:lnTo>
                  <a:lnTo>
                    <a:pt x="177" y="62"/>
                  </a:lnTo>
                  <a:lnTo>
                    <a:pt x="192" y="47"/>
                  </a:lnTo>
                  <a:lnTo>
                    <a:pt x="207" y="34"/>
                  </a:lnTo>
                  <a:lnTo>
                    <a:pt x="223" y="21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0" y="8"/>
                  </a:lnTo>
                  <a:lnTo>
                    <a:pt x="241" y="6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9" name="Freeform 615"/>
            <p:cNvSpPr/>
            <p:nvPr/>
          </p:nvSpPr>
          <p:spPr bwMode="auto">
            <a:xfrm>
              <a:off x="2174876" y="4406900"/>
              <a:ext cx="119063" cy="117475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03" y="9"/>
                </a:cxn>
                <a:cxn ang="0">
                  <a:pos x="193" y="19"/>
                </a:cxn>
                <a:cxn ang="0">
                  <a:pos x="173" y="43"/>
                </a:cxn>
                <a:cxn ang="0">
                  <a:pos x="159" y="58"/>
                </a:cxn>
                <a:cxn ang="0">
                  <a:pos x="129" y="91"/>
                </a:cxn>
                <a:cxn ang="0">
                  <a:pos x="48" y="173"/>
                </a:cxn>
                <a:cxn ang="0">
                  <a:pos x="37" y="182"/>
                </a:cxn>
                <a:cxn ang="0">
                  <a:pos x="15" y="200"/>
                </a:cxn>
                <a:cxn ang="0">
                  <a:pos x="5" y="209"/>
                </a:cxn>
                <a:cxn ang="0">
                  <a:pos x="3" y="212"/>
                </a:cxn>
                <a:cxn ang="0">
                  <a:pos x="1" y="216"/>
                </a:cxn>
                <a:cxn ang="0">
                  <a:pos x="1" y="220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1" y="218"/>
                </a:cxn>
                <a:cxn ang="0">
                  <a:pos x="11" y="218"/>
                </a:cxn>
                <a:cxn ang="0">
                  <a:pos x="14" y="216"/>
                </a:cxn>
                <a:cxn ang="0">
                  <a:pos x="14" y="213"/>
                </a:cxn>
                <a:cxn ang="0">
                  <a:pos x="34" y="196"/>
                </a:cxn>
                <a:cxn ang="0">
                  <a:pos x="54" y="179"/>
                </a:cxn>
                <a:cxn ang="0">
                  <a:pos x="113" y="120"/>
                </a:cxn>
                <a:cxn ang="0">
                  <a:pos x="141" y="91"/>
                </a:cxn>
                <a:cxn ang="0">
                  <a:pos x="168" y="63"/>
                </a:cxn>
                <a:cxn ang="0">
                  <a:pos x="189" y="43"/>
                </a:cxn>
                <a:cxn ang="0">
                  <a:pos x="194" y="36"/>
                </a:cxn>
                <a:cxn ang="0">
                  <a:pos x="205" y="1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0" y="1"/>
                </a:cxn>
                <a:cxn ang="0">
                  <a:pos x="216" y="1"/>
                </a:cxn>
              </a:cxnLst>
              <a:rect l="0" t="0" r="r" b="b"/>
              <a:pathLst>
                <a:path w="223" h="223">
                  <a:moveTo>
                    <a:pt x="216" y="1"/>
                  </a:moveTo>
                  <a:lnTo>
                    <a:pt x="216" y="1"/>
                  </a:lnTo>
                  <a:lnTo>
                    <a:pt x="209" y="4"/>
                  </a:lnTo>
                  <a:lnTo>
                    <a:pt x="203" y="9"/>
                  </a:lnTo>
                  <a:lnTo>
                    <a:pt x="198" y="14"/>
                  </a:lnTo>
                  <a:lnTo>
                    <a:pt x="193" y="19"/>
                  </a:lnTo>
                  <a:lnTo>
                    <a:pt x="184" y="31"/>
                  </a:lnTo>
                  <a:lnTo>
                    <a:pt x="173" y="43"/>
                  </a:lnTo>
                  <a:lnTo>
                    <a:pt x="173" y="43"/>
                  </a:lnTo>
                  <a:lnTo>
                    <a:pt x="159" y="58"/>
                  </a:lnTo>
                  <a:lnTo>
                    <a:pt x="143" y="75"/>
                  </a:lnTo>
                  <a:lnTo>
                    <a:pt x="129" y="91"/>
                  </a:lnTo>
                  <a:lnTo>
                    <a:pt x="113" y="107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37" y="182"/>
                  </a:lnTo>
                  <a:lnTo>
                    <a:pt x="27" y="191"/>
                  </a:lnTo>
                  <a:lnTo>
                    <a:pt x="15" y="200"/>
                  </a:lnTo>
                  <a:lnTo>
                    <a:pt x="10" y="204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3" y="212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2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2" y="218"/>
                  </a:lnTo>
                  <a:lnTo>
                    <a:pt x="14" y="216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23" y="204"/>
                  </a:lnTo>
                  <a:lnTo>
                    <a:pt x="34" y="196"/>
                  </a:lnTo>
                  <a:lnTo>
                    <a:pt x="45" y="189"/>
                  </a:lnTo>
                  <a:lnTo>
                    <a:pt x="54" y="179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28" y="106"/>
                  </a:lnTo>
                  <a:lnTo>
                    <a:pt x="141" y="91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81" y="49"/>
                  </a:lnTo>
                  <a:lnTo>
                    <a:pt x="189" y="43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9" y="26"/>
                  </a:lnTo>
                  <a:lnTo>
                    <a:pt x="205" y="19"/>
                  </a:lnTo>
                  <a:lnTo>
                    <a:pt x="212" y="13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6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0" name="Freeform 616"/>
            <p:cNvSpPr/>
            <p:nvPr/>
          </p:nvSpPr>
          <p:spPr bwMode="auto">
            <a:xfrm>
              <a:off x="2190751" y="4446588"/>
              <a:ext cx="122238" cy="122238"/>
            </a:xfrm>
            <a:custGeom>
              <a:avLst/>
              <a:gdLst/>
              <a:ahLst/>
              <a:cxnLst>
                <a:cxn ang="0">
                  <a:pos x="223" y="2"/>
                </a:cxn>
                <a:cxn ang="0">
                  <a:pos x="223" y="2"/>
                </a:cxn>
                <a:cxn ang="0">
                  <a:pos x="221" y="5"/>
                </a:cxn>
                <a:cxn ang="0">
                  <a:pos x="218" y="8"/>
                </a:cxn>
                <a:cxn ang="0">
                  <a:pos x="211" y="12"/>
                </a:cxn>
                <a:cxn ang="0">
                  <a:pos x="205" y="15"/>
                </a:cxn>
                <a:cxn ang="0">
                  <a:pos x="203" y="18"/>
                </a:cxn>
                <a:cxn ang="0">
                  <a:pos x="200" y="20"/>
                </a:cxn>
                <a:cxn ang="0">
                  <a:pos x="200" y="20"/>
                </a:cxn>
                <a:cxn ang="0">
                  <a:pos x="178" y="50"/>
                </a:cxn>
                <a:cxn ang="0">
                  <a:pos x="178" y="50"/>
                </a:cxn>
                <a:cxn ang="0">
                  <a:pos x="164" y="69"/>
                </a:cxn>
                <a:cxn ang="0">
                  <a:pos x="149" y="87"/>
                </a:cxn>
                <a:cxn ang="0">
                  <a:pos x="133" y="104"/>
                </a:cxn>
                <a:cxn ang="0">
                  <a:pos x="115" y="121"/>
                </a:cxn>
                <a:cxn ang="0">
                  <a:pos x="115" y="121"/>
                </a:cxn>
                <a:cxn ang="0">
                  <a:pos x="86" y="146"/>
                </a:cxn>
                <a:cxn ang="0">
                  <a:pos x="56" y="170"/>
                </a:cxn>
                <a:cxn ang="0">
                  <a:pos x="41" y="183"/>
                </a:cxn>
                <a:cxn ang="0">
                  <a:pos x="27" y="195"/>
                </a:cxn>
                <a:cxn ang="0">
                  <a:pos x="14" y="210"/>
                </a:cxn>
                <a:cxn ang="0">
                  <a:pos x="1" y="224"/>
                </a:cxn>
                <a:cxn ang="0">
                  <a:pos x="1" y="224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30"/>
                </a:cxn>
                <a:cxn ang="0">
                  <a:pos x="3" y="231"/>
                </a:cxn>
                <a:cxn ang="0">
                  <a:pos x="5" y="232"/>
                </a:cxn>
                <a:cxn ang="0">
                  <a:pos x="6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21" y="215"/>
                </a:cxn>
                <a:cxn ang="0">
                  <a:pos x="35" y="200"/>
                </a:cxn>
                <a:cxn ang="0">
                  <a:pos x="50" y="187"/>
                </a:cxn>
                <a:cxn ang="0">
                  <a:pos x="66" y="174"/>
                </a:cxn>
                <a:cxn ang="0">
                  <a:pos x="98" y="148"/>
                </a:cxn>
                <a:cxn ang="0">
                  <a:pos x="129" y="122"/>
                </a:cxn>
                <a:cxn ang="0">
                  <a:pos x="129" y="122"/>
                </a:cxn>
                <a:cxn ang="0">
                  <a:pos x="144" y="107"/>
                </a:cxn>
                <a:cxn ang="0">
                  <a:pos x="158" y="93"/>
                </a:cxn>
                <a:cxn ang="0">
                  <a:pos x="170" y="77"/>
                </a:cxn>
                <a:cxn ang="0">
                  <a:pos x="181" y="61"/>
                </a:cxn>
                <a:cxn ang="0">
                  <a:pos x="181" y="61"/>
                </a:cxn>
                <a:cxn ang="0">
                  <a:pos x="189" y="51"/>
                </a:cxn>
                <a:cxn ang="0">
                  <a:pos x="197" y="39"/>
                </a:cxn>
                <a:cxn ang="0">
                  <a:pos x="206" y="29"/>
                </a:cxn>
                <a:cxn ang="0">
                  <a:pos x="211" y="25"/>
                </a:cxn>
                <a:cxn ang="0">
                  <a:pos x="217" y="22"/>
                </a:cxn>
                <a:cxn ang="0">
                  <a:pos x="217" y="22"/>
                </a:cxn>
                <a:cxn ang="0">
                  <a:pos x="222" y="19"/>
                </a:cxn>
                <a:cxn ang="0">
                  <a:pos x="225" y="14"/>
                </a:cxn>
                <a:cxn ang="0">
                  <a:pos x="231" y="7"/>
                </a:cxn>
                <a:cxn ang="0">
                  <a:pos x="231" y="7"/>
                </a:cxn>
                <a:cxn ang="0">
                  <a:pos x="232" y="5"/>
                </a:cxn>
                <a:cxn ang="0">
                  <a:pos x="232" y="3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3" y="2"/>
                </a:cxn>
                <a:cxn ang="0">
                  <a:pos x="223" y="2"/>
                </a:cxn>
              </a:cxnLst>
              <a:rect l="0" t="0" r="r" b="b"/>
              <a:pathLst>
                <a:path w="232" h="232">
                  <a:moveTo>
                    <a:pt x="223" y="2"/>
                  </a:moveTo>
                  <a:lnTo>
                    <a:pt x="223" y="2"/>
                  </a:lnTo>
                  <a:lnTo>
                    <a:pt x="221" y="5"/>
                  </a:lnTo>
                  <a:lnTo>
                    <a:pt x="218" y="8"/>
                  </a:lnTo>
                  <a:lnTo>
                    <a:pt x="211" y="12"/>
                  </a:lnTo>
                  <a:lnTo>
                    <a:pt x="205" y="15"/>
                  </a:lnTo>
                  <a:lnTo>
                    <a:pt x="203" y="18"/>
                  </a:lnTo>
                  <a:lnTo>
                    <a:pt x="200" y="20"/>
                  </a:lnTo>
                  <a:lnTo>
                    <a:pt x="200" y="20"/>
                  </a:lnTo>
                  <a:lnTo>
                    <a:pt x="178" y="50"/>
                  </a:lnTo>
                  <a:lnTo>
                    <a:pt x="178" y="50"/>
                  </a:lnTo>
                  <a:lnTo>
                    <a:pt x="164" y="69"/>
                  </a:lnTo>
                  <a:lnTo>
                    <a:pt x="149" y="87"/>
                  </a:lnTo>
                  <a:lnTo>
                    <a:pt x="133" y="104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86" y="146"/>
                  </a:lnTo>
                  <a:lnTo>
                    <a:pt x="56" y="170"/>
                  </a:lnTo>
                  <a:lnTo>
                    <a:pt x="41" y="183"/>
                  </a:lnTo>
                  <a:lnTo>
                    <a:pt x="27" y="195"/>
                  </a:lnTo>
                  <a:lnTo>
                    <a:pt x="14" y="210"/>
                  </a:lnTo>
                  <a:lnTo>
                    <a:pt x="1" y="224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30"/>
                  </a:lnTo>
                  <a:lnTo>
                    <a:pt x="3" y="231"/>
                  </a:lnTo>
                  <a:lnTo>
                    <a:pt x="5" y="232"/>
                  </a:lnTo>
                  <a:lnTo>
                    <a:pt x="6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21" y="215"/>
                  </a:lnTo>
                  <a:lnTo>
                    <a:pt x="35" y="200"/>
                  </a:lnTo>
                  <a:lnTo>
                    <a:pt x="50" y="187"/>
                  </a:lnTo>
                  <a:lnTo>
                    <a:pt x="66" y="174"/>
                  </a:lnTo>
                  <a:lnTo>
                    <a:pt x="98" y="148"/>
                  </a:lnTo>
                  <a:lnTo>
                    <a:pt x="129" y="122"/>
                  </a:lnTo>
                  <a:lnTo>
                    <a:pt x="129" y="122"/>
                  </a:lnTo>
                  <a:lnTo>
                    <a:pt x="144" y="107"/>
                  </a:lnTo>
                  <a:lnTo>
                    <a:pt x="158" y="93"/>
                  </a:lnTo>
                  <a:lnTo>
                    <a:pt x="170" y="77"/>
                  </a:lnTo>
                  <a:lnTo>
                    <a:pt x="181" y="61"/>
                  </a:lnTo>
                  <a:lnTo>
                    <a:pt x="181" y="61"/>
                  </a:lnTo>
                  <a:lnTo>
                    <a:pt x="189" y="51"/>
                  </a:lnTo>
                  <a:lnTo>
                    <a:pt x="197" y="39"/>
                  </a:lnTo>
                  <a:lnTo>
                    <a:pt x="206" y="29"/>
                  </a:lnTo>
                  <a:lnTo>
                    <a:pt x="211" y="25"/>
                  </a:lnTo>
                  <a:lnTo>
                    <a:pt x="217" y="22"/>
                  </a:lnTo>
                  <a:lnTo>
                    <a:pt x="217" y="22"/>
                  </a:lnTo>
                  <a:lnTo>
                    <a:pt x="222" y="19"/>
                  </a:lnTo>
                  <a:lnTo>
                    <a:pt x="225" y="14"/>
                  </a:lnTo>
                  <a:lnTo>
                    <a:pt x="231" y="7"/>
                  </a:lnTo>
                  <a:lnTo>
                    <a:pt x="231" y="7"/>
                  </a:lnTo>
                  <a:lnTo>
                    <a:pt x="232" y="5"/>
                  </a:lnTo>
                  <a:lnTo>
                    <a:pt x="232" y="3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3" y="2"/>
                  </a:lnTo>
                  <a:lnTo>
                    <a:pt x="2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1" name="Freeform 617"/>
            <p:cNvSpPr/>
            <p:nvPr/>
          </p:nvSpPr>
          <p:spPr bwMode="auto">
            <a:xfrm>
              <a:off x="2200276" y="4495800"/>
              <a:ext cx="103188" cy="106363"/>
            </a:xfrm>
            <a:custGeom>
              <a:avLst/>
              <a:gdLst/>
              <a:ahLst/>
              <a:cxnLst>
                <a:cxn ang="0">
                  <a:pos x="185" y="4"/>
                </a:cxn>
                <a:cxn ang="0">
                  <a:pos x="180" y="15"/>
                </a:cxn>
                <a:cxn ang="0">
                  <a:pos x="172" y="26"/>
                </a:cxn>
                <a:cxn ang="0">
                  <a:pos x="152" y="46"/>
                </a:cxn>
                <a:cxn ang="0">
                  <a:pos x="141" y="60"/>
                </a:cxn>
                <a:cxn ang="0">
                  <a:pos x="116" y="85"/>
                </a:cxn>
                <a:cxn ang="0">
                  <a:pos x="102" y="96"/>
                </a:cxn>
                <a:cxn ang="0">
                  <a:pos x="76" y="122"/>
                </a:cxn>
                <a:cxn ang="0">
                  <a:pos x="49" y="149"/>
                </a:cxn>
                <a:cxn ang="0">
                  <a:pos x="36" y="160"/>
                </a:cxn>
                <a:cxn ang="0">
                  <a:pos x="13" y="181"/>
                </a:cxn>
                <a:cxn ang="0">
                  <a:pos x="1" y="191"/>
                </a:cxn>
                <a:cxn ang="0">
                  <a:pos x="0" y="197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15" y="194"/>
                </a:cxn>
                <a:cxn ang="0">
                  <a:pos x="17" y="193"/>
                </a:cxn>
                <a:cxn ang="0">
                  <a:pos x="18" y="190"/>
                </a:cxn>
                <a:cxn ang="0">
                  <a:pos x="18" y="188"/>
                </a:cxn>
                <a:cxn ang="0">
                  <a:pos x="55" y="156"/>
                </a:cxn>
                <a:cxn ang="0">
                  <a:pos x="70" y="142"/>
                </a:cxn>
                <a:cxn ang="0">
                  <a:pos x="99" y="112"/>
                </a:cxn>
                <a:cxn ang="0">
                  <a:pos x="115" y="98"/>
                </a:cxn>
                <a:cxn ang="0">
                  <a:pos x="142" y="73"/>
                </a:cxn>
                <a:cxn ang="0">
                  <a:pos x="164" y="45"/>
                </a:cxn>
                <a:cxn ang="0">
                  <a:pos x="169" y="40"/>
                </a:cxn>
                <a:cxn ang="0">
                  <a:pos x="182" y="27"/>
                </a:cxn>
                <a:cxn ang="0">
                  <a:pos x="189" y="18"/>
                </a:cxn>
                <a:cxn ang="0">
                  <a:pos x="193" y="6"/>
                </a:cxn>
                <a:cxn ang="0">
                  <a:pos x="193" y="4"/>
                </a:cxn>
                <a:cxn ang="0">
                  <a:pos x="190" y="1"/>
                </a:cxn>
                <a:cxn ang="0">
                  <a:pos x="187" y="1"/>
                </a:cxn>
                <a:cxn ang="0">
                  <a:pos x="185" y="4"/>
                </a:cxn>
              </a:cxnLst>
              <a:rect l="0" t="0" r="r" b="b"/>
              <a:pathLst>
                <a:path w="193" h="199">
                  <a:moveTo>
                    <a:pt x="185" y="4"/>
                  </a:moveTo>
                  <a:lnTo>
                    <a:pt x="185" y="4"/>
                  </a:lnTo>
                  <a:lnTo>
                    <a:pt x="183" y="9"/>
                  </a:lnTo>
                  <a:lnTo>
                    <a:pt x="180" y="15"/>
                  </a:lnTo>
                  <a:lnTo>
                    <a:pt x="176" y="21"/>
                  </a:lnTo>
                  <a:lnTo>
                    <a:pt x="172" y="26"/>
                  </a:lnTo>
                  <a:lnTo>
                    <a:pt x="161" y="3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1" y="60"/>
                  </a:lnTo>
                  <a:lnTo>
                    <a:pt x="128" y="72"/>
                  </a:lnTo>
                  <a:lnTo>
                    <a:pt x="116" y="85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88" y="108"/>
                  </a:lnTo>
                  <a:lnTo>
                    <a:pt x="76" y="122"/>
                  </a:lnTo>
                  <a:lnTo>
                    <a:pt x="62" y="136"/>
                  </a:lnTo>
                  <a:lnTo>
                    <a:pt x="49" y="149"/>
                  </a:lnTo>
                  <a:lnTo>
                    <a:pt x="49" y="149"/>
                  </a:lnTo>
                  <a:lnTo>
                    <a:pt x="36" y="160"/>
                  </a:lnTo>
                  <a:lnTo>
                    <a:pt x="24" y="170"/>
                  </a:lnTo>
                  <a:lnTo>
                    <a:pt x="13" y="181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4"/>
                  </a:lnTo>
                  <a:lnTo>
                    <a:pt x="0" y="197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11" y="197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7" y="193"/>
                  </a:lnTo>
                  <a:lnTo>
                    <a:pt x="18" y="192"/>
                  </a:lnTo>
                  <a:lnTo>
                    <a:pt x="18" y="190"/>
                  </a:lnTo>
                  <a:lnTo>
                    <a:pt x="18" y="188"/>
                  </a:lnTo>
                  <a:lnTo>
                    <a:pt x="18" y="188"/>
                  </a:lnTo>
                  <a:lnTo>
                    <a:pt x="36" y="172"/>
                  </a:lnTo>
                  <a:lnTo>
                    <a:pt x="55" y="156"/>
                  </a:lnTo>
                  <a:lnTo>
                    <a:pt x="55" y="156"/>
                  </a:lnTo>
                  <a:lnTo>
                    <a:pt x="70" y="142"/>
                  </a:lnTo>
                  <a:lnTo>
                    <a:pt x="85" y="126"/>
                  </a:lnTo>
                  <a:lnTo>
                    <a:pt x="99" y="112"/>
                  </a:lnTo>
                  <a:lnTo>
                    <a:pt x="115" y="98"/>
                  </a:lnTo>
                  <a:lnTo>
                    <a:pt x="115" y="98"/>
                  </a:lnTo>
                  <a:lnTo>
                    <a:pt x="128" y="86"/>
                  </a:lnTo>
                  <a:lnTo>
                    <a:pt x="142" y="73"/>
                  </a:lnTo>
                  <a:lnTo>
                    <a:pt x="154" y="60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9" y="40"/>
                  </a:lnTo>
                  <a:lnTo>
                    <a:pt x="173" y="36"/>
                  </a:lnTo>
                  <a:lnTo>
                    <a:pt x="182" y="27"/>
                  </a:lnTo>
                  <a:lnTo>
                    <a:pt x="186" y="23"/>
                  </a:lnTo>
                  <a:lnTo>
                    <a:pt x="189" y="18"/>
                  </a:lnTo>
                  <a:lnTo>
                    <a:pt x="192" y="12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3" y="4"/>
                  </a:lnTo>
                  <a:lnTo>
                    <a:pt x="193" y="3"/>
                  </a:lnTo>
                  <a:lnTo>
                    <a:pt x="190" y="1"/>
                  </a:lnTo>
                  <a:lnTo>
                    <a:pt x="188" y="0"/>
                  </a:lnTo>
                  <a:lnTo>
                    <a:pt x="187" y="1"/>
                  </a:lnTo>
                  <a:lnTo>
                    <a:pt x="185" y="2"/>
                  </a:lnTo>
                  <a:lnTo>
                    <a:pt x="185" y="4"/>
                  </a:lnTo>
                  <a:lnTo>
                    <a:pt x="1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2" name="Freeform 618"/>
            <p:cNvSpPr/>
            <p:nvPr/>
          </p:nvSpPr>
          <p:spPr bwMode="auto">
            <a:xfrm>
              <a:off x="2235201" y="4533900"/>
              <a:ext cx="73025" cy="82550"/>
            </a:xfrm>
            <a:custGeom>
              <a:avLst/>
              <a:gdLst/>
              <a:ahLst/>
              <a:cxnLst>
                <a:cxn ang="0">
                  <a:pos x="128" y="4"/>
                </a:cxn>
                <a:cxn ang="0">
                  <a:pos x="128" y="4"/>
                </a:cxn>
                <a:cxn ang="0">
                  <a:pos x="126" y="10"/>
                </a:cxn>
                <a:cxn ang="0">
                  <a:pos x="122" y="14"/>
                </a:cxn>
                <a:cxn ang="0">
                  <a:pos x="114" y="24"/>
                </a:cxn>
                <a:cxn ang="0">
                  <a:pos x="104" y="33"/>
                </a:cxn>
                <a:cxn ang="0">
                  <a:pos x="95" y="42"/>
                </a:cxn>
                <a:cxn ang="0">
                  <a:pos x="95" y="42"/>
                </a:cxn>
                <a:cxn ang="0">
                  <a:pos x="78" y="62"/>
                </a:cxn>
                <a:cxn ang="0">
                  <a:pos x="59" y="83"/>
                </a:cxn>
                <a:cxn ang="0">
                  <a:pos x="59" y="83"/>
                </a:cxn>
                <a:cxn ang="0">
                  <a:pos x="50" y="94"/>
                </a:cxn>
                <a:cxn ang="0">
                  <a:pos x="42" y="106"/>
                </a:cxn>
                <a:cxn ang="0">
                  <a:pos x="32" y="116"/>
                </a:cxn>
                <a:cxn ang="0">
                  <a:pos x="27" y="121"/>
                </a:cxn>
                <a:cxn ang="0">
                  <a:pos x="22" y="126"/>
                </a:cxn>
                <a:cxn ang="0">
                  <a:pos x="22" y="126"/>
                </a:cxn>
                <a:cxn ang="0">
                  <a:pos x="16" y="131"/>
                </a:cxn>
                <a:cxn ang="0">
                  <a:pos x="10" y="137"/>
                </a:cxn>
                <a:cxn ang="0">
                  <a:pos x="4" y="143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2" y="156"/>
                </a:cxn>
                <a:cxn ang="0">
                  <a:pos x="4" y="157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2" y="150"/>
                </a:cxn>
                <a:cxn ang="0">
                  <a:pos x="15" y="145"/>
                </a:cxn>
                <a:cxn ang="0">
                  <a:pos x="23" y="137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44" y="119"/>
                </a:cxn>
                <a:cxn ang="0">
                  <a:pos x="47" y="115"/>
                </a:cxn>
                <a:cxn ang="0">
                  <a:pos x="51" y="108"/>
                </a:cxn>
                <a:cxn ang="0">
                  <a:pos x="51" y="108"/>
                </a:cxn>
                <a:cxn ang="0">
                  <a:pos x="63" y="92"/>
                </a:cxn>
                <a:cxn ang="0">
                  <a:pos x="77" y="78"/>
                </a:cxn>
                <a:cxn ang="0">
                  <a:pos x="77" y="78"/>
                </a:cxn>
                <a:cxn ang="0">
                  <a:pos x="94" y="58"/>
                </a:cxn>
                <a:cxn ang="0">
                  <a:pos x="113" y="37"/>
                </a:cxn>
                <a:cxn ang="0">
                  <a:pos x="113" y="37"/>
                </a:cxn>
                <a:cxn ang="0">
                  <a:pos x="126" y="23"/>
                </a:cxn>
                <a:cxn ang="0">
                  <a:pos x="133" y="16"/>
                </a:cxn>
                <a:cxn ang="0">
                  <a:pos x="136" y="12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7" y="3"/>
                </a:cxn>
                <a:cxn ang="0">
                  <a:pos x="136" y="1"/>
                </a:cxn>
                <a:cxn ang="0">
                  <a:pos x="134" y="1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2"/>
                </a:cxn>
                <a:cxn ang="0">
                  <a:pos x="128" y="4"/>
                </a:cxn>
                <a:cxn ang="0">
                  <a:pos x="128" y="4"/>
                </a:cxn>
              </a:cxnLst>
              <a:rect l="0" t="0" r="r" b="b"/>
              <a:pathLst>
                <a:path w="138" h="157">
                  <a:moveTo>
                    <a:pt x="128" y="4"/>
                  </a:moveTo>
                  <a:lnTo>
                    <a:pt x="128" y="4"/>
                  </a:lnTo>
                  <a:lnTo>
                    <a:pt x="126" y="10"/>
                  </a:lnTo>
                  <a:lnTo>
                    <a:pt x="122" y="14"/>
                  </a:lnTo>
                  <a:lnTo>
                    <a:pt x="114" y="24"/>
                  </a:lnTo>
                  <a:lnTo>
                    <a:pt x="104" y="33"/>
                  </a:lnTo>
                  <a:lnTo>
                    <a:pt x="95" y="42"/>
                  </a:lnTo>
                  <a:lnTo>
                    <a:pt x="95" y="42"/>
                  </a:lnTo>
                  <a:lnTo>
                    <a:pt x="78" y="62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50" y="94"/>
                  </a:lnTo>
                  <a:lnTo>
                    <a:pt x="42" y="106"/>
                  </a:lnTo>
                  <a:lnTo>
                    <a:pt x="32" y="116"/>
                  </a:lnTo>
                  <a:lnTo>
                    <a:pt x="27" y="121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6" y="131"/>
                  </a:lnTo>
                  <a:lnTo>
                    <a:pt x="10" y="137"/>
                  </a:lnTo>
                  <a:lnTo>
                    <a:pt x="4" y="14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4" y="157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2" y="150"/>
                  </a:lnTo>
                  <a:lnTo>
                    <a:pt x="15" y="145"/>
                  </a:lnTo>
                  <a:lnTo>
                    <a:pt x="23" y="137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44" y="119"/>
                  </a:lnTo>
                  <a:lnTo>
                    <a:pt x="47" y="115"/>
                  </a:lnTo>
                  <a:lnTo>
                    <a:pt x="51" y="108"/>
                  </a:lnTo>
                  <a:lnTo>
                    <a:pt x="51" y="108"/>
                  </a:lnTo>
                  <a:lnTo>
                    <a:pt x="63" y="92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94" y="58"/>
                  </a:lnTo>
                  <a:lnTo>
                    <a:pt x="113" y="37"/>
                  </a:lnTo>
                  <a:lnTo>
                    <a:pt x="113" y="37"/>
                  </a:lnTo>
                  <a:lnTo>
                    <a:pt x="126" y="23"/>
                  </a:lnTo>
                  <a:lnTo>
                    <a:pt x="133" y="16"/>
                  </a:lnTo>
                  <a:lnTo>
                    <a:pt x="136" y="12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7" y="3"/>
                  </a:lnTo>
                  <a:lnTo>
                    <a:pt x="136" y="1"/>
                  </a:lnTo>
                  <a:lnTo>
                    <a:pt x="134" y="1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2"/>
                  </a:lnTo>
                  <a:lnTo>
                    <a:pt x="128" y="4"/>
                  </a:lnTo>
                  <a:lnTo>
                    <a:pt x="1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3" name="Freeform 619"/>
            <p:cNvSpPr/>
            <p:nvPr/>
          </p:nvSpPr>
          <p:spPr bwMode="auto">
            <a:xfrm>
              <a:off x="2265363" y="4567238"/>
              <a:ext cx="55563" cy="6191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70" y="27"/>
                </a:cxn>
                <a:cxn ang="0">
                  <a:pos x="44" y="53"/>
                </a:cxn>
                <a:cxn ang="0">
                  <a:pos x="31" y="66"/>
                </a:cxn>
                <a:cxn ang="0">
                  <a:pos x="19" y="81"/>
                </a:cxn>
                <a:cxn ang="0">
                  <a:pos x="8" y="95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7" y="100"/>
                </a:cxn>
                <a:cxn ang="0">
                  <a:pos x="27" y="86"/>
                </a:cxn>
                <a:cxn ang="0">
                  <a:pos x="38" y="72"/>
                </a:cxn>
                <a:cxn ang="0">
                  <a:pos x="51" y="58"/>
                </a:cxn>
                <a:cxn ang="0">
                  <a:pos x="77" y="33"/>
                </a:cxn>
                <a:cxn ang="0">
                  <a:pos x="102" y="9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19">
                  <a:moveTo>
                    <a:pt x="96" y="1"/>
                  </a:moveTo>
                  <a:lnTo>
                    <a:pt x="96" y="1"/>
                  </a:lnTo>
                  <a:lnTo>
                    <a:pt x="70" y="27"/>
                  </a:lnTo>
                  <a:lnTo>
                    <a:pt x="44" y="53"/>
                  </a:lnTo>
                  <a:lnTo>
                    <a:pt x="31" y="66"/>
                  </a:lnTo>
                  <a:lnTo>
                    <a:pt x="19" y="81"/>
                  </a:lnTo>
                  <a:lnTo>
                    <a:pt x="8" y="9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7" y="100"/>
                  </a:lnTo>
                  <a:lnTo>
                    <a:pt x="27" y="86"/>
                  </a:lnTo>
                  <a:lnTo>
                    <a:pt x="38" y="72"/>
                  </a:lnTo>
                  <a:lnTo>
                    <a:pt x="51" y="58"/>
                  </a:lnTo>
                  <a:lnTo>
                    <a:pt x="77" y="33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4" name="Freeform 620"/>
            <p:cNvSpPr/>
            <p:nvPr/>
          </p:nvSpPr>
          <p:spPr bwMode="auto">
            <a:xfrm>
              <a:off x="2359026" y="4152900"/>
              <a:ext cx="84138" cy="904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2" y="10"/>
                </a:cxn>
                <a:cxn ang="0">
                  <a:pos x="132" y="18"/>
                </a:cxn>
                <a:cxn ang="0">
                  <a:pos x="112" y="36"/>
                </a:cxn>
                <a:cxn ang="0">
                  <a:pos x="93" y="56"/>
                </a:cxn>
                <a:cxn ang="0">
                  <a:pos x="75" y="76"/>
                </a:cxn>
                <a:cxn ang="0">
                  <a:pos x="75" y="76"/>
                </a:cxn>
                <a:cxn ang="0">
                  <a:pos x="52" y="100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20" y="135"/>
                </a:cxn>
                <a:cxn ang="0">
                  <a:pos x="12" y="144"/>
                </a:cxn>
                <a:cxn ang="0">
                  <a:pos x="6" y="153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9" y="172"/>
                </a:cxn>
                <a:cxn ang="0">
                  <a:pos x="13" y="171"/>
                </a:cxn>
                <a:cxn ang="0">
                  <a:pos x="16" y="168"/>
                </a:cxn>
                <a:cxn ang="0">
                  <a:pos x="18" y="163"/>
                </a:cxn>
                <a:cxn ang="0">
                  <a:pos x="18" y="163"/>
                </a:cxn>
                <a:cxn ang="0">
                  <a:pos x="18" y="161"/>
                </a:cxn>
                <a:cxn ang="0">
                  <a:pos x="17" y="159"/>
                </a:cxn>
                <a:cxn ang="0">
                  <a:pos x="16" y="158"/>
                </a:cxn>
                <a:cxn ang="0">
                  <a:pos x="14" y="157"/>
                </a:cxn>
                <a:cxn ang="0">
                  <a:pos x="14" y="157"/>
                </a:cxn>
                <a:cxn ang="0">
                  <a:pos x="20" y="148"/>
                </a:cxn>
                <a:cxn ang="0">
                  <a:pos x="28" y="139"/>
                </a:cxn>
                <a:cxn ang="0">
                  <a:pos x="43" y="121"/>
                </a:cxn>
                <a:cxn ang="0">
                  <a:pos x="60" y="105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95" y="67"/>
                </a:cxn>
                <a:cxn ang="0">
                  <a:pos x="114" y="47"/>
                </a:cxn>
                <a:cxn ang="0">
                  <a:pos x="125" y="36"/>
                </a:cxn>
                <a:cxn ang="0">
                  <a:pos x="135" y="27"/>
                </a:cxn>
                <a:cxn ang="0">
                  <a:pos x="146" y="18"/>
                </a:cxn>
                <a:cxn ang="0">
                  <a:pos x="158" y="10"/>
                </a:cxn>
                <a:cxn ang="0">
                  <a:pos x="158" y="10"/>
                </a:cxn>
                <a:cxn ang="0">
                  <a:pos x="160" y="9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7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0" h="172">
                  <a:moveTo>
                    <a:pt x="154" y="1"/>
                  </a:moveTo>
                  <a:lnTo>
                    <a:pt x="154" y="1"/>
                  </a:lnTo>
                  <a:lnTo>
                    <a:pt x="142" y="10"/>
                  </a:lnTo>
                  <a:lnTo>
                    <a:pt x="132" y="18"/>
                  </a:lnTo>
                  <a:lnTo>
                    <a:pt x="112" y="36"/>
                  </a:lnTo>
                  <a:lnTo>
                    <a:pt x="93" y="56"/>
                  </a:lnTo>
                  <a:lnTo>
                    <a:pt x="75" y="76"/>
                  </a:lnTo>
                  <a:lnTo>
                    <a:pt x="75" y="76"/>
                  </a:lnTo>
                  <a:lnTo>
                    <a:pt x="52" y="100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0" y="135"/>
                  </a:lnTo>
                  <a:lnTo>
                    <a:pt x="12" y="144"/>
                  </a:lnTo>
                  <a:lnTo>
                    <a:pt x="6" y="153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9" y="172"/>
                  </a:lnTo>
                  <a:lnTo>
                    <a:pt x="13" y="171"/>
                  </a:lnTo>
                  <a:lnTo>
                    <a:pt x="16" y="168"/>
                  </a:lnTo>
                  <a:lnTo>
                    <a:pt x="18" y="163"/>
                  </a:lnTo>
                  <a:lnTo>
                    <a:pt x="18" y="163"/>
                  </a:lnTo>
                  <a:lnTo>
                    <a:pt x="18" y="161"/>
                  </a:lnTo>
                  <a:lnTo>
                    <a:pt x="17" y="159"/>
                  </a:lnTo>
                  <a:lnTo>
                    <a:pt x="16" y="158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20" y="148"/>
                  </a:lnTo>
                  <a:lnTo>
                    <a:pt x="28" y="139"/>
                  </a:lnTo>
                  <a:lnTo>
                    <a:pt x="43" y="121"/>
                  </a:lnTo>
                  <a:lnTo>
                    <a:pt x="60" y="105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95" y="67"/>
                  </a:lnTo>
                  <a:lnTo>
                    <a:pt x="114" y="47"/>
                  </a:lnTo>
                  <a:lnTo>
                    <a:pt x="125" y="36"/>
                  </a:lnTo>
                  <a:lnTo>
                    <a:pt x="135" y="27"/>
                  </a:lnTo>
                  <a:lnTo>
                    <a:pt x="146" y="18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60" y="9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5" name="Freeform 621"/>
            <p:cNvSpPr/>
            <p:nvPr/>
          </p:nvSpPr>
          <p:spPr bwMode="auto">
            <a:xfrm>
              <a:off x="2406651" y="4149725"/>
              <a:ext cx="92075" cy="88900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4" y="19"/>
                </a:cxn>
                <a:cxn ang="0">
                  <a:pos x="123" y="37"/>
                </a:cxn>
                <a:cxn ang="0">
                  <a:pos x="102" y="5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56" y="101"/>
                </a:cxn>
                <a:cxn ang="0">
                  <a:pos x="44" y="114"/>
                </a:cxn>
                <a:cxn ang="0">
                  <a:pos x="31" y="125"/>
                </a:cxn>
                <a:cxn ang="0">
                  <a:pos x="31" y="125"/>
                </a:cxn>
                <a:cxn ang="0">
                  <a:pos x="21" y="132"/>
                </a:cxn>
                <a:cxn ang="0">
                  <a:pos x="13" y="140"/>
                </a:cxn>
                <a:cxn ang="0">
                  <a:pos x="6" y="149"/>
                </a:cxn>
                <a:cxn ang="0">
                  <a:pos x="3" y="154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2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12" y="160"/>
                </a:cxn>
                <a:cxn ang="0">
                  <a:pos x="12" y="160"/>
                </a:cxn>
                <a:cxn ang="0">
                  <a:pos x="13" y="157"/>
                </a:cxn>
                <a:cxn ang="0">
                  <a:pos x="13" y="155"/>
                </a:cxn>
                <a:cxn ang="0">
                  <a:pos x="13" y="155"/>
                </a:cxn>
                <a:cxn ang="0">
                  <a:pos x="20" y="147"/>
                </a:cxn>
                <a:cxn ang="0">
                  <a:pos x="27" y="140"/>
                </a:cxn>
                <a:cxn ang="0">
                  <a:pos x="44" y="126"/>
                </a:cxn>
                <a:cxn ang="0">
                  <a:pos x="44" y="126"/>
                </a:cxn>
                <a:cxn ang="0">
                  <a:pos x="55" y="116"/>
                </a:cxn>
                <a:cxn ang="0">
                  <a:pos x="67" y="106"/>
                </a:cxn>
                <a:cxn ang="0">
                  <a:pos x="88" y="84"/>
                </a:cxn>
                <a:cxn ang="0">
                  <a:pos x="88" y="84"/>
                </a:cxn>
                <a:cxn ang="0">
                  <a:pos x="108" y="64"/>
                </a:cxn>
                <a:cxn ang="0">
                  <a:pos x="129" y="45"/>
                </a:cxn>
                <a:cxn ang="0">
                  <a:pos x="149" y="26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7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4" h="166">
                  <a:moveTo>
                    <a:pt x="168" y="1"/>
                  </a:moveTo>
                  <a:lnTo>
                    <a:pt x="168" y="1"/>
                  </a:lnTo>
                  <a:lnTo>
                    <a:pt x="144" y="19"/>
                  </a:lnTo>
                  <a:lnTo>
                    <a:pt x="123" y="37"/>
                  </a:lnTo>
                  <a:lnTo>
                    <a:pt x="102" y="5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56" y="101"/>
                  </a:lnTo>
                  <a:lnTo>
                    <a:pt x="44" y="114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21" y="132"/>
                  </a:lnTo>
                  <a:lnTo>
                    <a:pt x="13" y="140"/>
                  </a:lnTo>
                  <a:lnTo>
                    <a:pt x="6" y="149"/>
                  </a:lnTo>
                  <a:lnTo>
                    <a:pt x="3" y="154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3" y="157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20" y="147"/>
                  </a:lnTo>
                  <a:lnTo>
                    <a:pt x="27" y="140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55" y="116"/>
                  </a:lnTo>
                  <a:lnTo>
                    <a:pt x="67" y="106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108" y="64"/>
                  </a:lnTo>
                  <a:lnTo>
                    <a:pt x="129" y="45"/>
                  </a:lnTo>
                  <a:lnTo>
                    <a:pt x="149" y="26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7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6" name="Freeform 622"/>
            <p:cNvSpPr/>
            <p:nvPr/>
          </p:nvSpPr>
          <p:spPr bwMode="auto">
            <a:xfrm>
              <a:off x="2433638" y="4144963"/>
              <a:ext cx="120650" cy="98425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66" y="38"/>
                </a:cxn>
                <a:cxn ang="0">
                  <a:pos x="139" y="58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84" y="102"/>
                </a:cxn>
                <a:cxn ang="0">
                  <a:pos x="55" y="125"/>
                </a:cxn>
                <a:cxn ang="0">
                  <a:pos x="27" y="150"/>
                </a:cxn>
                <a:cxn ang="0">
                  <a:pos x="15" y="163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179"/>
                </a:cxn>
                <a:cxn ang="0">
                  <a:pos x="1" y="182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5" y="185"/>
                </a:cxn>
                <a:cxn ang="0">
                  <a:pos x="10" y="184"/>
                </a:cxn>
                <a:cxn ang="0">
                  <a:pos x="12" y="183"/>
                </a:cxn>
                <a:cxn ang="0">
                  <a:pos x="14" y="181"/>
                </a:cxn>
                <a:cxn ang="0">
                  <a:pos x="15" y="176"/>
                </a:cxn>
                <a:cxn ang="0">
                  <a:pos x="15" y="176"/>
                </a:cxn>
                <a:cxn ang="0">
                  <a:pos x="25" y="166"/>
                </a:cxn>
                <a:cxn ang="0">
                  <a:pos x="36" y="156"/>
                </a:cxn>
                <a:cxn ang="0">
                  <a:pos x="59" y="136"/>
                </a:cxn>
                <a:cxn ang="0">
                  <a:pos x="82" y="117"/>
                </a:cxn>
                <a:cxn ang="0">
                  <a:pos x="106" y="97"/>
                </a:cxn>
                <a:cxn ang="0">
                  <a:pos x="106" y="97"/>
                </a:cxn>
                <a:cxn ang="0">
                  <a:pos x="135" y="73"/>
                </a:cxn>
                <a:cxn ang="0">
                  <a:pos x="164" y="50"/>
                </a:cxn>
                <a:cxn ang="0">
                  <a:pos x="194" y="29"/>
                </a:cxn>
                <a:cxn ang="0">
                  <a:pos x="225" y="8"/>
                </a:cxn>
                <a:cxn ang="0">
                  <a:pos x="225" y="8"/>
                </a:cxn>
                <a:cxn ang="0">
                  <a:pos x="227" y="7"/>
                </a:cxn>
                <a:cxn ang="0">
                  <a:pos x="227" y="5"/>
                </a:cxn>
                <a:cxn ang="0">
                  <a:pos x="227" y="4"/>
                </a:cxn>
                <a:cxn ang="0">
                  <a:pos x="227" y="2"/>
                </a:cxn>
                <a:cxn ang="0">
                  <a:pos x="226" y="1"/>
                </a:cxn>
                <a:cxn ang="0">
                  <a:pos x="224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7" h="185">
                  <a:moveTo>
                    <a:pt x="221" y="0"/>
                  </a:moveTo>
                  <a:lnTo>
                    <a:pt x="221" y="0"/>
                  </a:lnTo>
                  <a:lnTo>
                    <a:pt x="166" y="38"/>
                  </a:lnTo>
                  <a:lnTo>
                    <a:pt x="139" y="58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84" y="102"/>
                  </a:lnTo>
                  <a:lnTo>
                    <a:pt x="55" y="125"/>
                  </a:lnTo>
                  <a:lnTo>
                    <a:pt x="27" y="150"/>
                  </a:lnTo>
                  <a:lnTo>
                    <a:pt x="15" y="163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179"/>
                  </a:lnTo>
                  <a:lnTo>
                    <a:pt x="1" y="182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10" y="184"/>
                  </a:lnTo>
                  <a:lnTo>
                    <a:pt x="12" y="183"/>
                  </a:lnTo>
                  <a:lnTo>
                    <a:pt x="14" y="181"/>
                  </a:lnTo>
                  <a:lnTo>
                    <a:pt x="15" y="176"/>
                  </a:lnTo>
                  <a:lnTo>
                    <a:pt x="15" y="176"/>
                  </a:lnTo>
                  <a:lnTo>
                    <a:pt x="25" y="166"/>
                  </a:lnTo>
                  <a:lnTo>
                    <a:pt x="36" y="156"/>
                  </a:lnTo>
                  <a:lnTo>
                    <a:pt x="59" y="136"/>
                  </a:lnTo>
                  <a:lnTo>
                    <a:pt x="82" y="117"/>
                  </a:lnTo>
                  <a:lnTo>
                    <a:pt x="106" y="97"/>
                  </a:lnTo>
                  <a:lnTo>
                    <a:pt x="106" y="97"/>
                  </a:lnTo>
                  <a:lnTo>
                    <a:pt x="135" y="73"/>
                  </a:lnTo>
                  <a:lnTo>
                    <a:pt x="164" y="50"/>
                  </a:lnTo>
                  <a:lnTo>
                    <a:pt x="194" y="29"/>
                  </a:lnTo>
                  <a:lnTo>
                    <a:pt x="225" y="8"/>
                  </a:lnTo>
                  <a:lnTo>
                    <a:pt x="225" y="8"/>
                  </a:lnTo>
                  <a:lnTo>
                    <a:pt x="227" y="7"/>
                  </a:lnTo>
                  <a:lnTo>
                    <a:pt x="227" y="5"/>
                  </a:lnTo>
                  <a:lnTo>
                    <a:pt x="227" y="4"/>
                  </a:lnTo>
                  <a:lnTo>
                    <a:pt x="227" y="2"/>
                  </a:lnTo>
                  <a:lnTo>
                    <a:pt x="226" y="1"/>
                  </a:lnTo>
                  <a:lnTo>
                    <a:pt x="224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7" name="Freeform 623"/>
            <p:cNvSpPr/>
            <p:nvPr/>
          </p:nvSpPr>
          <p:spPr bwMode="auto">
            <a:xfrm>
              <a:off x="2484438" y="4154488"/>
              <a:ext cx="107950" cy="84138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85" y="8"/>
                </a:cxn>
                <a:cxn ang="0">
                  <a:pos x="174" y="15"/>
                </a:cxn>
                <a:cxn ang="0">
                  <a:pos x="162" y="23"/>
                </a:cxn>
                <a:cxn ang="0">
                  <a:pos x="152" y="31"/>
                </a:cxn>
                <a:cxn ang="0">
                  <a:pos x="131" y="50"/>
                </a:cxn>
                <a:cxn ang="0">
                  <a:pos x="112" y="69"/>
                </a:cxn>
                <a:cxn ang="0">
                  <a:pos x="112" y="69"/>
                </a:cxn>
                <a:cxn ang="0">
                  <a:pos x="86" y="90"/>
                </a:cxn>
                <a:cxn ang="0">
                  <a:pos x="59" y="111"/>
                </a:cxn>
                <a:cxn ang="0">
                  <a:pos x="31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2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33" y="140"/>
                </a:cxn>
                <a:cxn ang="0">
                  <a:pos x="58" y="122"/>
                </a:cxn>
                <a:cxn ang="0">
                  <a:pos x="82" y="105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129" y="66"/>
                </a:cxn>
                <a:cxn ang="0">
                  <a:pos x="152" y="44"/>
                </a:cxn>
                <a:cxn ang="0">
                  <a:pos x="163" y="35"/>
                </a:cxn>
                <a:cxn ang="0">
                  <a:pos x="176" y="25"/>
                </a:cxn>
                <a:cxn ang="0">
                  <a:pos x="188" y="17"/>
                </a:cxn>
                <a:cxn ang="0">
                  <a:pos x="202" y="10"/>
                </a:cxn>
                <a:cxn ang="0">
                  <a:pos x="202" y="10"/>
                </a:cxn>
                <a:cxn ang="0">
                  <a:pos x="204" y="9"/>
                </a:cxn>
                <a:cxn ang="0">
                  <a:pos x="204" y="7"/>
                </a:cxn>
                <a:cxn ang="0">
                  <a:pos x="204" y="5"/>
                </a:cxn>
                <a:cxn ang="0">
                  <a:pos x="204" y="4"/>
                </a:cxn>
                <a:cxn ang="0">
                  <a:pos x="201" y="1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4" h="157">
                  <a:moveTo>
                    <a:pt x="198" y="1"/>
                  </a:moveTo>
                  <a:lnTo>
                    <a:pt x="198" y="1"/>
                  </a:lnTo>
                  <a:lnTo>
                    <a:pt x="185" y="8"/>
                  </a:lnTo>
                  <a:lnTo>
                    <a:pt x="174" y="15"/>
                  </a:lnTo>
                  <a:lnTo>
                    <a:pt x="162" y="23"/>
                  </a:lnTo>
                  <a:lnTo>
                    <a:pt x="152" y="31"/>
                  </a:lnTo>
                  <a:lnTo>
                    <a:pt x="131" y="50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86" y="90"/>
                  </a:lnTo>
                  <a:lnTo>
                    <a:pt x="59" y="111"/>
                  </a:lnTo>
                  <a:lnTo>
                    <a:pt x="31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2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33" y="140"/>
                  </a:lnTo>
                  <a:lnTo>
                    <a:pt x="58" y="122"/>
                  </a:lnTo>
                  <a:lnTo>
                    <a:pt x="82" y="105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29" y="66"/>
                  </a:lnTo>
                  <a:lnTo>
                    <a:pt x="152" y="44"/>
                  </a:lnTo>
                  <a:lnTo>
                    <a:pt x="163" y="35"/>
                  </a:lnTo>
                  <a:lnTo>
                    <a:pt x="176" y="25"/>
                  </a:lnTo>
                  <a:lnTo>
                    <a:pt x="188" y="17"/>
                  </a:lnTo>
                  <a:lnTo>
                    <a:pt x="202" y="10"/>
                  </a:lnTo>
                  <a:lnTo>
                    <a:pt x="202" y="10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4"/>
                  </a:lnTo>
                  <a:lnTo>
                    <a:pt x="201" y="1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8" name="Freeform 624"/>
            <p:cNvSpPr/>
            <p:nvPr/>
          </p:nvSpPr>
          <p:spPr bwMode="auto">
            <a:xfrm>
              <a:off x="2516188" y="4152900"/>
              <a:ext cx="115888" cy="90488"/>
            </a:xfrm>
            <a:custGeom>
              <a:avLst/>
              <a:gdLst/>
              <a:ahLst/>
              <a:cxnLst>
                <a:cxn ang="0">
                  <a:pos x="211" y="1"/>
                </a:cxn>
                <a:cxn ang="0">
                  <a:pos x="211" y="1"/>
                </a:cxn>
                <a:cxn ang="0">
                  <a:pos x="185" y="21"/>
                </a:cxn>
                <a:cxn ang="0">
                  <a:pos x="159" y="41"/>
                </a:cxn>
                <a:cxn ang="0">
                  <a:pos x="135" y="61"/>
                </a:cxn>
                <a:cxn ang="0">
                  <a:pos x="109" y="81"/>
                </a:cxn>
                <a:cxn ang="0">
                  <a:pos x="109" y="81"/>
                </a:cxn>
                <a:cxn ang="0">
                  <a:pos x="55" y="122"/>
                </a:cxn>
                <a:cxn ang="0">
                  <a:pos x="28" y="142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4" y="172"/>
                </a:cxn>
                <a:cxn ang="0">
                  <a:pos x="6" y="171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32" y="151"/>
                </a:cxn>
                <a:cxn ang="0">
                  <a:pos x="58" y="132"/>
                </a:cxn>
                <a:cxn ang="0">
                  <a:pos x="83" y="114"/>
                </a:cxn>
                <a:cxn ang="0">
                  <a:pos x="108" y="94"/>
                </a:cxn>
                <a:cxn ang="0">
                  <a:pos x="108" y="94"/>
                </a:cxn>
                <a:cxn ang="0">
                  <a:pos x="121" y="84"/>
                </a:cxn>
                <a:cxn ang="0">
                  <a:pos x="135" y="74"/>
                </a:cxn>
                <a:cxn ang="0">
                  <a:pos x="149" y="63"/>
                </a:cxn>
                <a:cxn ang="0">
                  <a:pos x="162" y="53"/>
                </a:cxn>
                <a:cxn ang="0">
                  <a:pos x="162" y="53"/>
                </a:cxn>
                <a:cxn ang="0">
                  <a:pos x="188" y="31"/>
                </a:cxn>
                <a:cxn ang="0">
                  <a:pos x="202" y="20"/>
                </a:cxn>
                <a:cxn ang="0">
                  <a:pos x="216" y="10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4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1" y="1"/>
                </a:cxn>
              </a:cxnLst>
              <a:rect l="0" t="0" r="r" b="b"/>
              <a:pathLst>
                <a:path w="218" h="172">
                  <a:moveTo>
                    <a:pt x="211" y="1"/>
                  </a:moveTo>
                  <a:lnTo>
                    <a:pt x="211" y="1"/>
                  </a:lnTo>
                  <a:lnTo>
                    <a:pt x="185" y="21"/>
                  </a:lnTo>
                  <a:lnTo>
                    <a:pt x="159" y="41"/>
                  </a:lnTo>
                  <a:lnTo>
                    <a:pt x="135" y="6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55" y="122"/>
                  </a:lnTo>
                  <a:lnTo>
                    <a:pt x="28" y="142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4" y="172"/>
                  </a:lnTo>
                  <a:lnTo>
                    <a:pt x="6" y="171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32" y="151"/>
                  </a:lnTo>
                  <a:lnTo>
                    <a:pt x="58" y="132"/>
                  </a:lnTo>
                  <a:lnTo>
                    <a:pt x="83" y="114"/>
                  </a:lnTo>
                  <a:lnTo>
                    <a:pt x="108" y="94"/>
                  </a:lnTo>
                  <a:lnTo>
                    <a:pt x="108" y="94"/>
                  </a:lnTo>
                  <a:lnTo>
                    <a:pt x="121" y="84"/>
                  </a:lnTo>
                  <a:lnTo>
                    <a:pt x="135" y="74"/>
                  </a:lnTo>
                  <a:lnTo>
                    <a:pt x="149" y="63"/>
                  </a:lnTo>
                  <a:lnTo>
                    <a:pt x="162" y="53"/>
                  </a:lnTo>
                  <a:lnTo>
                    <a:pt x="162" y="53"/>
                  </a:lnTo>
                  <a:lnTo>
                    <a:pt x="188" y="31"/>
                  </a:lnTo>
                  <a:lnTo>
                    <a:pt x="202" y="2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4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9" name="Freeform 625"/>
            <p:cNvSpPr/>
            <p:nvPr/>
          </p:nvSpPr>
          <p:spPr bwMode="auto">
            <a:xfrm>
              <a:off x="2566988" y="4149725"/>
              <a:ext cx="103188" cy="90488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5" y="9"/>
                </a:cxn>
                <a:cxn ang="0">
                  <a:pos x="163" y="18"/>
                </a:cxn>
                <a:cxn ang="0">
                  <a:pos x="141" y="37"/>
                </a:cxn>
                <a:cxn ang="0">
                  <a:pos x="119" y="58"/>
                </a:cxn>
                <a:cxn ang="0">
                  <a:pos x="98" y="80"/>
                </a:cxn>
                <a:cxn ang="0">
                  <a:pos x="98" y="80"/>
                </a:cxn>
                <a:cxn ang="0">
                  <a:pos x="87" y="90"/>
                </a:cxn>
                <a:cxn ang="0">
                  <a:pos x="76" y="101"/>
                </a:cxn>
                <a:cxn ang="0">
                  <a:pos x="50" y="121"/>
                </a:cxn>
                <a:cxn ang="0">
                  <a:pos x="25" y="142"/>
                </a:cxn>
                <a:cxn ang="0">
                  <a:pos x="13" y="152"/>
                </a:cxn>
                <a:cxn ang="0">
                  <a:pos x="1" y="162"/>
                </a:cxn>
                <a:cxn ang="0">
                  <a:pos x="1" y="162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6" y="171"/>
                </a:cxn>
                <a:cxn ang="0">
                  <a:pos x="8" y="170"/>
                </a:cxn>
                <a:cxn ang="0">
                  <a:pos x="8" y="170"/>
                </a:cxn>
                <a:cxn ang="0">
                  <a:pos x="19" y="159"/>
                </a:cxn>
                <a:cxn ang="0">
                  <a:pos x="30" y="150"/>
                </a:cxn>
                <a:cxn ang="0">
                  <a:pos x="54" y="131"/>
                </a:cxn>
                <a:cxn ang="0">
                  <a:pos x="78" y="112"/>
                </a:cxn>
                <a:cxn ang="0">
                  <a:pos x="88" y="102"/>
                </a:cxn>
                <a:cxn ang="0">
                  <a:pos x="99" y="92"/>
                </a:cxn>
                <a:cxn ang="0">
                  <a:pos x="99" y="92"/>
                </a:cxn>
                <a:cxn ang="0">
                  <a:pos x="121" y="69"/>
                </a:cxn>
                <a:cxn ang="0">
                  <a:pos x="144" y="48"/>
                </a:cxn>
                <a:cxn ang="0">
                  <a:pos x="167" y="27"/>
                </a:cxn>
                <a:cxn ang="0">
                  <a:pos x="179" y="18"/>
                </a:cxn>
                <a:cxn ang="0">
                  <a:pos x="191" y="9"/>
                </a:cxn>
                <a:cxn ang="0">
                  <a:pos x="191" y="9"/>
                </a:cxn>
                <a:cxn ang="0">
                  <a:pos x="193" y="7"/>
                </a:cxn>
                <a:cxn ang="0">
                  <a:pos x="194" y="6"/>
                </a:cxn>
                <a:cxn ang="0">
                  <a:pos x="193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4" h="171">
                  <a:moveTo>
                    <a:pt x="187" y="1"/>
                  </a:moveTo>
                  <a:lnTo>
                    <a:pt x="187" y="1"/>
                  </a:lnTo>
                  <a:lnTo>
                    <a:pt x="175" y="9"/>
                  </a:lnTo>
                  <a:lnTo>
                    <a:pt x="163" y="18"/>
                  </a:lnTo>
                  <a:lnTo>
                    <a:pt x="141" y="37"/>
                  </a:lnTo>
                  <a:lnTo>
                    <a:pt x="119" y="58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87" y="90"/>
                  </a:lnTo>
                  <a:lnTo>
                    <a:pt x="76" y="101"/>
                  </a:lnTo>
                  <a:lnTo>
                    <a:pt x="50" y="121"/>
                  </a:lnTo>
                  <a:lnTo>
                    <a:pt x="25" y="142"/>
                  </a:lnTo>
                  <a:lnTo>
                    <a:pt x="13" y="152"/>
                  </a:lnTo>
                  <a:lnTo>
                    <a:pt x="1" y="162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6" y="171"/>
                  </a:lnTo>
                  <a:lnTo>
                    <a:pt x="8" y="170"/>
                  </a:lnTo>
                  <a:lnTo>
                    <a:pt x="8" y="170"/>
                  </a:lnTo>
                  <a:lnTo>
                    <a:pt x="19" y="159"/>
                  </a:lnTo>
                  <a:lnTo>
                    <a:pt x="30" y="150"/>
                  </a:lnTo>
                  <a:lnTo>
                    <a:pt x="54" y="131"/>
                  </a:lnTo>
                  <a:lnTo>
                    <a:pt x="78" y="112"/>
                  </a:lnTo>
                  <a:lnTo>
                    <a:pt x="88" y="102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121" y="69"/>
                  </a:lnTo>
                  <a:lnTo>
                    <a:pt x="144" y="48"/>
                  </a:lnTo>
                  <a:lnTo>
                    <a:pt x="167" y="27"/>
                  </a:lnTo>
                  <a:lnTo>
                    <a:pt x="179" y="18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3" y="7"/>
                  </a:lnTo>
                  <a:lnTo>
                    <a:pt x="194" y="6"/>
                  </a:lnTo>
                  <a:lnTo>
                    <a:pt x="193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0" name="Freeform 626"/>
            <p:cNvSpPr/>
            <p:nvPr/>
          </p:nvSpPr>
          <p:spPr bwMode="auto">
            <a:xfrm>
              <a:off x="2616201" y="4148138"/>
              <a:ext cx="111125" cy="952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89" y="7"/>
                </a:cxn>
                <a:cxn ang="0">
                  <a:pos x="176" y="15"/>
                </a:cxn>
                <a:cxn ang="0">
                  <a:pos x="163" y="25"/>
                </a:cxn>
                <a:cxn ang="0">
                  <a:pos x="151" y="35"/>
                </a:cxn>
                <a:cxn ang="0">
                  <a:pos x="127" y="58"/>
                </a:cxn>
                <a:cxn ang="0">
                  <a:pos x="105" y="80"/>
                </a:cxn>
                <a:cxn ang="0">
                  <a:pos x="105" y="80"/>
                </a:cxn>
                <a:cxn ang="0">
                  <a:pos x="93" y="91"/>
                </a:cxn>
                <a:cxn ang="0">
                  <a:pos x="82" y="103"/>
                </a:cxn>
                <a:cxn ang="0">
                  <a:pos x="69" y="115"/>
                </a:cxn>
                <a:cxn ang="0">
                  <a:pos x="58" y="126"/>
                </a:cxn>
                <a:cxn ang="0">
                  <a:pos x="58" y="126"/>
                </a:cxn>
                <a:cxn ang="0">
                  <a:pos x="30" y="150"/>
                </a:cxn>
                <a:cxn ang="0">
                  <a:pos x="2" y="172"/>
                </a:cxn>
                <a:cxn ang="0">
                  <a:pos x="2" y="172"/>
                </a:cxn>
                <a:cxn ang="0">
                  <a:pos x="0" y="175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5" y="181"/>
                </a:cxn>
                <a:cxn ang="0">
                  <a:pos x="6" y="180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55" y="140"/>
                </a:cxn>
                <a:cxn ang="0">
                  <a:pos x="78" y="121"/>
                </a:cxn>
                <a:cxn ang="0">
                  <a:pos x="88" y="109"/>
                </a:cxn>
                <a:cxn ang="0">
                  <a:pos x="98" y="98"/>
                </a:cxn>
                <a:cxn ang="0">
                  <a:pos x="98" y="98"/>
                </a:cxn>
                <a:cxn ang="0">
                  <a:pos x="110" y="88"/>
                </a:cxn>
                <a:cxn ang="0">
                  <a:pos x="121" y="77"/>
                </a:cxn>
                <a:cxn ang="0">
                  <a:pos x="144" y="57"/>
                </a:cxn>
                <a:cxn ang="0">
                  <a:pos x="144" y="57"/>
                </a:cxn>
                <a:cxn ang="0">
                  <a:pos x="158" y="43"/>
                </a:cxn>
                <a:cxn ang="0">
                  <a:pos x="173" y="30"/>
                </a:cxn>
                <a:cxn ang="0">
                  <a:pos x="180" y="24"/>
                </a:cxn>
                <a:cxn ang="0">
                  <a:pos x="188" y="19"/>
                </a:cxn>
                <a:cxn ang="0">
                  <a:pos x="197" y="13"/>
                </a:cxn>
                <a:cxn ang="0">
                  <a:pos x="206" y="9"/>
                </a:cxn>
                <a:cxn ang="0">
                  <a:pos x="206" y="9"/>
                </a:cxn>
                <a:cxn ang="0">
                  <a:pos x="208" y="8"/>
                </a:cxn>
                <a:cxn ang="0">
                  <a:pos x="209" y="7"/>
                </a:cxn>
                <a:cxn ang="0">
                  <a:pos x="209" y="3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09" h="181">
                  <a:moveTo>
                    <a:pt x="203" y="1"/>
                  </a:moveTo>
                  <a:lnTo>
                    <a:pt x="203" y="1"/>
                  </a:lnTo>
                  <a:lnTo>
                    <a:pt x="189" y="7"/>
                  </a:lnTo>
                  <a:lnTo>
                    <a:pt x="176" y="15"/>
                  </a:lnTo>
                  <a:lnTo>
                    <a:pt x="163" y="25"/>
                  </a:lnTo>
                  <a:lnTo>
                    <a:pt x="151" y="35"/>
                  </a:lnTo>
                  <a:lnTo>
                    <a:pt x="127" y="58"/>
                  </a:lnTo>
                  <a:lnTo>
                    <a:pt x="105" y="80"/>
                  </a:lnTo>
                  <a:lnTo>
                    <a:pt x="105" y="80"/>
                  </a:lnTo>
                  <a:lnTo>
                    <a:pt x="93" y="91"/>
                  </a:lnTo>
                  <a:lnTo>
                    <a:pt x="82" y="103"/>
                  </a:lnTo>
                  <a:lnTo>
                    <a:pt x="69" y="11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30" y="150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0" y="175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5" y="181"/>
                  </a:lnTo>
                  <a:lnTo>
                    <a:pt x="6" y="180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55" y="140"/>
                  </a:lnTo>
                  <a:lnTo>
                    <a:pt x="78" y="121"/>
                  </a:lnTo>
                  <a:lnTo>
                    <a:pt x="88" y="109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10" y="88"/>
                  </a:lnTo>
                  <a:lnTo>
                    <a:pt x="121" y="7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58" y="43"/>
                  </a:lnTo>
                  <a:lnTo>
                    <a:pt x="173" y="30"/>
                  </a:lnTo>
                  <a:lnTo>
                    <a:pt x="180" y="24"/>
                  </a:lnTo>
                  <a:lnTo>
                    <a:pt x="188" y="19"/>
                  </a:lnTo>
                  <a:lnTo>
                    <a:pt x="197" y="13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8"/>
                  </a:lnTo>
                  <a:lnTo>
                    <a:pt x="209" y="7"/>
                  </a:lnTo>
                  <a:lnTo>
                    <a:pt x="209" y="3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1" name="Freeform 627"/>
            <p:cNvSpPr/>
            <p:nvPr/>
          </p:nvSpPr>
          <p:spPr bwMode="auto">
            <a:xfrm>
              <a:off x="2654301" y="4165600"/>
              <a:ext cx="101600" cy="84138"/>
            </a:xfrm>
            <a:custGeom>
              <a:avLst/>
              <a:gdLst/>
              <a:ahLst/>
              <a:cxnLst>
                <a:cxn ang="0">
                  <a:pos x="182" y="1"/>
                </a:cxn>
                <a:cxn ang="0">
                  <a:pos x="182" y="1"/>
                </a:cxn>
                <a:cxn ang="0">
                  <a:pos x="158" y="18"/>
                </a:cxn>
                <a:cxn ang="0">
                  <a:pos x="133" y="34"/>
                </a:cxn>
                <a:cxn ang="0">
                  <a:pos x="110" y="53"/>
                </a:cxn>
                <a:cxn ang="0">
                  <a:pos x="87" y="72"/>
                </a:cxn>
                <a:cxn ang="0">
                  <a:pos x="87" y="72"/>
                </a:cxn>
                <a:cxn ang="0">
                  <a:pos x="65" y="92"/>
                </a:cxn>
                <a:cxn ang="0">
                  <a:pos x="42" y="112"/>
                </a:cxn>
                <a:cxn ang="0">
                  <a:pos x="31" y="122"/>
                </a:cxn>
                <a:cxn ang="0">
                  <a:pos x="20" y="132"/>
                </a:cxn>
                <a:cxn ang="0">
                  <a:pos x="10" y="143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1"/>
                </a:cxn>
                <a:cxn ang="0">
                  <a:pos x="6" y="161"/>
                </a:cxn>
                <a:cxn ang="0">
                  <a:pos x="7" y="161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7" y="149"/>
                </a:cxn>
                <a:cxn ang="0">
                  <a:pos x="26" y="138"/>
                </a:cxn>
                <a:cxn ang="0">
                  <a:pos x="47" y="121"/>
                </a:cxn>
                <a:cxn ang="0">
                  <a:pos x="68" y="103"/>
                </a:cxn>
                <a:cxn ang="0">
                  <a:pos x="88" y="85"/>
                </a:cxn>
                <a:cxn ang="0">
                  <a:pos x="88" y="85"/>
                </a:cxn>
                <a:cxn ang="0">
                  <a:pos x="111" y="64"/>
                </a:cxn>
                <a:cxn ang="0">
                  <a:pos x="136" y="44"/>
                </a:cxn>
                <a:cxn ang="0">
                  <a:pos x="161" y="27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8"/>
                </a:cxn>
                <a:cxn ang="0">
                  <a:pos x="190" y="6"/>
                </a:cxn>
                <a:cxn ang="0">
                  <a:pos x="190" y="4"/>
                </a:cxn>
                <a:cxn ang="0">
                  <a:pos x="189" y="3"/>
                </a:cxn>
                <a:cxn ang="0">
                  <a:pos x="188" y="1"/>
                </a:cxn>
                <a:cxn ang="0">
                  <a:pos x="185" y="1"/>
                </a:cxn>
                <a:cxn ang="0">
                  <a:pos x="184" y="0"/>
                </a:cxn>
                <a:cxn ang="0">
                  <a:pos x="182" y="1"/>
                </a:cxn>
                <a:cxn ang="0">
                  <a:pos x="182" y="1"/>
                </a:cxn>
              </a:cxnLst>
              <a:rect l="0" t="0" r="r" b="b"/>
              <a:pathLst>
                <a:path w="190" h="161">
                  <a:moveTo>
                    <a:pt x="182" y="1"/>
                  </a:moveTo>
                  <a:lnTo>
                    <a:pt x="182" y="1"/>
                  </a:lnTo>
                  <a:lnTo>
                    <a:pt x="158" y="18"/>
                  </a:lnTo>
                  <a:lnTo>
                    <a:pt x="133" y="34"/>
                  </a:lnTo>
                  <a:lnTo>
                    <a:pt x="110" y="53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65" y="92"/>
                  </a:lnTo>
                  <a:lnTo>
                    <a:pt x="42" y="112"/>
                  </a:lnTo>
                  <a:lnTo>
                    <a:pt x="31" y="122"/>
                  </a:lnTo>
                  <a:lnTo>
                    <a:pt x="20" y="132"/>
                  </a:lnTo>
                  <a:lnTo>
                    <a:pt x="10" y="143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1"/>
                  </a:lnTo>
                  <a:lnTo>
                    <a:pt x="6" y="161"/>
                  </a:lnTo>
                  <a:lnTo>
                    <a:pt x="7" y="161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7" y="149"/>
                  </a:lnTo>
                  <a:lnTo>
                    <a:pt x="26" y="138"/>
                  </a:lnTo>
                  <a:lnTo>
                    <a:pt x="47" y="121"/>
                  </a:lnTo>
                  <a:lnTo>
                    <a:pt x="68" y="103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111" y="64"/>
                  </a:lnTo>
                  <a:lnTo>
                    <a:pt x="136" y="44"/>
                  </a:lnTo>
                  <a:lnTo>
                    <a:pt x="161" y="27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8"/>
                  </a:lnTo>
                  <a:lnTo>
                    <a:pt x="190" y="6"/>
                  </a:lnTo>
                  <a:lnTo>
                    <a:pt x="190" y="4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5" y="1"/>
                  </a:lnTo>
                  <a:lnTo>
                    <a:pt x="184" y="0"/>
                  </a:lnTo>
                  <a:lnTo>
                    <a:pt x="182" y="1"/>
                  </a:lnTo>
                  <a:lnTo>
                    <a:pt x="1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2" name="Freeform 628"/>
            <p:cNvSpPr/>
            <p:nvPr/>
          </p:nvSpPr>
          <p:spPr bwMode="auto">
            <a:xfrm>
              <a:off x="2687638" y="4197350"/>
              <a:ext cx="60325" cy="53975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9"/>
                </a:cxn>
                <a:cxn ang="0">
                  <a:pos x="78" y="19"/>
                </a:cxn>
                <a:cxn ang="0">
                  <a:pos x="65" y="29"/>
                </a:cxn>
                <a:cxn ang="0">
                  <a:pos x="52" y="40"/>
                </a:cxn>
                <a:cxn ang="0">
                  <a:pos x="29" y="63"/>
                </a:cxn>
                <a:cxn ang="0">
                  <a:pos x="29" y="63"/>
                </a:cxn>
                <a:cxn ang="0">
                  <a:pos x="16" y="77"/>
                </a:cxn>
                <a:cxn ang="0">
                  <a:pos x="10" y="85"/>
                </a:cxn>
                <a:cxn ang="0">
                  <a:pos x="2" y="91"/>
                </a:cxn>
                <a:cxn ang="0">
                  <a:pos x="2" y="91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7" y="99"/>
                </a:cxn>
                <a:cxn ang="0">
                  <a:pos x="7" y="99"/>
                </a:cxn>
                <a:cxn ang="0">
                  <a:pos x="13" y="95"/>
                </a:cxn>
                <a:cxn ang="0">
                  <a:pos x="18" y="90"/>
                </a:cxn>
                <a:cxn ang="0">
                  <a:pos x="29" y="79"/>
                </a:cxn>
                <a:cxn ang="0">
                  <a:pos x="40" y="67"/>
                </a:cxn>
                <a:cxn ang="0">
                  <a:pos x="50" y="56"/>
                </a:cxn>
                <a:cxn ang="0">
                  <a:pos x="50" y="56"/>
                </a:cxn>
                <a:cxn ang="0">
                  <a:pos x="64" y="42"/>
                </a:cxn>
                <a:cxn ang="0">
                  <a:pos x="78" y="30"/>
                </a:cxn>
                <a:cxn ang="0">
                  <a:pos x="94" y="19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3"/>
                </a:cxn>
                <a:cxn ang="0">
                  <a:pos x="111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00">
                  <a:moveTo>
                    <a:pt x="106" y="1"/>
                  </a:moveTo>
                  <a:lnTo>
                    <a:pt x="106" y="1"/>
                  </a:lnTo>
                  <a:lnTo>
                    <a:pt x="91" y="9"/>
                  </a:lnTo>
                  <a:lnTo>
                    <a:pt x="78" y="19"/>
                  </a:lnTo>
                  <a:lnTo>
                    <a:pt x="65" y="29"/>
                  </a:lnTo>
                  <a:lnTo>
                    <a:pt x="52" y="40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16" y="77"/>
                  </a:lnTo>
                  <a:lnTo>
                    <a:pt x="10" y="85"/>
                  </a:lnTo>
                  <a:lnTo>
                    <a:pt x="2" y="91"/>
                  </a:lnTo>
                  <a:lnTo>
                    <a:pt x="2" y="91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13" y="95"/>
                  </a:lnTo>
                  <a:lnTo>
                    <a:pt x="18" y="90"/>
                  </a:lnTo>
                  <a:lnTo>
                    <a:pt x="29" y="79"/>
                  </a:lnTo>
                  <a:lnTo>
                    <a:pt x="40" y="67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64" y="42"/>
                  </a:lnTo>
                  <a:lnTo>
                    <a:pt x="78" y="30"/>
                  </a:lnTo>
                  <a:lnTo>
                    <a:pt x="94" y="19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3"/>
                  </a:lnTo>
                  <a:lnTo>
                    <a:pt x="111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3" name="Freeform 629"/>
            <p:cNvSpPr/>
            <p:nvPr/>
          </p:nvSpPr>
          <p:spPr bwMode="auto">
            <a:xfrm>
              <a:off x="2395538" y="4254500"/>
              <a:ext cx="63500" cy="80963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4" y="15"/>
                </a:cxn>
                <a:cxn ang="0">
                  <a:pos x="99" y="25"/>
                </a:cxn>
                <a:cxn ang="0">
                  <a:pos x="94" y="36"/>
                </a:cxn>
                <a:cxn ang="0">
                  <a:pos x="87" y="45"/>
                </a:cxn>
                <a:cxn ang="0">
                  <a:pos x="72" y="64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30" y="115"/>
                </a:cxn>
                <a:cxn ang="0">
                  <a:pos x="17" y="132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2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5" y="155"/>
                </a:cxn>
                <a:cxn ang="0">
                  <a:pos x="7" y="154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26" y="136"/>
                </a:cxn>
                <a:cxn ang="0">
                  <a:pos x="41" y="116"/>
                </a:cxn>
                <a:cxn ang="0">
                  <a:pos x="73" y="78"/>
                </a:cxn>
                <a:cxn ang="0">
                  <a:pos x="73" y="78"/>
                </a:cxn>
                <a:cxn ang="0">
                  <a:pos x="87" y="61"/>
                </a:cxn>
                <a:cxn ang="0">
                  <a:pos x="99" y="45"/>
                </a:cxn>
                <a:cxn ang="0">
                  <a:pos x="105" y="36"/>
                </a:cxn>
                <a:cxn ang="0">
                  <a:pos x="109" y="26"/>
                </a:cxn>
                <a:cxn ang="0">
                  <a:pos x="114" y="16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1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155">
                  <a:moveTo>
                    <a:pt x="108" y="3"/>
                  </a:moveTo>
                  <a:lnTo>
                    <a:pt x="108" y="3"/>
                  </a:lnTo>
                  <a:lnTo>
                    <a:pt x="104" y="15"/>
                  </a:lnTo>
                  <a:lnTo>
                    <a:pt x="99" y="25"/>
                  </a:lnTo>
                  <a:lnTo>
                    <a:pt x="94" y="36"/>
                  </a:lnTo>
                  <a:lnTo>
                    <a:pt x="87" y="45"/>
                  </a:lnTo>
                  <a:lnTo>
                    <a:pt x="72" y="64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30" y="115"/>
                  </a:lnTo>
                  <a:lnTo>
                    <a:pt x="17" y="132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2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5" y="155"/>
                  </a:lnTo>
                  <a:lnTo>
                    <a:pt x="7" y="154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26" y="136"/>
                  </a:lnTo>
                  <a:lnTo>
                    <a:pt x="41" y="116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87" y="61"/>
                  </a:lnTo>
                  <a:lnTo>
                    <a:pt x="99" y="45"/>
                  </a:lnTo>
                  <a:lnTo>
                    <a:pt x="105" y="36"/>
                  </a:lnTo>
                  <a:lnTo>
                    <a:pt x="109" y="26"/>
                  </a:lnTo>
                  <a:lnTo>
                    <a:pt x="114" y="16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1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4" name="Freeform 630"/>
            <p:cNvSpPr/>
            <p:nvPr/>
          </p:nvSpPr>
          <p:spPr bwMode="auto">
            <a:xfrm>
              <a:off x="2470151" y="4267200"/>
              <a:ext cx="38100" cy="52388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11"/>
                </a:cxn>
                <a:cxn ang="0">
                  <a:pos x="46" y="21"/>
                </a:cxn>
                <a:cxn ang="0">
                  <a:pos x="38" y="31"/>
                </a:cxn>
                <a:cxn ang="0">
                  <a:pos x="30" y="44"/>
                </a:cxn>
                <a:cxn ang="0">
                  <a:pos x="16" y="67"/>
                </a:cxn>
                <a:cxn ang="0">
                  <a:pos x="9" y="7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6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7" y="84"/>
                </a:cxn>
                <a:cxn ang="0">
                  <a:pos x="24" y="73"/>
                </a:cxn>
                <a:cxn ang="0">
                  <a:pos x="38" y="49"/>
                </a:cxn>
                <a:cxn ang="0">
                  <a:pos x="45" y="37"/>
                </a:cxn>
                <a:cxn ang="0">
                  <a:pos x="53" y="27"/>
                </a:cxn>
                <a:cxn ang="0">
                  <a:pos x="61" y="17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6"/>
                </a:cxn>
                <a:cxn ang="0">
                  <a:pos x="74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4" h="97">
                  <a:moveTo>
                    <a:pt x="65" y="1"/>
                  </a:moveTo>
                  <a:lnTo>
                    <a:pt x="65" y="1"/>
                  </a:lnTo>
                  <a:lnTo>
                    <a:pt x="55" y="11"/>
                  </a:lnTo>
                  <a:lnTo>
                    <a:pt x="46" y="21"/>
                  </a:lnTo>
                  <a:lnTo>
                    <a:pt x="38" y="31"/>
                  </a:lnTo>
                  <a:lnTo>
                    <a:pt x="30" y="44"/>
                  </a:lnTo>
                  <a:lnTo>
                    <a:pt x="16" y="67"/>
                  </a:lnTo>
                  <a:lnTo>
                    <a:pt x="9" y="7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6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7" y="84"/>
                  </a:lnTo>
                  <a:lnTo>
                    <a:pt x="24" y="73"/>
                  </a:lnTo>
                  <a:lnTo>
                    <a:pt x="38" y="49"/>
                  </a:lnTo>
                  <a:lnTo>
                    <a:pt x="45" y="37"/>
                  </a:lnTo>
                  <a:lnTo>
                    <a:pt x="53" y="27"/>
                  </a:lnTo>
                  <a:lnTo>
                    <a:pt x="61" y="1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6"/>
                  </a:lnTo>
                  <a:lnTo>
                    <a:pt x="74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5" name="Freeform 631"/>
            <p:cNvSpPr/>
            <p:nvPr/>
          </p:nvSpPr>
          <p:spPr bwMode="auto">
            <a:xfrm>
              <a:off x="2530476" y="4284663"/>
              <a:ext cx="41275" cy="47625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2" y="21"/>
                </a:cxn>
                <a:cxn ang="0">
                  <a:pos x="33" y="40"/>
                </a:cxn>
                <a:cxn ang="0">
                  <a:pos x="17" y="62"/>
                </a:cxn>
                <a:cxn ang="0">
                  <a:pos x="8" y="74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7" y="78"/>
                </a:cxn>
                <a:cxn ang="0">
                  <a:pos x="24" y="67"/>
                </a:cxn>
                <a:cxn ang="0">
                  <a:pos x="41" y="47"/>
                </a:cxn>
                <a:cxn ang="0">
                  <a:pos x="59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91">
                  <a:moveTo>
                    <a:pt x="71" y="1"/>
                  </a:moveTo>
                  <a:lnTo>
                    <a:pt x="71" y="1"/>
                  </a:lnTo>
                  <a:lnTo>
                    <a:pt x="52" y="21"/>
                  </a:lnTo>
                  <a:lnTo>
                    <a:pt x="33" y="40"/>
                  </a:lnTo>
                  <a:lnTo>
                    <a:pt x="17" y="62"/>
                  </a:lnTo>
                  <a:lnTo>
                    <a:pt x="8" y="7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7" y="78"/>
                  </a:lnTo>
                  <a:lnTo>
                    <a:pt x="24" y="67"/>
                  </a:lnTo>
                  <a:lnTo>
                    <a:pt x="41" y="47"/>
                  </a:lnTo>
                  <a:lnTo>
                    <a:pt x="59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6" name="Freeform 632"/>
            <p:cNvSpPr/>
            <p:nvPr/>
          </p:nvSpPr>
          <p:spPr bwMode="auto">
            <a:xfrm>
              <a:off x="2800351" y="4448175"/>
              <a:ext cx="42863" cy="619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9" y="17"/>
                </a:cxn>
                <a:cxn ang="0">
                  <a:pos x="48" y="31"/>
                </a:cxn>
                <a:cxn ang="0">
                  <a:pos x="37" y="45"/>
                </a:cxn>
                <a:cxn ang="0">
                  <a:pos x="26" y="59"/>
                </a:cxn>
                <a:cxn ang="0">
                  <a:pos x="26" y="59"/>
                </a:cxn>
                <a:cxn ang="0">
                  <a:pos x="17" y="71"/>
                </a:cxn>
                <a:cxn ang="0">
                  <a:pos x="10" y="84"/>
                </a:cxn>
                <a:cxn ang="0">
                  <a:pos x="7" y="90"/>
                </a:cxn>
                <a:cxn ang="0">
                  <a:pos x="3" y="97"/>
                </a:cxn>
                <a:cxn ang="0">
                  <a:pos x="1" y="10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6"/>
                </a:cxn>
                <a:cxn ang="0">
                  <a:pos x="4" y="117"/>
                </a:cxn>
                <a:cxn ang="0">
                  <a:pos x="8" y="116"/>
                </a:cxn>
                <a:cxn ang="0">
                  <a:pos x="10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2" y="103"/>
                </a:cxn>
                <a:cxn ang="0">
                  <a:pos x="14" y="94"/>
                </a:cxn>
                <a:cxn ang="0">
                  <a:pos x="19" y="86"/>
                </a:cxn>
                <a:cxn ang="0">
                  <a:pos x="23" y="78"/>
                </a:cxn>
                <a:cxn ang="0">
                  <a:pos x="34" y="62"/>
                </a:cxn>
                <a:cxn ang="0">
                  <a:pos x="47" y="48"/>
                </a:cxn>
                <a:cxn ang="0">
                  <a:pos x="47" y="48"/>
                </a:cxn>
                <a:cxn ang="0">
                  <a:pos x="62" y="28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9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117">
                  <a:moveTo>
                    <a:pt x="71" y="2"/>
                  </a:moveTo>
                  <a:lnTo>
                    <a:pt x="71" y="2"/>
                  </a:lnTo>
                  <a:lnTo>
                    <a:pt x="59" y="17"/>
                  </a:lnTo>
                  <a:lnTo>
                    <a:pt x="48" y="31"/>
                  </a:lnTo>
                  <a:lnTo>
                    <a:pt x="37" y="45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17" y="71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3" y="97"/>
                  </a:lnTo>
                  <a:lnTo>
                    <a:pt x="1" y="10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6"/>
                  </a:lnTo>
                  <a:lnTo>
                    <a:pt x="4" y="117"/>
                  </a:lnTo>
                  <a:lnTo>
                    <a:pt x="8" y="116"/>
                  </a:lnTo>
                  <a:lnTo>
                    <a:pt x="10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2" y="103"/>
                  </a:lnTo>
                  <a:lnTo>
                    <a:pt x="14" y="94"/>
                  </a:lnTo>
                  <a:lnTo>
                    <a:pt x="19" y="86"/>
                  </a:lnTo>
                  <a:lnTo>
                    <a:pt x="23" y="78"/>
                  </a:lnTo>
                  <a:lnTo>
                    <a:pt x="34" y="62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62" y="28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9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7" name="Freeform 633"/>
            <p:cNvSpPr/>
            <p:nvPr/>
          </p:nvSpPr>
          <p:spPr bwMode="auto">
            <a:xfrm>
              <a:off x="2838451" y="4475163"/>
              <a:ext cx="30163" cy="31750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5" y="6"/>
                </a:cxn>
                <a:cxn ang="0">
                  <a:pos x="39" y="11"/>
                </a:cxn>
                <a:cxn ang="0">
                  <a:pos x="25" y="25"/>
                </a:cxn>
                <a:cxn ang="0">
                  <a:pos x="14" y="38"/>
                </a:cxn>
                <a:cxn ang="0">
                  <a:pos x="2" y="51"/>
                </a:cxn>
                <a:cxn ang="0">
                  <a:pos x="2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20" y="45"/>
                </a:cxn>
                <a:cxn ang="0">
                  <a:pos x="32" y="32"/>
                </a:cxn>
                <a:cxn ang="0">
                  <a:pos x="44" y="19"/>
                </a:cxn>
                <a:cxn ang="0">
                  <a:pos x="50" y="13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7"/>
                </a:cxn>
                <a:cxn ang="0">
                  <a:pos x="59" y="5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59" h="60">
                  <a:moveTo>
                    <a:pt x="52" y="0"/>
                  </a:moveTo>
                  <a:lnTo>
                    <a:pt x="52" y="0"/>
                  </a:lnTo>
                  <a:lnTo>
                    <a:pt x="45" y="6"/>
                  </a:lnTo>
                  <a:lnTo>
                    <a:pt x="39" y="11"/>
                  </a:lnTo>
                  <a:lnTo>
                    <a:pt x="25" y="25"/>
                  </a:lnTo>
                  <a:lnTo>
                    <a:pt x="14" y="38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20" y="45"/>
                  </a:lnTo>
                  <a:lnTo>
                    <a:pt x="32" y="32"/>
                  </a:lnTo>
                  <a:lnTo>
                    <a:pt x="44" y="19"/>
                  </a:lnTo>
                  <a:lnTo>
                    <a:pt x="50" y="13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9" y="5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8" name="Freeform 634"/>
            <p:cNvSpPr/>
            <p:nvPr/>
          </p:nvSpPr>
          <p:spPr bwMode="auto">
            <a:xfrm>
              <a:off x="2339976" y="4575175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3"/>
                </a:cxn>
                <a:cxn ang="0">
                  <a:pos x="55" y="27"/>
                </a:cxn>
                <a:cxn ang="0">
                  <a:pos x="45" y="39"/>
                </a:cxn>
                <a:cxn ang="0">
                  <a:pos x="35" y="52"/>
                </a:cxn>
                <a:cxn ang="0">
                  <a:pos x="17" y="80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24" y="85"/>
                </a:cxn>
                <a:cxn ang="0">
                  <a:pos x="42" y="59"/>
                </a:cxn>
                <a:cxn ang="0">
                  <a:pos x="52" y="45"/>
                </a:cxn>
                <a:cxn ang="0">
                  <a:pos x="62" y="33"/>
                </a:cxn>
                <a:cxn ang="0">
                  <a:pos x="73" y="20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5" h="116">
                  <a:moveTo>
                    <a:pt x="77" y="2"/>
                  </a:moveTo>
                  <a:lnTo>
                    <a:pt x="77" y="2"/>
                  </a:lnTo>
                  <a:lnTo>
                    <a:pt x="66" y="13"/>
                  </a:lnTo>
                  <a:lnTo>
                    <a:pt x="55" y="27"/>
                  </a:lnTo>
                  <a:lnTo>
                    <a:pt x="45" y="39"/>
                  </a:lnTo>
                  <a:lnTo>
                    <a:pt x="35" y="52"/>
                  </a:lnTo>
                  <a:lnTo>
                    <a:pt x="17" y="80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24" y="85"/>
                  </a:lnTo>
                  <a:lnTo>
                    <a:pt x="42" y="59"/>
                  </a:lnTo>
                  <a:lnTo>
                    <a:pt x="52" y="45"/>
                  </a:lnTo>
                  <a:lnTo>
                    <a:pt x="62" y="33"/>
                  </a:lnTo>
                  <a:lnTo>
                    <a:pt x="73" y="20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9" name="Freeform 635"/>
            <p:cNvSpPr/>
            <p:nvPr/>
          </p:nvSpPr>
          <p:spPr bwMode="auto">
            <a:xfrm>
              <a:off x="2359026" y="4618038"/>
              <a:ext cx="34925" cy="587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25"/>
                </a:cxn>
                <a:cxn ang="0">
                  <a:pos x="25" y="51"/>
                </a:cxn>
                <a:cxn ang="0">
                  <a:pos x="17" y="63"/>
                </a:cxn>
                <a:cxn ang="0">
                  <a:pos x="11" y="77"/>
                </a:cxn>
                <a:cxn ang="0">
                  <a:pos x="5" y="91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4" y="93"/>
                </a:cxn>
                <a:cxn ang="0">
                  <a:pos x="19" y="81"/>
                </a:cxn>
                <a:cxn ang="0">
                  <a:pos x="26" y="68"/>
                </a:cxn>
                <a:cxn ang="0">
                  <a:pos x="33" y="55"/>
                </a:cxn>
                <a:cxn ang="0">
                  <a:pos x="48" y="31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5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111">
                  <a:moveTo>
                    <a:pt x="58" y="1"/>
                  </a:moveTo>
                  <a:lnTo>
                    <a:pt x="58" y="1"/>
                  </a:lnTo>
                  <a:lnTo>
                    <a:pt x="40" y="25"/>
                  </a:lnTo>
                  <a:lnTo>
                    <a:pt x="25" y="51"/>
                  </a:lnTo>
                  <a:lnTo>
                    <a:pt x="17" y="63"/>
                  </a:lnTo>
                  <a:lnTo>
                    <a:pt x="11" y="77"/>
                  </a:lnTo>
                  <a:lnTo>
                    <a:pt x="5" y="91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4" y="93"/>
                  </a:lnTo>
                  <a:lnTo>
                    <a:pt x="19" y="81"/>
                  </a:lnTo>
                  <a:lnTo>
                    <a:pt x="26" y="68"/>
                  </a:lnTo>
                  <a:lnTo>
                    <a:pt x="33" y="55"/>
                  </a:lnTo>
                  <a:lnTo>
                    <a:pt x="48" y="31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0" name="Freeform 636"/>
            <p:cNvSpPr/>
            <p:nvPr/>
          </p:nvSpPr>
          <p:spPr bwMode="auto">
            <a:xfrm>
              <a:off x="2522538" y="4689475"/>
              <a:ext cx="163513" cy="65088"/>
            </a:xfrm>
            <a:custGeom>
              <a:avLst/>
              <a:gdLst/>
              <a:ahLst/>
              <a:cxnLst>
                <a:cxn ang="0">
                  <a:pos x="279" y="125"/>
                </a:cxn>
                <a:cxn ang="0">
                  <a:pos x="166" y="123"/>
                </a:cxn>
                <a:cxn ang="0">
                  <a:pos x="110" y="121"/>
                </a:cxn>
                <a:cxn ang="0">
                  <a:pos x="55" y="121"/>
                </a:cxn>
                <a:cxn ang="0">
                  <a:pos x="28" y="118"/>
                </a:cxn>
                <a:cxn ang="0">
                  <a:pos x="15" y="111"/>
                </a:cxn>
                <a:cxn ang="0">
                  <a:pos x="12" y="108"/>
                </a:cxn>
                <a:cxn ang="0">
                  <a:pos x="5" y="97"/>
                </a:cxn>
                <a:cxn ang="0">
                  <a:pos x="1" y="80"/>
                </a:cxn>
                <a:cxn ang="0">
                  <a:pos x="0" y="42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4" y="12"/>
                </a:cxn>
                <a:cxn ang="0">
                  <a:pos x="46" y="21"/>
                </a:cxn>
                <a:cxn ang="0">
                  <a:pos x="46" y="34"/>
                </a:cxn>
                <a:cxn ang="0">
                  <a:pos x="46" y="46"/>
                </a:cxn>
                <a:cxn ang="0">
                  <a:pos x="46" y="58"/>
                </a:cxn>
                <a:cxn ang="0">
                  <a:pos x="44" y="64"/>
                </a:cxn>
                <a:cxn ang="0">
                  <a:pos x="40" y="69"/>
                </a:cxn>
                <a:cxn ang="0">
                  <a:pos x="43" y="76"/>
                </a:cxn>
                <a:cxn ang="0">
                  <a:pos x="48" y="76"/>
                </a:cxn>
                <a:cxn ang="0">
                  <a:pos x="55" y="76"/>
                </a:cxn>
                <a:cxn ang="0">
                  <a:pos x="67" y="75"/>
                </a:cxn>
                <a:cxn ang="0">
                  <a:pos x="89" y="74"/>
                </a:cxn>
                <a:cxn ang="0">
                  <a:pos x="105" y="75"/>
                </a:cxn>
                <a:cxn ang="0">
                  <a:pos x="133" y="77"/>
                </a:cxn>
                <a:cxn ang="0">
                  <a:pos x="207" y="79"/>
                </a:cxn>
                <a:cxn ang="0">
                  <a:pos x="243" y="79"/>
                </a:cxn>
                <a:cxn ang="0">
                  <a:pos x="266" y="31"/>
                </a:cxn>
                <a:cxn ang="0">
                  <a:pos x="266" y="25"/>
                </a:cxn>
                <a:cxn ang="0">
                  <a:pos x="270" y="17"/>
                </a:cxn>
                <a:cxn ang="0">
                  <a:pos x="276" y="12"/>
                </a:cxn>
                <a:cxn ang="0">
                  <a:pos x="285" y="9"/>
                </a:cxn>
                <a:cxn ang="0">
                  <a:pos x="289" y="9"/>
                </a:cxn>
                <a:cxn ang="0">
                  <a:pos x="297" y="10"/>
                </a:cxn>
                <a:cxn ang="0">
                  <a:pos x="304" y="14"/>
                </a:cxn>
                <a:cxn ang="0">
                  <a:pos x="309" y="21"/>
                </a:cxn>
                <a:cxn ang="0">
                  <a:pos x="311" y="31"/>
                </a:cxn>
                <a:cxn ang="0">
                  <a:pos x="311" y="102"/>
                </a:cxn>
                <a:cxn ang="0">
                  <a:pos x="309" y="111"/>
                </a:cxn>
                <a:cxn ang="0">
                  <a:pos x="304" y="118"/>
                </a:cxn>
                <a:cxn ang="0">
                  <a:pos x="301" y="120"/>
                </a:cxn>
                <a:cxn ang="0">
                  <a:pos x="293" y="124"/>
                </a:cxn>
                <a:cxn ang="0">
                  <a:pos x="287" y="124"/>
                </a:cxn>
                <a:cxn ang="0">
                  <a:pos x="286" y="124"/>
                </a:cxn>
                <a:cxn ang="0">
                  <a:pos x="279" y="125"/>
                </a:cxn>
              </a:cxnLst>
              <a:rect l="0" t="0" r="r" b="b"/>
              <a:pathLst>
                <a:path w="311" h="125">
                  <a:moveTo>
                    <a:pt x="279" y="125"/>
                  </a:moveTo>
                  <a:lnTo>
                    <a:pt x="279" y="125"/>
                  </a:lnTo>
                  <a:lnTo>
                    <a:pt x="222" y="125"/>
                  </a:lnTo>
                  <a:lnTo>
                    <a:pt x="166" y="123"/>
                  </a:lnTo>
                  <a:lnTo>
                    <a:pt x="166" y="123"/>
                  </a:lnTo>
                  <a:lnTo>
                    <a:pt x="110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1" y="120"/>
                  </a:lnTo>
                  <a:lnTo>
                    <a:pt x="28" y="118"/>
                  </a:lnTo>
                  <a:lnTo>
                    <a:pt x="19" y="114"/>
                  </a:lnTo>
                  <a:lnTo>
                    <a:pt x="15" y="111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3"/>
                  </a:lnTo>
                  <a:lnTo>
                    <a:pt x="5" y="97"/>
                  </a:lnTo>
                  <a:lnTo>
                    <a:pt x="2" y="88"/>
                  </a:lnTo>
                  <a:lnTo>
                    <a:pt x="1" y="80"/>
                  </a:lnTo>
                  <a:lnTo>
                    <a:pt x="0" y="6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5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46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5" y="62"/>
                  </a:lnTo>
                  <a:lnTo>
                    <a:pt x="44" y="64"/>
                  </a:lnTo>
                  <a:lnTo>
                    <a:pt x="43" y="66"/>
                  </a:lnTo>
                  <a:lnTo>
                    <a:pt x="40" y="69"/>
                  </a:lnTo>
                  <a:lnTo>
                    <a:pt x="41" y="73"/>
                  </a:lnTo>
                  <a:lnTo>
                    <a:pt x="43" y="76"/>
                  </a:lnTo>
                  <a:lnTo>
                    <a:pt x="47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105" y="75"/>
                  </a:lnTo>
                  <a:lnTo>
                    <a:pt x="105" y="75"/>
                  </a:lnTo>
                  <a:lnTo>
                    <a:pt x="133" y="77"/>
                  </a:lnTo>
                  <a:lnTo>
                    <a:pt x="159" y="79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43" y="79"/>
                  </a:lnTo>
                  <a:lnTo>
                    <a:pt x="266" y="79"/>
                  </a:lnTo>
                  <a:lnTo>
                    <a:pt x="266" y="31"/>
                  </a:lnTo>
                  <a:lnTo>
                    <a:pt x="266" y="31"/>
                  </a:lnTo>
                  <a:lnTo>
                    <a:pt x="266" y="25"/>
                  </a:lnTo>
                  <a:lnTo>
                    <a:pt x="268" y="21"/>
                  </a:lnTo>
                  <a:lnTo>
                    <a:pt x="270" y="17"/>
                  </a:lnTo>
                  <a:lnTo>
                    <a:pt x="273" y="14"/>
                  </a:lnTo>
                  <a:lnTo>
                    <a:pt x="276" y="12"/>
                  </a:lnTo>
                  <a:lnTo>
                    <a:pt x="281" y="10"/>
                  </a:lnTo>
                  <a:lnTo>
                    <a:pt x="285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93" y="9"/>
                  </a:lnTo>
                  <a:lnTo>
                    <a:pt x="297" y="10"/>
                  </a:lnTo>
                  <a:lnTo>
                    <a:pt x="301" y="12"/>
                  </a:lnTo>
                  <a:lnTo>
                    <a:pt x="304" y="14"/>
                  </a:lnTo>
                  <a:lnTo>
                    <a:pt x="307" y="17"/>
                  </a:lnTo>
                  <a:lnTo>
                    <a:pt x="309" y="21"/>
                  </a:lnTo>
                  <a:lnTo>
                    <a:pt x="310" y="25"/>
                  </a:lnTo>
                  <a:lnTo>
                    <a:pt x="311" y="31"/>
                  </a:lnTo>
                  <a:lnTo>
                    <a:pt x="311" y="102"/>
                  </a:lnTo>
                  <a:lnTo>
                    <a:pt x="311" y="102"/>
                  </a:lnTo>
                  <a:lnTo>
                    <a:pt x="310" y="107"/>
                  </a:lnTo>
                  <a:lnTo>
                    <a:pt x="309" y="111"/>
                  </a:lnTo>
                  <a:lnTo>
                    <a:pt x="307" y="115"/>
                  </a:lnTo>
                  <a:lnTo>
                    <a:pt x="304" y="118"/>
                  </a:lnTo>
                  <a:lnTo>
                    <a:pt x="304" y="118"/>
                  </a:lnTo>
                  <a:lnTo>
                    <a:pt x="301" y="120"/>
                  </a:lnTo>
                  <a:lnTo>
                    <a:pt x="297" y="123"/>
                  </a:lnTo>
                  <a:lnTo>
                    <a:pt x="293" y="124"/>
                  </a:lnTo>
                  <a:lnTo>
                    <a:pt x="289" y="124"/>
                  </a:lnTo>
                  <a:lnTo>
                    <a:pt x="287" y="124"/>
                  </a:lnTo>
                  <a:lnTo>
                    <a:pt x="286" y="124"/>
                  </a:lnTo>
                  <a:lnTo>
                    <a:pt x="286" y="124"/>
                  </a:lnTo>
                  <a:lnTo>
                    <a:pt x="279" y="125"/>
                  </a:lnTo>
                  <a:lnTo>
                    <a:pt x="27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1" name="Freeform 637"/>
            <p:cNvSpPr/>
            <p:nvPr/>
          </p:nvSpPr>
          <p:spPr bwMode="auto">
            <a:xfrm>
              <a:off x="2301876" y="4237038"/>
              <a:ext cx="617538" cy="522288"/>
            </a:xfrm>
            <a:custGeom>
              <a:avLst/>
              <a:gdLst/>
              <a:ahLst/>
              <a:cxnLst>
                <a:cxn ang="0">
                  <a:pos x="858" y="985"/>
                </a:cxn>
                <a:cxn ang="0">
                  <a:pos x="837" y="972"/>
                </a:cxn>
                <a:cxn ang="0">
                  <a:pos x="819" y="928"/>
                </a:cxn>
                <a:cxn ang="0">
                  <a:pos x="822" y="871"/>
                </a:cxn>
                <a:cxn ang="0">
                  <a:pos x="843" y="860"/>
                </a:cxn>
                <a:cxn ang="0">
                  <a:pos x="865" y="876"/>
                </a:cxn>
                <a:cxn ang="0">
                  <a:pos x="865" y="924"/>
                </a:cxn>
                <a:cxn ang="0">
                  <a:pos x="945" y="941"/>
                </a:cxn>
                <a:cxn ang="0">
                  <a:pos x="1009" y="939"/>
                </a:cxn>
                <a:cxn ang="0">
                  <a:pos x="1096" y="911"/>
                </a:cxn>
                <a:cxn ang="0">
                  <a:pos x="1120" y="867"/>
                </a:cxn>
                <a:cxn ang="0">
                  <a:pos x="1118" y="778"/>
                </a:cxn>
                <a:cxn ang="0">
                  <a:pos x="1104" y="357"/>
                </a:cxn>
                <a:cxn ang="0">
                  <a:pos x="1104" y="237"/>
                </a:cxn>
                <a:cxn ang="0">
                  <a:pos x="1088" y="145"/>
                </a:cxn>
                <a:cxn ang="0">
                  <a:pos x="1042" y="89"/>
                </a:cxn>
                <a:cxn ang="0">
                  <a:pos x="983" y="64"/>
                </a:cxn>
                <a:cxn ang="0">
                  <a:pos x="887" y="64"/>
                </a:cxn>
                <a:cxn ang="0">
                  <a:pos x="564" y="60"/>
                </a:cxn>
                <a:cxn ang="0">
                  <a:pos x="180" y="51"/>
                </a:cxn>
                <a:cxn ang="0">
                  <a:pos x="121" y="55"/>
                </a:cxn>
                <a:cxn ang="0">
                  <a:pos x="64" y="78"/>
                </a:cxn>
                <a:cxn ang="0">
                  <a:pos x="44" y="141"/>
                </a:cxn>
                <a:cxn ang="0">
                  <a:pos x="48" y="368"/>
                </a:cxn>
                <a:cxn ang="0">
                  <a:pos x="53" y="604"/>
                </a:cxn>
                <a:cxn ang="0">
                  <a:pos x="58" y="785"/>
                </a:cxn>
                <a:cxn ang="0">
                  <a:pos x="81" y="878"/>
                </a:cxn>
                <a:cxn ang="0">
                  <a:pos x="124" y="928"/>
                </a:cxn>
                <a:cxn ang="0">
                  <a:pos x="175" y="941"/>
                </a:cxn>
                <a:cxn ang="0">
                  <a:pos x="271" y="931"/>
                </a:cxn>
                <a:cxn ang="0">
                  <a:pos x="267" y="885"/>
                </a:cxn>
                <a:cxn ang="0">
                  <a:pos x="271" y="857"/>
                </a:cxn>
                <a:cxn ang="0">
                  <a:pos x="296" y="851"/>
                </a:cxn>
                <a:cxn ang="0">
                  <a:pos x="311" y="872"/>
                </a:cxn>
                <a:cxn ang="0">
                  <a:pos x="315" y="947"/>
                </a:cxn>
                <a:cxn ang="0">
                  <a:pos x="305" y="975"/>
                </a:cxn>
                <a:cxn ang="0">
                  <a:pos x="285" y="979"/>
                </a:cxn>
                <a:cxn ang="0">
                  <a:pos x="212" y="982"/>
                </a:cxn>
                <a:cxn ang="0">
                  <a:pos x="105" y="970"/>
                </a:cxn>
                <a:cxn ang="0">
                  <a:pos x="49" y="920"/>
                </a:cxn>
                <a:cxn ang="0">
                  <a:pos x="20" y="814"/>
                </a:cxn>
                <a:cxn ang="0">
                  <a:pos x="6" y="640"/>
                </a:cxn>
                <a:cxn ang="0">
                  <a:pos x="3" y="231"/>
                </a:cxn>
                <a:cxn ang="0">
                  <a:pos x="13" y="70"/>
                </a:cxn>
                <a:cxn ang="0">
                  <a:pos x="50" y="29"/>
                </a:cxn>
                <a:cxn ang="0">
                  <a:pos x="113" y="10"/>
                </a:cxn>
                <a:cxn ang="0">
                  <a:pos x="161" y="6"/>
                </a:cxn>
                <a:cxn ang="0">
                  <a:pos x="182" y="3"/>
                </a:cxn>
                <a:cxn ang="0">
                  <a:pos x="205" y="3"/>
                </a:cxn>
                <a:cxn ang="0">
                  <a:pos x="407" y="16"/>
                </a:cxn>
                <a:cxn ang="0">
                  <a:pos x="799" y="15"/>
                </a:cxn>
                <a:cxn ang="0">
                  <a:pos x="934" y="18"/>
                </a:cxn>
                <a:cxn ang="0">
                  <a:pos x="1005" y="21"/>
                </a:cxn>
                <a:cxn ang="0">
                  <a:pos x="1073" y="55"/>
                </a:cxn>
                <a:cxn ang="0">
                  <a:pos x="1126" y="118"/>
                </a:cxn>
                <a:cxn ang="0">
                  <a:pos x="1150" y="250"/>
                </a:cxn>
                <a:cxn ang="0">
                  <a:pos x="1151" y="482"/>
                </a:cxn>
                <a:cxn ang="0">
                  <a:pos x="1157" y="731"/>
                </a:cxn>
                <a:cxn ang="0">
                  <a:pos x="1165" y="868"/>
                </a:cxn>
                <a:cxn ang="0">
                  <a:pos x="1141" y="930"/>
                </a:cxn>
                <a:cxn ang="0">
                  <a:pos x="1077" y="970"/>
                </a:cxn>
                <a:cxn ang="0">
                  <a:pos x="1018" y="988"/>
                </a:cxn>
              </a:cxnLst>
              <a:rect l="0" t="0" r="r" b="b"/>
              <a:pathLst>
                <a:path w="1167" h="989">
                  <a:moveTo>
                    <a:pt x="1009" y="989"/>
                  </a:moveTo>
                  <a:lnTo>
                    <a:pt x="1009" y="989"/>
                  </a:lnTo>
                  <a:lnTo>
                    <a:pt x="944" y="987"/>
                  </a:lnTo>
                  <a:lnTo>
                    <a:pt x="944" y="987"/>
                  </a:lnTo>
                  <a:lnTo>
                    <a:pt x="901" y="985"/>
                  </a:lnTo>
                  <a:lnTo>
                    <a:pt x="858" y="985"/>
                  </a:lnTo>
                  <a:lnTo>
                    <a:pt x="858" y="985"/>
                  </a:lnTo>
                  <a:lnTo>
                    <a:pt x="850" y="984"/>
                  </a:lnTo>
                  <a:lnTo>
                    <a:pt x="845" y="982"/>
                  </a:lnTo>
                  <a:lnTo>
                    <a:pt x="841" y="978"/>
                  </a:lnTo>
                  <a:lnTo>
                    <a:pt x="839" y="974"/>
                  </a:lnTo>
                  <a:lnTo>
                    <a:pt x="838" y="973"/>
                  </a:lnTo>
                  <a:lnTo>
                    <a:pt x="837" y="972"/>
                  </a:lnTo>
                  <a:lnTo>
                    <a:pt x="837" y="972"/>
                  </a:lnTo>
                  <a:lnTo>
                    <a:pt x="832" y="969"/>
                  </a:lnTo>
                  <a:lnTo>
                    <a:pt x="832" y="969"/>
                  </a:lnTo>
                  <a:lnTo>
                    <a:pt x="828" y="962"/>
                  </a:lnTo>
                  <a:lnTo>
                    <a:pt x="824" y="954"/>
                  </a:lnTo>
                  <a:lnTo>
                    <a:pt x="821" y="945"/>
                  </a:lnTo>
                  <a:lnTo>
                    <a:pt x="819" y="937"/>
                  </a:lnTo>
                  <a:lnTo>
                    <a:pt x="819" y="928"/>
                  </a:lnTo>
                  <a:lnTo>
                    <a:pt x="819" y="920"/>
                  </a:lnTo>
                  <a:lnTo>
                    <a:pt x="819" y="901"/>
                  </a:lnTo>
                  <a:lnTo>
                    <a:pt x="819" y="901"/>
                  </a:lnTo>
                  <a:lnTo>
                    <a:pt x="820" y="881"/>
                  </a:lnTo>
                  <a:lnTo>
                    <a:pt x="820" y="881"/>
                  </a:lnTo>
                  <a:lnTo>
                    <a:pt x="820" y="876"/>
                  </a:lnTo>
                  <a:lnTo>
                    <a:pt x="822" y="871"/>
                  </a:lnTo>
                  <a:lnTo>
                    <a:pt x="825" y="868"/>
                  </a:lnTo>
                  <a:lnTo>
                    <a:pt x="828" y="865"/>
                  </a:lnTo>
                  <a:lnTo>
                    <a:pt x="831" y="862"/>
                  </a:lnTo>
                  <a:lnTo>
                    <a:pt x="835" y="861"/>
                  </a:lnTo>
                  <a:lnTo>
                    <a:pt x="839" y="860"/>
                  </a:lnTo>
                  <a:lnTo>
                    <a:pt x="843" y="860"/>
                  </a:lnTo>
                  <a:lnTo>
                    <a:pt x="843" y="860"/>
                  </a:lnTo>
                  <a:lnTo>
                    <a:pt x="847" y="860"/>
                  </a:lnTo>
                  <a:lnTo>
                    <a:pt x="851" y="861"/>
                  </a:lnTo>
                  <a:lnTo>
                    <a:pt x="856" y="862"/>
                  </a:lnTo>
                  <a:lnTo>
                    <a:pt x="859" y="865"/>
                  </a:lnTo>
                  <a:lnTo>
                    <a:pt x="862" y="868"/>
                  </a:lnTo>
                  <a:lnTo>
                    <a:pt x="864" y="871"/>
                  </a:lnTo>
                  <a:lnTo>
                    <a:pt x="865" y="876"/>
                  </a:lnTo>
                  <a:lnTo>
                    <a:pt x="866" y="881"/>
                  </a:lnTo>
                  <a:lnTo>
                    <a:pt x="866" y="882"/>
                  </a:lnTo>
                  <a:lnTo>
                    <a:pt x="866" y="882"/>
                  </a:lnTo>
                  <a:lnTo>
                    <a:pt x="865" y="912"/>
                  </a:lnTo>
                  <a:lnTo>
                    <a:pt x="865" y="915"/>
                  </a:lnTo>
                  <a:lnTo>
                    <a:pt x="865" y="915"/>
                  </a:lnTo>
                  <a:lnTo>
                    <a:pt x="865" y="924"/>
                  </a:lnTo>
                  <a:lnTo>
                    <a:pt x="865" y="932"/>
                  </a:lnTo>
                  <a:lnTo>
                    <a:pt x="865" y="938"/>
                  </a:lnTo>
                  <a:lnTo>
                    <a:pt x="870" y="939"/>
                  </a:lnTo>
                  <a:lnTo>
                    <a:pt x="870" y="939"/>
                  </a:lnTo>
                  <a:lnTo>
                    <a:pt x="908" y="940"/>
                  </a:lnTo>
                  <a:lnTo>
                    <a:pt x="945" y="941"/>
                  </a:lnTo>
                  <a:lnTo>
                    <a:pt x="945" y="941"/>
                  </a:lnTo>
                  <a:lnTo>
                    <a:pt x="996" y="943"/>
                  </a:lnTo>
                  <a:lnTo>
                    <a:pt x="998" y="943"/>
                  </a:lnTo>
                  <a:lnTo>
                    <a:pt x="999" y="942"/>
                  </a:lnTo>
                  <a:lnTo>
                    <a:pt x="999" y="942"/>
                  </a:lnTo>
                  <a:lnTo>
                    <a:pt x="1004" y="940"/>
                  </a:lnTo>
                  <a:lnTo>
                    <a:pt x="1009" y="939"/>
                  </a:lnTo>
                  <a:lnTo>
                    <a:pt x="1009" y="939"/>
                  </a:lnTo>
                  <a:lnTo>
                    <a:pt x="1035" y="935"/>
                  </a:lnTo>
                  <a:lnTo>
                    <a:pt x="1049" y="933"/>
                  </a:lnTo>
                  <a:lnTo>
                    <a:pt x="1064" y="929"/>
                  </a:lnTo>
                  <a:lnTo>
                    <a:pt x="1078" y="923"/>
                  </a:lnTo>
                  <a:lnTo>
                    <a:pt x="1085" y="920"/>
                  </a:lnTo>
                  <a:lnTo>
                    <a:pt x="1091" y="916"/>
                  </a:lnTo>
                  <a:lnTo>
                    <a:pt x="1096" y="911"/>
                  </a:lnTo>
                  <a:lnTo>
                    <a:pt x="1102" y="906"/>
                  </a:lnTo>
                  <a:lnTo>
                    <a:pt x="1107" y="900"/>
                  </a:lnTo>
                  <a:lnTo>
                    <a:pt x="1111" y="894"/>
                  </a:lnTo>
                  <a:lnTo>
                    <a:pt x="1111" y="894"/>
                  </a:lnTo>
                  <a:lnTo>
                    <a:pt x="1115" y="885"/>
                  </a:lnTo>
                  <a:lnTo>
                    <a:pt x="1118" y="876"/>
                  </a:lnTo>
                  <a:lnTo>
                    <a:pt x="1120" y="867"/>
                  </a:lnTo>
                  <a:lnTo>
                    <a:pt x="1121" y="858"/>
                  </a:lnTo>
                  <a:lnTo>
                    <a:pt x="1121" y="839"/>
                  </a:lnTo>
                  <a:lnTo>
                    <a:pt x="1120" y="821"/>
                  </a:lnTo>
                  <a:lnTo>
                    <a:pt x="1120" y="821"/>
                  </a:lnTo>
                  <a:lnTo>
                    <a:pt x="1119" y="802"/>
                  </a:lnTo>
                  <a:lnTo>
                    <a:pt x="1119" y="802"/>
                  </a:lnTo>
                  <a:lnTo>
                    <a:pt x="1118" y="778"/>
                  </a:lnTo>
                  <a:lnTo>
                    <a:pt x="1117" y="754"/>
                  </a:lnTo>
                  <a:lnTo>
                    <a:pt x="1112" y="708"/>
                  </a:lnTo>
                  <a:lnTo>
                    <a:pt x="1112" y="708"/>
                  </a:lnTo>
                  <a:lnTo>
                    <a:pt x="1107" y="655"/>
                  </a:lnTo>
                  <a:lnTo>
                    <a:pt x="1106" y="628"/>
                  </a:lnTo>
                  <a:lnTo>
                    <a:pt x="1104" y="602"/>
                  </a:lnTo>
                  <a:lnTo>
                    <a:pt x="1104" y="357"/>
                  </a:lnTo>
                  <a:lnTo>
                    <a:pt x="1104" y="357"/>
                  </a:lnTo>
                  <a:lnTo>
                    <a:pt x="1106" y="318"/>
                  </a:lnTo>
                  <a:lnTo>
                    <a:pt x="1106" y="318"/>
                  </a:lnTo>
                  <a:lnTo>
                    <a:pt x="1107" y="295"/>
                  </a:lnTo>
                  <a:lnTo>
                    <a:pt x="1107" y="272"/>
                  </a:lnTo>
                  <a:lnTo>
                    <a:pt x="1106" y="248"/>
                  </a:lnTo>
                  <a:lnTo>
                    <a:pt x="1104" y="237"/>
                  </a:lnTo>
                  <a:lnTo>
                    <a:pt x="1102" y="224"/>
                  </a:lnTo>
                  <a:lnTo>
                    <a:pt x="1102" y="224"/>
                  </a:lnTo>
                  <a:lnTo>
                    <a:pt x="1098" y="200"/>
                  </a:lnTo>
                  <a:lnTo>
                    <a:pt x="1098" y="200"/>
                  </a:lnTo>
                  <a:lnTo>
                    <a:pt x="1095" y="177"/>
                  </a:lnTo>
                  <a:lnTo>
                    <a:pt x="1091" y="155"/>
                  </a:lnTo>
                  <a:lnTo>
                    <a:pt x="1088" y="145"/>
                  </a:lnTo>
                  <a:lnTo>
                    <a:pt x="1084" y="136"/>
                  </a:lnTo>
                  <a:lnTo>
                    <a:pt x="1079" y="126"/>
                  </a:lnTo>
                  <a:lnTo>
                    <a:pt x="1073" y="120"/>
                  </a:lnTo>
                  <a:lnTo>
                    <a:pt x="1068" y="115"/>
                  </a:lnTo>
                  <a:lnTo>
                    <a:pt x="1068" y="115"/>
                  </a:lnTo>
                  <a:lnTo>
                    <a:pt x="1052" y="98"/>
                  </a:lnTo>
                  <a:lnTo>
                    <a:pt x="1042" y="89"/>
                  </a:lnTo>
                  <a:lnTo>
                    <a:pt x="1032" y="82"/>
                  </a:lnTo>
                  <a:lnTo>
                    <a:pt x="1022" y="75"/>
                  </a:lnTo>
                  <a:lnTo>
                    <a:pt x="1010" y="70"/>
                  </a:lnTo>
                  <a:lnTo>
                    <a:pt x="999" y="65"/>
                  </a:lnTo>
                  <a:lnTo>
                    <a:pt x="993" y="64"/>
                  </a:lnTo>
                  <a:lnTo>
                    <a:pt x="987" y="64"/>
                  </a:lnTo>
                  <a:lnTo>
                    <a:pt x="983" y="64"/>
                  </a:lnTo>
                  <a:lnTo>
                    <a:pt x="983" y="64"/>
                  </a:lnTo>
                  <a:lnTo>
                    <a:pt x="947" y="64"/>
                  </a:lnTo>
                  <a:lnTo>
                    <a:pt x="947" y="64"/>
                  </a:lnTo>
                  <a:lnTo>
                    <a:pt x="913" y="65"/>
                  </a:lnTo>
                  <a:lnTo>
                    <a:pt x="913" y="65"/>
                  </a:lnTo>
                  <a:lnTo>
                    <a:pt x="887" y="64"/>
                  </a:lnTo>
                  <a:lnTo>
                    <a:pt x="887" y="64"/>
                  </a:lnTo>
                  <a:lnTo>
                    <a:pt x="838" y="62"/>
                  </a:lnTo>
                  <a:lnTo>
                    <a:pt x="790" y="60"/>
                  </a:lnTo>
                  <a:lnTo>
                    <a:pt x="692" y="60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564" y="60"/>
                  </a:lnTo>
                  <a:lnTo>
                    <a:pt x="564" y="60"/>
                  </a:lnTo>
                  <a:lnTo>
                    <a:pt x="469" y="60"/>
                  </a:lnTo>
                  <a:lnTo>
                    <a:pt x="469" y="60"/>
                  </a:lnTo>
                  <a:lnTo>
                    <a:pt x="402" y="60"/>
                  </a:lnTo>
                  <a:lnTo>
                    <a:pt x="330" y="59"/>
                  </a:lnTo>
                  <a:lnTo>
                    <a:pt x="255" y="56"/>
                  </a:lnTo>
                  <a:lnTo>
                    <a:pt x="217" y="54"/>
                  </a:lnTo>
                  <a:lnTo>
                    <a:pt x="180" y="51"/>
                  </a:lnTo>
                  <a:lnTo>
                    <a:pt x="179" y="51"/>
                  </a:lnTo>
                  <a:lnTo>
                    <a:pt x="178" y="51"/>
                  </a:lnTo>
                  <a:lnTo>
                    <a:pt x="178" y="51"/>
                  </a:lnTo>
                  <a:lnTo>
                    <a:pt x="162" y="53"/>
                  </a:lnTo>
                  <a:lnTo>
                    <a:pt x="146" y="54"/>
                  </a:lnTo>
                  <a:lnTo>
                    <a:pt x="146" y="54"/>
                  </a:lnTo>
                  <a:lnTo>
                    <a:pt x="121" y="55"/>
                  </a:lnTo>
                  <a:lnTo>
                    <a:pt x="110" y="57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87" y="63"/>
                  </a:lnTo>
                  <a:lnTo>
                    <a:pt x="79" y="67"/>
                  </a:lnTo>
                  <a:lnTo>
                    <a:pt x="72" y="73"/>
                  </a:lnTo>
                  <a:lnTo>
                    <a:pt x="64" y="78"/>
                  </a:lnTo>
                  <a:lnTo>
                    <a:pt x="59" y="84"/>
                  </a:lnTo>
                  <a:lnTo>
                    <a:pt x="55" y="91"/>
                  </a:lnTo>
                  <a:lnTo>
                    <a:pt x="52" y="98"/>
                  </a:lnTo>
                  <a:lnTo>
                    <a:pt x="49" y="107"/>
                  </a:lnTo>
                  <a:lnTo>
                    <a:pt x="47" y="115"/>
                  </a:lnTo>
                  <a:lnTo>
                    <a:pt x="46" y="123"/>
                  </a:lnTo>
                  <a:lnTo>
                    <a:pt x="44" y="141"/>
                  </a:lnTo>
                  <a:lnTo>
                    <a:pt x="44" y="158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6" y="203"/>
                  </a:lnTo>
                  <a:lnTo>
                    <a:pt x="46" y="203"/>
                  </a:lnTo>
                  <a:lnTo>
                    <a:pt x="47" y="285"/>
                  </a:lnTo>
                  <a:lnTo>
                    <a:pt x="48" y="368"/>
                  </a:lnTo>
                  <a:lnTo>
                    <a:pt x="48" y="368"/>
                  </a:lnTo>
                  <a:lnTo>
                    <a:pt x="50" y="451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1" y="568"/>
                  </a:lnTo>
                  <a:lnTo>
                    <a:pt x="53" y="604"/>
                  </a:lnTo>
                  <a:lnTo>
                    <a:pt x="53" y="604"/>
                  </a:lnTo>
                  <a:lnTo>
                    <a:pt x="54" y="638"/>
                  </a:lnTo>
                  <a:lnTo>
                    <a:pt x="55" y="673"/>
                  </a:lnTo>
                  <a:lnTo>
                    <a:pt x="55" y="677"/>
                  </a:lnTo>
                  <a:lnTo>
                    <a:pt x="55" y="677"/>
                  </a:lnTo>
                  <a:lnTo>
                    <a:pt x="55" y="719"/>
                  </a:lnTo>
                  <a:lnTo>
                    <a:pt x="57" y="764"/>
                  </a:lnTo>
                  <a:lnTo>
                    <a:pt x="58" y="785"/>
                  </a:lnTo>
                  <a:lnTo>
                    <a:pt x="61" y="806"/>
                  </a:lnTo>
                  <a:lnTo>
                    <a:pt x="65" y="827"/>
                  </a:lnTo>
                  <a:lnTo>
                    <a:pt x="69" y="847"/>
                  </a:lnTo>
                  <a:lnTo>
                    <a:pt x="69" y="847"/>
                  </a:lnTo>
                  <a:lnTo>
                    <a:pt x="73" y="859"/>
                  </a:lnTo>
                  <a:lnTo>
                    <a:pt x="77" y="869"/>
                  </a:lnTo>
                  <a:lnTo>
                    <a:pt x="81" y="878"/>
                  </a:lnTo>
                  <a:lnTo>
                    <a:pt x="86" y="888"/>
                  </a:lnTo>
                  <a:lnTo>
                    <a:pt x="91" y="896"/>
                  </a:lnTo>
                  <a:lnTo>
                    <a:pt x="97" y="903"/>
                  </a:lnTo>
                  <a:lnTo>
                    <a:pt x="104" y="910"/>
                  </a:lnTo>
                  <a:lnTo>
                    <a:pt x="110" y="917"/>
                  </a:lnTo>
                  <a:lnTo>
                    <a:pt x="117" y="923"/>
                  </a:lnTo>
                  <a:lnTo>
                    <a:pt x="124" y="928"/>
                  </a:lnTo>
                  <a:lnTo>
                    <a:pt x="131" y="932"/>
                  </a:lnTo>
                  <a:lnTo>
                    <a:pt x="140" y="935"/>
                  </a:lnTo>
                  <a:lnTo>
                    <a:pt x="148" y="938"/>
                  </a:lnTo>
                  <a:lnTo>
                    <a:pt x="157" y="940"/>
                  </a:lnTo>
                  <a:lnTo>
                    <a:pt x="166" y="941"/>
                  </a:lnTo>
                  <a:lnTo>
                    <a:pt x="175" y="941"/>
                  </a:lnTo>
                  <a:lnTo>
                    <a:pt x="175" y="941"/>
                  </a:lnTo>
                  <a:lnTo>
                    <a:pt x="191" y="940"/>
                  </a:lnTo>
                  <a:lnTo>
                    <a:pt x="191" y="940"/>
                  </a:lnTo>
                  <a:lnTo>
                    <a:pt x="229" y="936"/>
                  </a:lnTo>
                  <a:lnTo>
                    <a:pt x="264" y="934"/>
                  </a:lnTo>
                  <a:lnTo>
                    <a:pt x="265" y="934"/>
                  </a:lnTo>
                  <a:lnTo>
                    <a:pt x="266" y="934"/>
                  </a:lnTo>
                  <a:lnTo>
                    <a:pt x="271" y="931"/>
                  </a:lnTo>
                  <a:lnTo>
                    <a:pt x="271" y="928"/>
                  </a:lnTo>
                  <a:lnTo>
                    <a:pt x="271" y="928"/>
                  </a:lnTo>
                  <a:lnTo>
                    <a:pt x="270" y="918"/>
                  </a:lnTo>
                  <a:lnTo>
                    <a:pt x="270" y="918"/>
                  </a:lnTo>
                  <a:lnTo>
                    <a:pt x="268" y="898"/>
                  </a:lnTo>
                  <a:lnTo>
                    <a:pt x="268" y="898"/>
                  </a:lnTo>
                  <a:lnTo>
                    <a:pt x="267" y="885"/>
                  </a:lnTo>
                  <a:lnTo>
                    <a:pt x="266" y="871"/>
                  </a:lnTo>
                  <a:lnTo>
                    <a:pt x="266" y="871"/>
                  </a:lnTo>
                  <a:lnTo>
                    <a:pt x="266" y="867"/>
                  </a:lnTo>
                  <a:lnTo>
                    <a:pt x="267" y="863"/>
                  </a:lnTo>
                  <a:lnTo>
                    <a:pt x="269" y="860"/>
                  </a:lnTo>
                  <a:lnTo>
                    <a:pt x="271" y="857"/>
                  </a:lnTo>
                  <a:lnTo>
                    <a:pt x="271" y="857"/>
                  </a:lnTo>
                  <a:lnTo>
                    <a:pt x="274" y="854"/>
                  </a:lnTo>
                  <a:lnTo>
                    <a:pt x="278" y="851"/>
                  </a:lnTo>
                  <a:lnTo>
                    <a:pt x="282" y="850"/>
                  </a:lnTo>
                  <a:lnTo>
                    <a:pt x="287" y="849"/>
                  </a:lnTo>
                  <a:lnTo>
                    <a:pt x="287" y="849"/>
                  </a:lnTo>
                  <a:lnTo>
                    <a:pt x="292" y="850"/>
                  </a:lnTo>
                  <a:lnTo>
                    <a:pt x="296" y="851"/>
                  </a:lnTo>
                  <a:lnTo>
                    <a:pt x="300" y="853"/>
                  </a:lnTo>
                  <a:lnTo>
                    <a:pt x="303" y="856"/>
                  </a:lnTo>
                  <a:lnTo>
                    <a:pt x="306" y="858"/>
                  </a:lnTo>
                  <a:lnTo>
                    <a:pt x="309" y="862"/>
                  </a:lnTo>
                  <a:lnTo>
                    <a:pt x="310" y="867"/>
                  </a:lnTo>
                  <a:lnTo>
                    <a:pt x="311" y="872"/>
                  </a:lnTo>
                  <a:lnTo>
                    <a:pt x="311" y="872"/>
                  </a:lnTo>
                  <a:lnTo>
                    <a:pt x="312" y="884"/>
                  </a:lnTo>
                  <a:lnTo>
                    <a:pt x="313" y="896"/>
                  </a:lnTo>
                  <a:lnTo>
                    <a:pt x="313" y="896"/>
                  </a:lnTo>
                  <a:lnTo>
                    <a:pt x="315" y="906"/>
                  </a:lnTo>
                  <a:lnTo>
                    <a:pt x="315" y="918"/>
                  </a:lnTo>
                  <a:lnTo>
                    <a:pt x="315" y="918"/>
                  </a:lnTo>
                  <a:lnTo>
                    <a:pt x="315" y="947"/>
                  </a:lnTo>
                  <a:lnTo>
                    <a:pt x="315" y="957"/>
                  </a:lnTo>
                  <a:lnTo>
                    <a:pt x="315" y="957"/>
                  </a:lnTo>
                  <a:lnTo>
                    <a:pt x="315" y="962"/>
                  </a:lnTo>
                  <a:lnTo>
                    <a:pt x="314" y="967"/>
                  </a:lnTo>
                  <a:lnTo>
                    <a:pt x="311" y="970"/>
                  </a:lnTo>
                  <a:lnTo>
                    <a:pt x="309" y="973"/>
                  </a:lnTo>
                  <a:lnTo>
                    <a:pt x="305" y="975"/>
                  </a:lnTo>
                  <a:lnTo>
                    <a:pt x="302" y="978"/>
                  </a:lnTo>
                  <a:lnTo>
                    <a:pt x="298" y="979"/>
                  </a:lnTo>
                  <a:lnTo>
                    <a:pt x="293" y="979"/>
                  </a:lnTo>
                  <a:lnTo>
                    <a:pt x="293" y="979"/>
                  </a:lnTo>
                  <a:lnTo>
                    <a:pt x="288" y="979"/>
                  </a:lnTo>
                  <a:lnTo>
                    <a:pt x="286" y="979"/>
                  </a:lnTo>
                  <a:lnTo>
                    <a:pt x="285" y="979"/>
                  </a:lnTo>
                  <a:lnTo>
                    <a:pt x="285" y="979"/>
                  </a:lnTo>
                  <a:lnTo>
                    <a:pt x="279" y="980"/>
                  </a:lnTo>
                  <a:lnTo>
                    <a:pt x="279" y="980"/>
                  </a:lnTo>
                  <a:lnTo>
                    <a:pt x="257" y="981"/>
                  </a:lnTo>
                  <a:lnTo>
                    <a:pt x="236" y="981"/>
                  </a:lnTo>
                  <a:lnTo>
                    <a:pt x="236" y="981"/>
                  </a:lnTo>
                  <a:lnTo>
                    <a:pt x="212" y="982"/>
                  </a:lnTo>
                  <a:lnTo>
                    <a:pt x="188" y="983"/>
                  </a:lnTo>
                  <a:lnTo>
                    <a:pt x="188" y="983"/>
                  </a:lnTo>
                  <a:lnTo>
                    <a:pt x="167" y="982"/>
                  </a:lnTo>
                  <a:lnTo>
                    <a:pt x="146" y="981"/>
                  </a:lnTo>
                  <a:lnTo>
                    <a:pt x="125" y="976"/>
                  </a:lnTo>
                  <a:lnTo>
                    <a:pt x="115" y="973"/>
                  </a:lnTo>
                  <a:lnTo>
                    <a:pt x="105" y="970"/>
                  </a:lnTo>
                  <a:lnTo>
                    <a:pt x="95" y="965"/>
                  </a:lnTo>
                  <a:lnTo>
                    <a:pt x="86" y="960"/>
                  </a:lnTo>
                  <a:lnTo>
                    <a:pt x="78" y="955"/>
                  </a:lnTo>
                  <a:lnTo>
                    <a:pt x="69" y="948"/>
                  </a:lnTo>
                  <a:lnTo>
                    <a:pt x="62" y="939"/>
                  </a:lnTo>
                  <a:lnTo>
                    <a:pt x="55" y="930"/>
                  </a:lnTo>
                  <a:lnTo>
                    <a:pt x="49" y="920"/>
                  </a:lnTo>
                  <a:lnTo>
                    <a:pt x="44" y="908"/>
                  </a:lnTo>
                  <a:lnTo>
                    <a:pt x="44" y="908"/>
                  </a:lnTo>
                  <a:lnTo>
                    <a:pt x="36" y="889"/>
                  </a:lnTo>
                  <a:lnTo>
                    <a:pt x="30" y="870"/>
                  </a:lnTo>
                  <a:lnTo>
                    <a:pt x="26" y="851"/>
                  </a:lnTo>
                  <a:lnTo>
                    <a:pt x="23" y="833"/>
                  </a:lnTo>
                  <a:lnTo>
                    <a:pt x="20" y="814"/>
                  </a:lnTo>
                  <a:lnTo>
                    <a:pt x="18" y="795"/>
                  </a:lnTo>
                  <a:lnTo>
                    <a:pt x="15" y="756"/>
                  </a:lnTo>
                  <a:lnTo>
                    <a:pt x="15" y="756"/>
                  </a:lnTo>
                  <a:lnTo>
                    <a:pt x="12" y="721"/>
                  </a:lnTo>
                  <a:lnTo>
                    <a:pt x="12" y="721"/>
                  </a:lnTo>
                  <a:lnTo>
                    <a:pt x="9" y="682"/>
                  </a:lnTo>
                  <a:lnTo>
                    <a:pt x="6" y="640"/>
                  </a:lnTo>
                  <a:lnTo>
                    <a:pt x="5" y="595"/>
                  </a:lnTo>
                  <a:lnTo>
                    <a:pt x="4" y="549"/>
                  </a:lnTo>
                  <a:lnTo>
                    <a:pt x="4" y="498"/>
                  </a:lnTo>
                  <a:lnTo>
                    <a:pt x="4" y="498"/>
                  </a:lnTo>
                  <a:lnTo>
                    <a:pt x="4" y="409"/>
                  </a:lnTo>
                  <a:lnTo>
                    <a:pt x="4" y="321"/>
                  </a:lnTo>
                  <a:lnTo>
                    <a:pt x="3" y="231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21"/>
                  </a:lnTo>
                  <a:lnTo>
                    <a:pt x="2" y="103"/>
                  </a:lnTo>
                  <a:lnTo>
                    <a:pt x="6" y="85"/>
                  </a:lnTo>
                  <a:lnTo>
                    <a:pt x="10" y="78"/>
                  </a:lnTo>
                  <a:lnTo>
                    <a:pt x="13" y="70"/>
                  </a:lnTo>
                  <a:lnTo>
                    <a:pt x="17" y="62"/>
                  </a:lnTo>
                  <a:lnTo>
                    <a:pt x="21" y="56"/>
                  </a:lnTo>
                  <a:lnTo>
                    <a:pt x="26" y="50"/>
                  </a:lnTo>
                  <a:lnTo>
                    <a:pt x="31" y="44"/>
                  </a:lnTo>
                  <a:lnTo>
                    <a:pt x="37" y="39"/>
                  </a:lnTo>
                  <a:lnTo>
                    <a:pt x="44" y="33"/>
                  </a:lnTo>
                  <a:lnTo>
                    <a:pt x="50" y="29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71" y="20"/>
                  </a:lnTo>
                  <a:lnTo>
                    <a:pt x="84" y="15"/>
                  </a:lnTo>
                  <a:lnTo>
                    <a:pt x="99" y="12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53" y="9"/>
                  </a:lnTo>
                  <a:lnTo>
                    <a:pt x="155" y="9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61" y="6"/>
                  </a:lnTo>
                  <a:lnTo>
                    <a:pt x="167" y="4"/>
                  </a:lnTo>
                  <a:lnTo>
                    <a:pt x="167" y="4"/>
                  </a:lnTo>
                  <a:lnTo>
                    <a:pt x="170" y="4"/>
                  </a:lnTo>
                  <a:lnTo>
                    <a:pt x="177" y="6"/>
                  </a:lnTo>
                  <a:lnTo>
                    <a:pt x="178" y="6"/>
                  </a:lnTo>
                  <a:lnTo>
                    <a:pt x="178" y="6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187" y="1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7" y="0"/>
                  </a:lnTo>
                  <a:lnTo>
                    <a:pt x="201" y="2"/>
                  </a:lnTo>
                  <a:lnTo>
                    <a:pt x="205" y="3"/>
                  </a:lnTo>
                  <a:lnTo>
                    <a:pt x="208" y="7"/>
                  </a:lnTo>
                  <a:lnTo>
                    <a:pt x="209" y="8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72" y="12"/>
                  </a:lnTo>
                  <a:lnTo>
                    <a:pt x="336" y="14"/>
                  </a:lnTo>
                  <a:lnTo>
                    <a:pt x="407" y="16"/>
                  </a:lnTo>
                  <a:lnTo>
                    <a:pt x="486" y="16"/>
                  </a:lnTo>
                  <a:lnTo>
                    <a:pt x="486" y="16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765" y="15"/>
                  </a:lnTo>
                  <a:lnTo>
                    <a:pt x="765" y="15"/>
                  </a:lnTo>
                  <a:lnTo>
                    <a:pt x="799" y="15"/>
                  </a:lnTo>
                  <a:lnTo>
                    <a:pt x="834" y="17"/>
                  </a:lnTo>
                  <a:lnTo>
                    <a:pt x="834" y="17"/>
                  </a:lnTo>
                  <a:lnTo>
                    <a:pt x="868" y="18"/>
                  </a:lnTo>
                  <a:lnTo>
                    <a:pt x="903" y="19"/>
                  </a:lnTo>
                  <a:lnTo>
                    <a:pt x="903" y="19"/>
                  </a:lnTo>
                  <a:lnTo>
                    <a:pt x="934" y="18"/>
                  </a:lnTo>
                  <a:lnTo>
                    <a:pt x="934" y="18"/>
                  </a:lnTo>
                  <a:lnTo>
                    <a:pt x="951" y="17"/>
                  </a:lnTo>
                  <a:lnTo>
                    <a:pt x="967" y="17"/>
                  </a:lnTo>
                  <a:lnTo>
                    <a:pt x="967" y="17"/>
                  </a:lnTo>
                  <a:lnTo>
                    <a:pt x="988" y="18"/>
                  </a:lnTo>
                  <a:lnTo>
                    <a:pt x="997" y="19"/>
                  </a:lnTo>
                  <a:lnTo>
                    <a:pt x="1005" y="21"/>
                  </a:lnTo>
                  <a:lnTo>
                    <a:pt x="1005" y="21"/>
                  </a:lnTo>
                  <a:lnTo>
                    <a:pt x="1015" y="23"/>
                  </a:lnTo>
                  <a:lnTo>
                    <a:pt x="1025" y="27"/>
                  </a:lnTo>
                  <a:lnTo>
                    <a:pt x="1035" y="31"/>
                  </a:lnTo>
                  <a:lnTo>
                    <a:pt x="1045" y="36"/>
                  </a:lnTo>
                  <a:lnTo>
                    <a:pt x="1055" y="43"/>
                  </a:lnTo>
                  <a:lnTo>
                    <a:pt x="1064" y="49"/>
                  </a:lnTo>
                  <a:lnTo>
                    <a:pt x="1073" y="55"/>
                  </a:lnTo>
                  <a:lnTo>
                    <a:pt x="1083" y="63"/>
                  </a:lnTo>
                  <a:lnTo>
                    <a:pt x="1092" y="71"/>
                  </a:lnTo>
                  <a:lnTo>
                    <a:pt x="1100" y="80"/>
                  </a:lnTo>
                  <a:lnTo>
                    <a:pt x="1108" y="88"/>
                  </a:lnTo>
                  <a:lnTo>
                    <a:pt x="1115" y="98"/>
                  </a:lnTo>
                  <a:lnTo>
                    <a:pt x="1121" y="108"/>
                  </a:lnTo>
                  <a:lnTo>
                    <a:pt x="1126" y="118"/>
                  </a:lnTo>
                  <a:lnTo>
                    <a:pt x="1130" y="129"/>
                  </a:lnTo>
                  <a:lnTo>
                    <a:pt x="1134" y="140"/>
                  </a:lnTo>
                  <a:lnTo>
                    <a:pt x="1134" y="140"/>
                  </a:lnTo>
                  <a:lnTo>
                    <a:pt x="1140" y="168"/>
                  </a:lnTo>
                  <a:lnTo>
                    <a:pt x="1145" y="195"/>
                  </a:lnTo>
                  <a:lnTo>
                    <a:pt x="1148" y="222"/>
                  </a:lnTo>
                  <a:lnTo>
                    <a:pt x="1150" y="250"/>
                  </a:lnTo>
                  <a:lnTo>
                    <a:pt x="1151" y="278"/>
                  </a:lnTo>
                  <a:lnTo>
                    <a:pt x="1151" y="305"/>
                  </a:lnTo>
                  <a:lnTo>
                    <a:pt x="1151" y="361"/>
                  </a:lnTo>
                  <a:lnTo>
                    <a:pt x="1151" y="361"/>
                  </a:lnTo>
                  <a:lnTo>
                    <a:pt x="1150" y="410"/>
                  </a:lnTo>
                  <a:lnTo>
                    <a:pt x="1150" y="410"/>
                  </a:lnTo>
                  <a:lnTo>
                    <a:pt x="1151" y="482"/>
                  </a:lnTo>
                  <a:lnTo>
                    <a:pt x="1153" y="553"/>
                  </a:lnTo>
                  <a:lnTo>
                    <a:pt x="1153" y="553"/>
                  </a:lnTo>
                  <a:lnTo>
                    <a:pt x="1154" y="623"/>
                  </a:lnTo>
                  <a:lnTo>
                    <a:pt x="1155" y="694"/>
                  </a:lnTo>
                  <a:lnTo>
                    <a:pt x="1155" y="694"/>
                  </a:lnTo>
                  <a:lnTo>
                    <a:pt x="1155" y="713"/>
                  </a:lnTo>
                  <a:lnTo>
                    <a:pt x="1157" y="731"/>
                  </a:lnTo>
                  <a:lnTo>
                    <a:pt x="1161" y="767"/>
                  </a:lnTo>
                  <a:lnTo>
                    <a:pt x="1161" y="767"/>
                  </a:lnTo>
                  <a:lnTo>
                    <a:pt x="1165" y="801"/>
                  </a:lnTo>
                  <a:lnTo>
                    <a:pt x="1166" y="817"/>
                  </a:lnTo>
                  <a:lnTo>
                    <a:pt x="1167" y="834"/>
                  </a:lnTo>
                  <a:lnTo>
                    <a:pt x="1167" y="851"/>
                  </a:lnTo>
                  <a:lnTo>
                    <a:pt x="1165" y="868"/>
                  </a:lnTo>
                  <a:lnTo>
                    <a:pt x="1162" y="885"/>
                  </a:lnTo>
                  <a:lnTo>
                    <a:pt x="1158" y="901"/>
                  </a:lnTo>
                  <a:lnTo>
                    <a:pt x="1158" y="901"/>
                  </a:lnTo>
                  <a:lnTo>
                    <a:pt x="1155" y="908"/>
                  </a:lnTo>
                  <a:lnTo>
                    <a:pt x="1151" y="917"/>
                  </a:lnTo>
                  <a:lnTo>
                    <a:pt x="1146" y="924"/>
                  </a:lnTo>
                  <a:lnTo>
                    <a:pt x="1141" y="930"/>
                  </a:lnTo>
                  <a:lnTo>
                    <a:pt x="1135" y="936"/>
                  </a:lnTo>
                  <a:lnTo>
                    <a:pt x="1129" y="942"/>
                  </a:lnTo>
                  <a:lnTo>
                    <a:pt x="1122" y="949"/>
                  </a:lnTo>
                  <a:lnTo>
                    <a:pt x="1114" y="954"/>
                  </a:lnTo>
                  <a:lnTo>
                    <a:pt x="1106" y="958"/>
                  </a:lnTo>
                  <a:lnTo>
                    <a:pt x="1096" y="963"/>
                  </a:lnTo>
                  <a:lnTo>
                    <a:pt x="1077" y="970"/>
                  </a:lnTo>
                  <a:lnTo>
                    <a:pt x="1053" y="976"/>
                  </a:lnTo>
                  <a:lnTo>
                    <a:pt x="1028" y="982"/>
                  </a:lnTo>
                  <a:lnTo>
                    <a:pt x="1026" y="983"/>
                  </a:lnTo>
                  <a:lnTo>
                    <a:pt x="1024" y="984"/>
                  </a:lnTo>
                  <a:lnTo>
                    <a:pt x="1024" y="984"/>
                  </a:lnTo>
                  <a:lnTo>
                    <a:pt x="1021" y="986"/>
                  </a:lnTo>
                  <a:lnTo>
                    <a:pt x="1018" y="988"/>
                  </a:lnTo>
                  <a:lnTo>
                    <a:pt x="1014" y="989"/>
                  </a:lnTo>
                  <a:lnTo>
                    <a:pt x="1009" y="989"/>
                  </a:lnTo>
                  <a:lnTo>
                    <a:pt x="1009" y="9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2" name="Freeform 638"/>
            <p:cNvSpPr/>
            <p:nvPr/>
          </p:nvSpPr>
          <p:spPr bwMode="auto">
            <a:xfrm>
              <a:off x="2393951" y="4608513"/>
              <a:ext cx="195263" cy="92075"/>
            </a:xfrm>
            <a:custGeom>
              <a:avLst/>
              <a:gdLst/>
              <a:ahLst/>
              <a:cxnLst>
                <a:cxn ang="0">
                  <a:pos x="74" y="175"/>
                </a:cxn>
                <a:cxn ang="0">
                  <a:pos x="34" y="160"/>
                </a:cxn>
                <a:cxn ang="0">
                  <a:pos x="13" y="142"/>
                </a:cxn>
                <a:cxn ang="0">
                  <a:pos x="4" y="126"/>
                </a:cxn>
                <a:cxn ang="0">
                  <a:pos x="0" y="104"/>
                </a:cxn>
                <a:cxn ang="0">
                  <a:pos x="2" y="65"/>
                </a:cxn>
                <a:cxn ang="0">
                  <a:pos x="15" y="37"/>
                </a:cxn>
                <a:cxn ang="0">
                  <a:pos x="32" y="25"/>
                </a:cxn>
                <a:cxn ang="0">
                  <a:pos x="61" y="12"/>
                </a:cxn>
                <a:cxn ang="0">
                  <a:pos x="103" y="6"/>
                </a:cxn>
                <a:cxn ang="0">
                  <a:pos x="125" y="4"/>
                </a:cxn>
                <a:cxn ang="0">
                  <a:pos x="194" y="0"/>
                </a:cxn>
                <a:cxn ang="0">
                  <a:pos x="251" y="3"/>
                </a:cxn>
                <a:cxn ang="0">
                  <a:pos x="288" y="9"/>
                </a:cxn>
                <a:cxn ang="0">
                  <a:pos x="317" y="14"/>
                </a:cxn>
                <a:cxn ang="0">
                  <a:pos x="341" y="27"/>
                </a:cxn>
                <a:cxn ang="0">
                  <a:pos x="356" y="42"/>
                </a:cxn>
                <a:cxn ang="0">
                  <a:pos x="368" y="75"/>
                </a:cxn>
                <a:cxn ang="0">
                  <a:pos x="364" y="113"/>
                </a:cxn>
                <a:cxn ang="0">
                  <a:pos x="357" y="129"/>
                </a:cxn>
                <a:cxn ang="0">
                  <a:pos x="344" y="140"/>
                </a:cxn>
                <a:cxn ang="0">
                  <a:pos x="315" y="155"/>
                </a:cxn>
                <a:cxn ang="0">
                  <a:pos x="274" y="163"/>
                </a:cxn>
                <a:cxn ang="0">
                  <a:pos x="273" y="163"/>
                </a:cxn>
                <a:cxn ang="0">
                  <a:pos x="261" y="164"/>
                </a:cxn>
                <a:cxn ang="0">
                  <a:pos x="248" y="160"/>
                </a:cxn>
                <a:cxn ang="0">
                  <a:pos x="240" y="152"/>
                </a:cxn>
                <a:cxn ang="0">
                  <a:pos x="239" y="139"/>
                </a:cxn>
                <a:cxn ang="0">
                  <a:pos x="245" y="128"/>
                </a:cxn>
                <a:cxn ang="0">
                  <a:pos x="256" y="120"/>
                </a:cxn>
                <a:cxn ang="0">
                  <a:pos x="265" y="119"/>
                </a:cxn>
                <a:cxn ang="0">
                  <a:pos x="295" y="113"/>
                </a:cxn>
                <a:cxn ang="0">
                  <a:pos x="311" y="104"/>
                </a:cxn>
                <a:cxn ang="0">
                  <a:pos x="318" y="92"/>
                </a:cxn>
                <a:cxn ang="0">
                  <a:pos x="320" y="72"/>
                </a:cxn>
                <a:cxn ang="0">
                  <a:pos x="318" y="66"/>
                </a:cxn>
                <a:cxn ang="0">
                  <a:pos x="306" y="57"/>
                </a:cxn>
                <a:cxn ang="0">
                  <a:pos x="276" y="50"/>
                </a:cxn>
                <a:cxn ang="0">
                  <a:pos x="247" y="50"/>
                </a:cxn>
                <a:cxn ang="0">
                  <a:pos x="158" y="48"/>
                </a:cxn>
                <a:cxn ang="0">
                  <a:pos x="124" y="49"/>
                </a:cxn>
                <a:cxn ang="0">
                  <a:pos x="96" y="50"/>
                </a:cxn>
                <a:cxn ang="0">
                  <a:pos x="63" y="57"/>
                </a:cxn>
                <a:cxn ang="0">
                  <a:pos x="51" y="64"/>
                </a:cxn>
                <a:cxn ang="0">
                  <a:pos x="47" y="75"/>
                </a:cxn>
                <a:cxn ang="0">
                  <a:pos x="47" y="94"/>
                </a:cxn>
                <a:cxn ang="0">
                  <a:pos x="52" y="115"/>
                </a:cxn>
                <a:cxn ang="0">
                  <a:pos x="68" y="126"/>
                </a:cxn>
                <a:cxn ang="0">
                  <a:pos x="81" y="128"/>
                </a:cxn>
                <a:cxn ang="0">
                  <a:pos x="91" y="133"/>
                </a:cxn>
                <a:cxn ang="0">
                  <a:pos x="98" y="126"/>
                </a:cxn>
                <a:cxn ang="0">
                  <a:pos x="106" y="124"/>
                </a:cxn>
                <a:cxn ang="0">
                  <a:pos x="120" y="124"/>
                </a:cxn>
                <a:cxn ang="0">
                  <a:pos x="130" y="130"/>
                </a:cxn>
                <a:cxn ang="0">
                  <a:pos x="136" y="143"/>
                </a:cxn>
                <a:cxn ang="0">
                  <a:pos x="134" y="155"/>
                </a:cxn>
                <a:cxn ang="0">
                  <a:pos x="128" y="165"/>
                </a:cxn>
                <a:cxn ang="0">
                  <a:pos x="119" y="168"/>
                </a:cxn>
                <a:cxn ang="0">
                  <a:pos x="111" y="172"/>
                </a:cxn>
                <a:cxn ang="0">
                  <a:pos x="88" y="176"/>
                </a:cxn>
              </a:cxnLst>
              <a:rect l="0" t="0" r="r" b="b"/>
              <a:pathLst>
                <a:path w="369" h="176">
                  <a:moveTo>
                    <a:pt x="88" y="176"/>
                  </a:moveTo>
                  <a:lnTo>
                    <a:pt x="88" y="176"/>
                  </a:lnTo>
                  <a:lnTo>
                    <a:pt x="74" y="175"/>
                  </a:lnTo>
                  <a:lnTo>
                    <a:pt x="61" y="172"/>
                  </a:lnTo>
                  <a:lnTo>
                    <a:pt x="47" y="167"/>
                  </a:lnTo>
                  <a:lnTo>
                    <a:pt x="34" y="160"/>
                  </a:lnTo>
                  <a:lnTo>
                    <a:pt x="23" y="152"/>
                  </a:lnTo>
                  <a:lnTo>
                    <a:pt x="17" y="147"/>
                  </a:lnTo>
                  <a:lnTo>
                    <a:pt x="13" y="142"/>
                  </a:lnTo>
                  <a:lnTo>
                    <a:pt x="9" y="137"/>
                  </a:lnTo>
                  <a:lnTo>
                    <a:pt x="6" y="131"/>
                  </a:lnTo>
                  <a:lnTo>
                    <a:pt x="4" y="126"/>
                  </a:lnTo>
                  <a:lnTo>
                    <a:pt x="3" y="120"/>
                  </a:lnTo>
                  <a:lnTo>
                    <a:pt x="3" y="120"/>
                  </a:lnTo>
                  <a:lnTo>
                    <a:pt x="0" y="104"/>
                  </a:lnTo>
                  <a:lnTo>
                    <a:pt x="0" y="90"/>
                  </a:lnTo>
                  <a:lnTo>
                    <a:pt x="0" y="76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9" y="45"/>
                  </a:lnTo>
                  <a:lnTo>
                    <a:pt x="15" y="37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32" y="25"/>
                  </a:lnTo>
                  <a:lnTo>
                    <a:pt x="41" y="19"/>
                  </a:lnTo>
                  <a:lnTo>
                    <a:pt x="50" y="15"/>
                  </a:lnTo>
                  <a:lnTo>
                    <a:pt x="61" y="12"/>
                  </a:lnTo>
                  <a:lnTo>
                    <a:pt x="71" y="10"/>
                  </a:lnTo>
                  <a:lnTo>
                    <a:pt x="81" y="8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59" y="1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215" y="0"/>
                  </a:lnTo>
                  <a:lnTo>
                    <a:pt x="233" y="1"/>
                  </a:lnTo>
                  <a:lnTo>
                    <a:pt x="251" y="3"/>
                  </a:lnTo>
                  <a:lnTo>
                    <a:pt x="267" y="6"/>
                  </a:lnTo>
                  <a:lnTo>
                    <a:pt x="267" y="6"/>
                  </a:lnTo>
                  <a:lnTo>
                    <a:pt x="288" y="9"/>
                  </a:lnTo>
                  <a:lnTo>
                    <a:pt x="288" y="9"/>
                  </a:lnTo>
                  <a:lnTo>
                    <a:pt x="308" y="12"/>
                  </a:lnTo>
                  <a:lnTo>
                    <a:pt x="317" y="14"/>
                  </a:lnTo>
                  <a:lnTo>
                    <a:pt x="325" y="17"/>
                  </a:lnTo>
                  <a:lnTo>
                    <a:pt x="333" y="20"/>
                  </a:lnTo>
                  <a:lnTo>
                    <a:pt x="341" y="27"/>
                  </a:lnTo>
                  <a:lnTo>
                    <a:pt x="349" y="33"/>
                  </a:lnTo>
                  <a:lnTo>
                    <a:pt x="356" y="42"/>
                  </a:lnTo>
                  <a:lnTo>
                    <a:pt x="356" y="42"/>
                  </a:lnTo>
                  <a:lnTo>
                    <a:pt x="361" y="51"/>
                  </a:lnTo>
                  <a:lnTo>
                    <a:pt x="365" y="63"/>
                  </a:lnTo>
                  <a:lnTo>
                    <a:pt x="368" y="75"/>
                  </a:lnTo>
                  <a:lnTo>
                    <a:pt x="369" y="88"/>
                  </a:lnTo>
                  <a:lnTo>
                    <a:pt x="368" y="101"/>
                  </a:lnTo>
                  <a:lnTo>
                    <a:pt x="364" y="113"/>
                  </a:lnTo>
                  <a:lnTo>
                    <a:pt x="362" y="119"/>
                  </a:lnTo>
                  <a:lnTo>
                    <a:pt x="360" y="124"/>
                  </a:lnTo>
                  <a:lnTo>
                    <a:pt x="357" y="129"/>
                  </a:lnTo>
                  <a:lnTo>
                    <a:pt x="353" y="132"/>
                  </a:lnTo>
                  <a:lnTo>
                    <a:pt x="353" y="132"/>
                  </a:lnTo>
                  <a:lnTo>
                    <a:pt x="344" y="140"/>
                  </a:lnTo>
                  <a:lnTo>
                    <a:pt x="334" y="146"/>
                  </a:lnTo>
                  <a:lnTo>
                    <a:pt x="325" y="152"/>
                  </a:lnTo>
                  <a:lnTo>
                    <a:pt x="315" y="155"/>
                  </a:lnTo>
                  <a:lnTo>
                    <a:pt x="306" y="158"/>
                  </a:lnTo>
                  <a:lnTo>
                    <a:pt x="295" y="160"/>
                  </a:lnTo>
                  <a:lnTo>
                    <a:pt x="274" y="163"/>
                  </a:lnTo>
                  <a:lnTo>
                    <a:pt x="274" y="163"/>
                  </a:lnTo>
                  <a:lnTo>
                    <a:pt x="273" y="163"/>
                  </a:lnTo>
                  <a:lnTo>
                    <a:pt x="273" y="163"/>
                  </a:lnTo>
                  <a:lnTo>
                    <a:pt x="266" y="164"/>
                  </a:lnTo>
                  <a:lnTo>
                    <a:pt x="261" y="164"/>
                  </a:lnTo>
                  <a:lnTo>
                    <a:pt x="261" y="164"/>
                  </a:lnTo>
                  <a:lnTo>
                    <a:pt x="256" y="164"/>
                  </a:lnTo>
                  <a:lnTo>
                    <a:pt x="252" y="162"/>
                  </a:lnTo>
                  <a:lnTo>
                    <a:pt x="248" y="160"/>
                  </a:lnTo>
                  <a:lnTo>
                    <a:pt x="245" y="158"/>
                  </a:lnTo>
                  <a:lnTo>
                    <a:pt x="243" y="155"/>
                  </a:lnTo>
                  <a:lnTo>
                    <a:pt x="240" y="152"/>
                  </a:lnTo>
                  <a:lnTo>
                    <a:pt x="239" y="144"/>
                  </a:lnTo>
                  <a:lnTo>
                    <a:pt x="239" y="144"/>
                  </a:lnTo>
                  <a:lnTo>
                    <a:pt x="239" y="139"/>
                  </a:lnTo>
                  <a:lnTo>
                    <a:pt x="240" y="135"/>
                  </a:lnTo>
                  <a:lnTo>
                    <a:pt x="243" y="131"/>
                  </a:lnTo>
                  <a:lnTo>
                    <a:pt x="245" y="128"/>
                  </a:lnTo>
                  <a:lnTo>
                    <a:pt x="248" y="124"/>
                  </a:lnTo>
                  <a:lnTo>
                    <a:pt x="252" y="122"/>
                  </a:lnTo>
                  <a:lnTo>
                    <a:pt x="256" y="120"/>
                  </a:lnTo>
                  <a:lnTo>
                    <a:pt x="262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76" y="117"/>
                  </a:lnTo>
                  <a:lnTo>
                    <a:pt x="285" y="115"/>
                  </a:lnTo>
                  <a:lnTo>
                    <a:pt x="295" y="113"/>
                  </a:lnTo>
                  <a:lnTo>
                    <a:pt x="303" y="109"/>
                  </a:lnTo>
                  <a:lnTo>
                    <a:pt x="308" y="107"/>
                  </a:lnTo>
                  <a:lnTo>
                    <a:pt x="311" y="104"/>
                  </a:lnTo>
                  <a:lnTo>
                    <a:pt x="314" y="100"/>
                  </a:lnTo>
                  <a:lnTo>
                    <a:pt x="316" y="96"/>
                  </a:lnTo>
                  <a:lnTo>
                    <a:pt x="318" y="92"/>
                  </a:lnTo>
                  <a:lnTo>
                    <a:pt x="319" y="85"/>
                  </a:lnTo>
                  <a:lnTo>
                    <a:pt x="320" y="79"/>
                  </a:lnTo>
                  <a:lnTo>
                    <a:pt x="320" y="72"/>
                  </a:lnTo>
                  <a:lnTo>
                    <a:pt x="320" y="72"/>
                  </a:lnTo>
                  <a:lnTo>
                    <a:pt x="319" y="69"/>
                  </a:lnTo>
                  <a:lnTo>
                    <a:pt x="318" y="66"/>
                  </a:lnTo>
                  <a:lnTo>
                    <a:pt x="316" y="63"/>
                  </a:lnTo>
                  <a:lnTo>
                    <a:pt x="313" y="61"/>
                  </a:lnTo>
                  <a:lnTo>
                    <a:pt x="306" y="57"/>
                  </a:lnTo>
                  <a:lnTo>
                    <a:pt x="297" y="53"/>
                  </a:lnTo>
                  <a:lnTo>
                    <a:pt x="287" y="52"/>
                  </a:lnTo>
                  <a:lnTo>
                    <a:pt x="276" y="50"/>
                  </a:lnTo>
                  <a:lnTo>
                    <a:pt x="254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02" y="49"/>
                  </a:lnTo>
                  <a:lnTo>
                    <a:pt x="202" y="49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96" y="50"/>
                  </a:lnTo>
                  <a:lnTo>
                    <a:pt x="83" y="51"/>
                  </a:lnTo>
                  <a:lnTo>
                    <a:pt x="73" y="53"/>
                  </a:lnTo>
                  <a:lnTo>
                    <a:pt x="63" y="57"/>
                  </a:lnTo>
                  <a:lnTo>
                    <a:pt x="59" y="59"/>
                  </a:lnTo>
                  <a:lnTo>
                    <a:pt x="55" y="61"/>
                  </a:lnTo>
                  <a:lnTo>
                    <a:pt x="51" y="64"/>
                  </a:lnTo>
                  <a:lnTo>
                    <a:pt x="49" y="67"/>
                  </a:lnTo>
                  <a:lnTo>
                    <a:pt x="47" y="71"/>
                  </a:lnTo>
                  <a:lnTo>
                    <a:pt x="47" y="75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47" y="94"/>
                  </a:lnTo>
                  <a:lnTo>
                    <a:pt x="48" y="101"/>
                  </a:lnTo>
                  <a:lnTo>
                    <a:pt x="49" y="108"/>
                  </a:lnTo>
                  <a:lnTo>
                    <a:pt x="52" y="115"/>
                  </a:lnTo>
                  <a:lnTo>
                    <a:pt x="58" y="121"/>
                  </a:lnTo>
                  <a:lnTo>
                    <a:pt x="64" y="125"/>
                  </a:lnTo>
                  <a:lnTo>
                    <a:pt x="68" y="126"/>
                  </a:lnTo>
                  <a:lnTo>
                    <a:pt x="73" y="127"/>
                  </a:lnTo>
                  <a:lnTo>
                    <a:pt x="73" y="127"/>
                  </a:lnTo>
                  <a:lnTo>
                    <a:pt x="81" y="128"/>
                  </a:lnTo>
                  <a:lnTo>
                    <a:pt x="81" y="128"/>
                  </a:lnTo>
                  <a:lnTo>
                    <a:pt x="82" y="128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94" y="129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25"/>
                  </a:lnTo>
                  <a:lnTo>
                    <a:pt x="106" y="124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20" y="124"/>
                  </a:lnTo>
                  <a:lnTo>
                    <a:pt x="124" y="125"/>
                  </a:lnTo>
                  <a:lnTo>
                    <a:pt x="127" y="127"/>
                  </a:lnTo>
                  <a:lnTo>
                    <a:pt x="130" y="130"/>
                  </a:lnTo>
                  <a:lnTo>
                    <a:pt x="133" y="133"/>
                  </a:lnTo>
                  <a:lnTo>
                    <a:pt x="134" y="136"/>
                  </a:lnTo>
                  <a:lnTo>
                    <a:pt x="136" y="143"/>
                  </a:lnTo>
                  <a:lnTo>
                    <a:pt x="136" y="143"/>
                  </a:lnTo>
                  <a:lnTo>
                    <a:pt x="136" y="151"/>
                  </a:lnTo>
                  <a:lnTo>
                    <a:pt x="134" y="155"/>
                  </a:lnTo>
                  <a:lnTo>
                    <a:pt x="133" y="159"/>
                  </a:lnTo>
                  <a:lnTo>
                    <a:pt x="131" y="162"/>
                  </a:lnTo>
                  <a:lnTo>
                    <a:pt x="128" y="165"/>
                  </a:lnTo>
                  <a:lnTo>
                    <a:pt x="124" y="167"/>
                  </a:lnTo>
                  <a:lnTo>
                    <a:pt x="120" y="168"/>
                  </a:lnTo>
                  <a:lnTo>
                    <a:pt x="119" y="168"/>
                  </a:lnTo>
                  <a:lnTo>
                    <a:pt x="118" y="169"/>
                  </a:lnTo>
                  <a:lnTo>
                    <a:pt x="118" y="169"/>
                  </a:lnTo>
                  <a:lnTo>
                    <a:pt x="111" y="172"/>
                  </a:lnTo>
                  <a:lnTo>
                    <a:pt x="104" y="174"/>
                  </a:lnTo>
                  <a:lnTo>
                    <a:pt x="96" y="176"/>
                  </a:lnTo>
                  <a:lnTo>
                    <a:pt x="88" y="176"/>
                  </a:lnTo>
                  <a:lnTo>
                    <a:pt x="88" y="1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3" name="Freeform 639"/>
            <p:cNvSpPr/>
            <p:nvPr/>
          </p:nvSpPr>
          <p:spPr bwMode="auto">
            <a:xfrm>
              <a:off x="2605088" y="4614863"/>
              <a:ext cx="206375" cy="87313"/>
            </a:xfrm>
            <a:custGeom>
              <a:avLst/>
              <a:gdLst/>
              <a:ahLst/>
              <a:cxnLst>
                <a:cxn ang="0">
                  <a:pos x="105" y="165"/>
                </a:cxn>
                <a:cxn ang="0">
                  <a:pos x="67" y="159"/>
                </a:cxn>
                <a:cxn ang="0">
                  <a:pos x="30" y="142"/>
                </a:cxn>
                <a:cxn ang="0">
                  <a:pos x="14" y="126"/>
                </a:cxn>
                <a:cxn ang="0">
                  <a:pos x="3" y="102"/>
                </a:cxn>
                <a:cxn ang="0">
                  <a:pos x="0" y="73"/>
                </a:cxn>
                <a:cxn ang="0">
                  <a:pos x="2" y="53"/>
                </a:cxn>
                <a:cxn ang="0">
                  <a:pos x="13" y="29"/>
                </a:cxn>
                <a:cxn ang="0">
                  <a:pos x="33" y="14"/>
                </a:cxn>
                <a:cxn ang="0">
                  <a:pos x="59" y="5"/>
                </a:cxn>
                <a:cxn ang="0">
                  <a:pos x="119" y="0"/>
                </a:cxn>
                <a:cxn ang="0">
                  <a:pos x="150" y="1"/>
                </a:cxn>
                <a:cxn ang="0">
                  <a:pos x="202" y="2"/>
                </a:cxn>
                <a:cxn ang="0">
                  <a:pos x="309" y="12"/>
                </a:cxn>
                <a:cxn ang="0">
                  <a:pos x="333" y="17"/>
                </a:cxn>
                <a:cxn ang="0">
                  <a:pos x="361" y="32"/>
                </a:cxn>
                <a:cxn ang="0">
                  <a:pos x="383" y="58"/>
                </a:cxn>
                <a:cxn ang="0">
                  <a:pos x="388" y="69"/>
                </a:cxn>
                <a:cxn ang="0">
                  <a:pos x="390" y="93"/>
                </a:cxn>
                <a:cxn ang="0">
                  <a:pos x="377" y="126"/>
                </a:cxn>
                <a:cxn ang="0">
                  <a:pos x="360" y="143"/>
                </a:cxn>
                <a:cxn ang="0">
                  <a:pos x="335" y="155"/>
                </a:cxn>
                <a:cxn ang="0">
                  <a:pos x="308" y="160"/>
                </a:cxn>
                <a:cxn ang="0">
                  <a:pos x="290" y="161"/>
                </a:cxn>
                <a:cxn ang="0">
                  <a:pos x="264" y="160"/>
                </a:cxn>
                <a:cxn ang="0">
                  <a:pos x="255" y="158"/>
                </a:cxn>
                <a:cxn ang="0">
                  <a:pos x="245" y="149"/>
                </a:cxn>
                <a:cxn ang="0">
                  <a:pos x="242" y="138"/>
                </a:cxn>
                <a:cxn ang="0">
                  <a:pos x="243" y="129"/>
                </a:cxn>
                <a:cxn ang="0">
                  <a:pos x="251" y="119"/>
                </a:cxn>
                <a:cxn ang="0">
                  <a:pos x="264" y="115"/>
                </a:cxn>
                <a:cxn ang="0">
                  <a:pos x="299" y="116"/>
                </a:cxn>
                <a:cxn ang="0">
                  <a:pos x="310" y="114"/>
                </a:cxn>
                <a:cxn ang="0">
                  <a:pos x="319" y="108"/>
                </a:cxn>
                <a:cxn ang="0">
                  <a:pos x="325" y="91"/>
                </a:cxn>
                <a:cxn ang="0">
                  <a:pos x="323" y="61"/>
                </a:cxn>
                <a:cxn ang="0">
                  <a:pos x="308" y="58"/>
                </a:cxn>
                <a:cxn ang="0">
                  <a:pos x="275" y="55"/>
                </a:cxn>
                <a:cxn ang="0">
                  <a:pos x="204" y="49"/>
                </a:cxn>
                <a:cxn ang="0">
                  <a:pos x="157" y="47"/>
                </a:cxn>
                <a:cxn ang="0">
                  <a:pos x="119" y="45"/>
                </a:cxn>
                <a:cxn ang="0">
                  <a:pos x="87" y="45"/>
                </a:cxn>
                <a:cxn ang="0">
                  <a:pos x="54" y="55"/>
                </a:cxn>
                <a:cxn ang="0">
                  <a:pos x="48" y="62"/>
                </a:cxn>
                <a:cxn ang="0">
                  <a:pos x="43" y="73"/>
                </a:cxn>
                <a:cxn ang="0">
                  <a:pos x="45" y="87"/>
                </a:cxn>
                <a:cxn ang="0">
                  <a:pos x="51" y="99"/>
                </a:cxn>
                <a:cxn ang="0">
                  <a:pos x="68" y="115"/>
                </a:cxn>
                <a:cxn ang="0">
                  <a:pos x="86" y="121"/>
                </a:cxn>
                <a:cxn ang="0">
                  <a:pos x="86" y="121"/>
                </a:cxn>
                <a:cxn ang="0">
                  <a:pos x="128" y="120"/>
                </a:cxn>
                <a:cxn ang="0">
                  <a:pos x="141" y="123"/>
                </a:cxn>
                <a:cxn ang="0">
                  <a:pos x="147" y="133"/>
                </a:cxn>
                <a:cxn ang="0">
                  <a:pos x="148" y="141"/>
                </a:cxn>
                <a:cxn ang="0">
                  <a:pos x="146" y="153"/>
                </a:cxn>
                <a:cxn ang="0">
                  <a:pos x="137" y="162"/>
                </a:cxn>
                <a:cxn ang="0">
                  <a:pos x="127" y="165"/>
                </a:cxn>
              </a:cxnLst>
              <a:rect l="0" t="0" r="r" b="b"/>
              <a:pathLst>
                <a:path w="390" h="165">
                  <a:moveTo>
                    <a:pt x="117" y="165"/>
                  </a:moveTo>
                  <a:lnTo>
                    <a:pt x="117" y="165"/>
                  </a:lnTo>
                  <a:lnTo>
                    <a:pt x="105" y="165"/>
                  </a:lnTo>
                  <a:lnTo>
                    <a:pt x="93" y="164"/>
                  </a:lnTo>
                  <a:lnTo>
                    <a:pt x="79" y="162"/>
                  </a:lnTo>
                  <a:lnTo>
                    <a:pt x="67" y="159"/>
                  </a:lnTo>
                  <a:lnTo>
                    <a:pt x="53" y="155"/>
                  </a:lnTo>
                  <a:lnTo>
                    <a:pt x="41" y="149"/>
                  </a:lnTo>
                  <a:lnTo>
                    <a:pt x="30" y="142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14" y="126"/>
                  </a:lnTo>
                  <a:lnTo>
                    <a:pt x="10" y="119"/>
                  </a:lnTo>
                  <a:lnTo>
                    <a:pt x="6" y="111"/>
                  </a:lnTo>
                  <a:lnTo>
                    <a:pt x="3" y="102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53"/>
                  </a:lnTo>
                  <a:lnTo>
                    <a:pt x="4" y="44"/>
                  </a:lnTo>
                  <a:lnTo>
                    <a:pt x="8" y="36"/>
                  </a:lnTo>
                  <a:lnTo>
                    <a:pt x="13" y="29"/>
                  </a:lnTo>
                  <a:lnTo>
                    <a:pt x="19" y="24"/>
                  </a:lnTo>
                  <a:lnTo>
                    <a:pt x="25" y="19"/>
                  </a:lnTo>
                  <a:lnTo>
                    <a:pt x="33" y="14"/>
                  </a:lnTo>
                  <a:lnTo>
                    <a:pt x="41" y="10"/>
                  </a:lnTo>
                  <a:lnTo>
                    <a:pt x="50" y="7"/>
                  </a:lnTo>
                  <a:lnTo>
                    <a:pt x="59" y="5"/>
                  </a:lnTo>
                  <a:lnTo>
                    <a:pt x="79" y="2"/>
                  </a:lnTo>
                  <a:lnTo>
                    <a:pt x="9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72" y="1"/>
                  </a:lnTo>
                  <a:lnTo>
                    <a:pt x="172" y="1"/>
                  </a:lnTo>
                  <a:lnTo>
                    <a:pt x="202" y="2"/>
                  </a:lnTo>
                  <a:lnTo>
                    <a:pt x="235" y="3"/>
                  </a:lnTo>
                  <a:lnTo>
                    <a:pt x="270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22" y="14"/>
                  </a:lnTo>
                  <a:lnTo>
                    <a:pt x="333" y="17"/>
                  </a:lnTo>
                  <a:lnTo>
                    <a:pt x="344" y="21"/>
                  </a:lnTo>
                  <a:lnTo>
                    <a:pt x="353" y="26"/>
                  </a:lnTo>
                  <a:lnTo>
                    <a:pt x="361" y="32"/>
                  </a:lnTo>
                  <a:lnTo>
                    <a:pt x="369" y="40"/>
                  </a:lnTo>
                  <a:lnTo>
                    <a:pt x="377" y="49"/>
                  </a:lnTo>
                  <a:lnTo>
                    <a:pt x="383" y="58"/>
                  </a:lnTo>
                  <a:lnTo>
                    <a:pt x="383" y="58"/>
                  </a:lnTo>
                  <a:lnTo>
                    <a:pt x="386" y="63"/>
                  </a:lnTo>
                  <a:lnTo>
                    <a:pt x="388" y="69"/>
                  </a:lnTo>
                  <a:lnTo>
                    <a:pt x="389" y="76"/>
                  </a:lnTo>
                  <a:lnTo>
                    <a:pt x="390" y="81"/>
                  </a:lnTo>
                  <a:lnTo>
                    <a:pt x="390" y="93"/>
                  </a:lnTo>
                  <a:lnTo>
                    <a:pt x="387" y="104"/>
                  </a:lnTo>
                  <a:lnTo>
                    <a:pt x="383" y="116"/>
                  </a:lnTo>
                  <a:lnTo>
                    <a:pt x="377" y="126"/>
                  </a:lnTo>
                  <a:lnTo>
                    <a:pt x="369" y="134"/>
                  </a:lnTo>
                  <a:lnTo>
                    <a:pt x="360" y="143"/>
                  </a:lnTo>
                  <a:lnTo>
                    <a:pt x="360" y="143"/>
                  </a:lnTo>
                  <a:lnTo>
                    <a:pt x="353" y="148"/>
                  </a:lnTo>
                  <a:lnTo>
                    <a:pt x="345" y="152"/>
                  </a:lnTo>
                  <a:lnTo>
                    <a:pt x="335" y="155"/>
                  </a:lnTo>
                  <a:lnTo>
                    <a:pt x="327" y="158"/>
                  </a:lnTo>
                  <a:lnTo>
                    <a:pt x="318" y="159"/>
                  </a:lnTo>
                  <a:lnTo>
                    <a:pt x="308" y="160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73" y="160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59" y="160"/>
                  </a:lnTo>
                  <a:lnTo>
                    <a:pt x="255" y="158"/>
                  </a:lnTo>
                  <a:lnTo>
                    <a:pt x="251" y="156"/>
                  </a:lnTo>
                  <a:lnTo>
                    <a:pt x="247" y="153"/>
                  </a:lnTo>
                  <a:lnTo>
                    <a:pt x="245" y="149"/>
                  </a:lnTo>
                  <a:lnTo>
                    <a:pt x="243" y="146"/>
                  </a:lnTo>
                  <a:lnTo>
                    <a:pt x="242" y="142"/>
                  </a:lnTo>
                  <a:lnTo>
                    <a:pt x="242" y="138"/>
                  </a:lnTo>
                  <a:lnTo>
                    <a:pt x="242" y="138"/>
                  </a:lnTo>
                  <a:lnTo>
                    <a:pt x="242" y="133"/>
                  </a:lnTo>
                  <a:lnTo>
                    <a:pt x="243" y="129"/>
                  </a:lnTo>
                  <a:lnTo>
                    <a:pt x="245" y="125"/>
                  </a:lnTo>
                  <a:lnTo>
                    <a:pt x="247" y="122"/>
                  </a:lnTo>
                  <a:lnTo>
                    <a:pt x="251" y="119"/>
                  </a:lnTo>
                  <a:lnTo>
                    <a:pt x="255" y="117"/>
                  </a:lnTo>
                  <a:lnTo>
                    <a:pt x="259" y="116"/>
                  </a:lnTo>
                  <a:lnTo>
                    <a:pt x="264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9" y="116"/>
                  </a:lnTo>
                  <a:lnTo>
                    <a:pt x="299" y="116"/>
                  </a:lnTo>
                  <a:lnTo>
                    <a:pt x="305" y="116"/>
                  </a:lnTo>
                  <a:lnTo>
                    <a:pt x="310" y="114"/>
                  </a:lnTo>
                  <a:lnTo>
                    <a:pt x="315" y="111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21" y="104"/>
                  </a:lnTo>
                  <a:lnTo>
                    <a:pt x="323" y="100"/>
                  </a:lnTo>
                  <a:lnTo>
                    <a:pt x="325" y="91"/>
                  </a:lnTo>
                  <a:lnTo>
                    <a:pt x="326" y="79"/>
                  </a:lnTo>
                  <a:lnTo>
                    <a:pt x="324" y="64"/>
                  </a:lnTo>
                  <a:lnTo>
                    <a:pt x="323" y="61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08" y="58"/>
                  </a:lnTo>
                  <a:lnTo>
                    <a:pt x="297" y="56"/>
                  </a:lnTo>
                  <a:lnTo>
                    <a:pt x="275" y="55"/>
                  </a:lnTo>
                  <a:lnTo>
                    <a:pt x="275" y="55"/>
                  </a:lnTo>
                  <a:lnTo>
                    <a:pt x="253" y="53"/>
                  </a:lnTo>
                  <a:lnTo>
                    <a:pt x="253" y="53"/>
                  </a:lnTo>
                  <a:lnTo>
                    <a:pt x="204" y="49"/>
                  </a:lnTo>
                  <a:lnTo>
                    <a:pt x="180" y="48"/>
                  </a:lnTo>
                  <a:lnTo>
                    <a:pt x="157" y="47"/>
                  </a:lnTo>
                  <a:lnTo>
                    <a:pt x="157" y="47"/>
                  </a:lnTo>
                  <a:lnTo>
                    <a:pt x="135" y="46"/>
                  </a:lnTo>
                  <a:lnTo>
                    <a:pt x="135" y="46"/>
                  </a:lnTo>
                  <a:lnTo>
                    <a:pt x="119" y="45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87" y="45"/>
                  </a:lnTo>
                  <a:lnTo>
                    <a:pt x="74" y="47"/>
                  </a:lnTo>
                  <a:lnTo>
                    <a:pt x="63" y="51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0" y="58"/>
                  </a:lnTo>
                  <a:lnTo>
                    <a:pt x="48" y="62"/>
                  </a:lnTo>
                  <a:lnTo>
                    <a:pt x="46" y="65"/>
                  </a:lnTo>
                  <a:lnTo>
                    <a:pt x="44" y="69"/>
                  </a:lnTo>
                  <a:lnTo>
                    <a:pt x="43" y="73"/>
                  </a:lnTo>
                  <a:lnTo>
                    <a:pt x="43" y="78"/>
                  </a:lnTo>
                  <a:lnTo>
                    <a:pt x="43" y="83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7" y="93"/>
                  </a:lnTo>
                  <a:lnTo>
                    <a:pt x="51" y="99"/>
                  </a:lnTo>
                  <a:lnTo>
                    <a:pt x="56" y="106"/>
                  </a:lnTo>
                  <a:lnTo>
                    <a:pt x="62" y="111"/>
                  </a:lnTo>
                  <a:lnTo>
                    <a:pt x="68" y="115"/>
                  </a:lnTo>
                  <a:lnTo>
                    <a:pt x="74" y="118"/>
                  </a:lnTo>
                  <a:lnTo>
                    <a:pt x="80" y="120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119" y="120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33" y="120"/>
                  </a:lnTo>
                  <a:lnTo>
                    <a:pt x="137" y="121"/>
                  </a:lnTo>
                  <a:lnTo>
                    <a:pt x="141" y="123"/>
                  </a:lnTo>
                  <a:lnTo>
                    <a:pt x="143" y="126"/>
                  </a:lnTo>
                  <a:lnTo>
                    <a:pt x="145" y="129"/>
                  </a:lnTo>
                  <a:lnTo>
                    <a:pt x="147" y="133"/>
                  </a:lnTo>
                  <a:lnTo>
                    <a:pt x="148" y="136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48" y="145"/>
                  </a:lnTo>
                  <a:lnTo>
                    <a:pt x="147" y="150"/>
                  </a:lnTo>
                  <a:lnTo>
                    <a:pt x="146" y="153"/>
                  </a:lnTo>
                  <a:lnTo>
                    <a:pt x="143" y="157"/>
                  </a:lnTo>
                  <a:lnTo>
                    <a:pt x="140" y="160"/>
                  </a:lnTo>
                  <a:lnTo>
                    <a:pt x="137" y="162"/>
                  </a:lnTo>
                  <a:lnTo>
                    <a:pt x="132" y="164"/>
                  </a:lnTo>
                  <a:lnTo>
                    <a:pt x="127" y="165"/>
                  </a:lnTo>
                  <a:lnTo>
                    <a:pt x="127" y="165"/>
                  </a:lnTo>
                  <a:lnTo>
                    <a:pt x="117" y="165"/>
                  </a:lnTo>
                  <a:lnTo>
                    <a:pt x="117" y="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4" name="Freeform 640"/>
            <p:cNvSpPr/>
            <p:nvPr/>
          </p:nvSpPr>
          <p:spPr bwMode="auto">
            <a:xfrm>
              <a:off x="2381251" y="4476750"/>
              <a:ext cx="171450" cy="95250"/>
            </a:xfrm>
            <a:custGeom>
              <a:avLst/>
              <a:gdLst/>
              <a:ahLst/>
              <a:cxnLst>
                <a:cxn ang="0">
                  <a:pos x="219" y="181"/>
                </a:cxn>
                <a:cxn ang="0">
                  <a:pos x="164" y="177"/>
                </a:cxn>
                <a:cxn ang="0">
                  <a:pos x="136" y="175"/>
                </a:cxn>
                <a:cxn ang="0">
                  <a:pos x="131" y="175"/>
                </a:cxn>
                <a:cxn ang="0">
                  <a:pos x="93" y="173"/>
                </a:cxn>
                <a:cxn ang="0">
                  <a:pos x="60" y="169"/>
                </a:cxn>
                <a:cxn ang="0">
                  <a:pos x="39" y="163"/>
                </a:cxn>
                <a:cxn ang="0">
                  <a:pos x="22" y="154"/>
                </a:cxn>
                <a:cxn ang="0">
                  <a:pos x="8" y="141"/>
                </a:cxn>
                <a:cxn ang="0">
                  <a:pos x="1" y="125"/>
                </a:cxn>
                <a:cxn ang="0">
                  <a:pos x="0" y="115"/>
                </a:cxn>
                <a:cxn ang="0">
                  <a:pos x="2" y="100"/>
                </a:cxn>
                <a:cxn ang="0">
                  <a:pos x="7" y="86"/>
                </a:cxn>
                <a:cxn ang="0">
                  <a:pos x="16" y="71"/>
                </a:cxn>
                <a:cxn ang="0">
                  <a:pos x="38" y="44"/>
                </a:cxn>
                <a:cxn ang="0">
                  <a:pos x="67" y="25"/>
                </a:cxn>
                <a:cxn ang="0">
                  <a:pos x="83" y="16"/>
                </a:cxn>
                <a:cxn ang="0">
                  <a:pos x="84" y="15"/>
                </a:cxn>
                <a:cxn ang="0">
                  <a:pos x="91" y="9"/>
                </a:cxn>
                <a:cxn ang="0">
                  <a:pos x="101" y="7"/>
                </a:cxn>
                <a:cxn ang="0">
                  <a:pos x="115" y="6"/>
                </a:cxn>
                <a:cxn ang="0">
                  <a:pos x="128" y="4"/>
                </a:cxn>
                <a:cxn ang="0">
                  <a:pos x="157" y="0"/>
                </a:cxn>
                <a:cxn ang="0">
                  <a:pos x="170" y="1"/>
                </a:cxn>
                <a:cxn ang="0">
                  <a:pos x="207" y="8"/>
                </a:cxn>
                <a:cxn ang="0">
                  <a:pos x="212" y="9"/>
                </a:cxn>
                <a:cxn ang="0">
                  <a:pos x="223" y="12"/>
                </a:cxn>
                <a:cxn ang="0">
                  <a:pos x="225" y="11"/>
                </a:cxn>
                <a:cxn ang="0">
                  <a:pos x="230" y="10"/>
                </a:cxn>
                <a:cxn ang="0">
                  <a:pos x="242" y="14"/>
                </a:cxn>
                <a:cxn ang="0">
                  <a:pos x="255" y="25"/>
                </a:cxn>
                <a:cxn ang="0">
                  <a:pos x="264" y="31"/>
                </a:cxn>
                <a:cxn ang="0">
                  <a:pos x="278" y="44"/>
                </a:cxn>
                <a:cxn ang="0">
                  <a:pos x="304" y="74"/>
                </a:cxn>
                <a:cxn ang="0">
                  <a:pos x="314" y="90"/>
                </a:cxn>
                <a:cxn ang="0">
                  <a:pos x="320" y="105"/>
                </a:cxn>
                <a:cxn ang="0">
                  <a:pos x="323" y="122"/>
                </a:cxn>
                <a:cxn ang="0">
                  <a:pos x="320" y="137"/>
                </a:cxn>
                <a:cxn ang="0">
                  <a:pos x="312" y="152"/>
                </a:cxn>
                <a:cxn ang="0">
                  <a:pos x="306" y="159"/>
                </a:cxn>
                <a:cxn ang="0">
                  <a:pos x="289" y="169"/>
                </a:cxn>
                <a:cxn ang="0">
                  <a:pos x="266" y="176"/>
                </a:cxn>
                <a:cxn ang="0">
                  <a:pos x="237" y="180"/>
                </a:cxn>
                <a:cxn ang="0">
                  <a:pos x="219" y="181"/>
                </a:cxn>
                <a:cxn ang="0">
                  <a:pos x="219" y="181"/>
                </a:cxn>
              </a:cxnLst>
              <a:rect l="0" t="0" r="r" b="b"/>
              <a:pathLst>
                <a:path w="323" h="181">
                  <a:moveTo>
                    <a:pt x="219" y="181"/>
                  </a:moveTo>
                  <a:lnTo>
                    <a:pt x="219" y="181"/>
                  </a:lnTo>
                  <a:lnTo>
                    <a:pt x="191" y="180"/>
                  </a:lnTo>
                  <a:lnTo>
                    <a:pt x="164" y="177"/>
                  </a:lnTo>
                  <a:lnTo>
                    <a:pt x="164" y="177"/>
                  </a:lnTo>
                  <a:lnTo>
                    <a:pt x="136" y="175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14" y="175"/>
                  </a:lnTo>
                  <a:lnTo>
                    <a:pt x="93" y="173"/>
                  </a:lnTo>
                  <a:lnTo>
                    <a:pt x="71" y="171"/>
                  </a:lnTo>
                  <a:lnTo>
                    <a:pt x="60" y="169"/>
                  </a:lnTo>
                  <a:lnTo>
                    <a:pt x="50" y="166"/>
                  </a:lnTo>
                  <a:lnTo>
                    <a:pt x="39" y="163"/>
                  </a:lnTo>
                  <a:lnTo>
                    <a:pt x="30" y="159"/>
                  </a:lnTo>
                  <a:lnTo>
                    <a:pt x="22" y="154"/>
                  </a:lnTo>
                  <a:lnTo>
                    <a:pt x="15" y="149"/>
                  </a:lnTo>
                  <a:lnTo>
                    <a:pt x="8" y="141"/>
                  </a:lnTo>
                  <a:lnTo>
                    <a:pt x="3" y="134"/>
                  </a:lnTo>
                  <a:lnTo>
                    <a:pt x="1" y="12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8"/>
                  </a:lnTo>
                  <a:lnTo>
                    <a:pt x="2" y="100"/>
                  </a:lnTo>
                  <a:lnTo>
                    <a:pt x="4" y="93"/>
                  </a:lnTo>
                  <a:lnTo>
                    <a:pt x="7" y="86"/>
                  </a:lnTo>
                  <a:lnTo>
                    <a:pt x="10" y="78"/>
                  </a:lnTo>
                  <a:lnTo>
                    <a:pt x="16" y="71"/>
                  </a:lnTo>
                  <a:lnTo>
                    <a:pt x="26" y="58"/>
                  </a:lnTo>
                  <a:lnTo>
                    <a:pt x="38" y="44"/>
                  </a:lnTo>
                  <a:lnTo>
                    <a:pt x="53" y="34"/>
                  </a:lnTo>
                  <a:lnTo>
                    <a:pt x="67" y="25"/>
                  </a:lnTo>
                  <a:lnTo>
                    <a:pt x="82" y="17"/>
                  </a:lnTo>
                  <a:lnTo>
                    <a:pt x="83" y="16"/>
                  </a:lnTo>
                  <a:lnTo>
                    <a:pt x="84" y="1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1" y="9"/>
                  </a:lnTo>
                  <a:lnTo>
                    <a:pt x="96" y="8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15" y="6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43" y="1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2" y="3"/>
                  </a:lnTo>
                  <a:lnTo>
                    <a:pt x="207" y="8"/>
                  </a:lnTo>
                  <a:lnTo>
                    <a:pt x="212" y="9"/>
                  </a:lnTo>
                  <a:lnTo>
                    <a:pt x="212" y="9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5" y="11"/>
                  </a:lnTo>
                  <a:lnTo>
                    <a:pt x="225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7" y="11"/>
                  </a:lnTo>
                  <a:lnTo>
                    <a:pt x="242" y="14"/>
                  </a:lnTo>
                  <a:lnTo>
                    <a:pt x="242" y="14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64" y="31"/>
                  </a:lnTo>
                  <a:lnTo>
                    <a:pt x="264" y="31"/>
                  </a:lnTo>
                  <a:lnTo>
                    <a:pt x="278" y="44"/>
                  </a:lnTo>
                  <a:lnTo>
                    <a:pt x="291" y="59"/>
                  </a:lnTo>
                  <a:lnTo>
                    <a:pt x="304" y="74"/>
                  </a:lnTo>
                  <a:lnTo>
                    <a:pt x="309" y="81"/>
                  </a:lnTo>
                  <a:lnTo>
                    <a:pt x="314" y="90"/>
                  </a:lnTo>
                  <a:lnTo>
                    <a:pt x="317" y="97"/>
                  </a:lnTo>
                  <a:lnTo>
                    <a:pt x="320" y="105"/>
                  </a:lnTo>
                  <a:lnTo>
                    <a:pt x="322" y="113"/>
                  </a:lnTo>
                  <a:lnTo>
                    <a:pt x="323" y="122"/>
                  </a:lnTo>
                  <a:lnTo>
                    <a:pt x="322" y="129"/>
                  </a:lnTo>
                  <a:lnTo>
                    <a:pt x="320" y="137"/>
                  </a:lnTo>
                  <a:lnTo>
                    <a:pt x="317" y="144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06" y="159"/>
                  </a:lnTo>
                  <a:lnTo>
                    <a:pt x="299" y="164"/>
                  </a:lnTo>
                  <a:lnTo>
                    <a:pt x="289" y="169"/>
                  </a:lnTo>
                  <a:lnTo>
                    <a:pt x="278" y="173"/>
                  </a:lnTo>
                  <a:lnTo>
                    <a:pt x="266" y="176"/>
                  </a:lnTo>
                  <a:lnTo>
                    <a:pt x="252" y="178"/>
                  </a:lnTo>
                  <a:lnTo>
                    <a:pt x="237" y="180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5" name="Freeform 641"/>
            <p:cNvSpPr/>
            <p:nvPr/>
          </p:nvSpPr>
          <p:spPr bwMode="auto">
            <a:xfrm>
              <a:off x="2413001" y="4362450"/>
              <a:ext cx="130175" cy="123825"/>
            </a:xfrm>
            <a:custGeom>
              <a:avLst/>
              <a:gdLst/>
              <a:ahLst/>
              <a:cxnLst>
                <a:cxn ang="0">
                  <a:pos x="127" y="234"/>
                </a:cxn>
                <a:cxn ang="0">
                  <a:pos x="100" y="231"/>
                </a:cxn>
                <a:cxn ang="0">
                  <a:pos x="98" y="231"/>
                </a:cxn>
                <a:cxn ang="0">
                  <a:pos x="95" y="231"/>
                </a:cxn>
                <a:cxn ang="0">
                  <a:pos x="85" y="230"/>
                </a:cxn>
                <a:cxn ang="0">
                  <a:pos x="64" y="224"/>
                </a:cxn>
                <a:cxn ang="0">
                  <a:pos x="44" y="214"/>
                </a:cxn>
                <a:cxn ang="0">
                  <a:pos x="29" y="200"/>
                </a:cxn>
                <a:cxn ang="0">
                  <a:pos x="22" y="193"/>
                </a:cxn>
                <a:cxn ang="0">
                  <a:pos x="8" y="172"/>
                </a:cxn>
                <a:cxn ang="0">
                  <a:pos x="2" y="152"/>
                </a:cxn>
                <a:cxn ang="0">
                  <a:pos x="0" y="130"/>
                </a:cxn>
                <a:cxn ang="0">
                  <a:pos x="2" y="106"/>
                </a:cxn>
                <a:cxn ang="0">
                  <a:pos x="4" y="92"/>
                </a:cxn>
                <a:cxn ang="0">
                  <a:pos x="13" y="67"/>
                </a:cxn>
                <a:cxn ang="0">
                  <a:pos x="26" y="47"/>
                </a:cxn>
                <a:cxn ang="0">
                  <a:pos x="43" y="31"/>
                </a:cxn>
                <a:cxn ang="0">
                  <a:pos x="62" y="19"/>
                </a:cxn>
                <a:cxn ang="0">
                  <a:pos x="84" y="9"/>
                </a:cxn>
                <a:cxn ang="0">
                  <a:pos x="105" y="3"/>
                </a:cxn>
                <a:cxn ang="0">
                  <a:pos x="129" y="1"/>
                </a:cxn>
                <a:cxn ang="0">
                  <a:pos x="141" y="0"/>
                </a:cxn>
                <a:cxn ang="0">
                  <a:pos x="152" y="1"/>
                </a:cxn>
                <a:cxn ang="0">
                  <a:pos x="177" y="9"/>
                </a:cxn>
                <a:cxn ang="0">
                  <a:pos x="201" y="22"/>
                </a:cxn>
                <a:cxn ang="0">
                  <a:pos x="220" y="37"/>
                </a:cxn>
                <a:cxn ang="0">
                  <a:pos x="227" y="44"/>
                </a:cxn>
                <a:cxn ang="0">
                  <a:pos x="238" y="64"/>
                </a:cxn>
                <a:cxn ang="0">
                  <a:pos x="245" y="88"/>
                </a:cxn>
                <a:cxn ang="0">
                  <a:pos x="248" y="112"/>
                </a:cxn>
                <a:cxn ang="0">
                  <a:pos x="244" y="135"/>
                </a:cxn>
                <a:cxn ang="0">
                  <a:pos x="240" y="147"/>
                </a:cxn>
                <a:cxn ang="0">
                  <a:pos x="230" y="167"/>
                </a:cxn>
                <a:cxn ang="0">
                  <a:pos x="219" y="186"/>
                </a:cxn>
                <a:cxn ang="0">
                  <a:pos x="206" y="201"/>
                </a:cxn>
                <a:cxn ang="0">
                  <a:pos x="190" y="214"/>
                </a:cxn>
                <a:cxn ang="0">
                  <a:pos x="173" y="224"/>
                </a:cxn>
                <a:cxn ang="0">
                  <a:pos x="156" y="230"/>
                </a:cxn>
                <a:cxn ang="0">
                  <a:pos x="136" y="233"/>
                </a:cxn>
                <a:cxn ang="0">
                  <a:pos x="127" y="234"/>
                </a:cxn>
              </a:cxnLst>
              <a:rect l="0" t="0" r="r" b="b"/>
              <a:pathLst>
                <a:path w="248" h="234">
                  <a:moveTo>
                    <a:pt x="127" y="234"/>
                  </a:moveTo>
                  <a:lnTo>
                    <a:pt x="127" y="234"/>
                  </a:lnTo>
                  <a:lnTo>
                    <a:pt x="114" y="233"/>
                  </a:lnTo>
                  <a:lnTo>
                    <a:pt x="100" y="231"/>
                  </a:lnTo>
                  <a:lnTo>
                    <a:pt x="99" y="231"/>
                  </a:lnTo>
                  <a:lnTo>
                    <a:pt x="98" y="231"/>
                  </a:lnTo>
                  <a:lnTo>
                    <a:pt x="98" y="231"/>
                  </a:lnTo>
                  <a:lnTo>
                    <a:pt x="95" y="231"/>
                  </a:lnTo>
                  <a:lnTo>
                    <a:pt x="95" y="231"/>
                  </a:lnTo>
                  <a:lnTo>
                    <a:pt x="85" y="230"/>
                  </a:lnTo>
                  <a:lnTo>
                    <a:pt x="74" y="228"/>
                  </a:lnTo>
                  <a:lnTo>
                    <a:pt x="64" y="224"/>
                  </a:lnTo>
                  <a:lnTo>
                    <a:pt x="54" y="219"/>
                  </a:lnTo>
                  <a:lnTo>
                    <a:pt x="44" y="214"/>
                  </a:lnTo>
                  <a:lnTo>
                    <a:pt x="36" y="208"/>
                  </a:lnTo>
                  <a:lnTo>
                    <a:pt x="29" y="200"/>
                  </a:lnTo>
                  <a:lnTo>
                    <a:pt x="22" y="193"/>
                  </a:lnTo>
                  <a:lnTo>
                    <a:pt x="22" y="193"/>
                  </a:lnTo>
                  <a:lnTo>
                    <a:pt x="14" y="183"/>
                  </a:lnTo>
                  <a:lnTo>
                    <a:pt x="8" y="172"/>
                  </a:lnTo>
                  <a:lnTo>
                    <a:pt x="4" y="162"/>
                  </a:lnTo>
                  <a:lnTo>
                    <a:pt x="2" y="152"/>
                  </a:lnTo>
                  <a:lnTo>
                    <a:pt x="0" y="141"/>
                  </a:lnTo>
                  <a:lnTo>
                    <a:pt x="0" y="130"/>
                  </a:lnTo>
                  <a:lnTo>
                    <a:pt x="0" y="119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4" y="92"/>
                  </a:lnTo>
                  <a:lnTo>
                    <a:pt x="8" y="79"/>
                  </a:lnTo>
                  <a:lnTo>
                    <a:pt x="13" y="67"/>
                  </a:lnTo>
                  <a:lnTo>
                    <a:pt x="20" y="57"/>
                  </a:lnTo>
                  <a:lnTo>
                    <a:pt x="26" y="47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3" y="24"/>
                  </a:lnTo>
                  <a:lnTo>
                    <a:pt x="62" y="19"/>
                  </a:lnTo>
                  <a:lnTo>
                    <a:pt x="72" y="13"/>
                  </a:lnTo>
                  <a:lnTo>
                    <a:pt x="84" y="9"/>
                  </a:lnTo>
                  <a:lnTo>
                    <a:pt x="94" y="6"/>
                  </a:lnTo>
                  <a:lnTo>
                    <a:pt x="105" y="3"/>
                  </a:lnTo>
                  <a:lnTo>
                    <a:pt x="117" y="2"/>
                  </a:lnTo>
                  <a:lnTo>
                    <a:pt x="129" y="1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52" y="1"/>
                  </a:lnTo>
                  <a:lnTo>
                    <a:pt x="164" y="4"/>
                  </a:lnTo>
                  <a:lnTo>
                    <a:pt x="177" y="9"/>
                  </a:lnTo>
                  <a:lnTo>
                    <a:pt x="189" y="14"/>
                  </a:lnTo>
                  <a:lnTo>
                    <a:pt x="201" y="22"/>
                  </a:lnTo>
                  <a:lnTo>
                    <a:pt x="212" y="29"/>
                  </a:lnTo>
                  <a:lnTo>
                    <a:pt x="220" y="37"/>
                  </a:lnTo>
                  <a:lnTo>
                    <a:pt x="227" y="44"/>
                  </a:lnTo>
                  <a:lnTo>
                    <a:pt x="227" y="44"/>
                  </a:lnTo>
                  <a:lnTo>
                    <a:pt x="232" y="54"/>
                  </a:lnTo>
                  <a:lnTo>
                    <a:pt x="238" y="64"/>
                  </a:lnTo>
                  <a:lnTo>
                    <a:pt x="242" y="75"/>
                  </a:lnTo>
                  <a:lnTo>
                    <a:pt x="245" y="88"/>
                  </a:lnTo>
                  <a:lnTo>
                    <a:pt x="247" y="99"/>
                  </a:lnTo>
                  <a:lnTo>
                    <a:pt x="248" y="112"/>
                  </a:lnTo>
                  <a:lnTo>
                    <a:pt x="247" y="124"/>
                  </a:lnTo>
                  <a:lnTo>
                    <a:pt x="244" y="135"/>
                  </a:lnTo>
                  <a:lnTo>
                    <a:pt x="244" y="135"/>
                  </a:lnTo>
                  <a:lnTo>
                    <a:pt x="240" y="147"/>
                  </a:lnTo>
                  <a:lnTo>
                    <a:pt x="235" y="157"/>
                  </a:lnTo>
                  <a:lnTo>
                    <a:pt x="230" y="167"/>
                  </a:lnTo>
                  <a:lnTo>
                    <a:pt x="224" y="177"/>
                  </a:lnTo>
                  <a:lnTo>
                    <a:pt x="219" y="186"/>
                  </a:lnTo>
                  <a:lnTo>
                    <a:pt x="212" y="194"/>
                  </a:lnTo>
                  <a:lnTo>
                    <a:pt x="206" y="201"/>
                  </a:lnTo>
                  <a:lnTo>
                    <a:pt x="197" y="208"/>
                  </a:lnTo>
                  <a:lnTo>
                    <a:pt x="190" y="214"/>
                  </a:lnTo>
                  <a:lnTo>
                    <a:pt x="182" y="219"/>
                  </a:lnTo>
                  <a:lnTo>
                    <a:pt x="173" y="224"/>
                  </a:lnTo>
                  <a:lnTo>
                    <a:pt x="164" y="227"/>
                  </a:lnTo>
                  <a:lnTo>
                    <a:pt x="156" y="230"/>
                  </a:lnTo>
                  <a:lnTo>
                    <a:pt x="147" y="232"/>
                  </a:lnTo>
                  <a:lnTo>
                    <a:pt x="136" y="233"/>
                  </a:lnTo>
                  <a:lnTo>
                    <a:pt x="127" y="234"/>
                  </a:lnTo>
                  <a:lnTo>
                    <a:pt x="127" y="2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6" name="Freeform 642"/>
            <p:cNvSpPr/>
            <p:nvPr/>
          </p:nvSpPr>
          <p:spPr bwMode="auto">
            <a:xfrm>
              <a:off x="2582863" y="4371975"/>
              <a:ext cx="23813" cy="58738"/>
            </a:xfrm>
            <a:custGeom>
              <a:avLst/>
              <a:gdLst/>
              <a:ahLst/>
              <a:cxnLst>
                <a:cxn ang="0">
                  <a:pos x="23" y="111"/>
                </a:cxn>
                <a:cxn ang="0">
                  <a:pos x="23" y="111"/>
                </a:cxn>
                <a:cxn ang="0">
                  <a:pos x="19" y="110"/>
                </a:cxn>
                <a:cxn ang="0">
                  <a:pos x="15" y="109"/>
                </a:cxn>
                <a:cxn ang="0">
                  <a:pos x="12" y="108"/>
                </a:cxn>
                <a:cxn ang="0">
                  <a:pos x="7" y="105"/>
                </a:cxn>
                <a:cxn ang="0">
                  <a:pos x="4" y="103"/>
                </a:cxn>
                <a:cxn ang="0">
                  <a:pos x="2" y="99"/>
                </a:cxn>
                <a:cxn ang="0">
                  <a:pos x="1" y="94"/>
                </a:cxn>
                <a:cxn ang="0">
                  <a:pos x="0" y="8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2" y="13"/>
                </a:cxn>
                <a:cxn ang="0">
                  <a:pos x="4" y="9"/>
                </a:cxn>
                <a:cxn ang="0">
                  <a:pos x="7" y="6"/>
                </a:cxn>
                <a:cxn ang="0">
                  <a:pos x="12" y="4"/>
                </a:cxn>
                <a:cxn ang="0">
                  <a:pos x="15" y="2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6"/>
                </a:cxn>
                <a:cxn ang="0">
                  <a:pos x="42" y="9"/>
                </a:cxn>
                <a:cxn ang="0">
                  <a:pos x="45" y="13"/>
                </a:cxn>
                <a:cxn ang="0">
                  <a:pos x="46" y="17"/>
                </a:cxn>
                <a:cxn ang="0">
                  <a:pos x="46" y="22"/>
                </a:cxn>
                <a:cxn ang="0">
                  <a:pos x="46" y="88"/>
                </a:cxn>
                <a:cxn ang="0">
                  <a:pos x="46" y="88"/>
                </a:cxn>
                <a:cxn ang="0">
                  <a:pos x="46" y="94"/>
                </a:cxn>
                <a:cxn ang="0">
                  <a:pos x="45" y="99"/>
                </a:cxn>
                <a:cxn ang="0">
                  <a:pos x="42" y="103"/>
                </a:cxn>
                <a:cxn ang="0">
                  <a:pos x="39" y="105"/>
                </a:cxn>
                <a:cxn ang="0">
                  <a:pos x="35" y="108"/>
                </a:cxn>
                <a:cxn ang="0">
                  <a:pos x="32" y="109"/>
                </a:cxn>
                <a:cxn ang="0">
                  <a:pos x="28" y="110"/>
                </a:cxn>
                <a:cxn ang="0">
                  <a:pos x="23" y="111"/>
                </a:cxn>
                <a:cxn ang="0">
                  <a:pos x="23" y="111"/>
                </a:cxn>
              </a:cxnLst>
              <a:rect l="0" t="0" r="r" b="b"/>
              <a:pathLst>
                <a:path w="46" h="111">
                  <a:moveTo>
                    <a:pt x="23" y="111"/>
                  </a:moveTo>
                  <a:lnTo>
                    <a:pt x="23" y="111"/>
                  </a:lnTo>
                  <a:lnTo>
                    <a:pt x="19" y="110"/>
                  </a:lnTo>
                  <a:lnTo>
                    <a:pt x="15" y="109"/>
                  </a:lnTo>
                  <a:lnTo>
                    <a:pt x="12" y="108"/>
                  </a:lnTo>
                  <a:lnTo>
                    <a:pt x="7" y="105"/>
                  </a:lnTo>
                  <a:lnTo>
                    <a:pt x="4" y="103"/>
                  </a:lnTo>
                  <a:lnTo>
                    <a:pt x="2" y="99"/>
                  </a:lnTo>
                  <a:lnTo>
                    <a:pt x="1" y="94"/>
                  </a:lnTo>
                  <a:lnTo>
                    <a:pt x="0" y="8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7" y="6"/>
                  </a:lnTo>
                  <a:lnTo>
                    <a:pt x="12" y="4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5" y="13"/>
                  </a:lnTo>
                  <a:lnTo>
                    <a:pt x="46" y="17"/>
                  </a:lnTo>
                  <a:lnTo>
                    <a:pt x="46" y="22"/>
                  </a:lnTo>
                  <a:lnTo>
                    <a:pt x="46" y="88"/>
                  </a:lnTo>
                  <a:lnTo>
                    <a:pt x="46" y="88"/>
                  </a:lnTo>
                  <a:lnTo>
                    <a:pt x="46" y="94"/>
                  </a:lnTo>
                  <a:lnTo>
                    <a:pt x="45" y="99"/>
                  </a:lnTo>
                  <a:lnTo>
                    <a:pt x="42" y="103"/>
                  </a:lnTo>
                  <a:lnTo>
                    <a:pt x="39" y="105"/>
                  </a:lnTo>
                  <a:lnTo>
                    <a:pt x="35" y="108"/>
                  </a:lnTo>
                  <a:lnTo>
                    <a:pt x="32" y="109"/>
                  </a:lnTo>
                  <a:lnTo>
                    <a:pt x="28" y="110"/>
                  </a:lnTo>
                  <a:lnTo>
                    <a:pt x="23" y="111"/>
                  </a:lnTo>
                  <a:lnTo>
                    <a:pt x="23" y="1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7" name="Freeform 643"/>
            <p:cNvSpPr/>
            <p:nvPr/>
          </p:nvSpPr>
          <p:spPr bwMode="auto">
            <a:xfrm>
              <a:off x="2636838" y="4375150"/>
              <a:ext cx="23813" cy="50800"/>
            </a:xfrm>
            <a:custGeom>
              <a:avLst/>
              <a:gdLst/>
              <a:ahLst/>
              <a:cxnLst>
                <a:cxn ang="0">
                  <a:pos x="23" y="96"/>
                </a:cxn>
                <a:cxn ang="0">
                  <a:pos x="23" y="96"/>
                </a:cxn>
                <a:cxn ang="0">
                  <a:pos x="19" y="96"/>
                </a:cxn>
                <a:cxn ang="0">
                  <a:pos x="15" y="95"/>
                </a:cxn>
                <a:cxn ang="0">
                  <a:pos x="11" y="92"/>
                </a:cxn>
                <a:cxn ang="0">
                  <a:pos x="8" y="90"/>
                </a:cxn>
                <a:cxn ang="0">
                  <a:pos x="5" y="86"/>
                </a:cxn>
                <a:cxn ang="0">
                  <a:pos x="3" y="82"/>
                </a:cxn>
                <a:cxn ang="0">
                  <a:pos x="1" y="78"/>
                </a:cxn>
                <a:cxn ang="0">
                  <a:pos x="0" y="7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8" y="7"/>
                </a:cxn>
                <a:cxn ang="0">
                  <a:pos x="11" y="4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1"/>
                </a:cxn>
                <a:cxn ang="0">
                  <a:pos x="32" y="2"/>
                </a:cxn>
                <a:cxn ang="0">
                  <a:pos x="37" y="4"/>
                </a:cxn>
                <a:cxn ang="0">
                  <a:pos x="40" y="7"/>
                </a:cxn>
                <a:cxn ang="0">
                  <a:pos x="43" y="10"/>
                </a:cxn>
                <a:cxn ang="0">
                  <a:pos x="45" y="14"/>
                </a:cxn>
                <a:cxn ang="0">
                  <a:pos x="46" y="18"/>
                </a:cxn>
                <a:cxn ang="0">
                  <a:pos x="46" y="22"/>
                </a:cxn>
                <a:cxn ang="0">
                  <a:pos x="46" y="73"/>
                </a:cxn>
                <a:cxn ang="0">
                  <a:pos x="46" y="73"/>
                </a:cxn>
                <a:cxn ang="0">
                  <a:pos x="46" y="78"/>
                </a:cxn>
                <a:cxn ang="0">
                  <a:pos x="45" y="82"/>
                </a:cxn>
                <a:cxn ang="0">
                  <a:pos x="43" y="86"/>
                </a:cxn>
                <a:cxn ang="0">
                  <a:pos x="40" y="90"/>
                </a:cxn>
                <a:cxn ang="0">
                  <a:pos x="37" y="92"/>
                </a:cxn>
                <a:cxn ang="0">
                  <a:pos x="32" y="95"/>
                </a:cxn>
                <a:cxn ang="0">
                  <a:pos x="28" y="96"/>
                </a:cxn>
                <a:cxn ang="0">
                  <a:pos x="23" y="96"/>
                </a:cxn>
                <a:cxn ang="0">
                  <a:pos x="23" y="96"/>
                </a:cxn>
              </a:cxnLst>
              <a:rect l="0" t="0" r="r" b="b"/>
              <a:pathLst>
                <a:path w="46" h="96">
                  <a:moveTo>
                    <a:pt x="23" y="96"/>
                  </a:moveTo>
                  <a:lnTo>
                    <a:pt x="23" y="96"/>
                  </a:lnTo>
                  <a:lnTo>
                    <a:pt x="19" y="96"/>
                  </a:lnTo>
                  <a:lnTo>
                    <a:pt x="15" y="95"/>
                  </a:lnTo>
                  <a:lnTo>
                    <a:pt x="11" y="92"/>
                  </a:lnTo>
                  <a:lnTo>
                    <a:pt x="8" y="90"/>
                  </a:lnTo>
                  <a:lnTo>
                    <a:pt x="5" y="86"/>
                  </a:lnTo>
                  <a:lnTo>
                    <a:pt x="3" y="82"/>
                  </a:lnTo>
                  <a:lnTo>
                    <a:pt x="1" y="78"/>
                  </a:lnTo>
                  <a:lnTo>
                    <a:pt x="0" y="7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1"/>
                  </a:lnTo>
                  <a:lnTo>
                    <a:pt x="32" y="2"/>
                  </a:lnTo>
                  <a:lnTo>
                    <a:pt x="37" y="4"/>
                  </a:lnTo>
                  <a:lnTo>
                    <a:pt x="40" y="7"/>
                  </a:lnTo>
                  <a:lnTo>
                    <a:pt x="43" y="10"/>
                  </a:lnTo>
                  <a:lnTo>
                    <a:pt x="45" y="14"/>
                  </a:lnTo>
                  <a:lnTo>
                    <a:pt x="46" y="18"/>
                  </a:lnTo>
                  <a:lnTo>
                    <a:pt x="46" y="22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46" y="78"/>
                  </a:lnTo>
                  <a:lnTo>
                    <a:pt x="45" y="82"/>
                  </a:lnTo>
                  <a:lnTo>
                    <a:pt x="43" y="86"/>
                  </a:lnTo>
                  <a:lnTo>
                    <a:pt x="40" y="90"/>
                  </a:lnTo>
                  <a:lnTo>
                    <a:pt x="37" y="92"/>
                  </a:lnTo>
                  <a:lnTo>
                    <a:pt x="32" y="95"/>
                  </a:lnTo>
                  <a:lnTo>
                    <a:pt x="28" y="96"/>
                  </a:lnTo>
                  <a:lnTo>
                    <a:pt x="23" y="96"/>
                  </a:lnTo>
                  <a:lnTo>
                    <a:pt x="23" y="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8" name="Freeform 644"/>
            <p:cNvSpPr/>
            <p:nvPr/>
          </p:nvSpPr>
          <p:spPr bwMode="auto">
            <a:xfrm>
              <a:off x="2692401" y="4376738"/>
              <a:ext cx="23813" cy="47625"/>
            </a:xfrm>
            <a:custGeom>
              <a:avLst/>
              <a:gdLst/>
              <a:ahLst/>
              <a:cxnLst>
                <a:cxn ang="0">
                  <a:pos x="23" y="90"/>
                </a:cxn>
                <a:cxn ang="0">
                  <a:pos x="23" y="90"/>
                </a:cxn>
                <a:cxn ang="0">
                  <a:pos x="18" y="90"/>
                </a:cxn>
                <a:cxn ang="0">
                  <a:pos x="14" y="88"/>
                </a:cxn>
                <a:cxn ang="0">
                  <a:pos x="10" y="85"/>
                </a:cxn>
                <a:cxn ang="0">
                  <a:pos x="7" y="83"/>
                </a:cxn>
                <a:cxn ang="0">
                  <a:pos x="4" y="79"/>
                </a:cxn>
                <a:cxn ang="0">
                  <a:pos x="2" y="76"/>
                </a:cxn>
                <a:cxn ang="0">
                  <a:pos x="1" y="72"/>
                </a:cxn>
                <a:cxn ang="0">
                  <a:pos x="0" y="6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4"/>
                </a:cxn>
                <a:cxn ang="0">
                  <a:pos x="4" y="10"/>
                </a:cxn>
                <a:cxn ang="0">
                  <a:pos x="7" y="7"/>
                </a:cxn>
                <a:cxn ang="0">
                  <a:pos x="10" y="4"/>
                </a:cxn>
                <a:cxn ang="0">
                  <a:pos x="14" y="2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7" y="1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7"/>
                </a:cxn>
                <a:cxn ang="0">
                  <a:pos x="41" y="10"/>
                </a:cxn>
                <a:cxn ang="0">
                  <a:pos x="43" y="14"/>
                </a:cxn>
                <a:cxn ang="0">
                  <a:pos x="45" y="18"/>
                </a:cxn>
                <a:cxn ang="0">
                  <a:pos x="45" y="22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45" y="72"/>
                </a:cxn>
                <a:cxn ang="0">
                  <a:pos x="43" y="76"/>
                </a:cxn>
                <a:cxn ang="0">
                  <a:pos x="41" y="79"/>
                </a:cxn>
                <a:cxn ang="0">
                  <a:pos x="39" y="83"/>
                </a:cxn>
                <a:cxn ang="0">
                  <a:pos x="35" y="85"/>
                </a:cxn>
                <a:cxn ang="0">
                  <a:pos x="32" y="88"/>
                </a:cxn>
                <a:cxn ang="0">
                  <a:pos x="27" y="90"/>
                </a:cxn>
                <a:cxn ang="0">
                  <a:pos x="23" y="90"/>
                </a:cxn>
                <a:cxn ang="0">
                  <a:pos x="23" y="90"/>
                </a:cxn>
              </a:cxnLst>
              <a:rect l="0" t="0" r="r" b="b"/>
              <a:pathLst>
                <a:path w="45" h="90">
                  <a:moveTo>
                    <a:pt x="23" y="90"/>
                  </a:moveTo>
                  <a:lnTo>
                    <a:pt x="23" y="90"/>
                  </a:lnTo>
                  <a:lnTo>
                    <a:pt x="18" y="90"/>
                  </a:lnTo>
                  <a:lnTo>
                    <a:pt x="14" y="88"/>
                  </a:lnTo>
                  <a:lnTo>
                    <a:pt x="10" y="85"/>
                  </a:lnTo>
                  <a:lnTo>
                    <a:pt x="7" y="83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2"/>
                  </a:lnTo>
                  <a:lnTo>
                    <a:pt x="0" y="6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5" y="18"/>
                  </a:lnTo>
                  <a:lnTo>
                    <a:pt x="45" y="22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72"/>
                  </a:lnTo>
                  <a:lnTo>
                    <a:pt x="43" y="76"/>
                  </a:lnTo>
                  <a:lnTo>
                    <a:pt x="41" y="79"/>
                  </a:lnTo>
                  <a:lnTo>
                    <a:pt x="39" y="83"/>
                  </a:lnTo>
                  <a:lnTo>
                    <a:pt x="35" y="85"/>
                  </a:lnTo>
                  <a:lnTo>
                    <a:pt x="32" y="88"/>
                  </a:lnTo>
                  <a:lnTo>
                    <a:pt x="27" y="90"/>
                  </a:lnTo>
                  <a:lnTo>
                    <a:pt x="23" y="90"/>
                  </a:lnTo>
                  <a:lnTo>
                    <a:pt x="23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9" name="Freeform 645"/>
            <p:cNvSpPr/>
            <p:nvPr/>
          </p:nvSpPr>
          <p:spPr bwMode="auto">
            <a:xfrm>
              <a:off x="2744788" y="4376738"/>
              <a:ext cx="28575" cy="53975"/>
            </a:xfrm>
            <a:custGeom>
              <a:avLst/>
              <a:gdLst/>
              <a:ahLst/>
              <a:cxnLst>
                <a:cxn ang="0">
                  <a:pos x="22" y="101"/>
                </a:cxn>
                <a:cxn ang="0">
                  <a:pos x="22" y="101"/>
                </a:cxn>
                <a:cxn ang="0">
                  <a:pos x="18" y="100"/>
                </a:cxn>
                <a:cxn ang="0">
                  <a:pos x="12" y="99"/>
                </a:cxn>
                <a:cxn ang="0">
                  <a:pos x="9" y="97"/>
                </a:cxn>
                <a:cxn ang="0">
                  <a:pos x="5" y="94"/>
                </a:cxn>
                <a:cxn ang="0">
                  <a:pos x="5" y="94"/>
                </a:cxn>
                <a:cxn ang="0">
                  <a:pos x="3" y="91"/>
                </a:cxn>
                <a:cxn ang="0">
                  <a:pos x="1" y="88"/>
                </a:cxn>
                <a:cxn ang="0">
                  <a:pos x="0" y="8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1" y="65"/>
                </a:cxn>
                <a:cxn ang="0">
                  <a:pos x="3" y="51"/>
                </a:cxn>
                <a:cxn ang="0">
                  <a:pos x="3" y="51"/>
                </a:cxn>
                <a:cxn ang="0">
                  <a:pos x="5" y="37"/>
                </a:cxn>
                <a:cxn ang="0">
                  <a:pos x="6" y="23"/>
                </a:cxn>
                <a:cxn ang="0">
                  <a:pos x="6" y="23"/>
                </a:cxn>
                <a:cxn ang="0">
                  <a:pos x="7" y="16"/>
                </a:cxn>
                <a:cxn ang="0">
                  <a:pos x="8" y="12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8" y="3"/>
                </a:cxn>
                <a:cxn ang="0">
                  <a:pos x="22" y="2"/>
                </a:cxn>
                <a:cxn ang="0">
                  <a:pos x="26" y="1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"/>
                </a:cxn>
                <a:cxn ang="0">
                  <a:pos x="39" y="2"/>
                </a:cxn>
                <a:cxn ang="0">
                  <a:pos x="43" y="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9" y="10"/>
                </a:cxn>
                <a:cxn ang="0">
                  <a:pos x="51" y="13"/>
                </a:cxn>
                <a:cxn ang="0">
                  <a:pos x="52" y="17"/>
                </a:cxn>
                <a:cxn ang="0">
                  <a:pos x="52" y="21"/>
                </a:cxn>
                <a:cxn ang="0">
                  <a:pos x="52" y="21"/>
                </a:cxn>
                <a:cxn ang="0">
                  <a:pos x="51" y="36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46" y="64"/>
                </a:cxn>
                <a:cxn ang="0">
                  <a:pos x="45" y="78"/>
                </a:cxn>
                <a:cxn ang="0">
                  <a:pos x="45" y="78"/>
                </a:cxn>
                <a:cxn ang="0">
                  <a:pos x="44" y="83"/>
                </a:cxn>
                <a:cxn ang="0">
                  <a:pos x="43" y="89"/>
                </a:cxn>
                <a:cxn ang="0">
                  <a:pos x="41" y="92"/>
                </a:cxn>
                <a:cxn ang="0">
                  <a:pos x="38" y="95"/>
                </a:cxn>
                <a:cxn ang="0">
                  <a:pos x="34" y="98"/>
                </a:cxn>
                <a:cxn ang="0">
                  <a:pos x="30" y="99"/>
                </a:cxn>
                <a:cxn ang="0">
                  <a:pos x="26" y="100"/>
                </a:cxn>
                <a:cxn ang="0">
                  <a:pos x="22" y="101"/>
                </a:cxn>
                <a:cxn ang="0">
                  <a:pos x="22" y="101"/>
                </a:cxn>
              </a:cxnLst>
              <a:rect l="0" t="0" r="r" b="b"/>
              <a:pathLst>
                <a:path w="52" h="101">
                  <a:moveTo>
                    <a:pt x="22" y="101"/>
                  </a:moveTo>
                  <a:lnTo>
                    <a:pt x="22" y="101"/>
                  </a:lnTo>
                  <a:lnTo>
                    <a:pt x="18" y="100"/>
                  </a:lnTo>
                  <a:lnTo>
                    <a:pt x="12" y="99"/>
                  </a:lnTo>
                  <a:lnTo>
                    <a:pt x="9" y="97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3" y="91"/>
                  </a:lnTo>
                  <a:lnTo>
                    <a:pt x="1" y="88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65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5" y="3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16"/>
                  </a:lnTo>
                  <a:lnTo>
                    <a:pt x="8" y="12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9" y="10"/>
                  </a:lnTo>
                  <a:lnTo>
                    <a:pt x="51" y="13"/>
                  </a:lnTo>
                  <a:lnTo>
                    <a:pt x="52" y="17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1" y="36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64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4" y="83"/>
                  </a:lnTo>
                  <a:lnTo>
                    <a:pt x="43" y="89"/>
                  </a:lnTo>
                  <a:lnTo>
                    <a:pt x="41" y="92"/>
                  </a:lnTo>
                  <a:lnTo>
                    <a:pt x="38" y="95"/>
                  </a:lnTo>
                  <a:lnTo>
                    <a:pt x="34" y="98"/>
                  </a:lnTo>
                  <a:lnTo>
                    <a:pt x="30" y="99"/>
                  </a:lnTo>
                  <a:lnTo>
                    <a:pt x="26" y="100"/>
                  </a:lnTo>
                  <a:lnTo>
                    <a:pt x="22" y="101"/>
                  </a:lnTo>
                  <a:lnTo>
                    <a:pt x="22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0" name="Freeform 646"/>
            <p:cNvSpPr/>
            <p:nvPr/>
          </p:nvSpPr>
          <p:spPr bwMode="auto">
            <a:xfrm>
              <a:off x="2813051" y="4378325"/>
              <a:ext cx="30163" cy="55563"/>
            </a:xfrm>
            <a:custGeom>
              <a:avLst/>
              <a:gdLst/>
              <a:ahLst/>
              <a:cxnLst>
                <a:cxn ang="0">
                  <a:pos x="23" y="105"/>
                </a:cxn>
                <a:cxn ang="0">
                  <a:pos x="23" y="105"/>
                </a:cxn>
                <a:cxn ang="0">
                  <a:pos x="19" y="104"/>
                </a:cxn>
                <a:cxn ang="0">
                  <a:pos x="15" y="103"/>
                </a:cxn>
                <a:cxn ang="0">
                  <a:pos x="10" y="100"/>
                </a:cxn>
                <a:cxn ang="0">
                  <a:pos x="6" y="97"/>
                </a:cxn>
                <a:cxn ang="0">
                  <a:pos x="6" y="97"/>
                </a:cxn>
                <a:cxn ang="0">
                  <a:pos x="4" y="94"/>
                </a:cxn>
                <a:cxn ang="0">
                  <a:pos x="2" y="90"/>
                </a:cxn>
                <a:cxn ang="0">
                  <a:pos x="1" y="87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74"/>
                </a:cxn>
                <a:cxn ang="0">
                  <a:pos x="3" y="65"/>
                </a:cxn>
                <a:cxn ang="0">
                  <a:pos x="3" y="65"/>
                </a:cxn>
                <a:cxn ang="0">
                  <a:pos x="6" y="53"/>
                </a:cxn>
                <a:cxn ang="0">
                  <a:pos x="6" y="46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31"/>
                </a:cxn>
                <a:cxn ang="0">
                  <a:pos x="7" y="22"/>
                </a:cxn>
                <a:cxn ang="0">
                  <a:pos x="8" y="17"/>
                </a:cxn>
                <a:cxn ang="0">
                  <a:pos x="10" y="13"/>
                </a:cxn>
                <a:cxn ang="0">
                  <a:pos x="13" y="9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21" y="3"/>
                </a:cxn>
                <a:cxn ang="0">
                  <a:pos x="25" y="1"/>
                </a:cxn>
                <a:cxn ang="0">
                  <a:pos x="30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8" y="0"/>
                </a:cxn>
                <a:cxn ang="0">
                  <a:pos x="42" y="1"/>
                </a:cxn>
                <a:cxn ang="0">
                  <a:pos x="46" y="3"/>
                </a:cxn>
                <a:cxn ang="0">
                  <a:pos x="49" y="6"/>
                </a:cxn>
                <a:cxn ang="0">
                  <a:pos x="49" y="6"/>
                </a:cxn>
                <a:cxn ang="0">
                  <a:pos x="53" y="12"/>
                </a:cxn>
                <a:cxn ang="0">
                  <a:pos x="55" y="20"/>
                </a:cxn>
                <a:cxn ang="0">
                  <a:pos x="56" y="23"/>
                </a:cxn>
                <a:cxn ang="0">
                  <a:pos x="55" y="27"/>
                </a:cxn>
                <a:cxn ang="0">
                  <a:pos x="54" y="31"/>
                </a:cxn>
                <a:cxn ang="0">
                  <a:pos x="53" y="34"/>
                </a:cxn>
                <a:cxn ang="0">
                  <a:pos x="52" y="35"/>
                </a:cxn>
                <a:cxn ang="0">
                  <a:pos x="52" y="35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52" y="52"/>
                </a:cxn>
                <a:cxn ang="0">
                  <a:pos x="52" y="52"/>
                </a:cxn>
                <a:cxn ang="0">
                  <a:pos x="51" y="58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48" y="73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46" y="87"/>
                </a:cxn>
                <a:cxn ang="0">
                  <a:pos x="44" y="91"/>
                </a:cxn>
                <a:cxn ang="0">
                  <a:pos x="41" y="95"/>
                </a:cxn>
                <a:cxn ang="0">
                  <a:pos x="39" y="98"/>
                </a:cxn>
                <a:cxn ang="0">
                  <a:pos x="36" y="101"/>
                </a:cxn>
                <a:cxn ang="0">
                  <a:pos x="32" y="103"/>
                </a:cxn>
                <a:cxn ang="0">
                  <a:pos x="28" y="104"/>
                </a:cxn>
                <a:cxn ang="0">
                  <a:pos x="23" y="105"/>
                </a:cxn>
                <a:cxn ang="0">
                  <a:pos x="23" y="105"/>
                </a:cxn>
              </a:cxnLst>
              <a:rect l="0" t="0" r="r" b="b"/>
              <a:pathLst>
                <a:path w="56" h="105">
                  <a:moveTo>
                    <a:pt x="23" y="105"/>
                  </a:moveTo>
                  <a:lnTo>
                    <a:pt x="23" y="105"/>
                  </a:lnTo>
                  <a:lnTo>
                    <a:pt x="19" y="104"/>
                  </a:lnTo>
                  <a:lnTo>
                    <a:pt x="15" y="103"/>
                  </a:lnTo>
                  <a:lnTo>
                    <a:pt x="10" y="100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4" y="94"/>
                  </a:lnTo>
                  <a:lnTo>
                    <a:pt x="2" y="90"/>
                  </a:lnTo>
                  <a:lnTo>
                    <a:pt x="1" y="87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74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6" y="53"/>
                  </a:lnTo>
                  <a:lnTo>
                    <a:pt x="6" y="46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31"/>
                  </a:lnTo>
                  <a:lnTo>
                    <a:pt x="7" y="22"/>
                  </a:lnTo>
                  <a:lnTo>
                    <a:pt x="8" y="17"/>
                  </a:lnTo>
                  <a:lnTo>
                    <a:pt x="10" y="13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1"/>
                  </a:lnTo>
                  <a:lnTo>
                    <a:pt x="46" y="3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3" y="12"/>
                  </a:lnTo>
                  <a:lnTo>
                    <a:pt x="55" y="20"/>
                  </a:lnTo>
                  <a:lnTo>
                    <a:pt x="56" y="23"/>
                  </a:lnTo>
                  <a:lnTo>
                    <a:pt x="55" y="27"/>
                  </a:lnTo>
                  <a:lnTo>
                    <a:pt x="54" y="31"/>
                  </a:lnTo>
                  <a:lnTo>
                    <a:pt x="53" y="34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1" y="58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8" y="73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6" y="87"/>
                  </a:lnTo>
                  <a:lnTo>
                    <a:pt x="44" y="91"/>
                  </a:lnTo>
                  <a:lnTo>
                    <a:pt x="41" y="95"/>
                  </a:lnTo>
                  <a:lnTo>
                    <a:pt x="39" y="98"/>
                  </a:lnTo>
                  <a:lnTo>
                    <a:pt x="36" y="101"/>
                  </a:lnTo>
                  <a:lnTo>
                    <a:pt x="32" y="103"/>
                  </a:lnTo>
                  <a:lnTo>
                    <a:pt x="28" y="104"/>
                  </a:lnTo>
                  <a:lnTo>
                    <a:pt x="23" y="105"/>
                  </a:lnTo>
                  <a:lnTo>
                    <a:pt x="23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1" name="Freeform 647"/>
            <p:cNvSpPr/>
            <p:nvPr/>
          </p:nvSpPr>
          <p:spPr bwMode="auto">
            <a:xfrm>
              <a:off x="2578101" y="4462463"/>
              <a:ext cx="196850" cy="26988"/>
            </a:xfrm>
            <a:custGeom>
              <a:avLst/>
              <a:gdLst/>
              <a:ahLst/>
              <a:cxnLst>
                <a:cxn ang="0">
                  <a:pos x="347" y="50"/>
                </a:cxn>
                <a:cxn ang="0">
                  <a:pos x="347" y="50"/>
                </a:cxn>
                <a:cxn ang="0">
                  <a:pos x="265" y="49"/>
                </a:cxn>
                <a:cxn ang="0">
                  <a:pos x="185" y="48"/>
                </a:cxn>
                <a:cxn ang="0">
                  <a:pos x="185" y="48"/>
                </a:cxn>
                <a:cxn ang="0">
                  <a:pos x="103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1"/>
                </a:cxn>
                <a:cxn ang="0">
                  <a:pos x="5" y="39"/>
                </a:cxn>
                <a:cxn ang="0">
                  <a:pos x="3" y="35"/>
                </a:cxn>
                <a:cxn ang="0">
                  <a:pos x="1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9"/>
                </a:cxn>
                <a:cxn ang="0">
                  <a:pos x="1" y="14"/>
                </a:cxn>
                <a:cxn ang="0">
                  <a:pos x="3" y="11"/>
                </a:cxn>
                <a:cxn ang="0">
                  <a:pos x="5" y="7"/>
                </a:cxn>
                <a:cxn ang="0">
                  <a:pos x="8" y="5"/>
                </a:cxn>
                <a:cxn ang="0">
                  <a:pos x="12" y="2"/>
                </a:cxn>
                <a:cxn ang="0">
                  <a:pos x="16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03" y="1"/>
                </a:cxn>
                <a:cxn ang="0">
                  <a:pos x="185" y="2"/>
                </a:cxn>
                <a:cxn ang="0">
                  <a:pos x="185" y="2"/>
                </a:cxn>
                <a:cxn ang="0">
                  <a:pos x="265" y="3"/>
                </a:cxn>
                <a:cxn ang="0">
                  <a:pos x="347" y="4"/>
                </a:cxn>
                <a:cxn ang="0">
                  <a:pos x="347" y="4"/>
                </a:cxn>
                <a:cxn ang="0">
                  <a:pos x="353" y="4"/>
                </a:cxn>
                <a:cxn ang="0">
                  <a:pos x="357" y="5"/>
                </a:cxn>
                <a:cxn ang="0">
                  <a:pos x="361" y="8"/>
                </a:cxn>
                <a:cxn ang="0">
                  <a:pos x="364" y="10"/>
                </a:cxn>
                <a:cxn ang="0">
                  <a:pos x="367" y="14"/>
                </a:cxn>
                <a:cxn ang="0">
                  <a:pos x="368" y="18"/>
                </a:cxn>
                <a:cxn ang="0">
                  <a:pos x="369" y="22"/>
                </a:cxn>
                <a:cxn ang="0">
                  <a:pos x="370" y="27"/>
                </a:cxn>
                <a:cxn ang="0">
                  <a:pos x="370" y="27"/>
                </a:cxn>
                <a:cxn ang="0">
                  <a:pos x="369" y="31"/>
                </a:cxn>
                <a:cxn ang="0">
                  <a:pos x="368" y="35"/>
                </a:cxn>
                <a:cxn ang="0">
                  <a:pos x="367" y="38"/>
                </a:cxn>
                <a:cxn ang="0">
                  <a:pos x="364" y="42"/>
                </a:cxn>
                <a:cxn ang="0">
                  <a:pos x="361" y="45"/>
                </a:cxn>
                <a:cxn ang="0">
                  <a:pos x="357" y="48"/>
                </a:cxn>
                <a:cxn ang="0">
                  <a:pos x="353" y="49"/>
                </a:cxn>
                <a:cxn ang="0">
                  <a:pos x="347" y="50"/>
                </a:cxn>
                <a:cxn ang="0">
                  <a:pos x="347" y="50"/>
                </a:cxn>
              </a:cxnLst>
              <a:rect l="0" t="0" r="r" b="b"/>
              <a:pathLst>
                <a:path w="370" h="50">
                  <a:moveTo>
                    <a:pt x="347" y="50"/>
                  </a:moveTo>
                  <a:lnTo>
                    <a:pt x="347" y="50"/>
                  </a:lnTo>
                  <a:lnTo>
                    <a:pt x="265" y="49"/>
                  </a:lnTo>
                  <a:lnTo>
                    <a:pt x="185" y="48"/>
                  </a:lnTo>
                  <a:lnTo>
                    <a:pt x="185" y="48"/>
                  </a:lnTo>
                  <a:lnTo>
                    <a:pt x="103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1"/>
                  </a:lnTo>
                  <a:lnTo>
                    <a:pt x="5" y="39"/>
                  </a:lnTo>
                  <a:lnTo>
                    <a:pt x="3" y="35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5" y="7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03" y="1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265" y="3"/>
                  </a:lnTo>
                  <a:lnTo>
                    <a:pt x="347" y="4"/>
                  </a:lnTo>
                  <a:lnTo>
                    <a:pt x="347" y="4"/>
                  </a:lnTo>
                  <a:lnTo>
                    <a:pt x="353" y="4"/>
                  </a:lnTo>
                  <a:lnTo>
                    <a:pt x="357" y="5"/>
                  </a:lnTo>
                  <a:lnTo>
                    <a:pt x="361" y="8"/>
                  </a:lnTo>
                  <a:lnTo>
                    <a:pt x="364" y="10"/>
                  </a:lnTo>
                  <a:lnTo>
                    <a:pt x="367" y="14"/>
                  </a:lnTo>
                  <a:lnTo>
                    <a:pt x="368" y="18"/>
                  </a:lnTo>
                  <a:lnTo>
                    <a:pt x="369" y="22"/>
                  </a:lnTo>
                  <a:lnTo>
                    <a:pt x="370" y="27"/>
                  </a:lnTo>
                  <a:lnTo>
                    <a:pt x="370" y="27"/>
                  </a:lnTo>
                  <a:lnTo>
                    <a:pt x="369" y="31"/>
                  </a:lnTo>
                  <a:lnTo>
                    <a:pt x="368" y="35"/>
                  </a:lnTo>
                  <a:lnTo>
                    <a:pt x="367" y="38"/>
                  </a:lnTo>
                  <a:lnTo>
                    <a:pt x="364" y="42"/>
                  </a:lnTo>
                  <a:lnTo>
                    <a:pt x="361" y="45"/>
                  </a:lnTo>
                  <a:lnTo>
                    <a:pt x="357" y="48"/>
                  </a:lnTo>
                  <a:lnTo>
                    <a:pt x="353" y="49"/>
                  </a:lnTo>
                  <a:lnTo>
                    <a:pt x="347" y="50"/>
                  </a:lnTo>
                  <a:lnTo>
                    <a:pt x="347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2" name="Freeform 648"/>
            <p:cNvSpPr/>
            <p:nvPr/>
          </p:nvSpPr>
          <p:spPr bwMode="auto">
            <a:xfrm>
              <a:off x="2581276" y="4510088"/>
              <a:ext cx="82550" cy="23813"/>
            </a:xfrm>
            <a:custGeom>
              <a:avLst/>
              <a:gdLst/>
              <a:ahLst/>
              <a:cxnLst>
                <a:cxn ang="0">
                  <a:pos x="22" y="45"/>
                </a:cxn>
                <a:cxn ang="0">
                  <a:pos x="22" y="45"/>
                </a:cxn>
                <a:cxn ang="0">
                  <a:pos x="17" y="45"/>
                </a:cxn>
                <a:cxn ang="0">
                  <a:pos x="13" y="43"/>
                </a:cxn>
                <a:cxn ang="0">
                  <a:pos x="8" y="41"/>
                </a:cxn>
                <a:cxn ang="0">
                  <a:pos x="5" y="38"/>
                </a:cxn>
                <a:cxn ang="0">
                  <a:pos x="3" y="35"/>
                </a:cxn>
                <a:cxn ang="0">
                  <a:pos x="1" y="31"/>
                </a:cxn>
                <a:cxn ang="0">
                  <a:pos x="1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1" y="18"/>
                </a:cxn>
                <a:cxn ang="0">
                  <a:pos x="1" y="14"/>
                </a:cxn>
                <a:cxn ang="0">
                  <a:pos x="3" y="10"/>
                </a:cxn>
                <a:cxn ang="0">
                  <a:pos x="5" y="7"/>
                </a:cxn>
                <a:cxn ang="0">
                  <a:pos x="8" y="4"/>
                </a:cxn>
                <a:cxn ang="0">
                  <a:pos x="13" y="2"/>
                </a:cxn>
                <a:cxn ang="0">
                  <a:pos x="17" y="1"/>
                </a:cxn>
                <a:cxn ang="0">
                  <a:pos x="22" y="0"/>
                </a:cxn>
                <a:cxn ang="0">
                  <a:pos x="132" y="0"/>
                </a:cxn>
                <a:cxn ang="0">
                  <a:pos x="132" y="0"/>
                </a:cxn>
                <a:cxn ang="0">
                  <a:pos x="139" y="1"/>
                </a:cxn>
                <a:cxn ang="0">
                  <a:pos x="143" y="2"/>
                </a:cxn>
                <a:cxn ang="0">
                  <a:pos x="147" y="4"/>
                </a:cxn>
                <a:cxn ang="0">
                  <a:pos x="150" y="7"/>
                </a:cxn>
                <a:cxn ang="0">
                  <a:pos x="152" y="10"/>
                </a:cxn>
                <a:cxn ang="0">
                  <a:pos x="153" y="14"/>
                </a:cxn>
                <a:cxn ang="0">
                  <a:pos x="154" y="18"/>
                </a:cxn>
                <a:cxn ang="0">
                  <a:pos x="155" y="23"/>
                </a:cxn>
                <a:cxn ang="0">
                  <a:pos x="155" y="23"/>
                </a:cxn>
                <a:cxn ang="0">
                  <a:pos x="154" y="27"/>
                </a:cxn>
                <a:cxn ang="0">
                  <a:pos x="153" y="31"/>
                </a:cxn>
                <a:cxn ang="0">
                  <a:pos x="152" y="35"/>
                </a:cxn>
                <a:cxn ang="0">
                  <a:pos x="150" y="38"/>
                </a:cxn>
                <a:cxn ang="0">
                  <a:pos x="147" y="41"/>
                </a:cxn>
                <a:cxn ang="0">
                  <a:pos x="143" y="43"/>
                </a:cxn>
                <a:cxn ang="0">
                  <a:pos x="139" y="45"/>
                </a:cxn>
                <a:cxn ang="0">
                  <a:pos x="132" y="45"/>
                </a:cxn>
                <a:cxn ang="0">
                  <a:pos x="22" y="45"/>
                </a:cxn>
              </a:cxnLst>
              <a:rect l="0" t="0" r="r" b="b"/>
              <a:pathLst>
                <a:path w="155" h="45">
                  <a:moveTo>
                    <a:pt x="22" y="45"/>
                  </a:moveTo>
                  <a:lnTo>
                    <a:pt x="22" y="45"/>
                  </a:lnTo>
                  <a:lnTo>
                    <a:pt x="17" y="45"/>
                  </a:lnTo>
                  <a:lnTo>
                    <a:pt x="13" y="43"/>
                  </a:lnTo>
                  <a:lnTo>
                    <a:pt x="8" y="41"/>
                  </a:lnTo>
                  <a:lnTo>
                    <a:pt x="5" y="38"/>
                  </a:lnTo>
                  <a:lnTo>
                    <a:pt x="3" y="35"/>
                  </a:lnTo>
                  <a:lnTo>
                    <a:pt x="1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7"/>
                  </a:lnTo>
                  <a:lnTo>
                    <a:pt x="8" y="4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9" y="1"/>
                  </a:lnTo>
                  <a:lnTo>
                    <a:pt x="143" y="2"/>
                  </a:lnTo>
                  <a:lnTo>
                    <a:pt x="147" y="4"/>
                  </a:lnTo>
                  <a:lnTo>
                    <a:pt x="150" y="7"/>
                  </a:lnTo>
                  <a:lnTo>
                    <a:pt x="152" y="10"/>
                  </a:lnTo>
                  <a:lnTo>
                    <a:pt x="153" y="14"/>
                  </a:lnTo>
                  <a:lnTo>
                    <a:pt x="154" y="18"/>
                  </a:lnTo>
                  <a:lnTo>
                    <a:pt x="155" y="23"/>
                  </a:lnTo>
                  <a:lnTo>
                    <a:pt x="155" y="23"/>
                  </a:lnTo>
                  <a:lnTo>
                    <a:pt x="154" y="27"/>
                  </a:lnTo>
                  <a:lnTo>
                    <a:pt x="153" y="31"/>
                  </a:lnTo>
                  <a:lnTo>
                    <a:pt x="152" y="35"/>
                  </a:lnTo>
                  <a:lnTo>
                    <a:pt x="150" y="38"/>
                  </a:lnTo>
                  <a:lnTo>
                    <a:pt x="147" y="41"/>
                  </a:lnTo>
                  <a:lnTo>
                    <a:pt x="143" y="43"/>
                  </a:lnTo>
                  <a:lnTo>
                    <a:pt x="139" y="45"/>
                  </a:lnTo>
                  <a:lnTo>
                    <a:pt x="132" y="45"/>
                  </a:lnTo>
                  <a:lnTo>
                    <a:pt x="22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3" name="Freeform 649"/>
            <p:cNvSpPr/>
            <p:nvPr/>
          </p:nvSpPr>
          <p:spPr bwMode="auto">
            <a:xfrm>
              <a:off x="2578101" y="4552950"/>
              <a:ext cx="241300" cy="31750"/>
            </a:xfrm>
            <a:custGeom>
              <a:avLst/>
              <a:gdLst/>
              <a:ahLst/>
              <a:cxnLst>
                <a:cxn ang="0">
                  <a:pos x="400" y="58"/>
                </a:cxn>
                <a:cxn ang="0">
                  <a:pos x="400" y="58"/>
                </a:cxn>
                <a:cxn ang="0">
                  <a:pos x="352" y="58"/>
                </a:cxn>
                <a:cxn ang="0">
                  <a:pos x="305" y="56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17" y="48"/>
                </a:cxn>
                <a:cxn ang="0">
                  <a:pos x="69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2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1" y="31"/>
                </a:cxn>
                <a:cxn ang="0">
                  <a:pos x="0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1" y="15"/>
                </a:cxn>
                <a:cxn ang="0">
                  <a:pos x="3" y="11"/>
                </a:cxn>
                <a:cxn ang="0">
                  <a:pos x="5" y="8"/>
                </a:cxn>
                <a:cxn ang="0">
                  <a:pos x="8" y="5"/>
                </a:cxn>
                <a:cxn ang="0">
                  <a:pos x="12" y="3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69" y="0"/>
                </a:cxn>
                <a:cxn ang="0">
                  <a:pos x="117" y="3"/>
                </a:cxn>
                <a:cxn ang="0">
                  <a:pos x="211" y="7"/>
                </a:cxn>
                <a:cxn ang="0">
                  <a:pos x="211" y="7"/>
                </a:cxn>
                <a:cxn ang="0">
                  <a:pos x="305" y="11"/>
                </a:cxn>
                <a:cxn ang="0">
                  <a:pos x="352" y="13"/>
                </a:cxn>
                <a:cxn ang="0">
                  <a:pos x="400" y="13"/>
                </a:cxn>
                <a:cxn ang="0">
                  <a:pos x="400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8" y="13"/>
                </a:cxn>
                <a:cxn ang="0">
                  <a:pos x="443" y="15"/>
                </a:cxn>
                <a:cxn ang="0">
                  <a:pos x="446" y="17"/>
                </a:cxn>
                <a:cxn ang="0">
                  <a:pos x="449" y="20"/>
                </a:cxn>
                <a:cxn ang="0">
                  <a:pos x="451" y="23"/>
                </a:cxn>
                <a:cxn ang="0">
                  <a:pos x="453" y="26"/>
                </a:cxn>
                <a:cxn ang="0">
                  <a:pos x="454" y="30"/>
                </a:cxn>
                <a:cxn ang="0">
                  <a:pos x="454" y="35"/>
                </a:cxn>
                <a:cxn ang="0">
                  <a:pos x="454" y="35"/>
                </a:cxn>
                <a:cxn ang="0">
                  <a:pos x="454" y="39"/>
                </a:cxn>
                <a:cxn ang="0">
                  <a:pos x="453" y="43"/>
                </a:cxn>
                <a:cxn ang="0">
                  <a:pos x="451" y="47"/>
                </a:cxn>
                <a:cxn ang="0">
                  <a:pos x="449" y="51"/>
                </a:cxn>
                <a:cxn ang="0">
                  <a:pos x="446" y="54"/>
                </a:cxn>
                <a:cxn ang="0">
                  <a:pos x="442" y="56"/>
                </a:cxn>
                <a:cxn ang="0">
                  <a:pos x="438" y="57"/>
                </a:cxn>
                <a:cxn ang="0">
                  <a:pos x="433" y="58"/>
                </a:cxn>
                <a:cxn ang="0">
                  <a:pos x="433" y="58"/>
                </a:cxn>
                <a:cxn ang="0">
                  <a:pos x="400" y="58"/>
                </a:cxn>
                <a:cxn ang="0">
                  <a:pos x="400" y="58"/>
                </a:cxn>
              </a:cxnLst>
              <a:rect l="0" t="0" r="r" b="b"/>
              <a:pathLst>
                <a:path w="454" h="58">
                  <a:moveTo>
                    <a:pt x="400" y="58"/>
                  </a:moveTo>
                  <a:lnTo>
                    <a:pt x="400" y="58"/>
                  </a:lnTo>
                  <a:lnTo>
                    <a:pt x="352" y="58"/>
                  </a:lnTo>
                  <a:lnTo>
                    <a:pt x="305" y="56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17" y="48"/>
                  </a:lnTo>
                  <a:lnTo>
                    <a:pt x="69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1" y="31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69" y="0"/>
                  </a:lnTo>
                  <a:lnTo>
                    <a:pt x="117" y="3"/>
                  </a:lnTo>
                  <a:lnTo>
                    <a:pt x="211" y="7"/>
                  </a:lnTo>
                  <a:lnTo>
                    <a:pt x="211" y="7"/>
                  </a:lnTo>
                  <a:lnTo>
                    <a:pt x="305" y="11"/>
                  </a:lnTo>
                  <a:lnTo>
                    <a:pt x="352" y="13"/>
                  </a:lnTo>
                  <a:lnTo>
                    <a:pt x="400" y="13"/>
                  </a:lnTo>
                  <a:lnTo>
                    <a:pt x="400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8" y="13"/>
                  </a:lnTo>
                  <a:lnTo>
                    <a:pt x="443" y="15"/>
                  </a:lnTo>
                  <a:lnTo>
                    <a:pt x="446" y="17"/>
                  </a:lnTo>
                  <a:lnTo>
                    <a:pt x="449" y="20"/>
                  </a:lnTo>
                  <a:lnTo>
                    <a:pt x="451" y="23"/>
                  </a:lnTo>
                  <a:lnTo>
                    <a:pt x="453" y="26"/>
                  </a:lnTo>
                  <a:lnTo>
                    <a:pt x="454" y="30"/>
                  </a:lnTo>
                  <a:lnTo>
                    <a:pt x="454" y="35"/>
                  </a:lnTo>
                  <a:lnTo>
                    <a:pt x="454" y="35"/>
                  </a:lnTo>
                  <a:lnTo>
                    <a:pt x="454" y="39"/>
                  </a:lnTo>
                  <a:lnTo>
                    <a:pt x="453" y="43"/>
                  </a:lnTo>
                  <a:lnTo>
                    <a:pt x="451" y="47"/>
                  </a:lnTo>
                  <a:lnTo>
                    <a:pt x="449" y="51"/>
                  </a:lnTo>
                  <a:lnTo>
                    <a:pt x="446" y="54"/>
                  </a:lnTo>
                  <a:lnTo>
                    <a:pt x="442" y="56"/>
                  </a:lnTo>
                  <a:lnTo>
                    <a:pt x="438" y="57"/>
                  </a:lnTo>
                  <a:lnTo>
                    <a:pt x="433" y="58"/>
                  </a:lnTo>
                  <a:lnTo>
                    <a:pt x="433" y="58"/>
                  </a:lnTo>
                  <a:lnTo>
                    <a:pt x="400" y="58"/>
                  </a:lnTo>
                  <a:lnTo>
                    <a:pt x="400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4" name="Freeform 650"/>
            <p:cNvSpPr/>
            <p:nvPr/>
          </p:nvSpPr>
          <p:spPr bwMode="auto">
            <a:xfrm>
              <a:off x="2163763" y="4130675"/>
              <a:ext cx="603250" cy="517525"/>
            </a:xfrm>
            <a:custGeom>
              <a:avLst/>
              <a:gdLst/>
              <a:ahLst/>
              <a:cxnLst>
                <a:cxn ang="0">
                  <a:pos x="152" y="976"/>
                </a:cxn>
                <a:cxn ang="0">
                  <a:pos x="69" y="957"/>
                </a:cxn>
                <a:cxn ang="0">
                  <a:pos x="35" y="924"/>
                </a:cxn>
                <a:cxn ang="0">
                  <a:pos x="9" y="878"/>
                </a:cxn>
                <a:cxn ang="0">
                  <a:pos x="0" y="852"/>
                </a:cxn>
                <a:cxn ang="0">
                  <a:pos x="1" y="746"/>
                </a:cxn>
                <a:cxn ang="0">
                  <a:pos x="4" y="564"/>
                </a:cxn>
                <a:cxn ang="0">
                  <a:pos x="2" y="463"/>
                </a:cxn>
                <a:cxn ang="0">
                  <a:pos x="5" y="378"/>
                </a:cxn>
                <a:cxn ang="0">
                  <a:pos x="2" y="261"/>
                </a:cxn>
                <a:cxn ang="0">
                  <a:pos x="14" y="150"/>
                </a:cxn>
                <a:cxn ang="0">
                  <a:pos x="18" y="135"/>
                </a:cxn>
                <a:cxn ang="0">
                  <a:pos x="32" y="65"/>
                </a:cxn>
                <a:cxn ang="0">
                  <a:pos x="66" y="26"/>
                </a:cxn>
                <a:cxn ang="0">
                  <a:pos x="137" y="2"/>
                </a:cxn>
                <a:cxn ang="0">
                  <a:pos x="197" y="0"/>
                </a:cxn>
                <a:cxn ang="0">
                  <a:pos x="288" y="7"/>
                </a:cxn>
                <a:cxn ang="0">
                  <a:pos x="338" y="6"/>
                </a:cxn>
                <a:cxn ang="0">
                  <a:pos x="433" y="12"/>
                </a:cxn>
                <a:cxn ang="0">
                  <a:pos x="535" y="9"/>
                </a:cxn>
                <a:cxn ang="0">
                  <a:pos x="789" y="13"/>
                </a:cxn>
                <a:cxn ang="0">
                  <a:pos x="993" y="15"/>
                </a:cxn>
                <a:cxn ang="0">
                  <a:pos x="1078" y="33"/>
                </a:cxn>
                <a:cxn ang="0">
                  <a:pos x="1120" y="71"/>
                </a:cxn>
                <a:cxn ang="0">
                  <a:pos x="1139" y="149"/>
                </a:cxn>
                <a:cxn ang="0">
                  <a:pos x="1128" y="219"/>
                </a:cxn>
                <a:cxn ang="0">
                  <a:pos x="1111" y="230"/>
                </a:cxn>
                <a:cxn ang="0">
                  <a:pos x="1088" y="212"/>
                </a:cxn>
                <a:cxn ang="0">
                  <a:pos x="1092" y="184"/>
                </a:cxn>
                <a:cxn ang="0">
                  <a:pos x="1090" y="133"/>
                </a:cxn>
                <a:cxn ang="0">
                  <a:pos x="1069" y="80"/>
                </a:cxn>
                <a:cxn ang="0">
                  <a:pos x="1039" y="67"/>
                </a:cxn>
                <a:cxn ang="0">
                  <a:pos x="914" y="61"/>
                </a:cxn>
                <a:cxn ang="0">
                  <a:pos x="786" y="62"/>
                </a:cxn>
                <a:cxn ang="0">
                  <a:pos x="689" y="63"/>
                </a:cxn>
                <a:cxn ang="0">
                  <a:pos x="566" y="56"/>
                </a:cxn>
                <a:cxn ang="0">
                  <a:pos x="289" y="53"/>
                </a:cxn>
                <a:cxn ang="0">
                  <a:pos x="154" y="46"/>
                </a:cxn>
                <a:cxn ang="0">
                  <a:pos x="89" y="64"/>
                </a:cxn>
                <a:cxn ang="0">
                  <a:pos x="70" y="94"/>
                </a:cxn>
                <a:cxn ang="0">
                  <a:pos x="64" y="141"/>
                </a:cxn>
                <a:cxn ang="0">
                  <a:pos x="60" y="164"/>
                </a:cxn>
                <a:cxn ang="0">
                  <a:pos x="50" y="264"/>
                </a:cxn>
                <a:cxn ang="0">
                  <a:pos x="51" y="414"/>
                </a:cxn>
                <a:cxn ang="0">
                  <a:pos x="49" y="513"/>
                </a:cxn>
                <a:cxn ang="0">
                  <a:pos x="51" y="674"/>
                </a:cxn>
                <a:cxn ang="0">
                  <a:pos x="47" y="807"/>
                </a:cxn>
                <a:cxn ang="0">
                  <a:pos x="49" y="851"/>
                </a:cxn>
                <a:cxn ang="0">
                  <a:pos x="57" y="880"/>
                </a:cxn>
                <a:cxn ang="0">
                  <a:pos x="88" y="915"/>
                </a:cxn>
                <a:cxn ang="0">
                  <a:pos x="142" y="931"/>
                </a:cxn>
                <a:cxn ang="0">
                  <a:pos x="201" y="930"/>
                </a:cxn>
                <a:cxn ang="0">
                  <a:pos x="280" y="933"/>
                </a:cxn>
                <a:cxn ang="0">
                  <a:pos x="301" y="947"/>
                </a:cxn>
                <a:cxn ang="0">
                  <a:pos x="300" y="968"/>
                </a:cxn>
                <a:cxn ang="0">
                  <a:pos x="280" y="978"/>
                </a:cxn>
              </a:cxnLst>
              <a:rect l="0" t="0" r="r" b="b"/>
              <a:pathLst>
                <a:path w="1139" h="978">
                  <a:moveTo>
                    <a:pt x="280" y="978"/>
                  </a:moveTo>
                  <a:lnTo>
                    <a:pt x="280" y="978"/>
                  </a:lnTo>
                  <a:lnTo>
                    <a:pt x="218" y="978"/>
                  </a:lnTo>
                  <a:lnTo>
                    <a:pt x="156" y="977"/>
                  </a:lnTo>
                  <a:lnTo>
                    <a:pt x="152" y="976"/>
                  </a:lnTo>
                  <a:lnTo>
                    <a:pt x="152" y="976"/>
                  </a:lnTo>
                  <a:lnTo>
                    <a:pt x="139" y="976"/>
                  </a:lnTo>
                  <a:lnTo>
                    <a:pt x="125" y="975"/>
                  </a:lnTo>
                  <a:lnTo>
                    <a:pt x="112" y="973"/>
                  </a:lnTo>
                  <a:lnTo>
                    <a:pt x="97" y="970"/>
                  </a:lnTo>
                  <a:lnTo>
                    <a:pt x="83" y="965"/>
                  </a:lnTo>
                  <a:lnTo>
                    <a:pt x="69" y="957"/>
                  </a:lnTo>
                  <a:lnTo>
                    <a:pt x="63" y="953"/>
                  </a:lnTo>
                  <a:lnTo>
                    <a:pt x="57" y="949"/>
                  </a:lnTo>
                  <a:lnTo>
                    <a:pt x="52" y="944"/>
                  </a:lnTo>
                  <a:lnTo>
                    <a:pt x="47" y="938"/>
                  </a:lnTo>
                  <a:lnTo>
                    <a:pt x="47" y="938"/>
                  </a:lnTo>
                  <a:lnTo>
                    <a:pt x="35" y="924"/>
                  </a:lnTo>
                  <a:lnTo>
                    <a:pt x="26" y="912"/>
                  </a:lnTo>
                  <a:lnTo>
                    <a:pt x="19" y="899"/>
                  </a:lnTo>
                  <a:lnTo>
                    <a:pt x="11" y="885"/>
                  </a:lnTo>
                  <a:lnTo>
                    <a:pt x="11" y="885"/>
                  </a:lnTo>
                  <a:lnTo>
                    <a:pt x="9" y="878"/>
                  </a:lnTo>
                  <a:lnTo>
                    <a:pt x="9" y="878"/>
                  </a:lnTo>
                  <a:lnTo>
                    <a:pt x="7" y="875"/>
                  </a:lnTo>
                  <a:lnTo>
                    <a:pt x="4" y="870"/>
                  </a:lnTo>
                  <a:lnTo>
                    <a:pt x="4" y="870"/>
                  </a:lnTo>
                  <a:lnTo>
                    <a:pt x="3" y="866"/>
                  </a:lnTo>
                  <a:lnTo>
                    <a:pt x="1" y="861"/>
                  </a:lnTo>
                  <a:lnTo>
                    <a:pt x="0" y="852"/>
                  </a:lnTo>
                  <a:lnTo>
                    <a:pt x="0" y="843"/>
                  </a:lnTo>
                  <a:lnTo>
                    <a:pt x="1" y="832"/>
                  </a:lnTo>
                  <a:lnTo>
                    <a:pt x="1" y="832"/>
                  </a:lnTo>
                  <a:lnTo>
                    <a:pt x="1" y="818"/>
                  </a:lnTo>
                  <a:lnTo>
                    <a:pt x="1" y="746"/>
                  </a:lnTo>
                  <a:lnTo>
                    <a:pt x="1" y="746"/>
                  </a:lnTo>
                  <a:lnTo>
                    <a:pt x="2" y="700"/>
                  </a:lnTo>
                  <a:lnTo>
                    <a:pt x="3" y="655"/>
                  </a:lnTo>
                  <a:lnTo>
                    <a:pt x="3" y="655"/>
                  </a:lnTo>
                  <a:lnTo>
                    <a:pt x="4" y="609"/>
                  </a:lnTo>
                  <a:lnTo>
                    <a:pt x="4" y="564"/>
                  </a:lnTo>
                  <a:lnTo>
                    <a:pt x="4" y="564"/>
                  </a:lnTo>
                  <a:lnTo>
                    <a:pt x="4" y="538"/>
                  </a:lnTo>
                  <a:lnTo>
                    <a:pt x="3" y="512"/>
                  </a:lnTo>
                  <a:lnTo>
                    <a:pt x="3" y="512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2" y="463"/>
                  </a:lnTo>
                  <a:lnTo>
                    <a:pt x="3" y="445"/>
                  </a:lnTo>
                  <a:lnTo>
                    <a:pt x="3" y="445"/>
                  </a:lnTo>
                  <a:lnTo>
                    <a:pt x="5" y="430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5" y="378"/>
                  </a:lnTo>
                  <a:lnTo>
                    <a:pt x="4" y="342"/>
                  </a:lnTo>
                  <a:lnTo>
                    <a:pt x="4" y="342"/>
                  </a:lnTo>
                  <a:lnTo>
                    <a:pt x="2" y="309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2" y="261"/>
                  </a:lnTo>
                  <a:lnTo>
                    <a:pt x="3" y="246"/>
                  </a:lnTo>
                  <a:lnTo>
                    <a:pt x="7" y="216"/>
                  </a:lnTo>
                  <a:lnTo>
                    <a:pt x="7" y="216"/>
                  </a:lnTo>
                  <a:lnTo>
                    <a:pt x="12" y="184"/>
                  </a:lnTo>
                  <a:lnTo>
                    <a:pt x="13" y="166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44"/>
                  </a:lnTo>
                  <a:lnTo>
                    <a:pt x="17" y="138"/>
                  </a:lnTo>
                  <a:lnTo>
                    <a:pt x="18" y="136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18" y="123"/>
                  </a:lnTo>
                  <a:lnTo>
                    <a:pt x="19" y="111"/>
                  </a:lnTo>
                  <a:lnTo>
                    <a:pt x="21" y="99"/>
                  </a:lnTo>
                  <a:lnTo>
                    <a:pt x="24" y="87"/>
                  </a:lnTo>
                  <a:lnTo>
                    <a:pt x="28" y="75"/>
                  </a:lnTo>
                  <a:lnTo>
                    <a:pt x="32" y="65"/>
                  </a:lnTo>
                  <a:lnTo>
                    <a:pt x="38" y="5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52" y="38"/>
                  </a:lnTo>
                  <a:lnTo>
                    <a:pt x="59" y="31"/>
                  </a:lnTo>
                  <a:lnTo>
                    <a:pt x="66" y="26"/>
                  </a:lnTo>
                  <a:lnTo>
                    <a:pt x="73" y="21"/>
                  </a:lnTo>
                  <a:lnTo>
                    <a:pt x="81" y="16"/>
                  </a:lnTo>
                  <a:lnTo>
                    <a:pt x="88" y="12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37" y="2"/>
                  </a:lnTo>
                  <a:lnTo>
                    <a:pt x="156" y="1"/>
                  </a:lnTo>
                  <a:lnTo>
                    <a:pt x="175" y="1"/>
                  </a:lnTo>
                  <a:lnTo>
                    <a:pt x="175" y="1"/>
                  </a:lnTo>
                  <a:lnTo>
                    <a:pt x="192" y="1"/>
                  </a:lnTo>
                  <a:lnTo>
                    <a:pt x="192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220" y="1"/>
                  </a:lnTo>
                  <a:lnTo>
                    <a:pt x="243" y="3"/>
                  </a:lnTo>
                  <a:lnTo>
                    <a:pt x="243" y="3"/>
                  </a:lnTo>
                  <a:lnTo>
                    <a:pt x="265" y="6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0" y="7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38" y="6"/>
                  </a:lnTo>
                  <a:lnTo>
                    <a:pt x="338" y="6"/>
                  </a:lnTo>
                  <a:lnTo>
                    <a:pt x="354" y="6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83" y="9"/>
                  </a:lnTo>
                  <a:lnTo>
                    <a:pt x="399" y="11"/>
                  </a:lnTo>
                  <a:lnTo>
                    <a:pt x="433" y="12"/>
                  </a:lnTo>
                  <a:lnTo>
                    <a:pt x="433" y="12"/>
                  </a:lnTo>
                  <a:lnTo>
                    <a:pt x="459" y="11"/>
                  </a:lnTo>
                  <a:lnTo>
                    <a:pt x="484" y="10"/>
                  </a:lnTo>
                  <a:lnTo>
                    <a:pt x="484" y="10"/>
                  </a:lnTo>
                  <a:lnTo>
                    <a:pt x="535" y="9"/>
                  </a:lnTo>
                  <a:lnTo>
                    <a:pt x="535" y="9"/>
                  </a:lnTo>
                  <a:lnTo>
                    <a:pt x="566" y="10"/>
                  </a:lnTo>
                  <a:lnTo>
                    <a:pt x="566" y="10"/>
                  </a:lnTo>
                  <a:lnTo>
                    <a:pt x="633" y="13"/>
                  </a:lnTo>
                  <a:lnTo>
                    <a:pt x="712" y="14"/>
                  </a:lnTo>
                  <a:lnTo>
                    <a:pt x="712" y="14"/>
                  </a:lnTo>
                  <a:lnTo>
                    <a:pt x="789" y="13"/>
                  </a:lnTo>
                  <a:lnTo>
                    <a:pt x="789" y="13"/>
                  </a:lnTo>
                  <a:lnTo>
                    <a:pt x="867" y="13"/>
                  </a:lnTo>
                  <a:lnTo>
                    <a:pt x="867" y="13"/>
                  </a:lnTo>
                  <a:lnTo>
                    <a:pt x="935" y="13"/>
                  </a:lnTo>
                  <a:lnTo>
                    <a:pt x="993" y="15"/>
                  </a:lnTo>
                  <a:lnTo>
                    <a:pt x="993" y="15"/>
                  </a:lnTo>
                  <a:lnTo>
                    <a:pt x="1013" y="17"/>
                  </a:lnTo>
                  <a:lnTo>
                    <a:pt x="1033" y="20"/>
                  </a:lnTo>
                  <a:lnTo>
                    <a:pt x="1052" y="24"/>
                  </a:lnTo>
                  <a:lnTo>
                    <a:pt x="1061" y="27"/>
                  </a:lnTo>
                  <a:lnTo>
                    <a:pt x="1070" y="30"/>
                  </a:lnTo>
                  <a:lnTo>
                    <a:pt x="1078" y="33"/>
                  </a:lnTo>
                  <a:lnTo>
                    <a:pt x="1087" y="38"/>
                  </a:lnTo>
                  <a:lnTo>
                    <a:pt x="1094" y="43"/>
                  </a:lnTo>
                  <a:lnTo>
                    <a:pt x="1101" y="48"/>
                  </a:lnTo>
                  <a:lnTo>
                    <a:pt x="1108" y="56"/>
                  </a:lnTo>
                  <a:lnTo>
                    <a:pt x="1115" y="63"/>
                  </a:lnTo>
                  <a:lnTo>
                    <a:pt x="1120" y="71"/>
                  </a:lnTo>
                  <a:lnTo>
                    <a:pt x="1125" y="80"/>
                  </a:lnTo>
                  <a:lnTo>
                    <a:pt x="1125" y="80"/>
                  </a:lnTo>
                  <a:lnTo>
                    <a:pt x="1130" y="95"/>
                  </a:lnTo>
                  <a:lnTo>
                    <a:pt x="1134" y="111"/>
                  </a:lnTo>
                  <a:lnTo>
                    <a:pt x="1137" y="130"/>
                  </a:lnTo>
                  <a:lnTo>
                    <a:pt x="1139" y="149"/>
                  </a:lnTo>
                  <a:lnTo>
                    <a:pt x="1139" y="167"/>
                  </a:lnTo>
                  <a:lnTo>
                    <a:pt x="1137" y="186"/>
                  </a:lnTo>
                  <a:lnTo>
                    <a:pt x="1133" y="203"/>
                  </a:lnTo>
                  <a:lnTo>
                    <a:pt x="1131" y="211"/>
                  </a:lnTo>
                  <a:lnTo>
                    <a:pt x="1128" y="219"/>
                  </a:lnTo>
                  <a:lnTo>
                    <a:pt x="1128" y="219"/>
                  </a:lnTo>
                  <a:lnTo>
                    <a:pt x="1124" y="224"/>
                  </a:lnTo>
                  <a:lnTo>
                    <a:pt x="1120" y="228"/>
                  </a:lnTo>
                  <a:lnTo>
                    <a:pt x="1116" y="229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05" y="229"/>
                  </a:lnTo>
                  <a:lnTo>
                    <a:pt x="1099" y="226"/>
                  </a:lnTo>
                  <a:lnTo>
                    <a:pt x="1094" y="222"/>
                  </a:lnTo>
                  <a:lnTo>
                    <a:pt x="1090" y="218"/>
                  </a:lnTo>
                  <a:lnTo>
                    <a:pt x="1090" y="218"/>
                  </a:lnTo>
                  <a:lnTo>
                    <a:pt x="1088" y="212"/>
                  </a:lnTo>
                  <a:lnTo>
                    <a:pt x="1087" y="207"/>
                  </a:lnTo>
                  <a:lnTo>
                    <a:pt x="1087" y="200"/>
                  </a:lnTo>
                  <a:lnTo>
                    <a:pt x="1089" y="195"/>
                  </a:lnTo>
                  <a:lnTo>
                    <a:pt x="1089" y="195"/>
                  </a:lnTo>
                  <a:lnTo>
                    <a:pt x="1091" y="190"/>
                  </a:lnTo>
                  <a:lnTo>
                    <a:pt x="1092" y="184"/>
                  </a:lnTo>
                  <a:lnTo>
                    <a:pt x="1093" y="172"/>
                  </a:lnTo>
                  <a:lnTo>
                    <a:pt x="1092" y="159"/>
                  </a:lnTo>
                  <a:lnTo>
                    <a:pt x="1091" y="147"/>
                  </a:lnTo>
                  <a:lnTo>
                    <a:pt x="1091" y="147"/>
                  </a:lnTo>
                  <a:lnTo>
                    <a:pt x="1090" y="133"/>
                  </a:lnTo>
                  <a:lnTo>
                    <a:pt x="1090" y="133"/>
                  </a:lnTo>
                  <a:lnTo>
                    <a:pt x="1089" y="123"/>
                  </a:lnTo>
                  <a:lnTo>
                    <a:pt x="1087" y="113"/>
                  </a:lnTo>
                  <a:lnTo>
                    <a:pt x="1084" y="102"/>
                  </a:lnTo>
                  <a:lnTo>
                    <a:pt x="1079" y="93"/>
                  </a:lnTo>
                  <a:lnTo>
                    <a:pt x="1073" y="85"/>
                  </a:lnTo>
                  <a:lnTo>
                    <a:pt x="1069" y="80"/>
                  </a:lnTo>
                  <a:lnTo>
                    <a:pt x="1064" y="77"/>
                  </a:lnTo>
                  <a:lnTo>
                    <a:pt x="1059" y="74"/>
                  </a:lnTo>
                  <a:lnTo>
                    <a:pt x="1053" y="71"/>
                  </a:lnTo>
                  <a:lnTo>
                    <a:pt x="1046" y="69"/>
                  </a:lnTo>
                  <a:lnTo>
                    <a:pt x="1039" y="67"/>
                  </a:lnTo>
                  <a:lnTo>
                    <a:pt x="1039" y="67"/>
                  </a:lnTo>
                  <a:lnTo>
                    <a:pt x="1022" y="64"/>
                  </a:lnTo>
                  <a:lnTo>
                    <a:pt x="1002" y="62"/>
                  </a:lnTo>
                  <a:lnTo>
                    <a:pt x="981" y="61"/>
                  </a:lnTo>
                  <a:lnTo>
                    <a:pt x="959" y="60"/>
                  </a:lnTo>
                  <a:lnTo>
                    <a:pt x="959" y="60"/>
                  </a:lnTo>
                  <a:lnTo>
                    <a:pt x="914" y="61"/>
                  </a:lnTo>
                  <a:lnTo>
                    <a:pt x="914" y="61"/>
                  </a:lnTo>
                  <a:lnTo>
                    <a:pt x="872" y="62"/>
                  </a:lnTo>
                  <a:lnTo>
                    <a:pt x="872" y="62"/>
                  </a:lnTo>
                  <a:lnTo>
                    <a:pt x="829" y="62"/>
                  </a:lnTo>
                  <a:lnTo>
                    <a:pt x="829" y="62"/>
                  </a:lnTo>
                  <a:lnTo>
                    <a:pt x="786" y="62"/>
                  </a:lnTo>
                  <a:lnTo>
                    <a:pt x="786" y="62"/>
                  </a:lnTo>
                  <a:lnTo>
                    <a:pt x="741" y="62"/>
                  </a:lnTo>
                  <a:lnTo>
                    <a:pt x="701" y="63"/>
                  </a:lnTo>
                  <a:lnTo>
                    <a:pt x="701" y="63"/>
                  </a:lnTo>
                  <a:lnTo>
                    <a:pt x="689" y="63"/>
                  </a:lnTo>
                  <a:lnTo>
                    <a:pt x="689" y="63"/>
                  </a:lnTo>
                  <a:lnTo>
                    <a:pt x="656" y="62"/>
                  </a:lnTo>
                  <a:lnTo>
                    <a:pt x="623" y="60"/>
                  </a:lnTo>
                  <a:lnTo>
                    <a:pt x="623" y="60"/>
                  </a:lnTo>
                  <a:lnTo>
                    <a:pt x="595" y="57"/>
                  </a:lnTo>
                  <a:lnTo>
                    <a:pt x="566" y="56"/>
                  </a:lnTo>
                  <a:lnTo>
                    <a:pt x="566" y="56"/>
                  </a:lnTo>
                  <a:lnTo>
                    <a:pt x="500" y="55"/>
                  </a:lnTo>
                  <a:lnTo>
                    <a:pt x="435" y="55"/>
                  </a:lnTo>
                  <a:lnTo>
                    <a:pt x="435" y="55"/>
                  </a:lnTo>
                  <a:lnTo>
                    <a:pt x="362" y="54"/>
                  </a:lnTo>
                  <a:lnTo>
                    <a:pt x="289" y="53"/>
                  </a:lnTo>
                  <a:lnTo>
                    <a:pt x="289" y="53"/>
                  </a:lnTo>
                  <a:lnTo>
                    <a:pt x="259" y="51"/>
                  </a:lnTo>
                  <a:lnTo>
                    <a:pt x="230" y="50"/>
                  </a:lnTo>
                  <a:lnTo>
                    <a:pt x="230" y="50"/>
                  </a:lnTo>
                  <a:lnTo>
                    <a:pt x="192" y="47"/>
                  </a:lnTo>
                  <a:lnTo>
                    <a:pt x="154" y="46"/>
                  </a:lnTo>
                  <a:lnTo>
                    <a:pt x="154" y="46"/>
                  </a:lnTo>
                  <a:lnTo>
                    <a:pt x="143" y="46"/>
                  </a:lnTo>
                  <a:lnTo>
                    <a:pt x="131" y="47"/>
                  </a:lnTo>
                  <a:lnTo>
                    <a:pt x="120" y="50"/>
                  </a:lnTo>
                  <a:lnTo>
                    <a:pt x="108" y="53"/>
                  </a:lnTo>
                  <a:lnTo>
                    <a:pt x="98" y="57"/>
                  </a:lnTo>
                  <a:lnTo>
                    <a:pt x="89" y="64"/>
                  </a:lnTo>
                  <a:lnTo>
                    <a:pt x="85" y="68"/>
                  </a:lnTo>
                  <a:lnTo>
                    <a:pt x="81" y="73"/>
                  </a:lnTo>
                  <a:lnTo>
                    <a:pt x="76" y="78"/>
                  </a:lnTo>
                  <a:lnTo>
                    <a:pt x="73" y="84"/>
                  </a:lnTo>
                  <a:lnTo>
                    <a:pt x="73" y="84"/>
                  </a:lnTo>
                  <a:lnTo>
                    <a:pt x="70" y="94"/>
                  </a:lnTo>
                  <a:lnTo>
                    <a:pt x="65" y="110"/>
                  </a:lnTo>
                  <a:lnTo>
                    <a:pt x="62" y="126"/>
                  </a:lnTo>
                  <a:lnTo>
                    <a:pt x="62" y="133"/>
                  </a:lnTo>
                  <a:lnTo>
                    <a:pt x="63" y="137"/>
                  </a:lnTo>
                  <a:lnTo>
                    <a:pt x="63" y="137"/>
                  </a:lnTo>
                  <a:lnTo>
                    <a:pt x="64" y="141"/>
                  </a:lnTo>
                  <a:lnTo>
                    <a:pt x="64" y="146"/>
                  </a:lnTo>
                  <a:lnTo>
                    <a:pt x="64" y="152"/>
                  </a:lnTo>
                  <a:lnTo>
                    <a:pt x="63" y="157"/>
                  </a:lnTo>
                  <a:lnTo>
                    <a:pt x="60" y="161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58" y="189"/>
                  </a:lnTo>
                  <a:lnTo>
                    <a:pt x="55" y="213"/>
                  </a:lnTo>
                  <a:lnTo>
                    <a:pt x="55" y="213"/>
                  </a:lnTo>
                  <a:lnTo>
                    <a:pt x="52" y="239"/>
                  </a:lnTo>
                  <a:lnTo>
                    <a:pt x="50" y="264"/>
                  </a:lnTo>
                  <a:lnTo>
                    <a:pt x="50" y="264"/>
                  </a:lnTo>
                  <a:lnTo>
                    <a:pt x="50" y="295"/>
                  </a:lnTo>
                  <a:lnTo>
                    <a:pt x="50" y="325"/>
                  </a:lnTo>
                  <a:lnTo>
                    <a:pt x="51" y="385"/>
                  </a:lnTo>
                  <a:lnTo>
                    <a:pt x="51" y="385"/>
                  </a:lnTo>
                  <a:lnTo>
                    <a:pt x="51" y="414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48" y="478"/>
                  </a:lnTo>
                  <a:lnTo>
                    <a:pt x="48" y="496"/>
                  </a:lnTo>
                  <a:lnTo>
                    <a:pt x="49" y="513"/>
                  </a:lnTo>
                  <a:lnTo>
                    <a:pt x="49" y="513"/>
                  </a:lnTo>
                  <a:lnTo>
                    <a:pt x="50" y="543"/>
                  </a:lnTo>
                  <a:lnTo>
                    <a:pt x="51" y="572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1" y="674"/>
                  </a:lnTo>
                  <a:lnTo>
                    <a:pt x="51" y="674"/>
                  </a:lnTo>
                  <a:lnTo>
                    <a:pt x="50" y="707"/>
                  </a:lnTo>
                  <a:lnTo>
                    <a:pt x="49" y="741"/>
                  </a:lnTo>
                  <a:lnTo>
                    <a:pt x="49" y="741"/>
                  </a:lnTo>
                  <a:lnTo>
                    <a:pt x="48" y="774"/>
                  </a:lnTo>
                  <a:lnTo>
                    <a:pt x="47" y="807"/>
                  </a:lnTo>
                  <a:lnTo>
                    <a:pt x="47" y="807"/>
                  </a:lnTo>
                  <a:lnTo>
                    <a:pt x="47" y="822"/>
                  </a:lnTo>
                  <a:lnTo>
                    <a:pt x="47" y="822"/>
                  </a:lnTo>
                  <a:lnTo>
                    <a:pt x="45" y="839"/>
                  </a:lnTo>
                  <a:lnTo>
                    <a:pt x="47" y="845"/>
                  </a:lnTo>
                  <a:lnTo>
                    <a:pt x="49" y="851"/>
                  </a:lnTo>
                  <a:lnTo>
                    <a:pt x="49" y="851"/>
                  </a:lnTo>
                  <a:lnTo>
                    <a:pt x="52" y="857"/>
                  </a:lnTo>
                  <a:lnTo>
                    <a:pt x="54" y="862"/>
                  </a:lnTo>
                  <a:lnTo>
                    <a:pt x="56" y="869"/>
                  </a:lnTo>
                  <a:lnTo>
                    <a:pt x="56" y="874"/>
                  </a:lnTo>
                  <a:lnTo>
                    <a:pt x="56" y="874"/>
                  </a:lnTo>
                  <a:lnTo>
                    <a:pt x="57" y="880"/>
                  </a:lnTo>
                  <a:lnTo>
                    <a:pt x="59" y="886"/>
                  </a:lnTo>
                  <a:lnTo>
                    <a:pt x="62" y="891"/>
                  </a:lnTo>
                  <a:lnTo>
                    <a:pt x="66" y="897"/>
                  </a:lnTo>
                  <a:lnTo>
                    <a:pt x="71" y="902"/>
                  </a:lnTo>
                  <a:lnTo>
                    <a:pt x="76" y="907"/>
                  </a:lnTo>
                  <a:lnTo>
                    <a:pt x="88" y="915"/>
                  </a:lnTo>
                  <a:lnTo>
                    <a:pt x="101" y="921"/>
                  </a:lnTo>
                  <a:lnTo>
                    <a:pt x="114" y="926"/>
                  </a:lnTo>
                  <a:lnTo>
                    <a:pt x="126" y="930"/>
                  </a:lnTo>
                  <a:lnTo>
                    <a:pt x="135" y="931"/>
                  </a:lnTo>
                  <a:lnTo>
                    <a:pt x="135" y="931"/>
                  </a:lnTo>
                  <a:lnTo>
                    <a:pt x="142" y="931"/>
                  </a:lnTo>
                  <a:lnTo>
                    <a:pt x="142" y="931"/>
                  </a:lnTo>
                  <a:lnTo>
                    <a:pt x="166" y="931"/>
                  </a:lnTo>
                  <a:lnTo>
                    <a:pt x="166" y="931"/>
                  </a:lnTo>
                  <a:lnTo>
                    <a:pt x="190" y="930"/>
                  </a:lnTo>
                  <a:lnTo>
                    <a:pt x="190" y="930"/>
                  </a:lnTo>
                  <a:lnTo>
                    <a:pt x="201" y="930"/>
                  </a:lnTo>
                  <a:lnTo>
                    <a:pt x="201" y="930"/>
                  </a:lnTo>
                  <a:lnTo>
                    <a:pt x="227" y="931"/>
                  </a:lnTo>
                  <a:lnTo>
                    <a:pt x="227" y="931"/>
                  </a:lnTo>
                  <a:lnTo>
                    <a:pt x="253" y="933"/>
                  </a:lnTo>
                  <a:lnTo>
                    <a:pt x="280" y="933"/>
                  </a:lnTo>
                  <a:lnTo>
                    <a:pt x="280" y="933"/>
                  </a:lnTo>
                  <a:lnTo>
                    <a:pt x="285" y="934"/>
                  </a:lnTo>
                  <a:lnTo>
                    <a:pt x="290" y="935"/>
                  </a:lnTo>
                  <a:lnTo>
                    <a:pt x="293" y="937"/>
                  </a:lnTo>
                  <a:lnTo>
                    <a:pt x="296" y="940"/>
                  </a:lnTo>
                  <a:lnTo>
                    <a:pt x="300" y="943"/>
                  </a:lnTo>
                  <a:lnTo>
                    <a:pt x="301" y="947"/>
                  </a:lnTo>
                  <a:lnTo>
                    <a:pt x="302" y="951"/>
                  </a:lnTo>
                  <a:lnTo>
                    <a:pt x="302" y="955"/>
                  </a:lnTo>
                  <a:lnTo>
                    <a:pt x="302" y="955"/>
                  </a:lnTo>
                  <a:lnTo>
                    <a:pt x="302" y="960"/>
                  </a:lnTo>
                  <a:lnTo>
                    <a:pt x="301" y="964"/>
                  </a:lnTo>
                  <a:lnTo>
                    <a:pt x="300" y="968"/>
                  </a:lnTo>
                  <a:lnTo>
                    <a:pt x="296" y="971"/>
                  </a:lnTo>
                  <a:lnTo>
                    <a:pt x="293" y="974"/>
                  </a:lnTo>
                  <a:lnTo>
                    <a:pt x="290" y="976"/>
                  </a:lnTo>
                  <a:lnTo>
                    <a:pt x="285" y="978"/>
                  </a:lnTo>
                  <a:lnTo>
                    <a:pt x="280" y="978"/>
                  </a:lnTo>
                  <a:lnTo>
                    <a:pt x="280" y="9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6" name="组合 965"/>
          <p:cNvGrpSpPr/>
          <p:nvPr/>
        </p:nvGrpSpPr>
        <p:grpSpPr>
          <a:xfrm>
            <a:off x="4248129" y="5154137"/>
            <a:ext cx="867833" cy="861484"/>
            <a:chOff x="3273426" y="4157663"/>
            <a:chExt cx="650875" cy="646113"/>
          </a:xfrm>
          <a:solidFill>
            <a:schemeClr val="tx1"/>
          </a:solidFill>
        </p:grpSpPr>
        <p:sp>
          <p:nvSpPr>
            <p:cNvPr id="17035" name="Freeform 651"/>
            <p:cNvSpPr/>
            <p:nvPr/>
          </p:nvSpPr>
          <p:spPr bwMode="auto">
            <a:xfrm>
              <a:off x="3290888" y="4206875"/>
              <a:ext cx="38100" cy="47625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2"/>
                </a:cxn>
                <a:cxn ang="0">
                  <a:pos x="33" y="43"/>
                </a:cxn>
                <a:cxn ang="0">
                  <a:pos x="17" y="63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8" y="88"/>
                </a:cxn>
                <a:cxn ang="0">
                  <a:pos x="25" y="69"/>
                </a:cxn>
                <a:cxn ang="0">
                  <a:pos x="41" y="49"/>
                </a:cxn>
                <a:cxn ang="0">
                  <a:pos x="56" y="27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89">
                  <a:moveTo>
                    <a:pt x="62" y="2"/>
                  </a:moveTo>
                  <a:lnTo>
                    <a:pt x="62" y="2"/>
                  </a:lnTo>
                  <a:lnTo>
                    <a:pt x="47" y="22"/>
                  </a:lnTo>
                  <a:lnTo>
                    <a:pt x="33" y="43"/>
                  </a:lnTo>
                  <a:lnTo>
                    <a:pt x="17" y="63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25" y="69"/>
                  </a:lnTo>
                  <a:lnTo>
                    <a:pt x="41" y="49"/>
                  </a:lnTo>
                  <a:lnTo>
                    <a:pt x="56" y="2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6" name="Freeform 652"/>
            <p:cNvSpPr/>
            <p:nvPr/>
          </p:nvSpPr>
          <p:spPr bwMode="auto">
            <a:xfrm>
              <a:off x="3294063" y="4227513"/>
              <a:ext cx="53975" cy="7143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86" y="16"/>
                </a:cxn>
                <a:cxn ang="0">
                  <a:pos x="75" y="32"/>
                </a:cxn>
                <a:cxn ang="0">
                  <a:pos x="65" y="46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4" y="80"/>
                </a:cxn>
                <a:cxn ang="0">
                  <a:pos x="31" y="97"/>
                </a:cxn>
                <a:cxn ang="0">
                  <a:pos x="17" y="113"/>
                </a:cxn>
                <a:cxn ang="0">
                  <a:pos x="2" y="129"/>
                </a:cxn>
                <a:cxn ang="0">
                  <a:pos x="2" y="129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8" y="135"/>
                </a:cxn>
                <a:cxn ang="0">
                  <a:pos x="23" y="121"/>
                </a:cxn>
                <a:cxn ang="0">
                  <a:pos x="36" y="105"/>
                </a:cxn>
                <a:cxn ang="0">
                  <a:pos x="50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83" y="40"/>
                </a:cxn>
                <a:cxn ang="0">
                  <a:pos x="94" y="24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4" y="5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4" h="137">
                  <a:moveTo>
                    <a:pt x="96" y="2"/>
                  </a:moveTo>
                  <a:lnTo>
                    <a:pt x="96" y="2"/>
                  </a:lnTo>
                  <a:lnTo>
                    <a:pt x="86" y="16"/>
                  </a:lnTo>
                  <a:lnTo>
                    <a:pt x="75" y="32"/>
                  </a:lnTo>
                  <a:lnTo>
                    <a:pt x="65" y="46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4" y="80"/>
                  </a:lnTo>
                  <a:lnTo>
                    <a:pt x="31" y="97"/>
                  </a:lnTo>
                  <a:lnTo>
                    <a:pt x="17" y="113"/>
                  </a:lnTo>
                  <a:lnTo>
                    <a:pt x="2" y="129"/>
                  </a:lnTo>
                  <a:lnTo>
                    <a:pt x="2" y="129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23" y="121"/>
                  </a:lnTo>
                  <a:lnTo>
                    <a:pt x="36" y="105"/>
                  </a:lnTo>
                  <a:lnTo>
                    <a:pt x="50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83" y="40"/>
                  </a:lnTo>
                  <a:lnTo>
                    <a:pt x="94" y="24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5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7" name="Freeform 653"/>
            <p:cNvSpPr/>
            <p:nvPr/>
          </p:nvSpPr>
          <p:spPr bwMode="auto">
            <a:xfrm>
              <a:off x="3298826" y="4275138"/>
              <a:ext cx="39688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6"/>
                </a:cxn>
                <a:cxn ang="0">
                  <a:pos x="58" y="21"/>
                </a:cxn>
                <a:cxn ang="0">
                  <a:pos x="53" y="26"/>
                </a:cxn>
                <a:cxn ang="0">
                  <a:pos x="45" y="35"/>
                </a:cxn>
                <a:cxn ang="0">
                  <a:pos x="41" y="40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4" y="53"/>
                </a:cxn>
                <a:cxn ang="0">
                  <a:pos x="30" y="62"/>
                </a:cxn>
                <a:cxn ang="0">
                  <a:pos x="20" y="76"/>
                </a:cxn>
                <a:cxn ang="0">
                  <a:pos x="10" y="91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6" y="113"/>
                </a:cxn>
                <a:cxn ang="0">
                  <a:pos x="12" y="111"/>
                </a:cxn>
                <a:cxn ang="0">
                  <a:pos x="18" y="107"/>
                </a:cxn>
                <a:cxn ang="0">
                  <a:pos x="18" y="107"/>
                </a:cxn>
                <a:cxn ang="0">
                  <a:pos x="19" y="105"/>
                </a:cxn>
                <a:cxn ang="0">
                  <a:pos x="19" y="103"/>
                </a:cxn>
                <a:cxn ang="0">
                  <a:pos x="18" y="101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31" y="78"/>
                </a:cxn>
                <a:cxn ang="0">
                  <a:pos x="31" y="78"/>
                </a:cxn>
                <a:cxn ang="0">
                  <a:pos x="35" y="71"/>
                </a:cxn>
                <a:cxn ang="0">
                  <a:pos x="40" y="62"/>
                </a:cxn>
                <a:cxn ang="0">
                  <a:pos x="44" y="54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58" y="38"/>
                </a:cxn>
                <a:cxn ang="0">
                  <a:pos x="66" y="28"/>
                </a:cxn>
                <a:cxn ang="0">
                  <a:pos x="70" y="22"/>
                </a:cxn>
                <a:cxn ang="0">
                  <a:pos x="73" y="16"/>
                </a:cxn>
                <a:cxn ang="0">
                  <a:pos x="75" y="11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6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13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6"/>
                  </a:lnTo>
                  <a:lnTo>
                    <a:pt x="58" y="21"/>
                  </a:lnTo>
                  <a:lnTo>
                    <a:pt x="53" y="26"/>
                  </a:lnTo>
                  <a:lnTo>
                    <a:pt x="45" y="35"/>
                  </a:lnTo>
                  <a:lnTo>
                    <a:pt x="41" y="40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4" y="53"/>
                  </a:lnTo>
                  <a:lnTo>
                    <a:pt x="30" y="62"/>
                  </a:lnTo>
                  <a:lnTo>
                    <a:pt x="20" y="76"/>
                  </a:lnTo>
                  <a:lnTo>
                    <a:pt x="10" y="91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6" y="113"/>
                  </a:lnTo>
                  <a:lnTo>
                    <a:pt x="12" y="111"/>
                  </a:lnTo>
                  <a:lnTo>
                    <a:pt x="18" y="107"/>
                  </a:lnTo>
                  <a:lnTo>
                    <a:pt x="18" y="107"/>
                  </a:lnTo>
                  <a:lnTo>
                    <a:pt x="19" y="105"/>
                  </a:lnTo>
                  <a:lnTo>
                    <a:pt x="19" y="103"/>
                  </a:lnTo>
                  <a:lnTo>
                    <a:pt x="18" y="101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5" y="71"/>
                  </a:lnTo>
                  <a:lnTo>
                    <a:pt x="40" y="62"/>
                  </a:lnTo>
                  <a:lnTo>
                    <a:pt x="44" y="54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8" y="38"/>
                  </a:lnTo>
                  <a:lnTo>
                    <a:pt x="66" y="28"/>
                  </a:lnTo>
                  <a:lnTo>
                    <a:pt x="70" y="22"/>
                  </a:lnTo>
                  <a:lnTo>
                    <a:pt x="73" y="16"/>
                  </a:lnTo>
                  <a:lnTo>
                    <a:pt x="75" y="11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8" name="Freeform 654"/>
            <p:cNvSpPr/>
            <p:nvPr/>
          </p:nvSpPr>
          <p:spPr bwMode="auto">
            <a:xfrm>
              <a:off x="3336926" y="4284663"/>
              <a:ext cx="36513" cy="4445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6" y="20"/>
                </a:cxn>
                <a:cxn ang="0">
                  <a:pos x="32" y="39"/>
                </a:cxn>
                <a:cxn ang="0">
                  <a:pos x="16" y="59"/>
                </a:cxn>
                <a:cxn ang="0">
                  <a:pos x="9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8"/>
                </a:cxn>
                <a:cxn ang="0">
                  <a:pos x="13" y="78"/>
                </a:cxn>
                <a:cxn ang="0">
                  <a:pos x="28" y="61"/>
                </a:cxn>
                <a:cxn ang="0">
                  <a:pos x="41" y="43"/>
                </a:cxn>
                <a:cxn ang="0">
                  <a:pos x="54" y="25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0" h="86">
                  <a:moveTo>
                    <a:pt x="62" y="2"/>
                  </a:moveTo>
                  <a:lnTo>
                    <a:pt x="62" y="2"/>
                  </a:lnTo>
                  <a:lnTo>
                    <a:pt x="46" y="20"/>
                  </a:lnTo>
                  <a:lnTo>
                    <a:pt x="32" y="39"/>
                  </a:lnTo>
                  <a:lnTo>
                    <a:pt x="16" y="59"/>
                  </a:lnTo>
                  <a:lnTo>
                    <a:pt x="9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28" y="61"/>
                  </a:lnTo>
                  <a:lnTo>
                    <a:pt x="41" y="43"/>
                  </a:lnTo>
                  <a:lnTo>
                    <a:pt x="54" y="2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9" name="Freeform 655"/>
            <p:cNvSpPr/>
            <p:nvPr/>
          </p:nvSpPr>
          <p:spPr bwMode="auto">
            <a:xfrm>
              <a:off x="3384551" y="4279900"/>
              <a:ext cx="39688" cy="44450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63" y="8"/>
                </a:cxn>
                <a:cxn ang="0">
                  <a:pos x="60" y="13"/>
                </a:cxn>
                <a:cxn ang="0">
                  <a:pos x="51" y="24"/>
                </a:cxn>
                <a:cxn ang="0">
                  <a:pos x="41" y="32"/>
                </a:cxn>
                <a:cxn ang="0">
                  <a:pos x="31" y="41"/>
                </a:cxn>
                <a:cxn ang="0">
                  <a:pos x="31" y="41"/>
                </a:cxn>
                <a:cxn ang="0">
                  <a:pos x="17" y="59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5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72"/>
                </a:cxn>
                <a:cxn ang="0">
                  <a:pos x="26" y="62"/>
                </a:cxn>
                <a:cxn ang="0">
                  <a:pos x="36" y="51"/>
                </a:cxn>
                <a:cxn ang="0">
                  <a:pos x="46" y="41"/>
                </a:cxn>
                <a:cxn ang="0">
                  <a:pos x="46" y="41"/>
                </a:cxn>
                <a:cxn ang="0">
                  <a:pos x="62" y="25"/>
                </a:cxn>
                <a:cxn ang="0">
                  <a:pos x="70" y="15"/>
                </a:cxn>
                <a:cxn ang="0">
                  <a:pos x="73" y="10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6" h="85">
                  <a:moveTo>
                    <a:pt x="67" y="2"/>
                  </a:moveTo>
                  <a:lnTo>
                    <a:pt x="67" y="2"/>
                  </a:lnTo>
                  <a:lnTo>
                    <a:pt x="63" y="8"/>
                  </a:lnTo>
                  <a:lnTo>
                    <a:pt x="60" y="13"/>
                  </a:lnTo>
                  <a:lnTo>
                    <a:pt x="51" y="24"/>
                  </a:lnTo>
                  <a:lnTo>
                    <a:pt x="41" y="32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17" y="59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5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72"/>
                  </a:lnTo>
                  <a:lnTo>
                    <a:pt x="26" y="62"/>
                  </a:lnTo>
                  <a:lnTo>
                    <a:pt x="36" y="5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62" y="25"/>
                  </a:lnTo>
                  <a:lnTo>
                    <a:pt x="70" y="15"/>
                  </a:lnTo>
                  <a:lnTo>
                    <a:pt x="73" y="1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0" name="Freeform 656"/>
            <p:cNvSpPr/>
            <p:nvPr/>
          </p:nvSpPr>
          <p:spPr bwMode="auto">
            <a:xfrm>
              <a:off x="3444876" y="428466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1"/>
                </a:cxn>
                <a:cxn ang="0">
                  <a:pos x="29" y="17"/>
                </a:cxn>
                <a:cxn ang="0">
                  <a:pos x="18" y="31"/>
                </a:cxn>
                <a:cxn ang="0">
                  <a:pos x="12" y="37"/>
                </a:cxn>
                <a:cxn ang="0">
                  <a:pos x="7" y="45"/>
                </a:cxn>
                <a:cxn ang="0">
                  <a:pos x="3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2" y="56"/>
                </a:cxn>
                <a:cxn ang="0">
                  <a:pos x="17" y="48"/>
                </a:cxn>
                <a:cxn ang="0">
                  <a:pos x="21" y="42"/>
                </a:cxn>
                <a:cxn ang="0">
                  <a:pos x="26" y="34"/>
                </a:cxn>
                <a:cxn ang="0">
                  <a:pos x="37" y="22"/>
                </a:cxn>
                <a:cxn ang="0">
                  <a:pos x="42" y="15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6">
                  <a:moveTo>
                    <a:pt x="38" y="2"/>
                  </a:moveTo>
                  <a:lnTo>
                    <a:pt x="38" y="2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18" y="31"/>
                  </a:lnTo>
                  <a:lnTo>
                    <a:pt x="12" y="37"/>
                  </a:lnTo>
                  <a:lnTo>
                    <a:pt x="7" y="45"/>
                  </a:lnTo>
                  <a:lnTo>
                    <a:pt x="3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2" y="56"/>
                  </a:lnTo>
                  <a:lnTo>
                    <a:pt x="17" y="48"/>
                  </a:lnTo>
                  <a:lnTo>
                    <a:pt x="21" y="42"/>
                  </a:lnTo>
                  <a:lnTo>
                    <a:pt x="26" y="34"/>
                  </a:lnTo>
                  <a:lnTo>
                    <a:pt x="37" y="22"/>
                  </a:lnTo>
                  <a:lnTo>
                    <a:pt x="42" y="15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1" name="Freeform 657"/>
            <p:cNvSpPr/>
            <p:nvPr/>
          </p:nvSpPr>
          <p:spPr bwMode="auto">
            <a:xfrm>
              <a:off x="3479801" y="4284663"/>
              <a:ext cx="26988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38" y="10"/>
                </a:cxn>
                <a:cxn ang="0">
                  <a:pos x="33" y="16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17" y="29"/>
                </a:cxn>
                <a:cxn ang="0">
                  <a:pos x="14" y="32"/>
                </a:cxn>
                <a:cxn ang="0">
                  <a:pos x="8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3" y="37"/>
                </a:cxn>
                <a:cxn ang="0">
                  <a:pos x="26" y="33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40" y="22"/>
                </a:cxn>
                <a:cxn ang="0">
                  <a:pos x="46" y="17"/>
                </a:cxn>
                <a:cxn ang="0">
                  <a:pos x="49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65">
                  <a:moveTo>
                    <a:pt x="43" y="3"/>
                  </a:moveTo>
                  <a:lnTo>
                    <a:pt x="43" y="3"/>
                  </a:lnTo>
                  <a:lnTo>
                    <a:pt x="42" y="6"/>
                  </a:lnTo>
                  <a:lnTo>
                    <a:pt x="38" y="10"/>
                  </a:lnTo>
                  <a:lnTo>
                    <a:pt x="33" y="16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7" y="29"/>
                  </a:lnTo>
                  <a:lnTo>
                    <a:pt x="14" y="32"/>
                  </a:lnTo>
                  <a:lnTo>
                    <a:pt x="8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3" y="37"/>
                  </a:lnTo>
                  <a:lnTo>
                    <a:pt x="26" y="33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40" y="22"/>
                  </a:lnTo>
                  <a:lnTo>
                    <a:pt x="46" y="17"/>
                  </a:lnTo>
                  <a:lnTo>
                    <a:pt x="49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2" name="Freeform 658"/>
            <p:cNvSpPr/>
            <p:nvPr/>
          </p:nvSpPr>
          <p:spPr bwMode="auto">
            <a:xfrm>
              <a:off x="3522663" y="4289425"/>
              <a:ext cx="23813" cy="349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5" y="12"/>
                </a:cxn>
                <a:cxn ang="0">
                  <a:pos x="31" y="19"/>
                </a:cxn>
                <a:cxn ang="0">
                  <a:pos x="27" y="25"/>
                </a:cxn>
                <a:cxn ang="0">
                  <a:pos x="21" y="33"/>
                </a:cxn>
                <a:cxn ang="0">
                  <a:pos x="10" y="45"/>
                </a:cxn>
                <a:cxn ang="0">
                  <a:pos x="5" y="5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6"/>
                </a:cxn>
                <a:cxn ang="0">
                  <a:pos x="18" y="49"/>
                </a:cxn>
                <a:cxn ang="0">
                  <a:pos x="30" y="36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44" y="14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67">
                  <a:moveTo>
                    <a:pt x="38" y="4"/>
                  </a:moveTo>
                  <a:lnTo>
                    <a:pt x="38" y="4"/>
                  </a:lnTo>
                  <a:lnTo>
                    <a:pt x="35" y="12"/>
                  </a:lnTo>
                  <a:lnTo>
                    <a:pt x="31" y="19"/>
                  </a:lnTo>
                  <a:lnTo>
                    <a:pt x="27" y="25"/>
                  </a:lnTo>
                  <a:lnTo>
                    <a:pt x="21" y="33"/>
                  </a:lnTo>
                  <a:lnTo>
                    <a:pt x="10" y="45"/>
                  </a:lnTo>
                  <a:lnTo>
                    <a:pt x="5" y="5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6"/>
                  </a:lnTo>
                  <a:lnTo>
                    <a:pt x="18" y="49"/>
                  </a:lnTo>
                  <a:lnTo>
                    <a:pt x="30" y="36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44" y="1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3" name="Freeform 659"/>
            <p:cNvSpPr/>
            <p:nvPr/>
          </p:nvSpPr>
          <p:spPr bwMode="auto">
            <a:xfrm>
              <a:off x="3554413" y="4284663"/>
              <a:ext cx="42863" cy="396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39" y="32"/>
                </a:cxn>
                <a:cxn ang="0">
                  <a:pos x="6" y="63"/>
                </a:cxn>
                <a:cxn ang="0">
                  <a:pos x="6" y="63"/>
                </a:cxn>
                <a:cxn ang="0">
                  <a:pos x="5" y="64"/>
                </a:cxn>
                <a:cxn ang="0">
                  <a:pos x="5" y="64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8" y="76"/>
                </a:cxn>
                <a:cxn ang="0">
                  <a:pos x="11" y="75"/>
                </a:cxn>
                <a:cxn ang="0">
                  <a:pos x="12" y="73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46" y="39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77">
                  <a:moveTo>
                    <a:pt x="72" y="2"/>
                  </a:moveTo>
                  <a:lnTo>
                    <a:pt x="72" y="2"/>
                  </a:lnTo>
                  <a:lnTo>
                    <a:pt x="39" y="32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8" y="76"/>
                  </a:lnTo>
                  <a:lnTo>
                    <a:pt x="11" y="75"/>
                  </a:lnTo>
                  <a:lnTo>
                    <a:pt x="12" y="73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46" y="39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4" name="Freeform 660"/>
            <p:cNvSpPr/>
            <p:nvPr/>
          </p:nvSpPr>
          <p:spPr bwMode="auto">
            <a:xfrm>
              <a:off x="3606801" y="4284663"/>
              <a:ext cx="38100" cy="396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3"/>
                </a:cxn>
                <a:cxn ang="0">
                  <a:pos x="55" y="6"/>
                </a:cxn>
                <a:cxn ang="0">
                  <a:pos x="45" y="14"/>
                </a:cxn>
                <a:cxn ang="0">
                  <a:pos x="37" y="22"/>
                </a:cxn>
                <a:cxn ang="0">
                  <a:pos x="31" y="31"/>
                </a:cxn>
                <a:cxn ang="0">
                  <a:pos x="17" y="51"/>
                </a:cxn>
                <a:cxn ang="0">
                  <a:pos x="10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5" y="77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2" y="76"/>
                </a:cxn>
                <a:cxn ang="0">
                  <a:pos x="13" y="74"/>
                </a:cxn>
                <a:cxn ang="0">
                  <a:pos x="14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21" y="62"/>
                </a:cxn>
                <a:cxn ang="0">
                  <a:pos x="26" y="53"/>
                </a:cxn>
                <a:cxn ang="0">
                  <a:pos x="38" y="36"/>
                </a:cxn>
                <a:cxn ang="0">
                  <a:pos x="44" y="28"/>
                </a:cxn>
                <a:cxn ang="0">
                  <a:pos x="51" y="21"/>
                </a:cxn>
                <a:cxn ang="0">
                  <a:pos x="59" y="15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1" h="77">
                  <a:moveTo>
                    <a:pt x="65" y="0"/>
                  </a:moveTo>
                  <a:lnTo>
                    <a:pt x="65" y="0"/>
                  </a:lnTo>
                  <a:lnTo>
                    <a:pt x="60" y="3"/>
                  </a:lnTo>
                  <a:lnTo>
                    <a:pt x="55" y="6"/>
                  </a:lnTo>
                  <a:lnTo>
                    <a:pt x="45" y="14"/>
                  </a:lnTo>
                  <a:lnTo>
                    <a:pt x="37" y="22"/>
                  </a:lnTo>
                  <a:lnTo>
                    <a:pt x="31" y="31"/>
                  </a:lnTo>
                  <a:lnTo>
                    <a:pt x="17" y="51"/>
                  </a:lnTo>
                  <a:lnTo>
                    <a:pt x="10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5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2" y="76"/>
                  </a:lnTo>
                  <a:lnTo>
                    <a:pt x="13" y="74"/>
                  </a:lnTo>
                  <a:lnTo>
                    <a:pt x="14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21" y="62"/>
                  </a:lnTo>
                  <a:lnTo>
                    <a:pt x="26" y="53"/>
                  </a:lnTo>
                  <a:lnTo>
                    <a:pt x="38" y="36"/>
                  </a:lnTo>
                  <a:lnTo>
                    <a:pt x="44" y="28"/>
                  </a:lnTo>
                  <a:lnTo>
                    <a:pt x="51" y="21"/>
                  </a:lnTo>
                  <a:lnTo>
                    <a:pt x="59" y="15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5" name="Freeform 661"/>
            <p:cNvSpPr/>
            <p:nvPr/>
          </p:nvSpPr>
          <p:spPr bwMode="auto">
            <a:xfrm>
              <a:off x="3654426" y="4281488"/>
              <a:ext cx="36513" cy="42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9"/>
                </a:cxn>
                <a:cxn ang="0">
                  <a:pos x="53" y="15"/>
                </a:cxn>
                <a:cxn ang="0">
                  <a:pos x="49" y="19"/>
                </a:cxn>
                <a:cxn ang="0">
                  <a:pos x="45" y="23"/>
                </a:cxn>
                <a:cxn ang="0">
                  <a:pos x="36" y="30"/>
                </a:cxn>
                <a:cxn ang="0">
                  <a:pos x="28" y="37"/>
                </a:cxn>
                <a:cxn ang="0">
                  <a:pos x="28" y="37"/>
                </a:cxn>
                <a:cxn ang="0">
                  <a:pos x="19" y="46"/>
                </a:cxn>
                <a:cxn ang="0">
                  <a:pos x="13" y="54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2" y="77"/>
                </a:cxn>
                <a:cxn ang="0">
                  <a:pos x="13" y="74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20" y="61"/>
                </a:cxn>
                <a:cxn ang="0">
                  <a:pos x="27" y="53"/>
                </a:cxn>
                <a:cxn ang="0">
                  <a:pos x="34" y="44"/>
                </a:cxn>
                <a:cxn ang="0">
                  <a:pos x="42" y="37"/>
                </a:cxn>
                <a:cxn ang="0">
                  <a:pos x="42" y="37"/>
                </a:cxn>
                <a:cxn ang="0">
                  <a:pos x="50" y="30"/>
                </a:cxn>
                <a:cxn ang="0">
                  <a:pos x="58" y="23"/>
                </a:cxn>
                <a:cxn ang="0">
                  <a:pos x="61" y="19"/>
                </a:cxn>
                <a:cxn ang="0">
                  <a:pos x="64" y="15"/>
                </a:cxn>
                <a:cxn ang="0">
                  <a:pos x="66" y="9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80">
                  <a:moveTo>
                    <a:pt x="57" y="4"/>
                  </a:moveTo>
                  <a:lnTo>
                    <a:pt x="57" y="4"/>
                  </a:lnTo>
                  <a:lnTo>
                    <a:pt x="56" y="9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5" y="23"/>
                  </a:lnTo>
                  <a:lnTo>
                    <a:pt x="36" y="30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2" y="77"/>
                  </a:lnTo>
                  <a:lnTo>
                    <a:pt x="13" y="74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20" y="61"/>
                  </a:lnTo>
                  <a:lnTo>
                    <a:pt x="27" y="53"/>
                  </a:lnTo>
                  <a:lnTo>
                    <a:pt x="34" y="44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50" y="30"/>
                  </a:lnTo>
                  <a:lnTo>
                    <a:pt x="58" y="23"/>
                  </a:lnTo>
                  <a:lnTo>
                    <a:pt x="61" y="19"/>
                  </a:lnTo>
                  <a:lnTo>
                    <a:pt x="64" y="15"/>
                  </a:lnTo>
                  <a:lnTo>
                    <a:pt x="66" y="9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6" name="Freeform 662"/>
            <p:cNvSpPr/>
            <p:nvPr/>
          </p:nvSpPr>
          <p:spPr bwMode="auto">
            <a:xfrm>
              <a:off x="3692526" y="4284663"/>
              <a:ext cx="34925" cy="3651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7" y="7"/>
                </a:cxn>
                <a:cxn ang="0">
                  <a:pos x="55" y="11"/>
                </a:cxn>
                <a:cxn ang="0">
                  <a:pos x="52" y="16"/>
                </a:cxn>
                <a:cxn ang="0">
                  <a:pos x="42" y="24"/>
                </a:cxn>
                <a:cxn ang="0">
                  <a:pos x="42" y="24"/>
                </a:cxn>
                <a:cxn ang="0">
                  <a:pos x="31" y="35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3" y="51"/>
                </a:cxn>
                <a:cxn ang="0">
                  <a:pos x="5" y="58"/>
                </a:cxn>
                <a:cxn ang="0">
                  <a:pos x="2" y="62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9"/>
                </a:cxn>
                <a:cxn ang="0">
                  <a:pos x="20" y="59"/>
                </a:cxn>
                <a:cxn ang="0">
                  <a:pos x="40" y="39"/>
                </a:cxn>
                <a:cxn ang="0">
                  <a:pos x="40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3" y="15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71">
                  <a:moveTo>
                    <a:pt x="57" y="5"/>
                  </a:moveTo>
                  <a:lnTo>
                    <a:pt x="57" y="5"/>
                  </a:lnTo>
                  <a:lnTo>
                    <a:pt x="57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31" y="35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3" y="51"/>
                  </a:lnTo>
                  <a:lnTo>
                    <a:pt x="5" y="58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3" y="15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7" name="Freeform 663"/>
            <p:cNvSpPr/>
            <p:nvPr/>
          </p:nvSpPr>
          <p:spPr bwMode="auto">
            <a:xfrm>
              <a:off x="3748088" y="4289425"/>
              <a:ext cx="30163" cy="365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7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19" y="39"/>
                </a:cxn>
                <a:cxn ang="0">
                  <a:pos x="14" y="44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0" y="68"/>
                </a:cxn>
                <a:cxn ang="0">
                  <a:pos x="12" y="66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4" y="59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16" y="53"/>
                </a:cxn>
                <a:cxn ang="0">
                  <a:pos x="16" y="53"/>
                </a:cxn>
                <a:cxn ang="0">
                  <a:pos x="20" y="50"/>
                </a:cxn>
                <a:cxn ang="0">
                  <a:pos x="23" y="47"/>
                </a:cxn>
                <a:cxn ang="0">
                  <a:pos x="26" y="44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43" y="2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6" h="69">
                  <a:moveTo>
                    <a:pt x="48" y="2"/>
                  </a:moveTo>
                  <a:lnTo>
                    <a:pt x="48" y="2"/>
                  </a:lnTo>
                  <a:lnTo>
                    <a:pt x="36" y="17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19" y="39"/>
                  </a:lnTo>
                  <a:lnTo>
                    <a:pt x="14" y="44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0" y="68"/>
                  </a:lnTo>
                  <a:lnTo>
                    <a:pt x="12" y="66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59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20" y="50"/>
                  </a:lnTo>
                  <a:lnTo>
                    <a:pt x="23" y="47"/>
                  </a:lnTo>
                  <a:lnTo>
                    <a:pt x="26" y="44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43" y="2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8" name="Freeform 664"/>
            <p:cNvSpPr/>
            <p:nvPr/>
          </p:nvSpPr>
          <p:spPr bwMode="auto">
            <a:xfrm>
              <a:off x="3787776" y="4284663"/>
              <a:ext cx="30163" cy="428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3" y="10"/>
                </a:cxn>
                <a:cxn ang="0">
                  <a:pos x="39" y="16"/>
                </a:cxn>
                <a:cxn ang="0">
                  <a:pos x="30" y="27"/>
                </a:cxn>
                <a:cxn ang="0">
                  <a:pos x="30" y="27"/>
                </a:cxn>
                <a:cxn ang="0">
                  <a:pos x="27" y="31"/>
                </a:cxn>
                <a:cxn ang="0">
                  <a:pos x="25" y="36"/>
                </a:cxn>
                <a:cxn ang="0">
                  <a:pos x="21" y="41"/>
                </a:cxn>
                <a:cxn ang="0">
                  <a:pos x="18" y="45"/>
                </a:cxn>
                <a:cxn ang="0">
                  <a:pos x="18" y="45"/>
                </a:cxn>
                <a:cxn ang="0">
                  <a:pos x="12" y="52"/>
                </a:cxn>
                <a:cxn ang="0">
                  <a:pos x="6" y="59"/>
                </a:cxn>
                <a:cxn ang="0">
                  <a:pos x="2" y="66"/>
                </a:cxn>
                <a:cxn ang="0">
                  <a:pos x="0" y="70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0" y="70"/>
                </a:cxn>
                <a:cxn ang="0">
                  <a:pos x="12" y="66"/>
                </a:cxn>
                <a:cxn ang="0">
                  <a:pos x="18" y="58"/>
                </a:cxn>
                <a:cxn ang="0">
                  <a:pos x="25" y="51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37" y="33"/>
                </a:cxn>
                <a:cxn ang="0">
                  <a:pos x="44" y="24"/>
                </a:cxn>
                <a:cxn ang="0">
                  <a:pos x="50" y="16"/>
                </a:cxn>
                <a:cxn ang="0">
                  <a:pos x="54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43" y="10"/>
                  </a:lnTo>
                  <a:lnTo>
                    <a:pt x="39" y="16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7" y="31"/>
                  </a:lnTo>
                  <a:lnTo>
                    <a:pt x="25" y="36"/>
                  </a:lnTo>
                  <a:lnTo>
                    <a:pt x="21" y="41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2" y="52"/>
                  </a:lnTo>
                  <a:lnTo>
                    <a:pt x="6" y="59"/>
                  </a:lnTo>
                  <a:lnTo>
                    <a:pt x="2" y="66"/>
                  </a:lnTo>
                  <a:lnTo>
                    <a:pt x="0" y="7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0" y="70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51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7" y="33"/>
                  </a:lnTo>
                  <a:lnTo>
                    <a:pt x="44" y="24"/>
                  </a:lnTo>
                  <a:lnTo>
                    <a:pt x="50" y="16"/>
                  </a:lnTo>
                  <a:lnTo>
                    <a:pt x="54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9" name="Freeform 665"/>
            <p:cNvSpPr/>
            <p:nvPr/>
          </p:nvSpPr>
          <p:spPr bwMode="auto">
            <a:xfrm>
              <a:off x="3838576" y="4281488"/>
              <a:ext cx="26988" cy="42863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2" y="20"/>
                </a:cxn>
                <a:cxn ang="0">
                  <a:pos x="20" y="37"/>
                </a:cxn>
                <a:cxn ang="0">
                  <a:pos x="9" y="55"/>
                </a:cxn>
                <a:cxn ang="0">
                  <a:pos x="4" y="64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3" y="67"/>
                </a:cxn>
                <a:cxn ang="0">
                  <a:pos x="18" y="58"/>
                </a:cxn>
                <a:cxn ang="0">
                  <a:pos x="29" y="40"/>
                </a:cxn>
                <a:cxn ang="0">
                  <a:pos x="40" y="24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80">
                  <a:moveTo>
                    <a:pt x="43" y="2"/>
                  </a:moveTo>
                  <a:lnTo>
                    <a:pt x="43" y="2"/>
                  </a:lnTo>
                  <a:lnTo>
                    <a:pt x="32" y="20"/>
                  </a:lnTo>
                  <a:lnTo>
                    <a:pt x="20" y="37"/>
                  </a:lnTo>
                  <a:lnTo>
                    <a:pt x="9" y="55"/>
                  </a:lnTo>
                  <a:lnTo>
                    <a:pt x="4" y="64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3" y="67"/>
                  </a:lnTo>
                  <a:lnTo>
                    <a:pt x="18" y="58"/>
                  </a:lnTo>
                  <a:lnTo>
                    <a:pt x="29" y="40"/>
                  </a:lnTo>
                  <a:lnTo>
                    <a:pt x="40" y="24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0" name="Freeform 666"/>
            <p:cNvSpPr/>
            <p:nvPr/>
          </p:nvSpPr>
          <p:spPr bwMode="auto">
            <a:xfrm>
              <a:off x="3865563" y="4281488"/>
              <a:ext cx="22225" cy="34925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1" y="10"/>
                </a:cxn>
                <a:cxn ang="0">
                  <a:pos x="28" y="15"/>
                </a:cxn>
                <a:cxn ang="0">
                  <a:pos x="24" y="19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7" y="24"/>
                </a:cxn>
                <a:cxn ang="0">
                  <a:pos x="16" y="25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9" y="43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49"/>
                </a:cxn>
                <a:cxn ang="0">
                  <a:pos x="16" y="49"/>
                </a:cxn>
                <a:cxn ang="0">
                  <a:pos x="20" y="38"/>
                </a:cxn>
                <a:cxn ang="0">
                  <a:pos x="22" y="34"/>
                </a:cxn>
                <a:cxn ang="0">
                  <a:pos x="23" y="32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31" y="26"/>
                </a:cxn>
                <a:cxn ang="0">
                  <a:pos x="38" y="20"/>
                </a:cxn>
                <a:cxn ang="0">
                  <a:pos x="41" y="12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3" h="66">
                  <a:moveTo>
                    <a:pt x="34" y="4"/>
                  </a:moveTo>
                  <a:lnTo>
                    <a:pt x="34" y="4"/>
                  </a:lnTo>
                  <a:lnTo>
                    <a:pt x="31" y="10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9" y="43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20" y="38"/>
                  </a:lnTo>
                  <a:lnTo>
                    <a:pt x="22" y="34"/>
                  </a:lnTo>
                  <a:lnTo>
                    <a:pt x="23" y="32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31" y="26"/>
                  </a:lnTo>
                  <a:lnTo>
                    <a:pt x="38" y="20"/>
                  </a:lnTo>
                  <a:lnTo>
                    <a:pt x="41" y="12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1" name="Freeform 667"/>
            <p:cNvSpPr/>
            <p:nvPr/>
          </p:nvSpPr>
          <p:spPr bwMode="auto">
            <a:xfrm>
              <a:off x="3298826" y="4411663"/>
              <a:ext cx="44450" cy="508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5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52" y="26"/>
                </a:cxn>
                <a:cxn ang="0">
                  <a:pos x="32" y="44"/>
                </a:cxn>
                <a:cxn ang="0">
                  <a:pos x="23" y="55"/>
                </a:cxn>
                <a:cxn ang="0">
                  <a:pos x="15" y="65"/>
                </a:cxn>
                <a:cxn ang="0">
                  <a:pos x="7" y="76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6" y="80"/>
                </a:cxn>
                <a:cxn ang="0">
                  <a:pos x="23" y="68"/>
                </a:cxn>
                <a:cxn ang="0">
                  <a:pos x="32" y="58"/>
                </a:cxn>
                <a:cxn ang="0">
                  <a:pos x="43" y="47"/>
                </a:cxn>
                <a:cxn ang="0">
                  <a:pos x="63" y="2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5" h="95">
                  <a:moveTo>
                    <a:pt x="81" y="0"/>
                  </a:moveTo>
                  <a:lnTo>
                    <a:pt x="76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5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52" y="26"/>
                  </a:lnTo>
                  <a:lnTo>
                    <a:pt x="32" y="44"/>
                  </a:lnTo>
                  <a:lnTo>
                    <a:pt x="23" y="55"/>
                  </a:lnTo>
                  <a:lnTo>
                    <a:pt x="15" y="65"/>
                  </a:lnTo>
                  <a:lnTo>
                    <a:pt x="7" y="76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6" y="80"/>
                  </a:lnTo>
                  <a:lnTo>
                    <a:pt x="23" y="68"/>
                  </a:lnTo>
                  <a:lnTo>
                    <a:pt x="32" y="58"/>
                  </a:lnTo>
                  <a:lnTo>
                    <a:pt x="43" y="47"/>
                  </a:lnTo>
                  <a:lnTo>
                    <a:pt x="63" y="2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2" name="Freeform 668"/>
            <p:cNvSpPr/>
            <p:nvPr/>
          </p:nvSpPr>
          <p:spPr bwMode="auto">
            <a:xfrm>
              <a:off x="3290888" y="4452938"/>
              <a:ext cx="47625" cy="57150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3" y="17"/>
                </a:cxn>
                <a:cxn ang="0">
                  <a:pos x="65" y="30"/>
                </a:cxn>
                <a:cxn ang="0">
                  <a:pos x="56" y="43"/>
                </a:cxn>
                <a:cxn ang="0">
                  <a:pos x="45" y="55"/>
                </a:cxn>
                <a:cxn ang="0">
                  <a:pos x="35" y="68"/>
                </a:cxn>
                <a:cxn ang="0">
                  <a:pos x="25" y="79"/>
                </a:cxn>
                <a:cxn ang="0">
                  <a:pos x="13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0" y="96"/>
                </a:cxn>
                <a:cxn ang="0">
                  <a:pos x="32" y="85"/>
                </a:cxn>
                <a:cxn ang="0">
                  <a:pos x="42" y="74"/>
                </a:cxn>
                <a:cxn ang="0">
                  <a:pos x="54" y="61"/>
                </a:cxn>
                <a:cxn ang="0">
                  <a:pos x="63" y="49"/>
                </a:cxn>
                <a:cxn ang="0">
                  <a:pos x="72" y="35"/>
                </a:cxn>
                <a:cxn ang="0">
                  <a:pos x="81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9">
                  <a:moveTo>
                    <a:pt x="80" y="2"/>
                  </a:moveTo>
                  <a:lnTo>
                    <a:pt x="80" y="2"/>
                  </a:lnTo>
                  <a:lnTo>
                    <a:pt x="73" y="17"/>
                  </a:lnTo>
                  <a:lnTo>
                    <a:pt x="65" y="30"/>
                  </a:lnTo>
                  <a:lnTo>
                    <a:pt x="56" y="43"/>
                  </a:lnTo>
                  <a:lnTo>
                    <a:pt x="45" y="55"/>
                  </a:lnTo>
                  <a:lnTo>
                    <a:pt x="35" y="68"/>
                  </a:lnTo>
                  <a:lnTo>
                    <a:pt x="25" y="79"/>
                  </a:lnTo>
                  <a:lnTo>
                    <a:pt x="13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0" y="96"/>
                  </a:lnTo>
                  <a:lnTo>
                    <a:pt x="32" y="85"/>
                  </a:lnTo>
                  <a:lnTo>
                    <a:pt x="42" y="74"/>
                  </a:lnTo>
                  <a:lnTo>
                    <a:pt x="54" y="61"/>
                  </a:lnTo>
                  <a:lnTo>
                    <a:pt x="63" y="49"/>
                  </a:lnTo>
                  <a:lnTo>
                    <a:pt x="72" y="35"/>
                  </a:lnTo>
                  <a:lnTo>
                    <a:pt x="81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3" name="Freeform 669"/>
            <p:cNvSpPr/>
            <p:nvPr/>
          </p:nvSpPr>
          <p:spPr bwMode="auto">
            <a:xfrm>
              <a:off x="3298826" y="4475163"/>
              <a:ext cx="65088" cy="60325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13"/>
                </a:cxn>
                <a:cxn ang="0">
                  <a:pos x="79" y="27"/>
                </a:cxn>
                <a:cxn ang="0">
                  <a:pos x="61" y="42"/>
                </a:cxn>
                <a:cxn ang="0">
                  <a:pos x="45" y="58"/>
                </a:cxn>
                <a:cxn ang="0">
                  <a:pos x="45" y="58"/>
                </a:cxn>
                <a:cxn ang="0">
                  <a:pos x="32" y="68"/>
                </a:cxn>
                <a:cxn ang="0">
                  <a:pos x="19" y="80"/>
                </a:cxn>
                <a:cxn ang="0">
                  <a:pos x="13" y="86"/>
                </a:cxn>
                <a:cxn ang="0">
                  <a:pos x="7" y="94"/>
                </a:cxn>
                <a:cxn ang="0">
                  <a:pos x="2" y="100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1" y="106"/>
                </a:cxn>
                <a:cxn ang="0">
                  <a:pos x="13" y="103"/>
                </a:cxn>
                <a:cxn ang="0">
                  <a:pos x="18" y="96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55" y="60"/>
                </a:cxn>
                <a:cxn ang="0">
                  <a:pos x="55" y="60"/>
                </a:cxn>
                <a:cxn ang="0">
                  <a:pos x="71" y="46"/>
                </a:cxn>
                <a:cxn ang="0">
                  <a:pos x="87" y="33"/>
                </a:cxn>
                <a:cxn ang="0">
                  <a:pos x="104" y="20"/>
                </a:cxn>
                <a:cxn ang="0">
                  <a:pos x="121" y="9"/>
                </a:cxn>
                <a:cxn ang="0">
                  <a:pos x="121" y="9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113">
                  <a:moveTo>
                    <a:pt x="116" y="1"/>
                  </a:moveTo>
                  <a:lnTo>
                    <a:pt x="116" y="1"/>
                  </a:lnTo>
                  <a:lnTo>
                    <a:pt x="97" y="13"/>
                  </a:lnTo>
                  <a:lnTo>
                    <a:pt x="79" y="27"/>
                  </a:lnTo>
                  <a:lnTo>
                    <a:pt x="61" y="42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32" y="68"/>
                  </a:lnTo>
                  <a:lnTo>
                    <a:pt x="19" y="80"/>
                  </a:lnTo>
                  <a:lnTo>
                    <a:pt x="13" y="86"/>
                  </a:lnTo>
                  <a:lnTo>
                    <a:pt x="7" y="94"/>
                  </a:lnTo>
                  <a:lnTo>
                    <a:pt x="2" y="100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8" y="96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71" y="46"/>
                  </a:lnTo>
                  <a:lnTo>
                    <a:pt x="87" y="33"/>
                  </a:lnTo>
                  <a:lnTo>
                    <a:pt x="104" y="20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4" name="Freeform 670"/>
            <p:cNvSpPr/>
            <p:nvPr/>
          </p:nvSpPr>
          <p:spPr bwMode="auto">
            <a:xfrm>
              <a:off x="3324226" y="4502150"/>
              <a:ext cx="49213" cy="46038"/>
            </a:xfrm>
            <a:custGeom>
              <a:avLst/>
              <a:gdLst/>
              <a:ahLst/>
              <a:cxnLst>
                <a:cxn ang="0">
                  <a:pos x="87" y="2"/>
                </a:cxn>
                <a:cxn ang="0">
                  <a:pos x="87" y="2"/>
                </a:cxn>
                <a:cxn ang="0">
                  <a:pos x="77" y="13"/>
                </a:cxn>
                <a:cxn ang="0">
                  <a:pos x="66" y="22"/>
                </a:cxn>
                <a:cxn ang="0">
                  <a:pos x="55" y="31"/>
                </a:cxn>
                <a:cxn ang="0">
                  <a:pos x="42" y="40"/>
                </a:cxn>
                <a:cxn ang="0">
                  <a:pos x="31" y="48"/>
                </a:cxn>
                <a:cxn ang="0">
                  <a:pos x="19" y="56"/>
                </a:cxn>
                <a:cxn ang="0">
                  <a:pos x="9" y="66"/>
                </a:cxn>
                <a:cxn ang="0">
                  <a:pos x="5" y="72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13" y="77"/>
                </a:cxn>
                <a:cxn ang="0">
                  <a:pos x="17" y="72"/>
                </a:cxn>
                <a:cxn ang="0">
                  <a:pos x="28" y="63"/>
                </a:cxn>
                <a:cxn ang="0">
                  <a:pos x="38" y="55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73" y="28"/>
                </a:cxn>
                <a:cxn ang="0">
                  <a:pos x="85" y="19"/>
                </a:cxn>
                <a:cxn ang="0">
                  <a:pos x="90" y="13"/>
                </a:cxn>
                <a:cxn ang="0">
                  <a:pos x="95" y="7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5" y="2"/>
                </a:cxn>
                <a:cxn ang="0">
                  <a:pos x="93" y="1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7" y="2"/>
                </a:cxn>
                <a:cxn ang="0">
                  <a:pos x="87" y="2"/>
                </a:cxn>
              </a:cxnLst>
              <a:rect l="0" t="0" r="r" b="b"/>
              <a:pathLst>
                <a:path w="95" h="85">
                  <a:moveTo>
                    <a:pt x="87" y="2"/>
                  </a:moveTo>
                  <a:lnTo>
                    <a:pt x="87" y="2"/>
                  </a:lnTo>
                  <a:lnTo>
                    <a:pt x="77" y="13"/>
                  </a:lnTo>
                  <a:lnTo>
                    <a:pt x="66" y="22"/>
                  </a:lnTo>
                  <a:lnTo>
                    <a:pt x="55" y="31"/>
                  </a:lnTo>
                  <a:lnTo>
                    <a:pt x="42" y="40"/>
                  </a:lnTo>
                  <a:lnTo>
                    <a:pt x="31" y="48"/>
                  </a:lnTo>
                  <a:lnTo>
                    <a:pt x="19" y="56"/>
                  </a:lnTo>
                  <a:lnTo>
                    <a:pt x="9" y="66"/>
                  </a:lnTo>
                  <a:lnTo>
                    <a:pt x="5" y="72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3" y="77"/>
                  </a:lnTo>
                  <a:lnTo>
                    <a:pt x="17" y="72"/>
                  </a:lnTo>
                  <a:lnTo>
                    <a:pt x="28" y="63"/>
                  </a:lnTo>
                  <a:lnTo>
                    <a:pt x="38" y="5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73" y="28"/>
                  </a:lnTo>
                  <a:lnTo>
                    <a:pt x="85" y="19"/>
                  </a:lnTo>
                  <a:lnTo>
                    <a:pt x="90" y="13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5" y="2"/>
                  </a:lnTo>
                  <a:lnTo>
                    <a:pt x="93" y="1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7" y="2"/>
                  </a:lnTo>
                  <a:lnTo>
                    <a:pt x="8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5" name="Freeform 671"/>
            <p:cNvSpPr/>
            <p:nvPr/>
          </p:nvSpPr>
          <p:spPr bwMode="auto">
            <a:xfrm>
              <a:off x="3384551" y="4502150"/>
              <a:ext cx="36513" cy="4127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9"/>
                </a:cxn>
                <a:cxn ang="0">
                  <a:pos x="47" y="16"/>
                </a:cxn>
                <a:cxn ang="0">
                  <a:pos x="31" y="33"/>
                </a:cxn>
                <a:cxn ang="0">
                  <a:pos x="31" y="33"/>
                </a:cxn>
                <a:cxn ang="0">
                  <a:pos x="15" y="51"/>
                </a:cxn>
                <a:cxn ang="0">
                  <a:pos x="8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7"/>
                </a:cxn>
                <a:cxn ang="0">
                  <a:pos x="6" y="77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5" y="64"/>
                </a:cxn>
                <a:cxn ang="0">
                  <a:pos x="23" y="56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53" y="24"/>
                </a:cxn>
                <a:cxn ang="0">
                  <a:pos x="60" y="17"/>
                </a:cxn>
                <a:cxn ang="0">
                  <a:pos x="69" y="10"/>
                </a:cxn>
                <a:cxn ang="0">
                  <a:pos x="69" y="10"/>
                </a:cxn>
                <a:cxn ang="0">
                  <a:pos x="71" y="9"/>
                </a:cxn>
                <a:cxn ang="0">
                  <a:pos x="71" y="7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1" h="77">
                  <a:moveTo>
                    <a:pt x="65" y="1"/>
                  </a:moveTo>
                  <a:lnTo>
                    <a:pt x="65" y="1"/>
                  </a:lnTo>
                  <a:lnTo>
                    <a:pt x="55" y="9"/>
                  </a:lnTo>
                  <a:lnTo>
                    <a:pt x="47" y="16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15" y="51"/>
                  </a:lnTo>
                  <a:lnTo>
                    <a:pt x="8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5" y="64"/>
                  </a:lnTo>
                  <a:lnTo>
                    <a:pt x="23" y="5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53" y="24"/>
                  </a:lnTo>
                  <a:lnTo>
                    <a:pt x="60" y="17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1" y="9"/>
                  </a:lnTo>
                  <a:lnTo>
                    <a:pt x="71" y="7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6" name="Freeform 672"/>
            <p:cNvSpPr/>
            <p:nvPr/>
          </p:nvSpPr>
          <p:spPr bwMode="auto">
            <a:xfrm>
              <a:off x="3419476" y="4505325"/>
              <a:ext cx="39688" cy="42863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10"/>
                </a:cxn>
                <a:cxn ang="0">
                  <a:pos x="62" y="15"/>
                </a:cxn>
                <a:cxn ang="0">
                  <a:pos x="57" y="20"/>
                </a:cxn>
                <a:cxn ang="0">
                  <a:pos x="53" y="25"/>
                </a:cxn>
                <a:cxn ang="0">
                  <a:pos x="43" y="35"/>
                </a:cxn>
                <a:cxn ang="0">
                  <a:pos x="34" y="43"/>
                </a:cxn>
                <a:cxn ang="0">
                  <a:pos x="34" y="43"/>
                </a:cxn>
                <a:cxn ang="0">
                  <a:pos x="17" y="57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30" y="59"/>
                </a:cxn>
                <a:cxn ang="0">
                  <a:pos x="51" y="40"/>
                </a:cxn>
                <a:cxn ang="0">
                  <a:pos x="51" y="40"/>
                </a:cxn>
                <a:cxn ang="0">
                  <a:pos x="59" y="32"/>
                </a:cxn>
                <a:cxn ang="0">
                  <a:pos x="67" y="23"/>
                </a:cxn>
                <a:cxn ang="0">
                  <a:pos x="70" y="19"/>
                </a:cxn>
                <a:cxn ang="0">
                  <a:pos x="72" y="15"/>
                </a:cxn>
                <a:cxn ang="0">
                  <a:pos x="74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75" h="80">
                  <a:moveTo>
                    <a:pt x="66" y="5"/>
                  </a:moveTo>
                  <a:lnTo>
                    <a:pt x="66" y="5"/>
                  </a:lnTo>
                  <a:lnTo>
                    <a:pt x="65" y="10"/>
                  </a:lnTo>
                  <a:lnTo>
                    <a:pt x="62" y="15"/>
                  </a:lnTo>
                  <a:lnTo>
                    <a:pt x="57" y="20"/>
                  </a:lnTo>
                  <a:lnTo>
                    <a:pt x="53" y="25"/>
                  </a:lnTo>
                  <a:lnTo>
                    <a:pt x="43" y="35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17" y="57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30" y="59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9" y="32"/>
                  </a:lnTo>
                  <a:lnTo>
                    <a:pt x="67" y="23"/>
                  </a:lnTo>
                  <a:lnTo>
                    <a:pt x="70" y="19"/>
                  </a:lnTo>
                  <a:lnTo>
                    <a:pt x="72" y="15"/>
                  </a:lnTo>
                  <a:lnTo>
                    <a:pt x="74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7" name="Freeform 673"/>
            <p:cNvSpPr/>
            <p:nvPr/>
          </p:nvSpPr>
          <p:spPr bwMode="auto">
            <a:xfrm>
              <a:off x="3468688" y="4508500"/>
              <a:ext cx="20638" cy="317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7" y="12"/>
                </a:cxn>
                <a:cxn ang="0">
                  <a:pos x="25" y="18"/>
                </a:cxn>
                <a:cxn ang="0">
                  <a:pos x="22" y="26"/>
                </a:cxn>
                <a:cxn ang="0">
                  <a:pos x="19" y="31"/>
                </a:cxn>
                <a:cxn ang="0">
                  <a:pos x="10" y="42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6"/>
                </a:cxn>
                <a:cxn ang="0">
                  <a:pos x="29" y="34"/>
                </a:cxn>
                <a:cxn ang="0">
                  <a:pos x="33" y="27"/>
                </a:cxn>
                <a:cxn ang="0">
                  <a:pos x="36" y="20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61">
                  <a:moveTo>
                    <a:pt x="29" y="4"/>
                  </a:moveTo>
                  <a:lnTo>
                    <a:pt x="29" y="4"/>
                  </a:lnTo>
                  <a:lnTo>
                    <a:pt x="27" y="12"/>
                  </a:lnTo>
                  <a:lnTo>
                    <a:pt x="25" y="18"/>
                  </a:lnTo>
                  <a:lnTo>
                    <a:pt x="22" y="26"/>
                  </a:lnTo>
                  <a:lnTo>
                    <a:pt x="19" y="31"/>
                  </a:lnTo>
                  <a:lnTo>
                    <a:pt x="10" y="42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6"/>
                  </a:lnTo>
                  <a:lnTo>
                    <a:pt x="29" y="34"/>
                  </a:lnTo>
                  <a:lnTo>
                    <a:pt x="33" y="27"/>
                  </a:lnTo>
                  <a:lnTo>
                    <a:pt x="36" y="20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8" name="Freeform 674"/>
            <p:cNvSpPr/>
            <p:nvPr/>
          </p:nvSpPr>
          <p:spPr bwMode="auto">
            <a:xfrm>
              <a:off x="3505201" y="4510088"/>
              <a:ext cx="36513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3" y="7"/>
                </a:cxn>
                <a:cxn ang="0">
                  <a:pos x="43" y="13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17" y="33"/>
                </a:cxn>
                <a:cxn ang="0">
                  <a:pos x="8" y="40"/>
                </a:cxn>
                <a:cxn ang="0">
                  <a:pos x="4" y="45"/>
                </a:cxn>
                <a:cxn ang="0">
                  <a:pos x="1" y="49"/>
                </a:cxn>
                <a:cxn ang="0">
                  <a:pos x="0" y="5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9" y="54"/>
                </a:cxn>
                <a:cxn ang="0">
                  <a:pos x="12" y="49"/>
                </a:cxn>
                <a:cxn ang="0">
                  <a:pos x="20" y="42"/>
                </a:cxn>
                <a:cxn ang="0">
                  <a:pos x="37" y="30"/>
                </a:cxn>
                <a:cxn ang="0">
                  <a:pos x="37" y="30"/>
                </a:cxn>
                <a:cxn ang="0">
                  <a:pos x="52" y="18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1" h="62">
                  <a:moveTo>
                    <a:pt x="64" y="1"/>
                  </a:moveTo>
                  <a:lnTo>
                    <a:pt x="64" y="1"/>
                  </a:lnTo>
                  <a:lnTo>
                    <a:pt x="53" y="7"/>
                  </a:lnTo>
                  <a:lnTo>
                    <a:pt x="43" y="13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7" y="33"/>
                  </a:lnTo>
                  <a:lnTo>
                    <a:pt x="8" y="40"/>
                  </a:lnTo>
                  <a:lnTo>
                    <a:pt x="4" y="45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2" y="49"/>
                  </a:lnTo>
                  <a:lnTo>
                    <a:pt x="20" y="42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52" y="18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9" name="Freeform 675"/>
            <p:cNvSpPr/>
            <p:nvPr/>
          </p:nvSpPr>
          <p:spPr bwMode="auto">
            <a:xfrm>
              <a:off x="3546476" y="4508500"/>
              <a:ext cx="34925" cy="333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4" y="16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21" y="36"/>
                </a:cxn>
                <a:cxn ang="0">
                  <a:pos x="15" y="41"/>
                </a:cxn>
                <a:cxn ang="0">
                  <a:pos x="9" y="45"/>
                </a:cxn>
                <a:cxn ang="0">
                  <a:pos x="3" y="50"/>
                </a:cxn>
                <a:cxn ang="0">
                  <a:pos x="3" y="50"/>
                </a:cxn>
                <a:cxn ang="0">
                  <a:pos x="1" y="54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4" y="63"/>
                </a:cxn>
                <a:cxn ang="0">
                  <a:pos x="8" y="64"/>
                </a:cxn>
                <a:cxn ang="0">
                  <a:pos x="10" y="64"/>
                </a:cxn>
                <a:cxn ang="0">
                  <a:pos x="13" y="62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5" y="55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8" y="49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43" y="31"/>
                </a:cxn>
                <a:cxn ang="0">
                  <a:pos x="50" y="2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64">
                  <a:moveTo>
                    <a:pt x="58" y="1"/>
                  </a:moveTo>
                  <a:lnTo>
                    <a:pt x="58" y="1"/>
                  </a:lnTo>
                  <a:lnTo>
                    <a:pt x="44" y="16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41"/>
                  </a:lnTo>
                  <a:lnTo>
                    <a:pt x="9" y="45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1" y="54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3" y="62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55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8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0" y="2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0" name="Freeform 676"/>
            <p:cNvSpPr/>
            <p:nvPr/>
          </p:nvSpPr>
          <p:spPr bwMode="auto">
            <a:xfrm>
              <a:off x="3589338" y="4510088"/>
              <a:ext cx="30163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4" y="9"/>
                </a:cxn>
                <a:cxn ang="0">
                  <a:pos x="39" y="16"/>
                </a:cxn>
                <a:cxn ang="0">
                  <a:pos x="29" y="28"/>
                </a:cxn>
                <a:cxn ang="0">
                  <a:pos x="29" y="28"/>
                </a:cxn>
                <a:cxn ang="0">
                  <a:pos x="16" y="38"/>
                </a:cxn>
                <a:cxn ang="0">
                  <a:pos x="10" y="43"/>
                </a:cxn>
                <a:cxn ang="0">
                  <a:pos x="3" y="46"/>
                </a:cxn>
                <a:cxn ang="0">
                  <a:pos x="3" y="46"/>
                </a:cxn>
                <a:cxn ang="0">
                  <a:pos x="2" y="47"/>
                </a:cxn>
                <a:cxn ang="0">
                  <a:pos x="1" y="49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14" y="51"/>
                </a:cxn>
                <a:cxn ang="0">
                  <a:pos x="22" y="46"/>
                </a:cxn>
                <a:cxn ang="0">
                  <a:pos x="29" y="41"/>
                </a:cxn>
                <a:cxn ang="0">
                  <a:pos x="35" y="35"/>
                </a:cxn>
                <a:cxn ang="0">
                  <a:pos x="35" y="35"/>
                </a:cxn>
                <a:cxn ang="0">
                  <a:pos x="41" y="28"/>
                </a:cxn>
                <a:cxn ang="0">
                  <a:pos x="47" y="21"/>
                </a:cxn>
                <a:cxn ang="0">
                  <a:pos x="53" y="13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56">
                  <a:moveTo>
                    <a:pt x="47" y="3"/>
                  </a:moveTo>
                  <a:lnTo>
                    <a:pt x="47" y="3"/>
                  </a:lnTo>
                  <a:lnTo>
                    <a:pt x="44" y="9"/>
                  </a:lnTo>
                  <a:lnTo>
                    <a:pt x="39" y="16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16" y="38"/>
                  </a:lnTo>
                  <a:lnTo>
                    <a:pt x="10" y="43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2" y="47"/>
                  </a:lnTo>
                  <a:lnTo>
                    <a:pt x="1" y="49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14" y="51"/>
                  </a:lnTo>
                  <a:lnTo>
                    <a:pt x="22" y="46"/>
                  </a:lnTo>
                  <a:lnTo>
                    <a:pt x="29" y="41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41" y="28"/>
                  </a:lnTo>
                  <a:lnTo>
                    <a:pt x="47" y="21"/>
                  </a:lnTo>
                  <a:lnTo>
                    <a:pt x="53" y="13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1" name="Freeform 677"/>
            <p:cNvSpPr/>
            <p:nvPr/>
          </p:nvSpPr>
          <p:spPr bwMode="auto">
            <a:xfrm>
              <a:off x="3627438" y="4508500"/>
              <a:ext cx="33338" cy="365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2" y="9"/>
                </a:cxn>
                <a:cxn ang="0">
                  <a:pos x="50" y="13"/>
                </a:cxn>
                <a:cxn ang="0">
                  <a:pos x="45" y="20"/>
                </a:cxn>
                <a:cxn ang="0">
                  <a:pos x="37" y="27"/>
                </a:cxn>
                <a:cxn ang="0">
                  <a:pos x="31" y="33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45" y="33"/>
                </a:cxn>
                <a:cxn ang="0">
                  <a:pos x="45" y="33"/>
                </a:cxn>
                <a:cxn ang="0">
                  <a:pos x="51" y="27"/>
                </a:cxn>
                <a:cxn ang="0">
                  <a:pos x="56" y="20"/>
                </a:cxn>
                <a:cxn ang="0">
                  <a:pos x="60" y="13"/>
                </a:cxn>
                <a:cxn ang="0">
                  <a:pos x="61" y="9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3" y="2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2" h="71">
                  <a:moveTo>
                    <a:pt x="52" y="4"/>
                  </a:moveTo>
                  <a:lnTo>
                    <a:pt x="52" y="4"/>
                  </a:lnTo>
                  <a:lnTo>
                    <a:pt x="52" y="9"/>
                  </a:lnTo>
                  <a:lnTo>
                    <a:pt x="50" y="13"/>
                  </a:lnTo>
                  <a:lnTo>
                    <a:pt x="45" y="20"/>
                  </a:lnTo>
                  <a:lnTo>
                    <a:pt x="37" y="27"/>
                  </a:lnTo>
                  <a:lnTo>
                    <a:pt x="31" y="3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51" y="27"/>
                  </a:lnTo>
                  <a:lnTo>
                    <a:pt x="56" y="20"/>
                  </a:lnTo>
                  <a:lnTo>
                    <a:pt x="60" y="13"/>
                  </a:lnTo>
                  <a:lnTo>
                    <a:pt x="61" y="9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3" y="2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2" name="Freeform 678"/>
            <p:cNvSpPr/>
            <p:nvPr/>
          </p:nvSpPr>
          <p:spPr bwMode="auto">
            <a:xfrm>
              <a:off x="3665538" y="4513263"/>
              <a:ext cx="47625" cy="34925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85" y="0"/>
                </a:cxn>
                <a:cxn ang="0">
                  <a:pos x="78" y="1"/>
                </a:cxn>
                <a:cxn ang="0">
                  <a:pos x="70" y="4"/>
                </a:cxn>
                <a:cxn ang="0">
                  <a:pos x="62" y="7"/>
                </a:cxn>
                <a:cxn ang="0">
                  <a:pos x="55" y="11"/>
                </a:cxn>
                <a:cxn ang="0">
                  <a:pos x="41" y="22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1" y="37"/>
                </a:cxn>
                <a:cxn ang="0">
                  <a:pos x="10" y="45"/>
                </a:cxn>
                <a:cxn ang="0">
                  <a:pos x="6" y="50"/>
                </a:cxn>
                <a:cxn ang="0">
                  <a:pos x="1" y="55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60"/>
                </a:cxn>
                <a:cxn ang="0">
                  <a:pos x="11" y="60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30" y="41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51" y="26"/>
                </a:cxn>
                <a:cxn ang="0">
                  <a:pos x="62" y="19"/>
                </a:cxn>
                <a:cxn ang="0">
                  <a:pos x="74" y="12"/>
                </a:cxn>
                <a:cxn ang="0">
                  <a:pos x="80" y="10"/>
                </a:cxn>
                <a:cxn ang="0">
                  <a:pos x="85" y="9"/>
                </a:cxn>
                <a:cxn ang="0">
                  <a:pos x="85" y="9"/>
                </a:cxn>
                <a:cxn ang="0">
                  <a:pos x="87" y="9"/>
                </a:cxn>
                <a:cxn ang="0">
                  <a:pos x="89" y="7"/>
                </a:cxn>
                <a:cxn ang="0">
                  <a:pos x="89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5" y="0"/>
                </a:cxn>
              </a:cxnLst>
              <a:rect l="0" t="0" r="r" b="b"/>
              <a:pathLst>
                <a:path w="90" h="66">
                  <a:moveTo>
                    <a:pt x="85" y="0"/>
                  </a:moveTo>
                  <a:lnTo>
                    <a:pt x="85" y="0"/>
                  </a:lnTo>
                  <a:lnTo>
                    <a:pt x="78" y="1"/>
                  </a:lnTo>
                  <a:lnTo>
                    <a:pt x="70" y="4"/>
                  </a:lnTo>
                  <a:lnTo>
                    <a:pt x="62" y="7"/>
                  </a:lnTo>
                  <a:lnTo>
                    <a:pt x="55" y="11"/>
                  </a:lnTo>
                  <a:lnTo>
                    <a:pt x="41" y="22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1" y="37"/>
                  </a:lnTo>
                  <a:lnTo>
                    <a:pt x="10" y="45"/>
                  </a:lnTo>
                  <a:lnTo>
                    <a:pt x="6" y="50"/>
                  </a:lnTo>
                  <a:lnTo>
                    <a:pt x="1" y="55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30" y="41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51" y="26"/>
                  </a:lnTo>
                  <a:lnTo>
                    <a:pt x="62" y="19"/>
                  </a:lnTo>
                  <a:lnTo>
                    <a:pt x="74" y="12"/>
                  </a:lnTo>
                  <a:lnTo>
                    <a:pt x="80" y="10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3" name="Freeform 679"/>
            <p:cNvSpPr/>
            <p:nvPr/>
          </p:nvSpPr>
          <p:spPr bwMode="auto">
            <a:xfrm>
              <a:off x="3705226" y="4510088"/>
              <a:ext cx="52388" cy="34925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9" y="2"/>
                </a:cxn>
                <a:cxn ang="0">
                  <a:pos x="85" y="3"/>
                </a:cxn>
                <a:cxn ang="0">
                  <a:pos x="76" y="9"/>
                </a:cxn>
                <a:cxn ang="0">
                  <a:pos x="69" y="15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6" y="27"/>
                </a:cxn>
                <a:cxn ang="0">
                  <a:pos x="49" y="31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0" y="49"/>
                </a:cxn>
                <a:cxn ang="0">
                  <a:pos x="12" y="54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2" y="58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13" y="64"/>
                </a:cxn>
                <a:cxn ang="0">
                  <a:pos x="20" y="61"/>
                </a:cxn>
                <a:cxn ang="0">
                  <a:pos x="34" y="52"/>
                </a:cxn>
                <a:cxn ang="0">
                  <a:pos x="46" y="43"/>
                </a:cxn>
                <a:cxn ang="0">
                  <a:pos x="60" y="35"/>
                </a:cxn>
                <a:cxn ang="0">
                  <a:pos x="60" y="35"/>
                </a:cxn>
                <a:cxn ang="0">
                  <a:pos x="64" y="32"/>
                </a:cxn>
                <a:cxn ang="0">
                  <a:pos x="68" y="29"/>
                </a:cxn>
                <a:cxn ang="0">
                  <a:pos x="76" y="20"/>
                </a:cxn>
                <a:cxn ang="0">
                  <a:pos x="81" y="16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67">
                  <a:moveTo>
                    <a:pt x="94" y="0"/>
                  </a:moveTo>
                  <a:lnTo>
                    <a:pt x="94" y="0"/>
                  </a:lnTo>
                  <a:lnTo>
                    <a:pt x="89" y="2"/>
                  </a:lnTo>
                  <a:lnTo>
                    <a:pt x="85" y="3"/>
                  </a:lnTo>
                  <a:lnTo>
                    <a:pt x="76" y="9"/>
                  </a:lnTo>
                  <a:lnTo>
                    <a:pt x="69" y="15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6" y="27"/>
                  </a:lnTo>
                  <a:lnTo>
                    <a:pt x="49" y="31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20" y="49"/>
                  </a:lnTo>
                  <a:lnTo>
                    <a:pt x="12" y="54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2" y="58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3" y="64"/>
                  </a:lnTo>
                  <a:lnTo>
                    <a:pt x="20" y="61"/>
                  </a:lnTo>
                  <a:lnTo>
                    <a:pt x="34" y="52"/>
                  </a:lnTo>
                  <a:lnTo>
                    <a:pt x="46" y="4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4" y="32"/>
                  </a:lnTo>
                  <a:lnTo>
                    <a:pt x="68" y="29"/>
                  </a:lnTo>
                  <a:lnTo>
                    <a:pt x="76" y="20"/>
                  </a:lnTo>
                  <a:lnTo>
                    <a:pt x="81" y="16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4" name="Freeform 680"/>
            <p:cNvSpPr/>
            <p:nvPr/>
          </p:nvSpPr>
          <p:spPr bwMode="auto">
            <a:xfrm>
              <a:off x="3756026" y="4508500"/>
              <a:ext cx="44450" cy="36513"/>
            </a:xfrm>
            <a:custGeom>
              <a:avLst/>
              <a:gdLst/>
              <a:ahLst/>
              <a:cxnLst>
                <a:cxn ang="0">
                  <a:pos x="76" y="3"/>
                </a:cxn>
                <a:cxn ang="0">
                  <a:pos x="76" y="3"/>
                </a:cxn>
                <a:cxn ang="0">
                  <a:pos x="74" y="7"/>
                </a:cxn>
                <a:cxn ang="0">
                  <a:pos x="71" y="11"/>
                </a:cxn>
                <a:cxn ang="0">
                  <a:pos x="66" y="15"/>
                </a:cxn>
                <a:cxn ang="0">
                  <a:pos x="61" y="18"/>
                </a:cxn>
                <a:cxn ang="0">
                  <a:pos x="40" y="30"/>
                </a:cxn>
                <a:cxn ang="0">
                  <a:pos x="40" y="30"/>
                </a:cxn>
                <a:cxn ang="0">
                  <a:pos x="29" y="37"/>
                </a:cxn>
                <a:cxn ang="0">
                  <a:pos x="19" y="44"/>
                </a:cxn>
                <a:cxn ang="0">
                  <a:pos x="10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5" y="71"/>
                </a:cxn>
                <a:cxn ang="0">
                  <a:pos x="5" y="71"/>
                </a:cxn>
                <a:cxn ang="0">
                  <a:pos x="8" y="70"/>
                </a:cxn>
                <a:cxn ang="0">
                  <a:pos x="11" y="69"/>
                </a:cxn>
                <a:cxn ang="0">
                  <a:pos x="14" y="67"/>
                </a:cxn>
                <a:cxn ang="0">
                  <a:pos x="17" y="65"/>
                </a:cxn>
                <a:cxn ang="0">
                  <a:pos x="17" y="65"/>
                </a:cxn>
                <a:cxn ang="0">
                  <a:pos x="18" y="63"/>
                </a:cxn>
                <a:cxn ang="0">
                  <a:pos x="18" y="62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7" y="51"/>
                </a:cxn>
                <a:cxn ang="0">
                  <a:pos x="35" y="44"/>
                </a:cxn>
                <a:cxn ang="0">
                  <a:pos x="55" y="32"/>
                </a:cxn>
                <a:cxn ang="0">
                  <a:pos x="55" y="32"/>
                </a:cxn>
                <a:cxn ang="0">
                  <a:pos x="63" y="27"/>
                </a:cxn>
                <a:cxn ang="0">
                  <a:pos x="73" y="21"/>
                </a:cxn>
                <a:cxn ang="0">
                  <a:pos x="77" y="18"/>
                </a:cxn>
                <a:cxn ang="0">
                  <a:pos x="80" y="15"/>
                </a:cxn>
                <a:cxn ang="0">
                  <a:pos x="83" y="10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3"/>
                </a:cxn>
                <a:cxn ang="0">
                  <a:pos x="76" y="3"/>
                </a:cxn>
              </a:cxnLst>
              <a:rect l="0" t="0" r="r" b="b"/>
              <a:pathLst>
                <a:path w="85" h="71">
                  <a:moveTo>
                    <a:pt x="76" y="3"/>
                  </a:moveTo>
                  <a:lnTo>
                    <a:pt x="76" y="3"/>
                  </a:lnTo>
                  <a:lnTo>
                    <a:pt x="74" y="7"/>
                  </a:lnTo>
                  <a:lnTo>
                    <a:pt x="71" y="11"/>
                  </a:lnTo>
                  <a:lnTo>
                    <a:pt x="66" y="15"/>
                  </a:lnTo>
                  <a:lnTo>
                    <a:pt x="61" y="18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29" y="37"/>
                  </a:lnTo>
                  <a:lnTo>
                    <a:pt x="19" y="44"/>
                  </a:lnTo>
                  <a:lnTo>
                    <a:pt x="10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8" y="70"/>
                  </a:lnTo>
                  <a:lnTo>
                    <a:pt x="11" y="69"/>
                  </a:lnTo>
                  <a:lnTo>
                    <a:pt x="14" y="67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7" y="51"/>
                  </a:lnTo>
                  <a:lnTo>
                    <a:pt x="35" y="44"/>
                  </a:lnTo>
                  <a:lnTo>
                    <a:pt x="55" y="32"/>
                  </a:lnTo>
                  <a:lnTo>
                    <a:pt x="55" y="32"/>
                  </a:lnTo>
                  <a:lnTo>
                    <a:pt x="63" y="27"/>
                  </a:lnTo>
                  <a:lnTo>
                    <a:pt x="73" y="21"/>
                  </a:lnTo>
                  <a:lnTo>
                    <a:pt x="77" y="18"/>
                  </a:lnTo>
                  <a:lnTo>
                    <a:pt x="80" y="15"/>
                  </a:lnTo>
                  <a:lnTo>
                    <a:pt x="83" y="1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3"/>
                  </a:lnTo>
                  <a:lnTo>
                    <a:pt x="7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5" name="Freeform 681"/>
            <p:cNvSpPr/>
            <p:nvPr/>
          </p:nvSpPr>
          <p:spPr bwMode="auto">
            <a:xfrm>
              <a:off x="3800476" y="4510088"/>
              <a:ext cx="33338" cy="33338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16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8" y="41"/>
                </a:cxn>
                <a:cxn ang="0">
                  <a:pos x="3" y="47"/>
                </a:cxn>
                <a:cxn ang="0">
                  <a:pos x="1" y="5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2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55"/>
                </a:cxn>
                <a:cxn ang="0">
                  <a:pos x="12" y="50"/>
                </a:cxn>
                <a:cxn ang="0">
                  <a:pos x="19" y="44"/>
                </a:cxn>
                <a:cxn ang="0">
                  <a:pos x="34" y="33"/>
                </a:cxn>
                <a:cxn ang="0">
                  <a:pos x="34" y="33"/>
                </a:cxn>
                <a:cxn ang="0">
                  <a:pos x="47" y="20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9" y="2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62">
                  <a:moveTo>
                    <a:pt x="52" y="2"/>
                  </a:moveTo>
                  <a:lnTo>
                    <a:pt x="52" y="2"/>
                  </a:lnTo>
                  <a:lnTo>
                    <a:pt x="38" y="16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8" y="41"/>
                  </a:lnTo>
                  <a:lnTo>
                    <a:pt x="3" y="47"/>
                  </a:lnTo>
                  <a:lnTo>
                    <a:pt x="1" y="5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55"/>
                  </a:lnTo>
                  <a:lnTo>
                    <a:pt x="12" y="50"/>
                  </a:lnTo>
                  <a:lnTo>
                    <a:pt x="19" y="44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47" y="2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9" y="2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6" name="Freeform 682"/>
            <p:cNvSpPr/>
            <p:nvPr/>
          </p:nvSpPr>
          <p:spPr bwMode="auto">
            <a:xfrm>
              <a:off x="3840163" y="4508500"/>
              <a:ext cx="28575" cy="317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2" y="8"/>
                </a:cxn>
                <a:cxn ang="0">
                  <a:pos x="41" y="12"/>
                </a:cxn>
                <a:cxn ang="0">
                  <a:pos x="37" y="19"/>
                </a:cxn>
                <a:cxn ang="0">
                  <a:pos x="32" y="26"/>
                </a:cxn>
                <a:cxn ang="0">
                  <a:pos x="26" y="32"/>
                </a:cxn>
                <a:cxn ang="0">
                  <a:pos x="12" y="42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5" y="61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52"/>
                </a:cxn>
                <a:cxn ang="0">
                  <a:pos x="22" y="46"/>
                </a:cxn>
                <a:cxn ang="0">
                  <a:pos x="35" y="35"/>
                </a:cxn>
                <a:cxn ang="0">
                  <a:pos x="41" y="29"/>
                </a:cxn>
                <a:cxn ang="0">
                  <a:pos x="46" y="21"/>
                </a:cxn>
                <a:cxn ang="0">
                  <a:pos x="51" y="13"/>
                </a:cxn>
                <a:cxn ang="0">
                  <a:pos x="52" y="9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61">
                  <a:moveTo>
                    <a:pt x="42" y="4"/>
                  </a:moveTo>
                  <a:lnTo>
                    <a:pt x="42" y="4"/>
                  </a:lnTo>
                  <a:lnTo>
                    <a:pt x="42" y="8"/>
                  </a:lnTo>
                  <a:lnTo>
                    <a:pt x="41" y="12"/>
                  </a:lnTo>
                  <a:lnTo>
                    <a:pt x="37" y="19"/>
                  </a:lnTo>
                  <a:lnTo>
                    <a:pt x="32" y="26"/>
                  </a:lnTo>
                  <a:lnTo>
                    <a:pt x="26" y="3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5" y="61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52"/>
                  </a:lnTo>
                  <a:lnTo>
                    <a:pt x="22" y="46"/>
                  </a:lnTo>
                  <a:lnTo>
                    <a:pt x="35" y="35"/>
                  </a:lnTo>
                  <a:lnTo>
                    <a:pt x="41" y="29"/>
                  </a:lnTo>
                  <a:lnTo>
                    <a:pt x="46" y="21"/>
                  </a:lnTo>
                  <a:lnTo>
                    <a:pt x="51" y="13"/>
                  </a:lnTo>
                  <a:lnTo>
                    <a:pt x="52" y="9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7" name="Freeform 683"/>
            <p:cNvSpPr/>
            <p:nvPr/>
          </p:nvSpPr>
          <p:spPr bwMode="auto">
            <a:xfrm>
              <a:off x="3295651" y="4622800"/>
              <a:ext cx="38100" cy="42863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9" y="3"/>
                </a:cxn>
                <a:cxn ang="0">
                  <a:pos x="55" y="7"/>
                </a:cxn>
                <a:cxn ang="0">
                  <a:pos x="51" y="11"/>
                </a:cxn>
                <a:cxn ang="0">
                  <a:pos x="48" y="15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25" y="43"/>
                </a:cxn>
                <a:cxn ang="0">
                  <a:pos x="16" y="52"/>
                </a:cxn>
                <a:cxn ang="0">
                  <a:pos x="7" y="63"/>
                </a:cxn>
                <a:cxn ang="0">
                  <a:pos x="3" y="68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3" y="71"/>
                </a:cxn>
                <a:cxn ang="0">
                  <a:pos x="16" y="66"/>
                </a:cxn>
                <a:cxn ang="0">
                  <a:pos x="24" y="57"/>
                </a:cxn>
                <a:cxn ang="0">
                  <a:pos x="42" y="41"/>
                </a:cxn>
                <a:cxn ang="0">
                  <a:pos x="42" y="41"/>
                </a:cxn>
                <a:cxn ang="0">
                  <a:pos x="45" y="37"/>
                </a:cxn>
                <a:cxn ang="0">
                  <a:pos x="48" y="33"/>
                </a:cxn>
                <a:cxn ang="0">
                  <a:pos x="54" y="23"/>
                </a:cxn>
                <a:cxn ang="0">
                  <a:pos x="57" y="18"/>
                </a:cxn>
                <a:cxn ang="0">
                  <a:pos x="60" y="14"/>
                </a:cxn>
                <a:cxn ang="0">
                  <a:pos x="64" y="11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1" h="79">
                  <a:moveTo>
                    <a:pt x="64" y="0"/>
                  </a:moveTo>
                  <a:lnTo>
                    <a:pt x="64" y="0"/>
                  </a:lnTo>
                  <a:lnTo>
                    <a:pt x="59" y="3"/>
                  </a:lnTo>
                  <a:lnTo>
                    <a:pt x="55" y="7"/>
                  </a:lnTo>
                  <a:lnTo>
                    <a:pt x="51" y="11"/>
                  </a:lnTo>
                  <a:lnTo>
                    <a:pt x="48" y="15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25" y="43"/>
                  </a:lnTo>
                  <a:lnTo>
                    <a:pt x="16" y="52"/>
                  </a:lnTo>
                  <a:lnTo>
                    <a:pt x="7" y="63"/>
                  </a:lnTo>
                  <a:lnTo>
                    <a:pt x="3" y="68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3" y="71"/>
                  </a:lnTo>
                  <a:lnTo>
                    <a:pt x="16" y="66"/>
                  </a:lnTo>
                  <a:lnTo>
                    <a:pt x="24" y="57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5" y="37"/>
                  </a:lnTo>
                  <a:lnTo>
                    <a:pt x="48" y="33"/>
                  </a:lnTo>
                  <a:lnTo>
                    <a:pt x="54" y="23"/>
                  </a:lnTo>
                  <a:lnTo>
                    <a:pt x="57" y="18"/>
                  </a:lnTo>
                  <a:lnTo>
                    <a:pt x="60" y="14"/>
                  </a:lnTo>
                  <a:lnTo>
                    <a:pt x="64" y="11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8" name="Freeform 684"/>
            <p:cNvSpPr/>
            <p:nvPr/>
          </p:nvSpPr>
          <p:spPr bwMode="auto">
            <a:xfrm>
              <a:off x="3286126" y="4643438"/>
              <a:ext cx="61913" cy="635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103" y="4"/>
                </a:cxn>
                <a:cxn ang="0">
                  <a:pos x="95" y="9"/>
                </a:cxn>
                <a:cxn ang="0">
                  <a:pos x="88" y="15"/>
                </a:cxn>
                <a:cxn ang="0">
                  <a:pos x="81" y="22"/>
                </a:cxn>
                <a:cxn ang="0">
                  <a:pos x="70" y="35"/>
                </a:cxn>
                <a:cxn ang="0">
                  <a:pos x="57" y="48"/>
                </a:cxn>
                <a:cxn ang="0">
                  <a:pos x="57" y="48"/>
                </a:cxn>
                <a:cxn ang="0">
                  <a:pos x="50" y="55"/>
                </a:cxn>
                <a:cxn ang="0">
                  <a:pos x="43" y="62"/>
                </a:cxn>
                <a:cxn ang="0">
                  <a:pos x="36" y="68"/>
                </a:cxn>
                <a:cxn ang="0">
                  <a:pos x="29" y="75"/>
                </a:cxn>
                <a:cxn ang="0">
                  <a:pos x="29" y="75"/>
                </a:cxn>
                <a:cxn ang="0">
                  <a:pos x="14" y="92"/>
                </a:cxn>
                <a:cxn ang="0">
                  <a:pos x="1" y="109"/>
                </a:cxn>
                <a:cxn ang="0">
                  <a:pos x="1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7" y="117"/>
                </a:cxn>
                <a:cxn ang="0">
                  <a:pos x="19" y="101"/>
                </a:cxn>
                <a:cxn ang="0">
                  <a:pos x="32" y="87"/>
                </a:cxn>
                <a:cxn ang="0">
                  <a:pos x="45" y="72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7" y="54"/>
                </a:cxn>
                <a:cxn ang="0">
                  <a:pos x="73" y="46"/>
                </a:cxn>
                <a:cxn ang="0">
                  <a:pos x="85" y="32"/>
                </a:cxn>
                <a:cxn ang="0">
                  <a:pos x="93" y="26"/>
                </a:cxn>
                <a:cxn ang="0">
                  <a:pos x="99" y="18"/>
                </a:cxn>
                <a:cxn ang="0">
                  <a:pos x="107" y="13"/>
                </a:cxn>
                <a:cxn ang="0">
                  <a:pos x="115" y="8"/>
                </a:cxn>
                <a:cxn ang="0">
                  <a:pos x="115" y="8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4"/>
                </a:cxn>
                <a:cxn ang="0">
                  <a:pos x="117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119">
                  <a:moveTo>
                    <a:pt x="110" y="0"/>
                  </a:moveTo>
                  <a:lnTo>
                    <a:pt x="110" y="0"/>
                  </a:lnTo>
                  <a:lnTo>
                    <a:pt x="103" y="4"/>
                  </a:lnTo>
                  <a:lnTo>
                    <a:pt x="95" y="9"/>
                  </a:lnTo>
                  <a:lnTo>
                    <a:pt x="88" y="15"/>
                  </a:lnTo>
                  <a:lnTo>
                    <a:pt x="81" y="22"/>
                  </a:lnTo>
                  <a:lnTo>
                    <a:pt x="70" y="35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0" y="55"/>
                  </a:lnTo>
                  <a:lnTo>
                    <a:pt x="43" y="62"/>
                  </a:lnTo>
                  <a:lnTo>
                    <a:pt x="36" y="68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14" y="92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19" y="101"/>
                  </a:lnTo>
                  <a:lnTo>
                    <a:pt x="32" y="87"/>
                  </a:lnTo>
                  <a:lnTo>
                    <a:pt x="45" y="72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7" y="54"/>
                  </a:lnTo>
                  <a:lnTo>
                    <a:pt x="73" y="46"/>
                  </a:lnTo>
                  <a:lnTo>
                    <a:pt x="85" y="32"/>
                  </a:lnTo>
                  <a:lnTo>
                    <a:pt x="93" y="26"/>
                  </a:lnTo>
                  <a:lnTo>
                    <a:pt x="99" y="18"/>
                  </a:lnTo>
                  <a:lnTo>
                    <a:pt x="107" y="13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4"/>
                  </a:lnTo>
                  <a:lnTo>
                    <a:pt x="117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9" name="Freeform 685"/>
            <p:cNvSpPr/>
            <p:nvPr/>
          </p:nvSpPr>
          <p:spPr bwMode="auto">
            <a:xfrm>
              <a:off x="3295651" y="4686300"/>
              <a:ext cx="38100" cy="47625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60" y="10"/>
                </a:cxn>
                <a:cxn ang="0">
                  <a:pos x="58" y="14"/>
                </a:cxn>
                <a:cxn ang="0">
                  <a:pos x="55" y="18"/>
                </a:cxn>
                <a:cxn ang="0">
                  <a:pos x="51" y="22"/>
                </a:cxn>
                <a:cxn ang="0">
                  <a:pos x="44" y="29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23" y="52"/>
                </a:cxn>
                <a:cxn ang="0">
                  <a:pos x="23" y="52"/>
                </a:cxn>
                <a:cxn ang="0">
                  <a:pos x="8" y="68"/>
                </a:cxn>
                <a:cxn ang="0">
                  <a:pos x="2" y="77"/>
                </a:cxn>
                <a:cxn ang="0">
                  <a:pos x="0" y="8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9" y="87"/>
                </a:cxn>
                <a:cxn ang="0">
                  <a:pos x="9" y="86"/>
                </a:cxn>
                <a:cxn ang="0">
                  <a:pos x="9" y="84"/>
                </a:cxn>
                <a:cxn ang="0">
                  <a:pos x="8" y="82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9" y="83"/>
                </a:cxn>
                <a:cxn ang="0">
                  <a:pos x="11" y="84"/>
                </a:cxn>
                <a:cxn ang="0">
                  <a:pos x="13" y="80"/>
                </a:cxn>
                <a:cxn ang="0">
                  <a:pos x="13" y="80"/>
                </a:cxn>
                <a:cxn ang="0">
                  <a:pos x="23" y="67"/>
                </a:cxn>
                <a:cxn ang="0">
                  <a:pos x="23" y="67"/>
                </a:cxn>
                <a:cxn ang="0">
                  <a:pos x="39" y="48"/>
                </a:cxn>
                <a:cxn ang="0">
                  <a:pos x="39" y="48"/>
                </a:cxn>
                <a:cxn ang="0">
                  <a:pos x="49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7" y="17"/>
                </a:cxn>
                <a:cxn ang="0">
                  <a:pos x="69" y="11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1" h="90">
                  <a:moveTo>
                    <a:pt x="62" y="5"/>
                  </a:moveTo>
                  <a:lnTo>
                    <a:pt x="62" y="5"/>
                  </a:lnTo>
                  <a:lnTo>
                    <a:pt x="60" y="10"/>
                  </a:lnTo>
                  <a:lnTo>
                    <a:pt x="58" y="14"/>
                  </a:lnTo>
                  <a:lnTo>
                    <a:pt x="55" y="18"/>
                  </a:lnTo>
                  <a:lnTo>
                    <a:pt x="51" y="22"/>
                  </a:lnTo>
                  <a:lnTo>
                    <a:pt x="44" y="2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8" y="68"/>
                  </a:lnTo>
                  <a:lnTo>
                    <a:pt x="2" y="77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9" y="87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8" y="82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9" y="83"/>
                  </a:lnTo>
                  <a:lnTo>
                    <a:pt x="11" y="84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49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7" y="17"/>
                  </a:lnTo>
                  <a:lnTo>
                    <a:pt x="69" y="11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0" name="Freeform 686"/>
            <p:cNvSpPr/>
            <p:nvPr/>
          </p:nvSpPr>
          <p:spPr bwMode="auto">
            <a:xfrm>
              <a:off x="3313113" y="4700588"/>
              <a:ext cx="46038" cy="47625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67" y="8"/>
                </a:cxn>
                <a:cxn ang="0">
                  <a:pos x="58" y="16"/>
                </a:cxn>
                <a:cxn ang="0">
                  <a:pos x="39" y="33"/>
                </a:cxn>
                <a:cxn ang="0">
                  <a:pos x="39" y="33"/>
                </a:cxn>
                <a:cxn ang="0">
                  <a:pos x="28" y="44"/>
                </a:cxn>
                <a:cxn ang="0">
                  <a:pos x="17" y="56"/>
                </a:cxn>
                <a:cxn ang="0">
                  <a:pos x="9" y="70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9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6" y="76"/>
                </a:cxn>
                <a:cxn ang="0">
                  <a:pos x="23" y="64"/>
                </a:cxn>
                <a:cxn ang="0">
                  <a:pos x="32" y="53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61" y="25"/>
                </a:cxn>
                <a:cxn ang="0">
                  <a:pos x="73" y="16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6" h="90">
                  <a:moveTo>
                    <a:pt x="79" y="1"/>
                  </a:moveTo>
                  <a:lnTo>
                    <a:pt x="79" y="1"/>
                  </a:lnTo>
                  <a:lnTo>
                    <a:pt x="67" y="8"/>
                  </a:lnTo>
                  <a:lnTo>
                    <a:pt x="58" y="16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28" y="44"/>
                  </a:lnTo>
                  <a:lnTo>
                    <a:pt x="17" y="56"/>
                  </a:lnTo>
                  <a:lnTo>
                    <a:pt x="9" y="70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6" y="76"/>
                  </a:lnTo>
                  <a:lnTo>
                    <a:pt x="23" y="64"/>
                  </a:lnTo>
                  <a:lnTo>
                    <a:pt x="32" y="53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61" y="25"/>
                  </a:lnTo>
                  <a:lnTo>
                    <a:pt x="73" y="16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1" name="Freeform 687"/>
            <p:cNvSpPr/>
            <p:nvPr/>
          </p:nvSpPr>
          <p:spPr bwMode="auto">
            <a:xfrm>
              <a:off x="3371851" y="4705350"/>
              <a:ext cx="31750" cy="47625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20"/>
                </a:cxn>
                <a:cxn ang="0">
                  <a:pos x="25" y="41"/>
                </a:cxn>
                <a:cxn ang="0">
                  <a:pos x="12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89"/>
                </a:cxn>
                <a:cxn ang="0">
                  <a:pos x="5" y="89"/>
                </a:cxn>
                <a:cxn ang="0">
                  <a:pos x="7" y="89"/>
                </a:cxn>
                <a:cxn ang="0">
                  <a:pos x="8" y="87"/>
                </a:cxn>
                <a:cxn ang="0">
                  <a:pos x="8" y="87"/>
                </a:cxn>
                <a:cxn ang="0">
                  <a:pos x="19" y="67"/>
                </a:cxn>
                <a:cxn ang="0">
                  <a:pos x="32" y="46"/>
                </a:cxn>
                <a:cxn ang="0">
                  <a:pos x="45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89">
                  <a:moveTo>
                    <a:pt x="52" y="2"/>
                  </a:moveTo>
                  <a:lnTo>
                    <a:pt x="52" y="2"/>
                  </a:lnTo>
                  <a:lnTo>
                    <a:pt x="38" y="20"/>
                  </a:lnTo>
                  <a:lnTo>
                    <a:pt x="25" y="41"/>
                  </a:lnTo>
                  <a:lnTo>
                    <a:pt x="12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5" y="89"/>
                  </a:lnTo>
                  <a:lnTo>
                    <a:pt x="7" y="89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19" y="67"/>
                  </a:lnTo>
                  <a:lnTo>
                    <a:pt x="32" y="46"/>
                  </a:lnTo>
                  <a:lnTo>
                    <a:pt x="45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2" name="Freeform 688"/>
            <p:cNvSpPr/>
            <p:nvPr/>
          </p:nvSpPr>
          <p:spPr bwMode="auto">
            <a:xfrm>
              <a:off x="3419476" y="4713288"/>
              <a:ext cx="26988" cy="4127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6" y="11"/>
                </a:cxn>
                <a:cxn ang="0">
                  <a:pos x="29" y="21"/>
                </a:cxn>
                <a:cxn ang="0">
                  <a:pos x="21" y="31"/>
                </a:cxn>
                <a:cxn ang="0">
                  <a:pos x="14" y="41"/>
                </a:cxn>
                <a:cxn ang="0">
                  <a:pos x="14" y="41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2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9"/>
                </a:cxn>
                <a:cxn ang="0">
                  <a:pos x="11" y="64"/>
                </a:cxn>
                <a:cxn ang="0">
                  <a:pos x="13" y="59"/>
                </a:cxn>
                <a:cxn ang="0">
                  <a:pos x="15" y="55"/>
                </a:cxn>
                <a:cxn ang="0">
                  <a:pos x="22" y="47"/>
                </a:cxn>
                <a:cxn ang="0">
                  <a:pos x="30" y="38"/>
                </a:cxn>
                <a:cxn ang="0">
                  <a:pos x="30" y="38"/>
                </a:cxn>
                <a:cxn ang="0">
                  <a:pos x="35" y="31"/>
                </a:cxn>
                <a:cxn ang="0">
                  <a:pos x="40" y="24"/>
                </a:cxn>
                <a:cxn ang="0">
                  <a:pos x="45" y="1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1" h="79">
                  <a:moveTo>
                    <a:pt x="44" y="1"/>
                  </a:moveTo>
                  <a:lnTo>
                    <a:pt x="44" y="1"/>
                  </a:lnTo>
                  <a:lnTo>
                    <a:pt x="36" y="11"/>
                  </a:lnTo>
                  <a:lnTo>
                    <a:pt x="29" y="21"/>
                  </a:lnTo>
                  <a:lnTo>
                    <a:pt x="21" y="3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2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9"/>
                  </a:lnTo>
                  <a:lnTo>
                    <a:pt x="11" y="64"/>
                  </a:lnTo>
                  <a:lnTo>
                    <a:pt x="13" y="59"/>
                  </a:lnTo>
                  <a:lnTo>
                    <a:pt x="15" y="55"/>
                  </a:lnTo>
                  <a:lnTo>
                    <a:pt x="22" y="47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5" y="31"/>
                  </a:lnTo>
                  <a:lnTo>
                    <a:pt x="40" y="24"/>
                  </a:lnTo>
                  <a:lnTo>
                    <a:pt x="45" y="1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3" name="Freeform 689"/>
            <p:cNvSpPr/>
            <p:nvPr/>
          </p:nvSpPr>
          <p:spPr bwMode="auto">
            <a:xfrm>
              <a:off x="3452813" y="4711700"/>
              <a:ext cx="31750" cy="428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8"/>
                </a:cxn>
                <a:cxn ang="0">
                  <a:pos x="49" y="13"/>
                </a:cxn>
                <a:cxn ang="0">
                  <a:pos x="44" y="22"/>
                </a:cxn>
                <a:cxn ang="0">
                  <a:pos x="38" y="30"/>
                </a:cxn>
                <a:cxn ang="0">
                  <a:pos x="31" y="37"/>
                </a:cxn>
                <a:cxn ang="0">
                  <a:pos x="31" y="37"/>
                </a:cxn>
                <a:cxn ang="0">
                  <a:pos x="16" y="55"/>
                </a:cxn>
                <a:cxn ang="0">
                  <a:pos x="8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7" y="78"/>
                </a:cxn>
                <a:cxn ang="0">
                  <a:pos x="7" y="78"/>
                </a:cxn>
                <a:cxn ang="0">
                  <a:pos x="17" y="67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35" y="48"/>
                </a:cxn>
                <a:cxn ang="0">
                  <a:pos x="38" y="44"/>
                </a:cxn>
                <a:cxn ang="0">
                  <a:pos x="41" y="40"/>
                </a:cxn>
                <a:cxn ang="0">
                  <a:pos x="41" y="40"/>
                </a:cxn>
                <a:cxn ang="0">
                  <a:pos x="47" y="31"/>
                </a:cxn>
                <a:cxn ang="0">
                  <a:pos x="53" y="23"/>
                </a:cxn>
                <a:cxn ang="0">
                  <a:pos x="58" y="14"/>
                </a:cxn>
                <a:cxn ang="0">
                  <a:pos x="59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81">
                  <a:moveTo>
                    <a:pt x="51" y="4"/>
                  </a:moveTo>
                  <a:lnTo>
                    <a:pt x="51" y="4"/>
                  </a:lnTo>
                  <a:lnTo>
                    <a:pt x="50" y="8"/>
                  </a:lnTo>
                  <a:lnTo>
                    <a:pt x="49" y="13"/>
                  </a:lnTo>
                  <a:lnTo>
                    <a:pt x="44" y="22"/>
                  </a:lnTo>
                  <a:lnTo>
                    <a:pt x="38" y="30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16" y="55"/>
                  </a:lnTo>
                  <a:lnTo>
                    <a:pt x="8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17" y="67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35" y="48"/>
                  </a:lnTo>
                  <a:lnTo>
                    <a:pt x="38" y="44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7" y="31"/>
                  </a:lnTo>
                  <a:lnTo>
                    <a:pt x="53" y="23"/>
                  </a:lnTo>
                  <a:lnTo>
                    <a:pt x="58" y="14"/>
                  </a:lnTo>
                  <a:lnTo>
                    <a:pt x="59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4" name="Freeform 690"/>
            <p:cNvSpPr/>
            <p:nvPr/>
          </p:nvSpPr>
          <p:spPr bwMode="auto">
            <a:xfrm>
              <a:off x="3487738" y="4716463"/>
              <a:ext cx="26988" cy="349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10"/>
                </a:cxn>
                <a:cxn ang="0">
                  <a:pos x="37" y="16"/>
                </a:cxn>
                <a:cxn ang="0">
                  <a:pos x="32" y="22"/>
                </a:cxn>
                <a:cxn ang="0">
                  <a:pos x="28" y="27"/>
                </a:cxn>
                <a:cxn ang="0">
                  <a:pos x="28" y="27"/>
                </a:cxn>
                <a:cxn ang="0">
                  <a:pos x="13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5" y="55"/>
                </a:cxn>
                <a:cxn ang="0">
                  <a:pos x="22" y="46"/>
                </a:cxn>
                <a:cxn ang="0">
                  <a:pos x="39" y="29"/>
                </a:cxn>
                <a:cxn ang="0">
                  <a:pos x="39" y="29"/>
                </a:cxn>
                <a:cxn ang="0">
                  <a:pos x="41" y="26"/>
                </a:cxn>
                <a:cxn ang="0">
                  <a:pos x="42" y="24"/>
                </a:cxn>
                <a:cxn ang="0">
                  <a:pos x="45" y="18"/>
                </a:cxn>
                <a:cxn ang="0">
                  <a:pos x="45" y="18"/>
                </a:cxn>
                <a:cxn ang="0">
                  <a:pos x="49" y="12"/>
                </a:cxn>
                <a:cxn ang="0">
                  <a:pos x="50" y="10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66">
                  <a:moveTo>
                    <a:pt x="42" y="3"/>
                  </a:moveTo>
                  <a:lnTo>
                    <a:pt x="42" y="3"/>
                  </a:lnTo>
                  <a:lnTo>
                    <a:pt x="40" y="10"/>
                  </a:lnTo>
                  <a:lnTo>
                    <a:pt x="37" y="16"/>
                  </a:lnTo>
                  <a:lnTo>
                    <a:pt x="32" y="22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13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5" y="55"/>
                  </a:lnTo>
                  <a:lnTo>
                    <a:pt x="22" y="46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41" y="26"/>
                  </a:lnTo>
                  <a:lnTo>
                    <a:pt x="42" y="24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9" y="12"/>
                  </a:lnTo>
                  <a:lnTo>
                    <a:pt x="50" y="1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5" name="Freeform 691"/>
            <p:cNvSpPr/>
            <p:nvPr/>
          </p:nvSpPr>
          <p:spPr bwMode="auto">
            <a:xfrm>
              <a:off x="3544888" y="4716463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5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2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22" y="55"/>
                </a:cxn>
                <a:cxn ang="0">
                  <a:pos x="34" y="39"/>
                </a:cxn>
                <a:cxn ang="0">
                  <a:pos x="34" y="39"/>
                </a:cxn>
                <a:cxn ang="0">
                  <a:pos x="50" y="23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7" h="72">
                  <a:moveTo>
                    <a:pt x="59" y="1"/>
                  </a:moveTo>
                  <a:lnTo>
                    <a:pt x="59" y="1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5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22" y="55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50" y="23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6" name="Freeform 692"/>
            <p:cNvSpPr/>
            <p:nvPr/>
          </p:nvSpPr>
          <p:spPr bwMode="auto">
            <a:xfrm>
              <a:off x="3587751" y="4708525"/>
              <a:ext cx="36513" cy="4286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6" y="17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14" y="52"/>
                </a:cxn>
                <a:cxn ang="0">
                  <a:pos x="7" y="63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5" y="68"/>
                </a:cxn>
                <a:cxn ang="0">
                  <a:pos x="21" y="59"/>
                </a:cxn>
                <a:cxn ang="0">
                  <a:pos x="29" y="49"/>
                </a:cxn>
                <a:cxn ang="0">
                  <a:pos x="37" y="40"/>
                </a:cxn>
                <a:cxn ang="0">
                  <a:pos x="53" y="24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1" h="80">
                  <a:moveTo>
                    <a:pt x="63" y="1"/>
                  </a:moveTo>
                  <a:lnTo>
                    <a:pt x="63" y="1"/>
                  </a:lnTo>
                  <a:lnTo>
                    <a:pt x="46" y="17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14" y="52"/>
                  </a:lnTo>
                  <a:lnTo>
                    <a:pt x="7" y="63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5" y="68"/>
                  </a:lnTo>
                  <a:lnTo>
                    <a:pt x="21" y="59"/>
                  </a:lnTo>
                  <a:lnTo>
                    <a:pt x="29" y="49"/>
                  </a:lnTo>
                  <a:lnTo>
                    <a:pt x="37" y="40"/>
                  </a:lnTo>
                  <a:lnTo>
                    <a:pt x="53" y="24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7" name="Freeform 693"/>
            <p:cNvSpPr/>
            <p:nvPr/>
          </p:nvSpPr>
          <p:spPr bwMode="auto">
            <a:xfrm>
              <a:off x="3632201" y="4710113"/>
              <a:ext cx="38100" cy="3810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1" y="11"/>
                </a:cxn>
                <a:cxn ang="0">
                  <a:pos x="38" y="23"/>
                </a:cxn>
                <a:cxn ang="0">
                  <a:pos x="13" y="45"/>
                </a:cxn>
                <a:cxn ang="0">
                  <a:pos x="13" y="45"/>
                </a:cxn>
                <a:cxn ang="0">
                  <a:pos x="7" y="53"/>
                </a:cxn>
                <a:cxn ang="0">
                  <a:pos x="4" y="57"/>
                </a:cxn>
                <a:cxn ang="0">
                  <a:pos x="1" y="61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5" y="70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71"/>
                </a:cxn>
                <a:cxn ang="0">
                  <a:pos x="14" y="70"/>
                </a:cxn>
                <a:cxn ang="0">
                  <a:pos x="14" y="68"/>
                </a:cxn>
                <a:cxn ang="0">
                  <a:pos x="15" y="67"/>
                </a:cxn>
                <a:cxn ang="0">
                  <a:pos x="14" y="65"/>
                </a:cxn>
                <a:cxn ang="0">
                  <a:pos x="14" y="64"/>
                </a:cxn>
                <a:cxn ang="0">
                  <a:pos x="12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3" y="61"/>
                </a:cxn>
                <a:cxn ang="0">
                  <a:pos x="16" y="57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52" y="23"/>
                </a:cxn>
                <a:cxn ang="0">
                  <a:pos x="60" y="1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1">
                  <a:moveTo>
                    <a:pt x="64" y="1"/>
                  </a:moveTo>
                  <a:lnTo>
                    <a:pt x="64" y="1"/>
                  </a:lnTo>
                  <a:lnTo>
                    <a:pt x="51" y="11"/>
                  </a:lnTo>
                  <a:lnTo>
                    <a:pt x="38" y="23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7" y="53"/>
                  </a:lnTo>
                  <a:lnTo>
                    <a:pt x="4" y="57"/>
                  </a:lnTo>
                  <a:lnTo>
                    <a:pt x="1" y="61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5" y="70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71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5" y="67"/>
                  </a:lnTo>
                  <a:lnTo>
                    <a:pt x="14" y="65"/>
                  </a:lnTo>
                  <a:lnTo>
                    <a:pt x="14" y="64"/>
                  </a:lnTo>
                  <a:lnTo>
                    <a:pt x="12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6" y="57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52" y="23"/>
                  </a:lnTo>
                  <a:lnTo>
                    <a:pt x="60" y="1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8" name="Freeform 694"/>
            <p:cNvSpPr/>
            <p:nvPr/>
          </p:nvSpPr>
          <p:spPr bwMode="auto">
            <a:xfrm>
              <a:off x="3683001" y="4711700"/>
              <a:ext cx="3016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4" y="8"/>
                </a:cxn>
                <a:cxn ang="0">
                  <a:pos x="38" y="14"/>
                </a:cxn>
                <a:cxn ang="0">
                  <a:pos x="32" y="20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25" y="29"/>
                </a:cxn>
                <a:cxn ang="0">
                  <a:pos x="22" y="32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4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25" y="41"/>
                </a:cxn>
                <a:cxn ang="0">
                  <a:pos x="28" y="38"/>
                </a:cxn>
                <a:cxn ang="0">
                  <a:pos x="31" y="36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39" y="26"/>
                </a:cxn>
                <a:cxn ang="0">
                  <a:pos x="45" y="20"/>
                </a:cxn>
                <a:cxn ang="0">
                  <a:pos x="51" y="1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61">
                  <a:moveTo>
                    <a:pt x="48" y="2"/>
                  </a:moveTo>
                  <a:lnTo>
                    <a:pt x="48" y="2"/>
                  </a:lnTo>
                  <a:lnTo>
                    <a:pt x="44" y="8"/>
                  </a:lnTo>
                  <a:lnTo>
                    <a:pt x="38" y="14"/>
                  </a:lnTo>
                  <a:lnTo>
                    <a:pt x="32" y="20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5" y="29"/>
                  </a:lnTo>
                  <a:lnTo>
                    <a:pt x="22" y="32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4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5" y="41"/>
                  </a:lnTo>
                  <a:lnTo>
                    <a:pt x="28" y="38"/>
                  </a:lnTo>
                  <a:lnTo>
                    <a:pt x="31" y="36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9" y="26"/>
                  </a:lnTo>
                  <a:lnTo>
                    <a:pt x="45" y="20"/>
                  </a:lnTo>
                  <a:lnTo>
                    <a:pt x="51" y="1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9" name="Freeform 695"/>
            <p:cNvSpPr/>
            <p:nvPr/>
          </p:nvSpPr>
          <p:spPr bwMode="auto">
            <a:xfrm>
              <a:off x="3725863" y="4710113"/>
              <a:ext cx="36513" cy="4127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44" y="20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4" y="49"/>
                </a:cxn>
                <a:cxn ang="0">
                  <a:pos x="9" y="56"/>
                </a:cxn>
                <a:cxn ang="0">
                  <a:pos x="4" y="62"/>
                </a:cxn>
                <a:cxn ang="0">
                  <a:pos x="4" y="62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1" y="68"/>
                </a:cxn>
                <a:cxn ang="0">
                  <a:pos x="14" y="63"/>
                </a:cxn>
                <a:cxn ang="0">
                  <a:pos x="23" y="54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55" y="24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76">
                  <a:moveTo>
                    <a:pt x="63" y="2"/>
                  </a:moveTo>
                  <a:lnTo>
                    <a:pt x="63" y="2"/>
                  </a:lnTo>
                  <a:lnTo>
                    <a:pt x="44" y="20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4" y="49"/>
                  </a:lnTo>
                  <a:lnTo>
                    <a:pt x="9" y="56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1" y="68"/>
                  </a:lnTo>
                  <a:lnTo>
                    <a:pt x="14" y="63"/>
                  </a:lnTo>
                  <a:lnTo>
                    <a:pt x="23" y="54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55" y="24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0" name="Freeform 696"/>
            <p:cNvSpPr/>
            <p:nvPr/>
          </p:nvSpPr>
          <p:spPr bwMode="auto">
            <a:xfrm>
              <a:off x="3765551" y="4708525"/>
              <a:ext cx="34925" cy="3968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6" y="8"/>
                </a:cxn>
                <a:cxn ang="0">
                  <a:pos x="53" y="13"/>
                </a:cxn>
                <a:cxn ang="0">
                  <a:pos x="49" y="17"/>
                </a:cxn>
                <a:cxn ang="0">
                  <a:pos x="45" y="21"/>
                </a:cxn>
                <a:cxn ang="0">
                  <a:pos x="35" y="30"/>
                </a:cxn>
                <a:cxn ang="0">
                  <a:pos x="25" y="36"/>
                </a:cxn>
                <a:cxn ang="0">
                  <a:pos x="25" y="36"/>
                </a:cxn>
                <a:cxn ang="0">
                  <a:pos x="18" y="4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6" y="60"/>
                </a:cxn>
                <a:cxn ang="0">
                  <a:pos x="2" y="6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" y="73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4"/>
                </a:cxn>
                <a:cxn ang="0">
                  <a:pos x="14" y="69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21" y="56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1" y="44"/>
                </a:cxn>
                <a:cxn ang="0">
                  <a:pos x="37" y="40"/>
                </a:cxn>
                <a:cxn ang="0">
                  <a:pos x="47" y="32"/>
                </a:cxn>
                <a:cxn ang="0">
                  <a:pos x="47" y="32"/>
                </a:cxn>
                <a:cxn ang="0">
                  <a:pos x="53" y="26"/>
                </a:cxn>
                <a:cxn ang="0">
                  <a:pos x="59" y="20"/>
                </a:cxn>
                <a:cxn ang="0">
                  <a:pos x="64" y="13"/>
                </a:cxn>
                <a:cxn ang="0">
                  <a:pos x="65" y="10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5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7" h="75">
                  <a:moveTo>
                    <a:pt x="58" y="3"/>
                  </a:moveTo>
                  <a:lnTo>
                    <a:pt x="58" y="3"/>
                  </a:lnTo>
                  <a:lnTo>
                    <a:pt x="56" y="8"/>
                  </a:lnTo>
                  <a:lnTo>
                    <a:pt x="53" y="13"/>
                  </a:lnTo>
                  <a:lnTo>
                    <a:pt x="49" y="17"/>
                  </a:lnTo>
                  <a:lnTo>
                    <a:pt x="45" y="21"/>
                  </a:lnTo>
                  <a:lnTo>
                    <a:pt x="35" y="30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18" y="4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6" y="60"/>
                  </a:lnTo>
                  <a:lnTo>
                    <a:pt x="2" y="6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" y="73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21" y="56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1" y="44"/>
                  </a:lnTo>
                  <a:lnTo>
                    <a:pt x="37" y="40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53" y="26"/>
                  </a:lnTo>
                  <a:lnTo>
                    <a:pt x="59" y="20"/>
                  </a:lnTo>
                  <a:lnTo>
                    <a:pt x="64" y="13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1" name="Freeform 697"/>
            <p:cNvSpPr/>
            <p:nvPr/>
          </p:nvSpPr>
          <p:spPr bwMode="auto">
            <a:xfrm>
              <a:off x="3802063" y="4708525"/>
              <a:ext cx="36513" cy="38100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8" y="11"/>
                </a:cxn>
                <a:cxn ang="0">
                  <a:pos x="36" y="21"/>
                </a:cxn>
                <a:cxn ang="0">
                  <a:pos x="24" y="31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9" y="47"/>
                </a:cxn>
                <a:cxn ang="0">
                  <a:pos x="3" y="53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7" y="50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48" y="24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7" h="71">
                  <a:moveTo>
                    <a:pt x="60" y="1"/>
                  </a:moveTo>
                  <a:lnTo>
                    <a:pt x="60" y="1"/>
                  </a:lnTo>
                  <a:lnTo>
                    <a:pt x="48" y="11"/>
                  </a:lnTo>
                  <a:lnTo>
                    <a:pt x="36" y="21"/>
                  </a:lnTo>
                  <a:lnTo>
                    <a:pt x="24" y="31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9" y="47"/>
                  </a:lnTo>
                  <a:lnTo>
                    <a:pt x="3" y="53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7" y="50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48" y="24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2" name="Freeform 698"/>
            <p:cNvSpPr/>
            <p:nvPr/>
          </p:nvSpPr>
          <p:spPr bwMode="auto">
            <a:xfrm>
              <a:off x="3843338" y="4711700"/>
              <a:ext cx="26988" cy="3492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7" y="7"/>
                </a:cxn>
                <a:cxn ang="0">
                  <a:pos x="30" y="13"/>
                </a:cxn>
                <a:cxn ang="0">
                  <a:pos x="19" y="27"/>
                </a:cxn>
                <a:cxn ang="0">
                  <a:pos x="9" y="42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7" y="47"/>
                </a:cxn>
                <a:cxn ang="0">
                  <a:pos x="26" y="33"/>
                </a:cxn>
                <a:cxn ang="0">
                  <a:pos x="37" y="20"/>
                </a:cxn>
                <a:cxn ang="0">
                  <a:pos x="44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2" h="66">
                  <a:moveTo>
                    <a:pt x="44" y="1"/>
                  </a:moveTo>
                  <a:lnTo>
                    <a:pt x="44" y="1"/>
                  </a:lnTo>
                  <a:lnTo>
                    <a:pt x="37" y="7"/>
                  </a:lnTo>
                  <a:lnTo>
                    <a:pt x="30" y="13"/>
                  </a:lnTo>
                  <a:lnTo>
                    <a:pt x="19" y="27"/>
                  </a:lnTo>
                  <a:lnTo>
                    <a:pt x="9" y="4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7" y="47"/>
                  </a:lnTo>
                  <a:lnTo>
                    <a:pt x="26" y="33"/>
                  </a:lnTo>
                  <a:lnTo>
                    <a:pt x="37" y="20"/>
                  </a:lnTo>
                  <a:lnTo>
                    <a:pt x="44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3" name="Freeform 699"/>
            <p:cNvSpPr>
              <a:spLocks noEditPoints="1"/>
            </p:cNvSpPr>
            <p:nvPr/>
          </p:nvSpPr>
          <p:spPr bwMode="auto">
            <a:xfrm>
              <a:off x="3273426" y="4579938"/>
              <a:ext cx="650875" cy="195263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8"/>
                </a:cxn>
                <a:cxn ang="0">
                  <a:pos x="524" y="354"/>
                </a:cxn>
                <a:cxn ang="0">
                  <a:pos x="138" y="355"/>
                </a:cxn>
                <a:cxn ang="0">
                  <a:pos x="72" y="347"/>
                </a:cxn>
                <a:cxn ang="0">
                  <a:pos x="23" y="320"/>
                </a:cxn>
                <a:cxn ang="0">
                  <a:pos x="1" y="276"/>
                </a:cxn>
                <a:cxn ang="0">
                  <a:pos x="2" y="40"/>
                </a:cxn>
                <a:cxn ang="0">
                  <a:pos x="10" y="22"/>
                </a:cxn>
                <a:cxn ang="0">
                  <a:pos x="26" y="5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6"/>
                </a:cxn>
                <a:cxn ang="0">
                  <a:pos x="924" y="11"/>
                </a:cxn>
                <a:cxn ang="0">
                  <a:pos x="946" y="13"/>
                </a:cxn>
                <a:cxn ang="0">
                  <a:pos x="1173" y="19"/>
                </a:cxn>
                <a:cxn ang="0">
                  <a:pos x="1211" y="38"/>
                </a:cxn>
                <a:cxn ang="0">
                  <a:pos x="1220" y="60"/>
                </a:cxn>
                <a:cxn ang="0">
                  <a:pos x="1223" y="103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5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1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7"/>
                </a:cxn>
                <a:cxn ang="0">
                  <a:pos x="1172" y="68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1"/>
                </a:cxn>
                <a:cxn ang="0">
                  <a:pos x="555" y="220"/>
                </a:cxn>
                <a:cxn ang="0">
                  <a:pos x="482" y="213"/>
                </a:cxn>
                <a:cxn ang="0">
                  <a:pos x="433" y="208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4"/>
                </a:cxn>
                <a:cxn ang="0">
                  <a:pos x="48" y="269"/>
                </a:cxn>
                <a:cxn ang="0">
                  <a:pos x="73" y="300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60"/>
                  </a:lnTo>
                  <a:lnTo>
                    <a:pt x="669" y="358"/>
                  </a:lnTo>
                  <a:lnTo>
                    <a:pt x="644" y="357"/>
                  </a:lnTo>
                  <a:lnTo>
                    <a:pt x="644" y="357"/>
                  </a:lnTo>
                  <a:lnTo>
                    <a:pt x="612" y="358"/>
                  </a:lnTo>
                  <a:lnTo>
                    <a:pt x="612" y="358"/>
                  </a:lnTo>
                  <a:lnTo>
                    <a:pt x="598" y="358"/>
                  </a:lnTo>
                  <a:lnTo>
                    <a:pt x="598" y="358"/>
                  </a:lnTo>
                  <a:lnTo>
                    <a:pt x="573" y="358"/>
                  </a:lnTo>
                  <a:lnTo>
                    <a:pt x="548" y="356"/>
                  </a:lnTo>
                  <a:lnTo>
                    <a:pt x="548" y="356"/>
                  </a:lnTo>
                  <a:lnTo>
                    <a:pt x="524" y="354"/>
                  </a:lnTo>
                  <a:lnTo>
                    <a:pt x="499" y="353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170" y="354"/>
                  </a:lnTo>
                  <a:lnTo>
                    <a:pt x="170" y="354"/>
                  </a:lnTo>
                  <a:lnTo>
                    <a:pt x="138" y="355"/>
                  </a:lnTo>
                  <a:lnTo>
                    <a:pt x="138" y="355"/>
                  </a:lnTo>
                  <a:lnTo>
                    <a:pt x="114" y="354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5"/>
                  </a:lnTo>
                  <a:lnTo>
                    <a:pt x="23" y="320"/>
                  </a:lnTo>
                  <a:lnTo>
                    <a:pt x="17" y="314"/>
                  </a:lnTo>
                  <a:lnTo>
                    <a:pt x="12" y="308"/>
                  </a:lnTo>
                  <a:lnTo>
                    <a:pt x="9" y="301"/>
                  </a:lnTo>
                  <a:lnTo>
                    <a:pt x="6" y="292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14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1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5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2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1"/>
                  </a:lnTo>
                  <a:lnTo>
                    <a:pt x="306" y="16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1"/>
                  </a:lnTo>
                  <a:lnTo>
                    <a:pt x="330" y="88"/>
                  </a:lnTo>
                  <a:lnTo>
                    <a:pt x="343" y="102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95" y="145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8"/>
                  </a:lnTo>
                  <a:lnTo>
                    <a:pt x="495" y="168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69"/>
                  </a:lnTo>
                  <a:lnTo>
                    <a:pt x="776" y="166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8"/>
                  </a:lnTo>
                  <a:lnTo>
                    <a:pt x="858" y="133"/>
                  </a:lnTo>
                  <a:lnTo>
                    <a:pt x="866" y="127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80"/>
                  </a:lnTo>
                  <a:lnTo>
                    <a:pt x="902" y="69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6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6"/>
                  </a:lnTo>
                  <a:lnTo>
                    <a:pt x="920" y="12"/>
                  </a:lnTo>
                  <a:lnTo>
                    <a:pt x="924" y="11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1"/>
                  </a:lnTo>
                  <a:lnTo>
                    <a:pt x="943" y="12"/>
                  </a:lnTo>
                  <a:lnTo>
                    <a:pt x="946" y="13"/>
                  </a:lnTo>
                  <a:lnTo>
                    <a:pt x="949" y="17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1"/>
                  </a:lnTo>
                  <a:lnTo>
                    <a:pt x="1195" y="24"/>
                  </a:lnTo>
                  <a:lnTo>
                    <a:pt x="1203" y="28"/>
                  </a:lnTo>
                  <a:lnTo>
                    <a:pt x="1206" y="31"/>
                  </a:lnTo>
                  <a:lnTo>
                    <a:pt x="1208" y="34"/>
                  </a:lnTo>
                  <a:lnTo>
                    <a:pt x="1211" y="38"/>
                  </a:lnTo>
                  <a:lnTo>
                    <a:pt x="1214" y="42"/>
                  </a:lnTo>
                  <a:lnTo>
                    <a:pt x="1216" y="54"/>
                  </a:lnTo>
                  <a:lnTo>
                    <a:pt x="1217" y="56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3"/>
                  </a:lnTo>
                  <a:lnTo>
                    <a:pt x="1223" y="67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3"/>
                  </a:lnTo>
                  <a:lnTo>
                    <a:pt x="1223" y="103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5"/>
                  </a:lnTo>
                  <a:lnTo>
                    <a:pt x="1223" y="266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4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8"/>
                  </a:lnTo>
                  <a:lnTo>
                    <a:pt x="1181" y="324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5"/>
                  </a:lnTo>
                  <a:lnTo>
                    <a:pt x="1128" y="348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5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2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1"/>
                  </a:lnTo>
                  <a:lnTo>
                    <a:pt x="941" y="361"/>
                  </a:lnTo>
                  <a:lnTo>
                    <a:pt x="915" y="362"/>
                  </a:lnTo>
                  <a:lnTo>
                    <a:pt x="890" y="364"/>
                  </a:lnTo>
                  <a:lnTo>
                    <a:pt x="890" y="364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2"/>
                  </a:moveTo>
                  <a:lnTo>
                    <a:pt x="637" y="312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19"/>
                  </a:lnTo>
                  <a:lnTo>
                    <a:pt x="791" y="320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5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4"/>
                  </a:lnTo>
                  <a:lnTo>
                    <a:pt x="1074" y="313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0"/>
                  </a:lnTo>
                  <a:lnTo>
                    <a:pt x="1156" y="284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2"/>
                  </a:lnTo>
                  <a:lnTo>
                    <a:pt x="1174" y="262"/>
                  </a:lnTo>
                  <a:lnTo>
                    <a:pt x="1178" y="255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1"/>
                  </a:lnTo>
                  <a:lnTo>
                    <a:pt x="1184" y="223"/>
                  </a:lnTo>
                  <a:lnTo>
                    <a:pt x="1183" y="216"/>
                  </a:lnTo>
                  <a:lnTo>
                    <a:pt x="1180" y="200"/>
                  </a:lnTo>
                  <a:lnTo>
                    <a:pt x="1180" y="200"/>
                  </a:lnTo>
                  <a:lnTo>
                    <a:pt x="1178" y="187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4"/>
                  </a:lnTo>
                  <a:lnTo>
                    <a:pt x="1172" y="68"/>
                  </a:lnTo>
                  <a:lnTo>
                    <a:pt x="1171" y="64"/>
                  </a:lnTo>
                  <a:lnTo>
                    <a:pt x="1166" y="63"/>
                  </a:lnTo>
                  <a:lnTo>
                    <a:pt x="1166" y="63"/>
                  </a:lnTo>
                  <a:lnTo>
                    <a:pt x="1160" y="63"/>
                  </a:lnTo>
                  <a:lnTo>
                    <a:pt x="949" y="63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3"/>
                  </a:lnTo>
                  <a:lnTo>
                    <a:pt x="930" y="119"/>
                  </a:lnTo>
                  <a:lnTo>
                    <a:pt x="921" y="134"/>
                  </a:lnTo>
                  <a:lnTo>
                    <a:pt x="909" y="148"/>
                  </a:lnTo>
                  <a:lnTo>
                    <a:pt x="895" y="160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1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1"/>
                  </a:lnTo>
                  <a:lnTo>
                    <a:pt x="655" y="221"/>
                  </a:lnTo>
                  <a:lnTo>
                    <a:pt x="628" y="222"/>
                  </a:lnTo>
                  <a:lnTo>
                    <a:pt x="628" y="222"/>
                  </a:lnTo>
                  <a:lnTo>
                    <a:pt x="597" y="222"/>
                  </a:lnTo>
                  <a:lnTo>
                    <a:pt x="597" y="222"/>
                  </a:lnTo>
                  <a:lnTo>
                    <a:pt x="574" y="222"/>
                  </a:lnTo>
                  <a:lnTo>
                    <a:pt x="555" y="220"/>
                  </a:lnTo>
                  <a:lnTo>
                    <a:pt x="555" y="220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8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6"/>
                  </a:lnTo>
                  <a:lnTo>
                    <a:pt x="337" y="158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6"/>
                  </a:lnTo>
                  <a:lnTo>
                    <a:pt x="281" y="94"/>
                  </a:lnTo>
                  <a:lnTo>
                    <a:pt x="275" y="82"/>
                  </a:lnTo>
                  <a:lnTo>
                    <a:pt x="269" y="68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8" y="164"/>
                  </a:lnTo>
                  <a:lnTo>
                    <a:pt x="47" y="198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6" y="245"/>
                  </a:lnTo>
                  <a:lnTo>
                    <a:pt x="47" y="257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8"/>
                  </a:lnTo>
                  <a:lnTo>
                    <a:pt x="63" y="292"/>
                  </a:lnTo>
                  <a:lnTo>
                    <a:pt x="68" y="297"/>
                  </a:lnTo>
                  <a:lnTo>
                    <a:pt x="73" y="300"/>
                  </a:lnTo>
                  <a:lnTo>
                    <a:pt x="79" y="302"/>
                  </a:lnTo>
                  <a:lnTo>
                    <a:pt x="88" y="305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3"/>
                  </a:lnTo>
                  <a:lnTo>
                    <a:pt x="613" y="313"/>
                  </a:lnTo>
                  <a:lnTo>
                    <a:pt x="637" y="312"/>
                  </a:lnTo>
                  <a:lnTo>
                    <a:pt x="637" y="3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4" name="Freeform 700"/>
            <p:cNvSpPr/>
            <p:nvPr/>
          </p:nvSpPr>
          <p:spPr bwMode="auto">
            <a:xfrm>
              <a:off x="3336926" y="4749800"/>
              <a:ext cx="66675" cy="52388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2"/>
                </a:cxn>
                <a:cxn ang="0">
                  <a:pos x="16" y="72"/>
                </a:cxn>
                <a:cxn ang="0">
                  <a:pos x="9" y="60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3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11" y="14"/>
                </a:cxn>
                <a:cxn ang="0">
                  <a:pos x="16" y="12"/>
                </a:cxn>
                <a:cxn ang="0">
                  <a:pos x="23" y="11"/>
                </a:cxn>
                <a:cxn ang="0">
                  <a:pos x="24" y="10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3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6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16" y="7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50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8" y="8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3"/>
                  </a:lnTo>
                  <a:lnTo>
                    <a:pt x="106" y="83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5" name="Freeform 701"/>
            <p:cNvSpPr/>
            <p:nvPr/>
          </p:nvSpPr>
          <p:spPr bwMode="auto">
            <a:xfrm>
              <a:off x="3794126" y="4754563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1"/>
                </a:cxn>
                <a:cxn ang="0">
                  <a:pos x="33" y="88"/>
                </a:cxn>
                <a:cxn ang="0">
                  <a:pos x="24" y="84"/>
                </a:cxn>
                <a:cxn ang="0">
                  <a:pos x="16" y="78"/>
                </a:cxn>
                <a:cxn ang="0">
                  <a:pos x="16" y="78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0"/>
                </a:cxn>
                <a:cxn ang="0">
                  <a:pos x="2" y="53"/>
                </a:cxn>
                <a:cxn ang="0">
                  <a:pos x="1" y="46"/>
                </a:cxn>
                <a:cxn ang="0">
                  <a:pos x="0" y="39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5"/>
                </a:cxn>
                <a:cxn ang="0">
                  <a:pos x="98" y="19"/>
                </a:cxn>
                <a:cxn ang="0">
                  <a:pos x="100" y="23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5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8"/>
                </a:cxn>
                <a:cxn ang="0">
                  <a:pos x="93" y="78"/>
                </a:cxn>
                <a:cxn ang="0">
                  <a:pos x="84" y="84"/>
                </a:cxn>
                <a:cxn ang="0">
                  <a:pos x="75" y="88"/>
                </a:cxn>
                <a:cxn ang="0">
                  <a:pos x="64" y="91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1"/>
                  </a:lnTo>
                  <a:lnTo>
                    <a:pt x="33" y="88"/>
                  </a:lnTo>
                  <a:lnTo>
                    <a:pt x="24" y="84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0"/>
                  </a:lnTo>
                  <a:lnTo>
                    <a:pt x="2" y="53"/>
                  </a:lnTo>
                  <a:lnTo>
                    <a:pt x="1" y="46"/>
                  </a:lnTo>
                  <a:lnTo>
                    <a:pt x="0" y="3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5"/>
                  </a:lnTo>
                  <a:lnTo>
                    <a:pt x="98" y="19"/>
                  </a:lnTo>
                  <a:lnTo>
                    <a:pt x="100" y="23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5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84" y="84"/>
                  </a:lnTo>
                  <a:lnTo>
                    <a:pt x="75" y="88"/>
                  </a:lnTo>
                  <a:lnTo>
                    <a:pt x="64" y="91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6" name="Freeform 702"/>
            <p:cNvSpPr>
              <a:spLocks noEditPoints="1"/>
            </p:cNvSpPr>
            <p:nvPr/>
          </p:nvSpPr>
          <p:spPr bwMode="auto">
            <a:xfrm>
              <a:off x="3273426" y="4375150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7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5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1"/>
                </a:cxn>
                <a:cxn ang="0">
                  <a:pos x="1223" y="104"/>
                </a:cxn>
                <a:cxn ang="0">
                  <a:pos x="1228" y="216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6"/>
                </a:cxn>
                <a:cxn ang="0">
                  <a:pos x="1068" y="359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6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9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4"/>
                </a:cxn>
                <a:cxn ang="0">
                  <a:pos x="296" y="118"/>
                </a:cxn>
                <a:cxn ang="0">
                  <a:pos x="264" y="50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6">
                  <a:moveTo>
                    <a:pt x="840" y="366"/>
                  </a:moveTo>
                  <a:lnTo>
                    <a:pt x="840" y="366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1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0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4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7"/>
                  </a:lnTo>
                  <a:lnTo>
                    <a:pt x="14" y="12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7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49"/>
                  </a:lnTo>
                  <a:lnTo>
                    <a:pt x="420" y="155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4"/>
                  </a:lnTo>
                  <a:lnTo>
                    <a:pt x="584" y="176"/>
                  </a:lnTo>
                  <a:lnTo>
                    <a:pt x="620" y="176"/>
                  </a:lnTo>
                  <a:lnTo>
                    <a:pt x="620" y="176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2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3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90"/>
                  </a:lnTo>
                  <a:lnTo>
                    <a:pt x="898" y="79"/>
                  </a:lnTo>
                  <a:lnTo>
                    <a:pt x="902" y="69"/>
                  </a:lnTo>
                  <a:lnTo>
                    <a:pt x="904" y="59"/>
                  </a:lnTo>
                  <a:lnTo>
                    <a:pt x="906" y="46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5"/>
                  </a:lnTo>
                  <a:lnTo>
                    <a:pt x="910" y="21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9"/>
                  </a:lnTo>
                  <a:lnTo>
                    <a:pt x="1206" y="31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1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5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6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5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2"/>
                  </a:lnTo>
                  <a:lnTo>
                    <a:pt x="1189" y="318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59"/>
                  </a:lnTo>
                  <a:lnTo>
                    <a:pt x="1068" y="359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5"/>
                  </a:lnTo>
                  <a:lnTo>
                    <a:pt x="840" y="366"/>
                  </a:lnTo>
                  <a:lnTo>
                    <a:pt x="840" y="366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1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299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9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5"/>
                  </a:lnTo>
                  <a:lnTo>
                    <a:pt x="1181" y="248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7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4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2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8"/>
                  </a:lnTo>
                  <a:lnTo>
                    <a:pt x="494" y="216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1"/>
                  </a:lnTo>
                  <a:lnTo>
                    <a:pt x="359" y="174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39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0"/>
                  </a:lnTo>
                  <a:lnTo>
                    <a:pt x="47" y="50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80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10"/>
                  </a:lnTo>
                  <a:lnTo>
                    <a:pt x="172" y="310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10"/>
                  </a:lnTo>
                  <a:lnTo>
                    <a:pt x="503" y="312"/>
                  </a:lnTo>
                  <a:lnTo>
                    <a:pt x="503" y="312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7" name="Freeform 703"/>
            <p:cNvSpPr/>
            <p:nvPr/>
          </p:nvSpPr>
          <p:spPr bwMode="auto">
            <a:xfrm>
              <a:off x="3336926" y="4543425"/>
              <a:ext cx="66675" cy="53975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9"/>
                </a:cxn>
                <a:cxn ang="0">
                  <a:pos x="34" y="90"/>
                </a:cxn>
                <a:cxn ang="0">
                  <a:pos x="24" y="81"/>
                </a:cxn>
                <a:cxn ang="0">
                  <a:pos x="16" y="72"/>
                </a:cxn>
                <a:cxn ang="0">
                  <a:pos x="9" y="61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4" y="21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9"/>
                </a:cxn>
                <a:cxn ang="0">
                  <a:pos x="31" y="6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3"/>
                </a:cxn>
                <a:cxn ang="0">
                  <a:pos x="83" y="1"/>
                </a:cxn>
                <a:cxn ang="0">
                  <a:pos x="93" y="0"/>
                </a:cxn>
                <a:cxn ang="0">
                  <a:pos x="108" y="2"/>
                </a:cxn>
                <a:cxn ang="0">
                  <a:pos x="113" y="4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2"/>
                </a:cxn>
                <a:cxn ang="0">
                  <a:pos x="100" y="89"/>
                </a:cxn>
                <a:cxn ang="0">
                  <a:pos x="87" y="97"/>
                </a:cxn>
                <a:cxn ang="0">
                  <a:pos x="76" y="100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100"/>
                  </a:lnTo>
                  <a:lnTo>
                    <a:pt x="57" y="99"/>
                  </a:lnTo>
                  <a:lnTo>
                    <a:pt x="45" y="95"/>
                  </a:lnTo>
                  <a:lnTo>
                    <a:pt x="34" y="90"/>
                  </a:lnTo>
                  <a:lnTo>
                    <a:pt x="29" y="86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6" y="7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49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1"/>
                  </a:lnTo>
                  <a:lnTo>
                    <a:pt x="7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1"/>
                  </a:ln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5" y="5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83" y="1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3" y="4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6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1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0" y="89"/>
                  </a:lnTo>
                  <a:lnTo>
                    <a:pt x="92" y="95"/>
                  </a:lnTo>
                  <a:lnTo>
                    <a:pt x="87" y="97"/>
                  </a:lnTo>
                  <a:lnTo>
                    <a:pt x="82" y="99"/>
                  </a:lnTo>
                  <a:lnTo>
                    <a:pt x="76" y="100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8" name="Freeform 704"/>
            <p:cNvSpPr/>
            <p:nvPr/>
          </p:nvSpPr>
          <p:spPr bwMode="auto">
            <a:xfrm>
              <a:off x="3794126" y="4548188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3"/>
                </a:cxn>
                <a:cxn ang="0">
                  <a:pos x="33" y="90"/>
                </a:cxn>
                <a:cxn ang="0">
                  <a:pos x="24" y="86"/>
                </a:cxn>
                <a:cxn ang="0">
                  <a:pos x="16" y="80"/>
                </a:cxn>
                <a:cxn ang="0">
                  <a:pos x="16" y="80"/>
                </a:cxn>
                <a:cxn ang="0">
                  <a:pos x="10" y="74"/>
                </a:cxn>
                <a:cxn ang="0">
                  <a:pos x="7" y="68"/>
                </a:cxn>
                <a:cxn ang="0">
                  <a:pos x="4" y="62"/>
                </a:cxn>
                <a:cxn ang="0">
                  <a:pos x="2" y="55"/>
                </a:cxn>
                <a:cxn ang="0">
                  <a:pos x="1" y="48"/>
                </a:cxn>
                <a:cxn ang="0">
                  <a:pos x="0" y="3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3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6"/>
                </a:cxn>
                <a:cxn ang="0">
                  <a:pos x="55" y="6"/>
                </a:cxn>
                <a:cxn ang="0">
                  <a:pos x="63" y="5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5"/>
                </a:cxn>
                <a:cxn ang="0">
                  <a:pos x="81" y="5"/>
                </a:cxn>
                <a:cxn ang="0">
                  <a:pos x="85" y="7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2" y="13"/>
                </a:cxn>
                <a:cxn ang="0">
                  <a:pos x="95" y="16"/>
                </a:cxn>
                <a:cxn ang="0">
                  <a:pos x="98" y="20"/>
                </a:cxn>
                <a:cxn ang="0">
                  <a:pos x="100" y="24"/>
                </a:cxn>
                <a:cxn ang="0">
                  <a:pos x="103" y="34"/>
                </a:cxn>
                <a:cxn ang="0">
                  <a:pos x="103" y="45"/>
                </a:cxn>
                <a:cxn ang="0">
                  <a:pos x="103" y="45"/>
                </a:cxn>
                <a:cxn ang="0">
                  <a:pos x="102" y="57"/>
                </a:cxn>
                <a:cxn ang="0">
                  <a:pos x="100" y="66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90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3"/>
                  </a:lnTo>
                  <a:lnTo>
                    <a:pt x="33" y="90"/>
                  </a:lnTo>
                  <a:lnTo>
                    <a:pt x="24" y="86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0" y="74"/>
                  </a:lnTo>
                  <a:lnTo>
                    <a:pt x="7" y="68"/>
                  </a:lnTo>
                  <a:lnTo>
                    <a:pt x="4" y="62"/>
                  </a:lnTo>
                  <a:lnTo>
                    <a:pt x="2" y="55"/>
                  </a:lnTo>
                  <a:lnTo>
                    <a:pt x="1" y="48"/>
                  </a:lnTo>
                  <a:lnTo>
                    <a:pt x="0" y="3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63" y="5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5"/>
                  </a:lnTo>
                  <a:lnTo>
                    <a:pt x="81" y="5"/>
                  </a:lnTo>
                  <a:lnTo>
                    <a:pt x="85" y="7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2" y="13"/>
                  </a:lnTo>
                  <a:lnTo>
                    <a:pt x="95" y="16"/>
                  </a:lnTo>
                  <a:lnTo>
                    <a:pt x="98" y="20"/>
                  </a:lnTo>
                  <a:lnTo>
                    <a:pt x="100" y="24"/>
                  </a:lnTo>
                  <a:lnTo>
                    <a:pt x="103" y="34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02" y="57"/>
                  </a:lnTo>
                  <a:lnTo>
                    <a:pt x="100" y="66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90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9" name="Freeform 705"/>
            <p:cNvSpPr>
              <a:spLocks noEditPoints="1"/>
            </p:cNvSpPr>
            <p:nvPr/>
          </p:nvSpPr>
          <p:spPr bwMode="auto">
            <a:xfrm>
              <a:off x="3273426" y="4157663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8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9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70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0"/>
                </a:cxn>
                <a:cxn ang="0">
                  <a:pos x="1223" y="104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9"/>
                </a:cxn>
                <a:cxn ang="0">
                  <a:pos x="1141" y="346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09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84" y="350"/>
                  </a:lnTo>
                  <a:lnTo>
                    <a:pt x="72" y="348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1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1"/>
                  </a:lnTo>
                  <a:lnTo>
                    <a:pt x="292" y="2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29"/>
                  </a:lnTo>
                  <a:lnTo>
                    <a:pt x="309" y="39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8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9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4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4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79"/>
                  </a:lnTo>
                  <a:lnTo>
                    <a:pt x="902" y="70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5"/>
                  </a:lnTo>
                  <a:lnTo>
                    <a:pt x="906" y="35"/>
                  </a:lnTo>
                  <a:lnTo>
                    <a:pt x="907" y="29"/>
                  </a:lnTo>
                  <a:lnTo>
                    <a:pt x="908" y="25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2"/>
                  </a:lnTo>
                  <a:lnTo>
                    <a:pt x="935" y="12"/>
                  </a:lnTo>
                  <a:lnTo>
                    <a:pt x="935" y="12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8"/>
                  </a:lnTo>
                  <a:lnTo>
                    <a:pt x="1206" y="32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7"/>
                  </a:lnTo>
                  <a:lnTo>
                    <a:pt x="1214" y="287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9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2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4"/>
                  </a:lnTo>
                  <a:lnTo>
                    <a:pt x="681" y="315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6"/>
                  </a:lnTo>
                  <a:lnTo>
                    <a:pt x="1031" y="316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6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6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5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5"/>
                  </a:lnTo>
                  <a:lnTo>
                    <a:pt x="718" y="220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3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5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4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0" name="Freeform 706"/>
            <p:cNvSpPr/>
            <p:nvPr/>
          </p:nvSpPr>
          <p:spPr bwMode="auto">
            <a:xfrm>
              <a:off x="3336926" y="4327525"/>
              <a:ext cx="66675" cy="52388"/>
            </a:xfrm>
            <a:custGeom>
              <a:avLst/>
              <a:gdLst/>
              <a:ahLst/>
              <a:cxnLst>
                <a:cxn ang="0">
                  <a:pos x="70" y="99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0"/>
                </a:cxn>
                <a:cxn ang="0">
                  <a:pos x="16" y="71"/>
                </a:cxn>
                <a:cxn ang="0">
                  <a:pos x="9" y="60"/>
                </a:cxn>
                <a:cxn ang="0">
                  <a:pos x="7" y="53"/>
                </a:cxn>
                <a:cxn ang="0">
                  <a:pos x="3" y="43"/>
                </a:cxn>
                <a:cxn ang="0">
                  <a:pos x="1" y="40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4" y="19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8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1"/>
                </a:cxn>
                <a:cxn ang="0">
                  <a:pos x="124" y="16"/>
                </a:cxn>
                <a:cxn ang="0">
                  <a:pos x="125" y="34"/>
                </a:cxn>
                <a:cxn ang="0">
                  <a:pos x="122" y="51"/>
                </a:cxn>
                <a:cxn ang="0">
                  <a:pos x="115" y="68"/>
                </a:cxn>
                <a:cxn ang="0">
                  <a:pos x="106" y="81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99"/>
                </a:cxn>
              </a:cxnLst>
              <a:rect l="0" t="0" r="r" b="b"/>
              <a:pathLst>
                <a:path w="125" h="99">
                  <a:moveTo>
                    <a:pt x="70" y="99"/>
                  </a:moveTo>
                  <a:lnTo>
                    <a:pt x="70" y="99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16" y="7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5"/>
                  </a:lnTo>
                  <a:lnTo>
                    <a:pt x="4" y="19"/>
                  </a:lnTo>
                  <a:lnTo>
                    <a:pt x="7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6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7"/>
                  </a:lnTo>
                  <a:lnTo>
                    <a:pt x="122" y="11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2"/>
                  </a:lnTo>
                  <a:lnTo>
                    <a:pt x="122" y="51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5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99"/>
                  </a:lnTo>
                  <a:lnTo>
                    <a:pt x="70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1" name="Freeform 707"/>
            <p:cNvSpPr/>
            <p:nvPr/>
          </p:nvSpPr>
          <p:spPr bwMode="auto">
            <a:xfrm>
              <a:off x="3794126" y="4330700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2"/>
                </a:cxn>
                <a:cxn ang="0">
                  <a:pos x="33" y="89"/>
                </a:cxn>
                <a:cxn ang="0">
                  <a:pos x="24" y="85"/>
                </a:cxn>
                <a:cxn ang="0">
                  <a:pos x="16" y="79"/>
                </a:cxn>
                <a:cxn ang="0">
                  <a:pos x="16" y="79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1"/>
                </a:cxn>
                <a:cxn ang="0">
                  <a:pos x="2" y="54"/>
                </a:cxn>
                <a:cxn ang="0">
                  <a:pos x="1" y="47"/>
                </a:cxn>
                <a:cxn ang="0">
                  <a:pos x="0" y="3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2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4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6"/>
                </a:cxn>
                <a:cxn ang="0">
                  <a:pos x="98" y="19"/>
                </a:cxn>
                <a:cxn ang="0">
                  <a:pos x="100" y="24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6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89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2"/>
                  </a:lnTo>
                  <a:lnTo>
                    <a:pt x="33" y="89"/>
                  </a:lnTo>
                  <a:lnTo>
                    <a:pt x="24" y="85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1" y="47"/>
                  </a:lnTo>
                  <a:lnTo>
                    <a:pt x="0" y="3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6"/>
                  </a:lnTo>
                  <a:lnTo>
                    <a:pt x="98" y="19"/>
                  </a:lnTo>
                  <a:lnTo>
                    <a:pt x="100" y="24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6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89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5" name="组合 964"/>
          <p:cNvGrpSpPr/>
          <p:nvPr/>
        </p:nvGrpSpPr>
        <p:grpSpPr>
          <a:xfrm>
            <a:off x="5465211" y="4989037"/>
            <a:ext cx="996951" cy="1020233"/>
            <a:chOff x="4186238" y="4033838"/>
            <a:chExt cx="747713" cy="765175"/>
          </a:xfrm>
          <a:solidFill>
            <a:schemeClr val="tx1"/>
          </a:solidFill>
        </p:grpSpPr>
        <p:sp>
          <p:nvSpPr>
            <p:cNvPr id="16443" name="Freeform 59"/>
            <p:cNvSpPr/>
            <p:nvPr/>
          </p:nvSpPr>
          <p:spPr bwMode="auto">
            <a:xfrm>
              <a:off x="4202113" y="4125913"/>
              <a:ext cx="77788" cy="104775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17" y="24"/>
                </a:cxn>
                <a:cxn ang="0">
                  <a:pos x="98" y="49"/>
                </a:cxn>
                <a:cxn ang="0">
                  <a:pos x="78" y="75"/>
                </a:cxn>
                <a:cxn ang="0">
                  <a:pos x="59" y="100"/>
                </a:cxn>
                <a:cxn ang="0">
                  <a:pos x="59" y="100"/>
                </a:cxn>
                <a:cxn ang="0">
                  <a:pos x="41" y="122"/>
                </a:cxn>
                <a:cxn ang="0">
                  <a:pos x="25" y="143"/>
                </a:cxn>
                <a:cxn ang="0">
                  <a:pos x="17" y="156"/>
                </a:cxn>
                <a:cxn ang="0">
                  <a:pos x="11" y="167"/>
                </a:cxn>
                <a:cxn ang="0">
                  <a:pos x="5" y="17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8"/>
                </a:cxn>
                <a:cxn ang="0">
                  <a:pos x="7" y="198"/>
                </a:cxn>
                <a:cxn ang="0">
                  <a:pos x="8" y="197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4" y="180"/>
                </a:cxn>
                <a:cxn ang="0">
                  <a:pos x="21" y="167"/>
                </a:cxn>
                <a:cxn ang="0">
                  <a:pos x="29" y="154"/>
                </a:cxn>
                <a:cxn ang="0">
                  <a:pos x="38" y="141"/>
                </a:cxn>
                <a:cxn ang="0">
                  <a:pos x="57" y="116"/>
                </a:cxn>
                <a:cxn ang="0">
                  <a:pos x="76" y="94"/>
                </a:cxn>
                <a:cxn ang="0">
                  <a:pos x="76" y="94"/>
                </a:cxn>
                <a:cxn ang="0">
                  <a:pos x="94" y="72"/>
                </a:cxn>
                <a:cxn ang="0">
                  <a:pos x="110" y="50"/>
                </a:cxn>
                <a:cxn ang="0">
                  <a:pos x="128" y="29"/>
                </a:cxn>
                <a:cxn ang="0">
                  <a:pos x="145" y="7"/>
                </a:cxn>
                <a:cxn ang="0">
                  <a:pos x="145" y="7"/>
                </a:cxn>
                <a:cxn ang="0">
                  <a:pos x="146" y="6"/>
                </a:cxn>
                <a:cxn ang="0">
                  <a:pos x="146" y="4"/>
                </a:cxn>
                <a:cxn ang="0">
                  <a:pos x="146" y="2"/>
                </a:cxn>
                <a:cxn ang="0">
                  <a:pos x="145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6" h="198">
                  <a:moveTo>
                    <a:pt x="139" y="1"/>
                  </a:moveTo>
                  <a:lnTo>
                    <a:pt x="139" y="1"/>
                  </a:lnTo>
                  <a:lnTo>
                    <a:pt x="117" y="24"/>
                  </a:lnTo>
                  <a:lnTo>
                    <a:pt x="98" y="49"/>
                  </a:lnTo>
                  <a:lnTo>
                    <a:pt x="78" y="75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41" y="122"/>
                  </a:lnTo>
                  <a:lnTo>
                    <a:pt x="25" y="143"/>
                  </a:lnTo>
                  <a:lnTo>
                    <a:pt x="17" y="156"/>
                  </a:lnTo>
                  <a:lnTo>
                    <a:pt x="11" y="167"/>
                  </a:lnTo>
                  <a:lnTo>
                    <a:pt x="5" y="17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8"/>
                  </a:lnTo>
                  <a:lnTo>
                    <a:pt x="7" y="198"/>
                  </a:lnTo>
                  <a:lnTo>
                    <a:pt x="8" y="197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4" y="180"/>
                  </a:lnTo>
                  <a:lnTo>
                    <a:pt x="21" y="167"/>
                  </a:lnTo>
                  <a:lnTo>
                    <a:pt x="29" y="154"/>
                  </a:lnTo>
                  <a:lnTo>
                    <a:pt x="38" y="141"/>
                  </a:lnTo>
                  <a:lnTo>
                    <a:pt x="57" y="116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94" y="72"/>
                  </a:lnTo>
                  <a:lnTo>
                    <a:pt x="110" y="50"/>
                  </a:lnTo>
                  <a:lnTo>
                    <a:pt x="128" y="29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5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4" name="Freeform 60"/>
            <p:cNvSpPr/>
            <p:nvPr/>
          </p:nvSpPr>
          <p:spPr bwMode="auto">
            <a:xfrm>
              <a:off x="4222750" y="4138613"/>
              <a:ext cx="92075" cy="1206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58" y="8"/>
                </a:cxn>
                <a:cxn ang="0">
                  <a:pos x="151" y="17"/>
                </a:cxn>
                <a:cxn ang="0">
                  <a:pos x="137" y="38"/>
                </a:cxn>
                <a:cxn ang="0">
                  <a:pos x="111" y="74"/>
                </a:cxn>
                <a:cxn ang="0">
                  <a:pos x="86" y="110"/>
                </a:cxn>
                <a:cxn ang="0">
                  <a:pos x="61" y="144"/>
                </a:cxn>
                <a:cxn ang="0">
                  <a:pos x="34" y="178"/>
                </a:cxn>
                <a:cxn ang="0">
                  <a:pos x="16" y="197"/>
                </a:cxn>
                <a:cxn ang="0">
                  <a:pos x="4" y="212"/>
                </a:cxn>
                <a:cxn ang="0">
                  <a:pos x="1" y="218"/>
                </a:cxn>
                <a:cxn ang="0">
                  <a:pos x="0" y="221"/>
                </a:cxn>
                <a:cxn ang="0">
                  <a:pos x="0" y="226"/>
                </a:cxn>
                <a:cxn ang="0">
                  <a:pos x="3" y="227"/>
                </a:cxn>
                <a:cxn ang="0">
                  <a:pos x="8" y="226"/>
                </a:cxn>
                <a:cxn ang="0">
                  <a:pos x="10" y="223"/>
                </a:cxn>
                <a:cxn ang="0">
                  <a:pos x="12" y="221"/>
                </a:cxn>
                <a:cxn ang="0">
                  <a:pos x="13" y="217"/>
                </a:cxn>
                <a:cxn ang="0">
                  <a:pos x="13" y="215"/>
                </a:cxn>
                <a:cxn ang="0">
                  <a:pos x="29" y="196"/>
                </a:cxn>
                <a:cxn ang="0">
                  <a:pos x="46" y="177"/>
                </a:cxn>
                <a:cxn ang="0">
                  <a:pos x="68" y="150"/>
                </a:cxn>
                <a:cxn ang="0">
                  <a:pos x="90" y="122"/>
                </a:cxn>
                <a:cxn ang="0">
                  <a:pos x="129" y="64"/>
                </a:cxn>
                <a:cxn ang="0">
                  <a:pos x="151" y="36"/>
                </a:cxn>
                <a:cxn ang="0">
                  <a:pos x="160" y="21"/>
                </a:cxn>
                <a:cxn ang="0">
                  <a:pos x="168" y="12"/>
                </a:cxn>
                <a:cxn ang="0">
                  <a:pos x="172" y="9"/>
                </a:cxn>
                <a:cxn ang="0">
                  <a:pos x="176" y="6"/>
                </a:cxn>
                <a:cxn ang="0">
                  <a:pos x="174" y="3"/>
                </a:cxn>
                <a:cxn ang="0">
                  <a:pos x="170" y="0"/>
                </a:cxn>
                <a:cxn ang="0">
                  <a:pos x="168" y="0"/>
                </a:cxn>
              </a:cxnLst>
              <a:rect l="0" t="0" r="r" b="b"/>
              <a:pathLst>
                <a:path w="176" h="227">
                  <a:moveTo>
                    <a:pt x="168" y="0"/>
                  </a:moveTo>
                  <a:lnTo>
                    <a:pt x="168" y="0"/>
                  </a:lnTo>
                  <a:lnTo>
                    <a:pt x="162" y="4"/>
                  </a:lnTo>
                  <a:lnTo>
                    <a:pt x="158" y="8"/>
                  </a:lnTo>
                  <a:lnTo>
                    <a:pt x="154" y="12"/>
                  </a:lnTo>
                  <a:lnTo>
                    <a:pt x="151" y="17"/>
                  </a:lnTo>
                  <a:lnTo>
                    <a:pt x="145" y="27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11" y="74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73" y="128"/>
                  </a:lnTo>
                  <a:lnTo>
                    <a:pt x="61" y="144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25" y="187"/>
                  </a:lnTo>
                  <a:lnTo>
                    <a:pt x="16" y="197"/>
                  </a:lnTo>
                  <a:lnTo>
                    <a:pt x="8" y="207"/>
                  </a:lnTo>
                  <a:lnTo>
                    <a:pt x="4" y="212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0" y="226"/>
                  </a:lnTo>
                  <a:lnTo>
                    <a:pt x="1" y="227"/>
                  </a:lnTo>
                  <a:lnTo>
                    <a:pt x="3" y="227"/>
                  </a:lnTo>
                  <a:lnTo>
                    <a:pt x="6" y="227"/>
                  </a:lnTo>
                  <a:lnTo>
                    <a:pt x="8" y="226"/>
                  </a:lnTo>
                  <a:lnTo>
                    <a:pt x="9" y="225"/>
                  </a:lnTo>
                  <a:lnTo>
                    <a:pt x="10" y="223"/>
                  </a:lnTo>
                  <a:lnTo>
                    <a:pt x="10" y="223"/>
                  </a:lnTo>
                  <a:lnTo>
                    <a:pt x="12" y="221"/>
                  </a:lnTo>
                  <a:lnTo>
                    <a:pt x="13" y="220"/>
                  </a:lnTo>
                  <a:lnTo>
                    <a:pt x="13" y="217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21" y="205"/>
                  </a:lnTo>
                  <a:lnTo>
                    <a:pt x="29" y="196"/>
                  </a:lnTo>
                  <a:lnTo>
                    <a:pt x="38" y="186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68" y="150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09" y="92"/>
                  </a:lnTo>
                  <a:lnTo>
                    <a:pt x="129" y="64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6" y="28"/>
                  </a:lnTo>
                  <a:lnTo>
                    <a:pt x="160" y="21"/>
                  </a:lnTo>
                  <a:lnTo>
                    <a:pt x="165" y="14"/>
                  </a:lnTo>
                  <a:lnTo>
                    <a:pt x="168" y="1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4" y="3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5" name="Freeform 61"/>
            <p:cNvSpPr/>
            <p:nvPr/>
          </p:nvSpPr>
          <p:spPr bwMode="auto">
            <a:xfrm>
              <a:off x="4227513" y="4165600"/>
              <a:ext cx="96838" cy="115888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73" y="4"/>
                </a:cxn>
                <a:cxn ang="0">
                  <a:pos x="168" y="7"/>
                </a:cxn>
                <a:cxn ang="0">
                  <a:pos x="159" y="17"/>
                </a:cxn>
                <a:cxn ang="0">
                  <a:pos x="151" y="26"/>
                </a:cxn>
                <a:cxn ang="0">
                  <a:pos x="143" y="36"/>
                </a:cxn>
                <a:cxn ang="0">
                  <a:pos x="143" y="36"/>
                </a:cxn>
                <a:cxn ang="0">
                  <a:pos x="130" y="50"/>
                </a:cxn>
                <a:cxn ang="0">
                  <a:pos x="118" y="64"/>
                </a:cxn>
                <a:cxn ang="0">
                  <a:pos x="95" y="94"/>
                </a:cxn>
                <a:cxn ang="0">
                  <a:pos x="95" y="94"/>
                </a:cxn>
                <a:cxn ang="0">
                  <a:pos x="70" y="129"/>
                </a:cxn>
                <a:cxn ang="0">
                  <a:pos x="45" y="163"/>
                </a:cxn>
                <a:cxn ang="0">
                  <a:pos x="45" y="163"/>
                </a:cxn>
                <a:cxn ang="0">
                  <a:pos x="39" y="169"/>
                </a:cxn>
                <a:cxn ang="0">
                  <a:pos x="34" y="176"/>
                </a:cxn>
                <a:cxn ang="0">
                  <a:pos x="22" y="187"/>
                </a:cxn>
                <a:cxn ang="0">
                  <a:pos x="16" y="192"/>
                </a:cxn>
                <a:cxn ang="0">
                  <a:pos x="10" y="197"/>
                </a:cxn>
                <a:cxn ang="0">
                  <a:pos x="5" y="205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3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18" y="208"/>
                </a:cxn>
                <a:cxn ang="0">
                  <a:pos x="18" y="208"/>
                </a:cxn>
                <a:cxn ang="0">
                  <a:pos x="19" y="205"/>
                </a:cxn>
                <a:cxn ang="0">
                  <a:pos x="19" y="203"/>
                </a:cxn>
                <a:cxn ang="0">
                  <a:pos x="19" y="203"/>
                </a:cxn>
                <a:cxn ang="0">
                  <a:pos x="26" y="196"/>
                </a:cxn>
                <a:cxn ang="0">
                  <a:pos x="33" y="190"/>
                </a:cxn>
                <a:cxn ang="0">
                  <a:pos x="41" y="184"/>
                </a:cxn>
                <a:cxn ang="0">
                  <a:pos x="47" y="177"/>
                </a:cxn>
                <a:cxn ang="0">
                  <a:pos x="47" y="177"/>
                </a:cxn>
                <a:cxn ang="0">
                  <a:pos x="59" y="160"/>
                </a:cxn>
                <a:cxn ang="0">
                  <a:pos x="70" y="145"/>
                </a:cxn>
                <a:cxn ang="0">
                  <a:pos x="82" y="128"/>
                </a:cxn>
                <a:cxn ang="0">
                  <a:pos x="93" y="113"/>
                </a:cxn>
                <a:cxn ang="0">
                  <a:pos x="93" y="113"/>
                </a:cxn>
                <a:cxn ang="0">
                  <a:pos x="116" y="84"/>
                </a:cxn>
                <a:cxn ang="0">
                  <a:pos x="139" y="55"/>
                </a:cxn>
                <a:cxn ang="0">
                  <a:pos x="139" y="55"/>
                </a:cxn>
                <a:cxn ang="0">
                  <a:pos x="159" y="30"/>
                </a:cxn>
                <a:cxn ang="0">
                  <a:pos x="171" y="18"/>
                </a:cxn>
                <a:cxn ang="0">
                  <a:pos x="177" y="12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7"/>
                </a:cxn>
                <a:cxn ang="0">
                  <a:pos x="185" y="6"/>
                </a:cxn>
                <a:cxn ang="0">
                  <a:pos x="185" y="4"/>
                </a:cxn>
                <a:cxn ang="0">
                  <a:pos x="184" y="3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5" h="218">
                  <a:moveTo>
                    <a:pt x="178" y="1"/>
                  </a:moveTo>
                  <a:lnTo>
                    <a:pt x="178" y="1"/>
                  </a:lnTo>
                  <a:lnTo>
                    <a:pt x="173" y="4"/>
                  </a:lnTo>
                  <a:lnTo>
                    <a:pt x="168" y="7"/>
                  </a:lnTo>
                  <a:lnTo>
                    <a:pt x="159" y="17"/>
                  </a:lnTo>
                  <a:lnTo>
                    <a:pt x="151" y="26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0" y="50"/>
                  </a:lnTo>
                  <a:lnTo>
                    <a:pt x="118" y="64"/>
                  </a:lnTo>
                  <a:lnTo>
                    <a:pt x="95" y="94"/>
                  </a:lnTo>
                  <a:lnTo>
                    <a:pt x="95" y="94"/>
                  </a:lnTo>
                  <a:lnTo>
                    <a:pt x="70" y="129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39" y="169"/>
                  </a:lnTo>
                  <a:lnTo>
                    <a:pt x="34" y="176"/>
                  </a:lnTo>
                  <a:lnTo>
                    <a:pt x="22" y="187"/>
                  </a:lnTo>
                  <a:lnTo>
                    <a:pt x="16" y="192"/>
                  </a:lnTo>
                  <a:lnTo>
                    <a:pt x="10" y="197"/>
                  </a:lnTo>
                  <a:lnTo>
                    <a:pt x="5" y="205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3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19" y="203"/>
                  </a:lnTo>
                  <a:lnTo>
                    <a:pt x="26" y="196"/>
                  </a:lnTo>
                  <a:lnTo>
                    <a:pt x="33" y="190"/>
                  </a:lnTo>
                  <a:lnTo>
                    <a:pt x="41" y="184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59" y="160"/>
                  </a:lnTo>
                  <a:lnTo>
                    <a:pt x="70" y="145"/>
                  </a:lnTo>
                  <a:lnTo>
                    <a:pt x="82" y="128"/>
                  </a:lnTo>
                  <a:lnTo>
                    <a:pt x="93" y="113"/>
                  </a:lnTo>
                  <a:lnTo>
                    <a:pt x="93" y="113"/>
                  </a:lnTo>
                  <a:lnTo>
                    <a:pt x="116" y="8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59" y="30"/>
                  </a:lnTo>
                  <a:lnTo>
                    <a:pt x="171" y="18"/>
                  </a:lnTo>
                  <a:lnTo>
                    <a:pt x="177" y="12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7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4" y="3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6" name="Freeform 62"/>
            <p:cNvSpPr/>
            <p:nvPr/>
          </p:nvSpPr>
          <p:spPr bwMode="auto">
            <a:xfrm>
              <a:off x="4262438" y="4206875"/>
              <a:ext cx="69850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19" y="12"/>
                </a:cxn>
                <a:cxn ang="0">
                  <a:pos x="113" y="21"/>
                </a:cxn>
                <a:cxn ang="0">
                  <a:pos x="106" y="29"/>
                </a:cxn>
                <a:cxn ang="0">
                  <a:pos x="98" y="39"/>
                </a:cxn>
                <a:cxn ang="0">
                  <a:pos x="82" y="54"/>
                </a:cxn>
                <a:cxn ang="0">
                  <a:pos x="66" y="71"/>
                </a:cxn>
                <a:cxn ang="0">
                  <a:pos x="66" y="71"/>
                </a:cxn>
                <a:cxn ang="0">
                  <a:pos x="50" y="90"/>
                </a:cxn>
                <a:cxn ang="0">
                  <a:pos x="34" y="110"/>
                </a:cxn>
                <a:cxn ang="0">
                  <a:pos x="19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1" y="153"/>
                </a:cxn>
                <a:cxn ang="0">
                  <a:pos x="2" y="155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14" y="150"/>
                </a:cxn>
                <a:cxn ang="0">
                  <a:pos x="14" y="150"/>
                </a:cxn>
                <a:cxn ang="0">
                  <a:pos x="15" y="148"/>
                </a:cxn>
                <a:cxn ang="0">
                  <a:pos x="15" y="148"/>
                </a:cxn>
                <a:cxn ang="0">
                  <a:pos x="31" y="130"/>
                </a:cxn>
                <a:cxn ang="0">
                  <a:pos x="47" y="110"/>
                </a:cxn>
                <a:cxn ang="0">
                  <a:pos x="62" y="90"/>
                </a:cxn>
                <a:cxn ang="0">
                  <a:pos x="79" y="71"/>
                </a:cxn>
                <a:cxn ang="0">
                  <a:pos x="79" y="71"/>
                </a:cxn>
                <a:cxn ang="0">
                  <a:pos x="93" y="56"/>
                </a:cxn>
                <a:cxn ang="0">
                  <a:pos x="108" y="41"/>
                </a:cxn>
                <a:cxn ang="0">
                  <a:pos x="115" y="34"/>
                </a:cxn>
                <a:cxn ang="0">
                  <a:pos x="122" y="25"/>
                </a:cxn>
                <a:cxn ang="0">
                  <a:pos x="127" y="16"/>
                </a:cxn>
                <a:cxn ang="0">
                  <a:pos x="133" y="7"/>
                </a:cxn>
                <a:cxn ang="0">
                  <a:pos x="133" y="7"/>
                </a:cxn>
                <a:cxn ang="0">
                  <a:pos x="134" y="5"/>
                </a:cxn>
                <a:cxn ang="0">
                  <a:pos x="133" y="4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4" h="157">
                  <a:moveTo>
                    <a:pt x="124" y="3"/>
                  </a:moveTo>
                  <a:lnTo>
                    <a:pt x="124" y="3"/>
                  </a:lnTo>
                  <a:lnTo>
                    <a:pt x="119" y="12"/>
                  </a:lnTo>
                  <a:lnTo>
                    <a:pt x="113" y="21"/>
                  </a:lnTo>
                  <a:lnTo>
                    <a:pt x="106" y="29"/>
                  </a:lnTo>
                  <a:lnTo>
                    <a:pt x="98" y="39"/>
                  </a:lnTo>
                  <a:lnTo>
                    <a:pt x="82" y="54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50" y="90"/>
                  </a:lnTo>
                  <a:lnTo>
                    <a:pt x="34" y="110"/>
                  </a:lnTo>
                  <a:lnTo>
                    <a:pt x="19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1" y="153"/>
                  </a:lnTo>
                  <a:lnTo>
                    <a:pt x="2" y="155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5" y="148"/>
                  </a:lnTo>
                  <a:lnTo>
                    <a:pt x="15" y="148"/>
                  </a:lnTo>
                  <a:lnTo>
                    <a:pt x="31" y="130"/>
                  </a:lnTo>
                  <a:lnTo>
                    <a:pt x="47" y="110"/>
                  </a:lnTo>
                  <a:lnTo>
                    <a:pt x="62" y="90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93" y="56"/>
                  </a:lnTo>
                  <a:lnTo>
                    <a:pt x="108" y="41"/>
                  </a:lnTo>
                  <a:lnTo>
                    <a:pt x="115" y="34"/>
                  </a:lnTo>
                  <a:lnTo>
                    <a:pt x="122" y="25"/>
                  </a:lnTo>
                  <a:lnTo>
                    <a:pt x="127" y="16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4" y="5"/>
                  </a:lnTo>
                  <a:lnTo>
                    <a:pt x="133" y="4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7" name="Freeform 63"/>
            <p:cNvSpPr/>
            <p:nvPr/>
          </p:nvSpPr>
          <p:spPr bwMode="auto">
            <a:xfrm>
              <a:off x="4314825" y="4213225"/>
              <a:ext cx="60325" cy="66675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2" y="16"/>
                </a:cxn>
                <a:cxn ang="0">
                  <a:pos x="79" y="31"/>
                </a:cxn>
                <a:cxn ang="0">
                  <a:pos x="51" y="58"/>
                </a:cxn>
                <a:cxn ang="0">
                  <a:pos x="38" y="72"/>
                </a:cxn>
                <a:cxn ang="0">
                  <a:pos x="24" y="86"/>
                </a:cxn>
                <a:cxn ang="0">
                  <a:pos x="12" y="101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4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13" y="116"/>
                </a:cxn>
                <a:cxn ang="0">
                  <a:pos x="13" y="114"/>
                </a:cxn>
                <a:cxn ang="0">
                  <a:pos x="13" y="114"/>
                </a:cxn>
                <a:cxn ang="0">
                  <a:pos x="24" y="100"/>
                </a:cxn>
                <a:cxn ang="0">
                  <a:pos x="37" y="87"/>
                </a:cxn>
                <a:cxn ang="0">
                  <a:pos x="63" y="61"/>
                </a:cxn>
                <a:cxn ang="0">
                  <a:pos x="87" y="35"/>
                </a:cxn>
                <a:cxn ang="0">
                  <a:pos x="100" y="22"/>
                </a:cxn>
                <a:cxn ang="0">
                  <a:pos x="111" y="8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4"/>
                </a:cxn>
                <a:cxn ang="0">
                  <a:pos x="111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3" h="124">
                  <a:moveTo>
                    <a:pt x="105" y="2"/>
                  </a:moveTo>
                  <a:lnTo>
                    <a:pt x="105" y="2"/>
                  </a:lnTo>
                  <a:lnTo>
                    <a:pt x="92" y="16"/>
                  </a:lnTo>
                  <a:lnTo>
                    <a:pt x="79" y="31"/>
                  </a:lnTo>
                  <a:lnTo>
                    <a:pt x="51" y="58"/>
                  </a:lnTo>
                  <a:lnTo>
                    <a:pt x="38" y="72"/>
                  </a:lnTo>
                  <a:lnTo>
                    <a:pt x="24" y="86"/>
                  </a:lnTo>
                  <a:lnTo>
                    <a:pt x="12" y="10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4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3" y="116"/>
                  </a:lnTo>
                  <a:lnTo>
                    <a:pt x="13" y="114"/>
                  </a:lnTo>
                  <a:lnTo>
                    <a:pt x="13" y="114"/>
                  </a:lnTo>
                  <a:lnTo>
                    <a:pt x="24" y="100"/>
                  </a:lnTo>
                  <a:lnTo>
                    <a:pt x="37" y="87"/>
                  </a:lnTo>
                  <a:lnTo>
                    <a:pt x="63" y="61"/>
                  </a:lnTo>
                  <a:lnTo>
                    <a:pt x="87" y="35"/>
                  </a:lnTo>
                  <a:lnTo>
                    <a:pt x="100" y="22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4"/>
                  </a:lnTo>
                  <a:lnTo>
                    <a:pt x="111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8" name="Freeform 64"/>
            <p:cNvSpPr/>
            <p:nvPr/>
          </p:nvSpPr>
          <p:spPr bwMode="auto">
            <a:xfrm>
              <a:off x="4349750" y="4217988"/>
              <a:ext cx="52388" cy="65088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5" y="0"/>
                </a:cxn>
                <a:cxn ang="0">
                  <a:pos x="87" y="2"/>
                </a:cxn>
                <a:cxn ang="0">
                  <a:pos x="81" y="4"/>
                </a:cxn>
                <a:cxn ang="0">
                  <a:pos x="75" y="9"/>
                </a:cxn>
                <a:cxn ang="0">
                  <a:pos x="70" y="13"/>
                </a:cxn>
                <a:cxn ang="0">
                  <a:pos x="66" y="18"/>
                </a:cxn>
                <a:cxn ang="0">
                  <a:pos x="62" y="23"/>
                </a:cxn>
                <a:cxn ang="0">
                  <a:pos x="54" y="35"/>
                </a:cxn>
                <a:cxn ang="0">
                  <a:pos x="54" y="35"/>
                </a:cxn>
                <a:cxn ang="0">
                  <a:pos x="42" y="56"/>
                </a:cxn>
                <a:cxn ang="0">
                  <a:pos x="29" y="77"/>
                </a:cxn>
                <a:cxn ang="0">
                  <a:pos x="15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31" y="91"/>
                </a:cxn>
                <a:cxn ang="0">
                  <a:pos x="41" y="76"/>
                </a:cxn>
                <a:cxn ang="0">
                  <a:pos x="51" y="60"/>
                </a:cxn>
                <a:cxn ang="0">
                  <a:pos x="51" y="60"/>
                </a:cxn>
                <a:cxn ang="0">
                  <a:pos x="59" y="46"/>
                </a:cxn>
                <a:cxn ang="0">
                  <a:pos x="68" y="29"/>
                </a:cxn>
                <a:cxn ang="0">
                  <a:pos x="73" y="23"/>
                </a:cxn>
                <a:cxn ang="0">
                  <a:pos x="79" y="17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5" y="11"/>
                </a:cxn>
                <a:cxn ang="0">
                  <a:pos x="95" y="11"/>
                </a:cxn>
                <a:cxn ang="0">
                  <a:pos x="97" y="10"/>
                </a:cxn>
                <a:cxn ang="0">
                  <a:pos x="98" y="9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23">
                  <a:moveTo>
                    <a:pt x="95" y="0"/>
                  </a:moveTo>
                  <a:lnTo>
                    <a:pt x="95" y="0"/>
                  </a:lnTo>
                  <a:lnTo>
                    <a:pt x="87" y="2"/>
                  </a:lnTo>
                  <a:lnTo>
                    <a:pt x="81" y="4"/>
                  </a:lnTo>
                  <a:lnTo>
                    <a:pt x="75" y="9"/>
                  </a:lnTo>
                  <a:lnTo>
                    <a:pt x="70" y="13"/>
                  </a:lnTo>
                  <a:lnTo>
                    <a:pt x="66" y="18"/>
                  </a:lnTo>
                  <a:lnTo>
                    <a:pt x="62" y="23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2" y="56"/>
                  </a:lnTo>
                  <a:lnTo>
                    <a:pt x="29" y="77"/>
                  </a:lnTo>
                  <a:lnTo>
                    <a:pt x="15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31" y="91"/>
                  </a:lnTo>
                  <a:lnTo>
                    <a:pt x="41" y="76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9" y="46"/>
                  </a:lnTo>
                  <a:lnTo>
                    <a:pt x="68" y="29"/>
                  </a:lnTo>
                  <a:lnTo>
                    <a:pt x="73" y="23"/>
                  </a:lnTo>
                  <a:lnTo>
                    <a:pt x="79" y="17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7" y="10"/>
                  </a:lnTo>
                  <a:lnTo>
                    <a:pt x="98" y="9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9" name="Freeform 65"/>
            <p:cNvSpPr/>
            <p:nvPr/>
          </p:nvSpPr>
          <p:spPr bwMode="auto">
            <a:xfrm>
              <a:off x="4418013" y="4125913"/>
              <a:ext cx="52388" cy="5556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8" y="24"/>
                </a:cxn>
                <a:cxn ang="0">
                  <a:pos x="46" y="48"/>
                </a:cxn>
                <a:cxn ang="0">
                  <a:pos x="23" y="72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4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8" y="102"/>
                </a:cxn>
                <a:cxn ang="0">
                  <a:pos x="29" y="80"/>
                </a:cxn>
                <a:cxn ang="0">
                  <a:pos x="50" y="58"/>
                </a:cxn>
                <a:cxn ang="0">
                  <a:pos x="50" y="58"/>
                </a:cxn>
                <a:cxn ang="0">
                  <a:pos x="61" y="49"/>
                </a:cxn>
                <a:cxn ang="0">
                  <a:pos x="66" y="44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83" y="22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04">
                  <a:moveTo>
                    <a:pt x="91" y="1"/>
                  </a:moveTo>
                  <a:lnTo>
                    <a:pt x="91" y="1"/>
                  </a:lnTo>
                  <a:lnTo>
                    <a:pt x="68" y="24"/>
                  </a:lnTo>
                  <a:lnTo>
                    <a:pt x="46" y="48"/>
                  </a:lnTo>
                  <a:lnTo>
                    <a:pt x="23" y="72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4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29" y="80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61" y="49"/>
                  </a:lnTo>
                  <a:lnTo>
                    <a:pt x="66" y="44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83" y="22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0" name="Freeform 66"/>
            <p:cNvSpPr/>
            <p:nvPr/>
          </p:nvSpPr>
          <p:spPr bwMode="auto">
            <a:xfrm>
              <a:off x="4371975" y="4133850"/>
              <a:ext cx="127000" cy="152400"/>
            </a:xfrm>
            <a:custGeom>
              <a:avLst/>
              <a:gdLst/>
              <a:ahLst/>
              <a:cxnLst>
                <a:cxn ang="0">
                  <a:pos x="229" y="2"/>
                </a:cxn>
                <a:cxn ang="0">
                  <a:pos x="229" y="2"/>
                </a:cxn>
                <a:cxn ang="0">
                  <a:pos x="197" y="34"/>
                </a:cxn>
                <a:cxn ang="0">
                  <a:pos x="167" y="67"/>
                </a:cxn>
                <a:cxn ang="0">
                  <a:pos x="137" y="101"/>
                </a:cxn>
                <a:cxn ang="0">
                  <a:pos x="107" y="136"/>
                </a:cxn>
                <a:cxn ang="0">
                  <a:pos x="80" y="172"/>
                </a:cxn>
                <a:cxn ang="0">
                  <a:pos x="52" y="208"/>
                </a:cxn>
                <a:cxn ang="0">
                  <a:pos x="26" y="245"/>
                </a:cxn>
                <a:cxn ang="0">
                  <a:pos x="1" y="282"/>
                </a:cxn>
                <a:cxn ang="0">
                  <a:pos x="1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9"/>
                </a:cxn>
                <a:cxn ang="0">
                  <a:pos x="4" y="289"/>
                </a:cxn>
                <a:cxn ang="0">
                  <a:pos x="6" y="289"/>
                </a:cxn>
                <a:cxn ang="0">
                  <a:pos x="7" y="289"/>
                </a:cxn>
                <a:cxn ang="0">
                  <a:pos x="9" y="287"/>
                </a:cxn>
                <a:cxn ang="0">
                  <a:pos x="9" y="287"/>
                </a:cxn>
                <a:cxn ang="0">
                  <a:pos x="34" y="250"/>
                </a:cxn>
                <a:cxn ang="0">
                  <a:pos x="60" y="213"/>
                </a:cxn>
                <a:cxn ang="0">
                  <a:pos x="87" y="178"/>
                </a:cxn>
                <a:cxn ang="0">
                  <a:pos x="116" y="142"/>
                </a:cxn>
                <a:cxn ang="0">
                  <a:pos x="145" y="108"/>
                </a:cxn>
                <a:cxn ang="0">
                  <a:pos x="175" y="73"/>
                </a:cxn>
                <a:cxn ang="0">
                  <a:pos x="205" y="40"/>
                </a:cxn>
                <a:cxn ang="0">
                  <a:pos x="235" y="8"/>
                </a:cxn>
                <a:cxn ang="0">
                  <a:pos x="235" y="8"/>
                </a:cxn>
                <a:cxn ang="0">
                  <a:pos x="237" y="7"/>
                </a:cxn>
                <a:cxn ang="0">
                  <a:pos x="238" y="5"/>
                </a:cxn>
                <a:cxn ang="0">
                  <a:pos x="237" y="3"/>
                </a:cxn>
                <a:cxn ang="0">
                  <a:pos x="235" y="2"/>
                </a:cxn>
                <a:cxn ang="0">
                  <a:pos x="234" y="1"/>
                </a:cxn>
                <a:cxn ang="0">
                  <a:pos x="232" y="0"/>
                </a:cxn>
                <a:cxn ang="0">
                  <a:pos x="231" y="1"/>
                </a:cxn>
                <a:cxn ang="0">
                  <a:pos x="229" y="2"/>
                </a:cxn>
                <a:cxn ang="0">
                  <a:pos x="229" y="2"/>
                </a:cxn>
              </a:cxnLst>
              <a:rect l="0" t="0" r="r" b="b"/>
              <a:pathLst>
                <a:path w="238" h="289">
                  <a:moveTo>
                    <a:pt x="229" y="2"/>
                  </a:moveTo>
                  <a:lnTo>
                    <a:pt x="229" y="2"/>
                  </a:lnTo>
                  <a:lnTo>
                    <a:pt x="197" y="34"/>
                  </a:lnTo>
                  <a:lnTo>
                    <a:pt x="167" y="67"/>
                  </a:lnTo>
                  <a:lnTo>
                    <a:pt x="137" y="101"/>
                  </a:lnTo>
                  <a:lnTo>
                    <a:pt x="107" y="136"/>
                  </a:lnTo>
                  <a:lnTo>
                    <a:pt x="80" y="172"/>
                  </a:lnTo>
                  <a:lnTo>
                    <a:pt x="52" y="208"/>
                  </a:lnTo>
                  <a:lnTo>
                    <a:pt x="26" y="245"/>
                  </a:lnTo>
                  <a:lnTo>
                    <a:pt x="1" y="282"/>
                  </a:lnTo>
                  <a:lnTo>
                    <a:pt x="1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9"/>
                  </a:lnTo>
                  <a:lnTo>
                    <a:pt x="4" y="289"/>
                  </a:lnTo>
                  <a:lnTo>
                    <a:pt x="6" y="289"/>
                  </a:lnTo>
                  <a:lnTo>
                    <a:pt x="7" y="289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34" y="250"/>
                  </a:lnTo>
                  <a:lnTo>
                    <a:pt x="60" y="213"/>
                  </a:lnTo>
                  <a:lnTo>
                    <a:pt x="87" y="178"/>
                  </a:lnTo>
                  <a:lnTo>
                    <a:pt x="116" y="142"/>
                  </a:lnTo>
                  <a:lnTo>
                    <a:pt x="145" y="108"/>
                  </a:lnTo>
                  <a:lnTo>
                    <a:pt x="175" y="73"/>
                  </a:lnTo>
                  <a:lnTo>
                    <a:pt x="205" y="40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7" y="7"/>
                  </a:lnTo>
                  <a:lnTo>
                    <a:pt x="238" y="5"/>
                  </a:lnTo>
                  <a:lnTo>
                    <a:pt x="237" y="3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2" y="0"/>
                  </a:lnTo>
                  <a:lnTo>
                    <a:pt x="231" y="1"/>
                  </a:lnTo>
                  <a:lnTo>
                    <a:pt x="229" y="2"/>
                  </a:lnTo>
                  <a:lnTo>
                    <a:pt x="2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1" name="Freeform 67"/>
            <p:cNvSpPr/>
            <p:nvPr/>
          </p:nvSpPr>
          <p:spPr bwMode="auto">
            <a:xfrm>
              <a:off x="4418013" y="4133850"/>
              <a:ext cx="130175" cy="152400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22" y="15"/>
                </a:cxn>
                <a:cxn ang="0">
                  <a:pos x="205" y="28"/>
                </a:cxn>
                <a:cxn ang="0">
                  <a:pos x="190" y="42"/>
                </a:cxn>
                <a:cxn ang="0">
                  <a:pos x="174" y="58"/>
                </a:cxn>
                <a:cxn ang="0">
                  <a:pos x="159" y="74"/>
                </a:cxn>
                <a:cxn ang="0">
                  <a:pos x="144" y="91"/>
                </a:cxn>
                <a:cxn ang="0">
                  <a:pos x="131" y="108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91" y="167"/>
                </a:cxn>
                <a:cxn ang="0">
                  <a:pos x="61" y="209"/>
                </a:cxn>
                <a:cxn ang="0">
                  <a:pos x="61" y="209"/>
                </a:cxn>
                <a:cxn ang="0">
                  <a:pos x="46" y="228"/>
                </a:cxn>
                <a:cxn ang="0">
                  <a:pos x="31" y="246"/>
                </a:cxn>
                <a:cxn ang="0">
                  <a:pos x="15" y="264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5" y="289"/>
                </a:cxn>
                <a:cxn ang="0">
                  <a:pos x="7" y="288"/>
                </a:cxn>
                <a:cxn ang="0">
                  <a:pos x="8" y="287"/>
                </a:cxn>
                <a:cxn ang="0">
                  <a:pos x="8" y="287"/>
                </a:cxn>
                <a:cxn ang="0">
                  <a:pos x="20" y="272"/>
                </a:cxn>
                <a:cxn ang="0">
                  <a:pos x="34" y="257"/>
                </a:cxn>
                <a:cxn ang="0">
                  <a:pos x="46" y="243"/>
                </a:cxn>
                <a:cxn ang="0">
                  <a:pos x="59" y="228"/>
                </a:cxn>
                <a:cxn ang="0">
                  <a:pos x="59" y="228"/>
                </a:cxn>
                <a:cxn ang="0">
                  <a:pos x="73" y="209"/>
                </a:cxn>
                <a:cxn ang="0">
                  <a:pos x="86" y="190"/>
                </a:cxn>
                <a:cxn ang="0">
                  <a:pos x="112" y="151"/>
                </a:cxn>
                <a:cxn ang="0">
                  <a:pos x="112" y="151"/>
                </a:cxn>
                <a:cxn ang="0">
                  <a:pos x="128" y="130"/>
                </a:cxn>
                <a:cxn ang="0">
                  <a:pos x="142" y="111"/>
                </a:cxn>
                <a:cxn ang="0">
                  <a:pos x="159" y="9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208" y="40"/>
                </a:cxn>
                <a:cxn ang="0">
                  <a:pos x="226" y="24"/>
                </a:cxn>
                <a:cxn ang="0">
                  <a:pos x="243" y="9"/>
                </a:cxn>
                <a:cxn ang="0">
                  <a:pos x="243" y="9"/>
                </a:cxn>
                <a:cxn ang="0">
                  <a:pos x="246" y="7"/>
                </a:cxn>
                <a:cxn ang="0">
                  <a:pos x="246" y="6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6" h="289">
                  <a:moveTo>
                    <a:pt x="239" y="1"/>
                  </a:moveTo>
                  <a:lnTo>
                    <a:pt x="239" y="1"/>
                  </a:lnTo>
                  <a:lnTo>
                    <a:pt x="222" y="15"/>
                  </a:lnTo>
                  <a:lnTo>
                    <a:pt x="205" y="28"/>
                  </a:lnTo>
                  <a:lnTo>
                    <a:pt x="190" y="42"/>
                  </a:lnTo>
                  <a:lnTo>
                    <a:pt x="174" y="58"/>
                  </a:lnTo>
                  <a:lnTo>
                    <a:pt x="159" y="74"/>
                  </a:lnTo>
                  <a:lnTo>
                    <a:pt x="144" y="91"/>
                  </a:lnTo>
                  <a:lnTo>
                    <a:pt x="131" y="108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91" y="167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46" y="228"/>
                  </a:lnTo>
                  <a:lnTo>
                    <a:pt x="31" y="246"/>
                  </a:lnTo>
                  <a:lnTo>
                    <a:pt x="15" y="264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5" y="289"/>
                  </a:lnTo>
                  <a:lnTo>
                    <a:pt x="7" y="288"/>
                  </a:lnTo>
                  <a:lnTo>
                    <a:pt x="8" y="287"/>
                  </a:lnTo>
                  <a:lnTo>
                    <a:pt x="8" y="287"/>
                  </a:lnTo>
                  <a:lnTo>
                    <a:pt x="20" y="272"/>
                  </a:lnTo>
                  <a:lnTo>
                    <a:pt x="34" y="257"/>
                  </a:lnTo>
                  <a:lnTo>
                    <a:pt x="46" y="243"/>
                  </a:lnTo>
                  <a:lnTo>
                    <a:pt x="59" y="228"/>
                  </a:lnTo>
                  <a:lnTo>
                    <a:pt x="59" y="228"/>
                  </a:lnTo>
                  <a:lnTo>
                    <a:pt x="73" y="209"/>
                  </a:lnTo>
                  <a:lnTo>
                    <a:pt x="86" y="190"/>
                  </a:lnTo>
                  <a:lnTo>
                    <a:pt x="112" y="151"/>
                  </a:lnTo>
                  <a:lnTo>
                    <a:pt x="112" y="151"/>
                  </a:lnTo>
                  <a:lnTo>
                    <a:pt x="128" y="130"/>
                  </a:lnTo>
                  <a:lnTo>
                    <a:pt x="142" y="111"/>
                  </a:lnTo>
                  <a:lnTo>
                    <a:pt x="159" y="9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208" y="40"/>
                  </a:lnTo>
                  <a:lnTo>
                    <a:pt x="226" y="24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6" y="7"/>
                  </a:lnTo>
                  <a:lnTo>
                    <a:pt x="246" y="6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2" name="Freeform 68"/>
            <p:cNvSpPr/>
            <p:nvPr/>
          </p:nvSpPr>
          <p:spPr bwMode="auto">
            <a:xfrm>
              <a:off x="4457700" y="4130675"/>
              <a:ext cx="138113" cy="16351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35" y="18"/>
                </a:cxn>
                <a:cxn ang="0">
                  <a:pos x="217" y="35"/>
                </a:cxn>
                <a:cxn ang="0">
                  <a:pos x="201" y="53"/>
                </a:cxn>
                <a:cxn ang="0">
                  <a:pos x="185" y="71"/>
                </a:cxn>
                <a:cxn ang="0">
                  <a:pos x="154" y="109"/>
                </a:cxn>
                <a:cxn ang="0">
                  <a:pos x="124" y="149"/>
                </a:cxn>
                <a:cxn ang="0">
                  <a:pos x="124" y="149"/>
                </a:cxn>
                <a:cxn ang="0">
                  <a:pos x="92" y="191"/>
                </a:cxn>
                <a:cxn ang="0">
                  <a:pos x="58" y="231"/>
                </a:cxn>
                <a:cxn ang="0">
                  <a:pos x="58" y="231"/>
                </a:cxn>
                <a:cxn ang="0">
                  <a:pos x="44" y="249"/>
                </a:cxn>
                <a:cxn ang="0">
                  <a:pos x="28" y="264"/>
                </a:cxn>
                <a:cxn ang="0">
                  <a:pos x="14" y="282"/>
                </a:cxn>
                <a:cxn ang="0">
                  <a:pos x="7" y="291"/>
                </a:cxn>
                <a:cxn ang="0">
                  <a:pos x="1" y="301"/>
                </a:cxn>
                <a:cxn ang="0">
                  <a:pos x="1" y="301"/>
                </a:cxn>
                <a:cxn ang="0">
                  <a:pos x="0" y="303"/>
                </a:cxn>
                <a:cxn ang="0">
                  <a:pos x="1" y="305"/>
                </a:cxn>
                <a:cxn ang="0">
                  <a:pos x="1" y="306"/>
                </a:cxn>
                <a:cxn ang="0">
                  <a:pos x="3" y="307"/>
                </a:cxn>
                <a:cxn ang="0">
                  <a:pos x="4" y="308"/>
                </a:cxn>
                <a:cxn ang="0">
                  <a:pos x="6" y="308"/>
                </a:cxn>
                <a:cxn ang="0">
                  <a:pos x="8" y="307"/>
                </a:cxn>
                <a:cxn ang="0">
                  <a:pos x="9" y="306"/>
                </a:cxn>
                <a:cxn ang="0">
                  <a:pos x="9" y="306"/>
                </a:cxn>
                <a:cxn ang="0">
                  <a:pos x="16" y="295"/>
                </a:cxn>
                <a:cxn ang="0">
                  <a:pos x="23" y="285"/>
                </a:cxn>
                <a:cxn ang="0">
                  <a:pos x="38" y="268"/>
                </a:cxn>
                <a:cxn ang="0">
                  <a:pos x="55" y="250"/>
                </a:cxn>
                <a:cxn ang="0">
                  <a:pos x="70" y="232"/>
                </a:cxn>
                <a:cxn ang="0">
                  <a:pos x="70" y="232"/>
                </a:cxn>
                <a:cxn ang="0">
                  <a:pos x="99" y="196"/>
                </a:cxn>
                <a:cxn ang="0">
                  <a:pos x="128" y="160"/>
                </a:cxn>
                <a:cxn ang="0">
                  <a:pos x="128" y="160"/>
                </a:cxn>
                <a:cxn ang="0">
                  <a:pos x="158" y="120"/>
                </a:cxn>
                <a:cxn ang="0">
                  <a:pos x="189" y="81"/>
                </a:cxn>
                <a:cxn ang="0">
                  <a:pos x="206" y="61"/>
                </a:cxn>
                <a:cxn ang="0">
                  <a:pos x="223" y="42"/>
                </a:cxn>
                <a:cxn ang="0">
                  <a:pos x="241" y="25"/>
                </a:cxn>
                <a:cxn ang="0">
                  <a:pos x="259" y="8"/>
                </a:cxn>
                <a:cxn ang="0">
                  <a:pos x="259" y="8"/>
                </a:cxn>
                <a:cxn ang="0">
                  <a:pos x="261" y="6"/>
                </a:cxn>
                <a:cxn ang="0">
                  <a:pos x="261" y="4"/>
                </a:cxn>
                <a:cxn ang="0">
                  <a:pos x="261" y="3"/>
                </a:cxn>
                <a:cxn ang="0">
                  <a:pos x="260" y="2"/>
                </a:cxn>
                <a:cxn ang="0">
                  <a:pos x="256" y="0"/>
                </a:cxn>
                <a:cxn ang="0">
                  <a:pos x="255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1" h="308">
                  <a:moveTo>
                    <a:pt x="253" y="1"/>
                  </a:moveTo>
                  <a:lnTo>
                    <a:pt x="253" y="1"/>
                  </a:lnTo>
                  <a:lnTo>
                    <a:pt x="235" y="18"/>
                  </a:lnTo>
                  <a:lnTo>
                    <a:pt x="217" y="35"/>
                  </a:lnTo>
                  <a:lnTo>
                    <a:pt x="201" y="53"/>
                  </a:lnTo>
                  <a:lnTo>
                    <a:pt x="185" y="71"/>
                  </a:lnTo>
                  <a:lnTo>
                    <a:pt x="154" y="109"/>
                  </a:lnTo>
                  <a:lnTo>
                    <a:pt x="124" y="149"/>
                  </a:lnTo>
                  <a:lnTo>
                    <a:pt x="124" y="149"/>
                  </a:lnTo>
                  <a:lnTo>
                    <a:pt x="92" y="191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44" y="249"/>
                  </a:lnTo>
                  <a:lnTo>
                    <a:pt x="28" y="264"/>
                  </a:lnTo>
                  <a:lnTo>
                    <a:pt x="14" y="282"/>
                  </a:lnTo>
                  <a:lnTo>
                    <a:pt x="7" y="291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3"/>
                  </a:lnTo>
                  <a:lnTo>
                    <a:pt x="1" y="305"/>
                  </a:lnTo>
                  <a:lnTo>
                    <a:pt x="1" y="306"/>
                  </a:lnTo>
                  <a:lnTo>
                    <a:pt x="3" y="307"/>
                  </a:lnTo>
                  <a:lnTo>
                    <a:pt x="4" y="308"/>
                  </a:lnTo>
                  <a:lnTo>
                    <a:pt x="6" y="308"/>
                  </a:lnTo>
                  <a:lnTo>
                    <a:pt x="8" y="307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16" y="295"/>
                  </a:lnTo>
                  <a:lnTo>
                    <a:pt x="23" y="285"/>
                  </a:lnTo>
                  <a:lnTo>
                    <a:pt x="38" y="268"/>
                  </a:lnTo>
                  <a:lnTo>
                    <a:pt x="55" y="250"/>
                  </a:lnTo>
                  <a:lnTo>
                    <a:pt x="70" y="232"/>
                  </a:lnTo>
                  <a:lnTo>
                    <a:pt x="70" y="232"/>
                  </a:lnTo>
                  <a:lnTo>
                    <a:pt x="99" y="196"/>
                  </a:lnTo>
                  <a:lnTo>
                    <a:pt x="128" y="160"/>
                  </a:lnTo>
                  <a:lnTo>
                    <a:pt x="128" y="160"/>
                  </a:lnTo>
                  <a:lnTo>
                    <a:pt x="158" y="120"/>
                  </a:lnTo>
                  <a:lnTo>
                    <a:pt x="189" y="81"/>
                  </a:lnTo>
                  <a:lnTo>
                    <a:pt x="206" y="61"/>
                  </a:lnTo>
                  <a:lnTo>
                    <a:pt x="223" y="42"/>
                  </a:lnTo>
                  <a:lnTo>
                    <a:pt x="241" y="25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6"/>
                  </a:lnTo>
                  <a:lnTo>
                    <a:pt x="261" y="4"/>
                  </a:lnTo>
                  <a:lnTo>
                    <a:pt x="261" y="3"/>
                  </a:lnTo>
                  <a:lnTo>
                    <a:pt x="260" y="2"/>
                  </a:lnTo>
                  <a:lnTo>
                    <a:pt x="256" y="0"/>
                  </a:lnTo>
                  <a:lnTo>
                    <a:pt x="255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3" name="Freeform 69"/>
            <p:cNvSpPr/>
            <p:nvPr/>
          </p:nvSpPr>
          <p:spPr bwMode="auto">
            <a:xfrm>
              <a:off x="4483100" y="4130675"/>
              <a:ext cx="152400" cy="176213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281" y="2"/>
                </a:cxn>
                <a:cxn ang="0">
                  <a:pos x="275" y="7"/>
                </a:cxn>
                <a:cxn ang="0">
                  <a:pos x="269" y="12"/>
                </a:cxn>
                <a:cxn ang="0">
                  <a:pos x="262" y="17"/>
                </a:cxn>
                <a:cxn ang="0">
                  <a:pos x="257" y="21"/>
                </a:cxn>
                <a:cxn ang="0">
                  <a:pos x="257" y="21"/>
                </a:cxn>
                <a:cxn ang="0">
                  <a:pos x="247" y="31"/>
                </a:cxn>
                <a:cxn ang="0">
                  <a:pos x="238" y="42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179" y="111"/>
                </a:cxn>
                <a:cxn ang="0">
                  <a:pos x="140" y="158"/>
                </a:cxn>
                <a:cxn ang="0">
                  <a:pos x="140" y="158"/>
                </a:cxn>
                <a:cxn ang="0">
                  <a:pos x="123" y="179"/>
                </a:cxn>
                <a:cxn ang="0">
                  <a:pos x="105" y="199"/>
                </a:cxn>
                <a:cxn ang="0">
                  <a:pos x="68" y="240"/>
                </a:cxn>
                <a:cxn ang="0">
                  <a:pos x="50" y="260"/>
                </a:cxn>
                <a:cxn ang="0">
                  <a:pos x="33" y="281"/>
                </a:cxn>
                <a:cxn ang="0">
                  <a:pos x="16" y="303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29"/>
                </a:cxn>
                <a:cxn ang="0">
                  <a:pos x="2" y="331"/>
                </a:cxn>
                <a:cxn ang="0">
                  <a:pos x="4" y="332"/>
                </a:cxn>
                <a:cxn ang="0">
                  <a:pos x="6" y="332"/>
                </a:cxn>
                <a:cxn ang="0">
                  <a:pos x="7" y="331"/>
                </a:cxn>
                <a:cxn ang="0">
                  <a:pos x="9" y="329"/>
                </a:cxn>
                <a:cxn ang="0">
                  <a:pos x="9" y="329"/>
                </a:cxn>
                <a:cxn ang="0">
                  <a:pos x="24" y="307"/>
                </a:cxn>
                <a:cxn ang="0">
                  <a:pos x="42" y="285"/>
                </a:cxn>
                <a:cxn ang="0">
                  <a:pos x="60" y="263"/>
                </a:cxn>
                <a:cxn ang="0">
                  <a:pos x="78" y="243"/>
                </a:cxn>
                <a:cxn ang="0">
                  <a:pos x="115" y="200"/>
                </a:cxn>
                <a:cxn ang="0">
                  <a:pos x="134" y="180"/>
                </a:cxn>
                <a:cxn ang="0">
                  <a:pos x="153" y="158"/>
                </a:cxn>
                <a:cxn ang="0">
                  <a:pos x="153" y="158"/>
                </a:cxn>
                <a:cxn ang="0">
                  <a:pos x="189" y="114"/>
                </a:cxn>
                <a:cxn ang="0">
                  <a:pos x="227" y="71"/>
                </a:cxn>
                <a:cxn ang="0">
                  <a:pos x="227" y="71"/>
                </a:cxn>
                <a:cxn ang="0">
                  <a:pos x="244" y="49"/>
                </a:cxn>
                <a:cxn ang="0">
                  <a:pos x="254" y="38"/>
                </a:cxn>
                <a:cxn ang="0">
                  <a:pos x="263" y="28"/>
                </a:cxn>
                <a:cxn ang="0">
                  <a:pos x="263" y="28"/>
                </a:cxn>
                <a:cxn ang="0">
                  <a:pos x="269" y="23"/>
                </a:cxn>
                <a:cxn ang="0">
                  <a:pos x="276" y="18"/>
                </a:cxn>
                <a:cxn ang="0">
                  <a:pos x="283" y="13"/>
                </a:cxn>
                <a:cxn ang="0">
                  <a:pos x="289" y="7"/>
                </a:cxn>
                <a:cxn ang="0">
                  <a:pos x="289" y="7"/>
                </a:cxn>
                <a:cxn ang="0">
                  <a:pos x="289" y="5"/>
                </a:cxn>
                <a:cxn ang="0">
                  <a:pos x="289" y="3"/>
                </a:cxn>
                <a:cxn ang="0">
                  <a:pos x="288" y="2"/>
                </a:cxn>
                <a:cxn ang="0">
                  <a:pos x="287" y="1"/>
                </a:cxn>
                <a:cxn ang="0">
                  <a:pos x="284" y="0"/>
                </a:cxn>
                <a:cxn ang="0">
                  <a:pos x="282" y="1"/>
                </a:cxn>
                <a:cxn ang="0">
                  <a:pos x="281" y="2"/>
                </a:cxn>
                <a:cxn ang="0">
                  <a:pos x="281" y="2"/>
                </a:cxn>
              </a:cxnLst>
              <a:rect l="0" t="0" r="r" b="b"/>
              <a:pathLst>
                <a:path w="289" h="332">
                  <a:moveTo>
                    <a:pt x="281" y="2"/>
                  </a:moveTo>
                  <a:lnTo>
                    <a:pt x="281" y="2"/>
                  </a:lnTo>
                  <a:lnTo>
                    <a:pt x="275" y="7"/>
                  </a:lnTo>
                  <a:lnTo>
                    <a:pt x="269" y="12"/>
                  </a:lnTo>
                  <a:lnTo>
                    <a:pt x="262" y="17"/>
                  </a:lnTo>
                  <a:lnTo>
                    <a:pt x="257" y="21"/>
                  </a:lnTo>
                  <a:lnTo>
                    <a:pt x="257" y="21"/>
                  </a:lnTo>
                  <a:lnTo>
                    <a:pt x="247" y="31"/>
                  </a:lnTo>
                  <a:lnTo>
                    <a:pt x="238" y="42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179" y="111"/>
                  </a:lnTo>
                  <a:lnTo>
                    <a:pt x="140" y="158"/>
                  </a:lnTo>
                  <a:lnTo>
                    <a:pt x="140" y="158"/>
                  </a:lnTo>
                  <a:lnTo>
                    <a:pt x="123" y="179"/>
                  </a:lnTo>
                  <a:lnTo>
                    <a:pt x="105" y="199"/>
                  </a:lnTo>
                  <a:lnTo>
                    <a:pt x="68" y="240"/>
                  </a:lnTo>
                  <a:lnTo>
                    <a:pt x="50" y="260"/>
                  </a:lnTo>
                  <a:lnTo>
                    <a:pt x="33" y="281"/>
                  </a:lnTo>
                  <a:lnTo>
                    <a:pt x="16" y="303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29"/>
                  </a:lnTo>
                  <a:lnTo>
                    <a:pt x="2" y="331"/>
                  </a:lnTo>
                  <a:lnTo>
                    <a:pt x="4" y="332"/>
                  </a:lnTo>
                  <a:lnTo>
                    <a:pt x="6" y="332"/>
                  </a:lnTo>
                  <a:lnTo>
                    <a:pt x="7" y="331"/>
                  </a:lnTo>
                  <a:lnTo>
                    <a:pt x="9" y="329"/>
                  </a:lnTo>
                  <a:lnTo>
                    <a:pt x="9" y="329"/>
                  </a:lnTo>
                  <a:lnTo>
                    <a:pt x="24" y="307"/>
                  </a:lnTo>
                  <a:lnTo>
                    <a:pt x="42" y="285"/>
                  </a:lnTo>
                  <a:lnTo>
                    <a:pt x="60" y="263"/>
                  </a:lnTo>
                  <a:lnTo>
                    <a:pt x="78" y="243"/>
                  </a:lnTo>
                  <a:lnTo>
                    <a:pt x="115" y="200"/>
                  </a:lnTo>
                  <a:lnTo>
                    <a:pt x="134" y="180"/>
                  </a:lnTo>
                  <a:lnTo>
                    <a:pt x="153" y="158"/>
                  </a:lnTo>
                  <a:lnTo>
                    <a:pt x="153" y="158"/>
                  </a:lnTo>
                  <a:lnTo>
                    <a:pt x="189" y="114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44" y="49"/>
                  </a:lnTo>
                  <a:lnTo>
                    <a:pt x="254" y="38"/>
                  </a:lnTo>
                  <a:lnTo>
                    <a:pt x="263" y="28"/>
                  </a:lnTo>
                  <a:lnTo>
                    <a:pt x="263" y="28"/>
                  </a:lnTo>
                  <a:lnTo>
                    <a:pt x="269" y="23"/>
                  </a:lnTo>
                  <a:lnTo>
                    <a:pt x="276" y="18"/>
                  </a:lnTo>
                  <a:lnTo>
                    <a:pt x="283" y="13"/>
                  </a:lnTo>
                  <a:lnTo>
                    <a:pt x="289" y="7"/>
                  </a:lnTo>
                  <a:lnTo>
                    <a:pt x="289" y="7"/>
                  </a:lnTo>
                  <a:lnTo>
                    <a:pt x="289" y="5"/>
                  </a:lnTo>
                  <a:lnTo>
                    <a:pt x="289" y="3"/>
                  </a:lnTo>
                  <a:lnTo>
                    <a:pt x="288" y="2"/>
                  </a:lnTo>
                  <a:lnTo>
                    <a:pt x="287" y="1"/>
                  </a:lnTo>
                  <a:lnTo>
                    <a:pt x="284" y="0"/>
                  </a:lnTo>
                  <a:lnTo>
                    <a:pt x="282" y="1"/>
                  </a:lnTo>
                  <a:lnTo>
                    <a:pt x="281" y="2"/>
                  </a:lnTo>
                  <a:lnTo>
                    <a:pt x="2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4" name="Freeform 70"/>
            <p:cNvSpPr/>
            <p:nvPr/>
          </p:nvSpPr>
          <p:spPr bwMode="auto">
            <a:xfrm>
              <a:off x="4527550" y="4141788"/>
              <a:ext cx="153988" cy="168275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62" y="18"/>
                </a:cxn>
                <a:cxn ang="0">
                  <a:pos x="242" y="36"/>
                </a:cxn>
                <a:cxn ang="0">
                  <a:pos x="223" y="53"/>
                </a:cxn>
                <a:cxn ang="0">
                  <a:pos x="205" y="72"/>
                </a:cxn>
                <a:cxn ang="0">
                  <a:pos x="171" y="111"/>
                </a:cxn>
                <a:cxn ang="0">
                  <a:pos x="138" y="151"/>
                </a:cxn>
                <a:cxn ang="0">
                  <a:pos x="105" y="192"/>
                </a:cxn>
                <a:cxn ang="0">
                  <a:pos x="72" y="232"/>
                </a:cxn>
                <a:cxn ang="0">
                  <a:pos x="38" y="271"/>
                </a:cxn>
                <a:cxn ang="0">
                  <a:pos x="20" y="291"/>
                </a:cxn>
                <a:cxn ang="0">
                  <a:pos x="1" y="309"/>
                </a:cxn>
                <a:cxn ang="0">
                  <a:pos x="1" y="309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0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4" y="318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9" y="316"/>
                </a:cxn>
                <a:cxn ang="0">
                  <a:pos x="26" y="297"/>
                </a:cxn>
                <a:cxn ang="0">
                  <a:pos x="44" y="278"/>
                </a:cxn>
                <a:cxn ang="0">
                  <a:pos x="78" y="239"/>
                </a:cxn>
                <a:cxn ang="0">
                  <a:pos x="111" y="199"/>
                </a:cxn>
                <a:cxn ang="0">
                  <a:pos x="144" y="158"/>
                </a:cxn>
                <a:cxn ang="0">
                  <a:pos x="177" y="117"/>
                </a:cxn>
                <a:cxn ang="0">
                  <a:pos x="212" y="79"/>
                </a:cxn>
                <a:cxn ang="0">
                  <a:pos x="230" y="61"/>
                </a:cxn>
                <a:cxn ang="0">
                  <a:pos x="248" y="42"/>
                </a:cxn>
                <a:cxn ang="0">
                  <a:pos x="268" y="24"/>
                </a:cxn>
                <a:cxn ang="0">
                  <a:pos x="288" y="8"/>
                </a:cxn>
                <a:cxn ang="0">
                  <a:pos x="288" y="8"/>
                </a:cxn>
                <a:cxn ang="0">
                  <a:pos x="290" y="6"/>
                </a:cxn>
                <a:cxn ang="0">
                  <a:pos x="290" y="5"/>
                </a:cxn>
                <a:cxn ang="0">
                  <a:pos x="290" y="3"/>
                </a:cxn>
                <a:cxn ang="0">
                  <a:pos x="289" y="2"/>
                </a:cxn>
                <a:cxn ang="0">
                  <a:pos x="285" y="0"/>
                </a:cxn>
                <a:cxn ang="0">
                  <a:pos x="283" y="1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90" h="318">
                  <a:moveTo>
                    <a:pt x="281" y="1"/>
                  </a:moveTo>
                  <a:lnTo>
                    <a:pt x="281" y="1"/>
                  </a:lnTo>
                  <a:lnTo>
                    <a:pt x="262" y="18"/>
                  </a:lnTo>
                  <a:lnTo>
                    <a:pt x="242" y="36"/>
                  </a:lnTo>
                  <a:lnTo>
                    <a:pt x="223" y="53"/>
                  </a:lnTo>
                  <a:lnTo>
                    <a:pt x="205" y="72"/>
                  </a:lnTo>
                  <a:lnTo>
                    <a:pt x="171" y="111"/>
                  </a:lnTo>
                  <a:lnTo>
                    <a:pt x="138" y="151"/>
                  </a:lnTo>
                  <a:lnTo>
                    <a:pt x="105" y="192"/>
                  </a:lnTo>
                  <a:lnTo>
                    <a:pt x="72" y="232"/>
                  </a:lnTo>
                  <a:lnTo>
                    <a:pt x="38" y="271"/>
                  </a:lnTo>
                  <a:lnTo>
                    <a:pt x="20" y="291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4" y="318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26" y="297"/>
                  </a:lnTo>
                  <a:lnTo>
                    <a:pt x="44" y="278"/>
                  </a:lnTo>
                  <a:lnTo>
                    <a:pt x="78" y="239"/>
                  </a:lnTo>
                  <a:lnTo>
                    <a:pt x="111" y="199"/>
                  </a:lnTo>
                  <a:lnTo>
                    <a:pt x="144" y="158"/>
                  </a:lnTo>
                  <a:lnTo>
                    <a:pt x="177" y="117"/>
                  </a:lnTo>
                  <a:lnTo>
                    <a:pt x="212" y="79"/>
                  </a:lnTo>
                  <a:lnTo>
                    <a:pt x="230" y="61"/>
                  </a:lnTo>
                  <a:lnTo>
                    <a:pt x="248" y="42"/>
                  </a:lnTo>
                  <a:lnTo>
                    <a:pt x="268" y="24"/>
                  </a:lnTo>
                  <a:lnTo>
                    <a:pt x="288" y="8"/>
                  </a:lnTo>
                  <a:lnTo>
                    <a:pt x="288" y="8"/>
                  </a:lnTo>
                  <a:lnTo>
                    <a:pt x="290" y="6"/>
                  </a:lnTo>
                  <a:lnTo>
                    <a:pt x="290" y="5"/>
                  </a:lnTo>
                  <a:lnTo>
                    <a:pt x="290" y="3"/>
                  </a:lnTo>
                  <a:lnTo>
                    <a:pt x="289" y="2"/>
                  </a:lnTo>
                  <a:lnTo>
                    <a:pt x="285" y="0"/>
                  </a:lnTo>
                  <a:lnTo>
                    <a:pt x="283" y="1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5" name="Freeform 71"/>
            <p:cNvSpPr/>
            <p:nvPr/>
          </p:nvSpPr>
          <p:spPr bwMode="auto">
            <a:xfrm>
              <a:off x="4573588" y="4159250"/>
              <a:ext cx="130175" cy="144463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38" y="2"/>
                </a:cxn>
                <a:cxn ang="0">
                  <a:pos x="223" y="17"/>
                </a:cxn>
                <a:cxn ang="0">
                  <a:pos x="209" y="34"/>
                </a:cxn>
                <a:cxn ang="0">
                  <a:pos x="181" y="67"/>
                </a:cxn>
                <a:cxn ang="0">
                  <a:pos x="181" y="67"/>
                </a:cxn>
                <a:cxn ang="0">
                  <a:pos x="165" y="83"/>
                </a:cxn>
                <a:cxn ang="0">
                  <a:pos x="149" y="99"/>
                </a:cxn>
                <a:cxn ang="0">
                  <a:pos x="131" y="113"/>
                </a:cxn>
                <a:cxn ang="0">
                  <a:pos x="115" y="130"/>
                </a:cxn>
                <a:cxn ang="0">
                  <a:pos x="115" y="130"/>
                </a:cxn>
                <a:cxn ang="0">
                  <a:pos x="97" y="148"/>
                </a:cxn>
                <a:cxn ang="0">
                  <a:pos x="81" y="168"/>
                </a:cxn>
                <a:cxn ang="0">
                  <a:pos x="48" y="207"/>
                </a:cxn>
                <a:cxn ang="0">
                  <a:pos x="48" y="207"/>
                </a:cxn>
                <a:cxn ang="0">
                  <a:pos x="35" y="222"/>
                </a:cxn>
                <a:cxn ang="0">
                  <a:pos x="22" y="236"/>
                </a:cxn>
                <a:cxn ang="0">
                  <a:pos x="16" y="243"/>
                </a:cxn>
                <a:cxn ang="0">
                  <a:pos x="9" y="252"/>
                </a:cxn>
                <a:cxn ang="0">
                  <a:pos x="4" y="259"/>
                </a:cxn>
                <a:cxn ang="0">
                  <a:pos x="0" y="268"/>
                </a:cxn>
                <a:cxn ang="0">
                  <a:pos x="0" y="268"/>
                </a:cxn>
                <a:cxn ang="0">
                  <a:pos x="0" y="270"/>
                </a:cxn>
                <a:cxn ang="0">
                  <a:pos x="0" y="271"/>
                </a:cxn>
                <a:cxn ang="0">
                  <a:pos x="2" y="274"/>
                </a:cxn>
                <a:cxn ang="0">
                  <a:pos x="4" y="275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2"/>
                </a:cxn>
                <a:cxn ang="0">
                  <a:pos x="8" y="272"/>
                </a:cxn>
                <a:cxn ang="0">
                  <a:pos x="12" y="263"/>
                </a:cxn>
                <a:cxn ang="0">
                  <a:pos x="19" y="255"/>
                </a:cxn>
                <a:cxn ang="0">
                  <a:pos x="25" y="247"/>
                </a:cxn>
                <a:cxn ang="0">
                  <a:pos x="32" y="238"/>
                </a:cxn>
                <a:cxn ang="0">
                  <a:pos x="47" y="223"/>
                </a:cxn>
                <a:cxn ang="0">
                  <a:pos x="60" y="207"/>
                </a:cxn>
                <a:cxn ang="0">
                  <a:pos x="60" y="207"/>
                </a:cxn>
                <a:cxn ang="0">
                  <a:pos x="93" y="168"/>
                </a:cxn>
                <a:cxn ang="0">
                  <a:pos x="110" y="148"/>
                </a:cxn>
                <a:cxn ang="0">
                  <a:pos x="127" y="130"/>
                </a:cxn>
                <a:cxn ang="0">
                  <a:pos x="127" y="130"/>
                </a:cxn>
                <a:cxn ang="0">
                  <a:pos x="143" y="115"/>
                </a:cxn>
                <a:cxn ang="0">
                  <a:pos x="158" y="102"/>
                </a:cxn>
                <a:cxn ang="0">
                  <a:pos x="174" y="87"/>
                </a:cxn>
                <a:cxn ang="0">
                  <a:pos x="188" y="73"/>
                </a:cxn>
                <a:cxn ang="0">
                  <a:pos x="188" y="73"/>
                </a:cxn>
                <a:cxn ang="0">
                  <a:pos x="203" y="57"/>
                </a:cxn>
                <a:cxn ang="0">
                  <a:pos x="216" y="40"/>
                </a:cxn>
                <a:cxn ang="0">
                  <a:pos x="230" y="23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1"/>
                </a:cxn>
                <a:cxn ang="0">
                  <a:pos x="238" y="2"/>
                </a:cxn>
                <a:cxn ang="0">
                  <a:pos x="238" y="2"/>
                </a:cxn>
              </a:cxnLst>
              <a:rect l="0" t="0" r="r" b="b"/>
              <a:pathLst>
                <a:path w="246" h="275">
                  <a:moveTo>
                    <a:pt x="238" y="2"/>
                  </a:moveTo>
                  <a:lnTo>
                    <a:pt x="238" y="2"/>
                  </a:lnTo>
                  <a:lnTo>
                    <a:pt x="223" y="17"/>
                  </a:lnTo>
                  <a:lnTo>
                    <a:pt x="209" y="34"/>
                  </a:lnTo>
                  <a:lnTo>
                    <a:pt x="181" y="67"/>
                  </a:lnTo>
                  <a:lnTo>
                    <a:pt x="181" y="67"/>
                  </a:lnTo>
                  <a:lnTo>
                    <a:pt x="165" y="83"/>
                  </a:lnTo>
                  <a:lnTo>
                    <a:pt x="149" y="99"/>
                  </a:lnTo>
                  <a:lnTo>
                    <a:pt x="131" y="113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97" y="148"/>
                  </a:lnTo>
                  <a:lnTo>
                    <a:pt x="81" y="168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35" y="222"/>
                  </a:lnTo>
                  <a:lnTo>
                    <a:pt x="22" y="236"/>
                  </a:lnTo>
                  <a:lnTo>
                    <a:pt x="16" y="243"/>
                  </a:lnTo>
                  <a:lnTo>
                    <a:pt x="9" y="252"/>
                  </a:lnTo>
                  <a:lnTo>
                    <a:pt x="4" y="259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70"/>
                  </a:lnTo>
                  <a:lnTo>
                    <a:pt x="0" y="271"/>
                  </a:lnTo>
                  <a:lnTo>
                    <a:pt x="2" y="274"/>
                  </a:lnTo>
                  <a:lnTo>
                    <a:pt x="4" y="275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2"/>
                  </a:lnTo>
                  <a:lnTo>
                    <a:pt x="8" y="272"/>
                  </a:lnTo>
                  <a:lnTo>
                    <a:pt x="12" y="263"/>
                  </a:lnTo>
                  <a:lnTo>
                    <a:pt x="19" y="255"/>
                  </a:lnTo>
                  <a:lnTo>
                    <a:pt x="25" y="247"/>
                  </a:lnTo>
                  <a:lnTo>
                    <a:pt x="32" y="238"/>
                  </a:lnTo>
                  <a:lnTo>
                    <a:pt x="47" y="223"/>
                  </a:lnTo>
                  <a:lnTo>
                    <a:pt x="60" y="207"/>
                  </a:lnTo>
                  <a:lnTo>
                    <a:pt x="60" y="207"/>
                  </a:lnTo>
                  <a:lnTo>
                    <a:pt x="93" y="168"/>
                  </a:lnTo>
                  <a:lnTo>
                    <a:pt x="110" y="148"/>
                  </a:lnTo>
                  <a:lnTo>
                    <a:pt x="127" y="130"/>
                  </a:lnTo>
                  <a:lnTo>
                    <a:pt x="127" y="130"/>
                  </a:lnTo>
                  <a:lnTo>
                    <a:pt x="143" y="115"/>
                  </a:lnTo>
                  <a:lnTo>
                    <a:pt x="158" y="102"/>
                  </a:lnTo>
                  <a:lnTo>
                    <a:pt x="174" y="87"/>
                  </a:lnTo>
                  <a:lnTo>
                    <a:pt x="188" y="73"/>
                  </a:lnTo>
                  <a:lnTo>
                    <a:pt x="188" y="73"/>
                  </a:lnTo>
                  <a:lnTo>
                    <a:pt x="203" y="57"/>
                  </a:lnTo>
                  <a:lnTo>
                    <a:pt x="216" y="40"/>
                  </a:lnTo>
                  <a:lnTo>
                    <a:pt x="230" y="23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1"/>
                  </a:lnTo>
                  <a:lnTo>
                    <a:pt x="238" y="2"/>
                  </a:lnTo>
                  <a:lnTo>
                    <a:pt x="2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6" name="Freeform 72"/>
            <p:cNvSpPr/>
            <p:nvPr/>
          </p:nvSpPr>
          <p:spPr bwMode="auto">
            <a:xfrm>
              <a:off x="4592638" y="4195763"/>
              <a:ext cx="115888" cy="111125"/>
            </a:xfrm>
            <a:custGeom>
              <a:avLst/>
              <a:gdLst/>
              <a:ahLst/>
              <a:cxnLst>
                <a:cxn ang="0">
                  <a:pos x="210" y="2"/>
                </a:cxn>
                <a:cxn ang="0">
                  <a:pos x="210" y="2"/>
                </a:cxn>
                <a:cxn ang="0">
                  <a:pos x="187" y="30"/>
                </a:cxn>
                <a:cxn ang="0">
                  <a:pos x="163" y="57"/>
                </a:cxn>
                <a:cxn ang="0">
                  <a:pos x="138" y="83"/>
                </a:cxn>
                <a:cxn ang="0">
                  <a:pos x="112" y="107"/>
                </a:cxn>
                <a:cxn ang="0">
                  <a:pos x="84" y="131"/>
                </a:cxn>
                <a:cxn ang="0">
                  <a:pos x="57" y="155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6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64" y="161"/>
                </a:cxn>
                <a:cxn ang="0">
                  <a:pos x="91" y="137"/>
                </a:cxn>
                <a:cxn ang="0">
                  <a:pos x="119" y="112"/>
                </a:cxn>
                <a:cxn ang="0">
                  <a:pos x="146" y="88"/>
                </a:cxn>
                <a:cxn ang="0">
                  <a:pos x="172" y="62"/>
                </a:cxn>
                <a:cxn ang="0">
                  <a:pos x="196" y="35"/>
                </a:cxn>
                <a:cxn ang="0">
                  <a:pos x="218" y="7"/>
                </a:cxn>
                <a:cxn ang="0">
                  <a:pos x="218" y="7"/>
                </a:cxn>
                <a:cxn ang="0">
                  <a:pos x="218" y="5"/>
                </a:cxn>
                <a:cxn ang="0">
                  <a:pos x="218" y="4"/>
                </a:cxn>
                <a:cxn ang="0">
                  <a:pos x="218" y="2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0" y="2"/>
                </a:cxn>
                <a:cxn ang="0">
                  <a:pos x="210" y="2"/>
                </a:cxn>
              </a:cxnLst>
              <a:rect l="0" t="0" r="r" b="b"/>
              <a:pathLst>
                <a:path w="218" h="209">
                  <a:moveTo>
                    <a:pt x="210" y="2"/>
                  </a:moveTo>
                  <a:lnTo>
                    <a:pt x="210" y="2"/>
                  </a:lnTo>
                  <a:lnTo>
                    <a:pt x="187" y="30"/>
                  </a:lnTo>
                  <a:lnTo>
                    <a:pt x="163" y="57"/>
                  </a:lnTo>
                  <a:lnTo>
                    <a:pt x="138" y="83"/>
                  </a:lnTo>
                  <a:lnTo>
                    <a:pt x="112" y="107"/>
                  </a:lnTo>
                  <a:lnTo>
                    <a:pt x="84" y="131"/>
                  </a:lnTo>
                  <a:lnTo>
                    <a:pt x="57" y="155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6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64" y="161"/>
                  </a:lnTo>
                  <a:lnTo>
                    <a:pt x="91" y="137"/>
                  </a:lnTo>
                  <a:lnTo>
                    <a:pt x="119" y="112"/>
                  </a:lnTo>
                  <a:lnTo>
                    <a:pt x="146" y="88"/>
                  </a:lnTo>
                  <a:lnTo>
                    <a:pt x="172" y="62"/>
                  </a:lnTo>
                  <a:lnTo>
                    <a:pt x="196" y="35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5"/>
                  </a:lnTo>
                  <a:lnTo>
                    <a:pt x="218" y="4"/>
                  </a:lnTo>
                  <a:lnTo>
                    <a:pt x="218" y="2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0" y="2"/>
                  </a:lnTo>
                  <a:lnTo>
                    <a:pt x="2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7" name="Freeform 73"/>
            <p:cNvSpPr/>
            <p:nvPr/>
          </p:nvSpPr>
          <p:spPr bwMode="auto">
            <a:xfrm>
              <a:off x="4660900" y="4217988"/>
              <a:ext cx="76200" cy="80963"/>
            </a:xfrm>
            <a:custGeom>
              <a:avLst/>
              <a:gdLst/>
              <a:ahLst/>
              <a:cxnLst>
                <a:cxn ang="0">
                  <a:pos x="135" y="2"/>
                </a:cxn>
                <a:cxn ang="0">
                  <a:pos x="135" y="2"/>
                </a:cxn>
                <a:cxn ang="0">
                  <a:pos x="102" y="37"/>
                </a:cxn>
                <a:cxn ang="0">
                  <a:pos x="69" y="74"/>
                </a:cxn>
                <a:cxn ang="0">
                  <a:pos x="35" y="110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43" y="116"/>
                </a:cxn>
                <a:cxn ang="0">
                  <a:pos x="75" y="80"/>
                </a:cxn>
                <a:cxn ang="0">
                  <a:pos x="108" y="45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8" y="0"/>
                </a:cxn>
                <a:cxn ang="0">
                  <a:pos x="137" y="1"/>
                </a:cxn>
                <a:cxn ang="0">
                  <a:pos x="135" y="2"/>
                </a:cxn>
                <a:cxn ang="0">
                  <a:pos x="135" y="2"/>
                </a:cxn>
              </a:cxnLst>
              <a:rect l="0" t="0" r="r" b="b"/>
              <a:pathLst>
                <a:path w="143" h="152">
                  <a:moveTo>
                    <a:pt x="135" y="2"/>
                  </a:moveTo>
                  <a:lnTo>
                    <a:pt x="135" y="2"/>
                  </a:lnTo>
                  <a:lnTo>
                    <a:pt x="102" y="37"/>
                  </a:lnTo>
                  <a:lnTo>
                    <a:pt x="69" y="74"/>
                  </a:lnTo>
                  <a:lnTo>
                    <a:pt x="35" y="110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43" y="116"/>
                  </a:lnTo>
                  <a:lnTo>
                    <a:pt x="75" y="80"/>
                  </a:lnTo>
                  <a:lnTo>
                    <a:pt x="108" y="45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8" y="0"/>
                  </a:lnTo>
                  <a:lnTo>
                    <a:pt x="137" y="1"/>
                  </a:lnTo>
                  <a:lnTo>
                    <a:pt x="135" y="2"/>
                  </a:lnTo>
                  <a:lnTo>
                    <a:pt x="1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8" name="Freeform 74"/>
            <p:cNvSpPr/>
            <p:nvPr/>
          </p:nvSpPr>
          <p:spPr bwMode="auto">
            <a:xfrm>
              <a:off x="4706938" y="4221163"/>
              <a:ext cx="61913" cy="82550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8" y="10"/>
                </a:cxn>
                <a:cxn ang="0">
                  <a:pos x="106" y="13"/>
                </a:cxn>
                <a:cxn ang="0">
                  <a:pos x="102" y="20"/>
                </a:cxn>
                <a:cxn ang="0">
                  <a:pos x="97" y="26"/>
                </a:cxn>
                <a:cxn ang="0">
                  <a:pos x="92" y="32"/>
                </a:cxn>
                <a:cxn ang="0">
                  <a:pos x="92" y="32"/>
                </a:cxn>
                <a:cxn ang="0">
                  <a:pos x="66" y="70"/>
                </a:cxn>
                <a:cxn ang="0">
                  <a:pos x="66" y="70"/>
                </a:cxn>
                <a:cxn ang="0">
                  <a:pos x="51" y="90"/>
                </a:cxn>
                <a:cxn ang="0">
                  <a:pos x="35" y="110"/>
                </a:cxn>
                <a:cxn ang="0">
                  <a:pos x="19" y="130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4" y="157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5"/>
                </a:cxn>
                <a:cxn ang="0">
                  <a:pos x="26" y="136"/>
                </a:cxn>
                <a:cxn ang="0">
                  <a:pos x="42" y="116"/>
                </a:cxn>
                <a:cxn ang="0">
                  <a:pos x="59" y="95"/>
                </a:cxn>
                <a:cxn ang="0">
                  <a:pos x="74" y="74"/>
                </a:cxn>
                <a:cxn ang="0">
                  <a:pos x="74" y="74"/>
                </a:cxn>
                <a:cxn ang="0">
                  <a:pos x="90" y="50"/>
                </a:cxn>
                <a:cxn ang="0">
                  <a:pos x="98" y="39"/>
                </a:cxn>
                <a:cxn ang="0">
                  <a:pos x="108" y="27"/>
                </a:cxn>
                <a:cxn ang="0">
                  <a:pos x="108" y="27"/>
                </a:cxn>
                <a:cxn ang="0">
                  <a:pos x="112" y="22"/>
                </a:cxn>
                <a:cxn ang="0">
                  <a:pos x="115" y="17"/>
                </a:cxn>
                <a:cxn ang="0">
                  <a:pos x="117" y="12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0" y="4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8" h="157">
                  <a:moveTo>
                    <a:pt x="109" y="6"/>
                  </a:moveTo>
                  <a:lnTo>
                    <a:pt x="109" y="6"/>
                  </a:lnTo>
                  <a:lnTo>
                    <a:pt x="108" y="10"/>
                  </a:lnTo>
                  <a:lnTo>
                    <a:pt x="106" y="13"/>
                  </a:lnTo>
                  <a:lnTo>
                    <a:pt x="102" y="20"/>
                  </a:lnTo>
                  <a:lnTo>
                    <a:pt x="97" y="26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51" y="90"/>
                  </a:lnTo>
                  <a:lnTo>
                    <a:pt x="35" y="110"/>
                  </a:lnTo>
                  <a:lnTo>
                    <a:pt x="19" y="130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4" y="157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26" y="136"/>
                  </a:lnTo>
                  <a:lnTo>
                    <a:pt x="42" y="116"/>
                  </a:lnTo>
                  <a:lnTo>
                    <a:pt x="59" y="95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90" y="50"/>
                  </a:lnTo>
                  <a:lnTo>
                    <a:pt x="98" y="39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12" y="22"/>
                  </a:lnTo>
                  <a:lnTo>
                    <a:pt x="115" y="17"/>
                  </a:lnTo>
                  <a:lnTo>
                    <a:pt x="117" y="12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0" y="4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9" name="Freeform 75"/>
            <p:cNvSpPr/>
            <p:nvPr/>
          </p:nvSpPr>
          <p:spPr bwMode="auto">
            <a:xfrm>
              <a:off x="4794250" y="4141788"/>
              <a:ext cx="47625" cy="44450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8" y="6"/>
                </a:cxn>
                <a:cxn ang="0">
                  <a:pos x="72" y="11"/>
                </a:cxn>
                <a:cxn ang="0">
                  <a:pos x="61" y="22"/>
                </a:cxn>
                <a:cxn ang="0">
                  <a:pos x="50" y="34"/>
                </a:cxn>
                <a:cxn ang="0">
                  <a:pos x="45" y="39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28" y="51"/>
                </a:cxn>
                <a:cxn ang="0">
                  <a:pos x="18" y="59"/>
                </a:cxn>
                <a:cxn ang="0">
                  <a:pos x="10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7" y="84"/>
                </a:cxn>
                <a:cxn ang="0">
                  <a:pos x="8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8" y="72"/>
                </a:cxn>
                <a:cxn ang="0">
                  <a:pos x="28" y="63"/>
                </a:cxn>
                <a:cxn ang="0">
                  <a:pos x="40" y="54"/>
                </a:cxn>
                <a:cxn ang="0">
                  <a:pos x="51" y="46"/>
                </a:cxn>
                <a:cxn ang="0">
                  <a:pos x="51" y="46"/>
                </a:cxn>
                <a:cxn ang="0">
                  <a:pos x="56" y="43"/>
                </a:cxn>
                <a:cxn ang="0">
                  <a:pos x="60" y="38"/>
                </a:cxn>
                <a:cxn ang="0">
                  <a:pos x="70" y="27"/>
                </a:cxn>
                <a:cxn ang="0">
                  <a:pos x="79" y="17"/>
                </a:cxn>
                <a:cxn ang="0">
                  <a:pos x="83" y="13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0" y="7"/>
                </a:cxn>
                <a:cxn ang="0">
                  <a:pos x="90" y="6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0" h="84">
                  <a:moveTo>
                    <a:pt x="84" y="1"/>
                  </a:moveTo>
                  <a:lnTo>
                    <a:pt x="84" y="1"/>
                  </a:lnTo>
                  <a:lnTo>
                    <a:pt x="78" y="6"/>
                  </a:lnTo>
                  <a:lnTo>
                    <a:pt x="72" y="11"/>
                  </a:lnTo>
                  <a:lnTo>
                    <a:pt x="61" y="22"/>
                  </a:lnTo>
                  <a:lnTo>
                    <a:pt x="50" y="34"/>
                  </a:lnTo>
                  <a:lnTo>
                    <a:pt x="45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28" y="51"/>
                  </a:lnTo>
                  <a:lnTo>
                    <a:pt x="18" y="59"/>
                  </a:lnTo>
                  <a:lnTo>
                    <a:pt x="10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7" y="84"/>
                  </a:lnTo>
                  <a:lnTo>
                    <a:pt x="8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8" y="72"/>
                  </a:lnTo>
                  <a:lnTo>
                    <a:pt x="28" y="63"/>
                  </a:lnTo>
                  <a:lnTo>
                    <a:pt x="40" y="54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6" y="43"/>
                  </a:lnTo>
                  <a:lnTo>
                    <a:pt x="60" y="38"/>
                  </a:lnTo>
                  <a:lnTo>
                    <a:pt x="70" y="27"/>
                  </a:lnTo>
                  <a:lnTo>
                    <a:pt x="79" y="17"/>
                  </a:lnTo>
                  <a:lnTo>
                    <a:pt x="83" y="13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0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0" name="Freeform 76"/>
            <p:cNvSpPr/>
            <p:nvPr/>
          </p:nvSpPr>
          <p:spPr bwMode="auto">
            <a:xfrm>
              <a:off x="4759325" y="4141788"/>
              <a:ext cx="131763" cy="15557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09" y="34"/>
                </a:cxn>
                <a:cxn ang="0">
                  <a:pos x="174" y="65"/>
                </a:cxn>
                <a:cxn ang="0">
                  <a:pos x="139" y="96"/>
                </a:cxn>
                <a:cxn ang="0">
                  <a:pos x="121" y="112"/>
                </a:cxn>
                <a:cxn ang="0">
                  <a:pos x="105" y="129"/>
                </a:cxn>
                <a:cxn ang="0">
                  <a:pos x="105" y="129"/>
                </a:cxn>
                <a:cxn ang="0">
                  <a:pos x="89" y="146"/>
                </a:cxn>
                <a:cxn ang="0">
                  <a:pos x="74" y="165"/>
                </a:cxn>
                <a:cxn ang="0">
                  <a:pos x="60" y="183"/>
                </a:cxn>
                <a:cxn ang="0">
                  <a:pos x="47" y="203"/>
                </a:cxn>
                <a:cxn ang="0">
                  <a:pos x="34" y="224"/>
                </a:cxn>
                <a:cxn ang="0">
                  <a:pos x="22" y="244"/>
                </a:cxn>
                <a:cxn ang="0">
                  <a:pos x="12" y="265"/>
                </a:cxn>
                <a:cxn ang="0">
                  <a:pos x="1" y="287"/>
                </a:cxn>
                <a:cxn ang="0">
                  <a:pos x="1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3" y="293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9" y="293"/>
                </a:cxn>
                <a:cxn ang="0">
                  <a:pos x="10" y="291"/>
                </a:cxn>
                <a:cxn ang="0">
                  <a:pos x="10" y="291"/>
                </a:cxn>
                <a:cxn ang="0">
                  <a:pos x="19" y="270"/>
                </a:cxn>
                <a:cxn ang="0">
                  <a:pos x="30" y="250"/>
                </a:cxn>
                <a:cxn ang="0">
                  <a:pos x="42" y="229"/>
                </a:cxn>
                <a:cxn ang="0">
                  <a:pos x="54" y="209"/>
                </a:cxn>
                <a:cxn ang="0">
                  <a:pos x="67" y="190"/>
                </a:cxn>
                <a:cxn ang="0">
                  <a:pos x="81" y="171"/>
                </a:cxn>
                <a:cxn ang="0">
                  <a:pos x="96" y="152"/>
                </a:cxn>
                <a:cxn ang="0">
                  <a:pos x="112" y="136"/>
                </a:cxn>
                <a:cxn ang="0">
                  <a:pos x="112" y="136"/>
                </a:cxn>
                <a:cxn ang="0">
                  <a:pos x="128" y="118"/>
                </a:cxn>
                <a:cxn ang="0">
                  <a:pos x="145" y="103"/>
                </a:cxn>
                <a:cxn ang="0">
                  <a:pos x="180" y="71"/>
                </a:cxn>
                <a:cxn ang="0">
                  <a:pos x="216" y="40"/>
                </a:cxn>
                <a:cxn ang="0">
                  <a:pos x="233" y="24"/>
                </a:cxn>
                <a:cxn ang="0">
                  <a:pos x="250" y="8"/>
                </a:cxn>
                <a:cxn ang="0">
                  <a:pos x="250" y="8"/>
                </a:cxn>
                <a:cxn ang="0">
                  <a:pos x="251" y="6"/>
                </a:cxn>
                <a:cxn ang="0">
                  <a:pos x="251" y="5"/>
                </a:cxn>
                <a:cxn ang="0">
                  <a:pos x="251" y="3"/>
                </a:cxn>
                <a:cxn ang="0">
                  <a:pos x="250" y="2"/>
                </a:cxn>
                <a:cxn ang="0">
                  <a:pos x="249" y="1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294">
                  <a:moveTo>
                    <a:pt x="244" y="1"/>
                  </a:moveTo>
                  <a:lnTo>
                    <a:pt x="244" y="1"/>
                  </a:lnTo>
                  <a:lnTo>
                    <a:pt x="209" y="34"/>
                  </a:lnTo>
                  <a:lnTo>
                    <a:pt x="174" y="65"/>
                  </a:lnTo>
                  <a:lnTo>
                    <a:pt x="139" y="96"/>
                  </a:lnTo>
                  <a:lnTo>
                    <a:pt x="121" y="112"/>
                  </a:lnTo>
                  <a:lnTo>
                    <a:pt x="105" y="129"/>
                  </a:lnTo>
                  <a:lnTo>
                    <a:pt x="105" y="129"/>
                  </a:lnTo>
                  <a:lnTo>
                    <a:pt x="89" y="146"/>
                  </a:lnTo>
                  <a:lnTo>
                    <a:pt x="74" y="165"/>
                  </a:lnTo>
                  <a:lnTo>
                    <a:pt x="60" y="183"/>
                  </a:lnTo>
                  <a:lnTo>
                    <a:pt x="47" y="203"/>
                  </a:lnTo>
                  <a:lnTo>
                    <a:pt x="34" y="224"/>
                  </a:lnTo>
                  <a:lnTo>
                    <a:pt x="22" y="244"/>
                  </a:lnTo>
                  <a:lnTo>
                    <a:pt x="12" y="265"/>
                  </a:lnTo>
                  <a:lnTo>
                    <a:pt x="1" y="287"/>
                  </a:lnTo>
                  <a:lnTo>
                    <a:pt x="1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3" y="293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9" y="293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19" y="270"/>
                  </a:lnTo>
                  <a:lnTo>
                    <a:pt x="30" y="250"/>
                  </a:lnTo>
                  <a:lnTo>
                    <a:pt x="42" y="229"/>
                  </a:lnTo>
                  <a:lnTo>
                    <a:pt x="54" y="209"/>
                  </a:lnTo>
                  <a:lnTo>
                    <a:pt x="67" y="190"/>
                  </a:lnTo>
                  <a:lnTo>
                    <a:pt x="81" y="171"/>
                  </a:lnTo>
                  <a:lnTo>
                    <a:pt x="96" y="152"/>
                  </a:lnTo>
                  <a:lnTo>
                    <a:pt x="112" y="136"/>
                  </a:lnTo>
                  <a:lnTo>
                    <a:pt x="112" y="136"/>
                  </a:lnTo>
                  <a:lnTo>
                    <a:pt x="128" y="118"/>
                  </a:lnTo>
                  <a:lnTo>
                    <a:pt x="145" y="103"/>
                  </a:lnTo>
                  <a:lnTo>
                    <a:pt x="180" y="71"/>
                  </a:lnTo>
                  <a:lnTo>
                    <a:pt x="216" y="40"/>
                  </a:lnTo>
                  <a:lnTo>
                    <a:pt x="233" y="24"/>
                  </a:lnTo>
                  <a:lnTo>
                    <a:pt x="250" y="8"/>
                  </a:lnTo>
                  <a:lnTo>
                    <a:pt x="250" y="8"/>
                  </a:lnTo>
                  <a:lnTo>
                    <a:pt x="251" y="6"/>
                  </a:lnTo>
                  <a:lnTo>
                    <a:pt x="251" y="5"/>
                  </a:lnTo>
                  <a:lnTo>
                    <a:pt x="251" y="3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1" name="Freeform 77"/>
            <p:cNvSpPr/>
            <p:nvPr/>
          </p:nvSpPr>
          <p:spPr bwMode="auto">
            <a:xfrm>
              <a:off x="4784725" y="4164013"/>
              <a:ext cx="119063" cy="1317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14" y="5"/>
                </a:cxn>
                <a:cxn ang="0">
                  <a:pos x="206" y="10"/>
                </a:cxn>
                <a:cxn ang="0">
                  <a:pos x="194" y="22"/>
                </a:cxn>
                <a:cxn ang="0">
                  <a:pos x="183" y="33"/>
                </a:cxn>
                <a:cxn ang="0">
                  <a:pos x="171" y="45"/>
                </a:cxn>
                <a:cxn ang="0">
                  <a:pos x="171" y="45"/>
                </a:cxn>
                <a:cxn ang="0">
                  <a:pos x="140" y="83"/>
                </a:cxn>
                <a:cxn ang="0">
                  <a:pos x="108" y="118"/>
                </a:cxn>
                <a:cxn ang="0">
                  <a:pos x="108" y="118"/>
                </a:cxn>
                <a:cxn ang="0">
                  <a:pos x="79" y="148"/>
                </a:cxn>
                <a:cxn ang="0">
                  <a:pos x="52" y="179"/>
                </a:cxn>
                <a:cxn ang="0">
                  <a:pos x="26" y="212"/>
                </a:cxn>
                <a:cxn ang="0">
                  <a:pos x="1" y="245"/>
                </a:cxn>
                <a:cxn ang="0">
                  <a:pos x="1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49"/>
                </a:cxn>
                <a:cxn ang="0">
                  <a:pos x="9" y="249"/>
                </a:cxn>
                <a:cxn ang="0">
                  <a:pos x="19" y="235"/>
                </a:cxn>
                <a:cxn ang="0">
                  <a:pos x="30" y="222"/>
                </a:cxn>
                <a:cxn ang="0">
                  <a:pos x="41" y="209"/>
                </a:cxn>
                <a:cxn ang="0">
                  <a:pos x="52" y="195"/>
                </a:cxn>
                <a:cxn ang="0">
                  <a:pos x="52" y="195"/>
                </a:cxn>
                <a:cxn ang="0">
                  <a:pos x="67" y="177"/>
                </a:cxn>
                <a:cxn ang="0">
                  <a:pos x="82" y="158"/>
                </a:cxn>
                <a:cxn ang="0">
                  <a:pos x="114" y="124"/>
                </a:cxn>
                <a:cxn ang="0">
                  <a:pos x="114" y="124"/>
                </a:cxn>
                <a:cxn ang="0">
                  <a:pos x="141" y="95"/>
                </a:cxn>
                <a:cxn ang="0">
                  <a:pos x="167" y="65"/>
                </a:cxn>
                <a:cxn ang="0">
                  <a:pos x="167" y="65"/>
                </a:cxn>
                <a:cxn ang="0">
                  <a:pos x="181" y="50"/>
                </a:cxn>
                <a:cxn ang="0">
                  <a:pos x="194" y="35"/>
                </a:cxn>
                <a:cxn ang="0">
                  <a:pos x="201" y="28"/>
                </a:cxn>
                <a:cxn ang="0">
                  <a:pos x="208" y="21"/>
                </a:cxn>
                <a:cxn ang="0">
                  <a:pos x="217" y="14"/>
                </a:cxn>
                <a:cxn ang="0">
                  <a:pos x="225" y="9"/>
                </a:cxn>
                <a:cxn ang="0">
                  <a:pos x="225" y="9"/>
                </a:cxn>
                <a:cxn ang="0">
                  <a:pos x="227" y="8"/>
                </a:cxn>
                <a:cxn ang="0">
                  <a:pos x="227" y="6"/>
                </a:cxn>
                <a:cxn ang="0">
                  <a:pos x="227" y="4"/>
                </a:cxn>
                <a:cxn ang="0">
                  <a:pos x="227" y="3"/>
                </a:cxn>
                <a:cxn ang="0">
                  <a:pos x="226" y="2"/>
                </a:cxn>
                <a:cxn ang="0">
                  <a:pos x="224" y="1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7" h="251">
                  <a:moveTo>
                    <a:pt x="220" y="1"/>
                  </a:moveTo>
                  <a:lnTo>
                    <a:pt x="220" y="1"/>
                  </a:lnTo>
                  <a:lnTo>
                    <a:pt x="214" y="5"/>
                  </a:lnTo>
                  <a:lnTo>
                    <a:pt x="206" y="10"/>
                  </a:lnTo>
                  <a:lnTo>
                    <a:pt x="194" y="22"/>
                  </a:lnTo>
                  <a:lnTo>
                    <a:pt x="183" y="33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40" y="83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79" y="148"/>
                  </a:lnTo>
                  <a:lnTo>
                    <a:pt x="52" y="179"/>
                  </a:lnTo>
                  <a:lnTo>
                    <a:pt x="26" y="212"/>
                  </a:lnTo>
                  <a:lnTo>
                    <a:pt x="1" y="245"/>
                  </a:lnTo>
                  <a:lnTo>
                    <a:pt x="1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49"/>
                  </a:lnTo>
                  <a:lnTo>
                    <a:pt x="9" y="249"/>
                  </a:lnTo>
                  <a:lnTo>
                    <a:pt x="19" y="235"/>
                  </a:lnTo>
                  <a:lnTo>
                    <a:pt x="30" y="222"/>
                  </a:lnTo>
                  <a:lnTo>
                    <a:pt x="41" y="209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67" y="177"/>
                  </a:lnTo>
                  <a:lnTo>
                    <a:pt x="82" y="158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41" y="95"/>
                  </a:lnTo>
                  <a:lnTo>
                    <a:pt x="167" y="65"/>
                  </a:lnTo>
                  <a:lnTo>
                    <a:pt x="167" y="65"/>
                  </a:lnTo>
                  <a:lnTo>
                    <a:pt x="181" y="50"/>
                  </a:lnTo>
                  <a:lnTo>
                    <a:pt x="194" y="35"/>
                  </a:lnTo>
                  <a:lnTo>
                    <a:pt x="201" y="28"/>
                  </a:lnTo>
                  <a:lnTo>
                    <a:pt x="208" y="21"/>
                  </a:lnTo>
                  <a:lnTo>
                    <a:pt x="217" y="14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7" y="8"/>
                  </a:lnTo>
                  <a:lnTo>
                    <a:pt x="227" y="6"/>
                  </a:lnTo>
                  <a:lnTo>
                    <a:pt x="227" y="4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4" y="1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2" name="Freeform 78"/>
            <p:cNvSpPr/>
            <p:nvPr/>
          </p:nvSpPr>
          <p:spPr bwMode="auto">
            <a:xfrm>
              <a:off x="4819650" y="4208463"/>
              <a:ext cx="90488" cy="95250"/>
            </a:xfrm>
            <a:custGeom>
              <a:avLst/>
              <a:gdLst/>
              <a:ahLst/>
              <a:cxnLst>
                <a:cxn ang="0">
                  <a:pos x="163" y="1"/>
                </a:cxn>
                <a:cxn ang="0">
                  <a:pos x="163" y="1"/>
                </a:cxn>
                <a:cxn ang="0">
                  <a:pos x="140" y="21"/>
                </a:cxn>
                <a:cxn ang="0">
                  <a:pos x="120" y="43"/>
                </a:cxn>
                <a:cxn ang="0">
                  <a:pos x="77" y="86"/>
                </a:cxn>
                <a:cxn ang="0">
                  <a:pos x="77" y="86"/>
                </a:cxn>
                <a:cxn ang="0">
                  <a:pos x="57" y="107"/>
                </a:cxn>
                <a:cxn ang="0">
                  <a:pos x="37" y="128"/>
                </a:cxn>
                <a:cxn ang="0">
                  <a:pos x="18" y="150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1" y="177"/>
                </a:cxn>
                <a:cxn ang="0">
                  <a:pos x="3" y="179"/>
                </a:cxn>
                <a:cxn ang="0">
                  <a:pos x="5" y="179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12" y="179"/>
                </a:cxn>
                <a:cxn ang="0">
                  <a:pos x="14" y="177"/>
                </a:cxn>
                <a:cxn ang="0">
                  <a:pos x="14" y="174"/>
                </a:cxn>
                <a:cxn ang="0">
                  <a:pos x="13" y="172"/>
                </a:cxn>
                <a:cxn ang="0">
                  <a:pos x="13" y="172"/>
                </a:cxn>
                <a:cxn ang="0">
                  <a:pos x="30" y="152"/>
                </a:cxn>
                <a:cxn ang="0">
                  <a:pos x="47" y="132"/>
                </a:cxn>
                <a:cxn ang="0">
                  <a:pos x="65" y="112"/>
                </a:cxn>
                <a:cxn ang="0">
                  <a:pos x="85" y="94"/>
                </a:cxn>
                <a:cxn ang="0">
                  <a:pos x="85" y="94"/>
                </a:cxn>
                <a:cxn ang="0">
                  <a:pos x="126" y="49"/>
                </a:cxn>
                <a:cxn ang="0">
                  <a:pos x="148" y="2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6"/>
                </a:cxn>
                <a:cxn ang="0">
                  <a:pos x="171" y="5"/>
                </a:cxn>
                <a:cxn ang="0">
                  <a:pos x="170" y="3"/>
                </a:cxn>
                <a:cxn ang="0">
                  <a:pos x="169" y="2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3" y="1"/>
                </a:cxn>
                <a:cxn ang="0">
                  <a:pos x="163" y="1"/>
                </a:cxn>
              </a:cxnLst>
              <a:rect l="0" t="0" r="r" b="b"/>
              <a:pathLst>
                <a:path w="171" h="179">
                  <a:moveTo>
                    <a:pt x="163" y="1"/>
                  </a:moveTo>
                  <a:lnTo>
                    <a:pt x="163" y="1"/>
                  </a:lnTo>
                  <a:lnTo>
                    <a:pt x="140" y="21"/>
                  </a:lnTo>
                  <a:lnTo>
                    <a:pt x="120" y="43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57" y="107"/>
                  </a:lnTo>
                  <a:lnTo>
                    <a:pt x="37" y="128"/>
                  </a:lnTo>
                  <a:lnTo>
                    <a:pt x="18" y="15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1" y="177"/>
                  </a:lnTo>
                  <a:lnTo>
                    <a:pt x="3" y="179"/>
                  </a:lnTo>
                  <a:lnTo>
                    <a:pt x="5" y="179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12" y="179"/>
                  </a:lnTo>
                  <a:lnTo>
                    <a:pt x="14" y="177"/>
                  </a:lnTo>
                  <a:lnTo>
                    <a:pt x="14" y="174"/>
                  </a:lnTo>
                  <a:lnTo>
                    <a:pt x="13" y="172"/>
                  </a:lnTo>
                  <a:lnTo>
                    <a:pt x="13" y="172"/>
                  </a:lnTo>
                  <a:lnTo>
                    <a:pt x="30" y="152"/>
                  </a:lnTo>
                  <a:lnTo>
                    <a:pt x="47" y="132"/>
                  </a:lnTo>
                  <a:lnTo>
                    <a:pt x="65" y="112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126" y="49"/>
                  </a:lnTo>
                  <a:lnTo>
                    <a:pt x="148" y="2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6"/>
                  </a:lnTo>
                  <a:lnTo>
                    <a:pt x="171" y="5"/>
                  </a:lnTo>
                  <a:lnTo>
                    <a:pt x="170" y="3"/>
                  </a:lnTo>
                  <a:lnTo>
                    <a:pt x="169" y="2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3" name="Freeform 79"/>
            <p:cNvSpPr/>
            <p:nvPr/>
          </p:nvSpPr>
          <p:spPr bwMode="auto">
            <a:xfrm>
              <a:off x="4856163" y="4246563"/>
              <a:ext cx="55563" cy="63500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90" y="6"/>
                </a:cxn>
                <a:cxn ang="0">
                  <a:pos x="83" y="11"/>
                </a:cxn>
                <a:cxn ang="0">
                  <a:pos x="69" y="25"/>
                </a:cxn>
                <a:cxn ang="0">
                  <a:pos x="57" y="38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3" y="67"/>
                </a:cxn>
                <a:cxn ang="0">
                  <a:pos x="20" y="81"/>
                </a:cxn>
                <a:cxn ang="0">
                  <a:pos x="14" y="88"/>
                </a:cxn>
                <a:cxn ang="0">
                  <a:pos x="8" y="95"/>
                </a:cxn>
                <a:cxn ang="0">
                  <a:pos x="4" y="103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5" y="119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3" y="106"/>
                </a:cxn>
                <a:cxn ang="0">
                  <a:pos x="17" y="99"/>
                </a:cxn>
                <a:cxn ang="0">
                  <a:pos x="22" y="92"/>
                </a:cxn>
                <a:cxn ang="0">
                  <a:pos x="28" y="85"/>
                </a:cxn>
                <a:cxn ang="0">
                  <a:pos x="40" y="72"/>
                </a:cxn>
                <a:cxn ang="0">
                  <a:pos x="52" y="60"/>
                </a:cxn>
                <a:cxn ang="0">
                  <a:pos x="52" y="60"/>
                </a:cxn>
                <a:cxn ang="0">
                  <a:pos x="76" y="32"/>
                </a:cxn>
                <a:cxn ang="0">
                  <a:pos x="88" y="20"/>
                </a:cxn>
                <a:cxn ang="0">
                  <a:pos x="94" y="14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19">
                  <a:moveTo>
                    <a:pt x="97" y="1"/>
                  </a:moveTo>
                  <a:lnTo>
                    <a:pt x="97" y="1"/>
                  </a:lnTo>
                  <a:lnTo>
                    <a:pt x="90" y="6"/>
                  </a:lnTo>
                  <a:lnTo>
                    <a:pt x="83" y="11"/>
                  </a:lnTo>
                  <a:lnTo>
                    <a:pt x="69" y="25"/>
                  </a:lnTo>
                  <a:lnTo>
                    <a:pt x="57" y="38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3" y="67"/>
                  </a:lnTo>
                  <a:lnTo>
                    <a:pt x="20" y="81"/>
                  </a:lnTo>
                  <a:lnTo>
                    <a:pt x="14" y="88"/>
                  </a:lnTo>
                  <a:lnTo>
                    <a:pt x="8" y="95"/>
                  </a:lnTo>
                  <a:lnTo>
                    <a:pt x="4" y="10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5" y="119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2"/>
                  </a:lnTo>
                  <a:lnTo>
                    <a:pt x="28" y="85"/>
                  </a:lnTo>
                  <a:lnTo>
                    <a:pt x="40" y="72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76" y="32"/>
                  </a:lnTo>
                  <a:lnTo>
                    <a:pt x="88" y="20"/>
                  </a:lnTo>
                  <a:lnTo>
                    <a:pt x="94" y="14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4" name="Freeform 80"/>
            <p:cNvSpPr/>
            <p:nvPr/>
          </p:nvSpPr>
          <p:spPr bwMode="auto">
            <a:xfrm>
              <a:off x="4233863" y="4678363"/>
              <a:ext cx="34925" cy="68263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9" y="11"/>
                </a:cxn>
                <a:cxn ang="0">
                  <a:pos x="57" y="17"/>
                </a:cxn>
                <a:cxn ang="0">
                  <a:pos x="55" y="23"/>
                </a:cxn>
                <a:cxn ang="0">
                  <a:pos x="52" y="28"/>
                </a:cxn>
                <a:cxn ang="0">
                  <a:pos x="44" y="38"/>
                </a:cxn>
                <a:cxn ang="0">
                  <a:pos x="39" y="46"/>
                </a:cxn>
                <a:cxn ang="0">
                  <a:pos x="39" y="46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30" y="84"/>
                </a:cxn>
                <a:cxn ang="0">
                  <a:pos x="41" y="63"/>
                </a:cxn>
                <a:cxn ang="0">
                  <a:pos x="53" y="42"/>
                </a:cxn>
                <a:cxn ang="0">
                  <a:pos x="53" y="42"/>
                </a:cxn>
                <a:cxn ang="0">
                  <a:pos x="59" y="34"/>
                </a:cxn>
                <a:cxn ang="0">
                  <a:pos x="65" y="24"/>
                </a:cxn>
                <a:cxn ang="0">
                  <a:pos x="66" y="18"/>
                </a:cxn>
                <a:cxn ang="0">
                  <a:pos x="67" y="12"/>
                </a:cxn>
                <a:cxn ang="0">
                  <a:pos x="67" y="7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67" h="129">
                  <a:moveTo>
                    <a:pt x="66" y="2"/>
                  </a:move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11"/>
                  </a:lnTo>
                  <a:lnTo>
                    <a:pt x="57" y="17"/>
                  </a:lnTo>
                  <a:lnTo>
                    <a:pt x="55" y="23"/>
                  </a:lnTo>
                  <a:lnTo>
                    <a:pt x="52" y="28"/>
                  </a:lnTo>
                  <a:lnTo>
                    <a:pt x="44" y="38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30" y="84"/>
                  </a:lnTo>
                  <a:lnTo>
                    <a:pt x="41" y="63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9" y="34"/>
                  </a:lnTo>
                  <a:lnTo>
                    <a:pt x="65" y="24"/>
                  </a:lnTo>
                  <a:lnTo>
                    <a:pt x="66" y="18"/>
                  </a:lnTo>
                  <a:lnTo>
                    <a:pt x="67" y="12"/>
                  </a:lnTo>
                  <a:lnTo>
                    <a:pt x="67" y="7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5" name="Freeform 81"/>
            <p:cNvSpPr/>
            <p:nvPr/>
          </p:nvSpPr>
          <p:spPr bwMode="auto">
            <a:xfrm>
              <a:off x="4300538" y="4705350"/>
              <a:ext cx="28575" cy="619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6"/>
                </a:cxn>
                <a:cxn ang="0">
                  <a:pos x="34" y="30"/>
                </a:cxn>
                <a:cxn ang="0">
                  <a:pos x="22" y="54"/>
                </a:cxn>
                <a:cxn ang="0">
                  <a:pos x="22" y="54"/>
                </a:cxn>
                <a:cxn ang="0">
                  <a:pos x="18" y="69"/>
                </a:cxn>
                <a:cxn ang="0">
                  <a:pos x="13" y="82"/>
                </a:cxn>
                <a:cxn ang="0">
                  <a:pos x="8" y="97"/>
                </a:cxn>
                <a:cxn ang="0">
                  <a:pos x="5" y="10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7" y="115"/>
                </a:cxn>
                <a:cxn ang="0">
                  <a:pos x="7" y="115"/>
                </a:cxn>
                <a:cxn ang="0">
                  <a:pos x="11" y="110"/>
                </a:cxn>
                <a:cxn ang="0">
                  <a:pos x="14" y="104"/>
                </a:cxn>
                <a:cxn ang="0">
                  <a:pos x="19" y="93"/>
                </a:cxn>
                <a:cxn ang="0">
                  <a:pos x="23" y="81"/>
                </a:cxn>
                <a:cxn ang="0">
                  <a:pos x="28" y="69"/>
                </a:cxn>
                <a:cxn ang="0">
                  <a:pos x="28" y="69"/>
                </a:cxn>
                <a:cxn ang="0">
                  <a:pos x="41" y="38"/>
                </a:cxn>
                <a:cxn ang="0">
                  <a:pos x="47" y="21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16">
                  <a:moveTo>
                    <a:pt x="44" y="3"/>
                  </a:moveTo>
                  <a:lnTo>
                    <a:pt x="44" y="3"/>
                  </a:lnTo>
                  <a:lnTo>
                    <a:pt x="39" y="16"/>
                  </a:lnTo>
                  <a:lnTo>
                    <a:pt x="34" y="30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8" y="97"/>
                  </a:lnTo>
                  <a:lnTo>
                    <a:pt x="5" y="10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11" y="110"/>
                  </a:lnTo>
                  <a:lnTo>
                    <a:pt x="14" y="104"/>
                  </a:lnTo>
                  <a:lnTo>
                    <a:pt x="19" y="93"/>
                  </a:lnTo>
                  <a:lnTo>
                    <a:pt x="23" y="81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41" y="38"/>
                  </a:lnTo>
                  <a:lnTo>
                    <a:pt x="47" y="21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6" name="Freeform 82"/>
            <p:cNvSpPr/>
            <p:nvPr/>
          </p:nvSpPr>
          <p:spPr bwMode="auto">
            <a:xfrm>
              <a:off x="4357688" y="4722813"/>
              <a:ext cx="34925" cy="5080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18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20" y="43"/>
                </a:cxn>
                <a:cxn ang="0">
                  <a:pos x="16" y="49"/>
                </a:cxn>
                <a:cxn ang="0">
                  <a:pos x="10" y="63"/>
                </a:cxn>
                <a:cxn ang="0">
                  <a:pos x="5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4" y="81"/>
                </a:cxn>
                <a:cxn ang="0">
                  <a:pos x="18" y="69"/>
                </a:cxn>
                <a:cxn ang="0">
                  <a:pos x="23" y="55"/>
                </a:cxn>
                <a:cxn ang="0">
                  <a:pos x="27" y="49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9" y="34"/>
                </a:cxn>
                <a:cxn ang="0">
                  <a:pos x="48" y="25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97">
                  <a:moveTo>
                    <a:pt x="58" y="1"/>
                  </a:moveTo>
                  <a:lnTo>
                    <a:pt x="58" y="1"/>
                  </a:lnTo>
                  <a:lnTo>
                    <a:pt x="40" y="18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0" y="43"/>
                  </a:lnTo>
                  <a:lnTo>
                    <a:pt x="16" y="49"/>
                  </a:lnTo>
                  <a:lnTo>
                    <a:pt x="10" y="63"/>
                  </a:lnTo>
                  <a:lnTo>
                    <a:pt x="5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4" y="81"/>
                  </a:lnTo>
                  <a:lnTo>
                    <a:pt x="18" y="69"/>
                  </a:lnTo>
                  <a:lnTo>
                    <a:pt x="23" y="55"/>
                  </a:lnTo>
                  <a:lnTo>
                    <a:pt x="27" y="49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9" y="34"/>
                  </a:lnTo>
                  <a:lnTo>
                    <a:pt x="48" y="25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7" name="Freeform 83"/>
            <p:cNvSpPr/>
            <p:nvPr/>
          </p:nvSpPr>
          <p:spPr bwMode="auto">
            <a:xfrm>
              <a:off x="4418013" y="4729163"/>
              <a:ext cx="34925" cy="4445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1" y="19"/>
                </a:cxn>
                <a:cxn ang="0">
                  <a:pos x="26" y="37"/>
                </a:cxn>
                <a:cxn ang="0">
                  <a:pos x="12" y="5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20" y="62"/>
                </a:cxn>
                <a:cxn ang="0">
                  <a:pos x="34" y="43"/>
                </a:cxn>
                <a:cxn ang="0">
                  <a:pos x="48" y="25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85">
                  <a:moveTo>
                    <a:pt x="58" y="1"/>
                  </a:moveTo>
                  <a:lnTo>
                    <a:pt x="58" y="1"/>
                  </a:lnTo>
                  <a:lnTo>
                    <a:pt x="41" y="19"/>
                  </a:lnTo>
                  <a:lnTo>
                    <a:pt x="26" y="37"/>
                  </a:lnTo>
                  <a:lnTo>
                    <a:pt x="12" y="5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20" y="62"/>
                  </a:lnTo>
                  <a:lnTo>
                    <a:pt x="34" y="43"/>
                  </a:lnTo>
                  <a:lnTo>
                    <a:pt x="48" y="25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8" name="Freeform 84"/>
            <p:cNvSpPr/>
            <p:nvPr/>
          </p:nvSpPr>
          <p:spPr bwMode="auto">
            <a:xfrm>
              <a:off x="4471988" y="4729163"/>
              <a:ext cx="31750" cy="5873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27" y="53"/>
                </a:cxn>
                <a:cxn ang="0">
                  <a:pos x="14" y="79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4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2" y="84"/>
                </a:cxn>
                <a:cxn ang="0">
                  <a:pos x="35" y="58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11">
                  <a:moveTo>
                    <a:pt x="51" y="2"/>
                  </a:moveTo>
                  <a:lnTo>
                    <a:pt x="51" y="2"/>
                  </a:lnTo>
                  <a:lnTo>
                    <a:pt x="27" y="53"/>
                  </a:lnTo>
                  <a:lnTo>
                    <a:pt x="14" y="79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4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2" y="84"/>
                  </a:lnTo>
                  <a:lnTo>
                    <a:pt x="35" y="58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9" name="Freeform 85"/>
            <p:cNvSpPr/>
            <p:nvPr/>
          </p:nvSpPr>
          <p:spPr bwMode="auto">
            <a:xfrm>
              <a:off x="4565650" y="4732338"/>
              <a:ext cx="34925" cy="412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9" y="8"/>
                </a:cxn>
                <a:cxn ang="0">
                  <a:pos x="41" y="17"/>
                </a:cxn>
                <a:cxn ang="0">
                  <a:pos x="34" y="25"/>
                </a:cxn>
                <a:cxn ang="0">
                  <a:pos x="26" y="34"/>
                </a:cxn>
                <a:cxn ang="0">
                  <a:pos x="13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1" y="58"/>
                </a:cxn>
                <a:cxn ang="0">
                  <a:pos x="34" y="41"/>
                </a:cxn>
                <a:cxn ang="0">
                  <a:pos x="41" y="31"/>
                </a:cxn>
                <a:cxn ang="0">
                  <a:pos x="48" y="23"/>
                </a:cxn>
                <a:cxn ang="0">
                  <a:pos x="56" y="16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7" h="79">
                  <a:moveTo>
                    <a:pt x="58" y="1"/>
                  </a:moveTo>
                  <a:lnTo>
                    <a:pt x="58" y="1"/>
                  </a:lnTo>
                  <a:lnTo>
                    <a:pt x="49" y="8"/>
                  </a:lnTo>
                  <a:lnTo>
                    <a:pt x="41" y="17"/>
                  </a:lnTo>
                  <a:lnTo>
                    <a:pt x="34" y="25"/>
                  </a:lnTo>
                  <a:lnTo>
                    <a:pt x="26" y="34"/>
                  </a:lnTo>
                  <a:lnTo>
                    <a:pt x="13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1" y="58"/>
                  </a:lnTo>
                  <a:lnTo>
                    <a:pt x="34" y="41"/>
                  </a:lnTo>
                  <a:lnTo>
                    <a:pt x="41" y="31"/>
                  </a:lnTo>
                  <a:lnTo>
                    <a:pt x="48" y="23"/>
                  </a:lnTo>
                  <a:lnTo>
                    <a:pt x="56" y="16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0" name="Freeform 86"/>
            <p:cNvSpPr/>
            <p:nvPr/>
          </p:nvSpPr>
          <p:spPr bwMode="auto">
            <a:xfrm>
              <a:off x="4618038" y="4725988"/>
              <a:ext cx="31750" cy="476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23"/>
                </a:cxn>
                <a:cxn ang="0">
                  <a:pos x="26" y="43"/>
                </a:cxn>
                <a:cxn ang="0">
                  <a:pos x="12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4" y="78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24" y="63"/>
                </a:cxn>
                <a:cxn ang="0">
                  <a:pos x="28" y="59"/>
                </a:cxn>
                <a:cxn ang="0">
                  <a:pos x="32" y="55"/>
                </a:cxn>
                <a:cxn ang="0">
                  <a:pos x="35" y="49"/>
                </a:cxn>
                <a:cxn ang="0">
                  <a:pos x="35" y="49"/>
                </a:cxn>
                <a:cxn ang="0">
                  <a:pos x="40" y="38"/>
                </a:cxn>
                <a:cxn ang="0">
                  <a:pos x="46" y="28"/>
                </a:cxn>
                <a:cxn ang="0">
                  <a:pos x="52" y="17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91">
                  <a:moveTo>
                    <a:pt x="51" y="2"/>
                  </a:moveTo>
                  <a:lnTo>
                    <a:pt x="51" y="2"/>
                  </a:lnTo>
                  <a:lnTo>
                    <a:pt x="39" y="23"/>
                  </a:lnTo>
                  <a:lnTo>
                    <a:pt x="26" y="43"/>
                  </a:lnTo>
                  <a:lnTo>
                    <a:pt x="12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4" y="78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4" y="63"/>
                  </a:lnTo>
                  <a:lnTo>
                    <a:pt x="28" y="59"/>
                  </a:lnTo>
                  <a:lnTo>
                    <a:pt x="32" y="55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40" y="38"/>
                  </a:lnTo>
                  <a:lnTo>
                    <a:pt x="46" y="28"/>
                  </a:lnTo>
                  <a:lnTo>
                    <a:pt x="52" y="1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1" name="Freeform 87"/>
            <p:cNvSpPr/>
            <p:nvPr/>
          </p:nvSpPr>
          <p:spPr bwMode="auto">
            <a:xfrm>
              <a:off x="4681538" y="4725988"/>
              <a:ext cx="28575" cy="4127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3" y="18"/>
                </a:cxn>
                <a:cxn ang="0">
                  <a:pos x="19" y="35"/>
                </a:cxn>
                <a:cxn ang="0">
                  <a:pos x="13" y="44"/>
                </a:cxn>
                <a:cxn ang="0">
                  <a:pos x="8" y="54"/>
                </a:cxn>
                <a:cxn ang="0">
                  <a:pos x="4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3" y="65"/>
                </a:cxn>
                <a:cxn ang="0">
                  <a:pos x="17" y="57"/>
                </a:cxn>
                <a:cxn ang="0">
                  <a:pos x="22" y="47"/>
                </a:cxn>
                <a:cxn ang="0">
                  <a:pos x="29" y="39"/>
                </a:cxn>
                <a:cxn ang="0">
                  <a:pos x="41" y="23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8">
                  <a:moveTo>
                    <a:pt x="45" y="2"/>
                  </a:moveTo>
                  <a:lnTo>
                    <a:pt x="45" y="2"/>
                  </a:lnTo>
                  <a:lnTo>
                    <a:pt x="33" y="18"/>
                  </a:lnTo>
                  <a:lnTo>
                    <a:pt x="19" y="35"/>
                  </a:lnTo>
                  <a:lnTo>
                    <a:pt x="13" y="44"/>
                  </a:lnTo>
                  <a:lnTo>
                    <a:pt x="8" y="54"/>
                  </a:lnTo>
                  <a:lnTo>
                    <a:pt x="4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3" y="65"/>
                  </a:lnTo>
                  <a:lnTo>
                    <a:pt x="17" y="57"/>
                  </a:lnTo>
                  <a:lnTo>
                    <a:pt x="22" y="47"/>
                  </a:lnTo>
                  <a:lnTo>
                    <a:pt x="29" y="39"/>
                  </a:lnTo>
                  <a:lnTo>
                    <a:pt x="41" y="23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2" name="Freeform 88"/>
            <p:cNvSpPr/>
            <p:nvPr/>
          </p:nvSpPr>
          <p:spPr bwMode="auto">
            <a:xfrm>
              <a:off x="4756150" y="4722813"/>
              <a:ext cx="17463" cy="28575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9" y="12"/>
                </a:cxn>
                <a:cxn ang="0">
                  <a:pos x="11" y="23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3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20" y="29"/>
                </a:cxn>
                <a:cxn ang="0">
                  <a:pos x="26" y="18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5" h="54">
                  <a:moveTo>
                    <a:pt x="27" y="2"/>
                  </a:moveTo>
                  <a:lnTo>
                    <a:pt x="27" y="2"/>
                  </a:lnTo>
                  <a:lnTo>
                    <a:pt x="19" y="12"/>
                  </a:lnTo>
                  <a:lnTo>
                    <a:pt x="11" y="23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3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20" y="29"/>
                  </a:lnTo>
                  <a:lnTo>
                    <a:pt x="26" y="1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3" name="Freeform 89"/>
            <p:cNvSpPr/>
            <p:nvPr/>
          </p:nvSpPr>
          <p:spPr bwMode="auto">
            <a:xfrm>
              <a:off x="4792663" y="4725988"/>
              <a:ext cx="28575" cy="38100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5" y="18"/>
                </a:cxn>
                <a:cxn ang="0">
                  <a:pos x="26" y="35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9" y="5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1"/>
                </a:cxn>
                <a:cxn ang="0">
                  <a:pos x="6" y="71"/>
                </a:cxn>
                <a:cxn ang="0">
                  <a:pos x="15" y="65"/>
                </a:cxn>
                <a:cxn ang="0">
                  <a:pos x="21" y="58"/>
                </a:cxn>
                <a:cxn ang="0">
                  <a:pos x="27" y="49"/>
                </a:cxn>
                <a:cxn ang="0">
                  <a:pos x="32" y="41"/>
                </a:cxn>
                <a:cxn ang="0">
                  <a:pos x="43" y="24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2">
                  <a:moveTo>
                    <a:pt x="45" y="2"/>
                  </a:moveTo>
                  <a:lnTo>
                    <a:pt x="45" y="2"/>
                  </a:lnTo>
                  <a:lnTo>
                    <a:pt x="35" y="18"/>
                  </a:lnTo>
                  <a:lnTo>
                    <a:pt x="26" y="35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9" y="5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15" y="65"/>
                  </a:lnTo>
                  <a:lnTo>
                    <a:pt x="21" y="58"/>
                  </a:lnTo>
                  <a:lnTo>
                    <a:pt x="27" y="49"/>
                  </a:lnTo>
                  <a:lnTo>
                    <a:pt x="32" y="41"/>
                  </a:lnTo>
                  <a:lnTo>
                    <a:pt x="43" y="24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4" name="Freeform 90"/>
            <p:cNvSpPr/>
            <p:nvPr/>
          </p:nvSpPr>
          <p:spPr bwMode="auto">
            <a:xfrm>
              <a:off x="4672013" y="4360863"/>
              <a:ext cx="71438" cy="88900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8" y="1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1" y="3"/>
                </a:cxn>
                <a:cxn ang="0">
                  <a:pos x="121" y="3"/>
                </a:cxn>
                <a:cxn ang="0">
                  <a:pos x="108" y="8"/>
                </a:cxn>
                <a:cxn ang="0">
                  <a:pos x="103" y="11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6" y="33"/>
                </a:cxn>
                <a:cxn ang="0">
                  <a:pos x="81" y="42"/>
                </a:cxn>
                <a:cxn ang="0">
                  <a:pos x="75" y="52"/>
                </a:cxn>
                <a:cxn ang="0">
                  <a:pos x="75" y="52"/>
                </a:cxn>
                <a:cxn ang="0">
                  <a:pos x="68" y="66"/>
                </a:cxn>
                <a:cxn ang="0">
                  <a:pos x="60" y="80"/>
                </a:cxn>
                <a:cxn ang="0">
                  <a:pos x="51" y="94"/>
                </a:cxn>
                <a:cxn ang="0">
                  <a:pos x="41" y="107"/>
                </a:cxn>
                <a:cxn ang="0">
                  <a:pos x="22" y="133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6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42" y="122"/>
                </a:cxn>
                <a:cxn ang="0">
                  <a:pos x="59" y="100"/>
                </a:cxn>
                <a:cxn ang="0">
                  <a:pos x="73" y="77"/>
                </a:cxn>
                <a:cxn ang="0">
                  <a:pos x="73" y="77"/>
                </a:cxn>
                <a:cxn ang="0">
                  <a:pos x="79" y="68"/>
                </a:cxn>
                <a:cxn ang="0">
                  <a:pos x="83" y="59"/>
                </a:cxn>
                <a:cxn ang="0">
                  <a:pos x="87" y="49"/>
                </a:cxn>
                <a:cxn ang="0">
                  <a:pos x="92" y="40"/>
                </a:cxn>
                <a:cxn ang="0">
                  <a:pos x="92" y="40"/>
                </a:cxn>
                <a:cxn ang="0">
                  <a:pos x="96" y="34"/>
                </a:cxn>
                <a:cxn ang="0">
                  <a:pos x="100" y="30"/>
                </a:cxn>
                <a:cxn ang="0">
                  <a:pos x="104" y="25"/>
                </a:cxn>
                <a:cxn ang="0">
                  <a:pos x="110" y="21"/>
                </a:cxn>
                <a:cxn ang="0">
                  <a:pos x="121" y="14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5" y="7"/>
                </a:cxn>
                <a:cxn ang="0">
                  <a:pos x="136" y="6"/>
                </a:cxn>
                <a:cxn ang="0">
                  <a:pos x="136" y="4"/>
                </a:cxn>
                <a:cxn ang="0">
                  <a:pos x="135" y="2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9" y="0"/>
                </a:cxn>
              </a:cxnLst>
              <a:rect l="0" t="0" r="r" b="b"/>
              <a:pathLst>
                <a:path w="136" h="167">
                  <a:moveTo>
                    <a:pt x="129" y="0"/>
                  </a:moveTo>
                  <a:lnTo>
                    <a:pt x="129" y="0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1" y="3"/>
                  </a:lnTo>
                  <a:lnTo>
                    <a:pt x="121" y="3"/>
                  </a:lnTo>
                  <a:lnTo>
                    <a:pt x="108" y="8"/>
                  </a:lnTo>
                  <a:lnTo>
                    <a:pt x="103" y="11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6" y="33"/>
                  </a:lnTo>
                  <a:lnTo>
                    <a:pt x="81" y="42"/>
                  </a:lnTo>
                  <a:lnTo>
                    <a:pt x="75" y="52"/>
                  </a:lnTo>
                  <a:lnTo>
                    <a:pt x="75" y="52"/>
                  </a:lnTo>
                  <a:lnTo>
                    <a:pt x="68" y="66"/>
                  </a:lnTo>
                  <a:lnTo>
                    <a:pt x="60" y="80"/>
                  </a:lnTo>
                  <a:lnTo>
                    <a:pt x="51" y="94"/>
                  </a:lnTo>
                  <a:lnTo>
                    <a:pt x="41" y="107"/>
                  </a:lnTo>
                  <a:lnTo>
                    <a:pt x="22" y="133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6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42" y="122"/>
                  </a:lnTo>
                  <a:lnTo>
                    <a:pt x="59" y="100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9" y="68"/>
                  </a:lnTo>
                  <a:lnTo>
                    <a:pt x="83" y="59"/>
                  </a:lnTo>
                  <a:lnTo>
                    <a:pt x="87" y="49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6" y="34"/>
                  </a:lnTo>
                  <a:lnTo>
                    <a:pt x="100" y="30"/>
                  </a:lnTo>
                  <a:lnTo>
                    <a:pt x="104" y="25"/>
                  </a:lnTo>
                  <a:lnTo>
                    <a:pt x="110" y="21"/>
                  </a:lnTo>
                  <a:lnTo>
                    <a:pt x="121" y="14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5" y="7"/>
                  </a:lnTo>
                  <a:lnTo>
                    <a:pt x="136" y="6"/>
                  </a:lnTo>
                  <a:lnTo>
                    <a:pt x="136" y="4"/>
                  </a:lnTo>
                  <a:lnTo>
                    <a:pt x="135" y="2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5" name="Freeform 91"/>
            <p:cNvSpPr/>
            <p:nvPr/>
          </p:nvSpPr>
          <p:spPr bwMode="auto">
            <a:xfrm>
              <a:off x="4735513" y="4387850"/>
              <a:ext cx="38100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55" y="15"/>
                </a:cxn>
                <a:cxn ang="0">
                  <a:pos x="46" y="27"/>
                </a:cxn>
                <a:cxn ang="0">
                  <a:pos x="38" y="41"/>
                </a:cxn>
                <a:cxn ang="0">
                  <a:pos x="31" y="55"/>
                </a:cxn>
                <a:cxn ang="0">
                  <a:pos x="16" y="84"/>
                </a:cxn>
                <a:cxn ang="0">
                  <a:pos x="9" y="98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7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7" y="103"/>
                </a:cxn>
                <a:cxn ang="0">
                  <a:pos x="25" y="89"/>
                </a:cxn>
                <a:cxn ang="0">
                  <a:pos x="38" y="61"/>
                </a:cxn>
                <a:cxn ang="0">
                  <a:pos x="45" y="47"/>
                </a:cxn>
                <a:cxn ang="0">
                  <a:pos x="54" y="33"/>
                </a:cxn>
                <a:cxn ang="0">
                  <a:pos x="62" y="21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2" h="118">
                  <a:moveTo>
                    <a:pt x="65" y="3"/>
                  </a:moveTo>
                  <a:lnTo>
                    <a:pt x="65" y="3"/>
                  </a:lnTo>
                  <a:lnTo>
                    <a:pt x="55" y="15"/>
                  </a:lnTo>
                  <a:lnTo>
                    <a:pt x="46" y="27"/>
                  </a:lnTo>
                  <a:lnTo>
                    <a:pt x="38" y="41"/>
                  </a:lnTo>
                  <a:lnTo>
                    <a:pt x="31" y="55"/>
                  </a:lnTo>
                  <a:lnTo>
                    <a:pt x="16" y="84"/>
                  </a:lnTo>
                  <a:lnTo>
                    <a:pt x="9" y="98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7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7" y="103"/>
                  </a:lnTo>
                  <a:lnTo>
                    <a:pt x="25" y="89"/>
                  </a:lnTo>
                  <a:lnTo>
                    <a:pt x="38" y="61"/>
                  </a:lnTo>
                  <a:lnTo>
                    <a:pt x="45" y="47"/>
                  </a:lnTo>
                  <a:lnTo>
                    <a:pt x="54" y="33"/>
                  </a:lnTo>
                  <a:lnTo>
                    <a:pt x="62" y="21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6" name="Freeform 92"/>
            <p:cNvSpPr/>
            <p:nvPr/>
          </p:nvSpPr>
          <p:spPr bwMode="auto">
            <a:xfrm>
              <a:off x="4805363" y="4421188"/>
              <a:ext cx="25400" cy="317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1" y="28"/>
                </a:cxn>
                <a:cxn ang="0">
                  <a:pos x="11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60">
                  <a:moveTo>
                    <a:pt x="38" y="3"/>
                  </a:moveTo>
                  <a:lnTo>
                    <a:pt x="38" y="3"/>
                  </a:lnTo>
                  <a:lnTo>
                    <a:pt x="21" y="28"/>
                  </a:lnTo>
                  <a:lnTo>
                    <a:pt x="11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7" name="Freeform 93"/>
            <p:cNvSpPr/>
            <p:nvPr/>
          </p:nvSpPr>
          <p:spPr bwMode="auto">
            <a:xfrm>
              <a:off x="4273550" y="4518025"/>
              <a:ext cx="31750" cy="52388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49" y="13"/>
                </a:cxn>
                <a:cxn ang="0">
                  <a:pos x="47" y="19"/>
                </a:cxn>
                <a:cxn ang="0">
                  <a:pos x="43" y="25"/>
                </a:cxn>
                <a:cxn ang="0">
                  <a:pos x="39" y="31"/>
                </a:cxn>
                <a:cxn ang="0">
                  <a:pos x="30" y="43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6"/>
                </a:cxn>
                <a:cxn ang="0">
                  <a:pos x="15" y="61"/>
                </a:cxn>
                <a:cxn ang="0">
                  <a:pos x="10" y="71"/>
                </a:cxn>
                <a:cxn ang="0">
                  <a:pos x="6" y="81"/>
                </a:cxn>
                <a:cxn ang="0">
                  <a:pos x="4" y="8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6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12" y="91"/>
                </a:cxn>
                <a:cxn ang="0">
                  <a:pos x="16" y="85"/>
                </a:cxn>
                <a:cxn ang="0">
                  <a:pos x="22" y="73"/>
                </a:cxn>
                <a:cxn ang="0">
                  <a:pos x="28" y="60"/>
                </a:cxn>
                <a:cxn ang="0">
                  <a:pos x="32" y="54"/>
                </a:cxn>
                <a:cxn ang="0">
                  <a:pos x="37" y="49"/>
                </a:cxn>
                <a:cxn ang="0">
                  <a:pos x="37" y="49"/>
                </a:cxn>
                <a:cxn ang="0">
                  <a:pos x="46" y="40"/>
                </a:cxn>
                <a:cxn ang="0">
                  <a:pos x="52" y="29"/>
                </a:cxn>
                <a:cxn ang="0">
                  <a:pos x="55" y="23"/>
                </a:cxn>
                <a:cxn ang="0">
                  <a:pos x="57" y="18"/>
                </a:cxn>
                <a:cxn ang="0">
                  <a:pos x="59" y="12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0" h="98">
                  <a:moveTo>
                    <a:pt x="51" y="5"/>
                  </a:moveTo>
                  <a:lnTo>
                    <a:pt x="51" y="5"/>
                  </a:lnTo>
                  <a:lnTo>
                    <a:pt x="49" y="13"/>
                  </a:lnTo>
                  <a:lnTo>
                    <a:pt x="47" y="19"/>
                  </a:lnTo>
                  <a:lnTo>
                    <a:pt x="43" y="25"/>
                  </a:lnTo>
                  <a:lnTo>
                    <a:pt x="39" y="31"/>
                  </a:lnTo>
                  <a:lnTo>
                    <a:pt x="30" y="43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6"/>
                  </a:lnTo>
                  <a:lnTo>
                    <a:pt x="15" y="61"/>
                  </a:lnTo>
                  <a:lnTo>
                    <a:pt x="10" y="71"/>
                  </a:lnTo>
                  <a:lnTo>
                    <a:pt x="6" y="81"/>
                  </a:lnTo>
                  <a:lnTo>
                    <a:pt x="4" y="8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12" y="91"/>
                  </a:lnTo>
                  <a:lnTo>
                    <a:pt x="16" y="85"/>
                  </a:lnTo>
                  <a:lnTo>
                    <a:pt x="22" y="73"/>
                  </a:lnTo>
                  <a:lnTo>
                    <a:pt x="28" y="60"/>
                  </a:lnTo>
                  <a:lnTo>
                    <a:pt x="32" y="54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46" y="40"/>
                  </a:lnTo>
                  <a:lnTo>
                    <a:pt x="52" y="29"/>
                  </a:lnTo>
                  <a:lnTo>
                    <a:pt x="55" y="23"/>
                  </a:lnTo>
                  <a:lnTo>
                    <a:pt x="57" y="18"/>
                  </a:lnTo>
                  <a:lnTo>
                    <a:pt x="59" y="12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8" name="Freeform 94"/>
            <p:cNvSpPr/>
            <p:nvPr/>
          </p:nvSpPr>
          <p:spPr bwMode="auto">
            <a:xfrm>
              <a:off x="4310063" y="4556125"/>
              <a:ext cx="12700" cy="1746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1" y="32"/>
                </a:cxn>
                <a:cxn ang="0">
                  <a:pos x="3" y="34"/>
                </a:cxn>
                <a:cxn ang="0">
                  <a:pos x="4" y="34"/>
                </a:cxn>
                <a:cxn ang="0">
                  <a:pos x="6" y="34"/>
                </a:cxn>
                <a:cxn ang="0">
                  <a:pos x="7" y="33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7" y="18"/>
                </a:cxn>
                <a:cxn ang="0">
                  <a:pos x="21" y="11"/>
                </a:cxn>
                <a:cxn ang="0">
                  <a:pos x="22" y="8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34">
                  <a:moveTo>
                    <a:pt x="13" y="4"/>
                  </a:moveTo>
                  <a:lnTo>
                    <a:pt x="13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7" y="33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7" y="18"/>
                  </a:lnTo>
                  <a:lnTo>
                    <a:pt x="21" y="11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9" name="Freeform 95"/>
            <p:cNvSpPr/>
            <p:nvPr/>
          </p:nvSpPr>
          <p:spPr bwMode="auto">
            <a:xfrm>
              <a:off x="4702175" y="4106863"/>
              <a:ext cx="31750" cy="47625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49" y="8"/>
                </a:cxn>
                <a:cxn ang="0">
                  <a:pos x="47" y="13"/>
                </a:cxn>
                <a:cxn ang="0">
                  <a:pos x="40" y="22"/>
                </a:cxn>
                <a:cxn ang="0">
                  <a:pos x="33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17" y="50"/>
                </a:cxn>
                <a:cxn ang="0">
                  <a:pos x="11" y="60"/>
                </a:cxn>
                <a:cxn ang="0">
                  <a:pos x="5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5" y="72"/>
                </a:cxn>
                <a:cxn ang="0">
                  <a:pos x="24" y="58"/>
                </a:cxn>
                <a:cxn ang="0">
                  <a:pos x="24" y="58"/>
                </a:cxn>
                <a:cxn ang="0">
                  <a:pos x="28" y="53"/>
                </a:cxn>
                <a:cxn ang="0">
                  <a:pos x="33" y="48"/>
                </a:cxn>
                <a:cxn ang="0">
                  <a:pos x="38" y="42"/>
                </a:cxn>
                <a:cxn ang="0">
                  <a:pos x="40" y="39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3" y="32"/>
                </a:cxn>
                <a:cxn ang="0">
                  <a:pos x="46" y="27"/>
                </a:cxn>
                <a:cxn ang="0">
                  <a:pos x="50" y="23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8" y="12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60" h="90">
                  <a:moveTo>
                    <a:pt x="50" y="4"/>
                  </a:moveTo>
                  <a:lnTo>
                    <a:pt x="50" y="4"/>
                  </a:lnTo>
                  <a:lnTo>
                    <a:pt x="49" y="8"/>
                  </a:lnTo>
                  <a:lnTo>
                    <a:pt x="47" y="13"/>
                  </a:lnTo>
                  <a:lnTo>
                    <a:pt x="40" y="22"/>
                  </a:lnTo>
                  <a:lnTo>
                    <a:pt x="33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17" y="50"/>
                  </a:lnTo>
                  <a:lnTo>
                    <a:pt x="11" y="60"/>
                  </a:lnTo>
                  <a:lnTo>
                    <a:pt x="5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5" y="72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8" y="53"/>
                  </a:lnTo>
                  <a:lnTo>
                    <a:pt x="33" y="48"/>
                  </a:lnTo>
                  <a:lnTo>
                    <a:pt x="38" y="42"/>
                  </a:lnTo>
                  <a:lnTo>
                    <a:pt x="40" y="39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3" y="32"/>
                  </a:lnTo>
                  <a:lnTo>
                    <a:pt x="46" y="27"/>
                  </a:lnTo>
                  <a:lnTo>
                    <a:pt x="50" y="23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8" y="12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0" name="Freeform 96"/>
            <p:cNvSpPr/>
            <p:nvPr/>
          </p:nvSpPr>
          <p:spPr bwMode="auto">
            <a:xfrm>
              <a:off x="4714875" y="4149725"/>
              <a:ext cx="28575" cy="492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5"/>
                </a:cxn>
                <a:cxn ang="0">
                  <a:pos x="37" y="25"/>
                </a:cxn>
                <a:cxn ang="0">
                  <a:pos x="32" y="36"/>
                </a:cxn>
                <a:cxn ang="0">
                  <a:pos x="26" y="46"/>
                </a:cxn>
                <a:cxn ang="0">
                  <a:pos x="14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2" y="70"/>
                </a:cxn>
                <a:cxn ang="0">
                  <a:pos x="35" y="50"/>
                </a:cxn>
                <a:cxn ang="0">
                  <a:pos x="41" y="39"/>
                </a:cxn>
                <a:cxn ang="0">
                  <a:pos x="46" y="28"/>
                </a:cxn>
                <a:cxn ang="0">
                  <a:pos x="50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91">
                  <a:moveTo>
                    <a:pt x="44" y="3"/>
                  </a:moveTo>
                  <a:lnTo>
                    <a:pt x="44" y="3"/>
                  </a:lnTo>
                  <a:lnTo>
                    <a:pt x="41" y="15"/>
                  </a:lnTo>
                  <a:lnTo>
                    <a:pt x="37" y="25"/>
                  </a:lnTo>
                  <a:lnTo>
                    <a:pt x="32" y="36"/>
                  </a:lnTo>
                  <a:lnTo>
                    <a:pt x="26" y="46"/>
                  </a:lnTo>
                  <a:lnTo>
                    <a:pt x="14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2" y="70"/>
                  </a:lnTo>
                  <a:lnTo>
                    <a:pt x="35" y="50"/>
                  </a:lnTo>
                  <a:lnTo>
                    <a:pt x="41" y="39"/>
                  </a:lnTo>
                  <a:lnTo>
                    <a:pt x="46" y="28"/>
                  </a:lnTo>
                  <a:lnTo>
                    <a:pt x="50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1" name="Freeform 97"/>
            <p:cNvSpPr/>
            <p:nvPr/>
          </p:nvSpPr>
          <p:spPr bwMode="auto">
            <a:xfrm>
              <a:off x="4732338" y="4183063"/>
              <a:ext cx="22225" cy="31750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4" y="16"/>
                </a:cxn>
                <a:cxn ang="0">
                  <a:pos x="17" y="28"/>
                </a:cxn>
                <a:cxn ang="0">
                  <a:pos x="10" y="40"/>
                </a:cxn>
                <a:cxn ang="0">
                  <a:pos x="6" y="4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3" y="53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0">
                  <a:moveTo>
                    <a:pt x="32" y="2"/>
                  </a:moveTo>
                  <a:lnTo>
                    <a:pt x="32" y="2"/>
                  </a:lnTo>
                  <a:lnTo>
                    <a:pt x="24" y="1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6" y="4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3" y="53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2" name="Freeform 98"/>
            <p:cNvSpPr/>
            <p:nvPr/>
          </p:nvSpPr>
          <p:spPr bwMode="auto">
            <a:xfrm>
              <a:off x="4340225" y="4113213"/>
              <a:ext cx="22225" cy="3175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8" y="10"/>
                </a:cxn>
                <a:cxn ang="0">
                  <a:pos x="24" y="16"/>
                </a:cxn>
                <a:cxn ang="0">
                  <a:pos x="14" y="28"/>
                </a:cxn>
                <a:cxn ang="0">
                  <a:pos x="8" y="34"/>
                </a:cxn>
                <a:cxn ang="0">
                  <a:pos x="4" y="40"/>
                </a:cxn>
                <a:cxn ang="0">
                  <a:pos x="1" y="47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0" y="51"/>
                </a:cxn>
                <a:cxn ang="0">
                  <a:pos x="11" y="47"/>
                </a:cxn>
                <a:cxn ang="0">
                  <a:pos x="16" y="41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9"/>
                </a:cxn>
                <a:cxn ang="0">
                  <a:pos x="38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60">
                  <a:moveTo>
                    <a:pt x="32" y="3"/>
                  </a:moveTo>
                  <a:lnTo>
                    <a:pt x="32" y="3"/>
                  </a:lnTo>
                  <a:lnTo>
                    <a:pt x="28" y="10"/>
                  </a:lnTo>
                  <a:lnTo>
                    <a:pt x="24" y="16"/>
                  </a:lnTo>
                  <a:lnTo>
                    <a:pt x="14" y="28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0" y="51"/>
                  </a:lnTo>
                  <a:lnTo>
                    <a:pt x="11" y="47"/>
                  </a:lnTo>
                  <a:lnTo>
                    <a:pt x="16" y="41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9"/>
                  </a:lnTo>
                  <a:lnTo>
                    <a:pt x="38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3" name="Freeform 99"/>
            <p:cNvSpPr/>
            <p:nvPr/>
          </p:nvSpPr>
          <p:spPr bwMode="auto">
            <a:xfrm>
              <a:off x="4337050" y="4146550"/>
              <a:ext cx="25400" cy="4127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20"/>
                </a:cxn>
                <a:cxn ang="0">
                  <a:pos x="18" y="3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8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27" y="41"/>
                </a:cxn>
                <a:cxn ang="0">
                  <a:pos x="36" y="2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8">
                  <a:moveTo>
                    <a:pt x="38" y="2"/>
                  </a:moveTo>
                  <a:lnTo>
                    <a:pt x="38" y="2"/>
                  </a:lnTo>
                  <a:lnTo>
                    <a:pt x="28" y="20"/>
                  </a:lnTo>
                  <a:lnTo>
                    <a:pt x="18" y="3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27" y="41"/>
                  </a:lnTo>
                  <a:lnTo>
                    <a:pt x="36" y="2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4" name="Freeform 100"/>
            <p:cNvSpPr/>
            <p:nvPr/>
          </p:nvSpPr>
          <p:spPr bwMode="auto">
            <a:xfrm>
              <a:off x="4357688" y="4176713"/>
              <a:ext cx="22225" cy="317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6" y="16"/>
                </a:cxn>
                <a:cxn ang="0">
                  <a:pos x="19" y="29"/>
                </a:cxn>
                <a:cxn ang="0">
                  <a:pos x="10" y="41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4"/>
                </a:cxn>
                <a:cxn ang="0">
                  <a:pos x="34" y="20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1" h="60">
                  <a:moveTo>
                    <a:pt x="31" y="3"/>
                  </a:moveTo>
                  <a:lnTo>
                    <a:pt x="31" y="3"/>
                  </a:lnTo>
                  <a:lnTo>
                    <a:pt x="26" y="16"/>
                  </a:lnTo>
                  <a:lnTo>
                    <a:pt x="19" y="29"/>
                  </a:lnTo>
                  <a:lnTo>
                    <a:pt x="10" y="4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4"/>
                  </a:lnTo>
                  <a:lnTo>
                    <a:pt x="34" y="20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2" name="Freeform 708"/>
            <p:cNvSpPr>
              <a:spLocks noEditPoints="1"/>
            </p:cNvSpPr>
            <p:nvPr/>
          </p:nvSpPr>
          <p:spPr bwMode="auto">
            <a:xfrm>
              <a:off x="4311651" y="4033838"/>
              <a:ext cx="112713" cy="203200"/>
            </a:xfrm>
            <a:custGeom>
              <a:avLst/>
              <a:gdLst/>
              <a:ahLst/>
              <a:cxnLst>
                <a:cxn ang="0">
                  <a:pos x="89" y="383"/>
                </a:cxn>
                <a:cxn ang="0">
                  <a:pos x="62" y="376"/>
                </a:cxn>
                <a:cxn ang="0">
                  <a:pos x="27" y="352"/>
                </a:cxn>
                <a:cxn ang="0">
                  <a:pos x="15" y="335"/>
                </a:cxn>
                <a:cxn ang="0">
                  <a:pos x="10" y="313"/>
                </a:cxn>
                <a:cxn ang="0">
                  <a:pos x="5" y="270"/>
                </a:cxn>
                <a:cxn ang="0">
                  <a:pos x="0" y="152"/>
                </a:cxn>
                <a:cxn ang="0">
                  <a:pos x="2" y="144"/>
                </a:cxn>
                <a:cxn ang="0">
                  <a:pos x="11" y="134"/>
                </a:cxn>
                <a:cxn ang="0">
                  <a:pos x="13" y="116"/>
                </a:cxn>
                <a:cxn ang="0">
                  <a:pos x="14" y="88"/>
                </a:cxn>
                <a:cxn ang="0">
                  <a:pos x="19" y="59"/>
                </a:cxn>
                <a:cxn ang="0">
                  <a:pos x="28" y="42"/>
                </a:cxn>
                <a:cxn ang="0">
                  <a:pos x="57" y="15"/>
                </a:cxn>
                <a:cxn ang="0">
                  <a:pos x="92" y="1"/>
                </a:cxn>
                <a:cxn ang="0">
                  <a:pos x="113" y="0"/>
                </a:cxn>
                <a:cxn ang="0">
                  <a:pos x="147" y="2"/>
                </a:cxn>
                <a:cxn ang="0">
                  <a:pos x="180" y="14"/>
                </a:cxn>
                <a:cxn ang="0">
                  <a:pos x="201" y="29"/>
                </a:cxn>
                <a:cxn ang="0">
                  <a:pos x="210" y="46"/>
                </a:cxn>
                <a:cxn ang="0">
                  <a:pos x="213" y="79"/>
                </a:cxn>
                <a:cxn ang="0">
                  <a:pos x="213" y="158"/>
                </a:cxn>
                <a:cxn ang="0">
                  <a:pos x="211" y="167"/>
                </a:cxn>
                <a:cxn ang="0">
                  <a:pos x="210" y="172"/>
                </a:cxn>
                <a:cxn ang="0">
                  <a:pos x="209" y="266"/>
                </a:cxn>
                <a:cxn ang="0">
                  <a:pos x="211" y="298"/>
                </a:cxn>
                <a:cxn ang="0">
                  <a:pos x="208" y="328"/>
                </a:cxn>
                <a:cxn ang="0">
                  <a:pos x="203" y="340"/>
                </a:cxn>
                <a:cxn ang="0">
                  <a:pos x="188" y="356"/>
                </a:cxn>
                <a:cxn ang="0">
                  <a:pos x="164" y="372"/>
                </a:cxn>
                <a:cxn ang="0">
                  <a:pos x="120" y="383"/>
                </a:cxn>
                <a:cxn ang="0">
                  <a:pos x="121" y="36"/>
                </a:cxn>
                <a:cxn ang="0">
                  <a:pos x="104" y="37"/>
                </a:cxn>
                <a:cxn ang="0">
                  <a:pos x="73" y="49"/>
                </a:cxn>
                <a:cxn ang="0">
                  <a:pos x="55" y="76"/>
                </a:cxn>
                <a:cxn ang="0">
                  <a:pos x="51" y="100"/>
                </a:cxn>
                <a:cxn ang="0">
                  <a:pos x="49" y="130"/>
                </a:cxn>
                <a:cxn ang="0">
                  <a:pos x="46" y="166"/>
                </a:cxn>
                <a:cxn ang="0">
                  <a:pos x="43" y="177"/>
                </a:cxn>
                <a:cxn ang="0">
                  <a:pos x="39" y="187"/>
                </a:cxn>
                <a:cxn ang="0">
                  <a:pos x="42" y="250"/>
                </a:cxn>
                <a:cxn ang="0">
                  <a:pos x="43" y="269"/>
                </a:cxn>
                <a:cxn ang="0">
                  <a:pos x="44" y="298"/>
                </a:cxn>
                <a:cxn ang="0">
                  <a:pos x="54" y="326"/>
                </a:cxn>
                <a:cxn ang="0">
                  <a:pos x="69" y="338"/>
                </a:cxn>
                <a:cxn ang="0">
                  <a:pos x="88" y="345"/>
                </a:cxn>
                <a:cxn ang="0">
                  <a:pos x="108" y="347"/>
                </a:cxn>
                <a:cxn ang="0">
                  <a:pos x="133" y="343"/>
                </a:cxn>
                <a:cxn ang="0">
                  <a:pos x="156" y="333"/>
                </a:cxn>
                <a:cxn ang="0">
                  <a:pos x="170" y="315"/>
                </a:cxn>
                <a:cxn ang="0">
                  <a:pos x="172" y="221"/>
                </a:cxn>
                <a:cxn ang="0">
                  <a:pos x="172" y="205"/>
                </a:cxn>
                <a:cxn ang="0">
                  <a:pos x="172" y="170"/>
                </a:cxn>
                <a:cxn ang="0">
                  <a:pos x="176" y="157"/>
                </a:cxn>
                <a:cxn ang="0">
                  <a:pos x="177" y="128"/>
                </a:cxn>
                <a:cxn ang="0">
                  <a:pos x="177" y="81"/>
                </a:cxn>
                <a:cxn ang="0">
                  <a:pos x="175" y="60"/>
                </a:cxn>
                <a:cxn ang="0">
                  <a:pos x="165" y="46"/>
                </a:cxn>
                <a:cxn ang="0">
                  <a:pos x="136" y="37"/>
                </a:cxn>
              </a:cxnLst>
              <a:rect l="0" t="0" r="r" b="b"/>
              <a:pathLst>
                <a:path w="213" h="383">
                  <a:moveTo>
                    <a:pt x="106" y="383"/>
                  </a:moveTo>
                  <a:lnTo>
                    <a:pt x="106" y="383"/>
                  </a:lnTo>
                  <a:lnTo>
                    <a:pt x="89" y="383"/>
                  </a:lnTo>
                  <a:lnTo>
                    <a:pt x="89" y="383"/>
                  </a:lnTo>
                  <a:lnTo>
                    <a:pt x="76" y="380"/>
                  </a:lnTo>
                  <a:lnTo>
                    <a:pt x="62" y="376"/>
                  </a:lnTo>
                  <a:lnTo>
                    <a:pt x="49" y="370"/>
                  </a:lnTo>
                  <a:lnTo>
                    <a:pt x="38" y="362"/>
                  </a:lnTo>
                  <a:lnTo>
                    <a:pt x="27" y="352"/>
                  </a:lnTo>
                  <a:lnTo>
                    <a:pt x="22" y="346"/>
                  </a:lnTo>
                  <a:lnTo>
                    <a:pt x="18" y="341"/>
                  </a:lnTo>
                  <a:lnTo>
                    <a:pt x="15" y="335"/>
                  </a:lnTo>
                  <a:lnTo>
                    <a:pt x="13" y="328"/>
                  </a:lnTo>
                  <a:lnTo>
                    <a:pt x="11" y="320"/>
                  </a:lnTo>
                  <a:lnTo>
                    <a:pt x="10" y="313"/>
                  </a:lnTo>
                  <a:lnTo>
                    <a:pt x="9" y="308"/>
                  </a:lnTo>
                  <a:lnTo>
                    <a:pt x="9" y="308"/>
                  </a:lnTo>
                  <a:lnTo>
                    <a:pt x="5" y="270"/>
                  </a:lnTo>
                  <a:lnTo>
                    <a:pt x="2" y="230"/>
                  </a:lnTo>
                  <a:lnTo>
                    <a:pt x="0" y="19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47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38"/>
                  </a:lnTo>
                  <a:lnTo>
                    <a:pt x="11" y="134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3" y="116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4" y="88"/>
                  </a:lnTo>
                  <a:lnTo>
                    <a:pt x="15" y="76"/>
                  </a:lnTo>
                  <a:lnTo>
                    <a:pt x="17" y="64"/>
                  </a:lnTo>
                  <a:lnTo>
                    <a:pt x="19" y="59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8" y="42"/>
                  </a:lnTo>
                  <a:lnTo>
                    <a:pt x="36" y="31"/>
                  </a:lnTo>
                  <a:lnTo>
                    <a:pt x="47" y="23"/>
                  </a:lnTo>
                  <a:lnTo>
                    <a:pt x="57" y="15"/>
                  </a:lnTo>
                  <a:lnTo>
                    <a:pt x="69" y="8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36" y="1"/>
                  </a:lnTo>
                  <a:lnTo>
                    <a:pt x="147" y="2"/>
                  </a:lnTo>
                  <a:lnTo>
                    <a:pt x="158" y="4"/>
                  </a:lnTo>
                  <a:lnTo>
                    <a:pt x="169" y="8"/>
                  </a:lnTo>
                  <a:lnTo>
                    <a:pt x="180" y="14"/>
                  </a:lnTo>
                  <a:lnTo>
                    <a:pt x="190" y="21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5" y="34"/>
                  </a:lnTo>
                  <a:lnTo>
                    <a:pt x="208" y="39"/>
                  </a:lnTo>
                  <a:lnTo>
                    <a:pt x="210" y="46"/>
                  </a:lnTo>
                  <a:lnTo>
                    <a:pt x="211" y="52"/>
                  </a:lnTo>
                  <a:lnTo>
                    <a:pt x="213" y="64"/>
                  </a:lnTo>
                  <a:lnTo>
                    <a:pt x="213" y="79"/>
                  </a:lnTo>
                  <a:lnTo>
                    <a:pt x="213" y="152"/>
                  </a:lnTo>
                  <a:lnTo>
                    <a:pt x="213" y="152"/>
                  </a:lnTo>
                  <a:lnTo>
                    <a:pt x="213" y="158"/>
                  </a:lnTo>
                  <a:lnTo>
                    <a:pt x="213" y="158"/>
                  </a:lnTo>
                  <a:lnTo>
                    <a:pt x="213" y="163"/>
                  </a:lnTo>
                  <a:lnTo>
                    <a:pt x="211" y="167"/>
                  </a:lnTo>
                  <a:lnTo>
                    <a:pt x="211" y="168"/>
                  </a:lnTo>
                  <a:lnTo>
                    <a:pt x="210" y="170"/>
                  </a:lnTo>
                  <a:lnTo>
                    <a:pt x="210" y="172"/>
                  </a:lnTo>
                  <a:lnTo>
                    <a:pt x="210" y="174"/>
                  </a:lnTo>
                  <a:lnTo>
                    <a:pt x="209" y="266"/>
                  </a:lnTo>
                  <a:lnTo>
                    <a:pt x="209" y="266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11" y="298"/>
                  </a:lnTo>
                  <a:lnTo>
                    <a:pt x="211" y="310"/>
                  </a:lnTo>
                  <a:lnTo>
                    <a:pt x="210" y="322"/>
                  </a:lnTo>
                  <a:lnTo>
                    <a:pt x="208" y="328"/>
                  </a:lnTo>
                  <a:lnTo>
                    <a:pt x="207" y="333"/>
                  </a:lnTo>
                  <a:lnTo>
                    <a:pt x="207" y="333"/>
                  </a:lnTo>
                  <a:lnTo>
                    <a:pt x="203" y="340"/>
                  </a:lnTo>
                  <a:lnTo>
                    <a:pt x="199" y="346"/>
                  </a:lnTo>
                  <a:lnTo>
                    <a:pt x="193" y="351"/>
                  </a:lnTo>
                  <a:lnTo>
                    <a:pt x="188" y="356"/>
                  </a:lnTo>
                  <a:lnTo>
                    <a:pt x="182" y="362"/>
                  </a:lnTo>
                  <a:lnTo>
                    <a:pt x="176" y="366"/>
                  </a:lnTo>
                  <a:lnTo>
                    <a:pt x="164" y="372"/>
                  </a:lnTo>
                  <a:lnTo>
                    <a:pt x="149" y="377"/>
                  </a:lnTo>
                  <a:lnTo>
                    <a:pt x="135" y="381"/>
                  </a:lnTo>
                  <a:lnTo>
                    <a:pt x="120" y="383"/>
                  </a:lnTo>
                  <a:lnTo>
                    <a:pt x="106" y="383"/>
                  </a:lnTo>
                  <a:lnTo>
                    <a:pt x="106" y="383"/>
                  </a:lnTo>
                  <a:close/>
                  <a:moveTo>
                    <a:pt x="121" y="36"/>
                  </a:moveTo>
                  <a:lnTo>
                    <a:pt x="121" y="36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2" y="39"/>
                  </a:lnTo>
                  <a:lnTo>
                    <a:pt x="82" y="44"/>
                  </a:lnTo>
                  <a:lnTo>
                    <a:pt x="73" y="49"/>
                  </a:lnTo>
                  <a:lnTo>
                    <a:pt x="65" y="56"/>
                  </a:lnTo>
                  <a:lnTo>
                    <a:pt x="59" y="65"/>
                  </a:lnTo>
                  <a:lnTo>
                    <a:pt x="55" y="76"/>
                  </a:lnTo>
                  <a:lnTo>
                    <a:pt x="52" y="87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50" y="116"/>
                  </a:lnTo>
                  <a:lnTo>
                    <a:pt x="49" y="130"/>
                  </a:lnTo>
                  <a:lnTo>
                    <a:pt x="49" y="130"/>
                  </a:lnTo>
                  <a:lnTo>
                    <a:pt x="47" y="148"/>
                  </a:lnTo>
                  <a:lnTo>
                    <a:pt x="46" y="166"/>
                  </a:lnTo>
                  <a:lnTo>
                    <a:pt x="46" y="166"/>
                  </a:lnTo>
                  <a:lnTo>
                    <a:pt x="46" y="171"/>
                  </a:lnTo>
                  <a:lnTo>
                    <a:pt x="45" y="174"/>
                  </a:lnTo>
                  <a:lnTo>
                    <a:pt x="43" y="177"/>
                  </a:lnTo>
                  <a:lnTo>
                    <a:pt x="41" y="179"/>
                  </a:lnTo>
                  <a:lnTo>
                    <a:pt x="38" y="182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40" y="218"/>
                  </a:lnTo>
                  <a:lnTo>
                    <a:pt x="42" y="250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3" y="269"/>
                  </a:lnTo>
                  <a:lnTo>
                    <a:pt x="43" y="269"/>
                  </a:lnTo>
                  <a:lnTo>
                    <a:pt x="43" y="288"/>
                  </a:lnTo>
                  <a:lnTo>
                    <a:pt x="44" y="298"/>
                  </a:lnTo>
                  <a:lnTo>
                    <a:pt x="46" y="308"/>
                  </a:lnTo>
                  <a:lnTo>
                    <a:pt x="49" y="317"/>
                  </a:lnTo>
                  <a:lnTo>
                    <a:pt x="54" y="326"/>
                  </a:lnTo>
                  <a:lnTo>
                    <a:pt x="60" y="333"/>
                  </a:lnTo>
                  <a:lnTo>
                    <a:pt x="64" y="335"/>
                  </a:lnTo>
                  <a:lnTo>
                    <a:pt x="69" y="338"/>
                  </a:lnTo>
                  <a:lnTo>
                    <a:pt x="69" y="338"/>
                  </a:lnTo>
                  <a:lnTo>
                    <a:pt x="78" y="342"/>
                  </a:lnTo>
                  <a:lnTo>
                    <a:pt x="88" y="345"/>
                  </a:lnTo>
                  <a:lnTo>
                    <a:pt x="98" y="346"/>
                  </a:lnTo>
                  <a:lnTo>
                    <a:pt x="108" y="347"/>
                  </a:lnTo>
                  <a:lnTo>
                    <a:pt x="108" y="347"/>
                  </a:lnTo>
                  <a:lnTo>
                    <a:pt x="120" y="346"/>
                  </a:lnTo>
                  <a:lnTo>
                    <a:pt x="133" y="343"/>
                  </a:lnTo>
                  <a:lnTo>
                    <a:pt x="133" y="343"/>
                  </a:lnTo>
                  <a:lnTo>
                    <a:pt x="142" y="340"/>
                  </a:lnTo>
                  <a:lnTo>
                    <a:pt x="150" y="337"/>
                  </a:lnTo>
                  <a:lnTo>
                    <a:pt x="156" y="333"/>
                  </a:lnTo>
                  <a:lnTo>
                    <a:pt x="163" y="329"/>
                  </a:lnTo>
                  <a:lnTo>
                    <a:pt x="167" y="322"/>
                  </a:lnTo>
                  <a:lnTo>
                    <a:pt x="170" y="315"/>
                  </a:lnTo>
                  <a:lnTo>
                    <a:pt x="171" y="306"/>
                  </a:lnTo>
                  <a:lnTo>
                    <a:pt x="172" y="296"/>
                  </a:lnTo>
                  <a:lnTo>
                    <a:pt x="172" y="221"/>
                  </a:lnTo>
                  <a:lnTo>
                    <a:pt x="172" y="221"/>
                  </a:lnTo>
                  <a:lnTo>
                    <a:pt x="172" y="205"/>
                  </a:lnTo>
                  <a:lnTo>
                    <a:pt x="172" y="205"/>
                  </a:lnTo>
                  <a:lnTo>
                    <a:pt x="171" y="192"/>
                  </a:lnTo>
                  <a:lnTo>
                    <a:pt x="171" y="181"/>
                  </a:lnTo>
                  <a:lnTo>
                    <a:pt x="172" y="170"/>
                  </a:lnTo>
                  <a:lnTo>
                    <a:pt x="175" y="159"/>
                  </a:lnTo>
                  <a:lnTo>
                    <a:pt x="176" y="158"/>
                  </a:lnTo>
                  <a:lnTo>
                    <a:pt x="176" y="157"/>
                  </a:lnTo>
                  <a:lnTo>
                    <a:pt x="176" y="157"/>
                  </a:lnTo>
                  <a:lnTo>
                    <a:pt x="176" y="129"/>
                  </a:lnTo>
                  <a:lnTo>
                    <a:pt x="177" y="128"/>
                  </a:lnTo>
                  <a:lnTo>
                    <a:pt x="177" y="128"/>
                  </a:lnTo>
                  <a:lnTo>
                    <a:pt x="177" y="96"/>
                  </a:lnTo>
                  <a:lnTo>
                    <a:pt x="177" y="81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5" y="60"/>
                  </a:lnTo>
                  <a:lnTo>
                    <a:pt x="173" y="55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57" y="42"/>
                  </a:lnTo>
                  <a:lnTo>
                    <a:pt x="148" y="39"/>
                  </a:lnTo>
                  <a:lnTo>
                    <a:pt x="136" y="37"/>
                  </a:lnTo>
                  <a:lnTo>
                    <a:pt x="121" y="36"/>
                  </a:lnTo>
                  <a:lnTo>
                    <a:pt x="12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3" name="Freeform 709"/>
            <p:cNvSpPr>
              <a:spLocks noEditPoints="1"/>
            </p:cNvSpPr>
            <p:nvPr/>
          </p:nvSpPr>
          <p:spPr bwMode="auto">
            <a:xfrm>
              <a:off x="4689476" y="4041775"/>
              <a:ext cx="115888" cy="192088"/>
            </a:xfrm>
            <a:custGeom>
              <a:avLst/>
              <a:gdLst/>
              <a:ahLst/>
              <a:cxnLst>
                <a:cxn ang="0">
                  <a:pos x="99" y="361"/>
                </a:cxn>
                <a:cxn ang="0">
                  <a:pos x="81" y="359"/>
                </a:cxn>
                <a:cxn ang="0">
                  <a:pos x="41" y="344"/>
                </a:cxn>
                <a:cxn ang="0">
                  <a:pos x="24" y="328"/>
                </a:cxn>
                <a:cxn ang="0">
                  <a:pos x="12" y="306"/>
                </a:cxn>
                <a:cxn ang="0">
                  <a:pos x="5" y="267"/>
                </a:cxn>
                <a:cxn ang="0">
                  <a:pos x="4" y="227"/>
                </a:cxn>
                <a:cxn ang="0">
                  <a:pos x="1" y="173"/>
                </a:cxn>
                <a:cxn ang="0">
                  <a:pos x="1" y="151"/>
                </a:cxn>
                <a:cxn ang="0">
                  <a:pos x="1" y="101"/>
                </a:cxn>
                <a:cxn ang="0">
                  <a:pos x="0" y="77"/>
                </a:cxn>
                <a:cxn ang="0">
                  <a:pos x="4" y="62"/>
                </a:cxn>
                <a:cxn ang="0">
                  <a:pos x="26" y="34"/>
                </a:cxn>
                <a:cxn ang="0">
                  <a:pos x="54" y="9"/>
                </a:cxn>
                <a:cxn ang="0">
                  <a:pos x="94" y="0"/>
                </a:cxn>
                <a:cxn ang="0">
                  <a:pos x="111" y="0"/>
                </a:cxn>
                <a:cxn ang="0">
                  <a:pos x="151" y="7"/>
                </a:cxn>
                <a:cxn ang="0">
                  <a:pos x="175" y="19"/>
                </a:cxn>
                <a:cxn ang="0">
                  <a:pos x="189" y="36"/>
                </a:cxn>
                <a:cxn ang="0">
                  <a:pos x="198" y="53"/>
                </a:cxn>
                <a:cxn ang="0">
                  <a:pos x="211" y="92"/>
                </a:cxn>
                <a:cxn ang="0">
                  <a:pos x="217" y="137"/>
                </a:cxn>
                <a:cxn ang="0">
                  <a:pos x="219" y="159"/>
                </a:cxn>
                <a:cxn ang="0">
                  <a:pos x="221" y="168"/>
                </a:cxn>
                <a:cxn ang="0">
                  <a:pos x="216" y="180"/>
                </a:cxn>
                <a:cxn ang="0">
                  <a:pos x="214" y="196"/>
                </a:cxn>
                <a:cxn ang="0">
                  <a:pos x="212" y="236"/>
                </a:cxn>
                <a:cxn ang="0">
                  <a:pos x="207" y="290"/>
                </a:cxn>
                <a:cxn ang="0">
                  <a:pos x="195" y="320"/>
                </a:cxn>
                <a:cxn ang="0">
                  <a:pos x="188" y="330"/>
                </a:cxn>
                <a:cxn ang="0">
                  <a:pos x="157" y="352"/>
                </a:cxn>
                <a:cxn ang="0">
                  <a:pos x="120" y="361"/>
                </a:cxn>
                <a:cxn ang="0">
                  <a:pos x="105" y="37"/>
                </a:cxn>
                <a:cxn ang="0">
                  <a:pos x="93" y="37"/>
                </a:cxn>
                <a:cxn ang="0">
                  <a:pos x="65" y="46"/>
                </a:cxn>
                <a:cxn ang="0">
                  <a:pos x="48" y="64"/>
                </a:cxn>
                <a:cxn ang="0">
                  <a:pos x="39" y="88"/>
                </a:cxn>
                <a:cxn ang="0">
                  <a:pos x="36" y="134"/>
                </a:cxn>
                <a:cxn ang="0">
                  <a:pos x="38" y="174"/>
                </a:cxn>
                <a:cxn ang="0">
                  <a:pos x="41" y="224"/>
                </a:cxn>
                <a:cxn ang="0">
                  <a:pos x="43" y="270"/>
                </a:cxn>
                <a:cxn ang="0">
                  <a:pos x="50" y="292"/>
                </a:cxn>
                <a:cxn ang="0">
                  <a:pos x="71" y="316"/>
                </a:cxn>
                <a:cxn ang="0">
                  <a:pos x="105" y="324"/>
                </a:cxn>
                <a:cxn ang="0">
                  <a:pos x="125" y="322"/>
                </a:cxn>
                <a:cxn ang="0">
                  <a:pos x="145" y="316"/>
                </a:cxn>
                <a:cxn ang="0">
                  <a:pos x="161" y="304"/>
                </a:cxn>
                <a:cxn ang="0">
                  <a:pos x="172" y="289"/>
                </a:cxn>
                <a:cxn ang="0">
                  <a:pos x="178" y="251"/>
                </a:cxn>
                <a:cxn ang="0">
                  <a:pos x="176" y="207"/>
                </a:cxn>
                <a:cxn ang="0">
                  <a:pos x="178" y="172"/>
                </a:cxn>
                <a:cxn ang="0">
                  <a:pos x="180" y="164"/>
                </a:cxn>
                <a:cxn ang="0">
                  <a:pos x="181" y="144"/>
                </a:cxn>
                <a:cxn ang="0">
                  <a:pos x="179" y="120"/>
                </a:cxn>
                <a:cxn ang="0">
                  <a:pos x="170" y="95"/>
                </a:cxn>
                <a:cxn ang="0">
                  <a:pos x="163" y="71"/>
                </a:cxn>
                <a:cxn ang="0">
                  <a:pos x="154" y="55"/>
                </a:cxn>
                <a:cxn ang="0">
                  <a:pos x="131" y="40"/>
                </a:cxn>
                <a:cxn ang="0">
                  <a:pos x="105" y="37"/>
                </a:cxn>
              </a:cxnLst>
              <a:rect l="0" t="0" r="r" b="b"/>
              <a:pathLst>
                <a:path w="221" h="362">
                  <a:moveTo>
                    <a:pt x="107" y="362"/>
                  </a:moveTo>
                  <a:lnTo>
                    <a:pt x="107" y="362"/>
                  </a:lnTo>
                  <a:lnTo>
                    <a:pt x="99" y="361"/>
                  </a:lnTo>
                  <a:lnTo>
                    <a:pt x="99" y="361"/>
                  </a:lnTo>
                  <a:lnTo>
                    <a:pt x="91" y="360"/>
                  </a:lnTo>
                  <a:lnTo>
                    <a:pt x="81" y="359"/>
                  </a:lnTo>
                  <a:lnTo>
                    <a:pt x="68" y="356"/>
                  </a:lnTo>
                  <a:lnTo>
                    <a:pt x="55" y="351"/>
                  </a:lnTo>
                  <a:lnTo>
                    <a:pt x="41" y="344"/>
                  </a:lnTo>
                  <a:lnTo>
                    <a:pt x="35" y="339"/>
                  </a:lnTo>
                  <a:lnTo>
                    <a:pt x="29" y="334"/>
                  </a:lnTo>
                  <a:lnTo>
                    <a:pt x="24" y="328"/>
                  </a:lnTo>
                  <a:lnTo>
                    <a:pt x="20" y="322"/>
                  </a:lnTo>
                  <a:lnTo>
                    <a:pt x="16" y="315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8" y="287"/>
                  </a:lnTo>
                  <a:lnTo>
                    <a:pt x="5" y="267"/>
                  </a:lnTo>
                  <a:lnTo>
                    <a:pt x="4" y="246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3" y="20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1" y="168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1" y="128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88"/>
                  </a:lnTo>
                  <a:lnTo>
                    <a:pt x="0" y="77"/>
                  </a:lnTo>
                  <a:lnTo>
                    <a:pt x="1" y="72"/>
                  </a:lnTo>
                  <a:lnTo>
                    <a:pt x="2" y="67"/>
                  </a:lnTo>
                  <a:lnTo>
                    <a:pt x="4" y="62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26" y="34"/>
                  </a:lnTo>
                  <a:lnTo>
                    <a:pt x="34" y="23"/>
                  </a:lnTo>
                  <a:lnTo>
                    <a:pt x="43" y="15"/>
                  </a:lnTo>
                  <a:lnTo>
                    <a:pt x="54" y="9"/>
                  </a:lnTo>
                  <a:lnTo>
                    <a:pt x="65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4" y="1"/>
                  </a:lnTo>
                  <a:lnTo>
                    <a:pt x="137" y="3"/>
                  </a:lnTo>
                  <a:lnTo>
                    <a:pt x="151" y="7"/>
                  </a:lnTo>
                  <a:lnTo>
                    <a:pt x="163" y="12"/>
                  </a:lnTo>
                  <a:lnTo>
                    <a:pt x="169" y="15"/>
                  </a:lnTo>
                  <a:lnTo>
                    <a:pt x="175" y="19"/>
                  </a:lnTo>
                  <a:lnTo>
                    <a:pt x="180" y="24"/>
                  </a:lnTo>
                  <a:lnTo>
                    <a:pt x="185" y="30"/>
                  </a:lnTo>
                  <a:lnTo>
                    <a:pt x="189" y="36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8" y="53"/>
                  </a:lnTo>
                  <a:lnTo>
                    <a:pt x="204" y="66"/>
                  </a:lnTo>
                  <a:lnTo>
                    <a:pt x="208" y="78"/>
                  </a:lnTo>
                  <a:lnTo>
                    <a:pt x="211" y="92"/>
                  </a:lnTo>
                  <a:lnTo>
                    <a:pt x="214" y="105"/>
                  </a:lnTo>
                  <a:lnTo>
                    <a:pt x="215" y="120"/>
                  </a:lnTo>
                  <a:lnTo>
                    <a:pt x="217" y="137"/>
                  </a:lnTo>
                  <a:lnTo>
                    <a:pt x="218" y="154"/>
                  </a:lnTo>
                  <a:lnTo>
                    <a:pt x="218" y="157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20" y="163"/>
                  </a:lnTo>
                  <a:lnTo>
                    <a:pt x="221" y="168"/>
                  </a:lnTo>
                  <a:lnTo>
                    <a:pt x="220" y="173"/>
                  </a:lnTo>
                  <a:lnTo>
                    <a:pt x="218" y="178"/>
                  </a:lnTo>
                  <a:lnTo>
                    <a:pt x="216" y="180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4" y="196"/>
                  </a:lnTo>
                  <a:lnTo>
                    <a:pt x="213" y="209"/>
                  </a:lnTo>
                  <a:lnTo>
                    <a:pt x="212" y="236"/>
                  </a:lnTo>
                  <a:lnTo>
                    <a:pt x="212" y="236"/>
                  </a:lnTo>
                  <a:lnTo>
                    <a:pt x="211" y="259"/>
                  </a:lnTo>
                  <a:lnTo>
                    <a:pt x="209" y="280"/>
                  </a:lnTo>
                  <a:lnTo>
                    <a:pt x="207" y="290"/>
                  </a:lnTo>
                  <a:lnTo>
                    <a:pt x="205" y="300"/>
                  </a:lnTo>
                  <a:lnTo>
                    <a:pt x="200" y="311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192" y="325"/>
                  </a:lnTo>
                  <a:lnTo>
                    <a:pt x="188" y="330"/>
                  </a:lnTo>
                  <a:lnTo>
                    <a:pt x="180" y="338"/>
                  </a:lnTo>
                  <a:lnTo>
                    <a:pt x="168" y="346"/>
                  </a:lnTo>
                  <a:lnTo>
                    <a:pt x="157" y="352"/>
                  </a:lnTo>
                  <a:lnTo>
                    <a:pt x="145" y="356"/>
                  </a:lnTo>
                  <a:lnTo>
                    <a:pt x="132" y="359"/>
                  </a:lnTo>
                  <a:lnTo>
                    <a:pt x="120" y="361"/>
                  </a:lnTo>
                  <a:lnTo>
                    <a:pt x="107" y="362"/>
                  </a:lnTo>
                  <a:lnTo>
                    <a:pt x="107" y="362"/>
                  </a:lnTo>
                  <a:close/>
                  <a:moveTo>
                    <a:pt x="105" y="37"/>
                  </a:moveTo>
                  <a:lnTo>
                    <a:pt x="105" y="37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2" y="39"/>
                  </a:lnTo>
                  <a:lnTo>
                    <a:pt x="72" y="42"/>
                  </a:lnTo>
                  <a:lnTo>
                    <a:pt x="65" y="46"/>
                  </a:lnTo>
                  <a:lnTo>
                    <a:pt x="58" y="50"/>
                  </a:lnTo>
                  <a:lnTo>
                    <a:pt x="52" y="56"/>
                  </a:lnTo>
                  <a:lnTo>
                    <a:pt x="48" y="64"/>
                  </a:lnTo>
                  <a:lnTo>
                    <a:pt x="43" y="71"/>
                  </a:lnTo>
                  <a:lnTo>
                    <a:pt x="41" y="79"/>
                  </a:lnTo>
                  <a:lnTo>
                    <a:pt x="39" y="88"/>
                  </a:lnTo>
                  <a:lnTo>
                    <a:pt x="37" y="97"/>
                  </a:lnTo>
                  <a:lnTo>
                    <a:pt x="36" y="115"/>
                  </a:lnTo>
                  <a:lnTo>
                    <a:pt x="36" y="134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40" y="200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46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5" y="282"/>
                  </a:lnTo>
                  <a:lnTo>
                    <a:pt x="50" y="292"/>
                  </a:lnTo>
                  <a:lnTo>
                    <a:pt x="55" y="301"/>
                  </a:lnTo>
                  <a:lnTo>
                    <a:pt x="63" y="310"/>
                  </a:lnTo>
                  <a:lnTo>
                    <a:pt x="71" y="316"/>
                  </a:lnTo>
                  <a:lnTo>
                    <a:pt x="82" y="320"/>
                  </a:lnTo>
                  <a:lnTo>
                    <a:pt x="93" y="323"/>
                  </a:lnTo>
                  <a:lnTo>
                    <a:pt x="105" y="324"/>
                  </a:lnTo>
                  <a:lnTo>
                    <a:pt x="105" y="324"/>
                  </a:lnTo>
                  <a:lnTo>
                    <a:pt x="115" y="323"/>
                  </a:lnTo>
                  <a:lnTo>
                    <a:pt x="125" y="322"/>
                  </a:lnTo>
                  <a:lnTo>
                    <a:pt x="135" y="319"/>
                  </a:lnTo>
                  <a:lnTo>
                    <a:pt x="145" y="316"/>
                  </a:lnTo>
                  <a:lnTo>
                    <a:pt x="145" y="316"/>
                  </a:lnTo>
                  <a:lnTo>
                    <a:pt x="151" y="313"/>
                  </a:lnTo>
                  <a:lnTo>
                    <a:pt x="156" y="308"/>
                  </a:lnTo>
                  <a:lnTo>
                    <a:pt x="161" y="304"/>
                  </a:lnTo>
                  <a:lnTo>
                    <a:pt x="165" y="299"/>
                  </a:lnTo>
                  <a:lnTo>
                    <a:pt x="168" y="294"/>
                  </a:lnTo>
                  <a:lnTo>
                    <a:pt x="172" y="289"/>
                  </a:lnTo>
                  <a:lnTo>
                    <a:pt x="175" y="277"/>
                  </a:lnTo>
                  <a:lnTo>
                    <a:pt x="177" y="264"/>
                  </a:lnTo>
                  <a:lnTo>
                    <a:pt x="178" y="251"/>
                  </a:lnTo>
                  <a:lnTo>
                    <a:pt x="177" y="224"/>
                  </a:lnTo>
                  <a:lnTo>
                    <a:pt x="177" y="224"/>
                  </a:lnTo>
                  <a:lnTo>
                    <a:pt x="176" y="207"/>
                  </a:lnTo>
                  <a:lnTo>
                    <a:pt x="175" y="193"/>
                  </a:lnTo>
                  <a:lnTo>
                    <a:pt x="177" y="178"/>
                  </a:lnTo>
                  <a:lnTo>
                    <a:pt x="178" y="172"/>
                  </a:lnTo>
                  <a:lnTo>
                    <a:pt x="180" y="166"/>
                  </a:lnTo>
                  <a:lnTo>
                    <a:pt x="180" y="165"/>
                  </a:lnTo>
                  <a:lnTo>
                    <a:pt x="180" y="164"/>
                  </a:lnTo>
                  <a:lnTo>
                    <a:pt x="181" y="158"/>
                  </a:lnTo>
                  <a:lnTo>
                    <a:pt x="181" y="158"/>
                  </a:lnTo>
                  <a:lnTo>
                    <a:pt x="181" y="144"/>
                  </a:lnTo>
                  <a:lnTo>
                    <a:pt x="180" y="131"/>
                  </a:lnTo>
                  <a:lnTo>
                    <a:pt x="180" y="131"/>
                  </a:lnTo>
                  <a:lnTo>
                    <a:pt x="179" y="120"/>
                  </a:lnTo>
                  <a:lnTo>
                    <a:pt x="177" y="111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5" y="78"/>
                  </a:lnTo>
                  <a:lnTo>
                    <a:pt x="165" y="78"/>
                  </a:lnTo>
                  <a:lnTo>
                    <a:pt x="163" y="71"/>
                  </a:lnTo>
                  <a:lnTo>
                    <a:pt x="160" y="66"/>
                  </a:lnTo>
                  <a:lnTo>
                    <a:pt x="157" y="61"/>
                  </a:lnTo>
                  <a:lnTo>
                    <a:pt x="154" y="55"/>
                  </a:lnTo>
                  <a:lnTo>
                    <a:pt x="147" y="48"/>
                  </a:lnTo>
                  <a:lnTo>
                    <a:pt x="139" y="43"/>
                  </a:lnTo>
                  <a:lnTo>
                    <a:pt x="131" y="40"/>
                  </a:lnTo>
                  <a:lnTo>
                    <a:pt x="122" y="38"/>
                  </a:lnTo>
                  <a:lnTo>
                    <a:pt x="114" y="37"/>
                  </a:lnTo>
                  <a:lnTo>
                    <a:pt x="105" y="37"/>
                  </a:lnTo>
                  <a:lnTo>
                    <a:pt x="10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4" name="Freeform 710"/>
            <p:cNvSpPr/>
            <p:nvPr/>
          </p:nvSpPr>
          <p:spPr bwMode="auto">
            <a:xfrm>
              <a:off x="4411663" y="4117975"/>
              <a:ext cx="280988" cy="26988"/>
            </a:xfrm>
            <a:custGeom>
              <a:avLst/>
              <a:gdLst/>
              <a:ahLst/>
              <a:cxnLst>
                <a:cxn ang="0">
                  <a:pos x="512" y="50"/>
                </a:cxn>
                <a:cxn ang="0">
                  <a:pos x="507" y="49"/>
                </a:cxn>
                <a:cxn ang="0">
                  <a:pos x="450" y="43"/>
                </a:cxn>
                <a:cxn ang="0">
                  <a:pos x="380" y="40"/>
                </a:cxn>
                <a:cxn ang="0">
                  <a:pos x="315" y="42"/>
                </a:cxn>
                <a:cxn ang="0">
                  <a:pos x="253" y="43"/>
                </a:cxn>
                <a:cxn ang="0">
                  <a:pos x="193" y="42"/>
                </a:cxn>
                <a:cxn ang="0">
                  <a:pos x="136" y="40"/>
                </a:cxn>
                <a:cxn ang="0">
                  <a:pos x="18" y="38"/>
                </a:cxn>
                <a:cxn ang="0">
                  <a:pos x="14" y="37"/>
                </a:cxn>
                <a:cxn ang="0">
                  <a:pos x="7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82" y="1"/>
                </a:cxn>
                <a:cxn ang="0">
                  <a:pos x="145" y="2"/>
                </a:cxn>
                <a:cxn ang="0">
                  <a:pos x="273" y="4"/>
                </a:cxn>
                <a:cxn ang="0">
                  <a:pos x="322" y="4"/>
                </a:cxn>
                <a:cxn ang="0">
                  <a:pos x="324" y="4"/>
                </a:cxn>
                <a:cxn ang="0">
                  <a:pos x="375" y="3"/>
                </a:cxn>
                <a:cxn ang="0">
                  <a:pos x="444" y="5"/>
                </a:cxn>
                <a:cxn ang="0">
                  <a:pos x="500" y="11"/>
                </a:cxn>
                <a:cxn ang="0">
                  <a:pos x="520" y="14"/>
                </a:cxn>
                <a:cxn ang="0">
                  <a:pos x="526" y="16"/>
                </a:cxn>
                <a:cxn ang="0">
                  <a:pos x="530" y="20"/>
                </a:cxn>
                <a:cxn ang="0">
                  <a:pos x="532" y="29"/>
                </a:cxn>
                <a:cxn ang="0">
                  <a:pos x="531" y="32"/>
                </a:cxn>
                <a:cxn ang="0">
                  <a:pos x="528" y="39"/>
                </a:cxn>
                <a:cxn ang="0">
                  <a:pos x="523" y="46"/>
                </a:cxn>
                <a:cxn ang="0">
                  <a:pos x="516" y="49"/>
                </a:cxn>
                <a:cxn ang="0">
                  <a:pos x="512" y="50"/>
                </a:cxn>
              </a:cxnLst>
              <a:rect l="0" t="0" r="r" b="b"/>
              <a:pathLst>
                <a:path w="532" h="50">
                  <a:moveTo>
                    <a:pt x="512" y="50"/>
                  </a:moveTo>
                  <a:lnTo>
                    <a:pt x="512" y="50"/>
                  </a:lnTo>
                  <a:lnTo>
                    <a:pt x="507" y="49"/>
                  </a:lnTo>
                  <a:lnTo>
                    <a:pt x="507" y="49"/>
                  </a:lnTo>
                  <a:lnTo>
                    <a:pt x="480" y="46"/>
                  </a:lnTo>
                  <a:lnTo>
                    <a:pt x="450" y="43"/>
                  </a:lnTo>
                  <a:lnTo>
                    <a:pt x="418" y="40"/>
                  </a:lnTo>
                  <a:lnTo>
                    <a:pt x="380" y="40"/>
                  </a:lnTo>
                  <a:lnTo>
                    <a:pt x="380" y="40"/>
                  </a:lnTo>
                  <a:lnTo>
                    <a:pt x="315" y="42"/>
                  </a:lnTo>
                  <a:lnTo>
                    <a:pt x="315" y="42"/>
                  </a:lnTo>
                  <a:lnTo>
                    <a:pt x="253" y="43"/>
                  </a:lnTo>
                  <a:lnTo>
                    <a:pt x="253" y="43"/>
                  </a:lnTo>
                  <a:lnTo>
                    <a:pt x="193" y="4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77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4" y="37"/>
                  </a:lnTo>
                  <a:lnTo>
                    <a:pt x="10" y="36"/>
                  </a:lnTo>
                  <a:lnTo>
                    <a:pt x="7" y="34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1"/>
                  </a:lnTo>
                  <a:lnTo>
                    <a:pt x="4" y="7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2" y="1"/>
                  </a:lnTo>
                  <a:lnTo>
                    <a:pt x="145" y="2"/>
                  </a:lnTo>
                  <a:lnTo>
                    <a:pt x="145" y="2"/>
                  </a:lnTo>
                  <a:lnTo>
                    <a:pt x="209" y="4"/>
                  </a:lnTo>
                  <a:lnTo>
                    <a:pt x="273" y="4"/>
                  </a:lnTo>
                  <a:lnTo>
                    <a:pt x="273" y="4"/>
                  </a:lnTo>
                  <a:lnTo>
                    <a:pt x="322" y="4"/>
                  </a:lnTo>
                  <a:lnTo>
                    <a:pt x="324" y="4"/>
                  </a:lnTo>
                  <a:lnTo>
                    <a:pt x="324" y="4"/>
                  </a:lnTo>
                  <a:lnTo>
                    <a:pt x="375" y="3"/>
                  </a:lnTo>
                  <a:lnTo>
                    <a:pt x="375" y="3"/>
                  </a:lnTo>
                  <a:lnTo>
                    <a:pt x="409" y="4"/>
                  </a:lnTo>
                  <a:lnTo>
                    <a:pt x="444" y="5"/>
                  </a:lnTo>
                  <a:lnTo>
                    <a:pt x="482" y="8"/>
                  </a:lnTo>
                  <a:lnTo>
                    <a:pt x="500" y="11"/>
                  </a:lnTo>
                  <a:lnTo>
                    <a:pt x="520" y="14"/>
                  </a:lnTo>
                  <a:lnTo>
                    <a:pt x="520" y="14"/>
                  </a:lnTo>
                  <a:lnTo>
                    <a:pt x="523" y="15"/>
                  </a:lnTo>
                  <a:lnTo>
                    <a:pt x="526" y="16"/>
                  </a:lnTo>
                  <a:lnTo>
                    <a:pt x="528" y="18"/>
                  </a:lnTo>
                  <a:lnTo>
                    <a:pt x="530" y="20"/>
                  </a:lnTo>
                  <a:lnTo>
                    <a:pt x="531" y="24"/>
                  </a:lnTo>
                  <a:lnTo>
                    <a:pt x="532" y="29"/>
                  </a:lnTo>
                  <a:lnTo>
                    <a:pt x="532" y="29"/>
                  </a:lnTo>
                  <a:lnTo>
                    <a:pt x="531" y="32"/>
                  </a:lnTo>
                  <a:lnTo>
                    <a:pt x="530" y="36"/>
                  </a:lnTo>
                  <a:lnTo>
                    <a:pt x="528" y="39"/>
                  </a:lnTo>
                  <a:lnTo>
                    <a:pt x="526" y="43"/>
                  </a:lnTo>
                  <a:lnTo>
                    <a:pt x="523" y="46"/>
                  </a:lnTo>
                  <a:lnTo>
                    <a:pt x="519" y="48"/>
                  </a:lnTo>
                  <a:lnTo>
                    <a:pt x="516" y="49"/>
                  </a:lnTo>
                  <a:lnTo>
                    <a:pt x="512" y="50"/>
                  </a:lnTo>
                  <a:lnTo>
                    <a:pt x="512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5" name="Freeform 711"/>
            <p:cNvSpPr/>
            <p:nvPr/>
          </p:nvSpPr>
          <p:spPr bwMode="auto">
            <a:xfrm>
              <a:off x="4186238" y="4113213"/>
              <a:ext cx="747713" cy="685800"/>
            </a:xfrm>
            <a:custGeom>
              <a:avLst/>
              <a:gdLst/>
              <a:ahLst/>
              <a:cxnLst>
                <a:cxn ang="0">
                  <a:pos x="682" y="1289"/>
                </a:cxn>
                <a:cxn ang="0">
                  <a:pos x="415" y="1278"/>
                </a:cxn>
                <a:cxn ang="0">
                  <a:pos x="276" y="1269"/>
                </a:cxn>
                <a:cxn ang="0">
                  <a:pos x="208" y="1263"/>
                </a:cxn>
                <a:cxn ang="0">
                  <a:pos x="107" y="1239"/>
                </a:cxn>
                <a:cxn ang="0">
                  <a:pos x="27" y="1170"/>
                </a:cxn>
                <a:cxn ang="0">
                  <a:pos x="2" y="1053"/>
                </a:cxn>
                <a:cxn ang="0">
                  <a:pos x="6" y="932"/>
                </a:cxn>
                <a:cxn ang="0">
                  <a:pos x="16" y="703"/>
                </a:cxn>
                <a:cxn ang="0">
                  <a:pos x="2" y="616"/>
                </a:cxn>
                <a:cxn ang="0">
                  <a:pos x="7" y="298"/>
                </a:cxn>
                <a:cxn ang="0">
                  <a:pos x="6" y="194"/>
                </a:cxn>
                <a:cxn ang="0">
                  <a:pos x="10" y="87"/>
                </a:cxn>
                <a:cxn ang="0">
                  <a:pos x="58" y="21"/>
                </a:cxn>
                <a:cxn ang="0">
                  <a:pos x="175" y="0"/>
                </a:cxn>
                <a:cxn ang="0">
                  <a:pos x="259" y="6"/>
                </a:cxn>
                <a:cxn ang="0">
                  <a:pos x="262" y="32"/>
                </a:cxn>
                <a:cxn ang="0">
                  <a:pos x="236" y="39"/>
                </a:cxn>
                <a:cxn ang="0">
                  <a:pos x="120" y="43"/>
                </a:cxn>
                <a:cxn ang="0">
                  <a:pos x="52" y="85"/>
                </a:cxn>
                <a:cxn ang="0">
                  <a:pos x="39" y="183"/>
                </a:cxn>
                <a:cxn ang="0">
                  <a:pos x="42" y="275"/>
                </a:cxn>
                <a:cxn ang="0">
                  <a:pos x="40" y="312"/>
                </a:cxn>
                <a:cxn ang="0">
                  <a:pos x="47" y="637"/>
                </a:cxn>
                <a:cxn ang="0">
                  <a:pos x="50" y="835"/>
                </a:cxn>
                <a:cxn ang="0">
                  <a:pos x="43" y="1040"/>
                </a:cxn>
                <a:cxn ang="0">
                  <a:pos x="40" y="1094"/>
                </a:cxn>
                <a:cxn ang="0">
                  <a:pos x="83" y="1184"/>
                </a:cxn>
                <a:cxn ang="0">
                  <a:pos x="209" y="1227"/>
                </a:cxn>
                <a:cxn ang="0">
                  <a:pos x="255" y="1229"/>
                </a:cxn>
                <a:cxn ang="0">
                  <a:pos x="762" y="1255"/>
                </a:cxn>
                <a:cxn ang="0">
                  <a:pos x="953" y="1256"/>
                </a:cxn>
                <a:cxn ang="0">
                  <a:pos x="1163" y="1242"/>
                </a:cxn>
                <a:cxn ang="0">
                  <a:pos x="1250" y="1233"/>
                </a:cxn>
                <a:cxn ang="0">
                  <a:pos x="1322" y="1185"/>
                </a:cxn>
                <a:cxn ang="0">
                  <a:pos x="1350" y="1072"/>
                </a:cxn>
                <a:cxn ang="0">
                  <a:pos x="1364" y="807"/>
                </a:cxn>
                <a:cxn ang="0">
                  <a:pos x="1377" y="691"/>
                </a:cxn>
                <a:cxn ang="0">
                  <a:pos x="1367" y="465"/>
                </a:cxn>
                <a:cxn ang="0">
                  <a:pos x="1368" y="236"/>
                </a:cxn>
                <a:cxn ang="0">
                  <a:pos x="1354" y="108"/>
                </a:cxn>
                <a:cxn ang="0">
                  <a:pos x="1289" y="62"/>
                </a:cxn>
                <a:cxn ang="0">
                  <a:pos x="1158" y="54"/>
                </a:cxn>
                <a:cxn ang="0">
                  <a:pos x="1140" y="36"/>
                </a:cxn>
                <a:cxn ang="0">
                  <a:pos x="1158" y="16"/>
                </a:cxn>
                <a:cxn ang="0">
                  <a:pos x="1303" y="28"/>
                </a:cxn>
                <a:cxn ang="0">
                  <a:pos x="1369" y="68"/>
                </a:cxn>
                <a:cxn ang="0">
                  <a:pos x="1403" y="154"/>
                </a:cxn>
                <a:cxn ang="0">
                  <a:pos x="1402" y="301"/>
                </a:cxn>
                <a:cxn ang="0">
                  <a:pos x="1411" y="702"/>
                </a:cxn>
                <a:cxn ang="0">
                  <a:pos x="1391" y="917"/>
                </a:cxn>
                <a:cxn ang="0">
                  <a:pos x="1380" y="1135"/>
                </a:cxn>
                <a:cxn ang="0">
                  <a:pos x="1337" y="1230"/>
                </a:cxn>
                <a:cxn ang="0">
                  <a:pos x="1233" y="1276"/>
                </a:cxn>
                <a:cxn ang="0">
                  <a:pos x="1128" y="1279"/>
                </a:cxn>
                <a:cxn ang="0">
                  <a:pos x="890" y="1294"/>
                </a:cxn>
              </a:cxnLst>
              <a:rect l="0" t="0" r="r" b="b"/>
              <a:pathLst>
                <a:path w="1414" h="1294">
                  <a:moveTo>
                    <a:pt x="890" y="1294"/>
                  </a:moveTo>
                  <a:lnTo>
                    <a:pt x="890" y="1294"/>
                  </a:lnTo>
                  <a:lnTo>
                    <a:pt x="839" y="1294"/>
                  </a:lnTo>
                  <a:lnTo>
                    <a:pt x="790" y="1292"/>
                  </a:lnTo>
                  <a:lnTo>
                    <a:pt x="790" y="1292"/>
                  </a:lnTo>
                  <a:lnTo>
                    <a:pt x="713" y="1290"/>
                  </a:lnTo>
                  <a:lnTo>
                    <a:pt x="713" y="1290"/>
                  </a:lnTo>
                  <a:lnTo>
                    <a:pt x="682" y="1289"/>
                  </a:lnTo>
                  <a:lnTo>
                    <a:pt x="651" y="1288"/>
                  </a:lnTo>
                  <a:lnTo>
                    <a:pt x="591" y="1284"/>
                  </a:lnTo>
                  <a:lnTo>
                    <a:pt x="591" y="1284"/>
                  </a:lnTo>
                  <a:lnTo>
                    <a:pt x="519" y="1280"/>
                  </a:lnTo>
                  <a:lnTo>
                    <a:pt x="484" y="1279"/>
                  </a:lnTo>
                  <a:lnTo>
                    <a:pt x="448" y="1279"/>
                  </a:lnTo>
                  <a:lnTo>
                    <a:pt x="448" y="1279"/>
                  </a:lnTo>
                  <a:lnTo>
                    <a:pt x="415" y="1278"/>
                  </a:lnTo>
                  <a:lnTo>
                    <a:pt x="383" y="1276"/>
                  </a:lnTo>
                  <a:lnTo>
                    <a:pt x="319" y="1271"/>
                  </a:lnTo>
                  <a:lnTo>
                    <a:pt x="316" y="1270"/>
                  </a:lnTo>
                  <a:lnTo>
                    <a:pt x="316" y="1270"/>
                  </a:lnTo>
                  <a:lnTo>
                    <a:pt x="281" y="1268"/>
                  </a:lnTo>
                  <a:lnTo>
                    <a:pt x="278" y="1268"/>
                  </a:lnTo>
                  <a:lnTo>
                    <a:pt x="276" y="1269"/>
                  </a:lnTo>
                  <a:lnTo>
                    <a:pt x="276" y="1269"/>
                  </a:lnTo>
                  <a:lnTo>
                    <a:pt x="272" y="1270"/>
                  </a:lnTo>
                  <a:lnTo>
                    <a:pt x="268" y="1270"/>
                  </a:lnTo>
                  <a:lnTo>
                    <a:pt x="268" y="1270"/>
                  </a:lnTo>
                  <a:lnTo>
                    <a:pt x="263" y="1269"/>
                  </a:lnTo>
                  <a:lnTo>
                    <a:pt x="263" y="1269"/>
                  </a:lnTo>
                  <a:lnTo>
                    <a:pt x="250" y="1267"/>
                  </a:lnTo>
                  <a:lnTo>
                    <a:pt x="235" y="1265"/>
                  </a:lnTo>
                  <a:lnTo>
                    <a:pt x="208" y="1263"/>
                  </a:lnTo>
                  <a:lnTo>
                    <a:pt x="208" y="1263"/>
                  </a:lnTo>
                  <a:lnTo>
                    <a:pt x="193" y="1262"/>
                  </a:lnTo>
                  <a:lnTo>
                    <a:pt x="177" y="1261"/>
                  </a:lnTo>
                  <a:lnTo>
                    <a:pt x="162" y="1258"/>
                  </a:lnTo>
                  <a:lnTo>
                    <a:pt x="147" y="1255"/>
                  </a:lnTo>
                  <a:lnTo>
                    <a:pt x="147" y="1255"/>
                  </a:lnTo>
                  <a:lnTo>
                    <a:pt x="121" y="1246"/>
                  </a:lnTo>
                  <a:lnTo>
                    <a:pt x="107" y="1239"/>
                  </a:lnTo>
                  <a:lnTo>
                    <a:pt x="94" y="1234"/>
                  </a:lnTo>
                  <a:lnTo>
                    <a:pt x="81" y="1227"/>
                  </a:lnTo>
                  <a:lnTo>
                    <a:pt x="70" y="1220"/>
                  </a:lnTo>
                  <a:lnTo>
                    <a:pt x="59" y="1212"/>
                  </a:lnTo>
                  <a:lnTo>
                    <a:pt x="49" y="1202"/>
                  </a:lnTo>
                  <a:lnTo>
                    <a:pt x="49" y="1202"/>
                  </a:lnTo>
                  <a:lnTo>
                    <a:pt x="37" y="1187"/>
                  </a:lnTo>
                  <a:lnTo>
                    <a:pt x="27" y="1170"/>
                  </a:lnTo>
                  <a:lnTo>
                    <a:pt x="17" y="1153"/>
                  </a:lnTo>
                  <a:lnTo>
                    <a:pt x="10" y="1135"/>
                  </a:lnTo>
                  <a:lnTo>
                    <a:pt x="5" y="1117"/>
                  </a:lnTo>
                  <a:lnTo>
                    <a:pt x="2" y="1097"/>
                  </a:lnTo>
                  <a:lnTo>
                    <a:pt x="0" y="1077"/>
                  </a:lnTo>
                  <a:lnTo>
                    <a:pt x="1" y="1058"/>
                  </a:lnTo>
                  <a:lnTo>
                    <a:pt x="1" y="1058"/>
                  </a:lnTo>
                  <a:lnTo>
                    <a:pt x="2" y="1053"/>
                  </a:lnTo>
                  <a:lnTo>
                    <a:pt x="4" y="1047"/>
                  </a:lnTo>
                  <a:lnTo>
                    <a:pt x="6" y="1045"/>
                  </a:lnTo>
                  <a:lnTo>
                    <a:pt x="6" y="1042"/>
                  </a:lnTo>
                  <a:lnTo>
                    <a:pt x="6" y="1042"/>
                  </a:lnTo>
                  <a:lnTo>
                    <a:pt x="6" y="1012"/>
                  </a:lnTo>
                  <a:lnTo>
                    <a:pt x="6" y="982"/>
                  </a:lnTo>
                  <a:lnTo>
                    <a:pt x="6" y="982"/>
                  </a:lnTo>
                  <a:lnTo>
                    <a:pt x="6" y="932"/>
                  </a:lnTo>
                  <a:lnTo>
                    <a:pt x="7" y="907"/>
                  </a:lnTo>
                  <a:lnTo>
                    <a:pt x="9" y="882"/>
                  </a:lnTo>
                  <a:lnTo>
                    <a:pt x="9" y="882"/>
                  </a:lnTo>
                  <a:lnTo>
                    <a:pt x="14" y="839"/>
                  </a:lnTo>
                  <a:lnTo>
                    <a:pt x="16" y="794"/>
                  </a:lnTo>
                  <a:lnTo>
                    <a:pt x="17" y="750"/>
                  </a:lnTo>
                  <a:lnTo>
                    <a:pt x="16" y="703"/>
                  </a:lnTo>
                  <a:lnTo>
                    <a:pt x="16" y="703"/>
                  </a:lnTo>
                  <a:lnTo>
                    <a:pt x="16" y="691"/>
                  </a:lnTo>
                  <a:lnTo>
                    <a:pt x="14" y="679"/>
                  </a:lnTo>
                  <a:lnTo>
                    <a:pt x="9" y="655"/>
                  </a:lnTo>
                  <a:lnTo>
                    <a:pt x="9" y="655"/>
                  </a:lnTo>
                  <a:lnTo>
                    <a:pt x="5" y="635"/>
                  </a:lnTo>
                  <a:lnTo>
                    <a:pt x="3" y="626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1" y="579"/>
                  </a:lnTo>
                  <a:lnTo>
                    <a:pt x="1" y="543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2" y="314"/>
                  </a:lnTo>
                  <a:lnTo>
                    <a:pt x="5" y="309"/>
                  </a:lnTo>
                  <a:lnTo>
                    <a:pt x="8" y="304"/>
                  </a:lnTo>
                  <a:lnTo>
                    <a:pt x="7" y="298"/>
                  </a:lnTo>
                  <a:lnTo>
                    <a:pt x="7" y="298"/>
                  </a:lnTo>
                  <a:lnTo>
                    <a:pt x="5" y="291"/>
                  </a:lnTo>
                  <a:lnTo>
                    <a:pt x="5" y="284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8" y="245"/>
                  </a:lnTo>
                  <a:lnTo>
                    <a:pt x="8" y="220"/>
                  </a:lnTo>
                  <a:lnTo>
                    <a:pt x="6" y="194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1" y="156"/>
                  </a:lnTo>
                  <a:lnTo>
                    <a:pt x="0" y="142"/>
                  </a:lnTo>
                  <a:lnTo>
                    <a:pt x="1" y="129"/>
                  </a:lnTo>
                  <a:lnTo>
                    <a:pt x="2" y="116"/>
                  </a:lnTo>
                  <a:lnTo>
                    <a:pt x="6" y="101"/>
                  </a:lnTo>
                  <a:lnTo>
                    <a:pt x="10" y="87"/>
                  </a:lnTo>
                  <a:lnTo>
                    <a:pt x="16" y="71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9" y="46"/>
                  </a:lnTo>
                  <a:lnTo>
                    <a:pt x="35" y="38"/>
                  </a:lnTo>
                  <a:lnTo>
                    <a:pt x="41" y="32"/>
                  </a:lnTo>
                  <a:lnTo>
                    <a:pt x="49" y="26"/>
                  </a:lnTo>
                  <a:lnTo>
                    <a:pt x="58" y="21"/>
                  </a:lnTo>
                  <a:lnTo>
                    <a:pt x="67" y="15"/>
                  </a:lnTo>
                  <a:lnTo>
                    <a:pt x="76" y="12"/>
                  </a:lnTo>
                  <a:lnTo>
                    <a:pt x="86" y="9"/>
                  </a:lnTo>
                  <a:lnTo>
                    <a:pt x="108" y="4"/>
                  </a:lnTo>
                  <a:lnTo>
                    <a:pt x="131" y="1"/>
                  </a:lnTo>
                  <a:lnTo>
                    <a:pt x="154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46" y="1"/>
                  </a:lnTo>
                  <a:lnTo>
                    <a:pt x="246" y="1"/>
                  </a:lnTo>
                  <a:lnTo>
                    <a:pt x="249" y="1"/>
                  </a:lnTo>
                  <a:lnTo>
                    <a:pt x="253" y="2"/>
                  </a:lnTo>
                  <a:lnTo>
                    <a:pt x="256" y="4"/>
                  </a:lnTo>
                  <a:lnTo>
                    <a:pt x="259" y="6"/>
                  </a:lnTo>
                  <a:lnTo>
                    <a:pt x="261" y="9"/>
                  </a:lnTo>
                  <a:lnTo>
                    <a:pt x="263" y="12"/>
                  </a:lnTo>
                  <a:lnTo>
                    <a:pt x="264" y="15"/>
                  </a:lnTo>
                  <a:lnTo>
                    <a:pt x="264" y="20"/>
                  </a:lnTo>
                  <a:lnTo>
                    <a:pt x="264" y="24"/>
                  </a:lnTo>
                  <a:lnTo>
                    <a:pt x="264" y="24"/>
                  </a:lnTo>
                  <a:lnTo>
                    <a:pt x="264" y="28"/>
                  </a:lnTo>
                  <a:lnTo>
                    <a:pt x="262" y="32"/>
                  </a:lnTo>
                  <a:lnTo>
                    <a:pt x="261" y="35"/>
                  </a:lnTo>
                  <a:lnTo>
                    <a:pt x="258" y="37"/>
                  </a:lnTo>
                  <a:lnTo>
                    <a:pt x="255" y="39"/>
                  </a:lnTo>
                  <a:lnTo>
                    <a:pt x="252" y="40"/>
                  </a:lnTo>
                  <a:lnTo>
                    <a:pt x="246" y="41"/>
                  </a:lnTo>
                  <a:lnTo>
                    <a:pt x="246" y="41"/>
                  </a:lnTo>
                  <a:lnTo>
                    <a:pt x="240" y="41"/>
                  </a:lnTo>
                  <a:lnTo>
                    <a:pt x="236" y="39"/>
                  </a:lnTo>
                  <a:lnTo>
                    <a:pt x="234" y="38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63" y="38"/>
                  </a:lnTo>
                  <a:lnTo>
                    <a:pt x="140" y="39"/>
                  </a:lnTo>
                  <a:lnTo>
                    <a:pt x="120" y="43"/>
                  </a:lnTo>
                  <a:lnTo>
                    <a:pt x="109" y="45"/>
                  </a:lnTo>
                  <a:lnTo>
                    <a:pt x="99" y="48"/>
                  </a:lnTo>
                  <a:lnTo>
                    <a:pt x="90" y="53"/>
                  </a:lnTo>
                  <a:lnTo>
                    <a:pt x="81" y="57"/>
                  </a:lnTo>
                  <a:lnTo>
                    <a:pt x="73" y="63"/>
                  </a:lnTo>
                  <a:lnTo>
                    <a:pt x="66" y="69"/>
                  </a:lnTo>
                  <a:lnTo>
                    <a:pt x="59" y="76"/>
                  </a:lnTo>
                  <a:lnTo>
                    <a:pt x="52" y="85"/>
                  </a:lnTo>
                  <a:lnTo>
                    <a:pt x="47" y="94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0" y="117"/>
                  </a:lnTo>
                  <a:lnTo>
                    <a:pt x="38" y="129"/>
                  </a:lnTo>
                  <a:lnTo>
                    <a:pt x="37" y="142"/>
                  </a:lnTo>
                  <a:lnTo>
                    <a:pt x="37" y="156"/>
                  </a:lnTo>
                  <a:lnTo>
                    <a:pt x="39" y="183"/>
                  </a:lnTo>
                  <a:lnTo>
                    <a:pt x="41" y="209"/>
                  </a:lnTo>
                  <a:lnTo>
                    <a:pt x="43" y="221"/>
                  </a:lnTo>
                  <a:lnTo>
                    <a:pt x="43" y="221"/>
                  </a:lnTo>
                  <a:lnTo>
                    <a:pt x="45" y="243"/>
                  </a:lnTo>
                  <a:lnTo>
                    <a:pt x="45" y="253"/>
                  </a:lnTo>
                  <a:lnTo>
                    <a:pt x="44" y="264"/>
                  </a:lnTo>
                  <a:lnTo>
                    <a:pt x="44" y="264"/>
                  </a:lnTo>
                  <a:lnTo>
                    <a:pt x="42" y="275"/>
                  </a:lnTo>
                  <a:lnTo>
                    <a:pt x="42" y="286"/>
                  </a:lnTo>
                  <a:lnTo>
                    <a:pt x="42" y="288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5" y="295"/>
                  </a:lnTo>
                  <a:lnTo>
                    <a:pt x="45" y="302"/>
                  </a:lnTo>
                  <a:lnTo>
                    <a:pt x="44" y="307"/>
                  </a:lnTo>
                  <a:lnTo>
                    <a:pt x="40" y="312"/>
                  </a:lnTo>
                  <a:lnTo>
                    <a:pt x="38" y="315"/>
                  </a:lnTo>
                  <a:lnTo>
                    <a:pt x="38" y="319"/>
                  </a:lnTo>
                  <a:lnTo>
                    <a:pt x="38" y="320"/>
                  </a:lnTo>
                  <a:lnTo>
                    <a:pt x="38" y="531"/>
                  </a:lnTo>
                  <a:lnTo>
                    <a:pt x="38" y="531"/>
                  </a:lnTo>
                  <a:lnTo>
                    <a:pt x="39" y="558"/>
                  </a:lnTo>
                  <a:lnTo>
                    <a:pt x="41" y="586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51" y="671"/>
                  </a:lnTo>
                  <a:lnTo>
                    <a:pt x="54" y="704"/>
                  </a:lnTo>
                  <a:lnTo>
                    <a:pt x="54" y="704"/>
                  </a:lnTo>
                  <a:lnTo>
                    <a:pt x="56" y="737"/>
                  </a:lnTo>
                  <a:lnTo>
                    <a:pt x="56" y="771"/>
                  </a:lnTo>
                  <a:lnTo>
                    <a:pt x="53" y="801"/>
                  </a:lnTo>
                  <a:lnTo>
                    <a:pt x="50" y="835"/>
                  </a:lnTo>
                  <a:lnTo>
                    <a:pt x="50" y="835"/>
                  </a:lnTo>
                  <a:lnTo>
                    <a:pt x="47" y="881"/>
                  </a:lnTo>
                  <a:lnTo>
                    <a:pt x="47" y="881"/>
                  </a:lnTo>
                  <a:lnTo>
                    <a:pt x="45" y="924"/>
                  </a:lnTo>
                  <a:lnTo>
                    <a:pt x="45" y="968"/>
                  </a:lnTo>
                  <a:lnTo>
                    <a:pt x="45" y="968"/>
                  </a:lnTo>
                  <a:lnTo>
                    <a:pt x="44" y="1015"/>
                  </a:lnTo>
                  <a:lnTo>
                    <a:pt x="43" y="1040"/>
                  </a:lnTo>
                  <a:lnTo>
                    <a:pt x="42" y="1064"/>
                  </a:lnTo>
                  <a:lnTo>
                    <a:pt x="42" y="1064"/>
                  </a:lnTo>
                  <a:lnTo>
                    <a:pt x="41" y="1068"/>
                  </a:lnTo>
                  <a:lnTo>
                    <a:pt x="39" y="1073"/>
                  </a:lnTo>
                  <a:lnTo>
                    <a:pt x="38" y="1075"/>
                  </a:lnTo>
                  <a:lnTo>
                    <a:pt x="38" y="1078"/>
                  </a:lnTo>
                  <a:lnTo>
                    <a:pt x="38" y="1078"/>
                  </a:lnTo>
                  <a:lnTo>
                    <a:pt x="40" y="1094"/>
                  </a:lnTo>
                  <a:lnTo>
                    <a:pt x="43" y="1108"/>
                  </a:lnTo>
                  <a:lnTo>
                    <a:pt x="47" y="1123"/>
                  </a:lnTo>
                  <a:lnTo>
                    <a:pt x="52" y="1136"/>
                  </a:lnTo>
                  <a:lnTo>
                    <a:pt x="59" y="1150"/>
                  </a:lnTo>
                  <a:lnTo>
                    <a:pt x="66" y="1162"/>
                  </a:lnTo>
                  <a:lnTo>
                    <a:pt x="74" y="1173"/>
                  </a:lnTo>
                  <a:lnTo>
                    <a:pt x="83" y="1184"/>
                  </a:lnTo>
                  <a:lnTo>
                    <a:pt x="83" y="1184"/>
                  </a:lnTo>
                  <a:lnTo>
                    <a:pt x="89" y="1189"/>
                  </a:lnTo>
                  <a:lnTo>
                    <a:pt x="95" y="1193"/>
                  </a:lnTo>
                  <a:lnTo>
                    <a:pt x="108" y="1201"/>
                  </a:lnTo>
                  <a:lnTo>
                    <a:pt x="124" y="1208"/>
                  </a:lnTo>
                  <a:lnTo>
                    <a:pt x="139" y="1214"/>
                  </a:lnTo>
                  <a:lnTo>
                    <a:pt x="157" y="1219"/>
                  </a:lnTo>
                  <a:lnTo>
                    <a:pt x="174" y="1222"/>
                  </a:lnTo>
                  <a:lnTo>
                    <a:pt x="209" y="1227"/>
                  </a:lnTo>
                  <a:lnTo>
                    <a:pt x="209" y="1227"/>
                  </a:lnTo>
                  <a:lnTo>
                    <a:pt x="235" y="1229"/>
                  </a:lnTo>
                  <a:lnTo>
                    <a:pt x="235" y="1229"/>
                  </a:lnTo>
                  <a:lnTo>
                    <a:pt x="248" y="1230"/>
                  </a:lnTo>
                  <a:lnTo>
                    <a:pt x="249" y="1230"/>
                  </a:lnTo>
                  <a:lnTo>
                    <a:pt x="250" y="1229"/>
                  </a:lnTo>
                  <a:lnTo>
                    <a:pt x="250" y="1229"/>
                  </a:lnTo>
                  <a:lnTo>
                    <a:pt x="255" y="1229"/>
                  </a:lnTo>
                  <a:lnTo>
                    <a:pt x="257" y="1229"/>
                  </a:lnTo>
                  <a:lnTo>
                    <a:pt x="257" y="1229"/>
                  </a:lnTo>
                  <a:lnTo>
                    <a:pt x="376" y="1236"/>
                  </a:lnTo>
                  <a:lnTo>
                    <a:pt x="490" y="1243"/>
                  </a:lnTo>
                  <a:lnTo>
                    <a:pt x="603" y="1248"/>
                  </a:lnTo>
                  <a:lnTo>
                    <a:pt x="712" y="1253"/>
                  </a:lnTo>
                  <a:lnTo>
                    <a:pt x="712" y="1253"/>
                  </a:lnTo>
                  <a:lnTo>
                    <a:pt x="762" y="1255"/>
                  </a:lnTo>
                  <a:lnTo>
                    <a:pt x="764" y="1255"/>
                  </a:lnTo>
                  <a:lnTo>
                    <a:pt x="764" y="1255"/>
                  </a:lnTo>
                  <a:lnTo>
                    <a:pt x="820" y="1257"/>
                  </a:lnTo>
                  <a:lnTo>
                    <a:pt x="877" y="1258"/>
                  </a:lnTo>
                  <a:lnTo>
                    <a:pt x="877" y="1258"/>
                  </a:lnTo>
                  <a:lnTo>
                    <a:pt x="917" y="1258"/>
                  </a:lnTo>
                  <a:lnTo>
                    <a:pt x="953" y="1256"/>
                  </a:lnTo>
                  <a:lnTo>
                    <a:pt x="953" y="1256"/>
                  </a:lnTo>
                  <a:lnTo>
                    <a:pt x="1004" y="1251"/>
                  </a:lnTo>
                  <a:lnTo>
                    <a:pt x="1006" y="1251"/>
                  </a:lnTo>
                  <a:lnTo>
                    <a:pt x="1006" y="1251"/>
                  </a:lnTo>
                  <a:lnTo>
                    <a:pt x="1081" y="1244"/>
                  </a:lnTo>
                  <a:lnTo>
                    <a:pt x="1119" y="1242"/>
                  </a:lnTo>
                  <a:lnTo>
                    <a:pt x="1158" y="1240"/>
                  </a:lnTo>
                  <a:lnTo>
                    <a:pt x="1158" y="1240"/>
                  </a:lnTo>
                  <a:lnTo>
                    <a:pt x="1163" y="1242"/>
                  </a:lnTo>
                  <a:lnTo>
                    <a:pt x="1167" y="1243"/>
                  </a:lnTo>
                  <a:lnTo>
                    <a:pt x="1169" y="1244"/>
                  </a:lnTo>
                  <a:lnTo>
                    <a:pt x="1172" y="1244"/>
                  </a:lnTo>
                  <a:lnTo>
                    <a:pt x="1172" y="1244"/>
                  </a:lnTo>
                  <a:lnTo>
                    <a:pt x="1197" y="1243"/>
                  </a:lnTo>
                  <a:lnTo>
                    <a:pt x="1224" y="1239"/>
                  </a:lnTo>
                  <a:lnTo>
                    <a:pt x="1237" y="1236"/>
                  </a:lnTo>
                  <a:lnTo>
                    <a:pt x="1250" y="1233"/>
                  </a:lnTo>
                  <a:lnTo>
                    <a:pt x="1263" y="1228"/>
                  </a:lnTo>
                  <a:lnTo>
                    <a:pt x="1275" y="1223"/>
                  </a:lnTo>
                  <a:lnTo>
                    <a:pt x="1275" y="1223"/>
                  </a:lnTo>
                  <a:lnTo>
                    <a:pt x="1287" y="1216"/>
                  </a:lnTo>
                  <a:lnTo>
                    <a:pt x="1297" y="1208"/>
                  </a:lnTo>
                  <a:lnTo>
                    <a:pt x="1306" y="1201"/>
                  </a:lnTo>
                  <a:lnTo>
                    <a:pt x="1315" y="1193"/>
                  </a:lnTo>
                  <a:lnTo>
                    <a:pt x="1322" y="1185"/>
                  </a:lnTo>
                  <a:lnTo>
                    <a:pt x="1327" y="1175"/>
                  </a:lnTo>
                  <a:lnTo>
                    <a:pt x="1332" y="1166"/>
                  </a:lnTo>
                  <a:lnTo>
                    <a:pt x="1336" y="1157"/>
                  </a:lnTo>
                  <a:lnTo>
                    <a:pt x="1340" y="1147"/>
                  </a:lnTo>
                  <a:lnTo>
                    <a:pt x="1344" y="1136"/>
                  </a:lnTo>
                  <a:lnTo>
                    <a:pt x="1347" y="1116"/>
                  </a:lnTo>
                  <a:lnTo>
                    <a:pt x="1349" y="1094"/>
                  </a:lnTo>
                  <a:lnTo>
                    <a:pt x="1350" y="1072"/>
                  </a:lnTo>
                  <a:lnTo>
                    <a:pt x="1350" y="1072"/>
                  </a:lnTo>
                  <a:lnTo>
                    <a:pt x="1351" y="1020"/>
                  </a:lnTo>
                  <a:lnTo>
                    <a:pt x="1353" y="969"/>
                  </a:lnTo>
                  <a:lnTo>
                    <a:pt x="1356" y="917"/>
                  </a:lnTo>
                  <a:lnTo>
                    <a:pt x="1360" y="867"/>
                  </a:lnTo>
                  <a:lnTo>
                    <a:pt x="1360" y="863"/>
                  </a:lnTo>
                  <a:lnTo>
                    <a:pt x="1360" y="863"/>
                  </a:lnTo>
                  <a:lnTo>
                    <a:pt x="1364" y="807"/>
                  </a:lnTo>
                  <a:lnTo>
                    <a:pt x="1364" y="807"/>
                  </a:lnTo>
                  <a:lnTo>
                    <a:pt x="1366" y="783"/>
                  </a:lnTo>
                  <a:lnTo>
                    <a:pt x="1370" y="759"/>
                  </a:lnTo>
                  <a:lnTo>
                    <a:pt x="1370" y="759"/>
                  </a:lnTo>
                  <a:lnTo>
                    <a:pt x="1375" y="725"/>
                  </a:lnTo>
                  <a:lnTo>
                    <a:pt x="1377" y="709"/>
                  </a:lnTo>
                  <a:lnTo>
                    <a:pt x="1377" y="691"/>
                  </a:lnTo>
                  <a:lnTo>
                    <a:pt x="1377" y="691"/>
                  </a:lnTo>
                  <a:lnTo>
                    <a:pt x="1376" y="649"/>
                  </a:lnTo>
                  <a:lnTo>
                    <a:pt x="1372" y="606"/>
                  </a:lnTo>
                  <a:lnTo>
                    <a:pt x="1372" y="606"/>
                  </a:lnTo>
                  <a:lnTo>
                    <a:pt x="1370" y="571"/>
                  </a:lnTo>
                  <a:lnTo>
                    <a:pt x="1369" y="536"/>
                  </a:lnTo>
                  <a:lnTo>
                    <a:pt x="1369" y="536"/>
                  </a:lnTo>
                  <a:lnTo>
                    <a:pt x="1367" y="469"/>
                  </a:lnTo>
                  <a:lnTo>
                    <a:pt x="1367" y="465"/>
                  </a:lnTo>
                  <a:lnTo>
                    <a:pt x="1367" y="465"/>
                  </a:lnTo>
                  <a:lnTo>
                    <a:pt x="1366" y="383"/>
                  </a:lnTo>
                  <a:lnTo>
                    <a:pt x="1365" y="301"/>
                  </a:lnTo>
                  <a:lnTo>
                    <a:pt x="1365" y="301"/>
                  </a:lnTo>
                  <a:lnTo>
                    <a:pt x="1365" y="282"/>
                  </a:lnTo>
                  <a:lnTo>
                    <a:pt x="1367" y="260"/>
                  </a:lnTo>
                  <a:lnTo>
                    <a:pt x="1367" y="260"/>
                  </a:lnTo>
                  <a:lnTo>
                    <a:pt x="1368" y="236"/>
                  </a:lnTo>
                  <a:lnTo>
                    <a:pt x="1369" y="212"/>
                  </a:lnTo>
                  <a:lnTo>
                    <a:pt x="1369" y="187"/>
                  </a:lnTo>
                  <a:lnTo>
                    <a:pt x="1368" y="162"/>
                  </a:lnTo>
                  <a:lnTo>
                    <a:pt x="1366" y="151"/>
                  </a:lnTo>
                  <a:lnTo>
                    <a:pt x="1364" y="139"/>
                  </a:lnTo>
                  <a:lnTo>
                    <a:pt x="1361" y="128"/>
                  </a:lnTo>
                  <a:lnTo>
                    <a:pt x="1358" y="118"/>
                  </a:lnTo>
                  <a:lnTo>
                    <a:pt x="1354" y="108"/>
                  </a:lnTo>
                  <a:lnTo>
                    <a:pt x="1348" y="100"/>
                  </a:lnTo>
                  <a:lnTo>
                    <a:pt x="1341" y="92"/>
                  </a:lnTo>
                  <a:lnTo>
                    <a:pt x="1334" y="85"/>
                  </a:lnTo>
                  <a:lnTo>
                    <a:pt x="1334" y="85"/>
                  </a:lnTo>
                  <a:lnTo>
                    <a:pt x="1327" y="79"/>
                  </a:lnTo>
                  <a:lnTo>
                    <a:pt x="1320" y="75"/>
                  </a:lnTo>
                  <a:lnTo>
                    <a:pt x="1305" y="68"/>
                  </a:lnTo>
                  <a:lnTo>
                    <a:pt x="1289" y="62"/>
                  </a:lnTo>
                  <a:lnTo>
                    <a:pt x="1272" y="58"/>
                  </a:lnTo>
                  <a:lnTo>
                    <a:pt x="1256" y="56"/>
                  </a:lnTo>
                  <a:lnTo>
                    <a:pt x="1239" y="54"/>
                  </a:lnTo>
                  <a:lnTo>
                    <a:pt x="1224" y="53"/>
                  </a:lnTo>
                  <a:lnTo>
                    <a:pt x="1208" y="53"/>
                  </a:lnTo>
                  <a:lnTo>
                    <a:pt x="1208" y="53"/>
                  </a:lnTo>
                  <a:lnTo>
                    <a:pt x="1170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2" y="54"/>
                  </a:lnTo>
                  <a:lnTo>
                    <a:pt x="1149" y="53"/>
                  </a:lnTo>
                  <a:lnTo>
                    <a:pt x="1146" y="51"/>
                  </a:lnTo>
                  <a:lnTo>
                    <a:pt x="1144" y="48"/>
                  </a:lnTo>
                  <a:lnTo>
                    <a:pt x="1142" y="45"/>
                  </a:lnTo>
                  <a:lnTo>
                    <a:pt x="1141" y="43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1" y="30"/>
                  </a:lnTo>
                  <a:lnTo>
                    <a:pt x="1142" y="27"/>
                  </a:lnTo>
                  <a:lnTo>
                    <a:pt x="1143" y="24"/>
                  </a:lnTo>
                  <a:lnTo>
                    <a:pt x="1146" y="21"/>
                  </a:lnTo>
                  <a:lnTo>
                    <a:pt x="1149" y="19"/>
                  </a:lnTo>
                  <a:lnTo>
                    <a:pt x="1153" y="17"/>
                  </a:lnTo>
                  <a:lnTo>
                    <a:pt x="1158" y="16"/>
                  </a:lnTo>
                  <a:lnTo>
                    <a:pt x="1158" y="16"/>
                  </a:lnTo>
                  <a:lnTo>
                    <a:pt x="1202" y="15"/>
                  </a:lnTo>
                  <a:lnTo>
                    <a:pt x="1202" y="15"/>
                  </a:lnTo>
                  <a:lnTo>
                    <a:pt x="1224" y="15"/>
                  </a:lnTo>
                  <a:lnTo>
                    <a:pt x="1246" y="17"/>
                  </a:lnTo>
                  <a:lnTo>
                    <a:pt x="1270" y="20"/>
                  </a:lnTo>
                  <a:lnTo>
                    <a:pt x="1293" y="25"/>
                  </a:lnTo>
                  <a:lnTo>
                    <a:pt x="1303" y="28"/>
                  </a:lnTo>
                  <a:lnTo>
                    <a:pt x="1315" y="31"/>
                  </a:lnTo>
                  <a:lnTo>
                    <a:pt x="1325" y="35"/>
                  </a:lnTo>
                  <a:lnTo>
                    <a:pt x="1334" y="40"/>
                  </a:lnTo>
                  <a:lnTo>
                    <a:pt x="1345" y="46"/>
                  </a:lnTo>
                  <a:lnTo>
                    <a:pt x="1353" y="53"/>
                  </a:lnTo>
                  <a:lnTo>
                    <a:pt x="1361" y="60"/>
                  </a:lnTo>
                  <a:lnTo>
                    <a:pt x="1369" y="68"/>
                  </a:lnTo>
                  <a:lnTo>
                    <a:pt x="1369" y="68"/>
                  </a:lnTo>
                  <a:lnTo>
                    <a:pt x="1377" y="77"/>
                  </a:lnTo>
                  <a:lnTo>
                    <a:pt x="1383" y="88"/>
                  </a:lnTo>
                  <a:lnTo>
                    <a:pt x="1388" y="98"/>
                  </a:lnTo>
                  <a:lnTo>
                    <a:pt x="1392" y="108"/>
                  </a:lnTo>
                  <a:lnTo>
                    <a:pt x="1396" y="119"/>
                  </a:lnTo>
                  <a:lnTo>
                    <a:pt x="1399" y="130"/>
                  </a:lnTo>
                  <a:lnTo>
                    <a:pt x="1401" y="141"/>
                  </a:lnTo>
                  <a:lnTo>
                    <a:pt x="1403" y="154"/>
                  </a:lnTo>
                  <a:lnTo>
                    <a:pt x="1406" y="178"/>
                  </a:lnTo>
                  <a:lnTo>
                    <a:pt x="1406" y="202"/>
                  </a:lnTo>
                  <a:lnTo>
                    <a:pt x="1406" y="227"/>
                  </a:lnTo>
                  <a:lnTo>
                    <a:pt x="1404" y="252"/>
                  </a:lnTo>
                  <a:lnTo>
                    <a:pt x="1404" y="252"/>
                  </a:lnTo>
                  <a:lnTo>
                    <a:pt x="1403" y="277"/>
                  </a:lnTo>
                  <a:lnTo>
                    <a:pt x="1402" y="301"/>
                  </a:lnTo>
                  <a:lnTo>
                    <a:pt x="1402" y="301"/>
                  </a:lnTo>
                  <a:lnTo>
                    <a:pt x="1403" y="388"/>
                  </a:lnTo>
                  <a:lnTo>
                    <a:pt x="1406" y="473"/>
                  </a:lnTo>
                  <a:lnTo>
                    <a:pt x="1410" y="552"/>
                  </a:lnTo>
                  <a:lnTo>
                    <a:pt x="1413" y="623"/>
                  </a:lnTo>
                  <a:lnTo>
                    <a:pt x="1413" y="623"/>
                  </a:lnTo>
                  <a:lnTo>
                    <a:pt x="1414" y="642"/>
                  </a:lnTo>
                  <a:lnTo>
                    <a:pt x="1414" y="663"/>
                  </a:lnTo>
                  <a:lnTo>
                    <a:pt x="1411" y="702"/>
                  </a:lnTo>
                  <a:lnTo>
                    <a:pt x="1408" y="743"/>
                  </a:lnTo>
                  <a:lnTo>
                    <a:pt x="1402" y="782"/>
                  </a:lnTo>
                  <a:lnTo>
                    <a:pt x="1402" y="782"/>
                  </a:lnTo>
                  <a:lnTo>
                    <a:pt x="1398" y="815"/>
                  </a:lnTo>
                  <a:lnTo>
                    <a:pt x="1394" y="849"/>
                  </a:lnTo>
                  <a:lnTo>
                    <a:pt x="1392" y="883"/>
                  </a:lnTo>
                  <a:lnTo>
                    <a:pt x="1391" y="917"/>
                  </a:lnTo>
                  <a:lnTo>
                    <a:pt x="1391" y="917"/>
                  </a:lnTo>
                  <a:lnTo>
                    <a:pt x="1391" y="960"/>
                  </a:lnTo>
                  <a:lnTo>
                    <a:pt x="1391" y="960"/>
                  </a:lnTo>
                  <a:lnTo>
                    <a:pt x="1392" y="992"/>
                  </a:lnTo>
                  <a:lnTo>
                    <a:pt x="1391" y="1024"/>
                  </a:lnTo>
                  <a:lnTo>
                    <a:pt x="1390" y="1056"/>
                  </a:lnTo>
                  <a:lnTo>
                    <a:pt x="1388" y="1088"/>
                  </a:lnTo>
                  <a:lnTo>
                    <a:pt x="1384" y="1120"/>
                  </a:lnTo>
                  <a:lnTo>
                    <a:pt x="1380" y="1135"/>
                  </a:lnTo>
                  <a:lnTo>
                    <a:pt x="1377" y="1150"/>
                  </a:lnTo>
                  <a:lnTo>
                    <a:pt x="1371" y="1165"/>
                  </a:lnTo>
                  <a:lnTo>
                    <a:pt x="1366" y="1181"/>
                  </a:lnTo>
                  <a:lnTo>
                    <a:pt x="1360" y="1195"/>
                  </a:lnTo>
                  <a:lnTo>
                    <a:pt x="1354" y="1210"/>
                  </a:lnTo>
                  <a:lnTo>
                    <a:pt x="1354" y="1210"/>
                  </a:lnTo>
                  <a:lnTo>
                    <a:pt x="1347" y="1221"/>
                  </a:lnTo>
                  <a:lnTo>
                    <a:pt x="1337" y="1230"/>
                  </a:lnTo>
                  <a:lnTo>
                    <a:pt x="1328" y="1239"/>
                  </a:lnTo>
                  <a:lnTo>
                    <a:pt x="1317" y="1248"/>
                  </a:lnTo>
                  <a:lnTo>
                    <a:pt x="1304" y="1254"/>
                  </a:lnTo>
                  <a:lnTo>
                    <a:pt x="1292" y="1260"/>
                  </a:lnTo>
                  <a:lnTo>
                    <a:pt x="1277" y="1265"/>
                  </a:lnTo>
                  <a:lnTo>
                    <a:pt x="1263" y="1269"/>
                  </a:lnTo>
                  <a:lnTo>
                    <a:pt x="1249" y="1273"/>
                  </a:lnTo>
                  <a:lnTo>
                    <a:pt x="1233" y="1276"/>
                  </a:lnTo>
                  <a:lnTo>
                    <a:pt x="1202" y="1280"/>
                  </a:lnTo>
                  <a:lnTo>
                    <a:pt x="1171" y="1282"/>
                  </a:lnTo>
                  <a:lnTo>
                    <a:pt x="1142" y="1282"/>
                  </a:lnTo>
                  <a:lnTo>
                    <a:pt x="1142" y="1282"/>
                  </a:lnTo>
                  <a:lnTo>
                    <a:pt x="1137" y="1282"/>
                  </a:lnTo>
                  <a:lnTo>
                    <a:pt x="1133" y="1280"/>
                  </a:lnTo>
                  <a:lnTo>
                    <a:pt x="1131" y="1279"/>
                  </a:lnTo>
                  <a:lnTo>
                    <a:pt x="1128" y="1279"/>
                  </a:lnTo>
                  <a:lnTo>
                    <a:pt x="1128" y="1279"/>
                  </a:lnTo>
                  <a:lnTo>
                    <a:pt x="1081" y="1282"/>
                  </a:lnTo>
                  <a:lnTo>
                    <a:pt x="1036" y="1286"/>
                  </a:lnTo>
                  <a:lnTo>
                    <a:pt x="1036" y="1286"/>
                  </a:lnTo>
                  <a:lnTo>
                    <a:pt x="986" y="1291"/>
                  </a:lnTo>
                  <a:lnTo>
                    <a:pt x="936" y="1294"/>
                  </a:lnTo>
                  <a:lnTo>
                    <a:pt x="936" y="1294"/>
                  </a:lnTo>
                  <a:lnTo>
                    <a:pt x="890" y="1294"/>
                  </a:lnTo>
                  <a:lnTo>
                    <a:pt x="890" y="12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6" name="Freeform 712"/>
            <p:cNvSpPr/>
            <p:nvPr/>
          </p:nvSpPr>
          <p:spPr bwMode="auto">
            <a:xfrm>
              <a:off x="4203701" y="4283075"/>
              <a:ext cx="715963" cy="34925"/>
            </a:xfrm>
            <a:custGeom>
              <a:avLst/>
              <a:gdLst/>
              <a:ahLst/>
              <a:cxnLst>
                <a:cxn ang="0">
                  <a:pos x="1335" y="65"/>
                </a:cxn>
                <a:cxn ang="0">
                  <a:pos x="983" y="61"/>
                </a:cxn>
                <a:cxn ang="0">
                  <a:pos x="816" y="59"/>
                </a:cxn>
                <a:cxn ang="0">
                  <a:pos x="646" y="58"/>
                </a:cxn>
                <a:cxn ang="0">
                  <a:pos x="548" y="56"/>
                </a:cxn>
                <a:cxn ang="0">
                  <a:pos x="451" y="52"/>
                </a:cxn>
                <a:cxn ang="0">
                  <a:pos x="302" y="47"/>
                </a:cxn>
                <a:cxn ang="0">
                  <a:pos x="265" y="47"/>
                </a:cxn>
                <a:cxn ang="0">
                  <a:pos x="215" y="47"/>
                </a:cxn>
                <a:cxn ang="0">
                  <a:pos x="165" y="47"/>
                </a:cxn>
                <a:cxn ang="0">
                  <a:pos x="107" y="46"/>
                </a:cxn>
                <a:cxn ang="0">
                  <a:pos x="88" y="45"/>
                </a:cxn>
                <a:cxn ang="0">
                  <a:pos x="67" y="42"/>
                </a:cxn>
                <a:cxn ang="0">
                  <a:pos x="30" y="38"/>
                </a:cxn>
                <a:cxn ang="0">
                  <a:pos x="17" y="38"/>
                </a:cxn>
                <a:cxn ang="0">
                  <a:pos x="9" y="36"/>
                </a:cxn>
                <a:cxn ang="0">
                  <a:pos x="3" y="31"/>
                </a:cxn>
                <a:cxn ang="0">
                  <a:pos x="1" y="25"/>
                </a:cxn>
                <a:cxn ang="0">
                  <a:pos x="0" y="20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3" y="1"/>
                </a:cxn>
                <a:cxn ang="0">
                  <a:pos x="17" y="0"/>
                </a:cxn>
                <a:cxn ang="0">
                  <a:pos x="72" y="4"/>
                </a:cxn>
                <a:cxn ang="0">
                  <a:pos x="100" y="7"/>
                </a:cxn>
                <a:cxn ang="0">
                  <a:pos x="129" y="8"/>
                </a:cxn>
                <a:cxn ang="0">
                  <a:pos x="178" y="8"/>
                </a:cxn>
                <a:cxn ang="0">
                  <a:pos x="228" y="8"/>
                </a:cxn>
                <a:cxn ang="0">
                  <a:pos x="301" y="8"/>
                </a:cxn>
                <a:cxn ang="0">
                  <a:pos x="428" y="14"/>
                </a:cxn>
                <a:cxn ang="0">
                  <a:pos x="537" y="18"/>
                </a:cxn>
                <a:cxn ang="0">
                  <a:pos x="646" y="20"/>
                </a:cxn>
                <a:cxn ang="0">
                  <a:pos x="893" y="24"/>
                </a:cxn>
                <a:cxn ang="0">
                  <a:pos x="1113" y="26"/>
                </a:cxn>
                <a:cxn ang="0">
                  <a:pos x="1335" y="28"/>
                </a:cxn>
                <a:cxn ang="0">
                  <a:pos x="1341" y="28"/>
                </a:cxn>
                <a:cxn ang="0">
                  <a:pos x="1347" y="32"/>
                </a:cxn>
                <a:cxn ang="0">
                  <a:pos x="1351" y="37"/>
                </a:cxn>
                <a:cxn ang="0">
                  <a:pos x="1353" y="47"/>
                </a:cxn>
                <a:cxn ang="0">
                  <a:pos x="1352" y="53"/>
                </a:cxn>
                <a:cxn ang="0">
                  <a:pos x="1350" y="59"/>
                </a:cxn>
                <a:cxn ang="0">
                  <a:pos x="1344" y="63"/>
                </a:cxn>
                <a:cxn ang="0">
                  <a:pos x="1335" y="65"/>
                </a:cxn>
              </a:cxnLst>
              <a:rect l="0" t="0" r="r" b="b"/>
              <a:pathLst>
                <a:path w="1353" h="65">
                  <a:moveTo>
                    <a:pt x="1335" y="65"/>
                  </a:moveTo>
                  <a:lnTo>
                    <a:pt x="1335" y="65"/>
                  </a:lnTo>
                  <a:lnTo>
                    <a:pt x="1158" y="64"/>
                  </a:lnTo>
                  <a:lnTo>
                    <a:pt x="983" y="61"/>
                  </a:lnTo>
                  <a:lnTo>
                    <a:pt x="983" y="61"/>
                  </a:lnTo>
                  <a:lnTo>
                    <a:pt x="816" y="59"/>
                  </a:lnTo>
                  <a:lnTo>
                    <a:pt x="646" y="58"/>
                  </a:lnTo>
                  <a:lnTo>
                    <a:pt x="646" y="58"/>
                  </a:lnTo>
                  <a:lnTo>
                    <a:pt x="598" y="57"/>
                  </a:lnTo>
                  <a:lnTo>
                    <a:pt x="548" y="56"/>
                  </a:lnTo>
                  <a:lnTo>
                    <a:pt x="451" y="52"/>
                  </a:lnTo>
                  <a:lnTo>
                    <a:pt x="451" y="52"/>
                  </a:lnTo>
                  <a:lnTo>
                    <a:pt x="377" y="49"/>
                  </a:lnTo>
                  <a:lnTo>
                    <a:pt x="302" y="47"/>
                  </a:lnTo>
                  <a:lnTo>
                    <a:pt x="302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165" y="47"/>
                  </a:lnTo>
                  <a:lnTo>
                    <a:pt x="165" y="47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88" y="45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42" y="39"/>
                  </a:lnTo>
                  <a:lnTo>
                    <a:pt x="30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3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3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4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100" y="7"/>
                  </a:lnTo>
                  <a:lnTo>
                    <a:pt x="114" y="8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301" y="8"/>
                  </a:lnTo>
                  <a:lnTo>
                    <a:pt x="301" y="8"/>
                  </a:lnTo>
                  <a:lnTo>
                    <a:pt x="428" y="14"/>
                  </a:lnTo>
                  <a:lnTo>
                    <a:pt x="428" y="14"/>
                  </a:lnTo>
                  <a:lnTo>
                    <a:pt x="537" y="18"/>
                  </a:lnTo>
                  <a:lnTo>
                    <a:pt x="592" y="19"/>
                  </a:lnTo>
                  <a:lnTo>
                    <a:pt x="646" y="20"/>
                  </a:lnTo>
                  <a:lnTo>
                    <a:pt x="646" y="20"/>
                  </a:lnTo>
                  <a:lnTo>
                    <a:pt x="893" y="24"/>
                  </a:lnTo>
                  <a:lnTo>
                    <a:pt x="893" y="24"/>
                  </a:lnTo>
                  <a:lnTo>
                    <a:pt x="1113" y="26"/>
                  </a:lnTo>
                  <a:lnTo>
                    <a:pt x="1225" y="27"/>
                  </a:lnTo>
                  <a:lnTo>
                    <a:pt x="1335" y="28"/>
                  </a:lnTo>
                  <a:lnTo>
                    <a:pt x="1335" y="28"/>
                  </a:lnTo>
                  <a:lnTo>
                    <a:pt x="1341" y="28"/>
                  </a:lnTo>
                  <a:lnTo>
                    <a:pt x="1344" y="30"/>
                  </a:lnTo>
                  <a:lnTo>
                    <a:pt x="1347" y="32"/>
                  </a:lnTo>
                  <a:lnTo>
                    <a:pt x="1350" y="34"/>
                  </a:lnTo>
                  <a:lnTo>
                    <a:pt x="1351" y="37"/>
                  </a:lnTo>
                  <a:lnTo>
                    <a:pt x="1352" y="40"/>
                  </a:lnTo>
                  <a:lnTo>
                    <a:pt x="1353" y="47"/>
                  </a:lnTo>
                  <a:lnTo>
                    <a:pt x="1353" y="47"/>
                  </a:lnTo>
                  <a:lnTo>
                    <a:pt x="1352" y="53"/>
                  </a:lnTo>
                  <a:lnTo>
                    <a:pt x="1351" y="56"/>
                  </a:lnTo>
                  <a:lnTo>
                    <a:pt x="1350" y="59"/>
                  </a:lnTo>
                  <a:lnTo>
                    <a:pt x="1347" y="61"/>
                  </a:lnTo>
                  <a:lnTo>
                    <a:pt x="1344" y="63"/>
                  </a:lnTo>
                  <a:lnTo>
                    <a:pt x="1341" y="65"/>
                  </a:lnTo>
                  <a:lnTo>
                    <a:pt x="1335" y="65"/>
                  </a:lnTo>
                  <a:lnTo>
                    <a:pt x="133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7" name="Freeform 713"/>
            <p:cNvSpPr>
              <a:spLocks noEditPoints="1"/>
            </p:cNvSpPr>
            <p:nvPr/>
          </p:nvSpPr>
          <p:spPr bwMode="auto">
            <a:xfrm>
              <a:off x="4273551" y="4346575"/>
              <a:ext cx="196850" cy="188913"/>
            </a:xfrm>
            <a:custGeom>
              <a:avLst/>
              <a:gdLst/>
              <a:ahLst/>
              <a:cxnLst>
                <a:cxn ang="0">
                  <a:pos x="170" y="355"/>
                </a:cxn>
                <a:cxn ang="0">
                  <a:pos x="132" y="333"/>
                </a:cxn>
                <a:cxn ang="0">
                  <a:pos x="123" y="313"/>
                </a:cxn>
                <a:cxn ang="0">
                  <a:pos x="128" y="272"/>
                </a:cxn>
                <a:cxn ang="0">
                  <a:pos x="168" y="190"/>
                </a:cxn>
                <a:cxn ang="0">
                  <a:pos x="182" y="147"/>
                </a:cxn>
                <a:cxn ang="0">
                  <a:pos x="157" y="150"/>
                </a:cxn>
                <a:cxn ang="0">
                  <a:pos x="142" y="185"/>
                </a:cxn>
                <a:cxn ang="0">
                  <a:pos x="114" y="201"/>
                </a:cxn>
                <a:cxn ang="0">
                  <a:pos x="70" y="205"/>
                </a:cxn>
                <a:cxn ang="0">
                  <a:pos x="33" y="192"/>
                </a:cxn>
                <a:cxn ang="0">
                  <a:pos x="9" y="158"/>
                </a:cxn>
                <a:cxn ang="0">
                  <a:pos x="0" y="86"/>
                </a:cxn>
                <a:cxn ang="0">
                  <a:pos x="0" y="50"/>
                </a:cxn>
                <a:cxn ang="0">
                  <a:pos x="7" y="37"/>
                </a:cxn>
                <a:cxn ang="0">
                  <a:pos x="37" y="9"/>
                </a:cxn>
                <a:cxn ang="0">
                  <a:pos x="95" y="0"/>
                </a:cxn>
                <a:cxn ang="0">
                  <a:pos x="264" y="8"/>
                </a:cxn>
                <a:cxn ang="0">
                  <a:pos x="321" y="13"/>
                </a:cxn>
                <a:cxn ang="0">
                  <a:pos x="354" y="36"/>
                </a:cxn>
                <a:cxn ang="0">
                  <a:pos x="370" y="72"/>
                </a:cxn>
                <a:cxn ang="0">
                  <a:pos x="364" y="144"/>
                </a:cxn>
                <a:cxn ang="0">
                  <a:pos x="334" y="222"/>
                </a:cxn>
                <a:cxn ang="0">
                  <a:pos x="291" y="310"/>
                </a:cxn>
                <a:cxn ang="0">
                  <a:pos x="250" y="347"/>
                </a:cxn>
                <a:cxn ang="0">
                  <a:pos x="212" y="358"/>
                </a:cxn>
                <a:cxn ang="0">
                  <a:pos x="170" y="99"/>
                </a:cxn>
                <a:cxn ang="0">
                  <a:pos x="222" y="102"/>
                </a:cxn>
                <a:cxn ang="0">
                  <a:pos x="244" y="116"/>
                </a:cxn>
                <a:cxn ang="0">
                  <a:pos x="252" y="125"/>
                </a:cxn>
                <a:cxn ang="0">
                  <a:pos x="251" y="145"/>
                </a:cxn>
                <a:cxn ang="0">
                  <a:pos x="191" y="243"/>
                </a:cxn>
                <a:cxn ang="0">
                  <a:pos x="175" y="292"/>
                </a:cxn>
                <a:cxn ang="0">
                  <a:pos x="180" y="310"/>
                </a:cxn>
                <a:cxn ang="0">
                  <a:pos x="204" y="316"/>
                </a:cxn>
                <a:cxn ang="0">
                  <a:pos x="233" y="306"/>
                </a:cxn>
                <a:cxn ang="0">
                  <a:pos x="270" y="261"/>
                </a:cxn>
                <a:cxn ang="0">
                  <a:pos x="307" y="163"/>
                </a:cxn>
                <a:cxn ang="0">
                  <a:pos x="324" y="116"/>
                </a:cxn>
                <a:cxn ang="0">
                  <a:pos x="324" y="73"/>
                </a:cxn>
                <a:cxn ang="0">
                  <a:pos x="304" y="56"/>
                </a:cxn>
                <a:cxn ang="0">
                  <a:pos x="162" y="48"/>
                </a:cxn>
                <a:cxn ang="0">
                  <a:pos x="110" y="44"/>
                </a:cxn>
                <a:cxn ang="0">
                  <a:pos x="65" y="46"/>
                </a:cxn>
                <a:cxn ang="0">
                  <a:pos x="48" y="61"/>
                </a:cxn>
                <a:cxn ang="0">
                  <a:pos x="45" y="90"/>
                </a:cxn>
                <a:cxn ang="0">
                  <a:pos x="55" y="149"/>
                </a:cxn>
                <a:cxn ang="0">
                  <a:pos x="67" y="159"/>
                </a:cxn>
                <a:cxn ang="0">
                  <a:pos x="80" y="160"/>
                </a:cxn>
                <a:cxn ang="0">
                  <a:pos x="104" y="156"/>
                </a:cxn>
                <a:cxn ang="0">
                  <a:pos x="114" y="126"/>
                </a:cxn>
                <a:cxn ang="0">
                  <a:pos x="116" y="111"/>
                </a:cxn>
                <a:cxn ang="0">
                  <a:pos x="130" y="100"/>
                </a:cxn>
              </a:cxnLst>
              <a:rect l="0" t="0" r="r" b="b"/>
              <a:pathLst>
                <a:path w="372" h="359">
                  <a:moveTo>
                    <a:pt x="201" y="359"/>
                  </a:moveTo>
                  <a:lnTo>
                    <a:pt x="201" y="359"/>
                  </a:lnTo>
                  <a:lnTo>
                    <a:pt x="191" y="358"/>
                  </a:lnTo>
                  <a:lnTo>
                    <a:pt x="180" y="357"/>
                  </a:lnTo>
                  <a:lnTo>
                    <a:pt x="170" y="355"/>
                  </a:lnTo>
                  <a:lnTo>
                    <a:pt x="160" y="352"/>
                  </a:lnTo>
                  <a:lnTo>
                    <a:pt x="152" y="348"/>
                  </a:lnTo>
                  <a:lnTo>
                    <a:pt x="145" y="344"/>
                  </a:lnTo>
                  <a:lnTo>
                    <a:pt x="137" y="338"/>
                  </a:lnTo>
                  <a:lnTo>
                    <a:pt x="132" y="333"/>
                  </a:lnTo>
                  <a:lnTo>
                    <a:pt x="132" y="333"/>
                  </a:lnTo>
                  <a:lnTo>
                    <a:pt x="129" y="327"/>
                  </a:lnTo>
                  <a:lnTo>
                    <a:pt x="126" y="323"/>
                  </a:lnTo>
                  <a:lnTo>
                    <a:pt x="124" y="318"/>
                  </a:lnTo>
                  <a:lnTo>
                    <a:pt x="123" y="313"/>
                  </a:lnTo>
                  <a:lnTo>
                    <a:pt x="122" y="308"/>
                  </a:lnTo>
                  <a:lnTo>
                    <a:pt x="122" y="302"/>
                  </a:lnTo>
                  <a:lnTo>
                    <a:pt x="124" y="289"/>
                  </a:lnTo>
                  <a:lnTo>
                    <a:pt x="124" y="289"/>
                  </a:lnTo>
                  <a:lnTo>
                    <a:pt x="128" y="272"/>
                  </a:lnTo>
                  <a:lnTo>
                    <a:pt x="134" y="255"/>
                  </a:lnTo>
                  <a:lnTo>
                    <a:pt x="142" y="239"/>
                  </a:lnTo>
                  <a:lnTo>
                    <a:pt x="150" y="222"/>
                  </a:lnTo>
                  <a:lnTo>
                    <a:pt x="159" y="205"/>
                  </a:lnTo>
                  <a:lnTo>
                    <a:pt x="168" y="190"/>
                  </a:lnTo>
                  <a:lnTo>
                    <a:pt x="188" y="159"/>
                  </a:lnTo>
                  <a:lnTo>
                    <a:pt x="196" y="147"/>
                  </a:lnTo>
                  <a:lnTo>
                    <a:pt x="186" y="147"/>
                  </a:lnTo>
                  <a:lnTo>
                    <a:pt x="186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63" y="146"/>
                  </a:lnTo>
                  <a:lnTo>
                    <a:pt x="158" y="145"/>
                  </a:lnTo>
                  <a:lnTo>
                    <a:pt x="157" y="150"/>
                  </a:lnTo>
                  <a:lnTo>
                    <a:pt x="157" y="150"/>
                  </a:lnTo>
                  <a:lnTo>
                    <a:pt x="155" y="158"/>
                  </a:lnTo>
                  <a:lnTo>
                    <a:pt x="153" y="166"/>
                  </a:lnTo>
                  <a:lnTo>
                    <a:pt x="150" y="172"/>
                  </a:lnTo>
                  <a:lnTo>
                    <a:pt x="146" y="179"/>
                  </a:lnTo>
                  <a:lnTo>
                    <a:pt x="142" y="185"/>
                  </a:lnTo>
                  <a:lnTo>
                    <a:pt x="135" y="190"/>
                  </a:lnTo>
                  <a:lnTo>
                    <a:pt x="129" y="194"/>
                  </a:lnTo>
                  <a:lnTo>
                    <a:pt x="122" y="198"/>
                  </a:lnTo>
                  <a:lnTo>
                    <a:pt x="122" y="198"/>
                  </a:lnTo>
                  <a:lnTo>
                    <a:pt x="114" y="201"/>
                  </a:lnTo>
                  <a:lnTo>
                    <a:pt x="104" y="204"/>
                  </a:lnTo>
                  <a:lnTo>
                    <a:pt x="94" y="205"/>
                  </a:lnTo>
                  <a:lnTo>
                    <a:pt x="83" y="207"/>
                  </a:lnTo>
                  <a:lnTo>
                    <a:pt x="83" y="207"/>
                  </a:lnTo>
                  <a:lnTo>
                    <a:pt x="70" y="205"/>
                  </a:lnTo>
                  <a:lnTo>
                    <a:pt x="59" y="203"/>
                  </a:lnTo>
                  <a:lnTo>
                    <a:pt x="50" y="201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33" y="192"/>
                  </a:lnTo>
                  <a:lnTo>
                    <a:pt x="27" y="187"/>
                  </a:lnTo>
                  <a:lnTo>
                    <a:pt x="22" y="181"/>
                  </a:lnTo>
                  <a:lnTo>
                    <a:pt x="17" y="173"/>
                  </a:lnTo>
                  <a:lnTo>
                    <a:pt x="12" y="166"/>
                  </a:lnTo>
                  <a:lnTo>
                    <a:pt x="9" y="158"/>
                  </a:lnTo>
                  <a:lnTo>
                    <a:pt x="6" y="150"/>
                  </a:lnTo>
                  <a:lnTo>
                    <a:pt x="4" y="140"/>
                  </a:lnTo>
                  <a:lnTo>
                    <a:pt x="2" y="123"/>
                  </a:lnTo>
                  <a:lnTo>
                    <a:pt x="0" y="104"/>
                  </a:lnTo>
                  <a:lnTo>
                    <a:pt x="0" y="86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1" y="45"/>
                  </a:lnTo>
                  <a:lnTo>
                    <a:pt x="3" y="42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12" y="29"/>
                  </a:lnTo>
                  <a:lnTo>
                    <a:pt x="19" y="21"/>
                  </a:lnTo>
                  <a:lnTo>
                    <a:pt x="27" y="14"/>
                  </a:lnTo>
                  <a:lnTo>
                    <a:pt x="37" y="9"/>
                  </a:lnTo>
                  <a:lnTo>
                    <a:pt x="49" y="5"/>
                  </a:lnTo>
                  <a:lnTo>
                    <a:pt x="63" y="2"/>
                  </a:lnTo>
                  <a:lnTo>
                    <a:pt x="79" y="1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127" y="1"/>
                  </a:lnTo>
                  <a:lnTo>
                    <a:pt x="159" y="2"/>
                  </a:lnTo>
                  <a:lnTo>
                    <a:pt x="223" y="5"/>
                  </a:lnTo>
                  <a:lnTo>
                    <a:pt x="223" y="5"/>
                  </a:lnTo>
                  <a:lnTo>
                    <a:pt x="264" y="8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13" y="10"/>
                  </a:lnTo>
                  <a:lnTo>
                    <a:pt x="313" y="10"/>
                  </a:lnTo>
                  <a:lnTo>
                    <a:pt x="321" y="13"/>
                  </a:lnTo>
                  <a:lnTo>
                    <a:pt x="330" y="16"/>
                  </a:lnTo>
                  <a:lnTo>
                    <a:pt x="337" y="21"/>
                  </a:lnTo>
                  <a:lnTo>
                    <a:pt x="343" y="25"/>
                  </a:lnTo>
                  <a:lnTo>
                    <a:pt x="349" y="30"/>
                  </a:lnTo>
                  <a:lnTo>
                    <a:pt x="354" y="36"/>
                  </a:lnTo>
                  <a:lnTo>
                    <a:pt x="358" y="42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67" y="60"/>
                  </a:lnTo>
                  <a:lnTo>
                    <a:pt x="370" y="72"/>
                  </a:lnTo>
                  <a:lnTo>
                    <a:pt x="372" y="86"/>
                  </a:lnTo>
                  <a:lnTo>
                    <a:pt x="372" y="99"/>
                  </a:lnTo>
                  <a:lnTo>
                    <a:pt x="370" y="114"/>
                  </a:lnTo>
                  <a:lnTo>
                    <a:pt x="368" y="128"/>
                  </a:lnTo>
                  <a:lnTo>
                    <a:pt x="364" y="144"/>
                  </a:lnTo>
                  <a:lnTo>
                    <a:pt x="357" y="159"/>
                  </a:lnTo>
                  <a:lnTo>
                    <a:pt x="357" y="159"/>
                  </a:lnTo>
                  <a:lnTo>
                    <a:pt x="342" y="199"/>
                  </a:lnTo>
                  <a:lnTo>
                    <a:pt x="342" y="199"/>
                  </a:lnTo>
                  <a:lnTo>
                    <a:pt x="334" y="222"/>
                  </a:lnTo>
                  <a:lnTo>
                    <a:pt x="324" y="246"/>
                  </a:lnTo>
                  <a:lnTo>
                    <a:pt x="315" y="269"/>
                  </a:lnTo>
                  <a:lnTo>
                    <a:pt x="304" y="289"/>
                  </a:lnTo>
                  <a:lnTo>
                    <a:pt x="298" y="299"/>
                  </a:lnTo>
                  <a:lnTo>
                    <a:pt x="291" y="310"/>
                  </a:lnTo>
                  <a:lnTo>
                    <a:pt x="284" y="318"/>
                  </a:lnTo>
                  <a:lnTo>
                    <a:pt x="277" y="326"/>
                  </a:lnTo>
                  <a:lnTo>
                    <a:pt x="269" y="335"/>
                  </a:lnTo>
                  <a:lnTo>
                    <a:pt x="259" y="341"/>
                  </a:lnTo>
                  <a:lnTo>
                    <a:pt x="250" y="347"/>
                  </a:lnTo>
                  <a:lnTo>
                    <a:pt x="241" y="352"/>
                  </a:lnTo>
                  <a:lnTo>
                    <a:pt x="241" y="352"/>
                  </a:lnTo>
                  <a:lnTo>
                    <a:pt x="231" y="355"/>
                  </a:lnTo>
                  <a:lnTo>
                    <a:pt x="222" y="357"/>
                  </a:lnTo>
                  <a:lnTo>
                    <a:pt x="212" y="358"/>
                  </a:lnTo>
                  <a:lnTo>
                    <a:pt x="201" y="359"/>
                  </a:lnTo>
                  <a:lnTo>
                    <a:pt x="201" y="359"/>
                  </a:lnTo>
                  <a:close/>
                  <a:moveTo>
                    <a:pt x="139" y="98"/>
                  </a:moveTo>
                  <a:lnTo>
                    <a:pt x="139" y="98"/>
                  </a:lnTo>
                  <a:lnTo>
                    <a:pt x="170" y="99"/>
                  </a:lnTo>
                  <a:lnTo>
                    <a:pt x="170" y="99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16" y="101"/>
                  </a:lnTo>
                  <a:lnTo>
                    <a:pt x="222" y="102"/>
                  </a:lnTo>
                  <a:lnTo>
                    <a:pt x="227" y="103"/>
                  </a:lnTo>
                  <a:lnTo>
                    <a:pt x="232" y="105"/>
                  </a:lnTo>
                  <a:lnTo>
                    <a:pt x="238" y="107"/>
                  </a:lnTo>
                  <a:lnTo>
                    <a:pt x="241" y="111"/>
                  </a:lnTo>
                  <a:lnTo>
                    <a:pt x="244" y="116"/>
                  </a:lnTo>
                  <a:lnTo>
                    <a:pt x="245" y="117"/>
                  </a:lnTo>
                  <a:lnTo>
                    <a:pt x="246" y="117"/>
                  </a:lnTo>
                  <a:lnTo>
                    <a:pt x="246" y="117"/>
                  </a:lnTo>
                  <a:lnTo>
                    <a:pt x="250" y="122"/>
                  </a:lnTo>
                  <a:lnTo>
                    <a:pt x="252" y="125"/>
                  </a:lnTo>
                  <a:lnTo>
                    <a:pt x="254" y="129"/>
                  </a:lnTo>
                  <a:lnTo>
                    <a:pt x="254" y="132"/>
                  </a:lnTo>
                  <a:lnTo>
                    <a:pt x="254" y="136"/>
                  </a:lnTo>
                  <a:lnTo>
                    <a:pt x="253" y="140"/>
                  </a:lnTo>
                  <a:lnTo>
                    <a:pt x="251" y="145"/>
                  </a:lnTo>
                  <a:lnTo>
                    <a:pt x="251" y="145"/>
                  </a:lnTo>
                  <a:lnTo>
                    <a:pt x="226" y="186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91" y="243"/>
                  </a:lnTo>
                  <a:lnTo>
                    <a:pt x="186" y="253"/>
                  </a:lnTo>
                  <a:lnTo>
                    <a:pt x="181" y="263"/>
                  </a:lnTo>
                  <a:lnTo>
                    <a:pt x="177" y="276"/>
                  </a:lnTo>
                  <a:lnTo>
                    <a:pt x="175" y="287"/>
                  </a:lnTo>
                  <a:lnTo>
                    <a:pt x="175" y="292"/>
                  </a:lnTo>
                  <a:lnTo>
                    <a:pt x="175" y="297"/>
                  </a:lnTo>
                  <a:lnTo>
                    <a:pt x="176" y="302"/>
                  </a:lnTo>
                  <a:lnTo>
                    <a:pt x="177" y="306"/>
                  </a:lnTo>
                  <a:lnTo>
                    <a:pt x="177" y="306"/>
                  </a:lnTo>
                  <a:lnTo>
                    <a:pt x="180" y="310"/>
                  </a:lnTo>
                  <a:lnTo>
                    <a:pt x="184" y="313"/>
                  </a:lnTo>
                  <a:lnTo>
                    <a:pt x="189" y="316"/>
                  </a:lnTo>
                  <a:lnTo>
                    <a:pt x="197" y="316"/>
                  </a:lnTo>
                  <a:lnTo>
                    <a:pt x="197" y="316"/>
                  </a:lnTo>
                  <a:lnTo>
                    <a:pt x="204" y="316"/>
                  </a:lnTo>
                  <a:lnTo>
                    <a:pt x="211" y="315"/>
                  </a:lnTo>
                  <a:lnTo>
                    <a:pt x="218" y="312"/>
                  </a:lnTo>
                  <a:lnTo>
                    <a:pt x="227" y="309"/>
                  </a:lnTo>
                  <a:lnTo>
                    <a:pt x="227" y="309"/>
                  </a:lnTo>
                  <a:lnTo>
                    <a:pt x="233" y="306"/>
                  </a:lnTo>
                  <a:lnTo>
                    <a:pt x="240" y="302"/>
                  </a:lnTo>
                  <a:lnTo>
                    <a:pt x="245" y="296"/>
                  </a:lnTo>
                  <a:lnTo>
                    <a:pt x="251" y="290"/>
                  </a:lnTo>
                  <a:lnTo>
                    <a:pt x="260" y="277"/>
                  </a:lnTo>
                  <a:lnTo>
                    <a:pt x="270" y="261"/>
                  </a:lnTo>
                  <a:lnTo>
                    <a:pt x="277" y="244"/>
                  </a:lnTo>
                  <a:lnTo>
                    <a:pt x="284" y="226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307" y="163"/>
                  </a:lnTo>
                  <a:lnTo>
                    <a:pt x="310" y="157"/>
                  </a:lnTo>
                  <a:lnTo>
                    <a:pt x="310" y="157"/>
                  </a:lnTo>
                  <a:lnTo>
                    <a:pt x="317" y="138"/>
                  </a:lnTo>
                  <a:lnTo>
                    <a:pt x="321" y="127"/>
                  </a:lnTo>
                  <a:lnTo>
                    <a:pt x="324" y="116"/>
                  </a:lnTo>
                  <a:lnTo>
                    <a:pt x="326" y="104"/>
                  </a:lnTo>
                  <a:lnTo>
                    <a:pt x="327" y="93"/>
                  </a:lnTo>
                  <a:lnTo>
                    <a:pt x="327" y="83"/>
                  </a:lnTo>
                  <a:lnTo>
                    <a:pt x="326" y="78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1" y="67"/>
                  </a:lnTo>
                  <a:lnTo>
                    <a:pt x="316" y="62"/>
                  </a:lnTo>
                  <a:lnTo>
                    <a:pt x="311" y="59"/>
                  </a:lnTo>
                  <a:lnTo>
                    <a:pt x="304" y="56"/>
                  </a:lnTo>
                  <a:lnTo>
                    <a:pt x="303" y="55"/>
                  </a:lnTo>
                  <a:lnTo>
                    <a:pt x="294" y="55"/>
                  </a:lnTo>
                  <a:lnTo>
                    <a:pt x="294" y="55"/>
                  </a:lnTo>
                  <a:lnTo>
                    <a:pt x="228" y="53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25" y="45"/>
                  </a:lnTo>
                  <a:lnTo>
                    <a:pt x="110" y="44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80" y="44"/>
                  </a:lnTo>
                  <a:lnTo>
                    <a:pt x="72" y="45"/>
                  </a:lnTo>
                  <a:lnTo>
                    <a:pt x="65" y="46"/>
                  </a:lnTo>
                  <a:lnTo>
                    <a:pt x="59" y="48"/>
                  </a:lnTo>
                  <a:lnTo>
                    <a:pt x="54" y="52"/>
                  </a:lnTo>
                  <a:lnTo>
                    <a:pt x="50" y="56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90"/>
                  </a:lnTo>
                  <a:lnTo>
                    <a:pt x="45" y="109"/>
                  </a:lnTo>
                  <a:lnTo>
                    <a:pt x="47" y="120"/>
                  </a:lnTo>
                  <a:lnTo>
                    <a:pt x="49" y="130"/>
                  </a:lnTo>
                  <a:lnTo>
                    <a:pt x="51" y="139"/>
                  </a:lnTo>
                  <a:lnTo>
                    <a:pt x="55" y="149"/>
                  </a:lnTo>
                  <a:lnTo>
                    <a:pt x="55" y="149"/>
                  </a:lnTo>
                  <a:lnTo>
                    <a:pt x="57" y="153"/>
                  </a:lnTo>
                  <a:lnTo>
                    <a:pt x="60" y="155"/>
                  </a:lnTo>
                  <a:lnTo>
                    <a:pt x="63" y="157"/>
                  </a:lnTo>
                  <a:lnTo>
                    <a:pt x="67" y="159"/>
                  </a:lnTo>
                  <a:lnTo>
                    <a:pt x="74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8" y="160"/>
                  </a:lnTo>
                  <a:lnTo>
                    <a:pt x="91" y="160"/>
                  </a:lnTo>
                  <a:lnTo>
                    <a:pt x="91" y="160"/>
                  </a:lnTo>
                  <a:lnTo>
                    <a:pt x="98" y="159"/>
                  </a:lnTo>
                  <a:lnTo>
                    <a:pt x="104" y="156"/>
                  </a:lnTo>
                  <a:lnTo>
                    <a:pt x="108" y="152"/>
                  </a:lnTo>
                  <a:lnTo>
                    <a:pt x="112" y="148"/>
                  </a:lnTo>
                  <a:lnTo>
                    <a:pt x="113" y="142"/>
                  </a:lnTo>
                  <a:lnTo>
                    <a:pt x="114" y="137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5" y="116"/>
                  </a:lnTo>
                  <a:lnTo>
                    <a:pt x="116" y="111"/>
                  </a:lnTo>
                  <a:lnTo>
                    <a:pt x="118" y="107"/>
                  </a:lnTo>
                  <a:lnTo>
                    <a:pt x="121" y="104"/>
                  </a:lnTo>
                  <a:lnTo>
                    <a:pt x="126" y="101"/>
                  </a:lnTo>
                  <a:lnTo>
                    <a:pt x="130" y="100"/>
                  </a:lnTo>
                  <a:lnTo>
                    <a:pt x="130" y="100"/>
                  </a:lnTo>
                  <a:lnTo>
                    <a:pt x="135" y="98"/>
                  </a:lnTo>
                  <a:lnTo>
                    <a:pt x="139" y="98"/>
                  </a:lnTo>
                  <a:lnTo>
                    <a:pt x="139" y="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8" name="Freeform 714"/>
            <p:cNvSpPr/>
            <p:nvPr/>
          </p:nvSpPr>
          <p:spPr bwMode="auto">
            <a:xfrm>
              <a:off x="4367213" y="4357688"/>
              <a:ext cx="214313" cy="285750"/>
            </a:xfrm>
            <a:custGeom>
              <a:avLst/>
              <a:gdLst/>
              <a:ahLst/>
              <a:cxnLst>
                <a:cxn ang="0">
                  <a:pos x="22" y="541"/>
                </a:cxn>
                <a:cxn ang="0">
                  <a:pos x="11" y="538"/>
                </a:cxn>
                <a:cxn ang="0">
                  <a:pos x="3" y="532"/>
                </a:cxn>
                <a:cxn ang="0">
                  <a:pos x="1" y="527"/>
                </a:cxn>
                <a:cxn ang="0">
                  <a:pos x="0" y="518"/>
                </a:cxn>
                <a:cxn ang="0">
                  <a:pos x="1" y="514"/>
                </a:cxn>
                <a:cxn ang="0">
                  <a:pos x="9" y="496"/>
                </a:cxn>
                <a:cxn ang="0">
                  <a:pos x="20" y="481"/>
                </a:cxn>
                <a:cxn ang="0">
                  <a:pos x="48" y="453"/>
                </a:cxn>
                <a:cxn ang="0">
                  <a:pos x="65" y="438"/>
                </a:cxn>
                <a:cxn ang="0">
                  <a:pos x="80" y="421"/>
                </a:cxn>
                <a:cxn ang="0">
                  <a:pos x="98" y="397"/>
                </a:cxn>
                <a:cxn ang="0">
                  <a:pos x="150" y="325"/>
                </a:cxn>
                <a:cxn ang="0">
                  <a:pos x="171" y="296"/>
                </a:cxn>
                <a:cxn ang="0">
                  <a:pos x="181" y="281"/>
                </a:cxn>
                <a:cxn ang="0">
                  <a:pos x="208" y="236"/>
                </a:cxn>
                <a:cxn ang="0">
                  <a:pos x="222" y="213"/>
                </a:cxn>
                <a:cxn ang="0">
                  <a:pos x="252" y="170"/>
                </a:cxn>
                <a:cxn ang="0">
                  <a:pos x="269" y="149"/>
                </a:cxn>
                <a:cxn ang="0">
                  <a:pos x="284" y="131"/>
                </a:cxn>
                <a:cxn ang="0">
                  <a:pos x="310" y="94"/>
                </a:cxn>
                <a:cxn ang="0">
                  <a:pos x="322" y="74"/>
                </a:cxn>
                <a:cxn ang="0">
                  <a:pos x="355" y="22"/>
                </a:cxn>
                <a:cxn ang="0">
                  <a:pos x="367" y="7"/>
                </a:cxn>
                <a:cxn ang="0">
                  <a:pos x="374" y="1"/>
                </a:cxn>
                <a:cxn ang="0">
                  <a:pos x="382" y="0"/>
                </a:cxn>
                <a:cxn ang="0">
                  <a:pos x="388" y="1"/>
                </a:cxn>
                <a:cxn ang="0">
                  <a:pos x="398" y="8"/>
                </a:cxn>
                <a:cxn ang="0">
                  <a:pos x="402" y="14"/>
                </a:cxn>
                <a:cxn ang="0">
                  <a:pos x="405" y="28"/>
                </a:cxn>
                <a:cxn ang="0">
                  <a:pos x="398" y="40"/>
                </a:cxn>
                <a:cxn ang="0">
                  <a:pos x="386" y="55"/>
                </a:cxn>
                <a:cxn ang="0">
                  <a:pos x="354" y="106"/>
                </a:cxn>
                <a:cxn ang="0">
                  <a:pos x="343" y="126"/>
                </a:cxn>
                <a:cxn ang="0">
                  <a:pos x="317" y="164"/>
                </a:cxn>
                <a:cxn ang="0">
                  <a:pos x="301" y="181"/>
                </a:cxn>
                <a:cxn ang="0">
                  <a:pos x="292" y="192"/>
                </a:cxn>
                <a:cxn ang="0">
                  <a:pos x="267" y="225"/>
                </a:cxn>
                <a:cxn ang="0">
                  <a:pos x="238" y="271"/>
                </a:cxn>
                <a:cxn ang="0">
                  <a:pos x="221" y="301"/>
                </a:cxn>
                <a:cxn ang="0">
                  <a:pos x="202" y="329"/>
                </a:cxn>
                <a:cxn ang="0">
                  <a:pos x="188" y="351"/>
                </a:cxn>
                <a:cxn ang="0">
                  <a:pos x="174" y="373"/>
                </a:cxn>
                <a:cxn ang="0">
                  <a:pos x="148" y="412"/>
                </a:cxn>
                <a:cxn ang="0">
                  <a:pos x="119" y="448"/>
                </a:cxn>
                <a:cxn ang="0">
                  <a:pos x="109" y="457"/>
                </a:cxn>
                <a:cxn ang="0">
                  <a:pos x="98" y="467"/>
                </a:cxn>
                <a:cxn ang="0">
                  <a:pos x="66" y="495"/>
                </a:cxn>
                <a:cxn ang="0">
                  <a:pos x="52" y="511"/>
                </a:cxn>
                <a:cxn ang="0">
                  <a:pos x="45" y="525"/>
                </a:cxn>
                <a:cxn ang="0">
                  <a:pos x="43" y="530"/>
                </a:cxn>
                <a:cxn ang="0">
                  <a:pos x="37" y="537"/>
                </a:cxn>
                <a:cxn ang="0">
                  <a:pos x="28" y="540"/>
                </a:cxn>
                <a:cxn ang="0">
                  <a:pos x="22" y="541"/>
                </a:cxn>
              </a:cxnLst>
              <a:rect l="0" t="0" r="r" b="b"/>
              <a:pathLst>
                <a:path w="405" h="541">
                  <a:moveTo>
                    <a:pt x="22" y="541"/>
                  </a:moveTo>
                  <a:lnTo>
                    <a:pt x="22" y="541"/>
                  </a:lnTo>
                  <a:lnTo>
                    <a:pt x="16" y="540"/>
                  </a:lnTo>
                  <a:lnTo>
                    <a:pt x="11" y="538"/>
                  </a:lnTo>
                  <a:lnTo>
                    <a:pt x="6" y="536"/>
                  </a:lnTo>
                  <a:lnTo>
                    <a:pt x="3" y="532"/>
                  </a:lnTo>
                  <a:lnTo>
                    <a:pt x="3" y="532"/>
                  </a:lnTo>
                  <a:lnTo>
                    <a:pt x="1" y="527"/>
                  </a:lnTo>
                  <a:lnTo>
                    <a:pt x="0" y="523"/>
                  </a:lnTo>
                  <a:lnTo>
                    <a:pt x="0" y="518"/>
                  </a:lnTo>
                  <a:lnTo>
                    <a:pt x="1" y="514"/>
                  </a:lnTo>
                  <a:lnTo>
                    <a:pt x="1" y="514"/>
                  </a:lnTo>
                  <a:lnTo>
                    <a:pt x="5" y="505"/>
                  </a:lnTo>
                  <a:lnTo>
                    <a:pt x="9" y="496"/>
                  </a:lnTo>
                  <a:lnTo>
                    <a:pt x="14" y="488"/>
                  </a:lnTo>
                  <a:lnTo>
                    <a:pt x="20" y="481"/>
                  </a:lnTo>
                  <a:lnTo>
                    <a:pt x="34" y="467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5" y="438"/>
                  </a:lnTo>
                  <a:lnTo>
                    <a:pt x="72" y="429"/>
                  </a:lnTo>
                  <a:lnTo>
                    <a:pt x="80" y="421"/>
                  </a:lnTo>
                  <a:lnTo>
                    <a:pt x="80" y="421"/>
                  </a:lnTo>
                  <a:lnTo>
                    <a:pt x="98" y="397"/>
                  </a:lnTo>
                  <a:lnTo>
                    <a:pt x="115" y="374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71" y="296"/>
                  </a:lnTo>
                  <a:lnTo>
                    <a:pt x="171" y="296"/>
                  </a:lnTo>
                  <a:lnTo>
                    <a:pt x="181" y="281"/>
                  </a:lnTo>
                  <a:lnTo>
                    <a:pt x="191" y="266"/>
                  </a:lnTo>
                  <a:lnTo>
                    <a:pt x="208" y="236"/>
                  </a:lnTo>
                  <a:lnTo>
                    <a:pt x="208" y="236"/>
                  </a:lnTo>
                  <a:lnTo>
                    <a:pt x="222" y="213"/>
                  </a:lnTo>
                  <a:lnTo>
                    <a:pt x="236" y="192"/>
                  </a:lnTo>
                  <a:lnTo>
                    <a:pt x="252" y="170"/>
                  </a:lnTo>
                  <a:lnTo>
                    <a:pt x="260" y="159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84" y="131"/>
                  </a:lnTo>
                  <a:lnTo>
                    <a:pt x="297" y="112"/>
                  </a:lnTo>
                  <a:lnTo>
                    <a:pt x="310" y="9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43" y="39"/>
                  </a:lnTo>
                  <a:lnTo>
                    <a:pt x="355" y="22"/>
                  </a:lnTo>
                  <a:lnTo>
                    <a:pt x="367" y="7"/>
                  </a:lnTo>
                  <a:lnTo>
                    <a:pt x="367" y="7"/>
                  </a:lnTo>
                  <a:lnTo>
                    <a:pt x="370" y="4"/>
                  </a:lnTo>
                  <a:lnTo>
                    <a:pt x="374" y="1"/>
                  </a:lnTo>
                  <a:lnTo>
                    <a:pt x="378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88" y="1"/>
                  </a:lnTo>
                  <a:lnTo>
                    <a:pt x="393" y="4"/>
                  </a:lnTo>
                  <a:lnTo>
                    <a:pt x="398" y="8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405" y="21"/>
                  </a:lnTo>
                  <a:lnTo>
                    <a:pt x="405" y="28"/>
                  </a:lnTo>
                  <a:lnTo>
                    <a:pt x="402" y="34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86" y="55"/>
                  </a:lnTo>
                  <a:lnTo>
                    <a:pt x="375" y="72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43" y="126"/>
                  </a:lnTo>
                  <a:lnTo>
                    <a:pt x="330" y="145"/>
                  </a:lnTo>
                  <a:lnTo>
                    <a:pt x="317" y="164"/>
                  </a:lnTo>
                  <a:lnTo>
                    <a:pt x="308" y="173"/>
                  </a:lnTo>
                  <a:lnTo>
                    <a:pt x="301" y="181"/>
                  </a:lnTo>
                  <a:lnTo>
                    <a:pt x="301" y="181"/>
                  </a:lnTo>
                  <a:lnTo>
                    <a:pt x="292" y="192"/>
                  </a:lnTo>
                  <a:lnTo>
                    <a:pt x="283" y="202"/>
                  </a:lnTo>
                  <a:lnTo>
                    <a:pt x="267" y="225"/>
                  </a:lnTo>
                  <a:lnTo>
                    <a:pt x="253" y="248"/>
                  </a:lnTo>
                  <a:lnTo>
                    <a:pt x="238" y="271"/>
                  </a:lnTo>
                  <a:lnTo>
                    <a:pt x="238" y="271"/>
                  </a:lnTo>
                  <a:lnTo>
                    <a:pt x="221" y="301"/>
                  </a:lnTo>
                  <a:lnTo>
                    <a:pt x="212" y="316"/>
                  </a:lnTo>
                  <a:lnTo>
                    <a:pt x="202" y="329"/>
                  </a:lnTo>
                  <a:lnTo>
                    <a:pt x="202" y="329"/>
                  </a:lnTo>
                  <a:lnTo>
                    <a:pt x="188" y="351"/>
                  </a:lnTo>
                  <a:lnTo>
                    <a:pt x="174" y="373"/>
                  </a:lnTo>
                  <a:lnTo>
                    <a:pt x="174" y="373"/>
                  </a:lnTo>
                  <a:lnTo>
                    <a:pt x="162" y="392"/>
                  </a:lnTo>
                  <a:lnTo>
                    <a:pt x="148" y="412"/>
                  </a:lnTo>
                  <a:lnTo>
                    <a:pt x="135" y="431"/>
                  </a:lnTo>
                  <a:lnTo>
                    <a:pt x="119" y="448"/>
                  </a:lnTo>
                  <a:lnTo>
                    <a:pt x="119" y="448"/>
                  </a:lnTo>
                  <a:lnTo>
                    <a:pt x="109" y="457"/>
                  </a:lnTo>
                  <a:lnTo>
                    <a:pt x="98" y="467"/>
                  </a:lnTo>
                  <a:lnTo>
                    <a:pt x="98" y="467"/>
                  </a:lnTo>
                  <a:lnTo>
                    <a:pt x="81" y="481"/>
                  </a:lnTo>
                  <a:lnTo>
                    <a:pt x="66" y="495"/>
                  </a:lnTo>
                  <a:lnTo>
                    <a:pt x="59" y="503"/>
                  </a:lnTo>
                  <a:lnTo>
                    <a:pt x="52" y="511"/>
                  </a:lnTo>
                  <a:lnTo>
                    <a:pt x="48" y="518"/>
                  </a:lnTo>
                  <a:lnTo>
                    <a:pt x="45" y="525"/>
                  </a:lnTo>
                  <a:lnTo>
                    <a:pt x="45" y="525"/>
                  </a:lnTo>
                  <a:lnTo>
                    <a:pt x="43" y="530"/>
                  </a:lnTo>
                  <a:lnTo>
                    <a:pt x="40" y="534"/>
                  </a:lnTo>
                  <a:lnTo>
                    <a:pt x="37" y="537"/>
                  </a:lnTo>
                  <a:lnTo>
                    <a:pt x="34" y="538"/>
                  </a:lnTo>
                  <a:lnTo>
                    <a:pt x="28" y="540"/>
                  </a:lnTo>
                  <a:lnTo>
                    <a:pt x="22" y="541"/>
                  </a:lnTo>
                  <a:lnTo>
                    <a:pt x="22" y="5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9" name="Freeform 715"/>
            <p:cNvSpPr>
              <a:spLocks noEditPoints="1"/>
            </p:cNvSpPr>
            <p:nvPr/>
          </p:nvSpPr>
          <p:spPr bwMode="auto">
            <a:xfrm>
              <a:off x="4487863" y="4516438"/>
              <a:ext cx="177800" cy="204788"/>
            </a:xfrm>
            <a:custGeom>
              <a:avLst/>
              <a:gdLst/>
              <a:ahLst/>
              <a:cxnLst>
                <a:cxn ang="0">
                  <a:pos x="160" y="382"/>
                </a:cxn>
                <a:cxn ang="0">
                  <a:pos x="77" y="371"/>
                </a:cxn>
                <a:cxn ang="0">
                  <a:pos x="34" y="345"/>
                </a:cxn>
                <a:cxn ang="0">
                  <a:pos x="3" y="277"/>
                </a:cxn>
                <a:cxn ang="0">
                  <a:pos x="0" y="214"/>
                </a:cxn>
                <a:cxn ang="0">
                  <a:pos x="22" y="160"/>
                </a:cxn>
                <a:cxn ang="0">
                  <a:pos x="38" y="136"/>
                </a:cxn>
                <a:cxn ang="0">
                  <a:pos x="16" y="94"/>
                </a:cxn>
                <a:cxn ang="0">
                  <a:pos x="21" y="49"/>
                </a:cxn>
                <a:cxn ang="0">
                  <a:pos x="56" y="15"/>
                </a:cxn>
                <a:cxn ang="0">
                  <a:pos x="68" y="2"/>
                </a:cxn>
                <a:cxn ang="0">
                  <a:pos x="109" y="1"/>
                </a:cxn>
                <a:cxn ang="0">
                  <a:pos x="213" y="12"/>
                </a:cxn>
                <a:cxn ang="0">
                  <a:pos x="284" y="48"/>
                </a:cxn>
                <a:cxn ang="0">
                  <a:pos x="310" y="87"/>
                </a:cxn>
                <a:cxn ang="0">
                  <a:pos x="317" y="125"/>
                </a:cxn>
                <a:cxn ang="0">
                  <a:pos x="306" y="168"/>
                </a:cxn>
                <a:cxn ang="0">
                  <a:pos x="270" y="206"/>
                </a:cxn>
                <a:cxn ang="0">
                  <a:pos x="257" y="231"/>
                </a:cxn>
                <a:cxn ang="0">
                  <a:pos x="303" y="238"/>
                </a:cxn>
                <a:cxn ang="0">
                  <a:pos x="324" y="256"/>
                </a:cxn>
                <a:cxn ang="0">
                  <a:pos x="336" y="308"/>
                </a:cxn>
                <a:cxn ang="0">
                  <a:pos x="319" y="350"/>
                </a:cxn>
                <a:cxn ang="0">
                  <a:pos x="285" y="380"/>
                </a:cxn>
                <a:cxn ang="0">
                  <a:pos x="228" y="388"/>
                </a:cxn>
                <a:cxn ang="0">
                  <a:pos x="155" y="110"/>
                </a:cxn>
                <a:cxn ang="0">
                  <a:pos x="167" y="127"/>
                </a:cxn>
                <a:cxn ang="0">
                  <a:pos x="165" y="145"/>
                </a:cxn>
                <a:cxn ang="0">
                  <a:pos x="153" y="153"/>
                </a:cxn>
                <a:cxn ang="0">
                  <a:pos x="86" y="170"/>
                </a:cxn>
                <a:cxn ang="0">
                  <a:pos x="52" y="201"/>
                </a:cxn>
                <a:cxn ang="0">
                  <a:pos x="45" y="238"/>
                </a:cxn>
                <a:cxn ang="0">
                  <a:pos x="57" y="301"/>
                </a:cxn>
                <a:cxn ang="0">
                  <a:pos x="88" y="326"/>
                </a:cxn>
                <a:cxn ang="0">
                  <a:pos x="144" y="336"/>
                </a:cxn>
                <a:cxn ang="0">
                  <a:pos x="219" y="343"/>
                </a:cxn>
                <a:cxn ang="0">
                  <a:pos x="260" y="336"/>
                </a:cxn>
                <a:cxn ang="0">
                  <a:pos x="287" y="314"/>
                </a:cxn>
                <a:cxn ang="0">
                  <a:pos x="290" y="293"/>
                </a:cxn>
                <a:cxn ang="0">
                  <a:pos x="254" y="277"/>
                </a:cxn>
                <a:cxn ang="0">
                  <a:pos x="204" y="271"/>
                </a:cxn>
                <a:cxn ang="0">
                  <a:pos x="134" y="266"/>
                </a:cxn>
                <a:cxn ang="0">
                  <a:pos x="122" y="253"/>
                </a:cxn>
                <a:cxn ang="0">
                  <a:pos x="123" y="235"/>
                </a:cxn>
                <a:cxn ang="0">
                  <a:pos x="137" y="222"/>
                </a:cxn>
                <a:cxn ang="0">
                  <a:pos x="232" y="178"/>
                </a:cxn>
                <a:cxn ang="0">
                  <a:pos x="265" y="139"/>
                </a:cxn>
                <a:cxn ang="0">
                  <a:pos x="271" y="102"/>
                </a:cxn>
                <a:cxn ang="0">
                  <a:pos x="257" y="79"/>
                </a:cxn>
                <a:cxn ang="0">
                  <a:pos x="209" y="59"/>
                </a:cxn>
                <a:cxn ang="0">
                  <a:pos x="94" y="47"/>
                </a:cxn>
                <a:cxn ang="0">
                  <a:pos x="88" y="49"/>
                </a:cxn>
                <a:cxn ang="0">
                  <a:pos x="61" y="69"/>
                </a:cxn>
                <a:cxn ang="0">
                  <a:pos x="65" y="99"/>
                </a:cxn>
                <a:cxn ang="0">
                  <a:pos x="87" y="110"/>
                </a:cxn>
                <a:cxn ang="0">
                  <a:pos x="134" y="109"/>
                </a:cxn>
              </a:cxnLst>
              <a:rect l="0" t="0" r="r" b="b"/>
              <a:pathLst>
                <a:path w="336" h="388">
                  <a:moveTo>
                    <a:pt x="228" y="388"/>
                  </a:moveTo>
                  <a:lnTo>
                    <a:pt x="228" y="388"/>
                  </a:lnTo>
                  <a:lnTo>
                    <a:pt x="211" y="387"/>
                  </a:lnTo>
                  <a:lnTo>
                    <a:pt x="194" y="386"/>
                  </a:lnTo>
                  <a:lnTo>
                    <a:pt x="160" y="382"/>
                  </a:lnTo>
                  <a:lnTo>
                    <a:pt x="137" y="380"/>
                  </a:lnTo>
                  <a:lnTo>
                    <a:pt x="137" y="380"/>
                  </a:lnTo>
                  <a:lnTo>
                    <a:pt x="114" y="378"/>
                  </a:lnTo>
                  <a:lnTo>
                    <a:pt x="89" y="374"/>
                  </a:lnTo>
                  <a:lnTo>
                    <a:pt x="77" y="371"/>
                  </a:lnTo>
                  <a:lnTo>
                    <a:pt x="66" y="367"/>
                  </a:lnTo>
                  <a:lnTo>
                    <a:pt x="56" y="363"/>
                  </a:lnTo>
                  <a:lnTo>
                    <a:pt x="46" y="357"/>
                  </a:lnTo>
                  <a:lnTo>
                    <a:pt x="46" y="357"/>
                  </a:lnTo>
                  <a:lnTo>
                    <a:pt x="34" y="345"/>
                  </a:lnTo>
                  <a:lnTo>
                    <a:pt x="24" y="333"/>
                  </a:lnTo>
                  <a:lnTo>
                    <a:pt x="15" y="320"/>
                  </a:lnTo>
                  <a:lnTo>
                    <a:pt x="10" y="307"/>
                  </a:lnTo>
                  <a:lnTo>
                    <a:pt x="5" y="293"/>
                  </a:lnTo>
                  <a:lnTo>
                    <a:pt x="3" y="277"/>
                  </a:lnTo>
                  <a:lnTo>
                    <a:pt x="1" y="262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28"/>
                  </a:lnTo>
                  <a:lnTo>
                    <a:pt x="0" y="214"/>
                  </a:lnTo>
                  <a:lnTo>
                    <a:pt x="1" y="203"/>
                  </a:lnTo>
                  <a:lnTo>
                    <a:pt x="4" y="191"/>
                  </a:lnTo>
                  <a:lnTo>
                    <a:pt x="8" y="181"/>
                  </a:lnTo>
                  <a:lnTo>
                    <a:pt x="14" y="171"/>
                  </a:lnTo>
                  <a:lnTo>
                    <a:pt x="22" y="160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38" y="144"/>
                  </a:lnTo>
                  <a:lnTo>
                    <a:pt x="43" y="140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1" y="127"/>
                  </a:lnTo>
                  <a:lnTo>
                    <a:pt x="25" y="118"/>
                  </a:lnTo>
                  <a:lnTo>
                    <a:pt x="20" y="10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4" y="82"/>
                  </a:lnTo>
                  <a:lnTo>
                    <a:pt x="14" y="69"/>
                  </a:lnTo>
                  <a:lnTo>
                    <a:pt x="16" y="58"/>
                  </a:lnTo>
                  <a:lnTo>
                    <a:pt x="21" y="49"/>
                  </a:lnTo>
                  <a:lnTo>
                    <a:pt x="26" y="38"/>
                  </a:lnTo>
                  <a:lnTo>
                    <a:pt x="33" y="30"/>
                  </a:lnTo>
                  <a:lnTo>
                    <a:pt x="43" y="22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8" y="2"/>
                  </a:lnTo>
                  <a:lnTo>
                    <a:pt x="72" y="1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109" y="1"/>
                  </a:lnTo>
                  <a:lnTo>
                    <a:pt x="144" y="2"/>
                  </a:lnTo>
                  <a:lnTo>
                    <a:pt x="161" y="3"/>
                  </a:lnTo>
                  <a:lnTo>
                    <a:pt x="179" y="5"/>
                  </a:lnTo>
                  <a:lnTo>
                    <a:pt x="195" y="8"/>
                  </a:lnTo>
                  <a:lnTo>
                    <a:pt x="213" y="12"/>
                  </a:lnTo>
                  <a:lnTo>
                    <a:pt x="228" y="17"/>
                  </a:lnTo>
                  <a:lnTo>
                    <a:pt x="244" y="22"/>
                  </a:lnTo>
                  <a:lnTo>
                    <a:pt x="258" y="29"/>
                  </a:lnTo>
                  <a:lnTo>
                    <a:pt x="272" y="37"/>
                  </a:lnTo>
                  <a:lnTo>
                    <a:pt x="284" y="48"/>
                  </a:lnTo>
                  <a:lnTo>
                    <a:pt x="294" y="59"/>
                  </a:lnTo>
                  <a:lnTo>
                    <a:pt x="298" y="65"/>
                  </a:lnTo>
                  <a:lnTo>
                    <a:pt x="303" y="73"/>
                  </a:lnTo>
                  <a:lnTo>
                    <a:pt x="307" y="80"/>
                  </a:lnTo>
                  <a:lnTo>
                    <a:pt x="310" y="87"/>
                  </a:lnTo>
                  <a:lnTo>
                    <a:pt x="310" y="87"/>
                  </a:lnTo>
                  <a:lnTo>
                    <a:pt x="313" y="97"/>
                  </a:lnTo>
                  <a:lnTo>
                    <a:pt x="315" y="107"/>
                  </a:lnTo>
                  <a:lnTo>
                    <a:pt x="317" y="116"/>
                  </a:lnTo>
                  <a:lnTo>
                    <a:pt x="317" y="125"/>
                  </a:lnTo>
                  <a:lnTo>
                    <a:pt x="317" y="134"/>
                  </a:lnTo>
                  <a:lnTo>
                    <a:pt x="315" y="143"/>
                  </a:lnTo>
                  <a:lnTo>
                    <a:pt x="313" y="151"/>
                  </a:lnTo>
                  <a:lnTo>
                    <a:pt x="310" y="159"/>
                  </a:lnTo>
                  <a:lnTo>
                    <a:pt x="306" y="168"/>
                  </a:lnTo>
                  <a:lnTo>
                    <a:pt x="301" y="176"/>
                  </a:lnTo>
                  <a:lnTo>
                    <a:pt x="294" y="183"/>
                  </a:lnTo>
                  <a:lnTo>
                    <a:pt x="287" y="191"/>
                  </a:lnTo>
                  <a:lnTo>
                    <a:pt x="279" y="199"/>
                  </a:lnTo>
                  <a:lnTo>
                    <a:pt x="270" y="206"/>
                  </a:lnTo>
                  <a:lnTo>
                    <a:pt x="260" y="213"/>
                  </a:lnTo>
                  <a:lnTo>
                    <a:pt x="249" y="220"/>
                  </a:lnTo>
                  <a:lnTo>
                    <a:pt x="233" y="230"/>
                  </a:lnTo>
                  <a:lnTo>
                    <a:pt x="257" y="231"/>
                  </a:lnTo>
                  <a:lnTo>
                    <a:pt x="257" y="231"/>
                  </a:lnTo>
                  <a:lnTo>
                    <a:pt x="277" y="232"/>
                  </a:lnTo>
                  <a:lnTo>
                    <a:pt x="287" y="234"/>
                  </a:lnTo>
                  <a:lnTo>
                    <a:pt x="297" y="236"/>
                  </a:lnTo>
                  <a:lnTo>
                    <a:pt x="297" y="236"/>
                  </a:lnTo>
                  <a:lnTo>
                    <a:pt x="303" y="238"/>
                  </a:lnTo>
                  <a:lnTo>
                    <a:pt x="309" y="240"/>
                  </a:lnTo>
                  <a:lnTo>
                    <a:pt x="313" y="243"/>
                  </a:lnTo>
                  <a:lnTo>
                    <a:pt x="317" y="247"/>
                  </a:lnTo>
                  <a:lnTo>
                    <a:pt x="321" y="251"/>
                  </a:lnTo>
                  <a:lnTo>
                    <a:pt x="324" y="256"/>
                  </a:lnTo>
                  <a:lnTo>
                    <a:pt x="329" y="267"/>
                  </a:lnTo>
                  <a:lnTo>
                    <a:pt x="333" y="277"/>
                  </a:lnTo>
                  <a:lnTo>
                    <a:pt x="335" y="288"/>
                  </a:lnTo>
                  <a:lnTo>
                    <a:pt x="336" y="299"/>
                  </a:lnTo>
                  <a:lnTo>
                    <a:pt x="336" y="308"/>
                  </a:lnTo>
                  <a:lnTo>
                    <a:pt x="336" y="308"/>
                  </a:lnTo>
                  <a:lnTo>
                    <a:pt x="335" y="317"/>
                  </a:lnTo>
                  <a:lnTo>
                    <a:pt x="331" y="328"/>
                  </a:lnTo>
                  <a:lnTo>
                    <a:pt x="326" y="339"/>
                  </a:lnTo>
                  <a:lnTo>
                    <a:pt x="319" y="350"/>
                  </a:lnTo>
                  <a:lnTo>
                    <a:pt x="312" y="361"/>
                  </a:lnTo>
                  <a:lnTo>
                    <a:pt x="303" y="370"/>
                  </a:lnTo>
                  <a:lnTo>
                    <a:pt x="294" y="377"/>
                  </a:lnTo>
                  <a:lnTo>
                    <a:pt x="289" y="379"/>
                  </a:lnTo>
                  <a:lnTo>
                    <a:pt x="285" y="380"/>
                  </a:lnTo>
                  <a:lnTo>
                    <a:pt x="285" y="380"/>
                  </a:lnTo>
                  <a:lnTo>
                    <a:pt x="273" y="383"/>
                  </a:lnTo>
                  <a:lnTo>
                    <a:pt x="258" y="386"/>
                  </a:lnTo>
                  <a:lnTo>
                    <a:pt x="244" y="387"/>
                  </a:lnTo>
                  <a:lnTo>
                    <a:pt x="228" y="388"/>
                  </a:lnTo>
                  <a:lnTo>
                    <a:pt x="228" y="388"/>
                  </a:lnTo>
                  <a:close/>
                  <a:moveTo>
                    <a:pt x="146" y="108"/>
                  </a:moveTo>
                  <a:lnTo>
                    <a:pt x="146" y="108"/>
                  </a:lnTo>
                  <a:lnTo>
                    <a:pt x="151" y="109"/>
                  </a:lnTo>
                  <a:lnTo>
                    <a:pt x="155" y="110"/>
                  </a:lnTo>
                  <a:lnTo>
                    <a:pt x="158" y="113"/>
                  </a:lnTo>
                  <a:lnTo>
                    <a:pt x="161" y="116"/>
                  </a:lnTo>
                  <a:lnTo>
                    <a:pt x="164" y="119"/>
                  </a:lnTo>
                  <a:lnTo>
                    <a:pt x="166" y="123"/>
                  </a:lnTo>
                  <a:lnTo>
                    <a:pt x="167" y="127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7" y="139"/>
                  </a:lnTo>
                  <a:lnTo>
                    <a:pt x="166" y="142"/>
                  </a:lnTo>
                  <a:lnTo>
                    <a:pt x="165" y="145"/>
                  </a:lnTo>
                  <a:lnTo>
                    <a:pt x="163" y="148"/>
                  </a:lnTo>
                  <a:lnTo>
                    <a:pt x="160" y="150"/>
                  </a:lnTo>
                  <a:lnTo>
                    <a:pt x="157" y="152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38" y="155"/>
                  </a:lnTo>
                  <a:lnTo>
                    <a:pt x="122" y="158"/>
                  </a:lnTo>
                  <a:lnTo>
                    <a:pt x="103" y="163"/>
                  </a:lnTo>
                  <a:lnTo>
                    <a:pt x="95" y="167"/>
                  </a:lnTo>
                  <a:lnTo>
                    <a:pt x="86" y="170"/>
                  </a:lnTo>
                  <a:lnTo>
                    <a:pt x="77" y="175"/>
                  </a:lnTo>
                  <a:lnTo>
                    <a:pt x="69" y="180"/>
                  </a:lnTo>
                  <a:lnTo>
                    <a:pt x="63" y="186"/>
                  </a:lnTo>
                  <a:lnTo>
                    <a:pt x="57" y="193"/>
                  </a:lnTo>
                  <a:lnTo>
                    <a:pt x="52" y="201"/>
                  </a:lnTo>
                  <a:lnTo>
                    <a:pt x="47" y="210"/>
                  </a:lnTo>
                  <a:lnTo>
                    <a:pt x="45" y="220"/>
                  </a:lnTo>
                  <a:lnTo>
                    <a:pt x="45" y="232"/>
                  </a:lnTo>
                  <a:lnTo>
                    <a:pt x="45" y="238"/>
                  </a:lnTo>
                  <a:lnTo>
                    <a:pt x="45" y="238"/>
                  </a:lnTo>
                  <a:lnTo>
                    <a:pt x="46" y="258"/>
                  </a:lnTo>
                  <a:lnTo>
                    <a:pt x="47" y="270"/>
                  </a:lnTo>
                  <a:lnTo>
                    <a:pt x="50" y="280"/>
                  </a:lnTo>
                  <a:lnTo>
                    <a:pt x="53" y="292"/>
                  </a:lnTo>
                  <a:lnTo>
                    <a:pt x="57" y="301"/>
                  </a:lnTo>
                  <a:lnTo>
                    <a:pt x="63" y="310"/>
                  </a:lnTo>
                  <a:lnTo>
                    <a:pt x="70" y="317"/>
                  </a:lnTo>
                  <a:lnTo>
                    <a:pt x="70" y="317"/>
                  </a:lnTo>
                  <a:lnTo>
                    <a:pt x="78" y="321"/>
                  </a:lnTo>
                  <a:lnTo>
                    <a:pt x="88" y="326"/>
                  </a:lnTo>
                  <a:lnTo>
                    <a:pt x="100" y="329"/>
                  </a:lnTo>
                  <a:lnTo>
                    <a:pt x="111" y="331"/>
                  </a:lnTo>
                  <a:lnTo>
                    <a:pt x="133" y="335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67" y="339"/>
                  </a:lnTo>
                  <a:lnTo>
                    <a:pt x="167" y="339"/>
                  </a:lnTo>
                  <a:lnTo>
                    <a:pt x="193" y="342"/>
                  </a:lnTo>
                  <a:lnTo>
                    <a:pt x="205" y="343"/>
                  </a:lnTo>
                  <a:lnTo>
                    <a:pt x="219" y="343"/>
                  </a:lnTo>
                  <a:lnTo>
                    <a:pt x="219" y="343"/>
                  </a:lnTo>
                  <a:lnTo>
                    <a:pt x="230" y="343"/>
                  </a:lnTo>
                  <a:lnTo>
                    <a:pt x="242" y="342"/>
                  </a:lnTo>
                  <a:lnTo>
                    <a:pt x="251" y="339"/>
                  </a:lnTo>
                  <a:lnTo>
                    <a:pt x="260" y="336"/>
                  </a:lnTo>
                  <a:lnTo>
                    <a:pt x="268" y="332"/>
                  </a:lnTo>
                  <a:lnTo>
                    <a:pt x="276" y="327"/>
                  </a:lnTo>
                  <a:lnTo>
                    <a:pt x="282" y="320"/>
                  </a:lnTo>
                  <a:lnTo>
                    <a:pt x="287" y="314"/>
                  </a:lnTo>
                  <a:lnTo>
                    <a:pt x="287" y="314"/>
                  </a:lnTo>
                  <a:lnTo>
                    <a:pt x="290" y="308"/>
                  </a:lnTo>
                  <a:lnTo>
                    <a:pt x="291" y="303"/>
                  </a:lnTo>
                  <a:lnTo>
                    <a:pt x="291" y="298"/>
                  </a:lnTo>
                  <a:lnTo>
                    <a:pt x="290" y="293"/>
                  </a:lnTo>
                  <a:lnTo>
                    <a:pt x="290" y="293"/>
                  </a:lnTo>
                  <a:lnTo>
                    <a:pt x="287" y="288"/>
                  </a:lnTo>
                  <a:lnTo>
                    <a:pt x="282" y="284"/>
                  </a:lnTo>
                  <a:lnTo>
                    <a:pt x="277" y="282"/>
                  </a:lnTo>
                  <a:lnTo>
                    <a:pt x="270" y="280"/>
                  </a:lnTo>
                  <a:lnTo>
                    <a:pt x="254" y="277"/>
                  </a:lnTo>
                  <a:lnTo>
                    <a:pt x="235" y="275"/>
                  </a:lnTo>
                  <a:lnTo>
                    <a:pt x="235" y="275"/>
                  </a:lnTo>
                  <a:lnTo>
                    <a:pt x="224" y="274"/>
                  </a:lnTo>
                  <a:lnTo>
                    <a:pt x="224" y="274"/>
                  </a:lnTo>
                  <a:lnTo>
                    <a:pt x="204" y="271"/>
                  </a:lnTo>
                  <a:lnTo>
                    <a:pt x="185" y="270"/>
                  </a:lnTo>
                  <a:lnTo>
                    <a:pt x="146" y="268"/>
                  </a:lnTo>
                  <a:lnTo>
                    <a:pt x="142" y="268"/>
                  </a:lnTo>
                  <a:lnTo>
                    <a:pt x="142" y="268"/>
                  </a:lnTo>
                  <a:lnTo>
                    <a:pt x="134" y="266"/>
                  </a:lnTo>
                  <a:lnTo>
                    <a:pt x="131" y="265"/>
                  </a:lnTo>
                  <a:lnTo>
                    <a:pt x="128" y="263"/>
                  </a:lnTo>
                  <a:lnTo>
                    <a:pt x="126" y="261"/>
                  </a:lnTo>
                  <a:lnTo>
                    <a:pt x="124" y="257"/>
                  </a:lnTo>
                  <a:lnTo>
                    <a:pt x="122" y="253"/>
                  </a:lnTo>
                  <a:lnTo>
                    <a:pt x="121" y="250"/>
                  </a:lnTo>
                  <a:lnTo>
                    <a:pt x="121" y="250"/>
                  </a:lnTo>
                  <a:lnTo>
                    <a:pt x="121" y="243"/>
                  </a:lnTo>
                  <a:lnTo>
                    <a:pt x="122" y="239"/>
                  </a:lnTo>
                  <a:lnTo>
                    <a:pt x="123" y="235"/>
                  </a:lnTo>
                  <a:lnTo>
                    <a:pt x="126" y="231"/>
                  </a:lnTo>
                  <a:lnTo>
                    <a:pt x="129" y="227"/>
                  </a:lnTo>
                  <a:lnTo>
                    <a:pt x="132" y="224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64" y="211"/>
                  </a:lnTo>
                  <a:lnTo>
                    <a:pt x="189" y="201"/>
                  </a:lnTo>
                  <a:lnTo>
                    <a:pt x="211" y="189"/>
                  </a:lnTo>
                  <a:lnTo>
                    <a:pt x="232" y="178"/>
                  </a:lnTo>
                  <a:lnTo>
                    <a:pt x="232" y="178"/>
                  </a:lnTo>
                  <a:lnTo>
                    <a:pt x="240" y="173"/>
                  </a:lnTo>
                  <a:lnTo>
                    <a:pt x="247" y="165"/>
                  </a:lnTo>
                  <a:lnTo>
                    <a:pt x="254" y="157"/>
                  </a:lnTo>
                  <a:lnTo>
                    <a:pt x="260" y="149"/>
                  </a:lnTo>
                  <a:lnTo>
                    <a:pt x="265" y="139"/>
                  </a:lnTo>
                  <a:lnTo>
                    <a:pt x="268" y="129"/>
                  </a:lnTo>
                  <a:lnTo>
                    <a:pt x="272" y="119"/>
                  </a:lnTo>
                  <a:lnTo>
                    <a:pt x="272" y="109"/>
                  </a:lnTo>
                  <a:lnTo>
                    <a:pt x="272" y="109"/>
                  </a:lnTo>
                  <a:lnTo>
                    <a:pt x="271" y="102"/>
                  </a:lnTo>
                  <a:lnTo>
                    <a:pt x="270" y="97"/>
                  </a:lnTo>
                  <a:lnTo>
                    <a:pt x="267" y="92"/>
                  </a:lnTo>
                  <a:lnTo>
                    <a:pt x="264" y="87"/>
                  </a:lnTo>
                  <a:lnTo>
                    <a:pt x="261" y="83"/>
                  </a:lnTo>
                  <a:lnTo>
                    <a:pt x="257" y="79"/>
                  </a:lnTo>
                  <a:lnTo>
                    <a:pt x="252" y="76"/>
                  </a:lnTo>
                  <a:lnTo>
                    <a:pt x="247" y="73"/>
                  </a:lnTo>
                  <a:lnTo>
                    <a:pt x="247" y="73"/>
                  </a:lnTo>
                  <a:lnTo>
                    <a:pt x="228" y="65"/>
                  </a:lnTo>
                  <a:lnTo>
                    <a:pt x="209" y="59"/>
                  </a:lnTo>
                  <a:lnTo>
                    <a:pt x="190" y="55"/>
                  </a:lnTo>
                  <a:lnTo>
                    <a:pt x="170" y="52"/>
                  </a:lnTo>
                  <a:lnTo>
                    <a:pt x="151" y="49"/>
                  </a:lnTo>
                  <a:lnTo>
                    <a:pt x="131" y="48"/>
                  </a:lnTo>
                  <a:lnTo>
                    <a:pt x="94" y="47"/>
                  </a:lnTo>
                  <a:lnTo>
                    <a:pt x="92" y="47"/>
                  </a:lnTo>
                  <a:lnTo>
                    <a:pt x="91" y="47"/>
                  </a:lnTo>
                  <a:lnTo>
                    <a:pt x="91" y="47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0" y="52"/>
                  </a:lnTo>
                  <a:lnTo>
                    <a:pt x="74" y="55"/>
                  </a:lnTo>
                  <a:lnTo>
                    <a:pt x="68" y="59"/>
                  </a:lnTo>
                  <a:lnTo>
                    <a:pt x="64" y="64"/>
                  </a:lnTo>
                  <a:lnTo>
                    <a:pt x="61" y="69"/>
                  </a:lnTo>
                  <a:lnTo>
                    <a:pt x="60" y="77"/>
                  </a:lnTo>
                  <a:lnTo>
                    <a:pt x="61" y="8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5" y="99"/>
                  </a:lnTo>
                  <a:lnTo>
                    <a:pt x="67" y="102"/>
                  </a:lnTo>
                  <a:lnTo>
                    <a:pt x="71" y="105"/>
                  </a:lnTo>
                  <a:lnTo>
                    <a:pt x="75" y="107"/>
                  </a:lnTo>
                  <a:lnTo>
                    <a:pt x="80" y="109"/>
                  </a:lnTo>
                  <a:lnTo>
                    <a:pt x="87" y="110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20" y="110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46" y="108"/>
                  </a:lnTo>
                  <a:lnTo>
                    <a:pt x="146" y="10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0" name="Freeform 716"/>
            <p:cNvSpPr>
              <a:spLocks noEditPoints="1"/>
            </p:cNvSpPr>
            <p:nvPr/>
          </p:nvSpPr>
          <p:spPr bwMode="auto">
            <a:xfrm>
              <a:off x="4672013" y="4502150"/>
              <a:ext cx="179388" cy="223838"/>
            </a:xfrm>
            <a:custGeom>
              <a:avLst/>
              <a:gdLst/>
              <a:ahLst/>
              <a:cxnLst>
                <a:cxn ang="0">
                  <a:pos x="118" y="419"/>
                </a:cxn>
                <a:cxn ang="0">
                  <a:pos x="61" y="395"/>
                </a:cxn>
                <a:cxn ang="0">
                  <a:pos x="22" y="348"/>
                </a:cxn>
                <a:cxn ang="0">
                  <a:pos x="13" y="282"/>
                </a:cxn>
                <a:cxn ang="0">
                  <a:pos x="38" y="215"/>
                </a:cxn>
                <a:cxn ang="0">
                  <a:pos x="18" y="195"/>
                </a:cxn>
                <a:cxn ang="0">
                  <a:pos x="5" y="178"/>
                </a:cxn>
                <a:cxn ang="0">
                  <a:pos x="1" y="116"/>
                </a:cxn>
                <a:cxn ang="0">
                  <a:pos x="13" y="68"/>
                </a:cxn>
                <a:cxn ang="0">
                  <a:pos x="53" y="27"/>
                </a:cxn>
                <a:cxn ang="0">
                  <a:pos x="124" y="5"/>
                </a:cxn>
                <a:cxn ang="0">
                  <a:pos x="187" y="0"/>
                </a:cxn>
                <a:cxn ang="0">
                  <a:pos x="247" y="12"/>
                </a:cxn>
                <a:cxn ang="0">
                  <a:pos x="295" y="41"/>
                </a:cxn>
                <a:cxn ang="0">
                  <a:pos x="325" y="86"/>
                </a:cxn>
                <a:cxn ang="0">
                  <a:pos x="336" y="134"/>
                </a:cxn>
                <a:cxn ang="0">
                  <a:pos x="324" y="189"/>
                </a:cxn>
                <a:cxn ang="0">
                  <a:pos x="311" y="218"/>
                </a:cxn>
                <a:cxn ang="0">
                  <a:pos x="332" y="242"/>
                </a:cxn>
                <a:cxn ang="0">
                  <a:pos x="338" y="276"/>
                </a:cxn>
                <a:cxn ang="0">
                  <a:pos x="330" y="337"/>
                </a:cxn>
                <a:cxn ang="0">
                  <a:pos x="313" y="376"/>
                </a:cxn>
                <a:cxn ang="0">
                  <a:pos x="276" y="406"/>
                </a:cxn>
                <a:cxn ang="0">
                  <a:pos x="218" y="423"/>
                </a:cxn>
                <a:cxn ang="0">
                  <a:pos x="181" y="48"/>
                </a:cxn>
                <a:cxn ang="0">
                  <a:pos x="127" y="51"/>
                </a:cxn>
                <a:cxn ang="0">
                  <a:pos x="71" y="68"/>
                </a:cxn>
                <a:cxn ang="0">
                  <a:pos x="49" y="104"/>
                </a:cxn>
                <a:cxn ang="0">
                  <a:pos x="47" y="154"/>
                </a:cxn>
                <a:cxn ang="0">
                  <a:pos x="74" y="175"/>
                </a:cxn>
                <a:cxn ang="0">
                  <a:pos x="89" y="184"/>
                </a:cxn>
                <a:cxn ang="0">
                  <a:pos x="101" y="200"/>
                </a:cxn>
                <a:cxn ang="0">
                  <a:pos x="97" y="222"/>
                </a:cxn>
                <a:cxn ang="0">
                  <a:pos x="73" y="244"/>
                </a:cxn>
                <a:cxn ang="0">
                  <a:pos x="58" y="284"/>
                </a:cxn>
                <a:cxn ang="0">
                  <a:pos x="62" y="321"/>
                </a:cxn>
                <a:cxn ang="0">
                  <a:pos x="81" y="350"/>
                </a:cxn>
                <a:cxn ang="0">
                  <a:pos x="138" y="377"/>
                </a:cxn>
                <a:cxn ang="0">
                  <a:pos x="189" y="379"/>
                </a:cxn>
                <a:cxn ang="0">
                  <a:pos x="231" y="375"/>
                </a:cxn>
                <a:cxn ang="0">
                  <a:pos x="272" y="350"/>
                </a:cxn>
                <a:cxn ang="0">
                  <a:pos x="289" y="320"/>
                </a:cxn>
                <a:cxn ang="0">
                  <a:pos x="293" y="282"/>
                </a:cxn>
                <a:cxn ang="0">
                  <a:pos x="281" y="253"/>
                </a:cxn>
                <a:cxn ang="0">
                  <a:pos x="254" y="232"/>
                </a:cxn>
                <a:cxn ang="0">
                  <a:pos x="248" y="214"/>
                </a:cxn>
                <a:cxn ang="0">
                  <a:pos x="264" y="195"/>
                </a:cxn>
                <a:cxn ang="0">
                  <a:pos x="272" y="181"/>
                </a:cxn>
                <a:cxn ang="0">
                  <a:pos x="283" y="170"/>
                </a:cxn>
                <a:cxn ang="0">
                  <a:pos x="290" y="154"/>
                </a:cxn>
                <a:cxn ang="0">
                  <a:pos x="282" y="97"/>
                </a:cxn>
                <a:cxn ang="0">
                  <a:pos x="258" y="71"/>
                </a:cxn>
                <a:cxn ang="0">
                  <a:pos x="204" y="49"/>
                </a:cxn>
              </a:cxnLst>
              <a:rect l="0" t="0" r="r" b="b"/>
              <a:pathLst>
                <a:path w="338" h="425">
                  <a:moveTo>
                    <a:pt x="173" y="425"/>
                  </a:moveTo>
                  <a:lnTo>
                    <a:pt x="173" y="425"/>
                  </a:lnTo>
                  <a:lnTo>
                    <a:pt x="153" y="424"/>
                  </a:lnTo>
                  <a:lnTo>
                    <a:pt x="130" y="421"/>
                  </a:lnTo>
                  <a:lnTo>
                    <a:pt x="118" y="419"/>
                  </a:lnTo>
                  <a:lnTo>
                    <a:pt x="105" y="416"/>
                  </a:lnTo>
                  <a:lnTo>
                    <a:pt x="94" y="411"/>
                  </a:lnTo>
                  <a:lnTo>
                    <a:pt x="83" y="407"/>
                  </a:lnTo>
                  <a:lnTo>
                    <a:pt x="71" y="401"/>
                  </a:lnTo>
                  <a:lnTo>
                    <a:pt x="61" y="395"/>
                  </a:lnTo>
                  <a:lnTo>
                    <a:pt x="51" y="388"/>
                  </a:lnTo>
                  <a:lnTo>
                    <a:pt x="42" y="379"/>
                  </a:lnTo>
                  <a:lnTo>
                    <a:pt x="34" y="370"/>
                  </a:lnTo>
                  <a:lnTo>
                    <a:pt x="27" y="360"/>
                  </a:lnTo>
                  <a:lnTo>
                    <a:pt x="22" y="348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6" y="317"/>
                  </a:lnTo>
                  <a:lnTo>
                    <a:pt x="13" y="300"/>
                  </a:lnTo>
                  <a:lnTo>
                    <a:pt x="13" y="282"/>
                  </a:lnTo>
                  <a:lnTo>
                    <a:pt x="15" y="267"/>
                  </a:lnTo>
                  <a:lnTo>
                    <a:pt x="19" y="252"/>
                  </a:lnTo>
                  <a:lnTo>
                    <a:pt x="23" y="239"/>
                  </a:lnTo>
                  <a:lnTo>
                    <a:pt x="30" y="227"/>
                  </a:lnTo>
                  <a:lnTo>
                    <a:pt x="38" y="215"/>
                  </a:lnTo>
                  <a:lnTo>
                    <a:pt x="42" y="210"/>
                  </a:lnTo>
                  <a:lnTo>
                    <a:pt x="36" y="206"/>
                  </a:lnTo>
                  <a:lnTo>
                    <a:pt x="36" y="206"/>
                  </a:lnTo>
                  <a:lnTo>
                    <a:pt x="27" y="201"/>
                  </a:lnTo>
                  <a:lnTo>
                    <a:pt x="18" y="195"/>
                  </a:lnTo>
                  <a:lnTo>
                    <a:pt x="13" y="191"/>
                  </a:lnTo>
                  <a:lnTo>
                    <a:pt x="10" y="187"/>
                  </a:lnTo>
                  <a:lnTo>
                    <a:pt x="7" y="182"/>
                  </a:lnTo>
                  <a:lnTo>
                    <a:pt x="5" y="178"/>
                  </a:lnTo>
                  <a:lnTo>
                    <a:pt x="5" y="178"/>
                  </a:lnTo>
                  <a:lnTo>
                    <a:pt x="3" y="166"/>
                  </a:lnTo>
                  <a:lnTo>
                    <a:pt x="1" y="153"/>
                  </a:lnTo>
                  <a:lnTo>
                    <a:pt x="0" y="141"/>
                  </a:lnTo>
                  <a:lnTo>
                    <a:pt x="0" y="128"/>
                  </a:lnTo>
                  <a:lnTo>
                    <a:pt x="1" y="116"/>
                  </a:lnTo>
                  <a:lnTo>
                    <a:pt x="3" y="104"/>
                  </a:lnTo>
                  <a:lnTo>
                    <a:pt x="5" y="9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13" y="68"/>
                  </a:lnTo>
                  <a:lnTo>
                    <a:pt x="20" y="58"/>
                  </a:lnTo>
                  <a:lnTo>
                    <a:pt x="26" y="49"/>
                  </a:lnTo>
                  <a:lnTo>
                    <a:pt x="34" y="41"/>
                  </a:lnTo>
                  <a:lnTo>
                    <a:pt x="43" y="33"/>
                  </a:lnTo>
                  <a:lnTo>
                    <a:pt x="53" y="27"/>
                  </a:lnTo>
                  <a:lnTo>
                    <a:pt x="63" y="22"/>
                  </a:lnTo>
                  <a:lnTo>
                    <a:pt x="74" y="17"/>
                  </a:lnTo>
                  <a:lnTo>
                    <a:pt x="87" y="14"/>
                  </a:lnTo>
                  <a:lnTo>
                    <a:pt x="98" y="11"/>
                  </a:lnTo>
                  <a:lnTo>
                    <a:pt x="124" y="5"/>
                  </a:lnTo>
                  <a:lnTo>
                    <a:pt x="151" y="2"/>
                  </a:lnTo>
                  <a:lnTo>
                    <a:pt x="177" y="1"/>
                  </a:lnTo>
                  <a:lnTo>
                    <a:pt x="177" y="1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99" y="1"/>
                  </a:lnTo>
                  <a:lnTo>
                    <a:pt x="212" y="2"/>
                  </a:lnTo>
                  <a:lnTo>
                    <a:pt x="224" y="4"/>
                  </a:lnTo>
                  <a:lnTo>
                    <a:pt x="236" y="8"/>
                  </a:lnTo>
                  <a:lnTo>
                    <a:pt x="247" y="12"/>
                  </a:lnTo>
                  <a:lnTo>
                    <a:pt x="258" y="16"/>
                  </a:lnTo>
                  <a:lnTo>
                    <a:pt x="268" y="21"/>
                  </a:lnTo>
                  <a:lnTo>
                    <a:pt x="278" y="27"/>
                  </a:lnTo>
                  <a:lnTo>
                    <a:pt x="286" y="33"/>
                  </a:lnTo>
                  <a:lnTo>
                    <a:pt x="295" y="41"/>
                  </a:lnTo>
                  <a:lnTo>
                    <a:pt x="303" y="49"/>
                  </a:lnTo>
                  <a:lnTo>
                    <a:pt x="310" y="57"/>
                  </a:lnTo>
                  <a:lnTo>
                    <a:pt x="316" y="66"/>
                  </a:lnTo>
                  <a:lnTo>
                    <a:pt x="321" y="76"/>
                  </a:lnTo>
                  <a:lnTo>
                    <a:pt x="325" y="8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3" y="109"/>
                  </a:lnTo>
                  <a:lnTo>
                    <a:pt x="335" y="121"/>
                  </a:lnTo>
                  <a:lnTo>
                    <a:pt x="336" y="134"/>
                  </a:lnTo>
                  <a:lnTo>
                    <a:pt x="336" y="145"/>
                  </a:lnTo>
                  <a:lnTo>
                    <a:pt x="335" y="156"/>
                  </a:lnTo>
                  <a:lnTo>
                    <a:pt x="333" y="168"/>
                  </a:lnTo>
                  <a:lnTo>
                    <a:pt x="330" y="179"/>
                  </a:lnTo>
                  <a:lnTo>
                    <a:pt x="324" y="189"/>
                  </a:lnTo>
                  <a:lnTo>
                    <a:pt x="324" y="189"/>
                  </a:lnTo>
                  <a:lnTo>
                    <a:pt x="319" y="199"/>
                  </a:lnTo>
                  <a:lnTo>
                    <a:pt x="310" y="210"/>
                  </a:lnTo>
                  <a:lnTo>
                    <a:pt x="306" y="214"/>
                  </a:lnTo>
                  <a:lnTo>
                    <a:pt x="311" y="218"/>
                  </a:lnTo>
                  <a:lnTo>
                    <a:pt x="311" y="218"/>
                  </a:lnTo>
                  <a:lnTo>
                    <a:pt x="319" y="226"/>
                  </a:lnTo>
                  <a:lnTo>
                    <a:pt x="326" y="233"/>
                  </a:lnTo>
                  <a:lnTo>
                    <a:pt x="330" y="237"/>
                  </a:lnTo>
                  <a:lnTo>
                    <a:pt x="332" y="242"/>
                  </a:lnTo>
                  <a:lnTo>
                    <a:pt x="334" y="247"/>
                  </a:lnTo>
                  <a:lnTo>
                    <a:pt x="335" y="253"/>
                  </a:lnTo>
                  <a:lnTo>
                    <a:pt x="335" y="253"/>
                  </a:lnTo>
                  <a:lnTo>
                    <a:pt x="337" y="265"/>
                  </a:lnTo>
                  <a:lnTo>
                    <a:pt x="338" y="276"/>
                  </a:lnTo>
                  <a:lnTo>
                    <a:pt x="338" y="287"/>
                  </a:lnTo>
                  <a:lnTo>
                    <a:pt x="337" y="300"/>
                  </a:lnTo>
                  <a:lnTo>
                    <a:pt x="335" y="311"/>
                  </a:lnTo>
                  <a:lnTo>
                    <a:pt x="333" y="324"/>
                  </a:lnTo>
                  <a:lnTo>
                    <a:pt x="330" y="337"/>
                  </a:lnTo>
                  <a:lnTo>
                    <a:pt x="325" y="350"/>
                  </a:lnTo>
                  <a:lnTo>
                    <a:pt x="325" y="350"/>
                  </a:lnTo>
                  <a:lnTo>
                    <a:pt x="322" y="360"/>
                  </a:lnTo>
                  <a:lnTo>
                    <a:pt x="318" y="368"/>
                  </a:lnTo>
                  <a:lnTo>
                    <a:pt x="313" y="376"/>
                  </a:lnTo>
                  <a:lnTo>
                    <a:pt x="307" y="384"/>
                  </a:lnTo>
                  <a:lnTo>
                    <a:pt x="301" y="390"/>
                  </a:lnTo>
                  <a:lnTo>
                    <a:pt x="293" y="396"/>
                  </a:lnTo>
                  <a:lnTo>
                    <a:pt x="285" y="401"/>
                  </a:lnTo>
                  <a:lnTo>
                    <a:pt x="276" y="406"/>
                  </a:lnTo>
                  <a:lnTo>
                    <a:pt x="266" y="410"/>
                  </a:lnTo>
                  <a:lnTo>
                    <a:pt x="255" y="415"/>
                  </a:lnTo>
                  <a:lnTo>
                    <a:pt x="244" y="418"/>
                  </a:lnTo>
                  <a:lnTo>
                    <a:pt x="231" y="421"/>
                  </a:lnTo>
                  <a:lnTo>
                    <a:pt x="218" y="423"/>
                  </a:lnTo>
                  <a:lnTo>
                    <a:pt x="204" y="424"/>
                  </a:lnTo>
                  <a:lnTo>
                    <a:pt x="173" y="425"/>
                  </a:lnTo>
                  <a:lnTo>
                    <a:pt x="173" y="425"/>
                  </a:lnTo>
                  <a:close/>
                  <a:moveTo>
                    <a:pt x="181" y="48"/>
                  </a:moveTo>
                  <a:lnTo>
                    <a:pt x="181" y="48"/>
                  </a:lnTo>
                  <a:lnTo>
                    <a:pt x="162" y="48"/>
                  </a:lnTo>
                  <a:lnTo>
                    <a:pt x="159" y="48"/>
                  </a:lnTo>
                  <a:lnTo>
                    <a:pt x="159" y="48"/>
                  </a:lnTo>
                  <a:lnTo>
                    <a:pt x="145" y="49"/>
                  </a:lnTo>
                  <a:lnTo>
                    <a:pt x="127" y="51"/>
                  </a:lnTo>
                  <a:lnTo>
                    <a:pt x="111" y="53"/>
                  </a:lnTo>
                  <a:lnTo>
                    <a:pt x="93" y="58"/>
                  </a:lnTo>
                  <a:lnTo>
                    <a:pt x="86" y="61"/>
                  </a:lnTo>
                  <a:lnTo>
                    <a:pt x="78" y="64"/>
                  </a:lnTo>
                  <a:lnTo>
                    <a:pt x="71" y="68"/>
                  </a:lnTo>
                  <a:lnTo>
                    <a:pt x="65" y="74"/>
                  </a:lnTo>
                  <a:lnTo>
                    <a:pt x="59" y="80"/>
                  </a:lnTo>
                  <a:lnTo>
                    <a:pt x="55" y="87"/>
                  </a:lnTo>
                  <a:lnTo>
                    <a:pt x="52" y="9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6" y="125"/>
                  </a:lnTo>
                  <a:lnTo>
                    <a:pt x="44" y="142"/>
                  </a:lnTo>
                  <a:lnTo>
                    <a:pt x="46" y="149"/>
                  </a:lnTo>
                  <a:lnTo>
                    <a:pt x="47" y="154"/>
                  </a:lnTo>
                  <a:lnTo>
                    <a:pt x="49" y="158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63" y="169"/>
                  </a:lnTo>
                  <a:lnTo>
                    <a:pt x="74" y="175"/>
                  </a:lnTo>
                  <a:lnTo>
                    <a:pt x="81" y="177"/>
                  </a:lnTo>
                  <a:lnTo>
                    <a:pt x="81" y="177"/>
                  </a:lnTo>
                  <a:lnTo>
                    <a:pt x="85" y="180"/>
                  </a:lnTo>
                  <a:lnTo>
                    <a:pt x="88" y="183"/>
                  </a:lnTo>
                  <a:lnTo>
                    <a:pt x="89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5" y="188"/>
                  </a:lnTo>
                  <a:lnTo>
                    <a:pt x="98" y="193"/>
                  </a:lnTo>
                  <a:lnTo>
                    <a:pt x="101" y="200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102" y="212"/>
                  </a:lnTo>
                  <a:lnTo>
                    <a:pt x="100" y="217"/>
                  </a:lnTo>
                  <a:lnTo>
                    <a:pt x="97" y="222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6" y="232"/>
                  </a:lnTo>
                  <a:lnTo>
                    <a:pt x="80" y="237"/>
                  </a:lnTo>
                  <a:lnTo>
                    <a:pt x="73" y="244"/>
                  </a:lnTo>
                  <a:lnTo>
                    <a:pt x="69" y="251"/>
                  </a:lnTo>
                  <a:lnTo>
                    <a:pt x="65" y="259"/>
                  </a:lnTo>
                  <a:lnTo>
                    <a:pt x="62" y="267"/>
                  </a:lnTo>
                  <a:lnTo>
                    <a:pt x="60" y="27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94"/>
                  </a:lnTo>
                  <a:lnTo>
                    <a:pt x="58" y="303"/>
                  </a:lnTo>
                  <a:lnTo>
                    <a:pt x="60" y="311"/>
                  </a:lnTo>
                  <a:lnTo>
                    <a:pt x="62" y="321"/>
                  </a:lnTo>
                  <a:lnTo>
                    <a:pt x="65" y="329"/>
                  </a:lnTo>
                  <a:lnTo>
                    <a:pt x="69" y="336"/>
                  </a:lnTo>
                  <a:lnTo>
                    <a:pt x="74" y="343"/>
                  </a:lnTo>
                  <a:lnTo>
                    <a:pt x="81" y="350"/>
                  </a:lnTo>
                  <a:lnTo>
                    <a:pt x="81" y="350"/>
                  </a:lnTo>
                  <a:lnTo>
                    <a:pt x="91" y="360"/>
                  </a:lnTo>
                  <a:lnTo>
                    <a:pt x="102" y="366"/>
                  </a:lnTo>
                  <a:lnTo>
                    <a:pt x="114" y="371"/>
                  </a:lnTo>
                  <a:lnTo>
                    <a:pt x="126" y="375"/>
                  </a:lnTo>
                  <a:lnTo>
                    <a:pt x="138" y="377"/>
                  </a:lnTo>
                  <a:lnTo>
                    <a:pt x="151" y="379"/>
                  </a:lnTo>
                  <a:lnTo>
                    <a:pt x="175" y="379"/>
                  </a:lnTo>
                  <a:lnTo>
                    <a:pt x="175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203" y="379"/>
                  </a:lnTo>
                  <a:lnTo>
                    <a:pt x="203" y="379"/>
                  </a:lnTo>
                  <a:lnTo>
                    <a:pt x="213" y="379"/>
                  </a:lnTo>
                  <a:lnTo>
                    <a:pt x="222" y="377"/>
                  </a:lnTo>
                  <a:lnTo>
                    <a:pt x="231" y="375"/>
                  </a:lnTo>
                  <a:lnTo>
                    <a:pt x="241" y="372"/>
                  </a:lnTo>
                  <a:lnTo>
                    <a:pt x="250" y="368"/>
                  </a:lnTo>
                  <a:lnTo>
                    <a:pt x="257" y="363"/>
                  </a:lnTo>
                  <a:lnTo>
                    <a:pt x="266" y="357"/>
                  </a:lnTo>
                  <a:lnTo>
                    <a:pt x="272" y="350"/>
                  </a:lnTo>
                  <a:lnTo>
                    <a:pt x="272" y="350"/>
                  </a:lnTo>
                  <a:lnTo>
                    <a:pt x="278" y="343"/>
                  </a:lnTo>
                  <a:lnTo>
                    <a:pt x="282" y="335"/>
                  </a:lnTo>
                  <a:lnTo>
                    <a:pt x="286" y="328"/>
                  </a:lnTo>
                  <a:lnTo>
                    <a:pt x="289" y="320"/>
                  </a:lnTo>
                  <a:lnTo>
                    <a:pt x="292" y="310"/>
                  </a:lnTo>
                  <a:lnTo>
                    <a:pt x="293" y="301"/>
                  </a:lnTo>
                  <a:lnTo>
                    <a:pt x="293" y="292"/>
                  </a:lnTo>
                  <a:lnTo>
                    <a:pt x="293" y="282"/>
                  </a:lnTo>
                  <a:lnTo>
                    <a:pt x="293" y="282"/>
                  </a:lnTo>
                  <a:lnTo>
                    <a:pt x="292" y="275"/>
                  </a:lnTo>
                  <a:lnTo>
                    <a:pt x="290" y="268"/>
                  </a:lnTo>
                  <a:lnTo>
                    <a:pt x="288" y="263"/>
                  </a:lnTo>
                  <a:lnTo>
                    <a:pt x="284" y="258"/>
                  </a:lnTo>
                  <a:lnTo>
                    <a:pt x="281" y="253"/>
                  </a:lnTo>
                  <a:lnTo>
                    <a:pt x="277" y="250"/>
                  </a:lnTo>
                  <a:lnTo>
                    <a:pt x="268" y="243"/>
                  </a:lnTo>
                  <a:lnTo>
                    <a:pt x="268" y="243"/>
                  </a:lnTo>
                  <a:lnTo>
                    <a:pt x="254" y="232"/>
                  </a:lnTo>
                  <a:lnTo>
                    <a:pt x="254" y="232"/>
                  </a:lnTo>
                  <a:lnTo>
                    <a:pt x="251" y="228"/>
                  </a:lnTo>
                  <a:lnTo>
                    <a:pt x="249" y="223"/>
                  </a:lnTo>
                  <a:lnTo>
                    <a:pt x="248" y="219"/>
                  </a:lnTo>
                  <a:lnTo>
                    <a:pt x="248" y="214"/>
                  </a:lnTo>
                  <a:lnTo>
                    <a:pt x="248" y="214"/>
                  </a:lnTo>
                  <a:lnTo>
                    <a:pt x="249" y="209"/>
                  </a:lnTo>
                  <a:lnTo>
                    <a:pt x="252" y="204"/>
                  </a:lnTo>
                  <a:lnTo>
                    <a:pt x="256" y="200"/>
                  </a:lnTo>
                  <a:lnTo>
                    <a:pt x="261" y="196"/>
                  </a:lnTo>
                  <a:lnTo>
                    <a:pt x="264" y="195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8" y="186"/>
                  </a:lnTo>
                  <a:lnTo>
                    <a:pt x="271" y="182"/>
                  </a:lnTo>
                  <a:lnTo>
                    <a:pt x="272" y="181"/>
                  </a:lnTo>
                  <a:lnTo>
                    <a:pt x="274" y="179"/>
                  </a:lnTo>
                  <a:lnTo>
                    <a:pt x="274" y="179"/>
                  </a:lnTo>
                  <a:lnTo>
                    <a:pt x="277" y="174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6" y="165"/>
                  </a:lnTo>
                  <a:lnTo>
                    <a:pt x="288" y="159"/>
                  </a:lnTo>
                  <a:lnTo>
                    <a:pt x="290" y="154"/>
                  </a:lnTo>
                  <a:lnTo>
                    <a:pt x="291" y="148"/>
                  </a:lnTo>
                  <a:lnTo>
                    <a:pt x="291" y="136"/>
                  </a:lnTo>
                  <a:lnTo>
                    <a:pt x="290" y="122"/>
                  </a:lnTo>
                  <a:lnTo>
                    <a:pt x="287" y="109"/>
                  </a:lnTo>
                  <a:lnTo>
                    <a:pt x="282" y="97"/>
                  </a:lnTo>
                  <a:lnTo>
                    <a:pt x="277" y="87"/>
                  </a:lnTo>
                  <a:lnTo>
                    <a:pt x="274" y="83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58" y="71"/>
                  </a:lnTo>
                  <a:lnTo>
                    <a:pt x="247" y="63"/>
                  </a:lnTo>
                  <a:lnTo>
                    <a:pt x="237" y="58"/>
                  </a:lnTo>
                  <a:lnTo>
                    <a:pt x="225" y="54"/>
                  </a:lnTo>
                  <a:lnTo>
                    <a:pt x="215" y="51"/>
                  </a:lnTo>
                  <a:lnTo>
                    <a:pt x="204" y="49"/>
                  </a:lnTo>
                  <a:lnTo>
                    <a:pt x="192" y="48"/>
                  </a:lnTo>
                  <a:lnTo>
                    <a:pt x="181" y="48"/>
                  </a:lnTo>
                  <a:lnTo>
                    <a:pt x="18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1" name="Freeform 717"/>
            <p:cNvSpPr/>
            <p:nvPr/>
          </p:nvSpPr>
          <p:spPr bwMode="auto">
            <a:xfrm>
              <a:off x="4745038" y="4637088"/>
              <a:ext cx="41275" cy="31750"/>
            </a:xfrm>
            <a:custGeom>
              <a:avLst/>
              <a:gdLst/>
              <a:ahLst/>
              <a:cxnLst>
                <a:cxn ang="0">
                  <a:pos x="37" y="61"/>
                </a:cxn>
                <a:cxn ang="0">
                  <a:pos x="37" y="61"/>
                </a:cxn>
                <a:cxn ang="0">
                  <a:pos x="26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9" y="53"/>
                </a:cxn>
                <a:cxn ang="0">
                  <a:pos x="5" y="48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1" y="25"/>
                </a:cxn>
                <a:cxn ang="0">
                  <a:pos x="5" y="17"/>
                </a:cxn>
                <a:cxn ang="0">
                  <a:pos x="9" y="11"/>
                </a:cxn>
                <a:cxn ang="0">
                  <a:pos x="12" y="8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20" y="4"/>
                </a:cxn>
                <a:cxn ang="0">
                  <a:pos x="25" y="2"/>
                </a:cxn>
                <a:cxn ang="0">
                  <a:pos x="30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4" y="2"/>
                </a:cxn>
                <a:cxn ang="0">
                  <a:pos x="52" y="4"/>
                </a:cxn>
                <a:cxn ang="0">
                  <a:pos x="53" y="4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9" y="5"/>
                </a:cxn>
                <a:cxn ang="0">
                  <a:pos x="59" y="5"/>
                </a:cxn>
                <a:cxn ang="0">
                  <a:pos x="63" y="6"/>
                </a:cxn>
                <a:cxn ang="0">
                  <a:pos x="67" y="8"/>
                </a:cxn>
                <a:cxn ang="0">
                  <a:pos x="71" y="10"/>
                </a:cxn>
                <a:cxn ang="0">
                  <a:pos x="73" y="14"/>
                </a:cxn>
                <a:cxn ang="0">
                  <a:pos x="76" y="17"/>
                </a:cxn>
                <a:cxn ang="0">
                  <a:pos x="77" y="21"/>
                </a:cxn>
                <a:cxn ang="0">
                  <a:pos x="78" y="25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7" y="38"/>
                </a:cxn>
                <a:cxn ang="0">
                  <a:pos x="74" y="45"/>
                </a:cxn>
                <a:cxn ang="0">
                  <a:pos x="69" y="51"/>
                </a:cxn>
                <a:cxn ang="0">
                  <a:pos x="62" y="55"/>
                </a:cxn>
                <a:cxn ang="0">
                  <a:pos x="62" y="55"/>
                </a:cxn>
                <a:cxn ang="0">
                  <a:pos x="56" y="58"/>
                </a:cxn>
                <a:cxn ang="0">
                  <a:pos x="50" y="59"/>
                </a:cxn>
                <a:cxn ang="0">
                  <a:pos x="44" y="61"/>
                </a:cxn>
                <a:cxn ang="0">
                  <a:pos x="37" y="61"/>
                </a:cxn>
                <a:cxn ang="0">
                  <a:pos x="37" y="61"/>
                </a:cxn>
              </a:cxnLst>
              <a:rect l="0" t="0" r="r" b="b"/>
              <a:pathLst>
                <a:path w="78" h="61">
                  <a:moveTo>
                    <a:pt x="37" y="61"/>
                  </a:moveTo>
                  <a:lnTo>
                    <a:pt x="37" y="61"/>
                  </a:lnTo>
                  <a:lnTo>
                    <a:pt x="26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9" y="53"/>
                  </a:lnTo>
                  <a:lnTo>
                    <a:pt x="5" y="48"/>
                  </a:lnTo>
                  <a:lnTo>
                    <a:pt x="1" y="4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5" y="17"/>
                  </a:lnTo>
                  <a:lnTo>
                    <a:pt x="9" y="11"/>
                  </a:lnTo>
                  <a:lnTo>
                    <a:pt x="12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20" y="4"/>
                  </a:lnTo>
                  <a:lnTo>
                    <a:pt x="25" y="2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4" y="2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3" y="6"/>
                  </a:lnTo>
                  <a:lnTo>
                    <a:pt x="67" y="8"/>
                  </a:lnTo>
                  <a:lnTo>
                    <a:pt x="71" y="10"/>
                  </a:lnTo>
                  <a:lnTo>
                    <a:pt x="73" y="14"/>
                  </a:lnTo>
                  <a:lnTo>
                    <a:pt x="76" y="17"/>
                  </a:lnTo>
                  <a:lnTo>
                    <a:pt x="77" y="21"/>
                  </a:lnTo>
                  <a:lnTo>
                    <a:pt x="78" y="25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7" y="38"/>
                  </a:lnTo>
                  <a:lnTo>
                    <a:pt x="74" y="45"/>
                  </a:lnTo>
                  <a:lnTo>
                    <a:pt x="69" y="51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56" y="58"/>
                  </a:lnTo>
                  <a:lnTo>
                    <a:pt x="50" y="59"/>
                  </a:lnTo>
                  <a:lnTo>
                    <a:pt x="44" y="61"/>
                  </a:lnTo>
                  <a:lnTo>
                    <a:pt x="37" y="61"/>
                  </a:lnTo>
                  <a:lnTo>
                    <a:pt x="37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2" name="Freeform 718"/>
            <p:cNvSpPr/>
            <p:nvPr/>
          </p:nvSpPr>
          <p:spPr bwMode="auto">
            <a:xfrm>
              <a:off x="4743451" y="4552950"/>
              <a:ext cx="39688" cy="30163"/>
            </a:xfrm>
            <a:custGeom>
              <a:avLst/>
              <a:gdLst/>
              <a:ahLst/>
              <a:cxnLst>
                <a:cxn ang="0">
                  <a:pos x="28" y="55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23" y="54"/>
                </a:cxn>
                <a:cxn ang="0">
                  <a:pos x="18" y="53"/>
                </a:cxn>
                <a:cxn ang="0">
                  <a:pos x="14" y="51"/>
                </a:cxn>
                <a:cxn ang="0">
                  <a:pos x="11" y="49"/>
                </a:cxn>
                <a:cxn ang="0">
                  <a:pos x="7" y="45"/>
                </a:cxn>
                <a:cxn ang="0">
                  <a:pos x="4" y="42"/>
                </a:cxn>
                <a:cxn ang="0">
                  <a:pos x="2" y="38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27"/>
                </a:cxn>
                <a:cxn ang="0">
                  <a:pos x="1" y="19"/>
                </a:cxn>
                <a:cxn ang="0">
                  <a:pos x="2" y="15"/>
                </a:cxn>
                <a:cxn ang="0">
                  <a:pos x="4" y="11"/>
                </a:cxn>
                <a:cxn ang="0">
                  <a:pos x="8" y="8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29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56" y="0"/>
                </a:cxn>
                <a:cxn ang="0">
                  <a:pos x="60" y="1"/>
                </a:cxn>
                <a:cxn ang="0">
                  <a:pos x="64" y="5"/>
                </a:cxn>
                <a:cxn ang="0">
                  <a:pos x="67" y="7"/>
                </a:cxn>
                <a:cxn ang="0">
                  <a:pos x="71" y="11"/>
                </a:cxn>
                <a:cxn ang="0">
                  <a:pos x="73" y="14"/>
                </a:cxn>
                <a:cxn ang="0">
                  <a:pos x="74" y="18"/>
                </a:cxn>
                <a:cxn ang="0">
                  <a:pos x="74" y="23"/>
                </a:cxn>
                <a:cxn ang="0">
                  <a:pos x="74" y="23"/>
                </a:cxn>
                <a:cxn ang="0">
                  <a:pos x="73" y="31"/>
                </a:cxn>
                <a:cxn ang="0">
                  <a:pos x="70" y="40"/>
                </a:cxn>
                <a:cxn ang="0">
                  <a:pos x="64" y="46"/>
                </a:cxn>
                <a:cxn ang="0">
                  <a:pos x="61" y="48"/>
                </a:cxn>
                <a:cxn ang="0">
                  <a:pos x="58" y="50"/>
                </a:cxn>
                <a:cxn ang="0">
                  <a:pos x="58" y="50"/>
                </a:cxn>
                <a:cxn ang="0">
                  <a:pos x="52" y="52"/>
                </a:cxn>
                <a:cxn ang="0">
                  <a:pos x="45" y="54"/>
                </a:cxn>
                <a:cxn ang="0">
                  <a:pos x="38" y="55"/>
                </a:cxn>
                <a:cxn ang="0">
                  <a:pos x="29" y="55"/>
                </a:cxn>
                <a:cxn ang="0">
                  <a:pos x="28" y="55"/>
                </a:cxn>
              </a:cxnLst>
              <a:rect l="0" t="0" r="r" b="b"/>
              <a:pathLst>
                <a:path w="74" h="55">
                  <a:moveTo>
                    <a:pt x="28" y="55"/>
                  </a:moveTo>
                  <a:lnTo>
                    <a:pt x="27" y="55"/>
                  </a:lnTo>
                  <a:lnTo>
                    <a:pt x="27" y="55"/>
                  </a:lnTo>
                  <a:lnTo>
                    <a:pt x="23" y="54"/>
                  </a:lnTo>
                  <a:lnTo>
                    <a:pt x="18" y="53"/>
                  </a:lnTo>
                  <a:lnTo>
                    <a:pt x="14" y="51"/>
                  </a:lnTo>
                  <a:lnTo>
                    <a:pt x="11" y="49"/>
                  </a:lnTo>
                  <a:lnTo>
                    <a:pt x="7" y="45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2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0" y="1"/>
                  </a:lnTo>
                  <a:lnTo>
                    <a:pt x="64" y="5"/>
                  </a:lnTo>
                  <a:lnTo>
                    <a:pt x="67" y="7"/>
                  </a:lnTo>
                  <a:lnTo>
                    <a:pt x="71" y="11"/>
                  </a:lnTo>
                  <a:lnTo>
                    <a:pt x="73" y="14"/>
                  </a:lnTo>
                  <a:lnTo>
                    <a:pt x="74" y="18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3" y="31"/>
                  </a:lnTo>
                  <a:lnTo>
                    <a:pt x="70" y="40"/>
                  </a:lnTo>
                  <a:lnTo>
                    <a:pt x="64" y="46"/>
                  </a:lnTo>
                  <a:lnTo>
                    <a:pt x="61" y="48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2" y="52"/>
                  </a:lnTo>
                  <a:lnTo>
                    <a:pt x="45" y="54"/>
                  </a:lnTo>
                  <a:lnTo>
                    <a:pt x="38" y="55"/>
                  </a:lnTo>
                  <a:lnTo>
                    <a:pt x="29" y="55"/>
                  </a:lnTo>
                  <a:lnTo>
                    <a:pt x="28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4" name="组合 963"/>
          <p:cNvGrpSpPr/>
          <p:nvPr/>
        </p:nvGrpSpPr>
        <p:grpSpPr>
          <a:xfrm>
            <a:off x="6908778" y="5109686"/>
            <a:ext cx="869951" cy="889001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17103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4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5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6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7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8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9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0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1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2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3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4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5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6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7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8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9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0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1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2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3" name="组合 962"/>
          <p:cNvGrpSpPr/>
          <p:nvPr/>
        </p:nvGrpSpPr>
        <p:grpSpPr>
          <a:xfrm>
            <a:off x="8193596" y="5067353"/>
            <a:ext cx="969433" cy="946151"/>
            <a:chOff x="6232526" y="4092575"/>
            <a:chExt cx="727075" cy="709613"/>
          </a:xfrm>
          <a:solidFill>
            <a:schemeClr val="tx1"/>
          </a:solidFill>
        </p:grpSpPr>
        <p:sp>
          <p:nvSpPr>
            <p:cNvPr id="17123" name="Freeform 739"/>
            <p:cNvSpPr/>
            <p:nvPr/>
          </p:nvSpPr>
          <p:spPr bwMode="auto">
            <a:xfrm>
              <a:off x="6288088" y="4711700"/>
              <a:ext cx="25400" cy="6350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6" y="5"/>
                </a:cxn>
                <a:cxn ang="0">
                  <a:pos x="33" y="9"/>
                </a:cxn>
                <a:cxn ang="0">
                  <a:pos x="30" y="19"/>
                </a:cxn>
                <a:cxn ang="0">
                  <a:pos x="26" y="39"/>
                </a:cxn>
                <a:cxn ang="0">
                  <a:pos x="26" y="39"/>
                </a:cxn>
                <a:cxn ang="0">
                  <a:pos x="23" y="48"/>
                </a:cxn>
                <a:cxn ang="0">
                  <a:pos x="19" y="55"/>
                </a:cxn>
                <a:cxn ang="0">
                  <a:pos x="15" y="6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8" y="81"/>
                </a:cxn>
                <a:cxn ang="0">
                  <a:pos x="4" y="91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3" y="97"/>
                </a:cxn>
                <a:cxn ang="0">
                  <a:pos x="18" y="81"/>
                </a:cxn>
                <a:cxn ang="0">
                  <a:pos x="24" y="65"/>
                </a:cxn>
                <a:cxn ang="0">
                  <a:pos x="28" y="57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5" y="44"/>
                </a:cxn>
                <a:cxn ang="0">
                  <a:pos x="36" y="39"/>
                </a:cxn>
                <a:cxn ang="0">
                  <a:pos x="39" y="28"/>
                </a:cxn>
                <a:cxn ang="0">
                  <a:pos x="41" y="18"/>
                </a:cxn>
                <a:cxn ang="0">
                  <a:pos x="43" y="12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118">
                  <a:moveTo>
                    <a:pt x="40" y="1"/>
                  </a:moveTo>
                  <a:lnTo>
                    <a:pt x="40" y="1"/>
                  </a:lnTo>
                  <a:lnTo>
                    <a:pt x="36" y="5"/>
                  </a:lnTo>
                  <a:lnTo>
                    <a:pt x="33" y="9"/>
                  </a:lnTo>
                  <a:lnTo>
                    <a:pt x="30" y="1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3" y="48"/>
                  </a:lnTo>
                  <a:lnTo>
                    <a:pt x="19" y="55"/>
                  </a:lnTo>
                  <a:lnTo>
                    <a:pt x="15" y="6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8" y="81"/>
                  </a:lnTo>
                  <a:lnTo>
                    <a:pt x="4" y="91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3" y="97"/>
                  </a:lnTo>
                  <a:lnTo>
                    <a:pt x="18" y="81"/>
                  </a:lnTo>
                  <a:lnTo>
                    <a:pt x="24" y="65"/>
                  </a:lnTo>
                  <a:lnTo>
                    <a:pt x="28" y="57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5" y="44"/>
                  </a:lnTo>
                  <a:lnTo>
                    <a:pt x="36" y="39"/>
                  </a:lnTo>
                  <a:lnTo>
                    <a:pt x="39" y="28"/>
                  </a:lnTo>
                  <a:lnTo>
                    <a:pt x="41" y="18"/>
                  </a:lnTo>
                  <a:lnTo>
                    <a:pt x="43" y="12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4" name="Freeform 740"/>
            <p:cNvSpPr/>
            <p:nvPr/>
          </p:nvSpPr>
          <p:spPr bwMode="auto">
            <a:xfrm>
              <a:off x="6327776" y="4724400"/>
              <a:ext cx="30163" cy="52388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10"/>
                </a:cxn>
                <a:cxn ang="0">
                  <a:pos x="47" y="14"/>
                </a:cxn>
                <a:cxn ang="0">
                  <a:pos x="45" y="19"/>
                </a:cxn>
                <a:cxn ang="0">
                  <a:pos x="42" y="25"/>
                </a:cxn>
                <a:cxn ang="0">
                  <a:pos x="35" y="34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20" y="52"/>
                </a:cxn>
                <a:cxn ang="0">
                  <a:pos x="12" y="66"/>
                </a:cxn>
                <a:cxn ang="0">
                  <a:pos x="6" y="79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6" y="99"/>
                </a:cxn>
                <a:cxn ang="0">
                  <a:pos x="9" y="98"/>
                </a:cxn>
                <a:cxn ang="0">
                  <a:pos x="11" y="96"/>
                </a:cxn>
                <a:cxn ang="0">
                  <a:pos x="13" y="94"/>
                </a:cxn>
                <a:cxn ang="0">
                  <a:pos x="14" y="91"/>
                </a:cxn>
                <a:cxn ang="0">
                  <a:pos x="14" y="91"/>
                </a:cxn>
                <a:cxn ang="0">
                  <a:pos x="14" y="89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19" y="72"/>
                </a:cxn>
                <a:cxn ang="0">
                  <a:pos x="29" y="59"/>
                </a:cxn>
                <a:cxn ang="0">
                  <a:pos x="47" y="33"/>
                </a:cxn>
                <a:cxn ang="0">
                  <a:pos x="47" y="33"/>
                </a:cxn>
                <a:cxn ang="0">
                  <a:pos x="51" y="27"/>
                </a:cxn>
                <a:cxn ang="0">
                  <a:pos x="55" y="18"/>
                </a:cxn>
                <a:cxn ang="0">
                  <a:pos x="57" y="14"/>
                </a:cxn>
                <a:cxn ang="0">
                  <a:pos x="58" y="10"/>
                </a:cxn>
                <a:cxn ang="0">
                  <a:pos x="58" y="6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58" h="99">
                  <a:moveTo>
                    <a:pt x="57" y="2"/>
                  </a:moveTo>
                  <a:lnTo>
                    <a:pt x="57" y="2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0"/>
                  </a:lnTo>
                  <a:lnTo>
                    <a:pt x="47" y="14"/>
                  </a:lnTo>
                  <a:lnTo>
                    <a:pt x="45" y="19"/>
                  </a:lnTo>
                  <a:lnTo>
                    <a:pt x="42" y="25"/>
                  </a:lnTo>
                  <a:lnTo>
                    <a:pt x="35" y="34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20" y="52"/>
                  </a:lnTo>
                  <a:lnTo>
                    <a:pt x="12" y="66"/>
                  </a:lnTo>
                  <a:lnTo>
                    <a:pt x="6" y="79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9" y="98"/>
                  </a:lnTo>
                  <a:lnTo>
                    <a:pt x="11" y="96"/>
                  </a:lnTo>
                  <a:lnTo>
                    <a:pt x="13" y="94"/>
                  </a:lnTo>
                  <a:lnTo>
                    <a:pt x="14" y="91"/>
                  </a:lnTo>
                  <a:lnTo>
                    <a:pt x="14" y="91"/>
                  </a:lnTo>
                  <a:lnTo>
                    <a:pt x="14" y="89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9" y="72"/>
                  </a:lnTo>
                  <a:lnTo>
                    <a:pt x="29" y="59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51" y="27"/>
                  </a:lnTo>
                  <a:lnTo>
                    <a:pt x="55" y="18"/>
                  </a:lnTo>
                  <a:lnTo>
                    <a:pt x="57" y="14"/>
                  </a:lnTo>
                  <a:lnTo>
                    <a:pt x="58" y="10"/>
                  </a:lnTo>
                  <a:lnTo>
                    <a:pt x="58" y="6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5" name="Freeform 741"/>
            <p:cNvSpPr/>
            <p:nvPr/>
          </p:nvSpPr>
          <p:spPr bwMode="auto">
            <a:xfrm>
              <a:off x="6367463" y="4727575"/>
              <a:ext cx="33338" cy="49213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2" y="25"/>
                </a:cxn>
                <a:cxn ang="0">
                  <a:pos x="29" y="46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1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37" y="52"/>
                </a:cxn>
                <a:cxn ang="0">
                  <a:pos x="51" y="30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2" h="95">
                  <a:moveTo>
                    <a:pt x="54" y="3"/>
                  </a:moveTo>
                  <a:lnTo>
                    <a:pt x="54" y="3"/>
                  </a:lnTo>
                  <a:lnTo>
                    <a:pt x="42" y="25"/>
                  </a:lnTo>
                  <a:lnTo>
                    <a:pt x="29" y="46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37" y="52"/>
                  </a:lnTo>
                  <a:lnTo>
                    <a:pt x="51" y="30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6" name="Freeform 742"/>
            <p:cNvSpPr/>
            <p:nvPr/>
          </p:nvSpPr>
          <p:spPr bwMode="auto">
            <a:xfrm>
              <a:off x="6418263" y="4727575"/>
              <a:ext cx="34925" cy="47625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2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18" y="54"/>
                </a:cxn>
                <a:cxn ang="0">
                  <a:pos x="10" y="63"/>
                </a:cxn>
                <a:cxn ang="0">
                  <a:pos x="5" y="73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2" y="90"/>
                </a:cxn>
                <a:cxn ang="0">
                  <a:pos x="14" y="89"/>
                </a:cxn>
                <a:cxn ang="0">
                  <a:pos x="15" y="87"/>
                </a:cxn>
                <a:cxn ang="0">
                  <a:pos x="15" y="84"/>
                </a:cxn>
                <a:cxn ang="0">
                  <a:pos x="13" y="81"/>
                </a:cxn>
                <a:cxn ang="0">
                  <a:pos x="13" y="81"/>
                </a:cxn>
                <a:cxn ang="0">
                  <a:pos x="17" y="71"/>
                </a:cxn>
                <a:cxn ang="0">
                  <a:pos x="23" y="63"/>
                </a:cxn>
                <a:cxn ang="0">
                  <a:pos x="29" y="55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5" y="37"/>
                </a:cxn>
                <a:cxn ang="0">
                  <a:pos x="52" y="28"/>
                </a:cxn>
                <a:cxn ang="0">
                  <a:pos x="58" y="17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7" h="90">
                  <a:moveTo>
                    <a:pt x="59" y="2"/>
                  </a:moveTo>
                  <a:lnTo>
                    <a:pt x="59" y="2"/>
                  </a:lnTo>
                  <a:lnTo>
                    <a:pt x="50" y="12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18" y="54"/>
                  </a:lnTo>
                  <a:lnTo>
                    <a:pt x="10" y="63"/>
                  </a:lnTo>
                  <a:lnTo>
                    <a:pt x="5" y="73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2" y="90"/>
                  </a:lnTo>
                  <a:lnTo>
                    <a:pt x="14" y="89"/>
                  </a:lnTo>
                  <a:lnTo>
                    <a:pt x="15" y="87"/>
                  </a:lnTo>
                  <a:lnTo>
                    <a:pt x="15" y="84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7" y="71"/>
                  </a:lnTo>
                  <a:lnTo>
                    <a:pt x="23" y="63"/>
                  </a:lnTo>
                  <a:lnTo>
                    <a:pt x="29" y="55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5" y="37"/>
                  </a:lnTo>
                  <a:lnTo>
                    <a:pt x="52" y="28"/>
                  </a:lnTo>
                  <a:lnTo>
                    <a:pt x="58" y="17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7" name="Freeform 743"/>
            <p:cNvSpPr/>
            <p:nvPr/>
          </p:nvSpPr>
          <p:spPr bwMode="auto">
            <a:xfrm>
              <a:off x="6470651" y="4727575"/>
              <a:ext cx="38100" cy="4921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3"/>
                </a:cxn>
                <a:cxn ang="0">
                  <a:pos x="31" y="44"/>
                </a:cxn>
                <a:cxn ang="0">
                  <a:pos x="16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5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24" y="70"/>
                </a:cxn>
                <a:cxn ang="0">
                  <a:pos x="40" y="48"/>
                </a:cxn>
                <a:cxn ang="0">
                  <a:pos x="55" y="28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94">
                  <a:moveTo>
                    <a:pt x="62" y="2"/>
                  </a:moveTo>
                  <a:lnTo>
                    <a:pt x="62" y="2"/>
                  </a:lnTo>
                  <a:lnTo>
                    <a:pt x="47" y="23"/>
                  </a:lnTo>
                  <a:lnTo>
                    <a:pt x="31" y="44"/>
                  </a:lnTo>
                  <a:lnTo>
                    <a:pt x="16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5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24" y="70"/>
                  </a:lnTo>
                  <a:lnTo>
                    <a:pt x="40" y="48"/>
                  </a:lnTo>
                  <a:lnTo>
                    <a:pt x="55" y="28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8" name="Freeform 744"/>
            <p:cNvSpPr/>
            <p:nvPr/>
          </p:nvSpPr>
          <p:spPr bwMode="auto">
            <a:xfrm>
              <a:off x="6510338" y="4722813"/>
              <a:ext cx="30163" cy="492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3"/>
                </a:cxn>
                <a:cxn ang="0">
                  <a:pos x="23" y="44"/>
                </a:cxn>
                <a:cxn ang="0">
                  <a:pos x="11" y="66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3" y="94"/>
                </a:cxn>
                <a:cxn ang="0">
                  <a:pos x="5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9" y="70"/>
                </a:cxn>
                <a:cxn ang="0">
                  <a:pos x="32" y="49"/>
                </a:cxn>
                <a:cxn ang="0">
                  <a:pos x="44" y="29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5">
                  <a:moveTo>
                    <a:pt x="48" y="2"/>
                  </a:moveTo>
                  <a:lnTo>
                    <a:pt x="48" y="2"/>
                  </a:lnTo>
                  <a:lnTo>
                    <a:pt x="36" y="23"/>
                  </a:lnTo>
                  <a:lnTo>
                    <a:pt x="23" y="44"/>
                  </a:lnTo>
                  <a:lnTo>
                    <a:pt x="11" y="6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3" y="94"/>
                  </a:lnTo>
                  <a:lnTo>
                    <a:pt x="5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9" y="70"/>
                  </a:lnTo>
                  <a:lnTo>
                    <a:pt x="32" y="49"/>
                  </a:lnTo>
                  <a:lnTo>
                    <a:pt x="44" y="29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9" name="Freeform 745"/>
            <p:cNvSpPr/>
            <p:nvPr/>
          </p:nvSpPr>
          <p:spPr bwMode="auto">
            <a:xfrm>
              <a:off x="6559551" y="4714875"/>
              <a:ext cx="34925" cy="60325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3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5" y="13"/>
                </a:cxn>
                <a:cxn ang="0">
                  <a:pos x="53" y="19"/>
                </a:cxn>
                <a:cxn ang="0">
                  <a:pos x="49" y="30"/>
                </a:cxn>
                <a:cxn ang="0">
                  <a:pos x="43" y="41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30" y="68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23" y="93"/>
                </a:cxn>
                <a:cxn ang="0">
                  <a:pos x="33" y="81"/>
                </a:cxn>
                <a:cxn ang="0">
                  <a:pos x="41" y="66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60" y="30"/>
                </a:cxn>
                <a:cxn ang="0">
                  <a:pos x="64" y="19"/>
                </a:cxn>
                <a:cxn ang="0">
                  <a:pos x="65" y="1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66" h="114">
                  <a:moveTo>
                    <a:pt x="66" y="5"/>
                  </a:moveTo>
                  <a:lnTo>
                    <a:pt x="66" y="5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5" y="13"/>
                  </a:lnTo>
                  <a:lnTo>
                    <a:pt x="53" y="19"/>
                  </a:lnTo>
                  <a:lnTo>
                    <a:pt x="49" y="30"/>
                  </a:lnTo>
                  <a:lnTo>
                    <a:pt x="43" y="41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0" y="68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23" y="93"/>
                  </a:lnTo>
                  <a:lnTo>
                    <a:pt x="33" y="81"/>
                  </a:lnTo>
                  <a:lnTo>
                    <a:pt x="41" y="6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60" y="30"/>
                  </a:lnTo>
                  <a:lnTo>
                    <a:pt x="64" y="19"/>
                  </a:lnTo>
                  <a:lnTo>
                    <a:pt x="65" y="1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0" name="Freeform 746"/>
            <p:cNvSpPr/>
            <p:nvPr/>
          </p:nvSpPr>
          <p:spPr bwMode="auto">
            <a:xfrm>
              <a:off x="6591301" y="4719638"/>
              <a:ext cx="42863" cy="60325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3" y="15"/>
                </a:cxn>
                <a:cxn ang="0">
                  <a:pos x="53" y="27"/>
                </a:cxn>
                <a:cxn ang="0">
                  <a:pos x="37" y="55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5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18" y="102"/>
                </a:cxn>
                <a:cxn ang="0">
                  <a:pos x="27" y="88"/>
                </a:cxn>
                <a:cxn ang="0">
                  <a:pos x="44" y="61"/>
                </a:cxn>
                <a:cxn ang="0">
                  <a:pos x="61" y="35"/>
                </a:cxn>
                <a:cxn ang="0">
                  <a:pos x="69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0" h="115">
                  <a:moveTo>
                    <a:pt x="72" y="3"/>
                  </a:moveTo>
                  <a:lnTo>
                    <a:pt x="72" y="3"/>
                  </a:lnTo>
                  <a:lnTo>
                    <a:pt x="63" y="15"/>
                  </a:lnTo>
                  <a:lnTo>
                    <a:pt x="53" y="27"/>
                  </a:lnTo>
                  <a:lnTo>
                    <a:pt x="37" y="55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5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18" y="102"/>
                  </a:lnTo>
                  <a:lnTo>
                    <a:pt x="27" y="88"/>
                  </a:lnTo>
                  <a:lnTo>
                    <a:pt x="44" y="61"/>
                  </a:lnTo>
                  <a:lnTo>
                    <a:pt x="61" y="35"/>
                  </a:lnTo>
                  <a:lnTo>
                    <a:pt x="69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1" name="Freeform 747"/>
            <p:cNvSpPr/>
            <p:nvPr/>
          </p:nvSpPr>
          <p:spPr bwMode="auto">
            <a:xfrm>
              <a:off x="6638926" y="4722813"/>
              <a:ext cx="39688" cy="58738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10"/>
                </a:cxn>
                <a:cxn ang="0">
                  <a:pos x="63" y="16"/>
                </a:cxn>
                <a:cxn ang="0">
                  <a:pos x="59" y="21"/>
                </a:cxn>
                <a:cxn ang="0">
                  <a:pos x="55" y="27"/>
                </a:cxn>
                <a:cxn ang="0">
                  <a:pos x="47" y="39"/>
                </a:cxn>
                <a:cxn ang="0">
                  <a:pos x="43" y="44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30" y="65"/>
                </a:cxn>
                <a:cxn ang="0">
                  <a:pos x="21" y="79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7" y="113"/>
                </a:cxn>
                <a:cxn ang="0">
                  <a:pos x="12" y="111"/>
                </a:cxn>
                <a:cxn ang="0">
                  <a:pos x="16" y="108"/>
                </a:cxn>
                <a:cxn ang="0">
                  <a:pos x="16" y="108"/>
                </a:cxn>
                <a:cxn ang="0">
                  <a:pos x="19" y="107"/>
                </a:cxn>
                <a:cxn ang="0">
                  <a:pos x="19" y="104"/>
                </a:cxn>
                <a:cxn ang="0">
                  <a:pos x="19" y="102"/>
                </a:cxn>
                <a:cxn ang="0">
                  <a:pos x="17" y="100"/>
                </a:cxn>
                <a:cxn ang="0">
                  <a:pos x="17" y="100"/>
                </a:cxn>
                <a:cxn ang="0">
                  <a:pos x="33" y="74"/>
                </a:cxn>
                <a:cxn ang="0">
                  <a:pos x="43" y="62"/>
                </a:cxn>
                <a:cxn ang="0">
                  <a:pos x="52" y="49"/>
                </a:cxn>
                <a:cxn ang="0">
                  <a:pos x="52" y="49"/>
                </a:cxn>
                <a:cxn ang="0">
                  <a:pos x="56" y="44"/>
                </a:cxn>
                <a:cxn ang="0">
                  <a:pos x="60" y="38"/>
                </a:cxn>
                <a:cxn ang="0">
                  <a:pos x="67" y="25"/>
                </a:cxn>
                <a:cxn ang="0">
                  <a:pos x="67" y="25"/>
                </a:cxn>
                <a:cxn ang="0">
                  <a:pos x="70" y="20"/>
                </a:cxn>
                <a:cxn ang="0">
                  <a:pos x="73" y="16"/>
                </a:cxn>
                <a:cxn ang="0">
                  <a:pos x="75" y="12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77" h="113">
                  <a:moveTo>
                    <a:pt x="68" y="3"/>
                  </a:moveTo>
                  <a:lnTo>
                    <a:pt x="68" y="3"/>
                  </a:lnTo>
                  <a:lnTo>
                    <a:pt x="66" y="10"/>
                  </a:lnTo>
                  <a:lnTo>
                    <a:pt x="63" y="16"/>
                  </a:lnTo>
                  <a:lnTo>
                    <a:pt x="59" y="21"/>
                  </a:lnTo>
                  <a:lnTo>
                    <a:pt x="55" y="27"/>
                  </a:lnTo>
                  <a:lnTo>
                    <a:pt x="47" y="39"/>
                  </a:lnTo>
                  <a:lnTo>
                    <a:pt x="43" y="44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30" y="65"/>
                  </a:lnTo>
                  <a:lnTo>
                    <a:pt x="21" y="79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12" y="111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9" y="107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33" y="74"/>
                  </a:lnTo>
                  <a:lnTo>
                    <a:pt x="43" y="62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6" y="44"/>
                  </a:lnTo>
                  <a:lnTo>
                    <a:pt x="60" y="38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70" y="20"/>
                  </a:lnTo>
                  <a:lnTo>
                    <a:pt x="73" y="16"/>
                  </a:lnTo>
                  <a:lnTo>
                    <a:pt x="75" y="12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2" name="Freeform 748"/>
            <p:cNvSpPr/>
            <p:nvPr/>
          </p:nvSpPr>
          <p:spPr bwMode="auto">
            <a:xfrm>
              <a:off x="6694488" y="4727575"/>
              <a:ext cx="30163" cy="4603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3" y="11"/>
                </a:cxn>
                <a:cxn ang="0">
                  <a:pos x="37" y="18"/>
                </a:cxn>
                <a:cxn ang="0">
                  <a:pos x="25" y="34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4" y="67"/>
                </a:cxn>
                <a:cxn ang="0">
                  <a:pos x="4" y="67"/>
                </a:cxn>
                <a:cxn ang="0">
                  <a:pos x="2" y="72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3" y="88"/>
                </a:cxn>
                <a:cxn ang="0">
                  <a:pos x="3" y="88"/>
                </a:cxn>
                <a:cxn ang="0">
                  <a:pos x="7" y="89"/>
                </a:cxn>
                <a:cxn ang="0">
                  <a:pos x="10" y="88"/>
                </a:cxn>
                <a:cxn ang="0">
                  <a:pos x="12" y="86"/>
                </a:cxn>
                <a:cxn ang="0">
                  <a:pos x="14" y="83"/>
                </a:cxn>
                <a:cxn ang="0">
                  <a:pos x="14" y="83"/>
                </a:cxn>
                <a:cxn ang="0">
                  <a:pos x="14" y="80"/>
                </a:cxn>
                <a:cxn ang="0">
                  <a:pos x="14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6" y="63"/>
                </a:cxn>
                <a:cxn ang="0">
                  <a:pos x="16" y="63"/>
                </a:cxn>
                <a:cxn ang="0">
                  <a:pos x="24" y="53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44" y="26"/>
                </a:cxn>
                <a:cxn ang="0">
                  <a:pos x="50" y="16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9">
                  <a:moveTo>
                    <a:pt x="48" y="3"/>
                  </a:moveTo>
                  <a:lnTo>
                    <a:pt x="48" y="3"/>
                  </a:lnTo>
                  <a:lnTo>
                    <a:pt x="43" y="11"/>
                  </a:lnTo>
                  <a:lnTo>
                    <a:pt x="37" y="18"/>
                  </a:lnTo>
                  <a:lnTo>
                    <a:pt x="25" y="34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2" y="72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7" y="89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24" y="53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44" y="26"/>
                  </a:lnTo>
                  <a:lnTo>
                    <a:pt x="50" y="16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3" name="Freeform 749"/>
            <p:cNvSpPr/>
            <p:nvPr/>
          </p:nvSpPr>
          <p:spPr bwMode="auto">
            <a:xfrm>
              <a:off x="6737351" y="4727575"/>
              <a:ext cx="36513" cy="52388"/>
            </a:xfrm>
            <a:custGeom>
              <a:avLst/>
              <a:gdLst/>
              <a:ahLst/>
              <a:cxnLst>
                <a:cxn ang="0">
                  <a:pos x="61" y="3"/>
                </a:cxn>
                <a:cxn ang="0">
                  <a:pos x="61" y="3"/>
                </a:cxn>
                <a:cxn ang="0">
                  <a:pos x="58" y="10"/>
                </a:cxn>
                <a:cxn ang="0">
                  <a:pos x="54" y="17"/>
                </a:cxn>
                <a:cxn ang="0">
                  <a:pos x="44" y="32"/>
                </a:cxn>
                <a:cxn ang="0">
                  <a:pos x="32" y="45"/>
                </a:cxn>
                <a:cxn ang="0">
                  <a:pos x="20" y="58"/>
                </a:cxn>
                <a:cxn ang="0">
                  <a:pos x="20" y="58"/>
                </a:cxn>
                <a:cxn ang="0">
                  <a:pos x="12" y="66"/>
                </a:cxn>
                <a:cxn ang="0">
                  <a:pos x="7" y="73"/>
                </a:cxn>
                <a:cxn ang="0">
                  <a:pos x="2" y="82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6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88"/>
                </a:cxn>
                <a:cxn ang="0">
                  <a:pos x="14" y="82"/>
                </a:cxn>
                <a:cxn ang="0">
                  <a:pos x="17" y="75"/>
                </a:cxn>
                <a:cxn ang="0">
                  <a:pos x="21" y="70"/>
                </a:cxn>
                <a:cxn ang="0">
                  <a:pos x="30" y="60"/>
                </a:cxn>
                <a:cxn ang="0">
                  <a:pos x="41" y="50"/>
                </a:cxn>
                <a:cxn ang="0">
                  <a:pos x="41" y="50"/>
                </a:cxn>
                <a:cxn ang="0">
                  <a:pos x="50" y="40"/>
                </a:cxn>
                <a:cxn ang="0">
                  <a:pos x="58" y="29"/>
                </a:cxn>
                <a:cxn ang="0">
                  <a:pos x="65" y="16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1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1" y="3"/>
                </a:cxn>
                <a:cxn ang="0">
                  <a:pos x="61" y="3"/>
                </a:cxn>
              </a:cxnLst>
              <a:rect l="0" t="0" r="r" b="b"/>
              <a:pathLst>
                <a:path w="71" h="99">
                  <a:moveTo>
                    <a:pt x="61" y="3"/>
                  </a:moveTo>
                  <a:lnTo>
                    <a:pt x="61" y="3"/>
                  </a:lnTo>
                  <a:lnTo>
                    <a:pt x="58" y="10"/>
                  </a:lnTo>
                  <a:lnTo>
                    <a:pt x="54" y="17"/>
                  </a:lnTo>
                  <a:lnTo>
                    <a:pt x="44" y="32"/>
                  </a:lnTo>
                  <a:lnTo>
                    <a:pt x="32" y="45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2" y="66"/>
                  </a:lnTo>
                  <a:lnTo>
                    <a:pt x="7" y="73"/>
                  </a:lnTo>
                  <a:lnTo>
                    <a:pt x="2" y="82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6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88"/>
                  </a:lnTo>
                  <a:lnTo>
                    <a:pt x="14" y="82"/>
                  </a:lnTo>
                  <a:lnTo>
                    <a:pt x="17" y="75"/>
                  </a:lnTo>
                  <a:lnTo>
                    <a:pt x="21" y="70"/>
                  </a:lnTo>
                  <a:lnTo>
                    <a:pt x="30" y="6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50" y="40"/>
                  </a:lnTo>
                  <a:lnTo>
                    <a:pt x="58" y="29"/>
                  </a:lnTo>
                  <a:lnTo>
                    <a:pt x="65" y="16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1" y="3"/>
                  </a:lnTo>
                  <a:lnTo>
                    <a:pt x="6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4" name="Freeform 750"/>
            <p:cNvSpPr/>
            <p:nvPr/>
          </p:nvSpPr>
          <p:spPr bwMode="auto">
            <a:xfrm>
              <a:off x="6794501" y="4714875"/>
              <a:ext cx="38100" cy="5397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8" y="11"/>
                </a:cxn>
                <a:cxn ang="0">
                  <a:pos x="54" y="17"/>
                </a:cxn>
                <a:cxn ang="0">
                  <a:pos x="44" y="29"/>
                </a:cxn>
                <a:cxn ang="0">
                  <a:pos x="33" y="40"/>
                </a:cxn>
                <a:cxn ang="0">
                  <a:pos x="23" y="53"/>
                </a:cxn>
                <a:cxn ang="0">
                  <a:pos x="23" y="53"/>
                </a:cxn>
                <a:cxn ang="0">
                  <a:pos x="16" y="62"/>
                </a:cxn>
                <a:cxn ang="0">
                  <a:pos x="9" y="71"/>
                </a:cxn>
                <a:cxn ang="0">
                  <a:pos x="4" y="82"/>
                </a:cxn>
                <a:cxn ang="0">
                  <a:pos x="2" y="87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8" y="101"/>
                </a:cxn>
                <a:cxn ang="0">
                  <a:pos x="9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0" y="91"/>
                </a:cxn>
                <a:cxn ang="0">
                  <a:pos x="12" y="84"/>
                </a:cxn>
                <a:cxn ang="0">
                  <a:pos x="16" y="77"/>
                </a:cxn>
                <a:cxn ang="0">
                  <a:pos x="20" y="69"/>
                </a:cxn>
                <a:cxn ang="0">
                  <a:pos x="31" y="56"/>
                </a:cxn>
                <a:cxn ang="0">
                  <a:pos x="41" y="46"/>
                </a:cxn>
                <a:cxn ang="0">
                  <a:pos x="41" y="46"/>
                </a:cxn>
                <a:cxn ang="0">
                  <a:pos x="49" y="36"/>
                </a:cxn>
                <a:cxn ang="0">
                  <a:pos x="58" y="27"/>
                </a:cxn>
                <a:cxn ang="0">
                  <a:pos x="65" y="17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02">
                  <a:moveTo>
                    <a:pt x="62" y="3"/>
                  </a:moveTo>
                  <a:lnTo>
                    <a:pt x="62" y="3"/>
                  </a:lnTo>
                  <a:lnTo>
                    <a:pt x="58" y="11"/>
                  </a:lnTo>
                  <a:lnTo>
                    <a:pt x="54" y="17"/>
                  </a:lnTo>
                  <a:lnTo>
                    <a:pt x="44" y="29"/>
                  </a:lnTo>
                  <a:lnTo>
                    <a:pt x="33" y="40"/>
                  </a:lnTo>
                  <a:lnTo>
                    <a:pt x="23" y="53"/>
                  </a:lnTo>
                  <a:lnTo>
                    <a:pt x="23" y="53"/>
                  </a:lnTo>
                  <a:lnTo>
                    <a:pt x="16" y="62"/>
                  </a:lnTo>
                  <a:lnTo>
                    <a:pt x="9" y="71"/>
                  </a:lnTo>
                  <a:lnTo>
                    <a:pt x="4" y="82"/>
                  </a:lnTo>
                  <a:lnTo>
                    <a:pt x="2" y="87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8" y="101"/>
                  </a:lnTo>
                  <a:lnTo>
                    <a:pt x="9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0" y="91"/>
                  </a:lnTo>
                  <a:lnTo>
                    <a:pt x="12" y="84"/>
                  </a:lnTo>
                  <a:lnTo>
                    <a:pt x="16" y="77"/>
                  </a:lnTo>
                  <a:lnTo>
                    <a:pt x="20" y="69"/>
                  </a:lnTo>
                  <a:lnTo>
                    <a:pt x="31" y="5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9" y="36"/>
                  </a:lnTo>
                  <a:lnTo>
                    <a:pt x="58" y="27"/>
                  </a:lnTo>
                  <a:lnTo>
                    <a:pt x="65" y="17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5" name="Freeform 751"/>
            <p:cNvSpPr/>
            <p:nvPr/>
          </p:nvSpPr>
          <p:spPr bwMode="auto">
            <a:xfrm>
              <a:off x="6837363" y="4716463"/>
              <a:ext cx="30163" cy="47625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2"/>
                </a:cxn>
                <a:cxn ang="0">
                  <a:pos x="24" y="43"/>
                </a:cxn>
                <a:cxn ang="0">
                  <a:pos x="13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5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1" y="67"/>
                </a:cxn>
                <a:cxn ang="0">
                  <a:pos x="32" y="48"/>
                </a:cxn>
                <a:cxn ang="0">
                  <a:pos x="44" y="2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0">
                  <a:moveTo>
                    <a:pt x="48" y="2"/>
                  </a:moveTo>
                  <a:lnTo>
                    <a:pt x="48" y="2"/>
                  </a:lnTo>
                  <a:lnTo>
                    <a:pt x="36" y="22"/>
                  </a:lnTo>
                  <a:lnTo>
                    <a:pt x="24" y="43"/>
                  </a:lnTo>
                  <a:lnTo>
                    <a:pt x="13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5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1" y="67"/>
                  </a:lnTo>
                  <a:lnTo>
                    <a:pt x="32" y="48"/>
                  </a:lnTo>
                  <a:lnTo>
                    <a:pt x="44" y="2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6" name="Freeform 752"/>
            <p:cNvSpPr/>
            <p:nvPr/>
          </p:nvSpPr>
          <p:spPr bwMode="auto">
            <a:xfrm>
              <a:off x="6878638" y="4716463"/>
              <a:ext cx="36513" cy="52388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0" y="3"/>
                </a:cxn>
                <a:cxn ang="0">
                  <a:pos x="59" y="4"/>
                </a:cxn>
                <a:cxn ang="0">
                  <a:pos x="59" y="4"/>
                </a:cxn>
                <a:cxn ang="0">
                  <a:pos x="58" y="9"/>
                </a:cxn>
                <a:cxn ang="0">
                  <a:pos x="55" y="14"/>
                </a:cxn>
                <a:cxn ang="0">
                  <a:pos x="46" y="25"/>
                </a:cxn>
                <a:cxn ang="0">
                  <a:pos x="23" y="52"/>
                </a:cxn>
                <a:cxn ang="0">
                  <a:pos x="11" y="65"/>
                </a:cxn>
                <a:cxn ang="0">
                  <a:pos x="6" y="73"/>
                </a:cxn>
                <a:cxn ang="0">
                  <a:pos x="3" y="79"/>
                </a:cxn>
                <a:cxn ang="0">
                  <a:pos x="0" y="84"/>
                </a:cxn>
                <a:cxn ang="0">
                  <a:pos x="0" y="90"/>
                </a:cxn>
                <a:cxn ang="0">
                  <a:pos x="1" y="94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1" y="96"/>
                </a:cxn>
                <a:cxn ang="0">
                  <a:pos x="11" y="95"/>
                </a:cxn>
                <a:cxn ang="0">
                  <a:pos x="11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9" y="90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25" y="65"/>
                </a:cxn>
                <a:cxn ang="0">
                  <a:pos x="35" y="51"/>
                </a:cxn>
                <a:cxn ang="0">
                  <a:pos x="58" y="24"/>
                </a:cxn>
                <a:cxn ang="0">
                  <a:pos x="65" y="13"/>
                </a:cxn>
                <a:cxn ang="0">
                  <a:pos x="67" y="9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68" h="99">
                  <a:moveTo>
                    <a:pt x="68" y="4"/>
                  </a:move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0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8" y="9"/>
                  </a:lnTo>
                  <a:lnTo>
                    <a:pt x="55" y="14"/>
                  </a:lnTo>
                  <a:lnTo>
                    <a:pt x="46" y="25"/>
                  </a:lnTo>
                  <a:lnTo>
                    <a:pt x="23" y="52"/>
                  </a:lnTo>
                  <a:lnTo>
                    <a:pt x="11" y="65"/>
                  </a:lnTo>
                  <a:lnTo>
                    <a:pt x="6" y="73"/>
                  </a:lnTo>
                  <a:lnTo>
                    <a:pt x="3" y="79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1" y="94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1" y="96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9" y="90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25" y="65"/>
                  </a:lnTo>
                  <a:lnTo>
                    <a:pt x="35" y="51"/>
                  </a:lnTo>
                  <a:lnTo>
                    <a:pt x="58" y="24"/>
                  </a:lnTo>
                  <a:lnTo>
                    <a:pt x="65" y="13"/>
                  </a:lnTo>
                  <a:lnTo>
                    <a:pt x="67" y="9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7" name="Freeform 753"/>
            <p:cNvSpPr/>
            <p:nvPr/>
          </p:nvSpPr>
          <p:spPr bwMode="auto">
            <a:xfrm>
              <a:off x="6337301" y="4170363"/>
              <a:ext cx="5080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2"/>
                </a:cxn>
                <a:cxn ang="0">
                  <a:pos x="79" y="20"/>
                </a:cxn>
                <a:cxn ang="0">
                  <a:pos x="74" y="28"/>
                </a:cxn>
                <a:cxn ang="0">
                  <a:pos x="70" y="36"/>
                </a:cxn>
                <a:cxn ang="0">
                  <a:pos x="70" y="36"/>
                </a:cxn>
                <a:cxn ang="0">
                  <a:pos x="60" y="58"/>
                </a:cxn>
                <a:cxn ang="0">
                  <a:pos x="54" y="69"/>
                </a:cxn>
                <a:cxn ang="0">
                  <a:pos x="48" y="79"/>
                </a:cxn>
                <a:cxn ang="0">
                  <a:pos x="48" y="79"/>
                </a:cxn>
                <a:cxn ang="0">
                  <a:pos x="35" y="98"/>
                </a:cxn>
                <a:cxn ang="0">
                  <a:pos x="23" y="118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1"/>
                </a:cxn>
                <a:cxn ang="0">
                  <a:pos x="0" y="164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8" y="166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20" y="144"/>
                </a:cxn>
                <a:cxn ang="0">
                  <a:pos x="32" y="124"/>
                </a:cxn>
                <a:cxn ang="0">
                  <a:pos x="45" y="104"/>
                </a:cxn>
                <a:cxn ang="0">
                  <a:pos x="56" y="84"/>
                </a:cxn>
                <a:cxn ang="0">
                  <a:pos x="56" y="84"/>
                </a:cxn>
                <a:cxn ang="0">
                  <a:pos x="66" y="65"/>
                </a:cxn>
                <a:cxn ang="0">
                  <a:pos x="72" y="56"/>
                </a:cxn>
                <a:cxn ang="0">
                  <a:pos x="76" y="47"/>
                </a:cxn>
                <a:cxn ang="0">
                  <a:pos x="76" y="47"/>
                </a:cxn>
                <a:cxn ang="0">
                  <a:pos x="80" y="39"/>
                </a:cxn>
                <a:cxn ang="0">
                  <a:pos x="84" y="30"/>
                </a:cxn>
                <a:cxn ang="0">
                  <a:pos x="88" y="22"/>
                </a:cxn>
                <a:cxn ang="0">
                  <a:pos x="92" y="14"/>
                </a:cxn>
                <a:cxn ang="0">
                  <a:pos x="92" y="14"/>
                </a:cxn>
                <a:cxn ang="0">
                  <a:pos x="94" y="13"/>
                </a:cxn>
                <a:cxn ang="0">
                  <a:pos x="94" y="10"/>
                </a:cxn>
                <a:cxn ang="0">
                  <a:pos x="94" y="5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2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4" h="167">
                  <a:moveTo>
                    <a:pt x="85" y="4"/>
                  </a:moveTo>
                  <a:lnTo>
                    <a:pt x="85" y="4"/>
                  </a:lnTo>
                  <a:lnTo>
                    <a:pt x="83" y="12"/>
                  </a:lnTo>
                  <a:lnTo>
                    <a:pt x="79" y="20"/>
                  </a:lnTo>
                  <a:lnTo>
                    <a:pt x="74" y="28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60" y="58"/>
                  </a:lnTo>
                  <a:lnTo>
                    <a:pt x="54" y="6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35" y="98"/>
                  </a:lnTo>
                  <a:lnTo>
                    <a:pt x="23" y="118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4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8" y="166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20" y="144"/>
                  </a:lnTo>
                  <a:lnTo>
                    <a:pt x="32" y="124"/>
                  </a:lnTo>
                  <a:lnTo>
                    <a:pt x="45" y="10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6" y="65"/>
                  </a:lnTo>
                  <a:lnTo>
                    <a:pt x="72" y="56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80" y="39"/>
                  </a:lnTo>
                  <a:lnTo>
                    <a:pt x="84" y="30"/>
                  </a:lnTo>
                  <a:lnTo>
                    <a:pt x="88" y="2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2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8" name="Freeform 754"/>
            <p:cNvSpPr/>
            <p:nvPr/>
          </p:nvSpPr>
          <p:spPr bwMode="auto">
            <a:xfrm>
              <a:off x="6335713" y="4165600"/>
              <a:ext cx="95250" cy="142875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49" y="38"/>
                </a:cxn>
                <a:cxn ang="0">
                  <a:pos x="125" y="73"/>
                </a:cxn>
                <a:cxn ang="0">
                  <a:pos x="99" y="107"/>
                </a:cxn>
                <a:cxn ang="0">
                  <a:pos x="74" y="141"/>
                </a:cxn>
                <a:cxn ang="0">
                  <a:pos x="74" y="141"/>
                </a:cxn>
                <a:cxn ang="0">
                  <a:pos x="61" y="156"/>
                </a:cxn>
                <a:cxn ang="0">
                  <a:pos x="50" y="173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9" y="219"/>
                </a:cxn>
                <a:cxn ang="0">
                  <a:pos x="11" y="233"/>
                </a:cxn>
                <a:cxn ang="0">
                  <a:pos x="6" y="242"/>
                </a:cxn>
                <a:cxn ang="0">
                  <a:pos x="3" y="249"/>
                </a:cxn>
                <a:cxn ang="0">
                  <a:pos x="1" y="257"/>
                </a:cxn>
                <a:cxn ang="0">
                  <a:pos x="0" y="265"/>
                </a:cxn>
                <a:cxn ang="0">
                  <a:pos x="0" y="265"/>
                </a:cxn>
                <a:cxn ang="0">
                  <a:pos x="0" y="268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1"/>
                </a:cxn>
                <a:cxn ang="0">
                  <a:pos x="7" y="269"/>
                </a:cxn>
                <a:cxn ang="0">
                  <a:pos x="9" y="268"/>
                </a:cxn>
                <a:cxn ang="0">
                  <a:pos x="9" y="265"/>
                </a:cxn>
                <a:cxn ang="0">
                  <a:pos x="9" y="265"/>
                </a:cxn>
                <a:cxn ang="0">
                  <a:pos x="12" y="256"/>
                </a:cxn>
                <a:cxn ang="0">
                  <a:pos x="15" y="247"/>
                </a:cxn>
                <a:cxn ang="0">
                  <a:pos x="19" y="238"/>
                </a:cxn>
                <a:cxn ang="0">
                  <a:pos x="23" y="229"/>
                </a:cxn>
                <a:cxn ang="0">
                  <a:pos x="34" y="212"/>
                </a:cxn>
                <a:cxn ang="0">
                  <a:pos x="46" y="195"/>
                </a:cxn>
                <a:cxn ang="0">
                  <a:pos x="46" y="195"/>
                </a:cxn>
                <a:cxn ang="0">
                  <a:pos x="69" y="161"/>
                </a:cxn>
                <a:cxn ang="0">
                  <a:pos x="95" y="127"/>
                </a:cxn>
                <a:cxn ang="0">
                  <a:pos x="95" y="127"/>
                </a:cxn>
                <a:cxn ang="0">
                  <a:pos x="118" y="98"/>
                </a:cxn>
                <a:cxn ang="0">
                  <a:pos x="140" y="69"/>
                </a:cxn>
                <a:cxn ang="0">
                  <a:pos x="160" y="38"/>
                </a:cxn>
                <a:cxn ang="0">
                  <a:pos x="180" y="7"/>
                </a:cxn>
                <a:cxn ang="0">
                  <a:pos x="180" y="7"/>
                </a:cxn>
                <a:cxn ang="0">
                  <a:pos x="180" y="5"/>
                </a:cxn>
                <a:cxn ang="0">
                  <a:pos x="180" y="3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0" h="271">
                  <a:moveTo>
                    <a:pt x="172" y="2"/>
                  </a:moveTo>
                  <a:lnTo>
                    <a:pt x="172" y="2"/>
                  </a:lnTo>
                  <a:lnTo>
                    <a:pt x="149" y="38"/>
                  </a:lnTo>
                  <a:lnTo>
                    <a:pt x="125" y="73"/>
                  </a:lnTo>
                  <a:lnTo>
                    <a:pt x="99" y="107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61" y="156"/>
                  </a:lnTo>
                  <a:lnTo>
                    <a:pt x="50" y="173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9" y="219"/>
                  </a:lnTo>
                  <a:lnTo>
                    <a:pt x="11" y="233"/>
                  </a:lnTo>
                  <a:lnTo>
                    <a:pt x="6" y="242"/>
                  </a:lnTo>
                  <a:lnTo>
                    <a:pt x="3" y="249"/>
                  </a:lnTo>
                  <a:lnTo>
                    <a:pt x="1" y="257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8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1"/>
                  </a:lnTo>
                  <a:lnTo>
                    <a:pt x="7" y="269"/>
                  </a:lnTo>
                  <a:lnTo>
                    <a:pt x="9" y="268"/>
                  </a:lnTo>
                  <a:lnTo>
                    <a:pt x="9" y="265"/>
                  </a:lnTo>
                  <a:lnTo>
                    <a:pt x="9" y="265"/>
                  </a:lnTo>
                  <a:lnTo>
                    <a:pt x="12" y="256"/>
                  </a:lnTo>
                  <a:lnTo>
                    <a:pt x="15" y="247"/>
                  </a:lnTo>
                  <a:lnTo>
                    <a:pt x="19" y="238"/>
                  </a:lnTo>
                  <a:lnTo>
                    <a:pt x="23" y="229"/>
                  </a:lnTo>
                  <a:lnTo>
                    <a:pt x="34" y="212"/>
                  </a:lnTo>
                  <a:lnTo>
                    <a:pt x="46" y="195"/>
                  </a:lnTo>
                  <a:lnTo>
                    <a:pt x="46" y="195"/>
                  </a:lnTo>
                  <a:lnTo>
                    <a:pt x="69" y="161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118" y="98"/>
                  </a:lnTo>
                  <a:lnTo>
                    <a:pt x="140" y="69"/>
                  </a:lnTo>
                  <a:lnTo>
                    <a:pt x="160" y="38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9" name="Freeform 755"/>
            <p:cNvSpPr/>
            <p:nvPr/>
          </p:nvSpPr>
          <p:spPr bwMode="auto">
            <a:xfrm>
              <a:off x="6345238" y="4165600"/>
              <a:ext cx="120650" cy="1571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06" y="18"/>
                </a:cxn>
                <a:cxn ang="0">
                  <a:pos x="194" y="35"/>
                </a:cxn>
                <a:cxn ang="0">
                  <a:pos x="183" y="53"/>
                </a:cxn>
                <a:cxn ang="0">
                  <a:pos x="170" y="69"/>
                </a:cxn>
                <a:cxn ang="0">
                  <a:pos x="170" y="69"/>
                </a:cxn>
                <a:cxn ang="0">
                  <a:pos x="138" y="112"/>
                </a:cxn>
                <a:cxn ang="0">
                  <a:pos x="123" y="132"/>
                </a:cxn>
                <a:cxn ang="0">
                  <a:pos x="106" y="153"/>
                </a:cxn>
                <a:cxn ang="0">
                  <a:pos x="106" y="153"/>
                </a:cxn>
                <a:cxn ang="0">
                  <a:pos x="91" y="171"/>
                </a:cxn>
                <a:cxn ang="0">
                  <a:pos x="76" y="191"/>
                </a:cxn>
                <a:cxn ang="0">
                  <a:pos x="61" y="211"/>
                </a:cxn>
                <a:cxn ang="0">
                  <a:pos x="45" y="229"/>
                </a:cxn>
                <a:cxn ang="0">
                  <a:pos x="45" y="229"/>
                </a:cxn>
                <a:cxn ang="0">
                  <a:pos x="33" y="244"/>
                </a:cxn>
                <a:cxn ang="0">
                  <a:pos x="20" y="259"/>
                </a:cxn>
                <a:cxn ang="0">
                  <a:pos x="9" y="276"/>
                </a:cxn>
                <a:cxn ang="0">
                  <a:pos x="4" y="284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5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6" y="299"/>
                </a:cxn>
                <a:cxn ang="0">
                  <a:pos x="6" y="299"/>
                </a:cxn>
                <a:cxn ang="0">
                  <a:pos x="9" y="298"/>
                </a:cxn>
                <a:cxn ang="0">
                  <a:pos x="11" y="295"/>
                </a:cxn>
                <a:cxn ang="0">
                  <a:pos x="13" y="293"/>
                </a:cxn>
                <a:cxn ang="0">
                  <a:pos x="14" y="290"/>
                </a:cxn>
                <a:cxn ang="0">
                  <a:pos x="14" y="290"/>
                </a:cxn>
                <a:cxn ang="0">
                  <a:pos x="14" y="288"/>
                </a:cxn>
                <a:cxn ang="0">
                  <a:pos x="13" y="287"/>
                </a:cxn>
                <a:cxn ang="0">
                  <a:pos x="13" y="287"/>
                </a:cxn>
                <a:cxn ang="0">
                  <a:pos x="18" y="279"/>
                </a:cxn>
                <a:cxn ang="0">
                  <a:pos x="25" y="270"/>
                </a:cxn>
                <a:cxn ang="0">
                  <a:pos x="37" y="253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94" y="185"/>
                </a:cxn>
                <a:cxn ang="0">
                  <a:pos x="124" y="147"/>
                </a:cxn>
                <a:cxn ang="0">
                  <a:pos x="124" y="147"/>
                </a:cxn>
                <a:cxn ang="0">
                  <a:pos x="149" y="115"/>
                </a:cxn>
                <a:cxn ang="0">
                  <a:pos x="172" y="82"/>
                </a:cxn>
                <a:cxn ang="0">
                  <a:pos x="172" y="82"/>
                </a:cxn>
                <a:cxn ang="0">
                  <a:pos x="185" y="63"/>
                </a:cxn>
                <a:cxn ang="0">
                  <a:pos x="198" y="44"/>
                </a:cxn>
                <a:cxn ang="0">
                  <a:pos x="212" y="26"/>
                </a:cxn>
                <a:cxn ang="0">
                  <a:pos x="226" y="8"/>
                </a:cxn>
                <a:cxn ang="0">
                  <a:pos x="226" y="8"/>
                </a:cxn>
                <a:cxn ang="0">
                  <a:pos x="227" y="6"/>
                </a:cxn>
                <a:cxn ang="0">
                  <a:pos x="228" y="4"/>
                </a:cxn>
                <a:cxn ang="0">
                  <a:pos x="227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8" h="299">
                  <a:moveTo>
                    <a:pt x="220" y="1"/>
                  </a:moveTo>
                  <a:lnTo>
                    <a:pt x="220" y="1"/>
                  </a:lnTo>
                  <a:lnTo>
                    <a:pt x="206" y="18"/>
                  </a:lnTo>
                  <a:lnTo>
                    <a:pt x="194" y="35"/>
                  </a:lnTo>
                  <a:lnTo>
                    <a:pt x="183" y="53"/>
                  </a:lnTo>
                  <a:lnTo>
                    <a:pt x="170" y="69"/>
                  </a:lnTo>
                  <a:lnTo>
                    <a:pt x="170" y="69"/>
                  </a:lnTo>
                  <a:lnTo>
                    <a:pt x="138" y="112"/>
                  </a:lnTo>
                  <a:lnTo>
                    <a:pt x="123" y="132"/>
                  </a:lnTo>
                  <a:lnTo>
                    <a:pt x="106" y="153"/>
                  </a:lnTo>
                  <a:lnTo>
                    <a:pt x="106" y="153"/>
                  </a:lnTo>
                  <a:lnTo>
                    <a:pt x="91" y="171"/>
                  </a:lnTo>
                  <a:lnTo>
                    <a:pt x="76" y="191"/>
                  </a:lnTo>
                  <a:lnTo>
                    <a:pt x="61" y="211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33" y="244"/>
                  </a:lnTo>
                  <a:lnTo>
                    <a:pt x="20" y="259"/>
                  </a:lnTo>
                  <a:lnTo>
                    <a:pt x="9" y="276"/>
                  </a:lnTo>
                  <a:lnTo>
                    <a:pt x="4" y="284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5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6" y="299"/>
                  </a:lnTo>
                  <a:lnTo>
                    <a:pt x="9" y="298"/>
                  </a:lnTo>
                  <a:lnTo>
                    <a:pt x="11" y="295"/>
                  </a:lnTo>
                  <a:lnTo>
                    <a:pt x="13" y="293"/>
                  </a:lnTo>
                  <a:lnTo>
                    <a:pt x="14" y="290"/>
                  </a:lnTo>
                  <a:lnTo>
                    <a:pt x="14" y="290"/>
                  </a:lnTo>
                  <a:lnTo>
                    <a:pt x="14" y="288"/>
                  </a:lnTo>
                  <a:lnTo>
                    <a:pt x="13" y="287"/>
                  </a:lnTo>
                  <a:lnTo>
                    <a:pt x="13" y="287"/>
                  </a:lnTo>
                  <a:lnTo>
                    <a:pt x="18" y="279"/>
                  </a:lnTo>
                  <a:lnTo>
                    <a:pt x="25" y="270"/>
                  </a:lnTo>
                  <a:lnTo>
                    <a:pt x="37" y="25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94" y="185"/>
                  </a:lnTo>
                  <a:lnTo>
                    <a:pt x="124" y="147"/>
                  </a:lnTo>
                  <a:lnTo>
                    <a:pt x="124" y="147"/>
                  </a:lnTo>
                  <a:lnTo>
                    <a:pt x="149" y="115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85" y="63"/>
                  </a:lnTo>
                  <a:lnTo>
                    <a:pt x="198" y="44"/>
                  </a:lnTo>
                  <a:lnTo>
                    <a:pt x="212" y="26"/>
                  </a:lnTo>
                  <a:lnTo>
                    <a:pt x="226" y="8"/>
                  </a:lnTo>
                  <a:lnTo>
                    <a:pt x="226" y="8"/>
                  </a:lnTo>
                  <a:lnTo>
                    <a:pt x="227" y="6"/>
                  </a:lnTo>
                  <a:lnTo>
                    <a:pt x="228" y="4"/>
                  </a:lnTo>
                  <a:lnTo>
                    <a:pt x="227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0" name="Freeform 756"/>
            <p:cNvSpPr/>
            <p:nvPr/>
          </p:nvSpPr>
          <p:spPr bwMode="auto">
            <a:xfrm>
              <a:off x="6372226" y="4178300"/>
              <a:ext cx="131763" cy="160338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30" y="9"/>
                </a:cxn>
                <a:cxn ang="0">
                  <a:pos x="220" y="18"/>
                </a:cxn>
                <a:cxn ang="0">
                  <a:pos x="205" y="36"/>
                </a:cxn>
                <a:cxn ang="0">
                  <a:pos x="189" y="56"/>
                </a:cxn>
                <a:cxn ang="0">
                  <a:pos x="176" y="75"/>
                </a:cxn>
                <a:cxn ang="0">
                  <a:pos x="149" y="115"/>
                </a:cxn>
                <a:cxn ang="0">
                  <a:pos x="135" y="135"/>
                </a:cxn>
                <a:cxn ang="0">
                  <a:pos x="119" y="155"/>
                </a:cxn>
                <a:cxn ang="0">
                  <a:pos x="119" y="155"/>
                </a:cxn>
                <a:cxn ang="0">
                  <a:pos x="82" y="198"/>
                </a:cxn>
                <a:cxn ang="0">
                  <a:pos x="43" y="239"/>
                </a:cxn>
                <a:cxn ang="0">
                  <a:pos x="43" y="239"/>
                </a:cxn>
                <a:cxn ang="0">
                  <a:pos x="29" y="253"/>
                </a:cxn>
                <a:cxn ang="0">
                  <a:pos x="16" y="266"/>
                </a:cxn>
                <a:cxn ang="0">
                  <a:pos x="11" y="274"/>
                </a:cxn>
                <a:cxn ang="0">
                  <a:pos x="6" y="281"/>
                </a:cxn>
                <a:cxn ang="0">
                  <a:pos x="3" y="289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1"/>
                </a:cxn>
                <a:cxn ang="0">
                  <a:pos x="4" y="302"/>
                </a:cxn>
                <a:cxn ang="0">
                  <a:pos x="6" y="303"/>
                </a:cxn>
                <a:cxn ang="0">
                  <a:pos x="9" y="301"/>
                </a:cxn>
                <a:cxn ang="0">
                  <a:pos x="18" y="292"/>
                </a:cxn>
                <a:cxn ang="0">
                  <a:pos x="18" y="292"/>
                </a:cxn>
                <a:cxn ang="0">
                  <a:pos x="19" y="290"/>
                </a:cxn>
                <a:cxn ang="0">
                  <a:pos x="19" y="287"/>
                </a:cxn>
                <a:cxn ang="0">
                  <a:pos x="17" y="285"/>
                </a:cxn>
                <a:cxn ang="0">
                  <a:pos x="14" y="284"/>
                </a:cxn>
                <a:cxn ang="0">
                  <a:pos x="14" y="284"/>
                </a:cxn>
                <a:cxn ang="0">
                  <a:pos x="19" y="277"/>
                </a:cxn>
                <a:cxn ang="0">
                  <a:pos x="25" y="268"/>
                </a:cxn>
                <a:cxn ang="0">
                  <a:pos x="40" y="253"/>
                </a:cxn>
                <a:cxn ang="0">
                  <a:pos x="55" y="239"/>
                </a:cxn>
                <a:cxn ang="0">
                  <a:pos x="68" y="227"/>
                </a:cxn>
                <a:cxn ang="0">
                  <a:pos x="68" y="227"/>
                </a:cxn>
                <a:cxn ang="0">
                  <a:pos x="103" y="189"/>
                </a:cxn>
                <a:cxn ang="0">
                  <a:pos x="120" y="169"/>
                </a:cxn>
                <a:cxn ang="0">
                  <a:pos x="136" y="150"/>
                </a:cxn>
                <a:cxn ang="0">
                  <a:pos x="136" y="150"/>
                </a:cxn>
                <a:cxn ang="0">
                  <a:pos x="149" y="131"/>
                </a:cxn>
                <a:cxn ang="0">
                  <a:pos x="163" y="112"/>
                </a:cxn>
                <a:cxn ang="0">
                  <a:pos x="187" y="75"/>
                </a:cxn>
                <a:cxn ang="0">
                  <a:pos x="200" y="58"/>
                </a:cxn>
                <a:cxn ang="0">
                  <a:pos x="214" y="40"/>
                </a:cxn>
                <a:cxn ang="0">
                  <a:pos x="229" y="24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7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7" h="303">
                  <a:moveTo>
                    <a:pt x="239" y="1"/>
                  </a:moveTo>
                  <a:lnTo>
                    <a:pt x="239" y="1"/>
                  </a:lnTo>
                  <a:lnTo>
                    <a:pt x="230" y="9"/>
                  </a:lnTo>
                  <a:lnTo>
                    <a:pt x="220" y="18"/>
                  </a:lnTo>
                  <a:lnTo>
                    <a:pt x="205" y="36"/>
                  </a:lnTo>
                  <a:lnTo>
                    <a:pt x="189" y="56"/>
                  </a:lnTo>
                  <a:lnTo>
                    <a:pt x="176" y="75"/>
                  </a:lnTo>
                  <a:lnTo>
                    <a:pt x="149" y="115"/>
                  </a:lnTo>
                  <a:lnTo>
                    <a:pt x="135" y="135"/>
                  </a:lnTo>
                  <a:lnTo>
                    <a:pt x="119" y="155"/>
                  </a:lnTo>
                  <a:lnTo>
                    <a:pt x="119" y="155"/>
                  </a:lnTo>
                  <a:lnTo>
                    <a:pt x="82" y="198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29" y="253"/>
                  </a:lnTo>
                  <a:lnTo>
                    <a:pt x="16" y="266"/>
                  </a:lnTo>
                  <a:lnTo>
                    <a:pt x="11" y="274"/>
                  </a:lnTo>
                  <a:lnTo>
                    <a:pt x="6" y="281"/>
                  </a:lnTo>
                  <a:lnTo>
                    <a:pt x="3" y="289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1"/>
                  </a:lnTo>
                  <a:lnTo>
                    <a:pt x="4" y="302"/>
                  </a:lnTo>
                  <a:lnTo>
                    <a:pt x="6" y="303"/>
                  </a:lnTo>
                  <a:lnTo>
                    <a:pt x="9" y="301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9" y="290"/>
                  </a:lnTo>
                  <a:lnTo>
                    <a:pt x="19" y="287"/>
                  </a:lnTo>
                  <a:lnTo>
                    <a:pt x="17" y="285"/>
                  </a:lnTo>
                  <a:lnTo>
                    <a:pt x="14" y="284"/>
                  </a:lnTo>
                  <a:lnTo>
                    <a:pt x="14" y="284"/>
                  </a:lnTo>
                  <a:lnTo>
                    <a:pt x="19" y="277"/>
                  </a:lnTo>
                  <a:lnTo>
                    <a:pt x="25" y="268"/>
                  </a:lnTo>
                  <a:lnTo>
                    <a:pt x="40" y="253"/>
                  </a:lnTo>
                  <a:lnTo>
                    <a:pt x="55" y="239"/>
                  </a:lnTo>
                  <a:lnTo>
                    <a:pt x="68" y="227"/>
                  </a:lnTo>
                  <a:lnTo>
                    <a:pt x="68" y="227"/>
                  </a:lnTo>
                  <a:lnTo>
                    <a:pt x="103" y="189"/>
                  </a:lnTo>
                  <a:lnTo>
                    <a:pt x="120" y="169"/>
                  </a:lnTo>
                  <a:lnTo>
                    <a:pt x="136" y="150"/>
                  </a:lnTo>
                  <a:lnTo>
                    <a:pt x="136" y="150"/>
                  </a:lnTo>
                  <a:lnTo>
                    <a:pt x="149" y="131"/>
                  </a:lnTo>
                  <a:lnTo>
                    <a:pt x="163" y="112"/>
                  </a:lnTo>
                  <a:lnTo>
                    <a:pt x="187" y="75"/>
                  </a:lnTo>
                  <a:lnTo>
                    <a:pt x="200" y="58"/>
                  </a:lnTo>
                  <a:lnTo>
                    <a:pt x="214" y="40"/>
                  </a:lnTo>
                  <a:lnTo>
                    <a:pt x="229" y="24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7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1" name="Freeform 757"/>
            <p:cNvSpPr/>
            <p:nvPr/>
          </p:nvSpPr>
          <p:spPr bwMode="auto">
            <a:xfrm>
              <a:off x="6370638" y="4184650"/>
              <a:ext cx="165100" cy="185738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88" y="18"/>
                </a:cxn>
                <a:cxn ang="0">
                  <a:pos x="272" y="35"/>
                </a:cxn>
                <a:cxn ang="0">
                  <a:pos x="257" y="53"/>
                </a:cxn>
                <a:cxn ang="0">
                  <a:pos x="242" y="72"/>
                </a:cxn>
                <a:cxn ang="0">
                  <a:pos x="242" y="72"/>
                </a:cxn>
                <a:cxn ang="0">
                  <a:pos x="194" y="122"/>
                </a:cxn>
                <a:cxn ang="0">
                  <a:pos x="146" y="174"/>
                </a:cxn>
                <a:cxn ang="0">
                  <a:pos x="146" y="174"/>
                </a:cxn>
                <a:cxn ang="0">
                  <a:pos x="105" y="219"/>
                </a:cxn>
                <a:cxn ang="0">
                  <a:pos x="62" y="267"/>
                </a:cxn>
                <a:cxn ang="0">
                  <a:pos x="62" y="267"/>
                </a:cxn>
                <a:cxn ang="0">
                  <a:pos x="44" y="289"/>
                </a:cxn>
                <a:cxn ang="0">
                  <a:pos x="33" y="301"/>
                </a:cxn>
                <a:cxn ang="0">
                  <a:pos x="23" y="311"/>
                </a:cxn>
                <a:cxn ang="0">
                  <a:pos x="23" y="311"/>
                </a:cxn>
                <a:cxn ang="0">
                  <a:pos x="16" y="318"/>
                </a:cxn>
                <a:cxn ang="0">
                  <a:pos x="10" y="327"/>
                </a:cxn>
                <a:cxn ang="0">
                  <a:pos x="4" y="335"/>
                </a:cxn>
                <a:cxn ang="0">
                  <a:pos x="0" y="345"/>
                </a:cxn>
                <a:cxn ang="0">
                  <a:pos x="0" y="345"/>
                </a:cxn>
                <a:cxn ang="0">
                  <a:pos x="0" y="347"/>
                </a:cxn>
                <a:cxn ang="0">
                  <a:pos x="1" y="348"/>
                </a:cxn>
                <a:cxn ang="0">
                  <a:pos x="2" y="349"/>
                </a:cxn>
                <a:cxn ang="0">
                  <a:pos x="3" y="350"/>
                </a:cxn>
                <a:cxn ang="0">
                  <a:pos x="5" y="350"/>
                </a:cxn>
                <a:cxn ang="0">
                  <a:pos x="8" y="350"/>
                </a:cxn>
                <a:cxn ang="0">
                  <a:pos x="9" y="349"/>
                </a:cxn>
                <a:cxn ang="0">
                  <a:pos x="10" y="347"/>
                </a:cxn>
                <a:cxn ang="0">
                  <a:pos x="10" y="347"/>
                </a:cxn>
                <a:cxn ang="0">
                  <a:pos x="13" y="341"/>
                </a:cxn>
                <a:cxn ang="0">
                  <a:pos x="16" y="335"/>
                </a:cxn>
                <a:cxn ang="0">
                  <a:pos x="23" y="326"/>
                </a:cxn>
                <a:cxn ang="0">
                  <a:pos x="32" y="316"/>
                </a:cxn>
                <a:cxn ang="0">
                  <a:pos x="42" y="307"/>
                </a:cxn>
                <a:cxn ang="0">
                  <a:pos x="42" y="307"/>
                </a:cxn>
                <a:cxn ang="0">
                  <a:pos x="52" y="296"/>
                </a:cxn>
                <a:cxn ang="0">
                  <a:pos x="61" y="284"/>
                </a:cxn>
                <a:cxn ang="0">
                  <a:pos x="71" y="272"/>
                </a:cxn>
                <a:cxn ang="0">
                  <a:pos x="81" y="261"/>
                </a:cxn>
                <a:cxn ang="0">
                  <a:pos x="81" y="261"/>
                </a:cxn>
                <a:cxn ang="0">
                  <a:pos x="119" y="217"/>
                </a:cxn>
                <a:cxn ang="0">
                  <a:pos x="158" y="174"/>
                </a:cxn>
                <a:cxn ang="0">
                  <a:pos x="158" y="174"/>
                </a:cxn>
                <a:cxn ang="0">
                  <a:pos x="201" y="129"/>
                </a:cxn>
                <a:cxn ang="0">
                  <a:pos x="243" y="84"/>
                </a:cxn>
                <a:cxn ang="0">
                  <a:pos x="243" y="84"/>
                </a:cxn>
                <a:cxn ang="0">
                  <a:pos x="260" y="64"/>
                </a:cxn>
                <a:cxn ang="0">
                  <a:pos x="276" y="45"/>
                </a:cxn>
                <a:cxn ang="0">
                  <a:pos x="294" y="26"/>
                </a:cxn>
                <a:cxn ang="0">
                  <a:pos x="303" y="17"/>
                </a:cxn>
                <a:cxn ang="0">
                  <a:pos x="312" y="9"/>
                </a:cxn>
                <a:cxn ang="0">
                  <a:pos x="312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3" y="3"/>
                </a:cxn>
                <a:cxn ang="0">
                  <a:pos x="312" y="1"/>
                </a:cxn>
                <a:cxn ang="0">
                  <a:pos x="311" y="0"/>
                </a:cxn>
                <a:cxn ang="0">
                  <a:pos x="309" y="0"/>
                </a:cxn>
                <a:cxn ang="0">
                  <a:pos x="307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3" h="350">
                  <a:moveTo>
                    <a:pt x="305" y="1"/>
                  </a:moveTo>
                  <a:lnTo>
                    <a:pt x="305" y="1"/>
                  </a:lnTo>
                  <a:lnTo>
                    <a:pt x="288" y="18"/>
                  </a:lnTo>
                  <a:lnTo>
                    <a:pt x="272" y="35"/>
                  </a:lnTo>
                  <a:lnTo>
                    <a:pt x="257" y="53"/>
                  </a:lnTo>
                  <a:lnTo>
                    <a:pt x="242" y="72"/>
                  </a:lnTo>
                  <a:lnTo>
                    <a:pt x="242" y="72"/>
                  </a:lnTo>
                  <a:lnTo>
                    <a:pt x="194" y="122"/>
                  </a:lnTo>
                  <a:lnTo>
                    <a:pt x="146" y="174"/>
                  </a:lnTo>
                  <a:lnTo>
                    <a:pt x="146" y="174"/>
                  </a:lnTo>
                  <a:lnTo>
                    <a:pt x="105" y="219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44" y="289"/>
                  </a:lnTo>
                  <a:lnTo>
                    <a:pt x="33" y="301"/>
                  </a:lnTo>
                  <a:lnTo>
                    <a:pt x="23" y="311"/>
                  </a:lnTo>
                  <a:lnTo>
                    <a:pt x="23" y="311"/>
                  </a:lnTo>
                  <a:lnTo>
                    <a:pt x="16" y="318"/>
                  </a:lnTo>
                  <a:lnTo>
                    <a:pt x="10" y="327"/>
                  </a:lnTo>
                  <a:lnTo>
                    <a:pt x="4" y="335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0" y="347"/>
                  </a:lnTo>
                  <a:lnTo>
                    <a:pt x="1" y="348"/>
                  </a:lnTo>
                  <a:lnTo>
                    <a:pt x="2" y="349"/>
                  </a:lnTo>
                  <a:lnTo>
                    <a:pt x="3" y="350"/>
                  </a:lnTo>
                  <a:lnTo>
                    <a:pt x="5" y="350"/>
                  </a:lnTo>
                  <a:lnTo>
                    <a:pt x="8" y="350"/>
                  </a:lnTo>
                  <a:lnTo>
                    <a:pt x="9" y="349"/>
                  </a:lnTo>
                  <a:lnTo>
                    <a:pt x="10" y="347"/>
                  </a:lnTo>
                  <a:lnTo>
                    <a:pt x="10" y="347"/>
                  </a:lnTo>
                  <a:lnTo>
                    <a:pt x="13" y="341"/>
                  </a:lnTo>
                  <a:lnTo>
                    <a:pt x="16" y="335"/>
                  </a:lnTo>
                  <a:lnTo>
                    <a:pt x="23" y="326"/>
                  </a:lnTo>
                  <a:lnTo>
                    <a:pt x="32" y="316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52" y="296"/>
                  </a:lnTo>
                  <a:lnTo>
                    <a:pt x="61" y="284"/>
                  </a:lnTo>
                  <a:lnTo>
                    <a:pt x="71" y="272"/>
                  </a:lnTo>
                  <a:lnTo>
                    <a:pt x="81" y="261"/>
                  </a:lnTo>
                  <a:lnTo>
                    <a:pt x="81" y="261"/>
                  </a:lnTo>
                  <a:lnTo>
                    <a:pt x="119" y="217"/>
                  </a:lnTo>
                  <a:lnTo>
                    <a:pt x="158" y="174"/>
                  </a:lnTo>
                  <a:lnTo>
                    <a:pt x="158" y="174"/>
                  </a:lnTo>
                  <a:lnTo>
                    <a:pt x="201" y="129"/>
                  </a:lnTo>
                  <a:lnTo>
                    <a:pt x="243" y="84"/>
                  </a:lnTo>
                  <a:lnTo>
                    <a:pt x="243" y="84"/>
                  </a:lnTo>
                  <a:lnTo>
                    <a:pt x="260" y="64"/>
                  </a:lnTo>
                  <a:lnTo>
                    <a:pt x="276" y="45"/>
                  </a:lnTo>
                  <a:lnTo>
                    <a:pt x="294" y="26"/>
                  </a:lnTo>
                  <a:lnTo>
                    <a:pt x="303" y="17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3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2" name="Freeform 758"/>
            <p:cNvSpPr/>
            <p:nvPr/>
          </p:nvSpPr>
          <p:spPr bwMode="auto">
            <a:xfrm>
              <a:off x="6362701" y="4222750"/>
              <a:ext cx="165100" cy="198438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62" y="48"/>
                </a:cxn>
                <a:cxn ang="0">
                  <a:pos x="222" y="98"/>
                </a:cxn>
                <a:cxn ang="0">
                  <a:pos x="201" y="123"/>
                </a:cxn>
                <a:cxn ang="0">
                  <a:pos x="138" y="199"/>
                </a:cxn>
                <a:cxn ang="0">
                  <a:pos x="118" y="224"/>
                </a:cxn>
                <a:cxn ang="0">
                  <a:pos x="75" y="271"/>
                </a:cxn>
                <a:cxn ang="0">
                  <a:pos x="55" y="295"/>
                </a:cxn>
                <a:cxn ang="0">
                  <a:pos x="25" y="329"/>
                </a:cxn>
                <a:cxn ang="0">
                  <a:pos x="10" y="348"/>
                </a:cxn>
                <a:cxn ang="0">
                  <a:pos x="1" y="367"/>
                </a:cxn>
                <a:cxn ang="0">
                  <a:pos x="0" y="370"/>
                </a:cxn>
                <a:cxn ang="0">
                  <a:pos x="3" y="373"/>
                </a:cxn>
                <a:cxn ang="0">
                  <a:pos x="10" y="373"/>
                </a:cxn>
                <a:cxn ang="0">
                  <a:pos x="11" y="373"/>
                </a:cxn>
                <a:cxn ang="0">
                  <a:pos x="14" y="370"/>
                </a:cxn>
                <a:cxn ang="0">
                  <a:pos x="12" y="364"/>
                </a:cxn>
                <a:cxn ang="0">
                  <a:pos x="17" y="354"/>
                </a:cxn>
                <a:cxn ang="0">
                  <a:pos x="34" y="333"/>
                </a:cxn>
                <a:cxn ang="0">
                  <a:pos x="42" y="324"/>
                </a:cxn>
                <a:cxn ang="0">
                  <a:pos x="78" y="283"/>
                </a:cxn>
                <a:cxn ang="0">
                  <a:pos x="118" y="238"/>
                </a:cxn>
                <a:cxn ang="0">
                  <a:pos x="156" y="192"/>
                </a:cxn>
                <a:cxn ang="0">
                  <a:pos x="174" y="169"/>
                </a:cxn>
                <a:cxn ang="0">
                  <a:pos x="215" y="121"/>
                </a:cxn>
                <a:cxn ang="0">
                  <a:pos x="233" y="98"/>
                </a:cxn>
                <a:cxn ang="0">
                  <a:pos x="271" y="51"/>
                </a:cxn>
                <a:cxn ang="0">
                  <a:pos x="312" y="7"/>
                </a:cxn>
                <a:cxn ang="0">
                  <a:pos x="313" y="6"/>
                </a:cxn>
                <a:cxn ang="0">
                  <a:pos x="313" y="2"/>
                </a:cxn>
                <a:cxn ang="0">
                  <a:pos x="311" y="0"/>
                </a:cxn>
                <a:cxn ang="0">
                  <a:pos x="307" y="0"/>
                </a:cxn>
                <a:cxn ang="0">
                  <a:pos x="306" y="1"/>
                </a:cxn>
              </a:cxnLst>
              <a:rect l="0" t="0" r="r" b="b"/>
              <a:pathLst>
                <a:path w="313" h="373">
                  <a:moveTo>
                    <a:pt x="306" y="1"/>
                  </a:moveTo>
                  <a:lnTo>
                    <a:pt x="306" y="1"/>
                  </a:lnTo>
                  <a:lnTo>
                    <a:pt x="283" y="24"/>
                  </a:lnTo>
                  <a:lnTo>
                    <a:pt x="262" y="48"/>
                  </a:lnTo>
                  <a:lnTo>
                    <a:pt x="242" y="73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01" y="123"/>
                  </a:lnTo>
                  <a:lnTo>
                    <a:pt x="180" y="148"/>
                  </a:lnTo>
                  <a:lnTo>
                    <a:pt x="138" y="199"/>
                  </a:lnTo>
                  <a:lnTo>
                    <a:pt x="138" y="199"/>
                  </a:lnTo>
                  <a:lnTo>
                    <a:pt x="118" y="224"/>
                  </a:lnTo>
                  <a:lnTo>
                    <a:pt x="97" y="247"/>
                  </a:lnTo>
                  <a:lnTo>
                    <a:pt x="75" y="271"/>
                  </a:lnTo>
                  <a:lnTo>
                    <a:pt x="55" y="295"/>
                  </a:lnTo>
                  <a:lnTo>
                    <a:pt x="55" y="295"/>
                  </a:lnTo>
                  <a:lnTo>
                    <a:pt x="40" y="313"/>
                  </a:lnTo>
                  <a:lnTo>
                    <a:pt x="25" y="329"/>
                  </a:lnTo>
                  <a:lnTo>
                    <a:pt x="17" y="338"/>
                  </a:lnTo>
                  <a:lnTo>
                    <a:pt x="10" y="348"/>
                  </a:lnTo>
                  <a:lnTo>
                    <a:pt x="5" y="357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0" y="370"/>
                  </a:lnTo>
                  <a:lnTo>
                    <a:pt x="1" y="371"/>
                  </a:lnTo>
                  <a:lnTo>
                    <a:pt x="3" y="373"/>
                  </a:lnTo>
                  <a:lnTo>
                    <a:pt x="5" y="373"/>
                  </a:lnTo>
                  <a:lnTo>
                    <a:pt x="10" y="373"/>
                  </a:lnTo>
                  <a:lnTo>
                    <a:pt x="10" y="373"/>
                  </a:lnTo>
                  <a:lnTo>
                    <a:pt x="11" y="373"/>
                  </a:lnTo>
                  <a:lnTo>
                    <a:pt x="13" y="372"/>
                  </a:lnTo>
                  <a:lnTo>
                    <a:pt x="14" y="370"/>
                  </a:lnTo>
                  <a:lnTo>
                    <a:pt x="14" y="367"/>
                  </a:lnTo>
                  <a:lnTo>
                    <a:pt x="12" y="364"/>
                  </a:lnTo>
                  <a:lnTo>
                    <a:pt x="12" y="364"/>
                  </a:lnTo>
                  <a:lnTo>
                    <a:pt x="17" y="354"/>
                  </a:lnTo>
                  <a:lnTo>
                    <a:pt x="26" y="343"/>
                  </a:lnTo>
                  <a:lnTo>
                    <a:pt x="34" y="333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61" y="303"/>
                  </a:lnTo>
                  <a:lnTo>
                    <a:pt x="78" y="283"/>
                  </a:lnTo>
                  <a:lnTo>
                    <a:pt x="78" y="283"/>
                  </a:lnTo>
                  <a:lnTo>
                    <a:pt x="118" y="238"/>
                  </a:lnTo>
                  <a:lnTo>
                    <a:pt x="136" y="215"/>
                  </a:lnTo>
                  <a:lnTo>
                    <a:pt x="156" y="192"/>
                  </a:lnTo>
                  <a:lnTo>
                    <a:pt x="156" y="192"/>
                  </a:lnTo>
                  <a:lnTo>
                    <a:pt x="174" y="169"/>
                  </a:lnTo>
                  <a:lnTo>
                    <a:pt x="194" y="145"/>
                  </a:lnTo>
                  <a:lnTo>
                    <a:pt x="215" y="121"/>
                  </a:lnTo>
                  <a:lnTo>
                    <a:pt x="233" y="98"/>
                  </a:lnTo>
                  <a:lnTo>
                    <a:pt x="233" y="98"/>
                  </a:lnTo>
                  <a:lnTo>
                    <a:pt x="252" y="75"/>
                  </a:lnTo>
                  <a:lnTo>
                    <a:pt x="271" y="51"/>
                  </a:lnTo>
                  <a:lnTo>
                    <a:pt x="291" y="29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3" name="Freeform 759"/>
            <p:cNvSpPr/>
            <p:nvPr/>
          </p:nvSpPr>
          <p:spPr bwMode="auto">
            <a:xfrm>
              <a:off x="6375401" y="4244975"/>
              <a:ext cx="169863" cy="196850"/>
            </a:xfrm>
            <a:custGeom>
              <a:avLst/>
              <a:gdLst/>
              <a:ahLst/>
              <a:cxnLst>
                <a:cxn ang="0">
                  <a:pos x="316" y="1"/>
                </a:cxn>
                <a:cxn ang="0">
                  <a:pos x="316" y="1"/>
                </a:cxn>
                <a:cxn ang="0">
                  <a:pos x="304" y="7"/>
                </a:cxn>
                <a:cxn ang="0">
                  <a:pos x="295" y="15"/>
                </a:cxn>
                <a:cxn ang="0">
                  <a:pos x="285" y="24"/>
                </a:cxn>
                <a:cxn ang="0">
                  <a:pos x="275" y="33"/>
                </a:cxn>
                <a:cxn ang="0">
                  <a:pos x="258" y="52"/>
                </a:cxn>
                <a:cxn ang="0">
                  <a:pos x="241" y="71"/>
                </a:cxn>
                <a:cxn ang="0">
                  <a:pos x="241" y="71"/>
                </a:cxn>
                <a:cxn ang="0">
                  <a:pos x="219" y="95"/>
                </a:cxn>
                <a:cxn ang="0">
                  <a:pos x="198" y="120"/>
                </a:cxn>
                <a:cxn ang="0">
                  <a:pos x="177" y="146"/>
                </a:cxn>
                <a:cxn ang="0">
                  <a:pos x="157" y="170"/>
                </a:cxn>
                <a:cxn ang="0">
                  <a:pos x="157" y="170"/>
                </a:cxn>
                <a:cxn ang="0">
                  <a:pos x="115" y="217"/>
                </a:cxn>
                <a:cxn ang="0">
                  <a:pos x="75" y="263"/>
                </a:cxn>
                <a:cxn ang="0">
                  <a:pos x="55" y="287"/>
                </a:cxn>
                <a:cxn ang="0">
                  <a:pos x="36" y="312"/>
                </a:cxn>
                <a:cxn ang="0">
                  <a:pos x="18" y="337"/>
                </a:cxn>
                <a:cxn ang="0">
                  <a:pos x="1" y="362"/>
                </a:cxn>
                <a:cxn ang="0">
                  <a:pos x="1" y="362"/>
                </a:cxn>
                <a:cxn ang="0">
                  <a:pos x="0" y="365"/>
                </a:cxn>
                <a:cxn ang="0">
                  <a:pos x="1" y="368"/>
                </a:cxn>
                <a:cxn ang="0">
                  <a:pos x="3" y="369"/>
                </a:cxn>
                <a:cxn ang="0">
                  <a:pos x="5" y="370"/>
                </a:cxn>
                <a:cxn ang="0">
                  <a:pos x="5" y="370"/>
                </a:cxn>
                <a:cxn ang="0">
                  <a:pos x="10" y="370"/>
                </a:cxn>
                <a:cxn ang="0">
                  <a:pos x="14" y="369"/>
                </a:cxn>
                <a:cxn ang="0">
                  <a:pos x="16" y="366"/>
                </a:cxn>
                <a:cxn ang="0">
                  <a:pos x="19" y="361"/>
                </a:cxn>
                <a:cxn ang="0">
                  <a:pos x="19" y="361"/>
                </a:cxn>
                <a:cxn ang="0">
                  <a:pos x="19" y="359"/>
                </a:cxn>
                <a:cxn ang="0">
                  <a:pos x="18" y="358"/>
                </a:cxn>
                <a:cxn ang="0">
                  <a:pos x="16" y="356"/>
                </a:cxn>
                <a:cxn ang="0">
                  <a:pos x="16" y="356"/>
                </a:cxn>
                <a:cxn ang="0">
                  <a:pos x="33" y="334"/>
                </a:cxn>
                <a:cxn ang="0">
                  <a:pos x="49" y="311"/>
                </a:cxn>
                <a:cxn ang="0">
                  <a:pos x="66" y="289"/>
                </a:cxn>
                <a:cxn ang="0">
                  <a:pos x="84" y="267"/>
                </a:cxn>
                <a:cxn ang="0">
                  <a:pos x="120" y="225"/>
                </a:cxn>
                <a:cxn ang="0">
                  <a:pos x="158" y="184"/>
                </a:cxn>
                <a:cxn ang="0">
                  <a:pos x="158" y="184"/>
                </a:cxn>
                <a:cxn ang="0">
                  <a:pos x="177" y="160"/>
                </a:cxn>
                <a:cxn ang="0">
                  <a:pos x="196" y="137"/>
                </a:cxn>
                <a:cxn ang="0">
                  <a:pos x="215" y="113"/>
                </a:cxn>
                <a:cxn ang="0">
                  <a:pos x="235" y="91"/>
                </a:cxn>
                <a:cxn ang="0">
                  <a:pos x="235" y="91"/>
                </a:cxn>
                <a:cxn ang="0">
                  <a:pos x="255" y="69"/>
                </a:cxn>
                <a:cxn ang="0">
                  <a:pos x="274" y="46"/>
                </a:cxn>
                <a:cxn ang="0">
                  <a:pos x="286" y="35"/>
                </a:cxn>
                <a:cxn ang="0">
                  <a:pos x="297" y="26"/>
                </a:cxn>
                <a:cxn ang="0">
                  <a:pos x="308" y="16"/>
                </a:cxn>
                <a:cxn ang="0">
                  <a:pos x="320" y="9"/>
                </a:cxn>
                <a:cxn ang="0">
                  <a:pos x="320" y="9"/>
                </a:cxn>
                <a:cxn ang="0">
                  <a:pos x="322" y="7"/>
                </a:cxn>
                <a:cxn ang="0">
                  <a:pos x="322" y="6"/>
                </a:cxn>
                <a:cxn ang="0">
                  <a:pos x="322" y="4"/>
                </a:cxn>
                <a:cxn ang="0">
                  <a:pos x="322" y="2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6" y="1"/>
                </a:cxn>
                <a:cxn ang="0">
                  <a:pos x="316" y="1"/>
                </a:cxn>
              </a:cxnLst>
              <a:rect l="0" t="0" r="r" b="b"/>
              <a:pathLst>
                <a:path w="322" h="370">
                  <a:moveTo>
                    <a:pt x="316" y="1"/>
                  </a:moveTo>
                  <a:lnTo>
                    <a:pt x="316" y="1"/>
                  </a:lnTo>
                  <a:lnTo>
                    <a:pt x="304" y="7"/>
                  </a:lnTo>
                  <a:lnTo>
                    <a:pt x="295" y="15"/>
                  </a:lnTo>
                  <a:lnTo>
                    <a:pt x="285" y="24"/>
                  </a:lnTo>
                  <a:lnTo>
                    <a:pt x="275" y="33"/>
                  </a:lnTo>
                  <a:lnTo>
                    <a:pt x="258" y="52"/>
                  </a:lnTo>
                  <a:lnTo>
                    <a:pt x="241" y="71"/>
                  </a:lnTo>
                  <a:lnTo>
                    <a:pt x="241" y="71"/>
                  </a:lnTo>
                  <a:lnTo>
                    <a:pt x="219" y="95"/>
                  </a:lnTo>
                  <a:lnTo>
                    <a:pt x="198" y="120"/>
                  </a:lnTo>
                  <a:lnTo>
                    <a:pt x="177" y="146"/>
                  </a:lnTo>
                  <a:lnTo>
                    <a:pt x="157" y="170"/>
                  </a:lnTo>
                  <a:lnTo>
                    <a:pt x="157" y="170"/>
                  </a:lnTo>
                  <a:lnTo>
                    <a:pt x="115" y="217"/>
                  </a:lnTo>
                  <a:lnTo>
                    <a:pt x="75" y="263"/>
                  </a:lnTo>
                  <a:lnTo>
                    <a:pt x="55" y="287"/>
                  </a:lnTo>
                  <a:lnTo>
                    <a:pt x="36" y="312"/>
                  </a:lnTo>
                  <a:lnTo>
                    <a:pt x="18" y="337"/>
                  </a:lnTo>
                  <a:lnTo>
                    <a:pt x="1" y="362"/>
                  </a:lnTo>
                  <a:lnTo>
                    <a:pt x="1" y="362"/>
                  </a:lnTo>
                  <a:lnTo>
                    <a:pt x="0" y="365"/>
                  </a:lnTo>
                  <a:lnTo>
                    <a:pt x="1" y="368"/>
                  </a:lnTo>
                  <a:lnTo>
                    <a:pt x="3" y="369"/>
                  </a:lnTo>
                  <a:lnTo>
                    <a:pt x="5" y="370"/>
                  </a:lnTo>
                  <a:lnTo>
                    <a:pt x="5" y="370"/>
                  </a:lnTo>
                  <a:lnTo>
                    <a:pt x="10" y="370"/>
                  </a:lnTo>
                  <a:lnTo>
                    <a:pt x="14" y="369"/>
                  </a:lnTo>
                  <a:lnTo>
                    <a:pt x="16" y="366"/>
                  </a:lnTo>
                  <a:lnTo>
                    <a:pt x="19" y="361"/>
                  </a:lnTo>
                  <a:lnTo>
                    <a:pt x="19" y="361"/>
                  </a:lnTo>
                  <a:lnTo>
                    <a:pt x="19" y="359"/>
                  </a:lnTo>
                  <a:lnTo>
                    <a:pt x="18" y="358"/>
                  </a:lnTo>
                  <a:lnTo>
                    <a:pt x="16" y="356"/>
                  </a:lnTo>
                  <a:lnTo>
                    <a:pt x="16" y="356"/>
                  </a:lnTo>
                  <a:lnTo>
                    <a:pt x="33" y="334"/>
                  </a:lnTo>
                  <a:lnTo>
                    <a:pt x="49" y="311"/>
                  </a:lnTo>
                  <a:lnTo>
                    <a:pt x="66" y="289"/>
                  </a:lnTo>
                  <a:lnTo>
                    <a:pt x="84" y="267"/>
                  </a:lnTo>
                  <a:lnTo>
                    <a:pt x="120" y="225"/>
                  </a:lnTo>
                  <a:lnTo>
                    <a:pt x="158" y="184"/>
                  </a:lnTo>
                  <a:lnTo>
                    <a:pt x="158" y="184"/>
                  </a:lnTo>
                  <a:lnTo>
                    <a:pt x="177" y="160"/>
                  </a:lnTo>
                  <a:lnTo>
                    <a:pt x="196" y="137"/>
                  </a:lnTo>
                  <a:lnTo>
                    <a:pt x="215" y="113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55" y="69"/>
                  </a:lnTo>
                  <a:lnTo>
                    <a:pt x="274" y="46"/>
                  </a:lnTo>
                  <a:lnTo>
                    <a:pt x="286" y="35"/>
                  </a:lnTo>
                  <a:lnTo>
                    <a:pt x="297" y="26"/>
                  </a:lnTo>
                  <a:lnTo>
                    <a:pt x="308" y="16"/>
                  </a:lnTo>
                  <a:lnTo>
                    <a:pt x="320" y="9"/>
                  </a:lnTo>
                  <a:lnTo>
                    <a:pt x="320" y="9"/>
                  </a:lnTo>
                  <a:lnTo>
                    <a:pt x="322" y="7"/>
                  </a:lnTo>
                  <a:lnTo>
                    <a:pt x="322" y="6"/>
                  </a:lnTo>
                  <a:lnTo>
                    <a:pt x="322" y="4"/>
                  </a:lnTo>
                  <a:lnTo>
                    <a:pt x="322" y="2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6" y="1"/>
                  </a:lnTo>
                  <a:lnTo>
                    <a:pt x="3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4" name="Freeform 760"/>
            <p:cNvSpPr/>
            <p:nvPr/>
          </p:nvSpPr>
          <p:spPr bwMode="auto">
            <a:xfrm>
              <a:off x="6372226" y="4319588"/>
              <a:ext cx="142875" cy="150813"/>
            </a:xfrm>
            <a:custGeom>
              <a:avLst/>
              <a:gdLst/>
              <a:ahLst/>
              <a:cxnLst>
                <a:cxn ang="0">
                  <a:pos x="265" y="1"/>
                </a:cxn>
                <a:cxn ang="0">
                  <a:pos x="265" y="1"/>
                </a:cxn>
                <a:cxn ang="0">
                  <a:pos x="244" y="17"/>
                </a:cxn>
                <a:cxn ang="0">
                  <a:pos x="225" y="33"/>
                </a:cxn>
                <a:cxn ang="0">
                  <a:pos x="206" y="51"/>
                </a:cxn>
                <a:cxn ang="0">
                  <a:pos x="188" y="69"/>
                </a:cxn>
                <a:cxn ang="0">
                  <a:pos x="188" y="69"/>
                </a:cxn>
                <a:cxn ang="0">
                  <a:pos x="169" y="91"/>
                </a:cxn>
                <a:cxn ang="0">
                  <a:pos x="150" y="115"/>
                </a:cxn>
                <a:cxn ang="0">
                  <a:pos x="131" y="138"/>
                </a:cxn>
                <a:cxn ang="0">
                  <a:pos x="121" y="149"/>
                </a:cxn>
                <a:cxn ang="0">
                  <a:pos x="111" y="159"/>
                </a:cxn>
                <a:cxn ang="0">
                  <a:pos x="32" y="239"/>
                </a:cxn>
                <a:cxn ang="0">
                  <a:pos x="32" y="239"/>
                </a:cxn>
                <a:cxn ang="0">
                  <a:pos x="23" y="247"/>
                </a:cxn>
                <a:cxn ang="0">
                  <a:pos x="14" y="258"/>
                </a:cxn>
                <a:cxn ang="0">
                  <a:pos x="6" y="268"/>
                </a:cxn>
                <a:cxn ang="0">
                  <a:pos x="2" y="273"/>
                </a:cxn>
                <a:cxn ang="0">
                  <a:pos x="0" y="279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2" y="283"/>
                </a:cxn>
                <a:cxn ang="0">
                  <a:pos x="2" y="283"/>
                </a:cxn>
                <a:cxn ang="0">
                  <a:pos x="2" y="284"/>
                </a:cxn>
                <a:cxn ang="0">
                  <a:pos x="2" y="284"/>
                </a:cxn>
                <a:cxn ang="0">
                  <a:pos x="5" y="285"/>
                </a:cxn>
                <a:cxn ang="0">
                  <a:pos x="7" y="285"/>
                </a:cxn>
                <a:cxn ang="0">
                  <a:pos x="8" y="284"/>
                </a:cxn>
                <a:cxn ang="0">
                  <a:pos x="10" y="283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79"/>
                </a:cxn>
                <a:cxn ang="0">
                  <a:pos x="10" y="277"/>
                </a:cxn>
                <a:cxn ang="0">
                  <a:pos x="10" y="277"/>
                </a:cxn>
                <a:cxn ang="0">
                  <a:pos x="14" y="272"/>
                </a:cxn>
                <a:cxn ang="0">
                  <a:pos x="25" y="260"/>
                </a:cxn>
                <a:cxn ang="0">
                  <a:pos x="62" y="222"/>
                </a:cxn>
                <a:cxn ang="0">
                  <a:pos x="123" y="160"/>
                </a:cxn>
                <a:cxn ang="0">
                  <a:pos x="123" y="160"/>
                </a:cxn>
                <a:cxn ang="0">
                  <a:pos x="141" y="142"/>
                </a:cxn>
                <a:cxn ang="0">
                  <a:pos x="156" y="122"/>
                </a:cxn>
                <a:cxn ang="0">
                  <a:pos x="173" y="102"/>
                </a:cxn>
                <a:cxn ang="0">
                  <a:pos x="189" y="82"/>
                </a:cxn>
                <a:cxn ang="0">
                  <a:pos x="189" y="82"/>
                </a:cxn>
                <a:cxn ang="0">
                  <a:pos x="208" y="62"/>
                </a:cxn>
                <a:cxn ang="0">
                  <a:pos x="228" y="44"/>
                </a:cxn>
                <a:cxn ang="0">
                  <a:pos x="247" y="26"/>
                </a:cxn>
                <a:cxn ang="0">
                  <a:pos x="269" y="10"/>
                </a:cxn>
                <a:cxn ang="0">
                  <a:pos x="269" y="10"/>
                </a:cxn>
                <a:cxn ang="0">
                  <a:pos x="270" y="9"/>
                </a:cxn>
                <a:cxn ang="0">
                  <a:pos x="271" y="7"/>
                </a:cxn>
                <a:cxn ang="0">
                  <a:pos x="270" y="3"/>
                </a:cxn>
                <a:cxn ang="0">
                  <a:pos x="269" y="1"/>
                </a:cxn>
                <a:cxn ang="0">
                  <a:pos x="268" y="1"/>
                </a:cxn>
                <a:cxn ang="0">
                  <a:pos x="266" y="0"/>
                </a:cxn>
                <a:cxn ang="0">
                  <a:pos x="265" y="1"/>
                </a:cxn>
                <a:cxn ang="0">
                  <a:pos x="265" y="1"/>
                </a:cxn>
              </a:cxnLst>
              <a:rect l="0" t="0" r="r" b="b"/>
              <a:pathLst>
                <a:path w="271" h="285">
                  <a:moveTo>
                    <a:pt x="265" y="1"/>
                  </a:moveTo>
                  <a:lnTo>
                    <a:pt x="265" y="1"/>
                  </a:lnTo>
                  <a:lnTo>
                    <a:pt x="244" y="17"/>
                  </a:lnTo>
                  <a:lnTo>
                    <a:pt x="225" y="33"/>
                  </a:lnTo>
                  <a:lnTo>
                    <a:pt x="206" y="51"/>
                  </a:lnTo>
                  <a:lnTo>
                    <a:pt x="188" y="69"/>
                  </a:lnTo>
                  <a:lnTo>
                    <a:pt x="188" y="69"/>
                  </a:lnTo>
                  <a:lnTo>
                    <a:pt x="169" y="91"/>
                  </a:lnTo>
                  <a:lnTo>
                    <a:pt x="150" y="115"/>
                  </a:lnTo>
                  <a:lnTo>
                    <a:pt x="131" y="138"/>
                  </a:lnTo>
                  <a:lnTo>
                    <a:pt x="121" y="149"/>
                  </a:lnTo>
                  <a:lnTo>
                    <a:pt x="111" y="159"/>
                  </a:lnTo>
                  <a:lnTo>
                    <a:pt x="32" y="239"/>
                  </a:lnTo>
                  <a:lnTo>
                    <a:pt x="32" y="239"/>
                  </a:lnTo>
                  <a:lnTo>
                    <a:pt x="23" y="247"/>
                  </a:lnTo>
                  <a:lnTo>
                    <a:pt x="14" y="258"/>
                  </a:lnTo>
                  <a:lnTo>
                    <a:pt x="6" y="268"/>
                  </a:lnTo>
                  <a:lnTo>
                    <a:pt x="2" y="273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2" y="284"/>
                  </a:lnTo>
                  <a:lnTo>
                    <a:pt x="2" y="284"/>
                  </a:lnTo>
                  <a:lnTo>
                    <a:pt x="5" y="285"/>
                  </a:lnTo>
                  <a:lnTo>
                    <a:pt x="7" y="285"/>
                  </a:lnTo>
                  <a:lnTo>
                    <a:pt x="8" y="284"/>
                  </a:lnTo>
                  <a:lnTo>
                    <a:pt x="10" y="283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4" y="272"/>
                  </a:lnTo>
                  <a:lnTo>
                    <a:pt x="25" y="260"/>
                  </a:lnTo>
                  <a:lnTo>
                    <a:pt x="62" y="222"/>
                  </a:lnTo>
                  <a:lnTo>
                    <a:pt x="123" y="160"/>
                  </a:lnTo>
                  <a:lnTo>
                    <a:pt x="123" y="160"/>
                  </a:lnTo>
                  <a:lnTo>
                    <a:pt x="141" y="142"/>
                  </a:lnTo>
                  <a:lnTo>
                    <a:pt x="156" y="122"/>
                  </a:lnTo>
                  <a:lnTo>
                    <a:pt x="173" y="102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208" y="62"/>
                  </a:lnTo>
                  <a:lnTo>
                    <a:pt x="228" y="44"/>
                  </a:lnTo>
                  <a:lnTo>
                    <a:pt x="247" y="26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0" y="9"/>
                  </a:lnTo>
                  <a:lnTo>
                    <a:pt x="271" y="7"/>
                  </a:lnTo>
                  <a:lnTo>
                    <a:pt x="270" y="3"/>
                  </a:lnTo>
                  <a:lnTo>
                    <a:pt x="269" y="1"/>
                  </a:lnTo>
                  <a:lnTo>
                    <a:pt x="268" y="1"/>
                  </a:lnTo>
                  <a:lnTo>
                    <a:pt x="266" y="0"/>
                  </a:lnTo>
                  <a:lnTo>
                    <a:pt x="265" y="1"/>
                  </a:lnTo>
                  <a:lnTo>
                    <a:pt x="2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5" name="Freeform 761"/>
            <p:cNvSpPr/>
            <p:nvPr/>
          </p:nvSpPr>
          <p:spPr bwMode="auto">
            <a:xfrm>
              <a:off x="6380163" y="4383088"/>
              <a:ext cx="107950" cy="133350"/>
            </a:xfrm>
            <a:custGeom>
              <a:avLst/>
              <a:gdLst/>
              <a:ahLst/>
              <a:cxnLst>
                <a:cxn ang="0">
                  <a:pos x="195" y="2"/>
                </a:cxn>
                <a:cxn ang="0">
                  <a:pos x="195" y="2"/>
                </a:cxn>
                <a:cxn ang="0">
                  <a:pos x="191" y="10"/>
                </a:cxn>
                <a:cxn ang="0">
                  <a:pos x="186" y="16"/>
                </a:cxn>
                <a:cxn ang="0">
                  <a:pos x="174" y="28"/>
                </a:cxn>
                <a:cxn ang="0">
                  <a:pos x="162" y="42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38" y="73"/>
                </a:cxn>
                <a:cxn ang="0">
                  <a:pos x="126" y="90"/>
                </a:cxn>
                <a:cxn ang="0">
                  <a:pos x="113" y="108"/>
                </a:cxn>
                <a:cxn ang="0">
                  <a:pos x="100" y="125"/>
                </a:cxn>
                <a:cxn ang="0">
                  <a:pos x="100" y="125"/>
                </a:cxn>
                <a:cxn ang="0">
                  <a:pos x="48" y="183"/>
                </a:cxn>
                <a:cxn ang="0">
                  <a:pos x="24" y="212"/>
                </a:cxn>
                <a:cxn ang="0">
                  <a:pos x="12" y="227"/>
                </a:cxn>
                <a:cxn ang="0">
                  <a:pos x="1" y="244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7"/>
                </a:cxn>
                <a:cxn ang="0">
                  <a:pos x="1" y="249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6" y="250"/>
                </a:cxn>
                <a:cxn ang="0">
                  <a:pos x="8" y="250"/>
                </a:cxn>
                <a:cxn ang="0">
                  <a:pos x="9" y="248"/>
                </a:cxn>
                <a:cxn ang="0">
                  <a:pos x="9" y="248"/>
                </a:cxn>
                <a:cxn ang="0">
                  <a:pos x="21" y="232"/>
                </a:cxn>
                <a:cxn ang="0">
                  <a:pos x="33" y="216"/>
                </a:cxn>
                <a:cxn ang="0">
                  <a:pos x="59" y="185"/>
                </a:cxn>
                <a:cxn ang="0">
                  <a:pos x="111" y="125"/>
                </a:cxn>
                <a:cxn ang="0">
                  <a:pos x="111" y="125"/>
                </a:cxn>
                <a:cxn ang="0">
                  <a:pos x="124" y="111"/>
                </a:cxn>
                <a:cxn ang="0">
                  <a:pos x="134" y="96"/>
                </a:cxn>
                <a:cxn ang="0">
                  <a:pos x="155" y="65"/>
                </a:cxn>
                <a:cxn ang="0">
                  <a:pos x="155" y="65"/>
                </a:cxn>
                <a:cxn ang="0">
                  <a:pos x="166" y="51"/>
                </a:cxn>
                <a:cxn ang="0">
                  <a:pos x="180" y="36"/>
                </a:cxn>
                <a:cxn ang="0">
                  <a:pos x="193" y="22"/>
                </a:cxn>
                <a:cxn ang="0">
                  <a:pos x="198" y="15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7" y="0"/>
                </a:cxn>
                <a:cxn ang="0">
                  <a:pos x="195" y="2"/>
                </a:cxn>
                <a:cxn ang="0">
                  <a:pos x="195" y="2"/>
                </a:cxn>
              </a:cxnLst>
              <a:rect l="0" t="0" r="r" b="b"/>
              <a:pathLst>
                <a:path w="204" h="250">
                  <a:moveTo>
                    <a:pt x="195" y="2"/>
                  </a:moveTo>
                  <a:lnTo>
                    <a:pt x="195" y="2"/>
                  </a:lnTo>
                  <a:lnTo>
                    <a:pt x="191" y="10"/>
                  </a:lnTo>
                  <a:lnTo>
                    <a:pt x="186" y="16"/>
                  </a:lnTo>
                  <a:lnTo>
                    <a:pt x="174" y="28"/>
                  </a:lnTo>
                  <a:lnTo>
                    <a:pt x="162" y="42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38" y="73"/>
                  </a:lnTo>
                  <a:lnTo>
                    <a:pt x="126" y="90"/>
                  </a:lnTo>
                  <a:lnTo>
                    <a:pt x="113" y="108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48" y="183"/>
                  </a:lnTo>
                  <a:lnTo>
                    <a:pt x="24" y="212"/>
                  </a:lnTo>
                  <a:lnTo>
                    <a:pt x="12" y="227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7"/>
                  </a:lnTo>
                  <a:lnTo>
                    <a:pt x="1" y="249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6" y="250"/>
                  </a:lnTo>
                  <a:lnTo>
                    <a:pt x="8" y="250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21" y="232"/>
                  </a:lnTo>
                  <a:lnTo>
                    <a:pt x="33" y="216"/>
                  </a:lnTo>
                  <a:lnTo>
                    <a:pt x="59" y="185"/>
                  </a:lnTo>
                  <a:lnTo>
                    <a:pt x="111" y="125"/>
                  </a:lnTo>
                  <a:lnTo>
                    <a:pt x="111" y="125"/>
                  </a:lnTo>
                  <a:lnTo>
                    <a:pt x="124" y="111"/>
                  </a:lnTo>
                  <a:lnTo>
                    <a:pt x="134" y="96"/>
                  </a:lnTo>
                  <a:lnTo>
                    <a:pt x="155" y="65"/>
                  </a:lnTo>
                  <a:lnTo>
                    <a:pt x="155" y="65"/>
                  </a:lnTo>
                  <a:lnTo>
                    <a:pt x="166" y="51"/>
                  </a:lnTo>
                  <a:lnTo>
                    <a:pt x="180" y="36"/>
                  </a:lnTo>
                  <a:lnTo>
                    <a:pt x="193" y="22"/>
                  </a:lnTo>
                  <a:lnTo>
                    <a:pt x="198" y="15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7" y="0"/>
                  </a:lnTo>
                  <a:lnTo>
                    <a:pt x="195" y="2"/>
                  </a:lnTo>
                  <a:lnTo>
                    <a:pt x="1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6" name="Freeform 762"/>
            <p:cNvSpPr/>
            <p:nvPr/>
          </p:nvSpPr>
          <p:spPr bwMode="auto">
            <a:xfrm>
              <a:off x="6389688" y="4433888"/>
              <a:ext cx="93663" cy="125413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0" y="33"/>
                </a:cxn>
                <a:cxn ang="0">
                  <a:pos x="132" y="62"/>
                </a:cxn>
                <a:cxn ang="0">
                  <a:pos x="111" y="91"/>
                </a:cxn>
                <a:cxn ang="0">
                  <a:pos x="89" y="120"/>
                </a:cxn>
                <a:cxn ang="0">
                  <a:pos x="46" y="175"/>
                </a:cxn>
                <a:cxn ang="0">
                  <a:pos x="2" y="230"/>
                </a:cxn>
                <a:cxn ang="0">
                  <a:pos x="2" y="230"/>
                </a:cxn>
                <a:cxn ang="0">
                  <a:pos x="0" y="232"/>
                </a:cxn>
                <a:cxn ang="0">
                  <a:pos x="0" y="233"/>
                </a:cxn>
                <a:cxn ang="0">
                  <a:pos x="3" y="237"/>
                </a:cxn>
                <a:cxn ang="0">
                  <a:pos x="4" y="238"/>
                </a:cxn>
                <a:cxn ang="0">
                  <a:pos x="6" y="238"/>
                </a:cxn>
                <a:cxn ang="0">
                  <a:pos x="7" y="238"/>
                </a:cxn>
                <a:cxn ang="0">
                  <a:pos x="9" y="236"/>
                </a:cxn>
                <a:cxn ang="0">
                  <a:pos x="9" y="236"/>
                </a:cxn>
                <a:cxn ang="0">
                  <a:pos x="52" y="181"/>
                </a:cxn>
                <a:cxn ang="0">
                  <a:pos x="98" y="125"/>
                </a:cxn>
                <a:cxn ang="0">
                  <a:pos x="118" y="97"/>
                </a:cxn>
                <a:cxn ang="0">
                  <a:pos x="139" y="68"/>
                </a:cxn>
                <a:cxn ang="0">
                  <a:pos x="159" y="38"/>
                </a:cxn>
                <a:cxn ang="0">
                  <a:pos x="175" y="7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3"/>
                </a:cxn>
                <a:cxn ang="0">
                  <a:pos x="175" y="2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0"/>
                </a:cxn>
                <a:cxn ang="0">
                  <a:pos x="168" y="1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238">
                  <a:moveTo>
                    <a:pt x="167" y="2"/>
                  </a:moveTo>
                  <a:lnTo>
                    <a:pt x="167" y="2"/>
                  </a:lnTo>
                  <a:lnTo>
                    <a:pt x="150" y="33"/>
                  </a:lnTo>
                  <a:lnTo>
                    <a:pt x="132" y="62"/>
                  </a:lnTo>
                  <a:lnTo>
                    <a:pt x="111" y="91"/>
                  </a:lnTo>
                  <a:lnTo>
                    <a:pt x="89" y="120"/>
                  </a:lnTo>
                  <a:lnTo>
                    <a:pt x="46" y="175"/>
                  </a:lnTo>
                  <a:lnTo>
                    <a:pt x="2" y="230"/>
                  </a:lnTo>
                  <a:lnTo>
                    <a:pt x="2" y="230"/>
                  </a:lnTo>
                  <a:lnTo>
                    <a:pt x="0" y="232"/>
                  </a:lnTo>
                  <a:lnTo>
                    <a:pt x="0" y="233"/>
                  </a:lnTo>
                  <a:lnTo>
                    <a:pt x="3" y="237"/>
                  </a:lnTo>
                  <a:lnTo>
                    <a:pt x="4" y="238"/>
                  </a:lnTo>
                  <a:lnTo>
                    <a:pt x="6" y="238"/>
                  </a:lnTo>
                  <a:lnTo>
                    <a:pt x="7" y="238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52" y="181"/>
                  </a:lnTo>
                  <a:lnTo>
                    <a:pt x="98" y="125"/>
                  </a:lnTo>
                  <a:lnTo>
                    <a:pt x="118" y="97"/>
                  </a:lnTo>
                  <a:lnTo>
                    <a:pt x="139" y="68"/>
                  </a:lnTo>
                  <a:lnTo>
                    <a:pt x="159" y="38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0"/>
                  </a:lnTo>
                  <a:lnTo>
                    <a:pt x="168" y="1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7" name="Freeform 763"/>
            <p:cNvSpPr/>
            <p:nvPr/>
          </p:nvSpPr>
          <p:spPr bwMode="auto">
            <a:xfrm>
              <a:off x="6343651" y="4481513"/>
              <a:ext cx="144463" cy="207963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6" y="3"/>
                </a:cxn>
                <a:cxn ang="0">
                  <a:pos x="248" y="9"/>
                </a:cxn>
                <a:cxn ang="0">
                  <a:pos x="245" y="12"/>
                </a:cxn>
                <a:cxn ang="0">
                  <a:pos x="234" y="26"/>
                </a:cxn>
                <a:cxn ang="0">
                  <a:pos x="210" y="52"/>
                </a:cxn>
                <a:cxn ang="0">
                  <a:pos x="199" y="64"/>
                </a:cxn>
                <a:cxn ang="0">
                  <a:pos x="158" y="120"/>
                </a:cxn>
                <a:cxn ang="0">
                  <a:pos x="139" y="148"/>
                </a:cxn>
                <a:cxn ang="0">
                  <a:pos x="124" y="179"/>
                </a:cxn>
                <a:cxn ang="0">
                  <a:pos x="123" y="180"/>
                </a:cxn>
                <a:cxn ang="0">
                  <a:pos x="124" y="182"/>
                </a:cxn>
                <a:cxn ang="0">
                  <a:pos x="98" y="206"/>
                </a:cxn>
                <a:cxn ang="0">
                  <a:pos x="91" y="215"/>
                </a:cxn>
                <a:cxn ang="0">
                  <a:pos x="71" y="247"/>
                </a:cxn>
                <a:cxn ang="0">
                  <a:pos x="52" y="279"/>
                </a:cxn>
                <a:cxn ang="0">
                  <a:pos x="35" y="314"/>
                </a:cxn>
                <a:cxn ang="0">
                  <a:pos x="19" y="349"/>
                </a:cxn>
                <a:cxn ang="0">
                  <a:pos x="6" y="379"/>
                </a:cxn>
                <a:cxn ang="0">
                  <a:pos x="3" y="384"/>
                </a:cxn>
                <a:cxn ang="0">
                  <a:pos x="1" y="385"/>
                </a:cxn>
                <a:cxn ang="0">
                  <a:pos x="0" y="391"/>
                </a:cxn>
                <a:cxn ang="0">
                  <a:pos x="2" y="394"/>
                </a:cxn>
                <a:cxn ang="0">
                  <a:pos x="6" y="394"/>
                </a:cxn>
                <a:cxn ang="0">
                  <a:pos x="10" y="391"/>
                </a:cxn>
                <a:cxn ang="0">
                  <a:pos x="17" y="381"/>
                </a:cxn>
                <a:cxn ang="0">
                  <a:pos x="18" y="375"/>
                </a:cxn>
                <a:cxn ang="0">
                  <a:pos x="22" y="364"/>
                </a:cxn>
                <a:cxn ang="0">
                  <a:pos x="28" y="353"/>
                </a:cxn>
                <a:cxn ang="0">
                  <a:pos x="45" y="315"/>
                </a:cxn>
                <a:cxn ang="0">
                  <a:pos x="64" y="278"/>
                </a:cxn>
                <a:cxn ang="0">
                  <a:pos x="84" y="241"/>
                </a:cxn>
                <a:cxn ang="0">
                  <a:pos x="108" y="207"/>
                </a:cxn>
                <a:cxn ang="0">
                  <a:pos x="113" y="200"/>
                </a:cxn>
                <a:cxn ang="0">
                  <a:pos x="129" y="189"/>
                </a:cxn>
                <a:cxn ang="0">
                  <a:pos x="135" y="184"/>
                </a:cxn>
                <a:cxn ang="0">
                  <a:pos x="137" y="180"/>
                </a:cxn>
                <a:cxn ang="0">
                  <a:pos x="135" y="177"/>
                </a:cxn>
                <a:cxn ang="0">
                  <a:pos x="146" y="156"/>
                </a:cxn>
                <a:cxn ang="0">
                  <a:pos x="173" y="115"/>
                </a:cxn>
                <a:cxn ang="0">
                  <a:pos x="188" y="95"/>
                </a:cxn>
                <a:cxn ang="0">
                  <a:pos x="223" y="51"/>
                </a:cxn>
                <a:cxn ang="0">
                  <a:pos x="232" y="39"/>
                </a:cxn>
                <a:cxn ang="0">
                  <a:pos x="251" y="21"/>
                </a:cxn>
                <a:cxn ang="0">
                  <a:pos x="263" y="11"/>
                </a:cxn>
                <a:cxn ang="0">
                  <a:pos x="269" y="10"/>
                </a:cxn>
                <a:cxn ang="0">
                  <a:pos x="273" y="8"/>
                </a:cxn>
                <a:cxn ang="0">
                  <a:pos x="273" y="3"/>
                </a:cxn>
                <a:cxn ang="0">
                  <a:pos x="271" y="1"/>
                </a:cxn>
                <a:cxn ang="0">
                  <a:pos x="269" y="0"/>
                </a:cxn>
              </a:cxnLst>
              <a:rect l="0" t="0" r="r" b="b"/>
              <a:pathLst>
                <a:path w="274" h="395">
                  <a:moveTo>
                    <a:pt x="269" y="0"/>
                  </a:moveTo>
                  <a:lnTo>
                    <a:pt x="269" y="0"/>
                  </a:lnTo>
                  <a:lnTo>
                    <a:pt x="263" y="1"/>
                  </a:lnTo>
                  <a:lnTo>
                    <a:pt x="256" y="3"/>
                  </a:lnTo>
                  <a:lnTo>
                    <a:pt x="250" y="7"/>
                  </a:lnTo>
                  <a:lnTo>
                    <a:pt x="248" y="9"/>
                  </a:lnTo>
                  <a:lnTo>
                    <a:pt x="245" y="12"/>
                  </a:lnTo>
                  <a:lnTo>
                    <a:pt x="245" y="12"/>
                  </a:lnTo>
                  <a:lnTo>
                    <a:pt x="240" y="19"/>
                  </a:lnTo>
                  <a:lnTo>
                    <a:pt x="234" y="26"/>
                  </a:lnTo>
                  <a:lnTo>
                    <a:pt x="223" y="38"/>
                  </a:lnTo>
                  <a:lnTo>
                    <a:pt x="210" y="52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78" y="92"/>
                  </a:lnTo>
                  <a:lnTo>
                    <a:pt x="158" y="120"/>
                  </a:lnTo>
                  <a:lnTo>
                    <a:pt x="148" y="133"/>
                  </a:lnTo>
                  <a:lnTo>
                    <a:pt x="139" y="148"/>
                  </a:lnTo>
                  <a:lnTo>
                    <a:pt x="131" y="163"/>
                  </a:lnTo>
                  <a:lnTo>
                    <a:pt x="124" y="179"/>
                  </a:lnTo>
                  <a:lnTo>
                    <a:pt x="124" y="179"/>
                  </a:lnTo>
                  <a:lnTo>
                    <a:pt x="123" y="180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06" y="197"/>
                  </a:lnTo>
                  <a:lnTo>
                    <a:pt x="98" y="206"/>
                  </a:lnTo>
                  <a:lnTo>
                    <a:pt x="91" y="215"/>
                  </a:lnTo>
                  <a:lnTo>
                    <a:pt x="91" y="215"/>
                  </a:lnTo>
                  <a:lnTo>
                    <a:pt x="80" y="230"/>
                  </a:lnTo>
                  <a:lnTo>
                    <a:pt x="71" y="24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43" y="297"/>
                  </a:lnTo>
                  <a:lnTo>
                    <a:pt x="35" y="314"/>
                  </a:lnTo>
                  <a:lnTo>
                    <a:pt x="19" y="349"/>
                  </a:lnTo>
                  <a:lnTo>
                    <a:pt x="19" y="349"/>
                  </a:lnTo>
                  <a:lnTo>
                    <a:pt x="11" y="368"/>
                  </a:lnTo>
                  <a:lnTo>
                    <a:pt x="6" y="379"/>
                  </a:lnTo>
                  <a:lnTo>
                    <a:pt x="5" y="383"/>
                  </a:lnTo>
                  <a:lnTo>
                    <a:pt x="3" y="384"/>
                  </a:lnTo>
                  <a:lnTo>
                    <a:pt x="3" y="384"/>
                  </a:lnTo>
                  <a:lnTo>
                    <a:pt x="1" y="385"/>
                  </a:lnTo>
                  <a:lnTo>
                    <a:pt x="0" y="387"/>
                  </a:lnTo>
                  <a:lnTo>
                    <a:pt x="0" y="391"/>
                  </a:lnTo>
                  <a:lnTo>
                    <a:pt x="1" y="393"/>
                  </a:lnTo>
                  <a:lnTo>
                    <a:pt x="2" y="394"/>
                  </a:lnTo>
                  <a:lnTo>
                    <a:pt x="4" y="395"/>
                  </a:lnTo>
                  <a:lnTo>
                    <a:pt x="6" y="394"/>
                  </a:lnTo>
                  <a:lnTo>
                    <a:pt x="6" y="394"/>
                  </a:lnTo>
                  <a:lnTo>
                    <a:pt x="10" y="391"/>
                  </a:lnTo>
                  <a:lnTo>
                    <a:pt x="14" y="386"/>
                  </a:lnTo>
                  <a:lnTo>
                    <a:pt x="17" y="381"/>
                  </a:lnTo>
                  <a:lnTo>
                    <a:pt x="18" y="375"/>
                  </a:lnTo>
                  <a:lnTo>
                    <a:pt x="18" y="375"/>
                  </a:lnTo>
                  <a:lnTo>
                    <a:pt x="19" y="370"/>
                  </a:lnTo>
                  <a:lnTo>
                    <a:pt x="22" y="364"/>
                  </a:lnTo>
                  <a:lnTo>
                    <a:pt x="28" y="353"/>
                  </a:lnTo>
                  <a:lnTo>
                    <a:pt x="28" y="353"/>
                  </a:lnTo>
                  <a:lnTo>
                    <a:pt x="45" y="315"/>
                  </a:lnTo>
                  <a:lnTo>
                    <a:pt x="45" y="315"/>
                  </a:lnTo>
                  <a:lnTo>
                    <a:pt x="54" y="297"/>
                  </a:lnTo>
                  <a:lnTo>
                    <a:pt x="64" y="278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96" y="223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13" y="200"/>
                  </a:lnTo>
                  <a:lnTo>
                    <a:pt x="120" y="194"/>
                  </a:lnTo>
                  <a:lnTo>
                    <a:pt x="129" y="189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6" y="179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46" y="156"/>
                  </a:lnTo>
                  <a:lnTo>
                    <a:pt x="159" y="135"/>
                  </a:lnTo>
                  <a:lnTo>
                    <a:pt x="173" y="115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204" y="72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32" y="39"/>
                  </a:lnTo>
                  <a:lnTo>
                    <a:pt x="243" y="27"/>
                  </a:lnTo>
                  <a:lnTo>
                    <a:pt x="251" y="21"/>
                  </a:lnTo>
                  <a:lnTo>
                    <a:pt x="257" y="16"/>
                  </a:lnTo>
                  <a:lnTo>
                    <a:pt x="263" y="11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1" y="9"/>
                  </a:lnTo>
                  <a:lnTo>
                    <a:pt x="273" y="8"/>
                  </a:lnTo>
                  <a:lnTo>
                    <a:pt x="274" y="5"/>
                  </a:lnTo>
                  <a:lnTo>
                    <a:pt x="273" y="3"/>
                  </a:lnTo>
                  <a:lnTo>
                    <a:pt x="273" y="2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8" name="Freeform 764"/>
            <p:cNvSpPr/>
            <p:nvPr/>
          </p:nvSpPr>
          <p:spPr bwMode="auto">
            <a:xfrm>
              <a:off x="6316663" y="4564063"/>
              <a:ext cx="44450" cy="8413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8" y="12"/>
                </a:cxn>
                <a:cxn ang="0">
                  <a:pos x="63" y="22"/>
                </a:cxn>
                <a:cxn ang="0">
                  <a:pos x="63" y="22"/>
                </a:cxn>
                <a:cxn ang="0">
                  <a:pos x="60" y="28"/>
                </a:cxn>
                <a:cxn ang="0">
                  <a:pos x="57" y="35"/>
                </a:cxn>
                <a:cxn ang="0">
                  <a:pos x="53" y="50"/>
                </a:cxn>
                <a:cxn ang="0">
                  <a:pos x="53" y="50"/>
                </a:cxn>
                <a:cxn ang="0">
                  <a:pos x="40" y="78"/>
                </a:cxn>
                <a:cxn ang="0">
                  <a:pos x="29" y="104"/>
                </a:cxn>
                <a:cxn ang="0">
                  <a:pos x="29" y="104"/>
                </a:cxn>
                <a:cxn ang="0">
                  <a:pos x="26" y="110"/>
                </a:cxn>
                <a:cxn ang="0">
                  <a:pos x="21" y="116"/>
                </a:cxn>
                <a:cxn ang="0">
                  <a:pos x="10" y="130"/>
                </a:cxn>
                <a:cxn ang="0">
                  <a:pos x="6" y="137"/>
                </a:cxn>
                <a:cxn ang="0">
                  <a:pos x="2" y="145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2" y="159"/>
                </a:cxn>
                <a:cxn ang="0">
                  <a:pos x="4" y="160"/>
                </a:cxn>
                <a:cxn ang="0">
                  <a:pos x="7" y="160"/>
                </a:cxn>
                <a:cxn ang="0">
                  <a:pos x="9" y="160"/>
                </a:cxn>
                <a:cxn ang="0">
                  <a:pos x="10" y="159"/>
                </a:cxn>
                <a:cxn ang="0">
                  <a:pos x="10" y="157"/>
                </a:cxn>
                <a:cxn ang="0">
                  <a:pos x="10" y="155"/>
                </a:cxn>
                <a:cxn ang="0">
                  <a:pos x="10" y="155"/>
                </a:cxn>
                <a:cxn ang="0">
                  <a:pos x="10" y="152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2" y="133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32" y="120"/>
                </a:cxn>
                <a:cxn ang="0">
                  <a:pos x="36" y="111"/>
                </a:cxn>
                <a:cxn ang="0">
                  <a:pos x="45" y="92"/>
                </a:cxn>
                <a:cxn ang="0">
                  <a:pos x="45" y="92"/>
                </a:cxn>
                <a:cxn ang="0">
                  <a:pos x="56" y="65"/>
                </a:cxn>
                <a:cxn ang="0">
                  <a:pos x="67" y="39"/>
                </a:cxn>
                <a:cxn ang="0">
                  <a:pos x="67" y="39"/>
                </a:cxn>
                <a:cxn ang="0">
                  <a:pos x="70" y="31"/>
                </a:cxn>
                <a:cxn ang="0">
                  <a:pos x="74" y="23"/>
                </a:cxn>
                <a:cxn ang="0">
                  <a:pos x="79" y="15"/>
                </a:cxn>
                <a:cxn ang="0">
                  <a:pos x="82" y="6"/>
                </a:cxn>
                <a:cxn ang="0">
                  <a:pos x="82" y="6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60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0" y="28"/>
                  </a:lnTo>
                  <a:lnTo>
                    <a:pt x="57" y="35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40" y="78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6" y="110"/>
                  </a:lnTo>
                  <a:lnTo>
                    <a:pt x="21" y="116"/>
                  </a:lnTo>
                  <a:lnTo>
                    <a:pt x="10" y="130"/>
                  </a:lnTo>
                  <a:lnTo>
                    <a:pt x="6" y="137"/>
                  </a:lnTo>
                  <a:lnTo>
                    <a:pt x="2" y="145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7" y="160"/>
                  </a:lnTo>
                  <a:lnTo>
                    <a:pt x="9" y="160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10" y="155"/>
                  </a:lnTo>
                  <a:lnTo>
                    <a:pt x="10" y="155"/>
                  </a:lnTo>
                  <a:lnTo>
                    <a:pt x="10" y="152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2" y="133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32" y="120"/>
                  </a:lnTo>
                  <a:lnTo>
                    <a:pt x="36" y="111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56" y="65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70" y="31"/>
                  </a:lnTo>
                  <a:lnTo>
                    <a:pt x="74" y="23"/>
                  </a:lnTo>
                  <a:lnTo>
                    <a:pt x="79" y="15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9" name="Freeform 765"/>
            <p:cNvSpPr/>
            <p:nvPr/>
          </p:nvSpPr>
          <p:spPr bwMode="auto">
            <a:xfrm>
              <a:off x="6326188" y="4589463"/>
              <a:ext cx="52388" cy="79375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84" y="5"/>
                </a:cxn>
                <a:cxn ang="0">
                  <a:pos x="77" y="12"/>
                </a:cxn>
                <a:cxn ang="0">
                  <a:pos x="71" y="19"/>
                </a:cxn>
                <a:cxn ang="0">
                  <a:pos x="66" y="26"/>
                </a:cxn>
                <a:cxn ang="0">
                  <a:pos x="55" y="44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41" y="71"/>
                </a:cxn>
                <a:cxn ang="0">
                  <a:pos x="34" y="80"/>
                </a:cxn>
                <a:cxn ang="0">
                  <a:pos x="19" y="101"/>
                </a:cxn>
                <a:cxn ang="0">
                  <a:pos x="13" y="112"/>
                </a:cxn>
                <a:cxn ang="0">
                  <a:pos x="7" y="123"/>
                </a:cxn>
                <a:cxn ang="0">
                  <a:pos x="3" y="134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3" y="150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1" y="138"/>
                </a:cxn>
                <a:cxn ang="0">
                  <a:pos x="15" y="130"/>
                </a:cxn>
                <a:cxn ang="0">
                  <a:pos x="19" y="120"/>
                </a:cxn>
                <a:cxn ang="0">
                  <a:pos x="24" y="112"/>
                </a:cxn>
                <a:cxn ang="0">
                  <a:pos x="36" y="96"/>
                </a:cxn>
                <a:cxn ang="0">
                  <a:pos x="47" y="80"/>
                </a:cxn>
                <a:cxn ang="0">
                  <a:pos x="47" y="80"/>
                </a:cxn>
                <a:cxn ang="0">
                  <a:pos x="57" y="61"/>
                </a:cxn>
                <a:cxn ang="0">
                  <a:pos x="68" y="41"/>
                </a:cxn>
                <a:cxn ang="0">
                  <a:pos x="74" y="31"/>
                </a:cxn>
                <a:cxn ang="0">
                  <a:pos x="80" y="22"/>
                </a:cxn>
                <a:cxn ang="0">
                  <a:pos x="87" y="14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9" h="151">
                  <a:moveTo>
                    <a:pt x="92" y="0"/>
                  </a:moveTo>
                  <a:lnTo>
                    <a:pt x="92" y="0"/>
                  </a:lnTo>
                  <a:lnTo>
                    <a:pt x="84" y="5"/>
                  </a:lnTo>
                  <a:lnTo>
                    <a:pt x="77" y="12"/>
                  </a:lnTo>
                  <a:lnTo>
                    <a:pt x="71" y="19"/>
                  </a:lnTo>
                  <a:lnTo>
                    <a:pt x="66" y="26"/>
                  </a:lnTo>
                  <a:lnTo>
                    <a:pt x="55" y="44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1" y="71"/>
                  </a:lnTo>
                  <a:lnTo>
                    <a:pt x="34" y="80"/>
                  </a:lnTo>
                  <a:lnTo>
                    <a:pt x="19" y="101"/>
                  </a:lnTo>
                  <a:lnTo>
                    <a:pt x="13" y="112"/>
                  </a:lnTo>
                  <a:lnTo>
                    <a:pt x="7" y="123"/>
                  </a:lnTo>
                  <a:lnTo>
                    <a:pt x="3" y="134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3" y="150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1" y="138"/>
                  </a:lnTo>
                  <a:lnTo>
                    <a:pt x="15" y="130"/>
                  </a:lnTo>
                  <a:lnTo>
                    <a:pt x="19" y="120"/>
                  </a:lnTo>
                  <a:lnTo>
                    <a:pt x="24" y="112"/>
                  </a:lnTo>
                  <a:lnTo>
                    <a:pt x="36" y="96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57" y="61"/>
                  </a:lnTo>
                  <a:lnTo>
                    <a:pt x="68" y="41"/>
                  </a:lnTo>
                  <a:lnTo>
                    <a:pt x="74" y="31"/>
                  </a:lnTo>
                  <a:lnTo>
                    <a:pt x="80" y="22"/>
                  </a:lnTo>
                  <a:lnTo>
                    <a:pt x="87" y="14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0" name="Freeform 766"/>
            <p:cNvSpPr/>
            <p:nvPr/>
          </p:nvSpPr>
          <p:spPr bwMode="auto">
            <a:xfrm>
              <a:off x="6343651" y="4524375"/>
              <a:ext cx="141288" cy="182563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55" y="4"/>
                </a:cxn>
                <a:cxn ang="0">
                  <a:pos x="248" y="9"/>
                </a:cxn>
                <a:cxn ang="0">
                  <a:pos x="240" y="15"/>
                </a:cxn>
                <a:cxn ang="0">
                  <a:pos x="234" y="22"/>
                </a:cxn>
                <a:cxn ang="0">
                  <a:pos x="224" y="37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95" y="76"/>
                </a:cxn>
                <a:cxn ang="0">
                  <a:pos x="178" y="100"/>
                </a:cxn>
                <a:cxn ang="0">
                  <a:pos x="144" y="148"/>
                </a:cxn>
                <a:cxn ang="0">
                  <a:pos x="144" y="148"/>
                </a:cxn>
                <a:cxn ang="0">
                  <a:pos x="126" y="173"/>
                </a:cxn>
                <a:cxn ang="0">
                  <a:pos x="105" y="197"/>
                </a:cxn>
                <a:cxn ang="0">
                  <a:pos x="65" y="243"/>
                </a:cxn>
                <a:cxn ang="0">
                  <a:pos x="65" y="243"/>
                </a:cxn>
                <a:cxn ang="0">
                  <a:pos x="55" y="255"/>
                </a:cxn>
                <a:cxn ang="0">
                  <a:pos x="47" y="266"/>
                </a:cxn>
                <a:cxn ang="0">
                  <a:pos x="31" y="290"/>
                </a:cxn>
                <a:cxn ang="0">
                  <a:pos x="0" y="339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1" y="345"/>
                </a:cxn>
                <a:cxn ang="0">
                  <a:pos x="2" y="346"/>
                </a:cxn>
                <a:cxn ang="0">
                  <a:pos x="4" y="346"/>
                </a:cxn>
                <a:cxn ang="0">
                  <a:pos x="5" y="346"/>
                </a:cxn>
                <a:cxn ang="0">
                  <a:pos x="7" y="346"/>
                </a:cxn>
                <a:cxn ang="0">
                  <a:pos x="8" y="344"/>
                </a:cxn>
                <a:cxn ang="0">
                  <a:pos x="8" y="344"/>
                </a:cxn>
                <a:cxn ang="0">
                  <a:pos x="36" y="299"/>
                </a:cxn>
                <a:cxn ang="0">
                  <a:pos x="50" y="278"/>
                </a:cxn>
                <a:cxn ang="0">
                  <a:pos x="66" y="257"/>
                </a:cxn>
                <a:cxn ang="0">
                  <a:pos x="66" y="257"/>
                </a:cxn>
                <a:cxn ang="0">
                  <a:pos x="83" y="236"/>
                </a:cxn>
                <a:cxn ang="0">
                  <a:pos x="102" y="216"/>
                </a:cxn>
                <a:cxn ang="0">
                  <a:pos x="119" y="195"/>
                </a:cxn>
                <a:cxn ang="0">
                  <a:pos x="137" y="174"/>
                </a:cxn>
                <a:cxn ang="0">
                  <a:pos x="137" y="174"/>
                </a:cxn>
                <a:cxn ang="0">
                  <a:pos x="153" y="155"/>
                </a:cxn>
                <a:cxn ang="0">
                  <a:pos x="167" y="133"/>
                </a:cxn>
                <a:cxn ang="0">
                  <a:pos x="196" y="92"/>
                </a:cxn>
                <a:cxn ang="0">
                  <a:pos x="196" y="92"/>
                </a:cxn>
                <a:cxn ang="0">
                  <a:pos x="211" y="71"/>
                </a:cxn>
                <a:cxn ang="0">
                  <a:pos x="226" y="50"/>
                </a:cxn>
                <a:cxn ang="0">
                  <a:pos x="226" y="50"/>
                </a:cxn>
                <a:cxn ang="0">
                  <a:pos x="234" y="38"/>
                </a:cxn>
                <a:cxn ang="0">
                  <a:pos x="243" y="26"/>
                </a:cxn>
                <a:cxn ang="0">
                  <a:pos x="248" y="21"/>
                </a:cxn>
                <a:cxn ang="0">
                  <a:pos x="254" y="16"/>
                </a:cxn>
                <a:cxn ang="0">
                  <a:pos x="259" y="12"/>
                </a:cxn>
                <a:cxn ang="0">
                  <a:pos x="266" y="9"/>
                </a:cxn>
                <a:cxn ang="0">
                  <a:pos x="266" y="9"/>
                </a:cxn>
                <a:cxn ang="0">
                  <a:pos x="268" y="8"/>
                </a:cxn>
                <a:cxn ang="0">
                  <a:pos x="269" y="7"/>
                </a:cxn>
                <a:cxn ang="0">
                  <a:pos x="269" y="5"/>
                </a:cxn>
                <a:cxn ang="0">
                  <a:pos x="269" y="4"/>
                </a:cxn>
                <a:cxn ang="0">
                  <a:pos x="268" y="2"/>
                </a:cxn>
                <a:cxn ang="0">
                  <a:pos x="267" y="1"/>
                </a:cxn>
                <a:cxn ang="0">
                  <a:pos x="265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69" h="346">
                  <a:moveTo>
                    <a:pt x="264" y="1"/>
                  </a:moveTo>
                  <a:lnTo>
                    <a:pt x="264" y="1"/>
                  </a:lnTo>
                  <a:lnTo>
                    <a:pt x="255" y="4"/>
                  </a:lnTo>
                  <a:lnTo>
                    <a:pt x="248" y="9"/>
                  </a:lnTo>
                  <a:lnTo>
                    <a:pt x="240" y="15"/>
                  </a:lnTo>
                  <a:lnTo>
                    <a:pt x="234" y="22"/>
                  </a:lnTo>
                  <a:lnTo>
                    <a:pt x="224" y="37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95" y="76"/>
                  </a:lnTo>
                  <a:lnTo>
                    <a:pt x="178" y="100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26" y="173"/>
                  </a:lnTo>
                  <a:lnTo>
                    <a:pt x="105" y="197"/>
                  </a:lnTo>
                  <a:lnTo>
                    <a:pt x="65" y="243"/>
                  </a:lnTo>
                  <a:lnTo>
                    <a:pt x="65" y="243"/>
                  </a:lnTo>
                  <a:lnTo>
                    <a:pt x="55" y="255"/>
                  </a:lnTo>
                  <a:lnTo>
                    <a:pt x="47" y="266"/>
                  </a:lnTo>
                  <a:lnTo>
                    <a:pt x="31" y="290"/>
                  </a:lnTo>
                  <a:lnTo>
                    <a:pt x="0" y="339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1" y="345"/>
                  </a:lnTo>
                  <a:lnTo>
                    <a:pt x="2" y="346"/>
                  </a:lnTo>
                  <a:lnTo>
                    <a:pt x="4" y="346"/>
                  </a:lnTo>
                  <a:lnTo>
                    <a:pt x="5" y="346"/>
                  </a:lnTo>
                  <a:lnTo>
                    <a:pt x="7" y="346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36" y="299"/>
                  </a:lnTo>
                  <a:lnTo>
                    <a:pt x="50" y="27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83" y="236"/>
                  </a:lnTo>
                  <a:lnTo>
                    <a:pt x="102" y="216"/>
                  </a:lnTo>
                  <a:lnTo>
                    <a:pt x="119" y="195"/>
                  </a:lnTo>
                  <a:lnTo>
                    <a:pt x="137" y="174"/>
                  </a:lnTo>
                  <a:lnTo>
                    <a:pt x="137" y="174"/>
                  </a:lnTo>
                  <a:lnTo>
                    <a:pt x="153" y="155"/>
                  </a:lnTo>
                  <a:lnTo>
                    <a:pt x="167" y="133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11" y="71"/>
                  </a:lnTo>
                  <a:lnTo>
                    <a:pt x="226" y="50"/>
                  </a:lnTo>
                  <a:lnTo>
                    <a:pt x="226" y="50"/>
                  </a:lnTo>
                  <a:lnTo>
                    <a:pt x="234" y="38"/>
                  </a:lnTo>
                  <a:lnTo>
                    <a:pt x="243" y="26"/>
                  </a:lnTo>
                  <a:lnTo>
                    <a:pt x="248" y="21"/>
                  </a:lnTo>
                  <a:lnTo>
                    <a:pt x="254" y="16"/>
                  </a:lnTo>
                  <a:lnTo>
                    <a:pt x="259" y="12"/>
                  </a:lnTo>
                  <a:lnTo>
                    <a:pt x="266" y="9"/>
                  </a:lnTo>
                  <a:lnTo>
                    <a:pt x="266" y="9"/>
                  </a:lnTo>
                  <a:lnTo>
                    <a:pt x="268" y="8"/>
                  </a:lnTo>
                  <a:lnTo>
                    <a:pt x="269" y="7"/>
                  </a:lnTo>
                  <a:lnTo>
                    <a:pt x="269" y="5"/>
                  </a:lnTo>
                  <a:lnTo>
                    <a:pt x="269" y="4"/>
                  </a:lnTo>
                  <a:lnTo>
                    <a:pt x="268" y="2"/>
                  </a:lnTo>
                  <a:lnTo>
                    <a:pt x="267" y="1"/>
                  </a:lnTo>
                  <a:lnTo>
                    <a:pt x="265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1" name="Freeform 767"/>
            <p:cNvSpPr/>
            <p:nvPr/>
          </p:nvSpPr>
          <p:spPr bwMode="auto">
            <a:xfrm>
              <a:off x="6357938" y="4556125"/>
              <a:ext cx="130175" cy="168275"/>
            </a:xfrm>
            <a:custGeom>
              <a:avLst/>
              <a:gdLst/>
              <a:ahLst/>
              <a:cxnLst>
                <a:cxn ang="0">
                  <a:pos x="238" y="1"/>
                </a:cxn>
                <a:cxn ang="0">
                  <a:pos x="238" y="1"/>
                </a:cxn>
                <a:cxn ang="0">
                  <a:pos x="224" y="17"/>
                </a:cxn>
                <a:cxn ang="0">
                  <a:pos x="210" y="35"/>
                </a:cxn>
                <a:cxn ang="0">
                  <a:pos x="198" y="52"/>
                </a:cxn>
                <a:cxn ang="0">
                  <a:pos x="185" y="71"/>
                </a:cxn>
                <a:cxn ang="0">
                  <a:pos x="185" y="71"/>
                </a:cxn>
                <a:cxn ang="0">
                  <a:pos x="177" y="83"/>
                </a:cxn>
                <a:cxn ang="0">
                  <a:pos x="169" y="95"/>
                </a:cxn>
                <a:cxn ang="0">
                  <a:pos x="150" y="117"/>
                </a:cxn>
                <a:cxn ang="0">
                  <a:pos x="111" y="161"/>
                </a:cxn>
                <a:cxn ang="0">
                  <a:pos x="111" y="161"/>
                </a:cxn>
                <a:cxn ang="0">
                  <a:pos x="79" y="196"/>
                </a:cxn>
                <a:cxn ang="0">
                  <a:pos x="64" y="213"/>
                </a:cxn>
                <a:cxn ang="0">
                  <a:pos x="48" y="231"/>
                </a:cxn>
                <a:cxn ang="0">
                  <a:pos x="34" y="250"/>
                </a:cxn>
                <a:cxn ang="0">
                  <a:pos x="20" y="269"/>
                </a:cxn>
                <a:cxn ang="0">
                  <a:pos x="14" y="280"/>
                </a:cxn>
                <a:cxn ang="0">
                  <a:pos x="9" y="290"/>
                </a:cxn>
                <a:cxn ang="0">
                  <a:pos x="4" y="30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1" y="315"/>
                </a:cxn>
                <a:cxn ang="0">
                  <a:pos x="2" y="317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7" y="317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3" y="302"/>
                </a:cxn>
                <a:cxn ang="0">
                  <a:pos x="18" y="291"/>
                </a:cxn>
                <a:cxn ang="0">
                  <a:pos x="24" y="281"/>
                </a:cxn>
                <a:cxn ang="0">
                  <a:pos x="31" y="269"/>
                </a:cxn>
                <a:cxn ang="0">
                  <a:pos x="45" y="249"/>
                </a:cxn>
                <a:cxn ang="0">
                  <a:pos x="60" y="229"/>
                </a:cxn>
                <a:cxn ang="0">
                  <a:pos x="78" y="210"/>
                </a:cxn>
                <a:cxn ang="0">
                  <a:pos x="95" y="192"/>
                </a:cxn>
                <a:cxn ang="0">
                  <a:pos x="129" y="156"/>
                </a:cxn>
                <a:cxn ang="0">
                  <a:pos x="129" y="156"/>
                </a:cxn>
                <a:cxn ang="0">
                  <a:pos x="157" y="123"/>
                </a:cxn>
                <a:cxn ang="0">
                  <a:pos x="171" y="106"/>
                </a:cxn>
                <a:cxn ang="0">
                  <a:pos x="184" y="89"/>
                </a:cxn>
                <a:cxn ang="0">
                  <a:pos x="184" y="89"/>
                </a:cxn>
                <a:cxn ang="0">
                  <a:pos x="199" y="69"/>
                </a:cxn>
                <a:cxn ang="0">
                  <a:pos x="213" y="48"/>
                </a:cxn>
                <a:cxn ang="0">
                  <a:pos x="229" y="28"/>
                </a:cxn>
                <a:cxn ang="0">
                  <a:pos x="236" y="17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5" y="3"/>
                </a:cxn>
                <a:cxn ang="0">
                  <a:pos x="244" y="1"/>
                </a:cxn>
                <a:cxn ang="0">
                  <a:pos x="243" y="1"/>
                </a:cxn>
                <a:cxn ang="0">
                  <a:pos x="241" y="0"/>
                </a:cxn>
                <a:cxn ang="0">
                  <a:pos x="240" y="0"/>
                </a:cxn>
                <a:cxn ang="0">
                  <a:pos x="238" y="1"/>
                </a:cxn>
                <a:cxn ang="0">
                  <a:pos x="238" y="1"/>
                </a:cxn>
              </a:cxnLst>
              <a:rect l="0" t="0" r="r" b="b"/>
              <a:pathLst>
                <a:path w="246" h="317">
                  <a:moveTo>
                    <a:pt x="238" y="1"/>
                  </a:moveTo>
                  <a:lnTo>
                    <a:pt x="238" y="1"/>
                  </a:lnTo>
                  <a:lnTo>
                    <a:pt x="224" y="17"/>
                  </a:lnTo>
                  <a:lnTo>
                    <a:pt x="210" y="35"/>
                  </a:lnTo>
                  <a:lnTo>
                    <a:pt x="198" y="52"/>
                  </a:lnTo>
                  <a:lnTo>
                    <a:pt x="185" y="71"/>
                  </a:lnTo>
                  <a:lnTo>
                    <a:pt x="185" y="71"/>
                  </a:lnTo>
                  <a:lnTo>
                    <a:pt x="177" y="83"/>
                  </a:lnTo>
                  <a:lnTo>
                    <a:pt x="169" y="95"/>
                  </a:lnTo>
                  <a:lnTo>
                    <a:pt x="150" y="117"/>
                  </a:lnTo>
                  <a:lnTo>
                    <a:pt x="111" y="161"/>
                  </a:lnTo>
                  <a:lnTo>
                    <a:pt x="111" y="161"/>
                  </a:lnTo>
                  <a:lnTo>
                    <a:pt x="79" y="196"/>
                  </a:lnTo>
                  <a:lnTo>
                    <a:pt x="64" y="213"/>
                  </a:lnTo>
                  <a:lnTo>
                    <a:pt x="48" y="231"/>
                  </a:lnTo>
                  <a:lnTo>
                    <a:pt x="34" y="250"/>
                  </a:lnTo>
                  <a:lnTo>
                    <a:pt x="20" y="269"/>
                  </a:lnTo>
                  <a:lnTo>
                    <a:pt x="14" y="280"/>
                  </a:lnTo>
                  <a:lnTo>
                    <a:pt x="9" y="290"/>
                  </a:lnTo>
                  <a:lnTo>
                    <a:pt x="4" y="30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1" y="315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7" y="317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3" y="302"/>
                  </a:lnTo>
                  <a:lnTo>
                    <a:pt x="18" y="291"/>
                  </a:lnTo>
                  <a:lnTo>
                    <a:pt x="24" y="281"/>
                  </a:lnTo>
                  <a:lnTo>
                    <a:pt x="31" y="269"/>
                  </a:lnTo>
                  <a:lnTo>
                    <a:pt x="45" y="249"/>
                  </a:lnTo>
                  <a:lnTo>
                    <a:pt x="60" y="229"/>
                  </a:lnTo>
                  <a:lnTo>
                    <a:pt x="78" y="210"/>
                  </a:lnTo>
                  <a:lnTo>
                    <a:pt x="95" y="192"/>
                  </a:lnTo>
                  <a:lnTo>
                    <a:pt x="129" y="156"/>
                  </a:lnTo>
                  <a:lnTo>
                    <a:pt x="129" y="156"/>
                  </a:lnTo>
                  <a:lnTo>
                    <a:pt x="157" y="123"/>
                  </a:lnTo>
                  <a:lnTo>
                    <a:pt x="171" y="106"/>
                  </a:lnTo>
                  <a:lnTo>
                    <a:pt x="184" y="89"/>
                  </a:lnTo>
                  <a:lnTo>
                    <a:pt x="184" y="89"/>
                  </a:lnTo>
                  <a:lnTo>
                    <a:pt x="199" y="69"/>
                  </a:lnTo>
                  <a:lnTo>
                    <a:pt x="213" y="48"/>
                  </a:lnTo>
                  <a:lnTo>
                    <a:pt x="229" y="28"/>
                  </a:lnTo>
                  <a:lnTo>
                    <a:pt x="236" y="17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5" y="3"/>
                  </a:lnTo>
                  <a:lnTo>
                    <a:pt x="244" y="1"/>
                  </a:lnTo>
                  <a:lnTo>
                    <a:pt x="243" y="1"/>
                  </a:lnTo>
                  <a:lnTo>
                    <a:pt x="241" y="0"/>
                  </a:lnTo>
                  <a:lnTo>
                    <a:pt x="240" y="0"/>
                  </a:lnTo>
                  <a:lnTo>
                    <a:pt x="238" y="1"/>
                  </a:lnTo>
                  <a:lnTo>
                    <a:pt x="2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2" name="Freeform 768"/>
            <p:cNvSpPr/>
            <p:nvPr/>
          </p:nvSpPr>
          <p:spPr bwMode="auto">
            <a:xfrm>
              <a:off x="6392863" y="4586288"/>
              <a:ext cx="112713" cy="130175"/>
            </a:xfrm>
            <a:custGeom>
              <a:avLst/>
              <a:gdLst/>
              <a:ahLst/>
              <a:cxnLst>
                <a:cxn ang="0">
                  <a:pos x="206" y="1"/>
                </a:cxn>
                <a:cxn ang="0">
                  <a:pos x="206" y="1"/>
                </a:cxn>
                <a:cxn ang="0">
                  <a:pos x="197" y="8"/>
                </a:cxn>
                <a:cxn ang="0">
                  <a:pos x="189" y="15"/>
                </a:cxn>
                <a:cxn ang="0">
                  <a:pos x="180" y="22"/>
                </a:cxn>
                <a:cxn ang="0">
                  <a:pos x="173" y="30"/>
                </a:cxn>
                <a:cxn ang="0">
                  <a:pos x="159" y="49"/>
                </a:cxn>
                <a:cxn ang="0">
                  <a:pos x="145" y="67"/>
                </a:cxn>
                <a:cxn ang="0">
                  <a:pos x="145" y="67"/>
                </a:cxn>
                <a:cxn ang="0">
                  <a:pos x="107" y="115"/>
                </a:cxn>
                <a:cxn ang="0">
                  <a:pos x="87" y="139"/>
                </a:cxn>
                <a:cxn ang="0">
                  <a:pos x="68" y="163"/>
                </a:cxn>
                <a:cxn ang="0">
                  <a:pos x="68" y="163"/>
                </a:cxn>
                <a:cxn ang="0">
                  <a:pos x="53" y="176"/>
                </a:cxn>
                <a:cxn ang="0">
                  <a:pos x="41" y="187"/>
                </a:cxn>
                <a:cxn ang="0">
                  <a:pos x="28" y="201"/>
                </a:cxn>
                <a:cxn ang="0">
                  <a:pos x="15" y="215"/>
                </a:cxn>
                <a:cxn ang="0">
                  <a:pos x="5" y="228"/>
                </a:cxn>
                <a:cxn ang="0">
                  <a:pos x="2" y="234"/>
                </a:cxn>
                <a:cxn ang="0">
                  <a:pos x="0" y="239"/>
                </a:cxn>
                <a:cxn ang="0">
                  <a:pos x="0" y="243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7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0" y="242"/>
                </a:cxn>
                <a:cxn ang="0">
                  <a:pos x="10" y="241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11" y="235"/>
                </a:cxn>
                <a:cxn ang="0">
                  <a:pos x="20" y="226"/>
                </a:cxn>
                <a:cxn ang="0">
                  <a:pos x="47" y="197"/>
                </a:cxn>
                <a:cxn ang="0">
                  <a:pos x="92" y="150"/>
                </a:cxn>
                <a:cxn ang="0">
                  <a:pos x="92" y="150"/>
                </a:cxn>
                <a:cxn ang="0">
                  <a:pos x="107" y="131"/>
                </a:cxn>
                <a:cxn ang="0">
                  <a:pos x="123" y="112"/>
                </a:cxn>
                <a:cxn ang="0">
                  <a:pos x="152" y="73"/>
                </a:cxn>
                <a:cxn ang="0">
                  <a:pos x="152" y="73"/>
                </a:cxn>
                <a:cxn ang="0">
                  <a:pos x="165" y="56"/>
                </a:cxn>
                <a:cxn ang="0">
                  <a:pos x="179" y="39"/>
                </a:cxn>
                <a:cxn ang="0">
                  <a:pos x="187" y="30"/>
                </a:cxn>
                <a:cxn ang="0">
                  <a:pos x="194" y="22"/>
                </a:cxn>
                <a:cxn ang="0">
                  <a:pos x="202" y="15"/>
                </a:cxn>
                <a:cxn ang="0">
                  <a:pos x="211" y="10"/>
                </a:cxn>
                <a:cxn ang="0">
                  <a:pos x="211" y="10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2" y="4"/>
                </a:cxn>
                <a:cxn ang="0">
                  <a:pos x="211" y="1"/>
                </a:cxn>
                <a:cxn ang="0">
                  <a:pos x="210" y="0"/>
                </a:cxn>
                <a:cxn ang="0">
                  <a:pos x="208" y="0"/>
                </a:cxn>
                <a:cxn ang="0">
                  <a:pos x="206" y="1"/>
                </a:cxn>
                <a:cxn ang="0">
                  <a:pos x="206" y="1"/>
                </a:cxn>
              </a:cxnLst>
              <a:rect l="0" t="0" r="r" b="b"/>
              <a:pathLst>
                <a:path w="213" h="247">
                  <a:moveTo>
                    <a:pt x="206" y="1"/>
                  </a:moveTo>
                  <a:lnTo>
                    <a:pt x="206" y="1"/>
                  </a:lnTo>
                  <a:lnTo>
                    <a:pt x="197" y="8"/>
                  </a:lnTo>
                  <a:lnTo>
                    <a:pt x="189" y="15"/>
                  </a:lnTo>
                  <a:lnTo>
                    <a:pt x="180" y="22"/>
                  </a:lnTo>
                  <a:lnTo>
                    <a:pt x="173" y="30"/>
                  </a:lnTo>
                  <a:lnTo>
                    <a:pt x="159" y="49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07" y="115"/>
                  </a:lnTo>
                  <a:lnTo>
                    <a:pt x="87" y="139"/>
                  </a:lnTo>
                  <a:lnTo>
                    <a:pt x="68" y="163"/>
                  </a:lnTo>
                  <a:lnTo>
                    <a:pt x="68" y="163"/>
                  </a:lnTo>
                  <a:lnTo>
                    <a:pt x="53" y="176"/>
                  </a:lnTo>
                  <a:lnTo>
                    <a:pt x="41" y="187"/>
                  </a:lnTo>
                  <a:lnTo>
                    <a:pt x="28" y="201"/>
                  </a:lnTo>
                  <a:lnTo>
                    <a:pt x="15" y="215"/>
                  </a:lnTo>
                  <a:lnTo>
                    <a:pt x="5" y="228"/>
                  </a:lnTo>
                  <a:lnTo>
                    <a:pt x="2" y="234"/>
                  </a:lnTo>
                  <a:lnTo>
                    <a:pt x="0" y="239"/>
                  </a:lnTo>
                  <a:lnTo>
                    <a:pt x="0" y="243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7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0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11" y="235"/>
                  </a:lnTo>
                  <a:lnTo>
                    <a:pt x="20" y="226"/>
                  </a:lnTo>
                  <a:lnTo>
                    <a:pt x="47" y="197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107" y="131"/>
                  </a:lnTo>
                  <a:lnTo>
                    <a:pt x="123" y="112"/>
                  </a:lnTo>
                  <a:lnTo>
                    <a:pt x="152" y="73"/>
                  </a:lnTo>
                  <a:lnTo>
                    <a:pt x="152" y="73"/>
                  </a:lnTo>
                  <a:lnTo>
                    <a:pt x="165" y="56"/>
                  </a:lnTo>
                  <a:lnTo>
                    <a:pt x="179" y="39"/>
                  </a:lnTo>
                  <a:lnTo>
                    <a:pt x="187" y="30"/>
                  </a:lnTo>
                  <a:lnTo>
                    <a:pt x="194" y="22"/>
                  </a:lnTo>
                  <a:lnTo>
                    <a:pt x="202" y="15"/>
                  </a:lnTo>
                  <a:lnTo>
                    <a:pt x="211" y="10"/>
                  </a:lnTo>
                  <a:lnTo>
                    <a:pt x="211" y="10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2" y="4"/>
                  </a:lnTo>
                  <a:lnTo>
                    <a:pt x="211" y="1"/>
                  </a:lnTo>
                  <a:lnTo>
                    <a:pt x="210" y="0"/>
                  </a:lnTo>
                  <a:lnTo>
                    <a:pt x="208" y="0"/>
                  </a:lnTo>
                  <a:lnTo>
                    <a:pt x="206" y="1"/>
                  </a:lnTo>
                  <a:lnTo>
                    <a:pt x="2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3" name="Freeform 769"/>
            <p:cNvSpPr/>
            <p:nvPr/>
          </p:nvSpPr>
          <p:spPr bwMode="auto">
            <a:xfrm>
              <a:off x="6430963" y="4589463"/>
              <a:ext cx="117475" cy="133350"/>
            </a:xfrm>
            <a:custGeom>
              <a:avLst/>
              <a:gdLst/>
              <a:ahLst/>
              <a:cxnLst>
                <a:cxn ang="0">
                  <a:pos x="215" y="2"/>
                </a:cxn>
                <a:cxn ang="0">
                  <a:pos x="215" y="2"/>
                </a:cxn>
                <a:cxn ang="0">
                  <a:pos x="202" y="18"/>
                </a:cxn>
                <a:cxn ang="0">
                  <a:pos x="189" y="34"/>
                </a:cxn>
                <a:cxn ang="0">
                  <a:pos x="175" y="49"/>
                </a:cxn>
                <a:cxn ang="0">
                  <a:pos x="162" y="65"/>
                </a:cxn>
                <a:cxn ang="0">
                  <a:pos x="134" y="95"/>
                </a:cxn>
                <a:cxn ang="0">
                  <a:pos x="106" y="124"/>
                </a:cxn>
                <a:cxn ang="0">
                  <a:pos x="106" y="124"/>
                </a:cxn>
                <a:cxn ang="0">
                  <a:pos x="54" y="183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8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8" y="250"/>
                </a:cxn>
                <a:cxn ang="0">
                  <a:pos x="13" y="244"/>
                </a:cxn>
                <a:cxn ang="0">
                  <a:pos x="13" y="244"/>
                </a:cxn>
                <a:cxn ang="0">
                  <a:pos x="14" y="242"/>
                </a:cxn>
                <a:cxn ang="0">
                  <a:pos x="14" y="242"/>
                </a:cxn>
                <a:cxn ang="0">
                  <a:pos x="66" y="183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146" y="96"/>
                </a:cxn>
                <a:cxn ang="0">
                  <a:pos x="172" y="67"/>
                </a:cxn>
                <a:cxn ang="0">
                  <a:pos x="198" y="38"/>
                </a:cxn>
                <a:cxn ang="0">
                  <a:pos x="211" y="22"/>
                </a:cxn>
                <a:cxn ang="0">
                  <a:pos x="222" y="7"/>
                </a:cxn>
                <a:cxn ang="0">
                  <a:pos x="222" y="7"/>
                </a:cxn>
                <a:cxn ang="0">
                  <a:pos x="223" y="5"/>
                </a:cxn>
                <a:cxn ang="0">
                  <a:pos x="223" y="3"/>
                </a:cxn>
                <a:cxn ang="0">
                  <a:pos x="222" y="2"/>
                </a:cxn>
                <a:cxn ang="0">
                  <a:pos x="221" y="1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5" y="2"/>
                </a:cxn>
                <a:cxn ang="0">
                  <a:pos x="215" y="2"/>
                </a:cxn>
              </a:cxnLst>
              <a:rect l="0" t="0" r="r" b="b"/>
              <a:pathLst>
                <a:path w="223" h="251">
                  <a:moveTo>
                    <a:pt x="215" y="2"/>
                  </a:moveTo>
                  <a:lnTo>
                    <a:pt x="215" y="2"/>
                  </a:lnTo>
                  <a:lnTo>
                    <a:pt x="202" y="18"/>
                  </a:lnTo>
                  <a:lnTo>
                    <a:pt x="189" y="34"/>
                  </a:lnTo>
                  <a:lnTo>
                    <a:pt x="175" y="49"/>
                  </a:lnTo>
                  <a:lnTo>
                    <a:pt x="162" y="65"/>
                  </a:lnTo>
                  <a:lnTo>
                    <a:pt x="134" y="95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54" y="183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8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8" y="250"/>
                  </a:lnTo>
                  <a:lnTo>
                    <a:pt x="13" y="244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66" y="183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146" y="96"/>
                  </a:lnTo>
                  <a:lnTo>
                    <a:pt x="172" y="67"/>
                  </a:lnTo>
                  <a:lnTo>
                    <a:pt x="198" y="38"/>
                  </a:lnTo>
                  <a:lnTo>
                    <a:pt x="211" y="22"/>
                  </a:lnTo>
                  <a:lnTo>
                    <a:pt x="222" y="7"/>
                  </a:lnTo>
                  <a:lnTo>
                    <a:pt x="222" y="7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2" y="2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5" y="2"/>
                  </a:lnTo>
                  <a:lnTo>
                    <a:pt x="2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4" name="Freeform 770"/>
            <p:cNvSpPr/>
            <p:nvPr/>
          </p:nvSpPr>
          <p:spPr bwMode="auto">
            <a:xfrm>
              <a:off x="6457951" y="4619625"/>
              <a:ext cx="100013" cy="10477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8" y="28"/>
                </a:cxn>
                <a:cxn ang="0">
                  <a:pos x="133" y="54"/>
                </a:cxn>
                <a:cxn ang="0">
                  <a:pos x="108" y="80"/>
                </a:cxn>
                <a:cxn ang="0">
                  <a:pos x="84" y="107"/>
                </a:cxn>
                <a:cxn ang="0">
                  <a:pos x="84" y="107"/>
                </a:cxn>
                <a:cxn ang="0">
                  <a:pos x="62" y="131"/>
                </a:cxn>
                <a:cxn ang="0">
                  <a:pos x="39" y="153"/>
                </a:cxn>
                <a:cxn ang="0">
                  <a:pos x="39" y="153"/>
                </a:cxn>
                <a:cxn ang="0">
                  <a:pos x="35" y="158"/>
                </a:cxn>
                <a:cxn ang="0">
                  <a:pos x="31" y="164"/>
                </a:cxn>
                <a:cxn ang="0">
                  <a:pos x="23" y="175"/>
                </a:cxn>
                <a:cxn ang="0">
                  <a:pos x="19" y="180"/>
                </a:cxn>
                <a:cxn ang="0">
                  <a:pos x="14" y="184"/>
                </a:cxn>
                <a:cxn ang="0">
                  <a:pos x="9" y="188"/>
                </a:cxn>
                <a:cxn ang="0">
                  <a:pos x="3" y="190"/>
                </a:cxn>
                <a:cxn ang="0">
                  <a:pos x="3" y="190"/>
                </a:cxn>
                <a:cxn ang="0">
                  <a:pos x="1" y="190"/>
                </a:cxn>
                <a:cxn ang="0">
                  <a:pos x="0" y="193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200"/>
                </a:cxn>
                <a:cxn ang="0">
                  <a:pos x="6" y="200"/>
                </a:cxn>
                <a:cxn ang="0">
                  <a:pos x="10" y="198"/>
                </a:cxn>
                <a:cxn ang="0">
                  <a:pos x="13" y="197"/>
                </a:cxn>
                <a:cxn ang="0">
                  <a:pos x="20" y="192"/>
                </a:cxn>
                <a:cxn ang="0">
                  <a:pos x="25" y="186"/>
                </a:cxn>
                <a:cxn ang="0">
                  <a:pos x="31" y="179"/>
                </a:cxn>
                <a:cxn ang="0">
                  <a:pos x="31" y="179"/>
                </a:cxn>
                <a:cxn ang="0">
                  <a:pos x="42" y="166"/>
                </a:cxn>
                <a:cxn ang="0">
                  <a:pos x="54" y="152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134" y="68"/>
                </a:cxn>
                <a:cxn ang="0">
                  <a:pos x="161" y="39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7"/>
                </a:cxn>
                <a:cxn ang="0">
                  <a:pos x="189" y="5"/>
                </a:cxn>
                <a:cxn ang="0">
                  <a:pos x="189" y="4"/>
                </a:cxn>
                <a:cxn ang="0">
                  <a:pos x="188" y="1"/>
                </a:cxn>
                <a:cxn ang="0">
                  <a:pos x="186" y="0"/>
                </a:cxn>
                <a:cxn ang="0">
                  <a:pos x="184" y="0"/>
                </a:cxn>
                <a:cxn ang="0">
                  <a:pos x="182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89" h="200">
                  <a:moveTo>
                    <a:pt x="181" y="1"/>
                  </a:moveTo>
                  <a:lnTo>
                    <a:pt x="181" y="1"/>
                  </a:lnTo>
                  <a:lnTo>
                    <a:pt x="158" y="28"/>
                  </a:lnTo>
                  <a:lnTo>
                    <a:pt x="133" y="54"/>
                  </a:lnTo>
                  <a:lnTo>
                    <a:pt x="108" y="80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62" y="131"/>
                  </a:lnTo>
                  <a:lnTo>
                    <a:pt x="39" y="153"/>
                  </a:lnTo>
                  <a:lnTo>
                    <a:pt x="39" y="153"/>
                  </a:lnTo>
                  <a:lnTo>
                    <a:pt x="35" y="158"/>
                  </a:lnTo>
                  <a:lnTo>
                    <a:pt x="31" y="164"/>
                  </a:lnTo>
                  <a:lnTo>
                    <a:pt x="23" y="175"/>
                  </a:lnTo>
                  <a:lnTo>
                    <a:pt x="19" y="180"/>
                  </a:lnTo>
                  <a:lnTo>
                    <a:pt x="14" y="184"/>
                  </a:lnTo>
                  <a:lnTo>
                    <a:pt x="9" y="188"/>
                  </a:lnTo>
                  <a:lnTo>
                    <a:pt x="3" y="190"/>
                  </a:lnTo>
                  <a:lnTo>
                    <a:pt x="3" y="190"/>
                  </a:lnTo>
                  <a:lnTo>
                    <a:pt x="1" y="190"/>
                  </a:lnTo>
                  <a:lnTo>
                    <a:pt x="0" y="193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3" y="197"/>
                  </a:lnTo>
                  <a:lnTo>
                    <a:pt x="20" y="192"/>
                  </a:lnTo>
                  <a:lnTo>
                    <a:pt x="25" y="186"/>
                  </a:lnTo>
                  <a:lnTo>
                    <a:pt x="31" y="179"/>
                  </a:lnTo>
                  <a:lnTo>
                    <a:pt x="31" y="179"/>
                  </a:lnTo>
                  <a:lnTo>
                    <a:pt x="42" y="166"/>
                  </a:lnTo>
                  <a:lnTo>
                    <a:pt x="54" y="152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134" y="68"/>
                  </a:lnTo>
                  <a:lnTo>
                    <a:pt x="161" y="3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7"/>
                  </a:lnTo>
                  <a:lnTo>
                    <a:pt x="189" y="5"/>
                  </a:lnTo>
                  <a:lnTo>
                    <a:pt x="189" y="4"/>
                  </a:lnTo>
                  <a:lnTo>
                    <a:pt x="188" y="1"/>
                  </a:lnTo>
                  <a:lnTo>
                    <a:pt x="186" y="0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5" name="Freeform 771"/>
            <p:cNvSpPr/>
            <p:nvPr/>
          </p:nvSpPr>
          <p:spPr bwMode="auto">
            <a:xfrm>
              <a:off x="6500813" y="4667250"/>
              <a:ext cx="42863" cy="492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5" y="13"/>
                </a:cxn>
                <a:cxn ang="0">
                  <a:pos x="57" y="22"/>
                </a:cxn>
                <a:cxn ang="0">
                  <a:pos x="49" y="31"/>
                </a:cxn>
                <a:cxn ang="0">
                  <a:pos x="41" y="41"/>
                </a:cxn>
                <a:cxn ang="0">
                  <a:pos x="41" y="41"/>
                </a:cxn>
                <a:cxn ang="0">
                  <a:pos x="22" y="64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6" y="75"/>
                </a:cxn>
                <a:cxn ang="0">
                  <a:pos x="41" y="55"/>
                </a:cxn>
                <a:cxn ang="0">
                  <a:pos x="41" y="55"/>
                </a:cxn>
                <a:cxn ang="0">
                  <a:pos x="52" y="44"/>
                </a:cxn>
                <a:cxn ang="0">
                  <a:pos x="62" y="31"/>
                </a:cxn>
                <a:cxn ang="0">
                  <a:pos x="71" y="20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1" h="95">
                  <a:moveTo>
                    <a:pt x="71" y="2"/>
                  </a:moveTo>
                  <a:lnTo>
                    <a:pt x="71" y="2"/>
                  </a:lnTo>
                  <a:lnTo>
                    <a:pt x="65" y="13"/>
                  </a:lnTo>
                  <a:lnTo>
                    <a:pt x="57" y="22"/>
                  </a:lnTo>
                  <a:lnTo>
                    <a:pt x="49" y="3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22" y="64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6" y="7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52" y="44"/>
                  </a:lnTo>
                  <a:lnTo>
                    <a:pt x="62" y="31"/>
                  </a:lnTo>
                  <a:lnTo>
                    <a:pt x="71" y="2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6" name="Freeform 772"/>
            <p:cNvSpPr/>
            <p:nvPr/>
          </p:nvSpPr>
          <p:spPr bwMode="auto">
            <a:xfrm>
              <a:off x="6640513" y="4117975"/>
              <a:ext cx="47625" cy="61913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3" y="2"/>
                </a:cxn>
                <a:cxn ang="0">
                  <a:pos x="72" y="15"/>
                </a:cxn>
                <a:cxn ang="0">
                  <a:pos x="61" y="28"/>
                </a:cxn>
                <a:cxn ang="0">
                  <a:pos x="42" y="56"/>
                </a:cxn>
                <a:cxn ang="0">
                  <a:pos x="22" y="84"/>
                </a:cxn>
                <a:cxn ang="0">
                  <a:pos x="12" y="97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8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9" y="103"/>
                </a:cxn>
                <a:cxn ang="0">
                  <a:pos x="29" y="90"/>
                </a:cxn>
                <a:cxn ang="0">
                  <a:pos x="48" y="62"/>
                </a:cxn>
                <a:cxn ang="0">
                  <a:pos x="68" y="34"/>
                </a:cxn>
                <a:cxn ang="0">
                  <a:pos x="78" y="22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3" y="2"/>
                </a:cxn>
                <a:cxn ang="0">
                  <a:pos x="83" y="2"/>
                </a:cxn>
              </a:cxnLst>
              <a:rect l="0" t="0" r="r" b="b"/>
              <a:pathLst>
                <a:path w="91" h="118">
                  <a:moveTo>
                    <a:pt x="83" y="2"/>
                  </a:moveTo>
                  <a:lnTo>
                    <a:pt x="83" y="2"/>
                  </a:lnTo>
                  <a:lnTo>
                    <a:pt x="72" y="15"/>
                  </a:lnTo>
                  <a:lnTo>
                    <a:pt x="61" y="28"/>
                  </a:lnTo>
                  <a:lnTo>
                    <a:pt x="42" y="56"/>
                  </a:lnTo>
                  <a:lnTo>
                    <a:pt x="22" y="84"/>
                  </a:lnTo>
                  <a:lnTo>
                    <a:pt x="12" y="97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9" y="103"/>
                  </a:lnTo>
                  <a:lnTo>
                    <a:pt x="29" y="90"/>
                  </a:lnTo>
                  <a:lnTo>
                    <a:pt x="48" y="62"/>
                  </a:lnTo>
                  <a:lnTo>
                    <a:pt x="68" y="34"/>
                  </a:lnTo>
                  <a:lnTo>
                    <a:pt x="78" y="22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3" y="2"/>
                  </a:lnTo>
                  <a:lnTo>
                    <a:pt x="8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7" name="Freeform 773"/>
            <p:cNvSpPr/>
            <p:nvPr/>
          </p:nvSpPr>
          <p:spPr bwMode="auto">
            <a:xfrm>
              <a:off x="6689726" y="4135438"/>
              <a:ext cx="44450" cy="5556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8" y="16"/>
                </a:cxn>
                <a:cxn ang="0">
                  <a:pos x="59" y="28"/>
                </a:cxn>
                <a:cxn ang="0">
                  <a:pos x="50" y="39"/>
                </a:cxn>
                <a:cxn ang="0">
                  <a:pos x="41" y="52"/>
                </a:cxn>
                <a:cxn ang="0">
                  <a:pos x="20" y="74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4"/>
                </a:cxn>
                <a:cxn ang="0">
                  <a:pos x="3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27" y="80"/>
                </a:cxn>
                <a:cxn ang="0">
                  <a:pos x="48" y="57"/>
                </a:cxn>
                <a:cxn ang="0">
                  <a:pos x="58" y="46"/>
                </a:cxn>
                <a:cxn ang="0">
                  <a:pos x="68" y="33"/>
                </a:cxn>
                <a:cxn ang="0">
                  <a:pos x="76" y="21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105">
                  <a:moveTo>
                    <a:pt x="76" y="2"/>
                  </a:moveTo>
                  <a:lnTo>
                    <a:pt x="76" y="2"/>
                  </a:lnTo>
                  <a:lnTo>
                    <a:pt x="68" y="16"/>
                  </a:lnTo>
                  <a:lnTo>
                    <a:pt x="59" y="28"/>
                  </a:lnTo>
                  <a:lnTo>
                    <a:pt x="50" y="39"/>
                  </a:lnTo>
                  <a:lnTo>
                    <a:pt x="41" y="52"/>
                  </a:lnTo>
                  <a:lnTo>
                    <a:pt x="20" y="74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4"/>
                  </a:lnTo>
                  <a:lnTo>
                    <a:pt x="3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27" y="80"/>
                  </a:lnTo>
                  <a:lnTo>
                    <a:pt x="48" y="57"/>
                  </a:lnTo>
                  <a:lnTo>
                    <a:pt x="58" y="46"/>
                  </a:lnTo>
                  <a:lnTo>
                    <a:pt x="68" y="33"/>
                  </a:lnTo>
                  <a:lnTo>
                    <a:pt x="76" y="21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8" name="Freeform 774"/>
            <p:cNvSpPr/>
            <p:nvPr/>
          </p:nvSpPr>
          <p:spPr bwMode="auto">
            <a:xfrm>
              <a:off x="6735763" y="4178300"/>
              <a:ext cx="34925" cy="381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53" y="11"/>
                </a:cxn>
                <a:cxn ang="0">
                  <a:pos x="48" y="21"/>
                </a:cxn>
                <a:cxn ang="0">
                  <a:pos x="41" y="29"/>
                </a:cxn>
                <a:cxn ang="0">
                  <a:pos x="33" y="36"/>
                </a:cxn>
                <a:cxn ang="0">
                  <a:pos x="18" y="49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25" y="56"/>
                </a:cxn>
                <a:cxn ang="0">
                  <a:pos x="41" y="41"/>
                </a:cxn>
                <a:cxn ang="0">
                  <a:pos x="49" y="34"/>
                </a:cxn>
                <a:cxn ang="0">
                  <a:pos x="55" y="26"/>
                </a:cxn>
                <a:cxn ang="0">
                  <a:pos x="61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72">
                  <a:moveTo>
                    <a:pt x="58" y="2"/>
                  </a:moveTo>
                  <a:lnTo>
                    <a:pt x="58" y="2"/>
                  </a:lnTo>
                  <a:lnTo>
                    <a:pt x="53" y="11"/>
                  </a:lnTo>
                  <a:lnTo>
                    <a:pt x="48" y="21"/>
                  </a:lnTo>
                  <a:lnTo>
                    <a:pt x="41" y="29"/>
                  </a:lnTo>
                  <a:lnTo>
                    <a:pt x="33" y="36"/>
                  </a:lnTo>
                  <a:lnTo>
                    <a:pt x="18" y="49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25" y="56"/>
                  </a:lnTo>
                  <a:lnTo>
                    <a:pt x="41" y="41"/>
                  </a:lnTo>
                  <a:lnTo>
                    <a:pt x="49" y="34"/>
                  </a:lnTo>
                  <a:lnTo>
                    <a:pt x="55" y="26"/>
                  </a:lnTo>
                  <a:lnTo>
                    <a:pt x="61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9" name="Freeform 775"/>
            <p:cNvSpPr/>
            <p:nvPr/>
          </p:nvSpPr>
          <p:spPr bwMode="auto">
            <a:xfrm>
              <a:off x="6837363" y="4229100"/>
              <a:ext cx="34925" cy="285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3"/>
                </a:cxn>
                <a:cxn ang="0">
                  <a:pos x="51" y="6"/>
                </a:cxn>
                <a:cxn ang="0">
                  <a:pos x="47" y="8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12" y="34"/>
                </a:cxn>
                <a:cxn ang="0">
                  <a:pos x="6" y="39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5" y="53"/>
                </a:cxn>
                <a:cxn ang="0">
                  <a:pos x="7" y="53"/>
                </a:cxn>
                <a:cxn ang="0">
                  <a:pos x="8" y="53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34" y="29"/>
                </a:cxn>
                <a:cxn ang="0">
                  <a:pos x="34" y="29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1" y="16"/>
                </a:cxn>
                <a:cxn ang="0">
                  <a:pos x="56" y="13"/>
                </a:cxn>
                <a:cxn ang="0">
                  <a:pos x="60" y="10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53">
                  <a:moveTo>
                    <a:pt x="58" y="1"/>
                  </a:moveTo>
                  <a:lnTo>
                    <a:pt x="58" y="1"/>
                  </a:lnTo>
                  <a:lnTo>
                    <a:pt x="55" y="3"/>
                  </a:lnTo>
                  <a:lnTo>
                    <a:pt x="51" y="6"/>
                  </a:lnTo>
                  <a:lnTo>
                    <a:pt x="47" y="8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2" y="34"/>
                  </a:lnTo>
                  <a:lnTo>
                    <a:pt x="6" y="39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8" y="53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1" y="16"/>
                  </a:lnTo>
                  <a:lnTo>
                    <a:pt x="56" y="13"/>
                  </a:lnTo>
                  <a:lnTo>
                    <a:pt x="60" y="10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0" name="Freeform 776"/>
            <p:cNvSpPr/>
            <p:nvPr/>
          </p:nvSpPr>
          <p:spPr bwMode="auto">
            <a:xfrm>
              <a:off x="6877051" y="4262438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2" y="7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1" name="Freeform 777"/>
            <p:cNvSpPr/>
            <p:nvPr/>
          </p:nvSpPr>
          <p:spPr bwMode="auto">
            <a:xfrm>
              <a:off x="6275388" y="4422775"/>
              <a:ext cx="38100" cy="476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5" y="20"/>
                </a:cxn>
                <a:cxn ang="0">
                  <a:pos x="27" y="40"/>
                </a:cxn>
                <a:cxn ang="0">
                  <a:pos x="20" y="50"/>
                </a:cxn>
                <a:cxn ang="0">
                  <a:pos x="12" y="62"/>
                </a:cxn>
                <a:cxn ang="0">
                  <a:pos x="6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4" y="77"/>
                </a:cxn>
                <a:cxn ang="0">
                  <a:pos x="20" y="67"/>
                </a:cxn>
                <a:cxn ang="0">
                  <a:pos x="27" y="55"/>
                </a:cxn>
                <a:cxn ang="0">
                  <a:pos x="36" y="46"/>
                </a:cxn>
                <a:cxn ang="0">
                  <a:pos x="52" y="26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91">
                  <a:moveTo>
                    <a:pt x="64" y="2"/>
                  </a:moveTo>
                  <a:lnTo>
                    <a:pt x="64" y="2"/>
                  </a:lnTo>
                  <a:lnTo>
                    <a:pt x="45" y="20"/>
                  </a:lnTo>
                  <a:lnTo>
                    <a:pt x="27" y="40"/>
                  </a:lnTo>
                  <a:lnTo>
                    <a:pt x="20" y="50"/>
                  </a:lnTo>
                  <a:lnTo>
                    <a:pt x="12" y="62"/>
                  </a:lnTo>
                  <a:lnTo>
                    <a:pt x="6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4" y="77"/>
                  </a:lnTo>
                  <a:lnTo>
                    <a:pt x="20" y="67"/>
                  </a:lnTo>
                  <a:lnTo>
                    <a:pt x="27" y="55"/>
                  </a:lnTo>
                  <a:lnTo>
                    <a:pt x="36" y="46"/>
                  </a:lnTo>
                  <a:lnTo>
                    <a:pt x="52" y="26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2" name="Freeform 778"/>
            <p:cNvSpPr/>
            <p:nvPr/>
          </p:nvSpPr>
          <p:spPr bwMode="auto">
            <a:xfrm>
              <a:off x="6284913" y="4459288"/>
              <a:ext cx="31750" cy="3810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49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6"/>
                </a:cxn>
                <a:cxn ang="0">
                  <a:pos x="35" y="40"/>
                </a:cxn>
                <a:cxn ang="0">
                  <a:pos x="48" y="24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0" h="72">
                  <a:moveTo>
                    <a:pt x="52" y="2"/>
                  </a:moveTo>
                  <a:lnTo>
                    <a:pt x="52" y="2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49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6"/>
                  </a:lnTo>
                  <a:lnTo>
                    <a:pt x="35" y="40"/>
                  </a:lnTo>
                  <a:lnTo>
                    <a:pt x="48" y="24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3" name="Freeform 779"/>
            <p:cNvSpPr/>
            <p:nvPr/>
          </p:nvSpPr>
          <p:spPr bwMode="auto">
            <a:xfrm>
              <a:off x="6546851" y="4402138"/>
              <a:ext cx="38100" cy="3968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6" y="17"/>
                </a:cxn>
                <a:cxn ang="0">
                  <a:pos x="30" y="31"/>
                </a:cxn>
                <a:cxn ang="0">
                  <a:pos x="21" y="39"/>
                </a:cxn>
                <a:cxn ang="0">
                  <a:pos x="13" y="47"/>
                </a:cxn>
                <a:cxn ang="0">
                  <a:pos x="6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1"/>
                </a:cxn>
                <a:cxn ang="0">
                  <a:pos x="21" y="52"/>
                </a:cxn>
                <a:cxn ang="0">
                  <a:pos x="29" y="45"/>
                </a:cxn>
                <a:cxn ang="0">
                  <a:pos x="37" y="37"/>
                </a:cxn>
                <a:cxn ang="0">
                  <a:pos x="54" y="23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3">
                  <a:moveTo>
                    <a:pt x="64" y="1"/>
                  </a:moveTo>
                  <a:lnTo>
                    <a:pt x="64" y="1"/>
                  </a:lnTo>
                  <a:lnTo>
                    <a:pt x="46" y="17"/>
                  </a:lnTo>
                  <a:lnTo>
                    <a:pt x="30" y="31"/>
                  </a:lnTo>
                  <a:lnTo>
                    <a:pt x="21" y="39"/>
                  </a:lnTo>
                  <a:lnTo>
                    <a:pt x="13" y="47"/>
                  </a:lnTo>
                  <a:lnTo>
                    <a:pt x="6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1"/>
                  </a:lnTo>
                  <a:lnTo>
                    <a:pt x="21" y="52"/>
                  </a:lnTo>
                  <a:lnTo>
                    <a:pt x="29" y="45"/>
                  </a:lnTo>
                  <a:lnTo>
                    <a:pt x="37" y="37"/>
                  </a:lnTo>
                  <a:lnTo>
                    <a:pt x="54" y="23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4" name="Freeform 780"/>
            <p:cNvSpPr/>
            <p:nvPr/>
          </p:nvSpPr>
          <p:spPr bwMode="auto">
            <a:xfrm>
              <a:off x="6550026" y="4440238"/>
              <a:ext cx="26988" cy="2381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0" y="3"/>
                </a:cxn>
                <a:cxn ang="0">
                  <a:pos x="34" y="7"/>
                </a:cxn>
                <a:cxn ang="0">
                  <a:pos x="28" y="11"/>
                </a:cxn>
                <a:cxn ang="0">
                  <a:pos x="22" y="16"/>
                </a:cxn>
                <a:cxn ang="0">
                  <a:pos x="11" y="27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7" y="46"/>
                </a:cxn>
                <a:cxn ang="0">
                  <a:pos x="27" y="24"/>
                </a:cxn>
                <a:cxn ang="0">
                  <a:pos x="32" y="20"/>
                </a:cxn>
                <a:cxn ang="0">
                  <a:pos x="37" y="15"/>
                </a:cxn>
                <a:cxn ang="0">
                  <a:pos x="43" y="12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47">
                  <a:moveTo>
                    <a:pt x="48" y="0"/>
                  </a:moveTo>
                  <a:lnTo>
                    <a:pt x="48" y="0"/>
                  </a:lnTo>
                  <a:lnTo>
                    <a:pt x="40" y="3"/>
                  </a:lnTo>
                  <a:lnTo>
                    <a:pt x="34" y="7"/>
                  </a:lnTo>
                  <a:lnTo>
                    <a:pt x="28" y="11"/>
                  </a:lnTo>
                  <a:lnTo>
                    <a:pt x="22" y="16"/>
                  </a:lnTo>
                  <a:lnTo>
                    <a:pt x="11" y="27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7" y="46"/>
                  </a:lnTo>
                  <a:lnTo>
                    <a:pt x="27" y="24"/>
                  </a:lnTo>
                  <a:lnTo>
                    <a:pt x="32" y="20"/>
                  </a:lnTo>
                  <a:lnTo>
                    <a:pt x="37" y="15"/>
                  </a:lnTo>
                  <a:lnTo>
                    <a:pt x="43" y="12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5" name="Freeform 781"/>
            <p:cNvSpPr/>
            <p:nvPr/>
          </p:nvSpPr>
          <p:spPr bwMode="auto">
            <a:xfrm>
              <a:off x="6559551" y="4476750"/>
              <a:ext cx="7938" cy="1428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0"/>
                </a:cxn>
                <a:cxn ang="0">
                  <a:pos x="3" y="14"/>
                </a:cxn>
                <a:cxn ang="0">
                  <a:pos x="1" y="1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1" y="28"/>
                </a:cxn>
                <a:cxn ang="0">
                  <a:pos x="3" y="28"/>
                </a:cxn>
                <a:cxn ang="0">
                  <a:pos x="4" y="29"/>
                </a:cxn>
                <a:cxn ang="0">
                  <a:pos x="6" y="28"/>
                </a:cxn>
                <a:cxn ang="0">
                  <a:pos x="7" y="28"/>
                </a:cxn>
                <a:cxn ang="0">
                  <a:pos x="9" y="26"/>
                </a:cxn>
                <a:cxn ang="0">
                  <a:pos x="9" y="24"/>
                </a:cxn>
                <a:cxn ang="0">
                  <a:pos x="9" y="24"/>
                </a:cxn>
                <a:cxn ang="0">
                  <a:pos x="10" y="19"/>
                </a:cxn>
                <a:cxn ang="0">
                  <a:pos x="12" y="14"/>
                </a:cxn>
                <a:cxn ang="0">
                  <a:pos x="14" y="10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29">
                  <a:moveTo>
                    <a:pt x="6" y="5"/>
                  </a:moveTo>
                  <a:lnTo>
                    <a:pt x="6" y="5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1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4" y="29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6" name="Freeform 782"/>
            <p:cNvSpPr/>
            <p:nvPr/>
          </p:nvSpPr>
          <p:spPr bwMode="auto">
            <a:xfrm>
              <a:off x="6877051" y="4425950"/>
              <a:ext cx="52388" cy="523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6" y="2"/>
                </a:cxn>
                <a:cxn ang="0">
                  <a:pos x="79" y="4"/>
                </a:cxn>
                <a:cxn ang="0">
                  <a:pos x="72" y="8"/>
                </a:cxn>
                <a:cxn ang="0">
                  <a:pos x="67" y="12"/>
                </a:cxn>
                <a:cxn ang="0">
                  <a:pos x="56" y="22"/>
                </a:cxn>
                <a:cxn ang="0">
                  <a:pos x="45" y="34"/>
                </a:cxn>
                <a:cxn ang="0">
                  <a:pos x="45" y="34"/>
                </a:cxn>
                <a:cxn ang="0">
                  <a:pos x="33" y="47"/>
                </a:cxn>
                <a:cxn ang="0">
                  <a:pos x="20" y="61"/>
                </a:cxn>
                <a:cxn ang="0">
                  <a:pos x="9" y="76"/>
                </a:cxn>
                <a:cxn ang="0">
                  <a:pos x="4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3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2" y="89"/>
                </a:cxn>
                <a:cxn ang="0">
                  <a:pos x="16" y="82"/>
                </a:cxn>
                <a:cxn ang="0">
                  <a:pos x="26" y="71"/>
                </a:cxn>
                <a:cxn ang="0">
                  <a:pos x="35" y="61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3" y="38"/>
                </a:cxn>
                <a:cxn ang="0">
                  <a:pos x="65" y="25"/>
                </a:cxn>
                <a:cxn ang="0">
                  <a:pos x="72" y="19"/>
                </a:cxn>
                <a:cxn ang="0">
                  <a:pos x="79" y="14"/>
                </a:cxn>
                <a:cxn ang="0">
                  <a:pos x="87" y="11"/>
                </a:cxn>
                <a:cxn ang="0">
                  <a:pos x="94" y="10"/>
                </a:cxn>
                <a:cxn ang="0">
                  <a:pos x="94" y="10"/>
                </a:cxn>
                <a:cxn ang="0">
                  <a:pos x="96" y="9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8" h="98">
                  <a:moveTo>
                    <a:pt x="94" y="0"/>
                  </a:moveTo>
                  <a:lnTo>
                    <a:pt x="94" y="0"/>
                  </a:lnTo>
                  <a:lnTo>
                    <a:pt x="86" y="2"/>
                  </a:lnTo>
                  <a:lnTo>
                    <a:pt x="79" y="4"/>
                  </a:lnTo>
                  <a:lnTo>
                    <a:pt x="72" y="8"/>
                  </a:lnTo>
                  <a:lnTo>
                    <a:pt x="67" y="12"/>
                  </a:lnTo>
                  <a:lnTo>
                    <a:pt x="56" y="22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33" y="47"/>
                  </a:lnTo>
                  <a:lnTo>
                    <a:pt x="20" y="61"/>
                  </a:lnTo>
                  <a:lnTo>
                    <a:pt x="9" y="76"/>
                  </a:lnTo>
                  <a:lnTo>
                    <a:pt x="4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3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2" y="89"/>
                  </a:lnTo>
                  <a:lnTo>
                    <a:pt x="16" y="82"/>
                  </a:lnTo>
                  <a:lnTo>
                    <a:pt x="26" y="71"/>
                  </a:lnTo>
                  <a:lnTo>
                    <a:pt x="35" y="61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3" y="38"/>
                  </a:lnTo>
                  <a:lnTo>
                    <a:pt x="65" y="25"/>
                  </a:lnTo>
                  <a:lnTo>
                    <a:pt x="72" y="19"/>
                  </a:lnTo>
                  <a:lnTo>
                    <a:pt x="79" y="14"/>
                  </a:lnTo>
                  <a:lnTo>
                    <a:pt x="87" y="11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6" y="9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7" name="Freeform 783"/>
            <p:cNvSpPr/>
            <p:nvPr/>
          </p:nvSpPr>
          <p:spPr bwMode="auto">
            <a:xfrm>
              <a:off x="6883401" y="4473575"/>
              <a:ext cx="39688" cy="4762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0" y="23"/>
                </a:cxn>
                <a:cxn ang="0">
                  <a:pos x="34" y="45"/>
                </a:cxn>
                <a:cxn ang="0">
                  <a:pos x="19" y="65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6" y="71"/>
                </a:cxn>
                <a:cxn ang="0">
                  <a:pos x="43" y="50"/>
                </a:cxn>
                <a:cxn ang="0">
                  <a:pos x="58" y="30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92">
                  <a:moveTo>
                    <a:pt x="63" y="2"/>
                  </a:moveTo>
                  <a:lnTo>
                    <a:pt x="63" y="2"/>
                  </a:lnTo>
                  <a:lnTo>
                    <a:pt x="50" y="23"/>
                  </a:lnTo>
                  <a:lnTo>
                    <a:pt x="34" y="45"/>
                  </a:lnTo>
                  <a:lnTo>
                    <a:pt x="19" y="65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6" y="71"/>
                  </a:lnTo>
                  <a:lnTo>
                    <a:pt x="43" y="50"/>
                  </a:lnTo>
                  <a:lnTo>
                    <a:pt x="58" y="30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8" name="Freeform 784"/>
            <p:cNvSpPr/>
            <p:nvPr/>
          </p:nvSpPr>
          <p:spPr bwMode="auto">
            <a:xfrm>
              <a:off x="6235701" y="4092575"/>
              <a:ext cx="715963" cy="90488"/>
            </a:xfrm>
            <a:custGeom>
              <a:avLst/>
              <a:gdLst/>
              <a:ahLst/>
              <a:cxnLst>
                <a:cxn ang="0">
                  <a:pos x="13" y="170"/>
                </a:cxn>
                <a:cxn ang="0">
                  <a:pos x="3" y="162"/>
                </a:cxn>
                <a:cxn ang="0">
                  <a:pos x="0" y="149"/>
                </a:cxn>
                <a:cxn ang="0">
                  <a:pos x="14" y="80"/>
                </a:cxn>
                <a:cxn ang="0">
                  <a:pos x="33" y="49"/>
                </a:cxn>
                <a:cxn ang="0">
                  <a:pos x="61" y="28"/>
                </a:cxn>
                <a:cxn ang="0">
                  <a:pos x="130" y="7"/>
                </a:cxn>
                <a:cxn ang="0">
                  <a:pos x="250" y="1"/>
                </a:cxn>
                <a:cxn ang="0">
                  <a:pos x="319" y="0"/>
                </a:cxn>
                <a:cxn ang="0">
                  <a:pos x="376" y="3"/>
                </a:cxn>
                <a:cxn ang="0">
                  <a:pos x="443" y="9"/>
                </a:cxn>
                <a:cxn ang="0">
                  <a:pos x="500" y="7"/>
                </a:cxn>
                <a:cxn ang="0">
                  <a:pos x="609" y="6"/>
                </a:cxn>
                <a:cxn ang="0">
                  <a:pos x="829" y="10"/>
                </a:cxn>
                <a:cxn ang="0">
                  <a:pos x="990" y="13"/>
                </a:cxn>
                <a:cxn ang="0">
                  <a:pos x="1131" y="18"/>
                </a:cxn>
                <a:cxn ang="0">
                  <a:pos x="1195" y="19"/>
                </a:cxn>
                <a:cxn ang="0">
                  <a:pos x="1235" y="20"/>
                </a:cxn>
                <a:cxn ang="0">
                  <a:pos x="1261" y="29"/>
                </a:cxn>
                <a:cxn ang="0">
                  <a:pos x="1287" y="34"/>
                </a:cxn>
                <a:cxn ang="0">
                  <a:pos x="1306" y="46"/>
                </a:cxn>
                <a:cxn ang="0">
                  <a:pos x="1332" y="68"/>
                </a:cxn>
                <a:cxn ang="0">
                  <a:pos x="1344" y="84"/>
                </a:cxn>
                <a:cxn ang="0">
                  <a:pos x="1348" y="127"/>
                </a:cxn>
                <a:cxn ang="0">
                  <a:pos x="1351" y="136"/>
                </a:cxn>
                <a:cxn ang="0">
                  <a:pos x="1350" y="156"/>
                </a:cxn>
                <a:cxn ang="0">
                  <a:pos x="1332" y="166"/>
                </a:cxn>
                <a:cxn ang="0">
                  <a:pos x="1316" y="164"/>
                </a:cxn>
                <a:cxn ang="0">
                  <a:pos x="1304" y="153"/>
                </a:cxn>
                <a:cxn ang="0">
                  <a:pos x="1303" y="131"/>
                </a:cxn>
                <a:cxn ang="0">
                  <a:pos x="1302" y="105"/>
                </a:cxn>
                <a:cxn ang="0">
                  <a:pos x="1291" y="95"/>
                </a:cxn>
                <a:cxn ang="0">
                  <a:pos x="1273" y="81"/>
                </a:cxn>
                <a:cxn ang="0">
                  <a:pos x="1257" y="78"/>
                </a:cxn>
                <a:cxn ang="0">
                  <a:pos x="1226" y="66"/>
                </a:cxn>
                <a:cxn ang="0">
                  <a:pos x="1190" y="65"/>
                </a:cxn>
                <a:cxn ang="0">
                  <a:pos x="1161" y="64"/>
                </a:cxn>
                <a:cxn ang="0">
                  <a:pos x="1110" y="59"/>
                </a:cxn>
                <a:cxn ang="0">
                  <a:pos x="898" y="55"/>
                </a:cxn>
                <a:cxn ang="0">
                  <a:pos x="506" y="52"/>
                </a:cxn>
                <a:cxn ang="0">
                  <a:pos x="454" y="54"/>
                </a:cxn>
                <a:cxn ang="0">
                  <a:pos x="428" y="55"/>
                </a:cxn>
                <a:cxn ang="0">
                  <a:pos x="376" y="47"/>
                </a:cxn>
                <a:cxn ang="0">
                  <a:pos x="298" y="45"/>
                </a:cxn>
                <a:cxn ang="0">
                  <a:pos x="195" y="44"/>
                </a:cxn>
                <a:cxn ang="0">
                  <a:pos x="122" y="54"/>
                </a:cxn>
                <a:cxn ang="0">
                  <a:pos x="85" y="71"/>
                </a:cxn>
                <a:cxn ang="0">
                  <a:pos x="57" y="101"/>
                </a:cxn>
                <a:cxn ang="0">
                  <a:pos x="46" y="149"/>
                </a:cxn>
                <a:cxn ang="0">
                  <a:pos x="42" y="163"/>
                </a:cxn>
                <a:cxn ang="0">
                  <a:pos x="27" y="171"/>
                </a:cxn>
              </a:cxnLst>
              <a:rect l="0" t="0" r="r" b="b"/>
              <a:pathLst>
                <a:path w="1353" h="171">
                  <a:moveTo>
                    <a:pt x="22" y="171"/>
                  </a:moveTo>
                  <a:lnTo>
                    <a:pt x="22" y="171"/>
                  </a:lnTo>
                  <a:lnTo>
                    <a:pt x="18" y="171"/>
                  </a:lnTo>
                  <a:lnTo>
                    <a:pt x="13" y="170"/>
                  </a:lnTo>
                  <a:lnTo>
                    <a:pt x="8" y="168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3" y="162"/>
                  </a:lnTo>
                  <a:lnTo>
                    <a:pt x="1" y="159"/>
                  </a:lnTo>
                  <a:lnTo>
                    <a:pt x="0" y="155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1" y="133"/>
                  </a:lnTo>
                  <a:lnTo>
                    <a:pt x="3" y="115"/>
                  </a:lnTo>
                  <a:lnTo>
                    <a:pt x="7" y="97"/>
                  </a:lnTo>
                  <a:lnTo>
                    <a:pt x="14" y="80"/>
                  </a:lnTo>
                  <a:lnTo>
                    <a:pt x="18" y="72"/>
                  </a:lnTo>
                  <a:lnTo>
                    <a:pt x="22" y="64"/>
                  </a:lnTo>
                  <a:lnTo>
                    <a:pt x="27" y="56"/>
                  </a:lnTo>
                  <a:lnTo>
                    <a:pt x="33" y="49"/>
                  </a:lnTo>
                  <a:lnTo>
                    <a:pt x="39" y="43"/>
                  </a:lnTo>
                  <a:lnTo>
                    <a:pt x="46" y="37"/>
                  </a:lnTo>
                  <a:lnTo>
                    <a:pt x="53" y="32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84" y="18"/>
                  </a:lnTo>
                  <a:lnTo>
                    <a:pt x="108" y="12"/>
                  </a:lnTo>
                  <a:lnTo>
                    <a:pt x="130" y="7"/>
                  </a:lnTo>
                  <a:lnTo>
                    <a:pt x="154" y="4"/>
                  </a:lnTo>
                  <a:lnTo>
                    <a:pt x="178" y="2"/>
                  </a:lnTo>
                  <a:lnTo>
                    <a:pt x="202" y="1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46" y="0"/>
                  </a:lnTo>
                  <a:lnTo>
                    <a:pt x="370" y="2"/>
                  </a:lnTo>
                  <a:lnTo>
                    <a:pt x="376" y="3"/>
                  </a:lnTo>
                  <a:lnTo>
                    <a:pt x="376" y="3"/>
                  </a:lnTo>
                  <a:lnTo>
                    <a:pt x="409" y="7"/>
                  </a:lnTo>
                  <a:lnTo>
                    <a:pt x="426" y="8"/>
                  </a:lnTo>
                  <a:lnTo>
                    <a:pt x="443" y="9"/>
                  </a:lnTo>
                  <a:lnTo>
                    <a:pt x="443" y="9"/>
                  </a:lnTo>
                  <a:lnTo>
                    <a:pt x="459" y="8"/>
                  </a:lnTo>
                  <a:lnTo>
                    <a:pt x="459" y="8"/>
                  </a:lnTo>
                  <a:lnTo>
                    <a:pt x="500" y="7"/>
                  </a:lnTo>
                  <a:lnTo>
                    <a:pt x="549" y="6"/>
                  </a:lnTo>
                  <a:lnTo>
                    <a:pt x="549" y="6"/>
                  </a:lnTo>
                  <a:lnTo>
                    <a:pt x="609" y="6"/>
                  </a:lnTo>
                  <a:lnTo>
                    <a:pt x="609" y="6"/>
                  </a:lnTo>
                  <a:lnTo>
                    <a:pt x="669" y="7"/>
                  </a:lnTo>
                  <a:lnTo>
                    <a:pt x="669" y="7"/>
                  </a:lnTo>
                  <a:lnTo>
                    <a:pt x="740" y="8"/>
                  </a:lnTo>
                  <a:lnTo>
                    <a:pt x="829" y="10"/>
                  </a:lnTo>
                  <a:lnTo>
                    <a:pt x="829" y="10"/>
                  </a:lnTo>
                  <a:lnTo>
                    <a:pt x="917" y="12"/>
                  </a:lnTo>
                  <a:lnTo>
                    <a:pt x="990" y="13"/>
                  </a:lnTo>
                  <a:lnTo>
                    <a:pt x="990" y="13"/>
                  </a:lnTo>
                  <a:lnTo>
                    <a:pt x="1037" y="14"/>
                  </a:lnTo>
                  <a:lnTo>
                    <a:pt x="1084" y="16"/>
                  </a:lnTo>
                  <a:lnTo>
                    <a:pt x="1084" y="16"/>
                  </a:lnTo>
                  <a:lnTo>
                    <a:pt x="1131" y="18"/>
                  </a:lnTo>
                  <a:lnTo>
                    <a:pt x="1178" y="19"/>
                  </a:lnTo>
                  <a:lnTo>
                    <a:pt x="1178" y="19"/>
                  </a:lnTo>
                  <a:lnTo>
                    <a:pt x="1195" y="19"/>
                  </a:lnTo>
                  <a:lnTo>
                    <a:pt x="1195" y="19"/>
                  </a:lnTo>
                  <a:lnTo>
                    <a:pt x="1213" y="18"/>
                  </a:lnTo>
                  <a:lnTo>
                    <a:pt x="1213" y="18"/>
                  </a:lnTo>
                  <a:lnTo>
                    <a:pt x="1223" y="19"/>
                  </a:lnTo>
                  <a:lnTo>
                    <a:pt x="1235" y="20"/>
                  </a:lnTo>
                  <a:lnTo>
                    <a:pt x="1246" y="22"/>
                  </a:lnTo>
                  <a:lnTo>
                    <a:pt x="1257" y="27"/>
                  </a:lnTo>
                  <a:lnTo>
                    <a:pt x="1257" y="27"/>
                  </a:lnTo>
                  <a:lnTo>
                    <a:pt x="1261" y="29"/>
                  </a:lnTo>
                  <a:lnTo>
                    <a:pt x="1267" y="30"/>
                  </a:lnTo>
                  <a:lnTo>
                    <a:pt x="1277" y="32"/>
                  </a:lnTo>
                  <a:lnTo>
                    <a:pt x="1277" y="32"/>
                  </a:lnTo>
                  <a:lnTo>
                    <a:pt x="1287" y="34"/>
                  </a:lnTo>
                  <a:lnTo>
                    <a:pt x="1292" y="36"/>
                  </a:lnTo>
                  <a:lnTo>
                    <a:pt x="1297" y="39"/>
                  </a:lnTo>
                  <a:lnTo>
                    <a:pt x="1297" y="39"/>
                  </a:lnTo>
                  <a:lnTo>
                    <a:pt x="1306" y="46"/>
                  </a:lnTo>
                  <a:lnTo>
                    <a:pt x="1315" y="53"/>
                  </a:lnTo>
                  <a:lnTo>
                    <a:pt x="1315" y="53"/>
                  </a:lnTo>
                  <a:lnTo>
                    <a:pt x="1323" y="61"/>
                  </a:lnTo>
                  <a:lnTo>
                    <a:pt x="1332" y="68"/>
                  </a:lnTo>
                  <a:lnTo>
                    <a:pt x="1339" y="75"/>
                  </a:lnTo>
                  <a:lnTo>
                    <a:pt x="1341" y="80"/>
                  </a:lnTo>
                  <a:lnTo>
                    <a:pt x="1344" y="84"/>
                  </a:lnTo>
                  <a:lnTo>
                    <a:pt x="1344" y="84"/>
                  </a:lnTo>
                  <a:lnTo>
                    <a:pt x="1346" y="94"/>
                  </a:lnTo>
                  <a:lnTo>
                    <a:pt x="1348" y="104"/>
                  </a:lnTo>
                  <a:lnTo>
                    <a:pt x="1348" y="115"/>
                  </a:lnTo>
                  <a:lnTo>
                    <a:pt x="1348" y="127"/>
                  </a:lnTo>
                  <a:lnTo>
                    <a:pt x="1348" y="128"/>
                  </a:lnTo>
                  <a:lnTo>
                    <a:pt x="1349" y="130"/>
                  </a:lnTo>
                  <a:lnTo>
                    <a:pt x="1349" y="130"/>
                  </a:lnTo>
                  <a:lnTo>
                    <a:pt x="1351" y="136"/>
                  </a:lnTo>
                  <a:lnTo>
                    <a:pt x="1353" y="142"/>
                  </a:lnTo>
                  <a:lnTo>
                    <a:pt x="1352" y="149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47" y="159"/>
                  </a:lnTo>
                  <a:lnTo>
                    <a:pt x="1344" y="163"/>
                  </a:lnTo>
                  <a:lnTo>
                    <a:pt x="1338" y="165"/>
                  </a:lnTo>
                  <a:lnTo>
                    <a:pt x="1332" y="166"/>
                  </a:lnTo>
                  <a:lnTo>
                    <a:pt x="1324" y="166"/>
                  </a:lnTo>
                  <a:lnTo>
                    <a:pt x="1324" y="166"/>
                  </a:lnTo>
                  <a:lnTo>
                    <a:pt x="1320" y="166"/>
                  </a:lnTo>
                  <a:lnTo>
                    <a:pt x="1316" y="164"/>
                  </a:lnTo>
                  <a:lnTo>
                    <a:pt x="1312" y="162"/>
                  </a:lnTo>
                  <a:lnTo>
                    <a:pt x="1309" y="160"/>
                  </a:lnTo>
                  <a:lnTo>
                    <a:pt x="1306" y="156"/>
                  </a:lnTo>
                  <a:lnTo>
                    <a:pt x="1304" y="153"/>
                  </a:lnTo>
                  <a:lnTo>
                    <a:pt x="1303" y="147"/>
                  </a:lnTo>
                  <a:lnTo>
                    <a:pt x="1302" y="143"/>
                  </a:lnTo>
                  <a:lnTo>
                    <a:pt x="1302" y="143"/>
                  </a:lnTo>
                  <a:lnTo>
                    <a:pt x="1303" y="131"/>
                  </a:lnTo>
                  <a:lnTo>
                    <a:pt x="1303" y="131"/>
                  </a:lnTo>
                  <a:lnTo>
                    <a:pt x="1303" y="117"/>
                  </a:lnTo>
                  <a:lnTo>
                    <a:pt x="1302" y="105"/>
                  </a:lnTo>
                  <a:lnTo>
                    <a:pt x="1302" y="105"/>
                  </a:lnTo>
                  <a:lnTo>
                    <a:pt x="1302" y="102"/>
                  </a:lnTo>
                  <a:lnTo>
                    <a:pt x="1300" y="100"/>
                  </a:lnTo>
                  <a:lnTo>
                    <a:pt x="1291" y="95"/>
                  </a:lnTo>
                  <a:lnTo>
                    <a:pt x="1291" y="95"/>
                  </a:lnTo>
                  <a:lnTo>
                    <a:pt x="1283" y="90"/>
                  </a:lnTo>
                  <a:lnTo>
                    <a:pt x="1283" y="90"/>
                  </a:lnTo>
                  <a:lnTo>
                    <a:pt x="1278" y="84"/>
                  </a:lnTo>
                  <a:lnTo>
                    <a:pt x="1273" y="81"/>
                  </a:lnTo>
                  <a:lnTo>
                    <a:pt x="1269" y="80"/>
                  </a:lnTo>
                  <a:lnTo>
                    <a:pt x="1263" y="79"/>
                  </a:lnTo>
                  <a:lnTo>
                    <a:pt x="1263" y="79"/>
                  </a:lnTo>
                  <a:lnTo>
                    <a:pt x="1257" y="78"/>
                  </a:lnTo>
                  <a:lnTo>
                    <a:pt x="1250" y="74"/>
                  </a:lnTo>
                  <a:lnTo>
                    <a:pt x="1250" y="74"/>
                  </a:lnTo>
                  <a:lnTo>
                    <a:pt x="1238" y="69"/>
                  </a:lnTo>
                  <a:lnTo>
                    <a:pt x="1226" y="66"/>
                  </a:lnTo>
                  <a:lnTo>
                    <a:pt x="1214" y="65"/>
                  </a:lnTo>
                  <a:lnTo>
                    <a:pt x="1203" y="65"/>
                  </a:lnTo>
                  <a:lnTo>
                    <a:pt x="1203" y="65"/>
                  </a:lnTo>
                  <a:lnTo>
                    <a:pt x="1190" y="65"/>
                  </a:lnTo>
                  <a:lnTo>
                    <a:pt x="1190" y="65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61" y="64"/>
                  </a:lnTo>
                  <a:lnTo>
                    <a:pt x="1145" y="62"/>
                  </a:lnTo>
                  <a:lnTo>
                    <a:pt x="1145" y="62"/>
                  </a:lnTo>
                  <a:lnTo>
                    <a:pt x="1127" y="60"/>
                  </a:lnTo>
                  <a:lnTo>
                    <a:pt x="1110" y="59"/>
                  </a:lnTo>
                  <a:lnTo>
                    <a:pt x="1110" y="59"/>
                  </a:lnTo>
                  <a:lnTo>
                    <a:pt x="1012" y="58"/>
                  </a:lnTo>
                  <a:lnTo>
                    <a:pt x="898" y="55"/>
                  </a:lnTo>
                  <a:lnTo>
                    <a:pt x="898" y="55"/>
                  </a:lnTo>
                  <a:lnTo>
                    <a:pt x="783" y="53"/>
                  </a:lnTo>
                  <a:lnTo>
                    <a:pt x="685" y="52"/>
                  </a:lnTo>
                  <a:lnTo>
                    <a:pt x="506" y="52"/>
                  </a:lnTo>
                  <a:lnTo>
                    <a:pt x="506" y="52"/>
                  </a:lnTo>
                  <a:lnTo>
                    <a:pt x="489" y="52"/>
                  </a:lnTo>
                  <a:lnTo>
                    <a:pt x="471" y="53"/>
                  </a:lnTo>
                  <a:lnTo>
                    <a:pt x="471" y="53"/>
                  </a:lnTo>
                  <a:lnTo>
                    <a:pt x="454" y="54"/>
                  </a:lnTo>
                  <a:lnTo>
                    <a:pt x="436" y="55"/>
                  </a:lnTo>
                  <a:lnTo>
                    <a:pt x="436" y="55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11" y="53"/>
                  </a:lnTo>
                  <a:lnTo>
                    <a:pt x="395" y="50"/>
                  </a:lnTo>
                  <a:lnTo>
                    <a:pt x="395" y="50"/>
                  </a:lnTo>
                  <a:lnTo>
                    <a:pt x="376" y="47"/>
                  </a:lnTo>
                  <a:lnTo>
                    <a:pt x="367" y="46"/>
                  </a:lnTo>
                  <a:lnTo>
                    <a:pt x="358" y="46"/>
                  </a:lnTo>
                  <a:lnTo>
                    <a:pt x="358" y="46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36" y="44"/>
                  </a:lnTo>
                  <a:lnTo>
                    <a:pt x="236" y="44"/>
                  </a:lnTo>
                  <a:lnTo>
                    <a:pt x="195" y="44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42" y="50"/>
                  </a:lnTo>
                  <a:lnTo>
                    <a:pt x="122" y="54"/>
                  </a:lnTo>
                  <a:lnTo>
                    <a:pt x="112" y="58"/>
                  </a:lnTo>
                  <a:lnTo>
                    <a:pt x="102" y="62"/>
                  </a:lnTo>
                  <a:lnTo>
                    <a:pt x="93" y="66"/>
                  </a:lnTo>
                  <a:lnTo>
                    <a:pt x="85" y="71"/>
                  </a:lnTo>
                  <a:lnTo>
                    <a:pt x="77" y="77"/>
                  </a:lnTo>
                  <a:lnTo>
                    <a:pt x="69" y="84"/>
                  </a:lnTo>
                  <a:lnTo>
                    <a:pt x="62" y="93"/>
                  </a:lnTo>
                  <a:lnTo>
                    <a:pt x="57" y="101"/>
                  </a:lnTo>
                  <a:lnTo>
                    <a:pt x="52" y="111"/>
                  </a:lnTo>
                  <a:lnTo>
                    <a:pt x="49" y="123"/>
                  </a:lnTo>
                  <a:lnTo>
                    <a:pt x="47" y="135"/>
                  </a:lnTo>
                  <a:lnTo>
                    <a:pt x="46" y="149"/>
                  </a:lnTo>
                  <a:lnTo>
                    <a:pt x="46" y="149"/>
                  </a:lnTo>
                  <a:lnTo>
                    <a:pt x="45" y="155"/>
                  </a:lnTo>
                  <a:lnTo>
                    <a:pt x="44" y="160"/>
                  </a:lnTo>
                  <a:lnTo>
                    <a:pt x="42" y="163"/>
                  </a:lnTo>
                  <a:lnTo>
                    <a:pt x="38" y="166"/>
                  </a:lnTo>
                  <a:lnTo>
                    <a:pt x="34" y="168"/>
                  </a:lnTo>
                  <a:lnTo>
                    <a:pt x="31" y="170"/>
                  </a:lnTo>
                  <a:lnTo>
                    <a:pt x="27" y="171"/>
                  </a:lnTo>
                  <a:lnTo>
                    <a:pt x="22" y="171"/>
                  </a:lnTo>
                  <a:lnTo>
                    <a:pt x="22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9" name="Freeform 785"/>
            <p:cNvSpPr/>
            <p:nvPr/>
          </p:nvSpPr>
          <p:spPr bwMode="auto">
            <a:xfrm>
              <a:off x="6232526" y="4164013"/>
              <a:ext cx="100013" cy="628650"/>
            </a:xfrm>
            <a:custGeom>
              <a:avLst/>
              <a:gdLst/>
              <a:ahLst/>
              <a:cxnLst>
                <a:cxn ang="0">
                  <a:pos x="169" y="1189"/>
                </a:cxn>
                <a:cxn ang="0">
                  <a:pos x="140" y="1187"/>
                </a:cxn>
                <a:cxn ang="0">
                  <a:pos x="114" y="1182"/>
                </a:cxn>
                <a:cxn ang="0">
                  <a:pos x="89" y="1172"/>
                </a:cxn>
                <a:cxn ang="0">
                  <a:pos x="68" y="1159"/>
                </a:cxn>
                <a:cxn ang="0">
                  <a:pos x="48" y="1142"/>
                </a:cxn>
                <a:cxn ang="0">
                  <a:pos x="33" y="1122"/>
                </a:cxn>
                <a:cxn ang="0">
                  <a:pos x="21" y="1098"/>
                </a:cxn>
                <a:cxn ang="0">
                  <a:pos x="10" y="1071"/>
                </a:cxn>
                <a:cxn ang="0">
                  <a:pos x="6" y="1056"/>
                </a:cxn>
                <a:cxn ang="0">
                  <a:pos x="2" y="1024"/>
                </a:cxn>
                <a:cxn ang="0">
                  <a:pos x="0" y="974"/>
                </a:cxn>
                <a:cxn ang="0">
                  <a:pos x="1" y="941"/>
                </a:cxn>
                <a:cxn ang="0">
                  <a:pos x="2" y="530"/>
                </a:cxn>
                <a:cxn ang="0">
                  <a:pos x="2" y="511"/>
                </a:cxn>
                <a:cxn ang="0">
                  <a:pos x="6" y="455"/>
                </a:cxn>
                <a:cxn ang="0">
                  <a:pos x="9" y="420"/>
                </a:cxn>
                <a:cxn ang="0">
                  <a:pos x="10" y="384"/>
                </a:cxn>
                <a:cxn ang="0">
                  <a:pos x="9" y="181"/>
                </a:cxn>
                <a:cxn ang="0">
                  <a:pos x="8" y="101"/>
                </a:cxn>
                <a:cxn ang="0">
                  <a:pos x="8" y="22"/>
                </a:cxn>
                <a:cxn ang="0">
                  <a:pos x="10" y="12"/>
                </a:cxn>
                <a:cxn ang="0">
                  <a:pos x="15" y="5"/>
                </a:cxn>
                <a:cxn ang="0">
                  <a:pos x="23" y="1"/>
                </a:cxn>
                <a:cxn ang="0">
                  <a:pos x="31" y="0"/>
                </a:cxn>
                <a:cxn ang="0">
                  <a:pos x="35" y="0"/>
                </a:cxn>
                <a:cxn ang="0">
                  <a:pos x="42" y="3"/>
                </a:cxn>
                <a:cxn ang="0">
                  <a:pos x="50" y="8"/>
                </a:cxn>
                <a:cxn ang="0">
                  <a:pos x="53" y="16"/>
                </a:cxn>
                <a:cxn ang="0">
                  <a:pos x="54" y="22"/>
                </a:cxn>
                <a:cxn ang="0">
                  <a:pos x="55" y="230"/>
                </a:cxn>
                <a:cxn ang="0">
                  <a:pos x="56" y="351"/>
                </a:cxn>
                <a:cxn ang="0">
                  <a:pos x="56" y="369"/>
                </a:cxn>
                <a:cxn ang="0">
                  <a:pos x="52" y="420"/>
                </a:cxn>
                <a:cxn ang="0">
                  <a:pos x="48" y="454"/>
                </a:cxn>
                <a:cxn ang="0">
                  <a:pos x="47" y="488"/>
                </a:cxn>
                <a:cxn ang="0">
                  <a:pos x="47" y="956"/>
                </a:cxn>
                <a:cxn ang="0">
                  <a:pos x="46" y="975"/>
                </a:cxn>
                <a:cxn ang="0">
                  <a:pos x="47" y="1030"/>
                </a:cxn>
                <a:cxn ang="0">
                  <a:pos x="54" y="1067"/>
                </a:cxn>
                <a:cxn ang="0">
                  <a:pos x="60" y="1084"/>
                </a:cxn>
                <a:cxn ang="0">
                  <a:pos x="68" y="1100"/>
                </a:cxn>
                <a:cxn ang="0">
                  <a:pos x="79" y="1113"/>
                </a:cxn>
                <a:cxn ang="0">
                  <a:pos x="89" y="1121"/>
                </a:cxn>
                <a:cxn ang="0">
                  <a:pos x="109" y="1132"/>
                </a:cxn>
                <a:cxn ang="0">
                  <a:pos x="134" y="1139"/>
                </a:cxn>
                <a:cxn ang="0">
                  <a:pos x="158" y="1143"/>
                </a:cxn>
                <a:cxn ang="0">
                  <a:pos x="169" y="1143"/>
                </a:cxn>
                <a:cxn ang="0">
                  <a:pos x="180" y="1145"/>
                </a:cxn>
                <a:cxn ang="0">
                  <a:pos x="186" y="1151"/>
                </a:cxn>
                <a:cxn ang="0">
                  <a:pos x="190" y="1158"/>
                </a:cxn>
                <a:cxn ang="0">
                  <a:pos x="191" y="1166"/>
                </a:cxn>
                <a:cxn ang="0">
                  <a:pos x="191" y="1170"/>
                </a:cxn>
                <a:cxn ang="0">
                  <a:pos x="189" y="1179"/>
                </a:cxn>
                <a:cxn ang="0">
                  <a:pos x="183" y="1185"/>
                </a:cxn>
                <a:cxn ang="0">
                  <a:pos x="175" y="1189"/>
                </a:cxn>
                <a:cxn ang="0">
                  <a:pos x="169" y="1189"/>
                </a:cxn>
              </a:cxnLst>
              <a:rect l="0" t="0" r="r" b="b"/>
              <a:pathLst>
                <a:path w="191" h="1189">
                  <a:moveTo>
                    <a:pt x="169" y="1189"/>
                  </a:moveTo>
                  <a:lnTo>
                    <a:pt x="169" y="1189"/>
                  </a:lnTo>
                  <a:lnTo>
                    <a:pt x="155" y="1189"/>
                  </a:lnTo>
                  <a:lnTo>
                    <a:pt x="140" y="1187"/>
                  </a:lnTo>
                  <a:lnTo>
                    <a:pt x="127" y="1185"/>
                  </a:lnTo>
                  <a:lnTo>
                    <a:pt x="114" y="1182"/>
                  </a:lnTo>
                  <a:lnTo>
                    <a:pt x="101" y="1178"/>
                  </a:lnTo>
                  <a:lnTo>
                    <a:pt x="89" y="1172"/>
                  </a:lnTo>
                  <a:lnTo>
                    <a:pt x="78" y="1166"/>
                  </a:lnTo>
                  <a:lnTo>
                    <a:pt x="68" y="1159"/>
                  </a:lnTo>
                  <a:lnTo>
                    <a:pt x="58" y="1151"/>
                  </a:lnTo>
                  <a:lnTo>
                    <a:pt x="48" y="1142"/>
                  </a:lnTo>
                  <a:lnTo>
                    <a:pt x="40" y="1132"/>
                  </a:lnTo>
                  <a:lnTo>
                    <a:pt x="33" y="1122"/>
                  </a:lnTo>
                  <a:lnTo>
                    <a:pt x="26" y="1110"/>
                  </a:lnTo>
                  <a:lnTo>
                    <a:pt x="21" y="1098"/>
                  </a:lnTo>
                  <a:lnTo>
                    <a:pt x="14" y="1085"/>
                  </a:lnTo>
                  <a:lnTo>
                    <a:pt x="10" y="1071"/>
                  </a:lnTo>
                  <a:lnTo>
                    <a:pt x="10" y="1071"/>
                  </a:lnTo>
                  <a:lnTo>
                    <a:pt x="6" y="1056"/>
                  </a:lnTo>
                  <a:lnTo>
                    <a:pt x="3" y="1039"/>
                  </a:lnTo>
                  <a:lnTo>
                    <a:pt x="2" y="1024"/>
                  </a:lnTo>
                  <a:lnTo>
                    <a:pt x="1" y="1007"/>
                  </a:lnTo>
                  <a:lnTo>
                    <a:pt x="0" y="974"/>
                  </a:lnTo>
                  <a:lnTo>
                    <a:pt x="1" y="941"/>
                  </a:lnTo>
                  <a:lnTo>
                    <a:pt x="1" y="941"/>
                  </a:lnTo>
                  <a:lnTo>
                    <a:pt x="2" y="901"/>
                  </a:lnTo>
                  <a:lnTo>
                    <a:pt x="2" y="530"/>
                  </a:lnTo>
                  <a:lnTo>
                    <a:pt x="2" y="530"/>
                  </a:lnTo>
                  <a:lnTo>
                    <a:pt x="2" y="511"/>
                  </a:lnTo>
                  <a:lnTo>
                    <a:pt x="3" y="493"/>
                  </a:lnTo>
                  <a:lnTo>
                    <a:pt x="6" y="455"/>
                  </a:lnTo>
                  <a:lnTo>
                    <a:pt x="6" y="455"/>
                  </a:lnTo>
                  <a:lnTo>
                    <a:pt x="9" y="420"/>
                  </a:lnTo>
                  <a:lnTo>
                    <a:pt x="10" y="384"/>
                  </a:lnTo>
                  <a:lnTo>
                    <a:pt x="10" y="384"/>
                  </a:lnTo>
                  <a:lnTo>
                    <a:pt x="10" y="282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8" y="101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5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9" y="1"/>
                  </a:lnTo>
                  <a:lnTo>
                    <a:pt x="42" y="3"/>
                  </a:lnTo>
                  <a:lnTo>
                    <a:pt x="46" y="5"/>
                  </a:lnTo>
                  <a:lnTo>
                    <a:pt x="50" y="8"/>
                  </a:lnTo>
                  <a:lnTo>
                    <a:pt x="52" y="12"/>
                  </a:lnTo>
                  <a:lnTo>
                    <a:pt x="53" y="16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127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6" y="351"/>
                  </a:lnTo>
                  <a:lnTo>
                    <a:pt x="56" y="351"/>
                  </a:lnTo>
                  <a:lnTo>
                    <a:pt x="56" y="369"/>
                  </a:lnTo>
                  <a:lnTo>
                    <a:pt x="55" y="386"/>
                  </a:lnTo>
                  <a:lnTo>
                    <a:pt x="52" y="420"/>
                  </a:lnTo>
                  <a:lnTo>
                    <a:pt x="52" y="420"/>
                  </a:lnTo>
                  <a:lnTo>
                    <a:pt x="48" y="454"/>
                  </a:lnTo>
                  <a:lnTo>
                    <a:pt x="47" y="471"/>
                  </a:lnTo>
                  <a:lnTo>
                    <a:pt x="47" y="488"/>
                  </a:lnTo>
                  <a:lnTo>
                    <a:pt x="47" y="956"/>
                  </a:lnTo>
                  <a:lnTo>
                    <a:pt x="47" y="956"/>
                  </a:lnTo>
                  <a:lnTo>
                    <a:pt x="46" y="975"/>
                  </a:lnTo>
                  <a:lnTo>
                    <a:pt x="46" y="975"/>
                  </a:lnTo>
                  <a:lnTo>
                    <a:pt x="46" y="1010"/>
                  </a:lnTo>
                  <a:lnTo>
                    <a:pt x="47" y="1030"/>
                  </a:lnTo>
                  <a:lnTo>
                    <a:pt x="50" y="1048"/>
                  </a:lnTo>
                  <a:lnTo>
                    <a:pt x="54" y="1067"/>
                  </a:lnTo>
                  <a:lnTo>
                    <a:pt x="57" y="1075"/>
                  </a:lnTo>
                  <a:lnTo>
                    <a:pt x="60" y="1084"/>
                  </a:lnTo>
                  <a:lnTo>
                    <a:pt x="64" y="1092"/>
                  </a:lnTo>
                  <a:lnTo>
                    <a:pt x="68" y="1100"/>
                  </a:lnTo>
                  <a:lnTo>
                    <a:pt x="73" y="1107"/>
                  </a:lnTo>
                  <a:lnTo>
                    <a:pt x="79" y="1113"/>
                  </a:lnTo>
                  <a:lnTo>
                    <a:pt x="79" y="1113"/>
                  </a:lnTo>
                  <a:lnTo>
                    <a:pt x="89" y="1121"/>
                  </a:lnTo>
                  <a:lnTo>
                    <a:pt x="99" y="1127"/>
                  </a:lnTo>
                  <a:lnTo>
                    <a:pt x="109" y="1132"/>
                  </a:lnTo>
                  <a:lnTo>
                    <a:pt x="122" y="1136"/>
                  </a:lnTo>
                  <a:lnTo>
                    <a:pt x="134" y="1139"/>
                  </a:lnTo>
                  <a:lnTo>
                    <a:pt x="147" y="1141"/>
                  </a:lnTo>
                  <a:lnTo>
                    <a:pt x="158" y="1143"/>
                  </a:lnTo>
                  <a:lnTo>
                    <a:pt x="169" y="1143"/>
                  </a:lnTo>
                  <a:lnTo>
                    <a:pt x="169" y="1143"/>
                  </a:lnTo>
                  <a:lnTo>
                    <a:pt x="175" y="1144"/>
                  </a:lnTo>
                  <a:lnTo>
                    <a:pt x="180" y="1145"/>
                  </a:lnTo>
                  <a:lnTo>
                    <a:pt x="183" y="1148"/>
                  </a:lnTo>
                  <a:lnTo>
                    <a:pt x="186" y="1151"/>
                  </a:lnTo>
                  <a:lnTo>
                    <a:pt x="189" y="1154"/>
                  </a:lnTo>
                  <a:lnTo>
                    <a:pt x="190" y="1158"/>
                  </a:lnTo>
                  <a:lnTo>
                    <a:pt x="191" y="1162"/>
                  </a:lnTo>
                  <a:lnTo>
                    <a:pt x="191" y="1166"/>
                  </a:lnTo>
                  <a:lnTo>
                    <a:pt x="191" y="1166"/>
                  </a:lnTo>
                  <a:lnTo>
                    <a:pt x="191" y="1170"/>
                  </a:lnTo>
                  <a:lnTo>
                    <a:pt x="190" y="1174"/>
                  </a:lnTo>
                  <a:lnTo>
                    <a:pt x="189" y="1179"/>
                  </a:lnTo>
                  <a:lnTo>
                    <a:pt x="186" y="1182"/>
                  </a:lnTo>
                  <a:lnTo>
                    <a:pt x="183" y="1185"/>
                  </a:lnTo>
                  <a:lnTo>
                    <a:pt x="180" y="1187"/>
                  </a:lnTo>
                  <a:lnTo>
                    <a:pt x="175" y="1189"/>
                  </a:lnTo>
                  <a:lnTo>
                    <a:pt x="169" y="1189"/>
                  </a:lnTo>
                  <a:lnTo>
                    <a:pt x="169" y="11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0" name="Freeform 786"/>
            <p:cNvSpPr/>
            <p:nvPr/>
          </p:nvSpPr>
          <p:spPr bwMode="auto">
            <a:xfrm>
              <a:off x="6856413" y="4157663"/>
              <a:ext cx="103188" cy="642938"/>
            </a:xfrm>
            <a:custGeom>
              <a:avLst/>
              <a:gdLst/>
              <a:ahLst/>
              <a:cxnLst>
                <a:cxn ang="0">
                  <a:pos x="47" y="1214"/>
                </a:cxn>
                <a:cxn ang="0">
                  <a:pos x="21" y="1213"/>
                </a:cxn>
                <a:cxn ang="0">
                  <a:pos x="8" y="1209"/>
                </a:cxn>
                <a:cxn ang="0">
                  <a:pos x="1" y="1199"/>
                </a:cxn>
                <a:cxn ang="0">
                  <a:pos x="0" y="1191"/>
                </a:cxn>
                <a:cxn ang="0">
                  <a:pos x="3" y="1178"/>
                </a:cxn>
                <a:cxn ang="0">
                  <a:pos x="11" y="1170"/>
                </a:cxn>
                <a:cxn ang="0">
                  <a:pos x="21" y="1168"/>
                </a:cxn>
                <a:cxn ang="0">
                  <a:pos x="54" y="1170"/>
                </a:cxn>
                <a:cxn ang="0">
                  <a:pos x="90" y="1170"/>
                </a:cxn>
                <a:cxn ang="0">
                  <a:pos x="111" y="1165"/>
                </a:cxn>
                <a:cxn ang="0">
                  <a:pos x="121" y="1153"/>
                </a:cxn>
                <a:cxn ang="0">
                  <a:pos x="134" y="1122"/>
                </a:cxn>
                <a:cxn ang="0">
                  <a:pos x="138" y="1089"/>
                </a:cxn>
                <a:cxn ang="0">
                  <a:pos x="144" y="1034"/>
                </a:cxn>
                <a:cxn ang="0">
                  <a:pos x="149" y="990"/>
                </a:cxn>
                <a:cxn ang="0">
                  <a:pos x="150" y="822"/>
                </a:cxn>
                <a:cxn ang="0">
                  <a:pos x="151" y="771"/>
                </a:cxn>
                <a:cxn ang="0">
                  <a:pos x="151" y="681"/>
                </a:cxn>
                <a:cxn ang="0">
                  <a:pos x="148" y="652"/>
                </a:cxn>
                <a:cxn ang="0">
                  <a:pos x="142" y="597"/>
                </a:cxn>
                <a:cxn ang="0">
                  <a:pos x="143" y="539"/>
                </a:cxn>
                <a:cxn ang="0">
                  <a:pos x="144" y="316"/>
                </a:cxn>
                <a:cxn ang="0">
                  <a:pos x="141" y="231"/>
                </a:cxn>
                <a:cxn ang="0">
                  <a:pos x="138" y="147"/>
                </a:cxn>
                <a:cxn ang="0">
                  <a:pos x="131" y="82"/>
                </a:cxn>
                <a:cxn ang="0">
                  <a:pos x="126" y="37"/>
                </a:cxn>
                <a:cxn ang="0">
                  <a:pos x="126" y="17"/>
                </a:cxn>
                <a:cxn ang="0">
                  <a:pos x="131" y="6"/>
                </a:cxn>
                <a:cxn ang="0">
                  <a:pos x="138" y="2"/>
                </a:cxn>
                <a:cxn ang="0">
                  <a:pos x="147" y="0"/>
                </a:cxn>
                <a:cxn ang="0">
                  <a:pos x="160" y="3"/>
                </a:cxn>
                <a:cxn ang="0">
                  <a:pos x="168" y="12"/>
                </a:cxn>
                <a:cxn ang="0">
                  <a:pos x="170" y="21"/>
                </a:cxn>
                <a:cxn ang="0">
                  <a:pos x="178" y="75"/>
                </a:cxn>
                <a:cxn ang="0">
                  <a:pos x="181" y="90"/>
                </a:cxn>
                <a:cxn ang="0">
                  <a:pos x="183" y="144"/>
                </a:cxn>
                <a:cxn ang="0">
                  <a:pos x="183" y="180"/>
                </a:cxn>
                <a:cxn ang="0">
                  <a:pos x="187" y="271"/>
                </a:cxn>
                <a:cxn ang="0">
                  <a:pos x="190" y="363"/>
                </a:cxn>
                <a:cxn ang="0">
                  <a:pos x="186" y="580"/>
                </a:cxn>
                <a:cxn ang="0">
                  <a:pos x="187" y="607"/>
                </a:cxn>
                <a:cxn ang="0">
                  <a:pos x="195" y="658"/>
                </a:cxn>
                <a:cxn ang="0">
                  <a:pos x="196" y="691"/>
                </a:cxn>
                <a:cxn ang="0">
                  <a:pos x="196" y="751"/>
                </a:cxn>
                <a:cxn ang="0">
                  <a:pos x="195" y="954"/>
                </a:cxn>
                <a:cxn ang="0">
                  <a:pos x="190" y="1002"/>
                </a:cxn>
                <a:cxn ang="0">
                  <a:pos x="183" y="1067"/>
                </a:cxn>
                <a:cxn ang="0">
                  <a:pos x="182" y="1106"/>
                </a:cxn>
                <a:cxn ang="0">
                  <a:pos x="175" y="1151"/>
                </a:cxn>
                <a:cxn ang="0">
                  <a:pos x="162" y="1178"/>
                </a:cxn>
                <a:cxn ang="0">
                  <a:pos x="151" y="1191"/>
                </a:cxn>
                <a:cxn ang="0">
                  <a:pos x="124" y="1208"/>
                </a:cxn>
                <a:cxn ang="0">
                  <a:pos x="95" y="1214"/>
                </a:cxn>
              </a:cxnLst>
              <a:rect l="0" t="0" r="r" b="b"/>
              <a:pathLst>
                <a:path w="196" h="1215">
                  <a:moveTo>
                    <a:pt x="74" y="1215"/>
                  </a:moveTo>
                  <a:lnTo>
                    <a:pt x="74" y="1215"/>
                  </a:lnTo>
                  <a:lnTo>
                    <a:pt x="47" y="1214"/>
                  </a:lnTo>
                  <a:lnTo>
                    <a:pt x="47" y="1214"/>
                  </a:lnTo>
                  <a:lnTo>
                    <a:pt x="21" y="1213"/>
                  </a:lnTo>
                  <a:lnTo>
                    <a:pt x="21" y="1213"/>
                  </a:lnTo>
                  <a:lnTo>
                    <a:pt x="16" y="1213"/>
                  </a:lnTo>
                  <a:lnTo>
                    <a:pt x="11" y="1211"/>
                  </a:lnTo>
                  <a:lnTo>
                    <a:pt x="8" y="1209"/>
                  </a:lnTo>
                  <a:lnTo>
                    <a:pt x="5" y="1206"/>
                  </a:lnTo>
                  <a:lnTo>
                    <a:pt x="3" y="1203"/>
                  </a:lnTo>
                  <a:lnTo>
                    <a:pt x="1" y="1199"/>
                  </a:lnTo>
                  <a:lnTo>
                    <a:pt x="0" y="1195"/>
                  </a:lnTo>
                  <a:lnTo>
                    <a:pt x="0" y="1191"/>
                  </a:lnTo>
                  <a:lnTo>
                    <a:pt x="0" y="1191"/>
                  </a:lnTo>
                  <a:lnTo>
                    <a:pt x="0" y="1186"/>
                  </a:lnTo>
                  <a:lnTo>
                    <a:pt x="1" y="1182"/>
                  </a:lnTo>
                  <a:lnTo>
                    <a:pt x="3" y="1178"/>
                  </a:lnTo>
                  <a:lnTo>
                    <a:pt x="5" y="1175"/>
                  </a:lnTo>
                  <a:lnTo>
                    <a:pt x="8" y="1172"/>
                  </a:lnTo>
                  <a:lnTo>
                    <a:pt x="11" y="1170"/>
                  </a:lnTo>
                  <a:lnTo>
                    <a:pt x="16" y="1169"/>
                  </a:lnTo>
                  <a:lnTo>
                    <a:pt x="21" y="1168"/>
                  </a:lnTo>
                  <a:lnTo>
                    <a:pt x="21" y="1168"/>
                  </a:lnTo>
                  <a:lnTo>
                    <a:pt x="38" y="1169"/>
                  </a:lnTo>
                  <a:lnTo>
                    <a:pt x="38" y="1169"/>
                  </a:lnTo>
                  <a:lnTo>
                    <a:pt x="54" y="1170"/>
                  </a:lnTo>
                  <a:lnTo>
                    <a:pt x="72" y="1171"/>
                  </a:lnTo>
                  <a:lnTo>
                    <a:pt x="72" y="1171"/>
                  </a:lnTo>
                  <a:lnTo>
                    <a:pt x="90" y="1170"/>
                  </a:lnTo>
                  <a:lnTo>
                    <a:pt x="99" y="1169"/>
                  </a:lnTo>
                  <a:lnTo>
                    <a:pt x="105" y="1167"/>
                  </a:lnTo>
                  <a:lnTo>
                    <a:pt x="111" y="1165"/>
                  </a:lnTo>
                  <a:lnTo>
                    <a:pt x="115" y="1162"/>
                  </a:lnTo>
                  <a:lnTo>
                    <a:pt x="119" y="1157"/>
                  </a:lnTo>
                  <a:lnTo>
                    <a:pt x="121" y="1153"/>
                  </a:lnTo>
                  <a:lnTo>
                    <a:pt x="121" y="1153"/>
                  </a:lnTo>
                  <a:lnTo>
                    <a:pt x="130" y="1137"/>
                  </a:lnTo>
                  <a:lnTo>
                    <a:pt x="134" y="1122"/>
                  </a:lnTo>
                  <a:lnTo>
                    <a:pt x="137" y="1107"/>
                  </a:lnTo>
                  <a:lnTo>
                    <a:pt x="138" y="1089"/>
                  </a:lnTo>
                  <a:lnTo>
                    <a:pt x="138" y="1089"/>
                  </a:lnTo>
                  <a:lnTo>
                    <a:pt x="138" y="1076"/>
                  </a:lnTo>
                  <a:lnTo>
                    <a:pt x="139" y="1061"/>
                  </a:lnTo>
                  <a:lnTo>
                    <a:pt x="144" y="1034"/>
                  </a:lnTo>
                  <a:lnTo>
                    <a:pt x="144" y="1034"/>
                  </a:lnTo>
                  <a:lnTo>
                    <a:pt x="148" y="1005"/>
                  </a:lnTo>
                  <a:lnTo>
                    <a:pt x="149" y="990"/>
                  </a:lnTo>
                  <a:lnTo>
                    <a:pt x="150" y="976"/>
                  </a:lnTo>
                  <a:lnTo>
                    <a:pt x="150" y="822"/>
                  </a:lnTo>
                  <a:lnTo>
                    <a:pt x="150" y="822"/>
                  </a:lnTo>
                  <a:lnTo>
                    <a:pt x="150" y="797"/>
                  </a:lnTo>
                  <a:lnTo>
                    <a:pt x="151" y="771"/>
                  </a:lnTo>
                  <a:lnTo>
                    <a:pt x="151" y="771"/>
                  </a:lnTo>
                  <a:lnTo>
                    <a:pt x="152" y="741"/>
                  </a:lnTo>
                  <a:lnTo>
                    <a:pt x="153" y="711"/>
                  </a:lnTo>
                  <a:lnTo>
                    <a:pt x="151" y="681"/>
                  </a:lnTo>
                  <a:lnTo>
                    <a:pt x="150" y="667"/>
                  </a:lnTo>
                  <a:lnTo>
                    <a:pt x="148" y="652"/>
                  </a:lnTo>
                  <a:lnTo>
                    <a:pt x="148" y="652"/>
                  </a:lnTo>
                  <a:lnTo>
                    <a:pt x="145" y="639"/>
                  </a:lnTo>
                  <a:lnTo>
                    <a:pt x="144" y="625"/>
                  </a:lnTo>
                  <a:lnTo>
                    <a:pt x="142" y="597"/>
                  </a:lnTo>
                  <a:lnTo>
                    <a:pt x="142" y="568"/>
                  </a:lnTo>
                  <a:lnTo>
                    <a:pt x="143" y="539"/>
                  </a:lnTo>
                  <a:lnTo>
                    <a:pt x="143" y="539"/>
                  </a:lnTo>
                  <a:lnTo>
                    <a:pt x="144" y="495"/>
                  </a:lnTo>
                  <a:lnTo>
                    <a:pt x="144" y="316"/>
                  </a:lnTo>
                  <a:lnTo>
                    <a:pt x="144" y="316"/>
                  </a:lnTo>
                  <a:lnTo>
                    <a:pt x="143" y="273"/>
                  </a:lnTo>
                  <a:lnTo>
                    <a:pt x="141" y="231"/>
                  </a:lnTo>
                  <a:lnTo>
                    <a:pt x="141" y="231"/>
                  </a:lnTo>
                  <a:lnTo>
                    <a:pt x="138" y="190"/>
                  </a:lnTo>
                  <a:lnTo>
                    <a:pt x="138" y="147"/>
                  </a:lnTo>
                  <a:lnTo>
                    <a:pt x="138" y="147"/>
                  </a:lnTo>
                  <a:lnTo>
                    <a:pt x="137" y="131"/>
                  </a:lnTo>
                  <a:lnTo>
                    <a:pt x="136" y="114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27" y="52"/>
                  </a:lnTo>
                  <a:lnTo>
                    <a:pt x="126" y="37"/>
                  </a:lnTo>
                  <a:lnTo>
                    <a:pt x="124" y="21"/>
                  </a:lnTo>
                  <a:lnTo>
                    <a:pt x="124" y="21"/>
                  </a:lnTo>
                  <a:lnTo>
                    <a:pt x="126" y="17"/>
                  </a:lnTo>
                  <a:lnTo>
                    <a:pt x="127" y="13"/>
                  </a:lnTo>
                  <a:lnTo>
                    <a:pt x="128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4" y="4"/>
                  </a:lnTo>
                  <a:lnTo>
                    <a:pt x="138" y="2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5" y="1"/>
                  </a:lnTo>
                  <a:lnTo>
                    <a:pt x="160" y="3"/>
                  </a:lnTo>
                  <a:lnTo>
                    <a:pt x="163" y="5"/>
                  </a:lnTo>
                  <a:lnTo>
                    <a:pt x="166" y="8"/>
                  </a:lnTo>
                  <a:lnTo>
                    <a:pt x="168" y="12"/>
                  </a:lnTo>
                  <a:lnTo>
                    <a:pt x="170" y="16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71" y="35"/>
                  </a:lnTo>
                  <a:lnTo>
                    <a:pt x="173" y="48"/>
                  </a:lnTo>
                  <a:lnTo>
                    <a:pt x="178" y="75"/>
                  </a:lnTo>
                  <a:lnTo>
                    <a:pt x="178" y="75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82" y="103"/>
                  </a:lnTo>
                  <a:lnTo>
                    <a:pt x="183" y="116"/>
                  </a:lnTo>
                  <a:lnTo>
                    <a:pt x="183" y="144"/>
                  </a:lnTo>
                  <a:lnTo>
                    <a:pt x="183" y="144"/>
                  </a:lnTo>
                  <a:lnTo>
                    <a:pt x="182" y="162"/>
                  </a:lnTo>
                  <a:lnTo>
                    <a:pt x="183" y="180"/>
                  </a:lnTo>
                  <a:lnTo>
                    <a:pt x="183" y="180"/>
                  </a:lnTo>
                  <a:lnTo>
                    <a:pt x="185" y="226"/>
                  </a:lnTo>
                  <a:lnTo>
                    <a:pt x="187" y="271"/>
                  </a:lnTo>
                  <a:lnTo>
                    <a:pt x="189" y="317"/>
                  </a:lnTo>
                  <a:lnTo>
                    <a:pt x="190" y="363"/>
                  </a:lnTo>
                  <a:lnTo>
                    <a:pt x="190" y="363"/>
                  </a:lnTo>
                  <a:lnTo>
                    <a:pt x="189" y="470"/>
                  </a:lnTo>
                  <a:lnTo>
                    <a:pt x="189" y="524"/>
                  </a:lnTo>
                  <a:lnTo>
                    <a:pt x="186" y="580"/>
                  </a:lnTo>
                  <a:lnTo>
                    <a:pt x="186" y="580"/>
                  </a:lnTo>
                  <a:lnTo>
                    <a:pt x="187" y="594"/>
                  </a:lnTo>
                  <a:lnTo>
                    <a:pt x="187" y="607"/>
                  </a:lnTo>
                  <a:lnTo>
                    <a:pt x="192" y="632"/>
                  </a:lnTo>
                  <a:lnTo>
                    <a:pt x="192" y="632"/>
                  </a:lnTo>
                  <a:lnTo>
                    <a:pt x="195" y="658"/>
                  </a:lnTo>
                  <a:lnTo>
                    <a:pt x="195" y="658"/>
                  </a:lnTo>
                  <a:lnTo>
                    <a:pt x="196" y="674"/>
                  </a:lnTo>
                  <a:lnTo>
                    <a:pt x="196" y="691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51"/>
                  </a:lnTo>
                  <a:lnTo>
                    <a:pt x="196" y="937"/>
                  </a:lnTo>
                  <a:lnTo>
                    <a:pt x="196" y="937"/>
                  </a:lnTo>
                  <a:lnTo>
                    <a:pt x="195" y="954"/>
                  </a:lnTo>
                  <a:lnTo>
                    <a:pt x="194" y="971"/>
                  </a:lnTo>
                  <a:lnTo>
                    <a:pt x="190" y="1002"/>
                  </a:lnTo>
                  <a:lnTo>
                    <a:pt x="190" y="1002"/>
                  </a:lnTo>
                  <a:lnTo>
                    <a:pt x="185" y="1034"/>
                  </a:lnTo>
                  <a:lnTo>
                    <a:pt x="183" y="1050"/>
                  </a:lnTo>
                  <a:lnTo>
                    <a:pt x="183" y="1067"/>
                  </a:lnTo>
                  <a:lnTo>
                    <a:pt x="183" y="1074"/>
                  </a:lnTo>
                  <a:lnTo>
                    <a:pt x="183" y="1074"/>
                  </a:lnTo>
                  <a:lnTo>
                    <a:pt x="182" y="1106"/>
                  </a:lnTo>
                  <a:lnTo>
                    <a:pt x="181" y="1121"/>
                  </a:lnTo>
                  <a:lnTo>
                    <a:pt x="179" y="1137"/>
                  </a:lnTo>
                  <a:lnTo>
                    <a:pt x="175" y="1151"/>
                  </a:lnTo>
                  <a:lnTo>
                    <a:pt x="170" y="1166"/>
                  </a:lnTo>
                  <a:lnTo>
                    <a:pt x="166" y="1172"/>
                  </a:lnTo>
                  <a:lnTo>
                    <a:pt x="162" y="1178"/>
                  </a:lnTo>
                  <a:lnTo>
                    <a:pt x="158" y="1185"/>
                  </a:lnTo>
                  <a:lnTo>
                    <a:pt x="151" y="1191"/>
                  </a:lnTo>
                  <a:lnTo>
                    <a:pt x="151" y="1191"/>
                  </a:lnTo>
                  <a:lnTo>
                    <a:pt x="143" y="1198"/>
                  </a:lnTo>
                  <a:lnTo>
                    <a:pt x="134" y="1204"/>
                  </a:lnTo>
                  <a:lnTo>
                    <a:pt x="124" y="1208"/>
                  </a:lnTo>
                  <a:lnTo>
                    <a:pt x="114" y="1211"/>
                  </a:lnTo>
                  <a:lnTo>
                    <a:pt x="105" y="1213"/>
                  </a:lnTo>
                  <a:lnTo>
                    <a:pt x="95" y="1214"/>
                  </a:lnTo>
                  <a:lnTo>
                    <a:pt x="74" y="1215"/>
                  </a:lnTo>
                  <a:lnTo>
                    <a:pt x="74" y="12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1" name="Freeform 787"/>
            <p:cNvSpPr/>
            <p:nvPr/>
          </p:nvSpPr>
          <p:spPr bwMode="auto">
            <a:xfrm>
              <a:off x="6316663" y="4768850"/>
              <a:ext cx="566738" cy="33338"/>
            </a:xfrm>
            <a:custGeom>
              <a:avLst/>
              <a:gdLst/>
              <a:ahLst/>
              <a:cxnLst>
                <a:cxn ang="0">
                  <a:pos x="1046" y="64"/>
                </a:cxn>
                <a:cxn ang="0">
                  <a:pos x="989" y="62"/>
                </a:cxn>
                <a:cxn ang="0">
                  <a:pos x="932" y="57"/>
                </a:cxn>
                <a:cxn ang="0">
                  <a:pos x="841" y="50"/>
                </a:cxn>
                <a:cxn ang="0">
                  <a:pos x="831" y="50"/>
                </a:cxn>
                <a:cxn ang="0">
                  <a:pos x="806" y="51"/>
                </a:cxn>
                <a:cxn ang="0">
                  <a:pos x="704" y="56"/>
                </a:cxn>
                <a:cxn ang="0">
                  <a:pos x="656" y="59"/>
                </a:cxn>
                <a:cxn ang="0">
                  <a:pos x="621" y="61"/>
                </a:cxn>
                <a:cxn ang="0">
                  <a:pos x="611" y="61"/>
                </a:cxn>
                <a:cxn ang="0">
                  <a:pos x="561" y="60"/>
                </a:cxn>
                <a:cxn ang="0">
                  <a:pos x="515" y="58"/>
                </a:cxn>
                <a:cxn ang="0">
                  <a:pos x="489" y="58"/>
                </a:cxn>
                <a:cxn ang="0">
                  <a:pos x="409" y="52"/>
                </a:cxn>
                <a:cxn ang="0">
                  <a:pos x="353" y="48"/>
                </a:cxn>
                <a:cxn ang="0">
                  <a:pos x="296" y="46"/>
                </a:cxn>
                <a:cxn ang="0">
                  <a:pos x="23" y="46"/>
                </a:cxn>
                <a:cxn ang="0">
                  <a:pos x="12" y="44"/>
                </a:cxn>
                <a:cxn ang="0">
                  <a:pos x="6" y="39"/>
                </a:cxn>
                <a:cxn ang="0">
                  <a:pos x="2" y="31"/>
                </a:cxn>
                <a:cxn ang="0">
                  <a:pos x="0" y="23"/>
                </a:cxn>
                <a:cxn ang="0">
                  <a:pos x="1" y="19"/>
                </a:cxn>
                <a:cxn ang="0">
                  <a:pos x="3" y="11"/>
                </a:cxn>
                <a:cxn ang="0">
                  <a:pos x="8" y="5"/>
                </a:cxn>
                <a:cxn ang="0">
                  <a:pos x="17" y="1"/>
                </a:cxn>
                <a:cxn ang="0">
                  <a:pos x="313" y="0"/>
                </a:cxn>
                <a:cxn ang="0">
                  <a:pos x="344" y="1"/>
                </a:cxn>
                <a:cxn ang="0">
                  <a:pos x="436" y="7"/>
                </a:cxn>
                <a:cxn ang="0">
                  <a:pos x="482" y="11"/>
                </a:cxn>
                <a:cxn ang="0">
                  <a:pos x="530" y="13"/>
                </a:cxn>
                <a:cxn ang="0">
                  <a:pos x="550" y="14"/>
                </a:cxn>
                <a:cxn ang="0">
                  <a:pos x="598" y="15"/>
                </a:cxn>
                <a:cxn ang="0">
                  <a:pos x="630" y="14"/>
                </a:cxn>
                <a:cxn ang="0">
                  <a:pos x="658" y="12"/>
                </a:cxn>
                <a:cxn ang="0">
                  <a:pos x="719" y="7"/>
                </a:cxn>
                <a:cxn ang="0">
                  <a:pos x="803" y="5"/>
                </a:cxn>
                <a:cxn ang="0">
                  <a:pos x="835" y="6"/>
                </a:cxn>
                <a:cxn ang="0">
                  <a:pos x="856" y="7"/>
                </a:cxn>
                <a:cxn ang="0">
                  <a:pos x="957" y="16"/>
                </a:cxn>
                <a:cxn ang="0">
                  <a:pos x="1049" y="19"/>
                </a:cxn>
                <a:cxn ang="0">
                  <a:pos x="1055" y="20"/>
                </a:cxn>
                <a:cxn ang="0">
                  <a:pos x="1063" y="23"/>
                </a:cxn>
                <a:cxn ang="0">
                  <a:pos x="1068" y="30"/>
                </a:cxn>
                <a:cxn ang="0">
                  <a:pos x="1071" y="38"/>
                </a:cxn>
                <a:cxn ang="0">
                  <a:pos x="1071" y="42"/>
                </a:cxn>
                <a:cxn ang="0">
                  <a:pos x="1070" y="50"/>
                </a:cxn>
                <a:cxn ang="0">
                  <a:pos x="1066" y="58"/>
                </a:cxn>
                <a:cxn ang="0">
                  <a:pos x="1059" y="63"/>
                </a:cxn>
                <a:cxn ang="0">
                  <a:pos x="1049" y="64"/>
                </a:cxn>
              </a:cxnLst>
              <a:rect l="0" t="0" r="r" b="b"/>
              <a:pathLst>
                <a:path w="1071" h="64">
                  <a:moveTo>
                    <a:pt x="1046" y="64"/>
                  </a:moveTo>
                  <a:lnTo>
                    <a:pt x="1046" y="64"/>
                  </a:lnTo>
                  <a:lnTo>
                    <a:pt x="1017" y="64"/>
                  </a:lnTo>
                  <a:lnTo>
                    <a:pt x="989" y="62"/>
                  </a:lnTo>
                  <a:lnTo>
                    <a:pt x="932" y="57"/>
                  </a:lnTo>
                  <a:lnTo>
                    <a:pt x="932" y="57"/>
                  </a:lnTo>
                  <a:lnTo>
                    <a:pt x="886" y="53"/>
                  </a:lnTo>
                  <a:lnTo>
                    <a:pt x="841" y="50"/>
                  </a:lnTo>
                  <a:lnTo>
                    <a:pt x="841" y="50"/>
                  </a:lnTo>
                  <a:lnTo>
                    <a:pt x="831" y="50"/>
                  </a:lnTo>
                  <a:lnTo>
                    <a:pt x="831" y="50"/>
                  </a:lnTo>
                  <a:lnTo>
                    <a:pt x="806" y="51"/>
                  </a:lnTo>
                  <a:lnTo>
                    <a:pt x="774" y="52"/>
                  </a:lnTo>
                  <a:lnTo>
                    <a:pt x="704" y="56"/>
                  </a:lnTo>
                  <a:lnTo>
                    <a:pt x="704" y="56"/>
                  </a:lnTo>
                  <a:lnTo>
                    <a:pt x="656" y="59"/>
                  </a:lnTo>
                  <a:lnTo>
                    <a:pt x="621" y="61"/>
                  </a:lnTo>
                  <a:lnTo>
                    <a:pt x="621" y="61"/>
                  </a:lnTo>
                  <a:lnTo>
                    <a:pt x="611" y="61"/>
                  </a:lnTo>
                  <a:lnTo>
                    <a:pt x="611" y="61"/>
                  </a:lnTo>
                  <a:lnTo>
                    <a:pt x="586" y="60"/>
                  </a:lnTo>
                  <a:lnTo>
                    <a:pt x="561" y="60"/>
                  </a:lnTo>
                  <a:lnTo>
                    <a:pt x="561" y="60"/>
                  </a:lnTo>
                  <a:lnTo>
                    <a:pt x="515" y="58"/>
                  </a:lnTo>
                  <a:lnTo>
                    <a:pt x="515" y="58"/>
                  </a:lnTo>
                  <a:lnTo>
                    <a:pt x="489" y="58"/>
                  </a:lnTo>
                  <a:lnTo>
                    <a:pt x="462" y="56"/>
                  </a:lnTo>
                  <a:lnTo>
                    <a:pt x="409" y="52"/>
                  </a:lnTo>
                  <a:lnTo>
                    <a:pt x="409" y="52"/>
                  </a:lnTo>
                  <a:lnTo>
                    <a:pt x="353" y="48"/>
                  </a:lnTo>
                  <a:lnTo>
                    <a:pt x="324" y="47"/>
                  </a:lnTo>
                  <a:lnTo>
                    <a:pt x="296" y="4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7" y="46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2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3" y="11"/>
                  </a:lnTo>
                  <a:lnTo>
                    <a:pt x="6" y="8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2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44" y="1"/>
                  </a:lnTo>
                  <a:lnTo>
                    <a:pt x="375" y="2"/>
                  </a:lnTo>
                  <a:lnTo>
                    <a:pt x="436" y="7"/>
                  </a:lnTo>
                  <a:lnTo>
                    <a:pt x="436" y="7"/>
                  </a:lnTo>
                  <a:lnTo>
                    <a:pt x="482" y="11"/>
                  </a:lnTo>
                  <a:lnTo>
                    <a:pt x="530" y="13"/>
                  </a:lnTo>
                  <a:lnTo>
                    <a:pt x="530" y="13"/>
                  </a:lnTo>
                  <a:lnTo>
                    <a:pt x="550" y="14"/>
                  </a:lnTo>
                  <a:lnTo>
                    <a:pt x="550" y="14"/>
                  </a:lnTo>
                  <a:lnTo>
                    <a:pt x="573" y="15"/>
                  </a:lnTo>
                  <a:lnTo>
                    <a:pt x="598" y="15"/>
                  </a:lnTo>
                  <a:lnTo>
                    <a:pt x="598" y="15"/>
                  </a:lnTo>
                  <a:lnTo>
                    <a:pt x="630" y="14"/>
                  </a:lnTo>
                  <a:lnTo>
                    <a:pt x="658" y="12"/>
                  </a:lnTo>
                  <a:lnTo>
                    <a:pt x="658" y="12"/>
                  </a:lnTo>
                  <a:lnTo>
                    <a:pt x="683" y="9"/>
                  </a:lnTo>
                  <a:lnTo>
                    <a:pt x="719" y="7"/>
                  </a:lnTo>
                  <a:lnTo>
                    <a:pt x="760" y="6"/>
                  </a:lnTo>
                  <a:lnTo>
                    <a:pt x="803" y="5"/>
                  </a:lnTo>
                  <a:lnTo>
                    <a:pt x="803" y="5"/>
                  </a:lnTo>
                  <a:lnTo>
                    <a:pt x="835" y="6"/>
                  </a:lnTo>
                  <a:lnTo>
                    <a:pt x="856" y="7"/>
                  </a:lnTo>
                  <a:lnTo>
                    <a:pt x="856" y="7"/>
                  </a:lnTo>
                  <a:lnTo>
                    <a:pt x="908" y="12"/>
                  </a:lnTo>
                  <a:lnTo>
                    <a:pt x="957" y="16"/>
                  </a:lnTo>
                  <a:lnTo>
                    <a:pt x="1004" y="19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5" y="20"/>
                  </a:lnTo>
                  <a:lnTo>
                    <a:pt x="1059" y="21"/>
                  </a:lnTo>
                  <a:lnTo>
                    <a:pt x="1063" y="23"/>
                  </a:lnTo>
                  <a:lnTo>
                    <a:pt x="1066" y="26"/>
                  </a:lnTo>
                  <a:lnTo>
                    <a:pt x="1068" y="30"/>
                  </a:lnTo>
                  <a:lnTo>
                    <a:pt x="1070" y="33"/>
                  </a:lnTo>
                  <a:lnTo>
                    <a:pt x="1071" y="38"/>
                  </a:lnTo>
                  <a:lnTo>
                    <a:pt x="1071" y="42"/>
                  </a:lnTo>
                  <a:lnTo>
                    <a:pt x="1071" y="42"/>
                  </a:lnTo>
                  <a:lnTo>
                    <a:pt x="1071" y="47"/>
                  </a:lnTo>
                  <a:lnTo>
                    <a:pt x="1070" y="50"/>
                  </a:lnTo>
                  <a:lnTo>
                    <a:pt x="1068" y="54"/>
                  </a:lnTo>
                  <a:lnTo>
                    <a:pt x="1066" y="58"/>
                  </a:lnTo>
                  <a:lnTo>
                    <a:pt x="1063" y="60"/>
                  </a:lnTo>
                  <a:lnTo>
                    <a:pt x="1059" y="63"/>
                  </a:lnTo>
                  <a:lnTo>
                    <a:pt x="1055" y="64"/>
                  </a:lnTo>
                  <a:lnTo>
                    <a:pt x="1049" y="64"/>
                  </a:lnTo>
                  <a:lnTo>
                    <a:pt x="1046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2" name="Freeform 788"/>
            <p:cNvSpPr/>
            <p:nvPr/>
          </p:nvSpPr>
          <p:spPr bwMode="auto">
            <a:xfrm>
              <a:off x="6286501" y="4154488"/>
              <a:ext cx="271463" cy="207963"/>
            </a:xfrm>
            <a:custGeom>
              <a:avLst/>
              <a:gdLst/>
              <a:ahLst/>
              <a:cxnLst>
                <a:cxn ang="0">
                  <a:pos x="391" y="389"/>
                </a:cxn>
                <a:cxn ang="0">
                  <a:pos x="377" y="372"/>
                </a:cxn>
                <a:cxn ang="0">
                  <a:pos x="378" y="358"/>
                </a:cxn>
                <a:cxn ang="0">
                  <a:pos x="388" y="349"/>
                </a:cxn>
                <a:cxn ang="0">
                  <a:pos x="415" y="338"/>
                </a:cxn>
                <a:cxn ang="0">
                  <a:pos x="443" y="329"/>
                </a:cxn>
                <a:cxn ang="0">
                  <a:pos x="458" y="310"/>
                </a:cxn>
                <a:cxn ang="0">
                  <a:pos x="467" y="264"/>
                </a:cxn>
                <a:cxn ang="0">
                  <a:pos x="464" y="206"/>
                </a:cxn>
                <a:cxn ang="0">
                  <a:pos x="465" y="164"/>
                </a:cxn>
                <a:cxn ang="0">
                  <a:pos x="458" y="107"/>
                </a:cxn>
                <a:cxn ang="0">
                  <a:pos x="440" y="81"/>
                </a:cxn>
                <a:cxn ang="0">
                  <a:pos x="409" y="57"/>
                </a:cxn>
                <a:cxn ang="0">
                  <a:pos x="373" y="48"/>
                </a:cxn>
                <a:cxn ang="0">
                  <a:pos x="328" y="48"/>
                </a:cxn>
                <a:cxn ang="0">
                  <a:pos x="265" y="49"/>
                </a:cxn>
                <a:cxn ang="0">
                  <a:pos x="155" y="48"/>
                </a:cxn>
                <a:cxn ang="0">
                  <a:pos x="108" y="54"/>
                </a:cxn>
                <a:cxn ang="0">
                  <a:pos x="84" y="69"/>
                </a:cxn>
                <a:cxn ang="0">
                  <a:pos x="66" y="95"/>
                </a:cxn>
                <a:cxn ang="0">
                  <a:pos x="55" y="147"/>
                </a:cxn>
                <a:cxn ang="0">
                  <a:pos x="49" y="261"/>
                </a:cxn>
                <a:cxn ang="0">
                  <a:pos x="64" y="299"/>
                </a:cxn>
                <a:cxn ang="0">
                  <a:pos x="99" y="324"/>
                </a:cxn>
                <a:cxn ang="0">
                  <a:pos x="122" y="332"/>
                </a:cxn>
                <a:cxn ang="0">
                  <a:pos x="127" y="332"/>
                </a:cxn>
                <a:cxn ang="0">
                  <a:pos x="138" y="335"/>
                </a:cxn>
                <a:cxn ang="0">
                  <a:pos x="148" y="350"/>
                </a:cxn>
                <a:cxn ang="0">
                  <a:pos x="145" y="368"/>
                </a:cxn>
                <a:cxn ang="0">
                  <a:pos x="133" y="376"/>
                </a:cxn>
                <a:cxn ang="0">
                  <a:pos x="120" y="380"/>
                </a:cxn>
                <a:cxn ang="0">
                  <a:pos x="77" y="364"/>
                </a:cxn>
                <a:cxn ang="0">
                  <a:pos x="22" y="321"/>
                </a:cxn>
                <a:cxn ang="0">
                  <a:pos x="9" y="300"/>
                </a:cxn>
                <a:cxn ang="0">
                  <a:pos x="0" y="256"/>
                </a:cxn>
                <a:cxn ang="0">
                  <a:pos x="6" y="175"/>
                </a:cxn>
                <a:cxn ang="0">
                  <a:pos x="19" y="97"/>
                </a:cxn>
                <a:cxn ang="0">
                  <a:pos x="35" y="56"/>
                </a:cxn>
                <a:cxn ang="0">
                  <a:pos x="63" y="23"/>
                </a:cxn>
                <a:cxn ang="0">
                  <a:pos x="103" y="7"/>
                </a:cxn>
                <a:cxn ang="0">
                  <a:pos x="160" y="1"/>
                </a:cxn>
                <a:cxn ang="0">
                  <a:pos x="244" y="3"/>
                </a:cxn>
                <a:cxn ang="0">
                  <a:pos x="304" y="4"/>
                </a:cxn>
                <a:cxn ang="0">
                  <a:pos x="357" y="3"/>
                </a:cxn>
                <a:cxn ang="0">
                  <a:pos x="417" y="10"/>
                </a:cxn>
                <a:cxn ang="0">
                  <a:pos x="450" y="27"/>
                </a:cxn>
                <a:cxn ang="0">
                  <a:pos x="498" y="84"/>
                </a:cxn>
                <a:cxn ang="0">
                  <a:pos x="509" y="118"/>
                </a:cxn>
                <a:cxn ang="0">
                  <a:pos x="512" y="160"/>
                </a:cxn>
                <a:cxn ang="0">
                  <a:pos x="512" y="217"/>
                </a:cxn>
                <a:cxn ang="0">
                  <a:pos x="513" y="275"/>
                </a:cxn>
                <a:cxn ang="0">
                  <a:pos x="501" y="327"/>
                </a:cxn>
                <a:cxn ang="0">
                  <a:pos x="475" y="360"/>
                </a:cxn>
                <a:cxn ang="0">
                  <a:pos x="457" y="372"/>
                </a:cxn>
                <a:cxn ang="0">
                  <a:pos x="436" y="384"/>
                </a:cxn>
                <a:cxn ang="0">
                  <a:pos x="428" y="384"/>
                </a:cxn>
                <a:cxn ang="0">
                  <a:pos x="414" y="386"/>
                </a:cxn>
                <a:cxn ang="0">
                  <a:pos x="399" y="391"/>
                </a:cxn>
              </a:cxnLst>
              <a:rect l="0" t="0" r="r" b="b"/>
              <a:pathLst>
                <a:path w="514" h="391">
                  <a:moveTo>
                    <a:pt x="399" y="391"/>
                  </a:moveTo>
                  <a:lnTo>
                    <a:pt x="399" y="391"/>
                  </a:lnTo>
                  <a:lnTo>
                    <a:pt x="395" y="390"/>
                  </a:lnTo>
                  <a:lnTo>
                    <a:pt x="391" y="389"/>
                  </a:lnTo>
                  <a:lnTo>
                    <a:pt x="388" y="388"/>
                  </a:lnTo>
                  <a:lnTo>
                    <a:pt x="384" y="385"/>
                  </a:lnTo>
                  <a:lnTo>
                    <a:pt x="380" y="378"/>
                  </a:lnTo>
                  <a:lnTo>
                    <a:pt x="377" y="372"/>
                  </a:lnTo>
                  <a:lnTo>
                    <a:pt x="377" y="372"/>
                  </a:lnTo>
                  <a:lnTo>
                    <a:pt x="376" y="367"/>
                  </a:lnTo>
                  <a:lnTo>
                    <a:pt x="376" y="361"/>
                  </a:lnTo>
                  <a:lnTo>
                    <a:pt x="378" y="358"/>
                  </a:lnTo>
                  <a:lnTo>
                    <a:pt x="380" y="355"/>
                  </a:lnTo>
                  <a:lnTo>
                    <a:pt x="382" y="351"/>
                  </a:lnTo>
                  <a:lnTo>
                    <a:pt x="388" y="349"/>
                  </a:lnTo>
                  <a:lnTo>
                    <a:pt x="388" y="349"/>
                  </a:lnTo>
                  <a:lnTo>
                    <a:pt x="395" y="344"/>
                  </a:lnTo>
                  <a:lnTo>
                    <a:pt x="402" y="341"/>
                  </a:lnTo>
                  <a:lnTo>
                    <a:pt x="415" y="338"/>
                  </a:lnTo>
                  <a:lnTo>
                    <a:pt x="415" y="338"/>
                  </a:lnTo>
                  <a:lnTo>
                    <a:pt x="425" y="337"/>
                  </a:lnTo>
                  <a:lnTo>
                    <a:pt x="434" y="334"/>
                  </a:lnTo>
                  <a:lnTo>
                    <a:pt x="439" y="332"/>
                  </a:lnTo>
                  <a:lnTo>
                    <a:pt x="443" y="329"/>
                  </a:lnTo>
                  <a:lnTo>
                    <a:pt x="447" y="325"/>
                  </a:lnTo>
                  <a:lnTo>
                    <a:pt x="453" y="320"/>
                  </a:lnTo>
                  <a:lnTo>
                    <a:pt x="453" y="320"/>
                  </a:lnTo>
                  <a:lnTo>
                    <a:pt x="458" y="310"/>
                  </a:lnTo>
                  <a:lnTo>
                    <a:pt x="462" y="300"/>
                  </a:lnTo>
                  <a:lnTo>
                    <a:pt x="465" y="289"/>
                  </a:lnTo>
                  <a:lnTo>
                    <a:pt x="466" y="276"/>
                  </a:lnTo>
                  <a:lnTo>
                    <a:pt x="467" y="264"/>
                  </a:lnTo>
                  <a:lnTo>
                    <a:pt x="467" y="250"/>
                  </a:lnTo>
                  <a:lnTo>
                    <a:pt x="465" y="224"/>
                  </a:lnTo>
                  <a:lnTo>
                    <a:pt x="465" y="224"/>
                  </a:lnTo>
                  <a:lnTo>
                    <a:pt x="464" y="206"/>
                  </a:lnTo>
                  <a:lnTo>
                    <a:pt x="464" y="190"/>
                  </a:lnTo>
                  <a:lnTo>
                    <a:pt x="465" y="181"/>
                  </a:lnTo>
                  <a:lnTo>
                    <a:pt x="465" y="181"/>
                  </a:lnTo>
                  <a:lnTo>
                    <a:pt x="465" y="164"/>
                  </a:lnTo>
                  <a:lnTo>
                    <a:pt x="465" y="148"/>
                  </a:lnTo>
                  <a:lnTo>
                    <a:pt x="464" y="134"/>
                  </a:lnTo>
                  <a:lnTo>
                    <a:pt x="462" y="120"/>
                  </a:lnTo>
                  <a:lnTo>
                    <a:pt x="458" y="107"/>
                  </a:lnTo>
                  <a:lnTo>
                    <a:pt x="455" y="100"/>
                  </a:lnTo>
                  <a:lnTo>
                    <a:pt x="451" y="93"/>
                  </a:lnTo>
                  <a:lnTo>
                    <a:pt x="445" y="87"/>
                  </a:lnTo>
                  <a:lnTo>
                    <a:pt x="440" y="81"/>
                  </a:lnTo>
                  <a:lnTo>
                    <a:pt x="427" y="68"/>
                  </a:lnTo>
                  <a:lnTo>
                    <a:pt x="427" y="68"/>
                  </a:lnTo>
                  <a:lnTo>
                    <a:pt x="419" y="61"/>
                  </a:lnTo>
                  <a:lnTo>
                    <a:pt x="409" y="57"/>
                  </a:lnTo>
                  <a:lnTo>
                    <a:pt x="401" y="53"/>
                  </a:lnTo>
                  <a:lnTo>
                    <a:pt x="392" y="51"/>
                  </a:lnTo>
                  <a:lnTo>
                    <a:pt x="382" y="49"/>
                  </a:lnTo>
                  <a:lnTo>
                    <a:pt x="373" y="48"/>
                  </a:lnTo>
                  <a:lnTo>
                    <a:pt x="356" y="48"/>
                  </a:lnTo>
                  <a:lnTo>
                    <a:pt x="356" y="48"/>
                  </a:lnTo>
                  <a:lnTo>
                    <a:pt x="328" y="48"/>
                  </a:lnTo>
                  <a:lnTo>
                    <a:pt x="328" y="48"/>
                  </a:lnTo>
                  <a:lnTo>
                    <a:pt x="311" y="49"/>
                  </a:lnTo>
                  <a:lnTo>
                    <a:pt x="310" y="49"/>
                  </a:lnTo>
                  <a:lnTo>
                    <a:pt x="265" y="49"/>
                  </a:lnTo>
                  <a:lnTo>
                    <a:pt x="265" y="49"/>
                  </a:lnTo>
                  <a:lnTo>
                    <a:pt x="214" y="49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39" y="49"/>
                  </a:lnTo>
                  <a:lnTo>
                    <a:pt x="122" y="50"/>
                  </a:lnTo>
                  <a:lnTo>
                    <a:pt x="108" y="54"/>
                  </a:lnTo>
                  <a:lnTo>
                    <a:pt x="101" y="57"/>
                  </a:lnTo>
                  <a:lnTo>
                    <a:pt x="95" y="60"/>
                  </a:lnTo>
                  <a:lnTo>
                    <a:pt x="89" y="64"/>
                  </a:lnTo>
                  <a:lnTo>
                    <a:pt x="84" y="69"/>
                  </a:lnTo>
                  <a:lnTo>
                    <a:pt x="79" y="75"/>
                  </a:lnTo>
                  <a:lnTo>
                    <a:pt x="75" y="81"/>
                  </a:lnTo>
                  <a:lnTo>
                    <a:pt x="70" y="87"/>
                  </a:lnTo>
                  <a:lnTo>
                    <a:pt x="66" y="95"/>
                  </a:lnTo>
                  <a:lnTo>
                    <a:pt x="63" y="105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55" y="147"/>
                  </a:lnTo>
                  <a:lnTo>
                    <a:pt x="51" y="183"/>
                  </a:lnTo>
                  <a:lnTo>
                    <a:pt x="49" y="221"/>
                  </a:lnTo>
                  <a:lnTo>
                    <a:pt x="49" y="261"/>
                  </a:lnTo>
                  <a:lnTo>
                    <a:pt x="49" y="261"/>
                  </a:lnTo>
                  <a:lnTo>
                    <a:pt x="50" y="271"/>
                  </a:lnTo>
                  <a:lnTo>
                    <a:pt x="53" y="281"/>
                  </a:lnTo>
                  <a:lnTo>
                    <a:pt x="58" y="291"/>
                  </a:lnTo>
                  <a:lnTo>
                    <a:pt x="64" y="299"/>
                  </a:lnTo>
                  <a:lnTo>
                    <a:pt x="73" y="307"/>
                  </a:lnTo>
                  <a:lnTo>
                    <a:pt x="81" y="313"/>
                  </a:lnTo>
                  <a:lnTo>
                    <a:pt x="90" y="320"/>
                  </a:lnTo>
                  <a:lnTo>
                    <a:pt x="99" y="324"/>
                  </a:lnTo>
                  <a:lnTo>
                    <a:pt x="99" y="324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122" y="332"/>
                  </a:lnTo>
                  <a:lnTo>
                    <a:pt x="123" y="332"/>
                  </a:lnTo>
                  <a:lnTo>
                    <a:pt x="124" y="332"/>
                  </a:lnTo>
                  <a:lnTo>
                    <a:pt x="124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30" y="332"/>
                  </a:lnTo>
                  <a:lnTo>
                    <a:pt x="135" y="333"/>
                  </a:lnTo>
                  <a:lnTo>
                    <a:pt x="138" y="335"/>
                  </a:lnTo>
                  <a:lnTo>
                    <a:pt x="141" y="337"/>
                  </a:lnTo>
                  <a:lnTo>
                    <a:pt x="145" y="343"/>
                  </a:lnTo>
                  <a:lnTo>
                    <a:pt x="148" y="350"/>
                  </a:lnTo>
                  <a:lnTo>
                    <a:pt x="148" y="350"/>
                  </a:lnTo>
                  <a:lnTo>
                    <a:pt x="149" y="355"/>
                  </a:lnTo>
                  <a:lnTo>
                    <a:pt x="148" y="361"/>
                  </a:lnTo>
                  <a:lnTo>
                    <a:pt x="147" y="365"/>
                  </a:lnTo>
                  <a:lnTo>
                    <a:pt x="145" y="368"/>
                  </a:lnTo>
                  <a:lnTo>
                    <a:pt x="143" y="371"/>
                  </a:lnTo>
                  <a:lnTo>
                    <a:pt x="139" y="374"/>
                  </a:lnTo>
                  <a:lnTo>
                    <a:pt x="139" y="374"/>
                  </a:lnTo>
                  <a:lnTo>
                    <a:pt x="133" y="376"/>
                  </a:lnTo>
                  <a:lnTo>
                    <a:pt x="129" y="378"/>
                  </a:lnTo>
                  <a:lnTo>
                    <a:pt x="125" y="380"/>
                  </a:lnTo>
                  <a:lnTo>
                    <a:pt x="120" y="380"/>
                  </a:lnTo>
                  <a:lnTo>
                    <a:pt x="120" y="380"/>
                  </a:lnTo>
                  <a:lnTo>
                    <a:pt x="110" y="378"/>
                  </a:lnTo>
                  <a:lnTo>
                    <a:pt x="99" y="375"/>
                  </a:lnTo>
                  <a:lnTo>
                    <a:pt x="88" y="371"/>
                  </a:lnTo>
                  <a:lnTo>
                    <a:pt x="77" y="364"/>
                  </a:lnTo>
                  <a:lnTo>
                    <a:pt x="63" y="356"/>
                  </a:lnTo>
                  <a:lnTo>
                    <a:pt x="50" y="345"/>
                  </a:lnTo>
                  <a:lnTo>
                    <a:pt x="36" y="334"/>
                  </a:lnTo>
                  <a:lnTo>
                    <a:pt x="22" y="321"/>
                  </a:lnTo>
                  <a:lnTo>
                    <a:pt x="22" y="321"/>
                  </a:lnTo>
                  <a:lnTo>
                    <a:pt x="17" y="314"/>
                  </a:lnTo>
                  <a:lnTo>
                    <a:pt x="13" y="307"/>
                  </a:lnTo>
                  <a:lnTo>
                    <a:pt x="9" y="300"/>
                  </a:lnTo>
                  <a:lnTo>
                    <a:pt x="5" y="292"/>
                  </a:lnTo>
                  <a:lnTo>
                    <a:pt x="3" y="283"/>
                  </a:lnTo>
                  <a:lnTo>
                    <a:pt x="1" y="274"/>
                  </a:lnTo>
                  <a:lnTo>
                    <a:pt x="0" y="256"/>
                  </a:lnTo>
                  <a:lnTo>
                    <a:pt x="0" y="235"/>
                  </a:lnTo>
                  <a:lnTo>
                    <a:pt x="1" y="215"/>
                  </a:lnTo>
                  <a:lnTo>
                    <a:pt x="6" y="175"/>
                  </a:lnTo>
                  <a:lnTo>
                    <a:pt x="6" y="175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4" y="118"/>
                  </a:lnTo>
                  <a:lnTo>
                    <a:pt x="19" y="97"/>
                  </a:lnTo>
                  <a:lnTo>
                    <a:pt x="22" y="86"/>
                  </a:lnTo>
                  <a:lnTo>
                    <a:pt x="26" y="76"/>
                  </a:lnTo>
                  <a:lnTo>
                    <a:pt x="30" y="66"/>
                  </a:lnTo>
                  <a:lnTo>
                    <a:pt x="35" y="56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30"/>
                  </a:lnTo>
                  <a:lnTo>
                    <a:pt x="63" y="23"/>
                  </a:lnTo>
                  <a:lnTo>
                    <a:pt x="72" y="17"/>
                  </a:lnTo>
                  <a:lnTo>
                    <a:pt x="81" y="13"/>
                  </a:lnTo>
                  <a:lnTo>
                    <a:pt x="91" y="9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40" y="3"/>
                  </a:lnTo>
                  <a:lnTo>
                    <a:pt x="160" y="1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214" y="1"/>
                  </a:lnTo>
                  <a:lnTo>
                    <a:pt x="244" y="3"/>
                  </a:lnTo>
                  <a:lnTo>
                    <a:pt x="244" y="3"/>
                  </a:lnTo>
                  <a:lnTo>
                    <a:pt x="274" y="4"/>
                  </a:lnTo>
                  <a:lnTo>
                    <a:pt x="304" y="4"/>
                  </a:lnTo>
                  <a:lnTo>
                    <a:pt x="304" y="4"/>
                  </a:lnTo>
                  <a:lnTo>
                    <a:pt x="329" y="4"/>
                  </a:lnTo>
                  <a:lnTo>
                    <a:pt x="329" y="4"/>
                  </a:lnTo>
                  <a:lnTo>
                    <a:pt x="357" y="3"/>
                  </a:lnTo>
                  <a:lnTo>
                    <a:pt x="357" y="3"/>
                  </a:lnTo>
                  <a:lnTo>
                    <a:pt x="380" y="4"/>
                  </a:lnTo>
                  <a:lnTo>
                    <a:pt x="393" y="5"/>
                  </a:lnTo>
                  <a:lnTo>
                    <a:pt x="405" y="7"/>
                  </a:lnTo>
                  <a:lnTo>
                    <a:pt x="417" y="10"/>
                  </a:lnTo>
                  <a:lnTo>
                    <a:pt x="428" y="14"/>
                  </a:lnTo>
                  <a:lnTo>
                    <a:pt x="439" y="20"/>
                  </a:lnTo>
                  <a:lnTo>
                    <a:pt x="450" y="27"/>
                  </a:lnTo>
                  <a:lnTo>
                    <a:pt x="450" y="27"/>
                  </a:lnTo>
                  <a:lnTo>
                    <a:pt x="464" y="41"/>
                  </a:lnTo>
                  <a:lnTo>
                    <a:pt x="477" y="54"/>
                  </a:lnTo>
                  <a:lnTo>
                    <a:pt x="489" y="69"/>
                  </a:lnTo>
                  <a:lnTo>
                    <a:pt x="498" y="84"/>
                  </a:lnTo>
                  <a:lnTo>
                    <a:pt x="502" y="91"/>
                  </a:lnTo>
                  <a:lnTo>
                    <a:pt x="505" y="101"/>
                  </a:lnTo>
                  <a:lnTo>
                    <a:pt x="507" y="109"/>
                  </a:lnTo>
                  <a:lnTo>
                    <a:pt x="509" y="118"/>
                  </a:lnTo>
                  <a:lnTo>
                    <a:pt x="512" y="127"/>
                  </a:lnTo>
                  <a:lnTo>
                    <a:pt x="513" y="138"/>
                  </a:lnTo>
                  <a:lnTo>
                    <a:pt x="513" y="148"/>
                  </a:lnTo>
                  <a:lnTo>
                    <a:pt x="512" y="160"/>
                  </a:lnTo>
                  <a:lnTo>
                    <a:pt x="512" y="160"/>
                  </a:lnTo>
                  <a:lnTo>
                    <a:pt x="511" y="173"/>
                  </a:lnTo>
                  <a:lnTo>
                    <a:pt x="511" y="187"/>
                  </a:lnTo>
                  <a:lnTo>
                    <a:pt x="512" y="217"/>
                  </a:lnTo>
                  <a:lnTo>
                    <a:pt x="512" y="217"/>
                  </a:lnTo>
                  <a:lnTo>
                    <a:pt x="514" y="246"/>
                  </a:lnTo>
                  <a:lnTo>
                    <a:pt x="514" y="261"/>
                  </a:lnTo>
                  <a:lnTo>
                    <a:pt x="513" y="275"/>
                  </a:lnTo>
                  <a:lnTo>
                    <a:pt x="512" y="289"/>
                  </a:lnTo>
                  <a:lnTo>
                    <a:pt x="509" y="302"/>
                  </a:lnTo>
                  <a:lnTo>
                    <a:pt x="505" y="315"/>
                  </a:lnTo>
                  <a:lnTo>
                    <a:pt x="501" y="327"/>
                  </a:lnTo>
                  <a:lnTo>
                    <a:pt x="501" y="327"/>
                  </a:lnTo>
                  <a:lnTo>
                    <a:pt x="494" y="339"/>
                  </a:lnTo>
                  <a:lnTo>
                    <a:pt x="486" y="350"/>
                  </a:lnTo>
                  <a:lnTo>
                    <a:pt x="475" y="360"/>
                  </a:lnTo>
                  <a:lnTo>
                    <a:pt x="463" y="368"/>
                  </a:lnTo>
                  <a:lnTo>
                    <a:pt x="463" y="368"/>
                  </a:lnTo>
                  <a:lnTo>
                    <a:pt x="457" y="372"/>
                  </a:lnTo>
                  <a:lnTo>
                    <a:pt x="457" y="372"/>
                  </a:lnTo>
                  <a:lnTo>
                    <a:pt x="446" y="378"/>
                  </a:lnTo>
                  <a:lnTo>
                    <a:pt x="441" y="382"/>
                  </a:lnTo>
                  <a:lnTo>
                    <a:pt x="436" y="384"/>
                  </a:lnTo>
                  <a:lnTo>
                    <a:pt x="436" y="384"/>
                  </a:lnTo>
                  <a:lnTo>
                    <a:pt x="431" y="384"/>
                  </a:lnTo>
                  <a:lnTo>
                    <a:pt x="431" y="384"/>
                  </a:lnTo>
                  <a:lnTo>
                    <a:pt x="428" y="384"/>
                  </a:lnTo>
                  <a:lnTo>
                    <a:pt x="428" y="384"/>
                  </a:lnTo>
                  <a:lnTo>
                    <a:pt x="424" y="384"/>
                  </a:lnTo>
                  <a:lnTo>
                    <a:pt x="424" y="384"/>
                  </a:lnTo>
                  <a:lnTo>
                    <a:pt x="418" y="385"/>
                  </a:lnTo>
                  <a:lnTo>
                    <a:pt x="414" y="386"/>
                  </a:lnTo>
                  <a:lnTo>
                    <a:pt x="410" y="388"/>
                  </a:lnTo>
                  <a:lnTo>
                    <a:pt x="410" y="388"/>
                  </a:lnTo>
                  <a:lnTo>
                    <a:pt x="404" y="390"/>
                  </a:lnTo>
                  <a:lnTo>
                    <a:pt x="399" y="391"/>
                  </a:lnTo>
                  <a:lnTo>
                    <a:pt x="399" y="3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3" name="Freeform 789"/>
            <p:cNvSpPr/>
            <p:nvPr/>
          </p:nvSpPr>
          <p:spPr bwMode="auto">
            <a:xfrm>
              <a:off x="6291263" y="4548188"/>
              <a:ext cx="273050" cy="195263"/>
            </a:xfrm>
            <a:custGeom>
              <a:avLst/>
              <a:gdLst/>
              <a:ahLst/>
              <a:cxnLst>
                <a:cxn ang="0">
                  <a:pos x="321" y="370"/>
                </a:cxn>
                <a:cxn ang="0">
                  <a:pos x="259" y="369"/>
                </a:cxn>
                <a:cxn ang="0">
                  <a:pos x="165" y="368"/>
                </a:cxn>
                <a:cxn ang="0">
                  <a:pos x="100" y="360"/>
                </a:cxn>
                <a:cxn ang="0">
                  <a:pos x="68" y="344"/>
                </a:cxn>
                <a:cxn ang="0">
                  <a:pos x="42" y="316"/>
                </a:cxn>
                <a:cxn ang="0">
                  <a:pos x="10" y="249"/>
                </a:cxn>
                <a:cxn ang="0">
                  <a:pos x="1" y="187"/>
                </a:cxn>
                <a:cxn ang="0">
                  <a:pos x="3" y="98"/>
                </a:cxn>
                <a:cxn ang="0">
                  <a:pos x="11" y="59"/>
                </a:cxn>
                <a:cxn ang="0">
                  <a:pos x="28" y="34"/>
                </a:cxn>
                <a:cxn ang="0">
                  <a:pos x="48" y="20"/>
                </a:cxn>
                <a:cxn ang="0">
                  <a:pos x="84" y="11"/>
                </a:cxn>
                <a:cxn ang="0">
                  <a:pos x="105" y="1"/>
                </a:cxn>
                <a:cxn ang="0">
                  <a:pos x="117" y="1"/>
                </a:cxn>
                <a:cxn ang="0">
                  <a:pos x="131" y="17"/>
                </a:cxn>
                <a:cxn ang="0">
                  <a:pos x="129" y="36"/>
                </a:cxn>
                <a:cxn ang="0">
                  <a:pos x="111" y="50"/>
                </a:cxn>
                <a:cxn ang="0">
                  <a:pos x="78" y="60"/>
                </a:cxn>
                <a:cxn ang="0">
                  <a:pos x="60" y="69"/>
                </a:cxn>
                <a:cxn ang="0">
                  <a:pos x="47" y="104"/>
                </a:cxn>
                <a:cxn ang="0">
                  <a:pos x="45" y="169"/>
                </a:cxn>
                <a:cxn ang="0">
                  <a:pos x="53" y="235"/>
                </a:cxn>
                <a:cxn ang="0">
                  <a:pos x="69" y="273"/>
                </a:cxn>
                <a:cxn ang="0">
                  <a:pos x="94" y="305"/>
                </a:cxn>
                <a:cxn ang="0">
                  <a:pos x="114" y="316"/>
                </a:cxn>
                <a:cxn ang="0">
                  <a:pos x="141" y="317"/>
                </a:cxn>
                <a:cxn ang="0">
                  <a:pos x="162" y="318"/>
                </a:cxn>
                <a:cxn ang="0">
                  <a:pos x="224" y="323"/>
                </a:cxn>
                <a:cxn ang="0">
                  <a:pos x="266" y="323"/>
                </a:cxn>
                <a:cxn ang="0">
                  <a:pos x="321" y="325"/>
                </a:cxn>
                <a:cxn ang="0">
                  <a:pos x="368" y="328"/>
                </a:cxn>
                <a:cxn ang="0">
                  <a:pos x="425" y="318"/>
                </a:cxn>
                <a:cxn ang="0">
                  <a:pos x="441" y="306"/>
                </a:cxn>
                <a:cxn ang="0">
                  <a:pos x="457" y="274"/>
                </a:cxn>
                <a:cxn ang="0">
                  <a:pos x="461" y="224"/>
                </a:cxn>
                <a:cxn ang="0">
                  <a:pos x="464" y="175"/>
                </a:cxn>
                <a:cxn ang="0">
                  <a:pos x="468" y="142"/>
                </a:cxn>
                <a:cxn ang="0">
                  <a:pos x="459" y="112"/>
                </a:cxn>
                <a:cxn ang="0">
                  <a:pos x="449" y="96"/>
                </a:cxn>
                <a:cxn ang="0">
                  <a:pos x="413" y="65"/>
                </a:cxn>
                <a:cxn ang="0">
                  <a:pos x="383" y="52"/>
                </a:cxn>
                <a:cxn ang="0">
                  <a:pos x="368" y="41"/>
                </a:cxn>
                <a:cxn ang="0">
                  <a:pos x="366" y="30"/>
                </a:cxn>
                <a:cxn ang="0">
                  <a:pos x="373" y="15"/>
                </a:cxn>
                <a:cxn ang="0">
                  <a:pos x="389" y="7"/>
                </a:cxn>
                <a:cxn ang="0">
                  <a:pos x="409" y="12"/>
                </a:cxn>
                <a:cxn ang="0">
                  <a:pos x="460" y="46"/>
                </a:cxn>
                <a:cxn ang="0">
                  <a:pos x="499" y="84"/>
                </a:cxn>
                <a:cxn ang="0">
                  <a:pos x="514" y="114"/>
                </a:cxn>
                <a:cxn ang="0">
                  <a:pos x="511" y="176"/>
                </a:cxn>
                <a:cxn ang="0">
                  <a:pos x="506" y="215"/>
                </a:cxn>
                <a:cxn ang="0">
                  <a:pos x="502" y="278"/>
                </a:cxn>
                <a:cxn ang="0">
                  <a:pos x="487" y="323"/>
                </a:cxn>
                <a:cxn ang="0">
                  <a:pos x="462" y="349"/>
                </a:cxn>
                <a:cxn ang="0">
                  <a:pos x="428" y="363"/>
                </a:cxn>
                <a:cxn ang="0">
                  <a:pos x="353" y="370"/>
                </a:cxn>
              </a:cxnLst>
              <a:rect l="0" t="0" r="r" b="b"/>
              <a:pathLst>
                <a:path w="515" h="370">
                  <a:moveTo>
                    <a:pt x="353" y="370"/>
                  </a:moveTo>
                  <a:lnTo>
                    <a:pt x="353" y="370"/>
                  </a:lnTo>
                  <a:lnTo>
                    <a:pt x="321" y="370"/>
                  </a:lnTo>
                  <a:lnTo>
                    <a:pt x="321" y="370"/>
                  </a:lnTo>
                  <a:lnTo>
                    <a:pt x="288" y="369"/>
                  </a:lnTo>
                  <a:lnTo>
                    <a:pt x="288" y="369"/>
                  </a:lnTo>
                  <a:lnTo>
                    <a:pt x="259" y="369"/>
                  </a:lnTo>
                  <a:lnTo>
                    <a:pt x="259" y="369"/>
                  </a:lnTo>
                  <a:lnTo>
                    <a:pt x="230" y="370"/>
                  </a:lnTo>
                  <a:lnTo>
                    <a:pt x="230" y="370"/>
                  </a:lnTo>
                  <a:lnTo>
                    <a:pt x="198" y="369"/>
                  </a:lnTo>
                  <a:lnTo>
                    <a:pt x="165" y="368"/>
                  </a:lnTo>
                  <a:lnTo>
                    <a:pt x="132" y="365"/>
                  </a:lnTo>
                  <a:lnTo>
                    <a:pt x="116" y="363"/>
                  </a:lnTo>
                  <a:lnTo>
                    <a:pt x="100" y="360"/>
                  </a:lnTo>
                  <a:lnTo>
                    <a:pt x="100" y="360"/>
                  </a:lnTo>
                  <a:lnTo>
                    <a:pt x="91" y="357"/>
                  </a:lnTo>
                  <a:lnTo>
                    <a:pt x="83" y="354"/>
                  </a:lnTo>
                  <a:lnTo>
                    <a:pt x="76" y="349"/>
                  </a:lnTo>
                  <a:lnTo>
                    <a:pt x="68" y="344"/>
                  </a:lnTo>
                  <a:lnTo>
                    <a:pt x="62" y="338"/>
                  </a:lnTo>
                  <a:lnTo>
                    <a:pt x="54" y="332"/>
                  </a:lnTo>
                  <a:lnTo>
                    <a:pt x="48" y="324"/>
                  </a:lnTo>
                  <a:lnTo>
                    <a:pt x="42" y="316"/>
                  </a:lnTo>
                  <a:lnTo>
                    <a:pt x="31" y="300"/>
                  </a:lnTo>
                  <a:lnTo>
                    <a:pt x="22" y="282"/>
                  </a:lnTo>
                  <a:lnTo>
                    <a:pt x="15" y="265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6" y="229"/>
                  </a:lnTo>
                  <a:lnTo>
                    <a:pt x="3" y="209"/>
                  </a:lnTo>
                  <a:lnTo>
                    <a:pt x="1" y="187"/>
                  </a:lnTo>
                  <a:lnTo>
                    <a:pt x="0" y="166"/>
                  </a:lnTo>
                  <a:lnTo>
                    <a:pt x="0" y="144"/>
                  </a:lnTo>
                  <a:lnTo>
                    <a:pt x="1" y="121"/>
                  </a:lnTo>
                  <a:lnTo>
                    <a:pt x="3" y="98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8" y="66"/>
                  </a:lnTo>
                  <a:lnTo>
                    <a:pt x="11" y="59"/>
                  </a:lnTo>
                  <a:lnTo>
                    <a:pt x="14" y="52"/>
                  </a:lnTo>
                  <a:lnTo>
                    <a:pt x="17" y="46"/>
                  </a:lnTo>
                  <a:lnTo>
                    <a:pt x="22" y="39"/>
                  </a:lnTo>
                  <a:lnTo>
                    <a:pt x="28" y="34"/>
                  </a:lnTo>
                  <a:lnTo>
                    <a:pt x="35" y="28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8" y="20"/>
                  </a:lnTo>
                  <a:lnTo>
                    <a:pt x="54" y="18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84" y="11"/>
                  </a:lnTo>
                  <a:lnTo>
                    <a:pt x="91" y="8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5" y="1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7" y="1"/>
                  </a:lnTo>
                  <a:lnTo>
                    <a:pt x="122" y="4"/>
                  </a:lnTo>
                  <a:lnTo>
                    <a:pt x="128" y="10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2" y="22"/>
                  </a:lnTo>
                  <a:lnTo>
                    <a:pt x="132" y="28"/>
                  </a:lnTo>
                  <a:lnTo>
                    <a:pt x="131" y="32"/>
                  </a:lnTo>
                  <a:lnTo>
                    <a:pt x="129" y="36"/>
                  </a:lnTo>
                  <a:lnTo>
                    <a:pt x="126" y="40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11" y="50"/>
                  </a:lnTo>
                  <a:lnTo>
                    <a:pt x="101" y="54"/>
                  </a:lnTo>
                  <a:lnTo>
                    <a:pt x="89" y="57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3" y="61"/>
                  </a:lnTo>
                  <a:lnTo>
                    <a:pt x="68" y="63"/>
                  </a:lnTo>
                  <a:lnTo>
                    <a:pt x="64" y="66"/>
                  </a:lnTo>
                  <a:lnTo>
                    <a:pt x="60" y="69"/>
                  </a:lnTo>
                  <a:lnTo>
                    <a:pt x="54" y="77"/>
                  </a:lnTo>
                  <a:lnTo>
                    <a:pt x="50" y="86"/>
                  </a:lnTo>
                  <a:lnTo>
                    <a:pt x="48" y="95"/>
                  </a:lnTo>
                  <a:lnTo>
                    <a:pt x="47" y="104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53"/>
                  </a:lnTo>
                  <a:lnTo>
                    <a:pt x="45" y="169"/>
                  </a:lnTo>
                  <a:lnTo>
                    <a:pt x="45" y="186"/>
                  </a:lnTo>
                  <a:lnTo>
                    <a:pt x="47" y="203"/>
                  </a:lnTo>
                  <a:lnTo>
                    <a:pt x="49" y="218"/>
                  </a:lnTo>
                  <a:lnTo>
                    <a:pt x="53" y="235"/>
                  </a:lnTo>
                  <a:lnTo>
                    <a:pt x="58" y="250"/>
                  </a:lnTo>
                  <a:lnTo>
                    <a:pt x="58" y="250"/>
                  </a:lnTo>
                  <a:lnTo>
                    <a:pt x="63" y="261"/>
                  </a:lnTo>
                  <a:lnTo>
                    <a:pt x="69" y="273"/>
                  </a:lnTo>
                  <a:lnTo>
                    <a:pt x="74" y="282"/>
                  </a:lnTo>
                  <a:lnTo>
                    <a:pt x="80" y="290"/>
                  </a:lnTo>
                  <a:lnTo>
                    <a:pt x="86" y="299"/>
                  </a:lnTo>
                  <a:lnTo>
                    <a:pt x="94" y="305"/>
                  </a:lnTo>
                  <a:lnTo>
                    <a:pt x="100" y="310"/>
                  </a:lnTo>
                  <a:lnTo>
                    <a:pt x="107" y="313"/>
                  </a:lnTo>
                  <a:lnTo>
                    <a:pt x="107" y="313"/>
                  </a:lnTo>
                  <a:lnTo>
                    <a:pt x="114" y="316"/>
                  </a:lnTo>
                  <a:lnTo>
                    <a:pt x="120" y="317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41" y="317"/>
                  </a:lnTo>
                  <a:lnTo>
                    <a:pt x="141" y="317"/>
                  </a:lnTo>
                  <a:lnTo>
                    <a:pt x="150" y="317"/>
                  </a:lnTo>
                  <a:lnTo>
                    <a:pt x="150" y="317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82" y="321"/>
                  </a:lnTo>
                  <a:lnTo>
                    <a:pt x="203" y="323"/>
                  </a:lnTo>
                  <a:lnTo>
                    <a:pt x="224" y="323"/>
                  </a:lnTo>
                  <a:lnTo>
                    <a:pt x="244" y="323"/>
                  </a:lnTo>
                  <a:lnTo>
                    <a:pt x="244" y="323"/>
                  </a:lnTo>
                  <a:lnTo>
                    <a:pt x="266" y="323"/>
                  </a:lnTo>
                  <a:lnTo>
                    <a:pt x="266" y="323"/>
                  </a:lnTo>
                  <a:lnTo>
                    <a:pt x="288" y="323"/>
                  </a:lnTo>
                  <a:lnTo>
                    <a:pt x="288" y="323"/>
                  </a:lnTo>
                  <a:lnTo>
                    <a:pt x="303" y="324"/>
                  </a:lnTo>
                  <a:lnTo>
                    <a:pt x="321" y="325"/>
                  </a:lnTo>
                  <a:lnTo>
                    <a:pt x="321" y="325"/>
                  </a:lnTo>
                  <a:lnTo>
                    <a:pt x="343" y="328"/>
                  </a:lnTo>
                  <a:lnTo>
                    <a:pt x="368" y="328"/>
                  </a:lnTo>
                  <a:lnTo>
                    <a:pt x="368" y="328"/>
                  </a:lnTo>
                  <a:lnTo>
                    <a:pt x="388" y="328"/>
                  </a:lnTo>
                  <a:lnTo>
                    <a:pt x="405" y="324"/>
                  </a:lnTo>
                  <a:lnTo>
                    <a:pt x="419" y="320"/>
                  </a:lnTo>
                  <a:lnTo>
                    <a:pt x="425" y="318"/>
                  </a:lnTo>
                  <a:lnTo>
                    <a:pt x="431" y="314"/>
                  </a:lnTo>
                  <a:lnTo>
                    <a:pt x="431" y="314"/>
                  </a:lnTo>
                  <a:lnTo>
                    <a:pt x="436" y="311"/>
                  </a:lnTo>
                  <a:lnTo>
                    <a:pt x="441" y="306"/>
                  </a:lnTo>
                  <a:lnTo>
                    <a:pt x="445" y="302"/>
                  </a:lnTo>
                  <a:lnTo>
                    <a:pt x="449" y="297"/>
                  </a:lnTo>
                  <a:lnTo>
                    <a:pt x="454" y="286"/>
                  </a:lnTo>
                  <a:lnTo>
                    <a:pt x="457" y="274"/>
                  </a:lnTo>
                  <a:lnTo>
                    <a:pt x="459" y="261"/>
                  </a:lnTo>
                  <a:lnTo>
                    <a:pt x="460" y="249"/>
                  </a:lnTo>
                  <a:lnTo>
                    <a:pt x="461" y="224"/>
                  </a:lnTo>
                  <a:lnTo>
                    <a:pt x="461" y="224"/>
                  </a:lnTo>
                  <a:lnTo>
                    <a:pt x="461" y="208"/>
                  </a:lnTo>
                  <a:lnTo>
                    <a:pt x="461" y="193"/>
                  </a:lnTo>
                  <a:lnTo>
                    <a:pt x="461" y="193"/>
                  </a:lnTo>
                  <a:lnTo>
                    <a:pt x="464" y="175"/>
                  </a:lnTo>
                  <a:lnTo>
                    <a:pt x="464" y="175"/>
                  </a:lnTo>
                  <a:lnTo>
                    <a:pt x="466" y="158"/>
                  </a:lnTo>
                  <a:lnTo>
                    <a:pt x="468" y="142"/>
                  </a:lnTo>
                  <a:lnTo>
                    <a:pt x="468" y="142"/>
                  </a:lnTo>
                  <a:lnTo>
                    <a:pt x="467" y="131"/>
                  </a:lnTo>
                  <a:lnTo>
                    <a:pt x="466" y="124"/>
                  </a:lnTo>
                  <a:lnTo>
                    <a:pt x="463" y="118"/>
                  </a:lnTo>
                  <a:lnTo>
                    <a:pt x="459" y="112"/>
                  </a:lnTo>
                  <a:lnTo>
                    <a:pt x="459" y="112"/>
                  </a:lnTo>
                  <a:lnTo>
                    <a:pt x="455" y="104"/>
                  </a:lnTo>
                  <a:lnTo>
                    <a:pt x="455" y="104"/>
                  </a:lnTo>
                  <a:lnTo>
                    <a:pt x="449" y="96"/>
                  </a:lnTo>
                  <a:lnTo>
                    <a:pt x="442" y="88"/>
                  </a:lnTo>
                  <a:lnTo>
                    <a:pt x="432" y="80"/>
                  </a:lnTo>
                  <a:lnTo>
                    <a:pt x="423" y="72"/>
                  </a:lnTo>
                  <a:lnTo>
                    <a:pt x="413" y="65"/>
                  </a:lnTo>
                  <a:lnTo>
                    <a:pt x="402" y="60"/>
                  </a:lnTo>
                  <a:lnTo>
                    <a:pt x="392" y="55"/>
                  </a:lnTo>
                  <a:lnTo>
                    <a:pt x="383" y="52"/>
                  </a:lnTo>
                  <a:lnTo>
                    <a:pt x="383" y="52"/>
                  </a:lnTo>
                  <a:lnTo>
                    <a:pt x="377" y="51"/>
                  </a:lnTo>
                  <a:lnTo>
                    <a:pt x="372" y="48"/>
                  </a:lnTo>
                  <a:lnTo>
                    <a:pt x="370" y="45"/>
                  </a:lnTo>
                  <a:lnTo>
                    <a:pt x="368" y="41"/>
                  </a:lnTo>
                  <a:lnTo>
                    <a:pt x="367" y="37"/>
                  </a:lnTo>
                  <a:lnTo>
                    <a:pt x="366" y="34"/>
                  </a:lnTo>
                  <a:lnTo>
                    <a:pt x="366" y="30"/>
                  </a:lnTo>
                  <a:lnTo>
                    <a:pt x="366" y="30"/>
                  </a:lnTo>
                  <a:lnTo>
                    <a:pt x="367" y="26"/>
                  </a:lnTo>
                  <a:lnTo>
                    <a:pt x="368" y="22"/>
                  </a:lnTo>
                  <a:lnTo>
                    <a:pt x="370" y="18"/>
                  </a:lnTo>
                  <a:lnTo>
                    <a:pt x="373" y="15"/>
                  </a:lnTo>
                  <a:lnTo>
                    <a:pt x="377" y="11"/>
                  </a:lnTo>
                  <a:lnTo>
                    <a:pt x="380" y="9"/>
                  </a:lnTo>
                  <a:lnTo>
                    <a:pt x="384" y="8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95" y="8"/>
                  </a:lnTo>
                  <a:lnTo>
                    <a:pt x="395" y="8"/>
                  </a:lnTo>
                  <a:lnTo>
                    <a:pt x="409" y="12"/>
                  </a:lnTo>
                  <a:lnTo>
                    <a:pt x="423" y="19"/>
                  </a:lnTo>
                  <a:lnTo>
                    <a:pt x="435" y="27"/>
                  </a:lnTo>
                  <a:lnTo>
                    <a:pt x="448" y="36"/>
                  </a:lnTo>
                  <a:lnTo>
                    <a:pt x="460" y="46"/>
                  </a:lnTo>
                  <a:lnTo>
                    <a:pt x="472" y="57"/>
                  </a:lnTo>
                  <a:lnTo>
                    <a:pt x="493" y="78"/>
                  </a:lnTo>
                  <a:lnTo>
                    <a:pt x="499" y="84"/>
                  </a:lnTo>
                  <a:lnTo>
                    <a:pt x="499" y="84"/>
                  </a:lnTo>
                  <a:lnTo>
                    <a:pt x="504" y="88"/>
                  </a:lnTo>
                  <a:lnTo>
                    <a:pt x="507" y="93"/>
                  </a:lnTo>
                  <a:lnTo>
                    <a:pt x="512" y="102"/>
                  </a:lnTo>
                  <a:lnTo>
                    <a:pt x="514" y="114"/>
                  </a:lnTo>
                  <a:lnTo>
                    <a:pt x="515" y="125"/>
                  </a:lnTo>
                  <a:lnTo>
                    <a:pt x="515" y="137"/>
                  </a:lnTo>
                  <a:lnTo>
                    <a:pt x="514" y="150"/>
                  </a:lnTo>
                  <a:lnTo>
                    <a:pt x="511" y="176"/>
                  </a:lnTo>
                  <a:lnTo>
                    <a:pt x="511" y="176"/>
                  </a:lnTo>
                  <a:lnTo>
                    <a:pt x="508" y="196"/>
                  </a:lnTo>
                  <a:lnTo>
                    <a:pt x="507" y="206"/>
                  </a:lnTo>
                  <a:lnTo>
                    <a:pt x="506" y="215"/>
                  </a:lnTo>
                  <a:lnTo>
                    <a:pt x="506" y="215"/>
                  </a:lnTo>
                  <a:lnTo>
                    <a:pt x="506" y="236"/>
                  </a:lnTo>
                  <a:lnTo>
                    <a:pt x="505" y="257"/>
                  </a:lnTo>
                  <a:lnTo>
                    <a:pt x="502" y="278"/>
                  </a:lnTo>
                  <a:lnTo>
                    <a:pt x="497" y="298"/>
                  </a:lnTo>
                  <a:lnTo>
                    <a:pt x="494" y="307"/>
                  </a:lnTo>
                  <a:lnTo>
                    <a:pt x="491" y="315"/>
                  </a:lnTo>
                  <a:lnTo>
                    <a:pt x="487" y="323"/>
                  </a:lnTo>
                  <a:lnTo>
                    <a:pt x="482" y="332"/>
                  </a:lnTo>
                  <a:lnTo>
                    <a:pt x="476" y="338"/>
                  </a:lnTo>
                  <a:lnTo>
                    <a:pt x="470" y="344"/>
                  </a:lnTo>
                  <a:lnTo>
                    <a:pt x="462" y="349"/>
                  </a:lnTo>
                  <a:lnTo>
                    <a:pt x="454" y="353"/>
                  </a:lnTo>
                  <a:lnTo>
                    <a:pt x="454" y="353"/>
                  </a:lnTo>
                  <a:lnTo>
                    <a:pt x="442" y="359"/>
                  </a:lnTo>
                  <a:lnTo>
                    <a:pt x="428" y="363"/>
                  </a:lnTo>
                  <a:lnTo>
                    <a:pt x="416" y="366"/>
                  </a:lnTo>
                  <a:lnTo>
                    <a:pt x="402" y="368"/>
                  </a:lnTo>
                  <a:lnTo>
                    <a:pt x="378" y="370"/>
                  </a:lnTo>
                  <a:lnTo>
                    <a:pt x="353" y="370"/>
                  </a:lnTo>
                  <a:lnTo>
                    <a:pt x="353" y="37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4" name="Freeform 790"/>
            <p:cNvSpPr/>
            <p:nvPr/>
          </p:nvSpPr>
          <p:spPr bwMode="auto">
            <a:xfrm>
              <a:off x="6351588" y="4291013"/>
              <a:ext cx="30163" cy="322263"/>
            </a:xfrm>
            <a:custGeom>
              <a:avLst/>
              <a:gdLst/>
              <a:ahLst/>
              <a:cxnLst>
                <a:cxn ang="0">
                  <a:pos x="35" y="607"/>
                </a:cxn>
                <a:cxn ang="0">
                  <a:pos x="27" y="605"/>
                </a:cxn>
                <a:cxn ang="0">
                  <a:pos x="21" y="600"/>
                </a:cxn>
                <a:cxn ang="0">
                  <a:pos x="17" y="595"/>
                </a:cxn>
                <a:cxn ang="0">
                  <a:pos x="11" y="583"/>
                </a:cxn>
                <a:cxn ang="0">
                  <a:pos x="10" y="562"/>
                </a:cxn>
                <a:cxn ang="0">
                  <a:pos x="11" y="546"/>
                </a:cxn>
                <a:cxn ang="0">
                  <a:pos x="11" y="519"/>
                </a:cxn>
                <a:cxn ang="0">
                  <a:pos x="10" y="511"/>
                </a:cxn>
                <a:cxn ang="0">
                  <a:pos x="2" y="446"/>
                </a:cxn>
                <a:cxn ang="0">
                  <a:pos x="0" y="377"/>
                </a:cxn>
                <a:cxn ang="0">
                  <a:pos x="1" y="316"/>
                </a:cxn>
                <a:cxn ang="0">
                  <a:pos x="1" y="135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5" y="11"/>
                </a:cxn>
                <a:cxn ang="0">
                  <a:pos x="47" y="21"/>
                </a:cxn>
                <a:cxn ang="0">
                  <a:pos x="47" y="347"/>
                </a:cxn>
                <a:cxn ang="0">
                  <a:pos x="48" y="422"/>
                </a:cxn>
                <a:cxn ang="0">
                  <a:pos x="54" y="499"/>
                </a:cxn>
                <a:cxn ang="0">
                  <a:pos x="56" y="508"/>
                </a:cxn>
                <a:cxn ang="0">
                  <a:pos x="59" y="530"/>
                </a:cxn>
                <a:cxn ang="0">
                  <a:pos x="59" y="550"/>
                </a:cxn>
                <a:cxn ang="0">
                  <a:pos x="57" y="567"/>
                </a:cxn>
                <a:cxn ang="0">
                  <a:pos x="57" y="573"/>
                </a:cxn>
                <a:cxn ang="0">
                  <a:pos x="57" y="575"/>
                </a:cxn>
                <a:cxn ang="0">
                  <a:pos x="58" y="580"/>
                </a:cxn>
                <a:cxn ang="0">
                  <a:pos x="57" y="592"/>
                </a:cxn>
                <a:cxn ang="0">
                  <a:pos x="54" y="597"/>
                </a:cxn>
                <a:cxn ang="0">
                  <a:pos x="46" y="604"/>
                </a:cxn>
                <a:cxn ang="0">
                  <a:pos x="35" y="607"/>
                </a:cxn>
              </a:cxnLst>
              <a:rect l="0" t="0" r="r" b="b"/>
              <a:pathLst>
                <a:path w="59" h="607">
                  <a:moveTo>
                    <a:pt x="35" y="607"/>
                  </a:moveTo>
                  <a:lnTo>
                    <a:pt x="35" y="607"/>
                  </a:lnTo>
                  <a:lnTo>
                    <a:pt x="31" y="607"/>
                  </a:lnTo>
                  <a:lnTo>
                    <a:pt x="27" y="605"/>
                  </a:lnTo>
                  <a:lnTo>
                    <a:pt x="24" y="603"/>
                  </a:lnTo>
                  <a:lnTo>
                    <a:pt x="21" y="600"/>
                  </a:lnTo>
                  <a:lnTo>
                    <a:pt x="21" y="600"/>
                  </a:lnTo>
                  <a:lnTo>
                    <a:pt x="17" y="595"/>
                  </a:lnTo>
                  <a:lnTo>
                    <a:pt x="14" y="589"/>
                  </a:lnTo>
                  <a:lnTo>
                    <a:pt x="11" y="583"/>
                  </a:lnTo>
                  <a:lnTo>
                    <a:pt x="10" y="576"/>
                  </a:lnTo>
                  <a:lnTo>
                    <a:pt x="10" y="562"/>
                  </a:lnTo>
                  <a:lnTo>
                    <a:pt x="11" y="546"/>
                  </a:lnTo>
                  <a:lnTo>
                    <a:pt x="11" y="546"/>
                  </a:lnTo>
                  <a:lnTo>
                    <a:pt x="11" y="529"/>
                  </a:lnTo>
                  <a:lnTo>
                    <a:pt x="11" y="519"/>
                  </a:lnTo>
                  <a:lnTo>
                    <a:pt x="10" y="511"/>
                  </a:lnTo>
                  <a:lnTo>
                    <a:pt x="10" y="511"/>
                  </a:lnTo>
                  <a:lnTo>
                    <a:pt x="5" y="479"/>
                  </a:lnTo>
                  <a:lnTo>
                    <a:pt x="2" y="446"/>
                  </a:lnTo>
                  <a:lnTo>
                    <a:pt x="0" y="413"/>
                  </a:lnTo>
                  <a:lnTo>
                    <a:pt x="0" y="377"/>
                  </a:lnTo>
                  <a:lnTo>
                    <a:pt x="0" y="377"/>
                  </a:lnTo>
                  <a:lnTo>
                    <a:pt x="1" y="316"/>
                  </a:lnTo>
                  <a:lnTo>
                    <a:pt x="2" y="25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5" y="11"/>
                  </a:lnTo>
                  <a:lnTo>
                    <a:pt x="46" y="16"/>
                  </a:lnTo>
                  <a:lnTo>
                    <a:pt x="47" y="21"/>
                  </a:lnTo>
                  <a:lnTo>
                    <a:pt x="47" y="347"/>
                  </a:lnTo>
                  <a:lnTo>
                    <a:pt x="47" y="347"/>
                  </a:lnTo>
                  <a:lnTo>
                    <a:pt x="47" y="384"/>
                  </a:lnTo>
                  <a:lnTo>
                    <a:pt x="48" y="422"/>
                  </a:lnTo>
                  <a:lnTo>
                    <a:pt x="50" y="459"/>
                  </a:lnTo>
                  <a:lnTo>
                    <a:pt x="54" y="499"/>
                  </a:lnTo>
                  <a:lnTo>
                    <a:pt x="54" y="499"/>
                  </a:lnTo>
                  <a:lnTo>
                    <a:pt x="56" y="508"/>
                  </a:lnTo>
                  <a:lnTo>
                    <a:pt x="56" y="508"/>
                  </a:lnTo>
                  <a:lnTo>
                    <a:pt x="59" y="530"/>
                  </a:lnTo>
                  <a:lnTo>
                    <a:pt x="59" y="540"/>
                  </a:lnTo>
                  <a:lnTo>
                    <a:pt x="59" y="550"/>
                  </a:lnTo>
                  <a:lnTo>
                    <a:pt x="59" y="550"/>
                  </a:lnTo>
                  <a:lnTo>
                    <a:pt x="57" y="567"/>
                  </a:lnTo>
                  <a:lnTo>
                    <a:pt x="57" y="567"/>
                  </a:lnTo>
                  <a:lnTo>
                    <a:pt x="57" y="573"/>
                  </a:lnTo>
                  <a:lnTo>
                    <a:pt x="57" y="574"/>
                  </a:lnTo>
                  <a:lnTo>
                    <a:pt x="57" y="575"/>
                  </a:lnTo>
                  <a:lnTo>
                    <a:pt x="57" y="575"/>
                  </a:lnTo>
                  <a:lnTo>
                    <a:pt x="58" y="580"/>
                  </a:lnTo>
                  <a:lnTo>
                    <a:pt x="58" y="585"/>
                  </a:lnTo>
                  <a:lnTo>
                    <a:pt x="57" y="592"/>
                  </a:lnTo>
                  <a:lnTo>
                    <a:pt x="54" y="597"/>
                  </a:lnTo>
                  <a:lnTo>
                    <a:pt x="54" y="597"/>
                  </a:lnTo>
                  <a:lnTo>
                    <a:pt x="50" y="601"/>
                  </a:lnTo>
                  <a:lnTo>
                    <a:pt x="46" y="604"/>
                  </a:lnTo>
                  <a:lnTo>
                    <a:pt x="40" y="606"/>
                  </a:lnTo>
                  <a:lnTo>
                    <a:pt x="35" y="607"/>
                  </a:lnTo>
                  <a:lnTo>
                    <a:pt x="35" y="6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5" name="Freeform 791"/>
            <p:cNvSpPr/>
            <p:nvPr/>
          </p:nvSpPr>
          <p:spPr bwMode="auto">
            <a:xfrm>
              <a:off x="6475413" y="4297363"/>
              <a:ext cx="34925" cy="315913"/>
            </a:xfrm>
            <a:custGeom>
              <a:avLst/>
              <a:gdLst/>
              <a:ahLst/>
              <a:cxnLst>
                <a:cxn ang="0">
                  <a:pos x="21" y="595"/>
                </a:cxn>
                <a:cxn ang="0">
                  <a:pos x="9" y="591"/>
                </a:cxn>
                <a:cxn ang="0">
                  <a:pos x="3" y="584"/>
                </a:cxn>
                <a:cxn ang="0">
                  <a:pos x="1" y="577"/>
                </a:cxn>
                <a:cxn ang="0">
                  <a:pos x="1" y="564"/>
                </a:cxn>
                <a:cxn ang="0">
                  <a:pos x="5" y="556"/>
                </a:cxn>
                <a:cxn ang="0">
                  <a:pos x="5" y="555"/>
                </a:cxn>
                <a:cxn ang="0">
                  <a:pos x="7" y="506"/>
                </a:cxn>
                <a:cxn ang="0">
                  <a:pos x="9" y="494"/>
                </a:cxn>
                <a:cxn ang="0">
                  <a:pos x="12" y="480"/>
                </a:cxn>
                <a:cxn ang="0">
                  <a:pos x="17" y="455"/>
                </a:cxn>
                <a:cxn ang="0">
                  <a:pos x="18" y="445"/>
                </a:cxn>
                <a:cxn ang="0">
                  <a:pos x="15" y="345"/>
                </a:cxn>
                <a:cxn ang="0">
                  <a:pos x="13" y="306"/>
                </a:cxn>
                <a:cxn ang="0">
                  <a:pos x="12" y="253"/>
                </a:cxn>
                <a:cxn ang="0">
                  <a:pos x="11" y="95"/>
                </a:cxn>
                <a:cxn ang="0">
                  <a:pos x="11" y="22"/>
                </a:cxn>
                <a:cxn ang="0">
                  <a:pos x="12" y="17"/>
                </a:cxn>
                <a:cxn ang="0">
                  <a:pos x="16" y="8"/>
                </a:cxn>
                <a:cxn ang="0">
                  <a:pos x="22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43" y="1"/>
                </a:cxn>
                <a:cxn ang="0">
                  <a:pos x="50" y="5"/>
                </a:cxn>
                <a:cxn ang="0">
                  <a:pos x="55" y="12"/>
                </a:cxn>
                <a:cxn ang="0">
                  <a:pos x="57" y="22"/>
                </a:cxn>
                <a:cxn ang="0">
                  <a:pos x="56" y="99"/>
                </a:cxn>
                <a:cxn ang="0">
                  <a:pos x="56" y="202"/>
                </a:cxn>
                <a:cxn ang="0">
                  <a:pos x="59" y="307"/>
                </a:cxn>
                <a:cxn ang="0">
                  <a:pos x="62" y="349"/>
                </a:cxn>
                <a:cxn ang="0">
                  <a:pos x="65" y="397"/>
                </a:cxn>
                <a:cxn ang="0">
                  <a:pos x="64" y="445"/>
                </a:cxn>
                <a:cxn ang="0">
                  <a:pos x="61" y="469"/>
                </a:cxn>
                <a:cxn ang="0">
                  <a:pos x="57" y="492"/>
                </a:cxn>
                <a:cxn ang="0">
                  <a:pos x="51" y="552"/>
                </a:cxn>
                <a:cxn ang="0">
                  <a:pos x="50" y="572"/>
                </a:cxn>
                <a:cxn ang="0">
                  <a:pos x="49" y="581"/>
                </a:cxn>
                <a:cxn ang="0">
                  <a:pos x="44" y="588"/>
                </a:cxn>
                <a:cxn ang="0">
                  <a:pos x="37" y="593"/>
                </a:cxn>
                <a:cxn ang="0">
                  <a:pos x="28" y="595"/>
                </a:cxn>
              </a:cxnLst>
              <a:rect l="0" t="0" r="r" b="b"/>
              <a:pathLst>
                <a:path w="65" h="595">
                  <a:moveTo>
                    <a:pt x="21" y="595"/>
                  </a:moveTo>
                  <a:lnTo>
                    <a:pt x="21" y="595"/>
                  </a:lnTo>
                  <a:lnTo>
                    <a:pt x="14" y="594"/>
                  </a:lnTo>
                  <a:lnTo>
                    <a:pt x="9" y="591"/>
                  </a:lnTo>
                  <a:lnTo>
                    <a:pt x="5" y="588"/>
                  </a:lnTo>
                  <a:lnTo>
                    <a:pt x="3" y="584"/>
                  </a:lnTo>
                  <a:lnTo>
                    <a:pt x="3" y="584"/>
                  </a:lnTo>
                  <a:lnTo>
                    <a:pt x="1" y="577"/>
                  </a:lnTo>
                  <a:lnTo>
                    <a:pt x="0" y="570"/>
                  </a:lnTo>
                  <a:lnTo>
                    <a:pt x="1" y="564"/>
                  </a:lnTo>
                  <a:lnTo>
                    <a:pt x="4" y="558"/>
                  </a:lnTo>
                  <a:lnTo>
                    <a:pt x="5" y="556"/>
                  </a:lnTo>
                  <a:lnTo>
                    <a:pt x="5" y="555"/>
                  </a:lnTo>
                  <a:lnTo>
                    <a:pt x="5" y="555"/>
                  </a:lnTo>
                  <a:lnTo>
                    <a:pt x="5" y="530"/>
                  </a:lnTo>
                  <a:lnTo>
                    <a:pt x="7" y="506"/>
                  </a:lnTo>
                  <a:lnTo>
                    <a:pt x="7" y="506"/>
                  </a:lnTo>
                  <a:lnTo>
                    <a:pt x="9" y="494"/>
                  </a:lnTo>
                  <a:lnTo>
                    <a:pt x="12" y="480"/>
                  </a:lnTo>
                  <a:lnTo>
                    <a:pt x="12" y="480"/>
                  </a:lnTo>
                  <a:lnTo>
                    <a:pt x="16" y="463"/>
                  </a:lnTo>
                  <a:lnTo>
                    <a:pt x="17" y="455"/>
                  </a:lnTo>
                  <a:lnTo>
                    <a:pt x="18" y="445"/>
                  </a:lnTo>
                  <a:lnTo>
                    <a:pt x="18" y="445"/>
                  </a:lnTo>
                  <a:lnTo>
                    <a:pt x="17" y="395"/>
                  </a:lnTo>
                  <a:lnTo>
                    <a:pt x="15" y="345"/>
                  </a:lnTo>
                  <a:lnTo>
                    <a:pt x="15" y="345"/>
                  </a:lnTo>
                  <a:lnTo>
                    <a:pt x="13" y="306"/>
                  </a:lnTo>
                  <a:lnTo>
                    <a:pt x="13" y="306"/>
                  </a:lnTo>
                  <a:lnTo>
                    <a:pt x="12" y="253"/>
                  </a:lnTo>
                  <a:lnTo>
                    <a:pt x="11" y="200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17"/>
                  </a:lnTo>
                  <a:lnTo>
                    <a:pt x="13" y="12"/>
                  </a:lnTo>
                  <a:lnTo>
                    <a:pt x="16" y="8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1"/>
                  </a:lnTo>
                  <a:lnTo>
                    <a:pt x="46" y="3"/>
                  </a:lnTo>
                  <a:lnTo>
                    <a:pt x="50" y="5"/>
                  </a:lnTo>
                  <a:lnTo>
                    <a:pt x="52" y="8"/>
                  </a:lnTo>
                  <a:lnTo>
                    <a:pt x="55" y="12"/>
                  </a:lnTo>
                  <a:lnTo>
                    <a:pt x="56" y="17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202"/>
                  </a:lnTo>
                  <a:lnTo>
                    <a:pt x="57" y="254"/>
                  </a:lnTo>
                  <a:lnTo>
                    <a:pt x="59" y="307"/>
                  </a:lnTo>
                  <a:lnTo>
                    <a:pt x="59" y="307"/>
                  </a:lnTo>
                  <a:lnTo>
                    <a:pt x="62" y="349"/>
                  </a:lnTo>
                  <a:lnTo>
                    <a:pt x="62" y="349"/>
                  </a:lnTo>
                  <a:lnTo>
                    <a:pt x="65" y="397"/>
                  </a:lnTo>
                  <a:lnTo>
                    <a:pt x="65" y="421"/>
                  </a:lnTo>
                  <a:lnTo>
                    <a:pt x="64" y="445"/>
                  </a:lnTo>
                  <a:lnTo>
                    <a:pt x="64" y="445"/>
                  </a:lnTo>
                  <a:lnTo>
                    <a:pt x="61" y="469"/>
                  </a:lnTo>
                  <a:lnTo>
                    <a:pt x="57" y="492"/>
                  </a:lnTo>
                  <a:lnTo>
                    <a:pt x="57" y="492"/>
                  </a:lnTo>
                  <a:lnTo>
                    <a:pt x="53" y="531"/>
                  </a:lnTo>
                  <a:lnTo>
                    <a:pt x="51" y="552"/>
                  </a:lnTo>
                  <a:lnTo>
                    <a:pt x="50" y="572"/>
                  </a:lnTo>
                  <a:lnTo>
                    <a:pt x="50" y="572"/>
                  </a:lnTo>
                  <a:lnTo>
                    <a:pt x="50" y="576"/>
                  </a:lnTo>
                  <a:lnTo>
                    <a:pt x="49" y="581"/>
                  </a:lnTo>
                  <a:lnTo>
                    <a:pt x="47" y="585"/>
                  </a:lnTo>
                  <a:lnTo>
                    <a:pt x="44" y="588"/>
                  </a:lnTo>
                  <a:lnTo>
                    <a:pt x="41" y="591"/>
                  </a:lnTo>
                  <a:lnTo>
                    <a:pt x="37" y="593"/>
                  </a:lnTo>
                  <a:lnTo>
                    <a:pt x="33" y="594"/>
                  </a:lnTo>
                  <a:lnTo>
                    <a:pt x="28" y="595"/>
                  </a:lnTo>
                  <a:lnTo>
                    <a:pt x="21" y="59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6" name="Freeform 792"/>
            <p:cNvSpPr>
              <a:spLocks noEditPoints="1"/>
            </p:cNvSpPr>
            <p:nvPr/>
          </p:nvSpPr>
          <p:spPr bwMode="auto">
            <a:xfrm>
              <a:off x="6596063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5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7" name="Freeform 793"/>
            <p:cNvSpPr>
              <a:spLocks noEditPoints="1"/>
            </p:cNvSpPr>
            <p:nvPr/>
          </p:nvSpPr>
          <p:spPr bwMode="auto">
            <a:xfrm>
              <a:off x="6692901" y="4294188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2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4" y="82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8" name="Freeform 794"/>
            <p:cNvSpPr>
              <a:spLocks noEditPoints="1"/>
            </p:cNvSpPr>
            <p:nvPr/>
          </p:nvSpPr>
          <p:spPr bwMode="auto">
            <a:xfrm>
              <a:off x="6788151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2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5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3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2"/>
                  </a:lnTo>
                  <a:lnTo>
                    <a:pt x="18" y="117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4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30"/>
                  </a:lnTo>
                  <a:lnTo>
                    <a:pt x="15" y="24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5"/>
                  </a:lnTo>
                  <a:lnTo>
                    <a:pt x="48" y="60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3"/>
                  </a:lnTo>
                  <a:lnTo>
                    <a:pt x="112" y="89"/>
                  </a:lnTo>
                  <a:lnTo>
                    <a:pt x="114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9" name="Freeform 795"/>
            <p:cNvSpPr>
              <a:spLocks noEditPoints="1"/>
            </p:cNvSpPr>
            <p:nvPr/>
          </p:nvSpPr>
          <p:spPr bwMode="auto">
            <a:xfrm>
              <a:off x="6596063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3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5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3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8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1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5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0" name="Freeform 796"/>
            <p:cNvSpPr>
              <a:spLocks noEditPoints="1"/>
            </p:cNvSpPr>
            <p:nvPr/>
          </p:nvSpPr>
          <p:spPr bwMode="auto">
            <a:xfrm>
              <a:off x="6692901" y="4391025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2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10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4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4" y="83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50"/>
                </a:cxn>
                <a:cxn ang="0">
                  <a:pos x="98" y="48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2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3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8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0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3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4" y="83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1" name="Freeform 797"/>
            <p:cNvSpPr>
              <a:spLocks noEditPoints="1"/>
            </p:cNvSpPr>
            <p:nvPr/>
          </p:nvSpPr>
          <p:spPr bwMode="auto">
            <a:xfrm>
              <a:off x="6788151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9" y="139"/>
                </a:cxn>
                <a:cxn ang="0">
                  <a:pos x="23" y="123"/>
                </a:cxn>
                <a:cxn ang="0">
                  <a:pos x="14" y="112"/>
                </a:cxn>
                <a:cxn ang="0">
                  <a:pos x="7" y="101"/>
                </a:cxn>
                <a:cxn ang="0">
                  <a:pos x="3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3" y="53"/>
                </a:cxn>
                <a:cxn ang="0">
                  <a:pos x="8" y="38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8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5"/>
                </a:cxn>
                <a:cxn ang="0">
                  <a:pos x="68" y="45"/>
                </a:cxn>
                <a:cxn ang="0">
                  <a:pos x="58" y="48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5"/>
                </a:cxn>
                <a:cxn ang="0">
                  <a:pos x="59" y="94"/>
                </a:cxn>
                <a:cxn ang="0">
                  <a:pos x="71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9" y="100"/>
                </a:cxn>
                <a:cxn ang="0">
                  <a:pos x="108" y="94"/>
                </a:cxn>
                <a:cxn ang="0">
                  <a:pos x="114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5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9" y="139"/>
                  </a:lnTo>
                  <a:lnTo>
                    <a:pt x="35" y="131"/>
                  </a:lnTo>
                  <a:lnTo>
                    <a:pt x="23" y="123"/>
                  </a:lnTo>
                  <a:lnTo>
                    <a:pt x="18" y="117"/>
                  </a:lnTo>
                  <a:lnTo>
                    <a:pt x="14" y="112"/>
                  </a:lnTo>
                  <a:lnTo>
                    <a:pt x="10" y="106"/>
                  </a:lnTo>
                  <a:lnTo>
                    <a:pt x="7" y="101"/>
                  </a:lnTo>
                  <a:lnTo>
                    <a:pt x="5" y="95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5"/>
                  </a:lnTo>
                  <a:lnTo>
                    <a:pt x="8" y="38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8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9"/>
                  </a:lnTo>
                  <a:lnTo>
                    <a:pt x="151" y="114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5"/>
                  </a:moveTo>
                  <a:lnTo>
                    <a:pt x="75" y="45"/>
                  </a:lnTo>
                  <a:lnTo>
                    <a:pt x="68" y="45"/>
                  </a:lnTo>
                  <a:lnTo>
                    <a:pt x="63" y="46"/>
                  </a:lnTo>
                  <a:lnTo>
                    <a:pt x="58" y="48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61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80"/>
                  </a:lnTo>
                  <a:lnTo>
                    <a:pt x="50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1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9" y="100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8"/>
                  </a:lnTo>
                  <a:lnTo>
                    <a:pt x="114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50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5"/>
                  </a:lnTo>
                  <a:lnTo>
                    <a:pt x="7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2" name="Freeform 798"/>
            <p:cNvSpPr>
              <a:spLocks noEditPoints="1"/>
            </p:cNvSpPr>
            <p:nvPr/>
          </p:nvSpPr>
          <p:spPr bwMode="auto">
            <a:xfrm>
              <a:off x="6596063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5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3" name="Freeform 799"/>
            <p:cNvSpPr>
              <a:spLocks noEditPoints="1"/>
            </p:cNvSpPr>
            <p:nvPr/>
          </p:nvSpPr>
          <p:spPr bwMode="auto">
            <a:xfrm>
              <a:off x="6692901" y="4487863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3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4" y="82"/>
                  </a:lnTo>
                  <a:lnTo>
                    <a:pt x="115" y="76"/>
                  </a:lnTo>
                  <a:lnTo>
                    <a:pt x="116" y="70"/>
                  </a:lnTo>
                  <a:lnTo>
                    <a:pt x="116" y="58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4" name="Freeform 800"/>
            <p:cNvSpPr>
              <a:spLocks noEditPoints="1"/>
            </p:cNvSpPr>
            <p:nvPr/>
          </p:nvSpPr>
          <p:spPr bwMode="auto">
            <a:xfrm>
              <a:off x="6788151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1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1" y="43"/>
                </a:cxn>
                <a:cxn ang="0">
                  <a:pos x="163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4"/>
                </a:cxn>
                <a:cxn ang="0">
                  <a:pos x="59" y="93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2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1"/>
                  </a:lnTo>
                  <a:lnTo>
                    <a:pt x="18" y="116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3"/>
                  </a:lnTo>
                  <a:lnTo>
                    <a:pt x="3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29"/>
                  </a:lnTo>
                  <a:lnTo>
                    <a:pt x="15" y="23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6"/>
                  </a:lnTo>
                  <a:lnTo>
                    <a:pt x="163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3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59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2"/>
                  </a:lnTo>
                  <a:lnTo>
                    <a:pt x="112" y="88"/>
                  </a:lnTo>
                  <a:lnTo>
                    <a:pt x="114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5" name="Freeform 801"/>
            <p:cNvSpPr>
              <a:spLocks noEditPoints="1"/>
            </p:cNvSpPr>
            <p:nvPr/>
          </p:nvSpPr>
          <p:spPr bwMode="auto">
            <a:xfrm>
              <a:off x="6596063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3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5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3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9"/>
                  </a:lnTo>
                  <a:lnTo>
                    <a:pt x="137" y="14"/>
                  </a:lnTo>
                  <a:lnTo>
                    <a:pt x="143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8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1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4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5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6" name="Freeform 802"/>
            <p:cNvSpPr>
              <a:spLocks noEditPoints="1"/>
            </p:cNvSpPr>
            <p:nvPr/>
          </p:nvSpPr>
          <p:spPr bwMode="auto">
            <a:xfrm>
              <a:off x="6692901" y="4584700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2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3" y="14"/>
                </a:cxn>
                <a:cxn ang="0">
                  <a:pos x="29" y="11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0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3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4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4" y="84"/>
                </a:cxn>
                <a:cxn ang="0">
                  <a:pos x="116" y="71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51"/>
                </a:cxn>
                <a:cxn ang="0">
                  <a:pos x="98" y="49"/>
                </a:cxn>
                <a:cxn ang="0">
                  <a:pos x="91" y="46"/>
                </a:cxn>
                <a:cxn ang="0">
                  <a:pos x="83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2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3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9"/>
                  </a:lnTo>
                  <a:lnTo>
                    <a:pt x="136" y="14"/>
                  </a:lnTo>
                  <a:lnTo>
                    <a:pt x="143" y="18"/>
                  </a:lnTo>
                  <a:lnTo>
                    <a:pt x="148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7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0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3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4" y="103"/>
                  </a:lnTo>
                  <a:lnTo>
                    <a:pt x="84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4" y="84"/>
                  </a:lnTo>
                  <a:lnTo>
                    <a:pt x="115" y="78"/>
                  </a:lnTo>
                  <a:lnTo>
                    <a:pt x="116" y="71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7" name="Freeform 803"/>
            <p:cNvSpPr>
              <a:spLocks noEditPoints="1"/>
            </p:cNvSpPr>
            <p:nvPr/>
          </p:nvSpPr>
          <p:spPr bwMode="auto">
            <a:xfrm>
              <a:off x="6788151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9" y="140"/>
                </a:cxn>
                <a:cxn ang="0">
                  <a:pos x="23" y="123"/>
                </a:cxn>
                <a:cxn ang="0">
                  <a:pos x="14" y="113"/>
                </a:cxn>
                <a:cxn ang="0">
                  <a:pos x="7" y="102"/>
                </a:cxn>
                <a:cxn ang="0">
                  <a:pos x="3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3" y="54"/>
                </a:cxn>
                <a:cxn ang="0">
                  <a:pos x="8" y="39"/>
                </a:cxn>
                <a:cxn ang="0">
                  <a:pos x="15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9"/>
                </a:cxn>
                <a:cxn ang="0">
                  <a:pos x="144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1" y="44"/>
                </a:cxn>
                <a:cxn ang="0">
                  <a:pos x="163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3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5" y="46"/>
                </a:cxn>
                <a:cxn ang="0">
                  <a:pos x="68" y="46"/>
                </a:cxn>
                <a:cxn ang="0">
                  <a:pos x="58" y="49"/>
                </a:cxn>
                <a:cxn ang="0">
                  <a:pos x="51" y="55"/>
                </a:cxn>
                <a:cxn ang="0">
                  <a:pos x="46" y="69"/>
                </a:cxn>
                <a:cxn ang="0">
                  <a:pos x="46" y="75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9" y="101"/>
                </a:cxn>
                <a:cxn ang="0">
                  <a:pos x="108" y="94"/>
                </a:cxn>
                <a:cxn ang="0">
                  <a:pos x="114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5" y="46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9" y="140"/>
                  </a:lnTo>
                  <a:lnTo>
                    <a:pt x="35" y="132"/>
                  </a:lnTo>
                  <a:lnTo>
                    <a:pt x="23" y="123"/>
                  </a:lnTo>
                  <a:lnTo>
                    <a:pt x="18" y="118"/>
                  </a:lnTo>
                  <a:lnTo>
                    <a:pt x="14" y="113"/>
                  </a:lnTo>
                  <a:lnTo>
                    <a:pt x="10" y="107"/>
                  </a:lnTo>
                  <a:lnTo>
                    <a:pt x="7" y="102"/>
                  </a:lnTo>
                  <a:lnTo>
                    <a:pt x="5" y="95"/>
                  </a:lnTo>
                  <a:lnTo>
                    <a:pt x="3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6"/>
                  </a:lnTo>
                  <a:lnTo>
                    <a:pt x="8" y="39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9"/>
                  </a:lnTo>
                  <a:lnTo>
                    <a:pt x="137" y="14"/>
                  </a:lnTo>
                  <a:lnTo>
                    <a:pt x="144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8"/>
                  </a:lnTo>
                  <a:lnTo>
                    <a:pt x="161" y="44"/>
                  </a:lnTo>
                  <a:lnTo>
                    <a:pt x="163" y="58"/>
                  </a:lnTo>
                  <a:lnTo>
                    <a:pt x="163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4"/>
                  </a:lnTo>
                  <a:lnTo>
                    <a:pt x="154" y="110"/>
                  </a:lnTo>
                  <a:lnTo>
                    <a:pt x="151" y="115"/>
                  </a:lnTo>
                  <a:lnTo>
                    <a:pt x="143" y="124"/>
                  </a:lnTo>
                  <a:lnTo>
                    <a:pt x="133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7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6"/>
                  </a:moveTo>
                  <a:lnTo>
                    <a:pt x="75" y="46"/>
                  </a:lnTo>
                  <a:lnTo>
                    <a:pt x="68" y="46"/>
                  </a:lnTo>
                  <a:lnTo>
                    <a:pt x="63" y="47"/>
                  </a:lnTo>
                  <a:lnTo>
                    <a:pt x="58" y="49"/>
                  </a:lnTo>
                  <a:lnTo>
                    <a:pt x="54" y="51"/>
                  </a:lnTo>
                  <a:lnTo>
                    <a:pt x="51" y="55"/>
                  </a:lnTo>
                  <a:lnTo>
                    <a:pt x="48" y="61"/>
                  </a:lnTo>
                  <a:lnTo>
                    <a:pt x="46" y="69"/>
                  </a:lnTo>
                  <a:lnTo>
                    <a:pt x="46" y="69"/>
                  </a:lnTo>
                  <a:lnTo>
                    <a:pt x="46" y="75"/>
                  </a:lnTo>
                  <a:lnTo>
                    <a:pt x="47" y="81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9" y="101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9"/>
                  </a:lnTo>
                  <a:lnTo>
                    <a:pt x="114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51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5" y="46"/>
                  </a:lnTo>
                  <a:lnTo>
                    <a:pt x="7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8" name="组合 947"/>
          <p:cNvGrpSpPr/>
          <p:nvPr/>
        </p:nvGrpSpPr>
        <p:grpSpPr>
          <a:xfrm>
            <a:off x="8161844" y="1267937"/>
            <a:ext cx="941917" cy="827617"/>
            <a:chOff x="6208713" y="1243013"/>
            <a:chExt cx="706438" cy="620713"/>
          </a:xfrm>
          <a:solidFill>
            <a:schemeClr val="tx1"/>
          </a:solidFill>
        </p:grpSpPr>
        <p:sp>
          <p:nvSpPr>
            <p:cNvPr id="17188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9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0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1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3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4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5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6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7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8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9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0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1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2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5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6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7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8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9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0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1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2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3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4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5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2" name="组合 951"/>
          <p:cNvGrpSpPr/>
          <p:nvPr/>
        </p:nvGrpSpPr>
        <p:grpSpPr>
          <a:xfrm>
            <a:off x="2762227" y="1132469"/>
            <a:ext cx="986367" cy="965200"/>
            <a:chOff x="2159000" y="1141413"/>
            <a:chExt cx="739775" cy="723900"/>
          </a:xfrm>
          <a:solidFill>
            <a:schemeClr val="tx1"/>
          </a:solidFill>
        </p:grpSpPr>
        <p:sp>
          <p:nvSpPr>
            <p:cNvPr id="17216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7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8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9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0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1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2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3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4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5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6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7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8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1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2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3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4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5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6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7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8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9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0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1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2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3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4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5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6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7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8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9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0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0" name="组合 949"/>
          <p:cNvGrpSpPr/>
          <p:nvPr/>
        </p:nvGrpSpPr>
        <p:grpSpPr>
          <a:xfrm>
            <a:off x="5475793" y="1202320"/>
            <a:ext cx="893235" cy="903817"/>
            <a:chOff x="4194175" y="1193800"/>
            <a:chExt cx="669926" cy="677863"/>
          </a:xfrm>
          <a:solidFill>
            <a:schemeClr val="tx1"/>
          </a:solidFill>
        </p:grpSpPr>
        <p:sp>
          <p:nvSpPr>
            <p:cNvPr id="17251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2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3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4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5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6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7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8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9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0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1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2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3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4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5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6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7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8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9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0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1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2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3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4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5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6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7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8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9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0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1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2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3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4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5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6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7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8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1" name="组合 950"/>
          <p:cNvGrpSpPr/>
          <p:nvPr/>
        </p:nvGrpSpPr>
        <p:grpSpPr>
          <a:xfrm>
            <a:off x="4260827" y="1149404"/>
            <a:ext cx="931335" cy="954617"/>
            <a:chOff x="3282950" y="1154113"/>
            <a:chExt cx="698501" cy="715963"/>
          </a:xfrm>
          <a:solidFill>
            <a:schemeClr val="tx1"/>
          </a:solidFill>
        </p:grpSpPr>
        <p:sp>
          <p:nvSpPr>
            <p:cNvPr id="17289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0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1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2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3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4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5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6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7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8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9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0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1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2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3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4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5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6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7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8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9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0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1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9" name="组合 948"/>
          <p:cNvGrpSpPr/>
          <p:nvPr/>
        </p:nvGrpSpPr>
        <p:grpSpPr>
          <a:xfrm>
            <a:off x="6832578" y="1136703"/>
            <a:ext cx="956733" cy="958851"/>
            <a:chOff x="5211763" y="1144588"/>
            <a:chExt cx="717550" cy="719138"/>
          </a:xfrm>
          <a:solidFill>
            <a:schemeClr val="tx1"/>
          </a:solidFill>
        </p:grpSpPr>
        <p:sp>
          <p:nvSpPr>
            <p:cNvPr id="17312" name="Freeform 928"/>
            <p:cNvSpPr/>
            <p:nvPr/>
          </p:nvSpPr>
          <p:spPr bwMode="auto">
            <a:xfrm>
              <a:off x="5278438" y="1295400"/>
              <a:ext cx="22225" cy="100013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15"/>
                </a:cxn>
                <a:cxn ang="0">
                  <a:pos x="28" y="26"/>
                </a:cxn>
                <a:cxn ang="0">
                  <a:pos x="26" y="36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94"/>
                </a:cxn>
                <a:cxn ang="0">
                  <a:pos x="16" y="94"/>
                </a:cxn>
                <a:cxn ang="0">
                  <a:pos x="11" y="117"/>
                </a:cxn>
                <a:cxn ang="0">
                  <a:pos x="6" y="139"/>
                </a:cxn>
                <a:cxn ang="0">
                  <a:pos x="2" y="161"/>
                </a:cxn>
                <a:cxn ang="0">
                  <a:pos x="0" y="173"/>
                </a:cxn>
                <a:cxn ang="0">
                  <a:pos x="0" y="184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6" y="189"/>
                </a:cxn>
                <a:cxn ang="0">
                  <a:pos x="7" y="188"/>
                </a:cxn>
                <a:cxn ang="0">
                  <a:pos x="8" y="186"/>
                </a:cxn>
                <a:cxn ang="0">
                  <a:pos x="9" y="184"/>
                </a:cxn>
                <a:cxn ang="0">
                  <a:pos x="9" y="184"/>
                </a:cxn>
                <a:cxn ang="0">
                  <a:pos x="10" y="172"/>
                </a:cxn>
                <a:cxn ang="0">
                  <a:pos x="11" y="158"/>
                </a:cxn>
                <a:cxn ang="0">
                  <a:pos x="16" y="132"/>
                </a:cxn>
                <a:cxn ang="0">
                  <a:pos x="22" y="107"/>
                </a:cxn>
                <a:cxn ang="0">
                  <a:pos x="27" y="82"/>
                </a:cxn>
                <a:cxn ang="0">
                  <a:pos x="27" y="82"/>
                </a:cxn>
                <a:cxn ang="0">
                  <a:pos x="32" y="58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0" y="20"/>
                </a:cxn>
                <a:cxn ang="0">
                  <a:pos x="41" y="12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189">
                  <a:moveTo>
                    <a:pt x="33" y="4"/>
                  </a:moveTo>
                  <a:lnTo>
                    <a:pt x="33" y="4"/>
                  </a:lnTo>
                  <a:lnTo>
                    <a:pt x="32" y="15"/>
                  </a:lnTo>
                  <a:lnTo>
                    <a:pt x="28" y="26"/>
                  </a:lnTo>
                  <a:lnTo>
                    <a:pt x="26" y="36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1" y="117"/>
                  </a:lnTo>
                  <a:lnTo>
                    <a:pt x="6" y="139"/>
                  </a:lnTo>
                  <a:lnTo>
                    <a:pt x="2" y="161"/>
                  </a:lnTo>
                  <a:lnTo>
                    <a:pt x="0" y="173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6" y="189"/>
                  </a:lnTo>
                  <a:lnTo>
                    <a:pt x="7" y="188"/>
                  </a:lnTo>
                  <a:lnTo>
                    <a:pt x="8" y="186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72"/>
                  </a:lnTo>
                  <a:lnTo>
                    <a:pt x="11" y="158"/>
                  </a:lnTo>
                  <a:lnTo>
                    <a:pt x="16" y="132"/>
                  </a:lnTo>
                  <a:lnTo>
                    <a:pt x="22" y="107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32" y="58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0" y="20"/>
                  </a:lnTo>
                  <a:lnTo>
                    <a:pt x="41" y="12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3" name="Freeform 929"/>
            <p:cNvSpPr/>
            <p:nvPr/>
          </p:nvSpPr>
          <p:spPr bwMode="auto">
            <a:xfrm>
              <a:off x="5316538" y="1249363"/>
              <a:ext cx="44450" cy="173038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1" y="14"/>
                </a:cxn>
                <a:cxn ang="0">
                  <a:pos x="66" y="25"/>
                </a:cxn>
                <a:cxn ang="0">
                  <a:pos x="63" y="37"/>
                </a:cxn>
                <a:cxn ang="0">
                  <a:pos x="60" y="49"/>
                </a:cxn>
                <a:cxn ang="0">
                  <a:pos x="5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43" y="126"/>
                </a:cxn>
                <a:cxn ang="0">
                  <a:pos x="35" y="154"/>
                </a:cxn>
                <a:cxn ang="0">
                  <a:pos x="27" y="182"/>
                </a:cxn>
                <a:cxn ang="0">
                  <a:pos x="19" y="210"/>
                </a:cxn>
                <a:cxn ang="0">
                  <a:pos x="19" y="210"/>
                </a:cxn>
                <a:cxn ang="0">
                  <a:pos x="13" y="233"/>
                </a:cxn>
                <a:cxn ang="0">
                  <a:pos x="9" y="253"/>
                </a:cxn>
                <a:cxn ang="0">
                  <a:pos x="4" y="274"/>
                </a:cxn>
                <a:cxn ang="0">
                  <a:pos x="1" y="296"/>
                </a:cxn>
                <a:cxn ang="0">
                  <a:pos x="0" y="305"/>
                </a:cxn>
                <a:cxn ang="0">
                  <a:pos x="0" y="312"/>
                </a:cxn>
                <a:cxn ang="0">
                  <a:pos x="1" y="319"/>
                </a:cxn>
                <a:cxn ang="0">
                  <a:pos x="3" y="325"/>
                </a:cxn>
                <a:cxn ang="0">
                  <a:pos x="5" y="326"/>
                </a:cxn>
                <a:cxn ang="0">
                  <a:pos x="6" y="327"/>
                </a:cxn>
                <a:cxn ang="0">
                  <a:pos x="9" y="328"/>
                </a:cxn>
                <a:cxn ang="0">
                  <a:pos x="11" y="327"/>
                </a:cxn>
                <a:cxn ang="0">
                  <a:pos x="11" y="327"/>
                </a:cxn>
                <a:cxn ang="0">
                  <a:pos x="13" y="326"/>
                </a:cxn>
                <a:cxn ang="0">
                  <a:pos x="14" y="325"/>
                </a:cxn>
                <a:cxn ang="0">
                  <a:pos x="14" y="324"/>
                </a:cxn>
                <a:cxn ang="0">
                  <a:pos x="14" y="322"/>
                </a:cxn>
                <a:cxn ang="0">
                  <a:pos x="13" y="319"/>
                </a:cxn>
                <a:cxn ang="0">
                  <a:pos x="12" y="318"/>
                </a:cxn>
                <a:cxn ang="0">
                  <a:pos x="11" y="317"/>
                </a:cxn>
                <a:cxn ang="0">
                  <a:pos x="9" y="317"/>
                </a:cxn>
                <a:cxn ang="0">
                  <a:pos x="9" y="317"/>
                </a:cxn>
                <a:cxn ang="0">
                  <a:pos x="16" y="265"/>
                </a:cxn>
                <a:cxn ang="0">
                  <a:pos x="16" y="265"/>
                </a:cxn>
                <a:cxn ang="0">
                  <a:pos x="26" y="221"/>
                </a:cxn>
                <a:cxn ang="0">
                  <a:pos x="30" y="199"/>
                </a:cxn>
                <a:cxn ang="0">
                  <a:pos x="36" y="178"/>
                </a:cxn>
                <a:cxn ang="0">
                  <a:pos x="36" y="178"/>
                </a:cxn>
                <a:cxn ang="0">
                  <a:pos x="49" y="136"/>
                </a:cxn>
                <a:cxn ang="0">
                  <a:pos x="56" y="114"/>
                </a:cxn>
                <a:cxn ang="0">
                  <a:pos x="61" y="92"/>
                </a:cxn>
                <a:cxn ang="0">
                  <a:pos x="61" y="92"/>
                </a:cxn>
                <a:cxn ang="0">
                  <a:pos x="70" y="49"/>
                </a:cxn>
                <a:cxn ang="0">
                  <a:pos x="72" y="39"/>
                </a:cxn>
                <a:cxn ang="0">
                  <a:pos x="75" y="27"/>
                </a:cxn>
                <a:cxn ang="0">
                  <a:pos x="79" y="17"/>
                </a:cxn>
                <a:cxn ang="0">
                  <a:pos x="86" y="8"/>
                </a:cxn>
                <a:cxn ang="0">
                  <a:pos x="86" y="8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328">
                  <a:moveTo>
                    <a:pt x="77" y="2"/>
                  </a:moveTo>
                  <a:lnTo>
                    <a:pt x="77" y="2"/>
                  </a:lnTo>
                  <a:lnTo>
                    <a:pt x="71" y="14"/>
                  </a:lnTo>
                  <a:lnTo>
                    <a:pt x="66" y="25"/>
                  </a:lnTo>
                  <a:lnTo>
                    <a:pt x="63" y="37"/>
                  </a:lnTo>
                  <a:lnTo>
                    <a:pt x="60" y="49"/>
                  </a:lnTo>
                  <a:lnTo>
                    <a:pt x="5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43" y="126"/>
                  </a:lnTo>
                  <a:lnTo>
                    <a:pt x="35" y="154"/>
                  </a:lnTo>
                  <a:lnTo>
                    <a:pt x="27" y="182"/>
                  </a:lnTo>
                  <a:lnTo>
                    <a:pt x="19" y="210"/>
                  </a:lnTo>
                  <a:lnTo>
                    <a:pt x="19" y="210"/>
                  </a:lnTo>
                  <a:lnTo>
                    <a:pt x="13" y="233"/>
                  </a:lnTo>
                  <a:lnTo>
                    <a:pt x="9" y="253"/>
                  </a:lnTo>
                  <a:lnTo>
                    <a:pt x="4" y="274"/>
                  </a:lnTo>
                  <a:lnTo>
                    <a:pt x="1" y="296"/>
                  </a:lnTo>
                  <a:lnTo>
                    <a:pt x="0" y="305"/>
                  </a:lnTo>
                  <a:lnTo>
                    <a:pt x="0" y="312"/>
                  </a:lnTo>
                  <a:lnTo>
                    <a:pt x="1" y="319"/>
                  </a:lnTo>
                  <a:lnTo>
                    <a:pt x="3" y="325"/>
                  </a:lnTo>
                  <a:lnTo>
                    <a:pt x="5" y="326"/>
                  </a:lnTo>
                  <a:lnTo>
                    <a:pt x="6" y="327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1" y="327"/>
                  </a:lnTo>
                  <a:lnTo>
                    <a:pt x="13" y="326"/>
                  </a:lnTo>
                  <a:lnTo>
                    <a:pt x="14" y="325"/>
                  </a:lnTo>
                  <a:lnTo>
                    <a:pt x="14" y="324"/>
                  </a:lnTo>
                  <a:lnTo>
                    <a:pt x="14" y="322"/>
                  </a:lnTo>
                  <a:lnTo>
                    <a:pt x="13" y="319"/>
                  </a:lnTo>
                  <a:lnTo>
                    <a:pt x="12" y="318"/>
                  </a:lnTo>
                  <a:lnTo>
                    <a:pt x="11" y="317"/>
                  </a:lnTo>
                  <a:lnTo>
                    <a:pt x="9" y="317"/>
                  </a:lnTo>
                  <a:lnTo>
                    <a:pt x="9" y="317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26" y="221"/>
                  </a:lnTo>
                  <a:lnTo>
                    <a:pt x="30" y="199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49" y="136"/>
                  </a:lnTo>
                  <a:lnTo>
                    <a:pt x="56" y="114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70" y="49"/>
                  </a:lnTo>
                  <a:lnTo>
                    <a:pt x="72" y="39"/>
                  </a:lnTo>
                  <a:lnTo>
                    <a:pt x="75" y="27"/>
                  </a:lnTo>
                  <a:lnTo>
                    <a:pt x="79" y="17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4" name="Freeform 930"/>
            <p:cNvSpPr/>
            <p:nvPr/>
          </p:nvSpPr>
          <p:spPr bwMode="auto">
            <a:xfrm>
              <a:off x="5343525" y="1196975"/>
              <a:ext cx="55563" cy="230188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87" y="23"/>
                </a:cxn>
                <a:cxn ang="0">
                  <a:pos x="80" y="43"/>
                </a:cxn>
                <a:cxn ang="0">
                  <a:pos x="75" y="64"/>
                </a:cxn>
                <a:cxn ang="0">
                  <a:pos x="72" y="86"/>
                </a:cxn>
                <a:cxn ang="0">
                  <a:pos x="72" y="86"/>
                </a:cxn>
                <a:cxn ang="0">
                  <a:pos x="68" y="118"/>
                </a:cxn>
                <a:cxn ang="0">
                  <a:pos x="63" y="151"/>
                </a:cxn>
                <a:cxn ang="0">
                  <a:pos x="57" y="183"/>
                </a:cxn>
                <a:cxn ang="0">
                  <a:pos x="51" y="215"/>
                </a:cxn>
                <a:cxn ang="0">
                  <a:pos x="51" y="215"/>
                </a:cxn>
                <a:cxn ang="0">
                  <a:pos x="45" y="242"/>
                </a:cxn>
                <a:cxn ang="0">
                  <a:pos x="38" y="269"/>
                </a:cxn>
                <a:cxn ang="0">
                  <a:pos x="21" y="322"/>
                </a:cxn>
                <a:cxn ang="0">
                  <a:pos x="13" y="349"/>
                </a:cxn>
                <a:cxn ang="0">
                  <a:pos x="7" y="376"/>
                </a:cxn>
                <a:cxn ang="0">
                  <a:pos x="3" y="404"/>
                </a:cxn>
                <a:cxn ang="0">
                  <a:pos x="2" y="417"/>
                </a:cxn>
                <a:cxn ang="0">
                  <a:pos x="0" y="432"/>
                </a:cxn>
                <a:cxn ang="0">
                  <a:pos x="0" y="432"/>
                </a:cxn>
                <a:cxn ang="0">
                  <a:pos x="0" y="434"/>
                </a:cxn>
                <a:cxn ang="0">
                  <a:pos x="2" y="435"/>
                </a:cxn>
                <a:cxn ang="0">
                  <a:pos x="4" y="436"/>
                </a:cxn>
                <a:cxn ang="0">
                  <a:pos x="6" y="436"/>
                </a:cxn>
                <a:cxn ang="0">
                  <a:pos x="7" y="436"/>
                </a:cxn>
                <a:cxn ang="0">
                  <a:pos x="9" y="435"/>
                </a:cxn>
                <a:cxn ang="0">
                  <a:pos x="10" y="434"/>
                </a:cxn>
                <a:cxn ang="0">
                  <a:pos x="10" y="432"/>
                </a:cxn>
                <a:cxn ang="0">
                  <a:pos x="10" y="432"/>
                </a:cxn>
                <a:cxn ang="0">
                  <a:pos x="11" y="418"/>
                </a:cxn>
                <a:cxn ang="0">
                  <a:pos x="12" y="405"/>
                </a:cxn>
                <a:cxn ang="0">
                  <a:pos x="16" y="378"/>
                </a:cxn>
                <a:cxn ang="0">
                  <a:pos x="22" y="353"/>
                </a:cxn>
                <a:cxn ang="0">
                  <a:pos x="29" y="328"/>
                </a:cxn>
                <a:cxn ang="0">
                  <a:pos x="46" y="277"/>
                </a:cxn>
                <a:cxn ang="0">
                  <a:pos x="53" y="252"/>
                </a:cxn>
                <a:cxn ang="0">
                  <a:pos x="59" y="225"/>
                </a:cxn>
                <a:cxn ang="0">
                  <a:pos x="59" y="225"/>
                </a:cxn>
                <a:cxn ang="0">
                  <a:pos x="69" y="174"/>
                </a:cxn>
                <a:cxn ang="0">
                  <a:pos x="74" y="148"/>
                </a:cxn>
                <a:cxn ang="0">
                  <a:pos x="77" y="122"/>
                </a:cxn>
                <a:cxn ang="0">
                  <a:pos x="77" y="122"/>
                </a:cxn>
                <a:cxn ang="0">
                  <a:pos x="85" y="63"/>
                </a:cxn>
                <a:cxn ang="0">
                  <a:pos x="85" y="63"/>
                </a:cxn>
                <a:cxn ang="0">
                  <a:pos x="88" y="49"/>
                </a:cxn>
                <a:cxn ang="0">
                  <a:pos x="92" y="34"/>
                </a:cxn>
                <a:cxn ang="0">
                  <a:pos x="98" y="21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5" y="5"/>
                </a:cxn>
                <a:cxn ang="0">
                  <a:pos x="105" y="4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5" h="436">
                  <a:moveTo>
                    <a:pt x="95" y="3"/>
                  </a:moveTo>
                  <a:lnTo>
                    <a:pt x="95" y="3"/>
                  </a:lnTo>
                  <a:lnTo>
                    <a:pt x="87" y="23"/>
                  </a:lnTo>
                  <a:lnTo>
                    <a:pt x="80" y="43"/>
                  </a:lnTo>
                  <a:lnTo>
                    <a:pt x="75" y="64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68" y="118"/>
                  </a:lnTo>
                  <a:lnTo>
                    <a:pt x="63" y="151"/>
                  </a:lnTo>
                  <a:lnTo>
                    <a:pt x="57" y="183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45" y="242"/>
                  </a:lnTo>
                  <a:lnTo>
                    <a:pt x="38" y="269"/>
                  </a:lnTo>
                  <a:lnTo>
                    <a:pt x="21" y="322"/>
                  </a:lnTo>
                  <a:lnTo>
                    <a:pt x="13" y="349"/>
                  </a:lnTo>
                  <a:lnTo>
                    <a:pt x="7" y="376"/>
                  </a:lnTo>
                  <a:lnTo>
                    <a:pt x="3" y="404"/>
                  </a:lnTo>
                  <a:lnTo>
                    <a:pt x="2" y="417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2" y="435"/>
                  </a:lnTo>
                  <a:lnTo>
                    <a:pt x="4" y="436"/>
                  </a:lnTo>
                  <a:lnTo>
                    <a:pt x="6" y="436"/>
                  </a:lnTo>
                  <a:lnTo>
                    <a:pt x="7" y="436"/>
                  </a:lnTo>
                  <a:lnTo>
                    <a:pt x="9" y="435"/>
                  </a:lnTo>
                  <a:lnTo>
                    <a:pt x="10" y="434"/>
                  </a:lnTo>
                  <a:lnTo>
                    <a:pt x="10" y="432"/>
                  </a:lnTo>
                  <a:lnTo>
                    <a:pt x="10" y="432"/>
                  </a:lnTo>
                  <a:lnTo>
                    <a:pt x="11" y="418"/>
                  </a:lnTo>
                  <a:lnTo>
                    <a:pt x="12" y="405"/>
                  </a:lnTo>
                  <a:lnTo>
                    <a:pt x="16" y="378"/>
                  </a:lnTo>
                  <a:lnTo>
                    <a:pt x="22" y="353"/>
                  </a:lnTo>
                  <a:lnTo>
                    <a:pt x="29" y="328"/>
                  </a:lnTo>
                  <a:lnTo>
                    <a:pt x="46" y="277"/>
                  </a:lnTo>
                  <a:lnTo>
                    <a:pt x="53" y="252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69" y="174"/>
                  </a:lnTo>
                  <a:lnTo>
                    <a:pt x="74" y="148"/>
                  </a:lnTo>
                  <a:lnTo>
                    <a:pt x="77" y="122"/>
                  </a:lnTo>
                  <a:lnTo>
                    <a:pt x="77" y="122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8" y="49"/>
                  </a:lnTo>
                  <a:lnTo>
                    <a:pt x="92" y="34"/>
                  </a:lnTo>
                  <a:lnTo>
                    <a:pt x="98" y="21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5" y="5"/>
                  </a:lnTo>
                  <a:lnTo>
                    <a:pt x="105" y="4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5" name="Freeform 931"/>
            <p:cNvSpPr/>
            <p:nvPr/>
          </p:nvSpPr>
          <p:spPr bwMode="auto">
            <a:xfrm>
              <a:off x="5381625" y="1181100"/>
              <a:ext cx="65088" cy="244475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04" y="58"/>
                </a:cxn>
                <a:cxn ang="0">
                  <a:pos x="95" y="113"/>
                </a:cxn>
                <a:cxn ang="0">
                  <a:pos x="88" y="143"/>
                </a:cxn>
                <a:cxn ang="0">
                  <a:pos x="68" y="201"/>
                </a:cxn>
                <a:cxn ang="0">
                  <a:pos x="60" y="231"/>
                </a:cxn>
                <a:cxn ang="0">
                  <a:pos x="42" y="284"/>
                </a:cxn>
                <a:cxn ang="0">
                  <a:pos x="15" y="365"/>
                </a:cxn>
                <a:cxn ang="0">
                  <a:pos x="3" y="421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0" y="455"/>
                </a:cxn>
                <a:cxn ang="0">
                  <a:pos x="1" y="459"/>
                </a:cxn>
                <a:cxn ang="0">
                  <a:pos x="4" y="460"/>
                </a:cxn>
                <a:cxn ang="0">
                  <a:pos x="8" y="459"/>
                </a:cxn>
                <a:cxn ang="0">
                  <a:pos x="9" y="455"/>
                </a:cxn>
                <a:cxn ang="0">
                  <a:pos x="10" y="440"/>
                </a:cxn>
                <a:cxn ang="0">
                  <a:pos x="13" y="412"/>
                </a:cxn>
                <a:cxn ang="0">
                  <a:pos x="23" y="370"/>
                </a:cxn>
                <a:cxn ang="0">
                  <a:pos x="50" y="287"/>
                </a:cxn>
                <a:cxn ang="0">
                  <a:pos x="68" y="233"/>
                </a:cxn>
                <a:cxn ang="0">
                  <a:pos x="76" y="206"/>
                </a:cxn>
                <a:cxn ang="0">
                  <a:pos x="95" y="152"/>
                </a:cxn>
                <a:cxn ang="0">
                  <a:pos x="102" y="124"/>
                </a:cxn>
                <a:cxn ang="0">
                  <a:pos x="108" y="95"/>
                </a:cxn>
                <a:cxn ang="0">
                  <a:pos x="116" y="35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3" y="3"/>
                </a:cxn>
              </a:cxnLst>
              <a:rect l="0" t="0" r="r" b="b"/>
              <a:pathLst>
                <a:path w="123" h="460">
                  <a:moveTo>
                    <a:pt x="113" y="3"/>
                  </a:moveTo>
                  <a:lnTo>
                    <a:pt x="113" y="3"/>
                  </a:lnTo>
                  <a:lnTo>
                    <a:pt x="108" y="31"/>
                  </a:lnTo>
                  <a:lnTo>
                    <a:pt x="104" y="58"/>
                  </a:lnTo>
                  <a:lnTo>
                    <a:pt x="100" y="86"/>
                  </a:lnTo>
                  <a:lnTo>
                    <a:pt x="95" y="113"/>
                  </a:lnTo>
                  <a:lnTo>
                    <a:pt x="95" y="113"/>
                  </a:lnTo>
                  <a:lnTo>
                    <a:pt x="88" y="143"/>
                  </a:lnTo>
                  <a:lnTo>
                    <a:pt x="77" y="172"/>
                  </a:lnTo>
                  <a:lnTo>
                    <a:pt x="68" y="201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51" y="257"/>
                  </a:lnTo>
                  <a:lnTo>
                    <a:pt x="42" y="284"/>
                  </a:lnTo>
                  <a:lnTo>
                    <a:pt x="23" y="338"/>
                  </a:lnTo>
                  <a:lnTo>
                    <a:pt x="15" y="365"/>
                  </a:lnTo>
                  <a:lnTo>
                    <a:pt x="8" y="393"/>
                  </a:lnTo>
                  <a:lnTo>
                    <a:pt x="3" y="421"/>
                  </a:lnTo>
                  <a:lnTo>
                    <a:pt x="1" y="434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7"/>
                  </a:lnTo>
                  <a:lnTo>
                    <a:pt x="1" y="459"/>
                  </a:lnTo>
                  <a:lnTo>
                    <a:pt x="3" y="460"/>
                  </a:lnTo>
                  <a:lnTo>
                    <a:pt x="4" y="460"/>
                  </a:lnTo>
                  <a:lnTo>
                    <a:pt x="6" y="460"/>
                  </a:lnTo>
                  <a:lnTo>
                    <a:pt x="8" y="459"/>
                  </a:lnTo>
                  <a:lnTo>
                    <a:pt x="9" y="457"/>
                  </a:lnTo>
                  <a:lnTo>
                    <a:pt x="9" y="455"/>
                  </a:lnTo>
                  <a:lnTo>
                    <a:pt x="9" y="455"/>
                  </a:lnTo>
                  <a:lnTo>
                    <a:pt x="10" y="440"/>
                  </a:lnTo>
                  <a:lnTo>
                    <a:pt x="11" y="427"/>
                  </a:lnTo>
                  <a:lnTo>
                    <a:pt x="13" y="412"/>
                  </a:lnTo>
                  <a:lnTo>
                    <a:pt x="16" y="398"/>
                  </a:lnTo>
                  <a:lnTo>
                    <a:pt x="23" y="370"/>
                  </a:lnTo>
                  <a:lnTo>
                    <a:pt x="32" y="342"/>
                  </a:lnTo>
                  <a:lnTo>
                    <a:pt x="50" y="287"/>
                  </a:lnTo>
                  <a:lnTo>
                    <a:pt x="60" y="261"/>
                  </a:lnTo>
                  <a:lnTo>
                    <a:pt x="68" y="233"/>
                  </a:lnTo>
                  <a:lnTo>
                    <a:pt x="68" y="233"/>
                  </a:lnTo>
                  <a:lnTo>
                    <a:pt x="76" y="206"/>
                  </a:lnTo>
                  <a:lnTo>
                    <a:pt x="85" y="179"/>
                  </a:lnTo>
                  <a:lnTo>
                    <a:pt x="95" y="15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5" y="110"/>
                  </a:lnTo>
                  <a:lnTo>
                    <a:pt x="108" y="95"/>
                  </a:lnTo>
                  <a:lnTo>
                    <a:pt x="112" y="65"/>
                  </a:lnTo>
                  <a:lnTo>
                    <a:pt x="116" y="35"/>
                  </a:lnTo>
                  <a:lnTo>
                    <a:pt x="120" y="21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4" y="1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6" name="Freeform 932"/>
            <p:cNvSpPr/>
            <p:nvPr/>
          </p:nvSpPr>
          <p:spPr bwMode="auto">
            <a:xfrm>
              <a:off x="5424488" y="1204913"/>
              <a:ext cx="57150" cy="212725"/>
            </a:xfrm>
            <a:custGeom>
              <a:avLst/>
              <a:gdLst/>
              <a:ahLst/>
              <a:cxnLst>
                <a:cxn ang="0">
                  <a:pos x="99" y="5"/>
                </a:cxn>
                <a:cxn ang="0">
                  <a:pos x="99" y="5"/>
                </a:cxn>
                <a:cxn ang="0">
                  <a:pos x="98" y="17"/>
                </a:cxn>
                <a:cxn ang="0">
                  <a:pos x="96" y="31"/>
                </a:cxn>
                <a:cxn ang="0">
                  <a:pos x="91" y="56"/>
                </a:cxn>
                <a:cxn ang="0">
                  <a:pos x="80" y="108"/>
                </a:cxn>
                <a:cxn ang="0">
                  <a:pos x="80" y="108"/>
                </a:cxn>
                <a:cxn ang="0">
                  <a:pos x="58" y="210"/>
                </a:cxn>
                <a:cxn ang="0">
                  <a:pos x="58" y="210"/>
                </a:cxn>
                <a:cxn ang="0">
                  <a:pos x="53" y="235"/>
                </a:cxn>
                <a:cxn ang="0">
                  <a:pos x="46" y="260"/>
                </a:cxn>
                <a:cxn ang="0">
                  <a:pos x="29" y="308"/>
                </a:cxn>
                <a:cxn ang="0">
                  <a:pos x="29" y="308"/>
                </a:cxn>
                <a:cxn ang="0">
                  <a:pos x="21" y="334"/>
                </a:cxn>
                <a:cxn ang="0">
                  <a:pos x="17" y="348"/>
                </a:cxn>
                <a:cxn ang="0">
                  <a:pos x="12" y="360"/>
                </a:cxn>
                <a:cxn ang="0">
                  <a:pos x="12" y="360"/>
                </a:cxn>
                <a:cxn ang="0">
                  <a:pos x="4" y="379"/>
                </a:cxn>
                <a:cxn ang="0">
                  <a:pos x="1" y="388"/>
                </a:cxn>
                <a:cxn ang="0">
                  <a:pos x="0" y="398"/>
                </a:cxn>
                <a:cxn ang="0">
                  <a:pos x="0" y="398"/>
                </a:cxn>
                <a:cxn ang="0">
                  <a:pos x="1" y="400"/>
                </a:cxn>
                <a:cxn ang="0">
                  <a:pos x="3" y="402"/>
                </a:cxn>
                <a:cxn ang="0">
                  <a:pos x="5" y="402"/>
                </a:cxn>
                <a:cxn ang="0">
                  <a:pos x="9" y="401"/>
                </a:cxn>
                <a:cxn ang="0">
                  <a:pos x="13" y="396"/>
                </a:cxn>
                <a:cxn ang="0">
                  <a:pos x="13" y="396"/>
                </a:cxn>
                <a:cxn ang="0">
                  <a:pos x="15" y="394"/>
                </a:cxn>
                <a:cxn ang="0">
                  <a:pos x="15" y="392"/>
                </a:cxn>
                <a:cxn ang="0">
                  <a:pos x="13" y="390"/>
                </a:cxn>
                <a:cxn ang="0">
                  <a:pos x="12" y="389"/>
                </a:cxn>
                <a:cxn ang="0">
                  <a:pos x="12" y="389"/>
                </a:cxn>
                <a:cxn ang="0">
                  <a:pos x="14" y="379"/>
                </a:cxn>
                <a:cxn ang="0">
                  <a:pos x="18" y="369"/>
                </a:cxn>
                <a:cxn ang="0">
                  <a:pos x="26" y="350"/>
                </a:cxn>
                <a:cxn ang="0">
                  <a:pos x="26" y="350"/>
                </a:cxn>
                <a:cxn ang="0">
                  <a:pos x="30" y="338"/>
                </a:cxn>
                <a:cxn ang="0">
                  <a:pos x="34" y="326"/>
                </a:cxn>
                <a:cxn ang="0">
                  <a:pos x="42" y="302"/>
                </a:cxn>
                <a:cxn ang="0">
                  <a:pos x="42" y="302"/>
                </a:cxn>
                <a:cxn ang="0">
                  <a:pos x="57" y="254"/>
                </a:cxn>
                <a:cxn ang="0">
                  <a:pos x="63" y="229"/>
                </a:cxn>
                <a:cxn ang="0">
                  <a:pos x="70" y="204"/>
                </a:cxn>
                <a:cxn ang="0">
                  <a:pos x="70" y="204"/>
                </a:cxn>
                <a:cxn ang="0">
                  <a:pos x="91" y="102"/>
                </a:cxn>
                <a:cxn ang="0">
                  <a:pos x="91" y="102"/>
                </a:cxn>
                <a:cxn ang="0">
                  <a:pos x="102" y="53"/>
                </a:cxn>
                <a:cxn ang="0">
                  <a:pos x="107" y="28"/>
                </a:cxn>
                <a:cxn ang="0">
                  <a:pos x="108" y="17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1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99" y="5"/>
                </a:cxn>
                <a:cxn ang="0">
                  <a:pos x="99" y="5"/>
                </a:cxn>
              </a:cxnLst>
              <a:rect l="0" t="0" r="r" b="b"/>
              <a:pathLst>
                <a:path w="110" h="402">
                  <a:moveTo>
                    <a:pt x="99" y="5"/>
                  </a:moveTo>
                  <a:lnTo>
                    <a:pt x="99" y="5"/>
                  </a:lnTo>
                  <a:lnTo>
                    <a:pt x="98" y="17"/>
                  </a:lnTo>
                  <a:lnTo>
                    <a:pt x="96" y="31"/>
                  </a:lnTo>
                  <a:lnTo>
                    <a:pt x="91" y="56"/>
                  </a:lnTo>
                  <a:lnTo>
                    <a:pt x="80" y="108"/>
                  </a:lnTo>
                  <a:lnTo>
                    <a:pt x="80" y="108"/>
                  </a:lnTo>
                  <a:lnTo>
                    <a:pt x="58" y="210"/>
                  </a:lnTo>
                  <a:lnTo>
                    <a:pt x="58" y="210"/>
                  </a:lnTo>
                  <a:lnTo>
                    <a:pt x="53" y="235"/>
                  </a:lnTo>
                  <a:lnTo>
                    <a:pt x="46" y="260"/>
                  </a:lnTo>
                  <a:lnTo>
                    <a:pt x="29" y="308"/>
                  </a:lnTo>
                  <a:lnTo>
                    <a:pt x="29" y="308"/>
                  </a:lnTo>
                  <a:lnTo>
                    <a:pt x="21" y="334"/>
                  </a:lnTo>
                  <a:lnTo>
                    <a:pt x="17" y="348"/>
                  </a:lnTo>
                  <a:lnTo>
                    <a:pt x="12" y="360"/>
                  </a:lnTo>
                  <a:lnTo>
                    <a:pt x="12" y="360"/>
                  </a:lnTo>
                  <a:lnTo>
                    <a:pt x="4" y="379"/>
                  </a:lnTo>
                  <a:lnTo>
                    <a:pt x="1" y="38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" y="400"/>
                  </a:lnTo>
                  <a:lnTo>
                    <a:pt x="3" y="402"/>
                  </a:lnTo>
                  <a:lnTo>
                    <a:pt x="5" y="402"/>
                  </a:lnTo>
                  <a:lnTo>
                    <a:pt x="9" y="401"/>
                  </a:lnTo>
                  <a:lnTo>
                    <a:pt x="13" y="396"/>
                  </a:lnTo>
                  <a:lnTo>
                    <a:pt x="13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2" y="389"/>
                  </a:lnTo>
                  <a:lnTo>
                    <a:pt x="12" y="389"/>
                  </a:lnTo>
                  <a:lnTo>
                    <a:pt x="14" y="379"/>
                  </a:lnTo>
                  <a:lnTo>
                    <a:pt x="18" y="369"/>
                  </a:lnTo>
                  <a:lnTo>
                    <a:pt x="26" y="350"/>
                  </a:lnTo>
                  <a:lnTo>
                    <a:pt x="26" y="350"/>
                  </a:lnTo>
                  <a:lnTo>
                    <a:pt x="30" y="338"/>
                  </a:lnTo>
                  <a:lnTo>
                    <a:pt x="34" y="326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57" y="254"/>
                  </a:lnTo>
                  <a:lnTo>
                    <a:pt x="63" y="229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102" y="53"/>
                  </a:lnTo>
                  <a:lnTo>
                    <a:pt x="107" y="28"/>
                  </a:lnTo>
                  <a:lnTo>
                    <a:pt x="108" y="17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99" y="5"/>
                  </a:lnTo>
                  <a:lnTo>
                    <a:pt x="9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7" name="Freeform 933"/>
            <p:cNvSpPr/>
            <p:nvPr/>
          </p:nvSpPr>
          <p:spPr bwMode="auto">
            <a:xfrm>
              <a:off x="5459413" y="1233488"/>
              <a:ext cx="49213" cy="188913"/>
            </a:xfrm>
            <a:custGeom>
              <a:avLst/>
              <a:gdLst/>
              <a:ahLst/>
              <a:cxnLst>
                <a:cxn ang="0">
                  <a:pos x="86" y="6"/>
                </a:cxn>
                <a:cxn ang="0">
                  <a:pos x="86" y="6"/>
                </a:cxn>
                <a:cxn ang="0">
                  <a:pos x="84" y="16"/>
                </a:cxn>
                <a:cxn ang="0">
                  <a:pos x="81" y="26"/>
                </a:cxn>
                <a:cxn ang="0">
                  <a:pos x="78" y="36"/>
                </a:cxn>
                <a:cxn ang="0">
                  <a:pos x="75" y="46"/>
                </a:cxn>
                <a:cxn ang="0">
                  <a:pos x="75" y="46"/>
                </a:cxn>
                <a:cxn ang="0">
                  <a:pos x="67" y="86"/>
                </a:cxn>
                <a:cxn ang="0">
                  <a:pos x="67" y="86"/>
                </a:cxn>
                <a:cxn ang="0">
                  <a:pos x="61" y="108"/>
                </a:cxn>
                <a:cxn ang="0">
                  <a:pos x="56" y="130"/>
                </a:cxn>
                <a:cxn ang="0">
                  <a:pos x="44" y="172"/>
                </a:cxn>
                <a:cxn ang="0">
                  <a:pos x="44" y="172"/>
                </a:cxn>
                <a:cxn ang="0">
                  <a:pos x="31" y="216"/>
                </a:cxn>
                <a:cxn ang="0">
                  <a:pos x="19" y="261"/>
                </a:cxn>
                <a:cxn ang="0">
                  <a:pos x="13" y="283"/>
                </a:cxn>
                <a:cxn ang="0">
                  <a:pos x="8" y="306"/>
                </a:cxn>
                <a:cxn ang="0">
                  <a:pos x="4" y="329"/>
                </a:cxn>
                <a:cxn ang="0">
                  <a:pos x="0" y="352"/>
                </a:cxn>
                <a:cxn ang="0">
                  <a:pos x="0" y="352"/>
                </a:cxn>
                <a:cxn ang="0">
                  <a:pos x="0" y="354"/>
                </a:cxn>
                <a:cxn ang="0">
                  <a:pos x="1" y="355"/>
                </a:cxn>
                <a:cxn ang="0">
                  <a:pos x="4" y="356"/>
                </a:cxn>
                <a:cxn ang="0">
                  <a:pos x="5" y="356"/>
                </a:cxn>
                <a:cxn ang="0">
                  <a:pos x="9" y="355"/>
                </a:cxn>
                <a:cxn ang="0">
                  <a:pos x="10" y="354"/>
                </a:cxn>
                <a:cxn ang="0">
                  <a:pos x="10" y="352"/>
                </a:cxn>
                <a:cxn ang="0">
                  <a:pos x="10" y="352"/>
                </a:cxn>
                <a:cxn ang="0">
                  <a:pos x="13" y="328"/>
                </a:cxn>
                <a:cxn ang="0">
                  <a:pos x="17" y="304"/>
                </a:cxn>
                <a:cxn ang="0">
                  <a:pos x="23" y="281"/>
                </a:cxn>
                <a:cxn ang="0">
                  <a:pos x="29" y="258"/>
                </a:cxn>
                <a:cxn ang="0">
                  <a:pos x="43" y="212"/>
                </a:cxn>
                <a:cxn ang="0">
                  <a:pos x="55" y="167"/>
                </a:cxn>
                <a:cxn ang="0">
                  <a:pos x="55" y="167"/>
                </a:cxn>
                <a:cxn ang="0">
                  <a:pos x="67" y="124"/>
                </a:cxn>
                <a:cxn ang="0">
                  <a:pos x="73" y="103"/>
                </a:cxn>
                <a:cxn ang="0">
                  <a:pos x="78" y="81"/>
                </a:cxn>
                <a:cxn ang="0">
                  <a:pos x="78" y="81"/>
                </a:cxn>
                <a:cxn ang="0">
                  <a:pos x="82" y="62"/>
                </a:cxn>
                <a:cxn ang="0">
                  <a:pos x="87" y="44"/>
                </a:cxn>
                <a:cxn ang="0">
                  <a:pos x="92" y="24"/>
                </a:cxn>
                <a:cxn ang="0">
                  <a:pos x="94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6" y="6"/>
                </a:cxn>
              </a:cxnLst>
              <a:rect l="0" t="0" r="r" b="b"/>
              <a:pathLst>
                <a:path w="95" h="356">
                  <a:moveTo>
                    <a:pt x="86" y="6"/>
                  </a:moveTo>
                  <a:lnTo>
                    <a:pt x="86" y="6"/>
                  </a:lnTo>
                  <a:lnTo>
                    <a:pt x="84" y="16"/>
                  </a:lnTo>
                  <a:lnTo>
                    <a:pt x="81" y="26"/>
                  </a:lnTo>
                  <a:lnTo>
                    <a:pt x="78" y="3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1" y="108"/>
                  </a:lnTo>
                  <a:lnTo>
                    <a:pt x="56" y="130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31" y="216"/>
                  </a:lnTo>
                  <a:lnTo>
                    <a:pt x="19" y="261"/>
                  </a:lnTo>
                  <a:lnTo>
                    <a:pt x="13" y="283"/>
                  </a:lnTo>
                  <a:lnTo>
                    <a:pt x="8" y="306"/>
                  </a:lnTo>
                  <a:lnTo>
                    <a:pt x="4" y="329"/>
                  </a:lnTo>
                  <a:lnTo>
                    <a:pt x="0" y="352"/>
                  </a:lnTo>
                  <a:lnTo>
                    <a:pt x="0" y="352"/>
                  </a:lnTo>
                  <a:lnTo>
                    <a:pt x="0" y="354"/>
                  </a:lnTo>
                  <a:lnTo>
                    <a:pt x="1" y="355"/>
                  </a:lnTo>
                  <a:lnTo>
                    <a:pt x="4" y="356"/>
                  </a:lnTo>
                  <a:lnTo>
                    <a:pt x="5" y="356"/>
                  </a:lnTo>
                  <a:lnTo>
                    <a:pt x="9" y="355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0" y="352"/>
                  </a:lnTo>
                  <a:lnTo>
                    <a:pt x="13" y="328"/>
                  </a:lnTo>
                  <a:lnTo>
                    <a:pt x="17" y="304"/>
                  </a:lnTo>
                  <a:lnTo>
                    <a:pt x="23" y="281"/>
                  </a:lnTo>
                  <a:lnTo>
                    <a:pt x="29" y="258"/>
                  </a:lnTo>
                  <a:lnTo>
                    <a:pt x="43" y="212"/>
                  </a:lnTo>
                  <a:lnTo>
                    <a:pt x="55" y="167"/>
                  </a:lnTo>
                  <a:lnTo>
                    <a:pt x="55" y="167"/>
                  </a:lnTo>
                  <a:lnTo>
                    <a:pt x="67" y="124"/>
                  </a:lnTo>
                  <a:lnTo>
                    <a:pt x="73" y="103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82" y="62"/>
                  </a:lnTo>
                  <a:lnTo>
                    <a:pt x="87" y="44"/>
                  </a:lnTo>
                  <a:lnTo>
                    <a:pt x="92" y="24"/>
                  </a:lnTo>
                  <a:lnTo>
                    <a:pt x="94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8" name="Freeform 934"/>
            <p:cNvSpPr/>
            <p:nvPr/>
          </p:nvSpPr>
          <p:spPr bwMode="auto">
            <a:xfrm>
              <a:off x="5491163" y="1250950"/>
              <a:ext cx="55563" cy="179388"/>
            </a:xfrm>
            <a:custGeom>
              <a:avLst/>
              <a:gdLst/>
              <a:ahLst/>
              <a:cxnLst>
                <a:cxn ang="0">
                  <a:pos x="95" y="6"/>
                </a:cxn>
                <a:cxn ang="0">
                  <a:pos x="95" y="6"/>
                </a:cxn>
                <a:cxn ang="0">
                  <a:pos x="94" y="16"/>
                </a:cxn>
                <a:cxn ang="0">
                  <a:pos x="93" y="27"/>
                </a:cxn>
                <a:cxn ang="0">
                  <a:pos x="88" y="50"/>
                </a:cxn>
                <a:cxn ang="0">
                  <a:pos x="82" y="73"/>
                </a:cxn>
                <a:cxn ang="0">
                  <a:pos x="77" y="94"/>
                </a:cxn>
                <a:cxn ang="0">
                  <a:pos x="77" y="94"/>
                </a:cxn>
                <a:cxn ang="0">
                  <a:pos x="72" y="118"/>
                </a:cxn>
                <a:cxn ang="0">
                  <a:pos x="64" y="141"/>
                </a:cxn>
                <a:cxn ang="0">
                  <a:pos x="57" y="165"/>
                </a:cxn>
                <a:cxn ang="0">
                  <a:pos x="50" y="188"/>
                </a:cxn>
                <a:cxn ang="0">
                  <a:pos x="50" y="188"/>
                </a:cxn>
                <a:cxn ang="0">
                  <a:pos x="39" y="231"/>
                </a:cxn>
                <a:cxn ang="0">
                  <a:pos x="32" y="251"/>
                </a:cxn>
                <a:cxn ang="0">
                  <a:pos x="26" y="272"/>
                </a:cxn>
                <a:cxn ang="0">
                  <a:pos x="26" y="272"/>
                </a:cxn>
                <a:cxn ang="0">
                  <a:pos x="20" y="287"/>
                </a:cxn>
                <a:cxn ang="0">
                  <a:pos x="13" y="301"/>
                </a:cxn>
                <a:cxn ang="0">
                  <a:pos x="7" y="314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0" y="331"/>
                </a:cxn>
                <a:cxn ang="0">
                  <a:pos x="0" y="333"/>
                </a:cxn>
                <a:cxn ang="0">
                  <a:pos x="0" y="333"/>
                </a:cxn>
                <a:cxn ang="0">
                  <a:pos x="0" y="334"/>
                </a:cxn>
                <a:cxn ang="0">
                  <a:pos x="0" y="334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5" y="338"/>
                </a:cxn>
                <a:cxn ang="0">
                  <a:pos x="8" y="338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2" y="327"/>
                </a:cxn>
                <a:cxn ang="0">
                  <a:pos x="15" y="320"/>
                </a:cxn>
                <a:cxn ang="0">
                  <a:pos x="21" y="304"/>
                </a:cxn>
                <a:cxn ang="0">
                  <a:pos x="28" y="290"/>
                </a:cxn>
                <a:cxn ang="0">
                  <a:pos x="34" y="274"/>
                </a:cxn>
                <a:cxn ang="0">
                  <a:pos x="34" y="274"/>
                </a:cxn>
                <a:cxn ang="0">
                  <a:pos x="43" y="251"/>
                </a:cxn>
                <a:cxn ang="0">
                  <a:pos x="49" y="229"/>
                </a:cxn>
                <a:cxn ang="0">
                  <a:pos x="61" y="182"/>
                </a:cxn>
                <a:cxn ang="0">
                  <a:pos x="61" y="182"/>
                </a:cxn>
                <a:cxn ang="0">
                  <a:pos x="76" y="136"/>
                </a:cxn>
                <a:cxn ang="0">
                  <a:pos x="82" y="112"/>
                </a:cxn>
                <a:cxn ang="0">
                  <a:pos x="88" y="88"/>
                </a:cxn>
                <a:cxn ang="0">
                  <a:pos x="88" y="88"/>
                </a:cxn>
                <a:cxn ang="0">
                  <a:pos x="93" y="68"/>
                </a:cxn>
                <a:cxn ang="0">
                  <a:pos x="99" y="47"/>
                </a:cxn>
                <a:cxn ang="0">
                  <a:pos x="103" y="26"/>
                </a:cxn>
                <a:cxn ang="0">
                  <a:pos x="104" y="16"/>
                </a:cxn>
                <a:cxn ang="0">
                  <a:pos x="105" y="6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9" y="1"/>
                </a:cxn>
                <a:cxn ang="0">
                  <a:pos x="96" y="3"/>
                </a:cxn>
                <a:cxn ang="0">
                  <a:pos x="95" y="4"/>
                </a:cxn>
                <a:cxn ang="0">
                  <a:pos x="95" y="6"/>
                </a:cxn>
                <a:cxn ang="0">
                  <a:pos x="95" y="6"/>
                </a:cxn>
              </a:cxnLst>
              <a:rect l="0" t="0" r="r" b="b"/>
              <a:pathLst>
                <a:path w="105" h="338">
                  <a:moveTo>
                    <a:pt x="95" y="6"/>
                  </a:moveTo>
                  <a:lnTo>
                    <a:pt x="95" y="6"/>
                  </a:lnTo>
                  <a:lnTo>
                    <a:pt x="94" y="16"/>
                  </a:lnTo>
                  <a:lnTo>
                    <a:pt x="93" y="27"/>
                  </a:lnTo>
                  <a:lnTo>
                    <a:pt x="88" y="50"/>
                  </a:lnTo>
                  <a:lnTo>
                    <a:pt x="82" y="7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2" y="118"/>
                  </a:lnTo>
                  <a:lnTo>
                    <a:pt x="64" y="141"/>
                  </a:lnTo>
                  <a:lnTo>
                    <a:pt x="57" y="165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39" y="231"/>
                  </a:lnTo>
                  <a:lnTo>
                    <a:pt x="32" y="251"/>
                  </a:lnTo>
                  <a:lnTo>
                    <a:pt x="26" y="272"/>
                  </a:lnTo>
                  <a:lnTo>
                    <a:pt x="26" y="272"/>
                  </a:lnTo>
                  <a:lnTo>
                    <a:pt x="20" y="287"/>
                  </a:lnTo>
                  <a:lnTo>
                    <a:pt x="13" y="301"/>
                  </a:lnTo>
                  <a:lnTo>
                    <a:pt x="7" y="314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1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4"/>
                  </a:lnTo>
                  <a:lnTo>
                    <a:pt x="0" y="334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5" y="338"/>
                  </a:lnTo>
                  <a:lnTo>
                    <a:pt x="8" y="338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2" y="327"/>
                  </a:lnTo>
                  <a:lnTo>
                    <a:pt x="15" y="320"/>
                  </a:lnTo>
                  <a:lnTo>
                    <a:pt x="21" y="304"/>
                  </a:lnTo>
                  <a:lnTo>
                    <a:pt x="28" y="290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43" y="251"/>
                  </a:lnTo>
                  <a:lnTo>
                    <a:pt x="49" y="229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76" y="136"/>
                  </a:lnTo>
                  <a:lnTo>
                    <a:pt x="82" y="112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93" y="68"/>
                  </a:lnTo>
                  <a:lnTo>
                    <a:pt x="99" y="47"/>
                  </a:lnTo>
                  <a:lnTo>
                    <a:pt x="103" y="26"/>
                  </a:lnTo>
                  <a:lnTo>
                    <a:pt x="104" y="16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9" y="1"/>
                  </a:lnTo>
                  <a:lnTo>
                    <a:pt x="96" y="3"/>
                  </a:lnTo>
                  <a:lnTo>
                    <a:pt x="95" y="4"/>
                  </a:lnTo>
                  <a:lnTo>
                    <a:pt x="95" y="6"/>
                  </a:lnTo>
                  <a:lnTo>
                    <a:pt x="9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9" name="Freeform 935"/>
            <p:cNvSpPr/>
            <p:nvPr/>
          </p:nvSpPr>
          <p:spPr bwMode="auto">
            <a:xfrm>
              <a:off x="5532438" y="1287463"/>
              <a:ext cx="53975" cy="179388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4" y="14"/>
                </a:cxn>
                <a:cxn ang="0">
                  <a:pos x="92" y="24"/>
                </a:cxn>
                <a:cxn ang="0">
                  <a:pos x="86" y="45"/>
                </a:cxn>
                <a:cxn ang="0">
                  <a:pos x="79" y="66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62" y="132"/>
                </a:cxn>
                <a:cxn ang="0">
                  <a:pos x="47" y="178"/>
                </a:cxn>
                <a:cxn ang="0">
                  <a:pos x="47" y="178"/>
                </a:cxn>
                <a:cxn ang="0">
                  <a:pos x="34" y="217"/>
                </a:cxn>
                <a:cxn ang="0">
                  <a:pos x="19" y="256"/>
                </a:cxn>
                <a:cxn ang="0">
                  <a:pos x="13" y="275"/>
                </a:cxn>
                <a:cxn ang="0">
                  <a:pos x="8" y="295"/>
                </a:cxn>
                <a:cxn ang="0">
                  <a:pos x="3" y="316"/>
                </a:cxn>
                <a:cxn ang="0">
                  <a:pos x="0" y="335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1" y="339"/>
                </a:cxn>
                <a:cxn ang="0">
                  <a:pos x="3" y="340"/>
                </a:cxn>
                <a:cxn ang="0">
                  <a:pos x="4" y="340"/>
                </a:cxn>
                <a:cxn ang="0">
                  <a:pos x="8" y="339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3" y="315"/>
                </a:cxn>
                <a:cxn ang="0">
                  <a:pos x="17" y="294"/>
                </a:cxn>
                <a:cxn ang="0">
                  <a:pos x="24" y="273"/>
                </a:cxn>
                <a:cxn ang="0">
                  <a:pos x="30" y="253"/>
                </a:cxn>
                <a:cxn ang="0">
                  <a:pos x="45" y="212"/>
                </a:cxn>
                <a:cxn ang="0">
                  <a:pos x="60" y="172"/>
                </a:cxn>
                <a:cxn ang="0">
                  <a:pos x="60" y="172"/>
                </a:cxn>
                <a:cxn ang="0">
                  <a:pos x="67" y="149"/>
                </a:cxn>
                <a:cxn ang="0">
                  <a:pos x="73" y="127"/>
                </a:cxn>
                <a:cxn ang="0">
                  <a:pos x="84" y="80"/>
                </a:cxn>
                <a:cxn ang="0">
                  <a:pos x="84" y="80"/>
                </a:cxn>
                <a:cxn ang="0">
                  <a:pos x="90" y="62"/>
                </a:cxn>
                <a:cxn ang="0">
                  <a:pos x="96" y="43"/>
                </a:cxn>
                <a:cxn ang="0">
                  <a:pos x="101" y="23"/>
                </a:cxn>
                <a:cxn ang="0">
                  <a:pos x="103" y="14"/>
                </a:cxn>
                <a:cxn ang="0">
                  <a:pos x="104" y="4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340">
                  <a:moveTo>
                    <a:pt x="95" y="4"/>
                  </a:moveTo>
                  <a:lnTo>
                    <a:pt x="95" y="4"/>
                  </a:lnTo>
                  <a:lnTo>
                    <a:pt x="94" y="14"/>
                  </a:lnTo>
                  <a:lnTo>
                    <a:pt x="92" y="24"/>
                  </a:lnTo>
                  <a:lnTo>
                    <a:pt x="86" y="45"/>
                  </a:lnTo>
                  <a:lnTo>
                    <a:pt x="79" y="6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62" y="132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34" y="217"/>
                  </a:lnTo>
                  <a:lnTo>
                    <a:pt x="19" y="256"/>
                  </a:lnTo>
                  <a:lnTo>
                    <a:pt x="13" y="275"/>
                  </a:lnTo>
                  <a:lnTo>
                    <a:pt x="8" y="295"/>
                  </a:lnTo>
                  <a:lnTo>
                    <a:pt x="3" y="316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1" y="339"/>
                  </a:lnTo>
                  <a:lnTo>
                    <a:pt x="3" y="340"/>
                  </a:lnTo>
                  <a:lnTo>
                    <a:pt x="4" y="340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3" y="315"/>
                  </a:lnTo>
                  <a:lnTo>
                    <a:pt x="17" y="294"/>
                  </a:lnTo>
                  <a:lnTo>
                    <a:pt x="24" y="273"/>
                  </a:lnTo>
                  <a:lnTo>
                    <a:pt x="30" y="253"/>
                  </a:lnTo>
                  <a:lnTo>
                    <a:pt x="45" y="212"/>
                  </a:lnTo>
                  <a:lnTo>
                    <a:pt x="60" y="172"/>
                  </a:lnTo>
                  <a:lnTo>
                    <a:pt x="60" y="172"/>
                  </a:lnTo>
                  <a:lnTo>
                    <a:pt x="67" y="149"/>
                  </a:lnTo>
                  <a:lnTo>
                    <a:pt x="73" y="127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90" y="62"/>
                  </a:lnTo>
                  <a:lnTo>
                    <a:pt x="96" y="43"/>
                  </a:lnTo>
                  <a:lnTo>
                    <a:pt x="101" y="23"/>
                  </a:lnTo>
                  <a:lnTo>
                    <a:pt x="103" y="1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0" name="Freeform 936"/>
            <p:cNvSpPr/>
            <p:nvPr/>
          </p:nvSpPr>
          <p:spPr bwMode="auto">
            <a:xfrm>
              <a:off x="5564188" y="1327150"/>
              <a:ext cx="60325" cy="1984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17"/>
                </a:cxn>
                <a:cxn ang="0">
                  <a:pos x="101" y="28"/>
                </a:cxn>
                <a:cxn ang="0">
                  <a:pos x="95" y="51"/>
                </a:cxn>
                <a:cxn ang="0">
                  <a:pos x="88" y="73"/>
                </a:cxn>
                <a:cxn ang="0">
                  <a:pos x="80" y="95"/>
                </a:cxn>
                <a:cxn ang="0">
                  <a:pos x="80" y="95"/>
                </a:cxn>
                <a:cxn ang="0">
                  <a:pos x="64" y="143"/>
                </a:cxn>
                <a:cxn ang="0">
                  <a:pos x="46" y="190"/>
                </a:cxn>
                <a:cxn ang="0">
                  <a:pos x="46" y="190"/>
                </a:cxn>
                <a:cxn ang="0">
                  <a:pos x="38" y="213"/>
                </a:cxn>
                <a:cxn ang="0">
                  <a:pos x="32" y="237"/>
                </a:cxn>
                <a:cxn ang="0">
                  <a:pos x="27" y="260"/>
                </a:cxn>
                <a:cxn ang="0">
                  <a:pos x="19" y="283"/>
                </a:cxn>
                <a:cxn ang="0">
                  <a:pos x="19" y="283"/>
                </a:cxn>
                <a:cxn ang="0">
                  <a:pos x="13" y="305"/>
                </a:cxn>
                <a:cxn ang="0">
                  <a:pos x="7" y="326"/>
                </a:cxn>
                <a:cxn ang="0">
                  <a:pos x="3" y="348"/>
                </a:cxn>
                <a:cxn ang="0">
                  <a:pos x="1" y="358"/>
                </a:cxn>
                <a:cxn ang="0">
                  <a:pos x="0" y="370"/>
                </a:cxn>
                <a:cxn ang="0">
                  <a:pos x="0" y="370"/>
                </a:cxn>
                <a:cxn ang="0">
                  <a:pos x="0" y="372"/>
                </a:cxn>
                <a:cxn ang="0">
                  <a:pos x="1" y="373"/>
                </a:cxn>
                <a:cxn ang="0">
                  <a:pos x="3" y="374"/>
                </a:cxn>
                <a:cxn ang="0">
                  <a:pos x="4" y="374"/>
                </a:cxn>
                <a:cxn ang="0">
                  <a:pos x="6" y="374"/>
                </a:cxn>
                <a:cxn ang="0">
                  <a:pos x="8" y="373"/>
                </a:cxn>
                <a:cxn ang="0">
                  <a:pos x="9" y="372"/>
                </a:cxn>
                <a:cxn ang="0">
                  <a:pos x="9" y="370"/>
                </a:cxn>
                <a:cxn ang="0">
                  <a:pos x="9" y="370"/>
                </a:cxn>
                <a:cxn ang="0">
                  <a:pos x="10" y="357"/>
                </a:cxn>
                <a:cxn ang="0">
                  <a:pos x="12" y="345"/>
                </a:cxn>
                <a:cxn ang="0">
                  <a:pos x="18" y="319"/>
                </a:cxn>
                <a:cxn ang="0">
                  <a:pos x="34" y="270"/>
                </a:cxn>
                <a:cxn ang="0">
                  <a:pos x="34" y="270"/>
                </a:cxn>
                <a:cxn ang="0">
                  <a:pos x="46" y="222"/>
                </a:cxn>
                <a:cxn ang="0">
                  <a:pos x="53" y="199"/>
                </a:cxn>
                <a:cxn ang="0">
                  <a:pos x="62" y="176"/>
                </a:cxn>
                <a:cxn ang="0">
                  <a:pos x="62" y="176"/>
                </a:cxn>
                <a:cxn ang="0">
                  <a:pos x="78" y="129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101" y="64"/>
                </a:cxn>
                <a:cxn ang="0">
                  <a:pos x="106" y="44"/>
                </a:cxn>
                <a:cxn ang="0">
                  <a:pos x="111" y="25"/>
                </a:cxn>
                <a:cxn ang="0">
                  <a:pos x="112" y="14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374">
                  <a:moveTo>
                    <a:pt x="104" y="5"/>
                  </a:moveTo>
                  <a:lnTo>
                    <a:pt x="104" y="5"/>
                  </a:lnTo>
                  <a:lnTo>
                    <a:pt x="103" y="17"/>
                  </a:lnTo>
                  <a:lnTo>
                    <a:pt x="101" y="28"/>
                  </a:lnTo>
                  <a:lnTo>
                    <a:pt x="95" y="51"/>
                  </a:lnTo>
                  <a:lnTo>
                    <a:pt x="88" y="73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64" y="143"/>
                  </a:lnTo>
                  <a:lnTo>
                    <a:pt x="46" y="190"/>
                  </a:lnTo>
                  <a:lnTo>
                    <a:pt x="46" y="190"/>
                  </a:lnTo>
                  <a:lnTo>
                    <a:pt x="38" y="213"/>
                  </a:lnTo>
                  <a:lnTo>
                    <a:pt x="32" y="237"/>
                  </a:lnTo>
                  <a:lnTo>
                    <a:pt x="27" y="260"/>
                  </a:lnTo>
                  <a:lnTo>
                    <a:pt x="19" y="283"/>
                  </a:lnTo>
                  <a:lnTo>
                    <a:pt x="19" y="283"/>
                  </a:lnTo>
                  <a:lnTo>
                    <a:pt x="13" y="305"/>
                  </a:lnTo>
                  <a:lnTo>
                    <a:pt x="7" y="326"/>
                  </a:lnTo>
                  <a:lnTo>
                    <a:pt x="3" y="348"/>
                  </a:lnTo>
                  <a:lnTo>
                    <a:pt x="1" y="358"/>
                  </a:lnTo>
                  <a:lnTo>
                    <a:pt x="0" y="370"/>
                  </a:lnTo>
                  <a:lnTo>
                    <a:pt x="0" y="370"/>
                  </a:lnTo>
                  <a:lnTo>
                    <a:pt x="0" y="372"/>
                  </a:lnTo>
                  <a:lnTo>
                    <a:pt x="1" y="373"/>
                  </a:lnTo>
                  <a:lnTo>
                    <a:pt x="3" y="374"/>
                  </a:lnTo>
                  <a:lnTo>
                    <a:pt x="4" y="374"/>
                  </a:lnTo>
                  <a:lnTo>
                    <a:pt x="6" y="374"/>
                  </a:lnTo>
                  <a:lnTo>
                    <a:pt x="8" y="373"/>
                  </a:lnTo>
                  <a:lnTo>
                    <a:pt x="9" y="372"/>
                  </a:lnTo>
                  <a:lnTo>
                    <a:pt x="9" y="370"/>
                  </a:lnTo>
                  <a:lnTo>
                    <a:pt x="9" y="370"/>
                  </a:lnTo>
                  <a:lnTo>
                    <a:pt x="10" y="357"/>
                  </a:lnTo>
                  <a:lnTo>
                    <a:pt x="12" y="345"/>
                  </a:lnTo>
                  <a:lnTo>
                    <a:pt x="18" y="319"/>
                  </a:lnTo>
                  <a:lnTo>
                    <a:pt x="34" y="270"/>
                  </a:lnTo>
                  <a:lnTo>
                    <a:pt x="34" y="270"/>
                  </a:lnTo>
                  <a:lnTo>
                    <a:pt x="46" y="222"/>
                  </a:lnTo>
                  <a:lnTo>
                    <a:pt x="53" y="199"/>
                  </a:lnTo>
                  <a:lnTo>
                    <a:pt x="62" y="176"/>
                  </a:lnTo>
                  <a:lnTo>
                    <a:pt x="62" y="176"/>
                  </a:lnTo>
                  <a:lnTo>
                    <a:pt x="78" y="129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101" y="64"/>
                  </a:lnTo>
                  <a:lnTo>
                    <a:pt x="106" y="44"/>
                  </a:lnTo>
                  <a:lnTo>
                    <a:pt x="111" y="25"/>
                  </a:lnTo>
                  <a:lnTo>
                    <a:pt x="112" y="14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1" name="Freeform 937"/>
            <p:cNvSpPr/>
            <p:nvPr/>
          </p:nvSpPr>
          <p:spPr bwMode="auto">
            <a:xfrm>
              <a:off x="5564188" y="1374775"/>
              <a:ext cx="90488" cy="303213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49" y="33"/>
                </a:cxn>
                <a:cxn ang="0">
                  <a:pos x="137" y="63"/>
                </a:cxn>
                <a:cxn ang="0">
                  <a:pos x="116" y="134"/>
                </a:cxn>
                <a:cxn ang="0">
                  <a:pos x="110" y="153"/>
                </a:cxn>
                <a:cxn ang="0">
                  <a:pos x="91" y="205"/>
                </a:cxn>
                <a:cxn ang="0">
                  <a:pos x="83" y="225"/>
                </a:cxn>
                <a:cxn ang="0">
                  <a:pos x="67" y="284"/>
                </a:cxn>
                <a:cxn ang="0">
                  <a:pos x="49" y="358"/>
                </a:cxn>
                <a:cxn ang="0">
                  <a:pos x="29" y="432"/>
                </a:cxn>
                <a:cxn ang="0">
                  <a:pos x="17" y="469"/>
                </a:cxn>
                <a:cxn ang="0">
                  <a:pos x="5" y="506"/>
                </a:cxn>
                <a:cxn ang="0">
                  <a:pos x="1" y="521"/>
                </a:cxn>
                <a:cxn ang="0">
                  <a:pos x="0" y="569"/>
                </a:cxn>
                <a:cxn ang="0">
                  <a:pos x="0" y="571"/>
                </a:cxn>
                <a:cxn ang="0">
                  <a:pos x="3" y="573"/>
                </a:cxn>
                <a:cxn ang="0">
                  <a:pos x="6" y="573"/>
                </a:cxn>
                <a:cxn ang="0">
                  <a:pos x="9" y="571"/>
                </a:cxn>
                <a:cxn ang="0">
                  <a:pos x="9" y="569"/>
                </a:cxn>
                <a:cxn ang="0">
                  <a:pos x="10" y="534"/>
                </a:cxn>
                <a:cxn ang="0">
                  <a:pos x="14" y="509"/>
                </a:cxn>
                <a:cxn ang="0">
                  <a:pos x="16" y="501"/>
                </a:cxn>
                <a:cxn ang="0">
                  <a:pos x="40" y="425"/>
                </a:cxn>
                <a:cxn ang="0">
                  <a:pos x="50" y="389"/>
                </a:cxn>
                <a:cxn ang="0">
                  <a:pos x="78" y="278"/>
                </a:cxn>
                <a:cxn ang="0">
                  <a:pos x="83" y="259"/>
                </a:cxn>
                <a:cxn ang="0">
                  <a:pos x="101" y="206"/>
                </a:cxn>
                <a:cxn ang="0">
                  <a:pos x="126" y="137"/>
                </a:cxn>
                <a:cxn ang="0">
                  <a:pos x="135" y="105"/>
                </a:cxn>
                <a:cxn ang="0">
                  <a:pos x="143" y="73"/>
                </a:cxn>
                <a:cxn ang="0">
                  <a:pos x="157" y="39"/>
                </a:cxn>
                <a:cxn ang="0">
                  <a:pos x="170" y="6"/>
                </a:cxn>
                <a:cxn ang="0">
                  <a:pos x="170" y="4"/>
                </a:cxn>
                <a:cxn ang="0">
                  <a:pos x="169" y="1"/>
                </a:cxn>
                <a:cxn ang="0">
                  <a:pos x="165" y="0"/>
                </a:cxn>
                <a:cxn ang="0">
                  <a:pos x="162" y="2"/>
                </a:cxn>
                <a:cxn ang="0">
                  <a:pos x="161" y="4"/>
                </a:cxn>
              </a:cxnLst>
              <a:rect l="0" t="0" r="r" b="b"/>
              <a:pathLst>
                <a:path w="170" h="573">
                  <a:moveTo>
                    <a:pt x="161" y="4"/>
                  </a:moveTo>
                  <a:lnTo>
                    <a:pt x="161" y="4"/>
                  </a:lnTo>
                  <a:lnTo>
                    <a:pt x="156" y="18"/>
                  </a:lnTo>
                  <a:lnTo>
                    <a:pt x="149" y="33"/>
                  </a:lnTo>
                  <a:lnTo>
                    <a:pt x="142" y="47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0" y="153"/>
                  </a:lnTo>
                  <a:lnTo>
                    <a:pt x="104" y="170"/>
                  </a:lnTo>
                  <a:lnTo>
                    <a:pt x="91" y="205"/>
                  </a:lnTo>
                  <a:lnTo>
                    <a:pt x="91" y="205"/>
                  </a:lnTo>
                  <a:lnTo>
                    <a:pt x="83" y="225"/>
                  </a:lnTo>
                  <a:lnTo>
                    <a:pt x="77" y="245"/>
                  </a:lnTo>
                  <a:lnTo>
                    <a:pt x="67" y="284"/>
                  </a:lnTo>
                  <a:lnTo>
                    <a:pt x="67" y="284"/>
                  </a:lnTo>
                  <a:lnTo>
                    <a:pt x="49" y="358"/>
                  </a:lnTo>
                  <a:lnTo>
                    <a:pt x="39" y="394"/>
                  </a:lnTo>
                  <a:lnTo>
                    <a:pt x="29" y="432"/>
                  </a:lnTo>
                  <a:lnTo>
                    <a:pt x="29" y="432"/>
                  </a:lnTo>
                  <a:lnTo>
                    <a:pt x="17" y="469"/>
                  </a:lnTo>
                  <a:lnTo>
                    <a:pt x="5" y="506"/>
                  </a:lnTo>
                  <a:lnTo>
                    <a:pt x="5" y="506"/>
                  </a:lnTo>
                  <a:lnTo>
                    <a:pt x="3" y="513"/>
                  </a:lnTo>
                  <a:lnTo>
                    <a:pt x="1" y="521"/>
                  </a:lnTo>
                  <a:lnTo>
                    <a:pt x="0" y="537"/>
                  </a:lnTo>
                  <a:lnTo>
                    <a:pt x="0" y="569"/>
                  </a:lnTo>
                  <a:lnTo>
                    <a:pt x="0" y="569"/>
                  </a:lnTo>
                  <a:lnTo>
                    <a:pt x="0" y="571"/>
                  </a:lnTo>
                  <a:lnTo>
                    <a:pt x="1" y="572"/>
                  </a:lnTo>
                  <a:lnTo>
                    <a:pt x="3" y="573"/>
                  </a:lnTo>
                  <a:lnTo>
                    <a:pt x="5" y="573"/>
                  </a:lnTo>
                  <a:lnTo>
                    <a:pt x="6" y="573"/>
                  </a:lnTo>
                  <a:lnTo>
                    <a:pt x="8" y="572"/>
                  </a:lnTo>
                  <a:lnTo>
                    <a:pt x="9" y="571"/>
                  </a:lnTo>
                  <a:lnTo>
                    <a:pt x="9" y="569"/>
                  </a:lnTo>
                  <a:lnTo>
                    <a:pt x="9" y="569"/>
                  </a:lnTo>
                  <a:lnTo>
                    <a:pt x="9" y="551"/>
                  </a:lnTo>
                  <a:lnTo>
                    <a:pt x="10" y="534"/>
                  </a:lnTo>
                  <a:lnTo>
                    <a:pt x="12" y="517"/>
                  </a:lnTo>
                  <a:lnTo>
                    <a:pt x="14" y="509"/>
                  </a:lnTo>
                  <a:lnTo>
                    <a:pt x="16" y="501"/>
                  </a:lnTo>
                  <a:lnTo>
                    <a:pt x="16" y="501"/>
                  </a:lnTo>
                  <a:lnTo>
                    <a:pt x="30" y="464"/>
                  </a:lnTo>
                  <a:lnTo>
                    <a:pt x="40" y="425"/>
                  </a:lnTo>
                  <a:lnTo>
                    <a:pt x="40" y="425"/>
                  </a:lnTo>
                  <a:lnTo>
                    <a:pt x="50" y="389"/>
                  </a:lnTo>
                  <a:lnTo>
                    <a:pt x="61" y="352"/>
                  </a:lnTo>
                  <a:lnTo>
                    <a:pt x="78" y="278"/>
                  </a:lnTo>
                  <a:lnTo>
                    <a:pt x="78" y="278"/>
                  </a:lnTo>
                  <a:lnTo>
                    <a:pt x="83" y="259"/>
                  </a:lnTo>
                  <a:lnTo>
                    <a:pt x="89" y="242"/>
                  </a:lnTo>
                  <a:lnTo>
                    <a:pt x="101" y="206"/>
                  </a:lnTo>
                  <a:lnTo>
                    <a:pt x="113" y="172"/>
                  </a:lnTo>
                  <a:lnTo>
                    <a:pt x="126" y="137"/>
                  </a:lnTo>
                  <a:lnTo>
                    <a:pt x="126" y="137"/>
                  </a:lnTo>
                  <a:lnTo>
                    <a:pt x="135" y="105"/>
                  </a:lnTo>
                  <a:lnTo>
                    <a:pt x="143" y="73"/>
                  </a:lnTo>
                  <a:lnTo>
                    <a:pt x="143" y="73"/>
                  </a:lnTo>
                  <a:lnTo>
                    <a:pt x="150" y="57"/>
                  </a:lnTo>
                  <a:lnTo>
                    <a:pt x="157" y="39"/>
                  </a:lnTo>
                  <a:lnTo>
                    <a:pt x="164" y="23"/>
                  </a:lnTo>
                  <a:lnTo>
                    <a:pt x="170" y="6"/>
                  </a:lnTo>
                  <a:lnTo>
                    <a:pt x="170" y="6"/>
                  </a:lnTo>
                  <a:lnTo>
                    <a:pt x="170" y="4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2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2" name="Freeform 938"/>
            <p:cNvSpPr/>
            <p:nvPr/>
          </p:nvSpPr>
          <p:spPr bwMode="auto">
            <a:xfrm>
              <a:off x="5599113" y="1403350"/>
              <a:ext cx="80963" cy="295275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33" y="22"/>
                </a:cxn>
                <a:cxn ang="0">
                  <a:pos x="128" y="45"/>
                </a:cxn>
                <a:cxn ang="0">
                  <a:pos x="125" y="65"/>
                </a:cxn>
                <a:cxn ang="0">
                  <a:pos x="107" y="122"/>
                </a:cxn>
                <a:cxn ang="0">
                  <a:pos x="96" y="161"/>
                </a:cxn>
                <a:cxn ang="0">
                  <a:pos x="76" y="240"/>
                </a:cxn>
                <a:cxn ang="0">
                  <a:pos x="69" y="279"/>
                </a:cxn>
                <a:cxn ang="0">
                  <a:pos x="64" y="318"/>
                </a:cxn>
                <a:cxn ang="0">
                  <a:pos x="59" y="356"/>
                </a:cxn>
                <a:cxn ang="0">
                  <a:pos x="54" y="372"/>
                </a:cxn>
                <a:cxn ang="0">
                  <a:pos x="41" y="407"/>
                </a:cxn>
                <a:cxn ang="0">
                  <a:pos x="37" y="423"/>
                </a:cxn>
                <a:cxn ang="0">
                  <a:pos x="28" y="459"/>
                </a:cxn>
                <a:cxn ang="0">
                  <a:pos x="17" y="494"/>
                </a:cxn>
                <a:cxn ang="0">
                  <a:pos x="12" y="509"/>
                </a:cxn>
                <a:cxn ang="0">
                  <a:pos x="3" y="539"/>
                </a:cxn>
                <a:cxn ang="0">
                  <a:pos x="0" y="554"/>
                </a:cxn>
                <a:cxn ang="0">
                  <a:pos x="1" y="556"/>
                </a:cxn>
                <a:cxn ang="0">
                  <a:pos x="3" y="558"/>
                </a:cxn>
                <a:cxn ang="0">
                  <a:pos x="6" y="558"/>
                </a:cxn>
                <a:cxn ang="0">
                  <a:pos x="9" y="556"/>
                </a:cxn>
                <a:cxn ang="0">
                  <a:pos x="9" y="554"/>
                </a:cxn>
                <a:cxn ang="0">
                  <a:pos x="12" y="538"/>
                </a:cxn>
                <a:cxn ang="0">
                  <a:pos x="24" y="505"/>
                </a:cxn>
                <a:cxn ang="0">
                  <a:pos x="29" y="489"/>
                </a:cxn>
                <a:cxn ang="0">
                  <a:pos x="42" y="442"/>
                </a:cxn>
                <a:cxn ang="0">
                  <a:pos x="45" y="426"/>
                </a:cxn>
                <a:cxn ang="0">
                  <a:pos x="55" y="396"/>
                </a:cxn>
                <a:cxn ang="0">
                  <a:pos x="66" y="366"/>
                </a:cxn>
                <a:cxn ang="0">
                  <a:pos x="70" y="350"/>
                </a:cxn>
                <a:cxn ang="0">
                  <a:pos x="76" y="297"/>
                </a:cxn>
                <a:cxn ang="0">
                  <a:pos x="78" y="277"/>
                </a:cxn>
                <a:cxn ang="0">
                  <a:pos x="91" y="220"/>
                </a:cxn>
                <a:cxn ang="0">
                  <a:pos x="111" y="142"/>
                </a:cxn>
                <a:cxn ang="0">
                  <a:pos x="130" y="77"/>
                </a:cxn>
                <a:cxn ang="0">
                  <a:pos x="134" y="59"/>
                </a:cxn>
                <a:cxn ang="0">
                  <a:pos x="143" y="23"/>
                </a:cxn>
                <a:cxn ang="0">
                  <a:pos x="152" y="7"/>
                </a:cxn>
                <a:cxn ang="0">
                  <a:pos x="152" y="5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4" y="1"/>
                </a:cxn>
                <a:cxn ang="0">
                  <a:pos x="143" y="2"/>
                </a:cxn>
              </a:cxnLst>
              <a:rect l="0" t="0" r="r" b="b"/>
              <a:pathLst>
                <a:path w="152" h="558">
                  <a:moveTo>
                    <a:pt x="143" y="2"/>
                  </a:moveTo>
                  <a:lnTo>
                    <a:pt x="143" y="2"/>
                  </a:lnTo>
                  <a:lnTo>
                    <a:pt x="137" y="12"/>
                  </a:lnTo>
                  <a:lnTo>
                    <a:pt x="133" y="22"/>
                  </a:lnTo>
                  <a:lnTo>
                    <a:pt x="130" y="34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5" y="65"/>
                  </a:lnTo>
                  <a:lnTo>
                    <a:pt x="120" y="8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96" y="161"/>
                  </a:lnTo>
                  <a:lnTo>
                    <a:pt x="86" y="200"/>
                  </a:lnTo>
                  <a:lnTo>
                    <a:pt x="76" y="240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66" y="298"/>
                  </a:lnTo>
                  <a:lnTo>
                    <a:pt x="64" y="318"/>
                  </a:lnTo>
                  <a:lnTo>
                    <a:pt x="62" y="337"/>
                  </a:lnTo>
                  <a:lnTo>
                    <a:pt x="59" y="356"/>
                  </a:lnTo>
                  <a:lnTo>
                    <a:pt x="59" y="356"/>
                  </a:lnTo>
                  <a:lnTo>
                    <a:pt x="54" y="372"/>
                  </a:lnTo>
                  <a:lnTo>
                    <a:pt x="47" y="390"/>
                  </a:lnTo>
                  <a:lnTo>
                    <a:pt x="41" y="407"/>
                  </a:lnTo>
                  <a:lnTo>
                    <a:pt x="37" y="423"/>
                  </a:lnTo>
                  <a:lnTo>
                    <a:pt x="37" y="423"/>
                  </a:lnTo>
                  <a:lnTo>
                    <a:pt x="32" y="441"/>
                  </a:lnTo>
                  <a:lnTo>
                    <a:pt x="28" y="459"/>
                  </a:lnTo>
                  <a:lnTo>
                    <a:pt x="23" y="477"/>
                  </a:lnTo>
                  <a:lnTo>
                    <a:pt x="17" y="494"/>
                  </a:lnTo>
                  <a:lnTo>
                    <a:pt x="17" y="494"/>
                  </a:lnTo>
                  <a:lnTo>
                    <a:pt x="12" y="509"/>
                  </a:lnTo>
                  <a:lnTo>
                    <a:pt x="7" y="523"/>
                  </a:lnTo>
                  <a:lnTo>
                    <a:pt x="3" y="539"/>
                  </a:lnTo>
                  <a:lnTo>
                    <a:pt x="1" y="546"/>
                  </a:lnTo>
                  <a:lnTo>
                    <a:pt x="0" y="554"/>
                  </a:lnTo>
                  <a:lnTo>
                    <a:pt x="0" y="554"/>
                  </a:lnTo>
                  <a:lnTo>
                    <a:pt x="1" y="556"/>
                  </a:lnTo>
                  <a:lnTo>
                    <a:pt x="1" y="557"/>
                  </a:lnTo>
                  <a:lnTo>
                    <a:pt x="3" y="558"/>
                  </a:lnTo>
                  <a:lnTo>
                    <a:pt x="5" y="558"/>
                  </a:lnTo>
                  <a:lnTo>
                    <a:pt x="6" y="558"/>
                  </a:lnTo>
                  <a:lnTo>
                    <a:pt x="8" y="557"/>
                  </a:lnTo>
                  <a:lnTo>
                    <a:pt x="9" y="556"/>
                  </a:lnTo>
                  <a:lnTo>
                    <a:pt x="9" y="554"/>
                  </a:lnTo>
                  <a:lnTo>
                    <a:pt x="9" y="554"/>
                  </a:lnTo>
                  <a:lnTo>
                    <a:pt x="10" y="546"/>
                  </a:lnTo>
                  <a:lnTo>
                    <a:pt x="12" y="538"/>
                  </a:lnTo>
                  <a:lnTo>
                    <a:pt x="17" y="521"/>
                  </a:lnTo>
                  <a:lnTo>
                    <a:pt x="24" y="505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7" y="457"/>
                  </a:lnTo>
                  <a:lnTo>
                    <a:pt x="42" y="442"/>
                  </a:lnTo>
                  <a:lnTo>
                    <a:pt x="45" y="426"/>
                  </a:lnTo>
                  <a:lnTo>
                    <a:pt x="45" y="426"/>
                  </a:lnTo>
                  <a:lnTo>
                    <a:pt x="49" y="411"/>
                  </a:lnTo>
                  <a:lnTo>
                    <a:pt x="55" y="396"/>
                  </a:lnTo>
                  <a:lnTo>
                    <a:pt x="61" y="381"/>
                  </a:lnTo>
                  <a:lnTo>
                    <a:pt x="66" y="366"/>
                  </a:lnTo>
                  <a:lnTo>
                    <a:pt x="66" y="366"/>
                  </a:lnTo>
                  <a:lnTo>
                    <a:pt x="70" y="350"/>
                  </a:lnTo>
                  <a:lnTo>
                    <a:pt x="72" y="332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8" y="277"/>
                  </a:lnTo>
                  <a:lnTo>
                    <a:pt x="83" y="258"/>
                  </a:lnTo>
                  <a:lnTo>
                    <a:pt x="91" y="220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21" y="110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4" y="59"/>
                  </a:lnTo>
                  <a:lnTo>
                    <a:pt x="138" y="41"/>
                  </a:lnTo>
                  <a:lnTo>
                    <a:pt x="143" y="23"/>
                  </a:lnTo>
                  <a:lnTo>
                    <a:pt x="147" y="15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4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3" name="Freeform 939"/>
            <p:cNvSpPr/>
            <p:nvPr/>
          </p:nvSpPr>
          <p:spPr bwMode="auto">
            <a:xfrm>
              <a:off x="5622925" y="1427163"/>
              <a:ext cx="95250" cy="328613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79" y="1"/>
                </a:cxn>
                <a:cxn ang="0">
                  <a:pos x="175" y="0"/>
                </a:cxn>
                <a:cxn ang="0">
                  <a:pos x="172" y="1"/>
                </a:cxn>
                <a:cxn ang="0">
                  <a:pos x="171" y="4"/>
                </a:cxn>
                <a:cxn ang="0">
                  <a:pos x="170" y="23"/>
                </a:cxn>
                <a:cxn ang="0">
                  <a:pos x="166" y="59"/>
                </a:cxn>
                <a:cxn ang="0">
                  <a:pos x="160" y="76"/>
                </a:cxn>
                <a:cxn ang="0">
                  <a:pos x="145" y="116"/>
                </a:cxn>
                <a:cxn ang="0">
                  <a:pos x="130" y="154"/>
                </a:cxn>
                <a:cxn ang="0">
                  <a:pos x="118" y="194"/>
                </a:cxn>
                <a:cxn ang="0">
                  <a:pos x="89" y="273"/>
                </a:cxn>
                <a:cxn ang="0">
                  <a:pos x="74" y="312"/>
                </a:cxn>
                <a:cxn ang="0">
                  <a:pos x="60" y="348"/>
                </a:cxn>
                <a:cxn ang="0">
                  <a:pos x="50" y="384"/>
                </a:cxn>
                <a:cxn ang="0">
                  <a:pos x="42" y="421"/>
                </a:cxn>
                <a:cxn ang="0">
                  <a:pos x="36" y="460"/>
                </a:cxn>
                <a:cxn ang="0">
                  <a:pos x="31" y="504"/>
                </a:cxn>
                <a:cxn ang="0">
                  <a:pos x="24" y="537"/>
                </a:cxn>
                <a:cxn ang="0">
                  <a:pos x="20" y="548"/>
                </a:cxn>
                <a:cxn ang="0">
                  <a:pos x="7" y="581"/>
                </a:cxn>
                <a:cxn ang="0">
                  <a:pos x="0" y="607"/>
                </a:cxn>
                <a:cxn ang="0">
                  <a:pos x="0" y="616"/>
                </a:cxn>
                <a:cxn ang="0">
                  <a:pos x="1" y="620"/>
                </a:cxn>
                <a:cxn ang="0">
                  <a:pos x="4" y="621"/>
                </a:cxn>
                <a:cxn ang="0">
                  <a:pos x="7" y="620"/>
                </a:cxn>
                <a:cxn ang="0">
                  <a:pos x="10" y="616"/>
                </a:cxn>
                <a:cxn ang="0">
                  <a:pos x="11" y="606"/>
                </a:cxn>
                <a:cxn ang="0">
                  <a:pos x="18" y="578"/>
                </a:cxn>
                <a:cxn ang="0">
                  <a:pos x="32" y="543"/>
                </a:cxn>
                <a:cxn ang="0">
                  <a:pos x="34" y="534"/>
                </a:cxn>
                <a:cxn ang="0">
                  <a:pos x="41" y="506"/>
                </a:cxn>
                <a:cxn ang="0">
                  <a:pos x="45" y="469"/>
                </a:cxn>
                <a:cxn ang="0">
                  <a:pos x="52" y="423"/>
                </a:cxn>
                <a:cxn ang="0">
                  <a:pos x="61" y="379"/>
                </a:cxn>
                <a:cxn ang="0">
                  <a:pos x="75" y="336"/>
                </a:cxn>
                <a:cxn ang="0">
                  <a:pos x="92" y="292"/>
                </a:cxn>
                <a:cxn ang="0">
                  <a:pos x="107" y="257"/>
                </a:cxn>
                <a:cxn ang="0">
                  <a:pos x="143" y="149"/>
                </a:cxn>
                <a:cxn ang="0">
                  <a:pos x="149" y="129"/>
                </a:cxn>
                <a:cxn ang="0">
                  <a:pos x="164" y="91"/>
                </a:cxn>
                <a:cxn ang="0">
                  <a:pos x="173" y="72"/>
                </a:cxn>
                <a:cxn ang="0">
                  <a:pos x="177" y="56"/>
                </a:cxn>
                <a:cxn ang="0">
                  <a:pos x="180" y="22"/>
                </a:cxn>
                <a:cxn ang="0">
                  <a:pos x="180" y="4"/>
                </a:cxn>
              </a:cxnLst>
              <a:rect l="0" t="0" r="r" b="b"/>
              <a:pathLst>
                <a:path w="180" h="621">
                  <a:moveTo>
                    <a:pt x="180" y="4"/>
                  </a:move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0" y="23"/>
                  </a:lnTo>
                  <a:lnTo>
                    <a:pt x="169" y="41"/>
                  </a:lnTo>
                  <a:lnTo>
                    <a:pt x="166" y="59"/>
                  </a:lnTo>
                  <a:lnTo>
                    <a:pt x="160" y="76"/>
                  </a:lnTo>
                  <a:lnTo>
                    <a:pt x="160" y="76"/>
                  </a:lnTo>
                  <a:lnTo>
                    <a:pt x="153" y="96"/>
                  </a:lnTo>
                  <a:lnTo>
                    <a:pt x="145" y="116"/>
                  </a:lnTo>
                  <a:lnTo>
                    <a:pt x="138" y="134"/>
                  </a:lnTo>
                  <a:lnTo>
                    <a:pt x="130" y="154"/>
                  </a:lnTo>
                  <a:lnTo>
                    <a:pt x="130" y="154"/>
                  </a:lnTo>
                  <a:lnTo>
                    <a:pt x="118" y="194"/>
                  </a:lnTo>
                  <a:lnTo>
                    <a:pt x="104" y="233"/>
                  </a:lnTo>
                  <a:lnTo>
                    <a:pt x="89" y="273"/>
                  </a:lnTo>
                  <a:lnTo>
                    <a:pt x="74" y="312"/>
                  </a:lnTo>
                  <a:lnTo>
                    <a:pt x="74" y="312"/>
                  </a:lnTo>
                  <a:lnTo>
                    <a:pt x="66" y="330"/>
                  </a:lnTo>
                  <a:lnTo>
                    <a:pt x="60" y="348"/>
                  </a:lnTo>
                  <a:lnTo>
                    <a:pt x="54" y="367"/>
                  </a:lnTo>
                  <a:lnTo>
                    <a:pt x="50" y="384"/>
                  </a:lnTo>
                  <a:lnTo>
                    <a:pt x="46" y="403"/>
                  </a:lnTo>
                  <a:lnTo>
                    <a:pt x="42" y="421"/>
                  </a:lnTo>
                  <a:lnTo>
                    <a:pt x="36" y="460"/>
                  </a:lnTo>
                  <a:lnTo>
                    <a:pt x="36" y="460"/>
                  </a:lnTo>
                  <a:lnTo>
                    <a:pt x="33" y="482"/>
                  </a:lnTo>
                  <a:lnTo>
                    <a:pt x="31" y="504"/>
                  </a:lnTo>
                  <a:lnTo>
                    <a:pt x="26" y="526"/>
                  </a:lnTo>
                  <a:lnTo>
                    <a:pt x="24" y="537"/>
                  </a:lnTo>
                  <a:lnTo>
                    <a:pt x="20" y="548"/>
                  </a:lnTo>
                  <a:lnTo>
                    <a:pt x="20" y="548"/>
                  </a:lnTo>
                  <a:lnTo>
                    <a:pt x="14" y="564"/>
                  </a:lnTo>
                  <a:lnTo>
                    <a:pt x="7" y="581"/>
                  </a:lnTo>
                  <a:lnTo>
                    <a:pt x="2" y="598"/>
                  </a:lnTo>
                  <a:lnTo>
                    <a:pt x="0" y="607"/>
                  </a:lnTo>
                  <a:lnTo>
                    <a:pt x="0" y="616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1" y="620"/>
                  </a:lnTo>
                  <a:lnTo>
                    <a:pt x="2" y="620"/>
                  </a:lnTo>
                  <a:lnTo>
                    <a:pt x="4" y="621"/>
                  </a:lnTo>
                  <a:lnTo>
                    <a:pt x="6" y="620"/>
                  </a:lnTo>
                  <a:lnTo>
                    <a:pt x="7" y="620"/>
                  </a:lnTo>
                  <a:lnTo>
                    <a:pt x="9" y="618"/>
                  </a:lnTo>
                  <a:lnTo>
                    <a:pt x="10" y="616"/>
                  </a:lnTo>
                  <a:lnTo>
                    <a:pt x="10" y="616"/>
                  </a:lnTo>
                  <a:lnTo>
                    <a:pt x="11" y="606"/>
                  </a:lnTo>
                  <a:lnTo>
                    <a:pt x="12" y="597"/>
                  </a:lnTo>
                  <a:lnTo>
                    <a:pt x="18" y="578"/>
                  </a:lnTo>
                  <a:lnTo>
                    <a:pt x="25" y="561"/>
                  </a:lnTo>
                  <a:lnTo>
                    <a:pt x="32" y="543"/>
                  </a:lnTo>
                  <a:lnTo>
                    <a:pt x="32" y="543"/>
                  </a:lnTo>
                  <a:lnTo>
                    <a:pt x="34" y="534"/>
                  </a:lnTo>
                  <a:lnTo>
                    <a:pt x="37" y="525"/>
                  </a:lnTo>
                  <a:lnTo>
                    <a:pt x="41" y="506"/>
                  </a:lnTo>
                  <a:lnTo>
                    <a:pt x="45" y="469"/>
                  </a:lnTo>
                  <a:lnTo>
                    <a:pt x="45" y="469"/>
                  </a:lnTo>
                  <a:lnTo>
                    <a:pt x="48" y="445"/>
                  </a:lnTo>
                  <a:lnTo>
                    <a:pt x="52" y="423"/>
                  </a:lnTo>
                  <a:lnTo>
                    <a:pt x="56" y="401"/>
                  </a:lnTo>
                  <a:lnTo>
                    <a:pt x="61" y="379"/>
                  </a:lnTo>
                  <a:lnTo>
                    <a:pt x="67" y="357"/>
                  </a:lnTo>
                  <a:lnTo>
                    <a:pt x="75" y="336"/>
                  </a:lnTo>
                  <a:lnTo>
                    <a:pt x="83" y="314"/>
                  </a:lnTo>
                  <a:lnTo>
                    <a:pt x="92" y="292"/>
                  </a:lnTo>
                  <a:lnTo>
                    <a:pt x="92" y="292"/>
                  </a:lnTo>
                  <a:lnTo>
                    <a:pt x="107" y="257"/>
                  </a:lnTo>
                  <a:lnTo>
                    <a:pt x="119" y="221"/>
                  </a:lnTo>
                  <a:lnTo>
                    <a:pt x="143" y="149"/>
                  </a:lnTo>
                  <a:lnTo>
                    <a:pt x="143" y="149"/>
                  </a:lnTo>
                  <a:lnTo>
                    <a:pt x="149" y="129"/>
                  </a:lnTo>
                  <a:lnTo>
                    <a:pt x="157" y="111"/>
                  </a:lnTo>
                  <a:lnTo>
                    <a:pt x="164" y="91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5" y="64"/>
                  </a:lnTo>
                  <a:lnTo>
                    <a:pt x="177" y="56"/>
                  </a:lnTo>
                  <a:lnTo>
                    <a:pt x="179" y="38"/>
                  </a:lnTo>
                  <a:lnTo>
                    <a:pt x="180" y="2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4" name="Freeform 940"/>
            <p:cNvSpPr/>
            <p:nvPr/>
          </p:nvSpPr>
          <p:spPr bwMode="auto">
            <a:xfrm>
              <a:off x="5653088" y="1449388"/>
              <a:ext cx="100013" cy="322263"/>
            </a:xfrm>
            <a:custGeom>
              <a:avLst/>
              <a:gdLst/>
              <a:ahLst/>
              <a:cxnLst>
                <a:cxn ang="0">
                  <a:pos x="180" y="6"/>
                </a:cxn>
                <a:cxn ang="0">
                  <a:pos x="177" y="21"/>
                </a:cxn>
                <a:cxn ang="0">
                  <a:pos x="170" y="37"/>
                </a:cxn>
                <a:cxn ang="0">
                  <a:pos x="165" y="58"/>
                </a:cxn>
                <a:cxn ang="0">
                  <a:pos x="160" y="79"/>
                </a:cxn>
                <a:cxn ang="0">
                  <a:pos x="149" y="115"/>
                </a:cxn>
                <a:cxn ang="0">
                  <a:pos x="136" y="152"/>
                </a:cxn>
                <a:cxn ang="0">
                  <a:pos x="110" y="227"/>
                </a:cxn>
                <a:cxn ang="0">
                  <a:pos x="81" y="301"/>
                </a:cxn>
                <a:cxn ang="0">
                  <a:pos x="55" y="375"/>
                </a:cxn>
                <a:cxn ang="0">
                  <a:pos x="33" y="452"/>
                </a:cxn>
                <a:cxn ang="0">
                  <a:pos x="24" y="489"/>
                </a:cxn>
                <a:cxn ang="0">
                  <a:pos x="7" y="563"/>
                </a:cxn>
                <a:cxn ang="0">
                  <a:pos x="0" y="602"/>
                </a:cxn>
                <a:cxn ang="0">
                  <a:pos x="2" y="607"/>
                </a:cxn>
                <a:cxn ang="0">
                  <a:pos x="7" y="606"/>
                </a:cxn>
                <a:cxn ang="0">
                  <a:pos x="12" y="602"/>
                </a:cxn>
                <a:cxn ang="0">
                  <a:pos x="13" y="596"/>
                </a:cxn>
                <a:cxn ang="0">
                  <a:pos x="11" y="593"/>
                </a:cxn>
                <a:cxn ang="0">
                  <a:pos x="18" y="560"/>
                </a:cxn>
                <a:cxn ang="0">
                  <a:pos x="33" y="495"/>
                </a:cxn>
                <a:cxn ang="0">
                  <a:pos x="40" y="462"/>
                </a:cxn>
                <a:cxn ang="0">
                  <a:pos x="50" y="422"/>
                </a:cxn>
                <a:cxn ang="0">
                  <a:pos x="74" y="342"/>
                </a:cxn>
                <a:cxn ang="0">
                  <a:pos x="90" y="304"/>
                </a:cxn>
                <a:cxn ang="0">
                  <a:pos x="134" y="185"/>
                </a:cxn>
                <a:cxn ang="0">
                  <a:pos x="148" y="146"/>
                </a:cxn>
                <a:cxn ang="0">
                  <a:pos x="172" y="74"/>
                </a:cxn>
                <a:cxn ang="0">
                  <a:pos x="177" y="52"/>
                </a:cxn>
                <a:cxn ang="0">
                  <a:pos x="183" y="31"/>
                </a:cxn>
                <a:cxn ang="0">
                  <a:pos x="187" y="19"/>
                </a:cxn>
                <a:cxn ang="0">
                  <a:pos x="189" y="6"/>
                </a:cxn>
                <a:cxn ang="0">
                  <a:pos x="189" y="3"/>
                </a:cxn>
                <a:cxn ang="0">
                  <a:pos x="187" y="0"/>
                </a:cxn>
                <a:cxn ang="0">
                  <a:pos x="182" y="1"/>
                </a:cxn>
                <a:cxn ang="0">
                  <a:pos x="180" y="6"/>
                </a:cxn>
              </a:cxnLst>
              <a:rect l="0" t="0" r="r" b="b"/>
              <a:pathLst>
                <a:path w="189" h="608">
                  <a:moveTo>
                    <a:pt x="180" y="6"/>
                  </a:moveTo>
                  <a:lnTo>
                    <a:pt x="180" y="6"/>
                  </a:lnTo>
                  <a:lnTo>
                    <a:pt x="179" y="14"/>
                  </a:lnTo>
                  <a:lnTo>
                    <a:pt x="177" y="21"/>
                  </a:lnTo>
                  <a:lnTo>
                    <a:pt x="170" y="37"/>
                  </a:lnTo>
                  <a:lnTo>
                    <a:pt x="170" y="37"/>
                  </a:lnTo>
                  <a:lnTo>
                    <a:pt x="167" y="47"/>
                  </a:lnTo>
                  <a:lnTo>
                    <a:pt x="165" y="58"/>
                  </a:lnTo>
                  <a:lnTo>
                    <a:pt x="163" y="6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49" y="115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23" y="189"/>
                  </a:lnTo>
                  <a:lnTo>
                    <a:pt x="110" y="227"/>
                  </a:lnTo>
                  <a:lnTo>
                    <a:pt x="81" y="301"/>
                  </a:lnTo>
                  <a:lnTo>
                    <a:pt x="81" y="301"/>
                  </a:lnTo>
                  <a:lnTo>
                    <a:pt x="66" y="338"/>
                  </a:lnTo>
                  <a:lnTo>
                    <a:pt x="55" y="375"/>
                  </a:lnTo>
                  <a:lnTo>
                    <a:pt x="43" y="414"/>
                  </a:lnTo>
                  <a:lnTo>
                    <a:pt x="33" y="452"/>
                  </a:lnTo>
                  <a:lnTo>
                    <a:pt x="33" y="452"/>
                  </a:lnTo>
                  <a:lnTo>
                    <a:pt x="24" y="489"/>
                  </a:lnTo>
                  <a:lnTo>
                    <a:pt x="16" y="526"/>
                  </a:lnTo>
                  <a:lnTo>
                    <a:pt x="7" y="563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0" y="605"/>
                  </a:lnTo>
                  <a:lnTo>
                    <a:pt x="2" y="607"/>
                  </a:lnTo>
                  <a:lnTo>
                    <a:pt x="5" y="608"/>
                  </a:lnTo>
                  <a:lnTo>
                    <a:pt x="7" y="606"/>
                  </a:lnTo>
                  <a:lnTo>
                    <a:pt x="12" y="602"/>
                  </a:lnTo>
                  <a:lnTo>
                    <a:pt x="12" y="602"/>
                  </a:lnTo>
                  <a:lnTo>
                    <a:pt x="13" y="598"/>
                  </a:lnTo>
                  <a:lnTo>
                    <a:pt x="13" y="596"/>
                  </a:lnTo>
                  <a:lnTo>
                    <a:pt x="12" y="595"/>
                  </a:lnTo>
                  <a:lnTo>
                    <a:pt x="11" y="593"/>
                  </a:lnTo>
                  <a:lnTo>
                    <a:pt x="11" y="593"/>
                  </a:lnTo>
                  <a:lnTo>
                    <a:pt x="18" y="560"/>
                  </a:lnTo>
                  <a:lnTo>
                    <a:pt x="26" y="528"/>
                  </a:lnTo>
                  <a:lnTo>
                    <a:pt x="33" y="495"/>
                  </a:lnTo>
                  <a:lnTo>
                    <a:pt x="40" y="462"/>
                  </a:lnTo>
                  <a:lnTo>
                    <a:pt x="40" y="462"/>
                  </a:lnTo>
                  <a:lnTo>
                    <a:pt x="44" y="441"/>
                  </a:lnTo>
                  <a:lnTo>
                    <a:pt x="50" y="422"/>
                  </a:lnTo>
                  <a:lnTo>
                    <a:pt x="61" y="382"/>
                  </a:lnTo>
                  <a:lnTo>
                    <a:pt x="74" y="342"/>
                  </a:lnTo>
                  <a:lnTo>
                    <a:pt x="90" y="304"/>
                  </a:lnTo>
                  <a:lnTo>
                    <a:pt x="90" y="304"/>
                  </a:lnTo>
                  <a:lnTo>
                    <a:pt x="120" y="226"/>
                  </a:lnTo>
                  <a:lnTo>
                    <a:pt x="134" y="185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60" y="110"/>
                  </a:lnTo>
                  <a:lnTo>
                    <a:pt x="172" y="74"/>
                  </a:lnTo>
                  <a:lnTo>
                    <a:pt x="172" y="74"/>
                  </a:lnTo>
                  <a:lnTo>
                    <a:pt x="177" y="52"/>
                  </a:lnTo>
                  <a:lnTo>
                    <a:pt x="180" y="42"/>
                  </a:lnTo>
                  <a:lnTo>
                    <a:pt x="183" y="31"/>
                  </a:lnTo>
                  <a:lnTo>
                    <a:pt x="183" y="31"/>
                  </a:lnTo>
                  <a:lnTo>
                    <a:pt x="187" y="19"/>
                  </a:lnTo>
                  <a:lnTo>
                    <a:pt x="188" y="12"/>
                  </a:lnTo>
                  <a:lnTo>
                    <a:pt x="189" y="6"/>
                  </a:lnTo>
                  <a:lnTo>
                    <a:pt x="189" y="6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3"/>
                  </a:lnTo>
                  <a:lnTo>
                    <a:pt x="180" y="6"/>
                  </a:lnTo>
                  <a:lnTo>
                    <a:pt x="18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5" name="Freeform 941"/>
            <p:cNvSpPr/>
            <p:nvPr/>
          </p:nvSpPr>
          <p:spPr bwMode="auto">
            <a:xfrm>
              <a:off x="5673725" y="1492250"/>
              <a:ext cx="115888" cy="327025"/>
            </a:xfrm>
            <a:custGeom>
              <a:avLst/>
              <a:gdLst/>
              <a:ahLst/>
              <a:cxnLst>
                <a:cxn ang="0">
                  <a:pos x="210" y="3"/>
                </a:cxn>
                <a:cxn ang="0">
                  <a:pos x="202" y="39"/>
                </a:cxn>
                <a:cxn ang="0">
                  <a:pos x="194" y="74"/>
                </a:cxn>
                <a:cxn ang="0">
                  <a:pos x="185" y="98"/>
                </a:cxn>
                <a:cxn ang="0">
                  <a:pos x="159" y="168"/>
                </a:cxn>
                <a:cxn ang="0">
                  <a:pos x="151" y="192"/>
                </a:cxn>
                <a:cxn ang="0">
                  <a:pos x="121" y="261"/>
                </a:cxn>
                <a:cxn ang="0">
                  <a:pos x="79" y="352"/>
                </a:cxn>
                <a:cxn ang="0">
                  <a:pos x="71" y="372"/>
                </a:cxn>
                <a:cxn ang="0">
                  <a:pos x="50" y="432"/>
                </a:cxn>
                <a:cxn ang="0">
                  <a:pos x="28" y="513"/>
                </a:cxn>
                <a:cxn ang="0">
                  <a:pos x="19" y="546"/>
                </a:cxn>
                <a:cxn ang="0">
                  <a:pos x="8" y="579"/>
                </a:cxn>
                <a:cxn ang="0">
                  <a:pos x="5" y="588"/>
                </a:cxn>
                <a:cxn ang="0">
                  <a:pos x="0" y="605"/>
                </a:cxn>
                <a:cxn ang="0">
                  <a:pos x="2" y="614"/>
                </a:cxn>
                <a:cxn ang="0">
                  <a:pos x="3" y="616"/>
                </a:cxn>
                <a:cxn ang="0">
                  <a:pos x="7" y="617"/>
                </a:cxn>
                <a:cxn ang="0">
                  <a:pos x="11" y="614"/>
                </a:cxn>
                <a:cxn ang="0">
                  <a:pos x="11" y="609"/>
                </a:cxn>
                <a:cxn ang="0">
                  <a:pos x="10" y="605"/>
                </a:cxn>
                <a:cxn ang="0">
                  <a:pos x="12" y="594"/>
                </a:cxn>
                <a:cxn ang="0">
                  <a:pos x="19" y="575"/>
                </a:cxn>
                <a:cxn ang="0">
                  <a:pos x="24" y="567"/>
                </a:cxn>
                <a:cxn ang="0">
                  <a:pos x="28" y="560"/>
                </a:cxn>
                <a:cxn ang="0">
                  <a:pos x="33" y="533"/>
                </a:cxn>
                <a:cxn ang="0">
                  <a:pos x="44" y="491"/>
                </a:cxn>
                <a:cxn ang="0">
                  <a:pos x="55" y="449"/>
                </a:cxn>
                <a:cxn ang="0">
                  <a:pos x="83" y="367"/>
                </a:cxn>
                <a:cxn ang="0">
                  <a:pos x="101" y="327"/>
                </a:cxn>
                <a:cxn ang="0">
                  <a:pos x="137" y="250"/>
                </a:cxn>
                <a:cxn ang="0">
                  <a:pos x="169" y="171"/>
                </a:cxn>
                <a:cxn ang="0">
                  <a:pos x="184" y="128"/>
                </a:cxn>
                <a:cxn ang="0">
                  <a:pos x="200" y="86"/>
                </a:cxn>
                <a:cxn ang="0">
                  <a:pos x="210" y="45"/>
                </a:cxn>
                <a:cxn ang="0">
                  <a:pos x="219" y="6"/>
                </a:cxn>
                <a:cxn ang="0">
                  <a:pos x="219" y="4"/>
                </a:cxn>
                <a:cxn ang="0">
                  <a:pos x="217" y="1"/>
                </a:cxn>
                <a:cxn ang="0">
                  <a:pos x="214" y="0"/>
                </a:cxn>
                <a:cxn ang="0">
                  <a:pos x="211" y="2"/>
                </a:cxn>
                <a:cxn ang="0">
                  <a:pos x="210" y="3"/>
                </a:cxn>
              </a:cxnLst>
              <a:rect l="0" t="0" r="r" b="b"/>
              <a:pathLst>
                <a:path w="219" h="617">
                  <a:moveTo>
                    <a:pt x="210" y="3"/>
                  </a:moveTo>
                  <a:lnTo>
                    <a:pt x="210" y="3"/>
                  </a:lnTo>
                  <a:lnTo>
                    <a:pt x="205" y="21"/>
                  </a:lnTo>
                  <a:lnTo>
                    <a:pt x="202" y="39"/>
                  </a:lnTo>
                  <a:lnTo>
                    <a:pt x="198" y="57"/>
                  </a:lnTo>
                  <a:lnTo>
                    <a:pt x="194" y="74"/>
                  </a:lnTo>
                  <a:lnTo>
                    <a:pt x="194" y="74"/>
                  </a:lnTo>
                  <a:lnTo>
                    <a:pt x="185" y="98"/>
                  </a:lnTo>
                  <a:lnTo>
                    <a:pt x="177" y="122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1" y="192"/>
                  </a:lnTo>
                  <a:lnTo>
                    <a:pt x="142" y="216"/>
                  </a:lnTo>
                  <a:lnTo>
                    <a:pt x="121" y="261"/>
                  </a:lnTo>
                  <a:lnTo>
                    <a:pt x="100" y="307"/>
                  </a:lnTo>
                  <a:lnTo>
                    <a:pt x="79" y="352"/>
                  </a:lnTo>
                  <a:lnTo>
                    <a:pt x="79" y="352"/>
                  </a:lnTo>
                  <a:lnTo>
                    <a:pt x="71" y="372"/>
                  </a:lnTo>
                  <a:lnTo>
                    <a:pt x="63" y="391"/>
                  </a:lnTo>
                  <a:lnTo>
                    <a:pt x="50" y="432"/>
                  </a:lnTo>
                  <a:lnTo>
                    <a:pt x="39" y="472"/>
                  </a:lnTo>
                  <a:lnTo>
                    <a:pt x="28" y="513"/>
                  </a:lnTo>
                  <a:lnTo>
                    <a:pt x="28" y="513"/>
                  </a:lnTo>
                  <a:lnTo>
                    <a:pt x="19" y="546"/>
                  </a:lnTo>
                  <a:lnTo>
                    <a:pt x="14" y="563"/>
                  </a:lnTo>
                  <a:lnTo>
                    <a:pt x="8" y="579"/>
                  </a:lnTo>
                  <a:lnTo>
                    <a:pt x="8" y="579"/>
                  </a:lnTo>
                  <a:lnTo>
                    <a:pt x="5" y="588"/>
                  </a:lnTo>
                  <a:lnTo>
                    <a:pt x="1" y="596"/>
                  </a:lnTo>
                  <a:lnTo>
                    <a:pt x="0" y="605"/>
                  </a:lnTo>
                  <a:lnTo>
                    <a:pt x="0" y="610"/>
                  </a:lnTo>
                  <a:lnTo>
                    <a:pt x="2" y="614"/>
                  </a:lnTo>
                  <a:lnTo>
                    <a:pt x="2" y="614"/>
                  </a:lnTo>
                  <a:lnTo>
                    <a:pt x="3" y="616"/>
                  </a:lnTo>
                  <a:lnTo>
                    <a:pt x="5" y="617"/>
                  </a:lnTo>
                  <a:lnTo>
                    <a:pt x="7" y="617"/>
                  </a:lnTo>
                  <a:lnTo>
                    <a:pt x="8" y="616"/>
                  </a:lnTo>
                  <a:lnTo>
                    <a:pt x="11" y="614"/>
                  </a:lnTo>
                  <a:lnTo>
                    <a:pt x="11" y="611"/>
                  </a:lnTo>
                  <a:lnTo>
                    <a:pt x="11" y="609"/>
                  </a:lnTo>
                  <a:lnTo>
                    <a:pt x="11" y="609"/>
                  </a:lnTo>
                  <a:lnTo>
                    <a:pt x="10" y="605"/>
                  </a:lnTo>
                  <a:lnTo>
                    <a:pt x="10" y="600"/>
                  </a:lnTo>
                  <a:lnTo>
                    <a:pt x="12" y="594"/>
                  </a:lnTo>
                  <a:lnTo>
                    <a:pt x="14" y="587"/>
                  </a:lnTo>
                  <a:lnTo>
                    <a:pt x="19" y="575"/>
                  </a:lnTo>
                  <a:lnTo>
                    <a:pt x="24" y="567"/>
                  </a:lnTo>
                  <a:lnTo>
                    <a:pt x="24" y="567"/>
                  </a:lnTo>
                  <a:lnTo>
                    <a:pt x="26" y="563"/>
                  </a:lnTo>
                  <a:lnTo>
                    <a:pt x="28" y="560"/>
                  </a:lnTo>
                  <a:lnTo>
                    <a:pt x="30" y="551"/>
                  </a:lnTo>
                  <a:lnTo>
                    <a:pt x="33" y="533"/>
                  </a:lnTo>
                  <a:lnTo>
                    <a:pt x="33" y="533"/>
                  </a:lnTo>
                  <a:lnTo>
                    <a:pt x="44" y="491"/>
                  </a:lnTo>
                  <a:lnTo>
                    <a:pt x="44" y="491"/>
                  </a:lnTo>
                  <a:lnTo>
                    <a:pt x="55" y="449"/>
                  </a:lnTo>
                  <a:lnTo>
                    <a:pt x="69" y="408"/>
                  </a:lnTo>
                  <a:lnTo>
                    <a:pt x="83" y="367"/>
                  </a:lnTo>
                  <a:lnTo>
                    <a:pt x="91" y="347"/>
                  </a:lnTo>
                  <a:lnTo>
                    <a:pt x="101" y="327"/>
                  </a:lnTo>
                  <a:lnTo>
                    <a:pt x="101" y="327"/>
                  </a:lnTo>
                  <a:lnTo>
                    <a:pt x="137" y="250"/>
                  </a:lnTo>
                  <a:lnTo>
                    <a:pt x="153" y="211"/>
                  </a:lnTo>
                  <a:lnTo>
                    <a:pt x="169" y="171"/>
                  </a:lnTo>
                  <a:lnTo>
                    <a:pt x="169" y="171"/>
                  </a:lnTo>
                  <a:lnTo>
                    <a:pt x="184" y="128"/>
                  </a:lnTo>
                  <a:lnTo>
                    <a:pt x="200" y="86"/>
                  </a:lnTo>
                  <a:lnTo>
                    <a:pt x="200" y="86"/>
                  </a:lnTo>
                  <a:lnTo>
                    <a:pt x="206" y="65"/>
                  </a:lnTo>
                  <a:lnTo>
                    <a:pt x="210" y="45"/>
                  </a:lnTo>
                  <a:lnTo>
                    <a:pt x="214" y="26"/>
                  </a:lnTo>
                  <a:lnTo>
                    <a:pt x="219" y="6"/>
                  </a:lnTo>
                  <a:lnTo>
                    <a:pt x="219" y="6"/>
                  </a:lnTo>
                  <a:lnTo>
                    <a:pt x="219" y="4"/>
                  </a:lnTo>
                  <a:lnTo>
                    <a:pt x="219" y="2"/>
                  </a:lnTo>
                  <a:lnTo>
                    <a:pt x="217" y="1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1" y="2"/>
                  </a:lnTo>
                  <a:lnTo>
                    <a:pt x="210" y="3"/>
                  </a:lnTo>
                  <a:lnTo>
                    <a:pt x="2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6" name="Freeform 942"/>
            <p:cNvSpPr/>
            <p:nvPr/>
          </p:nvSpPr>
          <p:spPr bwMode="auto">
            <a:xfrm>
              <a:off x="5770563" y="1530350"/>
              <a:ext cx="52388" cy="134938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13"/>
                </a:cxn>
                <a:cxn ang="0">
                  <a:pos x="88" y="21"/>
                </a:cxn>
                <a:cxn ang="0">
                  <a:pos x="84" y="36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68" y="81"/>
                </a:cxn>
                <a:cxn ang="0">
                  <a:pos x="62" y="94"/>
                </a:cxn>
                <a:cxn ang="0">
                  <a:pos x="57" y="109"/>
                </a:cxn>
                <a:cxn ang="0">
                  <a:pos x="52" y="122"/>
                </a:cxn>
                <a:cxn ang="0">
                  <a:pos x="52" y="122"/>
                </a:cxn>
                <a:cxn ang="0">
                  <a:pos x="46" y="139"/>
                </a:cxn>
                <a:cxn ang="0">
                  <a:pos x="39" y="154"/>
                </a:cxn>
                <a:cxn ang="0">
                  <a:pos x="25" y="186"/>
                </a:cxn>
                <a:cxn ang="0">
                  <a:pos x="25" y="186"/>
                </a:cxn>
                <a:cxn ang="0">
                  <a:pos x="20" y="202"/>
                </a:cxn>
                <a:cxn ang="0">
                  <a:pos x="15" y="218"/>
                </a:cxn>
                <a:cxn ang="0">
                  <a:pos x="9" y="234"/>
                </a:cxn>
                <a:cxn ang="0">
                  <a:pos x="5" y="242"/>
                </a:cxn>
                <a:cxn ang="0">
                  <a:pos x="1" y="248"/>
                </a:cxn>
                <a:cxn ang="0">
                  <a:pos x="1" y="248"/>
                </a:cxn>
                <a:cxn ang="0">
                  <a:pos x="0" y="250"/>
                </a:cxn>
                <a:cxn ang="0">
                  <a:pos x="0" y="251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6"/>
                </a:cxn>
                <a:cxn ang="0">
                  <a:pos x="6" y="256"/>
                </a:cxn>
                <a:cxn ang="0">
                  <a:pos x="7" y="254"/>
                </a:cxn>
                <a:cxn ang="0">
                  <a:pos x="7" y="254"/>
                </a:cxn>
                <a:cxn ang="0">
                  <a:pos x="14" y="245"/>
                </a:cxn>
                <a:cxn ang="0">
                  <a:pos x="19" y="235"/>
                </a:cxn>
                <a:cxn ang="0">
                  <a:pos x="25" y="212"/>
                </a:cxn>
                <a:cxn ang="0">
                  <a:pos x="25" y="212"/>
                </a:cxn>
                <a:cxn ang="0">
                  <a:pos x="32" y="193"/>
                </a:cxn>
                <a:cxn ang="0">
                  <a:pos x="40" y="176"/>
                </a:cxn>
                <a:cxn ang="0">
                  <a:pos x="49" y="157"/>
                </a:cxn>
                <a:cxn ang="0">
                  <a:pos x="56" y="140"/>
                </a:cxn>
                <a:cxn ang="0">
                  <a:pos x="56" y="140"/>
                </a:cxn>
                <a:cxn ang="0">
                  <a:pos x="70" y="105"/>
                </a:cxn>
                <a:cxn ang="0">
                  <a:pos x="77" y="87"/>
                </a:cxn>
                <a:cxn ang="0">
                  <a:pos x="83" y="69"/>
                </a:cxn>
                <a:cxn ang="0">
                  <a:pos x="83" y="69"/>
                </a:cxn>
                <a:cxn ang="0">
                  <a:pos x="88" y="53"/>
                </a:cxn>
                <a:cxn ang="0">
                  <a:pos x="93" y="37"/>
                </a:cxn>
                <a:cxn ang="0">
                  <a:pos x="97" y="22"/>
                </a:cxn>
                <a:cxn ang="0">
                  <a:pos x="98" y="14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56">
                  <a:moveTo>
                    <a:pt x="90" y="4"/>
                  </a:moveTo>
                  <a:lnTo>
                    <a:pt x="90" y="4"/>
                  </a:lnTo>
                  <a:lnTo>
                    <a:pt x="89" y="13"/>
                  </a:lnTo>
                  <a:lnTo>
                    <a:pt x="88" y="21"/>
                  </a:lnTo>
                  <a:lnTo>
                    <a:pt x="84" y="36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68" y="81"/>
                  </a:lnTo>
                  <a:lnTo>
                    <a:pt x="62" y="94"/>
                  </a:lnTo>
                  <a:lnTo>
                    <a:pt x="57" y="109"/>
                  </a:lnTo>
                  <a:lnTo>
                    <a:pt x="52" y="122"/>
                  </a:lnTo>
                  <a:lnTo>
                    <a:pt x="52" y="122"/>
                  </a:lnTo>
                  <a:lnTo>
                    <a:pt x="46" y="139"/>
                  </a:lnTo>
                  <a:lnTo>
                    <a:pt x="39" y="154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0" y="202"/>
                  </a:lnTo>
                  <a:lnTo>
                    <a:pt x="15" y="218"/>
                  </a:lnTo>
                  <a:lnTo>
                    <a:pt x="9" y="234"/>
                  </a:lnTo>
                  <a:lnTo>
                    <a:pt x="5" y="242"/>
                  </a:lnTo>
                  <a:lnTo>
                    <a:pt x="1" y="248"/>
                  </a:lnTo>
                  <a:lnTo>
                    <a:pt x="1" y="248"/>
                  </a:lnTo>
                  <a:lnTo>
                    <a:pt x="0" y="250"/>
                  </a:lnTo>
                  <a:lnTo>
                    <a:pt x="0" y="251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6"/>
                  </a:lnTo>
                  <a:lnTo>
                    <a:pt x="6" y="256"/>
                  </a:lnTo>
                  <a:lnTo>
                    <a:pt x="7" y="254"/>
                  </a:lnTo>
                  <a:lnTo>
                    <a:pt x="7" y="254"/>
                  </a:lnTo>
                  <a:lnTo>
                    <a:pt x="14" y="245"/>
                  </a:lnTo>
                  <a:lnTo>
                    <a:pt x="19" y="235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32" y="193"/>
                  </a:lnTo>
                  <a:lnTo>
                    <a:pt x="40" y="176"/>
                  </a:lnTo>
                  <a:lnTo>
                    <a:pt x="49" y="157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70" y="105"/>
                  </a:lnTo>
                  <a:lnTo>
                    <a:pt x="77" y="87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8" y="53"/>
                  </a:lnTo>
                  <a:lnTo>
                    <a:pt x="93" y="37"/>
                  </a:lnTo>
                  <a:lnTo>
                    <a:pt x="97" y="22"/>
                  </a:lnTo>
                  <a:lnTo>
                    <a:pt x="98" y="14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7" name="Freeform 943"/>
            <p:cNvSpPr/>
            <p:nvPr/>
          </p:nvSpPr>
          <p:spPr bwMode="auto">
            <a:xfrm>
              <a:off x="5800725" y="1568450"/>
              <a:ext cx="31750" cy="8731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50" y="24"/>
                </a:cxn>
                <a:cxn ang="0">
                  <a:pos x="44" y="44"/>
                </a:cxn>
                <a:cxn ang="0">
                  <a:pos x="38" y="64"/>
                </a:cxn>
                <a:cxn ang="0">
                  <a:pos x="31" y="83"/>
                </a:cxn>
                <a:cxn ang="0">
                  <a:pos x="15" y="120"/>
                </a:cxn>
                <a:cxn ang="0">
                  <a:pos x="8" y="140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4" y="165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9" y="139"/>
                </a:cxn>
                <a:cxn ang="0">
                  <a:pos x="28" y="117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3" y="56"/>
                </a:cxn>
                <a:cxn ang="0">
                  <a:pos x="57" y="39"/>
                </a:cxn>
                <a:cxn ang="0">
                  <a:pos x="60" y="21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61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65">
                  <a:moveTo>
                    <a:pt x="53" y="4"/>
                  </a:moveTo>
                  <a:lnTo>
                    <a:pt x="53" y="4"/>
                  </a:lnTo>
                  <a:lnTo>
                    <a:pt x="50" y="24"/>
                  </a:lnTo>
                  <a:lnTo>
                    <a:pt x="44" y="44"/>
                  </a:lnTo>
                  <a:lnTo>
                    <a:pt x="38" y="64"/>
                  </a:lnTo>
                  <a:lnTo>
                    <a:pt x="31" y="83"/>
                  </a:lnTo>
                  <a:lnTo>
                    <a:pt x="15" y="120"/>
                  </a:lnTo>
                  <a:lnTo>
                    <a:pt x="8" y="140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4" y="165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9" y="139"/>
                  </a:lnTo>
                  <a:lnTo>
                    <a:pt x="28" y="117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3" y="56"/>
                  </a:lnTo>
                  <a:lnTo>
                    <a:pt x="57" y="39"/>
                  </a:lnTo>
                  <a:lnTo>
                    <a:pt x="60" y="21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61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8" name="Freeform 944"/>
            <p:cNvSpPr/>
            <p:nvPr/>
          </p:nvSpPr>
          <p:spPr bwMode="auto">
            <a:xfrm>
              <a:off x="5843588" y="1590675"/>
              <a:ext cx="17463" cy="603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7"/>
                </a:cxn>
                <a:cxn ang="0">
                  <a:pos x="20" y="31"/>
                </a:cxn>
                <a:cxn ang="0">
                  <a:pos x="17" y="43"/>
                </a:cxn>
                <a:cxn ang="0">
                  <a:pos x="13" y="57"/>
                </a:cxn>
                <a:cxn ang="0">
                  <a:pos x="6" y="83"/>
                </a:cxn>
                <a:cxn ang="0">
                  <a:pos x="2" y="95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97"/>
                </a:cxn>
                <a:cxn ang="0">
                  <a:pos x="15" y="84"/>
                </a:cxn>
                <a:cxn ang="0">
                  <a:pos x="22" y="58"/>
                </a:cxn>
                <a:cxn ang="0">
                  <a:pos x="26" y="44"/>
                </a:cxn>
                <a:cxn ang="0">
                  <a:pos x="30" y="31"/>
                </a:cxn>
                <a:cxn ang="0">
                  <a:pos x="32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3" h="113">
                  <a:moveTo>
                    <a:pt x="22" y="5"/>
                  </a:moveTo>
                  <a:lnTo>
                    <a:pt x="22" y="5"/>
                  </a:lnTo>
                  <a:lnTo>
                    <a:pt x="22" y="17"/>
                  </a:lnTo>
                  <a:lnTo>
                    <a:pt x="20" y="31"/>
                  </a:lnTo>
                  <a:lnTo>
                    <a:pt x="17" y="43"/>
                  </a:lnTo>
                  <a:lnTo>
                    <a:pt x="13" y="57"/>
                  </a:lnTo>
                  <a:lnTo>
                    <a:pt x="6" y="83"/>
                  </a:lnTo>
                  <a:lnTo>
                    <a:pt x="2" y="9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97"/>
                  </a:lnTo>
                  <a:lnTo>
                    <a:pt x="15" y="84"/>
                  </a:lnTo>
                  <a:lnTo>
                    <a:pt x="22" y="58"/>
                  </a:lnTo>
                  <a:lnTo>
                    <a:pt x="26" y="44"/>
                  </a:lnTo>
                  <a:lnTo>
                    <a:pt x="30" y="31"/>
                  </a:lnTo>
                  <a:lnTo>
                    <a:pt x="32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9" name="Freeform 945"/>
            <p:cNvSpPr/>
            <p:nvPr/>
          </p:nvSpPr>
          <p:spPr bwMode="auto">
            <a:xfrm>
              <a:off x="5211763" y="1144588"/>
              <a:ext cx="717550" cy="719138"/>
            </a:xfrm>
            <a:custGeom>
              <a:avLst/>
              <a:gdLst/>
              <a:ahLst/>
              <a:cxnLst>
                <a:cxn ang="0">
                  <a:pos x="950" y="1355"/>
                </a:cxn>
                <a:cxn ang="0">
                  <a:pos x="934" y="1352"/>
                </a:cxn>
                <a:cxn ang="0">
                  <a:pos x="873" y="1305"/>
                </a:cxn>
                <a:cxn ang="0">
                  <a:pos x="776" y="1201"/>
                </a:cxn>
                <a:cxn ang="0">
                  <a:pos x="669" y="1102"/>
                </a:cxn>
                <a:cxn ang="0">
                  <a:pos x="565" y="1025"/>
                </a:cxn>
                <a:cxn ang="0">
                  <a:pos x="555" y="999"/>
                </a:cxn>
                <a:cxn ang="0">
                  <a:pos x="575" y="981"/>
                </a:cxn>
                <a:cxn ang="0">
                  <a:pos x="613" y="1003"/>
                </a:cxn>
                <a:cxn ang="0">
                  <a:pos x="779" y="1141"/>
                </a:cxn>
                <a:cxn ang="0">
                  <a:pos x="840" y="1205"/>
                </a:cxn>
                <a:cxn ang="0">
                  <a:pos x="941" y="1301"/>
                </a:cxn>
                <a:cxn ang="0">
                  <a:pos x="960" y="1132"/>
                </a:cxn>
                <a:cxn ang="0">
                  <a:pos x="958" y="987"/>
                </a:cxn>
                <a:cxn ang="0">
                  <a:pos x="962" y="974"/>
                </a:cxn>
                <a:cxn ang="0">
                  <a:pos x="978" y="968"/>
                </a:cxn>
                <a:cxn ang="0">
                  <a:pos x="994" y="970"/>
                </a:cxn>
                <a:cxn ang="0">
                  <a:pos x="1035" y="969"/>
                </a:cxn>
                <a:cxn ang="0">
                  <a:pos x="1170" y="948"/>
                </a:cxn>
                <a:cxn ang="0">
                  <a:pos x="1274" y="917"/>
                </a:cxn>
                <a:cxn ang="0">
                  <a:pos x="1037" y="647"/>
                </a:cxn>
                <a:cxn ang="0">
                  <a:pos x="847" y="456"/>
                </a:cxn>
                <a:cxn ang="0">
                  <a:pos x="585" y="192"/>
                </a:cxn>
                <a:cxn ang="0">
                  <a:pos x="420" y="44"/>
                </a:cxn>
                <a:cxn ang="0">
                  <a:pos x="335" y="123"/>
                </a:cxn>
                <a:cxn ang="0">
                  <a:pos x="215" y="227"/>
                </a:cxn>
                <a:cxn ang="0">
                  <a:pos x="145" y="307"/>
                </a:cxn>
                <a:cxn ang="0">
                  <a:pos x="70" y="393"/>
                </a:cxn>
                <a:cxn ang="0">
                  <a:pos x="135" y="483"/>
                </a:cxn>
                <a:cxn ang="0">
                  <a:pos x="206" y="558"/>
                </a:cxn>
                <a:cxn ang="0">
                  <a:pos x="202" y="580"/>
                </a:cxn>
                <a:cxn ang="0">
                  <a:pos x="179" y="590"/>
                </a:cxn>
                <a:cxn ang="0">
                  <a:pos x="133" y="546"/>
                </a:cxn>
                <a:cxn ang="0">
                  <a:pos x="19" y="428"/>
                </a:cxn>
                <a:cxn ang="0">
                  <a:pos x="1" y="410"/>
                </a:cxn>
                <a:cxn ang="0">
                  <a:pos x="10" y="383"/>
                </a:cxn>
                <a:cxn ang="0">
                  <a:pos x="67" y="333"/>
                </a:cxn>
                <a:cxn ang="0">
                  <a:pos x="149" y="232"/>
                </a:cxn>
                <a:cxn ang="0">
                  <a:pos x="254" y="136"/>
                </a:cxn>
                <a:cxn ang="0">
                  <a:pos x="384" y="17"/>
                </a:cxn>
                <a:cxn ang="0">
                  <a:pos x="398" y="9"/>
                </a:cxn>
                <a:cxn ang="0">
                  <a:pos x="412" y="7"/>
                </a:cxn>
                <a:cxn ang="0">
                  <a:pos x="429" y="0"/>
                </a:cxn>
                <a:cxn ang="0">
                  <a:pos x="444" y="6"/>
                </a:cxn>
                <a:cxn ang="0">
                  <a:pos x="663" y="202"/>
                </a:cxn>
                <a:cxn ang="0">
                  <a:pos x="918" y="461"/>
                </a:cxn>
                <a:cxn ang="0">
                  <a:pos x="1142" y="697"/>
                </a:cxn>
                <a:cxn ang="0">
                  <a:pos x="1352" y="940"/>
                </a:cxn>
                <a:cxn ang="0">
                  <a:pos x="1350" y="963"/>
                </a:cxn>
                <a:cxn ang="0">
                  <a:pos x="1327" y="978"/>
                </a:cxn>
                <a:cxn ang="0">
                  <a:pos x="1313" y="984"/>
                </a:cxn>
                <a:cxn ang="0">
                  <a:pos x="1272" y="982"/>
                </a:cxn>
                <a:cxn ang="0">
                  <a:pos x="1168" y="994"/>
                </a:cxn>
                <a:cxn ang="0">
                  <a:pos x="1048" y="1012"/>
                </a:cxn>
                <a:cxn ang="0">
                  <a:pos x="1008" y="1063"/>
                </a:cxn>
                <a:cxn ang="0">
                  <a:pos x="994" y="1238"/>
                </a:cxn>
                <a:cxn ang="0">
                  <a:pos x="978" y="1351"/>
                </a:cxn>
              </a:cxnLst>
              <a:rect l="0" t="0" r="r" b="b"/>
              <a:pathLst>
                <a:path w="1354" h="1359">
                  <a:moveTo>
                    <a:pt x="963" y="1359"/>
                  </a:moveTo>
                  <a:lnTo>
                    <a:pt x="963" y="1359"/>
                  </a:lnTo>
                  <a:lnTo>
                    <a:pt x="958" y="1358"/>
                  </a:lnTo>
                  <a:lnTo>
                    <a:pt x="953" y="1356"/>
                  </a:lnTo>
                  <a:lnTo>
                    <a:pt x="950" y="1355"/>
                  </a:lnTo>
                  <a:lnTo>
                    <a:pt x="950" y="1355"/>
                  </a:lnTo>
                  <a:lnTo>
                    <a:pt x="946" y="1356"/>
                  </a:lnTo>
                  <a:lnTo>
                    <a:pt x="946" y="1356"/>
                  </a:lnTo>
                  <a:lnTo>
                    <a:pt x="941" y="1355"/>
                  </a:lnTo>
                  <a:lnTo>
                    <a:pt x="934" y="1352"/>
                  </a:lnTo>
                  <a:lnTo>
                    <a:pt x="934" y="1352"/>
                  </a:lnTo>
                  <a:lnTo>
                    <a:pt x="918" y="1342"/>
                  </a:lnTo>
                  <a:lnTo>
                    <a:pt x="902" y="1330"/>
                  </a:lnTo>
                  <a:lnTo>
                    <a:pt x="888" y="1318"/>
                  </a:lnTo>
                  <a:lnTo>
                    <a:pt x="873" y="1305"/>
                  </a:lnTo>
                  <a:lnTo>
                    <a:pt x="847" y="1278"/>
                  </a:lnTo>
                  <a:lnTo>
                    <a:pt x="820" y="1249"/>
                  </a:lnTo>
                  <a:lnTo>
                    <a:pt x="820" y="1249"/>
                  </a:lnTo>
                  <a:lnTo>
                    <a:pt x="798" y="1225"/>
                  </a:lnTo>
                  <a:lnTo>
                    <a:pt x="776" y="1201"/>
                  </a:lnTo>
                  <a:lnTo>
                    <a:pt x="776" y="1201"/>
                  </a:lnTo>
                  <a:lnTo>
                    <a:pt x="748" y="1174"/>
                  </a:lnTo>
                  <a:lnTo>
                    <a:pt x="722" y="1149"/>
                  </a:lnTo>
                  <a:lnTo>
                    <a:pt x="695" y="1125"/>
                  </a:lnTo>
                  <a:lnTo>
                    <a:pt x="669" y="1102"/>
                  </a:lnTo>
                  <a:lnTo>
                    <a:pt x="642" y="1081"/>
                  </a:lnTo>
                  <a:lnTo>
                    <a:pt x="616" y="1061"/>
                  </a:lnTo>
                  <a:lnTo>
                    <a:pt x="590" y="1042"/>
                  </a:lnTo>
                  <a:lnTo>
                    <a:pt x="565" y="1025"/>
                  </a:lnTo>
                  <a:lnTo>
                    <a:pt x="565" y="1025"/>
                  </a:lnTo>
                  <a:lnTo>
                    <a:pt x="558" y="1019"/>
                  </a:lnTo>
                  <a:lnTo>
                    <a:pt x="555" y="1013"/>
                  </a:lnTo>
                  <a:lnTo>
                    <a:pt x="553" y="1006"/>
                  </a:lnTo>
                  <a:lnTo>
                    <a:pt x="555" y="999"/>
                  </a:lnTo>
                  <a:lnTo>
                    <a:pt x="555" y="999"/>
                  </a:lnTo>
                  <a:lnTo>
                    <a:pt x="558" y="992"/>
                  </a:lnTo>
                  <a:lnTo>
                    <a:pt x="562" y="985"/>
                  </a:lnTo>
                  <a:lnTo>
                    <a:pt x="569" y="982"/>
                  </a:lnTo>
                  <a:lnTo>
                    <a:pt x="572" y="981"/>
                  </a:lnTo>
                  <a:lnTo>
                    <a:pt x="575" y="981"/>
                  </a:lnTo>
                  <a:lnTo>
                    <a:pt x="575" y="981"/>
                  </a:lnTo>
                  <a:lnTo>
                    <a:pt x="580" y="982"/>
                  </a:lnTo>
                  <a:lnTo>
                    <a:pt x="586" y="984"/>
                  </a:lnTo>
                  <a:lnTo>
                    <a:pt x="586" y="984"/>
                  </a:lnTo>
                  <a:lnTo>
                    <a:pt x="613" y="1003"/>
                  </a:lnTo>
                  <a:lnTo>
                    <a:pt x="639" y="1022"/>
                  </a:lnTo>
                  <a:lnTo>
                    <a:pt x="665" y="1041"/>
                  </a:lnTo>
                  <a:lnTo>
                    <a:pt x="688" y="1062"/>
                  </a:lnTo>
                  <a:lnTo>
                    <a:pt x="736" y="1102"/>
                  </a:lnTo>
                  <a:lnTo>
                    <a:pt x="779" y="1141"/>
                  </a:lnTo>
                  <a:lnTo>
                    <a:pt x="779" y="1141"/>
                  </a:lnTo>
                  <a:lnTo>
                    <a:pt x="795" y="1157"/>
                  </a:lnTo>
                  <a:lnTo>
                    <a:pt x="810" y="1172"/>
                  </a:lnTo>
                  <a:lnTo>
                    <a:pt x="840" y="1205"/>
                  </a:lnTo>
                  <a:lnTo>
                    <a:pt x="840" y="1205"/>
                  </a:lnTo>
                  <a:lnTo>
                    <a:pt x="860" y="1227"/>
                  </a:lnTo>
                  <a:lnTo>
                    <a:pt x="880" y="1249"/>
                  </a:lnTo>
                  <a:lnTo>
                    <a:pt x="901" y="1269"/>
                  </a:lnTo>
                  <a:lnTo>
                    <a:pt x="923" y="1288"/>
                  </a:lnTo>
                  <a:lnTo>
                    <a:pt x="941" y="1301"/>
                  </a:lnTo>
                  <a:lnTo>
                    <a:pt x="943" y="1281"/>
                  </a:lnTo>
                  <a:lnTo>
                    <a:pt x="943" y="1281"/>
                  </a:lnTo>
                  <a:lnTo>
                    <a:pt x="953" y="1205"/>
                  </a:lnTo>
                  <a:lnTo>
                    <a:pt x="957" y="1168"/>
                  </a:lnTo>
                  <a:lnTo>
                    <a:pt x="960" y="1132"/>
                  </a:lnTo>
                  <a:lnTo>
                    <a:pt x="962" y="1096"/>
                  </a:lnTo>
                  <a:lnTo>
                    <a:pt x="962" y="1061"/>
                  </a:lnTo>
                  <a:lnTo>
                    <a:pt x="961" y="1025"/>
                  </a:lnTo>
                  <a:lnTo>
                    <a:pt x="958" y="987"/>
                  </a:lnTo>
                  <a:lnTo>
                    <a:pt x="958" y="987"/>
                  </a:lnTo>
                  <a:lnTo>
                    <a:pt x="958" y="983"/>
                  </a:lnTo>
                  <a:lnTo>
                    <a:pt x="959" y="980"/>
                  </a:lnTo>
                  <a:lnTo>
                    <a:pt x="960" y="976"/>
                  </a:lnTo>
                  <a:lnTo>
                    <a:pt x="962" y="974"/>
                  </a:lnTo>
                  <a:lnTo>
                    <a:pt x="962" y="974"/>
                  </a:lnTo>
                  <a:lnTo>
                    <a:pt x="965" y="971"/>
                  </a:lnTo>
                  <a:lnTo>
                    <a:pt x="968" y="970"/>
                  </a:lnTo>
                  <a:lnTo>
                    <a:pt x="973" y="968"/>
                  </a:lnTo>
                  <a:lnTo>
                    <a:pt x="978" y="968"/>
                  </a:lnTo>
                  <a:lnTo>
                    <a:pt x="978" y="968"/>
                  </a:lnTo>
                  <a:lnTo>
                    <a:pt x="983" y="968"/>
                  </a:lnTo>
                  <a:lnTo>
                    <a:pt x="987" y="970"/>
                  </a:lnTo>
                  <a:lnTo>
                    <a:pt x="989" y="970"/>
                  </a:lnTo>
                  <a:lnTo>
                    <a:pt x="992" y="970"/>
                  </a:lnTo>
                  <a:lnTo>
                    <a:pt x="994" y="970"/>
                  </a:lnTo>
                  <a:lnTo>
                    <a:pt x="994" y="970"/>
                  </a:lnTo>
                  <a:lnTo>
                    <a:pt x="999" y="970"/>
                  </a:lnTo>
                  <a:lnTo>
                    <a:pt x="999" y="970"/>
                  </a:lnTo>
                  <a:lnTo>
                    <a:pt x="1017" y="970"/>
                  </a:lnTo>
                  <a:lnTo>
                    <a:pt x="1035" y="969"/>
                  </a:lnTo>
                  <a:lnTo>
                    <a:pt x="1070" y="965"/>
                  </a:lnTo>
                  <a:lnTo>
                    <a:pt x="1104" y="960"/>
                  </a:lnTo>
                  <a:lnTo>
                    <a:pt x="1138" y="953"/>
                  </a:lnTo>
                  <a:lnTo>
                    <a:pt x="1138" y="953"/>
                  </a:lnTo>
                  <a:lnTo>
                    <a:pt x="1170" y="948"/>
                  </a:lnTo>
                  <a:lnTo>
                    <a:pt x="1202" y="943"/>
                  </a:lnTo>
                  <a:lnTo>
                    <a:pt x="1234" y="939"/>
                  </a:lnTo>
                  <a:lnTo>
                    <a:pt x="1265" y="937"/>
                  </a:lnTo>
                  <a:lnTo>
                    <a:pt x="1292" y="937"/>
                  </a:lnTo>
                  <a:lnTo>
                    <a:pt x="1274" y="917"/>
                  </a:lnTo>
                  <a:lnTo>
                    <a:pt x="1274" y="917"/>
                  </a:lnTo>
                  <a:lnTo>
                    <a:pt x="1180" y="808"/>
                  </a:lnTo>
                  <a:lnTo>
                    <a:pt x="1133" y="753"/>
                  </a:lnTo>
                  <a:lnTo>
                    <a:pt x="1085" y="700"/>
                  </a:lnTo>
                  <a:lnTo>
                    <a:pt x="1037" y="647"/>
                  </a:lnTo>
                  <a:lnTo>
                    <a:pt x="987" y="595"/>
                  </a:lnTo>
                  <a:lnTo>
                    <a:pt x="936" y="543"/>
                  </a:lnTo>
                  <a:lnTo>
                    <a:pt x="886" y="493"/>
                  </a:lnTo>
                  <a:lnTo>
                    <a:pt x="886" y="493"/>
                  </a:lnTo>
                  <a:lnTo>
                    <a:pt x="847" y="456"/>
                  </a:lnTo>
                  <a:lnTo>
                    <a:pt x="808" y="417"/>
                  </a:lnTo>
                  <a:lnTo>
                    <a:pt x="734" y="341"/>
                  </a:lnTo>
                  <a:lnTo>
                    <a:pt x="734" y="341"/>
                  </a:lnTo>
                  <a:lnTo>
                    <a:pt x="660" y="266"/>
                  </a:lnTo>
                  <a:lnTo>
                    <a:pt x="585" y="192"/>
                  </a:lnTo>
                  <a:lnTo>
                    <a:pt x="547" y="156"/>
                  </a:lnTo>
                  <a:lnTo>
                    <a:pt x="508" y="120"/>
                  </a:lnTo>
                  <a:lnTo>
                    <a:pt x="468" y="86"/>
                  </a:lnTo>
                  <a:lnTo>
                    <a:pt x="428" y="52"/>
                  </a:lnTo>
                  <a:lnTo>
                    <a:pt x="420" y="44"/>
                  </a:lnTo>
                  <a:lnTo>
                    <a:pt x="412" y="53"/>
                  </a:lnTo>
                  <a:lnTo>
                    <a:pt x="412" y="53"/>
                  </a:lnTo>
                  <a:lnTo>
                    <a:pt x="387" y="76"/>
                  </a:lnTo>
                  <a:lnTo>
                    <a:pt x="362" y="100"/>
                  </a:lnTo>
                  <a:lnTo>
                    <a:pt x="335" y="123"/>
                  </a:lnTo>
                  <a:lnTo>
                    <a:pt x="308" y="145"/>
                  </a:lnTo>
                  <a:lnTo>
                    <a:pt x="308" y="145"/>
                  </a:lnTo>
                  <a:lnTo>
                    <a:pt x="277" y="171"/>
                  </a:lnTo>
                  <a:lnTo>
                    <a:pt x="245" y="198"/>
                  </a:lnTo>
                  <a:lnTo>
                    <a:pt x="215" y="227"/>
                  </a:lnTo>
                  <a:lnTo>
                    <a:pt x="201" y="242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66" y="282"/>
                  </a:lnTo>
                  <a:lnTo>
                    <a:pt x="145" y="307"/>
                  </a:lnTo>
                  <a:lnTo>
                    <a:pt x="145" y="307"/>
                  </a:lnTo>
                  <a:lnTo>
                    <a:pt x="127" y="329"/>
                  </a:lnTo>
                  <a:lnTo>
                    <a:pt x="108" y="352"/>
                  </a:lnTo>
                  <a:lnTo>
                    <a:pt x="89" y="373"/>
                  </a:lnTo>
                  <a:lnTo>
                    <a:pt x="70" y="393"/>
                  </a:lnTo>
                  <a:lnTo>
                    <a:pt x="60" y="401"/>
                  </a:lnTo>
                  <a:lnTo>
                    <a:pt x="69" y="410"/>
                  </a:lnTo>
                  <a:lnTo>
                    <a:pt x="69" y="410"/>
                  </a:lnTo>
                  <a:lnTo>
                    <a:pt x="102" y="447"/>
                  </a:lnTo>
                  <a:lnTo>
                    <a:pt x="135" y="483"/>
                  </a:lnTo>
                  <a:lnTo>
                    <a:pt x="168" y="517"/>
                  </a:lnTo>
                  <a:lnTo>
                    <a:pt x="201" y="552"/>
                  </a:lnTo>
                  <a:lnTo>
                    <a:pt x="201" y="552"/>
                  </a:lnTo>
                  <a:lnTo>
                    <a:pt x="204" y="555"/>
                  </a:lnTo>
                  <a:lnTo>
                    <a:pt x="206" y="558"/>
                  </a:lnTo>
                  <a:lnTo>
                    <a:pt x="207" y="564"/>
                  </a:lnTo>
                  <a:lnTo>
                    <a:pt x="207" y="569"/>
                  </a:lnTo>
                  <a:lnTo>
                    <a:pt x="206" y="574"/>
                  </a:lnTo>
                  <a:lnTo>
                    <a:pt x="206" y="574"/>
                  </a:lnTo>
                  <a:lnTo>
                    <a:pt x="202" y="580"/>
                  </a:lnTo>
                  <a:lnTo>
                    <a:pt x="197" y="586"/>
                  </a:lnTo>
                  <a:lnTo>
                    <a:pt x="191" y="589"/>
                  </a:lnTo>
                  <a:lnTo>
                    <a:pt x="183" y="591"/>
                  </a:lnTo>
                  <a:lnTo>
                    <a:pt x="183" y="591"/>
                  </a:lnTo>
                  <a:lnTo>
                    <a:pt x="179" y="590"/>
                  </a:lnTo>
                  <a:lnTo>
                    <a:pt x="176" y="589"/>
                  </a:lnTo>
                  <a:lnTo>
                    <a:pt x="172" y="587"/>
                  </a:lnTo>
                  <a:lnTo>
                    <a:pt x="169" y="584"/>
                  </a:lnTo>
                  <a:lnTo>
                    <a:pt x="169" y="584"/>
                  </a:lnTo>
                  <a:lnTo>
                    <a:pt x="133" y="546"/>
                  </a:lnTo>
                  <a:lnTo>
                    <a:pt x="97" y="509"/>
                  </a:lnTo>
                  <a:lnTo>
                    <a:pt x="62" y="471"/>
                  </a:lnTo>
                  <a:lnTo>
                    <a:pt x="27" y="432"/>
                  </a:lnTo>
                  <a:lnTo>
                    <a:pt x="24" y="429"/>
                  </a:lnTo>
                  <a:lnTo>
                    <a:pt x="19" y="428"/>
                  </a:lnTo>
                  <a:lnTo>
                    <a:pt x="19" y="428"/>
                  </a:lnTo>
                  <a:lnTo>
                    <a:pt x="13" y="427"/>
                  </a:lnTo>
                  <a:lnTo>
                    <a:pt x="8" y="422"/>
                  </a:lnTo>
                  <a:lnTo>
                    <a:pt x="4" y="416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02"/>
                  </a:lnTo>
                  <a:lnTo>
                    <a:pt x="2" y="395"/>
                  </a:lnTo>
                  <a:lnTo>
                    <a:pt x="5" y="388"/>
                  </a:lnTo>
                  <a:lnTo>
                    <a:pt x="10" y="383"/>
                  </a:lnTo>
                  <a:lnTo>
                    <a:pt x="10" y="383"/>
                  </a:lnTo>
                  <a:lnTo>
                    <a:pt x="25" y="372"/>
                  </a:lnTo>
                  <a:lnTo>
                    <a:pt x="40" y="359"/>
                  </a:lnTo>
                  <a:lnTo>
                    <a:pt x="53" y="346"/>
                  </a:lnTo>
                  <a:lnTo>
                    <a:pt x="67" y="333"/>
                  </a:lnTo>
                  <a:lnTo>
                    <a:pt x="91" y="305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32" y="254"/>
                  </a:lnTo>
                  <a:lnTo>
                    <a:pt x="149" y="232"/>
                  </a:lnTo>
                  <a:lnTo>
                    <a:pt x="168" y="212"/>
                  </a:lnTo>
                  <a:lnTo>
                    <a:pt x="188" y="193"/>
                  </a:lnTo>
                  <a:lnTo>
                    <a:pt x="188" y="193"/>
                  </a:lnTo>
                  <a:lnTo>
                    <a:pt x="221" y="164"/>
                  </a:lnTo>
                  <a:lnTo>
                    <a:pt x="254" y="136"/>
                  </a:lnTo>
                  <a:lnTo>
                    <a:pt x="254" y="136"/>
                  </a:lnTo>
                  <a:lnTo>
                    <a:pt x="287" y="107"/>
                  </a:lnTo>
                  <a:lnTo>
                    <a:pt x="320" y="78"/>
                  </a:lnTo>
                  <a:lnTo>
                    <a:pt x="352" y="49"/>
                  </a:lnTo>
                  <a:lnTo>
                    <a:pt x="384" y="17"/>
                  </a:lnTo>
                  <a:lnTo>
                    <a:pt x="384" y="17"/>
                  </a:lnTo>
                  <a:lnTo>
                    <a:pt x="387" y="13"/>
                  </a:lnTo>
                  <a:lnTo>
                    <a:pt x="391" y="11"/>
                  </a:lnTo>
                  <a:lnTo>
                    <a:pt x="394" y="10"/>
                  </a:lnTo>
                  <a:lnTo>
                    <a:pt x="398" y="9"/>
                  </a:lnTo>
                  <a:lnTo>
                    <a:pt x="398" y="9"/>
                  </a:lnTo>
                  <a:lnTo>
                    <a:pt x="401" y="10"/>
                  </a:lnTo>
                  <a:lnTo>
                    <a:pt x="407" y="11"/>
                  </a:lnTo>
                  <a:lnTo>
                    <a:pt x="412" y="7"/>
                  </a:lnTo>
                  <a:lnTo>
                    <a:pt x="412" y="7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4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33" y="1"/>
                  </a:lnTo>
                  <a:lnTo>
                    <a:pt x="436" y="2"/>
                  </a:lnTo>
                  <a:lnTo>
                    <a:pt x="441" y="3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89" y="42"/>
                  </a:lnTo>
                  <a:lnTo>
                    <a:pt x="534" y="82"/>
                  </a:lnTo>
                  <a:lnTo>
                    <a:pt x="577" y="121"/>
                  </a:lnTo>
                  <a:lnTo>
                    <a:pt x="620" y="161"/>
                  </a:lnTo>
                  <a:lnTo>
                    <a:pt x="663" y="202"/>
                  </a:lnTo>
                  <a:lnTo>
                    <a:pt x="704" y="245"/>
                  </a:lnTo>
                  <a:lnTo>
                    <a:pt x="786" y="327"/>
                  </a:lnTo>
                  <a:lnTo>
                    <a:pt x="786" y="327"/>
                  </a:lnTo>
                  <a:lnTo>
                    <a:pt x="852" y="395"/>
                  </a:lnTo>
                  <a:lnTo>
                    <a:pt x="918" y="461"/>
                  </a:lnTo>
                  <a:lnTo>
                    <a:pt x="918" y="461"/>
                  </a:lnTo>
                  <a:lnTo>
                    <a:pt x="976" y="520"/>
                  </a:lnTo>
                  <a:lnTo>
                    <a:pt x="1032" y="578"/>
                  </a:lnTo>
                  <a:lnTo>
                    <a:pt x="1088" y="637"/>
                  </a:lnTo>
                  <a:lnTo>
                    <a:pt x="1142" y="697"/>
                  </a:lnTo>
                  <a:lnTo>
                    <a:pt x="1196" y="757"/>
                  </a:lnTo>
                  <a:lnTo>
                    <a:pt x="1247" y="816"/>
                  </a:lnTo>
                  <a:lnTo>
                    <a:pt x="1349" y="933"/>
                  </a:lnTo>
                  <a:lnTo>
                    <a:pt x="1349" y="933"/>
                  </a:lnTo>
                  <a:lnTo>
                    <a:pt x="1352" y="940"/>
                  </a:lnTo>
                  <a:lnTo>
                    <a:pt x="1354" y="946"/>
                  </a:lnTo>
                  <a:lnTo>
                    <a:pt x="1354" y="951"/>
                  </a:lnTo>
                  <a:lnTo>
                    <a:pt x="1353" y="956"/>
                  </a:lnTo>
                  <a:lnTo>
                    <a:pt x="1353" y="956"/>
                  </a:lnTo>
                  <a:lnTo>
                    <a:pt x="1350" y="963"/>
                  </a:lnTo>
                  <a:lnTo>
                    <a:pt x="1345" y="968"/>
                  </a:lnTo>
                  <a:lnTo>
                    <a:pt x="1340" y="972"/>
                  </a:lnTo>
                  <a:lnTo>
                    <a:pt x="1334" y="974"/>
                  </a:lnTo>
                  <a:lnTo>
                    <a:pt x="1329" y="975"/>
                  </a:lnTo>
                  <a:lnTo>
                    <a:pt x="1327" y="978"/>
                  </a:lnTo>
                  <a:lnTo>
                    <a:pt x="1327" y="978"/>
                  </a:lnTo>
                  <a:lnTo>
                    <a:pt x="1324" y="981"/>
                  </a:lnTo>
                  <a:lnTo>
                    <a:pt x="1321" y="983"/>
                  </a:lnTo>
                  <a:lnTo>
                    <a:pt x="1318" y="984"/>
                  </a:lnTo>
                  <a:lnTo>
                    <a:pt x="1313" y="984"/>
                  </a:lnTo>
                  <a:lnTo>
                    <a:pt x="1313" y="984"/>
                  </a:lnTo>
                  <a:lnTo>
                    <a:pt x="1310" y="984"/>
                  </a:lnTo>
                  <a:lnTo>
                    <a:pt x="1310" y="984"/>
                  </a:lnTo>
                  <a:lnTo>
                    <a:pt x="1292" y="983"/>
                  </a:lnTo>
                  <a:lnTo>
                    <a:pt x="1272" y="982"/>
                  </a:lnTo>
                  <a:lnTo>
                    <a:pt x="1272" y="982"/>
                  </a:lnTo>
                  <a:lnTo>
                    <a:pt x="1255" y="983"/>
                  </a:lnTo>
                  <a:lnTo>
                    <a:pt x="1237" y="984"/>
                  </a:lnTo>
                  <a:lnTo>
                    <a:pt x="1203" y="987"/>
                  </a:lnTo>
                  <a:lnTo>
                    <a:pt x="1168" y="994"/>
                  </a:lnTo>
                  <a:lnTo>
                    <a:pt x="1134" y="999"/>
                  </a:lnTo>
                  <a:lnTo>
                    <a:pt x="1134" y="999"/>
                  </a:lnTo>
                  <a:lnTo>
                    <a:pt x="1106" y="1004"/>
                  </a:lnTo>
                  <a:lnTo>
                    <a:pt x="1077" y="1009"/>
                  </a:lnTo>
                  <a:lnTo>
                    <a:pt x="1048" y="1012"/>
                  </a:lnTo>
                  <a:lnTo>
                    <a:pt x="1019" y="1015"/>
                  </a:lnTo>
                  <a:lnTo>
                    <a:pt x="1007" y="1015"/>
                  </a:lnTo>
                  <a:lnTo>
                    <a:pt x="1007" y="1028"/>
                  </a:lnTo>
                  <a:lnTo>
                    <a:pt x="1007" y="1028"/>
                  </a:lnTo>
                  <a:lnTo>
                    <a:pt x="1008" y="1063"/>
                  </a:lnTo>
                  <a:lnTo>
                    <a:pt x="1008" y="1098"/>
                  </a:lnTo>
                  <a:lnTo>
                    <a:pt x="1006" y="1133"/>
                  </a:lnTo>
                  <a:lnTo>
                    <a:pt x="1002" y="1168"/>
                  </a:lnTo>
                  <a:lnTo>
                    <a:pt x="999" y="1203"/>
                  </a:lnTo>
                  <a:lnTo>
                    <a:pt x="994" y="1238"/>
                  </a:lnTo>
                  <a:lnTo>
                    <a:pt x="985" y="1308"/>
                  </a:lnTo>
                  <a:lnTo>
                    <a:pt x="985" y="1308"/>
                  </a:lnTo>
                  <a:lnTo>
                    <a:pt x="980" y="1344"/>
                  </a:lnTo>
                  <a:lnTo>
                    <a:pt x="980" y="1344"/>
                  </a:lnTo>
                  <a:lnTo>
                    <a:pt x="978" y="1351"/>
                  </a:lnTo>
                  <a:lnTo>
                    <a:pt x="975" y="1355"/>
                  </a:lnTo>
                  <a:lnTo>
                    <a:pt x="969" y="1358"/>
                  </a:lnTo>
                  <a:lnTo>
                    <a:pt x="963" y="1359"/>
                  </a:lnTo>
                  <a:lnTo>
                    <a:pt x="963" y="13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0" name="Freeform 946"/>
            <p:cNvSpPr>
              <a:spLocks noEditPoints="1"/>
            </p:cNvSpPr>
            <p:nvPr/>
          </p:nvSpPr>
          <p:spPr bwMode="auto">
            <a:xfrm>
              <a:off x="5272088" y="1408113"/>
              <a:ext cx="298450" cy="288925"/>
            </a:xfrm>
            <a:custGeom>
              <a:avLst/>
              <a:gdLst/>
              <a:ahLst/>
              <a:cxnLst>
                <a:cxn ang="0">
                  <a:pos x="245" y="540"/>
                </a:cxn>
                <a:cxn ang="0">
                  <a:pos x="149" y="509"/>
                </a:cxn>
                <a:cxn ang="0">
                  <a:pos x="73" y="450"/>
                </a:cxn>
                <a:cxn ang="0">
                  <a:pos x="22" y="369"/>
                </a:cxn>
                <a:cxn ang="0">
                  <a:pos x="3" y="306"/>
                </a:cxn>
                <a:cxn ang="0">
                  <a:pos x="1" y="249"/>
                </a:cxn>
                <a:cxn ang="0">
                  <a:pos x="10" y="191"/>
                </a:cxn>
                <a:cxn ang="0">
                  <a:pos x="32" y="137"/>
                </a:cxn>
                <a:cxn ang="0">
                  <a:pos x="55" y="103"/>
                </a:cxn>
                <a:cxn ang="0">
                  <a:pos x="95" y="63"/>
                </a:cxn>
                <a:cxn ang="0">
                  <a:pos x="139" y="37"/>
                </a:cxn>
                <a:cxn ang="0">
                  <a:pos x="215" y="13"/>
                </a:cxn>
                <a:cxn ang="0">
                  <a:pos x="249" y="7"/>
                </a:cxn>
                <a:cxn ang="0">
                  <a:pos x="277" y="1"/>
                </a:cxn>
                <a:cxn ang="0">
                  <a:pos x="324" y="1"/>
                </a:cxn>
                <a:cxn ang="0">
                  <a:pos x="374" y="13"/>
                </a:cxn>
                <a:cxn ang="0">
                  <a:pos x="420" y="36"/>
                </a:cxn>
                <a:cxn ang="0">
                  <a:pos x="494" y="106"/>
                </a:cxn>
                <a:cxn ang="0">
                  <a:pos x="543" y="196"/>
                </a:cxn>
                <a:cxn ang="0">
                  <a:pos x="561" y="269"/>
                </a:cxn>
                <a:cxn ang="0">
                  <a:pos x="554" y="366"/>
                </a:cxn>
                <a:cxn ang="0">
                  <a:pos x="511" y="450"/>
                </a:cxn>
                <a:cxn ang="0">
                  <a:pos x="485" y="477"/>
                </a:cxn>
                <a:cxn ang="0">
                  <a:pos x="444" y="507"/>
                </a:cxn>
                <a:cxn ang="0">
                  <a:pos x="398" y="529"/>
                </a:cxn>
                <a:cxn ang="0">
                  <a:pos x="346" y="540"/>
                </a:cxn>
                <a:cxn ang="0">
                  <a:pos x="298" y="544"/>
                </a:cxn>
                <a:cxn ang="0">
                  <a:pos x="294" y="45"/>
                </a:cxn>
                <a:cxn ang="0">
                  <a:pos x="248" y="54"/>
                </a:cxn>
                <a:cxn ang="0">
                  <a:pos x="177" y="71"/>
                </a:cxn>
                <a:cxn ang="0">
                  <a:pos x="116" y="104"/>
                </a:cxn>
                <a:cxn ang="0">
                  <a:pos x="71" y="157"/>
                </a:cxn>
                <a:cxn ang="0">
                  <a:pos x="55" y="209"/>
                </a:cxn>
                <a:cxn ang="0">
                  <a:pos x="48" y="264"/>
                </a:cxn>
                <a:cxn ang="0">
                  <a:pos x="51" y="317"/>
                </a:cxn>
                <a:cxn ang="0">
                  <a:pos x="65" y="365"/>
                </a:cxn>
                <a:cxn ang="0">
                  <a:pos x="83" y="396"/>
                </a:cxn>
                <a:cxn ang="0">
                  <a:pos x="123" y="439"/>
                </a:cxn>
                <a:cxn ang="0">
                  <a:pos x="174" y="472"/>
                </a:cxn>
                <a:cxn ang="0">
                  <a:pos x="232" y="493"/>
                </a:cxn>
                <a:cxn ang="0">
                  <a:pos x="294" y="500"/>
                </a:cxn>
                <a:cxn ang="0">
                  <a:pos x="333" y="497"/>
                </a:cxn>
                <a:cxn ang="0">
                  <a:pos x="381" y="484"/>
                </a:cxn>
                <a:cxn ang="0">
                  <a:pos x="446" y="449"/>
                </a:cxn>
                <a:cxn ang="0">
                  <a:pos x="495" y="398"/>
                </a:cxn>
                <a:cxn ang="0">
                  <a:pos x="519" y="328"/>
                </a:cxn>
                <a:cxn ang="0">
                  <a:pos x="515" y="265"/>
                </a:cxn>
                <a:cxn ang="0">
                  <a:pos x="485" y="180"/>
                </a:cxn>
                <a:cxn ang="0">
                  <a:pos x="434" y="105"/>
                </a:cxn>
                <a:cxn ang="0">
                  <a:pos x="364" y="57"/>
                </a:cxn>
                <a:cxn ang="0">
                  <a:pos x="324" y="45"/>
                </a:cxn>
                <a:cxn ang="0">
                  <a:pos x="297" y="44"/>
                </a:cxn>
              </a:cxnLst>
              <a:rect l="0" t="0" r="r" b="b"/>
              <a:pathLst>
                <a:path w="563" h="544">
                  <a:moveTo>
                    <a:pt x="298" y="544"/>
                  </a:moveTo>
                  <a:lnTo>
                    <a:pt x="298" y="544"/>
                  </a:lnTo>
                  <a:lnTo>
                    <a:pt x="271" y="543"/>
                  </a:lnTo>
                  <a:lnTo>
                    <a:pt x="245" y="540"/>
                  </a:lnTo>
                  <a:lnTo>
                    <a:pt x="219" y="535"/>
                  </a:lnTo>
                  <a:lnTo>
                    <a:pt x="195" y="528"/>
                  </a:lnTo>
                  <a:lnTo>
                    <a:pt x="172" y="519"/>
                  </a:lnTo>
                  <a:lnTo>
                    <a:pt x="149" y="509"/>
                  </a:lnTo>
                  <a:lnTo>
                    <a:pt x="128" y="497"/>
                  </a:lnTo>
                  <a:lnTo>
                    <a:pt x="109" y="483"/>
                  </a:lnTo>
                  <a:lnTo>
                    <a:pt x="90" y="468"/>
                  </a:lnTo>
                  <a:lnTo>
                    <a:pt x="73" y="450"/>
                  </a:lnTo>
                  <a:lnTo>
                    <a:pt x="58" y="433"/>
                  </a:lnTo>
                  <a:lnTo>
                    <a:pt x="45" y="412"/>
                  </a:lnTo>
                  <a:lnTo>
                    <a:pt x="32" y="391"/>
                  </a:lnTo>
                  <a:lnTo>
                    <a:pt x="22" y="369"/>
                  </a:lnTo>
                  <a:lnTo>
                    <a:pt x="13" y="345"/>
                  </a:lnTo>
                  <a:lnTo>
                    <a:pt x="6" y="320"/>
                  </a:lnTo>
                  <a:lnTo>
                    <a:pt x="6" y="320"/>
                  </a:lnTo>
                  <a:lnTo>
                    <a:pt x="3" y="306"/>
                  </a:lnTo>
                  <a:lnTo>
                    <a:pt x="2" y="292"/>
                  </a:lnTo>
                  <a:lnTo>
                    <a:pt x="1" y="278"/>
                  </a:lnTo>
                  <a:lnTo>
                    <a:pt x="0" y="263"/>
                  </a:lnTo>
                  <a:lnTo>
                    <a:pt x="1" y="249"/>
                  </a:lnTo>
                  <a:lnTo>
                    <a:pt x="2" y="233"/>
                  </a:lnTo>
                  <a:lnTo>
                    <a:pt x="4" y="219"/>
                  </a:lnTo>
                  <a:lnTo>
                    <a:pt x="7" y="204"/>
                  </a:lnTo>
                  <a:lnTo>
                    <a:pt x="10" y="191"/>
                  </a:lnTo>
                  <a:lnTo>
                    <a:pt x="15" y="177"/>
                  </a:lnTo>
                  <a:lnTo>
                    <a:pt x="20" y="163"/>
                  </a:lnTo>
                  <a:lnTo>
                    <a:pt x="26" y="151"/>
                  </a:lnTo>
                  <a:lnTo>
                    <a:pt x="32" y="137"/>
                  </a:lnTo>
                  <a:lnTo>
                    <a:pt x="39" y="126"/>
                  </a:lnTo>
                  <a:lnTo>
                    <a:pt x="47" y="114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64" y="92"/>
                  </a:lnTo>
                  <a:lnTo>
                    <a:pt x="75" y="81"/>
                  </a:lnTo>
                  <a:lnTo>
                    <a:pt x="85" y="72"/>
                  </a:lnTo>
                  <a:lnTo>
                    <a:pt x="95" y="63"/>
                  </a:lnTo>
                  <a:lnTo>
                    <a:pt x="106" y="56"/>
                  </a:lnTo>
                  <a:lnTo>
                    <a:pt x="117" y="48"/>
                  </a:lnTo>
                  <a:lnTo>
                    <a:pt x="127" y="42"/>
                  </a:lnTo>
                  <a:lnTo>
                    <a:pt x="139" y="37"/>
                  </a:lnTo>
                  <a:lnTo>
                    <a:pt x="151" y="32"/>
                  </a:lnTo>
                  <a:lnTo>
                    <a:pt x="163" y="27"/>
                  </a:lnTo>
                  <a:lnTo>
                    <a:pt x="188" y="20"/>
                  </a:lnTo>
                  <a:lnTo>
                    <a:pt x="215" y="13"/>
                  </a:lnTo>
                  <a:lnTo>
                    <a:pt x="244" y="8"/>
                  </a:lnTo>
                  <a:lnTo>
                    <a:pt x="247" y="8"/>
                  </a:lnTo>
                  <a:lnTo>
                    <a:pt x="249" y="7"/>
                  </a:lnTo>
                  <a:lnTo>
                    <a:pt x="249" y="7"/>
                  </a:lnTo>
                  <a:lnTo>
                    <a:pt x="252" y="5"/>
                  </a:lnTo>
                  <a:lnTo>
                    <a:pt x="256" y="4"/>
                  </a:lnTo>
                  <a:lnTo>
                    <a:pt x="256" y="4"/>
                  </a:lnTo>
                  <a:lnTo>
                    <a:pt x="277" y="1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12" y="0"/>
                  </a:lnTo>
                  <a:lnTo>
                    <a:pt x="324" y="1"/>
                  </a:lnTo>
                  <a:lnTo>
                    <a:pt x="338" y="3"/>
                  </a:lnTo>
                  <a:lnTo>
                    <a:pt x="350" y="6"/>
                  </a:lnTo>
                  <a:lnTo>
                    <a:pt x="363" y="9"/>
                  </a:lnTo>
                  <a:lnTo>
                    <a:pt x="374" y="13"/>
                  </a:lnTo>
                  <a:lnTo>
                    <a:pt x="385" y="18"/>
                  </a:lnTo>
                  <a:lnTo>
                    <a:pt x="398" y="24"/>
                  </a:lnTo>
                  <a:lnTo>
                    <a:pt x="408" y="30"/>
                  </a:lnTo>
                  <a:lnTo>
                    <a:pt x="420" y="36"/>
                  </a:lnTo>
                  <a:lnTo>
                    <a:pt x="440" y="51"/>
                  </a:lnTo>
                  <a:lnTo>
                    <a:pt x="460" y="67"/>
                  </a:lnTo>
                  <a:lnTo>
                    <a:pt x="477" y="86"/>
                  </a:lnTo>
                  <a:lnTo>
                    <a:pt x="494" y="106"/>
                  </a:lnTo>
                  <a:lnTo>
                    <a:pt x="508" y="127"/>
                  </a:lnTo>
                  <a:lnTo>
                    <a:pt x="522" y="150"/>
                  </a:lnTo>
                  <a:lnTo>
                    <a:pt x="533" y="172"/>
                  </a:lnTo>
                  <a:lnTo>
                    <a:pt x="543" y="196"/>
                  </a:lnTo>
                  <a:lnTo>
                    <a:pt x="552" y="221"/>
                  </a:lnTo>
                  <a:lnTo>
                    <a:pt x="557" y="245"/>
                  </a:lnTo>
                  <a:lnTo>
                    <a:pt x="561" y="269"/>
                  </a:lnTo>
                  <a:lnTo>
                    <a:pt x="561" y="269"/>
                  </a:lnTo>
                  <a:lnTo>
                    <a:pt x="563" y="294"/>
                  </a:lnTo>
                  <a:lnTo>
                    <a:pt x="562" y="319"/>
                  </a:lnTo>
                  <a:lnTo>
                    <a:pt x="560" y="343"/>
                  </a:lnTo>
                  <a:lnTo>
                    <a:pt x="554" y="366"/>
                  </a:lnTo>
                  <a:lnTo>
                    <a:pt x="547" y="388"/>
                  </a:lnTo>
                  <a:lnTo>
                    <a:pt x="537" y="410"/>
                  </a:lnTo>
                  <a:lnTo>
                    <a:pt x="525" y="431"/>
                  </a:lnTo>
                  <a:lnTo>
                    <a:pt x="511" y="450"/>
                  </a:lnTo>
                  <a:lnTo>
                    <a:pt x="511" y="450"/>
                  </a:lnTo>
                  <a:lnTo>
                    <a:pt x="503" y="460"/>
                  </a:lnTo>
                  <a:lnTo>
                    <a:pt x="494" y="469"/>
                  </a:lnTo>
                  <a:lnTo>
                    <a:pt x="485" y="477"/>
                  </a:lnTo>
                  <a:lnTo>
                    <a:pt x="475" y="485"/>
                  </a:lnTo>
                  <a:lnTo>
                    <a:pt x="465" y="494"/>
                  </a:lnTo>
                  <a:lnTo>
                    <a:pt x="455" y="501"/>
                  </a:lnTo>
                  <a:lnTo>
                    <a:pt x="444" y="507"/>
                  </a:lnTo>
                  <a:lnTo>
                    <a:pt x="433" y="513"/>
                  </a:lnTo>
                  <a:lnTo>
                    <a:pt x="422" y="519"/>
                  </a:lnTo>
                  <a:lnTo>
                    <a:pt x="410" y="524"/>
                  </a:lnTo>
                  <a:lnTo>
                    <a:pt x="398" y="529"/>
                  </a:lnTo>
                  <a:lnTo>
                    <a:pt x="385" y="533"/>
                  </a:lnTo>
                  <a:lnTo>
                    <a:pt x="372" y="536"/>
                  </a:lnTo>
                  <a:lnTo>
                    <a:pt x="360" y="538"/>
                  </a:lnTo>
                  <a:lnTo>
                    <a:pt x="346" y="540"/>
                  </a:lnTo>
                  <a:lnTo>
                    <a:pt x="333" y="542"/>
                  </a:lnTo>
                  <a:lnTo>
                    <a:pt x="333" y="542"/>
                  </a:lnTo>
                  <a:lnTo>
                    <a:pt x="315" y="543"/>
                  </a:lnTo>
                  <a:lnTo>
                    <a:pt x="298" y="544"/>
                  </a:lnTo>
                  <a:lnTo>
                    <a:pt x="298" y="544"/>
                  </a:lnTo>
                  <a:close/>
                  <a:moveTo>
                    <a:pt x="297" y="44"/>
                  </a:moveTo>
                  <a:lnTo>
                    <a:pt x="294" y="45"/>
                  </a:lnTo>
                  <a:lnTo>
                    <a:pt x="294" y="45"/>
                  </a:lnTo>
                  <a:lnTo>
                    <a:pt x="289" y="47"/>
                  </a:lnTo>
                  <a:lnTo>
                    <a:pt x="285" y="48"/>
                  </a:lnTo>
                  <a:lnTo>
                    <a:pt x="285" y="48"/>
                  </a:lnTo>
                  <a:lnTo>
                    <a:pt x="248" y="54"/>
                  </a:lnTo>
                  <a:lnTo>
                    <a:pt x="229" y="58"/>
                  </a:lnTo>
                  <a:lnTo>
                    <a:pt x="211" y="61"/>
                  </a:lnTo>
                  <a:lnTo>
                    <a:pt x="193" y="66"/>
                  </a:lnTo>
                  <a:lnTo>
                    <a:pt x="177" y="71"/>
                  </a:lnTo>
                  <a:lnTo>
                    <a:pt x="160" y="78"/>
                  </a:lnTo>
                  <a:lnTo>
                    <a:pt x="145" y="86"/>
                  </a:lnTo>
                  <a:lnTo>
                    <a:pt x="129" y="94"/>
                  </a:lnTo>
                  <a:lnTo>
                    <a:pt x="116" y="104"/>
                  </a:lnTo>
                  <a:lnTo>
                    <a:pt x="102" y="116"/>
                  </a:lnTo>
                  <a:lnTo>
                    <a:pt x="91" y="128"/>
                  </a:lnTo>
                  <a:lnTo>
                    <a:pt x="81" y="141"/>
                  </a:lnTo>
                  <a:lnTo>
                    <a:pt x="71" y="157"/>
                  </a:lnTo>
                  <a:lnTo>
                    <a:pt x="64" y="174"/>
                  </a:lnTo>
                  <a:lnTo>
                    <a:pt x="58" y="194"/>
                  </a:lnTo>
                  <a:lnTo>
                    <a:pt x="58" y="194"/>
                  </a:lnTo>
                  <a:lnTo>
                    <a:pt x="55" y="209"/>
                  </a:lnTo>
                  <a:lnTo>
                    <a:pt x="52" y="222"/>
                  </a:lnTo>
                  <a:lnTo>
                    <a:pt x="50" y="236"/>
                  </a:lnTo>
                  <a:lnTo>
                    <a:pt x="48" y="251"/>
                  </a:lnTo>
                  <a:lnTo>
                    <a:pt x="48" y="264"/>
                  </a:lnTo>
                  <a:lnTo>
                    <a:pt x="48" y="278"/>
                  </a:lnTo>
                  <a:lnTo>
                    <a:pt x="48" y="291"/>
                  </a:lnTo>
                  <a:lnTo>
                    <a:pt x="49" y="304"/>
                  </a:lnTo>
                  <a:lnTo>
                    <a:pt x="51" y="317"/>
                  </a:lnTo>
                  <a:lnTo>
                    <a:pt x="54" y="329"/>
                  </a:lnTo>
                  <a:lnTo>
                    <a:pt x="57" y="341"/>
                  </a:lnTo>
                  <a:lnTo>
                    <a:pt x="61" y="353"/>
                  </a:lnTo>
                  <a:lnTo>
                    <a:pt x="65" y="365"/>
                  </a:lnTo>
                  <a:lnTo>
                    <a:pt x="70" y="375"/>
                  </a:lnTo>
                  <a:lnTo>
                    <a:pt x="77" y="385"/>
                  </a:lnTo>
                  <a:lnTo>
                    <a:pt x="83" y="396"/>
                  </a:lnTo>
                  <a:lnTo>
                    <a:pt x="83" y="396"/>
                  </a:lnTo>
                  <a:lnTo>
                    <a:pt x="92" y="407"/>
                  </a:lnTo>
                  <a:lnTo>
                    <a:pt x="101" y="418"/>
                  </a:lnTo>
                  <a:lnTo>
                    <a:pt x="112" y="429"/>
                  </a:lnTo>
                  <a:lnTo>
                    <a:pt x="123" y="439"/>
                  </a:lnTo>
                  <a:lnTo>
                    <a:pt x="134" y="448"/>
                  </a:lnTo>
                  <a:lnTo>
                    <a:pt x="147" y="456"/>
                  </a:lnTo>
                  <a:lnTo>
                    <a:pt x="160" y="465"/>
                  </a:lnTo>
                  <a:lnTo>
                    <a:pt x="174" y="472"/>
                  </a:lnTo>
                  <a:lnTo>
                    <a:pt x="187" y="478"/>
                  </a:lnTo>
                  <a:lnTo>
                    <a:pt x="202" y="484"/>
                  </a:lnTo>
                  <a:lnTo>
                    <a:pt x="216" y="488"/>
                  </a:lnTo>
                  <a:lnTo>
                    <a:pt x="232" y="493"/>
                  </a:lnTo>
                  <a:lnTo>
                    <a:pt x="246" y="496"/>
                  </a:lnTo>
                  <a:lnTo>
                    <a:pt x="261" y="499"/>
                  </a:lnTo>
                  <a:lnTo>
                    <a:pt x="277" y="500"/>
                  </a:lnTo>
                  <a:lnTo>
                    <a:pt x="294" y="500"/>
                  </a:lnTo>
                  <a:lnTo>
                    <a:pt x="294" y="500"/>
                  </a:lnTo>
                  <a:lnTo>
                    <a:pt x="307" y="500"/>
                  </a:lnTo>
                  <a:lnTo>
                    <a:pt x="320" y="499"/>
                  </a:lnTo>
                  <a:lnTo>
                    <a:pt x="333" y="497"/>
                  </a:lnTo>
                  <a:lnTo>
                    <a:pt x="346" y="495"/>
                  </a:lnTo>
                  <a:lnTo>
                    <a:pt x="346" y="495"/>
                  </a:lnTo>
                  <a:lnTo>
                    <a:pt x="364" y="490"/>
                  </a:lnTo>
                  <a:lnTo>
                    <a:pt x="381" y="484"/>
                  </a:lnTo>
                  <a:lnTo>
                    <a:pt x="399" y="477"/>
                  </a:lnTo>
                  <a:lnTo>
                    <a:pt x="415" y="469"/>
                  </a:lnTo>
                  <a:lnTo>
                    <a:pt x="431" y="460"/>
                  </a:lnTo>
                  <a:lnTo>
                    <a:pt x="446" y="449"/>
                  </a:lnTo>
                  <a:lnTo>
                    <a:pt x="460" y="438"/>
                  </a:lnTo>
                  <a:lnTo>
                    <a:pt x="473" y="425"/>
                  </a:lnTo>
                  <a:lnTo>
                    <a:pt x="485" y="412"/>
                  </a:lnTo>
                  <a:lnTo>
                    <a:pt x="495" y="398"/>
                  </a:lnTo>
                  <a:lnTo>
                    <a:pt x="503" y="382"/>
                  </a:lnTo>
                  <a:lnTo>
                    <a:pt x="510" y="365"/>
                  </a:lnTo>
                  <a:lnTo>
                    <a:pt x="516" y="347"/>
                  </a:lnTo>
                  <a:lnTo>
                    <a:pt x="519" y="328"/>
                  </a:lnTo>
                  <a:lnTo>
                    <a:pt x="520" y="309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5" y="265"/>
                  </a:lnTo>
                  <a:lnTo>
                    <a:pt x="509" y="244"/>
                  </a:lnTo>
                  <a:lnTo>
                    <a:pt x="503" y="222"/>
                  </a:lnTo>
                  <a:lnTo>
                    <a:pt x="495" y="200"/>
                  </a:lnTo>
                  <a:lnTo>
                    <a:pt x="485" y="180"/>
                  </a:lnTo>
                  <a:lnTo>
                    <a:pt x="474" y="159"/>
                  </a:lnTo>
                  <a:lnTo>
                    <a:pt x="462" y="140"/>
                  </a:lnTo>
                  <a:lnTo>
                    <a:pt x="448" y="122"/>
                  </a:lnTo>
                  <a:lnTo>
                    <a:pt x="434" y="105"/>
                  </a:lnTo>
                  <a:lnTo>
                    <a:pt x="417" y="91"/>
                  </a:lnTo>
                  <a:lnTo>
                    <a:pt x="401" y="77"/>
                  </a:lnTo>
                  <a:lnTo>
                    <a:pt x="383" y="66"/>
                  </a:lnTo>
                  <a:lnTo>
                    <a:pt x="364" y="57"/>
                  </a:lnTo>
                  <a:lnTo>
                    <a:pt x="354" y="54"/>
                  </a:lnTo>
                  <a:lnTo>
                    <a:pt x="344" y="51"/>
                  </a:lnTo>
                  <a:lnTo>
                    <a:pt x="335" y="47"/>
                  </a:lnTo>
                  <a:lnTo>
                    <a:pt x="324" y="45"/>
                  </a:lnTo>
                  <a:lnTo>
                    <a:pt x="313" y="44"/>
                  </a:lnTo>
                  <a:lnTo>
                    <a:pt x="303" y="44"/>
                  </a:lnTo>
                  <a:lnTo>
                    <a:pt x="303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1" name="Freeform 947"/>
            <p:cNvSpPr>
              <a:spLocks noEditPoints="1"/>
            </p:cNvSpPr>
            <p:nvPr/>
          </p:nvSpPr>
          <p:spPr bwMode="auto">
            <a:xfrm>
              <a:off x="5329238" y="1463675"/>
              <a:ext cx="188913" cy="173038"/>
            </a:xfrm>
            <a:custGeom>
              <a:avLst/>
              <a:gdLst/>
              <a:ahLst/>
              <a:cxnLst>
                <a:cxn ang="0">
                  <a:pos x="133" y="322"/>
                </a:cxn>
                <a:cxn ang="0">
                  <a:pos x="93" y="284"/>
                </a:cxn>
                <a:cxn ang="0">
                  <a:pos x="88" y="231"/>
                </a:cxn>
                <a:cxn ang="0">
                  <a:pos x="41" y="221"/>
                </a:cxn>
                <a:cxn ang="0">
                  <a:pos x="7" y="193"/>
                </a:cxn>
                <a:cxn ang="0">
                  <a:pos x="1" y="145"/>
                </a:cxn>
                <a:cxn ang="0">
                  <a:pos x="14" y="111"/>
                </a:cxn>
                <a:cxn ang="0">
                  <a:pos x="62" y="96"/>
                </a:cxn>
                <a:cxn ang="0">
                  <a:pos x="90" y="91"/>
                </a:cxn>
                <a:cxn ang="0">
                  <a:pos x="98" y="37"/>
                </a:cxn>
                <a:cxn ang="0">
                  <a:pos x="131" y="8"/>
                </a:cxn>
                <a:cxn ang="0">
                  <a:pos x="179" y="0"/>
                </a:cxn>
                <a:cxn ang="0">
                  <a:pos x="230" y="19"/>
                </a:cxn>
                <a:cxn ang="0">
                  <a:pos x="248" y="46"/>
                </a:cxn>
                <a:cxn ang="0">
                  <a:pos x="254" y="101"/>
                </a:cxn>
                <a:cxn ang="0">
                  <a:pos x="285" y="105"/>
                </a:cxn>
                <a:cxn ang="0">
                  <a:pos x="329" y="114"/>
                </a:cxn>
                <a:cxn ang="0">
                  <a:pos x="358" y="163"/>
                </a:cxn>
                <a:cxn ang="0">
                  <a:pos x="347" y="211"/>
                </a:cxn>
                <a:cxn ang="0">
                  <a:pos x="317" y="237"/>
                </a:cxn>
                <a:cxn ang="0">
                  <a:pos x="261" y="237"/>
                </a:cxn>
                <a:cxn ang="0">
                  <a:pos x="240" y="279"/>
                </a:cxn>
                <a:cxn ang="0">
                  <a:pos x="219" y="312"/>
                </a:cxn>
                <a:cxn ang="0">
                  <a:pos x="169" y="328"/>
                </a:cxn>
                <a:cxn ang="0">
                  <a:pos x="163" y="282"/>
                </a:cxn>
                <a:cxn ang="0">
                  <a:pos x="187" y="277"/>
                </a:cxn>
                <a:cxn ang="0">
                  <a:pos x="200" y="253"/>
                </a:cxn>
                <a:cxn ang="0">
                  <a:pos x="201" y="214"/>
                </a:cxn>
                <a:cxn ang="0">
                  <a:pos x="210" y="201"/>
                </a:cxn>
                <a:cxn ang="0">
                  <a:pos x="229" y="187"/>
                </a:cxn>
                <a:cxn ang="0">
                  <a:pos x="264" y="190"/>
                </a:cxn>
                <a:cxn ang="0">
                  <a:pos x="292" y="194"/>
                </a:cxn>
                <a:cxn ang="0">
                  <a:pos x="311" y="181"/>
                </a:cxn>
                <a:cxn ang="0">
                  <a:pos x="307" y="155"/>
                </a:cxn>
                <a:cxn ang="0">
                  <a:pos x="286" y="150"/>
                </a:cxn>
                <a:cxn ang="0">
                  <a:pos x="235" y="145"/>
                </a:cxn>
                <a:cxn ang="0">
                  <a:pos x="212" y="132"/>
                </a:cxn>
                <a:cxn ang="0">
                  <a:pos x="207" y="79"/>
                </a:cxn>
                <a:cxn ang="0">
                  <a:pos x="201" y="56"/>
                </a:cxn>
                <a:cxn ang="0">
                  <a:pos x="175" y="46"/>
                </a:cxn>
                <a:cxn ang="0">
                  <a:pos x="149" y="49"/>
                </a:cxn>
                <a:cxn ang="0">
                  <a:pos x="137" y="64"/>
                </a:cxn>
                <a:cxn ang="0">
                  <a:pos x="134" y="133"/>
                </a:cxn>
                <a:cxn ang="0">
                  <a:pos x="112" y="145"/>
                </a:cxn>
                <a:cxn ang="0">
                  <a:pos x="99" y="143"/>
                </a:cxn>
                <a:cxn ang="0">
                  <a:pos x="81" y="143"/>
                </a:cxn>
                <a:cxn ang="0">
                  <a:pos x="47" y="143"/>
                </a:cxn>
                <a:cxn ang="0">
                  <a:pos x="56" y="170"/>
                </a:cxn>
                <a:cxn ang="0">
                  <a:pos x="50" y="174"/>
                </a:cxn>
                <a:cxn ang="0">
                  <a:pos x="68" y="183"/>
                </a:cxn>
                <a:cxn ang="0">
                  <a:pos x="103" y="185"/>
                </a:cxn>
                <a:cxn ang="0">
                  <a:pos x="113" y="186"/>
                </a:cxn>
                <a:cxn ang="0">
                  <a:pos x="132" y="195"/>
                </a:cxn>
                <a:cxn ang="0">
                  <a:pos x="134" y="224"/>
                </a:cxn>
                <a:cxn ang="0">
                  <a:pos x="136" y="273"/>
                </a:cxn>
              </a:cxnLst>
              <a:rect l="0" t="0" r="r" b="b"/>
              <a:pathLst>
                <a:path w="358" h="328">
                  <a:moveTo>
                    <a:pt x="169" y="328"/>
                  </a:moveTo>
                  <a:lnTo>
                    <a:pt x="169" y="328"/>
                  </a:lnTo>
                  <a:lnTo>
                    <a:pt x="156" y="327"/>
                  </a:lnTo>
                  <a:lnTo>
                    <a:pt x="156" y="327"/>
                  </a:lnTo>
                  <a:lnTo>
                    <a:pt x="143" y="325"/>
                  </a:lnTo>
                  <a:lnTo>
                    <a:pt x="133" y="322"/>
                  </a:lnTo>
                  <a:lnTo>
                    <a:pt x="123" y="319"/>
                  </a:lnTo>
                  <a:lnTo>
                    <a:pt x="115" y="315"/>
                  </a:lnTo>
                  <a:lnTo>
                    <a:pt x="108" y="310"/>
                  </a:lnTo>
                  <a:lnTo>
                    <a:pt x="102" y="303"/>
                  </a:lnTo>
                  <a:lnTo>
                    <a:pt x="97" y="295"/>
                  </a:lnTo>
                  <a:lnTo>
                    <a:pt x="93" y="284"/>
                  </a:lnTo>
                  <a:lnTo>
                    <a:pt x="93" y="284"/>
                  </a:lnTo>
                  <a:lnTo>
                    <a:pt x="89" y="273"/>
                  </a:lnTo>
                  <a:lnTo>
                    <a:pt x="87" y="262"/>
                  </a:lnTo>
                  <a:lnTo>
                    <a:pt x="87" y="249"/>
                  </a:lnTo>
                  <a:lnTo>
                    <a:pt x="87" y="236"/>
                  </a:lnTo>
                  <a:lnTo>
                    <a:pt x="88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71" y="228"/>
                  </a:lnTo>
                  <a:lnTo>
                    <a:pt x="59" y="226"/>
                  </a:lnTo>
                  <a:lnTo>
                    <a:pt x="50" y="224"/>
                  </a:lnTo>
                  <a:lnTo>
                    <a:pt x="41" y="221"/>
                  </a:lnTo>
                  <a:lnTo>
                    <a:pt x="33" y="218"/>
                  </a:lnTo>
                  <a:lnTo>
                    <a:pt x="25" y="214"/>
                  </a:lnTo>
                  <a:lnTo>
                    <a:pt x="19" y="209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7" y="193"/>
                  </a:lnTo>
                  <a:lnTo>
                    <a:pt x="3" y="182"/>
                  </a:lnTo>
                  <a:lnTo>
                    <a:pt x="0" y="171"/>
                  </a:lnTo>
                  <a:lnTo>
                    <a:pt x="0" y="15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1" y="145"/>
                  </a:lnTo>
                  <a:lnTo>
                    <a:pt x="2" y="134"/>
                  </a:lnTo>
                  <a:lnTo>
                    <a:pt x="5" y="125"/>
                  </a:lnTo>
                  <a:lnTo>
                    <a:pt x="7" y="121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4" y="111"/>
                  </a:lnTo>
                  <a:lnTo>
                    <a:pt x="20" y="107"/>
                  </a:lnTo>
                  <a:lnTo>
                    <a:pt x="26" y="102"/>
                  </a:lnTo>
                  <a:lnTo>
                    <a:pt x="33" y="100"/>
                  </a:lnTo>
                  <a:lnTo>
                    <a:pt x="40" y="98"/>
                  </a:lnTo>
                  <a:lnTo>
                    <a:pt x="47" y="97"/>
                  </a:lnTo>
                  <a:lnTo>
                    <a:pt x="62" y="96"/>
                  </a:lnTo>
                  <a:lnTo>
                    <a:pt x="62" y="96"/>
                  </a:lnTo>
                  <a:lnTo>
                    <a:pt x="78" y="97"/>
                  </a:lnTo>
                  <a:lnTo>
                    <a:pt x="78" y="97"/>
                  </a:lnTo>
                  <a:lnTo>
                    <a:pt x="82" y="97"/>
                  </a:lnTo>
                  <a:lnTo>
                    <a:pt x="91" y="97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0" y="75"/>
                  </a:lnTo>
                  <a:lnTo>
                    <a:pt x="91" y="59"/>
                  </a:lnTo>
                  <a:lnTo>
                    <a:pt x="93" y="51"/>
                  </a:lnTo>
                  <a:lnTo>
                    <a:pt x="95" y="44"/>
                  </a:lnTo>
                  <a:lnTo>
                    <a:pt x="98" y="37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08" y="24"/>
                  </a:lnTo>
                  <a:lnTo>
                    <a:pt x="115" y="18"/>
                  </a:lnTo>
                  <a:lnTo>
                    <a:pt x="122" y="13"/>
                  </a:lnTo>
                  <a:lnTo>
                    <a:pt x="131" y="8"/>
                  </a:lnTo>
                  <a:lnTo>
                    <a:pt x="140" y="4"/>
                  </a:lnTo>
                  <a:lnTo>
                    <a:pt x="149" y="2"/>
                  </a:lnTo>
                  <a:lnTo>
                    <a:pt x="15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94" y="2"/>
                  </a:lnTo>
                  <a:lnTo>
                    <a:pt x="204" y="5"/>
                  </a:lnTo>
                  <a:lnTo>
                    <a:pt x="214" y="9"/>
                  </a:lnTo>
                  <a:lnTo>
                    <a:pt x="225" y="16"/>
                  </a:lnTo>
                  <a:lnTo>
                    <a:pt x="230" y="19"/>
                  </a:lnTo>
                  <a:lnTo>
                    <a:pt x="235" y="23"/>
                  </a:lnTo>
                  <a:lnTo>
                    <a:pt x="239" y="28"/>
                  </a:lnTo>
                  <a:lnTo>
                    <a:pt x="242" y="33"/>
                  </a:lnTo>
                  <a:lnTo>
                    <a:pt x="245" y="39"/>
                  </a:lnTo>
                  <a:lnTo>
                    <a:pt x="248" y="46"/>
                  </a:lnTo>
                  <a:lnTo>
                    <a:pt x="248" y="46"/>
                  </a:lnTo>
                  <a:lnTo>
                    <a:pt x="251" y="55"/>
                  </a:lnTo>
                  <a:lnTo>
                    <a:pt x="252" y="65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53" y="97"/>
                  </a:lnTo>
                  <a:lnTo>
                    <a:pt x="254" y="101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68" y="103"/>
                  </a:lnTo>
                  <a:lnTo>
                    <a:pt x="278" y="105"/>
                  </a:lnTo>
                  <a:lnTo>
                    <a:pt x="285" y="105"/>
                  </a:lnTo>
                  <a:lnTo>
                    <a:pt x="285" y="105"/>
                  </a:lnTo>
                  <a:lnTo>
                    <a:pt x="294" y="105"/>
                  </a:lnTo>
                  <a:lnTo>
                    <a:pt x="303" y="106"/>
                  </a:lnTo>
                  <a:lnTo>
                    <a:pt x="311" y="107"/>
                  </a:lnTo>
                  <a:lnTo>
                    <a:pt x="320" y="110"/>
                  </a:lnTo>
                  <a:lnTo>
                    <a:pt x="320" y="110"/>
                  </a:lnTo>
                  <a:lnTo>
                    <a:pt x="329" y="114"/>
                  </a:lnTo>
                  <a:lnTo>
                    <a:pt x="337" y="120"/>
                  </a:lnTo>
                  <a:lnTo>
                    <a:pt x="344" y="127"/>
                  </a:lnTo>
                  <a:lnTo>
                    <a:pt x="350" y="136"/>
                  </a:lnTo>
                  <a:lnTo>
                    <a:pt x="354" y="145"/>
                  </a:lnTo>
                  <a:lnTo>
                    <a:pt x="357" y="154"/>
                  </a:lnTo>
                  <a:lnTo>
                    <a:pt x="358" y="163"/>
                  </a:lnTo>
                  <a:lnTo>
                    <a:pt x="358" y="174"/>
                  </a:lnTo>
                  <a:lnTo>
                    <a:pt x="358" y="174"/>
                  </a:lnTo>
                  <a:lnTo>
                    <a:pt x="356" y="183"/>
                  </a:lnTo>
                  <a:lnTo>
                    <a:pt x="354" y="192"/>
                  </a:lnTo>
                  <a:lnTo>
                    <a:pt x="351" y="203"/>
                  </a:lnTo>
                  <a:lnTo>
                    <a:pt x="347" y="211"/>
                  </a:lnTo>
                  <a:lnTo>
                    <a:pt x="341" y="220"/>
                  </a:lnTo>
                  <a:lnTo>
                    <a:pt x="334" y="227"/>
                  </a:lnTo>
                  <a:lnTo>
                    <a:pt x="327" y="233"/>
                  </a:lnTo>
                  <a:lnTo>
                    <a:pt x="322" y="235"/>
                  </a:lnTo>
                  <a:lnTo>
                    <a:pt x="317" y="237"/>
                  </a:lnTo>
                  <a:lnTo>
                    <a:pt x="317" y="237"/>
                  </a:lnTo>
                  <a:lnTo>
                    <a:pt x="306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78" y="239"/>
                  </a:lnTo>
                  <a:lnTo>
                    <a:pt x="261" y="237"/>
                  </a:lnTo>
                  <a:lnTo>
                    <a:pt x="246" y="235"/>
                  </a:lnTo>
                  <a:lnTo>
                    <a:pt x="246" y="241"/>
                  </a:lnTo>
                  <a:lnTo>
                    <a:pt x="246" y="241"/>
                  </a:lnTo>
                  <a:lnTo>
                    <a:pt x="245" y="256"/>
                  </a:lnTo>
                  <a:lnTo>
                    <a:pt x="243" y="272"/>
                  </a:lnTo>
                  <a:lnTo>
                    <a:pt x="240" y="279"/>
                  </a:lnTo>
                  <a:lnTo>
                    <a:pt x="238" y="286"/>
                  </a:lnTo>
                  <a:lnTo>
                    <a:pt x="234" y="294"/>
                  </a:lnTo>
                  <a:lnTo>
                    <a:pt x="230" y="301"/>
                  </a:lnTo>
                  <a:lnTo>
                    <a:pt x="230" y="301"/>
                  </a:lnTo>
                  <a:lnTo>
                    <a:pt x="225" y="307"/>
                  </a:lnTo>
                  <a:lnTo>
                    <a:pt x="219" y="312"/>
                  </a:lnTo>
                  <a:lnTo>
                    <a:pt x="211" y="317"/>
                  </a:lnTo>
                  <a:lnTo>
                    <a:pt x="204" y="320"/>
                  </a:lnTo>
                  <a:lnTo>
                    <a:pt x="196" y="324"/>
                  </a:lnTo>
                  <a:lnTo>
                    <a:pt x="188" y="326"/>
                  </a:lnTo>
                  <a:lnTo>
                    <a:pt x="178" y="328"/>
                  </a:lnTo>
                  <a:lnTo>
                    <a:pt x="169" y="328"/>
                  </a:lnTo>
                  <a:lnTo>
                    <a:pt x="169" y="328"/>
                  </a:lnTo>
                  <a:close/>
                  <a:moveTo>
                    <a:pt x="141" y="280"/>
                  </a:moveTo>
                  <a:lnTo>
                    <a:pt x="141" y="280"/>
                  </a:lnTo>
                  <a:lnTo>
                    <a:pt x="151" y="281"/>
                  </a:lnTo>
                  <a:lnTo>
                    <a:pt x="151" y="281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6" y="282"/>
                  </a:lnTo>
                  <a:lnTo>
                    <a:pt x="166" y="282"/>
                  </a:lnTo>
                  <a:lnTo>
                    <a:pt x="173" y="282"/>
                  </a:lnTo>
                  <a:lnTo>
                    <a:pt x="180" y="280"/>
                  </a:lnTo>
                  <a:lnTo>
                    <a:pt x="187" y="277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5" y="269"/>
                  </a:lnTo>
                  <a:lnTo>
                    <a:pt x="197" y="265"/>
                  </a:lnTo>
                  <a:lnTo>
                    <a:pt x="199" y="259"/>
                  </a:lnTo>
                  <a:lnTo>
                    <a:pt x="200" y="253"/>
                  </a:lnTo>
                  <a:lnTo>
                    <a:pt x="201" y="241"/>
                  </a:lnTo>
                  <a:lnTo>
                    <a:pt x="201" y="228"/>
                  </a:lnTo>
                  <a:lnTo>
                    <a:pt x="201" y="228"/>
                  </a:lnTo>
                  <a:lnTo>
                    <a:pt x="201" y="219"/>
                  </a:lnTo>
                  <a:lnTo>
                    <a:pt x="201" y="219"/>
                  </a:lnTo>
                  <a:lnTo>
                    <a:pt x="201" y="214"/>
                  </a:lnTo>
                  <a:lnTo>
                    <a:pt x="203" y="210"/>
                  </a:lnTo>
                  <a:lnTo>
                    <a:pt x="205" y="206"/>
                  </a:lnTo>
                  <a:lnTo>
                    <a:pt x="208" y="203"/>
                  </a:lnTo>
                  <a:lnTo>
                    <a:pt x="210" y="202"/>
                  </a:lnTo>
                  <a:lnTo>
                    <a:pt x="210" y="201"/>
                  </a:lnTo>
                  <a:lnTo>
                    <a:pt x="210" y="201"/>
                  </a:lnTo>
                  <a:lnTo>
                    <a:pt x="212" y="196"/>
                  </a:lnTo>
                  <a:lnTo>
                    <a:pt x="215" y="192"/>
                  </a:lnTo>
                  <a:lnTo>
                    <a:pt x="219" y="190"/>
                  </a:lnTo>
                  <a:lnTo>
                    <a:pt x="222" y="188"/>
                  </a:lnTo>
                  <a:lnTo>
                    <a:pt x="225" y="188"/>
                  </a:lnTo>
                  <a:lnTo>
                    <a:pt x="229" y="187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44" y="188"/>
                  </a:lnTo>
                  <a:lnTo>
                    <a:pt x="244" y="188"/>
                  </a:lnTo>
                  <a:lnTo>
                    <a:pt x="254" y="189"/>
                  </a:lnTo>
                  <a:lnTo>
                    <a:pt x="264" y="190"/>
                  </a:lnTo>
                  <a:lnTo>
                    <a:pt x="264" y="190"/>
                  </a:lnTo>
                  <a:lnTo>
                    <a:pt x="277" y="192"/>
                  </a:lnTo>
                  <a:lnTo>
                    <a:pt x="283" y="194"/>
                  </a:lnTo>
                  <a:lnTo>
                    <a:pt x="283" y="194"/>
                  </a:lnTo>
                  <a:lnTo>
                    <a:pt x="292" y="194"/>
                  </a:lnTo>
                  <a:lnTo>
                    <a:pt x="292" y="194"/>
                  </a:lnTo>
                  <a:lnTo>
                    <a:pt x="299" y="194"/>
                  </a:lnTo>
                  <a:lnTo>
                    <a:pt x="302" y="193"/>
                  </a:lnTo>
                  <a:lnTo>
                    <a:pt x="305" y="191"/>
                  </a:lnTo>
                  <a:lnTo>
                    <a:pt x="308" y="188"/>
                  </a:lnTo>
                  <a:lnTo>
                    <a:pt x="309" y="185"/>
                  </a:lnTo>
                  <a:lnTo>
                    <a:pt x="311" y="181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0"/>
                  </a:lnTo>
                  <a:lnTo>
                    <a:pt x="311" y="164"/>
                  </a:lnTo>
                  <a:lnTo>
                    <a:pt x="310" y="159"/>
                  </a:lnTo>
                  <a:lnTo>
                    <a:pt x="307" y="155"/>
                  </a:lnTo>
                  <a:lnTo>
                    <a:pt x="307" y="155"/>
                  </a:lnTo>
                  <a:lnTo>
                    <a:pt x="303" y="152"/>
                  </a:lnTo>
                  <a:lnTo>
                    <a:pt x="298" y="151"/>
                  </a:lnTo>
                  <a:lnTo>
                    <a:pt x="292" y="150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73" y="149"/>
                  </a:lnTo>
                  <a:lnTo>
                    <a:pt x="261" y="148"/>
                  </a:lnTo>
                  <a:lnTo>
                    <a:pt x="261" y="148"/>
                  </a:lnTo>
                  <a:lnTo>
                    <a:pt x="248" y="146"/>
                  </a:lnTo>
                  <a:lnTo>
                    <a:pt x="235" y="145"/>
                  </a:lnTo>
                  <a:lnTo>
                    <a:pt x="235" y="145"/>
                  </a:lnTo>
                  <a:lnTo>
                    <a:pt x="230" y="145"/>
                  </a:lnTo>
                  <a:lnTo>
                    <a:pt x="230" y="145"/>
                  </a:lnTo>
                  <a:lnTo>
                    <a:pt x="224" y="143"/>
                  </a:lnTo>
                  <a:lnTo>
                    <a:pt x="219" y="140"/>
                  </a:lnTo>
                  <a:lnTo>
                    <a:pt x="213" y="136"/>
                  </a:lnTo>
                  <a:lnTo>
                    <a:pt x="212" y="132"/>
                  </a:lnTo>
                  <a:lnTo>
                    <a:pt x="211" y="129"/>
                  </a:lnTo>
                  <a:lnTo>
                    <a:pt x="211" y="129"/>
                  </a:lnTo>
                  <a:lnTo>
                    <a:pt x="209" y="116"/>
                  </a:lnTo>
                  <a:lnTo>
                    <a:pt x="208" y="102"/>
                  </a:lnTo>
                  <a:lnTo>
                    <a:pt x="208" y="102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06" y="75"/>
                  </a:lnTo>
                  <a:lnTo>
                    <a:pt x="206" y="75"/>
                  </a:lnTo>
                  <a:lnTo>
                    <a:pt x="205" y="64"/>
                  </a:lnTo>
                  <a:lnTo>
                    <a:pt x="203" y="60"/>
                  </a:lnTo>
                  <a:lnTo>
                    <a:pt x="201" y="56"/>
                  </a:lnTo>
                  <a:lnTo>
                    <a:pt x="198" y="52"/>
                  </a:lnTo>
                  <a:lnTo>
                    <a:pt x="194" y="49"/>
                  </a:lnTo>
                  <a:lnTo>
                    <a:pt x="188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5" y="46"/>
                  </a:lnTo>
                  <a:lnTo>
                    <a:pt x="175" y="46"/>
                  </a:lnTo>
                  <a:lnTo>
                    <a:pt x="166" y="46"/>
                  </a:lnTo>
                  <a:lnTo>
                    <a:pt x="166" y="46"/>
                  </a:lnTo>
                  <a:lnTo>
                    <a:pt x="157" y="46"/>
                  </a:lnTo>
                  <a:lnTo>
                    <a:pt x="149" y="49"/>
                  </a:lnTo>
                  <a:lnTo>
                    <a:pt x="149" y="49"/>
                  </a:lnTo>
                  <a:lnTo>
                    <a:pt x="144" y="52"/>
                  </a:lnTo>
                  <a:lnTo>
                    <a:pt x="139" y="57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7" y="64"/>
                  </a:lnTo>
                  <a:lnTo>
                    <a:pt x="137" y="118"/>
                  </a:lnTo>
                  <a:lnTo>
                    <a:pt x="137" y="120"/>
                  </a:lnTo>
                  <a:lnTo>
                    <a:pt x="137" y="120"/>
                  </a:lnTo>
                  <a:lnTo>
                    <a:pt x="137" y="124"/>
                  </a:lnTo>
                  <a:lnTo>
                    <a:pt x="136" y="129"/>
                  </a:lnTo>
                  <a:lnTo>
                    <a:pt x="134" y="133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27" y="141"/>
                  </a:lnTo>
                  <a:lnTo>
                    <a:pt x="122" y="143"/>
                  </a:lnTo>
                  <a:lnTo>
                    <a:pt x="117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108" y="145"/>
                  </a:lnTo>
                  <a:lnTo>
                    <a:pt x="104" y="143"/>
                  </a:lnTo>
                  <a:lnTo>
                    <a:pt x="102" y="143"/>
                  </a:lnTo>
                  <a:lnTo>
                    <a:pt x="99" y="143"/>
                  </a:lnTo>
                  <a:lnTo>
                    <a:pt x="99" y="143"/>
                  </a:lnTo>
                  <a:lnTo>
                    <a:pt x="91" y="143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83" y="143"/>
                  </a:lnTo>
                  <a:lnTo>
                    <a:pt x="81" y="143"/>
                  </a:lnTo>
                  <a:lnTo>
                    <a:pt x="81" y="143"/>
                  </a:lnTo>
                  <a:lnTo>
                    <a:pt x="74" y="143"/>
                  </a:lnTo>
                  <a:lnTo>
                    <a:pt x="74" y="143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1" y="142"/>
                  </a:lnTo>
                  <a:lnTo>
                    <a:pt x="47" y="143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45" y="160"/>
                  </a:lnTo>
                  <a:lnTo>
                    <a:pt x="45" y="171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1"/>
                  </a:lnTo>
                  <a:lnTo>
                    <a:pt x="55" y="172"/>
                  </a:lnTo>
                  <a:lnTo>
                    <a:pt x="51" y="174"/>
                  </a:lnTo>
                  <a:lnTo>
                    <a:pt x="51" y="174"/>
                  </a:lnTo>
                  <a:lnTo>
                    <a:pt x="50" y="174"/>
                  </a:lnTo>
                  <a:lnTo>
                    <a:pt x="50" y="174"/>
                  </a:lnTo>
                  <a:lnTo>
                    <a:pt x="52" y="176"/>
                  </a:lnTo>
                  <a:lnTo>
                    <a:pt x="52" y="176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67" y="182"/>
                  </a:lnTo>
                  <a:lnTo>
                    <a:pt x="68" y="183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3" y="184"/>
                  </a:lnTo>
                  <a:lnTo>
                    <a:pt x="83" y="184"/>
                  </a:lnTo>
                  <a:lnTo>
                    <a:pt x="103" y="185"/>
                  </a:lnTo>
                  <a:lnTo>
                    <a:pt x="103" y="185"/>
                  </a:lnTo>
                  <a:lnTo>
                    <a:pt x="109" y="186"/>
                  </a:lnTo>
                  <a:lnTo>
                    <a:pt x="110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3" y="186"/>
                  </a:lnTo>
                  <a:lnTo>
                    <a:pt x="113" y="186"/>
                  </a:lnTo>
                  <a:lnTo>
                    <a:pt x="118" y="186"/>
                  </a:lnTo>
                  <a:lnTo>
                    <a:pt x="122" y="188"/>
                  </a:lnTo>
                  <a:lnTo>
                    <a:pt x="127" y="190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2" y="195"/>
                  </a:lnTo>
                  <a:lnTo>
                    <a:pt x="134" y="200"/>
                  </a:lnTo>
                  <a:lnTo>
                    <a:pt x="135" y="203"/>
                  </a:lnTo>
                  <a:lnTo>
                    <a:pt x="135" y="208"/>
                  </a:lnTo>
                  <a:lnTo>
                    <a:pt x="135" y="208"/>
                  </a:lnTo>
                  <a:lnTo>
                    <a:pt x="134" y="224"/>
                  </a:lnTo>
                  <a:lnTo>
                    <a:pt x="134" y="224"/>
                  </a:lnTo>
                  <a:lnTo>
                    <a:pt x="133" y="241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4" y="264"/>
                  </a:lnTo>
                  <a:lnTo>
                    <a:pt x="134" y="264"/>
                  </a:lnTo>
                  <a:lnTo>
                    <a:pt x="136" y="273"/>
                  </a:lnTo>
                  <a:lnTo>
                    <a:pt x="136" y="273"/>
                  </a:lnTo>
                  <a:lnTo>
                    <a:pt x="137" y="270"/>
                  </a:lnTo>
                  <a:lnTo>
                    <a:pt x="139" y="269"/>
                  </a:lnTo>
                  <a:lnTo>
                    <a:pt x="141" y="269"/>
                  </a:lnTo>
                  <a:lnTo>
                    <a:pt x="141" y="2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8" name="组合 967"/>
          <p:cNvGrpSpPr/>
          <p:nvPr/>
        </p:nvGrpSpPr>
        <p:grpSpPr>
          <a:xfrm>
            <a:off x="9753610" y="3663970"/>
            <a:ext cx="1083735" cy="1071033"/>
            <a:chOff x="4154488" y="3006726"/>
            <a:chExt cx="812801" cy="803275"/>
          </a:xfrm>
          <a:solidFill>
            <a:schemeClr val="tx1"/>
          </a:solidFill>
        </p:grpSpPr>
        <p:sp>
          <p:nvSpPr>
            <p:cNvPr id="969" name="Freeform 173"/>
            <p:cNvSpPr/>
            <p:nvPr/>
          </p:nvSpPr>
          <p:spPr bwMode="auto">
            <a:xfrm>
              <a:off x="4217988" y="3468688"/>
              <a:ext cx="39688" cy="61913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65" y="3"/>
                </a:cxn>
                <a:cxn ang="0">
                  <a:pos x="60" y="6"/>
                </a:cxn>
                <a:cxn ang="0">
                  <a:pos x="54" y="10"/>
                </a:cxn>
                <a:cxn ang="0">
                  <a:pos x="50" y="15"/>
                </a:cxn>
                <a:cxn ang="0">
                  <a:pos x="42" y="26"/>
                </a:cxn>
                <a:cxn ang="0">
                  <a:pos x="39" y="3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33" y="45"/>
                </a:cxn>
                <a:cxn ang="0">
                  <a:pos x="27" y="55"/>
                </a:cxn>
                <a:cxn ang="0">
                  <a:pos x="17" y="72"/>
                </a:cxn>
                <a:cxn ang="0">
                  <a:pos x="11" y="81"/>
                </a:cxn>
                <a:cxn ang="0">
                  <a:pos x="7" y="91"/>
                </a:cxn>
                <a:cxn ang="0">
                  <a:pos x="3" y="10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1" y="106"/>
                </a:cxn>
                <a:cxn ang="0">
                  <a:pos x="13" y="98"/>
                </a:cxn>
                <a:cxn ang="0">
                  <a:pos x="19" y="84"/>
                </a:cxn>
                <a:cxn ang="0">
                  <a:pos x="27" y="70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4" y="44"/>
                </a:cxn>
                <a:cxn ang="0">
                  <a:pos x="51" y="30"/>
                </a:cxn>
                <a:cxn ang="0">
                  <a:pos x="55" y="23"/>
                </a:cxn>
                <a:cxn ang="0">
                  <a:pos x="61" y="17"/>
                </a:cxn>
                <a:cxn ang="0">
                  <a:pos x="66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75" h="118">
                  <a:moveTo>
                    <a:pt x="70" y="1"/>
                  </a:moveTo>
                  <a:lnTo>
                    <a:pt x="70" y="1"/>
                  </a:lnTo>
                  <a:lnTo>
                    <a:pt x="65" y="3"/>
                  </a:lnTo>
                  <a:lnTo>
                    <a:pt x="60" y="6"/>
                  </a:lnTo>
                  <a:lnTo>
                    <a:pt x="54" y="10"/>
                  </a:lnTo>
                  <a:lnTo>
                    <a:pt x="50" y="15"/>
                  </a:lnTo>
                  <a:lnTo>
                    <a:pt x="42" y="26"/>
                  </a:lnTo>
                  <a:lnTo>
                    <a:pt x="39" y="3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3" y="45"/>
                  </a:lnTo>
                  <a:lnTo>
                    <a:pt x="27" y="55"/>
                  </a:lnTo>
                  <a:lnTo>
                    <a:pt x="17" y="72"/>
                  </a:lnTo>
                  <a:lnTo>
                    <a:pt x="11" y="81"/>
                  </a:lnTo>
                  <a:lnTo>
                    <a:pt x="7" y="91"/>
                  </a:lnTo>
                  <a:lnTo>
                    <a:pt x="3" y="10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1" y="106"/>
                  </a:lnTo>
                  <a:lnTo>
                    <a:pt x="13" y="98"/>
                  </a:lnTo>
                  <a:lnTo>
                    <a:pt x="19" y="84"/>
                  </a:lnTo>
                  <a:lnTo>
                    <a:pt x="27" y="70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4" y="44"/>
                  </a:lnTo>
                  <a:lnTo>
                    <a:pt x="51" y="30"/>
                  </a:lnTo>
                  <a:lnTo>
                    <a:pt x="55" y="23"/>
                  </a:lnTo>
                  <a:lnTo>
                    <a:pt x="61" y="17"/>
                  </a:lnTo>
                  <a:lnTo>
                    <a:pt x="66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0" name="Freeform 174"/>
            <p:cNvSpPr/>
            <p:nvPr/>
          </p:nvSpPr>
          <p:spPr bwMode="auto">
            <a:xfrm>
              <a:off x="4229100" y="3509963"/>
              <a:ext cx="44450" cy="74613"/>
            </a:xfrm>
            <a:custGeom>
              <a:avLst/>
              <a:gdLst/>
              <a:ahLst/>
              <a:cxnLst>
                <a:cxn ang="0">
                  <a:pos x="77" y="1"/>
                </a:cxn>
                <a:cxn ang="0">
                  <a:pos x="77" y="1"/>
                </a:cxn>
                <a:cxn ang="0">
                  <a:pos x="65" y="16"/>
                </a:cxn>
                <a:cxn ang="0">
                  <a:pos x="55" y="31"/>
                </a:cxn>
                <a:cxn ang="0">
                  <a:pos x="35" y="64"/>
                </a:cxn>
                <a:cxn ang="0">
                  <a:pos x="35" y="64"/>
                </a:cxn>
                <a:cxn ang="0">
                  <a:pos x="25" y="80"/>
                </a:cxn>
                <a:cxn ang="0">
                  <a:pos x="16" y="98"/>
                </a:cxn>
                <a:cxn ang="0">
                  <a:pos x="6" y="11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1" y="139"/>
                </a:cxn>
                <a:cxn ang="0">
                  <a:pos x="3" y="139"/>
                </a:cxn>
                <a:cxn ang="0">
                  <a:pos x="5" y="140"/>
                </a:cxn>
                <a:cxn ang="0">
                  <a:pos x="6" y="139"/>
                </a:cxn>
                <a:cxn ang="0">
                  <a:pos x="8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16" y="119"/>
                </a:cxn>
                <a:cxn ang="0">
                  <a:pos x="24" y="101"/>
                </a:cxn>
                <a:cxn ang="0">
                  <a:pos x="44" y="68"/>
                </a:cxn>
                <a:cxn ang="0">
                  <a:pos x="44" y="68"/>
                </a:cxn>
                <a:cxn ang="0">
                  <a:pos x="53" y="52"/>
                </a:cxn>
                <a:cxn ang="0">
                  <a:pos x="62" y="37"/>
                </a:cxn>
                <a:cxn ang="0">
                  <a:pos x="73" y="22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4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7" y="1"/>
                </a:cxn>
              </a:cxnLst>
              <a:rect l="0" t="0" r="r" b="b"/>
              <a:pathLst>
                <a:path w="85" h="140">
                  <a:moveTo>
                    <a:pt x="77" y="1"/>
                  </a:moveTo>
                  <a:lnTo>
                    <a:pt x="77" y="1"/>
                  </a:lnTo>
                  <a:lnTo>
                    <a:pt x="65" y="16"/>
                  </a:lnTo>
                  <a:lnTo>
                    <a:pt x="55" y="31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25" y="80"/>
                  </a:lnTo>
                  <a:lnTo>
                    <a:pt x="16" y="98"/>
                  </a:lnTo>
                  <a:lnTo>
                    <a:pt x="6" y="11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1" y="139"/>
                  </a:lnTo>
                  <a:lnTo>
                    <a:pt x="3" y="139"/>
                  </a:lnTo>
                  <a:lnTo>
                    <a:pt x="5" y="140"/>
                  </a:lnTo>
                  <a:lnTo>
                    <a:pt x="6" y="139"/>
                  </a:lnTo>
                  <a:lnTo>
                    <a:pt x="8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6" y="119"/>
                  </a:lnTo>
                  <a:lnTo>
                    <a:pt x="24" y="101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53" y="52"/>
                  </a:lnTo>
                  <a:lnTo>
                    <a:pt x="62" y="37"/>
                  </a:lnTo>
                  <a:lnTo>
                    <a:pt x="73" y="22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4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1" name="Freeform 175"/>
            <p:cNvSpPr/>
            <p:nvPr/>
          </p:nvSpPr>
          <p:spPr bwMode="auto">
            <a:xfrm>
              <a:off x="4256088" y="3554413"/>
              <a:ext cx="38100" cy="50800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42" y="23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8" y="51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0" y="71"/>
                </a:cxn>
                <a:cxn ang="0">
                  <a:pos x="25" y="58"/>
                </a:cxn>
                <a:cxn ang="0">
                  <a:pos x="28" y="53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38"/>
                </a:cxn>
                <a:cxn ang="0">
                  <a:pos x="50" y="2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7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1" h="98">
                  <a:moveTo>
                    <a:pt x="62" y="1"/>
                  </a:moveTo>
                  <a:lnTo>
                    <a:pt x="62" y="1"/>
                  </a:lnTo>
                  <a:lnTo>
                    <a:pt x="42" y="23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8" y="51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0" y="71"/>
                  </a:lnTo>
                  <a:lnTo>
                    <a:pt x="25" y="58"/>
                  </a:lnTo>
                  <a:lnTo>
                    <a:pt x="28" y="53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38"/>
                  </a:lnTo>
                  <a:lnTo>
                    <a:pt x="50" y="2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2" name="Freeform 176"/>
            <p:cNvSpPr/>
            <p:nvPr/>
          </p:nvSpPr>
          <p:spPr bwMode="auto">
            <a:xfrm>
              <a:off x="4279900" y="3590925"/>
              <a:ext cx="34925" cy="58738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37" y="27"/>
                </a:cxn>
                <a:cxn ang="0">
                  <a:pos x="29" y="38"/>
                </a:cxn>
                <a:cxn ang="0">
                  <a:pos x="20" y="51"/>
                </a:cxn>
                <a:cxn ang="0">
                  <a:pos x="13" y="64"/>
                </a:cxn>
                <a:cxn ang="0">
                  <a:pos x="7" y="76"/>
                </a:cxn>
                <a:cxn ang="0">
                  <a:pos x="3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2" y="92"/>
                </a:cxn>
                <a:cxn ang="0">
                  <a:pos x="16" y="79"/>
                </a:cxn>
                <a:cxn ang="0">
                  <a:pos x="22" y="65"/>
                </a:cxn>
                <a:cxn ang="0">
                  <a:pos x="30" y="54"/>
                </a:cxn>
                <a:cxn ang="0">
                  <a:pos x="38" y="41"/>
                </a:cxn>
                <a:cxn ang="0">
                  <a:pos x="46" y="30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4" y="5"/>
                </a:cxn>
                <a:cxn ang="0">
                  <a:pos x="64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111">
                  <a:moveTo>
                    <a:pt x="55" y="2"/>
                  </a:moveTo>
                  <a:lnTo>
                    <a:pt x="55" y="2"/>
                  </a:lnTo>
                  <a:lnTo>
                    <a:pt x="37" y="27"/>
                  </a:lnTo>
                  <a:lnTo>
                    <a:pt x="29" y="38"/>
                  </a:lnTo>
                  <a:lnTo>
                    <a:pt x="20" y="51"/>
                  </a:lnTo>
                  <a:lnTo>
                    <a:pt x="13" y="64"/>
                  </a:lnTo>
                  <a:lnTo>
                    <a:pt x="7" y="76"/>
                  </a:lnTo>
                  <a:lnTo>
                    <a:pt x="3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2" y="92"/>
                  </a:lnTo>
                  <a:lnTo>
                    <a:pt x="16" y="79"/>
                  </a:lnTo>
                  <a:lnTo>
                    <a:pt x="22" y="65"/>
                  </a:lnTo>
                  <a:lnTo>
                    <a:pt x="30" y="54"/>
                  </a:lnTo>
                  <a:lnTo>
                    <a:pt x="38" y="41"/>
                  </a:lnTo>
                  <a:lnTo>
                    <a:pt x="46" y="3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3" name="Freeform 177"/>
            <p:cNvSpPr/>
            <p:nvPr/>
          </p:nvSpPr>
          <p:spPr bwMode="auto">
            <a:xfrm>
              <a:off x="4322763" y="3608388"/>
              <a:ext cx="34925" cy="58738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3" y="28"/>
                </a:cxn>
                <a:cxn ang="0">
                  <a:pos x="27" y="54"/>
                </a:cxn>
                <a:cxn ang="0">
                  <a:pos x="13" y="80"/>
                </a:cxn>
                <a:cxn ang="0">
                  <a:pos x="7" y="9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5" y="96"/>
                </a:cxn>
                <a:cxn ang="0">
                  <a:pos x="22" y="83"/>
                </a:cxn>
                <a:cxn ang="0">
                  <a:pos x="37" y="58"/>
                </a:cxn>
                <a:cxn ang="0">
                  <a:pos x="51" y="32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5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13">
                  <a:moveTo>
                    <a:pt x="58" y="2"/>
                  </a:moveTo>
                  <a:lnTo>
                    <a:pt x="58" y="2"/>
                  </a:lnTo>
                  <a:lnTo>
                    <a:pt x="43" y="28"/>
                  </a:lnTo>
                  <a:lnTo>
                    <a:pt x="27" y="54"/>
                  </a:lnTo>
                  <a:lnTo>
                    <a:pt x="13" y="80"/>
                  </a:lnTo>
                  <a:lnTo>
                    <a:pt x="7" y="9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5" y="96"/>
                  </a:lnTo>
                  <a:lnTo>
                    <a:pt x="22" y="83"/>
                  </a:lnTo>
                  <a:lnTo>
                    <a:pt x="37" y="58"/>
                  </a:lnTo>
                  <a:lnTo>
                    <a:pt x="51" y="32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4" name="Freeform 178"/>
            <p:cNvSpPr/>
            <p:nvPr/>
          </p:nvSpPr>
          <p:spPr bwMode="auto">
            <a:xfrm>
              <a:off x="4376738" y="3624263"/>
              <a:ext cx="28575" cy="492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8"/>
                </a:cxn>
                <a:cxn ang="0">
                  <a:pos x="41" y="13"/>
                </a:cxn>
                <a:cxn ang="0">
                  <a:pos x="36" y="23"/>
                </a:cxn>
                <a:cxn ang="0">
                  <a:pos x="30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0" y="52"/>
                </a:cxn>
                <a:cxn ang="0">
                  <a:pos x="13" y="63"/>
                </a:cxn>
                <a:cxn ang="0">
                  <a:pos x="6" y="7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3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15" y="78"/>
                </a:cxn>
                <a:cxn ang="0">
                  <a:pos x="22" y="65"/>
                </a:cxn>
                <a:cxn ang="0">
                  <a:pos x="37" y="42"/>
                </a:cxn>
                <a:cxn ang="0">
                  <a:pos x="37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92">
                  <a:moveTo>
                    <a:pt x="45" y="4"/>
                  </a:moveTo>
                  <a:lnTo>
                    <a:pt x="45" y="4"/>
                  </a:lnTo>
                  <a:lnTo>
                    <a:pt x="44" y="8"/>
                  </a:lnTo>
                  <a:lnTo>
                    <a:pt x="41" y="13"/>
                  </a:lnTo>
                  <a:lnTo>
                    <a:pt x="36" y="23"/>
                  </a:lnTo>
                  <a:lnTo>
                    <a:pt x="30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0" y="52"/>
                  </a:lnTo>
                  <a:lnTo>
                    <a:pt x="13" y="63"/>
                  </a:lnTo>
                  <a:lnTo>
                    <a:pt x="6" y="7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3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15" y="78"/>
                  </a:lnTo>
                  <a:lnTo>
                    <a:pt x="22" y="65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5" name="Freeform 179"/>
            <p:cNvSpPr/>
            <p:nvPr/>
          </p:nvSpPr>
          <p:spPr bwMode="auto">
            <a:xfrm>
              <a:off x="4427538" y="3629025"/>
              <a:ext cx="26988" cy="476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3"/>
                </a:cxn>
                <a:cxn ang="0">
                  <a:pos x="31" y="22"/>
                </a:cxn>
                <a:cxn ang="0">
                  <a:pos x="31" y="22"/>
                </a:cxn>
                <a:cxn ang="0">
                  <a:pos x="22" y="31"/>
                </a:cxn>
                <a:cxn ang="0">
                  <a:pos x="19" y="37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3" y="5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3" y="77"/>
                </a:cxn>
                <a:cxn ang="0">
                  <a:pos x="17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6" y="44"/>
                </a:cxn>
                <a:cxn ang="0">
                  <a:pos x="29" y="39"/>
                </a:cxn>
                <a:cxn ang="0">
                  <a:pos x="37" y="28"/>
                </a:cxn>
                <a:cxn ang="0">
                  <a:pos x="44" y="18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5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9">
                  <a:moveTo>
                    <a:pt x="42" y="3"/>
                  </a:moveTo>
                  <a:lnTo>
                    <a:pt x="42" y="3"/>
                  </a:lnTo>
                  <a:lnTo>
                    <a:pt x="37" y="13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2" y="31"/>
                  </a:lnTo>
                  <a:lnTo>
                    <a:pt x="19" y="37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3" y="5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3" y="77"/>
                  </a:lnTo>
                  <a:lnTo>
                    <a:pt x="17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6" y="44"/>
                  </a:lnTo>
                  <a:lnTo>
                    <a:pt x="29" y="39"/>
                  </a:lnTo>
                  <a:lnTo>
                    <a:pt x="37" y="28"/>
                  </a:lnTo>
                  <a:lnTo>
                    <a:pt x="44" y="1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5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6" name="Freeform 180"/>
            <p:cNvSpPr/>
            <p:nvPr/>
          </p:nvSpPr>
          <p:spPr bwMode="auto">
            <a:xfrm>
              <a:off x="4484688" y="3627438"/>
              <a:ext cx="28575" cy="5397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9" y="19"/>
                </a:cxn>
                <a:cxn ang="0">
                  <a:pos x="31" y="34"/>
                </a:cxn>
                <a:cxn ang="0">
                  <a:pos x="23" y="49"/>
                </a:cxn>
                <a:cxn ang="0">
                  <a:pos x="15" y="64"/>
                </a:cxn>
                <a:cxn ang="0">
                  <a:pos x="15" y="64"/>
                </a:cxn>
                <a:cxn ang="0">
                  <a:pos x="10" y="72"/>
                </a:cxn>
                <a:cxn ang="0">
                  <a:pos x="4" y="80"/>
                </a:cxn>
                <a:cxn ang="0">
                  <a:pos x="2" y="84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1" y="95"/>
                </a:cxn>
                <a:cxn ang="0">
                  <a:pos x="11" y="95"/>
                </a:cxn>
                <a:cxn ang="0">
                  <a:pos x="11" y="90"/>
                </a:cxn>
                <a:cxn ang="0">
                  <a:pos x="12" y="85"/>
                </a:cxn>
                <a:cxn ang="0">
                  <a:pos x="15" y="80"/>
                </a:cxn>
                <a:cxn ang="0">
                  <a:pos x="18" y="74"/>
                </a:cxn>
                <a:cxn ang="0">
                  <a:pos x="26" y="62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39" y="43"/>
                </a:cxn>
                <a:cxn ang="0">
                  <a:pos x="45" y="30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5" h="101">
                  <a:moveTo>
                    <a:pt x="46" y="3"/>
                  </a:moveTo>
                  <a:lnTo>
                    <a:pt x="46" y="3"/>
                  </a:lnTo>
                  <a:lnTo>
                    <a:pt x="39" y="19"/>
                  </a:lnTo>
                  <a:lnTo>
                    <a:pt x="31" y="34"/>
                  </a:lnTo>
                  <a:lnTo>
                    <a:pt x="23" y="49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0" y="72"/>
                  </a:lnTo>
                  <a:lnTo>
                    <a:pt x="4" y="80"/>
                  </a:lnTo>
                  <a:lnTo>
                    <a:pt x="2" y="84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90"/>
                  </a:lnTo>
                  <a:lnTo>
                    <a:pt x="12" y="85"/>
                  </a:lnTo>
                  <a:lnTo>
                    <a:pt x="15" y="80"/>
                  </a:lnTo>
                  <a:lnTo>
                    <a:pt x="18" y="74"/>
                  </a:lnTo>
                  <a:lnTo>
                    <a:pt x="26" y="62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9" y="43"/>
                  </a:lnTo>
                  <a:lnTo>
                    <a:pt x="45" y="30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7" name="Freeform 181"/>
            <p:cNvSpPr/>
            <p:nvPr/>
          </p:nvSpPr>
          <p:spPr bwMode="auto">
            <a:xfrm>
              <a:off x="4537075" y="3627438"/>
              <a:ext cx="23813" cy="4921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2" y="15"/>
                </a:cxn>
                <a:cxn ang="0">
                  <a:pos x="27" y="25"/>
                </a:cxn>
                <a:cxn ang="0">
                  <a:pos x="16" y="47"/>
                </a:cxn>
                <a:cxn ang="0">
                  <a:pos x="16" y="47"/>
                </a:cxn>
                <a:cxn ang="0">
                  <a:pos x="11" y="56"/>
                </a:cxn>
                <a:cxn ang="0">
                  <a:pos x="8" y="67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2" y="80"/>
                </a:cxn>
                <a:cxn ang="0">
                  <a:pos x="14" y="71"/>
                </a:cxn>
                <a:cxn ang="0">
                  <a:pos x="14" y="71"/>
                </a:cxn>
                <a:cxn ang="0">
                  <a:pos x="16" y="64"/>
                </a:cxn>
                <a:cxn ang="0">
                  <a:pos x="19" y="58"/>
                </a:cxn>
                <a:cxn ang="0">
                  <a:pos x="27" y="47"/>
                </a:cxn>
                <a:cxn ang="0">
                  <a:pos x="27" y="47"/>
                </a:cxn>
                <a:cxn ang="0">
                  <a:pos x="36" y="27"/>
                </a:cxn>
                <a:cxn ang="0">
                  <a:pos x="41" y="17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92">
                  <a:moveTo>
                    <a:pt x="35" y="4"/>
                  </a:moveTo>
                  <a:lnTo>
                    <a:pt x="35" y="4"/>
                  </a:lnTo>
                  <a:lnTo>
                    <a:pt x="32" y="15"/>
                  </a:lnTo>
                  <a:lnTo>
                    <a:pt x="27" y="25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1" y="56"/>
                  </a:lnTo>
                  <a:lnTo>
                    <a:pt x="8" y="67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2" y="80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6" y="64"/>
                  </a:lnTo>
                  <a:lnTo>
                    <a:pt x="19" y="58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36" y="27"/>
                  </a:lnTo>
                  <a:lnTo>
                    <a:pt x="41" y="17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8" name="Freeform 182"/>
            <p:cNvSpPr/>
            <p:nvPr/>
          </p:nvSpPr>
          <p:spPr bwMode="auto">
            <a:xfrm>
              <a:off x="4575175" y="3627438"/>
              <a:ext cx="25400" cy="53975"/>
            </a:xfrm>
            <a:custGeom>
              <a:avLst/>
              <a:gdLst/>
              <a:ahLst/>
              <a:cxnLst>
                <a:cxn ang="0">
                  <a:pos x="39" y="5"/>
                </a:cxn>
                <a:cxn ang="0">
                  <a:pos x="39" y="5"/>
                </a:cxn>
                <a:cxn ang="0">
                  <a:pos x="38" y="12"/>
                </a:cxn>
                <a:cxn ang="0">
                  <a:pos x="37" y="18"/>
                </a:cxn>
                <a:cxn ang="0">
                  <a:pos x="31" y="30"/>
                </a:cxn>
                <a:cxn ang="0">
                  <a:pos x="26" y="42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63"/>
                </a:cxn>
                <a:cxn ang="0">
                  <a:pos x="10" y="7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5" y="87"/>
                </a:cxn>
                <a:cxn ang="0">
                  <a:pos x="20" y="76"/>
                </a:cxn>
                <a:cxn ang="0">
                  <a:pos x="32" y="53"/>
                </a:cxn>
                <a:cxn ang="0">
                  <a:pos x="38" y="42"/>
                </a:cxn>
                <a:cxn ang="0">
                  <a:pos x="43" y="29"/>
                </a:cxn>
                <a:cxn ang="0">
                  <a:pos x="46" y="18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5"/>
                </a:cxn>
                <a:cxn ang="0">
                  <a:pos x="39" y="5"/>
                </a:cxn>
              </a:cxnLst>
              <a:rect l="0" t="0" r="r" b="b"/>
              <a:pathLst>
                <a:path w="48" h="102">
                  <a:moveTo>
                    <a:pt x="39" y="5"/>
                  </a:moveTo>
                  <a:lnTo>
                    <a:pt x="39" y="5"/>
                  </a:lnTo>
                  <a:lnTo>
                    <a:pt x="38" y="12"/>
                  </a:lnTo>
                  <a:lnTo>
                    <a:pt x="37" y="18"/>
                  </a:lnTo>
                  <a:lnTo>
                    <a:pt x="31" y="30"/>
                  </a:lnTo>
                  <a:lnTo>
                    <a:pt x="26" y="42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63"/>
                  </a:lnTo>
                  <a:lnTo>
                    <a:pt x="10" y="7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5" y="87"/>
                  </a:lnTo>
                  <a:lnTo>
                    <a:pt x="20" y="76"/>
                  </a:lnTo>
                  <a:lnTo>
                    <a:pt x="32" y="53"/>
                  </a:lnTo>
                  <a:lnTo>
                    <a:pt x="38" y="42"/>
                  </a:lnTo>
                  <a:lnTo>
                    <a:pt x="43" y="29"/>
                  </a:lnTo>
                  <a:lnTo>
                    <a:pt x="46" y="18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5"/>
                  </a:lnTo>
                  <a:lnTo>
                    <a:pt x="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9" name="Freeform 183"/>
            <p:cNvSpPr/>
            <p:nvPr/>
          </p:nvSpPr>
          <p:spPr bwMode="auto">
            <a:xfrm>
              <a:off x="4622800" y="3640138"/>
              <a:ext cx="22225" cy="4127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7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14" y="42"/>
                </a:cxn>
                <a:cxn ang="0">
                  <a:pos x="9" y="52"/>
                </a:cxn>
                <a:cxn ang="0">
                  <a:pos x="5" y="62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66"/>
                </a:cxn>
                <a:cxn ang="0">
                  <a:pos x="17" y="58"/>
                </a:cxn>
                <a:cxn ang="0">
                  <a:pos x="21" y="50"/>
                </a:cxn>
                <a:cxn ang="0">
                  <a:pos x="25" y="40"/>
                </a:cxn>
                <a:cxn ang="0">
                  <a:pos x="25" y="40"/>
                </a:cxn>
                <a:cxn ang="0">
                  <a:pos x="33" y="23"/>
                </a:cxn>
                <a:cxn ang="0">
                  <a:pos x="36" y="15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9">
                  <a:moveTo>
                    <a:pt x="33" y="2"/>
                  </a:moveTo>
                  <a:lnTo>
                    <a:pt x="33" y="2"/>
                  </a:lnTo>
                  <a:lnTo>
                    <a:pt x="24" y="17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4" y="42"/>
                  </a:lnTo>
                  <a:lnTo>
                    <a:pt x="9" y="52"/>
                  </a:lnTo>
                  <a:lnTo>
                    <a:pt x="5" y="62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66"/>
                  </a:lnTo>
                  <a:lnTo>
                    <a:pt x="17" y="58"/>
                  </a:lnTo>
                  <a:lnTo>
                    <a:pt x="21" y="5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33" y="23"/>
                  </a:lnTo>
                  <a:lnTo>
                    <a:pt x="36" y="15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0" name="Freeform 184"/>
            <p:cNvSpPr/>
            <p:nvPr/>
          </p:nvSpPr>
          <p:spPr bwMode="auto">
            <a:xfrm>
              <a:off x="4673600" y="3633788"/>
              <a:ext cx="17463" cy="476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4"/>
                </a:cxn>
                <a:cxn ang="0">
                  <a:pos x="23" y="24"/>
                </a:cxn>
                <a:cxn ang="0">
                  <a:pos x="16" y="45"/>
                </a:cxn>
                <a:cxn ang="0">
                  <a:pos x="8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7" y="67"/>
                </a:cxn>
                <a:cxn ang="0">
                  <a:pos x="26" y="46"/>
                </a:cxn>
                <a:cxn ang="0">
                  <a:pos x="29" y="36"/>
                </a:cxn>
                <a:cxn ang="0">
                  <a:pos x="32" y="25"/>
                </a:cxn>
                <a:cxn ang="0">
                  <a:pos x="34" y="14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91">
                  <a:moveTo>
                    <a:pt x="26" y="4"/>
                  </a:moveTo>
                  <a:lnTo>
                    <a:pt x="26" y="4"/>
                  </a:lnTo>
                  <a:lnTo>
                    <a:pt x="25" y="14"/>
                  </a:lnTo>
                  <a:lnTo>
                    <a:pt x="23" y="24"/>
                  </a:lnTo>
                  <a:lnTo>
                    <a:pt x="16" y="45"/>
                  </a:lnTo>
                  <a:lnTo>
                    <a:pt x="8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7" y="67"/>
                  </a:lnTo>
                  <a:lnTo>
                    <a:pt x="26" y="46"/>
                  </a:lnTo>
                  <a:lnTo>
                    <a:pt x="29" y="36"/>
                  </a:lnTo>
                  <a:lnTo>
                    <a:pt x="32" y="25"/>
                  </a:lnTo>
                  <a:lnTo>
                    <a:pt x="34" y="1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1" name="Freeform 185"/>
            <p:cNvSpPr/>
            <p:nvPr/>
          </p:nvSpPr>
          <p:spPr bwMode="auto">
            <a:xfrm>
              <a:off x="4721225" y="3630613"/>
              <a:ext cx="25400" cy="508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21" y="46"/>
                </a:cxn>
                <a:cxn ang="0">
                  <a:pos x="11" y="68"/>
                </a:cxn>
                <a:cxn ang="0">
                  <a:pos x="1" y="89"/>
                </a:cxn>
                <a:cxn ang="0">
                  <a:pos x="1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5"/>
                </a:cxn>
                <a:cxn ang="0">
                  <a:pos x="3" y="96"/>
                </a:cxn>
                <a:cxn ang="0">
                  <a:pos x="4" y="96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3"/>
                </a:cxn>
                <a:cxn ang="0">
                  <a:pos x="29" y="51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8" y="6"/>
                </a:cxn>
                <a:cxn ang="0">
                  <a:pos x="48" y="5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96">
                  <a:moveTo>
                    <a:pt x="39" y="4"/>
                  </a:moveTo>
                  <a:lnTo>
                    <a:pt x="39" y="4"/>
                  </a:lnTo>
                  <a:lnTo>
                    <a:pt x="21" y="46"/>
                  </a:lnTo>
                  <a:lnTo>
                    <a:pt x="11" y="6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5"/>
                  </a:lnTo>
                  <a:lnTo>
                    <a:pt x="3" y="96"/>
                  </a:lnTo>
                  <a:lnTo>
                    <a:pt x="4" y="96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3"/>
                  </a:lnTo>
                  <a:lnTo>
                    <a:pt x="29" y="51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2" name="Freeform 186"/>
            <p:cNvSpPr/>
            <p:nvPr/>
          </p:nvSpPr>
          <p:spPr bwMode="auto">
            <a:xfrm>
              <a:off x="4845050" y="3554413"/>
              <a:ext cx="20638" cy="444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8" y="8"/>
                </a:cxn>
                <a:cxn ang="0">
                  <a:pos x="25" y="15"/>
                </a:cxn>
                <a:cxn ang="0">
                  <a:pos x="21" y="30"/>
                </a:cxn>
                <a:cxn ang="0">
                  <a:pos x="21" y="30"/>
                </a:cxn>
                <a:cxn ang="0">
                  <a:pos x="17" y="43"/>
                </a:cxn>
                <a:cxn ang="0">
                  <a:pos x="11" y="54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66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8" y="39"/>
                </a:cxn>
                <a:cxn ang="0">
                  <a:pos x="30" y="29"/>
                </a:cxn>
                <a:cxn ang="0">
                  <a:pos x="33" y="21"/>
                </a:cxn>
                <a:cxn ang="0">
                  <a:pos x="36" y="13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1" y="8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85">
                  <a:moveTo>
                    <a:pt x="33" y="1"/>
                  </a:moveTo>
                  <a:lnTo>
                    <a:pt x="33" y="1"/>
                  </a:lnTo>
                  <a:lnTo>
                    <a:pt x="28" y="8"/>
                  </a:lnTo>
                  <a:lnTo>
                    <a:pt x="25" y="15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17" y="43"/>
                  </a:lnTo>
                  <a:lnTo>
                    <a:pt x="11" y="5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66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8" y="39"/>
                  </a:lnTo>
                  <a:lnTo>
                    <a:pt x="30" y="29"/>
                  </a:lnTo>
                  <a:lnTo>
                    <a:pt x="33" y="21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3" name="Freeform 187"/>
            <p:cNvSpPr/>
            <p:nvPr/>
          </p:nvSpPr>
          <p:spPr bwMode="auto">
            <a:xfrm>
              <a:off x="4886325" y="3551238"/>
              <a:ext cx="23813" cy="39688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7"/>
                </a:cxn>
                <a:cxn ang="0">
                  <a:pos x="32" y="10"/>
                </a:cxn>
                <a:cxn ang="0">
                  <a:pos x="28" y="18"/>
                </a:cxn>
                <a:cxn ang="0">
                  <a:pos x="23" y="24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5" y="42"/>
                </a:cxn>
                <a:cxn ang="0">
                  <a:pos x="10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7" y="58"/>
                </a:cxn>
                <a:cxn ang="0">
                  <a:pos x="22" y="50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41" y="15"/>
                </a:cxn>
                <a:cxn ang="0">
                  <a:pos x="43" y="1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76">
                  <a:moveTo>
                    <a:pt x="35" y="3"/>
                  </a:moveTo>
                  <a:lnTo>
                    <a:pt x="35" y="3"/>
                  </a:lnTo>
                  <a:lnTo>
                    <a:pt x="34" y="7"/>
                  </a:lnTo>
                  <a:lnTo>
                    <a:pt x="32" y="10"/>
                  </a:lnTo>
                  <a:lnTo>
                    <a:pt x="28" y="18"/>
                  </a:lnTo>
                  <a:lnTo>
                    <a:pt x="23" y="24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5" y="42"/>
                  </a:lnTo>
                  <a:lnTo>
                    <a:pt x="10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7" y="58"/>
                  </a:lnTo>
                  <a:lnTo>
                    <a:pt x="22" y="5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1" y="15"/>
                  </a:lnTo>
                  <a:lnTo>
                    <a:pt x="43" y="1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4" name="Freeform 188"/>
            <p:cNvSpPr/>
            <p:nvPr/>
          </p:nvSpPr>
          <p:spPr bwMode="auto">
            <a:xfrm>
              <a:off x="4919663" y="3527425"/>
              <a:ext cx="12700" cy="412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2"/>
                </a:cxn>
                <a:cxn ang="0">
                  <a:pos x="11" y="19"/>
                </a:cxn>
                <a:cxn ang="0">
                  <a:pos x="10" y="26"/>
                </a:cxn>
                <a:cxn ang="0">
                  <a:pos x="9" y="34"/>
                </a:cxn>
                <a:cxn ang="0">
                  <a:pos x="9" y="34"/>
                </a:cxn>
                <a:cxn ang="0">
                  <a:pos x="9" y="44"/>
                </a:cxn>
                <a:cxn ang="0">
                  <a:pos x="8" y="53"/>
                </a:cxn>
                <a:cxn ang="0">
                  <a:pos x="5" y="6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17" y="61"/>
                </a:cxn>
                <a:cxn ang="0">
                  <a:pos x="18" y="5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1" y="23"/>
                </a:cxn>
                <a:cxn ang="0">
                  <a:pos x="22" y="14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78">
                  <a:moveTo>
                    <a:pt x="14" y="4"/>
                  </a:moveTo>
                  <a:lnTo>
                    <a:pt x="14" y="4"/>
                  </a:lnTo>
                  <a:lnTo>
                    <a:pt x="13" y="12"/>
                  </a:lnTo>
                  <a:lnTo>
                    <a:pt x="11" y="19"/>
                  </a:lnTo>
                  <a:lnTo>
                    <a:pt x="10" y="2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44"/>
                  </a:lnTo>
                  <a:lnTo>
                    <a:pt x="8" y="53"/>
                  </a:lnTo>
                  <a:lnTo>
                    <a:pt x="5" y="6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17" y="61"/>
                  </a:lnTo>
                  <a:lnTo>
                    <a:pt x="18" y="5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1" y="23"/>
                  </a:lnTo>
                  <a:lnTo>
                    <a:pt x="22" y="1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5" name="Freeform 189"/>
            <p:cNvSpPr/>
            <p:nvPr/>
          </p:nvSpPr>
          <p:spPr bwMode="auto">
            <a:xfrm>
              <a:off x="4814888" y="3349625"/>
              <a:ext cx="12700" cy="33338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5" y="12"/>
                </a:cxn>
                <a:cxn ang="0">
                  <a:pos x="14" y="18"/>
                </a:cxn>
                <a:cxn ang="0">
                  <a:pos x="8" y="32"/>
                </a:cxn>
                <a:cxn ang="0">
                  <a:pos x="3" y="44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46"/>
                </a:cxn>
                <a:cxn ang="0">
                  <a:pos x="18" y="33"/>
                </a:cxn>
                <a:cxn ang="0">
                  <a:pos x="23" y="19"/>
                </a:cxn>
                <a:cxn ang="0">
                  <a:pos x="24" y="12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5" y="3"/>
                </a:cxn>
                <a:cxn ang="0">
                  <a:pos x="24" y="2"/>
                </a:cxn>
                <a:cxn ang="0">
                  <a:pos x="22" y="1"/>
                </a:cxn>
                <a:cxn ang="0">
                  <a:pos x="21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25" h="63">
                  <a:moveTo>
                    <a:pt x="16" y="5"/>
                  </a:moveTo>
                  <a:lnTo>
                    <a:pt x="16" y="5"/>
                  </a:lnTo>
                  <a:lnTo>
                    <a:pt x="15" y="12"/>
                  </a:lnTo>
                  <a:lnTo>
                    <a:pt x="14" y="18"/>
                  </a:lnTo>
                  <a:lnTo>
                    <a:pt x="8" y="32"/>
                  </a:lnTo>
                  <a:lnTo>
                    <a:pt x="3" y="44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46"/>
                  </a:lnTo>
                  <a:lnTo>
                    <a:pt x="18" y="33"/>
                  </a:lnTo>
                  <a:lnTo>
                    <a:pt x="23" y="19"/>
                  </a:lnTo>
                  <a:lnTo>
                    <a:pt x="24" y="12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6" name="Freeform 190"/>
            <p:cNvSpPr/>
            <p:nvPr/>
          </p:nvSpPr>
          <p:spPr bwMode="auto">
            <a:xfrm>
              <a:off x="4838700" y="3357563"/>
              <a:ext cx="19050" cy="3175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7" y="13"/>
                </a:cxn>
                <a:cxn ang="0">
                  <a:pos x="9" y="26"/>
                </a:cxn>
                <a:cxn ang="0">
                  <a:pos x="6" y="32"/>
                </a:cxn>
                <a:cxn ang="0">
                  <a:pos x="3" y="40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9"/>
                </a:cxn>
                <a:cxn ang="0">
                  <a:pos x="12" y="42"/>
                </a:cxn>
                <a:cxn ang="0">
                  <a:pos x="14" y="35"/>
                </a:cxn>
                <a:cxn ang="0">
                  <a:pos x="17" y="29"/>
                </a:cxn>
                <a:cxn ang="0">
                  <a:pos x="25" y="1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5" h="60">
                  <a:moveTo>
                    <a:pt x="27" y="1"/>
                  </a:moveTo>
                  <a:lnTo>
                    <a:pt x="27" y="1"/>
                  </a:lnTo>
                  <a:lnTo>
                    <a:pt x="17" y="13"/>
                  </a:lnTo>
                  <a:lnTo>
                    <a:pt x="9" y="26"/>
                  </a:lnTo>
                  <a:lnTo>
                    <a:pt x="6" y="32"/>
                  </a:lnTo>
                  <a:lnTo>
                    <a:pt x="3" y="40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9"/>
                  </a:lnTo>
                  <a:lnTo>
                    <a:pt x="12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5" y="1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7" name="Freeform 191"/>
            <p:cNvSpPr/>
            <p:nvPr/>
          </p:nvSpPr>
          <p:spPr bwMode="auto">
            <a:xfrm>
              <a:off x="4862513" y="3367088"/>
              <a:ext cx="17463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2"/>
                </a:cxn>
                <a:cxn ang="0">
                  <a:pos x="20" y="20"/>
                </a:cxn>
                <a:cxn ang="0">
                  <a:pos x="17" y="26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3" y="5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8" y="66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6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32" y="12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2" h="66">
                  <a:moveTo>
                    <a:pt x="23" y="5"/>
                  </a:moveTo>
                  <a:lnTo>
                    <a:pt x="23" y="5"/>
                  </a:lnTo>
                  <a:lnTo>
                    <a:pt x="22" y="12"/>
                  </a:lnTo>
                  <a:lnTo>
                    <a:pt x="20" y="20"/>
                  </a:lnTo>
                  <a:lnTo>
                    <a:pt x="17" y="26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3" y="5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8" y="66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6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2" y="12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8" name="Freeform 192"/>
            <p:cNvSpPr/>
            <p:nvPr/>
          </p:nvSpPr>
          <p:spPr bwMode="auto">
            <a:xfrm>
              <a:off x="4878388" y="3389313"/>
              <a:ext cx="17463" cy="3810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0" y="20"/>
                </a:cxn>
                <a:cxn ang="0">
                  <a:pos x="15" y="36"/>
                </a:cxn>
                <a:cxn ang="0">
                  <a:pos x="8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3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3" y="39"/>
                </a:cxn>
                <a:cxn ang="0">
                  <a:pos x="29" y="23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5" h="73">
                  <a:moveTo>
                    <a:pt x="25" y="3"/>
                  </a:moveTo>
                  <a:lnTo>
                    <a:pt x="25" y="3"/>
                  </a:lnTo>
                  <a:lnTo>
                    <a:pt x="20" y="20"/>
                  </a:lnTo>
                  <a:lnTo>
                    <a:pt x="15" y="36"/>
                  </a:lnTo>
                  <a:lnTo>
                    <a:pt x="8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3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3" y="39"/>
                  </a:lnTo>
                  <a:lnTo>
                    <a:pt x="29" y="23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9" name="Freeform 193"/>
            <p:cNvSpPr/>
            <p:nvPr/>
          </p:nvSpPr>
          <p:spPr bwMode="auto">
            <a:xfrm>
              <a:off x="4897438" y="3411538"/>
              <a:ext cx="23813" cy="508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2"/>
                </a:cxn>
                <a:cxn ang="0">
                  <a:pos x="28" y="24"/>
                </a:cxn>
                <a:cxn ang="0">
                  <a:pos x="18" y="46"/>
                </a:cxn>
                <a:cxn ang="0">
                  <a:pos x="10" y="68"/>
                </a:cxn>
                <a:cxn ang="0">
                  <a:pos x="5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7"/>
                </a:cxn>
                <a:cxn ang="0">
                  <a:pos x="5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3" y="85"/>
                </a:cxn>
                <a:cxn ang="0">
                  <a:pos x="18" y="73"/>
                </a:cxn>
                <a:cxn ang="0">
                  <a:pos x="27" y="51"/>
                </a:cxn>
                <a:cxn ang="0">
                  <a:pos x="36" y="29"/>
                </a:cxn>
                <a:cxn ang="0">
                  <a:pos x="41" y="17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97">
                  <a:moveTo>
                    <a:pt x="38" y="2"/>
                  </a:moveTo>
                  <a:lnTo>
                    <a:pt x="38" y="2"/>
                  </a:lnTo>
                  <a:lnTo>
                    <a:pt x="33" y="12"/>
                  </a:lnTo>
                  <a:lnTo>
                    <a:pt x="28" y="24"/>
                  </a:lnTo>
                  <a:lnTo>
                    <a:pt x="18" y="46"/>
                  </a:lnTo>
                  <a:lnTo>
                    <a:pt x="10" y="68"/>
                  </a:lnTo>
                  <a:lnTo>
                    <a:pt x="5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7"/>
                  </a:lnTo>
                  <a:lnTo>
                    <a:pt x="5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3" y="85"/>
                  </a:lnTo>
                  <a:lnTo>
                    <a:pt x="18" y="73"/>
                  </a:lnTo>
                  <a:lnTo>
                    <a:pt x="27" y="51"/>
                  </a:lnTo>
                  <a:lnTo>
                    <a:pt x="36" y="29"/>
                  </a:lnTo>
                  <a:lnTo>
                    <a:pt x="41" y="17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0" name="Freeform 194"/>
            <p:cNvSpPr/>
            <p:nvPr/>
          </p:nvSpPr>
          <p:spPr bwMode="auto">
            <a:xfrm>
              <a:off x="4216400" y="3729038"/>
              <a:ext cx="19050" cy="3651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16"/>
                </a:cxn>
                <a:cxn ang="0">
                  <a:pos x="12" y="32"/>
                </a:cxn>
                <a:cxn ang="0">
                  <a:pos x="6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5" y="51"/>
                </a:cxn>
                <a:cxn ang="0">
                  <a:pos x="20" y="36"/>
                </a:cxn>
                <a:cxn ang="0">
                  <a:pos x="27" y="21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6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6" h="69">
                  <a:moveTo>
                    <a:pt x="26" y="2"/>
                  </a:moveTo>
                  <a:lnTo>
                    <a:pt x="26" y="2"/>
                  </a:lnTo>
                  <a:lnTo>
                    <a:pt x="18" y="16"/>
                  </a:lnTo>
                  <a:lnTo>
                    <a:pt x="12" y="32"/>
                  </a:lnTo>
                  <a:lnTo>
                    <a:pt x="6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5" y="51"/>
                  </a:lnTo>
                  <a:lnTo>
                    <a:pt x="20" y="36"/>
                  </a:lnTo>
                  <a:lnTo>
                    <a:pt x="27" y="21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1" name="Freeform 195"/>
            <p:cNvSpPr/>
            <p:nvPr/>
          </p:nvSpPr>
          <p:spPr bwMode="auto">
            <a:xfrm>
              <a:off x="4251325" y="3738563"/>
              <a:ext cx="25400" cy="39688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7"/>
                </a:cxn>
                <a:cxn ang="0">
                  <a:pos x="17" y="34"/>
                </a:cxn>
                <a:cxn ang="0">
                  <a:pos x="8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2" y="74"/>
                </a:cxn>
                <a:cxn ang="0">
                  <a:pos x="3" y="74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6" y="38"/>
                </a:cxn>
                <a:cxn ang="0">
                  <a:pos x="36" y="21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74">
                  <a:moveTo>
                    <a:pt x="39" y="2"/>
                  </a:moveTo>
                  <a:lnTo>
                    <a:pt x="39" y="2"/>
                  </a:lnTo>
                  <a:lnTo>
                    <a:pt x="28" y="17"/>
                  </a:lnTo>
                  <a:lnTo>
                    <a:pt x="17" y="34"/>
                  </a:lnTo>
                  <a:lnTo>
                    <a:pt x="8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2" y="74"/>
                  </a:lnTo>
                  <a:lnTo>
                    <a:pt x="3" y="74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6" y="38"/>
                  </a:lnTo>
                  <a:lnTo>
                    <a:pt x="36" y="21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2" name="Freeform 196"/>
            <p:cNvSpPr/>
            <p:nvPr/>
          </p:nvSpPr>
          <p:spPr bwMode="auto">
            <a:xfrm>
              <a:off x="4294188" y="3748088"/>
              <a:ext cx="23813" cy="46038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9"/>
                </a:cxn>
                <a:cxn ang="0">
                  <a:pos x="32" y="11"/>
                </a:cxn>
                <a:cxn ang="0">
                  <a:pos x="30" y="13"/>
                </a:cxn>
                <a:cxn ang="0">
                  <a:pos x="29" y="16"/>
                </a:cxn>
                <a:cxn ang="0">
                  <a:pos x="29" y="16"/>
                </a:cxn>
                <a:cxn ang="0">
                  <a:pos x="22" y="27"/>
                </a:cxn>
                <a:cxn ang="0">
                  <a:pos x="16" y="39"/>
                </a:cxn>
                <a:cxn ang="0">
                  <a:pos x="16" y="39"/>
                </a:cxn>
                <a:cxn ang="0">
                  <a:pos x="11" y="48"/>
                </a:cxn>
                <a:cxn ang="0">
                  <a:pos x="7" y="5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3" y="70"/>
                </a:cxn>
                <a:cxn ang="0">
                  <a:pos x="18" y="57"/>
                </a:cxn>
                <a:cxn ang="0">
                  <a:pos x="23" y="46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39" y="20"/>
                </a:cxn>
                <a:cxn ang="0">
                  <a:pos x="42" y="13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85">
                  <a:moveTo>
                    <a:pt x="35" y="4"/>
                  </a:moveTo>
                  <a:lnTo>
                    <a:pt x="35" y="4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0" y="13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2" y="27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1" y="48"/>
                  </a:lnTo>
                  <a:lnTo>
                    <a:pt x="7" y="5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3" y="70"/>
                  </a:lnTo>
                  <a:lnTo>
                    <a:pt x="18" y="57"/>
                  </a:lnTo>
                  <a:lnTo>
                    <a:pt x="23" y="46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9" y="20"/>
                  </a:lnTo>
                  <a:lnTo>
                    <a:pt x="42" y="13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3" name="Freeform 197"/>
            <p:cNvSpPr/>
            <p:nvPr/>
          </p:nvSpPr>
          <p:spPr bwMode="auto">
            <a:xfrm>
              <a:off x="4332288" y="3759200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7" y="12"/>
                </a:cxn>
                <a:cxn ang="0">
                  <a:pos x="25" y="21"/>
                </a:cxn>
                <a:cxn ang="0">
                  <a:pos x="19" y="37"/>
                </a:cxn>
                <a:cxn ang="0">
                  <a:pos x="10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9" y="58"/>
                </a:cxn>
                <a:cxn ang="0">
                  <a:pos x="27" y="41"/>
                </a:cxn>
                <a:cxn ang="0">
                  <a:pos x="34" y="24"/>
                </a:cxn>
                <a:cxn ang="0">
                  <a:pos x="36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6">
                  <a:moveTo>
                    <a:pt x="29" y="3"/>
                  </a:moveTo>
                  <a:lnTo>
                    <a:pt x="29" y="3"/>
                  </a:lnTo>
                  <a:lnTo>
                    <a:pt x="27" y="12"/>
                  </a:lnTo>
                  <a:lnTo>
                    <a:pt x="25" y="21"/>
                  </a:lnTo>
                  <a:lnTo>
                    <a:pt x="19" y="37"/>
                  </a:lnTo>
                  <a:lnTo>
                    <a:pt x="10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9" y="58"/>
                  </a:lnTo>
                  <a:lnTo>
                    <a:pt x="27" y="41"/>
                  </a:lnTo>
                  <a:lnTo>
                    <a:pt x="34" y="24"/>
                  </a:lnTo>
                  <a:lnTo>
                    <a:pt x="36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4" name="Freeform 198"/>
            <p:cNvSpPr/>
            <p:nvPr/>
          </p:nvSpPr>
          <p:spPr bwMode="auto">
            <a:xfrm>
              <a:off x="4378325" y="3763963"/>
              <a:ext cx="15875" cy="349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0" y="20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6" y="50"/>
                </a:cxn>
                <a:cxn ang="0">
                  <a:pos x="23" y="35"/>
                </a:cxn>
                <a:cxn ang="0">
                  <a:pos x="26" y="28"/>
                </a:cxn>
                <a:cxn ang="0">
                  <a:pos x="29" y="21"/>
                </a:cxn>
                <a:cxn ang="0">
                  <a:pos x="31" y="14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2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0" y="20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6" y="50"/>
                  </a:lnTo>
                  <a:lnTo>
                    <a:pt x="23" y="35"/>
                  </a:lnTo>
                  <a:lnTo>
                    <a:pt x="26" y="28"/>
                  </a:lnTo>
                  <a:lnTo>
                    <a:pt x="29" y="21"/>
                  </a:lnTo>
                  <a:lnTo>
                    <a:pt x="31" y="14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5" name="Freeform 199"/>
            <p:cNvSpPr/>
            <p:nvPr/>
          </p:nvSpPr>
          <p:spPr bwMode="auto">
            <a:xfrm>
              <a:off x="4432300" y="37560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9"/>
                </a:cxn>
                <a:cxn ang="0">
                  <a:pos x="21" y="36"/>
                </a:cxn>
                <a:cxn ang="0">
                  <a:pos x="12" y="53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5" y="76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9" y="59"/>
                </a:cxn>
                <a:cxn ang="0">
                  <a:pos x="30" y="42"/>
                </a:cxn>
                <a:cxn ang="0">
                  <a:pos x="38" y="2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6">
                  <a:moveTo>
                    <a:pt x="38" y="2"/>
                  </a:moveTo>
                  <a:lnTo>
                    <a:pt x="38" y="2"/>
                  </a:lnTo>
                  <a:lnTo>
                    <a:pt x="31" y="19"/>
                  </a:lnTo>
                  <a:lnTo>
                    <a:pt x="21" y="36"/>
                  </a:lnTo>
                  <a:lnTo>
                    <a:pt x="12" y="53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5" y="76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9" y="59"/>
                  </a:lnTo>
                  <a:lnTo>
                    <a:pt x="30" y="42"/>
                  </a:lnTo>
                  <a:lnTo>
                    <a:pt x="38" y="2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6" name="Freeform 200"/>
            <p:cNvSpPr/>
            <p:nvPr/>
          </p:nvSpPr>
          <p:spPr bwMode="auto">
            <a:xfrm>
              <a:off x="4481513" y="3760788"/>
              <a:ext cx="25400" cy="3651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18"/>
                </a:cxn>
                <a:cxn ang="0">
                  <a:pos x="17" y="32"/>
                </a:cxn>
                <a:cxn ang="0">
                  <a:pos x="7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5" y="69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2" y="58"/>
                </a:cxn>
                <a:cxn ang="0">
                  <a:pos x="16" y="50"/>
                </a:cxn>
                <a:cxn ang="0">
                  <a:pos x="26" y="35"/>
                </a:cxn>
                <a:cxn ang="0">
                  <a:pos x="36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9">
                  <a:moveTo>
                    <a:pt x="38" y="2"/>
                  </a:moveTo>
                  <a:lnTo>
                    <a:pt x="38" y="2"/>
                  </a:lnTo>
                  <a:lnTo>
                    <a:pt x="28" y="18"/>
                  </a:lnTo>
                  <a:lnTo>
                    <a:pt x="17" y="32"/>
                  </a:lnTo>
                  <a:lnTo>
                    <a:pt x="7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2" y="58"/>
                  </a:lnTo>
                  <a:lnTo>
                    <a:pt x="16" y="50"/>
                  </a:lnTo>
                  <a:lnTo>
                    <a:pt x="26" y="35"/>
                  </a:lnTo>
                  <a:lnTo>
                    <a:pt x="36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7" name="Freeform 201"/>
            <p:cNvSpPr/>
            <p:nvPr/>
          </p:nvSpPr>
          <p:spPr bwMode="auto">
            <a:xfrm>
              <a:off x="4527550" y="3765550"/>
              <a:ext cx="23813" cy="36513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0" y="50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19" y="56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6" y="25"/>
                </a:cxn>
                <a:cxn ang="0">
                  <a:pos x="41" y="16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5" h="71">
                  <a:moveTo>
                    <a:pt x="35" y="5"/>
                  </a:moveTo>
                  <a:lnTo>
                    <a:pt x="35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0" y="5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19" y="56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6" y="25"/>
                  </a:lnTo>
                  <a:lnTo>
                    <a:pt x="41" y="16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8" name="Freeform 202"/>
            <p:cNvSpPr/>
            <p:nvPr/>
          </p:nvSpPr>
          <p:spPr bwMode="auto">
            <a:xfrm>
              <a:off x="4568825" y="3763963"/>
              <a:ext cx="15875" cy="3333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5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5" y="47"/>
                </a:cxn>
                <a:cxn ang="0">
                  <a:pos x="23" y="33"/>
                </a:cxn>
                <a:cxn ang="0">
                  <a:pos x="23" y="33"/>
                </a:cxn>
                <a:cxn ang="0">
                  <a:pos x="26" y="26"/>
                </a:cxn>
                <a:cxn ang="0">
                  <a:pos x="27" y="20"/>
                </a:cxn>
                <a:cxn ang="0">
                  <a:pos x="28" y="13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8" h="63">
                  <a:moveTo>
                    <a:pt x="18" y="5"/>
                  </a:moveTo>
                  <a:lnTo>
                    <a:pt x="18" y="5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5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5" y="47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6" y="26"/>
                  </a:lnTo>
                  <a:lnTo>
                    <a:pt x="27" y="20"/>
                  </a:lnTo>
                  <a:lnTo>
                    <a:pt x="28" y="13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9" name="Freeform 203"/>
            <p:cNvSpPr/>
            <p:nvPr/>
          </p:nvSpPr>
          <p:spPr bwMode="auto">
            <a:xfrm>
              <a:off x="4621213" y="3759200"/>
              <a:ext cx="23813" cy="428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2"/>
                </a:cxn>
                <a:cxn ang="0">
                  <a:pos x="36" y="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10"/>
                </a:cxn>
                <a:cxn ang="0">
                  <a:pos x="33" y="14"/>
                </a:cxn>
                <a:cxn ang="0">
                  <a:pos x="31" y="20"/>
                </a:cxn>
                <a:cxn ang="0">
                  <a:pos x="28" y="24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2" y="49"/>
                </a:cxn>
                <a:cxn ang="0">
                  <a:pos x="6" y="58"/>
                </a:cxn>
                <a:cxn ang="0">
                  <a:pos x="3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6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4" y="67"/>
                </a:cxn>
                <a:cxn ang="0">
                  <a:pos x="19" y="56"/>
                </a:cxn>
                <a:cxn ang="0">
                  <a:pos x="25" y="44"/>
                </a:cxn>
                <a:cxn ang="0">
                  <a:pos x="32" y="34"/>
                </a:cxn>
                <a:cxn ang="0">
                  <a:pos x="32" y="34"/>
                </a:cxn>
                <a:cxn ang="0">
                  <a:pos x="38" y="27"/>
                </a:cxn>
                <a:cxn ang="0">
                  <a:pos x="42" y="20"/>
                </a:cxn>
                <a:cxn ang="0">
                  <a:pos x="44" y="11"/>
                </a:cxn>
                <a:cxn ang="0">
                  <a:pos x="45" y="7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45" h="82">
                  <a:moveTo>
                    <a:pt x="44" y="3"/>
                  </a:moveTo>
                  <a:lnTo>
                    <a:pt x="44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10"/>
                  </a:lnTo>
                  <a:lnTo>
                    <a:pt x="33" y="14"/>
                  </a:lnTo>
                  <a:lnTo>
                    <a:pt x="31" y="20"/>
                  </a:lnTo>
                  <a:lnTo>
                    <a:pt x="28" y="24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2" y="49"/>
                  </a:lnTo>
                  <a:lnTo>
                    <a:pt x="6" y="58"/>
                  </a:lnTo>
                  <a:lnTo>
                    <a:pt x="3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4" y="67"/>
                  </a:lnTo>
                  <a:lnTo>
                    <a:pt x="19" y="56"/>
                  </a:lnTo>
                  <a:lnTo>
                    <a:pt x="25" y="4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8" y="27"/>
                  </a:lnTo>
                  <a:lnTo>
                    <a:pt x="42" y="20"/>
                  </a:lnTo>
                  <a:lnTo>
                    <a:pt x="44" y="11"/>
                  </a:lnTo>
                  <a:lnTo>
                    <a:pt x="45" y="7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0" name="Freeform 204"/>
            <p:cNvSpPr/>
            <p:nvPr/>
          </p:nvSpPr>
          <p:spPr bwMode="auto">
            <a:xfrm>
              <a:off x="4664075" y="3767138"/>
              <a:ext cx="28575" cy="3175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41" y="7"/>
                </a:cxn>
                <a:cxn ang="0">
                  <a:pos x="34" y="13"/>
                </a:cxn>
                <a:cxn ang="0">
                  <a:pos x="22" y="25"/>
                </a:cxn>
                <a:cxn ang="0">
                  <a:pos x="11" y="4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5"/>
                </a:cxn>
                <a:cxn ang="0">
                  <a:pos x="28" y="33"/>
                </a:cxn>
                <a:cxn ang="0">
                  <a:pos x="40" y="20"/>
                </a:cxn>
                <a:cxn ang="0">
                  <a:pos x="46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4" y="7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4" h="61">
                  <a:moveTo>
                    <a:pt x="47" y="2"/>
                  </a:moveTo>
                  <a:lnTo>
                    <a:pt x="47" y="2"/>
                  </a:lnTo>
                  <a:lnTo>
                    <a:pt x="41" y="7"/>
                  </a:lnTo>
                  <a:lnTo>
                    <a:pt x="34" y="13"/>
                  </a:lnTo>
                  <a:lnTo>
                    <a:pt x="22" y="25"/>
                  </a:lnTo>
                  <a:lnTo>
                    <a:pt x="11" y="4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5"/>
                  </a:lnTo>
                  <a:lnTo>
                    <a:pt x="28" y="33"/>
                  </a:lnTo>
                  <a:lnTo>
                    <a:pt x="40" y="20"/>
                  </a:lnTo>
                  <a:lnTo>
                    <a:pt x="46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4" y="7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1" name="Freeform 206"/>
            <p:cNvSpPr/>
            <p:nvPr/>
          </p:nvSpPr>
          <p:spPr bwMode="auto">
            <a:xfrm>
              <a:off x="4710113" y="3762376"/>
              <a:ext cx="17463" cy="36513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5" y="7"/>
                </a:cxn>
                <a:cxn ang="0">
                  <a:pos x="23" y="11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6" y="25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8" y="41"/>
                </a:cxn>
                <a:cxn ang="0">
                  <a:pos x="4" y="48"/>
                </a:cxn>
                <a:cxn ang="0">
                  <a:pos x="1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8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1" y="60"/>
                </a:cxn>
                <a:cxn ang="0">
                  <a:pos x="12" y="55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1" y="36"/>
                </a:cxn>
                <a:cxn ang="0">
                  <a:pos x="24" y="32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27" y="23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70">
                  <a:moveTo>
                    <a:pt x="25" y="3"/>
                  </a:moveTo>
                  <a:lnTo>
                    <a:pt x="25" y="3"/>
                  </a:lnTo>
                  <a:lnTo>
                    <a:pt x="25" y="7"/>
                  </a:lnTo>
                  <a:lnTo>
                    <a:pt x="23" y="11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6" y="25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8" y="41"/>
                  </a:lnTo>
                  <a:lnTo>
                    <a:pt x="4" y="48"/>
                  </a:lnTo>
                  <a:lnTo>
                    <a:pt x="1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8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1" y="60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1" y="36"/>
                  </a:lnTo>
                  <a:lnTo>
                    <a:pt x="24" y="32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7" y="23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2" name="Freeform 207"/>
            <p:cNvSpPr/>
            <p:nvPr/>
          </p:nvSpPr>
          <p:spPr bwMode="auto">
            <a:xfrm>
              <a:off x="4751388" y="3756026"/>
              <a:ext cx="20638" cy="38100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10"/>
                </a:cxn>
                <a:cxn ang="0">
                  <a:pos x="22" y="16"/>
                </a:cxn>
                <a:cxn ang="0">
                  <a:pos x="18" y="23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8"/>
                </a:cxn>
                <a:cxn ang="0">
                  <a:pos x="5" y="57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3" y="62"/>
                </a:cxn>
                <a:cxn ang="0">
                  <a:pos x="17" y="54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6" y="29"/>
                </a:cxn>
                <a:cxn ang="0">
                  <a:pos x="30" y="21"/>
                </a:cxn>
                <a:cxn ang="0">
                  <a:pos x="34" y="13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2">
                  <a:moveTo>
                    <a:pt x="29" y="3"/>
                  </a:moveTo>
                  <a:lnTo>
                    <a:pt x="29" y="3"/>
                  </a:lnTo>
                  <a:lnTo>
                    <a:pt x="26" y="10"/>
                  </a:lnTo>
                  <a:lnTo>
                    <a:pt x="22" y="16"/>
                  </a:lnTo>
                  <a:lnTo>
                    <a:pt x="18" y="23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8"/>
                  </a:lnTo>
                  <a:lnTo>
                    <a:pt x="5" y="57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3" y="62"/>
                  </a:lnTo>
                  <a:lnTo>
                    <a:pt x="17" y="54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6" y="29"/>
                  </a:lnTo>
                  <a:lnTo>
                    <a:pt x="30" y="21"/>
                  </a:lnTo>
                  <a:lnTo>
                    <a:pt x="34" y="13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3" name="Freeform 208"/>
            <p:cNvSpPr/>
            <p:nvPr/>
          </p:nvSpPr>
          <p:spPr bwMode="auto">
            <a:xfrm>
              <a:off x="4786313" y="3746501"/>
              <a:ext cx="22225" cy="3810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27" y="8"/>
                </a:cxn>
                <a:cxn ang="0">
                  <a:pos x="24" y="15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0" y="42"/>
                </a:cxn>
                <a:cxn ang="0">
                  <a:pos x="4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2" y="18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3" y="8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70">
                  <a:moveTo>
                    <a:pt x="39" y="0"/>
                  </a:moveTo>
                  <a:lnTo>
                    <a:pt x="39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27" y="8"/>
                  </a:lnTo>
                  <a:lnTo>
                    <a:pt x="24" y="15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0" y="42"/>
                  </a:lnTo>
                  <a:lnTo>
                    <a:pt x="4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2" y="18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8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4" name="Freeform 209"/>
            <p:cNvSpPr/>
            <p:nvPr/>
          </p:nvSpPr>
          <p:spPr bwMode="auto">
            <a:xfrm>
              <a:off x="4824413" y="3735388"/>
              <a:ext cx="23813" cy="33338"/>
            </a:xfrm>
            <a:custGeom>
              <a:avLst/>
              <a:gdLst/>
              <a:ahLst/>
              <a:cxnLst>
                <a:cxn ang="0">
                  <a:pos x="35" y="6"/>
                </a:cxn>
                <a:cxn ang="0">
                  <a:pos x="35" y="6"/>
                </a:cxn>
                <a:cxn ang="0">
                  <a:pos x="34" y="10"/>
                </a:cxn>
                <a:cxn ang="0">
                  <a:pos x="32" y="1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3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10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3"/>
                </a:cxn>
                <a:cxn ang="0">
                  <a:pos x="5" y="64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20" y="44"/>
                </a:cxn>
                <a:cxn ang="0">
                  <a:pos x="32" y="26"/>
                </a:cxn>
                <a:cxn ang="0">
                  <a:pos x="32" y="26"/>
                </a:cxn>
                <a:cxn ang="0">
                  <a:pos x="34" y="24"/>
                </a:cxn>
                <a:cxn ang="0">
                  <a:pos x="36" y="22"/>
                </a:cxn>
                <a:cxn ang="0">
                  <a:pos x="38" y="20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43" y="12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6"/>
                </a:cxn>
                <a:cxn ang="0">
                  <a:pos x="35" y="6"/>
                </a:cxn>
              </a:cxnLst>
              <a:rect l="0" t="0" r="r" b="b"/>
              <a:pathLst>
                <a:path w="44" h="64">
                  <a:moveTo>
                    <a:pt x="35" y="6"/>
                  </a:moveTo>
                  <a:lnTo>
                    <a:pt x="35" y="6"/>
                  </a:lnTo>
                  <a:lnTo>
                    <a:pt x="34" y="10"/>
                  </a:lnTo>
                  <a:lnTo>
                    <a:pt x="32" y="1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0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3"/>
                  </a:lnTo>
                  <a:lnTo>
                    <a:pt x="5" y="64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20" y="4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24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3" y="12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6"/>
                  </a:lnTo>
                  <a:lnTo>
                    <a:pt x="3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5" name="Freeform 210"/>
            <p:cNvSpPr/>
            <p:nvPr/>
          </p:nvSpPr>
          <p:spPr bwMode="auto">
            <a:xfrm>
              <a:off x="4470401" y="3365501"/>
              <a:ext cx="2698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1" y="16"/>
                </a:cxn>
                <a:cxn ang="0">
                  <a:pos x="20" y="32"/>
                </a:cxn>
                <a:cxn ang="0">
                  <a:pos x="10" y="49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39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72">
                  <a:moveTo>
                    <a:pt x="43" y="1"/>
                  </a:moveTo>
                  <a:lnTo>
                    <a:pt x="43" y="1"/>
                  </a:lnTo>
                  <a:lnTo>
                    <a:pt x="31" y="16"/>
                  </a:lnTo>
                  <a:lnTo>
                    <a:pt x="20" y="32"/>
                  </a:lnTo>
                  <a:lnTo>
                    <a:pt x="10" y="49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39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6" name="Freeform 211"/>
            <p:cNvSpPr/>
            <p:nvPr/>
          </p:nvSpPr>
          <p:spPr bwMode="auto">
            <a:xfrm>
              <a:off x="4513263" y="3387726"/>
              <a:ext cx="31750" cy="42863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9"/>
                </a:cxn>
                <a:cxn ang="0">
                  <a:pos x="25" y="3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5" y="82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8" y="80"/>
                </a:cxn>
                <a:cxn ang="0">
                  <a:pos x="32" y="43"/>
                </a:cxn>
                <a:cxn ang="0">
                  <a:pos x="45" y="25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82">
                  <a:moveTo>
                    <a:pt x="52" y="1"/>
                  </a:moveTo>
                  <a:lnTo>
                    <a:pt x="52" y="1"/>
                  </a:lnTo>
                  <a:lnTo>
                    <a:pt x="38" y="19"/>
                  </a:lnTo>
                  <a:lnTo>
                    <a:pt x="25" y="3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5" y="82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32" y="43"/>
                  </a:lnTo>
                  <a:lnTo>
                    <a:pt x="45" y="25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7" name="Freeform 212"/>
            <p:cNvSpPr/>
            <p:nvPr/>
          </p:nvSpPr>
          <p:spPr bwMode="auto">
            <a:xfrm>
              <a:off x="4646613" y="3490913"/>
              <a:ext cx="19050" cy="28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8"/>
                </a:cxn>
                <a:cxn ang="0">
                  <a:pos x="25" y="13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5" y="26"/>
                </a:cxn>
                <a:cxn ang="0">
                  <a:pos x="14" y="29"/>
                </a:cxn>
                <a:cxn ang="0">
                  <a:pos x="11" y="32"/>
                </a:cxn>
                <a:cxn ang="0">
                  <a:pos x="11" y="32"/>
                </a:cxn>
                <a:cxn ang="0">
                  <a:pos x="7" y="36"/>
                </a:cxn>
                <a:cxn ang="0">
                  <a:pos x="4" y="41"/>
                </a:cxn>
                <a:cxn ang="0">
                  <a:pos x="1" y="46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9" y="49"/>
                </a:cxn>
                <a:cxn ang="0">
                  <a:pos x="11" y="46"/>
                </a:cxn>
                <a:cxn ang="0">
                  <a:pos x="15" y="41"/>
                </a:cxn>
                <a:cxn ang="0">
                  <a:pos x="21" y="36"/>
                </a:cxn>
                <a:cxn ang="0">
                  <a:pos x="23" y="33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4"/>
                </a:cxn>
                <a:cxn ang="0">
                  <a:pos x="32" y="18"/>
                </a:cxn>
                <a:cxn ang="0">
                  <a:pos x="35" y="11"/>
                </a:cxn>
                <a:cxn ang="0">
                  <a:pos x="37" y="8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56">
                  <a:moveTo>
                    <a:pt x="28" y="4"/>
                  </a:moveTo>
                  <a:lnTo>
                    <a:pt x="28" y="4"/>
                  </a:lnTo>
                  <a:lnTo>
                    <a:pt x="27" y="8"/>
                  </a:lnTo>
                  <a:lnTo>
                    <a:pt x="25" y="13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5" y="26"/>
                  </a:lnTo>
                  <a:lnTo>
                    <a:pt x="14" y="29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7" y="36"/>
                  </a:lnTo>
                  <a:lnTo>
                    <a:pt x="4" y="41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49"/>
                  </a:lnTo>
                  <a:lnTo>
                    <a:pt x="11" y="46"/>
                  </a:lnTo>
                  <a:lnTo>
                    <a:pt x="15" y="41"/>
                  </a:lnTo>
                  <a:lnTo>
                    <a:pt x="21" y="36"/>
                  </a:lnTo>
                  <a:lnTo>
                    <a:pt x="23" y="33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4"/>
                  </a:lnTo>
                  <a:lnTo>
                    <a:pt x="32" y="18"/>
                  </a:lnTo>
                  <a:lnTo>
                    <a:pt x="35" y="11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8" name="Freeform 213"/>
            <p:cNvSpPr/>
            <p:nvPr/>
          </p:nvSpPr>
          <p:spPr bwMode="auto">
            <a:xfrm>
              <a:off x="4676776" y="3500438"/>
              <a:ext cx="26988" cy="31750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8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21" y="27"/>
                </a:cxn>
                <a:cxn ang="0">
                  <a:pos x="11" y="39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5"/>
                </a:cxn>
                <a:cxn ang="0">
                  <a:pos x="27" y="35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45" y="14"/>
                </a:cxn>
                <a:cxn ang="0">
                  <a:pos x="50" y="7"/>
                </a:cxn>
                <a:cxn ang="0">
                  <a:pos x="50" y="7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60">
                  <a:moveTo>
                    <a:pt x="41" y="2"/>
                  </a:moveTo>
                  <a:lnTo>
                    <a:pt x="41" y="2"/>
                  </a:lnTo>
                  <a:lnTo>
                    <a:pt x="37" y="8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1" y="39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45" y="14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9" name="Freeform 214"/>
            <p:cNvSpPr/>
            <p:nvPr/>
          </p:nvSpPr>
          <p:spPr bwMode="auto">
            <a:xfrm>
              <a:off x="4370388" y="3413126"/>
              <a:ext cx="14288" cy="34925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13" y="18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5"/>
                </a:cxn>
                <a:cxn ang="0">
                  <a:pos x="11" y="48"/>
                </a:cxn>
                <a:cxn ang="0">
                  <a:pos x="16" y="33"/>
                </a:cxn>
                <a:cxn ang="0">
                  <a:pos x="22" y="20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28" h="66">
                  <a:moveTo>
                    <a:pt x="18" y="4"/>
                  </a:moveTo>
                  <a:lnTo>
                    <a:pt x="18" y="4"/>
                  </a:lnTo>
                  <a:lnTo>
                    <a:pt x="13" y="18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5"/>
                  </a:lnTo>
                  <a:lnTo>
                    <a:pt x="11" y="48"/>
                  </a:lnTo>
                  <a:lnTo>
                    <a:pt x="16" y="33"/>
                  </a:lnTo>
                  <a:lnTo>
                    <a:pt x="22" y="20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0" name="Freeform 215"/>
            <p:cNvSpPr/>
            <p:nvPr/>
          </p:nvSpPr>
          <p:spPr bwMode="auto">
            <a:xfrm>
              <a:off x="4389438" y="3436938"/>
              <a:ext cx="31750" cy="555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12"/>
                </a:cxn>
                <a:cxn ang="0">
                  <a:pos x="35" y="22"/>
                </a:cxn>
                <a:cxn ang="0">
                  <a:pos x="28" y="35"/>
                </a:cxn>
                <a:cxn ang="0">
                  <a:pos x="22" y="47"/>
                </a:cxn>
                <a:cxn ang="0">
                  <a:pos x="10" y="72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20" y="76"/>
                </a:cxn>
                <a:cxn ang="0">
                  <a:pos x="30" y="51"/>
                </a:cxn>
                <a:cxn ang="0">
                  <a:pos x="36" y="40"/>
                </a:cxn>
                <a:cxn ang="0">
                  <a:pos x="42" y="29"/>
                </a:cxn>
                <a:cxn ang="0">
                  <a:pos x="51" y="18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104">
                  <a:moveTo>
                    <a:pt x="53" y="1"/>
                  </a:moveTo>
                  <a:lnTo>
                    <a:pt x="53" y="1"/>
                  </a:lnTo>
                  <a:lnTo>
                    <a:pt x="43" y="12"/>
                  </a:lnTo>
                  <a:lnTo>
                    <a:pt x="35" y="22"/>
                  </a:lnTo>
                  <a:lnTo>
                    <a:pt x="28" y="35"/>
                  </a:lnTo>
                  <a:lnTo>
                    <a:pt x="22" y="47"/>
                  </a:lnTo>
                  <a:lnTo>
                    <a:pt x="10" y="72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20" y="76"/>
                  </a:lnTo>
                  <a:lnTo>
                    <a:pt x="30" y="51"/>
                  </a:lnTo>
                  <a:lnTo>
                    <a:pt x="36" y="40"/>
                  </a:lnTo>
                  <a:lnTo>
                    <a:pt x="42" y="29"/>
                  </a:lnTo>
                  <a:lnTo>
                    <a:pt x="51" y="1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1" name="Freeform 216"/>
            <p:cNvSpPr/>
            <p:nvPr/>
          </p:nvSpPr>
          <p:spPr bwMode="auto">
            <a:xfrm>
              <a:off x="4194176" y="3233738"/>
              <a:ext cx="641350" cy="466725"/>
            </a:xfrm>
            <a:custGeom>
              <a:avLst/>
              <a:gdLst/>
              <a:ahLst/>
              <a:cxnLst>
                <a:cxn ang="0">
                  <a:pos x="1065" y="872"/>
                </a:cxn>
                <a:cxn ang="0">
                  <a:pos x="1065" y="852"/>
                </a:cxn>
                <a:cxn ang="0">
                  <a:pos x="1084" y="836"/>
                </a:cxn>
                <a:cxn ang="0">
                  <a:pos x="1102" y="797"/>
                </a:cxn>
                <a:cxn ang="0">
                  <a:pos x="1134" y="739"/>
                </a:cxn>
                <a:cxn ang="0">
                  <a:pos x="1169" y="637"/>
                </a:cxn>
                <a:cxn ang="0">
                  <a:pos x="1175" y="544"/>
                </a:cxn>
                <a:cxn ang="0">
                  <a:pos x="1169" y="489"/>
                </a:cxn>
                <a:cxn ang="0">
                  <a:pos x="1162" y="424"/>
                </a:cxn>
                <a:cxn ang="0">
                  <a:pos x="1138" y="328"/>
                </a:cxn>
                <a:cxn ang="0">
                  <a:pos x="1084" y="192"/>
                </a:cxn>
                <a:cxn ang="0">
                  <a:pos x="1037" y="97"/>
                </a:cxn>
                <a:cxn ang="0">
                  <a:pos x="971" y="37"/>
                </a:cxn>
                <a:cxn ang="0">
                  <a:pos x="818" y="36"/>
                </a:cxn>
                <a:cxn ang="0">
                  <a:pos x="695" y="38"/>
                </a:cxn>
                <a:cxn ang="0">
                  <a:pos x="616" y="46"/>
                </a:cxn>
                <a:cxn ang="0">
                  <a:pos x="198" y="44"/>
                </a:cxn>
                <a:cxn ang="0">
                  <a:pos x="147" y="114"/>
                </a:cxn>
                <a:cxn ang="0">
                  <a:pos x="95" y="212"/>
                </a:cxn>
                <a:cxn ang="0">
                  <a:pos x="42" y="389"/>
                </a:cxn>
                <a:cxn ang="0">
                  <a:pos x="37" y="476"/>
                </a:cxn>
                <a:cxn ang="0">
                  <a:pos x="44" y="540"/>
                </a:cxn>
                <a:cxn ang="0">
                  <a:pos x="49" y="590"/>
                </a:cxn>
                <a:cxn ang="0">
                  <a:pos x="81" y="663"/>
                </a:cxn>
                <a:cxn ang="0">
                  <a:pos x="118" y="748"/>
                </a:cxn>
                <a:cxn ang="0">
                  <a:pos x="147" y="790"/>
                </a:cxn>
                <a:cxn ang="0">
                  <a:pos x="155" y="799"/>
                </a:cxn>
                <a:cxn ang="0">
                  <a:pos x="180" y="821"/>
                </a:cxn>
                <a:cxn ang="0">
                  <a:pos x="191" y="840"/>
                </a:cxn>
                <a:cxn ang="0">
                  <a:pos x="185" y="857"/>
                </a:cxn>
                <a:cxn ang="0">
                  <a:pos x="169" y="861"/>
                </a:cxn>
                <a:cxn ang="0">
                  <a:pos x="143" y="842"/>
                </a:cxn>
                <a:cxn ang="0">
                  <a:pos x="104" y="798"/>
                </a:cxn>
                <a:cxn ang="0">
                  <a:pos x="52" y="689"/>
                </a:cxn>
                <a:cxn ang="0">
                  <a:pos x="23" y="633"/>
                </a:cxn>
                <a:cxn ang="0">
                  <a:pos x="7" y="580"/>
                </a:cxn>
                <a:cxn ang="0">
                  <a:pos x="1" y="463"/>
                </a:cxn>
                <a:cxn ang="0">
                  <a:pos x="14" y="342"/>
                </a:cxn>
                <a:cxn ang="0">
                  <a:pos x="68" y="185"/>
                </a:cxn>
                <a:cxn ang="0">
                  <a:pos x="137" y="66"/>
                </a:cxn>
                <a:cxn ang="0">
                  <a:pos x="163" y="19"/>
                </a:cxn>
                <a:cxn ang="0">
                  <a:pos x="175" y="7"/>
                </a:cxn>
                <a:cxn ang="0">
                  <a:pos x="484" y="9"/>
                </a:cxn>
                <a:cxn ang="0">
                  <a:pos x="616" y="9"/>
                </a:cxn>
                <a:cxn ang="0">
                  <a:pos x="824" y="0"/>
                </a:cxn>
                <a:cxn ang="0">
                  <a:pos x="1023" y="1"/>
                </a:cxn>
                <a:cxn ang="0">
                  <a:pos x="1038" y="10"/>
                </a:cxn>
                <a:cxn ang="0">
                  <a:pos x="1040" y="28"/>
                </a:cxn>
                <a:cxn ang="0">
                  <a:pos x="1081" y="104"/>
                </a:cxn>
                <a:cxn ang="0">
                  <a:pos x="1126" y="197"/>
                </a:cxn>
                <a:cxn ang="0">
                  <a:pos x="1184" y="368"/>
                </a:cxn>
                <a:cxn ang="0">
                  <a:pos x="1208" y="493"/>
                </a:cxn>
                <a:cxn ang="0">
                  <a:pos x="1211" y="543"/>
                </a:cxn>
                <a:cxn ang="0">
                  <a:pos x="1206" y="637"/>
                </a:cxn>
                <a:cxn ang="0">
                  <a:pos x="1182" y="707"/>
                </a:cxn>
                <a:cxn ang="0">
                  <a:pos x="1154" y="780"/>
                </a:cxn>
                <a:cxn ang="0">
                  <a:pos x="1124" y="837"/>
                </a:cxn>
                <a:cxn ang="0">
                  <a:pos x="1089" y="878"/>
                </a:cxn>
              </a:cxnLst>
              <a:rect l="0" t="0" r="r" b="b"/>
              <a:pathLst>
                <a:path w="1212" h="881">
                  <a:moveTo>
                    <a:pt x="1080" y="881"/>
                  </a:moveTo>
                  <a:lnTo>
                    <a:pt x="1080" y="881"/>
                  </a:lnTo>
                  <a:lnTo>
                    <a:pt x="1077" y="880"/>
                  </a:lnTo>
                  <a:lnTo>
                    <a:pt x="1074" y="880"/>
                  </a:lnTo>
                  <a:lnTo>
                    <a:pt x="1068" y="876"/>
                  </a:lnTo>
                  <a:lnTo>
                    <a:pt x="1065" y="872"/>
                  </a:lnTo>
                  <a:lnTo>
                    <a:pt x="1062" y="865"/>
                  </a:lnTo>
                  <a:lnTo>
                    <a:pt x="1062" y="865"/>
                  </a:lnTo>
                  <a:lnTo>
                    <a:pt x="1062" y="862"/>
                  </a:lnTo>
                  <a:lnTo>
                    <a:pt x="1062" y="857"/>
                  </a:lnTo>
                  <a:lnTo>
                    <a:pt x="1063" y="855"/>
                  </a:lnTo>
                  <a:lnTo>
                    <a:pt x="1065" y="852"/>
                  </a:lnTo>
                  <a:lnTo>
                    <a:pt x="1067" y="850"/>
                  </a:lnTo>
                  <a:lnTo>
                    <a:pt x="1070" y="847"/>
                  </a:lnTo>
                  <a:lnTo>
                    <a:pt x="1070" y="847"/>
                  </a:lnTo>
                  <a:lnTo>
                    <a:pt x="1076" y="844"/>
                  </a:lnTo>
                  <a:lnTo>
                    <a:pt x="1080" y="841"/>
                  </a:lnTo>
                  <a:lnTo>
                    <a:pt x="1084" y="836"/>
                  </a:lnTo>
                  <a:lnTo>
                    <a:pt x="1086" y="832"/>
                  </a:lnTo>
                  <a:lnTo>
                    <a:pt x="1091" y="823"/>
                  </a:lnTo>
                  <a:lnTo>
                    <a:pt x="1094" y="815"/>
                  </a:lnTo>
                  <a:lnTo>
                    <a:pt x="1094" y="815"/>
                  </a:lnTo>
                  <a:lnTo>
                    <a:pt x="1097" y="805"/>
                  </a:lnTo>
                  <a:lnTo>
                    <a:pt x="1102" y="797"/>
                  </a:lnTo>
                  <a:lnTo>
                    <a:pt x="1103" y="796"/>
                  </a:lnTo>
                  <a:lnTo>
                    <a:pt x="1103" y="796"/>
                  </a:lnTo>
                  <a:lnTo>
                    <a:pt x="1118" y="771"/>
                  </a:lnTo>
                  <a:lnTo>
                    <a:pt x="1125" y="758"/>
                  </a:lnTo>
                  <a:lnTo>
                    <a:pt x="1132" y="744"/>
                  </a:lnTo>
                  <a:lnTo>
                    <a:pt x="1134" y="739"/>
                  </a:lnTo>
                  <a:lnTo>
                    <a:pt x="1134" y="739"/>
                  </a:lnTo>
                  <a:lnTo>
                    <a:pt x="1144" y="715"/>
                  </a:lnTo>
                  <a:lnTo>
                    <a:pt x="1153" y="689"/>
                  </a:lnTo>
                  <a:lnTo>
                    <a:pt x="1163" y="662"/>
                  </a:lnTo>
                  <a:lnTo>
                    <a:pt x="1169" y="637"/>
                  </a:lnTo>
                  <a:lnTo>
                    <a:pt x="1169" y="637"/>
                  </a:lnTo>
                  <a:lnTo>
                    <a:pt x="1172" y="621"/>
                  </a:lnTo>
                  <a:lnTo>
                    <a:pt x="1174" y="604"/>
                  </a:lnTo>
                  <a:lnTo>
                    <a:pt x="1176" y="589"/>
                  </a:lnTo>
                  <a:lnTo>
                    <a:pt x="1176" y="573"/>
                  </a:lnTo>
                  <a:lnTo>
                    <a:pt x="1176" y="559"/>
                  </a:lnTo>
                  <a:lnTo>
                    <a:pt x="1175" y="544"/>
                  </a:lnTo>
                  <a:lnTo>
                    <a:pt x="1173" y="532"/>
                  </a:lnTo>
                  <a:lnTo>
                    <a:pt x="1170" y="518"/>
                  </a:lnTo>
                  <a:lnTo>
                    <a:pt x="1170" y="518"/>
                  </a:lnTo>
                  <a:lnTo>
                    <a:pt x="1169" y="512"/>
                  </a:lnTo>
                  <a:lnTo>
                    <a:pt x="1169" y="505"/>
                  </a:lnTo>
                  <a:lnTo>
                    <a:pt x="1169" y="489"/>
                  </a:lnTo>
                  <a:lnTo>
                    <a:pt x="1169" y="489"/>
                  </a:lnTo>
                  <a:lnTo>
                    <a:pt x="1170" y="476"/>
                  </a:lnTo>
                  <a:lnTo>
                    <a:pt x="1170" y="476"/>
                  </a:lnTo>
                  <a:lnTo>
                    <a:pt x="1169" y="462"/>
                  </a:lnTo>
                  <a:lnTo>
                    <a:pt x="1167" y="450"/>
                  </a:lnTo>
                  <a:lnTo>
                    <a:pt x="1162" y="424"/>
                  </a:lnTo>
                  <a:lnTo>
                    <a:pt x="1162" y="424"/>
                  </a:lnTo>
                  <a:lnTo>
                    <a:pt x="1159" y="411"/>
                  </a:lnTo>
                  <a:lnTo>
                    <a:pt x="1159" y="411"/>
                  </a:lnTo>
                  <a:lnTo>
                    <a:pt x="1152" y="382"/>
                  </a:lnTo>
                  <a:lnTo>
                    <a:pt x="1145" y="354"/>
                  </a:lnTo>
                  <a:lnTo>
                    <a:pt x="1138" y="328"/>
                  </a:lnTo>
                  <a:lnTo>
                    <a:pt x="1130" y="301"/>
                  </a:lnTo>
                  <a:lnTo>
                    <a:pt x="1120" y="275"/>
                  </a:lnTo>
                  <a:lnTo>
                    <a:pt x="1110" y="249"/>
                  </a:lnTo>
                  <a:lnTo>
                    <a:pt x="1100" y="225"/>
                  </a:lnTo>
                  <a:lnTo>
                    <a:pt x="1089" y="201"/>
                  </a:lnTo>
                  <a:lnTo>
                    <a:pt x="1084" y="192"/>
                  </a:lnTo>
                  <a:lnTo>
                    <a:pt x="1084" y="192"/>
                  </a:lnTo>
                  <a:lnTo>
                    <a:pt x="1067" y="157"/>
                  </a:lnTo>
                  <a:lnTo>
                    <a:pt x="1050" y="122"/>
                  </a:lnTo>
                  <a:lnTo>
                    <a:pt x="1050" y="122"/>
                  </a:lnTo>
                  <a:lnTo>
                    <a:pt x="1037" y="97"/>
                  </a:lnTo>
                  <a:lnTo>
                    <a:pt x="1037" y="97"/>
                  </a:lnTo>
                  <a:lnTo>
                    <a:pt x="1021" y="66"/>
                  </a:lnTo>
                  <a:lnTo>
                    <a:pt x="1012" y="52"/>
                  </a:lnTo>
                  <a:lnTo>
                    <a:pt x="1004" y="39"/>
                  </a:lnTo>
                  <a:lnTo>
                    <a:pt x="1003" y="37"/>
                  </a:lnTo>
                  <a:lnTo>
                    <a:pt x="971" y="37"/>
                  </a:lnTo>
                  <a:lnTo>
                    <a:pt x="971" y="37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841" y="36"/>
                  </a:lnTo>
                  <a:lnTo>
                    <a:pt x="841" y="36"/>
                  </a:lnTo>
                  <a:lnTo>
                    <a:pt x="818" y="36"/>
                  </a:lnTo>
                  <a:lnTo>
                    <a:pt x="818" y="36"/>
                  </a:lnTo>
                  <a:lnTo>
                    <a:pt x="763" y="35"/>
                  </a:lnTo>
                  <a:lnTo>
                    <a:pt x="763" y="35"/>
                  </a:lnTo>
                  <a:lnTo>
                    <a:pt x="740" y="35"/>
                  </a:lnTo>
                  <a:lnTo>
                    <a:pt x="718" y="36"/>
                  </a:lnTo>
                  <a:lnTo>
                    <a:pt x="718" y="36"/>
                  </a:lnTo>
                  <a:lnTo>
                    <a:pt x="695" y="38"/>
                  </a:lnTo>
                  <a:lnTo>
                    <a:pt x="673" y="41"/>
                  </a:lnTo>
                  <a:lnTo>
                    <a:pt x="673" y="41"/>
                  </a:lnTo>
                  <a:lnTo>
                    <a:pt x="645" y="45"/>
                  </a:lnTo>
                  <a:lnTo>
                    <a:pt x="630" y="46"/>
                  </a:lnTo>
                  <a:lnTo>
                    <a:pt x="616" y="46"/>
                  </a:lnTo>
                  <a:lnTo>
                    <a:pt x="616" y="46"/>
                  </a:lnTo>
                  <a:lnTo>
                    <a:pt x="531" y="47"/>
                  </a:lnTo>
                  <a:lnTo>
                    <a:pt x="531" y="47"/>
                  </a:lnTo>
                  <a:lnTo>
                    <a:pt x="442" y="47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198" y="44"/>
                  </a:lnTo>
                  <a:lnTo>
                    <a:pt x="195" y="44"/>
                  </a:lnTo>
                  <a:lnTo>
                    <a:pt x="194" y="46"/>
                  </a:lnTo>
                  <a:lnTo>
                    <a:pt x="194" y="46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47" y="114"/>
                  </a:lnTo>
                  <a:lnTo>
                    <a:pt x="127" y="145"/>
                  </a:lnTo>
                  <a:lnTo>
                    <a:pt x="118" y="161"/>
                  </a:lnTo>
                  <a:lnTo>
                    <a:pt x="110" y="177"/>
                  </a:lnTo>
                  <a:lnTo>
                    <a:pt x="102" y="194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81" y="259"/>
                  </a:lnTo>
                  <a:lnTo>
                    <a:pt x="66" y="307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1" y="358"/>
                  </a:lnTo>
                  <a:lnTo>
                    <a:pt x="42" y="389"/>
                  </a:lnTo>
                  <a:lnTo>
                    <a:pt x="39" y="405"/>
                  </a:lnTo>
                  <a:lnTo>
                    <a:pt x="37" y="421"/>
                  </a:lnTo>
                  <a:lnTo>
                    <a:pt x="36" y="436"/>
                  </a:lnTo>
                  <a:lnTo>
                    <a:pt x="36" y="451"/>
                  </a:lnTo>
                  <a:lnTo>
                    <a:pt x="36" y="451"/>
                  </a:lnTo>
                  <a:lnTo>
                    <a:pt x="37" y="476"/>
                  </a:lnTo>
                  <a:lnTo>
                    <a:pt x="38" y="503"/>
                  </a:lnTo>
                  <a:lnTo>
                    <a:pt x="38" y="503"/>
                  </a:lnTo>
                  <a:lnTo>
                    <a:pt x="40" y="515"/>
                  </a:lnTo>
                  <a:lnTo>
                    <a:pt x="42" y="527"/>
                  </a:lnTo>
                  <a:lnTo>
                    <a:pt x="42" y="527"/>
                  </a:lnTo>
                  <a:lnTo>
                    <a:pt x="44" y="540"/>
                  </a:lnTo>
                  <a:lnTo>
                    <a:pt x="44" y="545"/>
                  </a:lnTo>
                  <a:lnTo>
                    <a:pt x="44" y="551"/>
                  </a:lnTo>
                  <a:lnTo>
                    <a:pt x="44" y="551"/>
                  </a:lnTo>
                  <a:lnTo>
                    <a:pt x="44" y="565"/>
                  </a:lnTo>
                  <a:lnTo>
                    <a:pt x="47" y="577"/>
                  </a:lnTo>
                  <a:lnTo>
                    <a:pt x="49" y="590"/>
                  </a:lnTo>
                  <a:lnTo>
                    <a:pt x="52" y="601"/>
                  </a:lnTo>
                  <a:lnTo>
                    <a:pt x="56" y="613"/>
                  </a:lnTo>
                  <a:lnTo>
                    <a:pt x="61" y="624"/>
                  </a:lnTo>
                  <a:lnTo>
                    <a:pt x="71" y="646"/>
                  </a:lnTo>
                  <a:lnTo>
                    <a:pt x="71" y="646"/>
                  </a:lnTo>
                  <a:lnTo>
                    <a:pt x="81" y="663"/>
                  </a:lnTo>
                  <a:lnTo>
                    <a:pt x="81" y="663"/>
                  </a:lnTo>
                  <a:lnTo>
                    <a:pt x="89" y="683"/>
                  </a:lnTo>
                  <a:lnTo>
                    <a:pt x="98" y="704"/>
                  </a:lnTo>
                  <a:lnTo>
                    <a:pt x="98" y="704"/>
                  </a:lnTo>
                  <a:lnTo>
                    <a:pt x="111" y="734"/>
                  </a:lnTo>
                  <a:lnTo>
                    <a:pt x="118" y="748"/>
                  </a:lnTo>
                  <a:lnTo>
                    <a:pt x="125" y="763"/>
                  </a:lnTo>
                  <a:lnTo>
                    <a:pt x="125" y="763"/>
                  </a:lnTo>
                  <a:lnTo>
                    <a:pt x="129" y="770"/>
                  </a:lnTo>
                  <a:lnTo>
                    <a:pt x="136" y="777"/>
                  </a:lnTo>
                  <a:lnTo>
                    <a:pt x="147" y="790"/>
                  </a:lnTo>
                  <a:lnTo>
                    <a:pt x="147" y="790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65" y="812"/>
                  </a:lnTo>
                  <a:lnTo>
                    <a:pt x="171" y="819"/>
                  </a:lnTo>
                  <a:lnTo>
                    <a:pt x="173" y="819"/>
                  </a:lnTo>
                  <a:lnTo>
                    <a:pt x="173" y="819"/>
                  </a:lnTo>
                  <a:lnTo>
                    <a:pt x="177" y="820"/>
                  </a:lnTo>
                  <a:lnTo>
                    <a:pt x="180" y="821"/>
                  </a:lnTo>
                  <a:lnTo>
                    <a:pt x="183" y="824"/>
                  </a:lnTo>
                  <a:lnTo>
                    <a:pt x="186" y="827"/>
                  </a:lnTo>
                  <a:lnTo>
                    <a:pt x="186" y="827"/>
                  </a:lnTo>
                  <a:lnTo>
                    <a:pt x="189" y="831"/>
                  </a:lnTo>
                  <a:lnTo>
                    <a:pt x="191" y="835"/>
                  </a:lnTo>
                  <a:lnTo>
                    <a:pt x="191" y="840"/>
                  </a:lnTo>
                  <a:lnTo>
                    <a:pt x="190" y="844"/>
                  </a:lnTo>
                  <a:lnTo>
                    <a:pt x="190" y="844"/>
                  </a:lnTo>
                  <a:lnTo>
                    <a:pt x="190" y="845"/>
                  </a:lnTo>
                  <a:lnTo>
                    <a:pt x="190" y="845"/>
                  </a:lnTo>
                  <a:lnTo>
                    <a:pt x="189" y="851"/>
                  </a:lnTo>
                  <a:lnTo>
                    <a:pt x="185" y="857"/>
                  </a:lnTo>
                  <a:lnTo>
                    <a:pt x="183" y="859"/>
                  </a:lnTo>
                  <a:lnTo>
                    <a:pt x="180" y="861"/>
                  </a:lnTo>
                  <a:lnTo>
                    <a:pt x="178" y="862"/>
                  </a:lnTo>
                  <a:lnTo>
                    <a:pt x="175" y="862"/>
                  </a:lnTo>
                  <a:lnTo>
                    <a:pt x="175" y="862"/>
                  </a:lnTo>
                  <a:lnTo>
                    <a:pt x="169" y="861"/>
                  </a:lnTo>
                  <a:lnTo>
                    <a:pt x="169" y="861"/>
                  </a:lnTo>
                  <a:lnTo>
                    <a:pt x="159" y="857"/>
                  </a:lnTo>
                  <a:lnTo>
                    <a:pt x="153" y="854"/>
                  </a:lnTo>
                  <a:lnTo>
                    <a:pt x="148" y="849"/>
                  </a:lnTo>
                  <a:lnTo>
                    <a:pt x="143" y="842"/>
                  </a:lnTo>
                  <a:lnTo>
                    <a:pt x="143" y="842"/>
                  </a:lnTo>
                  <a:lnTo>
                    <a:pt x="138" y="834"/>
                  </a:lnTo>
                  <a:lnTo>
                    <a:pt x="133" y="828"/>
                  </a:lnTo>
                  <a:lnTo>
                    <a:pt x="121" y="817"/>
                  </a:lnTo>
                  <a:lnTo>
                    <a:pt x="121" y="817"/>
                  </a:lnTo>
                  <a:lnTo>
                    <a:pt x="110" y="804"/>
                  </a:lnTo>
                  <a:lnTo>
                    <a:pt x="104" y="798"/>
                  </a:lnTo>
                  <a:lnTo>
                    <a:pt x="99" y="791"/>
                  </a:lnTo>
                  <a:lnTo>
                    <a:pt x="99" y="791"/>
                  </a:lnTo>
                  <a:lnTo>
                    <a:pt x="86" y="766"/>
                  </a:lnTo>
                  <a:lnTo>
                    <a:pt x="73" y="740"/>
                  </a:lnTo>
                  <a:lnTo>
                    <a:pt x="62" y="714"/>
                  </a:lnTo>
                  <a:lnTo>
                    <a:pt x="52" y="689"/>
                  </a:lnTo>
                  <a:lnTo>
                    <a:pt x="52" y="689"/>
                  </a:lnTo>
                  <a:lnTo>
                    <a:pt x="48" y="680"/>
                  </a:lnTo>
                  <a:lnTo>
                    <a:pt x="43" y="671"/>
                  </a:lnTo>
                  <a:lnTo>
                    <a:pt x="33" y="651"/>
                  </a:lnTo>
                  <a:lnTo>
                    <a:pt x="33" y="651"/>
                  </a:lnTo>
                  <a:lnTo>
                    <a:pt x="23" y="633"/>
                  </a:lnTo>
                  <a:lnTo>
                    <a:pt x="14" y="616"/>
                  </a:lnTo>
                  <a:lnTo>
                    <a:pt x="11" y="607"/>
                  </a:lnTo>
                  <a:lnTo>
                    <a:pt x="9" y="598"/>
                  </a:lnTo>
                  <a:lnTo>
                    <a:pt x="7" y="590"/>
                  </a:lnTo>
                  <a:lnTo>
                    <a:pt x="7" y="580"/>
                  </a:lnTo>
                  <a:lnTo>
                    <a:pt x="7" y="580"/>
                  </a:lnTo>
                  <a:lnTo>
                    <a:pt x="7" y="560"/>
                  </a:lnTo>
                  <a:lnTo>
                    <a:pt x="7" y="539"/>
                  </a:lnTo>
                  <a:lnTo>
                    <a:pt x="3" y="496"/>
                  </a:lnTo>
                  <a:lnTo>
                    <a:pt x="3" y="496"/>
                  </a:lnTo>
                  <a:lnTo>
                    <a:pt x="1" y="463"/>
                  </a:lnTo>
                  <a:lnTo>
                    <a:pt x="1" y="463"/>
                  </a:lnTo>
                  <a:lnTo>
                    <a:pt x="0" y="448"/>
                  </a:lnTo>
                  <a:lnTo>
                    <a:pt x="0" y="433"/>
                  </a:lnTo>
                  <a:lnTo>
                    <a:pt x="1" y="419"/>
                  </a:lnTo>
                  <a:lnTo>
                    <a:pt x="3" y="403"/>
                  </a:lnTo>
                  <a:lnTo>
                    <a:pt x="8" y="373"/>
                  </a:lnTo>
                  <a:lnTo>
                    <a:pt x="14" y="342"/>
                  </a:lnTo>
                  <a:lnTo>
                    <a:pt x="24" y="312"/>
                  </a:lnTo>
                  <a:lnTo>
                    <a:pt x="33" y="282"/>
                  </a:lnTo>
                  <a:lnTo>
                    <a:pt x="54" y="223"/>
                  </a:lnTo>
                  <a:lnTo>
                    <a:pt x="60" y="203"/>
                  </a:lnTo>
                  <a:lnTo>
                    <a:pt x="60" y="203"/>
                  </a:lnTo>
                  <a:lnTo>
                    <a:pt x="68" y="185"/>
                  </a:lnTo>
                  <a:lnTo>
                    <a:pt x="76" y="166"/>
                  </a:lnTo>
                  <a:lnTo>
                    <a:pt x="85" y="149"/>
                  </a:lnTo>
                  <a:lnTo>
                    <a:pt x="94" y="132"/>
                  </a:lnTo>
                  <a:lnTo>
                    <a:pt x="115" y="98"/>
                  </a:lnTo>
                  <a:lnTo>
                    <a:pt x="137" y="66"/>
                  </a:lnTo>
                  <a:lnTo>
                    <a:pt x="137" y="66"/>
                  </a:lnTo>
                  <a:lnTo>
                    <a:pt x="161" y="30"/>
                  </a:lnTo>
                  <a:lnTo>
                    <a:pt x="162" y="28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2" y="23"/>
                  </a:lnTo>
                  <a:lnTo>
                    <a:pt x="163" y="19"/>
                  </a:lnTo>
                  <a:lnTo>
                    <a:pt x="165" y="16"/>
                  </a:lnTo>
                  <a:lnTo>
                    <a:pt x="167" y="12"/>
                  </a:lnTo>
                  <a:lnTo>
                    <a:pt x="167" y="12"/>
                  </a:lnTo>
                  <a:lnTo>
                    <a:pt x="169" y="10"/>
                  </a:lnTo>
                  <a:lnTo>
                    <a:pt x="172" y="8"/>
                  </a:lnTo>
                  <a:lnTo>
                    <a:pt x="175" y="7"/>
                  </a:lnTo>
                  <a:lnTo>
                    <a:pt x="179" y="7"/>
                  </a:lnTo>
                  <a:lnTo>
                    <a:pt x="403" y="7"/>
                  </a:lnTo>
                  <a:lnTo>
                    <a:pt x="403" y="7"/>
                  </a:lnTo>
                  <a:lnTo>
                    <a:pt x="443" y="8"/>
                  </a:lnTo>
                  <a:lnTo>
                    <a:pt x="484" y="9"/>
                  </a:lnTo>
                  <a:lnTo>
                    <a:pt x="484" y="9"/>
                  </a:lnTo>
                  <a:lnTo>
                    <a:pt x="525" y="10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93" y="10"/>
                  </a:lnTo>
                  <a:lnTo>
                    <a:pt x="616" y="9"/>
                  </a:lnTo>
                  <a:lnTo>
                    <a:pt x="616" y="9"/>
                  </a:lnTo>
                  <a:lnTo>
                    <a:pt x="668" y="7"/>
                  </a:lnTo>
                  <a:lnTo>
                    <a:pt x="668" y="7"/>
                  </a:lnTo>
                  <a:lnTo>
                    <a:pt x="746" y="2"/>
                  </a:lnTo>
                  <a:lnTo>
                    <a:pt x="784" y="1"/>
                  </a:lnTo>
                  <a:lnTo>
                    <a:pt x="824" y="0"/>
                  </a:lnTo>
                  <a:lnTo>
                    <a:pt x="824" y="0"/>
                  </a:lnTo>
                  <a:lnTo>
                    <a:pt x="841" y="1"/>
                  </a:lnTo>
                  <a:lnTo>
                    <a:pt x="841" y="1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1023" y="1"/>
                  </a:lnTo>
                  <a:lnTo>
                    <a:pt x="1023" y="1"/>
                  </a:lnTo>
                  <a:lnTo>
                    <a:pt x="1027" y="1"/>
                  </a:lnTo>
                  <a:lnTo>
                    <a:pt x="1030" y="2"/>
                  </a:lnTo>
                  <a:lnTo>
                    <a:pt x="1033" y="4"/>
                  </a:lnTo>
                  <a:lnTo>
                    <a:pt x="1036" y="7"/>
                  </a:lnTo>
                  <a:lnTo>
                    <a:pt x="1036" y="7"/>
                  </a:lnTo>
                  <a:lnTo>
                    <a:pt x="1038" y="10"/>
                  </a:lnTo>
                  <a:lnTo>
                    <a:pt x="1039" y="15"/>
                  </a:lnTo>
                  <a:lnTo>
                    <a:pt x="1039" y="20"/>
                  </a:lnTo>
                  <a:lnTo>
                    <a:pt x="1039" y="24"/>
                  </a:lnTo>
                  <a:lnTo>
                    <a:pt x="1038" y="26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51" y="48"/>
                  </a:lnTo>
                  <a:lnTo>
                    <a:pt x="1061" y="67"/>
                  </a:lnTo>
                  <a:lnTo>
                    <a:pt x="1061" y="67"/>
                  </a:lnTo>
                  <a:lnTo>
                    <a:pt x="1070" y="86"/>
                  </a:lnTo>
                  <a:lnTo>
                    <a:pt x="1081" y="104"/>
                  </a:lnTo>
                  <a:lnTo>
                    <a:pt x="1081" y="104"/>
                  </a:lnTo>
                  <a:lnTo>
                    <a:pt x="1090" y="119"/>
                  </a:lnTo>
                  <a:lnTo>
                    <a:pt x="1098" y="136"/>
                  </a:lnTo>
                  <a:lnTo>
                    <a:pt x="1114" y="170"/>
                  </a:lnTo>
                  <a:lnTo>
                    <a:pt x="1114" y="170"/>
                  </a:lnTo>
                  <a:lnTo>
                    <a:pt x="1126" y="197"/>
                  </a:lnTo>
                  <a:lnTo>
                    <a:pt x="1126" y="197"/>
                  </a:lnTo>
                  <a:lnTo>
                    <a:pt x="1139" y="224"/>
                  </a:lnTo>
                  <a:lnTo>
                    <a:pt x="1150" y="252"/>
                  </a:lnTo>
                  <a:lnTo>
                    <a:pt x="1161" y="281"/>
                  </a:lnTo>
                  <a:lnTo>
                    <a:pt x="1169" y="309"/>
                  </a:lnTo>
                  <a:lnTo>
                    <a:pt x="1177" y="338"/>
                  </a:lnTo>
                  <a:lnTo>
                    <a:pt x="1184" y="368"/>
                  </a:lnTo>
                  <a:lnTo>
                    <a:pt x="1199" y="426"/>
                  </a:lnTo>
                  <a:lnTo>
                    <a:pt x="1205" y="452"/>
                  </a:lnTo>
                  <a:lnTo>
                    <a:pt x="1205" y="452"/>
                  </a:lnTo>
                  <a:lnTo>
                    <a:pt x="1206" y="461"/>
                  </a:lnTo>
                  <a:lnTo>
                    <a:pt x="1207" y="472"/>
                  </a:lnTo>
                  <a:lnTo>
                    <a:pt x="1208" y="493"/>
                  </a:lnTo>
                  <a:lnTo>
                    <a:pt x="1208" y="493"/>
                  </a:lnTo>
                  <a:lnTo>
                    <a:pt x="1208" y="513"/>
                  </a:lnTo>
                  <a:lnTo>
                    <a:pt x="1208" y="522"/>
                  </a:lnTo>
                  <a:lnTo>
                    <a:pt x="1209" y="532"/>
                  </a:lnTo>
                  <a:lnTo>
                    <a:pt x="1209" y="532"/>
                  </a:lnTo>
                  <a:lnTo>
                    <a:pt x="1211" y="543"/>
                  </a:lnTo>
                  <a:lnTo>
                    <a:pt x="1212" y="556"/>
                  </a:lnTo>
                  <a:lnTo>
                    <a:pt x="1212" y="577"/>
                  </a:lnTo>
                  <a:lnTo>
                    <a:pt x="1212" y="577"/>
                  </a:lnTo>
                  <a:lnTo>
                    <a:pt x="1210" y="609"/>
                  </a:lnTo>
                  <a:lnTo>
                    <a:pt x="1208" y="623"/>
                  </a:lnTo>
                  <a:lnTo>
                    <a:pt x="1206" y="637"/>
                  </a:lnTo>
                  <a:lnTo>
                    <a:pt x="1203" y="650"/>
                  </a:lnTo>
                  <a:lnTo>
                    <a:pt x="1200" y="662"/>
                  </a:lnTo>
                  <a:lnTo>
                    <a:pt x="1196" y="674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182" y="707"/>
                  </a:lnTo>
                  <a:lnTo>
                    <a:pt x="1174" y="731"/>
                  </a:lnTo>
                  <a:lnTo>
                    <a:pt x="1174" y="731"/>
                  </a:lnTo>
                  <a:lnTo>
                    <a:pt x="1168" y="749"/>
                  </a:lnTo>
                  <a:lnTo>
                    <a:pt x="1162" y="767"/>
                  </a:lnTo>
                  <a:lnTo>
                    <a:pt x="1162" y="767"/>
                  </a:lnTo>
                  <a:lnTo>
                    <a:pt x="1154" y="780"/>
                  </a:lnTo>
                  <a:lnTo>
                    <a:pt x="1147" y="793"/>
                  </a:lnTo>
                  <a:lnTo>
                    <a:pt x="1147" y="793"/>
                  </a:lnTo>
                  <a:lnTo>
                    <a:pt x="1139" y="806"/>
                  </a:lnTo>
                  <a:lnTo>
                    <a:pt x="1132" y="820"/>
                  </a:lnTo>
                  <a:lnTo>
                    <a:pt x="1132" y="820"/>
                  </a:lnTo>
                  <a:lnTo>
                    <a:pt x="1124" y="837"/>
                  </a:lnTo>
                  <a:lnTo>
                    <a:pt x="1120" y="846"/>
                  </a:lnTo>
                  <a:lnTo>
                    <a:pt x="1115" y="853"/>
                  </a:lnTo>
                  <a:lnTo>
                    <a:pt x="1110" y="860"/>
                  </a:lnTo>
                  <a:lnTo>
                    <a:pt x="1104" y="868"/>
                  </a:lnTo>
                  <a:lnTo>
                    <a:pt x="1096" y="873"/>
                  </a:lnTo>
                  <a:lnTo>
                    <a:pt x="1089" y="878"/>
                  </a:lnTo>
                  <a:lnTo>
                    <a:pt x="1089" y="878"/>
                  </a:lnTo>
                  <a:lnTo>
                    <a:pt x="1084" y="880"/>
                  </a:lnTo>
                  <a:lnTo>
                    <a:pt x="1080" y="881"/>
                  </a:lnTo>
                  <a:lnTo>
                    <a:pt x="1080" y="8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2" name="Freeform 217"/>
            <p:cNvSpPr>
              <a:spLocks noEditPoints="1"/>
            </p:cNvSpPr>
            <p:nvPr/>
          </p:nvSpPr>
          <p:spPr bwMode="auto">
            <a:xfrm>
              <a:off x="4154488" y="3670301"/>
              <a:ext cx="739775" cy="139700"/>
            </a:xfrm>
            <a:custGeom>
              <a:avLst/>
              <a:gdLst/>
              <a:ahLst/>
              <a:cxnLst>
                <a:cxn ang="0">
                  <a:pos x="677" y="260"/>
                </a:cxn>
                <a:cxn ang="0">
                  <a:pos x="549" y="256"/>
                </a:cxn>
                <a:cxn ang="0">
                  <a:pos x="460" y="255"/>
                </a:cxn>
                <a:cxn ang="0">
                  <a:pos x="333" y="246"/>
                </a:cxn>
                <a:cxn ang="0">
                  <a:pos x="166" y="227"/>
                </a:cxn>
                <a:cxn ang="0">
                  <a:pos x="109" y="195"/>
                </a:cxn>
                <a:cxn ang="0">
                  <a:pos x="45" y="129"/>
                </a:cxn>
                <a:cxn ang="0">
                  <a:pos x="9" y="79"/>
                </a:cxn>
                <a:cxn ang="0">
                  <a:pos x="0" y="36"/>
                </a:cxn>
                <a:cxn ang="0">
                  <a:pos x="13" y="15"/>
                </a:cxn>
                <a:cxn ang="0">
                  <a:pos x="51" y="1"/>
                </a:cxn>
                <a:cxn ang="0">
                  <a:pos x="63" y="1"/>
                </a:cxn>
                <a:cxn ang="0">
                  <a:pos x="204" y="7"/>
                </a:cxn>
                <a:cxn ang="0">
                  <a:pos x="382" y="14"/>
                </a:cxn>
                <a:cxn ang="0">
                  <a:pos x="751" y="11"/>
                </a:cxn>
                <a:cxn ang="0">
                  <a:pos x="849" y="16"/>
                </a:cxn>
                <a:cxn ang="0">
                  <a:pos x="991" y="23"/>
                </a:cxn>
                <a:cxn ang="0">
                  <a:pos x="1118" y="31"/>
                </a:cxn>
                <a:cxn ang="0">
                  <a:pos x="1167" y="29"/>
                </a:cxn>
                <a:cxn ang="0">
                  <a:pos x="1239" y="27"/>
                </a:cxn>
                <a:cxn ang="0">
                  <a:pos x="1327" y="20"/>
                </a:cxn>
                <a:cxn ang="0">
                  <a:pos x="1339" y="14"/>
                </a:cxn>
                <a:cxn ang="0">
                  <a:pos x="1375" y="21"/>
                </a:cxn>
                <a:cxn ang="0">
                  <a:pos x="1395" y="48"/>
                </a:cxn>
                <a:cxn ang="0">
                  <a:pos x="1392" y="106"/>
                </a:cxn>
                <a:cxn ang="0">
                  <a:pos x="1352" y="178"/>
                </a:cxn>
                <a:cxn ang="0">
                  <a:pos x="1277" y="229"/>
                </a:cxn>
                <a:cxn ang="0">
                  <a:pos x="1179" y="254"/>
                </a:cxn>
                <a:cxn ang="0">
                  <a:pos x="948" y="265"/>
                </a:cxn>
                <a:cxn ang="0">
                  <a:pos x="666" y="223"/>
                </a:cxn>
                <a:cxn ang="0">
                  <a:pos x="863" y="229"/>
                </a:cxn>
                <a:cxn ang="0">
                  <a:pos x="992" y="231"/>
                </a:cxn>
                <a:cxn ang="0">
                  <a:pos x="1102" y="220"/>
                </a:cxn>
                <a:cxn ang="0">
                  <a:pos x="1235" y="207"/>
                </a:cxn>
                <a:cxn ang="0">
                  <a:pos x="1300" y="175"/>
                </a:cxn>
                <a:cxn ang="0">
                  <a:pos x="1352" y="114"/>
                </a:cxn>
                <a:cxn ang="0">
                  <a:pos x="1359" y="74"/>
                </a:cxn>
                <a:cxn ang="0">
                  <a:pos x="1344" y="60"/>
                </a:cxn>
                <a:cxn ang="0">
                  <a:pos x="1319" y="58"/>
                </a:cxn>
                <a:cxn ang="0">
                  <a:pos x="1267" y="64"/>
                </a:cxn>
                <a:cxn ang="0">
                  <a:pos x="1235" y="63"/>
                </a:cxn>
                <a:cxn ang="0">
                  <a:pos x="1193" y="63"/>
                </a:cxn>
                <a:cxn ang="0">
                  <a:pos x="1123" y="67"/>
                </a:cxn>
                <a:cxn ang="0">
                  <a:pos x="1021" y="61"/>
                </a:cxn>
                <a:cxn ang="0">
                  <a:pos x="781" y="47"/>
                </a:cxn>
                <a:cxn ang="0">
                  <a:pos x="576" y="51"/>
                </a:cxn>
                <a:cxn ang="0">
                  <a:pos x="275" y="47"/>
                </a:cxn>
                <a:cxn ang="0">
                  <a:pos x="117" y="39"/>
                </a:cxn>
                <a:cxn ang="0">
                  <a:pos x="46" y="36"/>
                </a:cxn>
                <a:cxn ang="0">
                  <a:pos x="38" y="43"/>
                </a:cxn>
                <a:cxn ang="0">
                  <a:pos x="51" y="74"/>
                </a:cxn>
                <a:cxn ang="0">
                  <a:pos x="83" y="120"/>
                </a:cxn>
                <a:cxn ang="0">
                  <a:pos x="180" y="191"/>
                </a:cxn>
                <a:cxn ang="0">
                  <a:pos x="232" y="204"/>
                </a:cxn>
                <a:cxn ang="0">
                  <a:pos x="263" y="204"/>
                </a:cxn>
                <a:cxn ang="0">
                  <a:pos x="328" y="210"/>
                </a:cxn>
                <a:cxn ang="0">
                  <a:pos x="443" y="219"/>
                </a:cxn>
                <a:cxn ang="0">
                  <a:pos x="535" y="222"/>
                </a:cxn>
              </a:cxnLst>
              <a:rect l="0" t="0" r="r" b="b"/>
              <a:pathLst>
                <a:path w="1397" h="265">
                  <a:moveTo>
                    <a:pt x="759" y="265"/>
                  </a:moveTo>
                  <a:lnTo>
                    <a:pt x="759" y="265"/>
                  </a:lnTo>
                  <a:lnTo>
                    <a:pt x="738" y="264"/>
                  </a:lnTo>
                  <a:lnTo>
                    <a:pt x="718" y="263"/>
                  </a:lnTo>
                  <a:lnTo>
                    <a:pt x="677" y="260"/>
                  </a:lnTo>
                  <a:lnTo>
                    <a:pt x="677" y="260"/>
                  </a:lnTo>
                  <a:lnTo>
                    <a:pt x="650" y="258"/>
                  </a:lnTo>
                  <a:lnTo>
                    <a:pt x="623" y="257"/>
                  </a:lnTo>
                  <a:lnTo>
                    <a:pt x="623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49" y="256"/>
                  </a:lnTo>
                  <a:lnTo>
                    <a:pt x="549" y="256"/>
                  </a:lnTo>
                  <a:lnTo>
                    <a:pt x="513" y="257"/>
                  </a:lnTo>
                  <a:lnTo>
                    <a:pt x="513" y="257"/>
                  </a:lnTo>
                  <a:lnTo>
                    <a:pt x="484" y="256"/>
                  </a:lnTo>
                  <a:lnTo>
                    <a:pt x="460" y="255"/>
                  </a:lnTo>
                  <a:lnTo>
                    <a:pt x="460" y="255"/>
                  </a:lnTo>
                  <a:lnTo>
                    <a:pt x="422" y="252"/>
                  </a:lnTo>
                  <a:lnTo>
                    <a:pt x="422" y="252"/>
                  </a:lnTo>
                  <a:lnTo>
                    <a:pt x="378" y="248"/>
                  </a:lnTo>
                  <a:lnTo>
                    <a:pt x="355" y="247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1" y="246"/>
                  </a:lnTo>
                  <a:lnTo>
                    <a:pt x="255" y="245"/>
                  </a:lnTo>
                  <a:lnTo>
                    <a:pt x="229" y="242"/>
                  </a:lnTo>
                  <a:lnTo>
                    <a:pt x="203" y="237"/>
                  </a:lnTo>
                  <a:lnTo>
                    <a:pt x="179" y="231"/>
                  </a:lnTo>
                  <a:lnTo>
                    <a:pt x="166" y="227"/>
                  </a:lnTo>
                  <a:lnTo>
                    <a:pt x="154" y="222"/>
                  </a:lnTo>
                  <a:lnTo>
                    <a:pt x="142" y="217"/>
                  </a:lnTo>
                  <a:lnTo>
                    <a:pt x="131" y="210"/>
                  </a:lnTo>
                  <a:lnTo>
                    <a:pt x="131" y="210"/>
                  </a:lnTo>
                  <a:lnTo>
                    <a:pt x="120" y="203"/>
                  </a:lnTo>
                  <a:lnTo>
                    <a:pt x="109" y="195"/>
                  </a:lnTo>
                  <a:lnTo>
                    <a:pt x="98" y="187"/>
                  </a:lnTo>
                  <a:lnTo>
                    <a:pt x="86" y="176"/>
                  </a:lnTo>
                  <a:lnTo>
                    <a:pt x="76" y="166"/>
                  </a:lnTo>
                  <a:lnTo>
                    <a:pt x="65" y="154"/>
                  </a:lnTo>
                  <a:lnTo>
                    <a:pt x="54" y="142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25" y="105"/>
                  </a:lnTo>
                  <a:lnTo>
                    <a:pt x="17" y="92"/>
                  </a:lnTo>
                  <a:lnTo>
                    <a:pt x="9" y="79"/>
                  </a:lnTo>
                  <a:lnTo>
                    <a:pt x="6" y="73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3" y="2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9" y="19"/>
                  </a:lnTo>
                  <a:lnTo>
                    <a:pt x="13" y="15"/>
                  </a:lnTo>
                  <a:lnTo>
                    <a:pt x="21" y="8"/>
                  </a:lnTo>
                  <a:lnTo>
                    <a:pt x="31" y="4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61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95" y="2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65" y="6"/>
                  </a:lnTo>
                  <a:lnTo>
                    <a:pt x="204" y="7"/>
                  </a:lnTo>
                  <a:lnTo>
                    <a:pt x="204" y="7"/>
                  </a:lnTo>
                  <a:lnTo>
                    <a:pt x="248" y="8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337" y="12"/>
                  </a:lnTo>
                  <a:lnTo>
                    <a:pt x="382" y="14"/>
                  </a:lnTo>
                  <a:lnTo>
                    <a:pt x="382" y="14"/>
                  </a:lnTo>
                  <a:lnTo>
                    <a:pt x="471" y="14"/>
                  </a:lnTo>
                  <a:lnTo>
                    <a:pt x="471" y="14"/>
                  </a:lnTo>
                  <a:lnTo>
                    <a:pt x="560" y="14"/>
                  </a:lnTo>
                  <a:lnTo>
                    <a:pt x="560" y="14"/>
                  </a:lnTo>
                  <a:lnTo>
                    <a:pt x="648" y="14"/>
                  </a:lnTo>
                  <a:lnTo>
                    <a:pt x="751" y="11"/>
                  </a:lnTo>
                  <a:lnTo>
                    <a:pt x="751" y="11"/>
                  </a:lnTo>
                  <a:lnTo>
                    <a:pt x="765" y="11"/>
                  </a:lnTo>
                  <a:lnTo>
                    <a:pt x="765" y="11"/>
                  </a:lnTo>
                  <a:lnTo>
                    <a:pt x="787" y="11"/>
                  </a:lnTo>
                  <a:lnTo>
                    <a:pt x="808" y="12"/>
                  </a:lnTo>
                  <a:lnTo>
                    <a:pt x="849" y="16"/>
                  </a:lnTo>
                  <a:lnTo>
                    <a:pt x="849" y="16"/>
                  </a:lnTo>
                  <a:lnTo>
                    <a:pt x="877" y="18"/>
                  </a:lnTo>
                  <a:lnTo>
                    <a:pt x="905" y="20"/>
                  </a:lnTo>
                  <a:lnTo>
                    <a:pt x="905" y="20"/>
                  </a:lnTo>
                  <a:lnTo>
                    <a:pt x="991" y="23"/>
                  </a:lnTo>
                  <a:lnTo>
                    <a:pt x="991" y="23"/>
                  </a:lnTo>
                  <a:lnTo>
                    <a:pt x="1070" y="26"/>
                  </a:lnTo>
                  <a:lnTo>
                    <a:pt x="1070" y="26"/>
                  </a:lnTo>
                  <a:lnTo>
                    <a:pt x="1084" y="27"/>
                  </a:lnTo>
                  <a:lnTo>
                    <a:pt x="1099" y="29"/>
                  </a:lnTo>
                  <a:lnTo>
                    <a:pt x="1099" y="29"/>
                  </a:lnTo>
                  <a:lnTo>
                    <a:pt x="1118" y="31"/>
                  </a:lnTo>
                  <a:lnTo>
                    <a:pt x="1136" y="32"/>
                  </a:lnTo>
                  <a:lnTo>
                    <a:pt x="1136" y="32"/>
                  </a:lnTo>
                  <a:lnTo>
                    <a:pt x="1150" y="31"/>
                  </a:lnTo>
                  <a:lnTo>
                    <a:pt x="1150" y="31"/>
                  </a:lnTo>
                  <a:lnTo>
                    <a:pt x="1167" y="29"/>
                  </a:lnTo>
                  <a:lnTo>
                    <a:pt x="1167" y="29"/>
                  </a:lnTo>
                  <a:lnTo>
                    <a:pt x="1188" y="27"/>
                  </a:lnTo>
                  <a:lnTo>
                    <a:pt x="1209" y="26"/>
                  </a:lnTo>
                  <a:lnTo>
                    <a:pt x="1209" y="26"/>
                  </a:lnTo>
                  <a:lnTo>
                    <a:pt x="1221" y="27"/>
                  </a:lnTo>
                  <a:lnTo>
                    <a:pt x="1221" y="27"/>
                  </a:lnTo>
                  <a:lnTo>
                    <a:pt x="1239" y="27"/>
                  </a:lnTo>
                  <a:lnTo>
                    <a:pt x="1239" y="27"/>
                  </a:lnTo>
                  <a:lnTo>
                    <a:pt x="1264" y="26"/>
                  </a:lnTo>
                  <a:lnTo>
                    <a:pt x="1289" y="24"/>
                  </a:lnTo>
                  <a:lnTo>
                    <a:pt x="1289" y="24"/>
                  </a:lnTo>
                  <a:lnTo>
                    <a:pt x="1307" y="22"/>
                  </a:lnTo>
                  <a:lnTo>
                    <a:pt x="1327" y="20"/>
                  </a:lnTo>
                  <a:lnTo>
                    <a:pt x="1329" y="20"/>
                  </a:lnTo>
                  <a:lnTo>
                    <a:pt x="1330" y="18"/>
                  </a:lnTo>
                  <a:lnTo>
                    <a:pt x="1330" y="18"/>
                  </a:lnTo>
                  <a:lnTo>
                    <a:pt x="1333" y="16"/>
                  </a:lnTo>
                  <a:lnTo>
                    <a:pt x="1336" y="15"/>
                  </a:lnTo>
                  <a:lnTo>
                    <a:pt x="1339" y="14"/>
                  </a:lnTo>
                  <a:lnTo>
                    <a:pt x="1342" y="14"/>
                  </a:lnTo>
                  <a:lnTo>
                    <a:pt x="1342" y="14"/>
                  </a:lnTo>
                  <a:lnTo>
                    <a:pt x="1357" y="15"/>
                  </a:lnTo>
                  <a:lnTo>
                    <a:pt x="1363" y="16"/>
                  </a:lnTo>
                  <a:lnTo>
                    <a:pt x="1369" y="18"/>
                  </a:lnTo>
                  <a:lnTo>
                    <a:pt x="1375" y="21"/>
                  </a:lnTo>
                  <a:lnTo>
                    <a:pt x="1380" y="24"/>
                  </a:lnTo>
                  <a:lnTo>
                    <a:pt x="1384" y="27"/>
                  </a:lnTo>
                  <a:lnTo>
                    <a:pt x="1387" y="31"/>
                  </a:lnTo>
                  <a:lnTo>
                    <a:pt x="1387" y="31"/>
                  </a:lnTo>
                  <a:lnTo>
                    <a:pt x="1392" y="38"/>
                  </a:lnTo>
                  <a:lnTo>
                    <a:pt x="1395" y="48"/>
                  </a:lnTo>
                  <a:lnTo>
                    <a:pt x="1396" y="57"/>
                  </a:lnTo>
                  <a:lnTo>
                    <a:pt x="1397" y="67"/>
                  </a:lnTo>
                  <a:lnTo>
                    <a:pt x="1397" y="77"/>
                  </a:lnTo>
                  <a:lnTo>
                    <a:pt x="1396" y="87"/>
                  </a:lnTo>
                  <a:lnTo>
                    <a:pt x="1392" y="106"/>
                  </a:lnTo>
                  <a:lnTo>
                    <a:pt x="1392" y="106"/>
                  </a:lnTo>
                  <a:lnTo>
                    <a:pt x="1388" y="119"/>
                  </a:lnTo>
                  <a:lnTo>
                    <a:pt x="1383" y="132"/>
                  </a:lnTo>
                  <a:lnTo>
                    <a:pt x="1377" y="144"/>
                  </a:lnTo>
                  <a:lnTo>
                    <a:pt x="1369" y="156"/>
                  </a:lnTo>
                  <a:lnTo>
                    <a:pt x="1361" y="167"/>
                  </a:lnTo>
                  <a:lnTo>
                    <a:pt x="1352" y="178"/>
                  </a:lnTo>
                  <a:lnTo>
                    <a:pt x="1342" y="188"/>
                  </a:lnTo>
                  <a:lnTo>
                    <a:pt x="1331" y="197"/>
                  </a:lnTo>
                  <a:lnTo>
                    <a:pt x="1319" y="206"/>
                  </a:lnTo>
                  <a:lnTo>
                    <a:pt x="1306" y="215"/>
                  </a:lnTo>
                  <a:lnTo>
                    <a:pt x="1292" y="222"/>
                  </a:lnTo>
                  <a:lnTo>
                    <a:pt x="1277" y="229"/>
                  </a:lnTo>
                  <a:lnTo>
                    <a:pt x="1263" y="235"/>
                  </a:lnTo>
                  <a:lnTo>
                    <a:pt x="1246" y="241"/>
                  </a:lnTo>
                  <a:lnTo>
                    <a:pt x="1230" y="245"/>
                  </a:lnTo>
                  <a:lnTo>
                    <a:pt x="1212" y="249"/>
                  </a:lnTo>
                  <a:lnTo>
                    <a:pt x="1212" y="249"/>
                  </a:lnTo>
                  <a:lnTo>
                    <a:pt x="1179" y="254"/>
                  </a:lnTo>
                  <a:lnTo>
                    <a:pt x="1145" y="258"/>
                  </a:lnTo>
                  <a:lnTo>
                    <a:pt x="1111" y="261"/>
                  </a:lnTo>
                  <a:lnTo>
                    <a:pt x="1077" y="263"/>
                  </a:lnTo>
                  <a:lnTo>
                    <a:pt x="1044" y="264"/>
                  </a:lnTo>
                  <a:lnTo>
                    <a:pt x="1011" y="264"/>
                  </a:lnTo>
                  <a:lnTo>
                    <a:pt x="948" y="265"/>
                  </a:lnTo>
                  <a:lnTo>
                    <a:pt x="759" y="265"/>
                  </a:lnTo>
                  <a:close/>
                  <a:moveTo>
                    <a:pt x="592" y="220"/>
                  </a:moveTo>
                  <a:lnTo>
                    <a:pt x="592" y="220"/>
                  </a:lnTo>
                  <a:lnTo>
                    <a:pt x="606" y="220"/>
                  </a:lnTo>
                  <a:lnTo>
                    <a:pt x="606" y="220"/>
                  </a:lnTo>
                  <a:lnTo>
                    <a:pt x="666" y="223"/>
                  </a:lnTo>
                  <a:lnTo>
                    <a:pt x="666" y="223"/>
                  </a:lnTo>
                  <a:lnTo>
                    <a:pt x="748" y="227"/>
                  </a:lnTo>
                  <a:lnTo>
                    <a:pt x="788" y="228"/>
                  </a:lnTo>
                  <a:lnTo>
                    <a:pt x="829" y="229"/>
                  </a:lnTo>
                  <a:lnTo>
                    <a:pt x="829" y="229"/>
                  </a:lnTo>
                  <a:lnTo>
                    <a:pt x="863" y="229"/>
                  </a:lnTo>
                  <a:lnTo>
                    <a:pt x="896" y="230"/>
                  </a:lnTo>
                  <a:lnTo>
                    <a:pt x="896" y="230"/>
                  </a:lnTo>
                  <a:lnTo>
                    <a:pt x="930" y="231"/>
                  </a:lnTo>
                  <a:lnTo>
                    <a:pt x="964" y="232"/>
                  </a:lnTo>
                  <a:lnTo>
                    <a:pt x="964" y="232"/>
                  </a:lnTo>
                  <a:lnTo>
                    <a:pt x="992" y="231"/>
                  </a:lnTo>
                  <a:lnTo>
                    <a:pt x="1018" y="230"/>
                  </a:lnTo>
                  <a:lnTo>
                    <a:pt x="1042" y="228"/>
                  </a:lnTo>
                  <a:lnTo>
                    <a:pt x="1065" y="224"/>
                  </a:lnTo>
                  <a:lnTo>
                    <a:pt x="1065" y="224"/>
                  </a:lnTo>
                  <a:lnTo>
                    <a:pt x="1083" y="222"/>
                  </a:lnTo>
                  <a:lnTo>
                    <a:pt x="1102" y="220"/>
                  </a:lnTo>
                  <a:lnTo>
                    <a:pt x="1139" y="219"/>
                  </a:lnTo>
                  <a:lnTo>
                    <a:pt x="1139" y="219"/>
                  </a:lnTo>
                  <a:lnTo>
                    <a:pt x="1178" y="217"/>
                  </a:lnTo>
                  <a:lnTo>
                    <a:pt x="1197" y="215"/>
                  </a:lnTo>
                  <a:lnTo>
                    <a:pt x="1216" y="211"/>
                  </a:lnTo>
                  <a:lnTo>
                    <a:pt x="1235" y="207"/>
                  </a:lnTo>
                  <a:lnTo>
                    <a:pt x="1253" y="202"/>
                  </a:lnTo>
                  <a:lnTo>
                    <a:pt x="1272" y="194"/>
                  </a:lnTo>
                  <a:lnTo>
                    <a:pt x="1280" y="189"/>
                  </a:lnTo>
                  <a:lnTo>
                    <a:pt x="1290" y="184"/>
                  </a:lnTo>
                  <a:lnTo>
                    <a:pt x="1290" y="184"/>
                  </a:lnTo>
                  <a:lnTo>
                    <a:pt x="1300" y="175"/>
                  </a:lnTo>
                  <a:lnTo>
                    <a:pt x="1311" y="167"/>
                  </a:lnTo>
                  <a:lnTo>
                    <a:pt x="1322" y="158"/>
                  </a:lnTo>
                  <a:lnTo>
                    <a:pt x="1332" y="146"/>
                  </a:lnTo>
                  <a:lnTo>
                    <a:pt x="1341" y="135"/>
                  </a:lnTo>
                  <a:lnTo>
                    <a:pt x="1349" y="121"/>
                  </a:lnTo>
                  <a:lnTo>
                    <a:pt x="1352" y="114"/>
                  </a:lnTo>
                  <a:lnTo>
                    <a:pt x="1355" y="107"/>
                  </a:lnTo>
                  <a:lnTo>
                    <a:pt x="1356" y="99"/>
                  </a:lnTo>
                  <a:lnTo>
                    <a:pt x="1358" y="91"/>
                  </a:lnTo>
                  <a:lnTo>
                    <a:pt x="1358" y="85"/>
                  </a:lnTo>
                  <a:lnTo>
                    <a:pt x="1358" y="85"/>
                  </a:lnTo>
                  <a:lnTo>
                    <a:pt x="1359" y="74"/>
                  </a:lnTo>
                  <a:lnTo>
                    <a:pt x="1359" y="61"/>
                  </a:lnTo>
                  <a:lnTo>
                    <a:pt x="1359" y="47"/>
                  </a:lnTo>
                  <a:lnTo>
                    <a:pt x="1350" y="56"/>
                  </a:lnTo>
                  <a:lnTo>
                    <a:pt x="1350" y="56"/>
                  </a:lnTo>
                  <a:lnTo>
                    <a:pt x="1347" y="59"/>
                  </a:lnTo>
                  <a:lnTo>
                    <a:pt x="1344" y="60"/>
                  </a:lnTo>
                  <a:lnTo>
                    <a:pt x="1340" y="62"/>
                  </a:lnTo>
                  <a:lnTo>
                    <a:pt x="1336" y="62"/>
                  </a:lnTo>
                  <a:lnTo>
                    <a:pt x="1330" y="62"/>
                  </a:lnTo>
                  <a:lnTo>
                    <a:pt x="1330" y="62"/>
                  </a:lnTo>
                  <a:lnTo>
                    <a:pt x="1324" y="61"/>
                  </a:lnTo>
                  <a:lnTo>
                    <a:pt x="1319" y="58"/>
                  </a:lnTo>
                  <a:lnTo>
                    <a:pt x="1318" y="57"/>
                  </a:lnTo>
                  <a:lnTo>
                    <a:pt x="1314" y="57"/>
                  </a:lnTo>
                  <a:lnTo>
                    <a:pt x="1314" y="57"/>
                  </a:lnTo>
                  <a:lnTo>
                    <a:pt x="1292" y="59"/>
                  </a:lnTo>
                  <a:lnTo>
                    <a:pt x="1267" y="64"/>
                  </a:lnTo>
                  <a:lnTo>
                    <a:pt x="1267" y="64"/>
                  </a:lnTo>
                  <a:lnTo>
                    <a:pt x="1261" y="64"/>
                  </a:lnTo>
                  <a:lnTo>
                    <a:pt x="1253" y="65"/>
                  </a:lnTo>
                  <a:lnTo>
                    <a:pt x="1253" y="65"/>
                  </a:lnTo>
                  <a:lnTo>
                    <a:pt x="1244" y="64"/>
                  </a:lnTo>
                  <a:lnTo>
                    <a:pt x="1235" y="63"/>
                  </a:lnTo>
                  <a:lnTo>
                    <a:pt x="1235" y="63"/>
                  </a:lnTo>
                  <a:lnTo>
                    <a:pt x="1224" y="62"/>
                  </a:lnTo>
                  <a:lnTo>
                    <a:pt x="1214" y="62"/>
                  </a:lnTo>
                  <a:lnTo>
                    <a:pt x="1214" y="62"/>
                  </a:lnTo>
                  <a:lnTo>
                    <a:pt x="1210" y="62"/>
                  </a:lnTo>
                  <a:lnTo>
                    <a:pt x="1210" y="62"/>
                  </a:lnTo>
                  <a:lnTo>
                    <a:pt x="1193" y="63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58" y="67"/>
                  </a:lnTo>
                  <a:lnTo>
                    <a:pt x="1138" y="68"/>
                  </a:lnTo>
                  <a:lnTo>
                    <a:pt x="1138" y="68"/>
                  </a:lnTo>
                  <a:lnTo>
                    <a:pt x="1123" y="67"/>
                  </a:lnTo>
                  <a:lnTo>
                    <a:pt x="1123" y="67"/>
                  </a:lnTo>
                  <a:lnTo>
                    <a:pt x="1089" y="64"/>
                  </a:lnTo>
                  <a:lnTo>
                    <a:pt x="1072" y="62"/>
                  </a:lnTo>
                  <a:lnTo>
                    <a:pt x="1055" y="62"/>
                  </a:lnTo>
                  <a:lnTo>
                    <a:pt x="1055" y="62"/>
                  </a:lnTo>
                  <a:lnTo>
                    <a:pt x="1021" y="61"/>
                  </a:lnTo>
                  <a:lnTo>
                    <a:pt x="987" y="60"/>
                  </a:lnTo>
                  <a:lnTo>
                    <a:pt x="919" y="54"/>
                  </a:lnTo>
                  <a:lnTo>
                    <a:pt x="919" y="54"/>
                  </a:lnTo>
                  <a:lnTo>
                    <a:pt x="850" y="49"/>
                  </a:lnTo>
                  <a:lnTo>
                    <a:pt x="815" y="48"/>
                  </a:lnTo>
                  <a:lnTo>
                    <a:pt x="781" y="47"/>
                  </a:lnTo>
                  <a:lnTo>
                    <a:pt x="781" y="47"/>
                  </a:lnTo>
                  <a:lnTo>
                    <a:pt x="751" y="48"/>
                  </a:lnTo>
                  <a:lnTo>
                    <a:pt x="751" y="48"/>
                  </a:lnTo>
                  <a:lnTo>
                    <a:pt x="670" y="50"/>
                  </a:lnTo>
                  <a:lnTo>
                    <a:pt x="576" y="51"/>
                  </a:lnTo>
                  <a:lnTo>
                    <a:pt x="576" y="51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20" y="49"/>
                  </a:lnTo>
                  <a:lnTo>
                    <a:pt x="275" y="47"/>
                  </a:lnTo>
                  <a:lnTo>
                    <a:pt x="275" y="47"/>
                  </a:lnTo>
                  <a:lnTo>
                    <a:pt x="231" y="44"/>
                  </a:lnTo>
                  <a:lnTo>
                    <a:pt x="187" y="44"/>
                  </a:lnTo>
                  <a:lnTo>
                    <a:pt x="187" y="44"/>
                  </a:lnTo>
                  <a:lnTo>
                    <a:pt x="153" y="43"/>
                  </a:lnTo>
                  <a:lnTo>
                    <a:pt x="117" y="39"/>
                  </a:lnTo>
                  <a:lnTo>
                    <a:pt x="117" y="39"/>
                  </a:lnTo>
                  <a:lnTo>
                    <a:pt x="83" y="37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7" y="36"/>
                  </a:lnTo>
                  <a:lnTo>
                    <a:pt x="46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2" y="37"/>
                  </a:lnTo>
                  <a:lnTo>
                    <a:pt x="40" y="39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7" y="47"/>
                  </a:lnTo>
                  <a:lnTo>
                    <a:pt x="38" y="51"/>
                  </a:lnTo>
                  <a:lnTo>
                    <a:pt x="41" y="56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51" y="74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64" y="94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83" y="120"/>
                  </a:lnTo>
                  <a:lnTo>
                    <a:pt x="97" y="134"/>
                  </a:lnTo>
                  <a:lnTo>
                    <a:pt x="111" y="147"/>
                  </a:lnTo>
                  <a:lnTo>
                    <a:pt x="126" y="159"/>
                  </a:lnTo>
                  <a:lnTo>
                    <a:pt x="142" y="170"/>
                  </a:lnTo>
                  <a:lnTo>
                    <a:pt x="161" y="180"/>
                  </a:lnTo>
                  <a:lnTo>
                    <a:pt x="180" y="191"/>
                  </a:lnTo>
                  <a:lnTo>
                    <a:pt x="200" y="199"/>
                  </a:lnTo>
                  <a:lnTo>
                    <a:pt x="200" y="199"/>
                  </a:lnTo>
                  <a:lnTo>
                    <a:pt x="209" y="202"/>
                  </a:lnTo>
                  <a:lnTo>
                    <a:pt x="217" y="203"/>
                  </a:lnTo>
                  <a:lnTo>
                    <a:pt x="232" y="204"/>
                  </a:lnTo>
                  <a:lnTo>
                    <a:pt x="232" y="204"/>
                  </a:lnTo>
                  <a:lnTo>
                    <a:pt x="242" y="204"/>
                  </a:lnTo>
                  <a:lnTo>
                    <a:pt x="242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63" y="204"/>
                  </a:lnTo>
                  <a:lnTo>
                    <a:pt x="263" y="204"/>
                  </a:lnTo>
                  <a:lnTo>
                    <a:pt x="276" y="207"/>
                  </a:lnTo>
                  <a:lnTo>
                    <a:pt x="276" y="207"/>
                  </a:lnTo>
                  <a:lnTo>
                    <a:pt x="286" y="209"/>
                  </a:lnTo>
                  <a:lnTo>
                    <a:pt x="297" y="209"/>
                  </a:lnTo>
                  <a:lnTo>
                    <a:pt x="297" y="209"/>
                  </a:lnTo>
                  <a:lnTo>
                    <a:pt x="328" y="210"/>
                  </a:lnTo>
                  <a:lnTo>
                    <a:pt x="358" y="214"/>
                  </a:lnTo>
                  <a:lnTo>
                    <a:pt x="358" y="214"/>
                  </a:lnTo>
                  <a:lnTo>
                    <a:pt x="396" y="216"/>
                  </a:lnTo>
                  <a:lnTo>
                    <a:pt x="396" y="216"/>
                  </a:lnTo>
                  <a:lnTo>
                    <a:pt x="443" y="219"/>
                  </a:lnTo>
                  <a:lnTo>
                    <a:pt x="443" y="219"/>
                  </a:lnTo>
                  <a:lnTo>
                    <a:pt x="475" y="221"/>
                  </a:lnTo>
                  <a:lnTo>
                    <a:pt x="508" y="222"/>
                  </a:lnTo>
                  <a:lnTo>
                    <a:pt x="508" y="222"/>
                  </a:lnTo>
                  <a:lnTo>
                    <a:pt x="515" y="222"/>
                  </a:lnTo>
                  <a:lnTo>
                    <a:pt x="515" y="222"/>
                  </a:lnTo>
                  <a:lnTo>
                    <a:pt x="535" y="222"/>
                  </a:lnTo>
                  <a:lnTo>
                    <a:pt x="554" y="221"/>
                  </a:lnTo>
                  <a:lnTo>
                    <a:pt x="554" y="221"/>
                  </a:lnTo>
                  <a:lnTo>
                    <a:pt x="573" y="220"/>
                  </a:lnTo>
                  <a:lnTo>
                    <a:pt x="592" y="220"/>
                  </a:lnTo>
                  <a:lnTo>
                    <a:pt x="592" y="2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3" name="Freeform 218"/>
            <p:cNvSpPr/>
            <p:nvPr/>
          </p:nvSpPr>
          <p:spPr bwMode="auto">
            <a:xfrm>
              <a:off x="4768851" y="3311526"/>
              <a:ext cx="198438" cy="303213"/>
            </a:xfrm>
            <a:custGeom>
              <a:avLst/>
              <a:gdLst/>
              <a:ahLst/>
              <a:cxnLst>
                <a:cxn ang="0">
                  <a:pos x="98" y="574"/>
                </a:cxn>
                <a:cxn ang="0">
                  <a:pos x="88" y="568"/>
                </a:cxn>
                <a:cxn ang="0">
                  <a:pos x="82" y="559"/>
                </a:cxn>
                <a:cxn ang="0">
                  <a:pos x="82" y="552"/>
                </a:cxn>
                <a:cxn ang="0">
                  <a:pos x="87" y="542"/>
                </a:cxn>
                <a:cxn ang="0">
                  <a:pos x="94" y="540"/>
                </a:cxn>
                <a:cxn ang="0">
                  <a:pos x="165" y="527"/>
                </a:cxn>
                <a:cxn ang="0">
                  <a:pos x="230" y="504"/>
                </a:cxn>
                <a:cxn ang="0">
                  <a:pos x="271" y="480"/>
                </a:cxn>
                <a:cxn ang="0">
                  <a:pos x="292" y="459"/>
                </a:cxn>
                <a:cxn ang="0">
                  <a:pos x="317" y="422"/>
                </a:cxn>
                <a:cxn ang="0">
                  <a:pos x="332" y="381"/>
                </a:cxn>
                <a:cxn ang="0">
                  <a:pos x="338" y="337"/>
                </a:cxn>
                <a:cxn ang="0">
                  <a:pos x="336" y="294"/>
                </a:cxn>
                <a:cxn ang="0">
                  <a:pos x="331" y="267"/>
                </a:cxn>
                <a:cxn ang="0">
                  <a:pos x="308" y="191"/>
                </a:cxn>
                <a:cxn ang="0">
                  <a:pos x="279" y="135"/>
                </a:cxn>
                <a:cxn ang="0">
                  <a:pos x="255" y="105"/>
                </a:cxn>
                <a:cxn ang="0">
                  <a:pos x="234" y="86"/>
                </a:cxn>
                <a:cxn ang="0">
                  <a:pos x="200" y="65"/>
                </a:cxn>
                <a:cxn ang="0">
                  <a:pos x="161" y="51"/>
                </a:cxn>
                <a:cxn ang="0">
                  <a:pos x="104" y="41"/>
                </a:cxn>
                <a:cxn ang="0">
                  <a:pos x="17" y="36"/>
                </a:cxn>
                <a:cxn ang="0">
                  <a:pos x="9" y="34"/>
                </a:cxn>
                <a:cxn ang="0">
                  <a:pos x="2" y="27"/>
                </a:cxn>
                <a:cxn ang="0">
                  <a:pos x="0" y="18"/>
                </a:cxn>
                <a:cxn ang="0">
                  <a:pos x="4" y="5"/>
                </a:cxn>
                <a:cxn ang="0">
                  <a:pos x="13" y="0"/>
                </a:cxn>
                <a:cxn ang="0">
                  <a:pos x="49" y="0"/>
                </a:cxn>
                <a:cxn ang="0">
                  <a:pos x="147" y="11"/>
                </a:cxn>
                <a:cxn ang="0">
                  <a:pos x="194" y="23"/>
                </a:cxn>
                <a:cxn ang="0">
                  <a:pos x="236" y="44"/>
                </a:cxn>
                <a:cxn ang="0">
                  <a:pos x="261" y="61"/>
                </a:cxn>
                <a:cxn ang="0">
                  <a:pos x="292" y="93"/>
                </a:cxn>
                <a:cxn ang="0">
                  <a:pos x="318" y="130"/>
                </a:cxn>
                <a:cxn ang="0">
                  <a:pos x="339" y="171"/>
                </a:cxn>
                <a:cxn ang="0">
                  <a:pos x="356" y="216"/>
                </a:cxn>
                <a:cxn ang="0">
                  <a:pos x="370" y="283"/>
                </a:cxn>
                <a:cxn ang="0">
                  <a:pos x="373" y="315"/>
                </a:cxn>
                <a:cxn ang="0">
                  <a:pos x="371" y="360"/>
                </a:cxn>
                <a:cxn ang="0">
                  <a:pos x="363" y="401"/>
                </a:cxn>
                <a:cxn ang="0">
                  <a:pos x="346" y="441"/>
                </a:cxn>
                <a:cxn ang="0">
                  <a:pos x="322" y="477"/>
                </a:cxn>
                <a:cxn ang="0">
                  <a:pos x="303" y="500"/>
                </a:cxn>
                <a:cxn ang="0">
                  <a:pos x="272" y="526"/>
                </a:cxn>
                <a:cxn ang="0">
                  <a:pos x="234" y="544"/>
                </a:cxn>
                <a:cxn ang="0">
                  <a:pos x="181" y="561"/>
                </a:cxn>
                <a:cxn ang="0">
                  <a:pos x="105" y="574"/>
                </a:cxn>
                <a:cxn ang="0">
                  <a:pos x="102" y="574"/>
                </a:cxn>
              </a:cxnLst>
              <a:rect l="0" t="0" r="r" b="b"/>
              <a:pathLst>
                <a:path w="373" h="574">
                  <a:moveTo>
                    <a:pt x="102" y="574"/>
                  </a:moveTo>
                  <a:lnTo>
                    <a:pt x="102" y="574"/>
                  </a:lnTo>
                  <a:lnTo>
                    <a:pt x="98" y="574"/>
                  </a:lnTo>
                  <a:lnTo>
                    <a:pt x="94" y="573"/>
                  </a:lnTo>
                  <a:lnTo>
                    <a:pt x="90" y="571"/>
                  </a:lnTo>
                  <a:lnTo>
                    <a:pt x="88" y="568"/>
                  </a:lnTo>
                  <a:lnTo>
                    <a:pt x="85" y="565"/>
                  </a:lnTo>
                  <a:lnTo>
                    <a:pt x="84" y="562"/>
                  </a:lnTo>
                  <a:lnTo>
                    <a:pt x="82" y="559"/>
                  </a:lnTo>
                  <a:lnTo>
                    <a:pt x="82" y="555"/>
                  </a:lnTo>
                  <a:lnTo>
                    <a:pt x="82" y="555"/>
                  </a:lnTo>
                  <a:lnTo>
                    <a:pt x="82" y="552"/>
                  </a:lnTo>
                  <a:lnTo>
                    <a:pt x="83" y="546"/>
                  </a:lnTo>
                  <a:lnTo>
                    <a:pt x="85" y="544"/>
                  </a:lnTo>
                  <a:lnTo>
                    <a:pt x="87" y="542"/>
                  </a:lnTo>
                  <a:lnTo>
                    <a:pt x="90" y="541"/>
                  </a:lnTo>
                  <a:lnTo>
                    <a:pt x="94" y="540"/>
                  </a:lnTo>
                  <a:lnTo>
                    <a:pt x="94" y="540"/>
                  </a:lnTo>
                  <a:lnTo>
                    <a:pt x="118" y="536"/>
                  </a:lnTo>
                  <a:lnTo>
                    <a:pt x="141" y="532"/>
                  </a:lnTo>
                  <a:lnTo>
                    <a:pt x="165" y="527"/>
                  </a:lnTo>
                  <a:lnTo>
                    <a:pt x="187" y="521"/>
                  </a:lnTo>
                  <a:lnTo>
                    <a:pt x="209" y="513"/>
                  </a:lnTo>
                  <a:lnTo>
                    <a:pt x="230" y="504"/>
                  </a:lnTo>
                  <a:lnTo>
                    <a:pt x="251" y="493"/>
                  </a:lnTo>
                  <a:lnTo>
                    <a:pt x="261" y="486"/>
                  </a:lnTo>
                  <a:lnTo>
                    <a:pt x="271" y="480"/>
                  </a:lnTo>
                  <a:lnTo>
                    <a:pt x="271" y="480"/>
                  </a:lnTo>
                  <a:lnTo>
                    <a:pt x="282" y="470"/>
                  </a:lnTo>
                  <a:lnTo>
                    <a:pt x="292" y="459"/>
                  </a:lnTo>
                  <a:lnTo>
                    <a:pt x="302" y="447"/>
                  </a:lnTo>
                  <a:lnTo>
                    <a:pt x="310" y="434"/>
                  </a:lnTo>
                  <a:lnTo>
                    <a:pt x="317" y="422"/>
                  </a:lnTo>
                  <a:lnTo>
                    <a:pt x="323" y="409"/>
                  </a:lnTo>
                  <a:lnTo>
                    <a:pt x="328" y="395"/>
                  </a:lnTo>
                  <a:lnTo>
                    <a:pt x="332" y="381"/>
                  </a:lnTo>
                  <a:lnTo>
                    <a:pt x="335" y="366"/>
                  </a:lnTo>
                  <a:lnTo>
                    <a:pt x="337" y="352"/>
                  </a:lnTo>
                  <a:lnTo>
                    <a:pt x="338" y="337"/>
                  </a:lnTo>
                  <a:lnTo>
                    <a:pt x="338" y="323"/>
                  </a:lnTo>
                  <a:lnTo>
                    <a:pt x="337" y="308"/>
                  </a:lnTo>
                  <a:lnTo>
                    <a:pt x="336" y="294"/>
                  </a:lnTo>
                  <a:lnTo>
                    <a:pt x="334" y="280"/>
                  </a:lnTo>
                  <a:lnTo>
                    <a:pt x="331" y="267"/>
                  </a:lnTo>
                  <a:lnTo>
                    <a:pt x="331" y="267"/>
                  </a:lnTo>
                  <a:lnTo>
                    <a:pt x="323" y="241"/>
                  </a:lnTo>
                  <a:lnTo>
                    <a:pt x="316" y="216"/>
                  </a:lnTo>
                  <a:lnTo>
                    <a:pt x="308" y="191"/>
                  </a:lnTo>
                  <a:lnTo>
                    <a:pt x="298" y="168"/>
                  </a:lnTo>
                  <a:lnTo>
                    <a:pt x="286" y="145"/>
                  </a:lnTo>
                  <a:lnTo>
                    <a:pt x="279" y="135"/>
                  </a:lnTo>
                  <a:lnTo>
                    <a:pt x="272" y="125"/>
                  </a:lnTo>
                  <a:lnTo>
                    <a:pt x="263" y="114"/>
                  </a:lnTo>
                  <a:lnTo>
                    <a:pt x="255" y="105"/>
                  </a:lnTo>
                  <a:lnTo>
                    <a:pt x="245" y="96"/>
                  </a:lnTo>
                  <a:lnTo>
                    <a:pt x="234" y="86"/>
                  </a:lnTo>
                  <a:lnTo>
                    <a:pt x="234" y="86"/>
                  </a:lnTo>
                  <a:lnTo>
                    <a:pt x="224" y="79"/>
                  </a:lnTo>
                  <a:lnTo>
                    <a:pt x="213" y="72"/>
                  </a:lnTo>
                  <a:lnTo>
                    <a:pt x="200" y="65"/>
                  </a:lnTo>
                  <a:lnTo>
                    <a:pt x="188" y="60"/>
                  </a:lnTo>
                  <a:lnTo>
                    <a:pt x="174" y="55"/>
                  </a:lnTo>
                  <a:lnTo>
                    <a:pt x="161" y="51"/>
                  </a:lnTo>
                  <a:lnTo>
                    <a:pt x="146" y="48"/>
                  </a:lnTo>
                  <a:lnTo>
                    <a:pt x="133" y="45"/>
                  </a:lnTo>
                  <a:lnTo>
                    <a:pt x="104" y="41"/>
                  </a:lnTo>
                  <a:lnTo>
                    <a:pt x="74" y="38"/>
                  </a:lnTo>
                  <a:lnTo>
                    <a:pt x="45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3" y="35"/>
                  </a:lnTo>
                  <a:lnTo>
                    <a:pt x="9" y="34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9" y="0"/>
                  </a:lnTo>
                  <a:lnTo>
                    <a:pt x="81" y="2"/>
                  </a:lnTo>
                  <a:lnTo>
                    <a:pt x="114" y="5"/>
                  </a:lnTo>
                  <a:lnTo>
                    <a:pt x="147" y="11"/>
                  </a:lnTo>
                  <a:lnTo>
                    <a:pt x="163" y="14"/>
                  </a:lnTo>
                  <a:lnTo>
                    <a:pt x="178" y="19"/>
                  </a:lnTo>
                  <a:lnTo>
                    <a:pt x="194" y="23"/>
                  </a:lnTo>
                  <a:lnTo>
                    <a:pt x="208" y="29"/>
                  </a:lnTo>
                  <a:lnTo>
                    <a:pt x="223" y="35"/>
                  </a:lnTo>
                  <a:lnTo>
                    <a:pt x="236" y="44"/>
                  </a:lnTo>
                  <a:lnTo>
                    <a:pt x="249" y="52"/>
                  </a:lnTo>
                  <a:lnTo>
                    <a:pt x="261" y="61"/>
                  </a:lnTo>
                  <a:lnTo>
                    <a:pt x="261" y="61"/>
                  </a:lnTo>
                  <a:lnTo>
                    <a:pt x="272" y="72"/>
                  </a:lnTo>
                  <a:lnTo>
                    <a:pt x="282" y="83"/>
                  </a:lnTo>
                  <a:lnTo>
                    <a:pt x="292" y="93"/>
                  </a:lnTo>
                  <a:lnTo>
                    <a:pt x="302" y="106"/>
                  </a:lnTo>
                  <a:lnTo>
                    <a:pt x="310" y="117"/>
                  </a:lnTo>
                  <a:lnTo>
                    <a:pt x="318" y="130"/>
                  </a:lnTo>
                  <a:lnTo>
                    <a:pt x="326" y="143"/>
                  </a:lnTo>
                  <a:lnTo>
                    <a:pt x="333" y="157"/>
                  </a:lnTo>
                  <a:lnTo>
                    <a:pt x="339" y="171"/>
                  </a:lnTo>
                  <a:lnTo>
                    <a:pt x="345" y="186"/>
                  </a:lnTo>
                  <a:lnTo>
                    <a:pt x="350" y="200"/>
                  </a:lnTo>
                  <a:lnTo>
                    <a:pt x="356" y="216"/>
                  </a:lnTo>
                  <a:lnTo>
                    <a:pt x="360" y="232"/>
                  </a:lnTo>
                  <a:lnTo>
                    <a:pt x="364" y="249"/>
                  </a:lnTo>
                  <a:lnTo>
                    <a:pt x="370" y="283"/>
                  </a:lnTo>
                  <a:lnTo>
                    <a:pt x="370" y="283"/>
                  </a:lnTo>
                  <a:lnTo>
                    <a:pt x="372" y="300"/>
                  </a:lnTo>
                  <a:lnTo>
                    <a:pt x="373" y="315"/>
                  </a:lnTo>
                  <a:lnTo>
                    <a:pt x="373" y="331"/>
                  </a:lnTo>
                  <a:lnTo>
                    <a:pt x="373" y="345"/>
                  </a:lnTo>
                  <a:lnTo>
                    <a:pt x="371" y="360"/>
                  </a:lnTo>
                  <a:lnTo>
                    <a:pt x="369" y="374"/>
                  </a:lnTo>
                  <a:lnTo>
                    <a:pt x="366" y="388"/>
                  </a:lnTo>
                  <a:lnTo>
                    <a:pt x="363" y="401"/>
                  </a:lnTo>
                  <a:lnTo>
                    <a:pt x="358" y="415"/>
                  </a:lnTo>
                  <a:lnTo>
                    <a:pt x="352" y="428"/>
                  </a:lnTo>
                  <a:lnTo>
                    <a:pt x="346" y="441"/>
                  </a:lnTo>
                  <a:lnTo>
                    <a:pt x="339" y="453"/>
                  </a:lnTo>
                  <a:lnTo>
                    <a:pt x="332" y="465"/>
                  </a:lnTo>
                  <a:lnTo>
                    <a:pt x="322" y="477"/>
                  </a:lnTo>
                  <a:lnTo>
                    <a:pt x="313" y="488"/>
                  </a:lnTo>
                  <a:lnTo>
                    <a:pt x="303" y="500"/>
                  </a:lnTo>
                  <a:lnTo>
                    <a:pt x="303" y="500"/>
                  </a:lnTo>
                  <a:lnTo>
                    <a:pt x="292" y="509"/>
                  </a:lnTo>
                  <a:lnTo>
                    <a:pt x="282" y="518"/>
                  </a:lnTo>
                  <a:lnTo>
                    <a:pt x="272" y="526"/>
                  </a:lnTo>
                  <a:lnTo>
                    <a:pt x="259" y="533"/>
                  </a:lnTo>
                  <a:lnTo>
                    <a:pt x="247" y="539"/>
                  </a:lnTo>
                  <a:lnTo>
                    <a:pt x="234" y="544"/>
                  </a:lnTo>
                  <a:lnTo>
                    <a:pt x="222" y="550"/>
                  </a:lnTo>
                  <a:lnTo>
                    <a:pt x="208" y="554"/>
                  </a:lnTo>
                  <a:lnTo>
                    <a:pt x="181" y="561"/>
                  </a:lnTo>
                  <a:lnTo>
                    <a:pt x="156" y="566"/>
                  </a:lnTo>
                  <a:lnTo>
                    <a:pt x="130" y="570"/>
                  </a:lnTo>
                  <a:lnTo>
                    <a:pt x="105" y="574"/>
                  </a:lnTo>
                  <a:lnTo>
                    <a:pt x="105" y="574"/>
                  </a:lnTo>
                  <a:lnTo>
                    <a:pt x="102" y="574"/>
                  </a:lnTo>
                  <a:lnTo>
                    <a:pt x="102" y="5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4" name="Freeform 219"/>
            <p:cNvSpPr/>
            <p:nvPr/>
          </p:nvSpPr>
          <p:spPr bwMode="auto">
            <a:xfrm>
              <a:off x="4792663" y="3375026"/>
              <a:ext cx="111125" cy="166688"/>
            </a:xfrm>
            <a:custGeom>
              <a:avLst/>
              <a:gdLst/>
              <a:ahLst/>
              <a:cxnLst>
                <a:cxn ang="0">
                  <a:pos x="71" y="316"/>
                </a:cxn>
                <a:cxn ang="0">
                  <a:pos x="65" y="314"/>
                </a:cxn>
                <a:cxn ang="0">
                  <a:pos x="60" y="311"/>
                </a:cxn>
                <a:cxn ang="0">
                  <a:pos x="57" y="300"/>
                </a:cxn>
                <a:cxn ang="0">
                  <a:pos x="58" y="293"/>
                </a:cxn>
                <a:cxn ang="0">
                  <a:pos x="61" y="286"/>
                </a:cxn>
                <a:cxn ang="0">
                  <a:pos x="66" y="281"/>
                </a:cxn>
                <a:cxn ang="0">
                  <a:pos x="74" y="279"/>
                </a:cxn>
                <a:cxn ang="0">
                  <a:pos x="84" y="278"/>
                </a:cxn>
                <a:cxn ang="0">
                  <a:pos x="106" y="273"/>
                </a:cxn>
                <a:cxn ang="0">
                  <a:pos x="130" y="264"/>
                </a:cxn>
                <a:cxn ang="0">
                  <a:pos x="152" y="249"/>
                </a:cxn>
                <a:cxn ang="0">
                  <a:pos x="160" y="240"/>
                </a:cxn>
                <a:cxn ang="0">
                  <a:pos x="171" y="222"/>
                </a:cxn>
                <a:cxn ang="0">
                  <a:pos x="173" y="204"/>
                </a:cxn>
                <a:cxn ang="0">
                  <a:pos x="172" y="191"/>
                </a:cxn>
                <a:cxn ang="0">
                  <a:pos x="166" y="160"/>
                </a:cxn>
                <a:cxn ang="0">
                  <a:pos x="155" y="128"/>
                </a:cxn>
                <a:cxn ang="0">
                  <a:pos x="140" y="99"/>
                </a:cxn>
                <a:cxn ang="0">
                  <a:pos x="129" y="87"/>
                </a:cxn>
                <a:cxn ang="0">
                  <a:pos x="117" y="78"/>
                </a:cxn>
                <a:cxn ang="0">
                  <a:pos x="91" y="65"/>
                </a:cxn>
                <a:cxn ang="0">
                  <a:pos x="78" y="60"/>
                </a:cxn>
                <a:cxn ang="0">
                  <a:pos x="47" y="45"/>
                </a:cxn>
                <a:cxn ang="0">
                  <a:pos x="44" y="44"/>
                </a:cxn>
                <a:cxn ang="0">
                  <a:pos x="33" y="37"/>
                </a:cxn>
                <a:cxn ang="0">
                  <a:pos x="16" y="37"/>
                </a:cxn>
                <a:cxn ang="0">
                  <a:pos x="9" y="35"/>
                </a:cxn>
                <a:cxn ang="0">
                  <a:pos x="4" y="30"/>
                </a:cxn>
                <a:cxn ang="0">
                  <a:pos x="1" y="25"/>
                </a:cxn>
                <a:cxn ang="0">
                  <a:pos x="0" y="18"/>
                </a:cxn>
                <a:cxn ang="0">
                  <a:pos x="2" y="9"/>
                </a:cxn>
                <a:cxn ang="0">
                  <a:pos x="6" y="4"/>
                </a:cxn>
                <a:cxn ang="0">
                  <a:pos x="12" y="0"/>
                </a:cxn>
                <a:cxn ang="0">
                  <a:pos x="42" y="0"/>
                </a:cxn>
                <a:cxn ang="0">
                  <a:pos x="47" y="1"/>
                </a:cxn>
                <a:cxn ang="0">
                  <a:pos x="57" y="9"/>
                </a:cxn>
                <a:cxn ang="0">
                  <a:pos x="69" y="11"/>
                </a:cxn>
                <a:cxn ang="0">
                  <a:pos x="72" y="14"/>
                </a:cxn>
                <a:cxn ang="0">
                  <a:pos x="78" y="17"/>
                </a:cxn>
                <a:cxn ang="0">
                  <a:pos x="91" y="22"/>
                </a:cxn>
                <a:cxn ang="0">
                  <a:pos x="101" y="26"/>
                </a:cxn>
                <a:cxn ang="0">
                  <a:pos x="111" y="32"/>
                </a:cxn>
                <a:cxn ang="0">
                  <a:pos x="134" y="45"/>
                </a:cxn>
                <a:cxn ang="0">
                  <a:pos x="150" y="57"/>
                </a:cxn>
                <a:cxn ang="0">
                  <a:pos x="155" y="62"/>
                </a:cxn>
                <a:cxn ang="0">
                  <a:pos x="173" y="86"/>
                </a:cxn>
                <a:cxn ang="0">
                  <a:pos x="187" y="117"/>
                </a:cxn>
                <a:cxn ang="0">
                  <a:pos x="200" y="150"/>
                </a:cxn>
                <a:cxn ang="0">
                  <a:pos x="207" y="185"/>
                </a:cxn>
                <a:cxn ang="0">
                  <a:pos x="209" y="196"/>
                </a:cxn>
                <a:cxn ang="0">
                  <a:pos x="208" y="216"/>
                </a:cxn>
                <a:cxn ang="0">
                  <a:pos x="204" y="235"/>
                </a:cxn>
                <a:cxn ang="0">
                  <a:pos x="196" y="252"/>
                </a:cxn>
                <a:cxn ang="0">
                  <a:pos x="189" y="261"/>
                </a:cxn>
                <a:cxn ang="0">
                  <a:pos x="169" y="281"/>
                </a:cxn>
                <a:cxn ang="0">
                  <a:pos x="141" y="298"/>
                </a:cxn>
                <a:cxn ang="0">
                  <a:pos x="108" y="309"/>
                </a:cxn>
                <a:cxn ang="0">
                  <a:pos x="73" y="316"/>
                </a:cxn>
                <a:cxn ang="0">
                  <a:pos x="71" y="316"/>
                </a:cxn>
                <a:cxn ang="0">
                  <a:pos x="71" y="316"/>
                </a:cxn>
              </a:cxnLst>
              <a:rect l="0" t="0" r="r" b="b"/>
              <a:pathLst>
                <a:path w="209" h="316">
                  <a:moveTo>
                    <a:pt x="71" y="316"/>
                  </a:moveTo>
                  <a:lnTo>
                    <a:pt x="71" y="316"/>
                  </a:lnTo>
                  <a:lnTo>
                    <a:pt x="68" y="316"/>
                  </a:lnTo>
                  <a:lnTo>
                    <a:pt x="65" y="314"/>
                  </a:lnTo>
                  <a:lnTo>
                    <a:pt x="62" y="312"/>
                  </a:lnTo>
                  <a:lnTo>
                    <a:pt x="60" y="311"/>
                  </a:lnTo>
                  <a:lnTo>
                    <a:pt x="58" y="306"/>
                  </a:lnTo>
                  <a:lnTo>
                    <a:pt x="57" y="300"/>
                  </a:lnTo>
                  <a:lnTo>
                    <a:pt x="57" y="300"/>
                  </a:lnTo>
                  <a:lnTo>
                    <a:pt x="58" y="293"/>
                  </a:lnTo>
                  <a:lnTo>
                    <a:pt x="59" y="290"/>
                  </a:lnTo>
                  <a:lnTo>
                    <a:pt x="61" y="286"/>
                  </a:lnTo>
                  <a:lnTo>
                    <a:pt x="63" y="284"/>
                  </a:lnTo>
                  <a:lnTo>
                    <a:pt x="66" y="281"/>
                  </a:lnTo>
                  <a:lnTo>
                    <a:pt x="70" y="280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4" y="278"/>
                  </a:lnTo>
                  <a:lnTo>
                    <a:pt x="94" y="276"/>
                  </a:lnTo>
                  <a:lnTo>
                    <a:pt x="106" y="273"/>
                  </a:lnTo>
                  <a:lnTo>
                    <a:pt x="118" y="269"/>
                  </a:lnTo>
                  <a:lnTo>
                    <a:pt x="130" y="264"/>
                  </a:lnTo>
                  <a:lnTo>
                    <a:pt x="142" y="256"/>
                  </a:lnTo>
                  <a:lnTo>
                    <a:pt x="152" y="249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7" y="232"/>
                  </a:lnTo>
                  <a:lnTo>
                    <a:pt x="171" y="222"/>
                  </a:lnTo>
                  <a:lnTo>
                    <a:pt x="173" y="213"/>
                  </a:lnTo>
                  <a:lnTo>
                    <a:pt x="173" y="204"/>
                  </a:lnTo>
                  <a:lnTo>
                    <a:pt x="173" y="204"/>
                  </a:lnTo>
                  <a:lnTo>
                    <a:pt x="172" y="191"/>
                  </a:lnTo>
                  <a:lnTo>
                    <a:pt x="170" y="177"/>
                  </a:lnTo>
                  <a:lnTo>
                    <a:pt x="166" y="160"/>
                  </a:lnTo>
                  <a:lnTo>
                    <a:pt x="161" y="143"/>
                  </a:lnTo>
                  <a:lnTo>
                    <a:pt x="155" y="128"/>
                  </a:lnTo>
                  <a:lnTo>
                    <a:pt x="148" y="112"/>
                  </a:lnTo>
                  <a:lnTo>
                    <a:pt x="140" y="99"/>
                  </a:lnTo>
                  <a:lnTo>
                    <a:pt x="134" y="93"/>
                  </a:lnTo>
                  <a:lnTo>
                    <a:pt x="129" y="87"/>
                  </a:lnTo>
                  <a:lnTo>
                    <a:pt x="129" y="87"/>
                  </a:lnTo>
                  <a:lnTo>
                    <a:pt x="117" y="78"/>
                  </a:lnTo>
                  <a:lnTo>
                    <a:pt x="104" y="71"/>
                  </a:lnTo>
                  <a:lnTo>
                    <a:pt x="91" y="65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3" y="52"/>
                  </a:lnTo>
                  <a:lnTo>
                    <a:pt x="47" y="45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35" y="38"/>
                  </a:lnTo>
                  <a:lnTo>
                    <a:pt x="33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7" y="1"/>
                  </a:lnTo>
                  <a:lnTo>
                    <a:pt x="53" y="5"/>
                  </a:lnTo>
                  <a:lnTo>
                    <a:pt x="57" y="9"/>
                  </a:lnTo>
                  <a:lnTo>
                    <a:pt x="60" y="14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8" y="17"/>
                  </a:lnTo>
                  <a:lnTo>
                    <a:pt x="84" y="20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101" y="26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22" y="38"/>
                  </a:lnTo>
                  <a:lnTo>
                    <a:pt x="134" y="45"/>
                  </a:lnTo>
                  <a:lnTo>
                    <a:pt x="146" y="52"/>
                  </a:lnTo>
                  <a:lnTo>
                    <a:pt x="150" y="57"/>
                  </a:lnTo>
                  <a:lnTo>
                    <a:pt x="155" y="62"/>
                  </a:lnTo>
                  <a:lnTo>
                    <a:pt x="155" y="62"/>
                  </a:lnTo>
                  <a:lnTo>
                    <a:pt x="164" y="74"/>
                  </a:lnTo>
                  <a:lnTo>
                    <a:pt x="173" y="86"/>
                  </a:lnTo>
                  <a:lnTo>
                    <a:pt x="180" y="101"/>
                  </a:lnTo>
                  <a:lnTo>
                    <a:pt x="187" y="117"/>
                  </a:lnTo>
                  <a:lnTo>
                    <a:pt x="193" y="132"/>
                  </a:lnTo>
                  <a:lnTo>
                    <a:pt x="200" y="150"/>
                  </a:lnTo>
                  <a:lnTo>
                    <a:pt x="204" y="167"/>
                  </a:lnTo>
                  <a:lnTo>
                    <a:pt x="207" y="185"/>
                  </a:lnTo>
                  <a:lnTo>
                    <a:pt x="207" y="185"/>
                  </a:lnTo>
                  <a:lnTo>
                    <a:pt x="209" y="196"/>
                  </a:lnTo>
                  <a:lnTo>
                    <a:pt x="209" y="206"/>
                  </a:lnTo>
                  <a:lnTo>
                    <a:pt x="208" y="216"/>
                  </a:lnTo>
                  <a:lnTo>
                    <a:pt x="207" y="225"/>
                  </a:lnTo>
                  <a:lnTo>
                    <a:pt x="204" y="235"/>
                  </a:lnTo>
                  <a:lnTo>
                    <a:pt x="200" y="244"/>
                  </a:lnTo>
                  <a:lnTo>
                    <a:pt x="196" y="252"/>
                  </a:lnTo>
                  <a:lnTo>
                    <a:pt x="189" y="261"/>
                  </a:lnTo>
                  <a:lnTo>
                    <a:pt x="189" y="261"/>
                  </a:lnTo>
                  <a:lnTo>
                    <a:pt x="180" y="272"/>
                  </a:lnTo>
                  <a:lnTo>
                    <a:pt x="169" y="281"/>
                  </a:lnTo>
                  <a:lnTo>
                    <a:pt x="155" y="291"/>
                  </a:lnTo>
                  <a:lnTo>
                    <a:pt x="141" y="298"/>
                  </a:lnTo>
                  <a:lnTo>
                    <a:pt x="125" y="304"/>
                  </a:lnTo>
                  <a:lnTo>
                    <a:pt x="108" y="309"/>
                  </a:lnTo>
                  <a:lnTo>
                    <a:pt x="91" y="313"/>
                  </a:lnTo>
                  <a:lnTo>
                    <a:pt x="73" y="316"/>
                  </a:lnTo>
                  <a:lnTo>
                    <a:pt x="73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5" name="Freeform 220"/>
            <p:cNvSpPr/>
            <p:nvPr/>
          </p:nvSpPr>
          <p:spPr bwMode="auto">
            <a:xfrm>
              <a:off x="4362451" y="3008313"/>
              <a:ext cx="50800" cy="196850"/>
            </a:xfrm>
            <a:custGeom>
              <a:avLst/>
              <a:gdLst/>
              <a:ahLst/>
              <a:cxnLst>
                <a:cxn ang="0">
                  <a:pos x="56" y="372"/>
                </a:cxn>
                <a:cxn ang="0">
                  <a:pos x="45" y="368"/>
                </a:cxn>
                <a:cxn ang="0">
                  <a:pos x="37" y="362"/>
                </a:cxn>
                <a:cxn ang="0">
                  <a:pos x="26" y="348"/>
                </a:cxn>
                <a:cxn ang="0">
                  <a:pos x="16" y="333"/>
                </a:cxn>
                <a:cxn ang="0">
                  <a:pos x="8" y="316"/>
                </a:cxn>
                <a:cxn ang="0">
                  <a:pos x="3" y="299"/>
                </a:cxn>
                <a:cxn ang="0">
                  <a:pos x="0" y="280"/>
                </a:cxn>
                <a:cxn ang="0">
                  <a:pos x="0" y="261"/>
                </a:cxn>
                <a:cxn ang="0">
                  <a:pos x="2" y="243"/>
                </a:cxn>
                <a:cxn ang="0">
                  <a:pos x="4" y="233"/>
                </a:cxn>
                <a:cxn ang="0">
                  <a:pos x="20" y="193"/>
                </a:cxn>
                <a:cxn ang="0">
                  <a:pos x="40" y="156"/>
                </a:cxn>
                <a:cxn ang="0">
                  <a:pos x="45" y="148"/>
                </a:cxn>
                <a:cxn ang="0">
                  <a:pos x="56" y="120"/>
                </a:cxn>
                <a:cxn ang="0">
                  <a:pos x="60" y="89"/>
                </a:cxn>
                <a:cxn ang="0">
                  <a:pos x="58" y="57"/>
                </a:cxn>
                <a:cxn ang="0">
                  <a:pos x="49" y="28"/>
                </a:cxn>
                <a:cxn ang="0">
                  <a:pos x="47" y="23"/>
                </a:cxn>
                <a:cxn ang="0">
                  <a:pos x="48" y="14"/>
                </a:cxn>
                <a:cxn ang="0">
                  <a:pos x="50" y="10"/>
                </a:cxn>
                <a:cxn ang="0">
                  <a:pos x="57" y="3"/>
                </a:cxn>
                <a:cxn ang="0">
                  <a:pos x="66" y="0"/>
                </a:cxn>
                <a:cxn ang="0">
                  <a:pos x="71" y="1"/>
                </a:cxn>
                <a:cxn ang="0">
                  <a:pos x="77" y="5"/>
                </a:cxn>
                <a:cxn ang="0">
                  <a:pos x="80" y="9"/>
                </a:cxn>
                <a:cxn ang="0">
                  <a:pos x="91" y="44"/>
                </a:cxn>
                <a:cxn ang="0">
                  <a:pos x="96" y="79"/>
                </a:cxn>
                <a:cxn ang="0">
                  <a:pos x="95" y="114"/>
                </a:cxn>
                <a:cxn ang="0">
                  <a:pos x="86" y="147"/>
                </a:cxn>
                <a:cxn ang="0">
                  <a:pos x="78" y="167"/>
                </a:cxn>
                <a:cxn ang="0">
                  <a:pos x="67" y="187"/>
                </a:cxn>
                <a:cxn ang="0">
                  <a:pos x="48" y="225"/>
                </a:cxn>
                <a:cxn ang="0">
                  <a:pos x="40" y="245"/>
                </a:cxn>
                <a:cxn ang="0">
                  <a:pos x="36" y="264"/>
                </a:cxn>
                <a:cxn ang="0">
                  <a:pos x="36" y="285"/>
                </a:cxn>
                <a:cxn ang="0">
                  <a:pos x="42" y="305"/>
                </a:cxn>
                <a:cxn ang="0">
                  <a:pos x="53" y="323"/>
                </a:cxn>
                <a:cxn ang="0">
                  <a:pos x="71" y="343"/>
                </a:cxn>
                <a:cxn ang="0">
                  <a:pos x="75" y="347"/>
                </a:cxn>
                <a:cxn ang="0">
                  <a:pos x="77" y="356"/>
                </a:cxn>
                <a:cxn ang="0">
                  <a:pos x="76" y="359"/>
                </a:cxn>
                <a:cxn ang="0">
                  <a:pos x="68" y="368"/>
                </a:cxn>
                <a:cxn ang="0">
                  <a:pos x="56" y="372"/>
                </a:cxn>
              </a:cxnLst>
              <a:rect l="0" t="0" r="r" b="b"/>
              <a:pathLst>
                <a:path w="96" h="372">
                  <a:moveTo>
                    <a:pt x="56" y="372"/>
                  </a:moveTo>
                  <a:lnTo>
                    <a:pt x="56" y="372"/>
                  </a:lnTo>
                  <a:lnTo>
                    <a:pt x="50" y="371"/>
                  </a:lnTo>
                  <a:lnTo>
                    <a:pt x="45" y="368"/>
                  </a:lnTo>
                  <a:lnTo>
                    <a:pt x="45" y="368"/>
                  </a:lnTo>
                  <a:lnTo>
                    <a:pt x="37" y="362"/>
                  </a:lnTo>
                  <a:lnTo>
                    <a:pt x="31" y="355"/>
                  </a:lnTo>
                  <a:lnTo>
                    <a:pt x="26" y="348"/>
                  </a:lnTo>
                  <a:lnTo>
                    <a:pt x="21" y="340"/>
                  </a:lnTo>
                  <a:lnTo>
                    <a:pt x="16" y="333"/>
                  </a:lnTo>
                  <a:lnTo>
                    <a:pt x="11" y="324"/>
                  </a:lnTo>
                  <a:lnTo>
                    <a:pt x="8" y="316"/>
                  </a:lnTo>
                  <a:lnTo>
                    <a:pt x="5" y="307"/>
                  </a:lnTo>
                  <a:lnTo>
                    <a:pt x="3" y="299"/>
                  </a:lnTo>
                  <a:lnTo>
                    <a:pt x="1" y="289"/>
                  </a:lnTo>
                  <a:lnTo>
                    <a:pt x="0" y="280"/>
                  </a:lnTo>
                  <a:lnTo>
                    <a:pt x="0" y="271"/>
                  </a:lnTo>
                  <a:lnTo>
                    <a:pt x="0" y="261"/>
                  </a:lnTo>
                  <a:lnTo>
                    <a:pt x="1" y="252"/>
                  </a:lnTo>
                  <a:lnTo>
                    <a:pt x="2" y="243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11" y="213"/>
                  </a:lnTo>
                  <a:lnTo>
                    <a:pt x="20" y="193"/>
                  </a:lnTo>
                  <a:lnTo>
                    <a:pt x="30" y="174"/>
                  </a:lnTo>
                  <a:lnTo>
                    <a:pt x="40" y="156"/>
                  </a:lnTo>
                  <a:lnTo>
                    <a:pt x="45" y="148"/>
                  </a:lnTo>
                  <a:lnTo>
                    <a:pt x="45" y="148"/>
                  </a:lnTo>
                  <a:lnTo>
                    <a:pt x="52" y="135"/>
                  </a:lnTo>
                  <a:lnTo>
                    <a:pt x="56" y="120"/>
                  </a:lnTo>
                  <a:lnTo>
                    <a:pt x="59" y="105"/>
                  </a:lnTo>
                  <a:lnTo>
                    <a:pt x="60" y="89"/>
                  </a:lnTo>
                  <a:lnTo>
                    <a:pt x="60" y="73"/>
                  </a:lnTo>
                  <a:lnTo>
                    <a:pt x="58" y="57"/>
                  </a:lnTo>
                  <a:lnTo>
                    <a:pt x="54" y="43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7" y="23"/>
                  </a:lnTo>
                  <a:lnTo>
                    <a:pt x="47" y="18"/>
                  </a:lnTo>
                  <a:lnTo>
                    <a:pt x="48" y="14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3" y="6"/>
                  </a:lnTo>
                  <a:lnTo>
                    <a:pt x="57" y="3"/>
                  </a:lnTo>
                  <a:lnTo>
                    <a:pt x="61" y="1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74" y="3"/>
                  </a:lnTo>
                  <a:lnTo>
                    <a:pt x="77" y="5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6" y="26"/>
                  </a:lnTo>
                  <a:lnTo>
                    <a:pt x="91" y="44"/>
                  </a:lnTo>
                  <a:lnTo>
                    <a:pt x="95" y="61"/>
                  </a:lnTo>
                  <a:lnTo>
                    <a:pt x="96" y="79"/>
                  </a:lnTo>
                  <a:lnTo>
                    <a:pt x="96" y="96"/>
                  </a:lnTo>
                  <a:lnTo>
                    <a:pt x="95" y="114"/>
                  </a:lnTo>
                  <a:lnTo>
                    <a:pt x="91" y="131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78" y="167"/>
                  </a:lnTo>
                  <a:lnTo>
                    <a:pt x="67" y="187"/>
                  </a:lnTo>
                  <a:lnTo>
                    <a:pt x="67" y="187"/>
                  </a:lnTo>
                  <a:lnTo>
                    <a:pt x="57" y="205"/>
                  </a:lnTo>
                  <a:lnTo>
                    <a:pt x="48" y="225"/>
                  </a:lnTo>
                  <a:lnTo>
                    <a:pt x="45" y="235"/>
                  </a:lnTo>
                  <a:lnTo>
                    <a:pt x="40" y="245"/>
                  </a:lnTo>
                  <a:lnTo>
                    <a:pt x="38" y="255"/>
                  </a:lnTo>
                  <a:lnTo>
                    <a:pt x="36" y="264"/>
                  </a:lnTo>
                  <a:lnTo>
                    <a:pt x="36" y="275"/>
                  </a:lnTo>
                  <a:lnTo>
                    <a:pt x="36" y="285"/>
                  </a:lnTo>
                  <a:lnTo>
                    <a:pt x="38" y="294"/>
                  </a:lnTo>
                  <a:lnTo>
                    <a:pt x="42" y="305"/>
                  </a:lnTo>
                  <a:lnTo>
                    <a:pt x="46" y="314"/>
                  </a:lnTo>
                  <a:lnTo>
                    <a:pt x="53" y="323"/>
                  </a:lnTo>
                  <a:lnTo>
                    <a:pt x="60" y="334"/>
                  </a:lnTo>
                  <a:lnTo>
                    <a:pt x="71" y="343"/>
                  </a:lnTo>
                  <a:lnTo>
                    <a:pt x="71" y="343"/>
                  </a:lnTo>
                  <a:lnTo>
                    <a:pt x="75" y="347"/>
                  </a:lnTo>
                  <a:lnTo>
                    <a:pt x="77" y="351"/>
                  </a:lnTo>
                  <a:lnTo>
                    <a:pt x="77" y="356"/>
                  </a:lnTo>
                  <a:lnTo>
                    <a:pt x="76" y="359"/>
                  </a:lnTo>
                  <a:lnTo>
                    <a:pt x="76" y="359"/>
                  </a:lnTo>
                  <a:lnTo>
                    <a:pt x="73" y="364"/>
                  </a:lnTo>
                  <a:lnTo>
                    <a:pt x="68" y="368"/>
                  </a:lnTo>
                  <a:lnTo>
                    <a:pt x="62" y="371"/>
                  </a:lnTo>
                  <a:lnTo>
                    <a:pt x="56" y="372"/>
                  </a:lnTo>
                  <a:lnTo>
                    <a:pt x="56" y="3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6" name="Freeform 221"/>
            <p:cNvSpPr/>
            <p:nvPr/>
          </p:nvSpPr>
          <p:spPr bwMode="auto">
            <a:xfrm>
              <a:off x="4456113" y="3006726"/>
              <a:ext cx="50800" cy="192088"/>
            </a:xfrm>
            <a:custGeom>
              <a:avLst/>
              <a:gdLst/>
              <a:ahLst/>
              <a:cxnLst>
                <a:cxn ang="0">
                  <a:pos x="76" y="364"/>
                </a:cxn>
                <a:cxn ang="0">
                  <a:pos x="68" y="362"/>
                </a:cxn>
                <a:cxn ang="0">
                  <a:pos x="59" y="358"/>
                </a:cxn>
                <a:cxn ang="0">
                  <a:pos x="44" y="346"/>
                </a:cxn>
                <a:cxn ang="0">
                  <a:pos x="30" y="332"/>
                </a:cxn>
                <a:cxn ang="0">
                  <a:pos x="19" y="315"/>
                </a:cxn>
                <a:cxn ang="0">
                  <a:pos x="11" y="297"/>
                </a:cxn>
                <a:cxn ang="0">
                  <a:pos x="4" y="278"/>
                </a:cxn>
                <a:cxn ang="0">
                  <a:pos x="0" y="258"/>
                </a:cxn>
                <a:cxn ang="0">
                  <a:pos x="0" y="237"/>
                </a:cxn>
                <a:cxn ang="0">
                  <a:pos x="1" y="227"/>
                </a:cxn>
                <a:cxn ang="0">
                  <a:pos x="10" y="197"/>
                </a:cxn>
                <a:cxn ang="0">
                  <a:pos x="23" y="169"/>
                </a:cxn>
                <a:cxn ang="0">
                  <a:pos x="30" y="155"/>
                </a:cxn>
                <a:cxn ang="0">
                  <a:pos x="38" y="141"/>
                </a:cxn>
                <a:cxn ang="0">
                  <a:pos x="44" y="118"/>
                </a:cxn>
                <a:cxn ang="0">
                  <a:pos x="45" y="95"/>
                </a:cxn>
                <a:cxn ang="0">
                  <a:pos x="43" y="74"/>
                </a:cxn>
                <a:cxn ang="0">
                  <a:pos x="40" y="52"/>
                </a:cxn>
                <a:cxn ang="0">
                  <a:pos x="33" y="17"/>
                </a:cxn>
                <a:cxn ang="0">
                  <a:pos x="34" y="9"/>
                </a:cxn>
                <a:cxn ang="0">
                  <a:pos x="38" y="4"/>
                </a:cxn>
                <a:cxn ang="0">
                  <a:pos x="40" y="2"/>
                </a:cxn>
                <a:cxn ang="0">
                  <a:pos x="46" y="0"/>
                </a:cxn>
                <a:cxn ang="0">
                  <a:pos x="50" y="0"/>
                </a:cxn>
                <a:cxn ang="0">
                  <a:pos x="60" y="2"/>
                </a:cxn>
                <a:cxn ang="0">
                  <a:pos x="66" y="6"/>
                </a:cxn>
                <a:cxn ang="0">
                  <a:pos x="70" y="13"/>
                </a:cxn>
                <a:cxn ang="0">
                  <a:pos x="70" y="18"/>
                </a:cxn>
                <a:cxn ang="0">
                  <a:pos x="75" y="56"/>
                </a:cxn>
                <a:cxn ang="0">
                  <a:pos x="78" y="85"/>
                </a:cxn>
                <a:cxn ang="0">
                  <a:pos x="79" y="114"/>
                </a:cxn>
                <a:cxn ang="0">
                  <a:pos x="74" y="142"/>
                </a:cxn>
                <a:cxn ang="0">
                  <a:pos x="61" y="172"/>
                </a:cxn>
                <a:cxn ang="0">
                  <a:pos x="54" y="185"/>
                </a:cxn>
                <a:cxn ang="0">
                  <a:pos x="43" y="214"/>
                </a:cxn>
                <a:cxn ang="0">
                  <a:pos x="39" y="242"/>
                </a:cxn>
                <a:cxn ang="0">
                  <a:pos x="39" y="268"/>
                </a:cxn>
                <a:cxn ang="0">
                  <a:pos x="42" y="280"/>
                </a:cxn>
                <a:cxn ang="0">
                  <a:pos x="48" y="296"/>
                </a:cxn>
                <a:cxn ang="0">
                  <a:pos x="58" y="310"/>
                </a:cxn>
                <a:cxn ang="0">
                  <a:pos x="71" y="321"/>
                </a:cxn>
                <a:cxn ang="0">
                  <a:pos x="86" y="332"/>
                </a:cxn>
                <a:cxn ang="0">
                  <a:pos x="90" y="333"/>
                </a:cxn>
                <a:cxn ang="0">
                  <a:pos x="95" y="340"/>
                </a:cxn>
                <a:cxn ang="0">
                  <a:pos x="96" y="348"/>
                </a:cxn>
                <a:cxn ang="0">
                  <a:pos x="93" y="354"/>
                </a:cxn>
                <a:cxn ang="0">
                  <a:pos x="83" y="363"/>
                </a:cxn>
                <a:cxn ang="0">
                  <a:pos x="76" y="364"/>
                </a:cxn>
              </a:cxnLst>
              <a:rect l="0" t="0" r="r" b="b"/>
              <a:pathLst>
                <a:path w="96" h="364">
                  <a:moveTo>
                    <a:pt x="76" y="364"/>
                  </a:moveTo>
                  <a:lnTo>
                    <a:pt x="76" y="364"/>
                  </a:lnTo>
                  <a:lnTo>
                    <a:pt x="72" y="364"/>
                  </a:lnTo>
                  <a:lnTo>
                    <a:pt x="68" y="362"/>
                  </a:lnTo>
                  <a:lnTo>
                    <a:pt x="68" y="362"/>
                  </a:lnTo>
                  <a:lnTo>
                    <a:pt x="59" y="358"/>
                  </a:lnTo>
                  <a:lnTo>
                    <a:pt x="51" y="352"/>
                  </a:lnTo>
                  <a:lnTo>
                    <a:pt x="44" y="346"/>
                  </a:lnTo>
                  <a:lnTo>
                    <a:pt x="37" y="339"/>
                  </a:lnTo>
                  <a:lnTo>
                    <a:pt x="30" y="332"/>
                  </a:lnTo>
                  <a:lnTo>
                    <a:pt x="24" y="323"/>
                  </a:lnTo>
                  <a:lnTo>
                    <a:pt x="19" y="315"/>
                  </a:lnTo>
                  <a:lnTo>
                    <a:pt x="15" y="307"/>
                  </a:lnTo>
                  <a:lnTo>
                    <a:pt x="11" y="297"/>
                  </a:lnTo>
                  <a:lnTo>
                    <a:pt x="6" y="288"/>
                  </a:lnTo>
                  <a:lnTo>
                    <a:pt x="4" y="278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48"/>
                  </a:lnTo>
                  <a:lnTo>
                    <a:pt x="0" y="237"/>
                  </a:lnTo>
                  <a:lnTo>
                    <a:pt x="1" y="227"/>
                  </a:lnTo>
                  <a:lnTo>
                    <a:pt x="1" y="227"/>
                  </a:lnTo>
                  <a:lnTo>
                    <a:pt x="4" y="211"/>
                  </a:lnTo>
                  <a:lnTo>
                    <a:pt x="10" y="197"/>
                  </a:lnTo>
                  <a:lnTo>
                    <a:pt x="16" y="183"/>
                  </a:lnTo>
                  <a:lnTo>
                    <a:pt x="23" y="169"/>
                  </a:lnTo>
                  <a:lnTo>
                    <a:pt x="23" y="169"/>
                  </a:lnTo>
                  <a:lnTo>
                    <a:pt x="30" y="155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42" y="129"/>
                  </a:lnTo>
                  <a:lnTo>
                    <a:pt x="44" y="118"/>
                  </a:lnTo>
                  <a:lnTo>
                    <a:pt x="45" y="107"/>
                  </a:lnTo>
                  <a:lnTo>
                    <a:pt x="45" y="95"/>
                  </a:lnTo>
                  <a:lnTo>
                    <a:pt x="45" y="85"/>
                  </a:lnTo>
                  <a:lnTo>
                    <a:pt x="43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7" y="34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3" y="1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6" y="1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68" y="9"/>
                  </a:lnTo>
                  <a:lnTo>
                    <a:pt x="70" y="13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2" y="37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8" y="85"/>
                  </a:lnTo>
                  <a:lnTo>
                    <a:pt x="79" y="99"/>
                  </a:lnTo>
                  <a:lnTo>
                    <a:pt x="79" y="114"/>
                  </a:lnTo>
                  <a:lnTo>
                    <a:pt x="78" y="127"/>
                  </a:lnTo>
                  <a:lnTo>
                    <a:pt x="74" y="142"/>
                  </a:lnTo>
                  <a:lnTo>
                    <a:pt x="69" y="156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54" y="185"/>
                  </a:lnTo>
                  <a:lnTo>
                    <a:pt x="48" y="200"/>
                  </a:lnTo>
                  <a:lnTo>
                    <a:pt x="43" y="214"/>
                  </a:lnTo>
                  <a:lnTo>
                    <a:pt x="40" y="229"/>
                  </a:lnTo>
                  <a:lnTo>
                    <a:pt x="39" y="242"/>
                  </a:lnTo>
                  <a:lnTo>
                    <a:pt x="38" y="256"/>
                  </a:lnTo>
                  <a:lnTo>
                    <a:pt x="39" y="268"/>
                  </a:lnTo>
                  <a:lnTo>
                    <a:pt x="42" y="280"/>
                  </a:lnTo>
                  <a:lnTo>
                    <a:pt x="42" y="280"/>
                  </a:lnTo>
                  <a:lnTo>
                    <a:pt x="45" y="288"/>
                  </a:lnTo>
                  <a:lnTo>
                    <a:pt x="48" y="296"/>
                  </a:lnTo>
                  <a:lnTo>
                    <a:pt x="53" y="304"/>
                  </a:lnTo>
                  <a:lnTo>
                    <a:pt x="58" y="310"/>
                  </a:lnTo>
                  <a:lnTo>
                    <a:pt x="65" y="316"/>
                  </a:lnTo>
                  <a:lnTo>
                    <a:pt x="71" y="321"/>
                  </a:lnTo>
                  <a:lnTo>
                    <a:pt x="79" y="326"/>
                  </a:lnTo>
                  <a:lnTo>
                    <a:pt x="86" y="332"/>
                  </a:lnTo>
                  <a:lnTo>
                    <a:pt x="86" y="332"/>
                  </a:lnTo>
                  <a:lnTo>
                    <a:pt x="90" y="333"/>
                  </a:lnTo>
                  <a:lnTo>
                    <a:pt x="93" y="335"/>
                  </a:lnTo>
                  <a:lnTo>
                    <a:pt x="95" y="340"/>
                  </a:lnTo>
                  <a:lnTo>
                    <a:pt x="96" y="344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3" y="354"/>
                  </a:lnTo>
                  <a:lnTo>
                    <a:pt x="88" y="359"/>
                  </a:lnTo>
                  <a:lnTo>
                    <a:pt x="83" y="363"/>
                  </a:lnTo>
                  <a:lnTo>
                    <a:pt x="80" y="364"/>
                  </a:lnTo>
                  <a:lnTo>
                    <a:pt x="76" y="364"/>
                  </a:lnTo>
                  <a:lnTo>
                    <a:pt x="76" y="3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7" name="Freeform 222"/>
            <p:cNvSpPr/>
            <p:nvPr/>
          </p:nvSpPr>
          <p:spPr bwMode="auto">
            <a:xfrm>
              <a:off x="4554538" y="3008313"/>
              <a:ext cx="55563" cy="184150"/>
            </a:xfrm>
            <a:custGeom>
              <a:avLst/>
              <a:gdLst/>
              <a:ahLst/>
              <a:cxnLst>
                <a:cxn ang="0">
                  <a:pos x="86" y="348"/>
                </a:cxn>
                <a:cxn ang="0">
                  <a:pos x="80" y="346"/>
                </a:cxn>
                <a:cxn ang="0">
                  <a:pos x="74" y="343"/>
                </a:cxn>
                <a:cxn ang="0">
                  <a:pos x="54" y="320"/>
                </a:cxn>
                <a:cxn ang="0">
                  <a:pos x="35" y="300"/>
                </a:cxn>
                <a:cxn ang="0">
                  <a:pos x="28" y="291"/>
                </a:cxn>
                <a:cxn ang="0">
                  <a:pos x="15" y="273"/>
                </a:cxn>
                <a:cxn ang="0">
                  <a:pos x="5" y="252"/>
                </a:cxn>
                <a:cxn ang="0">
                  <a:pos x="0" y="231"/>
                </a:cxn>
                <a:cxn ang="0">
                  <a:pos x="0" y="222"/>
                </a:cxn>
                <a:cxn ang="0">
                  <a:pos x="4" y="203"/>
                </a:cxn>
                <a:cxn ang="0">
                  <a:pos x="16" y="168"/>
                </a:cxn>
                <a:cxn ang="0">
                  <a:pos x="30" y="140"/>
                </a:cxn>
                <a:cxn ang="0">
                  <a:pos x="35" y="129"/>
                </a:cxn>
                <a:cxn ang="0">
                  <a:pos x="43" y="96"/>
                </a:cxn>
                <a:cxn ang="0">
                  <a:pos x="43" y="82"/>
                </a:cxn>
                <a:cxn ang="0">
                  <a:pos x="42" y="76"/>
                </a:cxn>
                <a:cxn ang="0">
                  <a:pos x="36" y="42"/>
                </a:cxn>
                <a:cxn ang="0">
                  <a:pos x="34" y="34"/>
                </a:cxn>
                <a:cxn ang="0">
                  <a:pos x="30" y="32"/>
                </a:cxn>
                <a:cxn ang="0">
                  <a:pos x="26" y="27"/>
                </a:cxn>
                <a:cxn ang="0">
                  <a:pos x="25" y="19"/>
                </a:cxn>
                <a:cxn ang="0">
                  <a:pos x="26" y="15"/>
                </a:cxn>
                <a:cxn ang="0">
                  <a:pos x="32" y="5"/>
                </a:cxn>
                <a:cxn ang="0">
                  <a:pos x="39" y="1"/>
                </a:cxn>
                <a:cxn ang="0">
                  <a:pos x="42" y="0"/>
                </a:cxn>
                <a:cxn ang="0">
                  <a:pos x="52" y="3"/>
                </a:cxn>
                <a:cxn ang="0">
                  <a:pos x="58" y="8"/>
                </a:cxn>
                <a:cxn ang="0">
                  <a:pos x="68" y="22"/>
                </a:cxn>
                <a:cxn ang="0">
                  <a:pos x="75" y="38"/>
                </a:cxn>
                <a:cxn ang="0">
                  <a:pos x="79" y="58"/>
                </a:cxn>
                <a:cxn ang="0">
                  <a:pos x="80" y="88"/>
                </a:cxn>
                <a:cxn ang="0">
                  <a:pos x="73" y="127"/>
                </a:cxn>
                <a:cxn ang="0">
                  <a:pos x="68" y="142"/>
                </a:cxn>
                <a:cxn ang="0">
                  <a:pos x="56" y="169"/>
                </a:cxn>
                <a:cxn ang="0">
                  <a:pos x="51" y="180"/>
                </a:cxn>
                <a:cxn ang="0">
                  <a:pos x="41" y="203"/>
                </a:cxn>
                <a:cxn ang="0">
                  <a:pos x="39" y="227"/>
                </a:cxn>
                <a:cxn ang="0">
                  <a:pos x="41" y="239"/>
                </a:cxn>
                <a:cxn ang="0">
                  <a:pos x="46" y="252"/>
                </a:cxn>
                <a:cxn ang="0">
                  <a:pos x="55" y="266"/>
                </a:cxn>
                <a:cxn ang="0">
                  <a:pos x="66" y="280"/>
                </a:cxn>
                <a:cxn ang="0">
                  <a:pos x="99" y="317"/>
                </a:cxn>
                <a:cxn ang="0">
                  <a:pos x="103" y="322"/>
                </a:cxn>
                <a:cxn ang="0">
                  <a:pos x="105" y="332"/>
                </a:cxn>
                <a:cxn ang="0">
                  <a:pos x="103" y="336"/>
                </a:cxn>
                <a:cxn ang="0">
                  <a:pos x="96" y="344"/>
                </a:cxn>
                <a:cxn ang="0">
                  <a:pos x="86" y="348"/>
                </a:cxn>
              </a:cxnLst>
              <a:rect l="0" t="0" r="r" b="b"/>
              <a:pathLst>
                <a:path w="105" h="348">
                  <a:moveTo>
                    <a:pt x="86" y="348"/>
                  </a:moveTo>
                  <a:lnTo>
                    <a:pt x="86" y="348"/>
                  </a:lnTo>
                  <a:lnTo>
                    <a:pt x="83" y="347"/>
                  </a:lnTo>
                  <a:lnTo>
                    <a:pt x="80" y="346"/>
                  </a:lnTo>
                  <a:lnTo>
                    <a:pt x="77" y="345"/>
                  </a:lnTo>
                  <a:lnTo>
                    <a:pt x="74" y="343"/>
                  </a:lnTo>
                  <a:lnTo>
                    <a:pt x="74" y="343"/>
                  </a:lnTo>
                  <a:lnTo>
                    <a:pt x="54" y="320"/>
                  </a:lnTo>
                  <a:lnTo>
                    <a:pt x="54" y="320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28" y="291"/>
                  </a:lnTo>
                  <a:lnTo>
                    <a:pt x="22" y="282"/>
                  </a:lnTo>
                  <a:lnTo>
                    <a:pt x="15" y="273"/>
                  </a:lnTo>
                  <a:lnTo>
                    <a:pt x="9" y="262"/>
                  </a:lnTo>
                  <a:lnTo>
                    <a:pt x="5" y="252"/>
                  </a:lnTo>
                  <a:lnTo>
                    <a:pt x="2" y="242"/>
                  </a:lnTo>
                  <a:lnTo>
                    <a:pt x="0" y="231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13"/>
                  </a:lnTo>
                  <a:lnTo>
                    <a:pt x="4" y="203"/>
                  </a:lnTo>
                  <a:lnTo>
                    <a:pt x="9" y="186"/>
                  </a:lnTo>
                  <a:lnTo>
                    <a:pt x="16" y="168"/>
                  </a:lnTo>
                  <a:lnTo>
                    <a:pt x="25" y="150"/>
                  </a:lnTo>
                  <a:lnTo>
                    <a:pt x="30" y="140"/>
                  </a:lnTo>
                  <a:lnTo>
                    <a:pt x="30" y="140"/>
                  </a:lnTo>
                  <a:lnTo>
                    <a:pt x="35" y="129"/>
                  </a:lnTo>
                  <a:lnTo>
                    <a:pt x="39" y="113"/>
                  </a:lnTo>
                  <a:lnTo>
                    <a:pt x="43" y="96"/>
                  </a:lnTo>
                  <a:lnTo>
                    <a:pt x="43" y="88"/>
                  </a:lnTo>
                  <a:lnTo>
                    <a:pt x="43" y="82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6" y="42"/>
                  </a:lnTo>
                  <a:lnTo>
                    <a:pt x="39" y="38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0" y="32"/>
                  </a:lnTo>
                  <a:lnTo>
                    <a:pt x="28" y="29"/>
                  </a:lnTo>
                  <a:lnTo>
                    <a:pt x="26" y="27"/>
                  </a:lnTo>
                  <a:lnTo>
                    <a:pt x="26" y="24"/>
                  </a:lnTo>
                  <a:lnTo>
                    <a:pt x="25" y="19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32" y="5"/>
                  </a:lnTo>
                  <a:lnTo>
                    <a:pt x="36" y="2"/>
                  </a:lnTo>
                  <a:lnTo>
                    <a:pt x="39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8" y="8"/>
                  </a:lnTo>
                  <a:lnTo>
                    <a:pt x="64" y="15"/>
                  </a:lnTo>
                  <a:lnTo>
                    <a:pt x="68" y="22"/>
                  </a:lnTo>
                  <a:lnTo>
                    <a:pt x="72" y="30"/>
                  </a:lnTo>
                  <a:lnTo>
                    <a:pt x="75" y="38"/>
                  </a:lnTo>
                  <a:lnTo>
                    <a:pt x="78" y="48"/>
                  </a:lnTo>
                  <a:lnTo>
                    <a:pt x="79" y="58"/>
                  </a:lnTo>
                  <a:lnTo>
                    <a:pt x="80" y="67"/>
                  </a:lnTo>
                  <a:lnTo>
                    <a:pt x="80" y="88"/>
                  </a:lnTo>
                  <a:lnTo>
                    <a:pt x="78" y="109"/>
                  </a:lnTo>
                  <a:lnTo>
                    <a:pt x="73" y="127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3" y="156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1" y="180"/>
                  </a:lnTo>
                  <a:lnTo>
                    <a:pt x="45" y="192"/>
                  </a:lnTo>
                  <a:lnTo>
                    <a:pt x="41" y="203"/>
                  </a:lnTo>
                  <a:lnTo>
                    <a:pt x="39" y="215"/>
                  </a:lnTo>
                  <a:lnTo>
                    <a:pt x="39" y="227"/>
                  </a:lnTo>
                  <a:lnTo>
                    <a:pt x="39" y="233"/>
                  </a:lnTo>
                  <a:lnTo>
                    <a:pt x="41" y="239"/>
                  </a:lnTo>
                  <a:lnTo>
                    <a:pt x="43" y="246"/>
                  </a:lnTo>
                  <a:lnTo>
                    <a:pt x="46" y="252"/>
                  </a:lnTo>
                  <a:lnTo>
                    <a:pt x="51" y="259"/>
                  </a:lnTo>
                  <a:lnTo>
                    <a:pt x="55" y="266"/>
                  </a:lnTo>
                  <a:lnTo>
                    <a:pt x="55" y="266"/>
                  </a:lnTo>
                  <a:lnTo>
                    <a:pt x="66" y="280"/>
                  </a:lnTo>
                  <a:lnTo>
                    <a:pt x="78" y="293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03" y="322"/>
                  </a:lnTo>
                  <a:lnTo>
                    <a:pt x="105" y="328"/>
                  </a:lnTo>
                  <a:lnTo>
                    <a:pt x="105" y="332"/>
                  </a:lnTo>
                  <a:lnTo>
                    <a:pt x="103" y="336"/>
                  </a:lnTo>
                  <a:lnTo>
                    <a:pt x="103" y="336"/>
                  </a:lnTo>
                  <a:lnTo>
                    <a:pt x="100" y="341"/>
                  </a:lnTo>
                  <a:lnTo>
                    <a:pt x="96" y="344"/>
                  </a:lnTo>
                  <a:lnTo>
                    <a:pt x="91" y="347"/>
                  </a:lnTo>
                  <a:lnTo>
                    <a:pt x="86" y="348"/>
                  </a:lnTo>
                  <a:lnTo>
                    <a:pt x="86" y="3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18" name="组合 1017"/>
          <p:cNvGrpSpPr/>
          <p:nvPr/>
        </p:nvGrpSpPr>
        <p:grpSpPr>
          <a:xfrm>
            <a:off x="9734561" y="5096952"/>
            <a:ext cx="1030817" cy="999067"/>
            <a:chOff x="4140201" y="4081463"/>
            <a:chExt cx="773113" cy="749300"/>
          </a:xfrm>
          <a:solidFill>
            <a:schemeClr val="tx1"/>
          </a:solidFill>
        </p:grpSpPr>
        <p:sp>
          <p:nvSpPr>
            <p:cNvPr id="1019" name="Freeform 58"/>
            <p:cNvSpPr/>
            <p:nvPr/>
          </p:nvSpPr>
          <p:spPr bwMode="auto">
            <a:xfrm>
              <a:off x="4154488" y="4110038"/>
              <a:ext cx="300038" cy="355600"/>
            </a:xfrm>
            <a:custGeom>
              <a:avLst/>
              <a:gdLst/>
              <a:ahLst/>
              <a:cxnLst>
                <a:cxn ang="0">
                  <a:pos x="559" y="1"/>
                </a:cxn>
                <a:cxn ang="0">
                  <a:pos x="442" y="117"/>
                </a:cxn>
                <a:cxn ang="0">
                  <a:pos x="403" y="157"/>
                </a:cxn>
                <a:cxn ang="0">
                  <a:pos x="292" y="277"/>
                </a:cxn>
                <a:cxn ang="0">
                  <a:pos x="256" y="318"/>
                </a:cxn>
                <a:cxn ang="0">
                  <a:pos x="239" y="340"/>
                </a:cxn>
                <a:cxn ang="0">
                  <a:pos x="183" y="402"/>
                </a:cxn>
                <a:cxn ang="0">
                  <a:pos x="146" y="445"/>
                </a:cxn>
                <a:cxn ang="0">
                  <a:pos x="113" y="490"/>
                </a:cxn>
                <a:cxn ang="0">
                  <a:pos x="99" y="511"/>
                </a:cxn>
                <a:cxn ang="0">
                  <a:pos x="71" y="558"/>
                </a:cxn>
                <a:cxn ang="0">
                  <a:pos x="60" y="582"/>
                </a:cxn>
                <a:cxn ang="0">
                  <a:pos x="55" y="594"/>
                </a:cxn>
                <a:cxn ang="0">
                  <a:pos x="43" y="616"/>
                </a:cxn>
                <a:cxn ang="0">
                  <a:pos x="28" y="636"/>
                </a:cxn>
                <a:cxn ang="0">
                  <a:pos x="2" y="663"/>
                </a:cxn>
                <a:cxn ang="0">
                  <a:pos x="1" y="665"/>
                </a:cxn>
                <a:cxn ang="0">
                  <a:pos x="1" y="668"/>
                </a:cxn>
                <a:cxn ang="0">
                  <a:pos x="3" y="670"/>
                </a:cxn>
                <a:cxn ang="0">
                  <a:pos x="8" y="671"/>
                </a:cxn>
                <a:cxn ang="0">
                  <a:pos x="9" y="669"/>
                </a:cxn>
                <a:cxn ang="0">
                  <a:pos x="36" y="642"/>
                </a:cxn>
                <a:cxn ang="0">
                  <a:pos x="53" y="620"/>
                </a:cxn>
                <a:cxn ang="0">
                  <a:pos x="57" y="612"/>
                </a:cxn>
                <a:cxn ang="0">
                  <a:pos x="67" y="591"/>
                </a:cxn>
                <a:cxn ang="0">
                  <a:pos x="76" y="570"/>
                </a:cxn>
                <a:cxn ang="0">
                  <a:pos x="108" y="517"/>
                </a:cxn>
                <a:cxn ang="0">
                  <a:pos x="124" y="492"/>
                </a:cxn>
                <a:cxn ang="0">
                  <a:pos x="160" y="445"/>
                </a:cxn>
                <a:cxn ang="0">
                  <a:pos x="219" y="378"/>
                </a:cxn>
                <a:cxn ang="0">
                  <a:pos x="257" y="333"/>
                </a:cxn>
                <a:cxn ang="0">
                  <a:pos x="293" y="288"/>
                </a:cxn>
                <a:cxn ang="0">
                  <a:pos x="331" y="245"/>
                </a:cxn>
                <a:cxn ang="0">
                  <a:pos x="368" y="209"/>
                </a:cxn>
                <a:cxn ang="0">
                  <a:pos x="405" y="170"/>
                </a:cxn>
                <a:cxn ang="0">
                  <a:pos x="444" y="128"/>
                </a:cxn>
                <a:cxn ang="0">
                  <a:pos x="525" y="47"/>
                </a:cxn>
                <a:cxn ang="0">
                  <a:pos x="565" y="8"/>
                </a:cxn>
                <a:cxn ang="0">
                  <a:pos x="567" y="4"/>
                </a:cxn>
                <a:cxn ang="0">
                  <a:pos x="565" y="1"/>
                </a:cxn>
                <a:cxn ang="0">
                  <a:pos x="562" y="0"/>
                </a:cxn>
                <a:cxn ang="0">
                  <a:pos x="559" y="1"/>
                </a:cxn>
              </a:cxnLst>
              <a:rect l="0" t="0" r="r" b="b"/>
              <a:pathLst>
                <a:path w="567" h="671">
                  <a:moveTo>
                    <a:pt x="559" y="1"/>
                  </a:moveTo>
                  <a:lnTo>
                    <a:pt x="559" y="1"/>
                  </a:lnTo>
                  <a:lnTo>
                    <a:pt x="480" y="78"/>
                  </a:lnTo>
                  <a:lnTo>
                    <a:pt x="442" y="117"/>
                  </a:lnTo>
                  <a:lnTo>
                    <a:pt x="403" y="157"/>
                  </a:lnTo>
                  <a:lnTo>
                    <a:pt x="403" y="157"/>
                  </a:lnTo>
                  <a:lnTo>
                    <a:pt x="329" y="237"/>
                  </a:lnTo>
                  <a:lnTo>
                    <a:pt x="292" y="277"/>
                  </a:lnTo>
                  <a:lnTo>
                    <a:pt x="274" y="298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39" y="340"/>
                  </a:lnTo>
                  <a:lnTo>
                    <a:pt x="220" y="361"/>
                  </a:lnTo>
                  <a:lnTo>
                    <a:pt x="183" y="402"/>
                  </a:lnTo>
                  <a:lnTo>
                    <a:pt x="164" y="423"/>
                  </a:lnTo>
                  <a:lnTo>
                    <a:pt x="146" y="445"/>
                  </a:lnTo>
                  <a:lnTo>
                    <a:pt x="130" y="467"/>
                  </a:lnTo>
                  <a:lnTo>
                    <a:pt x="113" y="490"/>
                  </a:lnTo>
                  <a:lnTo>
                    <a:pt x="113" y="490"/>
                  </a:lnTo>
                  <a:lnTo>
                    <a:pt x="99" y="511"/>
                  </a:lnTo>
                  <a:lnTo>
                    <a:pt x="84" y="534"/>
                  </a:lnTo>
                  <a:lnTo>
                    <a:pt x="71" y="558"/>
                  </a:lnTo>
                  <a:lnTo>
                    <a:pt x="65" y="570"/>
                  </a:lnTo>
                  <a:lnTo>
                    <a:pt x="60" y="582"/>
                  </a:lnTo>
                  <a:lnTo>
                    <a:pt x="60" y="582"/>
                  </a:lnTo>
                  <a:lnTo>
                    <a:pt x="55" y="594"/>
                  </a:lnTo>
                  <a:lnTo>
                    <a:pt x="50" y="606"/>
                  </a:lnTo>
                  <a:lnTo>
                    <a:pt x="43" y="616"/>
                  </a:lnTo>
                  <a:lnTo>
                    <a:pt x="37" y="625"/>
                  </a:lnTo>
                  <a:lnTo>
                    <a:pt x="28" y="636"/>
                  </a:lnTo>
                  <a:lnTo>
                    <a:pt x="20" y="644"/>
                  </a:lnTo>
                  <a:lnTo>
                    <a:pt x="2" y="663"/>
                  </a:lnTo>
                  <a:lnTo>
                    <a:pt x="2" y="663"/>
                  </a:lnTo>
                  <a:lnTo>
                    <a:pt x="1" y="665"/>
                  </a:lnTo>
                  <a:lnTo>
                    <a:pt x="0" y="666"/>
                  </a:lnTo>
                  <a:lnTo>
                    <a:pt x="1" y="668"/>
                  </a:lnTo>
                  <a:lnTo>
                    <a:pt x="2" y="669"/>
                  </a:lnTo>
                  <a:lnTo>
                    <a:pt x="3" y="670"/>
                  </a:lnTo>
                  <a:lnTo>
                    <a:pt x="6" y="671"/>
                  </a:lnTo>
                  <a:lnTo>
                    <a:pt x="8" y="671"/>
                  </a:lnTo>
                  <a:lnTo>
                    <a:pt x="9" y="669"/>
                  </a:lnTo>
                  <a:lnTo>
                    <a:pt x="9" y="669"/>
                  </a:lnTo>
                  <a:lnTo>
                    <a:pt x="22" y="656"/>
                  </a:lnTo>
                  <a:lnTo>
                    <a:pt x="36" y="642"/>
                  </a:lnTo>
                  <a:lnTo>
                    <a:pt x="47" y="627"/>
                  </a:lnTo>
                  <a:lnTo>
                    <a:pt x="53" y="620"/>
                  </a:lnTo>
                  <a:lnTo>
                    <a:pt x="57" y="612"/>
                  </a:lnTo>
                  <a:lnTo>
                    <a:pt x="57" y="612"/>
                  </a:lnTo>
                  <a:lnTo>
                    <a:pt x="63" y="601"/>
                  </a:lnTo>
                  <a:lnTo>
                    <a:pt x="67" y="591"/>
                  </a:lnTo>
                  <a:lnTo>
                    <a:pt x="71" y="581"/>
                  </a:lnTo>
                  <a:lnTo>
                    <a:pt x="76" y="570"/>
                  </a:lnTo>
                  <a:lnTo>
                    <a:pt x="76" y="570"/>
                  </a:lnTo>
                  <a:lnTo>
                    <a:pt x="108" y="517"/>
                  </a:lnTo>
                  <a:lnTo>
                    <a:pt x="108" y="517"/>
                  </a:lnTo>
                  <a:lnTo>
                    <a:pt x="124" y="492"/>
                  </a:lnTo>
                  <a:lnTo>
                    <a:pt x="141" y="468"/>
                  </a:lnTo>
                  <a:lnTo>
                    <a:pt x="160" y="445"/>
                  </a:lnTo>
                  <a:lnTo>
                    <a:pt x="180" y="422"/>
                  </a:lnTo>
                  <a:lnTo>
                    <a:pt x="219" y="378"/>
                  </a:lnTo>
                  <a:lnTo>
                    <a:pt x="238" y="356"/>
                  </a:lnTo>
                  <a:lnTo>
                    <a:pt x="257" y="333"/>
                  </a:lnTo>
                  <a:lnTo>
                    <a:pt x="257" y="333"/>
                  </a:lnTo>
                  <a:lnTo>
                    <a:pt x="293" y="288"/>
                  </a:lnTo>
                  <a:lnTo>
                    <a:pt x="311" y="267"/>
                  </a:lnTo>
                  <a:lnTo>
                    <a:pt x="331" y="245"/>
                  </a:lnTo>
                  <a:lnTo>
                    <a:pt x="331" y="245"/>
                  </a:lnTo>
                  <a:lnTo>
                    <a:pt x="368" y="209"/>
                  </a:lnTo>
                  <a:lnTo>
                    <a:pt x="387" y="189"/>
                  </a:lnTo>
                  <a:lnTo>
                    <a:pt x="405" y="170"/>
                  </a:lnTo>
                  <a:lnTo>
                    <a:pt x="405" y="170"/>
                  </a:lnTo>
                  <a:lnTo>
                    <a:pt x="444" y="128"/>
                  </a:lnTo>
                  <a:lnTo>
                    <a:pt x="483" y="87"/>
                  </a:lnTo>
                  <a:lnTo>
                    <a:pt x="525" y="47"/>
                  </a:lnTo>
                  <a:lnTo>
                    <a:pt x="565" y="8"/>
                  </a:lnTo>
                  <a:lnTo>
                    <a:pt x="565" y="8"/>
                  </a:lnTo>
                  <a:lnTo>
                    <a:pt x="566" y="7"/>
                  </a:lnTo>
                  <a:lnTo>
                    <a:pt x="567" y="4"/>
                  </a:lnTo>
                  <a:lnTo>
                    <a:pt x="566" y="3"/>
                  </a:lnTo>
                  <a:lnTo>
                    <a:pt x="565" y="1"/>
                  </a:lnTo>
                  <a:lnTo>
                    <a:pt x="564" y="0"/>
                  </a:lnTo>
                  <a:lnTo>
                    <a:pt x="562" y="0"/>
                  </a:lnTo>
                  <a:lnTo>
                    <a:pt x="561" y="0"/>
                  </a:lnTo>
                  <a:lnTo>
                    <a:pt x="559" y="1"/>
                  </a:lnTo>
                  <a:lnTo>
                    <a:pt x="5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0" name="Freeform 59"/>
            <p:cNvSpPr/>
            <p:nvPr/>
          </p:nvSpPr>
          <p:spPr bwMode="auto">
            <a:xfrm>
              <a:off x="4165600" y="4100513"/>
              <a:ext cx="334963" cy="400050"/>
            </a:xfrm>
            <a:custGeom>
              <a:avLst/>
              <a:gdLst/>
              <a:ahLst/>
              <a:cxnLst>
                <a:cxn ang="0">
                  <a:pos x="625" y="1"/>
                </a:cxn>
                <a:cxn ang="0">
                  <a:pos x="614" y="10"/>
                </a:cxn>
                <a:cxn ang="0">
                  <a:pos x="603" y="22"/>
                </a:cxn>
                <a:cxn ang="0">
                  <a:pos x="593" y="36"/>
                </a:cxn>
                <a:cxn ang="0">
                  <a:pos x="558" y="72"/>
                </a:cxn>
                <a:cxn ang="0">
                  <a:pos x="509" y="122"/>
                </a:cxn>
                <a:cxn ang="0">
                  <a:pos x="461" y="173"/>
                </a:cxn>
                <a:cxn ang="0">
                  <a:pos x="418" y="220"/>
                </a:cxn>
                <a:cxn ang="0">
                  <a:pos x="330" y="315"/>
                </a:cxn>
                <a:cxn ang="0">
                  <a:pos x="287" y="362"/>
                </a:cxn>
                <a:cxn ang="0">
                  <a:pos x="247" y="412"/>
                </a:cxn>
                <a:cxn ang="0">
                  <a:pos x="169" y="514"/>
                </a:cxn>
                <a:cxn ang="0">
                  <a:pos x="132" y="566"/>
                </a:cxn>
                <a:cxn ang="0">
                  <a:pos x="69" y="654"/>
                </a:cxn>
                <a:cxn ang="0">
                  <a:pos x="48" y="682"/>
                </a:cxn>
                <a:cxn ang="0">
                  <a:pos x="20" y="719"/>
                </a:cxn>
                <a:cxn ang="0">
                  <a:pos x="8" y="733"/>
                </a:cxn>
                <a:cxn ang="0">
                  <a:pos x="1" y="746"/>
                </a:cxn>
                <a:cxn ang="0">
                  <a:pos x="0" y="750"/>
                </a:cxn>
                <a:cxn ang="0">
                  <a:pos x="1" y="754"/>
                </a:cxn>
                <a:cxn ang="0">
                  <a:pos x="5" y="756"/>
                </a:cxn>
                <a:cxn ang="0">
                  <a:pos x="8" y="755"/>
                </a:cxn>
                <a:cxn ang="0">
                  <a:pos x="9" y="753"/>
                </a:cxn>
                <a:cxn ang="0">
                  <a:pos x="12" y="744"/>
                </a:cxn>
                <a:cxn ang="0">
                  <a:pos x="30" y="719"/>
                </a:cxn>
                <a:cxn ang="0">
                  <a:pos x="40" y="706"/>
                </a:cxn>
                <a:cxn ang="0">
                  <a:pos x="72" y="667"/>
                </a:cxn>
                <a:cxn ang="0">
                  <a:pos x="89" y="643"/>
                </a:cxn>
                <a:cxn ang="0">
                  <a:pos x="140" y="571"/>
                </a:cxn>
                <a:cxn ang="0">
                  <a:pos x="178" y="517"/>
                </a:cxn>
                <a:cxn ang="0">
                  <a:pos x="258" y="413"/>
                </a:cxn>
                <a:cxn ang="0">
                  <a:pos x="300" y="362"/>
                </a:cxn>
                <a:cxn ang="0">
                  <a:pos x="340" y="318"/>
                </a:cxn>
                <a:cxn ang="0">
                  <a:pos x="422" y="231"/>
                </a:cxn>
                <a:cxn ang="0">
                  <a:pos x="462" y="186"/>
                </a:cxn>
                <a:cxn ang="0">
                  <a:pos x="506" y="138"/>
                </a:cxn>
                <a:cxn ang="0">
                  <a:pos x="551" y="93"/>
                </a:cxn>
                <a:cxn ang="0">
                  <a:pos x="598" y="46"/>
                </a:cxn>
                <a:cxn ang="0">
                  <a:pos x="610" y="30"/>
                </a:cxn>
                <a:cxn ang="0">
                  <a:pos x="623" y="14"/>
                </a:cxn>
                <a:cxn ang="0">
                  <a:pos x="625" y="14"/>
                </a:cxn>
                <a:cxn ang="0">
                  <a:pos x="631" y="8"/>
                </a:cxn>
                <a:cxn ang="0">
                  <a:pos x="632" y="7"/>
                </a:cxn>
                <a:cxn ang="0">
                  <a:pos x="631" y="2"/>
                </a:cxn>
                <a:cxn ang="0">
                  <a:pos x="627" y="0"/>
                </a:cxn>
                <a:cxn ang="0">
                  <a:pos x="625" y="1"/>
                </a:cxn>
              </a:cxnLst>
              <a:rect l="0" t="0" r="r" b="b"/>
              <a:pathLst>
                <a:path w="632" h="756">
                  <a:moveTo>
                    <a:pt x="625" y="1"/>
                  </a:moveTo>
                  <a:lnTo>
                    <a:pt x="625" y="1"/>
                  </a:lnTo>
                  <a:lnTo>
                    <a:pt x="619" y="5"/>
                  </a:lnTo>
                  <a:lnTo>
                    <a:pt x="614" y="10"/>
                  </a:lnTo>
                  <a:lnTo>
                    <a:pt x="608" y="16"/>
                  </a:lnTo>
                  <a:lnTo>
                    <a:pt x="603" y="22"/>
                  </a:lnTo>
                  <a:lnTo>
                    <a:pt x="603" y="22"/>
                  </a:lnTo>
                  <a:lnTo>
                    <a:pt x="593" y="36"/>
                  </a:lnTo>
                  <a:lnTo>
                    <a:pt x="581" y="48"/>
                  </a:lnTo>
                  <a:lnTo>
                    <a:pt x="558" y="72"/>
                  </a:lnTo>
                  <a:lnTo>
                    <a:pt x="558" y="72"/>
                  </a:lnTo>
                  <a:lnTo>
                    <a:pt x="509" y="122"/>
                  </a:lnTo>
                  <a:lnTo>
                    <a:pt x="485" y="147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18" y="220"/>
                  </a:lnTo>
                  <a:lnTo>
                    <a:pt x="374" y="267"/>
                  </a:lnTo>
                  <a:lnTo>
                    <a:pt x="330" y="315"/>
                  </a:lnTo>
                  <a:lnTo>
                    <a:pt x="309" y="339"/>
                  </a:lnTo>
                  <a:lnTo>
                    <a:pt x="287" y="362"/>
                  </a:lnTo>
                  <a:lnTo>
                    <a:pt x="287" y="362"/>
                  </a:lnTo>
                  <a:lnTo>
                    <a:pt x="247" y="412"/>
                  </a:lnTo>
                  <a:lnTo>
                    <a:pt x="207" y="462"/>
                  </a:lnTo>
                  <a:lnTo>
                    <a:pt x="169" y="514"/>
                  </a:lnTo>
                  <a:lnTo>
                    <a:pt x="132" y="566"/>
                  </a:lnTo>
                  <a:lnTo>
                    <a:pt x="132" y="566"/>
                  </a:lnTo>
                  <a:lnTo>
                    <a:pt x="91" y="625"/>
                  </a:lnTo>
                  <a:lnTo>
                    <a:pt x="69" y="654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33" y="700"/>
                  </a:lnTo>
                  <a:lnTo>
                    <a:pt x="20" y="719"/>
                  </a:lnTo>
                  <a:lnTo>
                    <a:pt x="20" y="719"/>
                  </a:lnTo>
                  <a:lnTo>
                    <a:pt x="8" y="733"/>
                  </a:lnTo>
                  <a:lnTo>
                    <a:pt x="3" y="742"/>
                  </a:lnTo>
                  <a:lnTo>
                    <a:pt x="1" y="746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752"/>
                  </a:lnTo>
                  <a:lnTo>
                    <a:pt x="1" y="754"/>
                  </a:lnTo>
                  <a:lnTo>
                    <a:pt x="4" y="756"/>
                  </a:lnTo>
                  <a:lnTo>
                    <a:pt x="5" y="756"/>
                  </a:lnTo>
                  <a:lnTo>
                    <a:pt x="7" y="756"/>
                  </a:lnTo>
                  <a:lnTo>
                    <a:pt x="8" y="755"/>
                  </a:lnTo>
                  <a:lnTo>
                    <a:pt x="9" y="753"/>
                  </a:lnTo>
                  <a:lnTo>
                    <a:pt x="9" y="753"/>
                  </a:lnTo>
                  <a:lnTo>
                    <a:pt x="10" y="748"/>
                  </a:lnTo>
                  <a:lnTo>
                    <a:pt x="12" y="744"/>
                  </a:lnTo>
                  <a:lnTo>
                    <a:pt x="18" y="735"/>
                  </a:lnTo>
                  <a:lnTo>
                    <a:pt x="30" y="719"/>
                  </a:lnTo>
                  <a:lnTo>
                    <a:pt x="30" y="719"/>
                  </a:lnTo>
                  <a:lnTo>
                    <a:pt x="40" y="706"/>
                  </a:lnTo>
                  <a:lnTo>
                    <a:pt x="51" y="693"/>
                  </a:lnTo>
                  <a:lnTo>
                    <a:pt x="72" y="667"/>
                  </a:lnTo>
                  <a:lnTo>
                    <a:pt x="72" y="667"/>
                  </a:lnTo>
                  <a:lnTo>
                    <a:pt x="89" y="643"/>
                  </a:lnTo>
                  <a:lnTo>
                    <a:pt x="107" y="619"/>
                  </a:lnTo>
                  <a:lnTo>
                    <a:pt x="140" y="571"/>
                  </a:lnTo>
                  <a:lnTo>
                    <a:pt x="140" y="571"/>
                  </a:lnTo>
                  <a:lnTo>
                    <a:pt x="178" y="517"/>
                  </a:lnTo>
                  <a:lnTo>
                    <a:pt x="218" y="464"/>
                  </a:lnTo>
                  <a:lnTo>
                    <a:pt x="258" y="413"/>
                  </a:lnTo>
                  <a:lnTo>
                    <a:pt x="300" y="362"/>
                  </a:lnTo>
                  <a:lnTo>
                    <a:pt x="300" y="362"/>
                  </a:lnTo>
                  <a:lnTo>
                    <a:pt x="319" y="340"/>
                  </a:lnTo>
                  <a:lnTo>
                    <a:pt x="340" y="318"/>
                  </a:lnTo>
                  <a:lnTo>
                    <a:pt x="380" y="274"/>
                  </a:lnTo>
                  <a:lnTo>
                    <a:pt x="422" y="231"/>
                  </a:lnTo>
                  <a:lnTo>
                    <a:pt x="462" y="186"/>
                  </a:lnTo>
                  <a:lnTo>
                    <a:pt x="462" y="186"/>
                  </a:lnTo>
                  <a:lnTo>
                    <a:pt x="484" y="162"/>
                  </a:lnTo>
                  <a:lnTo>
                    <a:pt x="506" y="138"/>
                  </a:lnTo>
                  <a:lnTo>
                    <a:pt x="551" y="93"/>
                  </a:lnTo>
                  <a:lnTo>
                    <a:pt x="551" y="93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4" y="38"/>
                  </a:lnTo>
                  <a:lnTo>
                    <a:pt x="610" y="30"/>
                  </a:lnTo>
                  <a:lnTo>
                    <a:pt x="616" y="21"/>
                  </a:lnTo>
                  <a:lnTo>
                    <a:pt x="623" y="14"/>
                  </a:lnTo>
                  <a:lnTo>
                    <a:pt x="623" y="14"/>
                  </a:lnTo>
                  <a:lnTo>
                    <a:pt x="625" y="14"/>
                  </a:lnTo>
                  <a:lnTo>
                    <a:pt x="626" y="13"/>
                  </a:lnTo>
                  <a:lnTo>
                    <a:pt x="631" y="8"/>
                  </a:lnTo>
                  <a:lnTo>
                    <a:pt x="631" y="8"/>
                  </a:lnTo>
                  <a:lnTo>
                    <a:pt x="632" y="7"/>
                  </a:lnTo>
                  <a:lnTo>
                    <a:pt x="632" y="5"/>
                  </a:lnTo>
                  <a:lnTo>
                    <a:pt x="631" y="2"/>
                  </a:lnTo>
                  <a:lnTo>
                    <a:pt x="629" y="1"/>
                  </a:lnTo>
                  <a:lnTo>
                    <a:pt x="627" y="0"/>
                  </a:lnTo>
                  <a:lnTo>
                    <a:pt x="625" y="1"/>
                  </a:lnTo>
                  <a:lnTo>
                    <a:pt x="6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1" name="Freeform 60"/>
            <p:cNvSpPr/>
            <p:nvPr/>
          </p:nvSpPr>
          <p:spPr bwMode="auto">
            <a:xfrm>
              <a:off x="4167188" y="4375150"/>
              <a:ext cx="128588" cy="163513"/>
            </a:xfrm>
            <a:custGeom>
              <a:avLst/>
              <a:gdLst/>
              <a:ahLst/>
              <a:cxnLst>
                <a:cxn ang="0">
                  <a:pos x="239" y="0"/>
                </a:cxn>
                <a:cxn ang="0">
                  <a:pos x="225" y="4"/>
                </a:cxn>
                <a:cxn ang="0">
                  <a:pos x="215" y="12"/>
                </a:cxn>
                <a:cxn ang="0">
                  <a:pos x="197" y="34"/>
                </a:cxn>
                <a:cxn ang="0">
                  <a:pos x="188" y="45"/>
                </a:cxn>
                <a:cxn ang="0">
                  <a:pos x="163" y="82"/>
                </a:cxn>
                <a:cxn ang="0">
                  <a:pos x="139" y="118"/>
                </a:cxn>
                <a:cxn ang="0">
                  <a:pos x="131" y="129"/>
                </a:cxn>
                <a:cxn ang="0">
                  <a:pos x="98" y="173"/>
                </a:cxn>
                <a:cxn ang="0">
                  <a:pos x="65" y="218"/>
                </a:cxn>
                <a:cxn ang="0">
                  <a:pos x="32" y="259"/>
                </a:cxn>
                <a:cxn ang="0">
                  <a:pos x="1" y="301"/>
                </a:cxn>
                <a:cxn ang="0">
                  <a:pos x="0" y="304"/>
                </a:cxn>
                <a:cxn ang="0">
                  <a:pos x="1" y="307"/>
                </a:cxn>
                <a:cxn ang="0">
                  <a:pos x="4" y="309"/>
                </a:cxn>
                <a:cxn ang="0">
                  <a:pos x="8" y="308"/>
                </a:cxn>
                <a:cxn ang="0">
                  <a:pos x="9" y="307"/>
                </a:cxn>
                <a:cxn ang="0">
                  <a:pos x="33" y="276"/>
                </a:cxn>
                <a:cxn ang="0">
                  <a:pos x="57" y="244"/>
                </a:cxn>
                <a:cxn ang="0">
                  <a:pos x="86" y="204"/>
                </a:cxn>
                <a:cxn ang="0">
                  <a:pos x="116" y="165"/>
                </a:cxn>
                <a:cxn ang="0">
                  <a:pos x="160" y="106"/>
                </a:cxn>
                <a:cxn ang="0">
                  <a:pos x="173" y="86"/>
                </a:cxn>
                <a:cxn ang="0">
                  <a:pos x="198" y="49"/>
                </a:cxn>
                <a:cxn ang="0">
                  <a:pos x="206" y="37"/>
                </a:cxn>
                <a:cxn ang="0">
                  <a:pos x="220" y="20"/>
                </a:cxn>
                <a:cxn ang="0">
                  <a:pos x="228" y="12"/>
                </a:cxn>
                <a:cxn ang="0">
                  <a:pos x="239" y="9"/>
                </a:cxn>
                <a:cxn ang="0">
                  <a:pos x="241" y="8"/>
                </a:cxn>
                <a:cxn ang="0">
                  <a:pos x="243" y="4"/>
                </a:cxn>
                <a:cxn ang="0">
                  <a:pos x="242" y="1"/>
                </a:cxn>
                <a:cxn ang="0">
                  <a:pos x="239" y="0"/>
                </a:cxn>
              </a:cxnLst>
              <a:rect l="0" t="0" r="r" b="b"/>
              <a:pathLst>
                <a:path w="243" h="309">
                  <a:moveTo>
                    <a:pt x="239" y="0"/>
                  </a:moveTo>
                  <a:lnTo>
                    <a:pt x="239" y="0"/>
                  </a:lnTo>
                  <a:lnTo>
                    <a:pt x="231" y="1"/>
                  </a:lnTo>
                  <a:lnTo>
                    <a:pt x="225" y="4"/>
                  </a:lnTo>
                  <a:lnTo>
                    <a:pt x="220" y="8"/>
                  </a:lnTo>
                  <a:lnTo>
                    <a:pt x="215" y="12"/>
                  </a:lnTo>
                  <a:lnTo>
                    <a:pt x="206" y="23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88" y="45"/>
                  </a:lnTo>
                  <a:lnTo>
                    <a:pt x="179" y="57"/>
                  </a:lnTo>
                  <a:lnTo>
                    <a:pt x="163" y="82"/>
                  </a:lnTo>
                  <a:lnTo>
                    <a:pt x="147" y="106"/>
                  </a:lnTo>
                  <a:lnTo>
                    <a:pt x="139" y="118"/>
                  </a:lnTo>
                  <a:lnTo>
                    <a:pt x="131" y="129"/>
                  </a:lnTo>
                  <a:lnTo>
                    <a:pt x="131" y="129"/>
                  </a:lnTo>
                  <a:lnTo>
                    <a:pt x="114" y="151"/>
                  </a:lnTo>
                  <a:lnTo>
                    <a:pt x="98" y="173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49" y="238"/>
                  </a:lnTo>
                  <a:lnTo>
                    <a:pt x="32" y="259"/>
                  </a:lnTo>
                  <a:lnTo>
                    <a:pt x="17" y="280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4"/>
                  </a:lnTo>
                  <a:lnTo>
                    <a:pt x="0" y="306"/>
                  </a:lnTo>
                  <a:lnTo>
                    <a:pt x="1" y="307"/>
                  </a:lnTo>
                  <a:lnTo>
                    <a:pt x="3" y="308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8" y="308"/>
                  </a:lnTo>
                  <a:lnTo>
                    <a:pt x="9" y="307"/>
                  </a:lnTo>
                  <a:lnTo>
                    <a:pt x="9" y="307"/>
                  </a:lnTo>
                  <a:lnTo>
                    <a:pt x="21" y="290"/>
                  </a:lnTo>
                  <a:lnTo>
                    <a:pt x="33" y="276"/>
                  </a:lnTo>
                  <a:lnTo>
                    <a:pt x="46" y="260"/>
                  </a:lnTo>
                  <a:lnTo>
                    <a:pt x="57" y="244"/>
                  </a:lnTo>
                  <a:lnTo>
                    <a:pt x="57" y="244"/>
                  </a:lnTo>
                  <a:lnTo>
                    <a:pt x="86" y="204"/>
                  </a:lnTo>
                  <a:lnTo>
                    <a:pt x="116" y="165"/>
                  </a:lnTo>
                  <a:lnTo>
                    <a:pt x="116" y="165"/>
                  </a:lnTo>
                  <a:lnTo>
                    <a:pt x="145" y="125"/>
                  </a:lnTo>
                  <a:lnTo>
                    <a:pt x="160" y="106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90" y="61"/>
                  </a:lnTo>
                  <a:lnTo>
                    <a:pt x="198" y="49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14" y="29"/>
                  </a:lnTo>
                  <a:lnTo>
                    <a:pt x="220" y="20"/>
                  </a:lnTo>
                  <a:lnTo>
                    <a:pt x="223" y="16"/>
                  </a:lnTo>
                  <a:lnTo>
                    <a:pt x="228" y="12"/>
                  </a:lnTo>
                  <a:lnTo>
                    <a:pt x="232" y="10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1" y="8"/>
                  </a:lnTo>
                  <a:lnTo>
                    <a:pt x="242" y="7"/>
                  </a:lnTo>
                  <a:lnTo>
                    <a:pt x="243" y="4"/>
                  </a:lnTo>
                  <a:lnTo>
                    <a:pt x="243" y="2"/>
                  </a:lnTo>
                  <a:lnTo>
                    <a:pt x="242" y="1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2" name="Freeform 61"/>
            <p:cNvSpPr/>
            <p:nvPr/>
          </p:nvSpPr>
          <p:spPr bwMode="auto">
            <a:xfrm>
              <a:off x="4183063" y="4457700"/>
              <a:ext cx="88900" cy="112713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39" y="22"/>
                </a:cxn>
                <a:cxn ang="0">
                  <a:pos x="119" y="42"/>
                </a:cxn>
                <a:cxn ang="0">
                  <a:pos x="119" y="42"/>
                </a:cxn>
                <a:cxn ang="0">
                  <a:pos x="108" y="55"/>
                </a:cxn>
                <a:cxn ang="0">
                  <a:pos x="98" y="70"/>
                </a:cxn>
                <a:cxn ang="0">
                  <a:pos x="87" y="83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57" y="120"/>
                </a:cxn>
                <a:cxn ang="0">
                  <a:pos x="39" y="143"/>
                </a:cxn>
                <a:cxn ang="0">
                  <a:pos x="39" y="143"/>
                </a:cxn>
                <a:cxn ang="0">
                  <a:pos x="29" y="159"/>
                </a:cxn>
                <a:cxn ang="0">
                  <a:pos x="20" y="176"/>
                </a:cxn>
                <a:cxn ang="0">
                  <a:pos x="11" y="191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1" y="213"/>
                </a:cxn>
                <a:cxn ang="0">
                  <a:pos x="2" y="214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198"/>
                </a:cxn>
                <a:cxn ang="0">
                  <a:pos x="27" y="184"/>
                </a:cxn>
                <a:cxn ang="0">
                  <a:pos x="43" y="155"/>
                </a:cxn>
                <a:cxn ang="0">
                  <a:pos x="43" y="155"/>
                </a:cxn>
                <a:cxn ang="0">
                  <a:pos x="47" y="148"/>
                </a:cxn>
                <a:cxn ang="0">
                  <a:pos x="52" y="139"/>
                </a:cxn>
                <a:cxn ang="0">
                  <a:pos x="63" y="125"/>
                </a:cxn>
                <a:cxn ang="0">
                  <a:pos x="88" y="98"/>
                </a:cxn>
                <a:cxn ang="0">
                  <a:pos x="88" y="98"/>
                </a:cxn>
                <a:cxn ang="0">
                  <a:pos x="98" y="85"/>
                </a:cxn>
                <a:cxn ang="0">
                  <a:pos x="107" y="73"/>
                </a:cxn>
                <a:cxn ang="0">
                  <a:pos x="116" y="60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45" y="28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7" y="6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4" y="1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14">
                  <a:moveTo>
                    <a:pt x="159" y="1"/>
                  </a:moveTo>
                  <a:lnTo>
                    <a:pt x="159" y="1"/>
                  </a:lnTo>
                  <a:lnTo>
                    <a:pt x="139" y="22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08" y="55"/>
                  </a:lnTo>
                  <a:lnTo>
                    <a:pt x="98" y="70"/>
                  </a:lnTo>
                  <a:lnTo>
                    <a:pt x="87" y="83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57" y="120"/>
                  </a:lnTo>
                  <a:lnTo>
                    <a:pt x="39" y="143"/>
                  </a:lnTo>
                  <a:lnTo>
                    <a:pt x="39" y="143"/>
                  </a:lnTo>
                  <a:lnTo>
                    <a:pt x="29" y="159"/>
                  </a:lnTo>
                  <a:lnTo>
                    <a:pt x="20" y="176"/>
                  </a:lnTo>
                  <a:lnTo>
                    <a:pt x="11" y="191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1" y="213"/>
                  </a:lnTo>
                  <a:lnTo>
                    <a:pt x="2" y="214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198"/>
                  </a:lnTo>
                  <a:lnTo>
                    <a:pt x="27" y="184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7" y="148"/>
                  </a:lnTo>
                  <a:lnTo>
                    <a:pt x="52" y="139"/>
                  </a:lnTo>
                  <a:lnTo>
                    <a:pt x="63" y="125"/>
                  </a:lnTo>
                  <a:lnTo>
                    <a:pt x="88" y="98"/>
                  </a:lnTo>
                  <a:lnTo>
                    <a:pt x="88" y="98"/>
                  </a:lnTo>
                  <a:lnTo>
                    <a:pt x="98" y="85"/>
                  </a:lnTo>
                  <a:lnTo>
                    <a:pt x="107" y="73"/>
                  </a:lnTo>
                  <a:lnTo>
                    <a:pt x="116" y="60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45" y="28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7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3" name="Freeform 62"/>
            <p:cNvSpPr/>
            <p:nvPr/>
          </p:nvSpPr>
          <p:spPr bwMode="auto">
            <a:xfrm>
              <a:off x="4197350" y="4487863"/>
              <a:ext cx="88900" cy="120650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47" y="15"/>
                </a:cxn>
                <a:cxn ang="0">
                  <a:pos x="136" y="28"/>
                </a:cxn>
                <a:cxn ang="0">
                  <a:pos x="116" y="57"/>
                </a:cxn>
                <a:cxn ang="0">
                  <a:pos x="96" y="86"/>
                </a:cxn>
                <a:cxn ang="0">
                  <a:pos x="75" y="115"/>
                </a:cxn>
                <a:cxn ang="0">
                  <a:pos x="75" y="115"/>
                </a:cxn>
                <a:cxn ang="0">
                  <a:pos x="54" y="140"/>
                </a:cxn>
                <a:cxn ang="0">
                  <a:pos x="33" y="166"/>
                </a:cxn>
                <a:cxn ang="0">
                  <a:pos x="24" y="180"/>
                </a:cxn>
                <a:cxn ang="0">
                  <a:pos x="15" y="193"/>
                </a:cxn>
                <a:cxn ang="0">
                  <a:pos x="7" y="208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0" y="225"/>
                </a:cxn>
                <a:cxn ang="0">
                  <a:pos x="1" y="226"/>
                </a:cxn>
                <a:cxn ang="0">
                  <a:pos x="2" y="227"/>
                </a:cxn>
                <a:cxn ang="0">
                  <a:pos x="4" y="228"/>
                </a:cxn>
                <a:cxn ang="0">
                  <a:pos x="7" y="228"/>
                </a:cxn>
                <a:cxn ang="0">
                  <a:pos x="8" y="227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7" y="210"/>
                </a:cxn>
                <a:cxn ang="0">
                  <a:pos x="25" y="195"/>
                </a:cxn>
                <a:cxn ang="0">
                  <a:pos x="34" y="182"/>
                </a:cxn>
                <a:cxn ang="0">
                  <a:pos x="45" y="167"/>
                </a:cxn>
                <a:cxn ang="0">
                  <a:pos x="66" y="140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107" y="88"/>
                </a:cxn>
                <a:cxn ang="0">
                  <a:pos x="126" y="60"/>
                </a:cxn>
                <a:cxn ang="0">
                  <a:pos x="144" y="34"/>
                </a:cxn>
                <a:cxn ang="0">
                  <a:pos x="155" y="21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7" y="7"/>
                </a:cxn>
                <a:cxn ang="0">
                  <a:pos x="167" y="6"/>
                </a:cxn>
                <a:cxn ang="0">
                  <a:pos x="167" y="3"/>
                </a:cxn>
                <a:cxn ang="0">
                  <a:pos x="166" y="2"/>
                </a:cxn>
                <a:cxn ang="0">
                  <a:pos x="164" y="1"/>
                </a:cxn>
                <a:cxn ang="0">
                  <a:pos x="163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28">
                  <a:moveTo>
                    <a:pt x="159" y="1"/>
                  </a:moveTo>
                  <a:lnTo>
                    <a:pt x="159" y="1"/>
                  </a:lnTo>
                  <a:lnTo>
                    <a:pt x="147" y="15"/>
                  </a:lnTo>
                  <a:lnTo>
                    <a:pt x="136" y="28"/>
                  </a:lnTo>
                  <a:lnTo>
                    <a:pt x="116" y="57"/>
                  </a:lnTo>
                  <a:lnTo>
                    <a:pt x="96" y="86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54" y="140"/>
                  </a:lnTo>
                  <a:lnTo>
                    <a:pt x="33" y="166"/>
                  </a:lnTo>
                  <a:lnTo>
                    <a:pt x="24" y="180"/>
                  </a:lnTo>
                  <a:lnTo>
                    <a:pt x="15" y="193"/>
                  </a:lnTo>
                  <a:lnTo>
                    <a:pt x="7" y="208"/>
                  </a:lnTo>
                  <a:lnTo>
                    <a:pt x="1" y="223"/>
                  </a:lnTo>
                  <a:lnTo>
                    <a:pt x="1" y="223"/>
                  </a:lnTo>
                  <a:lnTo>
                    <a:pt x="0" y="225"/>
                  </a:lnTo>
                  <a:lnTo>
                    <a:pt x="1" y="226"/>
                  </a:lnTo>
                  <a:lnTo>
                    <a:pt x="2" y="227"/>
                  </a:lnTo>
                  <a:lnTo>
                    <a:pt x="4" y="228"/>
                  </a:lnTo>
                  <a:lnTo>
                    <a:pt x="7" y="228"/>
                  </a:lnTo>
                  <a:lnTo>
                    <a:pt x="8" y="227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7" y="210"/>
                  </a:lnTo>
                  <a:lnTo>
                    <a:pt x="25" y="195"/>
                  </a:lnTo>
                  <a:lnTo>
                    <a:pt x="34" y="182"/>
                  </a:lnTo>
                  <a:lnTo>
                    <a:pt x="45" y="167"/>
                  </a:lnTo>
                  <a:lnTo>
                    <a:pt x="66" y="140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107" y="88"/>
                  </a:lnTo>
                  <a:lnTo>
                    <a:pt x="126" y="60"/>
                  </a:lnTo>
                  <a:lnTo>
                    <a:pt x="144" y="34"/>
                  </a:lnTo>
                  <a:lnTo>
                    <a:pt x="155" y="21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7" y="7"/>
                  </a:lnTo>
                  <a:lnTo>
                    <a:pt x="167" y="6"/>
                  </a:lnTo>
                  <a:lnTo>
                    <a:pt x="167" y="3"/>
                  </a:lnTo>
                  <a:lnTo>
                    <a:pt x="166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4" name="Freeform 63"/>
            <p:cNvSpPr/>
            <p:nvPr/>
          </p:nvSpPr>
          <p:spPr bwMode="auto">
            <a:xfrm>
              <a:off x="4217988" y="4532313"/>
              <a:ext cx="88900" cy="1238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27" y="38"/>
                </a:cxn>
                <a:cxn ang="0">
                  <a:pos x="118" y="51"/>
                </a:cxn>
                <a:cxn ang="0">
                  <a:pos x="101" y="81"/>
                </a:cxn>
                <a:cxn ang="0">
                  <a:pos x="86" y="109"/>
                </a:cxn>
                <a:cxn ang="0">
                  <a:pos x="86" y="109"/>
                </a:cxn>
                <a:cxn ang="0">
                  <a:pos x="76" y="125"/>
                </a:cxn>
                <a:cxn ang="0">
                  <a:pos x="65" y="140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20" y="197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2"/>
                </a:cxn>
                <a:cxn ang="0">
                  <a:pos x="2" y="233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7" y="233"/>
                </a:cxn>
                <a:cxn ang="0">
                  <a:pos x="9" y="231"/>
                </a:cxn>
                <a:cxn ang="0">
                  <a:pos x="9" y="231"/>
                </a:cxn>
                <a:cxn ang="0">
                  <a:pos x="18" y="217"/>
                </a:cxn>
                <a:cxn ang="0">
                  <a:pos x="29" y="204"/>
                </a:cxn>
                <a:cxn ang="0">
                  <a:pos x="49" y="177"/>
                </a:cxn>
                <a:cxn ang="0">
                  <a:pos x="71" y="150"/>
                </a:cxn>
                <a:cxn ang="0">
                  <a:pos x="80" y="136"/>
                </a:cxn>
                <a:cxn ang="0">
                  <a:pos x="90" y="122"/>
                </a:cxn>
                <a:cxn ang="0">
                  <a:pos x="90" y="122"/>
                </a:cxn>
                <a:cxn ang="0">
                  <a:pos x="128" y="58"/>
                </a:cxn>
                <a:cxn ang="0">
                  <a:pos x="128" y="58"/>
                </a:cxn>
                <a:cxn ang="0">
                  <a:pos x="135" y="45"/>
                </a:cxn>
                <a:cxn ang="0">
                  <a:pos x="144" y="32"/>
                </a:cxn>
                <a:cxn ang="0">
                  <a:pos x="154" y="19"/>
                </a:cxn>
                <a:cxn ang="0">
                  <a:pos x="159" y="14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6" y="6"/>
                </a:cxn>
                <a:cxn ang="0">
                  <a:pos x="166" y="4"/>
                </a:cxn>
                <a:cxn ang="0">
                  <a:pos x="165" y="2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6" h="233">
                  <a:moveTo>
                    <a:pt x="158" y="1"/>
                  </a:moveTo>
                  <a:lnTo>
                    <a:pt x="158" y="1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27" y="38"/>
                  </a:lnTo>
                  <a:lnTo>
                    <a:pt x="118" y="51"/>
                  </a:lnTo>
                  <a:lnTo>
                    <a:pt x="101" y="81"/>
                  </a:lnTo>
                  <a:lnTo>
                    <a:pt x="86" y="109"/>
                  </a:lnTo>
                  <a:lnTo>
                    <a:pt x="86" y="109"/>
                  </a:lnTo>
                  <a:lnTo>
                    <a:pt x="76" y="125"/>
                  </a:lnTo>
                  <a:lnTo>
                    <a:pt x="65" y="140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20" y="197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2"/>
                  </a:lnTo>
                  <a:lnTo>
                    <a:pt x="2" y="233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7" y="233"/>
                  </a:lnTo>
                  <a:lnTo>
                    <a:pt x="9" y="231"/>
                  </a:lnTo>
                  <a:lnTo>
                    <a:pt x="9" y="231"/>
                  </a:lnTo>
                  <a:lnTo>
                    <a:pt x="18" y="217"/>
                  </a:lnTo>
                  <a:lnTo>
                    <a:pt x="29" y="204"/>
                  </a:lnTo>
                  <a:lnTo>
                    <a:pt x="49" y="177"/>
                  </a:lnTo>
                  <a:lnTo>
                    <a:pt x="71" y="150"/>
                  </a:lnTo>
                  <a:lnTo>
                    <a:pt x="80" y="136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35" y="45"/>
                  </a:lnTo>
                  <a:lnTo>
                    <a:pt x="144" y="32"/>
                  </a:lnTo>
                  <a:lnTo>
                    <a:pt x="154" y="19"/>
                  </a:lnTo>
                  <a:lnTo>
                    <a:pt x="159" y="14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6" y="6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5" name="Freeform 64"/>
            <p:cNvSpPr/>
            <p:nvPr/>
          </p:nvSpPr>
          <p:spPr bwMode="auto">
            <a:xfrm>
              <a:off x="4248150" y="4562475"/>
              <a:ext cx="85725" cy="1158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3" y="13"/>
                </a:cxn>
                <a:cxn ang="0">
                  <a:pos x="133" y="24"/>
                </a:cxn>
                <a:cxn ang="0">
                  <a:pos x="124" y="38"/>
                </a:cxn>
                <a:cxn ang="0">
                  <a:pos x="117" y="50"/>
                </a:cxn>
                <a:cxn ang="0">
                  <a:pos x="102" y="78"/>
                </a:cxn>
                <a:cxn ang="0">
                  <a:pos x="94" y="92"/>
                </a:cxn>
                <a:cxn ang="0">
                  <a:pos x="87" y="105"/>
                </a:cxn>
                <a:cxn ang="0">
                  <a:pos x="87" y="105"/>
                </a:cxn>
                <a:cxn ang="0">
                  <a:pos x="75" y="122"/>
                </a:cxn>
                <a:cxn ang="0">
                  <a:pos x="64" y="137"/>
                </a:cxn>
                <a:cxn ang="0">
                  <a:pos x="39" y="168"/>
                </a:cxn>
                <a:cxn ang="0">
                  <a:pos x="39" y="168"/>
                </a:cxn>
                <a:cxn ang="0">
                  <a:pos x="30" y="180"/>
                </a:cxn>
                <a:cxn ang="0">
                  <a:pos x="19" y="190"/>
                </a:cxn>
                <a:cxn ang="0">
                  <a:pos x="10" y="200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19" y="205"/>
                </a:cxn>
                <a:cxn ang="0">
                  <a:pos x="30" y="192"/>
                </a:cxn>
                <a:cxn ang="0">
                  <a:pos x="41" y="180"/>
                </a:cxn>
                <a:cxn ang="0">
                  <a:pos x="51" y="167"/>
                </a:cxn>
                <a:cxn ang="0">
                  <a:pos x="51" y="167"/>
                </a:cxn>
                <a:cxn ang="0">
                  <a:pos x="71" y="142"/>
                </a:cxn>
                <a:cxn ang="0">
                  <a:pos x="90" y="117"/>
                </a:cxn>
                <a:cxn ang="0">
                  <a:pos x="90" y="117"/>
                </a:cxn>
                <a:cxn ang="0">
                  <a:pos x="99" y="103"/>
                </a:cxn>
                <a:cxn ang="0">
                  <a:pos x="106" y="89"/>
                </a:cxn>
                <a:cxn ang="0">
                  <a:pos x="122" y="61"/>
                </a:cxn>
                <a:cxn ang="0">
                  <a:pos x="130" y="46"/>
                </a:cxn>
                <a:cxn ang="0">
                  <a:pos x="138" y="33"/>
                </a:cxn>
                <a:cxn ang="0">
                  <a:pos x="149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4"/>
                </a:cxn>
                <a:cxn ang="0">
                  <a:pos x="160" y="1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1" h="219">
                  <a:moveTo>
                    <a:pt x="154" y="1"/>
                  </a:moveTo>
                  <a:lnTo>
                    <a:pt x="154" y="1"/>
                  </a:lnTo>
                  <a:lnTo>
                    <a:pt x="143" y="13"/>
                  </a:lnTo>
                  <a:lnTo>
                    <a:pt x="133" y="24"/>
                  </a:lnTo>
                  <a:lnTo>
                    <a:pt x="124" y="38"/>
                  </a:lnTo>
                  <a:lnTo>
                    <a:pt x="117" y="50"/>
                  </a:lnTo>
                  <a:lnTo>
                    <a:pt x="102" y="78"/>
                  </a:lnTo>
                  <a:lnTo>
                    <a:pt x="94" y="92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75" y="122"/>
                  </a:lnTo>
                  <a:lnTo>
                    <a:pt x="64" y="137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0" y="180"/>
                  </a:lnTo>
                  <a:lnTo>
                    <a:pt x="19" y="190"/>
                  </a:lnTo>
                  <a:lnTo>
                    <a:pt x="10" y="200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19" y="205"/>
                  </a:lnTo>
                  <a:lnTo>
                    <a:pt x="30" y="192"/>
                  </a:lnTo>
                  <a:lnTo>
                    <a:pt x="41" y="180"/>
                  </a:lnTo>
                  <a:lnTo>
                    <a:pt x="51" y="167"/>
                  </a:lnTo>
                  <a:lnTo>
                    <a:pt x="51" y="167"/>
                  </a:lnTo>
                  <a:lnTo>
                    <a:pt x="71" y="142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99" y="103"/>
                  </a:lnTo>
                  <a:lnTo>
                    <a:pt x="106" y="89"/>
                  </a:lnTo>
                  <a:lnTo>
                    <a:pt x="122" y="61"/>
                  </a:lnTo>
                  <a:lnTo>
                    <a:pt x="130" y="46"/>
                  </a:lnTo>
                  <a:lnTo>
                    <a:pt x="138" y="33"/>
                  </a:lnTo>
                  <a:lnTo>
                    <a:pt x="149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4"/>
                  </a:lnTo>
                  <a:lnTo>
                    <a:pt x="160" y="1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6" name="Freeform 65"/>
            <p:cNvSpPr/>
            <p:nvPr/>
          </p:nvSpPr>
          <p:spPr bwMode="auto">
            <a:xfrm>
              <a:off x="4268788" y="4605338"/>
              <a:ext cx="76200" cy="111125"/>
            </a:xfrm>
            <a:custGeom>
              <a:avLst/>
              <a:gdLst/>
              <a:ahLst/>
              <a:cxnLst>
                <a:cxn ang="0">
                  <a:pos x="135" y="1"/>
                </a:cxn>
                <a:cxn ang="0">
                  <a:pos x="135" y="1"/>
                </a:cxn>
                <a:cxn ang="0">
                  <a:pos x="125" y="12"/>
                </a:cxn>
                <a:cxn ang="0">
                  <a:pos x="117" y="22"/>
                </a:cxn>
                <a:cxn ang="0">
                  <a:pos x="101" y="44"/>
                </a:cxn>
                <a:cxn ang="0">
                  <a:pos x="72" y="88"/>
                </a:cxn>
                <a:cxn ang="0">
                  <a:pos x="72" y="88"/>
                </a:cxn>
                <a:cxn ang="0">
                  <a:pos x="54" y="116"/>
                </a:cxn>
                <a:cxn ang="0">
                  <a:pos x="36" y="145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6" y="210"/>
                </a:cxn>
                <a:cxn ang="0">
                  <a:pos x="7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41" y="158"/>
                </a:cxn>
                <a:cxn ang="0">
                  <a:pos x="57" y="133"/>
                </a:cxn>
                <a:cxn ang="0">
                  <a:pos x="72" y="108"/>
                </a:cxn>
                <a:cxn ang="0">
                  <a:pos x="72" y="108"/>
                </a:cxn>
                <a:cxn ang="0">
                  <a:pos x="87" y="82"/>
                </a:cxn>
                <a:cxn ang="0">
                  <a:pos x="104" y="56"/>
                </a:cxn>
                <a:cxn ang="0">
                  <a:pos x="121" y="31"/>
                </a:cxn>
                <a:cxn ang="0">
                  <a:pos x="131" y="20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3" y="4"/>
                </a:cxn>
                <a:cxn ang="0">
                  <a:pos x="142" y="3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7" y="0"/>
                </a:cxn>
                <a:cxn ang="0">
                  <a:pos x="135" y="1"/>
                </a:cxn>
                <a:cxn ang="0">
                  <a:pos x="135" y="1"/>
                </a:cxn>
              </a:cxnLst>
              <a:rect l="0" t="0" r="r" b="b"/>
              <a:pathLst>
                <a:path w="143" h="210">
                  <a:moveTo>
                    <a:pt x="135" y="1"/>
                  </a:moveTo>
                  <a:lnTo>
                    <a:pt x="135" y="1"/>
                  </a:lnTo>
                  <a:lnTo>
                    <a:pt x="125" y="12"/>
                  </a:lnTo>
                  <a:lnTo>
                    <a:pt x="117" y="22"/>
                  </a:lnTo>
                  <a:lnTo>
                    <a:pt x="101" y="44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54" y="116"/>
                  </a:lnTo>
                  <a:lnTo>
                    <a:pt x="36" y="145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41" y="158"/>
                  </a:lnTo>
                  <a:lnTo>
                    <a:pt x="57" y="133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7" y="82"/>
                  </a:lnTo>
                  <a:lnTo>
                    <a:pt x="104" y="56"/>
                  </a:lnTo>
                  <a:lnTo>
                    <a:pt x="121" y="31"/>
                  </a:lnTo>
                  <a:lnTo>
                    <a:pt x="131" y="20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3" y="4"/>
                  </a:lnTo>
                  <a:lnTo>
                    <a:pt x="142" y="3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7" y="0"/>
                  </a:lnTo>
                  <a:lnTo>
                    <a:pt x="135" y="1"/>
                  </a:lnTo>
                  <a:lnTo>
                    <a:pt x="1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7" name="Freeform 66"/>
            <p:cNvSpPr/>
            <p:nvPr/>
          </p:nvSpPr>
          <p:spPr bwMode="auto">
            <a:xfrm>
              <a:off x="4295775" y="4633913"/>
              <a:ext cx="84138" cy="1031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7" y="24"/>
                </a:cxn>
                <a:cxn ang="0">
                  <a:pos x="105" y="47"/>
                </a:cxn>
                <a:cxn ang="0">
                  <a:pos x="86" y="71"/>
                </a:cxn>
                <a:cxn ang="0">
                  <a:pos x="76" y="83"/>
                </a:cxn>
                <a:cxn ang="0">
                  <a:pos x="68" y="95"/>
                </a:cxn>
                <a:cxn ang="0">
                  <a:pos x="68" y="95"/>
                </a:cxn>
                <a:cxn ang="0">
                  <a:pos x="60" y="107"/>
                </a:cxn>
                <a:cxn ang="0">
                  <a:pos x="50" y="119"/>
                </a:cxn>
                <a:cxn ang="0">
                  <a:pos x="32" y="141"/>
                </a:cxn>
                <a:cxn ang="0">
                  <a:pos x="22" y="152"/>
                </a:cxn>
                <a:cxn ang="0">
                  <a:pos x="14" y="164"/>
                </a:cxn>
                <a:cxn ang="0">
                  <a:pos x="7" y="176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2" y="194"/>
                </a:cxn>
                <a:cxn ang="0">
                  <a:pos x="3" y="195"/>
                </a:cxn>
                <a:cxn ang="0">
                  <a:pos x="7" y="195"/>
                </a:cxn>
                <a:cxn ang="0">
                  <a:pos x="8" y="194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5" y="180"/>
                </a:cxn>
                <a:cxn ang="0">
                  <a:pos x="22" y="169"/>
                </a:cxn>
                <a:cxn ang="0">
                  <a:pos x="30" y="159"/>
                </a:cxn>
                <a:cxn ang="0">
                  <a:pos x="38" y="148"/>
                </a:cxn>
                <a:cxn ang="0">
                  <a:pos x="55" y="128"/>
                </a:cxn>
                <a:cxn ang="0">
                  <a:pos x="71" y="107"/>
                </a:cxn>
                <a:cxn ang="0">
                  <a:pos x="71" y="107"/>
                </a:cxn>
                <a:cxn ang="0">
                  <a:pos x="91" y="81"/>
                </a:cxn>
                <a:cxn ang="0">
                  <a:pos x="112" y="56"/>
                </a:cxn>
                <a:cxn ang="0">
                  <a:pos x="133" y="32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7" y="7"/>
                </a:cxn>
                <a:cxn ang="0">
                  <a:pos x="157" y="5"/>
                </a:cxn>
                <a:cxn ang="0">
                  <a:pos x="157" y="3"/>
                </a:cxn>
                <a:cxn ang="0">
                  <a:pos x="156" y="2"/>
                </a:cxn>
                <a:cxn ang="0">
                  <a:pos x="154" y="1"/>
                </a:cxn>
                <a:cxn ang="0">
                  <a:pos x="153" y="0"/>
                </a:cxn>
                <a:cxn ang="0">
                  <a:pos x="151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7" h="195">
                  <a:moveTo>
                    <a:pt x="149" y="2"/>
                  </a:moveTo>
                  <a:lnTo>
                    <a:pt x="149" y="2"/>
                  </a:lnTo>
                  <a:lnTo>
                    <a:pt x="127" y="24"/>
                  </a:lnTo>
                  <a:lnTo>
                    <a:pt x="105" y="47"/>
                  </a:lnTo>
                  <a:lnTo>
                    <a:pt x="86" y="71"/>
                  </a:lnTo>
                  <a:lnTo>
                    <a:pt x="76" y="83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0" y="107"/>
                  </a:lnTo>
                  <a:lnTo>
                    <a:pt x="50" y="119"/>
                  </a:lnTo>
                  <a:lnTo>
                    <a:pt x="32" y="141"/>
                  </a:lnTo>
                  <a:lnTo>
                    <a:pt x="22" y="152"/>
                  </a:lnTo>
                  <a:lnTo>
                    <a:pt x="14" y="164"/>
                  </a:lnTo>
                  <a:lnTo>
                    <a:pt x="7" y="176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2" y="194"/>
                  </a:lnTo>
                  <a:lnTo>
                    <a:pt x="3" y="195"/>
                  </a:lnTo>
                  <a:lnTo>
                    <a:pt x="7" y="195"/>
                  </a:lnTo>
                  <a:lnTo>
                    <a:pt x="8" y="194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5" y="180"/>
                  </a:lnTo>
                  <a:lnTo>
                    <a:pt x="22" y="169"/>
                  </a:lnTo>
                  <a:lnTo>
                    <a:pt x="30" y="159"/>
                  </a:lnTo>
                  <a:lnTo>
                    <a:pt x="38" y="148"/>
                  </a:lnTo>
                  <a:lnTo>
                    <a:pt x="55" y="12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91" y="81"/>
                  </a:lnTo>
                  <a:lnTo>
                    <a:pt x="112" y="56"/>
                  </a:lnTo>
                  <a:lnTo>
                    <a:pt x="133" y="32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7" y="7"/>
                  </a:lnTo>
                  <a:lnTo>
                    <a:pt x="157" y="5"/>
                  </a:lnTo>
                  <a:lnTo>
                    <a:pt x="157" y="3"/>
                  </a:lnTo>
                  <a:lnTo>
                    <a:pt x="156" y="2"/>
                  </a:lnTo>
                  <a:lnTo>
                    <a:pt x="154" y="1"/>
                  </a:lnTo>
                  <a:lnTo>
                    <a:pt x="153" y="0"/>
                  </a:lnTo>
                  <a:lnTo>
                    <a:pt x="151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8" name="Freeform 67"/>
            <p:cNvSpPr/>
            <p:nvPr/>
          </p:nvSpPr>
          <p:spPr bwMode="auto">
            <a:xfrm>
              <a:off x="4333875" y="4656138"/>
              <a:ext cx="80963" cy="103188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24"/>
                </a:cxn>
                <a:cxn ang="0">
                  <a:pos x="105" y="48"/>
                </a:cxn>
                <a:cxn ang="0">
                  <a:pos x="86" y="73"/>
                </a:cxn>
                <a:cxn ang="0">
                  <a:pos x="68" y="99"/>
                </a:cxn>
                <a:cxn ang="0">
                  <a:pos x="68" y="99"/>
                </a:cxn>
                <a:cxn ang="0">
                  <a:pos x="52" y="122"/>
                </a:cxn>
                <a:cxn ang="0">
                  <a:pos x="35" y="145"/>
                </a:cxn>
                <a:cxn ang="0">
                  <a:pos x="35" y="145"/>
                </a:cxn>
                <a:cxn ang="0">
                  <a:pos x="27" y="155"/>
                </a:cxn>
                <a:cxn ang="0">
                  <a:pos x="18" y="165"/>
                </a:cxn>
                <a:cxn ang="0">
                  <a:pos x="10" y="176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9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3" y="193"/>
                </a:cxn>
                <a:cxn ang="0">
                  <a:pos x="4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6" y="183"/>
                </a:cxn>
                <a:cxn ang="0">
                  <a:pos x="24" y="174"/>
                </a:cxn>
                <a:cxn ang="0">
                  <a:pos x="31" y="165"/>
                </a:cxn>
                <a:cxn ang="0">
                  <a:pos x="39" y="156"/>
                </a:cxn>
                <a:cxn ang="0">
                  <a:pos x="39" y="156"/>
                </a:cxn>
                <a:cxn ang="0">
                  <a:pos x="55" y="134"/>
                </a:cxn>
                <a:cxn ang="0">
                  <a:pos x="72" y="112"/>
                </a:cxn>
                <a:cxn ang="0">
                  <a:pos x="72" y="112"/>
                </a:cxn>
                <a:cxn ang="0">
                  <a:pos x="90" y="85"/>
                </a:cxn>
                <a:cxn ang="0">
                  <a:pos x="110" y="58"/>
                </a:cxn>
                <a:cxn ang="0">
                  <a:pos x="131" y="33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4"/>
                </a:cxn>
                <a:cxn ang="0">
                  <a:pos x="152" y="1"/>
                </a:cxn>
                <a:cxn ang="0">
                  <a:pos x="149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3" h="194">
                  <a:moveTo>
                    <a:pt x="144" y="1"/>
                  </a:moveTo>
                  <a:lnTo>
                    <a:pt x="144" y="1"/>
                  </a:lnTo>
                  <a:lnTo>
                    <a:pt x="125" y="24"/>
                  </a:lnTo>
                  <a:lnTo>
                    <a:pt x="105" y="48"/>
                  </a:lnTo>
                  <a:lnTo>
                    <a:pt x="86" y="73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52" y="122"/>
                  </a:lnTo>
                  <a:lnTo>
                    <a:pt x="35" y="145"/>
                  </a:lnTo>
                  <a:lnTo>
                    <a:pt x="35" y="145"/>
                  </a:lnTo>
                  <a:lnTo>
                    <a:pt x="27" y="155"/>
                  </a:lnTo>
                  <a:lnTo>
                    <a:pt x="18" y="165"/>
                  </a:lnTo>
                  <a:lnTo>
                    <a:pt x="10" y="176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3" y="193"/>
                  </a:lnTo>
                  <a:lnTo>
                    <a:pt x="4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6" y="183"/>
                  </a:lnTo>
                  <a:lnTo>
                    <a:pt x="24" y="174"/>
                  </a:lnTo>
                  <a:lnTo>
                    <a:pt x="31" y="165"/>
                  </a:lnTo>
                  <a:lnTo>
                    <a:pt x="39" y="156"/>
                  </a:lnTo>
                  <a:lnTo>
                    <a:pt x="39" y="156"/>
                  </a:lnTo>
                  <a:lnTo>
                    <a:pt x="55" y="134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90" y="85"/>
                  </a:lnTo>
                  <a:lnTo>
                    <a:pt x="110" y="58"/>
                  </a:lnTo>
                  <a:lnTo>
                    <a:pt x="131" y="33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4"/>
                  </a:lnTo>
                  <a:lnTo>
                    <a:pt x="152" y="1"/>
                  </a:lnTo>
                  <a:lnTo>
                    <a:pt x="149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9" name="Freeform 68"/>
            <p:cNvSpPr/>
            <p:nvPr/>
          </p:nvSpPr>
          <p:spPr bwMode="auto">
            <a:xfrm>
              <a:off x="4379913" y="4668838"/>
              <a:ext cx="77788" cy="107950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1" y="22"/>
                </a:cxn>
                <a:cxn ang="0">
                  <a:pos x="105" y="45"/>
                </a:cxn>
                <a:cxn ang="0">
                  <a:pos x="88" y="68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3" y="117"/>
                </a:cxn>
                <a:cxn ang="0">
                  <a:pos x="34" y="142"/>
                </a:cxn>
                <a:cxn ang="0">
                  <a:pos x="18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4" y="177"/>
                </a:cxn>
                <a:cxn ang="0">
                  <a:pos x="41" y="151"/>
                </a:cxn>
                <a:cxn ang="0">
                  <a:pos x="58" y="126"/>
                </a:cxn>
                <a:cxn ang="0">
                  <a:pos x="75" y="101"/>
                </a:cxn>
                <a:cxn ang="0">
                  <a:pos x="75" y="101"/>
                </a:cxn>
                <a:cxn ang="0">
                  <a:pos x="110" y="53"/>
                </a:cxn>
                <a:cxn ang="0">
                  <a:pos x="128" y="31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7" h="205">
                  <a:moveTo>
                    <a:pt x="139" y="1"/>
                  </a:moveTo>
                  <a:lnTo>
                    <a:pt x="139" y="1"/>
                  </a:lnTo>
                  <a:lnTo>
                    <a:pt x="121" y="22"/>
                  </a:lnTo>
                  <a:lnTo>
                    <a:pt x="105" y="45"/>
                  </a:lnTo>
                  <a:lnTo>
                    <a:pt x="88" y="68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3" y="117"/>
                  </a:lnTo>
                  <a:lnTo>
                    <a:pt x="34" y="142"/>
                  </a:lnTo>
                  <a:lnTo>
                    <a:pt x="18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4" y="177"/>
                  </a:lnTo>
                  <a:lnTo>
                    <a:pt x="41" y="151"/>
                  </a:lnTo>
                  <a:lnTo>
                    <a:pt x="58" y="126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110" y="53"/>
                  </a:lnTo>
                  <a:lnTo>
                    <a:pt x="128" y="31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0" name="Freeform 69"/>
            <p:cNvSpPr/>
            <p:nvPr/>
          </p:nvSpPr>
          <p:spPr bwMode="auto">
            <a:xfrm>
              <a:off x="4419600" y="4678363"/>
              <a:ext cx="80963" cy="119063"/>
            </a:xfrm>
            <a:custGeom>
              <a:avLst/>
              <a:gdLst/>
              <a:ahLst/>
              <a:cxnLst>
                <a:cxn ang="0">
                  <a:pos x="142" y="3"/>
                </a:cxn>
                <a:cxn ang="0">
                  <a:pos x="142" y="3"/>
                </a:cxn>
                <a:cxn ang="0">
                  <a:pos x="140" y="12"/>
                </a:cxn>
                <a:cxn ang="0">
                  <a:pos x="136" y="19"/>
                </a:cxn>
                <a:cxn ang="0">
                  <a:pos x="127" y="33"/>
                </a:cxn>
                <a:cxn ang="0">
                  <a:pos x="117" y="47"/>
                </a:cxn>
                <a:cxn ang="0">
                  <a:pos x="106" y="58"/>
                </a:cxn>
                <a:cxn ang="0">
                  <a:pos x="106" y="58"/>
                </a:cxn>
                <a:cxn ang="0">
                  <a:pos x="100" y="64"/>
                </a:cxn>
                <a:cxn ang="0">
                  <a:pos x="96" y="71"/>
                </a:cxn>
                <a:cxn ang="0">
                  <a:pos x="87" y="84"/>
                </a:cxn>
                <a:cxn ang="0">
                  <a:pos x="80" y="98"/>
                </a:cxn>
                <a:cxn ang="0">
                  <a:pos x="71" y="111"/>
                </a:cxn>
                <a:cxn ang="0">
                  <a:pos x="71" y="111"/>
                </a:cxn>
                <a:cxn ang="0">
                  <a:pos x="53" y="137"/>
                </a:cxn>
                <a:cxn ang="0">
                  <a:pos x="34" y="163"/>
                </a:cxn>
                <a:cxn ang="0">
                  <a:pos x="25" y="175"/>
                </a:cxn>
                <a:cxn ang="0">
                  <a:pos x="15" y="189"/>
                </a:cxn>
                <a:cxn ang="0">
                  <a:pos x="7" y="202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2" y="223"/>
                </a:cxn>
                <a:cxn ang="0">
                  <a:pos x="4" y="224"/>
                </a:cxn>
                <a:cxn ang="0">
                  <a:pos x="5" y="224"/>
                </a:cxn>
                <a:cxn ang="0">
                  <a:pos x="7" y="223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15" y="206"/>
                </a:cxn>
                <a:cxn ang="0">
                  <a:pos x="25" y="192"/>
                </a:cxn>
                <a:cxn ang="0">
                  <a:pos x="34" y="177"/>
                </a:cxn>
                <a:cxn ang="0">
                  <a:pos x="44" y="164"/>
                </a:cxn>
                <a:cxn ang="0">
                  <a:pos x="65" y="136"/>
                </a:cxn>
                <a:cxn ang="0">
                  <a:pos x="84" y="108"/>
                </a:cxn>
                <a:cxn ang="0">
                  <a:pos x="84" y="108"/>
                </a:cxn>
                <a:cxn ang="0">
                  <a:pos x="105" y="79"/>
                </a:cxn>
                <a:cxn ang="0">
                  <a:pos x="115" y="64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34" y="41"/>
                </a:cxn>
                <a:cxn ang="0">
                  <a:pos x="141" y="29"/>
                </a:cxn>
                <a:cxn ang="0">
                  <a:pos x="147" y="18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4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2" y="3"/>
                </a:cxn>
                <a:cxn ang="0">
                  <a:pos x="142" y="3"/>
                </a:cxn>
              </a:cxnLst>
              <a:rect l="0" t="0" r="r" b="b"/>
              <a:pathLst>
                <a:path w="151" h="224">
                  <a:moveTo>
                    <a:pt x="142" y="3"/>
                  </a:moveTo>
                  <a:lnTo>
                    <a:pt x="142" y="3"/>
                  </a:lnTo>
                  <a:lnTo>
                    <a:pt x="140" y="12"/>
                  </a:lnTo>
                  <a:lnTo>
                    <a:pt x="136" y="19"/>
                  </a:lnTo>
                  <a:lnTo>
                    <a:pt x="127" y="33"/>
                  </a:lnTo>
                  <a:lnTo>
                    <a:pt x="117" y="47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100" y="64"/>
                  </a:lnTo>
                  <a:lnTo>
                    <a:pt x="96" y="71"/>
                  </a:lnTo>
                  <a:lnTo>
                    <a:pt x="87" y="84"/>
                  </a:lnTo>
                  <a:lnTo>
                    <a:pt x="80" y="98"/>
                  </a:lnTo>
                  <a:lnTo>
                    <a:pt x="71" y="111"/>
                  </a:lnTo>
                  <a:lnTo>
                    <a:pt x="71" y="111"/>
                  </a:lnTo>
                  <a:lnTo>
                    <a:pt x="53" y="137"/>
                  </a:lnTo>
                  <a:lnTo>
                    <a:pt x="34" y="163"/>
                  </a:lnTo>
                  <a:lnTo>
                    <a:pt x="25" y="175"/>
                  </a:lnTo>
                  <a:lnTo>
                    <a:pt x="15" y="189"/>
                  </a:lnTo>
                  <a:lnTo>
                    <a:pt x="7" y="202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2" y="223"/>
                  </a:lnTo>
                  <a:lnTo>
                    <a:pt x="4" y="224"/>
                  </a:lnTo>
                  <a:lnTo>
                    <a:pt x="5" y="224"/>
                  </a:lnTo>
                  <a:lnTo>
                    <a:pt x="7" y="223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15" y="206"/>
                  </a:lnTo>
                  <a:lnTo>
                    <a:pt x="25" y="192"/>
                  </a:lnTo>
                  <a:lnTo>
                    <a:pt x="34" y="177"/>
                  </a:lnTo>
                  <a:lnTo>
                    <a:pt x="44" y="164"/>
                  </a:lnTo>
                  <a:lnTo>
                    <a:pt x="65" y="136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105" y="79"/>
                  </a:lnTo>
                  <a:lnTo>
                    <a:pt x="115" y="6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34" y="41"/>
                  </a:lnTo>
                  <a:lnTo>
                    <a:pt x="141" y="29"/>
                  </a:lnTo>
                  <a:lnTo>
                    <a:pt x="147" y="18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4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2" y="3"/>
                  </a:lnTo>
                  <a:lnTo>
                    <a:pt x="1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1" name="Freeform 70"/>
            <p:cNvSpPr/>
            <p:nvPr/>
          </p:nvSpPr>
          <p:spPr bwMode="auto">
            <a:xfrm>
              <a:off x="4471988" y="4683125"/>
              <a:ext cx="80963" cy="115888"/>
            </a:xfrm>
            <a:custGeom>
              <a:avLst/>
              <a:gdLst/>
              <a:ahLst/>
              <a:cxnLst>
                <a:cxn ang="0">
                  <a:pos x="143" y="3"/>
                </a:cxn>
                <a:cxn ang="0">
                  <a:pos x="143" y="3"/>
                </a:cxn>
                <a:cxn ang="0">
                  <a:pos x="134" y="16"/>
                </a:cxn>
                <a:cxn ang="0">
                  <a:pos x="125" y="29"/>
                </a:cxn>
                <a:cxn ang="0">
                  <a:pos x="103" y="54"/>
                </a:cxn>
                <a:cxn ang="0">
                  <a:pos x="82" y="79"/>
                </a:cxn>
                <a:cxn ang="0">
                  <a:pos x="72" y="93"/>
                </a:cxn>
                <a:cxn ang="0">
                  <a:pos x="63" y="106"/>
                </a:cxn>
                <a:cxn ang="0">
                  <a:pos x="63" y="106"/>
                </a:cxn>
                <a:cxn ang="0">
                  <a:pos x="45" y="131"/>
                </a:cxn>
                <a:cxn ang="0">
                  <a:pos x="30" y="158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8"/>
                </a:cxn>
                <a:cxn ang="0">
                  <a:pos x="2" y="219"/>
                </a:cxn>
                <a:cxn ang="0">
                  <a:pos x="5" y="219"/>
                </a:cxn>
                <a:cxn ang="0">
                  <a:pos x="7" y="219"/>
                </a:cxn>
                <a:cxn ang="0">
                  <a:pos x="8" y="219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39" y="163"/>
                </a:cxn>
                <a:cxn ang="0">
                  <a:pos x="54" y="136"/>
                </a:cxn>
                <a:cxn ang="0">
                  <a:pos x="71" y="110"/>
                </a:cxn>
                <a:cxn ang="0">
                  <a:pos x="71" y="110"/>
                </a:cxn>
                <a:cxn ang="0">
                  <a:pos x="80" y="97"/>
                </a:cxn>
                <a:cxn ang="0">
                  <a:pos x="90" y="84"/>
                </a:cxn>
                <a:cxn ang="0">
                  <a:pos x="111" y="60"/>
                </a:cxn>
                <a:cxn ang="0">
                  <a:pos x="132" y="35"/>
                </a:cxn>
                <a:cxn ang="0">
                  <a:pos x="142" y="21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5"/>
                </a:cxn>
                <a:cxn ang="0">
                  <a:pos x="152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7" y="0"/>
                </a:cxn>
                <a:cxn ang="0">
                  <a:pos x="146" y="1"/>
                </a:cxn>
                <a:cxn ang="0">
                  <a:pos x="143" y="3"/>
                </a:cxn>
                <a:cxn ang="0">
                  <a:pos x="143" y="3"/>
                </a:cxn>
              </a:cxnLst>
              <a:rect l="0" t="0" r="r" b="b"/>
              <a:pathLst>
                <a:path w="153" h="219">
                  <a:moveTo>
                    <a:pt x="143" y="3"/>
                  </a:moveTo>
                  <a:lnTo>
                    <a:pt x="143" y="3"/>
                  </a:lnTo>
                  <a:lnTo>
                    <a:pt x="134" y="16"/>
                  </a:lnTo>
                  <a:lnTo>
                    <a:pt x="125" y="29"/>
                  </a:lnTo>
                  <a:lnTo>
                    <a:pt x="103" y="54"/>
                  </a:lnTo>
                  <a:lnTo>
                    <a:pt x="82" y="79"/>
                  </a:lnTo>
                  <a:lnTo>
                    <a:pt x="72" y="93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45" y="131"/>
                  </a:lnTo>
                  <a:lnTo>
                    <a:pt x="30" y="158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8"/>
                  </a:lnTo>
                  <a:lnTo>
                    <a:pt x="2" y="219"/>
                  </a:lnTo>
                  <a:lnTo>
                    <a:pt x="5" y="219"/>
                  </a:lnTo>
                  <a:lnTo>
                    <a:pt x="7" y="219"/>
                  </a:lnTo>
                  <a:lnTo>
                    <a:pt x="8" y="219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39" y="163"/>
                  </a:lnTo>
                  <a:lnTo>
                    <a:pt x="54" y="136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80" y="97"/>
                  </a:lnTo>
                  <a:lnTo>
                    <a:pt x="90" y="84"/>
                  </a:lnTo>
                  <a:lnTo>
                    <a:pt x="111" y="60"/>
                  </a:lnTo>
                  <a:lnTo>
                    <a:pt x="132" y="35"/>
                  </a:lnTo>
                  <a:lnTo>
                    <a:pt x="142" y="21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5"/>
                  </a:lnTo>
                  <a:lnTo>
                    <a:pt x="152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7" y="0"/>
                  </a:lnTo>
                  <a:lnTo>
                    <a:pt x="146" y="1"/>
                  </a:lnTo>
                  <a:lnTo>
                    <a:pt x="143" y="3"/>
                  </a:lnTo>
                  <a:lnTo>
                    <a:pt x="1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2" name="Freeform 71"/>
            <p:cNvSpPr/>
            <p:nvPr/>
          </p:nvSpPr>
          <p:spPr bwMode="auto">
            <a:xfrm>
              <a:off x="4508500" y="4664075"/>
              <a:ext cx="103188" cy="139700"/>
            </a:xfrm>
            <a:custGeom>
              <a:avLst/>
              <a:gdLst/>
              <a:ahLst/>
              <a:cxnLst>
                <a:cxn ang="0">
                  <a:pos x="186" y="2"/>
                </a:cxn>
                <a:cxn ang="0">
                  <a:pos x="186" y="2"/>
                </a:cxn>
                <a:cxn ang="0">
                  <a:pos x="174" y="19"/>
                </a:cxn>
                <a:cxn ang="0">
                  <a:pos x="161" y="35"/>
                </a:cxn>
                <a:cxn ang="0">
                  <a:pos x="138" y="71"/>
                </a:cxn>
                <a:cxn ang="0">
                  <a:pos x="113" y="105"/>
                </a:cxn>
                <a:cxn ang="0">
                  <a:pos x="100" y="121"/>
                </a:cxn>
                <a:cxn ang="0">
                  <a:pos x="86" y="138"/>
                </a:cxn>
                <a:cxn ang="0">
                  <a:pos x="86" y="138"/>
                </a:cxn>
                <a:cxn ang="0">
                  <a:pos x="61" y="166"/>
                </a:cxn>
                <a:cxn ang="0">
                  <a:pos x="48" y="180"/>
                </a:cxn>
                <a:cxn ang="0">
                  <a:pos x="37" y="195"/>
                </a:cxn>
                <a:cxn ang="0">
                  <a:pos x="26" y="210"/>
                </a:cxn>
                <a:cxn ang="0">
                  <a:pos x="16" y="226"/>
                </a:cxn>
                <a:cxn ang="0">
                  <a:pos x="7" y="244"/>
                </a:cxn>
                <a:cxn ang="0">
                  <a:pos x="0" y="261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3" y="266"/>
                </a:cxn>
                <a:cxn ang="0">
                  <a:pos x="7" y="266"/>
                </a:cxn>
                <a:cxn ang="0">
                  <a:pos x="8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6" y="246"/>
                </a:cxn>
                <a:cxn ang="0">
                  <a:pos x="26" y="228"/>
                </a:cxn>
                <a:cxn ang="0">
                  <a:pos x="36" y="213"/>
                </a:cxn>
                <a:cxn ang="0">
                  <a:pos x="47" y="197"/>
                </a:cxn>
                <a:cxn ang="0">
                  <a:pos x="59" y="181"/>
                </a:cxn>
                <a:cxn ang="0">
                  <a:pos x="72" y="167"/>
                </a:cxn>
                <a:cxn ang="0">
                  <a:pos x="98" y="139"/>
                </a:cxn>
                <a:cxn ang="0">
                  <a:pos x="98" y="139"/>
                </a:cxn>
                <a:cxn ang="0">
                  <a:pos x="112" y="123"/>
                </a:cxn>
                <a:cxn ang="0">
                  <a:pos x="123" y="108"/>
                </a:cxn>
                <a:cxn ang="0">
                  <a:pos x="146" y="75"/>
                </a:cxn>
                <a:cxn ang="0">
                  <a:pos x="169" y="41"/>
                </a:cxn>
                <a:cxn ang="0">
                  <a:pos x="181" y="24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5" y="7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4" y="2"/>
                </a:cxn>
                <a:cxn ang="0">
                  <a:pos x="191" y="1"/>
                </a:cxn>
                <a:cxn ang="0">
                  <a:pos x="190" y="0"/>
                </a:cxn>
                <a:cxn ang="0">
                  <a:pos x="188" y="1"/>
                </a:cxn>
                <a:cxn ang="0">
                  <a:pos x="186" y="2"/>
                </a:cxn>
                <a:cxn ang="0">
                  <a:pos x="186" y="2"/>
                </a:cxn>
              </a:cxnLst>
              <a:rect l="0" t="0" r="r" b="b"/>
              <a:pathLst>
                <a:path w="195" h="266">
                  <a:moveTo>
                    <a:pt x="186" y="2"/>
                  </a:moveTo>
                  <a:lnTo>
                    <a:pt x="186" y="2"/>
                  </a:lnTo>
                  <a:lnTo>
                    <a:pt x="174" y="19"/>
                  </a:lnTo>
                  <a:lnTo>
                    <a:pt x="161" y="35"/>
                  </a:lnTo>
                  <a:lnTo>
                    <a:pt x="138" y="71"/>
                  </a:lnTo>
                  <a:lnTo>
                    <a:pt x="113" y="105"/>
                  </a:lnTo>
                  <a:lnTo>
                    <a:pt x="100" y="121"/>
                  </a:lnTo>
                  <a:lnTo>
                    <a:pt x="86" y="138"/>
                  </a:lnTo>
                  <a:lnTo>
                    <a:pt x="86" y="138"/>
                  </a:lnTo>
                  <a:lnTo>
                    <a:pt x="61" y="166"/>
                  </a:lnTo>
                  <a:lnTo>
                    <a:pt x="48" y="180"/>
                  </a:lnTo>
                  <a:lnTo>
                    <a:pt x="37" y="195"/>
                  </a:lnTo>
                  <a:lnTo>
                    <a:pt x="26" y="210"/>
                  </a:lnTo>
                  <a:lnTo>
                    <a:pt x="16" y="226"/>
                  </a:lnTo>
                  <a:lnTo>
                    <a:pt x="7" y="244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3" y="266"/>
                  </a:lnTo>
                  <a:lnTo>
                    <a:pt x="7" y="266"/>
                  </a:lnTo>
                  <a:lnTo>
                    <a:pt x="8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6" y="246"/>
                  </a:lnTo>
                  <a:lnTo>
                    <a:pt x="26" y="228"/>
                  </a:lnTo>
                  <a:lnTo>
                    <a:pt x="36" y="213"/>
                  </a:lnTo>
                  <a:lnTo>
                    <a:pt x="47" y="197"/>
                  </a:lnTo>
                  <a:lnTo>
                    <a:pt x="59" y="181"/>
                  </a:lnTo>
                  <a:lnTo>
                    <a:pt x="72" y="167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112" y="123"/>
                  </a:lnTo>
                  <a:lnTo>
                    <a:pt x="123" y="108"/>
                  </a:lnTo>
                  <a:lnTo>
                    <a:pt x="146" y="75"/>
                  </a:lnTo>
                  <a:lnTo>
                    <a:pt x="169" y="41"/>
                  </a:lnTo>
                  <a:lnTo>
                    <a:pt x="181" y="24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5" y="7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4" y="2"/>
                  </a:lnTo>
                  <a:lnTo>
                    <a:pt x="191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6" y="2"/>
                  </a:lnTo>
                  <a:lnTo>
                    <a:pt x="1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3" name="Freeform 72"/>
            <p:cNvSpPr/>
            <p:nvPr/>
          </p:nvSpPr>
          <p:spPr bwMode="auto">
            <a:xfrm>
              <a:off x="4565650" y="4660900"/>
              <a:ext cx="107950" cy="142875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82" y="17"/>
                </a:cxn>
                <a:cxn ang="0">
                  <a:pos x="169" y="32"/>
                </a:cxn>
                <a:cxn ang="0">
                  <a:pos x="156" y="49"/>
                </a:cxn>
                <a:cxn ang="0">
                  <a:pos x="144" y="64"/>
                </a:cxn>
                <a:cxn ang="0">
                  <a:pos x="120" y="98"/>
                </a:cxn>
                <a:cxn ang="0">
                  <a:pos x="96" y="131"/>
                </a:cxn>
                <a:cxn ang="0">
                  <a:pos x="96" y="131"/>
                </a:cxn>
                <a:cxn ang="0">
                  <a:pos x="70" y="164"/>
                </a:cxn>
                <a:cxn ang="0">
                  <a:pos x="45" y="196"/>
                </a:cxn>
                <a:cxn ang="0">
                  <a:pos x="21" y="229"/>
                </a:cxn>
                <a:cxn ang="0">
                  <a:pos x="10" y="246"/>
                </a:cxn>
                <a:cxn ang="0">
                  <a:pos x="0" y="264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0" y="267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0"/>
                </a:cxn>
                <a:cxn ang="0">
                  <a:pos x="5" y="270"/>
                </a:cxn>
                <a:cxn ang="0">
                  <a:pos x="7" y="270"/>
                </a:cxn>
                <a:cxn ang="0">
                  <a:pos x="8" y="268"/>
                </a:cxn>
                <a:cxn ang="0">
                  <a:pos x="8" y="268"/>
                </a:cxn>
                <a:cxn ang="0">
                  <a:pos x="18" y="251"/>
                </a:cxn>
                <a:cxn ang="0">
                  <a:pos x="30" y="234"/>
                </a:cxn>
                <a:cxn ang="0">
                  <a:pos x="52" y="201"/>
                </a:cxn>
                <a:cxn ang="0">
                  <a:pos x="77" y="169"/>
                </a:cxn>
                <a:cxn ang="0">
                  <a:pos x="102" y="138"/>
                </a:cxn>
                <a:cxn ang="0">
                  <a:pos x="102" y="138"/>
                </a:cxn>
                <a:cxn ang="0">
                  <a:pos x="127" y="105"/>
                </a:cxn>
                <a:cxn ang="0">
                  <a:pos x="151" y="71"/>
                </a:cxn>
                <a:cxn ang="0">
                  <a:pos x="162" y="55"/>
                </a:cxn>
                <a:cxn ang="0">
                  <a:pos x="175" y="39"/>
                </a:cxn>
                <a:cxn ang="0">
                  <a:pos x="188" y="23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4" h="270">
                  <a:moveTo>
                    <a:pt x="195" y="1"/>
                  </a:moveTo>
                  <a:lnTo>
                    <a:pt x="195" y="1"/>
                  </a:lnTo>
                  <a:lnTo>
                    <a:pt x="182" y="17"/>
                  </a:lnTo>
                  <a:lnTo>
                    <a:pt x="169" y="32"/>
                  </a:lnTo>
                  <a:lnTo>
                    <a:pt x="156" y="49"/>
                  </a:lnTo>
                  <a:lnTo>
                    <a:pt x="144" y="64"/>
                  </a:lnTo>
                  <a:lnTo>
                    <a:pt x="120" y="98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70" y="164"/>
                  </a:lnTo>
                  <a:lnTo>
                    <a:pt x="45" y="196"/>
                  </a:lnTo>
                  <a:lnTo>
                    <a:pt x="21" y="229"/>
                  </a:lnTo>
                  <a:lnTo>
                    <a:pt x="10" y="246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0" y="267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0"/>
                  </a:lnTo>
                  <a:lnTo>
                    <a:pt x="5" y="270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8" y="268"/>
                  </a:lnTo>
                  <a:lnTo>
                    <a:pt x="18" y="251"/>
                  </a:lnTo>
                  <a:lnTo>
                    <a:pt x="30" y="234"/>
                  </a:lnTo>
                  <a:lnTo>
                    <a:pt x="52" y="201"/>
                  </a:lnTo>
                  <a:lnTo>
                    <a:pt x="77" y="169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27" y="105"/>
                  </a:lnTo>
                  <a:lnTo>
                    <a:pt x="151" y="71"/>
                  </a:lnTo>
                  <a:lnTo>
                    <a:pt x="162" y="55"/>
                  </a:lnTo>
                  <a:lnTo>
                    <a:pt x="175" y="39"/>
                  </a:lnTo>
                  <a:lnTo>
                    <a:pt x="188" y="23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4" name="Freeform 73"/>
            <p:cNvSpPr/>
            <p:nvPr/>
          </p:nvSpPr>
          <p:spPr bwMode="auto">
            <a:xfrm>
              <a:off x="4616450" y="4371975"/>
              <a:ext cx="284163" cy="442913"/>
            </a:xfrm>
            <a:custGeom>
              <a:avLst/>
              <a:gdLst/>
              <a:ahLst/>
              <a:cxnLst>
                <a:cxn ang="0">
                  <a:pos x="521" y="11"/>
                </a:cxn>
                <a:cxn ang="0">
                  <a:pos x="499" y="43"/>
                </a:cxn>
                <a:cxn ang="0">
                  <a:pos x="485" y="69"/>
                </a:cxn>
                <a:cxn ang="0">
                  <a:pos x="466" y="93"/>
                </a:cxn>
                <a:cxn ang="0">
                  <a:pos x="388" y="197"/>
                </a:cxn>
                <a:cxn ang="0">
                  <a:pos x="366" y="224"/>
                </a:cxn>
                <a:cxn ang="0">
                  <a:pos x="344" y="249"/>
                </a:cxn>
                <a:cxn ang="0">
                  <a:pos x="306" y="303"/>
                </a:cxn>
                <a:cxn ang="0">
                  <a:pos x="270" y="357"/>
                </a:cxn>
                <a:cxn ang="0">
                  <a:pos x="250" y="402"/>
                </a:cxn>
                <a:cxn ang="0">
                  <a:pos x="227" y="444"/>
                </a:cxn>
                <a:cxn ang="0">
                  <a:pos x="181" y="532"/>
                </a:cxn>
                <a:cxn ang="0">
                  <a:pos x="149" y="588"/>
                </a:cxn>
                <a:cxn ang="0">
                  <a:pos x="117" y="643"/>
                </a:cxn>
                <a:cxn ang="0">
                  <a:pos x="79" y="701"/>
                </a:cxn>
                <a:cxn ang="0">
                  <a:pos x="62" y="727"/>
                </a:cxn>
                <a:cxn ang="0">
                  <a:pos x="40" y="767"/>
                </a:cxn>
                <a:cxn ang="0">
                  <a:pos x="18" y="799"/>
                </a:cxn>
                <a:cxn ang="0">
                  <a:pos x="11" y="814"/>
                </a:cxn>
                <a:cxn ang="0">
                  <a:pos x="2" y="829"/>
                </a:cxn>
                <a:cxn ang="0">
                  <a:pos x="1" y="834"/>
                </a:cxn>
                <a:cxn ang="0">
                  <a:pos x="5" y="837"/>
                </a:cxn>
                <a:cxn ang="0">
                  <a:pos x="8" y="836"/>
                </a:cxn>
                <a:cxn ang="0">
                  <a:pos x="22" y="822"/>
                </a:cxn>
                <a:cxn ang="0">
                  <a:pos x="27" y="804"/>
                </a:cxn>
                <a:cxn ang="0">
                  <a:pos x="32" y="794"/>
                </a:cxn>
                <a:cxn ang="0">
                  <a:pos x="42" y="782"/>
                </a:cxn>
                <a:cxn ang="0">
                  <a:pos x="72" y="727"/>
                </a:cxn>
                <a:cxn ang="0">
                  <a:pos x="92" y="698"/>
                </a:cxn>
                <a:cxn ang="0">
                  <a:pos x="122" y="657"/>
                </a:cxn>
                <a:cxn ang="0">
                  <a:pos x="146" y="614"/>
                </a:cxn>
                <a:cxn ang="0">
                  <a:pos x="178" y="559"/>
                </a:cxn>
                <a:cxn ang="0">
                  <a:pos x="208" y="499"/>
                </a:cxn>
                <a:cxn ang="0">
                  <a:pos x="245" y="427"/>
                </a:cxn>
                <a:cxn ang="0">
                  <a:pos x="267" y="385"/>
                </a:cxn>
                <a:cxn ang="0">
                  <a:pos x="284" y="352"/>
                </a:cxn>
                <a:cxn ang="0">
                  <a:pos x="304" y="321"/>
                </a:cxn>
                <a:cxn ang="0">
                  <a:pos x="321" y="297"/>
                </a:cxn>
                <a:cxn ang="0">
                  <a:pos x="348" y="259"/>
                </a:cxn>
                <a:cxn ang="0">
                  <a:pos x="384" y="217"/>
                </a:cxn>
                <a:cxn ang="0">
                  <a:pos x="404" y="192"/>
                </a:cxn>
                <a:cxn ang="0">
                  <a:pos x="443" y="135"/>
                </a:cxn>
                <a:cxn ang="0">
                  <a:pos x="476" y="97"/>
                </a:cxn>
                <a:cxn ang="0">
                  <a:pos x="497" y="72"/>
                </a:cxn>
                <a:cxn ang="0">
                  <a:pos x="507" y="52"/>
                </a:cxn>
                <a:cxn ang="0">
                  <a:pos x="537" y="8"/>
                </a:cxn>
                <a:cxn ang="0">
                  <a:pos x="538" y="4"/>
                </a:cxn>
                <a:cxn ang="0">
                  <a:pos x="535" y="0"/>
                </a:cxn>
                <a:cxn ang="0">
                  <a:pos x="530" y="1"/>
                </a:cxn>
              </a:cxnLst>
              <a:rect l="0" t="0" r="r" b="b"/>
              <a:pathLst>
                <a:path w="538" h="837">
                  <a:moveTo>
                    <a:pt x="530" y="1"/>
                  </a:moveTo>
                  <a:lnTo>
                    <a:pt x="530" y="1"/>
                  </a:lnTo>
                  <a:lnTo>
                    <a:pt x="521" y="11"/>
                  </a:lnTo>
                  <a:lnTo>
                    <a:pt x="513" y="21"/>
                  </a:lnTo>
                  <a:lnTo>
                    <a:pt x="507" y="32"/>
                  </a:lnTo>
                  <a:lnTo>
                    <a:pt x="499" y="43"/>
                  </a:lnTo>
                  <a:lnTo>
                    <a:pt x="499" y="43"/>
                  </a:lnTo>
                  <a:lnTo>
                    <a:pt x="492" y="57"/>
                  </a:lnTo>
                  <a:lnTo>
                    <a:pt x="485" y="69"/>
                  </a:lnTo>
                  <a:lnTo>
                    <a:pt x="476" y="82"/>
                  </a:lnTo>
                  <a:lnTo>
                    <a:pt x="466" y="93"/>
                  </a:lnTo>
                  <a:lnTo>
                    <a:pt x="466" y="93"/>
                  </a:lnTo>
                  <a:lnTo>
                    <a:pt x="446" y="118"/>
                  </a:lnTo>
                  <a:lnTo>
                    <a:pt x="426" y="144"/>
                  </a:lnTo>
                  <a:lnTo>
                    <a:pt x="388" y="197"/>
                  </a:lnTo>
                  <a:lnTo>
                    <a:pt x="388" y="197"/>
                  </a:lnTo>
                  <a:lnTo>
                    <a:pt x="377" y="210"/>
                  </a:lnTo>
                  <a:lnTo>
                    <a:pt x="366" y="224"/>
                  </a:lnTo>
                  <a:lnTo>
                    <a:pt x="354" y="236"/>
                  </a:lnTo>
                  <a:lnTo>
                    <a:pt x="344" y="249"/>
                  </a:lnTo>
                  <a:lnTo>
                    <a:pt x="344" y="249"/>
                  </a:lnTo>
                  <a:lnTo>
                    <a:pt x="324" y="276"/>
                  </a:lnTo>
                  <a:lnTo>
                    <a:pt x="306" y="303"/>
                  </a:lnTo>
                  <a:lnTo>
                    <a:pt x="306" y="303"/>
                  </a:lnTo>
                  <a:lnTo>
                    <a:pt x="288" y="330"/>
                  </a:lnTo>
                  <a:lnTo>
                    <a:pt x="270" y="357"/>
                  </a:lnTo>
                  <a:lnTo>
                    <a:pt x="270" y="357"/>
                  </a:lnTo>
                  <a:lnTo>
                    <a:pt x="263" y="372"/>
                  </a:lnTo>
                  <a:lnTo>
                    <a:pt x="257" y="386"/>
                  </a:lnTo>
                  <a:lnTo>
                    <a:pt x="250" y="402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27" y="444"/>
                  </a:lnTo>
                  <a:lnTo>
                    <a:pt x="211" y="474"/>
                  </a:lnTo>
                  <a:lnTo>
                    <a:pt x="197" y="503"/>
                  </a:lnTo>
                  <a:lnTo>
                    <a:pt x="181" y="532"/>
                  </a:lnTo>
                  <a:lnTo>
                    <a:pt x="181" y="532"/>
                  </a:lnTo>
                  <a:lnTo>
                    <a:pt x="166" y="560"/>
                  </a:lnTo>
                  <a:lnTo>
                    <a:pt x="149" y="588"/>
                  </a:lnTo>
                  <a:lnTo>
                    <a:pt x="133" y="615"/>
                  </a:lnTo>
                  <a:lnTo>
                    <a:pt x="117" y="643"/>
                  </a:lnTo>
                  <a:lnTo>
                    <a:pt x="117" y="643"/>
                  </a:lnTo>
                  <a:lnTo>
                    <a:pt x="109" y="659"/>
                  </a:lnTo>
                  <a:lnTo>
                    <a:pt x="99" y="673"/>
                  </a:lnTo>
                  <a:lnTo>
                    <a:pt x="79" y="701"/>
                  </a:lnTo>
                  <a:lnTo>
                    <a:pt x="79" y="701"/>
                  </a:lnTo>
                  <a:lnTo>
                    <a:pt x="69" y="714"/>
                  </a:lnTo>
                  <a:lnTo>
                    <a:pt x="62" y="727"/>
                  </a:lnTo>
                  <a:lnTo>
                    <a:pt x="48" y="755"/>
                  </a:lnTo>
                  <a:lnTo>
                    <a:pt x="48" y="755"/>
                  </a:lnTo>
                  <a:lnTo>
                    <a:pt x="40" y="767"/>
                  </a:lnTo>
                  <a:lnTo>
                    <a:pt x="33" y="777"/>
                  </a:lnTo>
                  <a:lnTo>
                    <a:pt x="25" y="788"/>
                  </a:lnTo>
                  <a:lnTo>
                    <a:pt x="18" y="799"/>
                  </a:lnTo>
                  <a:lnTo>
                    <a:pt x="18" y="799"/>
                  </a:lnTo>
                  <a:lnTo>
                    <a:pt x="14" y="807"/>
                  </a:lnTo>
                  <a:lnTo>
                    <a:pt x="11" y="814"/>
                  </a:lnTo>
                  <a:lnTo>
                    <a:pt x="7" y="822"/>
                  </a:lnTo>
                  <a:lnTo>
                    <a:pt x="2" y="829"/>
                  </a:lnTo>
                  <a:lnTo>
                    <a:pt x="2" y="829"/>
                  </a:lnTo>
                  <a:lnTo>
                    <a:pt x="1" y="831"/>
                  </a:lnTo>
                  <a:lnTo>
                    <a:pt x="0" y="832"/>
                  </a:lnTo>
                  <a:lnTo>
                    <a:pt x="1" y="834"/>
                  </a:lnTo>
                  <a:lnTo>
                    <a:pt x="2" y="835"/>
                  </a:lnTo>
                  <a:lnTo>
                    <a:pt x="3" y="836"/>
                  </a:lnTo>
                  <a:lnTo>
                    <a:pt x="5" y="837"/>
                  </a:lnTo>
                  <a:lnTo>
                    <a:pt x="7" y="837"/>
                  </a:lnTo>
                  <a:lnTo>
                    <a:pt x="8" y="836"/>
                  </a:lnTo>
                  <a:lnTo>
                    <a:pt x="8" y="836"/>
                  </a:lnTo>
                  <a:lnTo>
                    <a:pt x="16" y="829"/>
                  </a:lnTo>
                  <a:lnTo>
                    <a:pt x="20" y="826"/>
                  </a:lnTo>
                  <a:lnTo>
                    <a:pt x="22" y="822"/>
                  </a:lnTo>
                  <a:lnTo>
                    <a:pt x="22" y="822"/>
                  </a:lnTo>
                  <a:lnTo>
                    <a:pt x="25" y="810"/>
                  </a:lnTo>
                  <a:lnTo>
                    <a:pt x="27" y="804"/>
                  </a:lnTo>
                  <a:lnTo>
                    <a:pt x="30" y="798"/>
                  </a:lnTo>
                  <a:lnTo>
                    <a:pt x="30" y="798"/>
                  </a:lnTo>
                  <a:lnTo>
                    <a:pt x="32" y="794"/>
                  </a:lnTo>
                  <a:lnTo>
                    <a:pt x="36" y="791"/>
                  </a:lnTo>
                  <a:lnTo>
                    <a:pt x="39" y="786"/>
                  </a:lnTo>
                  <a:lnTo>
                    <a:pt x="42" y="782"/>
                  </a:lnTo>
                  <a:lnTo>
                    <a:pt x="42" y="782"/>
                  </a:lnTo>
                  <a:lnTo>
                    <a:pt x="58" y="755"/>
                  </a:lnTo>
                  <a:lnTo>
                    <a:pt x="72" y="727"/>
                  </a:lnTo>
                  <a:lnTo>
                    <a:pt x="72" y="727"/>
                  </a:lnTo>
                  <a:lnTo>
                    <a:pt x="82" y="712"/>
                  </a:lnTo>
                  <a:lnTo>
                    <a:pt x="92" y="698"/>
                  </a:lnTo>
                  <a:lnTo>
                    <a:pt x="113" y="670"/>
                  </a:lnTo>
                  <a:lnTo>
                    <a:pt x="113" y="670"/>
                  </a:lnTo>
                  <a:lnTo>
                    <a:pt x="122" y="657"/>
                  </a:lnTo>
                  <a:lnTo>
                    <a:pt x="131" y="642"/>
                  </a:lnTo>
                  <a:lnTo>
                    <a:pt x="138" y="628"/>
                  </a:lnTo>
                  <a:lnTo>
                    <a:pt x="146" y="614"/>
                  </a:lnTo>
                  <a:lnTo>
                    <a:pt x="146" y="614"/>
                  </a:lnTo>
                  <a:lnTo>
                    <a:pt x="163" y="587"/>
                  </a:lnTo>
                  <a:lnTo>
                    <a:pt x="178" y="559"/>
                  </a:lnTo>
                  <a:lnTo>
                    <a:pt x="178" y="559"/>
                  </a:lnTo>
                  <a:lnTo>
                    <a:pt x="194" y="529"/>
                  </a:lnTo>
                  <a:lnTo>
                    <a:pt x="208" y="499"/>
                  </a:lnTo>
                  <a:lnTo>
                    <a:pt x="237" y="440"/>
                  </a:lnTo>
                  <a:lnTo>
                    <a:pt x="237" y="440"/>
                  </a:lnTo>
                  <a:lnTo>
                    <a:pt x="245" y="427"/>
                  </a:lnTo>
                  <a:lnTo>
                    <a:pt x="253" y="413"/>
                  </a:lnTo>
                  <a:lnTo>
                    <a:pt x="261" y="400"/>
                  </a:lnTo>
                  <a:lnTo>
                    <a:pt x="267" y="385"/>
                  </a:lnTo>
                  <a:lnTo>
                    <a:pt x="267" y="385"/>
                  </a:lnTo>
                  <a:lnTo>
                    <a:pt x="275" y="370"/>
                  </a:lnTo>
                  <a:lnTo>
                    <a:pt x="284" y="352"/>
                  </a:lnTo>
                  <a:lnTo>
                    <a:pt x="293" y="336"/>
                  </a:lnTo>
                  <a:lnTo>
                    <a:pt x="298" y="327"/>
                  </a:lnTo>
                  <a:lnTo>
                    <a:pt x="304" y="321"/>
                  </a:lnTo>
                  <a:lnTo>
                    <a:pt x="304" y="321"/>
                  </a:lnTo>
                  <a:lnTo>
                    <a:pt x="313" y="310"/>
                  </a:lnTo>
                  <a:lnTo>
                    <a:pt x="321" y="297"/>
                  </a:lnTo>
                  <a:lnTo>
                    <a:pt x="338" y="273"/>
                  </a:lnTo>
                  <a:lnTo>
                    <a:pt x="338" y="273"/>
                  </a:lnTo>
                  <a:lnTo>
                    <a:pt x="348" y="259"/>
                  </a:lnTo>
                  <a:lnTo>
                    <a:pt x="360" y="244"/>
                  </a:lnTo>
                  <a:lnTo>
                    <a:pt x="372" y="231"/>
                  </a:lnTo>
                  <a:lnTo>
                    <a:pt x="384" y="217"/>
                  </a:lnTo>
                  <a:lnTo>
                    <a:pt x="384" y="217"/>
                  </a:lnTo>
                  <a:lnTo>
                    <a:pt x="395" y="205"/>
                  </a:lnTo>
                  <a:lnTo>
                    <a:pt x="404" y="192"/>
                  </a:lnTo>
                  <a:lnTo>
                    <a:pt x="422" y="167"/>
                  </a:lnTo>
                  <a:lnTo>
                    <a:pt x="422" y="167"/>
                  </a:lnTo>
                  <a:lnTo>
                    <a:pt x="443" y="135"/>
                  </a:lnTo>
                  <a:lnTo>
                    <a:pt x="467" y="106"/>
                  </a:lnTo>
                  <a:lnTo>
                    <a:pt x="467" y="106"/>
                  </a:lnTo>
                  <a:lnTo>
                    <a:pt x="476" y="97"/>
                  </a:lnTo>
                  <a:lnTo>
                    <a:pt x="485" y="88"/>
                  </a:lnTo>
                  <a:lnTo>
                    <a:pt x="493" y="77"/>
                  </a:lnTo>
                  <a:lnTo>
                    <a:pt x="497" y="72"/>
                  </a:lnTo>
                  <a:lnTo>
                    <a:pt x="499" y="67"/>
                  </a:lnTo>
                  <a:lnTo>
                    <a:pt x="499" y="67"/>
                  </a:lnTo>
                  <a:lnTo>
                    <a:pt x="507" y="52"/>
                  </a:lnTo>
                  <a:lnTo>
                    <a:pt x="515" y="36"/>
                  </a:lnTo>
                  <a:lnTo>
                    <a:pt x="525" y="21"/>
                  </a:lnTo>
                  <a:lnTo>
                    <a:pt x="537" y="8"/>
                  </a:lnTo>
                  <a:lnTo>
                    <a:pt x="537" y="8"/>
                  </a:lnTo>
                  <a:lnTo>
                    <a:pt x="538" y="6"/>
                  </a:lnTo>
                  <a:lnTo>
                    <a:pt x="538" y="4"/>
                  </a:lnTo>
                  <a:lnTo>
                    <a:pt x="538" y="3"/>
                  </a:lnTo>
                  <a:lnTo>
                    <a:pt x="537" y="1"/>
                  </a:lnTo>
                  <a:lnTo>
                    <a:pt x="535" y="0"/>
                  </a:lnTo>
                  <a:lnTo>
                    <a:pt x="534" y="0"/>
                  </a:lnTo>
                  <a:lnTo>
                    <a:pt x="532" y="0"/>
                  </a:lnTo>
                  <a:lnTo>
                    <a:pt x="530" y="1"/>
                  </a:lnTo>
                  <a:lnTo>
                    <a:pt x="5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5" name="Freeform 74"/>
            <p:cNvSpPr/>
            <p:nvPr/>
          </p:nvSpPr>
          <p:spPr bwMode="auto">
            <a:xfrm>
              <a:off x="4665663" y="4424363"/>
              <a:ext cx="247650" cy="374650"/>
            </a:xfrm>
            <a:custGeom>
              <a:avLst/>
              <a:gdLst/>
              <a:ahLst/>
              <a:cxnLst>
                <a:cxn ang="0">
                  <a:pos x="454" y="6"/>
                </a:cxn>
                <a:cxn ang="0">
                  <a:pos x="440" y="16"/>
                </a:cxn>
                <a:cxn ang="0">
                  <a:pos x="416" y="47"/>
                </a:cxn>
                <a:cxn ang="0">
                  <a:pos x="401" y="62"/>
                </a:cxn>
                <a:cxn ang="0">
                  <a:pos x="388" y="80"/>
                </a:cxn>
                <a:cxn ang="0">
                  <a:pos x="370" y="115"/>
                </a:cxn>
                <a:cxn ang="0">
                  <a:pos x="348" y="148"/>
                </a:cxn>
                <a:cxn ang="0">
                  <a:pos x="328" y="183"/>
                </a:cxn>
                <a:cxn ang="0">
                  <a:pos x="306" y="216"/>
                </a:cxn>
                <a:cxn ang="0">
                  <a:pos x="290" y="242"/>
                </a:cxn>
                <a:cxn ang="0">
                  <a:pos x="239" y="313"/>
                </a:cxn>
                <a:cxn ang="0">
                  <a:pos x="203" y="363"/>
                </a:cxn>
                <a:cxn ang="0">
                  <a:pos x="171" y="414"/>
                </a:cxn>
                <a:cxn ang="0">
                  <a:pos x="142" y="464"/>
                </a:cxn>
                <a:cxn ang="0">
                  <a:pos x="110" y="511"/>
                </a:cxn>
                <a:cxn ang="0">
                  <a:pos x="65" y="585"/>
                </a:cxn>
                <a:cxn ang="0">
                  <a:pos x="32" y="631"/>
                </a:cxn>
                <a:cxn ang="0">
                  <a:pos x="12" y="665"/>
                </a:cxn>
                <a:cxn ang="0">
                  <a:pos x="0" y="704"/>
                </a:cxn>
                <a:cxn ang="0">
                  <a:pos x="1" y="707"/>
                </a:cxn>
                <a:cxn ang="0">
                  <a:pos x="6" y="708"/>
                </a:cxn>
                <a:cxn ang="0">
                  <a:pos x="10" y="704"/>
                </a:cxn>
                <a:cxn ang="0">
                  <a:pos x="13" y="689"/>
                </a:cxn>
                <a:cxn ang="0">
                  <a:pos x="31" y="649"/>
                </a:cxn>
                <a:cxn ang="0">
                  <a:pos x="67" y="600"/>
                </a:cxn>
                <a:cxn ang="0">
                  <a:pos x="97" y="552"/>
                </a:cxn>
                <a:cxn ang="0">
                  <a:pos x="128" y="503"/>
                </a:cxn>
                <a:cxn ang="0">
                  <a:pos x="173" y="429"/>
                </a:cxn>
                <a:cxn ang="0">
                  <a:pos x="194" y="391"/>
                </a:cxn>
                <a:cxn ang="0">
                  <a:pos x="239" y="329"/>
                </a:cxn>
                <a:cxn ang="0">
                  <a:pos x="273" y="282"/>
                </a:cxn>
                <a:cxn ang="0">
                  <a:pos x="288" y="259"/>
                </a:cxn>
                <a:cxn ang="0">
                  <a:pos x="318" y="215"/>
                </a:cxn>
                <a:cxn ang="0">
                  <a:pos x="375" y="126"/>
                </a:cxn>
                <a:cxn ang="0">
                  <a:pos x="388" y="100"/>
                </a:cxn>
                <a:cxn ang="0">
                  <a:pos x="403" y="75"/>
                </a:cxn>
                <a:cxn ang="0">
                  <a:pos x="419" y="57"/>
                </a:cxn>
                <a:cxn ang="0">
                  <a:pos x="441" y="30"/>
                </a:cxn>
                <a:cxn ang="0">
                  <a:pos x="457" y="15"/>
                </a:cxn>
                <a:cxn ang="0">
                  <a:pos x="465" y="12"/>
                </a:cxn>
                <a:cxn ang="0">
                  <a:pos x="467" y="4"/>
                </a:cxn>
                <a:cxn ang="0">
                  <a:pos x="464" y="0"/>
                </a:cxn>
                <a:cxn ang="0">
                  <a:pos x="459" y="1"/>
                </a:cxn>
                <a:cxn ang="0">
                  <a:pos x="457" y="4"/>
                </a:cxn>
              </a:cxnLst>
              <a:rect l="0" t="0" r="r" b="b"/>
              <a:pathLst>
                <a:path w="467" h="708">
                  <a:moveTo>
                    <a:pt x="457" y="4"/>
                  </a:moveTo>
                  <a:lnTo>
                    <a:pt x="457" y="4"/>
                  </a:lnTo>
                  <a:lnTo>
                    <a:pt x="454" y="6"/>
                  </a:lnTo>
                  <a:lnTo>
                    <a:pt x="449" y="10"/>
                  </a:lnTo>
                  <a:lnTo>
                    <a:pt x="440" y="16"/>
                  </a:lnTo>
                  <a:lnTo>
                    <a:pt x="440" y="16"/>
                  </a:lnTo>
                  <a:lnTo>
                    <a:pt x="433" y="23"/>
                  </a:lnTo>
                  <a:lnTo>
                    <a:pt x="427" y="30"/>
                  </a:lnTo>
                  <a:lnTo>
                    <a:pt x="416" y="47"/>
                  </a:lnTo>
                  <a:lnTo>
                    <a:pt x="416" y="47"/>
                  </a:lnTo>
                  <a:lnTo>
                    <a:pt x="409" y="55"/>
                  </a:lnTo>
                  <a:lnTo>
                    <a:pt x="401" y="62"/>
                  </a:lnTo>
                  <a:lnTo>
                    <a:pt x="394" y="71"/>
                  </a:lnTo>
                  <a:lnTo>
                    <a:pt x="388" y="80"/>
                  </a:lnTo>
                  <a:lnTo>
                    <a:pt x="388" y="80"/>
                  </a:lnTo>
                  <a:lnTo>
                    <a:pt x="382" y="91"/>
                  </a:lnTo>
                  <a:lnTo>
                    <a:pt x="375" y="104"/>
                  </a:lnTo>
                  <a:lnTo>
                    <a:pt x="370" y="115"/>
                  </a:lnTo>
                  <a:lnTo>
                    <a:pt x="363" y="127"/>
                  </a:lnTo>
                  <a:lnTo>
                    <a:pt x="363" y="127"/>
                  </a:lnTo>
                  <a:lnTo>
                    <a:pt x="348" y="148"/>
                  </a:lnTo>
                  <a:lnTo>
                    <a:pt x="335" y="172"/>
                  </a:lnTo>
                  <a:lnTo>
                    <a:pt x="335" y="172"/>
                  </a:lnTo>
                  <a:lnTo>
                    <a:pt x="328" y="183"/>
                  </a:lnTo>
                  <a:lnTo>
                    <a:pt x="319" y="194"/>
                  </a:lnTo>
                  <a:lnTo>
                    <a:pt x="312" y="204"/>
                  </a:lnTo>
                  <a:lnTo>
                    <a:pt x="306" y="216"/>
                  </a:lnTo>
                  <a:lnTo>
                    <a:pt x="306" y="216"/>
                  </a:lnTo>
                  <a:lnTo>
                    <a:pt x="299" y="229"/>
                  </a:lnTo>
                  <a:lnTo>
                    <a:pt x="290" y="242"/>
                  </a:lnTo>
                  <a:lnTo>
                    <a:pt x="274" y="266"/>
                  </a:lnTo>
                  <a:lnTo>
                    <a:pt x="256" y="289"/>
                  </a:lnTo>
                  <a:lnTo>
                    <a:pt x="239" y="313"/>
                  </a:lnTo>
                  <a:lnTo>
                    <a:pt x="239" y="313"/>
                  </a:lnTo>
                  <a:lnTo>
                    <a:pt x="221" y="338"/>
                  </a:lnTo>
                  <a:lnTo>
                    <a:pt x="203" y="363"/>
                  </a:lnTo>
                  <a:lnTo>
                    <a:pt x="187" y="388"/>
                  </a:lnTo>
                  <a:lnTo>
                    <a:pt x="179" y="400"/>
                  </a:lnTo>
                  <a:lnTo>
                    <a:pt x="171" y="414"/>
                  </a:lnTo>
                  <a:lnTo>
                    <a:pt x="171" y="414"/>
                  </a:lnTo>
                  <a:lnTo>
                    <a:pt x="158" y="439"/>
                  </a:lnTo>
                  <a:lnTo>
                    <a:pt x="142" y="464"/>
                  </a:lnTo>
                  <a:lnTo>
                    <a:pt x="127" y="487"/>
                  </a:lnTo>
                  <a:lnTo>
                    <a:pt x="110" y="511"/>
                  </a:lnTo>
                  <a:lnTo>
                    <a:pt x="110" y="511"/>
                  </a:lnTo>
                  <a:lnTo>
                    <a:pt x="95" y="535"/>
                  </a:lnTo>
                  <a:lnTo>
                    <a:pt x="79" y="560"/>
                  </a:lnTo>
                  <a:lnTo>
                    <a:pt x="65" y="585"/>
                  </a:lnTo>
                  <a:lnTo>
                    <a:pt x="49" y="610"/>
                  </a:lnTo>
                  <a:lnTo>
                    <a:pt x="49" y="610"/>
                  </a:lnTo>
                  <a:lnTo>
                    <a:pt x="32" y="631"/>
                  </a:lnTo>
                  <a:lnTo>
                    <a:pt x="25" y="643"/>
                  </a:lnTo>
                  <a:lnTo>
                    <a:pt x="18" y="653"/>
                  </a:lnTo>
                  <a:lnTo>
                    <a:pt x="12" y="665"/>
                  </a:lnTo>
                  <a:lnTo>
                    <a:pt x="6" y="677"/>
                  </a:lnTo>
                  <a:lnTo>
                    <a:pt x="2" y="689"/>
                  </a:lnTo>
                  <a:lnTo>
                    <a:pt x="0" y="704"/>
                  </a:lnTo>
                  <a:lnTo>
                    <a:pt x="0" y="704"/>
                  </a:lnTo>
                  <a:lnTo>
                    <a:pt x="1" y="706"/>
                  </a:lnTo>
                  <a:lnTo>
                    <a:pt x="1" y="707"/>
                  </a:lnTo>
                  <a:lnTo>
                    <a:pt x="3" y="708"/>
                  </a:lnTo>
                  <a:lnTo>
                    <a:pt x="5" y="708"/>
                  </a:lnTo>
                  <a:lnTo>
                    <a:pt x="6" y="708"/>
                  </a:lnTo>
                  <a:lnTo>
                    <a:pt x="9" y="707"/>
                  </a:lnTo>
                  <a:lnTo>
                    <a:pt x="10" y="706"/>
                  </a:lnTo>
                  <a:lnTo>
                    <a:pt x="10" y="704"/>
                  </a:lnTo>
                  <a:lnTo>
                    <a:pt x="10" y="704"/>
                  </a:lnTo>
                  <a:lnTo>
                    <a:pt x="11" y="697"/>
                  </a:lnTo>
                  <a:lnTo>
                    <a:pt x="13" y="689"/>
                  </a:lnTo>
                  <a:lnTo>
                    <a:pt x="17" y="675"/>
                  </a:lnTo>
                  <a:lnTo>
                    <a:pt x="23" y="661"/>
                  </a:lnTo>
                  <a:lnTo>
                    <a:pt x="31" y="649"/>
                  </a:lnTo>
                  <a:lnTo>
                    <a:pt x="40" y="637"/>
                  </a:lnTo>
                  <a:lnTo>
                    <a:pt x="49" y="624"/>
                  </a:lnTo>
                  <a:lnTo>
                    <a:pt x="67" y="600"/>
                  </a:lnTo>
                  <a:lnTo>
                    <a:pt x="67" y="600"/>
                  </a:lnTo>
                  <a:lnTo>
                    <a:pt x="82" y="575"/>
                  </a:lnTo>
                  <a:lnTo>
                    <a:pt x="97" y="552"/>
                  </a:lnTo>
                  <a:lnTo>
                    <a:pt x="112" y="527"/>
                  </a:lnTo>
                  <a:lnTo>
                    <a:pt x="128" y="503"/>
                  </a:lnTo>
                  <a:lnTo>
                    <a:pt x="128" y="503"/>
                  </a:lnTo>
                  <a:lnTo>
                    <a:pt x="143" y="479"/>
                  </a:lnTo>
                  <a:lnTo>
                    <a:pt x="159" y="454"/>
                  </a:lnTo>
                  <a:lnTo>
                    <a:pt x="173" y="429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94" y="391"/>
                  </a:lnTo>
                  <a:lnTo>
                    <a:pt x="202" y="378"/>
                  </a:lnTo>
                  <a:lnTo>
                    <a:pt x="220" y="354"/>
                  </a:lnTo>
                  <a:lnTo>
                    <a:pt x="239" y="329"/>
                  </a:lnTo>
                  <a:lnTo>
                    <a:pt x="256" y="304"/>
                  </a:lnTo>
                  <a:lnTo>
                    <a:pt x="256" y="304"/>
                  </a:lnTo>
                  <a:lnTo>
                    <a:pt x="273" y="282"/>
                  </a:lnTo>
                  <a:lnTo>
                    <a:pt x="281" y="271"/>
                  </a:lnTo>
                  <a:lnTo>
                    <a:pt x="288" y="259"/>
                  </a:lnTo>
                  <a:lnTo>
                    <a:pt x="288" y="259"/>
                  </a:lnTo>
                  <a:lnTo>
                    <a:pt x="303" y="237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334" y="193"/>
                  </a:lnTo>
                  <a:lnTo>
                    <a:pt x="348" y="171"/>
                  </a:lnTo>
                  <a:lnTo>
                    <a:pt x="375" y="126"/>
                  </a:lnTo>
                  <a:lnTo>
                    <a:pt x="375" y="126"/>
                  </a:lnTo>
                  <a:lnTo>
                    <a:pt x="382" y="113"/>
                  </a:lnTo>
                  <a:lnTo>
                    <a:pt x="388" y="100"/>
                  </a:lnTo>
                  <a:lnTo>
                    <a:pt x="394" y="86"/>
                  </a:lnTo>
                  <a:lnTo>
                    <a:pt x="398" y="80"/>
                  </a:lnTo>
                  <a:lnTo>
                    <a:pt x="403" y="75"/>
                  </a:lnTo>
                  <a:lnTo>
                    <a:pt x="403" y="75"/>
                  </a:lnTo>
                  <a:lnTo>
                    <a:pt x="412" y="66"/>
                  </a:lnTo>
                  <a:lnTo>
                    <a:pt x="419" y="5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41" y="30"/>
                  </a:lnTo>
                  <a:lnTo>
                    <a:pt x="446" y="23"/>
                  </a:lnTo>
                  <a:lnTo>
                    <a:pt x="453" y="18"/>
                  </a:lnTo>
                  <a:lnTo>
                    <a:pt x="457" y="15"/>
                  </a:lnTo>
                  <a:lnTo>
                    <a:pt x="461" y="14"/>
                  </a:lnTo>
                  <a:lnTo>
                    <a:pt x="461" y="14"/>
                  </a:lnTo>
                  <a:lnTo>
                    <a:pt x="465" y="12"/>
                  </a:lnTo>
                  <a:lnTo>
                    <a:pt x="466" y="10"/>
                  </a:lnTo>
                  <a:lnTo>
                    <a:pt x="467" y="4"/>
                  </a:lnTo>
                  <a:lnTo>
                    <a:pt x="467" y="4"/>
                  </a:lnTo>
                  <a:lnTo>
                    <a:pt x="467" y="2"/>
                  </a:lnTo>
                  <a:lnTo>
                    <a:pt x="466" y="1"/>
                  </a:lnTo>
                  <a:lnTo>
                    <a:pt x="464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9" y="1"/>
                  </a:lnTo>
                  <a:lnTo>
                    <a:pt x="457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6" name="Freeform 75"/>
            <p:cNvSpPr/>
            <p:nvPr/>
          </p:nvSpPr>
          <p:spPr bwMode="auto">
            <a:xfrm>
              <a:off x="4721225" y="4475163"/>
              <a:ext cx="184150" cy="296863"/>
            </a:xfrm>
            <a:custGeom>
              <a:avLst/>
              <a:gdLst/>
              <a:ahLst/>
              <a:cxnLst>
                <a:cxn ang="0">
                  <a:pos x="339" y="2"/>
                </a:cxn>
                <a:cxn ang="0">
                  <a:pos x="316" y="31"/>
                </a:cxn>
                <a:cxn ang="0">
                  <a:pos x="296" y="63"/>
                </a:cxn>
                <a:cxn ang="0">
                  <a:pos x="268" y="111"/>
                </a:cxn>
                <a:cxn ang="0">
                  <a:pos x="258" y="127"/>
                </a:cxn>
                <a:cxn ang="0">
                  <a:pos x="222" y="181"/>
                </a:cxn>
                <a:cxn ang="0">
                  <a:pos x="209" y="199"/>
                </a:cxn>
                <a:cxn ang="0">
                  <a:pos x="172" y="249"/>
                </a:cxn>
                <a:cxn ang="0">
                  <a:pos x="162" y="268"/>
                </a:cxn>
                <a:cxn ang="0">
                  <a:pos x="121" y="341"/>
                </a:cxn>
                <a:cxn ang="0">
                  <a:pos x="85" y="415"/>
                </a:cxn>
                <a:cxn ang="0">
                  <a:pos x="66" y="449"/>
                </a:cxn>
                <a:cxn ang="0">
                  <a:pos x="47" y="483"/>
                </a:cxn>
                <a:cxn ang="0">
                  <a:pos x="17" y="531"/>
                </a:cxn>
                <a:cxn ang="0">
                  <a:pos x="6" y="547"/>
                </a:cxn>
                <a:cxn ang="0">
                  <a:pos x="2" y="548"/>
                </a:cxn>
                <a:cxn ang="0">
                  <a:pos x="0" y="552"/>
                </a:cxn>
                <a:cxn ang="0">
                  <a:pos x="0" y="556"/>
                </a:cxn>
                <a:cxn ang="0">
                  <a:pos x="3" y="560"/>
                </a:cxn>
                <a:cxn ang="0">
                  <a:pos x="8" y="559"/>
                </a:cxn>
                <a:cxn ang="0">
                  <a:pos x="19" y="546"/>
                </a:cxn>
                <a:cxn ang="0">
                  <a:pos x="47" y="501"/>
                </a:cxn>
                <a:cxn ang="0">
                  <a:pos x="66" y="468"/>
                </a:cxn>
                <a:cxn ang="0">
                  <a:pos x="86" y="435"/>
                </a:cxn>
                <a:cxn ang="0">
                  <a:pos x="124" y="361"/>
                </a:cxn>
                <a:cxn ang="0">
                  <a:pos x="162" y="288"/>
                </a:cxn>
                <a:cxn ang="0">
                  <a:pos x="182" y="250"/>
                </a:cxn>
                <a:cxn ang="0">
                  <a:pos x="206" y="215"/>
                </a:cxn>
                <a:cxn ang="0">
                  <a:pos x="256" y="146"/>
                </a:cxn>
                <a:cxn ang="0">
                  <a:pos x="280" y="111"/>
                </a:cxn>
                <a:cxn ang="0">
                  <a:pos x="302" y="76"/>
                </a:cxn>
                <a:cxn ang="0">
                  <a:pos x="311" y="59"/>
                </a:cxn>
                <a:cxn ang="0">
                  <a:pos x="333" y="23"/>
                </a:cxn>
                <a:cxn ang="0">
                  <a:pos x="346" y="8"/>
                </a:cxn>
                <a:cxn ang="0">
                  <a:pos x="347" y="6"/>
                </a:cxn>
                <a:cxn ang="0">
                  <a:pos x="347" y="3"/>
                </a:cxn>
                <a:cxn ang="0">
                  <a:pos x="344" y="1"/>
                </a:cxn>
                <a:cxn ang="0">
                  <a:pos x="341" y="0"/>
                </a:cxn>
                <a:cxn ang="0">
                  <a:pos x="339" y="2"/>
                </a:cxn>
              </a:cxnLst>
              <a:rect l="0" t="0" r="r" b="b"/>
              <a:pathLst>
                <a:path w="347" h="561">
                  <a:moveTo>
                    <a:pt x="339" y="2"/>
                  </a:moveTo>
                  <a:lnTo>
                    <a:pt x="339" y="2"/>
                  </a:lnTo>
                  <a:lnTo>
                    <a:pt x="327" y="15"/>
                  </a:lnTo>
                  <a:lnTo>
                    <a:pt x="316" y="31"/>
                  </a:lnTo>
                  <a:lnTo>
                    <a:pt x="306" y="46"/>
                  </a:lnTo>
                  <a:lnTo>
                    <a:pt x="296" y="63"/>
                  </a:lnTo>
                  <a:lnTo>
                    <a:pt x="278" y="95"/>
                  </a:lnTo>
                  <a:lnTo>
                    <a:pt x="268" y="111"/>
                  </a:lnTo>
                  <a:lnTo>
                    <a:pt x="258" y="127"/>
                  </a:lnTo>
                  <a:lnTo>
                    <a:pt x="258" y="127"/>
                  </a:lnTo>
                  <a:lnTo>
                    <a:pt x="234" y="163"/>
                  </a:lnTo>
                  <a:lnTo>
                    <a:pt x="222" y="181"/>
                  </a:lnTo>
                  <a:lnTo>
                    <a:pt x="209" y="199"/>
                  </a:lnTo>
                  <a:lnTo>
                    <a:pt x="209" y="199"/>
                  </a:lnTo>
                  <a:lnTo>
                    <a:pt x="184" y="233"/>
                  </a:lnTo>
                  <a:lnTo>
                    <a:pt x="172" y="249"/>
                  </a:lnTo>
                  <a:lnTo>
                    <a:pt x="162" y="268"/>
                  </a:lnTo>
                  <a:lnTo>
                    <a:pt x="162" y="268"/>
                  </a:lnTo>
                  <a:lnTo>
                    <a:pt x="141" y="304"/>
                  </a:lnTo>
                  <a:lnTo>
                    <a:pt x="121" y="341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77" y="433"/>
                  </a:lnTo>
                  <a:lnTo>
                    <a:pt x="66" y="449"/>
                  </a:lnTo>
                  <a:lnTo>
                    <a:pt x="47" y="483"/>
                  </a:lnTo>
                  <a:lnTo>
                    <a:pt x="47" y="483"/>
                  </a:lnTo>
                  <a:lnTo>
                    <a:pt x="27" y="516"/>
                  </a:lnTo>
                  <a:lnTo>
                    <a:pt x="17" y="531"/>
                  </a:lnTo>
                  <a:lnTo>
                    <a:pt x="6" y="547"/>
                  </a:lnTo>
                  <a:lnTo>
                    <a:pt x="6" y="547"/>
                  </a:lnTo>
                  <a:lnTo>
                    <a:pt x="4" y="547"/>
                  </a:lnTo>
                  <a:lnTo>
                    <a:pt x="2" y="548"/>
                  </a:lnTo>
                  <a:lnTo>
                    <a:pt x="1" y="549"/>
                  </a:lnTo>
                  <a:lnTo>
                    <a:pt x="0" y="552"/>
                  </a:lnTo>
                  <a:lnTo>
                    <a:pt x="0" y="556"/>
                  </a:lnTo>
                  <a:lnTo>
                    <a:pt x="0" y="556"/>
                  </a:lnTo>
                  <a:lnTo>
                    <a:pt x="1" y="559"/>
                  </a:lnTo>
                  <a:lnTo>
                    <a:pt x="3" y="560"/>
                  </a:lnTo>
                  <a:lnTo>
                    <a:pt x="6" y="561"/>
                  </a:lnTo>
                  <a:lnTo>
                    <a:pt x="8" y="559"/>
                  </a:lnTo>
                  <a:lnTo>
                    <a:pt x="8" y="559"/>
                  </a:lnTo>
                  <a:lnTo>
                    <a:pt x="19" y="546"/>
                  </a:lnTo>
                  <a:lnTo>
                    <a:pt x="28" y="531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66" y="468"/>
                  </a:lnTo>
                  <a:lnTo>
                    <a:pt x="77" y="451"/>
                  </a:lnTo>
                  <a:lnTo>
                    <a:pt x="86" y="435"/>
                  </a:lnTo>
                  <a:lnTo>
                    <a:pt x="86" y="435"/>
                  </a:lnTo>
                  <a:lnTo>
                    <a:pt x="124" y="361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71" y="269"/>
                  </a:lnTo>
                  <a:lnTo>
                    <a:pt x="182" y="250"/>
                  </a:lnTo>
                  <a:lnTo>
                    <a:pt x="194" y="233"/>
                  </a:lnTo>
                  <a:lnTo>
                    <a:pt x="206" y="215"/>
                  </a:lnTo>
                  <a:lnTo>
                    <a:pt x="232" y="181"/>
                  </a:lnTo>
                  <a:lnTo>
                    <a:pt x="256" y="146"/>
                  </a:lnTo>
                  <a:lnTo>
                    <a:pt x="256" y="146"/>
                  </a:lnTo>
                  <a:lnTo>
                    <a:pt x="280" y="111"/>
                  </a:lnTo>
                  <a:lnTo>
                    <a:pt x="290" y="94"/>
                  </a:lnTo>
                  <a:lnTo>
                    <a:pt x="302" y="76"/>
                  </a:lnTo>
                  <a:lnTo>
                    <a:pt x="302" y="76"/>
                  </a:lnTo>
                  <a:lnTo>
                    <a:pt x="311" y="59"/>
                  </a:lnTo>
                  <a:lnTo>
                    <a:pt x="321" y="41"/>
                  </a:lnTo>
                  <a:lnTo>
                    <a:pt x="333" y="23"/>
                  </a:lnTo>
                  <a:lnTo>
                    <a:pt x="339" y="16"/>
                  </a:lnTo>
                  <a:lnTo>
                    <a:pt x="346" y="8"/>
                  </a:lnTo>
                  <a:lnTo>
                    <a:pt x="346" y="8"/>
                  </a:lnTo>
                  <a:lnTo>
                    <a:pt x="347" y="6"/>
                  </a:lnTo>
                  <a:lnTo>
                    <a:pt x="347" y="5"/>
                  </a:lnTo>
                  <a:lnTo>
                    <a:pt x="347" y="3"/>
                  </a:lnTo>
                  <a:lnTo>
                    <a:pt x="346" y="2"/>
                  </a:lnTo>
                  <a:lnTo>
                    <a:pt x="344" y="1"/>
                  </a:lnTo>
                  <a:lnTo>
                    <a:pt x="343" y="0"/>
                  </a:lnTo>
                  <a:lnTo>
                    <a:pt x="341" y="0"/>
                  </a:lnTo>
                  <a:lnTo>
                    <a:pt x="339" y="2"/>
                  </a:lnTo>
                  <a:lnTo>
                    <a:pt x="3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7" name="Freeform 76"/>
            <p:cNvSpPr/>
            <p:nvPr/>
          </p:nvSpPr>
          <p:spPr bwMode="auto">
            <a:xfrm>
              <a:off x="4767263" y="4535488"/>
              <a:ext cx="120650" cy="196850"/>
            </a:xfrm>
            <a:custGeom>
              <a:avLst/>
              <a:gdLst/>
              <a:ahLst/>
              <a:cxnLst>
                <a:cxn ang="0">
                  <a:pos x="219" y="4"/>
                </a:cxn>
                <a:cxn ang="0">
                  <a:pos x="217" y="14"/>
                </a:cxn>
                <a:cxn ang="0">
                  <a:pos x="204" y="33"/>
                </a:cxn>
                <a:cxn ang="0">
                  <a:pos x="198" y="42"/>
                </a:cxn>
                <a:cxn ang="0">
                  <a:pos x="172" y="85"/>
                </a:cxn>
                <a:cxn ang="0">
                  <a:pos x="157" y="108"/>
                </a:cxn>
                <a:cxn ang="0">
                  <a:pos x="117" y="183"/>
                </a:cxn>
                <a:cxn ang="0">
                  <a:pos x="104" y="207"/>
                </a:cxn>
                <a:cxn ang="0">
                  <a:pos x="77" y="255"/>
                </a:cxn>
                <a:cxn ang="0">
                  <a:pos x="62" y="277"/>
                </a:cxn>
                <a:cxn ang="0">
                  <a:pos x="30" y="319"/>
                </a:cxn>
                <a:cxn ang="0">
                  <a:pos x="7" y="352"/>
                </a:cxn>
                <a:cxn ang="0">
                  <a:pos x="0" y="362"/>
                </a:cxn>
                <a:cxn ang="0">
                  <a:pos x="0" y="367"/>
                </a:cxn>
                <a:cxn ang="0">
                  <a:pos x="2" y="370"/>
                </a:cxn>
                <a:cxn ang="0">
                  <a:pos x="6" y="370"/>
                </a:cxn>
                <a:cxn ang="0">
                  <a:pos x="8" y="368"/>
                </a:cxn>
                <a:cxn ang="0">
                  <a:pos x="16" y="356"/>
                </a:cxn>
                <a:cxn ang="0">
                  <a:pos x="38" y="324"/>
                </a:cxn>
                <a:cxn ang="0">
                  <a:pos x="70" y="282"/>
                </a:cxn>
                <a:cxn ang="0">
                  <a:pos x="86" y="258"/>
                </a:cxn>
                <a:cxn ang="0">
                  <a:pos x="115" y="206"/>
                </a:cxn>
                <a:cxn ang="0">
                  <a:pos x="128" y="180"/>
                </a:cxn>
                <a:cxn ang="0">
                  <a:pos x="159" y="127"/>
                </a:cxn>
                <a:cxn ang="0">
                  <a:pos x="190" y="75"/>
                </a:cxn>
                <a:cxn ang="0">
                  <a:pos x="205" y="49"/>
                </a:cxn>
                <a:cxn ang="0">
                  <a:pos x="222" y="26"/>
                </a:cxn>
                <a:cxn ang="0">
                  <a:pos x="225" y="20"/>
                </a:cxn>
                <a:cxn ang="0">
                  <a:pos x="228" y="10"/>
                </a:cxn>
                <a:cxn ang="0">
                  <a:pos x="228" y="4"/>
                </a:cxn>
                <a:cxn ang="0">
                  <a:pos x="227" y="1"/>
                </a:cxn>
                <a:cxn ang="0">
                  <a:pos x="224" y="0"/>
                </a:cxn>
                <a:cxn ang="0">
                  <a:pos x="220" y="1"/>
                </a:cxn>
                <a:cxn ang="0">
                  <a:pos x="219" y="4"/>
                </a:cxn>
              </a:cxnLst>
              <a:rect l="0" t="0" r="r" b="b"/>
              <a:pathLst>
                <a:path w="228" h="370">
                  <a:moveTo>
                    <a:pt x="219" y="4"/>
                  </a:moveTo>
                  <a:lnTo>
                    <a:pt x="219" y="4"/>
                  </a:lnTo>
                  <a:lnTo>
                    <a:pt x="218" y="9"/>
                  </a:lnTo>
                  <a:lnTo>
                    <a:pt x="217" y="14"/>
                  </a:lnTo>
                  <a:lnTo>
                    <a:pt x="210" y="23"/>
                  </a:lnTo>
                  <a:lnTo>
                    <a:pt x="204" y="33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85" y="63"/>
                  </a:lnTo>
                  <a:lnTo>
                    <a:pt x="172" y="85"/>
                  </a:lnTo>
                  <a:lnTo>
                    <a:pt x="172" y="85"/>
                  </a:lnTo>
                  <a:lnTo>
                    <a:pt x="157" y="108"/>
                  </a:lnTo>
                  <a:lnTo>
                    <a:pt x="144" y="133"/>
                  </a:lnTo>
                  <a:lnTo>
                    <a:pt x="117" y="183"/>
                  </a:lnTo>
                  <a:lnTo>
                    <a:pt x="117" y="183"/>
                  </a:lnTo>
                  <a:lnTo>
                    <a:pt x="104" y="207"/>
                  </a:lnTo>
                  <a:lnTo>
                    <a:pt x="91" y="231"/>
                  </a:lnTo>
                  <a:lnTo>
                    <a:pt x="77" y="255"/>
                  </a:lnTo>
                  <a:lnTo>
                    <a:pt x="62" y="277"/>
                  </a:lnTo>
                  <a:lnTo>
                    <a:pt x="62" y="277"/>
                  </a:lnTo>
                  <a:lnTo>
                    <a:pt x="47" y="298"/>
                  </a:lnTo>
                  <a:lnTo>
                    <a:pt x="30" y="319"/>
                  </a:lnTo>
                  <a:lnTo>
                    <a:pt x="14" y="341"/>
                  </a:lnTo>
                  <a:lnTo>
                    <a:pt x="7" y="352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7"/>
                  </a:lnTo>
                  <a:lnTo>
                    <a:pt x="1" y="369"/>
                  </a:lnTo>
                  <a:lnTo>
                    <a:pt x="2" y="370"/>
                  </a:lnTo>
                  <a:lnTo>
                    <a:pt x="4" y="370"/>
                  </a:lnTo>
                  <a:lnTo>
                    <a:pt x="6" y="370"/>
                  </a:lnTo>
                  <a:lnTo>
                    <a:pt x="7" y="370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6" y="356"/>
                  </a:lnTo>
                  <a:lnTo>
                    <a:pt x="23" y="346"/>
                  </a:lnTo>
                  <a:lnTo>
                    <a:pt x="38" y="324"/>
                  </a:lnTo>
                  <a:lnTo>
                    <a:pt x="55" y="303"/>
                  </a:lnTo>
                  <a:lnTo>
                    <a:pt x="70" y="282"/>
                  </a:lnTo>
                  <a:lnTo>
                    <a:pt x="70" y="282"/>
                  </a:lnTo>
                  <a:lnTo>
                    <a:pt x="86" y="258"/>
                  </a:lnTo>
                  <a:lnTo>
                    <a:pt x="102" y="232"/>
                  </a:lnTo>
                  <a:lnTo>
                    <a:pt x="115" y="206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43" y="153"/>
                  </a:lnTo>
                  <a:lnTo>
                    <a:pt x="159" y="127"/>
                  </a:lnTo>
                  <a:lnTo>
                    <a:pt x="174" y="100"/>
                  </a:lnTo>
                  <a:lnTo>
                    <a:pt x="190" y="75"/>
                  </a:lnTo>
                  <a:lnTo>
                    <a:pt x="190" y="75"/>
                  </a:lnTo>
                  <a:lnTo>
                    <a:pt x="205" y="49"/>
                  </a:lnTo>
                  <a:lnTo>
                    <a:pt x="212" y="37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5" y="20"/>
                  </a:lnTo>
                  <a:lnTo>
                    <a:pt x="227" y="15"/>
                  </a:lnTo>
                  <a:lnTo>
                    <a:pt x="228" y="10"/>
                  </a:lnTo>
                  <a:lnTo>
                    <a:pt x="228" y="4"/>
                  </a:lnTo>
                  <a:lnTo>
                    <a:pt x="228" y="4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19" y="2"/>
                  </a:lnTo>
                  <a:lnTo>
                    <a:pt x="219" y="4"/>
                  </a:lnTo>
                  <a:lnTo>
                    <a:pt x="2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8" name="Freeform 77"/>
            <p:cNvSpPr/>
            <p:nvPr/>
          </p:nvSpPr>
          <p:spPr bwMode="auto">
            <a:xfrm>
              <a:off x="4424363" y="4092575"/>
              <a:ext cx="120650" cy="147638"/>
            </a:xfrm>
            <a:custGeom>
              <a:avLst/>
              <a:gdLst/>
              <a:ahLst/>
              <a:cxnLst>
                <a:cxn ang="0">
                  <a:pos x="219" y="3"/>
                </a:cxn>
                <a:cxn ang="0">
                  <a:pos x="215" y="14"/>
                </a:cxn>
                <a:cxn ang="0">
                  <a:pos x="209" y="23"/>
                </a:cxn>
                <a:cxn ang="0">
                  <a:pos x="192" y="40"/>
                </a:cxn>
                <a:cxn ang="0">
                  <a:pos x="184" y="48"/>
                </a:cxn>
                <a:cxn ang="0">
                  <a:pos x="168" y="67"/>
                </a:cxn>
                <a:cxn ang="0">
                  <a:pos x="161" y="77"/>
                </a:cxn>
                <a:cxn ang="0">
                  <a:pos x="90" y="156"/>
                </a:cxn>
                <a:cxn ang="0">
                  <a:pos x="60" y="192"/>
                </a:cxn>
                <a:cxn ang="0">
                  <a:pos x="32" y="229"/>
                </a:cxn>
                <a:cxn ang="0">
                  <a:pos x="28" y="235"/>
                </a:cxn>
                <a:cxn ang="0">
                  <a:pos x="12" y="250"/>
                </a:cxn>
                <a:cxn ang="0">
                  <a:pos x="3" y="261"/>
                </a:cxn>
                <a:cxn ang="0">
                  <a:pos x="0" y="276"/>
                </a:cxn>
                <a:cxn ang="0">
                  <a:pos x="0" y="278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9" y="278"/>
                </a:cxn>
                <a:cxn ang="0">
                  <a:pos x="10" y="276"/>
                </a:cxn>
                <a:cxn ang="0">
                  <a:pos x="13" y="264"/>
                </a:cxn>
                <a:cxn ang="0">
                  <a:pos x="19" y="255"/>
                </a:cxn>
                <a:cxn ang="0">
                  <a:pos x="37" y="241"/>
                </a:cxn>
                <a:cxn ang="0">
                  <a:pos x="44" y="232"/>
                </a:cxn>
                <a:cxn ang="0">
                  <a:pos x="55" y="214"/>
                </a:cxn>
                <a:cxn ang="0">
                  <a:pos x="61" y="205"/>
                </a:cxn>
                <a:cxn ang="0">
                  <a:pos x="127" y="127"/>
                </a:cxn>
                <a:cxn ang="0">
                  <a:pos x="158" y="92"/>
                </a:cxn>
                <a:cxn ang="0">
                  <a:pos x="189" y="58"/>
                </a:cxn>
                <a:cxn ang="0">
                  <a:pos x="200" y="47"/>
                </a:cxn>
                <a:cxn ang="0">
                  <a:pos x="218" y="28"/>
                </a:cxn>
                <a:cxn ang="0">
                  <a:pos x="226" y="14"/>
                </a:cxn>
                <a:cxn ang="0">
                  <a:pos x="228" y="5"/>
                </a:cxn>
                <a:cxn ang="0">
                  <a:pos x="227" y="2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19" y="3"/>
                </a:cxn>
              </a:cxnLst>
              <a:rect l="0" t="0" r="r" b="b"/>
              <a:pathLst>
                <a:path w="228" h="280">
                  <a:moveTo>
                    <a:pt x="219" y="3"/>
                  </a:moveTo>
                  <a:lnTo>
                    <a:pt x="219" y="3"/>
                  </a:lnTo>
                  <a:lnTo>
                    <a:pt x="218" y="8"/>
                  </a:lnTo>
                  <a:lnTo>
                    <a:pt x="215" y="14"/>
                  </a:lnTo>
                  <a:lnTo>
                    <a:pt x="212" y="19"/>
                  </a:lnTo>
                  <a:lnTo>
                    <a:pt x="209" y="23"/>
                  </a:lnTo>
                  <a:lnTo>
                    <a:pt x="200" y="31"/>
                  </a:lnTo>
                  <a:lnTo>
                    <a:pt x="192" y="40"/>
                  </a:lnTo>
                  <a:lnTo>
                    <a:pt x="192" y="40"/>
                  </a:lnTo>
                  <a:lnTo>
                    <a:pt x="184" y="48"/>
                  </a:lnTo>
                  <a:lnTo>
                    <a:pt x="175" y="57"/>
                  </a:lnTo>
                  <a:lnTo>
                    <a:pt x="168" y="67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25" y="115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60" y="192"/>
                  </a:lnTo>
                  <a:lnTo>
                    <a:pt x="46" y="211"/>
                  </a:lnTo>
                  <a:lnTo>
                    <a:pt x="32" y="229"/>
                  </a:lnTo>
                  <a:lnTo>
                    <a:pt x="32" y="229"/>
                  </a:lnTo>
                  <a:lnTo>
                    <a:pt x="28" y="235"/>
                  </a:lnTo>
                  <a:lnTo>
                    <a:pt x="23" y="241"/>
                  </a:lnTo>
                  <a:lnTo>
                    <a:pt x="12" y="250"/>
                  </a:lnTo>
                  <a:lnTo>
                    <a:pt x="7" y="255"/>
                  </a:lnTo>
                  <a:lnTo>
                    <a:pt x="3" y="261"/>
                  </a:lnTo>
                  <a:lnTo>
                    <a:pt x="1" y="268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8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79"/>
                  </a:lnTo>
                  <a:lnTo>
                    <a:pt x="9" y="278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11" y="270"/>
                  </a:lnTo>
                  <a:lnTo>
                    <a:pt x="13" y="264"/>
                  </a:lnTo>
                  <a:lnTo>
                    <a:pt x="16" y="259"/>
                  </a:lnTo>
                  <a:lnTo>
                    <a:pt x="19" y="255"/>
                  </a:lnTo>
                  <a:lnTo>
                    <a:pt x="28" y="248"/>
                  </a:lnTo>
                  <a:lnTo>
                    <a:pt x="37" y="241"/>
                  </a:lnTo>
                  <a:lnTo>
                    <a:pt x="37" y="241"/>
                  </a:lnTo>
                  <a:lnTo>
                    <a:pt x="44" y="232"/>
                  </a:lnTo>
                  <a:lnTo>
                    <a:pt x="49" y="223"/>
                  </a:lnTo>
                  <a:lnTo>
                    <a:pt x="55" y="214"/>
                  </a:lnTo>
                  <a:lnTo>
                    <a:pt x="61" y="205"/>
                  </a:lnTo>
                  <a:lnTo>
                    <a:pt x="61" y="205"/>
                  </a:lnTo>
                  <a:lnTo>
                    <a:pt x="127" y="127"/>
                  </a:lnTo>
                  <a:lnTo>
                    <a:pt x="127" y="127"/>
                  </a:lnTo>
                  <a:lnTo>
                    <a:pt x="142" y="109"/>
                  </a:lnTo>
                  <a:lnTo>
                    <a:pt x="158" y="92"/>
                  </a:lnTo>
                  <a:lnTo>
                    <a:pt x="173" y="76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200" y="47"/>
                  </a:lnTo>
                  <a:lnTo>
                    <a:pt x="212" y="34"/>
                  </a:lnTo>
                  <a:lnTo>
                    <a:pt x="218" y="28"/>
                  </a:lnTo>
                  <a:lnTo>
                    <a:pt x="222" y="21"/>
                  </a:lnTo>
                  <a:lnTo>
                    <a:pt x="226" y="14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28" y="3"/>
                  </a:lnTo>
                  <a:lnTo>
                    <a:pt x="227" y="2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9" y="3"/>
                  </a:lnTo>
                  <a:lnTo>
                    <a:pt x="2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9" name="Freeform 78"/>
            <p:cNvSpPr/>
            <p:nvPr/>
          </p:nvSpPr>
          <p:spPr bwMode="auto">
            <a:xfrm>
              <a:off x="4487863" y="4100513"/>
              <a:ext cx="95250" cy="125413"/>
            </a:xfrm>
            <a:custGeom>
              <a:avLst/>
              <a:gdLst/>
              <a:ahLst/>
              <a:cxnLst>
                <a:cxn ang="0">
                  <a:pos x="171" y="4"/>
                </a:cxn>
                <a:cxn ang="0">
                  <a:pos x="171" y="4"/>
                </a:cxn>
                <a:cxn ang="0">
                  <a:pos x="169" y="8"/>
                </a:cxn>
                <a:cxn ang="0">
                  <a:pos x="166" y="13"/>
                </a:cxn>
                <a:cxn ang="0">
                  <a:pos x="159" y="21"/>
                </a:cxn>
                <a:cxn ang="0">
                  <a:pos x="150" y="30"/>
                </a:cxn>
                <a:cxn ang="0">
                  <a:pos x="142" y="37"/>
                </a:cxn>
                <a:cxn ang="0">
                  <a:pos x="142" y="37"/>
                </a:cxn>
                <a:cxn ang="0">
                  <a:pos x="129" y="53"/>
                </a:cxn>
                <a:cxn ang="0">
                  <a:pos x="117" y="71"/>
                </a:cxn>
                <a:cxn ang="0">
                  <a:pos x="117" y="71"/>
                </a:cxn>
                <a:cxn ang="0">
                  <a:pos x="82" y="118"/>
                </a:cxn>
                <a:cxn ang="0">
                  <a:pos x="48" y="163"/>
                </a:cxn>
                <a:cxn ang="0">
                  <a:pos x="48" y="163"/>
                </a:cxn>
                <a:cxn ang="0">
                  <a:pos x="37" y="177"/>
                </a:cxn>
                <a:cxn ang="0">
                  <a:pos x="18" y="200"/>
                </a:cxn>
                <a:cxn ang="0">
                  <a:pos x="10" y="212"/>
                </a:cxn>
                <a:cxn ang="0">
                  <a:pos x="4" y="222"/>
                </a:cxn>
                <a:cxn ang="0">
                  <a:pos x="1" y="228"/>
                </a:cxn>
                <a:cxn ang="0">
                  <a:pos x="0" y="231"/>
                </a:cxn>
                <a:cxn ang="0">
                  <a:pos x="0" y="234"/>
                </a:cxn>
                <a:cxn ang="0">
                  <a:pos x="1" y="236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8" y="236"/>
                </a:cxn>
                <a:cxn ang="0">
                  <a:pos x="9" y="235"/>
                </a:cxn>
                <a:cxn ang="0">
                  <a:pos x="10" y="233"/>
                </a:cxn>
                <a:cxn ang="0">
                  <a:pos x="9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9" y="231"/>
                </a:cxn>
                <a:cxn ang="0">
                  <a:pos x="10" y="230"/>
                </a:cxn>
                <a:cxn ang="0">
                  <a:pos x="12" y="228"/>
                </a:cxn>
                <a:cxn ang="0">
                  <a:pos x="16" y="220"/>
                </a:cxn>
                <a:cxn ang="0">
                  <a:pos x="16" y="220"/>
                </a:cxn>
                <a:cxn ang="0">
                  <a:pos x="25" y="209"/>
                </a:cxn>
                <a:cxn ang="0">
                  <a:pos x="35" y="197"/>
                </a:cxn>
                <a:cxn ang="0">
                  <a:pos x="35" y="197"/>
                </a:cxn>
                <a:cxn ang="0">
                  <a:pos x="55" y="169"/>
                </a:cxn>
                <a:cxn ang="0">
                  <a:pos x="76" y="141"/>
                </a:cxn>
                <a:cxn ang="0">
                  <a:pos x="76" y="141"/>
                </a:cxn>
                <a:cxn ang="0">
                  <a:pos x="135" y="63"/>
                </a:cxn>
                <a:cxn ang="0">
                  <a:pos x="135" y="63"/>
                </a:cxn>
                <a:cxn ang="0">
                  <a:pos x="150" y="43"/>
                </a:cxn>
                <a:cxn ang="0">
                  <a:pos x="158" y="34"/>
                </a:cxn>
                <a:cxn ang="0">
                  <a:pos x="167" y="26"/>
                </a:cxn>
                <a:cxn ang="0">
                  <a:pos x="167" y="26"/>
                </a:cxn>
                <a:cxn ang="0">
                  <a:pos x="171" y="21"/>
                </a:cxn>
                <a:cxn ang="0">
                  <a:pos x="176" y="17"/>
                </a:cxn>
                <a:cxn ang="0">
                  <a:pos x="179" y="12"/>
                </a:cxn>
                <a:cxn ang="0">
                  <a:pos x="181" y="6"/>
                </a:cxn>
                <a:cxn ang="0">
                  <a:pos x="181" y="6"/>
                </a:cxn>
                <a:cxn ang="0">
                  <a:pos x="181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1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2" y="2"/>
                </a:cxn>
                <a:cxn ang="0">
                  <a:pos x="171" y="4"/>
                </a:cxn>
                <a:cxn ang="0">
                  <a:pos x="171" y="4"/>
                </a:cxn>
              </a:cxnLst>
              <a:rect l="0" t="0" r="r" b="b"/>
              <a:pathLst>
                <a:path w="181" h="238">
                  <a:moveTo>
                    <a:pt x="171" y="4"/>
                  </a:moveTo>
                  <a:lnTo>
                    <a:pt x="171" y="4"/>
                  </a:lnTo>
                  <a:lnTo>
                    <a:pt x="169" y="8"/>
                  </a:lnTo>
                  <a:lnTo>
                    <a:pt x="166" y="13"/>
                  </a:lnTo>
                  <a:lnTo>
                    <a:pt x="159" y="21"/>
                  </a:lnTo>
                  <a:lnTo>
                    <a:pt x="150" y="30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29" y="53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82" y="118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37" y="177"/>
                  </a:lnTo>
                  <a:lnTo>
                    <a:pt x="18" y="200"/>
                  </a:lnTo>
                  <a:lnTo>
                    <a:pt x="10" y="212"/>
                  </a:lnTo>
                  <a:lnTo>
                    <a:pt x="4" y="222"/>
                  </a:lnTo>
                  <a:lnTo>
                    <a:pt x="1" y="228"/>
                  </a:lnTo>
                  <a:lnTo>
                    <a:pt x="0" y="231"/>
                  </a:lnTo>
                  <a:lnTo>
                    <a:pt x="0" y="234"/>
                  </a:lnTo>
                  <a:lnTo>
                    <a:pt x="1" y="236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8" y="236"/>
                  </a:lnTo>
                  <a:lnTo>
                    <a:pt x="9" y="235"/>
                  </a:lnTo>
                  <a:lnTo>
                    <a:pt x="10" y="233"/>
                  </a:lnTo>
                  <a:lnTo>
                    <a:pt x="9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9" y="231"/>
                  </a:lnTo>
                  <a:lnTo>
                    <a:pt x="10" y="230"/>
                  </a:lnTo>
                  <a:lnTo>
                    <a:pt x="12" y="228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25" y="209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55" y="169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135" y="63"/>
                  </a:lnTo>
                  <a:lnTo>
                    <a:pt x="135" y="63"/>
                  </a:lnTo>
                  <a:lnTo>
                    <a:pt x="150" y="43"/>
                  </a:lnTo>
                  <a:lnTo>
                    <a:pt x="158" y="34"/>
                  </a:lnTo>
                  <a:lnTo>
                    <a:pt x="167" y="26"/>
                  </a:lnTo>
                  <a:lnTo>
                    <a:pt x="167" y="26"/>
                  </a:lnTo>
                  <a:lnTo>
                    <a:pt x="171" y="21"/>
                  </a:lnTo>
                  <a:lnTo>
                    <a:pt x="176" y="17"/>
                  </a:lnTo>
                  <a:lnTo>
                    <a:pt x="179" y="12"/>
                  </a:lnTo>
                  <a:lnTo>
                    <a:pt x="181" y="6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2" y="2"/>
                  </a:lnTo>
                  <a:lnTo>
                    <a:pt x="171" y="4"/>
                  </a:lnTo>
                  <a:lnTo>
                    <a:pt x="17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0" name="Freeform 79"/>
            <p:cNvSpPr/>
            <p:nvPr/>
          </p:nvSpPr>
          <p:spPr bwMode="auto">
            <a:xfrm>
              <a:off x="4535488" y="4105275"/>
              <a:ext cx="82550" cy="109538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26" y="28"/>
                </a:cxn>
                <a:cxn ang="0">
                  <a:pos x="104" y="55"/>
                </a:cxn>
                <a:cxn ang="0">
                  <a:pos x="62" y="109"/>
                </a:cxn>
                <a:cxn ang="0">
                  <a:pos x="62" y="109"/>
                </a:cxn>
                <a:cxn ang="0">
                  <a:pos x="39" y="137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8" y="174"/>
                </a:cxn>
                <a:cxn ang="0">
                  <a:pos x="3" y="183"/>
                </a:cxn>
                <a:cxn ang="0">
                  <a:pos x="0" y="194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7" y="208"/>
                </a:cxn>
                <a:cxn ang="0">
                  <a:pos x="8" y="207"/>
                </a:cxn>
                <a:cxn ang="0">
                  <a:pos x="9" y="205"/>
                </a:cxn>
                <a:cxn ang="0">
                  <a:pos x="9" y="205"/>
                </a:cxn>
                <a:cxn ang="0">
                  <a:pos x="9" y="197"/>
                </a:cxn>
                <a:cxn ang="0">
                  <a:pos x="11" y="190"/>
                </a:cxn>
                <a:cxn ang="0">
                  <a:pos x="14" y="183"/>
                </a:cxn>
                <a:cxn ang="0">
                  <a:pos x="17" y="177"/>
                </a:cxn>
                <a:cxn ang="0">
                  <a:pos x="27" y="167"/>
                </a:cxn>
                <a:cxn ang="0">
                  <a:pos x="37" y="155"/>
                </a:cxn>
                <a:cxn ang="0">
                  <a:pos x="37" y="155"/>
                </a:cxn>
                <a:cxn ang="0">
                  <a:pos x="45" y="145"/>
                </a:cxn>
                <a:cxn ang="0">
                  <a:pos x="53" y="135"/>
                </a:cxn>
                <a:cxn ang="0">
                  <a:pos x="70" y="114"/>
                </a:cxn>
                <a:cxn ang="0">
                  <a:pos x="70" y="114"/>
                </a:cxn>
                <a:cxn ang="0">
                  <a:pos x="112" y="60"/>
                </a:cxn>
                <a:cxn ang="0">
                  <a:pos x="133" y="34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7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3" y="1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6" h="209">
                  <a:moveTo>
                    <a:pt x="148" y="2"/>
                  </a:moveTo>
                  <a:lnTo>
                    <a:pt x="148" y="2"/>
                  </a:lnTo>
                  <a:lnTo>
                    <a:pt x="126" y="28"/>
                  </a:lnTo>
                  <a:lnTo>
                    <a:pt x="104" y="55"/>
                  </a:lnTo>
                  <a:lnTo>
                    <a:pt x="62" y="109"/>
                  </a:lnTo>
                  <a:lnTo>
                    <a:pt x="62" y="109"/>
                  </a:lnTo>
                  <a:lnTo>
                    <a:pt x="39" y="137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8" y="174"/>
                  </a:lnTo>
                  <a:lnTo>
                    <a:pt x="3" y="183"/>
                  </a:lnTo>
                  <a:lnTo>
                    <a:pt x="0" y="194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7" y="208"/>
                  </a:lnTo>
                  <a:lnTo>
                    <a:pt x="8" y="207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197"/>
                  </a:lnTo>
                  <a:lnTo>
                    <a:pt x="11" y="190"/>
                  </a:lnTo>
                  <a:lnTo>
                    <a:pt x="14" y="183"/>
                  </a:lnTo>
                  <a:lnTo>
                    <a:pt x="17" y="177"/>
                  </a:lnTo>
                  <a:lnTo>
                    <a:pt x="27" y="167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45" y="145"/>
                  </a:lnTo>
                  <a:lnTo>
                    <a:pt x="53" y="135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112" y="60"/>
                  </a:lnTo>
                  <a:lnTo>
                    <a:pt x="133" y="34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7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1" name="Freeform 80"/>
            <p:cNvSpPr/>
            <p:nvPr/>
          </p:nvSpPr>
          <p:spPr bwMode="auto">
            <a:xfrm>
              <a:off x="4570413" y="4111625"/>
              <a:ext cx="82550" cy="106363"/>
            </a:xfrm>
            <a:custGeom>
              <a:avLst/>
              <a:gdLst/>
              <a:ahLst/>
              <a:cxnLst>
                <a:cxn ang="0">
                  <a:pos x="148" y="4"/>
                </a:cxn>
                <a:cxn ang="0">
                  <a:pos x="148" y="4"/>
                </a:cxn>
                <a:cxn ang="0">
                  <a:pos x="132" y="28"/>
                </a:cxn>
                <a:cxn ang="0">
                  <a:pos x="114" y="52"/>
                </a:cxn>
                <a:cxn ang="0">
                  <a:pos x="95" y="76"/>
                </a:cxn>
                <a:cxn ang="0">
                  <a:pos x="77" y="100"/>
                </a:cxn>
                <a:cxn ang="0">
                  <a:pos x="37" y="147"/>
                </a:cxn>
                <a:cxn ang="0">
                  <a:pos x="19" y="16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5" y="200"/>
                </a:cxn>
                <a:cxn ang="0">
                  <a:pos x="7" y="199"/>
                </a:cxn>
                <a:cxn ang="0">
                  <a:pos x="8" y="198"/>
                </a:cxn>
                <a:cxn ang="0">
                  <a:pos x="8" y="198"/>
                </a:cxn>
                <a:cxn ang="0">
                  <a:pos x="27" y="175"/>
                </a:cxn>
                <a:cxn ang="0">
                  <a:pos x="46" y="151"/>
                </a:cxn>
                <a:cxn ang="0">
                  <a:pos x="85" y="104"/>
                </a:cxn>
                <a:cxn ang="0">
                  <a:pos x="104" y="81"/>
                </a:cxn>
                <a:cxn ang="0">
                  <a:pos x="122" y="57"/>
                </a:cxn>
                <a:cxn ang="0">
                  <a:pos x="140" y="34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1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4"/>
                </a:cxn>
                <a:cxn ang="0">
                  <a:pos x="148" y="4"/>
                </a:cxn>
              </a:cxnLst>
              <a:rect l="0" t="0" r="r" b="b"/>
              <a:pathLst>
                <a:path w="156" h="200">
                  <a:moveTo>
                    <a:pt x="148" y="4"/>
                  </a:moveTo>
                  <a:lnTo>
                    <a:pt x="148" y="4"/>
                  </a:lnTo>
                  <a:lnTo>
                    <a:pt x="132" y="28"/>
                  </a:lnTo>
                  <a:lnTo>
                    <a:pt x="114" y="52"/>
                  </a:lnTo>
                  <a:lnTo>
                    <a:pt x="95" y="76"/>
                  </a:lnTo>
                  <a:lnTo>
                    <a:pt x="77" y="100"/>
                  </a:lnTo>
                  <a:lnTo>
                    <a:pt x="37" y="147"/>
                  </a:lnTo>
                  <a:lnTo>
                    <a:pt x="19" y="16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5" y="200"/>
                  </a:lnTo>
                  <a:lnTo>
                    <a:pt x="7" y="199"/>
                  </a:lnTo>
                  <a:lnTo>
                    <a:pt x="8" y="198"/>
                  </a:lnTo>
                  <a:lnTo>
                    <a:pt x="8" y="198"/>
                  </a:lnTo>
                  <a:lnTo>
                    <a:pt x="27" y="175"/>
                  </a:lnTo>
                  <a:lnTo>
                    <a:pt x="46" y="151"/>
                  </a:lnTo>
                  <a:lnTo>
                    <a:pt x="85" y="104"/>
                  </a:lnTo>
                  <a:lnTo>
                    <a:pt x="104" y="81"/>
                  </a:lnTo>
                  <a:lnTo>
                    <a:pt x="122" y="57"/>
                  </a:lnTo>
                  <a:lnTo>
                    <a:pt x="140" y="34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1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4"/>
                  </a:lnTo>
                  <a:lnTo>
                    <a:pt x="14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2" name="Freeform 81"/>
            <p:cNvSpPr/>
            <p:nvPr/>
          </p:nvSpPr>
          <p:spPr bwMode="auto">
            <a:xfrm>
              <a:off x="4618038" y="4119563"/>
              <a:ext cx="71438" cy="93663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6" y="10"/>
                </a:cxn>
                <a:cxn ang="0">
                  <a:pos x="108" y="20"/>
                </a:cxn>
                <a:cxn ang="0">
                  <a:pos x="101" y="29"/>
                </a:cxn>
                <a:cxn ang="0">
                  <a:pos x="93" y="39"/>
                </a:cxn>
                <a:cxn ang="0">
                  <a:pos x="81" y="60"/>
                </a:cxn>
                <a:cxn ang="0">
                  <a:pos x="66" y="81"/>
                </a:cxn>
                <a:cxn ang="0">
                  <a:pos x="66" y="81"/>
                </a:cxn>
                <a:cxn ang="0">
                  <a:pos x="49" y="106"/>
                </a:cxn>
                <a:cxn ang="0">
                  <a:pos x="31" y="131"/>
                </a:cxn>
                <a:cxn ang="0">
                  <a:pos x="31" y="131"/>
                </a:cxn>
                <a:cxn ang="0">
                  <a:pos x="18" y="150"/>
                </a:cxn>
                <a:cxn ang="0">
                  <a:pos x="9" y="161"/>
                </a:cxn>
                <a:cxn ang="0">
                  <a:pos x="6" y="165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1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3" y="175"/>
                </a:cxn>
                <a:cxn ang="0">
                  <a:pos x="5" y="176"/>
                </a:cxn>
                <a:cxn ang="0">
                  <a:pos x="7" y="175"/>
                </a:cxn>
                <a:cxn ang="0">
                  <a:pos x="7" y="175"/>
                </a:cxn>
                <a:cxn ang="0">
                  <a:pos x="13" y="172"/>
                </a:cxn>
                <a:cxn ang="0">
                  <a:pos x="17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2" y="144"/>
                </a:cxn>
                <a:cxn ang="0">
                  <a:pos x="41" y="132"/>
                </a:cxn>
                <a:cxn ang="0">
                  <a:pos x="59" y="107"/>
                </a:cxn>
                <a:cxn ang="0">
                  <a:pos x="59" y="107"/>
                </a:cxn>
                <a:cxn ang="0">
                  <a:pos x="76" y="82"/>
                </a:cxn>
                <a:cxn ang="0">
                  <a:pos x="92" y="55"/>
                </a:cxn>
                <a:cxn ang="0">
                  <a:pos x="102" y="42"/>
                </a:cxn>
                <a:cxn ang="0">
                  <a:pos x="111" y="30"/>
                </a:cxn>
                <a:cxn ang="0">
                  <a:pos x="121" y="19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4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76">
                  <a:moveTo>
                    <a:pt x="126" y="1"/>
                  </a:moveTo>
                  <a:lnTo>
                    <a:pt x="126" y="1"/>
                  </a:lnTo>
                  <a:lnTo>
                    <a:pt x="116" y="10"/>
                  </a:lnTo>
                  <a:lnTo>
                    <a:pt x="108" y="20"/>
                  </a:lnTo>
                  <a:lnTo>
                    <a:pt x="101" y="29"/>
                  </a:lnTo>
                  <a:lnTo>
                    <a:pt x="93" y="39"/>
                  </a:lnTo>
                  <a:lnTo>
                    <a:pt x="81" y="60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49" y="106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18" y="150"/>
                  </a:lnTo>
                  <a:lnTo>
                    <a:pt x="9" y="161"/>
                  </a:lnTo>
                  <a:lnTo>
                    <a:pt x="6" y="165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1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3" y="175"/>
                  </a:lnTo>
                  <a:lnTo>
                    <a:pt x="5" y="176"/>
                  </a:lnTo>
                  <a:lnTo>
                    <a:pt x="7" y="175"/>
                  </a:lnTo>
                  <a:lnTo>
                    <a:pt x="7" y="175"/>
                  </a:lnTo>
                  <a:lnTo>
                    <a:pt x="13" y="172"/>
                  </a:lnTo>
                  <a:lnTo>
                    <a:pt x="17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2" y="144"/>
                  </a:lnTo>
                  <a:lnTo>
                    <a:pt x="41" y="132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76" y="82"/>
                  </a:lnTo>
                  <a:lnTo>
                    <a:pt x="92" y="55"/>
                  </a:lnTo>
                  <a:lnTo>
                    <a:pt x="102" y="42"/>
                  </a:lnTo>
                  <a:lnTo>
                    <a:pt x="111" y="30"/>
                  </a:lnTo>
                  <a:lnTo>
                    <a:pt x="121" y="19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4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3" name="Freeform 82"/>
            <p:cNvSpPr/>
            <p:nvPr/>
          </p:nvSpPr>
          <p:spPr bwMode="auto">
            <a:xfrm>
              <a:off x="4630738" y="4132263"/>
              <a:ext cx="82550" cy="112713"/>
            </a:xfrm>
            <a:custGeom>
              <a:avLst/>
              <a:gdLst/>
              <a:ahLst/>
              <a:cxnLst>
                <a:cxn ang="0">
                  <a:pos x="149" y="1"/>
                </a:cxn>
                <a:cxn ang="0">
                  <a:pos x="149" y="1"/>
                </a:cxn>
                <a:cxn ang="0">
                  <a:pos x="140" y="13"/>
                </a:cxn>
                <a:cxn ang="0">
                  <a:pos x="131" y="25"/>
                </a:cxn>
                <a:cxn ang="0">
                  <a:pos x="114" y="50"/>
                </a:cxn>
                <a:cxn ang="0">
                  <a:pos x="97" y="75"/>
                </a:cxn>
                <a:cxn ang="0">
                  <a:pos x="80" y="99"/>
                </a:cxn>
                <a:cxn ang="0">
                  <a:pos x="80" y="99"/>
                </a:cxn>
                <a:cxn ang="0">
                  <a:pos x="39" y="152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2" y="212"/>
                </a:cxn>
                <a:cxn ang="0">
                  <a:pos x="5" y="213"/>
                </a:cxn>
                <a:cxn ang="0">
                  <a:pos x="6" y="213"/>
                </a:cxn>
                <a:cxn ang="0">
                  <a:pos x="8" y="212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4" y="206"/>
                </a:cxn>
                <a:cxn ang="0">
                  <a:pos x="14" y="204"/>
                </a:cxn>
                <a:cxn ang="0">
                  <a:pos x="14" y="204"/>
                </a:cxn>
                <a:cxn ang="0">
                  <a:pos x="53" y="151"/>
                </a:cxn>
                <a:cxn ang="0">
                  <a:pos x="92" y="99"/>
                </a:cxn>
                <a:cxn ang="0">
                  <a:pos x="92" y="99"/>
                </a:cxn>
                <a:cxn ang="0">
                  <a:pos x="109" y="76"/>
                </a:cxn>
                <a:cxn ang="0">
                  <a:pos x="123" y="54"/>
                </a:cxn>
                <a:cxn ang="0">
                  <a:pos x="139" y="30"/>
                </a:cxn>
                <a:cxn ang="0">
                  <a:pos x="147" y="18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9" y="1"/>
                </a:cxn>
              </a:cxnLst>
              <a:rect l="0" t="0" r="r" b="b"/>
              <a:pathLst>
                <a:path w="156" h="213">
                  <a:moveTo>
                    <a:pt x="149" y="1"/>
                  </a:moveTo>
                  <a:lnTo>
                    <a:pt x="149" y="1"/>
                  </a:lnTo>
                  <a:lnTo>
                    <a:pt x="140" y="13"/>
                  </a:lnTo>
                  <a:lnTo>
                    <a:pt x="131" y="25"/>
                  </a:lnTo>
                  <a:lnTo>
                    <a:pt x="114" y="50"/>
                  </a:lnTo>
                  <a:lnTo>
                    <a:pt x="97" y="75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39" y="152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2" y="212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8" y="212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4" y="206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53" y="151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109" y="76"/>
                  </a:lnTo>
                  <a:lnTo>
                    <a:pt x="123" y="54"/>
                  </a:lnTo>
                  <a:lnTo>
                    <a:pt x="139" y="30"/>
                  </a:lnTo>
                  <a:lnTo>
                    <a:pt x="147" y="18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4" name="Freeform 83"/>
            <p:cNvSpPr/>
            <p:nvPr/>
          </p:nvSpPr>
          <p:spPr bwMode="auto">
            <a:xfrm>
              <a:off x="4664075" y="4144963"/>
              <a:ext cx="85725" cy="111125"/>
            </a:xfrm>
            <a:custGeom>
              <a:avLst/>
              <a:gdLst/>
              <a:ahLst/>
              <a:cxnLst>
                <a:cxn ang="0">
                  <a:pos x="152" y="3"/>
                </a:cxn>
                <a:cxn ang="0">
                  <a:pos x="152" y="3"/>
                </a:cxn>
                <a:cxn ang="0">
                  <a:pos x="150" y="8"/>
                </a:cxn>
                <a:cxn ang="0">
                  <a:pos x="147" y="12"/>
                </a:cxn>
                <a:cxn ang="0">
                  <a:pos x="139" y="22"/>
                </a:cxn>
                <a:cxn ang="0">
                  <a:pos x="131" y="33"/>
                </a:cxn>
                <a:cxn ang="0">
                  <a:pos x="124" y="41"/>
                </a:cxn>
                <a:cxn ang="0">
                  <a:pos x="124" y="41"/>
                </a:cxn>
                <a:cxn ang="0">
                  <a:pos x="86" y="97"/>
                </a:cxn>
                <a:cxn ang="0">
                  <a:pos x="86" y="97"/>
                </a:cxn>
                <a:cxn ang="0">
                  <a:pos x="66" y="124"/>
                </a:cxn>
                <a:cxn ang="0">
                  <a:pos x="45" y="150"/>
                </a:cxn>
                <a:cxn ang="0">
                  <a:pos x="1" y="201"/>
                </a:cxn>
                <a:cxn ang="0">
                  <a:pos x="1" y="201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8" y="208"/>
                </a:cxn>
                <a:cxn ang="0">
                  <a:pos x="8" y="208"/>
                </a:cxn>
                <a:cxn ang="0">
                  <a:pos x="52" y="155"/>
                </a:cxn>
                <a:cxn ang="0">
                  <a:pos x="74" y="129"/>
                </a:cxn>
                <a:cxn ang="0">
                  <a:pos x="94" y="101"/>
                </a:cxn>
                <a:cxn ang="0">
                  <a:pos x="94" y="101"/>
                </a:cxn>
                <a:cxn ang="0">
                  <a:pos x="113" y="74"/>
                </a:cxn>
                <a:cxn ang="0">
                  <a:pos x="133" y="46"/>
                </a:cxn>
                <a:cxn ang="0">
                  <a:pos x="133" y="46"/>
                </a:cxn>
                <a:cxn ang="0">
                  <a:pos x="140" y="36"/>
                </a:cxn>
                <a:cxn ang="0">
                  <a:pos x="148" y="27"/>
                </a:cxn>
                <a:cxn ang="0">
                  <a:pos x="156" y="16"/>
                </a:cxn>
                <a:cxn ang="0">
                  <a:pos x="159" y="11"/>
                </a:cxn>
                <a:cxn ang="0">
                  <a:pos x="162" y="6"/>
                </a:cxn>
                <a:cxn ang="0">
                  <a:pos x="162" y="6"/>
                </a:cxn>
                <a:cxn ang="0">
                  <a:pos x="162" y="4"/>
                </a:cxn>
                <a:cxn ang="0">
                  <a:pos x="161" y="2"/>
                </a:cxn>
                <a:cxn ang="0">
                  <a:pos x="160" y="1"/>
                </a:cxn>
                <a:cxn ang="0">
                  <a:pos x="158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2"/>
                </a:cxn>
                <a:cxn ang="0">
                  <a:pos x="152" y="3"/>
                </a:cxn>
                <a:cxn ang="0">
                  <a:pos x="152" y="3"/>
                </a:cxn>
              </a:cxnLst>
              <a:rect l="0" t="0" r="r" b="b"/>
              <a:pathLst>
                <a:path w="162" h="209">
                  <a:moveTo>
                    <a:pt x="152" y="3"/>
                  </a:moveTo>
                  <a:lnTo>
                    <a:pt x="152" y="3"/>
                  </a:lnTo>
                  <a:lnTo>
                    <a:pt x="150" y="8"/>
                  </a:lnTo>
                  <a:lnTo>
                    <a:pt x="147" y="12"/>
                  </a:lnTo>
                  <a:lnTo>
                    <a:pt x="139" y="22"/>
                  </a:lnTo>
                  <a:lnTo>
                    <a:pt x="131" y="33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86" y="97"/>
                  </a:lnTo>
                  <a:lnTo>
                    <a:pt x="86" y="97"/>
                  </a:lnTo>
                  <a:lnTo>
                    <a:pt x="66" y="124"/>
                  </a:lnTo>
                  <a:lnTo>
                    <a:pt x="45" y="150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52" y="155"/>
                  </a:lnTo>
                  <a:lnTo>
                    <a:pt x="74" y="129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113" y="74"/>
                  </a:lnTo>
                  <a:lnTo>
                    <a:pt x="133" y="46"/>
                  </a:lnTo>
                  <a:lnTo>
                    <a:pt x="133" y="46"/>
                  </a:lnTo>
                  <a:lnTo>
                    <a:pt x="140" y="36"/>
                  </a:lnTo>
                  <a:lnTo>
                    <a:pt x="148" y="27"/>
                  </a:lnTo>
                  <a:lnTo>
                    <a:pt x="156" y="16"/>
                  </a:lnTo>
                  <a:lnTo>
                    <a:pt x="159" y="11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62" y="4"/>
                  </a:lnTo>
                  <a:lnTo>
                    <a:pt x="161" y="2"/>
                  </a:lnTo>
                  <a:lnTo>
                    <a:pt x="160" y="1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2"/>
                  </a:lnTo>
                  <a:lnTo>
                    <a:pt x="152" y="3"/>
                  </a:lnTo>
                  <a:lnTo>
                    <a:pt x="1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5" name="Freeform 84"/>
            <p:cNvSpPr/>
            <p:nvPr/>
          </p:nvSpPr>
          <p:spPr bwMode="auto">
            <a:xfrm>
              <a:off x="4706938" y="4162425"/>
              <a:ext cx="74613" cy="112713"/>
            </a:xfrm>
            <a:custGeom>
              <a:avLst/>
              <a:gdLst/>
              <a:ahLst/>
              <a:cxnLst>
                <a:cxn ang="0">
                  <a:pos x="134" y="5"/>
                </a:cxn>
                <a:cxn ang="0">
                  <a:pos x="134" y="5"/>
                </a:cxn>
                <a:cxn ang="0">
                  <a:pos x="133" y="11"/>
                </a:cxn>
                <a:cxn ang="0">
                  <a:pos x="131" y="18"/>
                </a:cxn>
                <a:cxn ang="0">
                  <a:pos x="123" y="32"/>
                </a:cxn>
                <a:cxn ang="0">
                  <a:pos x="115" y="45"/>
                </a:cxn>
                <a:cxn ang="0">
                  <a:pos x="108" y="58"/>
                </a:cxn>
                <a:cxn ang="0">
                  <a:pos x="108" y="58"/>
                </a:cxn>
                <a:cxn ang="0">
                  <a:pos x="93" y="85"/>
                </a:cxn>
                <a:cxn ang="0">
                  <a:pos x="86" y="98"/>
                </a:cxn>
                <a:cxn ang="0">
                  <a:pos x="78" y="112"/>
                </a:cxn>
                <a:cxn ang="0">
                  <a:pos x="78" y="112"/>
                </a:cxn>
                <a:cxn ang="0">
                  <a:pos x="59" y="136"/>
                </a:cxn>
                <a:cxn ang="0">
                  <a:pos x="40" y="159"/>
                </a:cxn>
                <a:cxn ang="0">
                  <a:pos x="21" y="18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1"/>
                </a:cxn>
                <a:cxn ang="0">
                  <a:pos x="3" y="212"/>
                </a:cxn>
                <a:cxn ang="0">
                  <a:pos x="6" y="213"/>
                </a:cxn>
                <a:cxn ang="0">
                  <a:pos x="8" y="213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30" y="186"/>
                </a:cxn>
                <a:cxn ang="0">
                  <a:pos x="51" y="160"/>
                </a:cxn>
                <a:cxn ang="0">
                  <a:pos x="71" y="136"/>
                </a:cxn>
                <a:cxn ang="0">
                  <a:pos x="90" y="110"/>
                </a:cxn>
                <a:cxn ang="0">
                  <a:pos x="90" y="110"/>
                </a:cxn>
                <a:cxn ang="0">
                  <a:pos x="100" y="94"/>
                </a:cxn>
                <a:cxn ang="0">
                  <a:pos x="109" y="79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36" y="27"/>
                </a:cxn>
                <a:cxn ang="0">
                  <a:pos x="141" y="16"/>
                </a:cxn>
                <a:cxn ang="0">
                  <a:pos x="142" y="10"/>
                </a:cxn>
                <a:cxn ang="0">
                  <a:pos x="143" y="5"/>
                </a:cxn>
                <a:cxn ang="0">
                  <a:pos x="143" y="5"/>
                </a:cxn>
                <a:cxn ang="0">
                  <a:pos x="143" y="3"/>
                </a:cxn>
                <a:cxn ang="0">
                  <a:pos x="142" y="1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1"/>
                </a:cxn>
                <a:cxn ang="0">
                  <a:pos x="135" y="3"/>
                </a:cxn>
                <a:cxn ang="0">
                  <a:pos x="134" y="5"/>
                </a:cxn>
                <a:cxn ang="0">
                  <a:pos x="134" y="5"/>
                </a:cxn>
              </a:cxnLst>
              <a:rect l="0" t="0" r="r" b="b"/>
              <a:pathLst>
                <a:path w="143" h="213">
                  <a:moveTo>
                    <a:pt x="134" y="5"/>
                  </a:moveTo>
                  <a:lnTo>
                    <a:pt x="134" y="5"/>
                  </a:lnTo>
                  <a:lnTo>
                    <a:pt x="133" y="11"/>
                  </a:lnTo>
                  <a:lnTo>
                    <a:pt x="131" y="18"/>
                  </a:lnTo>
                  <a:lnTo>
                    <a:pt x="123" y="32"/>
                  </a:lnTo>
                  <a:lnTo>
                    <a:pt x="115" y="45"/>
                  </a:lnTo>
                  <a:lnTo>
                    <a:pt x="108" y="58"/>
                  </a:lnTo>
                  <a:lnTo>
                    <a:pt x="108" y="58"/>
                  </a:lnTo>
                  <a:lnTo>
                    <a:pt x="93" y="85"/>
                  </a:lnTo>
                  <a:lnTo>
                    <a:pt x="86" y="98"/>
                  </a:lnTo>
                  <a:lnTo>
                    <a:pt x="78" y="112"/>
                  </a:lnTo>
                  <a:lnTo>
                    <a:pt x="78" y="112"/>
                  </a:lnTo>
                  <a:lnTo>
                    <a:pt x="59" y="136"/>
                  </a:lnTo>
                  <a:lnTo>
                    <a:pt x="40" y="159"/>
                  </a:lnTo>
                  <a:lnTo>
                    <a:pt x="21" y="18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1"/>
                  </a:lnTo>
                  <a:lnTo>
                    <a:pt x="3" y="212"/>
                  </a:lnTo>
                  <a:lnTo>
                    <a:pt x="6" y="213"/>
                  </a:lnTo>
                  <a:lnTo>
                    <a:pt x="8" y="213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30" y="186"/>
                  </a:lnTo>
                  <a:lnTo>
                    <a:pt x="51" y="160"/>
                  </a:lnTo>
                  <a:lnTo>
                    <a:pt x="71" y="136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100" y="94"/>
                  </a:lnTo>
                  <a:lnTo>
                    <a:pt x="109" y="79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36" y="27"/>
                  </a:lnTo>
                  <a:lnTo>
                    <a:pt x="141" y="16"/>
                  </a:lnTo>
                  <a:lnTo>
                    <a:pt x="142" y="10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3"/>
                  </a:lnTo>
                  <a:lnTo>
                    <a:pt x="142" y="1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1"/>
                  </a:lnTo>
                  <a:lnTo>
                    <a:pt x="135" y="3"/>
                  </a:lnTo>
                  <a:lnTo>
                    <a:pt x="134" y="5"/>
                  </a:lnTo>
                  <a:lnTo>
                    <a:pt x="1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6" name="Freeform 85"/>
            <p:cNvSpPr/>
            <p:nvPr/>
          </p:nvSpPr>
          <p:spPr bwMode="auto">
            <a:xfrm>
              <a:off x="4729163" y="4187825"/>
              <a:ext cx="76200" cy="111125"/>
            </a:xfrm>
            <a:custGeom>
              <a:avLst/>
              <a:gdLst/>
              <a:ahLst/>
              <a:cxnLst>
                <a:cxn ang="0">
                  <a:pos x="134" y="4"/>
                </a:cxn>
                <a:cxn ang="0">
                  <a:pos x="134" y="4"/>
                </a:cxn>
                <a:cxn ang="0">
                  <a:pos x="132" y="10"/>
                </a:cxn>
                <a:cxn ang="0">
                  <a:pos x="130" y="15"/>
                </a:cxn>
                <a:cxn ang="0">
                  <a:pos x="125" y="26"/>
                </a:cxn>
                <a:cxn ang="0">
                  <a:pos x="118" y="37"/>
                </a:cxn>
                <a:cxn ang="0">
                  <a:pos x="110" y="46"/>
                </a:cxn>
                <a:cxn ang="0">
                  <a:pos x="110" y="46"/>
                </a:cxn>
                <a:cxn ang="0">
                  <a:pos x="102" y="60"/>
                </a:cxn>
                <a:cxn ang="0">
                  <a:pos x="94" y="73"/>
                </a:cxn>
                <a:cxn ang="0">
                  <a:pos x="85" y="86"/>
                </a:cxn>
                <a:cxn ang="0">
                  <a:pos x="77" y="100"/>
                </a:cxn>
                <a:cxn ang="0">
                  <a:pos x="77" y="100"/>
                </a:cxn>
                <a:cxn ang="0">
                  <a:pos x="58" y="126"/>
                </a:cxn>
                <a:cxn ang="0">
                  <a:pos x="39" y="151"/>
                </a:cxn>
                <a:cxn ang="0">
                  <a:pos x="19" y="177"/>
                </a:cxn>
                <a:cxn ang="0">
                  <a:pos x="1" y="203"/>
                </a:cxn>
                <a:cxn ang="0">
                  <a:pos x="1" y="203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4" y="210"/>
                </a:cxn>
                <a:cxn ang="0">
                  <a:pos x="7" y="210"/>
                </a:cxn>
                <a:cxn ang="0">
                  <a:pos x="7" y="210"/>
                </a:cxn>
                <a:cxn ang="0">
                  <a:pos x="10" y="209"/>
                </a:cxn>
                <a:cxn ang="0">
                  <a:pos x="12" y="207"/>
                </a:cxn>
                <a:cxn ang="0">
                  <a:pos x="14" y="205"/>
                </a:cxn>
                <a:cxn ang="0">
                  <a:pos x="15" y="202"/>
                </a:cxn>
                <a:cxn ang="0">
                  <a:pos x="15" y="202"/>
                </a:cxn>
                <a:cxn ang="0">
                  <a:pos x="15" y="201"/>
                </a:cxn>
                <a:cxn ang="0">
                  <a:pos x="15" y="201"/>
                </a:cxn>
                <a:cxn ang="0">
                  <a:pos x="33" y="175"/>
                </a:cxn>
                <a:cxn ang="0">
                  <a:pos x="52" y="149"/>
                </a:cxn>
                <a:cxn ang="0">
                  <a:pos x="71" y="124"/>
                </a:cxn>
                <a:cxn ang="0">
                  <a:pos x="90" y="98"/>
                </a:cxn>
                <a:cxn ang="0">
                  <a:pos x="90" y="98"/>
                </a:cxn>
                <a:cxn ang="0">
                  <a:pos x="99" y="84"/>
                </a:cxn>
                <a:cxn ang="0">
                  <a:pos x="106" y="71"/>
                </a:cxn>
                <a:cxn ang="0">
                  <a:pos x="114" y="57"/>
                </a:cxn>
                <a:cxn ang="0">
                  <a:pos x="123" y="45"/>
                </a:cxn>
                <a:cxn ang="0">
                  <a:pos x="123" y="45"/>
                </a:cxn>
                <a:cxn ang="0">
                  <a:pos x="129" y="36"/>
                </a:cxn>
                <a:cxn ang="0">
                  <a:pos x="135" y="26"/>
                </a:cxn>
                <a:cxn ang="0">
                  <a:pos x="140" y="17"/>
                </a:cxn>
                <a:cxn ang="0">
                  <a:pos x="143" y="7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4" y="2"/>
                </a:cxn>
                <a:cxn ang="0">
                  <a:pos x="134" y="4"/>
                </a:cxn>
                <a:cxn ang="0">
                  <a:pos x="134" y="4"/>
                </a:cxn>
              </a:cxnLst>
              <a:rect l="0" t="0" r="r" b="b"/>
              <a:pathLst>
                <a:path w="143" h="210">
                  <a:moveTo>
                    <a:pt x="134" y="4"/>
                  </a:moveTo>
                  <a:lnTo>
                    <a:pt x="134" y="4"/>
                  </a:lnTo>
                  <a:lnTo>
                    <a:pt x="132" y="10"/>
                  </a:lnTo>
                  <a:lnTo>
                    <a:pt x="130" y="15"/>
                  </a:lnTo>
                  <a:lnTo>
                    <a:pt x="125" y="26"/>
                  </a:lnTo>
                  <a:lnTo>
                    <a:pt x="118" y="37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2" y="60"/>
                  </a:lnTo>
                  <a:lnTo>
                    <a:pt x="94" y="73"/>
                  </a:lnTo>
                  <a:lnTo>
                    <a:pt x="85" y="86"/>
                  </a:lnTo>
                  <a:lnTo>
                    <a:pt x="77" y="100"/>
                  </a:lnTo>
                  <a:lnTo>
                    <a:pt x="77" y="100"/>
                  </a:lnTo>
                  <a:lnTo>
                    <a:pt x="58" y="126"/>
                  </a:lnTo>
                  <a:lnTo>
                    <a:pt x="39" y="151"/>
                  </a:lnTo>
                  <a:lnTo>
                    <a:pt x="19" y="177"/>
                  </a:lnTo>
                  <a:lnTo>
                    <a:pt x="1" y="203"/>
                  </a:lnTo>
                  <a:lnTo>
                    <a:pt x="1" y="203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4" y="210"/>
                  </a:lnTo>
                  <a:lnTo>
                    <a:pt x="7" y="210"/>
                  </a:lnTo>
                  <a:lnTo>
                    <a:pt x="7" y="210"/>
                  </a:lnTo>
                  <a:lnTo>
                    <a:pt x="10" y="209"/>
                  </a:lnTo>
                  <a:lnTo>
                    <a:pt x="12" y="207"/>
                  </a:lnTo>
                  <a:lnTo>
                    <a:pt x="14" y="205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5" y="201"/>
                  </a:lnTo>
                  <a:lnTo>
                    <a:pt x="15" y="201"/>
                  </a:lnTo>
                  <a:lnTo>
                    <a:pt x="33" y="175"/>
                  </a:lnTo>
                  <a:lnTo>
                    <a:pt x="52" y="149"/>
                  </a:lnTo>
                  <a:lnTo>
                    <a:pt x="71" y="124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9" y="84"/>
                  </a:lnTo>
                  <a:lnTo>
                    <a:pt x="106" y="71"/>
                  </a:lnTo>
                  <a:lnTo>
                    <a:pt x="114" y="57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9" y="36"/>
                  </a:lnTo>
                  <a:lnTo>
                    <a:pt x="135" y="26"/>
                  </a:lnTo>
                  <a:lnTo>
                    <a:pt x="140" y="17"/>
                  </a:lnTo>
                  <a:lnTo>
                    <a:pt x="143" y="7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2"/>
                  </a:lnTo>
                  <a:lnTo>
                    <a:pt x="134" y="4"/>
                  </a:lnTo>
                  <a:lnTo>
                    <a:pt x="1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7" name="Freeform 86"/>
            <p:cNvSpPr/>
            <p:nvPr/>
          </p:nvSpPr>
          <p:spPr bwMode="auto">
            <a:xfrm>
              <a:off x="4757738" y="4208463"/>
              <a:ext cx="71438" cy="107950"/>
            </a:xfrm>
            <a:custGeom>
              <a:avLst/>
              <a:gdLst/>
              <a:ahLst/>
              <a:cxnLst>
                <a:cxn ang="0">
                  <a:pos x="129" y="3"/>
                </a:cxn>
                <a:cxn ang="0">
                  <a:pos x="129" y="3"/>
                </a:cxn>
                <a:cxn ang="0">
                  <a:pos x="126" y="14"/>
                </a:cxn>
                <a:cxn ang="0">
                  <a:pos x="121" y="25"/>
                </a:cxn>
                <a:cxn ang="0">
                  <a:pos x="115" y="35"/>
                </a:cxn>
                <a:cxn ang="0">
                  <a:pos x="109" y="44"/>
                </a:cxn>
                <a:cxn ang="0">
                  <a:pos x="109" y="44"/>
                </a:cxn>
                <a:cxn ang="0">
                  <a:pos x="100" y="57"/>
                </a:cxn>
                <a:cxn ang="0">
                  <a:pos x="93" y="69"/>
                </a:cxn>
                <a:cxn ang="0">
                  <a:pos x="77" y="95"/>
                </a:cxn>
                <a:cxn ang="0">
                  <a:pos x="77" y="95"/>
                </a:cxn>
                <a:cxn ang="0">
                  <a:pos x="59" y="121"/>
                </a:cxn>
                <a:cxn ang="0">
                  <a:pos x="41" y="147"/>
                </a:cxn>
                <a:cxn ang="0">
                  <a:pos x="21" y="17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13" y="198"/>
                </a:cxn>
                <a:cxn ang="0">
                  <a:pos x="13" y="198"/>
                </a:cxn>
                <a:cxn ang="0">
                  <a:pos x="14" y="196"/>
                </a:cxn>
                <a:cxn ang="0">
                  <a:pos x="14" y="196"/>
                </a:cxn>
                <a:cxn ang="0">
                  <a:pos x="32" y="172"/>
                </a:cxn>
                <a:cxn ang="0">
                  <a:pos x="51" y="149"/>
                </a:cxn>
                <a:cxn ang="0">
                  <a:pos x="68" y="124"/>
                </a:cxn>
                <a:cxn ang="0">
                  <a:pos x="84" y="100"/>
                </a:cxn>
                <a:cxn ang="0">
                  <a:pos x="84" y="100"/>
                </a:cxn>
                <a:cxn ang="0">
                  <a:pos x="101" y="74"/>
                </a:cxn>
                <a:cxn ang="0">
                  <a:pos x="108" y="62"/>
                </a:cxn>
                <a:cxn ang="0">
                  <a:pos x="117" y="50"/>
                </a:cxn>
                <a:cxn ang="0">
                  <a:pos x="117" y="50"/>
                </a:cxn>
                <a:cxn ang="0">
                  <a:pos x="124" y="39"/>
                </a:cxn>
                <a:cxn ang="0">
                  <a:pos x="130" y="29"/>
                </a:cxn>
                <a:cxn ang="0">
                  <a:pos x="134" y="17"/>
                </a:cxn>
                <a:cxn ang="0">
                  <a:pos x="137" y="5"/>
                </a:cxn>
                <a:cxn ang="0">
                  <a:pos x="137" y="5"/>
                </a:cxn>
                <a:cxn ang="0">
                  <a:pos x="137" y="3"/>
                </a:cxn>
                <a:cxn ang="0">
                  <a:pos x="137" y="2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1"/>
                </a:cxn>
                <a:cxn ang="0">
                  <a:pos x="129" y="3"/>
                </a:cxn>
                <a:cxn ang="0">
                  <a:pos x="129" y="3"/>
                </a:cxn>
              </a:cxnLst>
              <a:rect l="0" t="0" r="r" b="b"/>
              <a:pathLst>
                <a:path w="137" h="204">
                  <a:moveTo>
                    <a:pt x="129" y="3"/>
                  </a:moveTo>
                  <a:lnTo>
                    <a:pt x="129" y="3"/>
                  </a:lnTo>
                  <a:lnTo>
                    <a:pt x="126" y="14"/>
                  </a:lnTo>
                  <a:lnTo>
                    <a:pt x="121" y="25"/>
                  </a:lnTo>
                  <a:lnTo>
                    <a:pt x="115" y="35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00" y="57"/>
                  </a:lnTo>
                  <a:lnTo>
                    <a:pt x="93" y="69"/>
                  </a:lnTo>
                  <a:lnTo>
                    <a:pt x="77" y="95"/>
                  </a:lnTo>
                  <a:lnTo>
                    <a:pt x="77" y="95"/>
                  </a:lnTo>
                  <a:lnTo>
                    <a:pt x="59" y="121"/>
                  </a:lnTo>
                  <a:lnTo>
                    <a:pt x="41" y="147"/>
                  </a:lnTo>
                  <a:lnTo>
                    <a:pt x="21" y="17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13" y="198"/>
                  </a:lnTo>
                  <a:lnTo>
                    <a:pt x="13" y="198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32" y="172"/>
                  </a:lnTo>
                  <a:lnTo>
                    <a:pt x="51" y="149"/>
                  </a:lnTo>
                  <a:lnTo>
                    <a:pt x="68" y="124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101" y="74"/>
                  </a:lnTo>
                  <a:lnTo>
                    <a:pt x="108" y="62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24" y="39"/>
                  </a:lnTo>
                  <a:lnTo>
                    <a:pt x="130" y="29"/>
                  </a:lnTo>
                  <a:lnTo>
                    <a:pt x="134" y="17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3"/>
                  </a:lnTo>
                  <a:lnTo>
                    <a:pt x="137" y="2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1"/>
                  </a:lnTo>
                  <a:lnTo>
                    <a:pt x="129" y="3"/>
                  </a:lnTo>
                  <a:lnTo>
                    <a:pt x="1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8" name="Freeform 87"/>
            <p:cNvSpPr/>
            <p:nvPr/>
          </p:nvSpPr>
          <p:spPr bwMode="auto">
            <a:xfrm>
              <a:off x="4767263" y="4238625"/>
              <a:ext cx="82550" cy="119063"/>
            </a:xfrm>
            <a:custGeom>
              <a:avLst/>
              <a:gdLst/>
              <a:ahLst/>
              <a:cxnLst>
                <a:cxn ang="0">
                  <a:pos x="147" y="3"/>
                </a:cxn>
                <a:cxn ang="0">
                  <a:pos x="147" y="3"/>
                </a:cxn>
                <a:cxn ang="0">
                  <a:pos x="146" y="9"/>
                </a:cxn>
                <a:cxn ang="0">
                  <a:pos x="144" y="15"/>
                </a:cxn>
                <a:cxn ang="0">
                  <a:pos x="139" y="27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16" y="64"/>
                </a:cxn>
                <a:cxn ang="0">
                  <a:pos x="107" y="79"/>
                </a:cxn>
                <a:cxn ang="0">
                  <a:pos x="86" y="107"/>
                </a:cxn>
                <a:cxn ang="0">
                  <a:pos x="86" y="107"/>
                </a:cxn>
                <a:cxn ang="0">
                  <a:pos x="66" y="135"/>
                </a:cxn>
                <a:cxn ang="0">
                  <a:pos x="46" y="162"/>
                </a:cxn>
                <a:cxn ang="0">
                  <a:pos x="24" y="188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4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5"/>
                </a:cxn>
                <a:cxn ang="0">
                  <a:pos x="53" y="168"/>
                </a:cxn>
                <a:cxn ang="0">
                  <a:pos x="74" y="140"/>
                </a:cxn>
                <a:cxn ang="0">
                  <a:pos x="94" y="112"/>
                </a:cxn>
                <a:cxn ang="0">
                  <a:pos x="94" y="112"/>
                </a:cxn>
                <a:cxn ang="0">
                  <a:pos x="114" y="83"/>
                </a:cxn>
                <a:cxn ang="0">
                  <a:pos x="134" y="55"/>
                </a:cxn>
                <a:cxn ang="0">
                  <a:pos x="134" y="55"/>
                </a:cxn>
                <a:cxn ang="0">
                  <a:pos x="141" y="43"/>
                </a:cxn>
                <a:cxn ang="0">
                  <a:pos x="148" y="31"/>
                </a:cxn>
                <a:cxn ang="0">
                  <a:pos x="153" y="18"/>
                </a:cxn>
                <a:cxn ang="0">
                  <a:pos x="155" y="12"/>
                </a:cxn>
                <a:cxn ang="0">
                  <a:pos x="156" y="6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2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8" y="1"/>
                </a:cxn>
                <a:cxn ang="0">
                  <a:pos x="147" y="3"/>
                </a:cxn>
                <a:cxn ang="0">
                  <a:pos x="147" y="3"/>
                </a:cxn>
              </a:cxnLst>
              <a:rect l="0" t="0" r="r" b="b"/>
              <a:pathLst>
                <a:path w="156" h="224">
                  <a:moveTo>
                    <a:pt x="147" y="3"/>
                  </a:moveTo>
                  <a:lnTo>
                    <a:pt x="147" y="3"/>
                  </a:lnTo>
                  <a:lnTo>
                    <a:pt x="146" y="9"/>
                  </a:lnTo>
                  <a:lnTo>
                    <a:pt x="144" y="15"/>
                  </a:lnTo>
                  <a:lnTo>
                    <a:pt x="139" y="27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6" y="64"/>
                  </a:lnTo>
                  <a:lnTo>
                    <a:pt x="107" y="79"/>
                  </a:lnTo>
                  <a:lnTo>
                    <a:pt x="86" y="107"/>
                  </a:lnTo>
                  <a:lnTo>
                    <a:pt x="86" y="107"/>
                  </a:lnTo>
                  <a:lnTo>
                    <a:pt x="66" y="135"/>
                  </a:lnTo>
                  <a:lnTo>
                    <a:pt x="46" y="162"/>
                  </a:lnTo>
                  <a:lnTo>
                    <a:pt x="24" y="188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4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5"/>
                  </a:lnTo>
                  <a:lnTo>
                    <a:pt x="53" y="168"/>
                  </a:lnTo>
                  <a:lnTo>
                    <a:pt x="74" y="140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114" y="83"/>
                  </a:lnTo>
                  <a:lnTo>
                    <a:pt x="134" y="55"/>
                  </a:lnTo>
                  <a:lnTo>
                    <a:pt x="134" y="55"/>
                  </a:lnTo>
                  <a:lnTo>
                    <a:pt x="141" y="43"/>
                  </a:lnTo>
                  <a:lnTo>
                    <a:pt x="148" y="31"/>
                  </a:lnTo>
                  <a:lnTo>
                    <a:pt x="153" y="18"/>
                  </a:lnTo>
                  <a:lnTo>
                    <a:pt x="155" y="12"/>
                  </a:lnTo>
                  <a:lnTo>
                    <a:pt x="156" y="6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2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8" y="1"/>
                  </a:lnTo>
                  <a:lnTo>
                    <a:pt x="147" y="3"/>
                  </a:lnTo>
                  <a:lnTo>
                    <a:pt x="1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9" name="Freeform 88"/>
            <p:cNvSpPr/>
            <p:nvPr/>
          </p:nvSpPr>
          <p:spPr bwMode="auto">
            <a:xfrm>
              <a:off x="4779963" y="4270375"/>
              <a:ext cx="90488" cy="128588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61" y="4"/>
                </a:cxn>
                <a:cxn ang="0">
                  <a:pos x="159" y="13"/>
                </a:cxn>
                <a:cxn ang="0">
                  <a:pos x="155" y="22"/>
                </a:cxn>
                <a:cxn ang="0">
                  <a:pos x="150" y="31"/>
                </a:cxn>
                <a:cxn ang="0">
                  <a:pos x="144" y="39"/>
                </a:cxn>
                <a:cxn ang="0">
                  <a:pos x="130" y="56"/>
                </a:cxn>
                <a:cxn ang="0">
                  <a:pos x="118" y="70"/>
                </a:cxn>
                <a:cxn ang="0">
                  <a:pos x="118" y="70"/>
                </a:cxn>
                <a:cxn ang="0">
                  <a:pos x="96" y="98"/>
                </a:cxn>
                <a:cxn ang="0">
                  <a:pos x="74" y="127"/>
                </a:cxn>
                <a:cxn ang="0">
                  <a:pos x="74" y="127"/>
                </a:cxn>
                <a:cxn ang="0">
                  <a:pos x="51" y="160"/>
                </a:cxn>
                <a:cxn ang="0">
                  <a:pos x="26" y="193"/>
                </a:cxn>
                <a:cxn ang="0">
                  <a:pos x="26" y="193"/>
                </a:cxn>
                <a:cxn ang="0">
                  <a:pos x="18" y="202"/>
                </a:cxn>
                <a:cxn ang="0">
                  <a:pos x="10" y="213"/>
                </a:cxn>
                <a:cxn ang="0">
                  <a:pos x="4" y="225"/>
                </a:cxn>
                <a:cxn ang="0">
                  <a:pos x="2" y="231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1" y="240"/>
                </a:cxn>
                <a:cxn ang="0">
                  <a:pos x="2" y="243"/>
                </a:cxn>
                <a:cxn ang="0">
                  <a:pos x="3" y="243"/>
                </a:cxn>
                <a:cxn ang="0">
                  <a:pos x="5" y="243"/>
                </a:cxn>
                <a:cxn ang="0">
                  <a:pos x="7" y="243"/>
                </a:cxn>
                <a:cxn ang="0">
                  <a:pos x="8" y="241"/>
                </a:cxn>
                <a:cxn ang="0">
                  <a:pos x="9" y="239"/>
                </a:cxn>
                <a:cxn ang="0">
                  <a:pos x="9" y="239"/>
                </a:cxn>
                <a:cxn ang="0">
                  <a:pos x="11" y="232"/>
                </a:cxn>
                <a:cxn ang="0">
                  <a:pos x="15" y="224"/>
                </a:cxn>
                <a:cxn ang="0">
                  <a:pos x="19" y="217"/>
                </a:cxn>
                <a:cxn ang="0">
                  <a:pos x="24" y="209"/>
                </a:cxn>
                <a:cxn ang="0">
                  <a:pos x="35" y="196"/>
                </a:cxn>
                <a:cxn ang="0">
                  <a:pos x="44" y="182"/>
                </a:cxn>
                <a:cxn ang="0">
                  <a:pos x="44" y="182"/>
                </a:cxn>
                <a:cxn ang="0">
                  <a:pos x="69" y="150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17" y="87"/>
                </a:cxn>
                <a:cxn ang="0">
                  <a:pos x="141" y="57"/>
                </a:cxn>
                <a:cxn ang="0">
                  <a:pos x="141" y="57"/>
                </a:cxn>
                <a:cxn ang="0">
                  <a:pos x="150" y="46"/>
                </a:cxn>
                <a:cxn ang="0">
                  <a:pos x="158" y="33"/>
                </a:cxn>
                <a:cxn ang="0">
                  <a:pos x="167" y="20"/>
                </a:cxn>
                <a:cxn ang="0">
                  <a:pos x="169" y="13"/>
                </a:cxn>
                <a:cxn ang="0">
                  <a:pos x="171" y="6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7" y="1"/>
                </a:cxn>
                <a:cxn ang="0">
                  <a:pos x="166" y="0"/>
                </a:cxn>
                <a:cxn ang="0">
                  <a:pos x="164" y="1"/>
                </a:cxn>
                <a:cxn ang="0">
                  <a:pos x="163" y="2"/>
                </a:cxn>
                <a:cxn ang="0">
                  <a:pos x="161" y="4"/>
                </a:cxn>
                <a:cxn ang="0">
                  <a:pos x="161" y="4"/>
                </a:cxn>
              </a:cxnLst>
              <a:rect l="0" t="0" r="r" b="b"/>
              <a:pathLst>
                <a:path w="171" h="243">
                  <a:moveTo>
                    <a:pt x="161" y="4"/>
                  </a:moveTo>
                  <a:lnTo>
                    <a:pt x="161" y="4"/>
                  </a:lnTo>
                  <a:lnTo>
                    <a:pt x="159" y="13"/>
                  </a:lnTo>
                  <a:lnTo>
                    <a:pt x="155" y="22"/>
                  </a:lnTo>
                  <a:lnTo>
                    <a:pt x="150" y="31"/>
                  </a:lnTo>
                  <a:lnTo>
                    <a:pt x="144" y="39"/>
                  </a:lnTo>
                  <a:lnTo>
                    <a:pt x="130" y="56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96" y="98"/>
                  </a:lnTo>
                  <a:lnTo>
                    <a:pt x="74" y="127"/>
                  </a:lnTo>
                  <a:lnTo>
                    <a:pt x="74" y="127"/>
                  </a:lnTo>
                  <a:lnTo>
                    <a:pt x="51" y="16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18" y="202"/>
                  </a:lnTo>
                  <a:lnTo>
                    <a:pt x="10" y="213"/>
                  </a:lnTo>
                  <a:lnTo>
                    <a:pt x="4" y="225"/>
                  </a:lnTo>
                  <a:lnTo>
                    <a:pt x="2" y="231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1" y="240"/>
                  </a:lnTo>
                  <a:lnTo>
                    <a:pt x="2" y="243"/>
                  </a:lnTo>
                  <a:lnTo>
                    <a:pt x="3" y="243"/>
                  </a:lnTo>
                  <a:lnTo>
                    <a:pt x="5" y="243"/>
                  </a:lnTo>
                  <a:lnTo>
                    <a:pt x="7" y="243"/>
                  </a:lnTo>
                  <a:lnTo>
                    <a:pt x="8" y="241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11" y="232"/>
                  </a:lnTo>
                  <a:lnTo>
                    <a:pt x="15" y="224"/>
                  </a:lnTo>
                  <a:lnTo>
                    <a:pt x="19" y="217"/>
                  </a:lnTo>
                  <a:lnTo>
                    <a:pt x="24" y="209"/>
                  </a:lnTo>
                  <a:lnTo>
                    <a:pt x="35" y="196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69" y="150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17" y="87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50" y="46"/>
                  </a:lnTo>
                  <a:lnTo>
                    <a:pt x="158" y="33"/>
                  </a:lnTo>
                  <a:lnTo>
                    <a:pt x="167" y="20"/>
                  </a:lnTo>
                  <a:lnTo>
                    <a:pt x="169" y="13"/>
                  </a:lnTo>
                  <a:lnTo>
                    <a:pt x="171" y="6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7" y="1"/>
                  </a:lnTo>
                  <a:lnTo>
                    <a:pt x="166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0" name="Freeform 89"/>
            <p:cNvSpPr/>
            <p:nvPr/>
          </p:nvSpPr>
          <p:spPr bwMode="auto">
            <a:xfrm>
              <a:off x="4784725" y="4294188"/>
              <a:ext cx="106363" cy="146050"/>
            </a:xfrm>
            <a:custGeom>
              <a:avLst/>
              <a:gdLst/>
              <a:ahLst/>
              <a:cxnLst>
                <a:cxn ang="0">
                  <a:pos x="200" y="3"/>
                </a:cxn>
                <a:cxn ang="0">
                  <a:pos x="198" y="0"/>
                </a:cxn>
                <a:cxn ang="0">
                  <a:pos x="194" y="0"/>
                </a:cxn>
                <a:cxn ang="0">
                  <a:pos x="192" y="2"/>
                </a:cxn>
                <a:cxn ang="0">
                  <a:pos x="191" y="6"/>
                </a:cxn>
                <a:cxn ang="0">
                  <a:pos x="190" y="9"/>
                </a:cxn>
                <a:cxn ang="0">
                  <a:pos x="182" y="23"/>
                </a:cxn>
                <a:cxn ang="0">
                  <a:pos x="168" y="41"/>
                </a:cxn>
                <a:cxn ang="0">
                  <a:pos x="141" y="71"/>
                </a:cxn>
                <a:cxn ang="0">
                  <a:pos x="129" y="87"/>
                </a:cxn>
                <a:cxn ang="0">
                  <a:pos x="94" y="134"/>
                </a:cxn>
                <a:cxn ang="0">
                  <a:pos x="70" y="173"/>
                </a:cxn>
                <a:cxn ang="0">
                  <a:pos x="44" y="211"/>
                </a:cxn>
                <a:cxn ang="0">
                  <a:pos x="23" y="235"/>
                </a:cxn>
                <a:cxn ang="0">
                  <a:pos x="7" y="254"/>
                </a:cxn>
                <a:cxn ang="0">
                  <a:pos x="3" y="262"/>
                </a:cxn>
                <a:cxn ang="0">
                  <a:pos x="0" y="266"/>
                </a:cxn>
                <a:cxn ang="0">
                  <a:pos x="0" y="270"/>
                </a:cxn>
                <a:cxn ang="0">
                  <a:pos x="1" y="273"/>
                </a:cxn>
                <a:cxn ang="0">
                  <a:pos x="7" y="274"/>
                </a:cxn>
                <a:cxn ang="0">
                  <a:pos x="9" y="272"/>
                </a:cxn>
                <a:cxn ang="0">
                  <a:pos x="12" y="267"/>
                </a:cxn>
                <a:cxn ang="0">
                  <a:pos x="22" y="252"/>
                </a:cxn>
                <a:cxn ang="0">
                  <a:pos x="37" y="235"/>
                </a:cxn>
                <a:cxn ang="0">
                  <a:pos x="62" y="201"/>
                </a:cxn>
                <a:cxn ang="0">
                  <a:pos x="90" y="158"/>
                </a:cxn>
                <a:cxn ang="0">
                  <a:pos x="118" y="116"/>
                </a:cxn>
                <a:cxn ang="0">
                  <a:pos x="133" y="97"/>
                </a:cxn>
                <a:cxn ang="0">
                  <a:pos x="179" y="41"/>
                </a:cxn>
                <a:cxn ang="0">
                  <a:pos x="187" y="33"/>
                </a:cxn>
                <a:cxn ang="0">
                  <a:pos x="197" y="19"/>
                </a:cxn>
                <a:cxn ang="0">
                  <a:pos x="200" y="8"/>
                </a:cxn>
                <a:cxn ang="0">
                  <a:pos x="200" y="3"/>
                </a:cxn>
              </a:cxnLst>
              <a:rect l="0" t="0" r="r" b="b"/>
              <a:pathLst>
                <a:path w="200" h="275">
                  <a:moveTo>
                    <a:pt x="200" y="3"/>
                  </a:moveTo>
                  <a:lnTo>
                    <a:pt x="200" y="3"/>
                  </a:lnTo>
                  <a:lnTo>
                    <a:pt x="199" y="1"/>
                  </a:lnTo>
                  <a:lnTo>
                    <a:pt x="198" y="0"/>
                  </a:lnTo>
                  <a:lnTo>
                    <a:pt x="196" y="0"/>
                  </a:lnTo>
                  <a:lnTo>
                    <a:pt x="194" y="0"/>
                  </a:lnTo>
                  <a:lnTo>
                    <a:pt x="193" y="1"/>
                  </a:lnTo>
                  <a:lnTo>
                    <a:pt x="192" y="2"/>
                  </a:lnTo>
                  <a:lnTo>
                    <a:pt x="191" y="4"/>
                  </a:lnTo>
                  <a:lnTo>
                    <a:pt x="191" y="6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89" y="14"/>
                  </a:lnTo>
                  <a:lnTo>
                    <a:pt x="182" y="23"/>
                  </a:lnTo>
                  <a:lnTo>
                    <a:pt x="174" y="34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41" y="71"/>
                  </a:lnTo>
                  <a:lnTo>
                    <a:pt x="141" y="71"/>
                  </a:lnTo>
                  <a:lnTo>
                    <a:pt x="129" y="87"/>
                  </a:lnTo>
                  <a:lnTo>
                    <a:pt x="117" y="102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70" y="173"/>
                  </a:lnTo>
                  <a:lnTo>
                    <a:pt x="44" y="211"/>
                  </a:lnTo>
                  <a:lnTo>
                    <a:pt x="44" y="211"/>
                  </a:lnTo>
                  <a:lnTo>
                    <a:pt x="34" y="222"/>
                  </a:lnTo>
                  <a:lnTo>
                    <a:pt x="23" y="235"/>
                  </a:lnTo>
                  <a:lnTo>
                    <a:pt x="12" y="248"/>
                  </a:lnTo>
                  <a:lnTo>
                    <a:pt x="7" y="254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1" y="263"/>
                  </a:lnTo>
                  <a:lnTo>
                    <a:pt x="0" y="266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12" y="267"/>
                  </a:lnTo>
                  <a:lnTo>
                    <a:pt x="15" y="262"/>
                  </a:lnTo>
                  <a:lnTo>
                    <a:pt x="22" y="252"/>
                  </a:lnTo>
                  <a:lnTo>
                    <a:pt x="37" y="235"/>
                  </a:lnTo>
                  <a:lnTo>
                    <a:pt x="37" y="235"/>
                  </a:lnTo>
                  <a:lnTo>
                    <a:pt x="50" y="218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90" y="158"/>
                  </a:lnTo>
                  <a:lnTo>
                    <a:pt x="104" y="13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33" y="97"/>
                  </a:lnTo>
                  <a:lnTo>
                    <a:pt x="148" y="78"/>
                  </a:lnTo>
                  <a:lnTo>
                    <a:pt x="179" y="41"/>
                  </a:lnTo>
                  <a:lnTo>
                    <a:pt x="179" y="41"/>
                  </a:lnTo>
                  <a:lnTo>
                    <a:pt x="187" y="33"/>
                  </a:lnTo>
                  <a:lnTo>
                    <a:pt x="194" y="23"/>
                  </a:lnTo>
                  <a:lnTo>
                    <a:pt x="197" y="19"/>
                  </a:lnTo>
                  <a:lnTo>
                    <a:pt x="199" y="14"/>
                  </a:lnTo>
                  <a:lnTo>
                    <a:pt x="200" y="8"/>
                  </a:lnTo>
                  <a:lnTo>
                    <a:pt x="200" y="3"/>
                  </a:lnTo>
                  <a:lnTo>
                    <a:pt x="2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1" name="Freeform 90"/>
            <p:cNvSpPr/>
            <p:nvPr/>
          </p:nvSpPr>
          <p:spPr bwMode="auto">
            <a:xfrm>
              <a:off x="4784725" y="4329113"/>
              <a:ext cx="119063" cy="150813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16" y="1"/>
                </a:cxn>
                <a:cxn ang="0">
                  <a:pos x="201" y="16"/>
                </a:cxn>
                <a:cxn ang="0">
                  <a:pos x="187" y="33"/>
                </a:cxn>
                <a:cxn ang="0">
                  <a:pos x="160" y="66"/>
                </a:cxn>
                <a:cxn ang="0">
                  <a:pos x="135" y="100"/>
                </a:cxn>
                <a:cxn ang="0">
                  <a:pos x="110" y="136"/>
                </a:cxn>
                <a:cxn ang="0">
                  <a:pos x="110" y="136"/>
                </a:cxn>
                <a:cxn ang="0">
                  <a:pos x="85" y="173"/>
                </a:cxn>
                <a:cxn ang="0">
                  <a:pos x="60" y="209"/>
                </a:cxn>
                <a:cxn ang="0">
                  <a:pos x="47" y="227"/>
                </a:cxn>
                <a:cxn ang="0">
                  <a:pos x="32" y="244"/>
                </a:cxn>
                <a:cxn ang="0">
                  <a:pos x="18" y="261"/>
                </a:cxn>
                <a:cxn ang="0">
                  <a:pos x="1" y="278"/>
                </a:cxn>
                <a:cxn ang="0">
                  <a:pos x="1" y="278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0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4" y="285"/>
                </a:cxn>
                <a:cxn ang="0">
                  <a:pos x="6" y="285"/>
                </a:cxn>
                <a:cxn ang="0">
                  <a:pos x="8" y="284"/>
                </a:cxn>
                <a:cxn ang="0">
                  <a:pos x="8" y="284"/>
                </a:cxn>
                <a:cxn ang="0">
                  <a:pos x="24" y="268"/>
                </a:cxn>
                <a:cxn ang="0">
                  <a:pos x="38" y="253"/>
                </a:cxn>
                <a:cxn ang="0">
                  <a:pos x="53" y="236"/>
                </a:cxn>
                <a:cxn ang="0">
                  <a:pos x="66" y="219"/>
                </a:cxn>
                <a:cxn ang="0">
                  <a:pos x="91" y="183"/>
                </a:cxn>
                <a:cxn ang="0">
                  <a:pos x="116" y="147"/>
                </a:cxn>
                <a:cxn ang="0">
                  <a:pos x="141" y="111"/>
                </a:cxn>
                <a:cxn ang="0">
                  <a:pos x="166" y="76"/>
                </a:cxn>
                <a:cxn ang="0">
                  <a:pos x="179" y="58"/>
                </a:cxn>
                <a:cxn ang="0">
                  <a:pos x="193" y="40"/>
                </a:cxn>
                <a:cxn ang="0">
                  <a:pos x="207" y="24"/>
                </a:cxn>
                <a:cxn ang="0">
                  <a:pos x="222" y="8"/>
                </a:cxn>
                <a:cxn ang="0">
                  <a:pos x="222" y="8"/>
                </a:cxn>
                <a:cxn ang="0">
                  <a:pos x="223" y="6"/>
                </a:cxn>
                <a:cxn ang="0">
                  <a:pos x="224" y="4"/>
                </a:cxn>
                <a:cxn ang="0">
                  <a:pos x="223" y="3"/>
                </a:cxn>
                <a:cxn ang="0">
                  <a:pos x="222" y="1"/>
                </a:cxn>
                <a:cxn ang="0">
                  <a:pos x="221" y="0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6" y="1"/>
                </a:cxn>
              </a:cxnLst>
              <a:rect l="0" t="0" r="r" b="b"/>
              <a:pathLst>
                <a:path w="224" h="285">
                  <a:moveTo>
                    <a:pt x="216" y="1"/>
                  </a:moveTo>
                  <a:lnTo>
                    <a:pt x="216" y="1"/>
                  </a:lnTo>
                  <a:lnTo>
                    <a:pt x="201" y="16"/>
                  </a:lnTo>
                  <a:lnTo>
                    <a:pt x="187" y="33"/>
                  </a:lnTo>
                  <a:lnTo>
                    <a:pt x="160" y="66"/>
                  </a:lnTo>
                  <a:lnTo>
                    <a:pt x="135" y="100"/>
                  </a:lnTo>
                  <a:lnTo>
                    <a:pt x="110" y="136"/>
                  </a:lnTo>
                  <a:lnTo>
                    <a:pt x="110" y="136"/>
                  </a:lnTo>
                  <a:lnTo>
                    <a:pt x="85" y="173"/>
                  </a:lnTo>
                  <a:lnTo>
                    <a:pt x="60" y="209"/>
                  </a:lnTo>
                  <a:lnTo>
                    <a:pt x="47" y="227"/>
                  </a:lnTo>
                  <a:lnTo>
                    <a:pt x="32" y="244"/>
                  </a:lnTo>
                  <a:lnTo>
                    <a:pt x="18" y="261"/>
                  </a:lnTo>
                  <a:lnTo>
                    <a:pt x="1" y="278"/>
                  </a:lnTo>
                  <a:lnTo>
                    <a:pt x="1" y="278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0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4" y="285"/>
                  </a:lnTo>
                  <a:lnTo>
                    <a:pt x="6" y="285"/>
                  </a:lnTo>
                  <a:lnTo>
                    <a:pt x="8" y="284"/>
                  </a:lnTo>
                  <a:lnTo>
                    <a:pt x="8" y="284"/>
                  </a:lnTo>
                  <a:lnTo>
                    <a:pt x="24" y="268"/>
                  </a:lnTo>
                  <a:lnTo>
                    <a:pt x="38" y="253"/>
                  </a:lnTo>
                  <a:lnTo>
                    <a:pt x="53" y="236"/>
                  </a:lnTo>
                  <a:lnTo>
                    <a:pt x="66" y="219"/>
                  </a:lnTo>
                  <a:lnTo>
                    <a:pt x="91" y="183"/>
                  </a:lnTo>
                  <a:lnTo>
                    <a:pt x="116" y="147"/>
                  </a:lnTo>
                  <a:lnTo>
                    <a:pt x="141" y="111"/>
                  </a:lnTo>
                  <a:lnTo>
                    <a:pt x="166" y="76"/>
                  </a:lnTo>
                  <a:lnTo>
                    <a:pt x="179" y="58"/>
                  </a:lnTo>
                  <a:lnTo>
                    <a:pt x="193" y="40"/>
                  </a:lnTo>
                  <a:lnTo>
                    <a:pt x="207" y="24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23" y="6"/>
                  </a:lnTo>
                  <a:lnTo>
                    <a:pt x="224" y="4"/>
                  </a:lnTo>
                  <a:lnTo>
                    <a:pt x="223" y="3"/>
                  </a:lnTo>
                  <a:lnTo>
                    <a:pt x="222" y="1"/>
                  </a:lnTo>
                  <a:lnTo>
                    <a:pt x="221" y="0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2" name="Freeform 91"/>
            <p:cNvSpPr/>
            <p:nvPr/>
          </p:nvSpPr>
          <p:spPr bwMode="auto">
            <a:xfrm>
              <a:off x="4171950" y="4127500"/>
              <a:ext cx="165100" cy="201613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99" y="11"/>
                </a:cxn>
                <a:cxn ang="0">
                  <a:pos x="288" y="32"/>
                </a:cxn>
                <a:cxn ang="0">
                  <a:pos x="281" y="41"/>
                </a:cxn>
                <a:cxn ang="0">
                  <a:pos x="243" y="88"/>
                </a:cxn>
                <a:cxn ang="0">
                  <a:pos x="234" y="98"/>
                </a:cxn>
                <a:cxn ang="0">
                  <a:pos x="205" y="125"/>
                </a:cxn>
                <a:cxn ang="0">
                  <a:pos x="193" y="136"/>
                </a:cxn>
                <a:cxn ang="0">
                  <a:pos x="162" y="176"/>
                </a:cxn>
                <a:cxn ang="0">
                  <a:pos x="123" y="223"/>
                </a:cxn>
                <a:cxn ang="0">
                  <a:pos x="44" y="318"/>
                </a:cxn>
                <a:cxn ang="0">
                  <a:pos x="7" y="366"/>
                </a:cxn>
                <a:cxn ang="0">
                  <a:pos x="6" y="367"/>
                </a:cxn>
                <a:cxn ang="0">
                  <a:pos x="4" y="369"/>
                </a:cxn>
                <a:cxn ang="0">
                  <a:pos x="0" y="376"/>
                </a:cxn>
                <a:cxn ang="0">
                  <a:pos x="0" y="378"/>
                </a:cxn>
                <a:cxn ang="0">
                  <a:pos x="5" y="381"/>
                </a:cxn>
                <a:cxn ang="0">
                  <a:pos x="10" y="379"/>
                </a:cxn>
                <a:cxn ang="0">
                  <a:pos x="27" y="354"/>
                </a:cxn>
                <a:cxn ang="0">
                  <a:pos x="86" y="282"/>
                </a:cxn>
                <a:cxn ang="0">
                  <a:pos x="146" y="212"/>
                </a:cxn>
                <a:cxn ang="0">
                  <a:pos x="164" y="188"/>
                </a:cxn>
                <a:cxn ang="0">
                  <a:pos x="185" y="163"/>
                </a:cxn>
                <a:cxn ang="0">
                  <a:pos x="227" y="118"/>
                </a:cxn>
                <a:cxn ang="0">
                  <a:pos x="249" y="95"/>
                </a:cxn>
                <a:cxn ang="0">
                  <a:pos x="266" y="74"/>
                </a:cxn>
                <a:cxn ang="0">
                  <a:pos x="282" y="53"/>
                </a:cxn>
                <a:cxn ang="0">
                  <a:pos x="291" y="44"/>
                </a:cxn>
                <a:cxn ang="0">
                  <a:pos x="298" y="35"/>
                </a:cxn>
                <a:cxn ang="0">
                  <a:pos x="305" y="21"/>
                </a:cxn>
                <a:cxn ang="0">
                  <a:pos x="313" y="9"/>
                </a:cxn>
                <a:cxn ang="0">
                  <a:pos x="314" y="7"/>
                </a:cxn>
                <a:cxn ang="0">
                  <a:pos x="314" y="4"/>
                </a:cxn>
                <a:cxn ang="0">
                  <a:pos x="311" y="0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4" h="381">
                  <a:moveTo>
                    <a:pt x="306" y="1"/>
                  </a:moveTo>
                  <a:lnTo>
                    <a:pt x="306" y="1"/>
                  </a:lnTo>
                  <a:lnTo>
                    <a:pt x="303" y="6"/>
                  </a:lnTo>
                  <a:lnTo>
                    <a:pt x="299" y="11"/>
                  </a:lnTo>
                  <a:lnTo>
                    <a:pt x="294" y="21"/>
                  </a:lnTo>
                  <a:lnTo>
                    <a:pt x="288" y="32"/>
                  </a:lnTo>
                  <a:lnTo>
                    <a:pt x="281" y="41"/>
                  </a:lnTo>
                  <a:lnTo>
                    <a:pt x="281" y="41"/>
                  </a:lnTo>
                  <a:lnTo>
                    <a:pt x="262" y="64"/>
                  </a:lnTo>
                  <a:lnTo>
                    <a:pt x="243" y="88"/>
                  </a:lnTo>
                  <a:lnTo>
                    <a:pt x="243" y="88"/>
                  </a:lnTo>
                  <a:lnTo>
                    <a:pt x="234" y="98"/>
                  </a:lnTo>
                  <a:lnTo>
                    <a:pt x="224" y="107"/>
                  </a:lnTo>
                  <a:lnTo>
                    <a:pt x="205" y="125"/>
                  </a:lnTo>
                  <a:lnTo>
                    <a:pt x="205" y="125"/>
                  </a:lnTo>
                  <a:lnTo>
                    <a:pt x="193" y="136"/>
                  </a:lnTo>
                  <a:lnTo>
                    <a:pt x="183" y="150"/>
                  </a:lnTo>
                  <a:lnTo>
                    <a:pt x="162" y="176"/>
                  </a:lnTo>
                  <a:lnTo>
                    <a:pt x="162" y="176"/>
                  </a:lnTo>
                  <a:lnTo>
                    <a:pt x="123" y="223"/>
                  </a:lnTo>
                  <a:lnTo>
                    <a:pt x="83" y="270"/>
                  </a:lnTo>
                  <a:lnTo>
                    <a:pt x="44" y="318"/>
                  </a:lnTo>
                  <a:lnTo>
                    <a:pt x="25" y="342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6" y="367"/>
                  </a:lnTo>
                  <a:lnTo>
                    <a:pt x="6" y="367"/>
                  </a:lnTo>
                  <a:lnTo>
                    <a:pt x="4" y="369"/>
                  </a:lnTo>
                  <a:lnTo>
                    <a:pt x="1" y="370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0" y="378"/>
                  </a:lnTo>
                  <a:lnTo>
                    <a:pt x="1" y="379"/>
                  </a:lnTo>
                  <a:lnTo>
                    <a:pt x="5" y="381"/>
                  </a:lnTo>
                  <a:lnTo>
                    <a:pt x="7" y="380"/>
                  </a:lnTo>
                  <a:lnTo>
                    <a:pt x="10" y="379"/>
                  </a:lnTo>
                  <a:lnTo>
                    <a:pt x="10" y="379"/>
                  </a:lnTo>
                  <a:lnTo>
                    <a:pt x="27" y="354"/>
                  </a:lnTo>
                  <a:lnTo>
                    <a:pt x="47" y="330"/>
                  </a:lnTo>
                  <a:lnTo>
                    <a:pt x="86" y="282"/>
                  </a:lnTo>
                  <a:lnTo>
                    <a:pt x="126" y="236"/>
                  </a:lnTo>
                  <a:lnTo>
                    <a:pt x="146" y="212"/>
                  </a:lnTo>
                  <a:lnTo>
                    <a:pt x="164" y="188"/>
                  </a:lnTo>
                  <a:lnTo>
                    <a:pt x="164" y="188"/>
                  </a:lnTo>
                  <a:lnTo>
                    <a:pt x="175" y="176"/>
                  </a:lnTo>
                  <a:lnTo>
                    <a:pt x="185" y="163"/>
                  </a:lnTo>
                  <a:lnTo>
                    <a:pt x="206" y="140"/>
                  </a:lnTo>
                  <a:lnTo>
                    <a:pt x="227" y="118"/>
                  </a:lnTo>
                  <a:lnTo>
                    <a:pt x="249" y="95"/>
                  </a:lnTo>
                  <a:lnTo>
                    <a:pt x="249" y="95"/>
                  </a:lnTo>
                  <a:lnTo>
                    <a:pt x="257" y="84"/>
                  </a:lnTo>
                  <a:lnTo>
                    <a:pt x="266" y="74"/>
                  </a:lnTo>
                  <a:lnTo>
                    <a:pt x="274" y="64"/>
                  </a:lnTo>
                  <a:lnTo>
                    <a:pt x="282" y="53"/>
                  </a:lnTo>
                  <a:lnTo>
                    <a:pt x="282" y="53"/>
                  </a:lnTo>
                  <a:lnTo>
                    <a:pt x="291" y="44"/>
                  </a:lnTo>
                  <a:lnTo>
                    <a:pt x="298" y="35"/>
                  </a:lnTo>
                  <a:lnTo>
                    <a:pt x="298" y="35"/>
                  </a:lnTo>
                  <a:lnTo>
                    <a:pt x="302" y="28"/>
                  </a:lnTo>
                  <a:lnTo>
                    <a:pt x="305" y="21"/>
                  </a:lnTo>
                  <a:lnTo>
                    <a:pt x="308" y="14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7"/>
                  </a:lnTo>
                  <a:lnTo>
                    <a:pt x="314" y="5"/>
                  </a:lnTo>
                  <a:lnTo>
                    <a:pt x="314" y="4"/>
                  </a:lnTo>
                  <a:lnTo>
                    <a:pt x="313" y="1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3" name="Freeform 92"/>
            <p:cNvSpPr/>
            <p:nvPr/>
          </p:nvSpPr>
          <p:spPr bwMode="auto">
            <a:xfrm>
              <a:off x="4167188" y="4106863"/>
              <a:ext cx="238125" cy="276225"/>
            </a:xfrm>
            <a:custGeom>
              <a:avLst/>
              <a:gdLst/>
              <a:ahLst/>
              <a:cxnLst>
                <a:cxn ang="0">
                  <a:pos x="444" y="1"/>
                </a:cxn>
                <a:cxn ang="0">
                  <a:pos x="417" y="30"/>
                </a:cxn>
                <a:cxn ang="0">
                  <a:pos x="390" y="58"/>
                </a:cxn>
                <a:cxn ang="0">
                  <a:pos x="358" y="89"/>
                </a:cxn>
                <a:cxn ang="0">
                  <a:pos x="326" y="120"/>
                </a:cxn>
                <a:cxn ang="0">
                  <a:pos x="295" y="154"/>
                </a:cxn>
                <a:cxn ang="0">
                  <a:pos x="213" y="258"/>
                </a:cxn>
                <a:cxn ang="0">
                  <a:pos x="185" y="293"/>
                </a:cxn>
                <a:cxn ang="0">
                  <a:pos x="131" y="364"/>
                </a:cxn>
                <a:cxn ang="0">
                  <a:pos x="103" y="398"/>
                </a:cxn>
                <a:cxn ang="0">
                  <a:pos x="74" y="427"/>
                </a:cxn>
                <a:cxn ang="0">
                  <a:pos x="65" y="435"/>
                </a:cxn>
                <a:cxn ang="0">
                  <a:pos x="46" y="450"/>
                </a:cxn>
                <a:cxn ang="0">
                  <a:pos x="37" y="458"/>
                </a:cxn>
                <a:cxn ang="0">
                  <a:pos x="17" y="482"/>
                </a:cxn>
                <a:cxn ang="0">
                  <a:pos x="4" y="504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0" y="516"/>
                </a:cxn>
                <a:cxn ang="0">
                  <a:pos x="1" y="519"/>
                </a:cxn>
                <a:cxn ang="0">
                  <a:pos x="7" y="520"/>
                </a:cxn>
                <a:cxn ang="0">
                  <a:pos x="9" y="517"/>
                </a:cxn>
                <a:cxn ang="0">
                  <a:pos x="10" y="513"/>
                </a:cxn>
                <a:cxn ang="0">
                  <a:pos x="18" y="500"/>
                </a:cxn>
                <a:cxn ang="0">
                  <a:pos x="30" y="483"/>
                </a:cxn>
                <a:cxn ang="0">
                  <a:pos x="45" y="465"/>
                </a:cxn>
                <a:cxn ang="0">
                  <a:pos x="62" y="450"/>
                </a:cxn>
                <a:cxn ang="0">
                  <a:pos x="95" y="420"/>
                </a:cxn>
                <a:cxn ang="0">
                  <a:pos x="124" y="387"/>
                </a:cxn>
                <a:cxn ang="0">
                  <a:pos x="177" y="318"/>
                </a:cxn>
                <a:cxn ang="0">
                  <a:pos x="231" y="251"/>
                </a:cxn>
                <a:cxn ang="0">
                  <a:pos x="257" y="218"/>
                </a:cxn>
                <a:cxn ang="0">
                  <a:pos x="310" y="152"/>
                </a:cxn>
                <a:cxn ang="0">
                  <a:pos x="337" y="121"/>
                </a:cxn>
                <a:cxn ang="0">
                  <a:pos x="367" y="93"/>
                </a:cxn>
                <a:cxn ang="0">
                  <a:pos x="397" y="65"/>
                </a:cxn>
                <a:cxn ang="0">
                  <a:pos x="424" y="36"/>
                </a:cxn>
                <a:cxn ang="0">
                  <a:pos x="451" y="8"/>
                </a:cxn>
                <a:cxn ang="0">
                  <a:pos x="452" y="6"/>
                </a:cxn>
                <a:cxn ang="0">
                  <a:pos x="452" y="3"/>
                </a:cxn>
                <a:cxn ang="0">
                  <a:pos x="449" y="1"/>
                </a:cxn>
                <a:cxn ang="0">
                  <a:pos x="446" y="0"/>
                </a:cxn>
                <a:cxn ang="0">
                  <a:pos x="444" y="1"/>
                </a:cxn>
              </a:cxnLst>
              <a:rect l="0" t="0" r="r" b="b"/>
              <a:pathLst>
                <a:path w="452" h="521">
                  <a:moveTo>
                    <a:pt x="444" y="1"/>
                  </a:moveTo>
                  <a:lnTo>
                    <a:pt x="444" y="1"/>
                  </a:lnTo>
                  <a:lnTo>
                    <a:pt x="430" y="16"/>
                  </a:lnTo>
                  <a:lnTo>
                    <a:pt x="417" y="30"/>
                  </a:lnTo>
                  <a:lnTo>
                    <a:pt x="390" y="58"/>
                  </a:lnTo>
                  <a:lnTo>
                    <a:pt x="390" y="58"/>
                  </a:lnTo>
                  <a:lnTo>
                    <a:pt x="374" y="74"/>
                  </a:lnTo>
                  <a:lnTo>
                    <a:pt x="358" y="89"/>
                  </a:lnTo>
                  <a:lnTo>
                    <a:pt x="341" y="105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295" y="154"/>
                  </a:lnTo>
                  <a:lnTo>
                    <a:pt x="267" y="189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185" y="293"/>
                  </a:lnTo>
                  <a:lnTo>
                    <a:pt x="158" y="329"/>
                  </a:lnTo>
                  <a:lnTo>
                    <a:pt x="131" y="364"/>
                  </a:lnTo>
                  <a:lnTo>
                    <a:pt x="103" y="398"/>
                  </a:lnTo>
                  <a:lnTo>
                    <a:pt x="103" y="398"/>
                  </a:lnTo>
                  <a:lnTo>
                    <a:pt x="88" y="413"/>
                  </a:lnTo>
                  <a:lnTo>
                    <a:pt x="74" y="427"/>
                  </a:lnTo>
                  <a:lnTo>
                    <a:pt x="74" y="427"/>
                  </a:lnTo>
                  <a:lnTo>
                    <a:pt x="65" y="435"/>
                  </a:lnTo>
                  <a:lnTo>
                    <a:pt x="55" y="443"/>
                  </a:lnTo>
                  <a:lnTo>
                    <a:pt x="46" y="450"/>
                  </a:lnTo>
                  <a:lnTo>
                    <a:pt x="37" y="458"/>
                  </a:lnTo>
                  <a:lnTo>
                    <a:pt x="37" y="458"/>
                  </a:lnTo>
                  <a:lnTo>
                    <a:pt x="27" y="470"/>
                  </a:lnTo>
                  <a:lnTo>
                    <a:pt x="17" y="482"/>
                  </a:lnTo>
                  <a:lnTo>
                    <a:pt x="8" y="497"/>
                  </a:lnTo>
                  <a:lnTo>
                    <a:pt x="4" y="504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1" y="512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8"/>
                  </a:lnTo>
                  <a:lnTo>
                    <a:pt x="1" y="519"/>
                  </a:lnTo>
                  <a:lnTo>
                    <a:pt x="4" y="521"/>
                  </a:lnTo>
                  <a:lnTo>
                    <a:pt x="7" y="520"/>
                  </a:lnTo>
                  <a:lnTo>
                    <a:pt x="8" y="519"/>
                  </a:lnTo>
                  <a:lnTo>
                    <a:pt x="9" y="517"/>
                  </a:lnTo>
                  <a:lnTo>
                    <a:pt x="9" y="517"/>
                  </a:lnTo>
                  <a:lnTo>
                    <a:pt x="10" y="513"/>
                  </a:lnTo>
                  <a:lnTo>
                    <a:pt x="13" y="509"/>
                  </a:lnTo>
                  <a:lnTo>
                    <a:pt x="18" y="500"/>
                  </a:lnTo>
                  <a:lnTo>
                    <a:pt x="30" y="483"/>
                  </a:lnTo>
                  <a:lnTo>
                    <a:pt x="30" y="483"/>
                  </a:lnTo>
                  <a:lnTo>
                    <a:pt x="36" y="474"/>
                  </a:lnTo>
                  <a:lnTo>
                    <a:pt x="45" y="465"/>
                  </a:lnTo>
                  <a:lnTo>
                    <a:pt x="62" y="450"/>
                  </a:lnTo>
                  <a:lnTo>
                    <a:pt x="62" y="450"/>
                  </a:lnTo>
                  <a:lnTo>
                    <a:pt x="79" y="435"/>
                  </a:lnTo>
                  <a:lnTo>
                    <a:pt x="95" y="420"/>
                  </a:lnTo>
                  <a:lnTo>
                    <a:pt x="110" y="403"/>
                  </a:lnTo>
                  <a:lnTo>
                    <a:pt x="124" y="387"/>
                  </a:lnTo>
                  <a:lnTo>
                    <a:pt x="124" y="387"/>
                  </a:lnTo>
                  <a:lnTo>
                    <a:pt x="177" y="318"/>
                  </a:lnTo>
                  <a:lnTo>
                    <a:pt x="204" y="284"/>
                  </a:lnTo>
                  <a:lnTo>
                    <a:pt x="231" y="251"/>
                  </a:lnTo>
                  <a:lnTo>
                    <a:pt x="231" y="251"/>
                  </a:lnTo>
                  <a:lnTo>
                    <a:pt x="257" y="218"/>
                  </a:lnTo>
                  <a:lnTo>
                    <a:pt x="283" y="186"/>
                  </a:lnTo>
                  <a:lnTo>
                    <a:pt x="310" y="152"/>
                  </a:lnTo>
                  <a:lnTo>
                    <a:pt x="337" y="121"/>
                  </a:lnTo>
                  <a:lnTo>
                    <a:pt x="337" y="121"/>
                  </a:lnTo>
                  <a:lnTo>
                    <a:pt x="351" y="107"/>
                  </a:lnTo>
                  <a:lnTo>
                    <a:pt x="367" y="93"/>
                  </a:lnTo>
                  <a:lnTo>
                    <a:pt x="397" y="65"/>
                  </a:lnTo>
                  <a:lnTo>
                    <a:pt x="397" y="65"/>
                  </a:lnTo>
                  <a:lnTo>
                    <a:pt x="411" y="51"/>
                  </a:lnTo>
                  <a:lnTo>
                    <a:pt x="424" y="36"/>
                  </a:lnTo>
                  <a:lnTo>
                    <a:pt x="436" y="22"/>
                  </a:lnTo>
                  <a:lnTo>
                    <a:pt x="451" y="8"/>
                  </a:lnTo>
                  <a:lnTo>
                    <a:pt x="451" y="8"/>
                  </a:lnTo>
                  <a:lnTo>
                    <a:pt x="452" y="6"/>
                  </a:lnTo>
                  <a:lnTo>
                    <a:pt x="452" y="5"/>
                  </a:lnTo>
                  <a:lnTo>
                    <a:pt x="452" y="3"/>
                  </a:lnTo>
                  <a:lnTo>
                    <a:pt x="451" y="2"/>
                  </a:lnTo>
                  <a:lnTo>
                    <a:pt x="449" y="1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4" y="1"/>
                  </a:lnTo>
                  <a:lnTo>
                    <a:pt x="4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4" name="Freeform 93"/>
            <p:cNvSpPr/>
            <p:nvPr/>
          </p:nvSpPr>
          <p:spPr bwMode="auto">
            <a:xfrm>
              <a:off x="4414838" y="4344988"/>
              <a:ext cx="7938" cy="365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20"/>
                </a:cxn>
                <a:cxn ang="0">
                  <a:pos x="5" y="35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2" y="49"/>
                </a:cxn>
                <a:cxn ang="0">
                  <a:pos x="15" y="34"/>
                </a:cxn>
                <a:cxn ang="0">
                  <a:pos x="15" y="34"/>
                </a:cxn>
                <a:cxn ang="0">
                  <a:pos x="16" y="27"/>
                </a:cxn>
                <a:cxn ang="0">
                  <a:pos x="16" y="2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6" h="68">
                  <a:moveTo>
                    <a:pt x="7" y="4"/>
                  </a:moveTo>
                  <a:lnTo>
                    <a:pt x="7" y="4"/>
                  </a:lnTo>
                  <a:lnTo>
                    <a:pt x="7" y="20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2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27"/>
                  </a:lnTo>
                  <a:lnTo>
                    <a:pt x="16" y="2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5" name="Freeform 94"/>
            <p:cNvSpPr/>
            <p:nvPr/>
          </p:nvSpPr>
          <p:spPr bwMode="auto">
            <a:xfrm>
              <a:off x="4435475" y="4357688"/>
              <a:ext cx="7938" cy="34925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3" y="12"/>
                </a:cxn>
                <a:cxn ang="0">
                  <a:pos x="3" y="19"/>
                </a:cxn>
                <a:cxn ang="0">
                  <a:pos x="3" y="33"/>
                </a:cxn>
                <a:cxn ang="0">
                  <a:pos x="3" y="33"/>
                </a:cxn>
                <a:cxn ang="0">
                  <a:pos x="1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1" y="48"/>
                </a:cxn>
                <a:cxn ang="0">
                  <a:pos x="13" y="32"/>
                </a:cxn>
                <a:cxn ang="0">
                  <a:pos x="13" y="24"/>
                </a:cxn>
                <a:cxn ang="0">
                  <a:pos x="13" y="16"/>
                </a:cxn>
                <a:cxn ang="0">
                  <a:pos x="11" y="8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3" h="68">
                  <a:moveTo>
                    <a:pt x="9" y="2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12"/>
                  </a:lnTo>
                  <a:lnTo>
                    <a:pt x="3" y="19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1" y="48"/>
                  </a:lnTo>
                  <a:lnTo>
                    <a:pt x="13" y="32"/>
                  </a:lnTo>
                  <a:lnTo>
                    <a:pt x="13" y="24"/>
                  </a:lnTo>
                  <a:lnTo>
                    <a:pt x="13" y="16"/>
                  </a:lnTo>
                  <a:lnTo>
                    <a:pt x="11" y="8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6" name="Freeform 95"/>
            <p:cNvSpPr/>
            <p:nvPr/>
          </p:nvSpPr>
          <p:spPr bwMode="auto">
            <a:xfrm>
              <a:off x="4449763" y="4370388"/>
              <a:ext cx="7938" cy="39688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19"/>
                </a:cxn>
                <a:cxn ang="0">
                  <a:pos x="2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6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37"/>
                </a:cxn>
                <a:cxn ang="0">
                  <a:pos x="13" y="21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5" h="73">
                  <a:moveTo>
                    <a:pt x="7" y="3"/>
                  </a:moveTo>
                  <a:lnTo>
                    <a:pt x="7" y="3"/>
                  </a:lnTo>
                  <a:lnTo>
                    <a:pt x="4" y="19"/>
                  </a:lnTo>
                  <a:lnTo>
                    <a:pt x="2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37"/>
                  </a:lnTo>
                  <a:lnTo>
                    <a:pt x="13" y="21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7" name="Freeform 96"/>
            <p:cNvSpPr/>
            <p:nvPr/>
          </p:nvSpPr>
          <p:spPr bwMode="auto">
            <a:xfrm>
              <a:off x="4460875" y="4387850"/>
              <a:ext cx="9525" cy="36513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19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0"/>
                </a:cxn>
                <a:cxn ang="0">
                  <a:pos x="14" y="35"/>
                </a:cxn>
                <a:cxn ang="0">
                  <a:pos x="17" y="19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70">
                  <a:moveTo>
                    <a:pt x="9" y="4"/>
                  </a:moveTo>
                  <a:lnTo>
                    <a:pt x="9" y="4"/>
                  </a:lnTo>
                  <a:lnTo>
                    <a:pt x="8" y="19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0"/>
                  </a:lnTo>
                  <a:lnTo>
                    <a:pt x="14" y="35"/>
                  </a:lnTo>
                  <a:lnTo>
                    <a:pt x="17" y="19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8" name="Freeform 97"/>
            <p:cNvSpPr/>
            <p:nvPr/>
          </p:nvSpPr>
          <p:spPr bwMode="auto">
            <a:xfrm>
              <a:off x="4471988" y="4397375"/>
              <a:ext cx="11113" cy="23813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9"/>
                </a:cxn>
                <a:cxn ang="0">
                  <a:pos x="6" y="13"/>
                </a:cxn>
                <a:cxn ang="0">
                  <a:pos x="4" y="17"/>
                </a:cxn>
                <a:cxn ang="0">
                  <a:pos x="4" y="17"/>
                </a:cxn>
                <a:cxn ang="0">
                  <a:pos x="3" y="22"/>
                </a:cxn>
                <a:cxn ang="0">
                  <a:pos x="2" y="28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4" y="43"/>
                </a:cxn>
                <a:cxn ang="0">
                  <a:pos x="7" y="43"/>
                </a:cxn>
                <a:cxn ang="0">
                  <a:pos x="8" y="42"/>
                </a:cxn>
                <a:cxn ang="0">
                  <a:pos x="9" y="41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1" y="30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5" y="16"/>
                </a:cxn>
                <a:cxn ang="0">
                  <a:pos x="17" y="12"/>
                </a:cxn>
                <a:cxn ang="0">
                  <a:pos x="19" y="10"/>
                </a:cxn>
                <a:cxn ang="0">
                  <a:pos x="19" y="10"/>
                </a:cxn>
                <a:cxn ang="0">
                  <a:pos x="20" y="8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1" h="43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9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3" y="22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7" y="43"/>
                  </a:lnTo>
                  <a:lnTo>
                    <a:pt x="8" y="42"/>
                  </a:lnTo>
                  <a:lnTo>
                    <a:pt x="9" y="41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0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16"/>
                  </a:lnTo>
                  <a:lnTo>
                    <a:pt x="17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9" name="Freeform 98"/>
            <p:cNvSpPr/>
            <p:nvPr/>
          </p:nvSpPr>
          <p:spPr bwMode="auto">
            <a:xfrm>
              <a:off x="4579938" y="4397375"/>
              <a:ext cx="12700" cy="44450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2" y="24"/>
                </a:cxn>
                <a:cxn ang="0">
                  <a:pos x="9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18" y="44"/>
                </a:cxn>
                <a:cxn ang="0">
                  <a:pos x="21" y="25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85">
                  <a:moveTo>
                    <a:pt x="14" y="5"/>
                  </a:moveTo>
                  <a:lnTo>
                    <a:pt x="14" y="5"/>
                  </a:lnTo>
                  <a:lnTo>
                    <a:pt x="12" y="24"/>
                  </a:lnTo>
                  <a:lnTo>
                    <a:pt x="9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18" y="44"/>
                  </a:lnTo>
                  <a:lnTo>
                    <a:pt x="21" y="2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0" name="Freeform 99"/>
            <p:cNvSpPr/>
            <p:nvPr/>
          </p:nvSpPr>
          <p:spPr bwMode="auto">
            <a:xfrm>
              <a:off x="4600575" y="4379913"/>
              <a:ext cx="14288" cy="508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6" y="14"/>
                </a:cxn>
                <a:cxn ang="0">
                  <a:pos x="14" y="23"/>
                </a:cxn>
                <a:cxn ang="0">
                  <a:pos x="12" y="33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5" y="6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7" y="95"/>
                </a:cxn>
                <a:cxn ang="0">
                  <a:pos x="8" y="93"/>
                </a:cxn>
                <a:cxn ang="0">
                  <a:pos x="9" y="91"/>
                </a:cxn>
                <a:cxn ang="0">
                  <a:pos x="9" y="91"/>
                </a:cxn>
                <a:cxn ang="0">
                  <a:pos x="13" y="69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22" y="36"/>
                </a:cxn>
                <a:cxn ang="0">
                  <a:pos x="24" y="26"/>
                </a:cxn>
                <a:cxn ang="0">
                  <a:pos x="25" y="16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96">
                  <a:moveTo>
                    <a:pt x="19" y="3"/>
                  </a:moveTo>
                  <a:lnTo>
                    <a:pt x="19" y="3"/>
                  </a:lnTo>
                  <a:lnTo>
                    <a:pt x="16" y="14"/>
                  </a:lnTo>
                  <a:lnTo>
                    <a:pt x="14" y="23"/>
                  </a:lnTo>
                  <a:lnTo>
                    <a:pt x="12" y="33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5" y="6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7" y="95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13" y="6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2" y="36"/>
                  </a:lnTo>
                  <a:lnTo>
                    <a:pt x="24" y="26"/>
                  </a:lnTo>
                  <a:lnTo>
                    <a:pt x="25" y="1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1" name="Freeform 100"/>
            <p:cNvSpPr/>
            <p:nvPr/>
          </p:nvSpPr>
          <p:spPr bwMode="auto">
            <a:xfrm>
              <a:off x="4619625" y="4370388"/>
              <a:ext cx="11113" cy="4921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3"/>
                </a:cxn>
                <a:cxn ang="0">
                  <a:pos x="9" y="21"/>
                </a:cxn>
                <a:cxn ang="0">
                  <a:pos x="8" y="31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7" y="51"/>
                </a:cxn>
                <a:cxn ang="0">
                  <a:pos x="5" y="6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9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69"/>
                </a:cxn>
                <a:cxn ang="0">
                  <a:pos x="17" y="60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8" y="38"/>
                </a:cxn>
                <a:cxn ang="0">
                  <a:pos x="19" y="27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92">
                  <a:moveTo>
                    <a:pt x="13" y="4"/>
                  </a:moveTo>
                  <a:lnTo>
                    <a:pt x="13" y="4"/>
                  </a:lnTo>
                  <a:lnTo>
                    <a:pt x="12" y="13"/>
                  </a:lnTo>
                  <a:lnTo>
                    <a:pt x="9" y="21"/>
                  </a:lnTo>
                  <a:lnTo>
                    <a:pt x="8" y="3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51"/>
                  </a:lnTo>
                  <a:lnTo>
                    <a:pt x="5" y="6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9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69"/>
                  </a:lnTo>
                  <a:lnTo>
                    <a:pt x="17" y="60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8" y="38"/>
                  </a:lnTo>
                  <a:lnTo>
                    <a:pt x="19" y="27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2" name="Freeform 101"/>
            <p:cNvSpPr/>
            <p:nvPr/>
          </p:nvSpPr>
          <p:spPr bwMode="auto">
            <a:xfrm>
              <a:off x="4497388" y="4430713"/>
              <a:ext cx="23813" cy="523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27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0" y="60"/>
                </a:cxn>
                <a:cxn ang="0">
                  <a:pos x="8" y="70"/>
                </a:cxn>
                <a:cxn ang="0">
                  <a:pos x="5" y="79"/>
                </a:cxn>
                <a:cxn ang="0">
                  <a:pos x="4" y="84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8" y="100"/>
                </a:cxn>
                <a:cxn ang="0">
                  <a:pos x="9" y="99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5" y="81"/>
                </a:cxn>
                <a:cxn ang="0">
                  <a:pos x="15" y="81"/>
                </a:cxn>
                <a:cxn ang="0">
                  <a:pos x="18" y="67"/>
                </a:cxn>
                <a:cxn ang="0">
                  <a:pos x="22" y="53"/>
                </a:cxn>
                <a:cxn ang="0">
                  <a:pos x="22" y="53"/>
                </a:cxn>
                <a:cxn ang="0">
                  <a:pos x="32" y="3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101">
                  <a:moveTo>
                    <a:pt x="34" y="2"/>
                  </a:moveTo>
                  <a:lnTo>
                    <a:pt x="34" y="2"/>
                  </a:lnTo>
                  <a:lnTo>
                    <a:pt x="24" y="27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0" y="60"/>
                  </a:lnTo>
                  <a:lnTo>
                    <a:pt x="8" y="70"/>
                  </a:lnTo>
                  <a:lnTo>
                    <a:pt x="5" y="79"/>
                  </a:lnTo>
                  <a:lnTo>
                    <a:pt x="4" y="84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8" y="100"/>
                  </a:lnTo>
                  <a:lnTo>
                    <a:pt x="9" y="99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8" y="67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32" y="3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3" name="Freeform 102"/>
            <p:cNvSpPr/>
            <p:nvPr/>
          </p:nvSpPr>
          <p:spPr bwMode="auto">
            <a:xfrm>
              <a:off x="4510088" y="4427538"/>
              <a:ext cx="26988" cy="587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24" y="47"/>
                </a:cxn>
                <a:cxn ang="0">
                  <a:pos x="24" y="47"/>
                </a:cxn>
                <a:cxn ang="0">
                  <a:pos x="20" y="59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11" y="83"/>
                </a:cxn>
                <a:cxn ang="0">
                  <a:pos x="4" y="99"/>
                </a:cxn>
                <a:cxn ang="0">
                  <a:pos x="4" y="99"/>
                </a:cxn>
                <a:cxn ang="0">
                  <a:pos x="3" y="100"/>
                </a:cxn>
                <a:cxn ang="0">
                  <a:pos x="2" y="101"/>
                </a:cxn>
                <a:cxn ang="0">
                  <a:pos x="2" y="101"/>
                </a:cxn>
                <a:cxn ang="0">
                  <a:pos x="1" y="104"/>
                </a:cxn>
                <a:cxn ang="0">
                  <a:pos x="1" y="104"/>
                </a:cxn>
                <a:cxn ang="0">
                  <a:pos x="0" y="106"/>
                </a:cxn>
                <a:cxn ang="0">
                  <a:pos x="0" y="108"/>
                </a:cxn>
                <a:cxn ang="0">
                  <a:pos x="1" y="110"/>
                </a:cxn>
                <a:cxn ang="0">
                  <a:pos x="2" y="111"/>
                </a:cxn>
                <a:cxn ang="0">
                  <a:pos x="4" y="112"/>
                </a:cxn>
                <a:cxn ang="0">
                  <a:pos x="5" y="112"/>
                </a:cxn>
                <a:cxn ang="0">
                  <a:pos x="7" y="111"/>
                </a:cxn>
                <a:cxn ang="0">
                  <a:pos x="7" y="111"/>
                </a:cxn>
                <a:cxn ang="0">
                  <a:pos x="10" y="107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5" y="75"/>
                </a:cxn>
                <a:cxn ang="0">
                  <a:pos x="25" y="75"/>
                </a:cxn>
                <a:cxn ang="0">
                  <a:pos x="37" y="42"/>
                </a:cxn>
                <a:cxn ang="0">
                  <a:pos x="43" y="2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2" h="112">
                  <a:moveTo>
                    <a:pt x="42" y="2"/>
                  </a:moveTo>
                  <a:lnTo>
                    <a:pt x="42" y="2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59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1" y="83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3" y="100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1" y="110"/>
                  </a:lnTo>
                  <a:lnTo>
                    <a:pt x="2" y="111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10" y="107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37" y="42"/>
                  </a:lnTo>
                  <a:lnTo>
                    <a:pt x="43" y="2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4" name="Freeform 103"/>
            <p:cNvSpPr/>
            <p:nvPr/>
          </p:nvSpPr>
          <p:spPr bwMode="auto">
            <a:xfrm>
              <a:off x="4521200" y="4430713"/>
              <a:ext cx="30163" cy="619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9"/>
                </a:cxn>
                <a:cxn ang="0">
                  <a:pos x="47" y="13"/>
                </a:cxn>
                <a:cxn ang="0">
                  <a:pos x="42" y="24"/>
                </a:cxn>
                <a:cxn ang="0">
                  <a:pos x="32" y="43"/>
                </a:cxn>
                <a:cxn ang="0">
                  <a:pos x="32" y="43"/>
                </a:cxn>
                <a:cxn ang="0">
                  <a:pos x="17" y="78"/>
                </a:cxn>
                <a:cxn ang="0">
                  <a:pos x="10" y="95"/>
                </a:cxn>
                <a:cxn ang="0">
                  <a:pos x="6" y="103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5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4" y="107"/>
                </a:cxn>
                <a:cxn ang="0">
                  <a:pos x="19" y="98"/>
                </a:cxn>
                <a:cxn ang="0">
                  <a:pos x="28" y="79"/>
                </a:cxn>
                <a:cxn ang="0">
                  <a:pos x="35" y="60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47" y="33"/>
                </a:cxn>
                <a:cxn ang="0">
                  <a:pos x="53" y="21"/>
                </a:cxn>
                <a:cxn ang="0">
                  <a:pos x="56" y="16"/>
                </a:cxn>
                <a:cxn ang="0">
                  <a:pos x="58" y="11"/>
                </a:cxn>
                <a:cxn ang="0">
                  <a:pos x="58" y="6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58" h="118">
                  <a:moveTo>
                    <a:pt x="56" y="2"/>
                  </a:moveTo>
                  <a:lnTo>
                    <a:pt x="56" y="2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9"/>
                  </a:lnTo>
                  <a:lnTo>
                    <a:pt x="47" y="13"/>
                  </a:lnTo>
                  <a:lnTo>
                    <a:pt x="42" y="24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17" y="78"/>
                  </a:lnTo>
                  <a:lnTo>
                    <a:pt x="10" y="95"/>
                  </a:lnTo>
                  <a:lnTo>
                    <a:pt x="6" y="103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5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4" y="107"/>
                  </a:lnTo>
                  <a:lnTo>
                    <a:pt x="19" y="98"/>
                  </a:lnTo>
                  <a:lnTo>
                    <a:pt x="28" y="79"/>
                  </a:lnTo>
                  <a:lnTo>
                    <a:pt x="35" y="60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7" y="33"/>
                  </a:lnTo>
                  <a:lnTo>
                    <a:pt x="53" y="21"/>
                  </a:lnTo>
                  <a:lnTo>
                    <a:pt x="56" y="16"/>
                  </a:lnTo>
                  <a:lnTo>
                    <a:pt x="58" y="11"/>
                  </a:lnTo>
                  <a:lnTo>
                    <a:pt x="58" y="6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5" name="Freeform 104"/>
            <p:cNvSpPr/>
            <p:nvPr/>
          </p:nvSpPr>
          <p:spPr bwMode="auto">
            <a:xfrm>
              <a:off x="4533900" y="4437063"/>
              <a:ext cx="25400" cy="635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7" y="19"/>
                </a:cxn>
                <a:cxn ang="0">
                  <a:pos x="33" y="32"/>
                </a:cxn>
                <a:cxn ang="0">
                  <a:pos x="28" y="47"/>
                </a:cxn>
                <a:cxn ang="0">
                  <a:pos x="23" y="60"/>
                </a:cxn>
                <a:cxn ang="0">
                  <a:pos x="12" y="88"/>
                </a:cxn>
                <a:cxn ang="0">
                  <a:pos x="0" y="115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8" y="120"/>
                </a:cxn>
                <a:cxn ang="0">
                  <a:pos x="9" y="119"/>
                </a:cxn>
                <a:cxn ang="0">
                  <a:pos x="10" y="117"/>
                </a:cxn>
                <a:cxn ang="0">
                  <a:pos x="10" y="117"/>
                </a:cxn>
                <a:cxn ang="0">
                  <a:pos x="21" y="89"/>
                </a:cxn>
                <a:cxn ang="0">
                  <a:pos x="33" y="61"/>
                </a:cxn>
                <a:cxn ang="0">
                  <a:pos x="38" y="48"/>
                </a:cxn>
                <a:cxn ang="0">
                  <a:pos x="42" y="33"/>
                </a:cxn>
                <a:cxn ang="0">
                  <a:pos x="46" y="1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120">
                  <a:moveTo>
                    <a:pt x="39" y="4"/>
                  </a:moveTo>
                  <a:lnTo>
                    <a:pt x="39" y="4"/>
                  </a:lnTo>
                  <a:lnTo>
                    <a:pt x="37" y="19"/>
                  </a:lnTo>
                  <a:lnTo>
                    <a:pt x="33" y="32"/>
                  </a:lnTo>
                  <a:lnTo>
                    <a:pt x="28" y="47"/>
                  </a:lnTo>
                  <a:lnTo>
                    <a:pt x="23" y="60"/>
                  </a:lnTo>
                  <a:lnTo>
                    <a:pt x="12" y="8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9" y="119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21" y="89"/>
                  </a:lnTo>
                  <a:lnTo>
                    <a:pt x="33" y="61"/>
                  </a:lnTo>
                  <a:lnTo>
                    <a:pt x="38" y="48"/>
                  </a:lnTo>
                  <a:lnTo>
                    <a:pt x="42" y="33"/>
                  </a:lnTo>
                  <a:lnTo>
                    <a:pt x="46" y="1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6" name="Freeform 105"/>
            <p:cNvSpPr/>
            <p:nvPr/>
          </p:nvSpPr>
          <p:spPr bwMode="auto">
            <a:xfrm>
              <a:off x="4400550" y="4497388"/>
              <a:ext cx="34925" cy="5556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10"/>
                </a:cxn>
                <a:cxn ang="0">
                  <a:pos x="53" y="16"/>
                </a:cxn>
                <a:cxn ang="0">
                  <a:pos x="48" y="25"/>
                </a:cxn>
                <a:cxn ang="0">
                  <a:pos x="42" y="34"/>
                </a:cxn>
                <a:cxn ang="0">
                  <a:pos x="40" y="39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5" y="52"/>
                </a:cxn>
                <a:cxn ang="0">
                  <a:pos x="32" y="59"/>
                </a:cxn>
                <a:cxn ang="0">
                  <a:pos x="22" y="73"/>
                </a:cxn>
                <a:cxn ang="0">
                  <a:pos x="12" y="85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1" y="104"/>
                </a:cxn>
                <a:cxn ang="0">
                  <a:pos x="2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18" y="92"/>
                </a:cxn>
                <a:cxn ang="0">
                  <a:pos x="31" y="79"/>
                </a:cxn>
                <a:cxn ang="0">
                  <a:pos x="36" y="73"/>
                </a:cxn>
                <a:cxn ang="0">
                  <a:pos x="40" y="65"/>
                </a:cxn>
                <a:cxn ang="0">
                  <a:pos x="44" y="58"/>
                </a:cxn>
                <a:cxn ang="0">
                  <a:pos x="46" y="51"/>
                </a:cxn>
                <a:cxn ang="0">
                  <a:pos x="46" y="51"/>
                </a:cxn>
                <a:cxn ang="0">
                  <a:pos x="48" y="45"/>
                </a:cxn>
                <a:cxn ang="0">
                  <a:pos x="51" y="38"/>
                </a:cxn>
                <a:cxn ang="0">
                  <a:pos x="58" y="28"/>
                </a:cxn>
                <a:cxn ang="0">
                  <a:pos x="63" y="17"/>
                </a:cxn>
                <a:cxn ang="0">
                  <a:pos x="65" y="10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105">
                  <a:moveTo>
                    <a:pt x="57" y="5"/>
                  </a:moveTo>
                  <a:lnTo>
                    <a:pt x="57" y="5"/>
                  </a:lnTo>
                  <a:lnTo>
                    <a:pt x="56" y="10"/>
                  </a:lnTo>
                  <a:lnTo>
                    <a:pt x="53" y="16"/>
                  </a:lnTo>
                  <a:lnTo>
                    <a:pt x="48" y="25"/>
                  </a:lnTo>
                  <a:lnTo>
                    <a:pt x="42" y="34"/>
                  </a:lnTo>
                  <a:lnTo>
                    <a:pt x="40" y="39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5" y="52"/>
                  </a:lnTo>
                  <a:lnTo>
                    <a:pt x="32" y="59"/>
                  </a:lnTo>
                  <a:lnTo>
                    <a:pt x="22" y="73"/>
                  </a:lnTo>
                  <a:lnTo>
                    <a:pt x="12" y="85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18" y="92"/>
                  </a:lnTo>
                  <a:lnTo>
                    <a:pt x="31" y="79"/>
                  </a:lnTo>
                  <a:lnTo>
                    <a:pt x="36" y="73"/>
                  </a:lnTo>
                  <a:lnTo>
                    <a:pt x="40" y="65"/>
                  </a:lnTo>
                  <a:lnTo>
                    <a:pt x="44" y="58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8" y="45"/>
                  </a:lnTo>
                  <a:lnTo>
                    <a:pt x="51" y="38"/>
                  </a:lnTo>
                  <a:lnTo>
                    <a:pt x="58" y="28"/>
                  </a:lnTo>
                  <a:lnTo>
                    <a:pt x="63" y="17"/>
                  </a:lnTo>
                  <a:lnTo>
                    <a:pt x="65" y="10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7" name="Freeform 106"/>
            <p:cNvSpPr/>
            <p:nvPr/>
          </p:nvSpPr>
          <p:spPr bwMode="auto">
            <a:xfrm>
              <a:off x="4433888" y="4530725"/>
              <a:ext cx="23813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1" y="18"/>
                </a:cxn>
                <a:cxn ang="0">
                  <a:pos x="23" y="32"/>
                </a:cxn>
                <a:cxn ang="0">
                  <a:pos x="12" y="46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9" y="51"/>
                </a:cxn>
                <a:cxn ang="0">
                  <a:pos x="31" y="38"/>
                </a:cxn>
                <a:cxn ang="0">
                  <a:pos x="40" y="22"/>
                </a:cxn>
                <a:cxn ang="0">
                  <a:pos x="43" y="14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7" h="66">
                  <a:moveTo>
                    <a:pt x="38" y="3"/>
                  </a:moveTo>
                  <a:lnTo>
                    <a:pt x="38" y="3"/>
                  </a:lnTo>
                  <a:lnTo>
                    <a:pt x="31" y="18"/>
                  </a:lnTo>
                  <a:lnTo>
                    <a:pt x="23" y="32"/>
                  </a:lnTo>
                  <a:lnTo>
                    <a:pt x="12" y="46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9" y="51"/>
                  </a:lnTo>
                  <a:lnTo>
                    <a:pt x="31" y="38"/>
                  </a:lnTo>
                  <a:lnTo>
                    <a:pt x="40" y="22"/>
                  </a:lnTo>
                  <a:lnTo>
                    <a:pt x="43" y="14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8" name="Freeform 107"/>
            <p:cNvSpPr/>
            <p:nvPr/>
          </p:nvSpPr>
          <p:spPr bwMode="auto">
            <a:xfrm>
              <a:off x="4621213" y="4503738"/>
              <a:ext cx="22225" cy="349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8" y="9"/>
                </a:cxn>
                <a:cxn ang="0">
                  <a:pos x="23" y="15"/>
                </a:cxn>
                <a:cxn ang="0">
                  <a:pos x="15" y="30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23" y="36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6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1" h="67">
                  <a:moveTo>
                    <a:pt x="33" y="3"/>
                  </a:moveTo>
                  <a:lnTo>
                    <a:pt x="33" y="3"/>
                  </a:lnTo>
                  <a:lnTo>
                    <a:pt x="28" y="9"/>
                  </a:lnTo>
                  <a:lnTo>
                    <a:pt x="23" y="15"/>
                  </a:lnTo>
                  <a:lnTo>
                    <a:pt x="15" y="30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23" y="36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9" name="Freeform 108"/>
            <p:cNvSpPr/>
            <p:nvPr/>
          </p:nvSpPr>
          <p:spPr bwMode="auto">
            <a:xfrm>
              <a:off x="4641850" y="4516438"/>
              <a:ext cx="20638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2" y="13"/>
                </a:cxn>
                <a:cxn ang="0">
                  <a:pos x="14" y="26"/>
                </a:cxn>
                <a:cxn ang="0">
                  <a:pos x="6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7" y="59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5" y="44"/>
                </a:cxn>
                <a:cxn ang="0">
                  <a:pos x="21" y="30"/>
                </a:cxn>
                <a:cxn ang="0">
                  <a:pos x="31" y="19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0">
                  <a:moveTo>
                    <a:pt x="33" y="1"/>
                  </a:moveTo>
                  <a:lnTo>
                    <a:pt x="33" y="1"/>
                  </a:lnTo>
                  <a:lnTo>
                    <a:pt x="22" y="13"/>
                  </a:lnTo>
                  <a:lnTo>
                    <a:pt x="14" y="26"/>
                  </a:lnTo>
                  <a:lnTo>
                    <a:pt x="6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7" y="59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5" y="44"/>
                  </a:lnTo>
                  <a:lnTo>
                    <a:pt x="21" y="30"/>
                  </a:lnTo>
                  <a:lnTo>
                    <a:pt x="31" y="1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0" name="Freeform 109"/>
            <p:cNvSpPr/>
            <p:nvPr/>
          </p:nvSpPr>
          <p:spPr bwMode="auto">
            <a:xfrm>
              <a:off x="4648200" y="4551363"/>
              <a:ext cx="31750" cy="349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17"/>
                </a:cxn>
                <a:cxn ang="0">
                  <a:pos x="27" y="3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5" y="37"/>
                </a:cxn>
                <a:cxn ang="0">
                  <a:pos x="48" y="22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66">
                  <a:moveTo>
                    <a:pt x="51" y="2"/>
                  </a:moveTo>
                  <a:lnTo>
                    <a:pt x="51" y="2"/>
                  </a:lnTo>
                  <a:lnTo>
                    <a:pt x="39" y="17"/>
                  </a:lnTo>
                  <a:lnTo>
                    <a:pt x="27" y="3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5" y="37"/>
                  </a:lnTo>
                  <a:lnTo>
                    <a:pt x="48" y="22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1" name="Freeform 110"/>
            <p:cNvSpPr/>
            <p:nvPr/>
          </p:nvSpPr>
          <p:spPr bwMode="auto">
            <a:xfrm>
              <a:off x="4630738" y="4313238"/>
              <a:ext cx="15875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9"/>
                </a:cxn>
                <a:cxn ang="0">
                  <a:pos x="17" y="13"/>
                </a:cxn>
                <a:cxn ang="0">
                  <a:pos x="11" y="23"/>
                </a:cxn>
                <a:cxn ang="0">
                  <a:pos x="6" y="31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6"/>
                </a:cxn>
                <a:cxn ang="0">
                  <a:pos x="6" y="46"/>
                </a:cxn>
                <a:cxn ang="0">
                  <a:pos x="7" y="46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4" y="35"/>
                </a:cxn>
                <a:cxn ang="0">
                  <a:pos x="21" y="25"/>
                </a:cxn>
                <a:cxn ang="0">
                  <a:pos x="26" y="15"/>
                </a:cxn>
                <a:cxn ang="0">
                  <a:pos x="28" y="9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46">
                  <a:moveTo>
                    <a:pt x="19" y="4"/>
                  </a:moveTo>
                  <a:lnTo>
                    <a:pt x="19" y="4"/>
                  </a:lnTo>
                  <a:lnTo>
                    <a:pt x="19" y="9"/>
                  </a:lnTo>
                  <a:lnTo>
                    <a:pt x="17" y="13"/>
                  </a:lnTo>
                  <a:lnTo>
                    <a:pt x="11" y="23"/>
                  </a:lnTo>
                  <a:lnTo>
                    <a:pt x="6" y="3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4" y="35"/>
                  </a:lnTo>
                  <a:lnTo>
                    <a:pt x="21" y="2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2" name="Freeform 111"/>
            <p:cNvSpPr/>
            <p:nvPr/>
          </p:nvSpPr>
          <p:spPr bwMode="auto">
            <a:xfrm>
              <a:off x="4654550" y="4332288"/>
              <a:ext cx="19050" cy="222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22" y="11"/>
                </a:cxn>
                <a:cxn ang="0">
                  <a:pos x="17" y="20"/>
                </a:cxn>
                <a:cxn ang="0">
                  <a:pos x="11" y="27"/>
                </a:cxn>
                <a:cxn ang="0">
                  <a:pos x="7" y="30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2" y="34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2" y="37"/>
                </a:cxn>
                <a:cxn ang="0">
                  <a:pos x="16" y="34"/>
                </a:cxn>
                <a:cxn ang="0">
                  <a:pos x="23" y="26"/>
                </a:cxn>
                <a:cxn ang="0">
                  <a:pos x="30" y="1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42">
                  <a:moveTo>
                    <a:pt x="26" y="2"/>
                  </a:moveTo>
                  <a:lnTo>
                    <a:pt x="26" y="2"/>
                  </a:lnTo>
                  <a:lnTo>
                    <a:pt x="22" y="11"/>
                  </a:lnTo>
                  <a:lnTo>
                    <a:pt x="17" y="20"/>
                  </a:lnTo>
                  <a:lnTo>
                    <a:pt x="11" y="27"/>
                  </a:lnTo>
                  <a:lnTo>
                    <a:pt x="7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37"/>
                  </a:lnTo>
                  <a:lnTo>
                    <a:pt x="16" y="34"/>
                  </a:lnTo>
                  <a:lnTo>
                    <a:pt x="23" y="26"/>
                  </a:lnTo>
                  <a:lnTo>
                    <a:pt x="30" y="1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3" name="Freeform 343"/>
            <p:cNvSpPr>
              <a:spLocks noEditPoints="1"/>
            </p:cNvSpPr>
            <p:nvPr/>
          </p:nvSpPr>
          <p:spPr bwMode="auto">
            <a:xfrm>
              <a:off x="4140201" y="4081463"/>
              <a:ext cx="773113" cy="749300"/>
            </a:xfrm>
            <a:custGeom>
              <a:avLst/>
              <a:gdLst/>
              <a:ahLst/>
              <a:cxnLst>
                <a:cxn ang="0">
                  <a:pos x="660" y="1409"/>
                </a:cxn>
                <a:cxn ang="0">
                  <a:pos x="437" y="1357"/>
                </a:cxn>
                <a:cxn ang="0">
                  <a:pos x="220" y="1233"/>
                </a:cxn>
                <a:cxn ang="0">
                  <a:pos x="105" y="1094"/>
                </a:cxn>
                <a:cxn ang="0">
                  <a:pos x="37" y="966"/>
                </a:cxn>
                <a:cxn ang="0">
                  <a:pos x="16" y="903"/>
                </a:cxn>
                <a:cxn ang="0">
                  <a:pos x="0" y="765"/>
                </a:cxn>
                <a:cxn ang="0">
                  <a:pos x="6" y="573"/>
                </a:cxn>
                <a:cxn ang="0">
                  <a:pos x="26" y="437"/>
                </a:cxn>
                <a:cxn ang="0">
                  <a:pos x="119" y="274"/>
                </a:cxn>
                <a:cxn ang="0">
                  <a:pos x="247" y="130"/>
                </a:cxn>
                <a:cxn ang="0">
                  <a:pos x="385" y="54"/>
                </a:cxn>
                <a:cxn ang="0">
                  <a:pos x="774" y="0"/>
                </a:cxn>
                <a:cxn ang="0">
                  <a:pos x="790" y="8"/>
                </a:cxn>
                <a:cxn ang="0">
                  <a:pos x="977" y="40"/>
                </a:cxn>
                <a:cxn ang="0">
                  <a:pos x="1140" y="97"/>
                </a:cxn>
                <a:cxn ang="0">
                  <a:pos x="1278" y="200"/>
                </a:cxn>
                <a:cxn ang="0">
                  <a:pos x="1381" y="329"/>
                </a:cxn>
                <a:cxn ang="0">
                  <a:pos x="1451" y="487"/>
                </a:cxn>
                <a:cxn ang="0">
                  <a:pos x="1458" y="627"/>
                </a:cxn>
                <a:cxn ang="0">
                  <a:pos x="1445" y="848"/>
                </a:cxn>
                <a:cxn ang="0">
                  <a:pos x="1418" y="950"/>
                </a:cxn>
                <a:cxn ang="0">
                  <a:pos x="1354" y="1081"/>
                </a:cxn>
                <a:cxn ang="0">
                  <a:pos x="1301" y="1185"/>
                </a:cxn>
                <a:cxn ang="0">
                  <a:pos x="1186" y="1291"/>
                </a:cxn>
                <a:cxn ang="0">
                  <a:pos x="1021" y="1377"/>
                </a:cxn>
                <a:cxn ang="0">
                  <a:pos x="887" y="1401"/>
                </a:cxn>
                <a:cxn ang="0">
                  <a:pos x="823" y="1413"/>
                </a:cxn>
                <a:cxn ang="0">
                  <a:pos x="614" y="43"/>
                </a:cxn>
                <a:cxn ang="0">
                  <a:pos x="347" y="109"/>
                </a:cxn>
                <a:cxn ang="0">
                  <a:pos x="228" y="192"/>
                </a:cxn>
                <a:cxn ang="0">
                  <a:pos x="84" y="387"/>
                </a:cxn>
                <a:cxn ang="0">
                  <a:pos x="47" y="502"/>
                </a:cxn>
                <a:cxn ang="0">
                  <a:pos x="38" y="655"/>
                </a:cxn>
                <a:cxn ang="0">
                  <a:pos x="39" y="824"/>
                </a:cxn>
                <a:cxn ang="0">
                  <a:pos x="75" y="959"/>
                </a:cxn>
                <a:cxn ang="0">
                  <a:pos x="112" y="1016"/>
                </a:cxn>
                <a:cxn ang="0">
                  <a:pos x="183" y="1141"/>
                </a:cxn>
                <a:cxn ang="0">
                  <a:pos x="339" y="1269"/>
                </a:cxn>
                <a:cxn ang="0">
                  <a:pos x="521" y="1348"/>
                </a:cxn>
                <a:cxn ang="0">
                  <a:pos x="812" y="1377"/>
                </a:cxn>
                <a:cxn ang="0">
                  <a:pos x="899" y="1362"/>
                </a:cxn>
                <a:cxn ang="0">
                  <a:pos x="1113" y="1297"/>
                </a:cxn>
                <a:cxn ang="0">
                  <a:pos x="1252" y="1183"/>
                </a:cxn>
                <a:cxn ang="0">
                  <a:pos x="1310" y="1101"/>
                </a:cxn>
                <a:cxn ang="0">
                  <a:pos x="1358" y="984"/>
                </a:cxn>
                <a:cxn ang="0">
                  <a:pos x="1415" y="800"/>
                </a:cxn>
                <a:cxn ang="0">
                  <a:pos x="1422" y="566"/>
                </a:cxn>
                <a:cxn ang="0">
                  <a:pos x="1407" y="461"/>
                </a:cxn>
                <a:cxn ang="0">
                  <a:pos x="1324" y="310"/>
                </a:cxn>
                <a:cxn ang="0">
                  <a:pos x="1217" y="190"/>
                </a:cxn>
                <a:cxn ang="0">
                  <a:pos x="1126" y="132"/>
                </a:cxn>
                <a:cxn ang="0">
                  <a:pos x="1047" y="93"/>
                </a:cxn>
                <a:cxn ang="0">
                  <a:pos x="954" y="76"/>
                </a:cxn>
                <a:cxn ang="0">
                  <a:pos x="817" y="46"/>
                </a:cxn>
                <a:cxn ang="0">
                  <a:pos x="758" y="37"/>
                </a:cxn>
              </a:cxnLst>
              <a:rect l="0" t="0" r="r" b="b"/>
              <a:pathLst>
                <a:path w="1459" h="1414">
                  <a:moveTo>
                    <a:pt x="799" y="1414"/>
                  </a:moveTo>
                  <a:lnTo>
                    <a:pt x="799" y="1414"/>
                  </a:lnTo>
                  <a:lnTo>
                    <a:pt x="774" y="1413"/>
                  </a:lnTo>
                  <a:lnTo>
                    <a:pt x="774" y="1413"/>
                  </a:lnTo>
                  <a:lnTo>
                    <a:pt x="747" y="1413"/>
                  </a:lnTo>
                  <a:lnTo>
                    <a:pt x="747" y="1413"/>
                  </a:lnTo>
                  <a:lnTo>
                    <a:pt x="703" y="1412"/>
                  </a:lnTo>
                  <a:lnTo>
                    <a:pt x="660" y="1409"/>
                  </a:lnTo>
                  <a:lnTo>
                    <a:pt x="612" y="1403"/>
                  </a:lnTo>
                  <a:lnTo>
                    <a:pt x="559" y="1393"/>
                  </a:lnTo>
                  <a:lnTo>
                    <a:pt x="559" y="1393"/>
                  </a:lnTo>
                  <a:lnTo>
                    <a:pt x="534" y="1388"/>
                  </a:lnTo>
                  <a:lnTo>
                    <a:pt x="509" y="1382"/>
                  </a:lnTo>
                  <a:lnTo>
                    <a:pt x="484" y="1375"/>
                  </a:lnTo>
                  <a:lnTo>
                    <a:pt x="461" y="1366"/>
                  </a:lnTo>
                  <a:lnTo>
                    <a:pt x="437" y="1357"/>
                  </a:lnTo>
                  <a:lnTo>
                    <a:pt x="414" y="1347"/>
                  </a:lnTo>
                  <a:lnTo>
                    <a:pt x="391" y="1336"/>
                  </a:lnTo>
                  <a:lnTo>
                    <a:pt x="369" y="1326"/>
                  </a:lnTo>
                  <a:lnTo>
                    <a:pt x="327" y="1303"/>
                  </a:lnTo>
                  <a:lnTo>
                    <a:pt x="289" y="1279"/>
                  </a:lnTo>
                  <a:lnTo>
                    <a:pt x="252" y="1256"/>
                  </a:lnTo>
                  <a:lnTo>
                    <a:pt x="220" y="1233"/>
                  </a:lnTo>
                  <a:lnTo>
                    <a:pt x="220" y="1233"/>
                  </a:lnTo>
                  <a:lnTo>
                    <a:pt x="205" y="1219"/>
                  </a:lnTo>
                  <a:lnTo>
                    <a:pt x="189" y="1206"/>
                  </a:lnTo>
                  <a:lnTo>
                    <a:pt x="174" y="1190"/>
                  </a:lnTo>
                  <a:lnTo>
                    <a:pt x="160" y="1174"/>
                  </a:lnTo>
                  <a:lnTo>
                    <a:pt x="145" y="1156"/>
                  </a:lnTo>
                  <a:lnTo>
                    <a:pt x="132" y="1136"/>
                  </a:lnTo>
                  <a:lnTo>
                    <a:pt x="119" y="1116"/>
                  </a:lnTo>
                  <a:lnTo>
                    <a:pt x="105" y="1094"/>
                  </a:lnTo>
                  <a:lnTo>
                    <a:pt x="105" y="1094"/>
                  </a:lnTo>
                  <a:lnTo>
                    <a:pt x="93" y="1070"/>
                  </a:lnTo>
                  <a:lnTo>
                    <a:pt x="81" y="1046"/>
                  </a:lnTo>
                  <a:lnTo>
                    <a:pt x="81" y="1046"/>
                  </a:lnTo>
                  <a:lnTo>
                    <a:pt x="72" y="1026"/>
                  </a:lnTo>
                  <a:lnTo>
                    <a:pt x="62" y="1005"/>
                  </a:lnTo>
                  <a:lnTo>
                    <a:pt x="50" y="985"/>
                  </a:lnTo>
                  <a:lnTo>
                    <a:pt x="37" y="966"/>
                  </a:lnTo>
                  <a:lnTo>
                    <a:pt x="37" y="966"/>
                  </a:lnTo>
                  <a:lnTo>
                    <a:pt x="33" y="961"/>
                  </a:lnTo>
                  <a:lnTo>
                    <a:pt x="29" y="956"/>
                  </a:lnTo>
                  <a:lnTo>
                    <a:pt x="25" y="944"/>
                  </a:lnTo>
                  <a:lnTo>
                    <a:pt x="21" y="931"/>
                  </a:lnTo>
                  <a:lnTo>
                    <a:pt x="19" y="918"/>
                  </a:lnTo>
                  <a:lnTo>
                    <a:pt x="19" y="918"/>
                  </a:lnTo>
                  <a:lnTo>
                    <a:pt x="16" y="903"/>
                  </a:lnTo>
                  <a:lnTo>
                    <a:pt x="13" y="890"/>
                  </a:lnTo>
                  <a:lnTo>
                    <a:pt x="13" y="890"/>
                  </a:lnTo>
                  <a:lnTo>
                    <a:pt x="8" y="870"/>
                  </a:lnTo>
                  <a:lnTo>
                    <a:pt x="3" y="851"/>
                  </a:lnTo>
                  <a:lnTo>
                    <a:pt x="1" y="833"/>
                  </a:lnTo>
                  <a:lnTo>
                    <a:pt x="1" y="812"/>
                  </a:lnTo>
                  <a:lnTo>
                    <a:pt x="1" y="812"/>
                  </a:lnTo>
                  <a:lnTo>
                    <a:pt x="0" y="765"/>
                  </a:lnTo>
                  <a:lnTo>
                    <a:pt x="0" y="765"/>
                  </a:lnTo>
                  <a:lnTo>
                    <a:pt x="0" y="697"/>
                  </a:lnTo>
                  <a:lnTo>
                    <a:pt x="1" y="663"/>
                  </a:lnTo>
                  <a:lnTo>
                    <a:pt x="3" y="629"/>
                  </a:lnTo>
                  <a:lnTo>
                    <a:pt x="3" y="629"/>
                  </a:lnTo>
                  <a:lnTo>
                    <a:pt x="6" y="601"/>
                  </a:lnTo>
                  <a:lnTo>
                    <a:pt x="6" y="573"/>
                  </a:lnTo>
                  <a:lnTo>
                    <a:pt x="6" y="573"/>
                  </a:lnTo>
                  <a:lnTo>
                    <a:pt x="8" y="538"/>
                  </a:lnTo>
                  <a:lnTo>
                    <a:pt x="9" y="521"/>
                  </a:lnTo>
                  <a:lnTo>
                    <a:pt x="10" y="503"/>
                  </a:lnTo>
                  <a:lnTo>
                    <a:pt x="13" y="487"/>
                  </a:lnTo>
                  <a:lnTo>
                    <a:pt x="16" y="470"/>
                  </a:lnTo>
                  <a:lnTo>
                    <a:pt x="20" y="453"/>
                  </a:lnTo>
                  <a:lnTo>
                    <a:pt x="26" y="437"/>
                  </a:lnTo>
                  <a:lnTo>
                    <a:pt x="26" y="437"/>
                  </a:lnTo>
                  <a:lnTo>
                    <a:pt x="35" y="416"/>
                  </a:lnTo>
                  <a:lnTo>
                    <a:pt x="45" y="396"/>
                  </a:lnTo>
                  <a:lnTo>
                    <a:pt x="55" y="376"/>
                  </a:lnTo>
                  <a:lnTo>
                    <a:pt x="66" y="356"/>
                  </a:lnTo>
                  <a:lnTo>
                    <a:pt x="78" y="335"/>
                  </a:lnTo>
                  <a:lnTo>
                    <a:pt x="91" y="316"/>
                  </a:lnTo>
                  <a:lnTo>
                    <a:pt x="104" y="295"/>
                  </a:lnTo>
                  <a:lnTo>
                    <a:pt x="119" y="274"/>
                  </a:lnTo>
                  <a:lnTo>
                    <a:pt x="119" y="274"/>
                  </a:lnTo>
                  <a:lnTo>
                    <a:pt x="143" y="240"/>
                  </a:lnTo>
                  <a:lnTo>
                    <a:pt x="170" y="207"/>
                  </a:lnTo>
                  <a:lnTo>
                    <a:pt x="185" y="190"/>
                  </a:lnTo>
                  <a:lnTo>
                    <a:pt x="199" y="175"/>
                  </a:lnTo>
                  <a:lnTo>
                    <a:pt x="215" y="159"/>
                  </a:lnTo>
                  <a:lnTo>
                    <a:pt x="230" y="145"/>
                  </a:lnTo>
                  <a:lnTo>
                    <a:pt x="247" y="130"/>
                  </a:lnTo>
                  <a:lnTo>
                    <a:pt x="264" y="117"/>
                  </a:lnTo>
                  <a:lnTo>
                    <a:pt x="282" y="104"/>
                  </a:lnTo>
                  <a:lnTo>
                    <a:pt x="301" y="92"/>
                  </a:lnTo>
                  <a:lnTo>
                    <a:pt x="321" y="81"/>
                  </a:lnTo>
                  <a:lnTo>
                    <a:pt x="341" y="71"/>
                  </a:lnTo>
                  <a:lnTo>
                    <a:pt x="363" y="62"/>
                  </a:lnTo>
                  <a:lnTo>
                    <a:pt x="385" y="54"/>
                  </a:lnTo>
                  <a:lnTo>
                    <a:pt x="385" y="54"/>
                  </a:lnTo>
                  <a:lnTo>
                    <a:pt x="429" y="42"/>
                  </a:lnTo>
                  <a:lnTo>
                    <a:pt x="475" y="30"/>
                  </a:lnTo>
                  <a:lnTo>
                    <a:pt x="522" y="21"/>
                  </a:lnTo>
                  <a:lnTo>
                    <a:pt x="569" y="14"/>
                  </a:lnTo>
                  <a:lnTo>
                    <a:pt x="618" y="9"/>
                  </a:lnTo>
                  <a:lnTo>
                    <a:pt x="669" y="5"/>
                  </a:lnTo>
                  <a:lnTo>
                    <a:pt x="721" y="1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8" y="1"/>
                  </a:lnTo>
                  <a:lnTo>
                    <a:pt x="781" y="3"/>
                  </a:lnTo>
                  <a:lnTo>
                    <a:pt x="784" y="4"/>
                  </a:lnTo>
                  <a:lnTo>
                    <a:pt x="786" y="6"/>
                  </a:lnTo>
                  <a:lnTo>
                    <a:pt x="788" y="8"/>
                  </a:lnTo>
                  <a:lnTo>
                    <a:pt x="790" y="8"/>
                  </a:lnTo>
                  <a:lnTo>
                    <a:pt x="790" y="8"/>
                  </a:lnTo>
                  <a:lnTo>
                    <a:pt x="814" y="10"/>
                  </a:lnTo>
                  <a:lnTo>
                    <a:pt x="838" y="14"/>
                  </a:lnTo>
                  <a:lnTo>
                    <a:pt x="884" y="23"/>
                  </a:lnTo>
                  <a:lnTo>
                    <a:pt x="884" y="23"/>
                  </a:lnTo>
                  <a:lnTo>
                    <a:pt x="930" y="34"/>
                  </a:lnTo>
                  <a:lnTo>
                    <a:pt x="954" y="37"/>
                  </a:lnTo>
                  <a:lnTo>
                    <a:pt x="977" y="40"/>
                  </a:lnTo>
                  <a:lnTo>
                    <a:pt x="977" y="40"/>
                  </a:lnTo>
                  <a:lnTo>
                    <a:pt x="996" y="42"/>
                  </a:lnTo>
                  <a:lnTo>
                    <a:pt x="1016" y="45"/>
                  </a:lnTo>
                  <a:lnTo>
                    <a:pt x="1037" y="50"/>
                  </a:lnTo>
                  <a:lnTo>
                    <a:pt x="1056" y="56"/>
                  </a:lnTo>
                  <a:lnTo>
                    <a:pt x="1077" y="65"/>
                  </a:lnTo>
                  <a:lnTo>
                    <a:pt x="1098" y="74"/>
                  </a:lnTo>
                  <a:lnTo>
                    <a:pt x="1119" y="84"/>
                  </a:lnTo>
                  <a:lnTo>
                    <a:pt x="1140" y="97"/>
                  </a:lnTo>
                  <a:lnTo>
                    <a:pt x="1140" y="97"/>
                  </a:lnTo>
                  <a:lnTo>
                    <a:pt x="1190" y="128"/>
                  </a:lnTo>
                  <a:lnTo>
                    <a:pt x="1235" y="158"/>
                  </a:lnTo>
                  <a:lnTo>
                    <a:pt x="1235" y="158"/>
                  </a:lnTo>
                  <a:lnTo>
                    <a:pt x="1246" y="167"/>
                  </a:lnTo>
                  <a:lnTo>
                    <a:pt x="1258" y="178"/>
                  </a:lnTo>
                  <a:lnTo>
                    <a:pt x="1278" y="200"/>
                  </a:lnTo>
                  <a:lnTo>
                    <a:pt x="1278" y="200"/>
                  </a:lnTo>
                  <a:lnTo>
                    <a:pt x="1290" y="213"/>
                  </a:lnTo>
                  <a:lnTo>
                    <a:pt x="1301" y="225"/>
                  </a:lnTo>
                  <a:lnTo>
                    <a:pt x="1301" y="225"/>
                  </a:lnTo>
                  <a:lnTo>
                    <a:pt x="1319" y="244"/>
                  </a:lnTo>
                  <a:lnTo>
                    <a:pt x="1335" y="264"/>
                  </a:lnTo>
                  <a:lnTo>
                    <a:pt x="1351" y="284"/>
                  </a:lnTo>
                  <a:lnTo>
                    <a:pt x="1366" y="306"/>
                  </a:lnTo>
                  <a:lnTo>
                    <a:pt x="1381" y="329"/>
                  </a:lnTo>
                  <a:lnTo>
                    <a:pt x="1395" y="354"/>
                  </a:lnTo>
                  <a:lnTo>
                    <a:pt x="1409" y="380"/>
                  </a:lnTo>
                  <a:lnTo>
                    <a:pt x="1422" y="407"/>
                  </a:lnTo>
                  <a:lnTo>
                    <a:pt x="1422" y="407"/>
                  </a:lnTo>
                  <a:lnTo>
                    <a:pt x="1434" y="435"/>
                  </a:lnTo>
                  <a:lnTo>
                    <a:pt x="1444" y="461"/>
                  </a:lnTo>
                  <a:lnTo>
                    <a:pt x="1448" y="474"/>
                  </a:lnTo>
                  <a:lnTo>
                    <a:pt x="1451" y="487"/>
                  </a:lnTo>
                  <a:lnTo>
                    <a:pt x="1454" y="500"/>
                  </a:lnTo>
                  <a:lnTo>
                    <a:pt x="1456" y="513"/>
                  </a:lnTo>
                  <a:lnTo>
                    <a:pt x="1456" y="513"/>
                  </a:lnTo>
                  <a:lnTo>
                    <a:pt x="1457" y="538"/>
                  </a:lnTo>
                  <a:lnTo>
                    <a:pt x="1458" y="563"/>
                  </a:lnTo>
                  <a:lnTo>
                    <a:pt x="1458" y="612"/>
                  </a:lnTo>
                  <a:lnTo>
                    <a:pt x="1458" y="627"/>
                  </a:lnTo>
                  <a:lnTo>
                    <a:pt x="1458" y="627"/>
                  </a:lnTo>
                  <a:lnTo>
                    <a:pt x="1459" y="670"/>
                  </a:lnTo>
                  <a:lnTo>
                    <a:pt x="1459" y="670"/>
                  </a:lnTo>
                  <a:lnTo>
                    <a:pt x="1459" y="715"/>
                  </a:lnTo>
                  <a:lnTo>
                    <a:pt x="1458" y="760"/>
                  </a:lnTo>
                  <a:lnTo>
                    <a:pt x="1457" y="783"/>
                  </a:lnTo>
                  <a:lnTo>
                    <a:pt x="1453" y="805"/>
                  </a:lnTo>
                  <a:lnTo>
                    <a:pt x="1450" y="826"/>
                  </a:lnTo>
                  <a:lnTo>
                    <a:pt x="1445" y="848"/>
                  </a:lnTo>
                  <a:lnTo>
                    <a:pt x="1445" y="848"/>
                  </a:lnTo>
                  <a:lnTo>
                    <a:pt x="1438" y="881"/>
                  </a:lnTo>
                  <a:lnTo>
                    <a:pt x="1438" y="881"/>
                  </a:lnTo>
                  <a:lnTo>
                    <a:pt x="1434" y="899"/>
                  </a:lnTo>
                  <a:lnTo>
                    <a:pt x="1430" y="916"/>
                  </a:lnTo>
                  <a:lnTo>
                    <a:pt x="1424" y="933"/>
                  </a:lnTo>
                  <a:lnTo>
                    <a:pt x="1418" y="950"/>
                  </a:lnTo>
                  <a:lnTo>
                    <a:pt x="1418" y="950"/>
                  </a:lnTo>
                  <a:lnTo>
                    <a:pt x="1407" y="971"/>
                  </a:lnTo>
                  <a:lnTo>
                    <a:pt x="1394" y="992"/>
                  </a:lnTo>
                  <a:lnTo>
                    <a:pt x="1394" y="992"/>
                  </a:lnTo>
                  <a:lnTo>
                    <a:pt x="1377" y="1021"/>
                  </a:lnTo>
                  <a:lnTo>
                    <a:pt x="1369" y="1036"/>
                  </a:lnTo>
                  <a:lnTo>
                    <a:pt x="1363" y="1051"/>
                  </a:lnTo>
                  <a:lnTo>
                    <a:pt x="1363" y="1051"/>
                  </a:lnTo>
                  <a:lnTo>
                    <a:pt x="1354" y="1081"/>
                  </a:lnTo>
                  <a:lnTo>
                    <a:pt x="1354" y="1081"/>
                  </a:lnTo>
                  <a:lnTo>
                    <a:pt x="1348" y="1100"/>
                  </a:lnTo>
                  <a:lnTo>
                    <a:pt x="1341" y="1118"/>
                  </a:lnTo>
                  <a:lnTo>
                    <a:pt x="1334" y="1135"/>
                  </a:lnTo>
                  <a:lnTo>
                    <a:pt x="1326" y="1152"/>
                  </a:lnTo>
                  <a:lnTo>
                    <a:pt x="1326" y="1152"/>
                  </a:lnTo>
                  <a:lnTo>
                    <a:pt x="1314" y="1170"/>
                  </a:lnTo>
                  <a:lnTo>
                    <a:pt x="1301" y="1185"/>
                  </a:lnTo>
                  <a:lnTo>
                    <a:pt x="1287" y="1201"/>
                  </a:lnTo>
                  <a:lnTo>
                    <a:pt x="1271" y="1215"/>
                  </a:lnTo>
                  <a:lnTo>
                    <a:pt x="1271" y="1215"/>
                  </a:lnTo>
                  <a:lnTo>
                    <a:pt x="1260" y="1228"/>
                  </a:lnTo>
                  <a:lnTo>
                    <a:pt x="1260" y="1228"/>
                  </a:lnTo>
                  <a:lnTo>
                    <a:pt x="1233" y="1252"/>
                  </a:lnTo>
                  <a:lnTo>
                    <a:pt x="1203" y="1278"/>
                  </a:lnTo>
                  <a:lnTo>
                    <a:pt x="1186" y="1291"/>
                  </a:lnTo>
                  <a:lnTo>
                    <a:pt x="1168" y="1304"/>
                  </a:lnTo>
                  <a:lnTo>
                    <a:pt x="1150" y="1316"/>
                  </a:lnTo>
                  <a:lnTo>
                    <a:pt x="1130" y="1328"/>
                  </a:lnTo>
                  <a:lnTo>
                    <a:pt x="1110" y="1340"/>
                  </a:lnTo>
                  <a:lnTo>
                    <a:pt x="1090" y="1350"/>
                  </a:lnTo>
                  <a:lnTo>
                    <a:pt x="1068" y="1359"/>
                  </a:lnTo>
                  <a:lnTo>
                    <a:pt x="1045" y="1369"/>
                  </a:lnTo>
                  <a:lnTo>
                    <a:pt x="1021" y="1377"/>
                  </a:lnTo>
                  <a:lnTo>
                    <a:pt x="997" y="1383"/>
                  </a:lnTo>
                  <a:lnTo>
                    <a:pt x="971" y="1388"/>
                  </a:lnTo>
                  <a:lnTo>
                    <a:pt x="947" y="1392"/>
                  </a:lnTo>
                  <a:lnTo>
                    <a:pt x="947" y="1392"/>
                  </a:lnTo>
                  <a:lnTo>
                    <a:pt x="930" y="1394"/>
                  </a:lnTo>
                  <a:lnTo>
                    <a:pt x="930" y="1394"/>
                  </a:lnTo>
                  <a:lnTo>
                    <a:pt x="901" y="1398"/>
                  </a:lnTo>
                  <a:lnTo>
                    <a:pt x="887" y="1401"/>
                  </a:lnTo>
                  <a:lnTo>
                    <a:pt x="873" y="1405"/>
                  </a:lnTo>
                  <a:lnTo>
                    <a:pt x="871" y="1406"/>
                  </a:lnTo>
                  <a:lnTo>
                    <a:pt x="871" y="1406"/>
                  </a:lnTo>
                  <a:lnTo>
                    <a:pt x="857" y="1410"/>
                  </a:lnTo>
                  <a:lnTo>
                    <a:pt x="850" y="1411"/>
                  </a:lnTo>
                  <a:lnTo>
                    <a:pt x="844" y="1412"/>
                  </a:lnTo>
                  <a:lnTo>
                    <a:pt x="844" y="1412"/>
                  </a:lnTo>
                  <a:lnTo>
                    <a:pt x="823" y="1413"/>
                  </a:lnTo>
                  <a:lnTo>
                    <a:pt x="799" y="1414"/>
                  </a:lnTo>
                  <a:lnTo>
                    <a:pt x="799" y="1414"/>
                  </a:lnTo>
                  <a:close/>
                  <a:moveTo>
                    <a:pt x="758" y="37"/>
                  </a:moveTo>
                  <a:lnTo>
                    <a:pt x="758" y="37"/>
                  </a:lnTo>
                  <a:lnTo>
                    <a:pt x="723" y="38"/>
                  </a:lnTo>
                  <a:lnTo>
                    <a:pt x="688" y="39"/>
                  </a:lnTo>
                  <a:lnTo>
                    <a:pt x="651" y="41"/>
                  </a:lnTo>
                  <a:lnTo>
                    <a:pt x="614" y="43"/>
                  </a:lnTo>
                  <a:lnTo>
                    <a:pt x="578" y="47"/>
                  </a:lnTo>
                  <a:lnTo>
                    <a:pt x="540" y="52"/>
                  </a:lnTo>
                  <a:lnTo>
                    <a:pt x="504" y="58"/>
                  </a:lnTo>
                  <a:lnTo>
                    <a:pt x="468" y="67"/>
                  </a:lnTo>
                  <a:lnTo>
                    <a:pt x="432" y="76"/>
                  </a:lnTo>
                  <a:lnTo>
                    <a:pt x="397" y="87"/>
                  </a:lnTo>
                  <a:lnTo>
                    <a:pt x="363" y="102"/>
                  </a:lnTo>
                  <a:lnTo>
                    <a:pt x="347" y="109"/>
                  </a:lnTo>
                  <a:lnTo>
                    <a:pt x="330" y="118"/>
                  </a:lnTo>
                  <a:lnTo>
                    <a:pt x="314" y="126"/>
                  </a:lnTo>
                  <a:lnTo>
                    <a:pt x="299" y="135"/>
                  </a:lnTo>
                  <a:lnTo>
                    <a:pt x="284" y="146"/>
                  </a:lnTo>
                  <a:lnTo>
                    <a:pt x="270" y="156"/>
                  </a:lnTo>
                  <a:lnTo>
                    <a:pt x="255" y="167"/>
                  </a:lnTo>
                  <a:lnTo>
                    <a:pt x="242" y="180"/>
                  </a:lnTo>
                  <a:lnTo>
                    <a:pt x="228" y="192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183" y="245"/>
                  </a:lnTo>
                  <a:lnTo>
                    <a:pt x="153" y="283"/>
                  </a:lnTo>
                  <a:lnTo>
                    <a:pt x="126" y="320"/>
                  </a:lnTo>
                  <a:lnTo>
                    <a:pt x="103" y="354"/>
                  </a:lnTo>
                  <a:lnTo>
                    <a:pt x="94" y="370"/>
                  </a:lnTo>
                  <a:lnTo>
                    <a:pt x="84" y="387"/>
                  </a:lnTo>
                  <a:lnTo>
                    <a:pt x="77" y="403"/>
                  </a:lnTo>
                  <a:lnTo>
                    <a:pt x="70" y="418"/>
                  </a:lnTo>
                  <a:lnTo>
                    <a:pt x="64" y="434"/>
                  </a:lnTo>
                  <a:lnTo>
                    <a:pt x="58" y="449"/>
                  </a:lnTo>
                  <a:lnTo>
                    <a:pt x="54" y="464"/>
                  </a:lnTo>
                  <a:lnTo>
                    <a:pt x="51" y="478"/>
                  </a:lnTo>
                  <a:lnTo>
                    <a:pt x="51" y="478"/>
                  </a:lnTo>
                  <a:lnTo>
                    <a:pt x="47" y="502"/>
                  </a:lnTo>
                  <a:lnTo>
                    <a:pt x="44" y="527"/>
                  </a:lnTo>
                  <a:lnTo>
                    <a:pt x="43" y="551"/>
                  </a:lnTo>
                  <a:lnTo>
                    <a:pt x="42" y="576"/>
                  </a:lnTo>
                  <a:lnTo>
                    <a:pt x="42" y="576"/>
                  </a:lnTo>
                  <a:lnTo>
                    <a:pt x="41" y="602"/>
                  </a:lnTo>
                  <a:lnTo>
                    <a:pt x="40" y="627"/>
                  </a:lnTo>
                  <a:lnTo>
                    <a:pt x="40" y="627"/>
                  </a:lnTo>
                  <a:lnTo>
                    <a:pt x="38" y="655"/>
                  </a:lnTo>
                  <a:lnTo>
                    <a:pt x="37" y="683"/>
                  </a:lnTo>
                  <a:lnTo>
                    <a:pt x="37" y="737"/>
                  </a:lnTo>
                  <a:lnTo>
                    <a:pt x="37" y="737"/>
                  </a:lnTo>
                  <a:lnTo>
                    <a:pt x="37" y="764"/>
                  </a:lnTo>
                  <a:lnTo>
                    <a:pt x="37" y="768"/>
                  </a:lnTo>
                  <a:lnTo>
                    <a:pt x="37" y="768"/>
                  </a:lnTo>
                  <a:lnTo>
                    <a:pt x="38" y="797"/>
                  </a:lnTo>
                  <a:lnTo>
                    <a:pt x="39" y="824"/>
                  </a:lnTo>
                  <a:lnTo>
                    <a:pt x="40" y="839"/>
                  </a:lnTo>
                  <a:lnTo>
                    <a:pt x="42" y="852"/>
                  </a:lnTo>
                  <a:lnTo>
                    <a:pt x="44" y="867"/>
                  </a:lnTo>
                  <a:lnTo>
                    <a:pt x="48" y="880"/>
                  </a:lnTo>
                  <a:lnTo>
                    <a:pt x="48" y="880"/>
                  </a:lnTo>
                  <a:lnTo>
                    <a:pt x="57" y="913"/>
                  </a:lnTo>
                  <a:lnTo>
                    <a:pt x="69" y="943"/>
                  </a:lnTo>
                  <a:lnTo>
                    <a:pt x="75" y="959"/>
                  </a:lnTo>
                  <a:lnTo>
                    <a:pt x="75" y="959"/>
                  </a:lnTo>
                  <a:lnTo>
                    <a:pt x="78" y="968"/>
                  </a:lnTo>
                  <a:lnTo>
                    <a:pt x="83" y="976"/>
                  </a:lnTo>
                  <a:lnTo>
                    <a:pt x="95" y="990"/>
                  </a:lnTo>
                  <a:lnTo>
                    <a:pt x="95" y="990"/>
                  </a:lnTo>
                  <a:lnTo>
                    <a:pt x="105" y="1003"/>
                  </a:lnTo>
                  <a:lnTo>
                    <a:pt x="109" y="1009"/>
                  </a:lnTo>
                  <a:lnTo>
                    <a:pt x="112" y="1016"/>
                  </a:lnTo>
                  <a:lnTo>
                    <a:pt x="112" y="1016"/>
                  </a:lnTo>
                  <a:lnTo>
                    <a:pt x="121" y="1039"/>
                  </a:lnTo>
                  <a:lnTo>
                    <a:pt x="130" y="1061"/>
                  </a:lnTo>
                  <a:lnTo>
                    <a:pt x="141" y="1083"/>
                  </a:lnTo>
                  <a:lnTo>
                    <a:pt x="155" y="1104"/>
                  </a:lnTo>
                  <a:lnTo>
                    <a:pt x="155" y="1104"/>
                  </a:lnTo>
                  <a:lnTo>
                    <a:pt x="168" y="1123"/>
                  </a:lnTo>
                  <a:lnTo>
                    <a:pt x="183" y="1141"/>
                  </a:lnTo>
                  <a:lnTo>
                    <a:pt x="198" y="1158"/>
                  </a:lnTo>
                  <a:lnTo>
                    <a:pt x="215" y="1176"/>
                  </a:lnTo>
                  <a:lnTo>
                    <a:pt x="234" y="1192"/>
                  </a:lnTo>
                  <a:lnTo>
                    <a:pt x="252" y="1209"/>
                  </a:lnTo>
                  <a:lnTo>
                    <a:pt x="273" y="1226"/>
                  </a:lnTo>
                  <a:lnTo>
                    <a:pt x="294" y="1241"/>
                  </a:lnTo>
                  <a:lnTo>
                    <a:pt x="316" y="1256"/>
                  </a:lnTo>
                  <a:lnTo>
                    <a:pt x="339" y="1269"/>
                  </a:lnTo>
                  <a:lnTo>
                    <a:pt x="363" y="1283"/>
                  </a:lnTo>
                  <a:lnTo>
                    <a:pt x="387" y="1296"/>
                  </a:lnTo>
                  <a:lnTo>
                    <a:pt x="413" y="1307"/>
                  </a:lnTo>
                  <a:lnTo>
                    <a:pt x="439" y="1319"/>
                  </a:lnTo>
                  <a:lnTo>
                    <a:pt x="465" y="1329"/>
                  </a:lnTo>
                  <a:lnTo>
                    <a:pt x="492" y="1339"/>
                  </a:lnTo>
                  <a:lnTo>
                    <a:pt x="492" y="1339"/>
                  </a:lnTo>
                  <a:lnTo>
                    <a:pt x="521" y="1348"/>
                  </a:lnTo>
                  <a:lnTo>
                    <a:pt x="550" y="1355"/>
                  </a:lnTo>
                  <a:lnTo>
                    <a:pt x="578" y="1362"/>
                  </a:lnTo>
                  <a:lnTo>
                    <a:pt x="606" y="1368"/>
                  </a:lnTo>
                  <a:lnTo>
                    <a:pt x="633" y="1372"/>
                  </a:lnTo>
                  <a:lnTo>
                    <a:pt x="660" y="1375"/>
                  </a:lnTo>
                  <a:lnTo>
                    <a:pt x="686" y="1377"/>
                  </a:lnTo>
                  <a:lnTo>
                    <a:pt x="712" y="1377"/>
                  </a:lnTo>
                  <a:lnTo>
                    <a:pt x="812" y="1377"/>
                  </a:lnTo>
                  <a:lnTo>
                    <a:pt x="812" y="1377"/>
                  </a:lnTo>
                  <a:lnTo>
                    <a:pt x="825" y="1377"/>
                  </a:lnTo>
                  <a:lnTo>
                    <a:pt x="839" y="1375"/>
                  </a:lnTo>
                  <a:lnTo>
                    <a:pt x="864" y="1370"/>
                  </a:lnTo>
                  <a:lnTo>
                    <a:pt x="864" y="1370"/>
                  </a:lnTo>
                  <a:lnTo>
                    <a:pt x="881" y="1365"/>
                  </a:lnTo>
                  <a:lnTo>
                    <a:pt x="899" y="1362"/>
                  </a:lnTo>
                  <a:lnTo>
                    <a:pt x="899" y="1362"/>
                  </a:lnTo>
                  <a:lnTo>
                    <a:pt x="928" y="1358"/>
                  </a:lnTo>
                  <a:lnTo>
                    <a:pt x="956" y="1353"/>
                  </a:lnTo>
                  <a:lnTo>
                    <a:pt x="984" y="1347"/>
                  </a:lnTo>
                  <a:lnTo>
                    <a:pt x="1011" y="1339"/>
                  </a:lnTo>
                  <a:lnTo>
                    <a:pt x="1038" y="1330"/>
                  </a:lnTo>
                  <a:lnTo>
                    <a:pt x="1064" y="1320"/>
                  </a:lnTo>
                  <a:lnTo>
                    <a:pt x="1089" y="1309"/>
                  </a:lnTo>
                  <a:lnTo>
                    <a:pt x="1113" y="1297"/>
                  </a:lnTo>
                  <a:lnTo>
                    <a:pt x="1113" y="1297"/>
                  </a:lnTo>
                  <a:lnTo>
                    <a:pt x="1133" y="1286"/>
                  </a:lnTo>
                  <a:lnTo>
                    <a:pt x="1152" y="1273"/>
                  </a:lnTo>
                  <a:lnTo>
                    <a:pt x="1170" y="1260"/>
                  </a:lnTo>
                  <a:lnTo>
                    <a:pt x="1187" y="1245"/>
                  </a:lnTo>
                  <a:lnTo>
                    <a:pt x="1204" y="1231"/>
                  </a:lnTo>
                  <a:lnTo>
                    <a:pt x="1220" y="1215"/>
                  </a:lnTo>
                  <a:lnTo>
                    <a:pt x="1252" y="1183"/>
                  </a:lnTo>
                  <a:lnTo>
                    <a:pt x="1252" y="1183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9" y="1155"/>
                  </a:lnTo>
                  <a:lnTo>
                    <a:pt x="1289" y="1143"/>
                  </a:lnTo>
                  <a:lnTo>
                    <a:pt x="1297" y="1129"/>
                  </a:lnTo>
                  <a:lnTo>
                    <a:pt x="1303" y="1116"/>
                  </a:lnTo>
                  <a:lnTo>
                    <a:pt x="1310" y="1101"/>
                  </a:lnTo>
                  <a:lnTo>
                    <a:pt x="1316" y="1088"/>
                  </a:lnTo>
                  <a:lnTo>
                    <a:pt x="1327" y="1058"/>
                  </a:lnTo>
                  <a:lnTo>
                    <a:pt x="1327" y="1058"/>
                  </a:lnTo>
                  <a:lnTo>
                    <a:pt x="1333" y="1039"/>
                  </a:lnTo>
                  <a:lnTo>
                    <a:pt x="1340" y="1019"/>
                  </a:lnTo>
                  <a:lnTo>
                    <a:pt x="1349" y="1002"/>
                  </a:lnTo>
                  <a:lnTo>
                    <a:pt x="1358" y="984"/>
                  </a:lnTo>
                  <a:lnTo>
                    <a:pt x="1358" y="984"/>
                  </a:lnTo>
                  <a:lnTo>
                    <a:pt x="1369" y="963"/>
                  </a:lnTo>
                  <a:lnTo>
                    <a:pt x="1380" y="943"/>
                  </a:lnTo>
                  <a:lnTo>
                    <a:pt x="1388" y="921"/>
                  </a:lnTo>
                  <a:lnTo>
                    <a:pt x="1396" y="899"/>
                  </a:lnTo>
                  <a:lnTo>
                    <a:pt x="1403" y="875"/>
                  </a:lnTo>
                  <a:lnTo>
                    <a:pt x="1408" y="851"/>
                  </a:lnTo>
                  <a:lnTo>
                    <a:pt x="1412" y="825"/>
                  </a:lnTo>
                  <a:lnTo>
                    <a:pt x="1415" y="800"/>
                  </a:lnTo>
                  <a:lnTo>
                    <a:pt x="1415" y="800"/>
                  </a:lnTo>
                  <a:lnTo>
                    <a:pt x="1419" y="748"/>
                  </a:lnTo>
                  <a:lnTo>
                    <a:pt x="1421" y="697"/>
                  </a:lnTo>
                  <a:lnTo>
                    <a:pt x="1421" y="645"/>
                  </a:lnTo>
                  <a:lnTo>
                    <a:pt x="1421" y="592"/>
                  </a:lnTo>
                  <a:lnTo>
                    <a:pt x="1421" y="590"/>
                  </a:lnTo>
                  <a:lnTo>
                    <a:pt x="1421" y="590"/>
                  </a:lnTo>
                  <a:lnTo>
                    <a:pt x="1422" y="566"/>
                  </a:lnTo>
                  <a:lnTo>
                    <a:pt x="1422" y="566"/>
                  </a:lnTo>
                  <a:lnTo>
                    <a:pt x="1422" y="547"/>
                  </a:lnTo>
                  <a:lnTo>
                    <a:pt x="1422" y="525"/>
                  </a:lnTo>
                  <a:lnTo>
                    <a:pt x="1420" y="505"/>
                  </a:lnTo>
                  <a:lnTo>
                    <a:pt x="1418" y="496"/>
                  </a:lnTo>
                  <a:lnTo>
                    <a:pt x="1416" y="487"/>
                  </a:lnTo>
                  <a:lnTo>
                    <a:pt x="1416" y="487"/>
                  </a:lnTo>
                  <a:lnTo>
                    <a:pt x="1407" y="461"/>
                  </a:lnTo>
                  <a:lnTo>
                    <a:pt x="1395" y="435"/>
                  </a:lnTo>
                  <a:lnTo>
                    <a:pt x="1382" y="407"/>
                  </a:lnTo>
                  <a:lnTo>
                    <a:pt x="1367" y="377"/>
                  </a:lnTo>
                  <a:lnTo>
                    <a:pt x="1367" y="377"/>
                  </a:lnTo>
                  <a:lnTo>
                    <a:pt x="1357" y="359"/>
                  </a:lnTo>
                  <a:lnTo>
                    <a:pt x="1347" y="342"/>
                  </a:lnTo>
                  <a:lnTo>
                    <a:pt x="1335" y="326"/>
                  </a:lnTo>
                  <a:lnTo>
                    <a:pt x="1324" y="310"/>
                  </a:lnTo>
                  <a:lnTo>
                    <a:pt x="1299" y="280"/>
                  </a:lnTo>
                  <a:lnTo>
                    <a:pt x="1273" y="249"/>
                  </a:lnTo>
                  <a:lnTo>
                    <a:pt x="1273" y="249"/>
                  </a:lnTo>
                  <a:lnTo>
                    <a:pt x="1243" y="216"/>
                  </a:lnTo>
                  <a:lnTo>
                    <a:pt x="1243" y="216"/>
                  </a:lnTo>
                  <a:lnTo>
                    <a:pt x="1235" y="207"/>
                  </a:lnTo>
                  <a:lnTo>
                    <a:pt x="1225" y="198"/>
                  </a:lnTo>
                  <a:lnTo>
                    <a:pt x="1217" y="190"/>
                  </a:lnTo>
                  <a:lnTo>
                    <a:pt x="1208" y="183"/>
                  </a:lnTo>
                  <a:lnTo>
                    <a:pt x="1188" y="171"/>
                  </a:lnTo>
                  <a:lnTo>
                    <a:pt x="1170" y="161"/>
                  </a:lnTo>
                  <a:lnTo>
                    <a:pt x="1170" y="161"/>
                  </a:lnTo>
                  <a:lnTo>
                    <a:pt x="1154" y="151"/>
                  </a:lnTo>
                  <a:lnTo>
                    <a:pt x="1137" y="140"/>
                  </a:lnTo>
                  <a:lnTo>
                    <a:pt x="1137" y="140"/>
                  </a:lnTo>
                  <a:lnTo>
                    <a:pt x="1126" y="132"/>
                  </a:lnTo>
                  <a:lnTo>
                    <a:pt x="1115" y="124"/>
                  </a:lnTo>
                  <a:lnTo>
                    <a:pt x="1102" y="118"/>
                  </a:lnTo>
                  <a:lnTo>
                    <a:pt x="1088" y="111"/>
                  </a:lnTo>
                  <a:lnTo>
                    <a:pt x="1088" y="111"/>
                  </a:lnTo>
                  <a:lnTo>
                    <a:pt x="1074" y="105"/>
                  </a:lnTo>
                  <a:lnTo>
                    <a:pt x="1061" y="99"/>
                  </a:lnTo>
                  <a:lnTo>
                    <a:pt x="1061" y="99"/>
                  </a:lnTo>
                  <a:lnTo>
                    <a:pt x="1047" y="93"/>
                  </a:lnTo>
                  <a:lnTo>
                    <a:pt x="1034" y="87"/>
                  </a:lnTo>
                  <a:lnTo>
                    <a:pt x="1018" y="83"/>
                  </a:lnTo>
                  <a:lnTo>
                    <a:pt x="1011" y="82"/>
                  </a:lnTo>
                  <a:lnTo>
                    <a:pt x="1003" y="81"/>
                  </a:lnTo>
                  <a:lnTo>
                    <a:pt x="1003" y="81"/>
                  </a:lnTo>
                  <a:lnTo>
                    <a:pt x="988" y="80"/>
                  </a:lnTo>
                  <a:lnTo>
                    <a:pt x="970" y="79"/>
                  </a:lnTo>
                  <a:lnTo>
                    <a:pt x="954" y="76"/>
                  </a:lnTo>
                  <a:lnTo>
                    <a:pt x="940" y="73"/>
                  </a:lnTo>
                  <a:lnTo>
                    <a:pt x="940" y="73"/>
                  </a:lnTo>
                  <a:lnTo>
                    <a:pt x="923" y="67"/>
                  </a:lnTo>
                  <a:lnTo>
                    <a:pt x="903" y="61"/>
                  </a:lnTo>
                  <a:lnTo>
                    <a:pt x="882" y="55"/>
                  </a:lnTo>
                  <a:lnTo>
                    <a:pt x="861" y="51"/>
                  </a:lnTo>
                  <a:lnTo>
                    <a:pt x="839" y="48"/>
                  </a:lnTo>
                  <a:lnTo>
                    <a:pt x="817" y="46"/>
                  </a:lnTo>
                  <a:lnTo>
                    <a:pt x="795" y="44"/>
                  </a:lnTo>
                  <a:lnTo>
                    <a:pt x="774" y="43"/>
                  </a:lnTo>
                  <a:lnTo>
                    <a:pt x="774" y="43"/>
                  </a:lnTo>
                  <a:lnTo>
                    <a:pt x="767" y="42"/>
                  </a:lnTo>
                  <a:lnTo>
                    <a:pt x="764" y="41"/>
                  </a:lnTo>
                  <a:lnTo>
                    <a:pt x="762" y="39"/>
                  </a:lnTo>
                  <a:lnTo>
                    <a:pt x="760" y="37"/>
                  </a:lnTo>
                  <a:lnTo>
                    <a:pt x="758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4" name="Freeform 344"/>
            <p:cNvSpPr>
              <a:spLocks noEditPoints="1"/>
            </p:cNvSpPr>
            <p:nvPr/>
          </p:nvSpPr>
          <p:spPr bwMode="auto">
            <a:xfrm>
              <a:off x="4273551" y="4206876"/>
              <a:ext cx="504825" cy="487363"/>
            </a:xfrm>
            <a:custGeom>
              <a:avLst/>
              <a:gdLst/>
              <a:ahLst/>
              <a:cxnLst>
                <a:cxn ang="0">
                  <a:pos x="380" y="911"/>
                </a:cxn>
                <a:cxn ang="0">
                  <a:pos x="258" y="876"/>
                </a:cxn>
                <a:cxn ang="0">
                  <a:pos x="157" y="807"/>
                </a:cxn>
                <a:cxn ang="0">
                  <a:pos x="110" y="744"/>
                </a:cxn>
                <a:cxn ang="0">
                  <a:pos x="64" y="684"/>
                </a:cxn>
                <a:cxn ang="0">
                  <a:pos x="35" y="628"/>
                </a:cxn>
                <a:cxn ang="0">
                  <a:pos x="15" y="570"/>
                </a:cxn>
                <a:cxn ang="0">
                  <a:pos x="0" y="466"/>
                </a:cxn>
                <a:cxn ang="0">
                  <a:pos x="6" y="356"/>
                </a:cxn>
                <a:cxn ang="0">
                  <a:pos x="23" y="271"/>
                </a:cxn>
                <a:cxn ang="0">
                  <a:pos x="63" y="189"/>
                </a:cxn>
                <a:cxn ang="0">
                  <a:pos x="152" y="100"/>
                </a:cxn>
                <a:cxn ang="0">
                  <a:pos x="248" y="46"/>
                </a:cxn>
                <a:cxn ang="0">
                  <a:pos x="443" y="3"/>
                </a:cxn>
                <a:cxn ang="0">
                  <a:pos x="498" y="5"/>
                </a:cxn>
                <a:cxn ang="0">
                  <a:pos x="533" y="13"/>
                </a:cxn>
                <a:cxn ang="0">
                  <a:pos x="639" y="17"/>
                </a:cxn>
                <a:cxn ang="0">
                  <a:pos x="690" y="38"/>
                </a:cxn>
                <a:cxn ang="0">
                  <a:pos x="740" y="61"/>
                </a:cxn>
                <a:cxn ang="0">
                  <a:pos x="783" y="87"/>
                </a:cxn>
                <a:cxn ang="0">
                  <a:pos x="848" y="144"/>
                </a:cxn>
                <a:cxn ang="0">
                  <a:pos x="919" y="258"/>
                </a:cxn>
                <a:cxn ang="0">
                  <a:pos x="952" y="383"/>
                </a:cxn>
                <a:cxn ang="0">
                  <a:pos x="954" y="499"/>
                </a:cxn>
                <a:cxn ang="0">
                  <a:pos x="942" y="607"/>
                </a:cxn>
                <a:cxn ang="0">
                  <a:pos x="894" y="727"/>
                </a:cxn>
                <a:cxn ang="0">
                  <a:pos x="833" y="808"/>
                </a:cxn>
                <a:cxn ang="0">
                  <a:pos x="728" y="871"/>
                </a:cxn>
                <a:cxn ang="0">
                  <a:pos x="585" y="911"/>
                </a:cxn>
                <a:cxn ang="0">
                  <a:pos x="486" y="920"/>
                </a:cxn>
                <a:cxn ang="0">
                  <a:pos x="378" y="48"/>
                </a:cxn>
                <a:cxn ang="0">
                  <a:pos x="266" y="81"/>
                </a:cxn>
                <a:cxn ang="0">
                  <a:pos x="184" y="123"/>
                </a:cxn>
                <a:cxn ang="0">
                  <a:pos x="140" y="162"/>
                </a:cxn>
                <a:cxn ang="0">
                  <a:pos x="91" y="210"/>
                </a:cxn>
                <a:cxn ang="0">
                  <a:pos x="48" y="323"/>
                </a:cxn>
                <a:cxn ang="0">
                  <a:pos x="40" y="430"/>
                </a:cxn>
                <a:cxn ang="0">
                  <a:pos x="40" y="514"/>
                </a:cxn>
                <a:cxn ang="0">
                  <a:pos x="65" y="599"/>
                </a:cxn>
                <a:cxn ang="0">
                  <a:pos x="158" y="751"/>
                </a:cxn>
                <a:cxn ang="0">
                  <a:pos x="239" y="827"/>
                </a:cxn>
                <a:cxn ang="0">
                  <a:pos x="354" y="869"/>
                </a:cxn>
                <a:cxn ang="0">
                  <a:pos x="510" y="884"/>
                </a:cxn>
                <a:cxn ang="0">
                  <a:pos x="584" y="876"/>
                </a:cxn>
                <a:cxn ang="0">
                  <a:pos x="704" y="844"/>
                </a:cxn>
                <a:cxn ang="0">
                  <a:pos x="787" y="801"/>
                </a:cxn>
                <a:cxn ang="0">
                  <a:pos x="843" y="743"/>
                </a:cxn>
                <a:cxn ang="0">
                  <a:pos x="878" y="668"/>
                </a:cxn>
                <a:cxn ang="0">
                  <a:pos x="905" y="601"/>
                </a:cxn>
                <a:cxn ang="0">
                  <a:pos x="919" y="452"/>
                </a:cxn>
                <a:cxn ang="0">
                  <a:pos x="907" y="326"/>
                </a:cxn>
                <a:cxn ang="0">
                  <a:pos x="853" y="209"/>
                </a:cxn>
                <a:cxn ang="0">
                  <a:pos x="768" y="120"/>
                </a:cxn>
                <a:cxn ang="0">
                  <a:pos x="694" y="81"/>
                </a:cxn>
                <a:cxn ang="0">
                  <a:pos x="651" y="60"/>
                </a:cxn>
                <a:cxn ang="0">
                  <a:pos x="580" y="46"/>
                </a:cxn>
                <a:cxn ang="0">
                  <a:pos x="506" y="46"/>
                </a:cxn>
                <a:cxn ang="0">
                  <a:pos x="466" y="37"/>
                </a:cxn>
              </a:cxnLst>
              <a:rect l="0" t="0" r="r" b="b"/>
              <a:pathLst>
                <a:path w="954" h="920">
                  <a:moveTo>
                    <a:pt x="486" y="920"/>
                  </a:moveTo>
                  <a:lnTo>
                    <a:pt x="486" y="920"/>
                  </a:lnTo>
                  <a:lnTo>
                    <a:pt x="459" y="919"/>
                  </a:lnTo>
                  <a:lnTo>
                    <a:pt x="433" y="917"/>
                  </a:lnTo>
                  <a:lnTo>
                    <a:pt x="406" y="914"/>
                  </a:lnTo>
                  <a:lnTo>
                    <a:pt x="380" y="911"/>
                  </a:lnTo>
                  <a:lnTo>
                    <a:pt x="354" y="906"/>
                  </a:lnTo>
                  <a:lnTo>
                    <a:pt x="328" y="899"/>
                  </a:lnTo>
                  <a:lnTo>
                    <a:pt x="303" y="892"/>
                  </a:lnTo>
                  <a:lnTo>
                    <a:pt x="279" y="884"/>
                  </a:lnTo>
                  <a:lnTo>
                    <a:pt x="279" y="884"/>
                  </a:lnTo>
                  <a:lnTo>
                    <a:pt x="258" y="876"/>
                  </a:lnTo>
                  <a:lnTo>
                    <a:pt x="239" y="866"/>
                  </a:lnTo>
                  <a:lnTo>
                    <a:pt x="220" y="857"/>
                  </a:lnTo>
                  <a:lnTo>
                    <a:pt x="202" y="845"/>
                  </a:lnTo>
                  <a:lnTo>
                    <a:pt x="186" y="834"/>
                  </a:lnTo>
                  <a:lnTo>
                    <a:pt x="170" y="821"/>
                  </a:lnTo>
                  <a:lnTo>
                    <a:pt x="157" y="807"/>
                  </a:lnTo>
                  <a:lnTo>
                    <a:pt x="143" y="793"/>
                  </a:lnTo>
                  <a:lnTo>
                    <a:pt x="143" y="793"/>
                  </a:lnTo>
                  <a:lnTo>
                    <a:pt x="133" y="779"/>
                  </a:lnTo>
                  <a:lnTo>
                    <a:pt x="124" y="764"/>
                  </a:lnTo>
                  <a:lnTo>
                    <a:pt x="124" y="764"/>
                  </a:lnTo>
                  <a:lnTo>
                    <a:pt x="110" y="744"/>
                  </a:lnTo>
                  <a:lnTo>
                    <a:pt x="103" y="735"/>
                  </a:lnTo>
                  <a:lnTo>
                    <a:pt x="95" y="725"/>
                  </a:lnTo>
                  <a:lnTo>
                    <a:pt x="95" y="725"/>
                  </a:lnTo>
                  <a:lnTo>
                    <a:pt x="84" y="713"/>
                  </a:lnTo>
                  <a:lnTo>
                    <a:pt x="74" y="699"/>
                  </a:lnTo>
                  <a:lnTo>
                    <a:pt x="64" y="684"/>
                  </a:lnTo>
                  <a:lnTo>
                    <a:pt x="57" y="668"/>
                  </a:lnTo>
                  <a:lnTo>
                    <a:pt x="57" y="668"/>
                  </a:lnTo>
                  <a:lnTo>
                    <a:pt x="50" y="653"/>
                  </a:lnTo>
                  <a:lnTo>
                    <a:pt x="42" y="639"/>
                  </a:lnTo>
                  <a:lnTo>
                    <a:pt x="42" y="639"/>
                  </a:lnTo>
                  <a:lnTo>
                    <a:pt x="35" y="628"/>
                  </a:lnTo>
                  <a:lnTo>
                    <a:pt x="29" y="616"/>
                  </a:lnTo>
                  <a:lnTo>
                    <a:pt x="25" y="605"/>
                  </a:lnTo>
                  <a:lnTo>
                    <a:pt x="21" y="594"/>
                  </a:lnTo>
                  <a:lnTo>
                    <a:pt x="21" y="594"/>
                  </a:lnTo>
                  <a:lnTo>
                    <a:pt x="15" y="570"/>
                  </a:lnTo>
                  <a:lnTo>
                    <a:pt x="15" y="570"/>
                  </a:lnTo>
                  <a:lnTo>
                    <a:pt x="8" y="547"/>
                  </a:lnTo>
                  <a:lnTo>
                    <a:pt x="4" y="524"/>
                  </a:lnTo>
                  <a:lnTo>
                    <a:pt x="4" y="524"/>
                  </a:lnTo>
                  <a:lnTo>
                    <a:pt x="2" y="506"/>
                  </a:lnTo>
                  <a:lnTo>
                    <a:pt x="1" y="487"/>
                  </a:lnTo>
                  <a:lnTo>
                    <a:pt x="0" y="466"/>
                  </a:lnTo>
                  <a:lnTo>
                    <a:pt x="0" y="445"/>
                  </a:lnTo>
                  <a:lnTo>
                    <a:pt x="0" y="424"/>
                  </a:lnTo>
                  <a:lnTo>
                    <a:pt x="1" y="402"/>
                  </a:lnTo>
                  <a:lnTo>
                    <a:pt x="3" y="379"/>
                  </a:lnTo>
                  <a:lnTo>
                    <a:pt x="6" y="356"/>
                  </a:lnTo>
                  <a:lnTo>
                    <a:pt x="6" y="356"/>
                  </a:lnTo>
                  <a:lnTo>
                    <a:pt x="10" y="336"/>
                  </a:lnTo>
                  <a:lnTo>
                    <a:pt x="15" y="315"/>
                  </a:lnTo>
                  <a:lnTo>
                    <a:pt x="15" y="315"/>
                  </a:lnTo>
                  <a:lnTo>
                    <a:pt x="19" y="29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6" y="256"/>
                  </a:lnTo>
                  <a:lnTo>
                    <a:pt x="30" y="240"/>
                  </a:lnTo>
                  <a:lnTo>
                    <a:pt x="38" y="227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63" y="189"/>
                  </a:lnTo>
                  <a:lnTo>
                    <a:pt x="81" y="170"/>
                  </a:lnTo>
                  <a:lnTo>
                    <a:pt x="100" y="152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52" y="100"/>
                  </a:lnTo>
                  <a:lnTo>
                    <a:pt x="152" y="100"/>
                  </a:lnTo>
                  <a:lnTo>
                    <a:pt x="159" y="94"/>
                  </a:lnTo>
                  <a:lnTo>
                    <a:pt x="167" y="87"/>
                  </a:lnTo>
                  <a:lnTo>
                    <a:pt x="185" y="75"/>
                  </a:lnTo>
                  <a:lnTo>
                    <a:pt x="205" y="64"/>
                  </a:lnTo>
                  <a:lnTo>
                    <a:pt x="226" y="55"/>
                  </a:lnTo>
                  <a:lnTo>
                    <a:pt x="248" y="46"/>
                  </a:lnTo>
                  <a:lnTo>
                    <a:pt x="269" y="39"/>
                  </a:lnTo>
                  <a:lnTo>
                    <a:pt x="306" y="29"/>
                  </a:lnTo>
                  <a:lnTo>
                    <a:pt x="306" y="29"/>
                  </a:lnTo>
                  <a:lnTo>
                    <a:pt x="352" y="18"/>
                  </a:lnTo>
                  <a:lnTo>
                    <a:pt x="398" y="9"/>
                  </a:lnTo>
                  <a:lnTo>
                    <a:pt x="443" y="3"/>
                  </a:lnTo>
                  <a:lnTo>
                    <a:pt x="485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1" y="0"/>
                  </a:lnTo>
                  <a:lnTo>
                    <a:pt x="496" y="2"/>
                  </a:lnTo>
                  <a:lnTo>
                    <a:pt x="498" y="5"/>
                  </a:lnTo>
                  <a:lnTo>
                    <a:pt x="500" y="7"/>
                  </a:lnTo>
                  <a:lnTo>
                    <a:pt x="501" y="10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18" y="12"/>
                  </a:lnTo>
                  <a:lnTo>
                    <a:pt x="533" y="13"/>
                  </a:lnTo>
                  <a:lnTo>
                    <a:pt x="563" y="13"/>
                  </a:lnTo>
                  <a:lnTo>
                    <a:pt x="572" y="13"/>
                  </a:lnTo>
                  <a:lnTo>
                    <a:pt x="572" y="13"/>
                  </a:lnTo>
                  <a:lnTo>
                    <a:pt x="595" y="13"/>
                  </a:lnTo>
                  <a:lnTo>
                    <a:pt x="617" y="14"/>
                  </a:lnTo>
                  <a:lnTo>
                    <a:pt x="639" y="17"/>
                  </a:lnTo>
                  <a:lnTo>
                    <a:pt x="649" y="19"/>
                  </a:lnTo>
                  <a:lnTo>
                    <a:pt x="659" y="23"/>
                  </a:lnTo>
                  <a:lnTo>
                    <a:pt x="659" y="23"/>
                  </a:lnTo>
                  <a:lnTo>
                    <a:pt x="667" y="26"/>
                  </a:lnTo>
                  <a:lnTo>
                    <a:pt x="675" y="29"/>
                  </a:lnTo>
                  <a:lnTo>
                    <a:pt x="690" y="38"/>
                  </a:lnTo>
                  <a:lnTo>
                    <a:pt x="690" y="38"/>
                  </a:lnTo>
                  <a:lnTo>
                    <a:pt x="705" y="45"/>
                  </a:lnTo>
                  <a:lnTo>
                    <a:pt x="719" y="53"/>
                  </a:lnTo>
                  <a:lnTo>
                    <a:pt x="719" y="53"/>
                  </a:lnTo>
                  <a:lnTo>
                    <a:pt x="730" y="57"/>
                  </a:lnTo>
                  <a:lnTo>
                    <a:pt x="740" y="61"/>
                  </a:lnTo>
                  <a:lnTo>
                    <a:pt x="748" y="66"/>
                  </a:lnTo>
                  <a:lnTo>
                    <a:pt x="756" y="71"/>
                  </a:lnTo>
                  <a:lnTo>
                    <a:pt x="756" y="71"/>
                  </a:lnTo>
                  <a:lnTo>
                    <a:pt x="769" y="80"/>
                  </a:lnTo>
                  <a:lnTo>
                    <a:pt x="783" y="87"/>
                  </a:lnTo>
                  <a:lnTo>
                    <a:pt x="783" y="87"/>
                  </a:lnTo>
                  <a:lnTo>
                    <a:pt x="799" y="97"/>
                  </a:lnTo>
                  <a:lnTo>
                    <a:pt x="808" y="102"/>
                  </a:lnTo>
                  <a:lnTo>
                    <a:pt x="815" y="109"/>
                  </a:lnTo>
                  <a:lnTo>
                    <a:pt x="815" y="109"/>
                  </a:lnTo>
                  <a:lnTo>
                    <a:pt x="831" y="126"/>
                  </a:lnTo>
                  <a:lnTo>
                    <a:pt x="848" y="144"/>
                  </a:lnTo>
                  <a:lnTo>
                    <a:pt x="862" y="162"/>
                  </a:lnTo>
                  <a:lnTo>
                    <a:pt x="876" y="181"/>
                  </a:lnTo>
                  <a:lnTo>
                    <a:pt x="888" y="200"/>
                  </a:lnTo>
                  <a:lnTo>
                    <a:pt x="900" y="218"/>
                  </a:lnTo>
                  <a:lnTo>
                    <a:pt x="910" y="238"/>
                  </a:lnTo>
                  <a:lnTo>
                    <a:pt x="919" y="258"/>
                  </a:lnTo>
                  <a:lnTo>
                    <a:pt x="928" y="277"/>
                  </a:lnTo>
                  <a:lnTo>
                    <a:pt x="934" y="298"/>
                  </a:lnTo>
                  <a:lnTo>
                    <a:pt x="940" y="319"/>
                  </a:lnTo>
                  <a:lnTo>
                    <a:pt x="944" y="340"/>
                  </a:lnTo>
                  <a:lnTo>
                    <a:pt x="949" y="361"/>
                  </a:lnTo>
                  <a:lnTo>
                    <a:pt x="952" y="383"/>
                  </a:lnTo>
                  <a:lnTo>
                    <a:pt x="953" y="406"/>
                  </a:lnTo>
                  <a:lnTo>
                    <a:pt x="954" y="429"/>
                  </a:lnTo>
                  <a:lnTo>
                    <a:pt x="954" y="429"/>
                  </a:lnTo>
                  <a:lnTo>
                    <a:pt x="954" y="463"/>
                  </a:lnTo>
                  <a:lnTo>
                    <a:pt x="954" y="463"/>
                  </a:lnTo>
                  <a:lnTo>
                    <a:pt x="954" y="499"/>
                  </a:lnTo>
                  <a:lnTo>
                    <a:pt x="953" y="537"/>
                  </a:lnTo>
                  <a:lnTo>
                    <a:pt x="952" y="555"/>
                  </a:lnTo>
                  <a:lnTo>
                    <a:pt x="950" y="573"/>
                  </a:lnTo>
                  <a:lnTo>
                    <a:pt x="946" y="590"/>
                  </a:lnTo>
                  <a:lnTo>
                    <a:pt x="942" y="607"/>
                  </a:lnTo>
                  <a:lnTo>
                    <a:pt x="942" y="607"/>
                  </a:lnTo>
                  <a:lnTo>
                    <a:pt x="936" y="628"/>
                  </a:lnTo>
                  <a:lnTo>
                    <a:pt x="929" y="649"/>
                  </a:lnTo>
                  <a:lnTo>
                    <a:pt x="921" y="669"/>
                  </a:lnTo>
                  <a:lnTo>
                    <a:pt x="912" y="689"/>
                  </a:lnTo>
                  <a:lnTo>
                    <a:pt x="903" y="709"/>
                  </a:lnTo>
                  <a:lnTo>
                    <a:pt x="894" y="727"/>
                  </a:lnTo>
                  <a:lnTo>
                    <a:pt x="883" y="745"/>
                  </a:lnTo>
                  <a:lnTo>
                    <a:pt x="874" y="760"/>
                  </a:lnTo>
                  <a:lnTo>
                    <a:pt x="874" y="760"/>
                  </a:lnTo>
                  <a:lnTo>
                    <a:pt x="861" y="778"/>
                  </a:lnTo>
                  <a:lnTo>
                    <a:pt x="848" y="794"/>
                  </a:lnTo>
                  <a:lnTo>
                    <a:pt x="833" y="808"/>
                  </a:lnTo>
                  <a:lnTo>
                    <a:pt x="818" y="822"/>
                  </a:lnTo>
                  <a:lnTo>
                    <a:pt x="801" y="834"/>
                  </a:lnTo>
                  <a:lnTo>
                    <a:pt x="784" y="844"/>
                  </a:lnTo>
                  <a:lnTo>
                    <a:pt x="766" y="855"/>
                  </a:lnTo>
                  <a:lnTo>
                    <a:pt x="747" y="863"/>
                  </a:lnTo>
                  <a:lnTo>
                    <a:pt x="728" y="871"/>
                  </a:lnTo>
                  <a:lnTo>
                    <a:pt x="708" y="879"/>
                  </a:lnTo>
                  <a:lnTo>
                    <a:pt x="688" y="885"/>
                  </a:lnTo>
                  <a:lnTo>
                    <a:pt x="668" y="891"/>
                  </a:lnTo>
                  <a:lnTo>
                    <a:pt x="626" y="901"/>
                  </a:lnTo>
                  <a:lnTo>
                    <a:pt x="585" y="911"/>
                  </a:lnTo>
                  <a:lnTo>
                    <a:pt x="585" y="911"/>
                  </a:lnTo>
                  <a:lnTo>
                    <a:pt x="562" y="914"/>
                  </a:lnTo>
                  <a:lnTo>
                    <a:pt x="537" y="917"/>
                  </a:lnTo>
                  <a:lnTo>
                    <a:pt x="512" y="919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close/>
                  <a:moveTo>
                    <a:pt x="463" y="37"/>
                  </a:moveTo>
                  <a:lnTo>
                    <a:pt x="463" y="37"/>
                  </a:lnTo>
                  <a:lnTo>
                    <a:pt x="424" y="41"/>
                  </a:lnTo>
                  <a:lnTo>
                    <a:pt x="402" y="44"/>
                  </a:lnTo>
                  <a:lnTo>
                    <a:pt x="378" y="48"/>
                  </a:lnTo>
                  <a:lnTo>
                    <a:pt x="355" y="54"/>
                  </a:lnTo>
                  <a:lnTo>
                    <a:pt x="331" y="59"/>
                  </a:lnTo>
                  <a:lnTo>
                    <a:pt x="307" y="66"/>
                  </a:lnTo>
                  <a:lnTo>
                    <a:pt x="282" y="73"/>
                  </a:lnTo>
                  <a:lnTo>
                    <a:pt x="282" y="73"/>
                  </a:lnTo>
                  <a:lnTo>
                    <a:pt x="266" y="81"/>
                  </a:lnTo>
                  <a:lnTo>
                    <a:pt x="249" y="88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193" y="117"/>
                  </a:lnTo>
                  <a:lnTo>
                    <a:pt x="193" y="117"/>
                  </a:lnTo>
                  <a:lnTo>
                    <a:pt x="184" y="123"/>
                  </a:lnTo>
                  <a:lnTo>
                    <a:pt x="174" y="129"/>
                  </a:lnTo>
                  <a:lnTo>
                    <a:pt x="166" y="138"/>
                  </a:lnTo>
                  <a:lnTo>
                    <a:pt x="159" y="145"/>
                  </a:lnTo>
                  <a:lnTo>
                    <a:pt x="159" y="145"/>
                  </a:lnTo>
                  <a:lnTo>
                    <a:pt x="146" y="157"/>
                  </a:lnTo>
                  <a:lnTo>
                    <a:pt x="140" y="162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26" y="173"/>
                  </a:lnTo>
                  <a:lnTo>
                    <a:pt x="118" y="179"/>
                  </a:lnTo>
                  <a:lnTo>
                    <a:pt x="104" y="194"/>
                  </a:lnTo>
                  <a:lnTo>
                    <a:pt x="91" y="210"/>
                  </a:lnTo>
                  <a:lnTo>
                    <a:pt x="80" y="229"/>
                  </a:lnTo>
                  <a:lnTo>
                    <a:pt x="70" y="248"/>
                  </a:lnTo>
                  <a:lnTo>
                    <a:pt x="60" y="271"/>
                  </a:lnTo>
                  <a:lnTo>
                    <a:pt x="53" y="296"/>
                  </a:lnTo>
                  <a:lnTo>
                    <a:pt x="48" y="323"/>
                  </a:lnTo>
                  <a:lnTo>
                    <a:pt x="48" y="323"/>
                  </a:lnTo>
                  <a:lnTo>
                    <a:pt x="44" y="344"/>
                  </a:lnTo>
                  <a:lnTo>
                    <a:pt x="42" y="366"/>
                  </a:lnTo>
                  <a:lnTo>
                    <a:pt x="41" y="388"/>
                  </a:lnTo>
                  <a:lnTo>
                    <a:pt x="40" y="414"/>
                  </a:lnTo>
                  <a:lnTo>
                    <a:pt x="40" y="414"/>
                  </a:lnTo>
                  <a:lnTo>
                    <a:pt x="40" y="430"/>
                  </a:lnTo>
                  <a:lnTo>
                    <a:pt x="39" y="447"/>
                  </a:lnTo>
                  <a:lnTo>
                    <a:pt x="39" y="447"/>
                  </a:lnTo>
                  <a:lnTo>
                    <a:pt x="36" y="464"/>
                  </a:lnTo>
                  <a:lnTo>
                    <a:pt x="36" y="481"/>
                  </a:lnTo>
                  <a:lnTo>
                    <a:pt x="36" y="497"/>
                  </a:lnTo>
                  <a:lnTo>
                    <a:pt x="40" y="514"/>
                  </a:lnTo>
                  <a:lnTo>
                    <a:pt x="40" y="514"/>
                  </a:lnTo>
                  <a:lnTo>
                    <a:pt x="43" y="530"/>
                  </a:lnTo>
                  <a:lnTo>
                    <a:pt x="48" y="548"/>
                  </a:lnTo>
                  <a:lnTo>
                    <a:pt x="53" y="565"/>
                  </a:lnTo>
                  <a:lnTo>
                    <a:pt x="59" y="581"/>
                  </a:lnTo>
                  <a:lnTo>
                    <a:pt x="65" y="599"/>
                  </a:lnTo>
                  <a:lnTo>
                    <a:pt x="73" y="615"/>
                  </a:lnTo>
                  <a:lnTo>
                    <a:pt x="81" y="633"/>
                  </a:lnTo>
                  <a:lnTo>
                    <a:pt x="90" y="650"/>
                  </a:lnTo>
                  <a:lnTo>
                    <a:pt x="110" y="684"/>
                  </a:lnTo>
                  <a:lnTo>
                    <a:pt x="133" y="718"/>
                  </a:lnTo>
                  <a:lnTo>
                    <a:pt x="158" y="751"/>
                  </a:lnTo>
                  <a:lnTo>
                    <a:pt x="187" y="784"/>
                  </a:lnTo>
                  <a:lnTo>
                    <a:pt x="187" y="784"/>
                  </a:lnTo>
                  <a:lnTo>
                    <a:pt x="198" y="797"/>
                  </a:lnTo>
                  <a:lnTo>
                    <a:pt x="211" y="807"/>
                  </a:lnTo>
                  <a:lnTo>
                    <a:pt x="224" y="817"/>
                  </a:lnTo>
                  <a:lnTo>
                    <a:pt x="239" y="827"/>
                  </a:lnTo>
                  <a:lnTo>
                    <a:pt x="255" y="836"/>
                  </a:lnTo>
                  <a:lnTo>
                    <a:pt x="273" y="844"/>
                  </a:lnTo>
                  <a:lnTo>
                    <a:pt x="291" y="852"/>
                  </a:lnTo>
                  <a:lnTo>
                    <a:pt x="311" y="858"/>
                  </a:lnTo>
                  <a:lnTo>
                    <a:pt x="332" y="864"/>
                  </a:lnTo>
                  <a:lnTo>
                    <a:pt x="354" y="869"/>
                  </a:lnTo>
                  <a:lnTo>
                    <a:pt x="377" y="873"/>
                  </a:lnTo>
                  <a:lnTo>
                    <a:pt x="401" y="877"/>
                  </a:lnTo>
                  <a:lnTo>
                    <a:pt x="427" y="880"/>
                  </a:lnTo>
                  <a:lnTo>
                    <a:pt x="454" y="882"/>
                  </a:lnTo>
                  <a:lnTo>
                    <a:pt x="481" y="883"/>
                  </a:lnTo>
                  <a:lnTo>
                    <a:pt x="510" y="884"/>
                  </a:lnTo>
                  <a:lnTo>
                    <a:pt x="512" y="884"/>
                  </a:lnTo>
                  <a:lnTo>
                    <a:pt x="512" y="884"/>
                  </a:lnTo>
                  <a:lnTo>
                    <a:pt x="530" y="883"/>
                  </a:lnTo>
                  <a:lnTo>
                    <a:pt x="547" y="882"/>
                  </a:lnTo>
                  <a:lnTo>
                    <a:pt x="566" y="879"/>
                  </a:lnTo>
                  <a:lnTo>
                    <a:pt x="584" y="876"/>
                  </a:lnTo>
                  <a:lnTo>
                    <a:pt x="619" y="867"/>
                  </a:lnTo>
                  <a:lnTo>
                    <a:pt x="654" y="858"/>
                  </a:lnTo>
                  <a:lnTo>
                    <a:pt x="654" y="858"/>
                  </a:lnTo>
                  <a:lnTo>
                    <a:pt x="693" y="848"/>
                  </a:lnTo>
                  <a:lnTo>
                    <a:pt x="693" y="848"/>
                  </a:lnTo>
                  <a:lnTo>
                    <a:pt x="704" y="844"/>
                  </a:lnTo>
                  <a:lnTo>
                    <a:pt x="715" y="840"/>
                  </a:lnTo>
                  <a:lnTo>
                    <a:pt x="728" y="835"/>
                  </a:lnTo>
                  <a:lnTo>
                    <a:pt x="739" y="830"/>
                  </a:lnTo>
                  <a:lnTo>
                    <a:pt x="763" y="816"/>
                  </a:lnTo>
                  <a:lnTo>
                    <a:pt x="775" y="808"/>
                  </a:lnTo>
                  <a:lnTo>
                    <a:pt x="787" y="801"/>
                  </a:lnTo>
                  <a:lnTo>
                    <a:pt x="797" y="792"/>
                  </a:lnTo>
                  <a:lnTo>
                    <a:pt x="808" y="782"/>
                  </a:lnTo>
                  <a:lnTo>
                    <a:pt x="818" y="773"/>
                  </a:lnTo>
                  <a:lnTo>
                    <a:pt x="827" y="764"/>
                  </a:lnTo>
                  <a:lnTo>
                    <a:pt x="836" y="753"/>
                  </a:lnTo>
                  <a:lnTo>
                    <a:pt x="843" y="743"/>
                  </a:lnTo>
                  <a:lnTo>
                    <a:pt x="849" y="731"/>
                  </a:lnTo>
                  <a:lnTo>
                    <a:pt x="854" y="721"/>
                  </a:lnTo>
                  <a:lnTo>
                    <a:pt x="854" y="721"/>
                  </a:lnTo>
                  <a:lnTo>
                    <a:pt x="866" y="694"/>
                  </a:lnTo>
                  <a:lnTo>
                    <a:pt x="878" y="668"/>
                  </a:lnTo>
                  <a:lnTo>
                    <a:pt x="878" y="668"/>
                  </a:lnTo>
                  <a:lnTo>
                    <a:pt x="888" y="649"/>
                  </a:lnTo>
                  <a:lnTo>
                    <a:pt x="888" y="649"/>
                  </a:lnTo>
                  <a:lnTo>
                    <a:pt x="894" y="636"/>
                  </a:lnTo>
                  <a:lnTo>
                    <a:pt x="898" y="625"/>
                  </a:lnTo>
                  <a:lnTo>
                    <a:pt x="902" y="612"/>
                  </a:lnTo>
                  <a:lnTo>
                    <a:pt x="905" y="601"/>
                  </a:lnTo>
                  <a:lnTo>
                    <a:pt x="909" y="577"/>
                  </a:lnTo>
                  <a:lnTo>
                    <a:pt x="912" y="551"/>
                  </a:lnTo>
                  <a:lnTo>
                    <a:pt x="912" y="551"/>
                  </a:lnTo>
                  <a:lnTo>
                    <a:pt x="917" y="503"/>
                  </a:lnTo>
                  <a:lnTo>
                    <a:pt x="918" y="478"/>
                  </a:lnTo>
                  <a:lnTo>
                    <a:pt x="919" y="452"/>
                  </a:lnTo>
                  <a:lnTo>
                    <a:pt x="919" y="426"/>
                  </a:lnTo>
                  <a:lnTo>
                    <a:pt x="918" y="400"/>
                  </a:lnTo>
                  <a:lnTo>
                    <a:pt x="916" y="373"/>
                  </a:lnTo>
                  <a:lnTo>
                    <a:pt x="911" y="348"/>
                  </a:lnTo>
                  <a:lnTo>
                    <a:pt x="911" y="348"/>
                  </a:lnTo>
                  <a:lnTo>
                    <a:pt x="907" y="326"/>
                  </a:lnTo>
                  <a:lnTo>
                    <a:pt x="901" y="305"/>
                  </a:lnTo>
                  <a:lnTo>
                    <a:pt x="894" y="285"/>
                  </a:lnTo>
                  <a:lnTo>
                    <a:pt x="884" y="265"/>
                  </a:lnTo>
                  <a:lnTo>
                    <a:pt x="875" y="245"/>
                  </a:lnTo>
                  <a:lnTo>
                    <a:pt x="865" y="227"/>
                  </a:lnTo>
                  <a:lnTo>
                    <a:pt x="853" y="209"/>
                  </a:lnTo>
                  <a:lnTo>
                    <a:pt x="842" y="191"/>
                  </a:lnTo>
                  <a:lnTo>
                    <a:pt x="828" y="176"/>
                  </a:lnTo>
                  <a:lnTo>
                    <a:pt x="815" y="160"/>
                  </a:lnTo>
                  <a:lnTo>
                    <a:pt x="799" y="146"/>
                  </a:lnTo>
                  <a:lnTo>
                    <a:pt x="784" y="132"/>
                  </a:lnTo>
                  <a:lnTo>
                    <a:pt x="768" y="120"/>
                  </a:lnTo>
                  <a:lnTo>
                    <a:pt x="752" y="109"/>
                  </a:lnTo>
                  <a:lnTo>
                    <a:pt x="734" y="99"/>
                  </a:lnTo>
                  <a:lnTo>
                    <a:pt x="716" y="90"/>
                  </a:lnTo>
                  <a:lnTo>
                    <a:pt x="716" y="90"/>
                  </a:lnTo>
                  <a:lnTo>
                    <a:pt x="705" y="85"/>
                  </a:lnTo>
                  <a:lnTo>
                    <a:pt x="694" y="81"/>
                  </a:lnTo>
                  <a:lnTo>
                    <a:pt x="694" y="81"/>
                  </a:lnTo>
                  <a:lnTo>
                    <a:pt x="682" y="76"/>
                  </a:lnTo>
                  <a:lnTo>
                    <a:pt x="671" y="72"/>
                  </a:lnTo>
                  <a:lnTo>
                    <a:pt x="660" y="67"/>
                  </a:lnTo>
                  <a:lnTo>
                    <a:pt x="651" y="60"/>
                  </a:lnTo>
                  <a:lnTo>
                    <a:pt x="651" y="60"/>
                  </a:lnTo>
                  <a:lnTo>
                    <a:pt x="646" y="58"/>
                  </a:lnTo>
                  <a:lnTo>
                    <a:pt x="638" y="56"/>
                  </a:lnTo>
                  <a:lnTo>
                    <a:pt x="615" y="52"/>
                  </a:lnTo>
                  <a:lnTo>
                    <a:pt x="593" y="47"/>
                  </a:lnTo>
                  <a:lnTo>
                    <a:pt x="580" y="46"/>
                  </a:lnTo>
                  <a:lnTo>
                    <a:pt x="580" y="46"/>
                  </a:lnTo>
                  <a:lnTo>
                    <a:pt x="564" y="47"/>
                  </a:lnTo>
                  <a:lnTo>
                    <a:pt x="564" y="47"/>
                  </a:lnTo>
                  <a:lnTo>
                    <a:pt x="534" y="47"/>
                  </a:lnTo>
                  <a:lnTo>
                    <a:pt x="534" y="47"/>
                  </a:lnTo>
                  <a:lnTo>
                    <a:pt x="520" y="47"/>
                  </a:lnTo>
                  <a:lnTo>
                    <a:pt x="506" y="46"/>
                  </a:lnTo>
                  <a:lnTo>
                    <a:pt x="490" y="44"/>
                  </a:lnTo>
                  <a:lnTo>
                    <a:pt x="474" y="41"/>
                  </a:lnTo>
                  <a:lnTo>
                    <a:pt x="474" y="41"/>
                  </a:lnTo>
                  <a:lnTo>
                    <a:pt x="470" y="40"/>
                  </a:lnTo>
                  <a:lnTo>
                    <a:pt x="467" y="38"/>
                  </a:lnTo>
                  <a:lnTo>
                    <a:pt x="466" y="37"/>
                  </a:lnTo>
                  <a:lnTo>
                    <a:pt x="463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5" name="Freeform 345"/>
            <p:cNvSpPr>
              <a:spLocks noEditPoints="1"/>
            </p:cNvSpPr>
            <p:nvPr/>
          </p:nvSpPr>
          <p:spPr bwMode="auto">
            <a:xfrm>
              <a:off x="4468813" y="4410076"/>
              <a:ext cx="112713" cy="107950"/>
            </a:xfrm>
            <a:custGeom>
              <a:avLst/>
              <a:gdLst/>
              <a:ahLst/>
              <a:cxnLst>
                <a:cxn ang="0">
                  <a:pos x="97" y="202"/>
                </a:cxn>
                <a:cxn ang="0">
                  <a:pos x="75" y="196"/>
                </a:cxn>
                <a:cxn ang="0">
                  <a:pos x="48" y="182"/>
                </a:cxn>
                <a:cxn ang="0">
                  <a:pos x="25" y="162"/>
                </a:cxn>
                <a:cxn ang="0">
                  <a:pos x="8" y="137"/>
                </a:cxn>
                <a:cxn ang="0">
                  <a:pos x="0" y="109"/>
                </a:cxn>
                <a:cxn ang="0">
                  <a:pos x="3" y="78"/>
                </a:cxn>
                <a:cxn ang="0">
                  <a:pos x="12" y="52"/>
                </a:cxn>
                <a:cxn ang="0">
                  <a:pos x="25" y="29"/>
                </a:cxn>
                <a:cxn ang="0">
                  <a:pos x="39" y="18"/>
                </a:cxn>
                <a:cxn ang="0">
                  <a:pos x="63" y="9"/>
                </a:cxn>
                <a:cxn ang="0">
                  <a:pos x="89" y="8"/>
                </a:cxn>
                <a:cxn ang="0">
                  <a:pos x="110" y="5"/>
                </a:cxn>
                <a:cxn ang="0">
                  <a:pos x="117" y="0"/>
                </a:cxn>
                <a:cxn ang="0">
                  <a:pos x="122" y="1"/>
                </a:cxn>
                <a:cxn ang="0">
                  <a:pos x="142" y="8"/>
                </a:cxn>
                <a:cxn ang="0">
                  <a:pos x="165" y="17"/>
                </a:cxn>
                <a:cxn ang="0">
                  <a:pos x="186" y="30"/>
                </a:cxn>
                <a:cxn ang="0">
                  <a:pos x="196" y="44"/>
                </a:cxn>
                <a:cxn ang="0">
                  <a:pos x="208" y="71"/>
                </a:cxn>
                <a:cxn ang="0">
                  <a:pos x="213" y="104"/>
                </a:cxn>
                <a:cxn ang="0">
                  <a:pos x="210" y="126"/>
                </a:cxn>
                <a:cxn ang="0">
                  <a:pos x="198" y="150"/>
                </a:cxn>
                <a:cxn ang="0">
                  <a:pos x="169" y="182"/>
                </a:cxn>
                <a:cxn ang="0">
                  <a:pos x="140" y="197"/>
                </a:cxn>
                <a:cxn ang="0">
                  <a:pos x="116" y="203"/>
                </a:cxn>
                <a:cxn ang="0">
                  <a:pos x="109" y="203"/>
                </a:cxn>
                <a:cxn ang="0">
                  <a:pos x="94" y="44"/>
                </a:cxn>
                <a:cxn ang="0">
                  <a:pos x="70" y="47"/>
                </a:cxn>
                <a:cxn ang="0">
                  <a:pos x="49" y="60"/>
                </a:cxn>
                <a:cxn ang="0">
                  <a:pos x="41" y="80"/>
                </a:cxn>
                <a:cxn ang="0">
                  <a:pos x="37" y="100"/>
                </a:cxn>
                <a:cxn ang="0">
                  <a:pos x="42" y="119"/>
                </a:cxn>
                <a:cxn ang="0">
                  <a:pos x="48" y="132"/>
                </a:cxn>
                <a:cxn ang="0">
                  <a:pos x="61" y="148"/>
                </a:cxn>
                <a:cxn ang="0">
                  <a:pos x="80" y="161"/>
                </a:cxn>
                <a:cxn ang="0">
                  <a:pos x="94" y="165"/>
                </a:cxn>
                <a:cxn ang="0">
                  <a:pos x="107" y="166"/>
                </a:cxn>
                <a:cxn ang="0">
                  <a:pos x="128" y="163"/>
                </a:cxn>
                <a:cxn ang="0">
                  <a:pos x="147" y="154"/>
                </a:cxn>
                <a:cxn ang="0">
                  <a:pos x="159" y="143"/>
                </a:cxn>
                <a:cxn ang="0">
                  <a:pos x="175" y="111"/>
                </a:cxn>
                <a:cxn ang="0">
                  <a:pos x="176" y="100"/>
                </a:cxn>
                <a:cxn ang="0">
                  <a:pos x="168" y="69"/>
                </a:cxn>
                <a:cxn ang="0">
                  <a:pos x="148" y="51"/>
                </a:cxn>
                <a:cxn ang="0">
                  <a:pos x="131" y="42"/>
                </a:cxn>
                <a:cxn ang="0">
                  <a:pos x="122" y="44"/>
                </a:cxn>
                <a:cxn ang="0">
                  <a:pos x="108" y="44"/>
                </a:cxn>
              </a:cxnLst>
              <a:rect l="0" t="0" r="r" b="b"/>
              <a:pathLst>
                <a:path w="213" h="203">
                  <a:moveTo>
                    <a:pt x="109" y="203"/>
                  </a:moveTo>
                  <a:lnTo>
                    <a:pt x="109" y="203"/>
                  </a:lnTo>
                  <a:lnTo>
                    <a:pt x="97" y="202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75" y="196"/>
                  </a:lnTo>
                  <a:lnTo>
                    <a:pt x="65" y="192"/>
                  </a:lnTo>
                  <a:lnTo>
                    <a:pt x="56" y="188"/>
                  </a:lnTo>
                  <a:lnTo>
                    <a:pt x="48" y="182"/>
                  </a:lnTo>
                  <a:lnTo>
                    <a:pt x="40" y="175"/>
                  </a:lnTo>
                  <a:lnTo>
                    <a:pt x="32" y="169"/>
                  </a:lnTo>
                  <a:lnTo>
                    <a:pt x="25" y="162"/>
                  </a:lnTo>
                  <a:lnTo>
                    <a:pt x="19" y="154"/>
                  </a:lnTo>
                  <a:lnTo>
                    <a:pt x="14" y="145"/>
                  </a:lnTo>
                  <a:lnTo>
                    <a:pt x="8" y="137"/>
                  </a:lnTo>
                  <a:lnTo>
                    <a:pt x="5" y="128"/>
                  </a:lnTo>
                  <a:lnTo>
                    <a:pt x="2" y="118"/>
                  </a:lnTo>
                  <a:lnTo>
                    <a:pt x="0" y="109"/>
                  </a:lnTo>
                  <a:lnTo>
                    <a:pt x="0" y="99"/>
                  </a:lnTo>
                  <a:lnTo>
                    <a:pt x="1" y="88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8" y="61"/>
                  </a:lnTo>
                  <a:lnTo>
                    <a:pt x="12" y="52"/>
                  </a:lnTo>
                  <a:lnTo>
                    <a:pt x="16" y="44"/>
                  </a:lnTo>
                  <a:lnTo>
                    <a:pt x="20" y="37"/>
                  </a:lnTo>
                  <a:lnTo>
                    <a:pt x="25" y="29"/>
                  </a:lnTo>
                  <a:lnTo>
                    <a:pt x="31" y="23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45" y="15"/>
                  </a:lnTo>
                  <a:lnTo>
                    <a:pt x="51" y="12"/>
                  </a:lnTo>
                  <a:lnTo>
                    <a:pt x="63" y="9"/>
                  </a:lnTo>
                  <a:lnTo>
                    <a:pt x="77" y="8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4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22" y="1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58" y="14"/>
                  </a:lnTo>
                  <a:lnTo>
                    <a:pt x="165" y="17"/>
                  </a:lnTo>
                  <a:lnTo>
                    <a:pt x="172" y="21"/>
                  </a:lnTo>
                  <a:lnTo>
                    <a:pt x="179" y="25"/>
                  </a:lnTo>
                  <a:lnTo>
                    <a:pt x="186" y="30"/>
                  </a:lnTo>
                  <a:lnTo>
                    <a:pt x="191" y="37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201" y="52"/>
                  </a:lnTo>
                  <a:lnTo>
                    <a:pt x="204" y="61"/>
                  </a:lnTo>
                  <a:lnTo>
                    <a:pt x="208" y="71"/>
                  </a:lnTo>
                  <a:lnTo>
                    <a:pt x="211" y="81"/>
                  </a:lnTo>
                  <a:lnTo>
                    <a:pt x="213" y="93"/>
                  </a:lnTo>
                  <a:lnTo>
                    <a:pt x="213" y="104"/>
                  </a:lnTo>
                  <a:lnTo>
                    <a:pt x="213" y="11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06" y="134"/>
                  </a:lnTo>
                  <a:lnTo>
                    <a:pt x="202" y="141"/>
                  </a:lnTo>
                  <a:lnTo>
                    <a:pt x="198" y="150"/>
                  </a:lnTo>
                  <a:lnTo>
                    <a:pt x="193" y="157"/>
                  </a:lnTo>
                  <a:lnTo>
                    <a:pt x="183" y="170"/>
                  </a:lnTo>
                  <a:lnTo>
                    <a:pt x="169" y="182"/>
                  </a:lnTo>
                  <a:lnTo>
                    <a:pt x="156" y="191"/>
                  </a:lnTo>
                  <a:lnTo>
                    <a:pt x="147" y="194"/>
                  </a:lnTo>
                  <a:lnTo>
                    <a:pt x="140" y="197"/>
                  </a:lnTo>
                  <a:lnTo>
                    <a:pt x="133" y="200"/>
                  </a:lnTo>
                  <a:lnTo>
                    <a:pt x="125" y="202"/>
                  </a:lnTo>
                  <a:lnTo>
                    <a:pt x="116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close/>
                  <a:moveTo>
                    <a:pt x="94" y="44"/>
                  </a:moveTo>
                  <a:lnTo>
                    <a:pt x="94" y="44"/>
                  </a:lnTo>
                  <a:lnTo>
                    <a:pt x="86" y="44"/>
                  </a:lnTo>
                  <a:lnTo>
                    <a:pt x="78" y="45"/>
                  </a:lnTo>
                  <a:lnTo>
                    <a:pt x="70" y="47"/>
                  </a:lnTo>
                  <a:lnTo>
                    <a:pt x="62" y="50"/>
                  </a:lnTo>
                  <a:lnTo>
                    <a:pt x="55" y="54"/>
                  </a:lnTo>
                  <a:lnTo>
                    <a:pt x="49" y="60"/>
                  </a:lnTo>
                  <a:lnTo>
                    <a:pt x="44" y="69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39" y="86"/>
                  </a:lnTo>
                  <a:lnTo>
                    <a:pt x="37" y="94"/>
                  </a:lnTo>
                  <a:lnTo>
                    <a:pt x="37" y="100"/>
                  </a:lnTo>
                  <a:lnTo>
                    <a:pt x="39" y="106"/>
                  </a:lnTo>
                  <a:lnTo>
                    <a:pt x="40" y="113"/>
                  </a:lnTo>
                  <a:lnTo>
                    <a:pt x="42" y="119"/>
                  </a:lnTo>
                  <a:lnTo>
                    <a:pt x="45" y="126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52" y="138"/>
                  </a:lnTo>
                  <a:lnTo>
                    <a:pt x="56" y="143"/>
                  </a:lnTo>
                  <a:lnTo>
                    <a:pt x="61" y="148"/>
                  </a:lnTo>
                  <a:lnTo>
                    <a:pt x="68" y="153"/>
                  </a:lnTo>
                  <a:lnTo>
                    <a:pt x="74" y="157"/>
                  </a:lnTo>
                  <a:lnTo>
                    <a:pt x="80" y="161"/>
                  </a:lnTo>
                  <a:lnTo>
                    <a:pt x="87" y="163"/>
                  </a:lnTo>
                  <a:lnTo>
                    <a:pt x="94" y="165"/>
                  </a:lnTo>
                  <a:lnTo>
                    <a:pt x="94" y="165"/>
                  </a:lnTo>
                  <a:lnTo>
                    <a:pt x="101" y="166"/>
                  </a:lnTo>
                  <a:lnTo>
                    <a:pt x="107" y="166"/>
                  </a:lnTo>
                  <a:lnTo>
                    <a:pt x="107" y="166"/>
                  </a:lnTo>
                  <a:lnTo>
                    <a:pt x="114" y="166"/>
                  </a:lnTo>
                  <a:lnTo>
                    <a:pt x="120" y="165"/>
                  </a:lnTo>
                  <a:lnTo>
                    <a:pt x="128" y="163"/>
                  </a:lnTo>
                  <a:lnTo>
                    <a:pt x="134" y="161"/>
                  </a:lnTo>
                  <a:lnTo>
                    <a:pt x="141" y="157"/>
                  </a:lnTo>
                  <a:lnTo>
                    <a:pt x="147" y="154"/>
                  </a:lnTo>
                  <a:lnTo>
                    <a:pt x="153" y="148"/>
                  </a:lnTo>
                  <a:lnTo>
                    <a:pt x="159" y="143"/>
                  </a:lnTo>
                  <a:lnTo>
                    <a:pt x="159" y="143"/>
                  </a:lnTo>
                  <a:lnTo>
                    <a:pt x="166" y="134"/>
                  </a:lnTo>
                  <a:lnTo>
                    <a:pt x="172" y="123"/>
                  </a:lnTo>
                  <a:lnTo>
                    <a:pt x="175" y="111"/>
                  </a:lnTo>
                  <a:lnTo>
                    <a:pt x="176" y="106"/>
                  </a:lnTo>
                  <a:lnTo>
                    <a:pt x="176" y="100"/>
                  </a:lnTo>
                  <a:lnTo>
                    <a:pt x="176" y="100"/>
                  </a:lnTo>
                  <a:lnTo>
                    <a:pt x="174" y="87"/>
                  </a:lnTo>
                  <a:lnTo>
                    <a:pt x="172" y="77"/>
                  </a:lnTo>
                  <a:lnTo>
                    <a:pt x="168" y="69"/>
                  </a:lnTo>
                  <a:lnTo>
                    <a:pt x="162" y="61"/>
                  </a:lnTo>
                  <a:lnTo>
                    <a:pt x="156" y="55"/>
                  </a:lnTo>
                  <a:lnTo>
                    <a:pt x="148" y="51"/>
                  </a:lnTo>
                  <a:lnTo>
                    <a:pt x="141" y="47"/>
                  </a:lnTo>
                  <a:lnTo>
                    <a:pt x="133" y="43"/>
                  </a:lnTo>
                  <a:lnTo>
                    <a:pt x="131" y="42"/>
                  </a:lnTo>
                  <a:lnTo>
                    <a:pt x="129" y="43"/>
                  </a:lnTo>
                  <a:lnTo>
                    <a:pt x="129" y="43"/>
                  </a:lnTo>
                  <a:lnTo>
                    <a:pt x="122" y="44"/>
                  </a:lnTo>
                  <a:lnTo>
                    <a:pt x="122" y="44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94" y="44"/>
                  </a:lnTo>
                  <a:lnTo>
                    <a:pt x="9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6" name="Freeform 346"/>
            <p:cNvSpPr/>
            <p:nvPr/>
          </p:nvSpPr>
          <p:spPr bwMode="auto">
            <a:xfrm>
              <a:off x="4344988" y="4435476"/>
              <a:ext cx="47625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4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7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4" y="5"/>
                </a:cxn>
                <a:cxn ang="0">
                  <a:pos x="70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8" y="36"/>
                </a:cxn>
                <a:cxn ang="0">
                  <a:pos x="89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5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5" y="87"/>
                </a:cxn>
              </a:cxnLst>
              <a:rect l="0" t="0" r="r" b="b"/>
              <a:pathLst>
                <a:path w="89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6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9" y="79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5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8" y="36"/>
                  </a:lnTo>
                  <a:lnTo>
                    <a:pt x="89" y="41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8" y="53"/>
                  </a:lnTo>
                  <a:lnTo>
                    <a:pt x="86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5" y="70"/>
                  </a:lnTo>
                  <a:lnTo>
                    <a:pt x="74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5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9" y="86"/>
                  </a:lnTo>
                  <a:lnTo>
                    <a:pt x="45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7" name="Freeform 347"/>
            <p:cNvSpPr/>
            <p:nvPr/>
          </p:nvSpPr>
          <p:spPr bwMode="auto">
            <a:xfrm>
              <a:off x="4675188" y="443547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9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8" name="Freeform 348"/>
            <p:cNvSpPr/>
            <p:nvPr/>
          </p:nvSpPr>
          <p:spPr bwMode="auto">
            <a:xfrm>
              <a:off x="4506913" y="427672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5"/>
                </a:cxn>
                <a:cxn ang="0">
                  <a:pos x="25" y="82"/>
                </a:cxn>
                <a:cxn ang="0">
                  <a:pos x="24" y="81"/>
                </a:cxn>
                <a:cxn ang="0">
                  <a:pos x="13" y="76"/>
                </a:cxn>
                <a:cxn ang="0">
                  <a:pos x="6" y="67"/>
                </a:cxn>
                <a:cxn ang="0">
                  <a:pos x="1" y="55"/>
                </a:cxn>
                <a:cxn ang="0">
                  <a:pos x="1" y="42"/>
                </a:cxn>
                <a:cxn ang="0">
                  <a:pos x="1" y="41"/>
                </a:cxn>
                <a:cxn ang="0">
                  <a:pos x="1" y="36"/>
                </a:cxn>
                <a:cxn ang="0">
                  <a:pos x="2" y="28"/>
                </a:cxn>
                <a:cxn ang="0">
                  <a:pos x="10" y="14"/>
                </a:cxn>
                <a:cxn ang="0">
                  <a:pos x="16" y="8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1"/>
                </a:cxn>
                <a:cxn ang="0">
                  <a:pos x="63" y="6"/>
                </a:cxn>
                <a:cxn ang="0">
                  <a:pos x="69" y="10"/>
                </a:cxn>
                <a:cxn ang="0">
                  <a:pos x="77" y="17"/>
                </a:cxn>
                <a:cxn ang="0">
                  <a:pos x="84" y="26"/>
                </a:cxn>
                <a:cxn ang="0">
                  <a:pos x="87" y="37"/>
                </a:cxn>
                <a:cxn ang="0">
                  <a:pos x="88" y="48"/>
                </a:cxn>
                <a:cxn ang="0">
                  <a:pos x="88" y="53"/>
                </a:cxn>
                <a:cxn ang="0">
                  <a:pos x="81" y="66"/>
                </a:cxn>
                <a:cxn ang="0">
                  <a:pos x="73" y="71"/>
                </a:cxn>
                <a:cxn ang="0">
                  <a:pos x="71" y="73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5"/>
                </a:cxn>
                <a:cxn ang="0">
                  <a:pos x="53" y="85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7"/>
                  </a:lnTo>
                  <a:lnTo>
                    <a:pt x="32" y="86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6"/>
                  </a:lnTo>
                  <a:lnTo>
                    <a:pt x="9" y="72"/>
                  </a:lnTo>
                  <a:lnTo>
                    <a:pt x="6" y="67"/>
                  </a:lnTo>
                  <a:lnTo>
                    <a:pt x="3" y="62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2" y="28"/>
                  </a:lnTo>
                  <a:lnTo>
                    <a:pt x="5" y="21"/>
                  </a:lnTo>
                  <a:lnTo>
                    <a:pt x="10" y="1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1"/>
                  </a:lnTo>
                  <a:lnTo>
                    <a:pt x="57" y="2"/>
                  </a:lnTo>
                  <a:lnTo>
                    <a:pt x="63" y="6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3" y="13"/>
                  </a:lnTo>
                  <a:lnTo>
                    <a:pt x="77" y="17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7"/>
                  </a:lnTo>
                  <a:lnTo>
                    <a:pt x="88" y="42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6"/>
                  </a:lnTo>
                  <a:lnTo>
                    <a:pt x="77" y="69"/>
                  </a:lnTo>
                  <a:lnTo>
                    <a:pt x="73" y="71"/>
                  </a:lnTo>
                  <a:lnTo>
                    <a:pt x="72" y="72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7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9" name="Freeform 349"/>
            <p:cNvSpPr/>
            <p:nvPr/>
          </p:nvSpPr>
          <p:spPr bwMode="auto">
            <a:xfrm>
              <a:off x="4506913" y="4598988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4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7" y="15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6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5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8"/>
                  </a:lnTo>
                  <a:lnTo>
                    <a:pt x="13" y="74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1"/>
                  </a:lnTo>
                  <a:lnTo>
                    <a:pt x="77" y="15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6"/>
                  </a:lnTo>
                  <a:lnTo>
                    <a:pt x="88" y="46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7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5"/>
                  </a:lnTo>
                  <a:lnTo>
                    <a:pt x="68" y="75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8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0" name="Freeform 350"/>
            <p:cNvSpPr/>
            <p:nvPr/>
          </p:nvSpPr>
          <p:spPr bwMode="auto">
            <a:xfrm>
              <a:off x="4533901" y="4359276"/>
              <a:ext cx="115888" cy="107950"/>
            </a:xfrm>
            <a:custGeom>
              <a:avLst/>
              <a:gdLst/>
              <a:ahLst/>
              <a:cxnLst>
                <a:cxn ang="0">
                  <a:pos x="85" y="205"/>
                </a:cxn>
                <a:cxn ang="0">
                  <a:pos x="76" y="202"/>
                </a:cxn>
                <a:cxn ang="0">
                  <a:pos x="69" y="193"/>
                </a:cxn>
                <a:cxn ang="0">
                  <a:pos x="68" y="190"/>
                </a:cxn>
                <a:cxn ang="0">
                  <a:pos x="69" y="179"/>
                </a:cxn>
                <a:cxn ang="0">
                  <a:pos x="72" y="173"/>
                </a:cxn>
                <a:cxn ang="0">
                  <a:pos x="79" y="166"/>
                </a:cxn>
                <a:cxn ang="0">
                  <a:pos x="102" y="147"/>
                </a:cxn>
                <a:cxn ang="0">
                  <a:pos x="116" y="137"/>
                </a:cxn>
                <a:cxn ang="0">
                  <a:pos x="129" y="125"/>
                </a:cxn>
                <a:cxn ang="0">
                  <a:pos x="136" y="118"/>
                </a:cxn>
                <a:cxn ang="0">
                  <a:pos x="157" y="98"/>
                </a:cxn>
                <a:cxn ang="0">
                  <a:pos x="169" y="83"/>
                </a:cxn>
                <a:cxn ang="0">
                  <a:pos x="177" y="66"/>
                </a:cxn>
                <a:cxn ang="0">
                  <a:pos x="177" y="59"/>
                </a:cxn>
                <a:cxn ang="0">
                  <a:pos x="174" y="49"/>
                </a:cxn>
                <a:cxn ang="0">
                  <a:pos x="164" y="40"/>
                </a:cxn>
                <a:cxn ang="0">
                  <a:pos x="157" y="37"/>
                </a:cxn>
                <a:cxn ang="0">
                  <a:pos x="149" y="35"/>
                </a:cxn>
                <a:cxn ang="0">
                  <a:pos x="133" y="39"/>
                </a:cxn>
                <a:cxn ang="0">
                  <a:pos x="119" y="48"/>
                </a:cxn>
                <a:cxn ang="0">
                  <a:pos x="94" y="71"/>
                </a:cxn>
                <a:cxn ang="0">
                  <a:pos x="85" y="81"/>
                </a:cxn>
                <a:cxn ang="0">
                  <a:pos x="66" y="99"/>
                </a:cxn>
                <a:cxn ang="0">
                  <a:pos x="43" y="123"/>
                </a:cxn>
                <a:cxn ang="0">
                  <a:pos x="43" y="124"/>
                </a:cxn>
                <a:cxn ang="0">
                  <a:pos x="38" y="133"/>
                </a:cxn>
                <a:cxn ang="0">
                  <a:pos x="33" y="136"/>
                </a:cxn>
                <a:cxn ang="0">
                  <a:pos x="23" y="140"/>
                </a:cxn>
                <a:cxn ang="0">
                  <a:pos x="17" y="141"/>
                </a:cxn>
                <a:cxn ang="0">
                  <a:pos x="15" y="141"/>
                </a:cxn>
                <a:cxn ang="0">
                  <a:pos x="7" y="138"/>
                </a:cxn>
                <a:cxn ang="0">
                  <a:pos x="3" y="131"/>
                </a:cxn>
                <a:cxn ang="0">
                  <a:pos x="0" y="125"/>
                </a:cxn>
                <a:cxn ang="0">
                  <a:pos x="3" y="115"/>
                </a:cxn>
                <a:cxn ang="0">
                  <a:pos x="6" y="110"/>
                </a:cxn>
                <a:cxn ang="0">
                  <a:pos x="28" y="86"/>
                </a:cxn>
                <a:cxn ang="0">
                  <a:pos x="71" y="41"/>
                </a:cxn>
                <a:cxn ang="0">
                  <a:pos x="102" y="17"/>
                </a:cxn>
                <a:cxn ang="0">
                  <a:pos x="118" y="8"/>
                </a:cxn>
                <a:cxn ang="0">
                  <a:pos x="134" y="2"/>
                </a:cxn>
                <a:cxn ang="0">
                  <a:pos x="151" y="0"/>
                </a:cxn>
                <a:cxn ang="0">
                  <a:pos x="157" y="0"/>
                </a:cxn>
                <a:cxn ang="0">
                  <a:pos x="170" y="3"/>
                </a:cxn>
                <a:cxn ang="0">
                  <a:pos x="183" y="9"/>
                </a:cxn>
                <a:cxn ang="0">
                  <a:pos x="203" y="24"/>
                </a:cxn>
                <a:cxn ang="0">
                  <a:pos x="210" y="32"/>
                </a:cxn>
                <a:cxn ang="0">
                  <a:pos x="218" y="51"/>
                </a:cxn>
                <a:cxn ang="0">
                  <a:pos x="219" y="60"/>
                </a:cxn>
                <a:cxn ang="0">
                  <a:pos x="217" y="73"/>
                </a:cxn>
                <a:cxn ang="0">
                  <a:pos x="210" y="88"/>
                </a:cxn>
                <a:cxn ang="0">
                  <a:pos x="189" y="116"/>
                </a:cxn>
                <a:cxn ang="0">
                  <a:pos x="161" y="143"/>
                </a:cxn>
                <a:cxn ang="0">
                  <a:pos x="133" y="168"/>
                </a:cxn>
                <a:cxn ang="0">
                  <a:pos x="104" y="193"/>
                </a:cxn>
                <a:cxn ang="0">
                  <a:pos x="97" y="199"/>
                </a:cxn>
                <a:cxn ang="0">
                  <a:pos x="92" y="204"/>
                </a:cxn>
                <a:cxn ang="0">
                  <a:pos x="85" y="205"/>
                </a:cxn>
              </a:cxnLst>
              <a:rect l="0" t="0" r="r" b="b"/>
              <a:pathLst>
                <a:path w="219" h="205">
                  <a:moveTo>
                    <a:pt x="85" y="205"/>
                  </a:moveTo>
                  <a:lnTo>
                    <a:pt x="85" y="205"/>
                  </a:lnTo>
                  <a:lnTo>
                    <a:pt x="81" y="204"/>
                  </a:lnTo>
                  <a:lnTo>
                    <a:pt x="76" y="202"/>
                  </a:lnTo>
                  <a:lnTo>
                    <a:pt x="72" y="198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0"/>
                  </a:lnTo>
                  <a:lnTo>
                    <a:pt x="68" y="184"/>
                  </a:lnTo>
                  <a:lnTo>
                    <a:pt x="69" y="179"/>
                  </a:lnTo>
                  <a:lnTo>
                    <a:pt x="70" y="176"/>
                  </a:lnTo>
                  <a:lnTo>
                    <a:pt x="72" y="173"/>
                  </a:lnTo>
                  <a:lnTo>
                    <a:pt x="72" y="173"/>
                  </a:lnTo>
                  <a:lnTo>
                    <a:pt x="79" y="166"/>
                  </a:lnTo>
                  <a:lnTo>
                    <a:pt x="87" y="159"/>
                  </a:lnTo>
                  <a:lnTo>
                    <a:pt x="102" y="147"/>
                  </a:lnTo>
                  <a:lnTo>
                    <a:pt x="102" y="147"/>
                  </a:lnTo>
                  <a:lnTo>
                    <a:pt x="116" y="137"/>
                  </a:lnTo>
                  <a:lnTo>
                    <a:pt x="129" y="125"/>
                  </a:lnTo>
                  <a:lnTo>
                    <a:pt x="129" y="125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50" y="106"/>
                  </a:lnTo>
                  <a:lnTo>
                    <a:pt x="157" y="98"/>
                  </a:lnTo>
                  <a:lnTo>
                    <a:pt x="164" y="90"/>
                  </a:lnTo>
                  <a:lnTo>
                    <a:pt x="169" y="83"/>
                  </a:lnTo>
                  <a:lnTo>
                    <a:pt x="174" y="74"/>
                  </a:lnTo>
                  <a:lnTo>
                    <a:pt x="177" y="66"/>
                  </a:lnTo>
                  <a:lnTo>
                    <a:pt x="177" y="59"/>
                  </a:lnTo>
                  <a:lnTo>
                    <a:pt x="177" y="59"/>
                  </a:lnTo>
                  <a:lnTo>
                    <a:pt x="176" y="53"/>
                  </a:lnTo>
                  <a:lnTo>
                    <a:pt x="174" y="49"/>
                  </a:lnTo>
                  <a:lnTo>
                    <a:pt x="169" y="44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57" y="37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0" y="36"/>
                  </a:lnTo>
                  <a:lnTo>
                    <a:pt x="133" y="39"/>
                  </a:lnTo>
                  <a:lnTo>
                    <a:pt x="126" y="43"/>
                  </a:lnTo>
                  <a:lnTo>
                    <a:pt x="119" y="48"/>
                  </a:lnTo>
                  <a:lnTo>
                    <a:pt x="105" y="59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66" y="99"/>
                  </a:lnTo>
                  <a:lnTo>
                    <a:pt x="47" y="118"/>
                  </a:lnTo>
                  <a:lnTo>
                    <a:pt x="43" y="123"/>
                  </a:lnTo>
                  <a:lnTo>
                    <a:pt x="43" y="124"/>
                  </a:lnTo>
                  <a:lnTo>
                    <a:pt x="43" y="124"/>
                  </a:lnTo>
                  <a:lnTo>
                    <a:pt x="41" y="128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3" y="136"/>
                  </a:lnTo>
                  <a:lnTo>
                    <a:pt x="28" y="139"/>
                  </a:lnTo>
                  <a:lnTo>
                    <a:pt x="23" y="140"/>
                  </a:lnTo>
                  <a:lnTo>
                    <a:pt x="17" y="141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41"/>
                  </a:lnTo>
                  <a:lnTo>
                    <a:pt x="10" y="140"/>
                  </a:lnTo>
                  <a:lnTo>
                    <a:pt x="7" y="138"/>
                  </a:lnTo>
                  <a:lnTo>
                    <a:pt x="4" y="135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0" y="125"/>
                  </a:lnTo>
                  <a:lnTo>
                    <a:pt x="0" y="120"/>
                  </a:lnTo>
                  <a:lnTo>
                    <a:pt x="3" y="115"/>
                  </a:lnTo>
                  <a:lnTo>
                    <a:pt x="6" y="110"/>
                  </a:lnTo>
                  <a:lnTo>
                    <a:pt x="6" y="110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55" y="56"/>
                  </a:lnTo>
                  <a:lnTo>
                    <a:pt x="71" y="41"/>
                  </a:lnTo>
                  <a:lnTo>
                    <a:pt x="85" y="29"/>
                  </a:lnTo>
                  <a:lnTo>
                    <a:pt x="102" y="17"/>
                  </a:lnTo>
                  <a:lnTo>
                    <a:pt x="109" y="12"/>
                  </a:lnTo>
                  <a:lnTo>
                    <a:pt x="118" y="8"/>
                  </a:lnTo>
                  <a:lnTo>
                    <a:pt x="126" y="5"/>
                  </a:lnTo>
                  <a:lnTo>
                    <a:pt x="134" y="2"/>
                  </a:lnTo>
                  <a:lnTo>
                    <a:pt x="142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4" y="1"/>
                  </a:lnTo>
                  <a:lnTo>
                    <a:pt x="170" y="3"/>
                  </a:lnTo>
                  <a:lnTo>
                    <a:pt x="177" y="6"/>
                  </a:lnTo>
                  <a:lnTo>
                    <a:pt x="183" y="9"/>
                  </a:lnTo>
                  <a:lnTo>
                    <a:pt x="190" y="13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10" y="32"/>
                  </a:lnTo>
                  <a:lnTo>
                    <a:pt x="215" y="41"/>
                  </a:lnTo>
                  <a:lnTo>
                    <a:pt x="218" y="51"/>
                  </a:lnTo>
                  <a:lnTo>
                    <a:pt x="219" y="60"/>
                  </a:lnTo>
                  <a:lnTo>
                    <a:pt x="219" y="60"/>
                  </a:lnTo>
                  <a:lnTo>
                    <a:pt x="218" y="67"/>
                  </a:lnTo>
                  <a:lnTo>
                    <a:pt x="217" y="73"/>
                  </a:lnTo>
                  <a:lnTo>
                    <a:pt x="214" y="81"/>
                  </a:lnTo>
                  <a:lnTo>
                    <a:pt x="210" y="88"/>
                  </a:lnTo>
                  <a:lnTo>
                    <a:pt x="201" y="102"/>
                  </a:lnTo>
                  <a:lnTo>
                    <a:pt x="189" y="116"/>
                  </a:lnTo>
                  <a:lnTo>
                    <a:pt x="176" y="130"/>
                  </a:lnTo>
                  <a:lnTo>
                    <a:pt x="161" y="143"/>
                  </a:lnTo>
                  <a:lnTo>
                    <a:pt x="133" y="168"/>
                  </a:lnTo>
                  <a:lnTo>
                    <a:pt x="133" y="168"/>
                  </a:lnTo>
                  <a:lnTo>
                    <a:pt x="112" y="184"/>
                  </a:lnTo>
                  <a:lnTo>
                    <a:pt x="104" y="193"/>
                  </a:lnTo>
                  <a:lnTo>
                    <a:pt x="97" y="199"/>
                  </a:lnTo>
                  <a:lnTo>
                    <a:pt x="97" y="199"/>
                  </a:lnTo>
                  <a:lnTo>
                    <a:pt x="95" y="202"/>
                  </a:lnTo>
                  <a:lnTo>
                    <a:pt x="92" y="204"/>
                  </a:lnTo>
                  <a:lnTo>
                    <a:pt x="89" y="205"/>
                  </a:lnTo>
                  <a:lnTo>
                    <a:pt x="85" y="205"/>
                  </a:lnTo>
                  <a:lnTo>
                    <a:pt x="85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1" name="Freeform 351"/>
            <p:cNvSpPr/>
            <p:nvPr/>
          </p:nvSpPr>
          <p:spPr bwMode="auto">
            <a:xfrm>
              <a:off x="4371976" y="4330701"/>
              <a:ext cx="141288" cy="127000"/>
            </a:xfrm>
            <a:custGeom>
              <a:avLst/>
              <a:gdLst/>
              <a:ahLst/>
              <a:cxnLst>
                <a:cxn ang="0">
                  <a:pos x="198" y="238"/>
                </a:cxn>
                <a:cxn ang="0">
                  <a:pos x="158" y="211"/>
                </a:cxn>
                <a:cxn ang="0">
                  <a:pos x="60" y="133"/>
                </a:cxn>
                <a:cxn ang="0">
                  <a:pos x="33" y="111"/>
                </a:cxn>
                <a:cxn ang="0">
                  <a:pos x="4" y="80"/>
                </a:cxn>
                <a:cxn ang="0">
                  <a:pos x="0" y="65"/>
                </a:cxn>
                <a:cxn ang="0">
                  <a:pos x="2" y="50"/>
                </a:cxn>
                <a:cxn ang="0">
                  <a:pos x="17" y="25"/>
                </a:cxn>
                <a:cxn ang="0">
                  <a:pos x="32" y="9"/>
                </a:cxn>
                <a:cxn ang="0">
                  <a:pos x="48" y="2"/>
                </a:cxn>
                <a:cxn ang="0">
                  <a:pos x="61" y="0"/>
                </a:cxn>
                <a:cxn ang="0">
                  <a:pos x="91" y="7"/>
                </a:cxn>
                <a:cxn ang="0">
                  <a:pos x="119" y="22"/>
                </a:cxn>
                <a:cxn ang="0">
                  <a:pos x="152" y="47"/>
                </a:cxn>
                <a:cxn ang="0">
                  <a:pos x="202" y="90"/>
                </a:cxn>
                <a:cxn ang="0">
                  <a:pos x="217" y="104"/>
                </a:cxn>
                <a:cxn ang="0">
                  <a:pos x="242" y="127"/>
                </a:cxn>
                <a:cxn ang="0">
                  <a:pos x="249" y="138"/>
                </a:cxn>
                <a:cxn ang="0">
                  <a:pos x="250" y="135"/>
                </a:cxn>
                <a:cxn ang="0">
                  <a:pos x="253" y="145"/>
                </a:cxn>
                <a:cxn ang="0">
                  <a:pos x="260" y="146"/>
                </a:cxn>
                <a:cxn ang="0">
                  <a:pos x="267" y="153"/>
                </a:cxn>
                <a:cxn ang="0">
                  <a:pos x="269" y="163"/>
                </a:cxn>
                <a:cxn ang="0">
                  <a:pos x="265" y="175"/>
                </a:cxn>
                <a:cxn ang="0">
                  <a:pos x="257" y="180"/>
                </a:cxn>
                <a:cxn ang="0">
                  <a:pos x="245" y="180"/>
                </a:cxn>
                <a:cxn ang="0">
                  <a:pos x="227" y="168"/>
                </a:cxn>
                <a:cxn ang="0">
                  <a:pos x="202" y="142"/>
                </a:cxn>
                <a:cxn ang="0">
                  <a:pos x="186" y="125"/>
                </a:cxn>
                <a:cxn ang="0">
                  <a:pos x="160" y="105"/>
                </a:cxn>
                <a:cxn ang="0">
                  <a:pos x="129" y="80"/>
                </a:cxn>
                <a:cxn ang="0">
                  <a:pos x="112" y="60"/>
                </a:cxn>
                <a:cxn ang="0">
                  <a:pos x="88" y="42"/>
                </a:cxn>
                <a:cxn ang="0">
                  <a:pos x="73" y="39"/>
                </a:cxn>
                <a:cxn ang="0">
                  <a:pos x="62" y="40"/>
                </a:cxn>
                <a:cxn ang="0">
                  <a:pos x="46" y="47"/>
                </a:cxn>
                <a:cxn ang="0">
                  <a:pos x="37" y="57"/>
                </a:cxn>
                <a:cxn ang="0">
                  <a:pos x="37" y="65"/>
                </a:cxn>
                <a:cxn ang="0">
                  <a:pos x="45" y="75"/>
                </a:cxn>
                <a:cxn ang="0">
                  <a:pos x="82" y="104"/>
                </a:cxn>
                <a:cxn ang="0">
                  <a:pos x="117" y="134"/>
                </a:cxn>
                <a:cxn ang="0">
                  <a:pos x="210" y="204"/>
                </a:cxn>
                <a:cxn ang="0">
                  <a:pos x="216" y="210"/>
                </a:cxn>
                <a:cxn ang="0">
                  <a:pos x="218" y="222"/>
                </a:cxn>
                <a:cxn ang="0">
                  <a:pos x="215" y="231"/>
                </a:cxn>
                <a:cxn ang="0">
                  <a:pos x="202" y="239"/>
                </a:cxn>
              </a:cxnLst>
              <a:rect l="0" t="0" r="r" b="b"/>
              <a:pathLst>
                <a:path w="269" h="239">
                  <a:moveTo>
                    <a:pt x="202" y="239"/>
                  </a:moveTo>
                  <a:lnTo>
                    <a:pt x="202" y="239"/>
                  </a:lnTo>
                  <a:lnTo>
                    <a:pt x="198" y="238"/>
                  </a:lnTo>
                  <a:lnTo>
                    <a:pt x="192" y="236"/>
                  </a:lnTo>
                  <a:lnTo>
                    <a:pt x="192" y="236"/>
                  </a:lnTo>
                  <a:lnTo>
                    <a:pt x="158" y="211"/>
                  </a:lnTo>
                  <a:lnTo>
                    <a:pt x="125" y="187"/>
                  </a:lnTo>
                  <a:lnTo>
                    <a:pt x="92" y="160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20" y="99"/>
                  </a:lnTo>
                  <a:lnTo>
                    <a:pt x="10" y="89"/>
                  </a:lnTo>
                  <a:lnTo>
                    <a:pt x="4" y="80"/>
                  </a:lnTo>
                  <a:lnTo>
                    <a:pt x="2" y="76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1" y="55"/>
                  </a:lnTo>
                  <a:lnTo>
                    <a:pt x="2" y="50"/>
                  </a:lnTo>
                  <a:lnTo>
                    <a:pt x="8" y="38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2" y="19"/>
                  </a:lnTo>
                  <a:lnTo>
                    <a:pt x="27" y="13"/>
                  </a:lnTo>
                  <a:lnTo>
                    <a:pt x="32" y="9"/>
                  </a:lnTo>
                  <a:lnTo>
                    <a:pt x="37" y="6"/>
                  </a:lnTo>
                  <a:lnTo>
                    <a:pt x="43" y="4"/>
                  </a:lnTo>
                  <a:lnTo>
                    <a:pt x="48" y="2"/>
                  </a:lnTo>
                  <a:lnTo>
                    <a:pt x="55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71" y="1"/>
                  </a:lnTo>
                  <a:lnTo>
                    <a:pt x="81" y="3"/>
                  </a:lnTo>
                  <a:lnTo>
                    <a:pt x="91" y="7"/>
                  </a:lnTo>
                  <a:lnTo>
                    <a:pt x="100" y="11"/>
                  </a:lnTo>
                  <a:lnTo>
                    <a:pt x="110" y="17"/>
                  </a:lnTo>
                  <a:lnTo>
                    <a:pt x="119" y="22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52" y="47"/>
                  </a:lnTo>
                  <a:lnTo>
                    <a:pt x="169" y="61"/>
                  </a:lnTo>
                  <a:lnTo>
                    <a:pt x="185" y="76"/>
                  </a:lnTo>
                  <a:lnTo>
                    <a:pt x="202" y="90"/>
                  </a:lnTo>
                  <a:lnTo>
                    <a:pt x="202" y="90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231" y="116"/>
                  </a:lnTo>
                  <a:lnTo>
                    <a:pt x="242" y="127"/>
                  </a:lnTo>
                  <a:lnTo>
                    <a:pt x="242" y="127"/>
                  </a:lnTo>
                  <a:lnTo>
                    <a:pt x="246" y="133"/>
                  </a:lnTo>
                  <a:lnTo>
                    <a:pt x="249" y="138"/>
                  </a:lnTo>
                  <a:lnTo>
                    <a:pt x="249" y="138"/>
                  </a:lnTo>
                  <a:lnTo>
                    <a:pt x="249" y="137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2" y="134"/>
                  </a:lnTo>
                  <a:lnTo>
                    <a:pt x="253" y="134"/>
                  </a:lnTo>
                  <a:lnTo>
                    <a:pt x="253" y="145"/>
                  </a:lnTo>
                  <a:lnTo>
                    <a:pt x="253" y="145"/>
                  </a:lnTo>
                  <a:lnTo>
                    <a:pt x="257" y="145"/>
                  </a:lnTo>
                  <a:lnTo>
                    <a:pt x="260" y="146"/>
                  </a:lnTo>
                  <a:lnTo>
                    <a:pt x="263" y="148"/>
                  </a:lnTo>
                  <a:lnTo>
                    <a:pt x="265" y="150"/>
                  </a:lnTo>
                  <a:lnTo>
                    <a:pt x="267" y="153"/>
                  </a:lnTo>
                  <a:lnTo>
                    <a:pt x="268" y="156"/>
                  </a:lnTo>
                  <a:lnTo>
                    <a:pt x="269" y="163"/>
                  </a:lnTo>
                  <a:lnTo>
                    <a:pt x="269" y="163"/>
                  </a:lnTo>
                  <a:lnTo>
                    <a:pt x="268" y="170"/>
                  </a:lnTo>
                  <a:lnTo>
                    <a:pt x="267" y="173"/>
                  </a:lnTo>
                  <a:lnTo>
                    <a:pt x="265" y="175"/>
                  </a:lnTo>
                  <a:lnTo>
                    <a:pt x="263" y="178"/>
                  </a:lnTo>
                  <a:lnTo>
                    <a:pt x="260" y="179"/>
                  </a:lnTo>
                  <a:lnTo>
                    <a:pt x="257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45" y="180"/>
                  </a:lnTo>
                  <a:lnTo>
                    <a:pt x="239" y="177"/>
                  </a:lnTo>
                  <a:lnTo>
                    <a:pt x="233" y="173"/>
                  </a:lnTo>
                  <a:lnTo>
                    <a:pt x="227" y="168"/>
                  </a:lnTo>
                  <a:lnTo>
                    <a:pt x="213" y="155"/>
                  </a:lnTo>
                  <a:lnTo>
                    <a:pt x="202" y="142"/>
                  </a:lnTo>
                  <a:lnTo>
                    <a:pt x="202" y="142"/>
                  </a:lnTo>
                  <a:lnTo>
                    <a:pt x="193" y="133"/>
                  </a:lnTo>
                  <a:lnTo>
                    <a:pt x="186" y="125"/>
                  </a:lnTo>
                  <a:lnTo>
                    <a:pt x="186" y="125"/>
                  </a:lnTo>
                  <a:lnTo>
                    <a:pt x="174" y="115"/>
                  </a:lnTo>
                  <a:lnTo>
                    <a:pt x="160" y="105"/>
                  </a:lnTo>
                  <a:lnTo>
                    <a:pt x="160" y="105"/>
                  </a:lnTo>
                  <a:lnTo>
                    <a:pt x="144" y="93"/>
                  </a:lnTo>
                  <a:lnTo>
                    <a:pt x="136" y="86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22" y="70"/>
                  </a:lnTo>
                  <a:lnTo>
                    <a:pt x="112" y="60"/>
                  </a:lnTo>
                  <a:lnTo>
                    <a:pt x="100" y="51"/>
                  </a:lnTo>
                  <a:lnTo>
                    <a:pt x="94" y="46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1" y="40"/>
                  </a:lnTo>
                  <a:lnTo>
                    <a:pt x="73" y="39"/>
                  </a:lnTo>
                  <a:lnTo>
                    <a:pt x="73" y="39"/>
                  </a:lnTo>
                  <a:lnTo>
                    <a:pt x="67" y="39"/>
                  </a:lnTo>
                  <a:lnTo>
                    <a:pt x="62" y="40"/>
                  </a:lnTo>
                  <a:lnTo>
                    <a:pt x="57" y="42"/>
                  </a:lnTo>
                  <a:lnTo>
                    <a:pt x="50" y="45"/>
                  </a:lnTo>
                  <a:lnTo>
                    <a:pt x="46" y="47"/>
                  </a:lnTo>
                  <a:lnTo>
                    <a:pt x="42" y="50"/>
                  </a:lnTo>
                  <a:lnTo>
                    <a:pt x="39" y="53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37" y="60"/>
                  </a:lnTo>
                  <a:lnTo>
                    <a:pt x="37" y="65"/>
                  </a:lnTo>
                  <a:lnTo>
                    <a:pt x="40" y="69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64" y="88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92" y="113"/>
                  </a:lnTo>
                  <a:lnTo>
                    <a:pt x="92" y="113"/>
                  </a:lnTo>
                  <a:lnTo>
                    <a:pt x="117" y="134"/>
                  </a:lnTo>
                  <a:lnTo>
                    <a:pt x="145" y="156"/>
                  </a:lnTo>
                  <a:lnTo>
                    <a:pt x="176" y="180"/>
                  </a:lnTo>
                  <a:lnTo>
                    <a:pt x="210" y="204"/>
                  </a:lnTo>
                  <a:lnTo>
                    <a:pt x="210" y="204"/>
                  </a:lnTo>
                  <a:lnTo>
                    <a:pt x="213" y="207"/>
                  </a:lnTo>
                  <a:lnTo>
                    <a:pt x="216" y="210"/>
                  </a:lnTo>
                  <a:lnTo>
                    <a:pt x="217" y="214"/>
                  </a:lnTo>
                  <a:lnTo>
                    <a:pt x="218" y="217"/>
                  </a:lnTo>
                  <a:lnTo>
                    <a:pt x="218" y="222"/>
                  </a:lnTo>
                  <a:lnTo>
                    <a:pt x="217" y="225"/>
                  </a:lnTo>
                  <a:lnTo>
                    <a:pt x="217" y="225"/>
                  </a:lnTo>
                  <a:lnTo>
                    <a:pt x="215" y="231"/>
                  </a:lnTo>
                  <a:lnTo>
                    <a:pt x="211" y="235"/>
                  </a:lnTo>
                  <a:lnTo>
                    <a:pt x="207" y="238"/>
                  </a:lnTo>
                  <a:lnTo>
                    <a:pt x="202" y="239"/>
                  </a:lnTo>
                  <a:lnTo>
                    <a:pt x="202" y="2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82" name="组合 1081"/>
          <p:cNvGrpSpPr/>
          <p:nvPr/>
        </p:nvGrpSpPr>
        <p:grpSpPr>
          <a:xfrm>
            <a:off x="9713394" y="1157836"/>
            <a:ext cx="1047751" cy="905933"/>
            <a:chOff x="4124326" y="1127126"/>
            <a:chExt cx="785813" cy="679450"/>
          </a:xfrm>
          <a:solidFill>
            <a:schemeClr val="tx1"/>
          </a:solidFill>
        </p:grpSpPr>
        <p:sp>
          <p:nvSpPr>
            <p:cNvPr id="1083" name="Freeform 844"/>
            <p:cNvSpPr/>
            <p:nvPr/>
          </p:nvSpPr>
          <p:spPr bwMode="auto">
            <a:xfrm>
              <a:off x="4197351" y="1195388"/>
              <a:ext cx="53975" cy="157163"/>
            </a:xfrm>
            <a:custGeom>
              <a:avLst/>
              <a:gdLst/>
              <a:ahLst/>
              <a:cxnLst>
                <a:cxn ang="0">
                  <a:pos x="94" y="2"/>
                </a:cxn>
                <a:cxn ang="0">
                  <a:pos x="94" y="2"/>
                </a:cxn>
                <a:cxn ang="0">
                  <a:pos x="85" y="13"/>
                </a:cxn>
                <a:cxn ang="0">
                  <a:pos x="77" y="24"/>
                </a:cxn>
                <a:cxn ang="0">
                  <a:pos x="71" y="38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47" y="97"/>
                </a:cxn>
                <a:cxn ang="0">
                  <a:pos x="28" y="144"/>
                </a:cxn>
                <a:cxn ang="0">
                  <a:pos x="28" y="144"/>
                </a:cxn>
                <a:cxn ang="0">
                  <a:pos x="21" y="164"/>
                </a:cxn>
                <a:cxn ang="0">
                  <a:pos x="15" y="186"/>
                </a:cxn>
                <a:cxn ang="0">
                  <a:pos x="10" y="207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3" y="244"/>
                </a:cxn>
                <a:cxn ang="0">
                  <a:pos x="1" y="261"/>
                </a:cxn>
                <a:cxn ang="0">
                  <a:pos x="0" y="269"/>
                </a:cxn>
                <a:cxn ang="0">
                  <a:pos x="0" y="276"/>
                </a:cxn>
                <a:cxn ang="0">
                  <a:pos x="1" y="285"/>
                </a:cxn>
                <a:cxn ang="0">
                  <a:pos x="3" y="292"/>
                </a:cxn>
                <a:cxn ang="0">
                  <a:pos x="3" y="292"/>
                </a:cxn>
                <a:cxn ang="0">
                  <a:pos x="4" y="293"/>
                </a:cxn>
                <a:cxn ang="0">
                  <a:pos x="5" y="295"/>
                </a:cxn>
                <a:cxn ang="0">
                  <a:pos x="7" y="295"/>
                </a:cxn>
                <a:cxn ang="0">
                  <a:pos x="8" y="295"/>
                </a:cxn>
                <a:cxn ang="0">
                  <a:pos x="10" y="294"/>
                </a:cxn>
                <a:cxn ang="0">
                  <a:pos x="11" y="293"/>
                </a:cxn>
                <a:cxn ang="0">
                  <a:pos x="13" y="291"/>
                </a:cxn>
                <a:cxn ang="0">
                  <a:pos x="13" y="289"/>
                </a:cxn>
                <a:cxn ang="0">
                  <a:pos x="13" y="289"/>
                </a:cxn>
                <a:cxn ang="0">
                  <a:pos x="10" y="281"/>
                </a:cxn>
                <a:cxn ang="0">
                  <a:pos x="9" y="273"/>
                </a:cxn>
                <a:cxn ang="0">
                  <a:pos x="9" y="265"/>
                </a:cxn>
                <a:cxn ang="0">
                  <a:pos x="10" y="256"/>
                </a:cxn>
                <a:cxn ang="0">
                  <a:pos x="14" y="239"/>
                </a:cxn>
                <a:cxn ang="0">
                  <a:pos x="17" y="223"/>
                </a:cxn>
                <a:cxn ang="0">
                  <a:pos x="17" y="223"/>
                </a:cxn>
                <a:cxn ang="0">
                  <a:pos x="21" y="204"/>
                </a:cxn>
                <a:cxn ang="0">
                  <a:pos x="25" y="184"/>
                </a:cxn>
                <a:cxn ang="0">
                  <a:pos x="31" y="164"/>
                </a:cxn>
                <a:cxn ang="0">
                  <a:pos x="37" y="146"/>
                </a:cxn>
                <a:cxn ang="0">
                  <a:pos x="37" y="146"/>
                </a:cxn>
                <a:cxn ang="0">
                  <a:pos x="64" y="79"/>
                </a:cxn>
                <a:cxn ang="0">
                  <a:pos x="64" y="79"/>
                </a:cxn>
                <a:cxn ang="0">
                  <a:pos x="72" y="61"/>
                </a:cxn>
                <a:cxn ang="0">
                  <a:pos x="79" y="42"/>
                </a:cxn>
                <a:cxn ang="0">
                  <a:pos x="84" y="33"/>
                </a:cxn>
                <a:cxn ang="0">
                  <a:pos x="89" y="24"/>
                </a:cxn>
                <a:cxn ang="0">
                  <a:pos x="94" y="16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3" y="5"/>
                </a:cxn>
                <a:cxn ang="0">
                  <a:pos x="102" y="3"/>
                </a:cxn>
                <a:cxn ang="0">
                  <a:pos x="101" y="2"/>
                </a:cxn>
                <a:cxn ang="0">
                  <a:pos x="100" y="1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4" y="2"/>
                </a:cxn>
                <a:cxn ang="0">
                  <a:pos x="94" y="2"/>
                </a:cxn>
              </a:cxnLst>
              <a:rect l="0" t="0" r="r" b="b"/>
              <a:pathLst>
                <a:path w="103" h="295">
                  <a:moveTo>
                    <a:pt x="94" y="2"/>
                  </a:moveTo>
                  <a:lnTo>
                    <a:pt x="94" y="2"/>
                  </a:lnTo>
                  <a:lnTo>
                    <a:pt x="85" y="13"/>
                  </a:lnTo>
                  <a:lnTo>
                    <a:pt x="77" y="24"/>
                  </a:lnTo>
                  <a:lnTo>
                    <a:pt x="71" y="38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47" y="97"/>
                  </a:lnTo>
                  <a:lnTo>
                    <a:pt x="28" y="144"/>
                  </a:lnTo>
                  <a:lnTo>
                    <a:pt x="28" y="144"/>
                  </a:lnTo>
                  <a:lnTo>
                    <a:pt x="21" y="164"/>
                  </a:lnTo>
                  <a:lnTo>
                    <a:pt x="15" y="186"/>
                  </a:lnTo>
                  <a:lnTo>
                    <a:pt x="10" y="207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3" y="244"/>
                  </a:lnTo>
                  <a:lnTo>
                    <a:pt x="1" y="261"/>
                  </a:lnTo>
                  <a:lnTo>
                    <a:pt x="0" y="269"/>
                  </a:lnTo>
                  <a:lnTo>
                    <a:pt x="0" y="276"/>
                  </a:lnTo>
                  <a:lnTo>
                    <a:pt x="1" y="285"/>
                  </a:lnTo>
                  <a:lnTo>
                    <a:pt x="3" y="292"/>
                  </a:lnTo>
                  <a:lnTo>
                    <a:pt x="3" y="292"/>
                  </a:lnTo>
                  <a:lnTo>
                    <a:pt x="4" y="293"/>
                  </a:lnTo>
                  <a:lnTo>
                    <a:pt x="5" y="295"/>
                  </a:lnTo>
                  <a:lnTo>
                    <a:pt x="7" y="295"/>
                  </a:lnTo>
                  <a:lnTo>
                    <a:pt x="8" y="295"/>
                  </a:lnTo>
                  <a:lnTo>
                    <a:pt x="10" y="294"/>
                  </a:lnTo>
                  <a:lnTo>
                    <a:pt x="11" y="293"/>
                  </a:lnTo>
                  <a:lnTo>
                    <a:pt x="13" y="291"/>
                  </a:lnTo>
                  <a:lnTo>
                    <a:pt x="13" y="289"/>
                  </a:lnTo>
                  <a:lnTo>
                    <a:pt x="13" y="289"/>
                  </a:lnTo>
                  <a:lnTo>
                    <a:pt x="10" y="281"/>
                  </a:lnTo>
                  <a:lnTo>
                    <a:pt x="9" y="273"/>
                  </a:lnTo>
                  <a:lnTo>
                    <a:pt x="9" y="265"/>
                  </a:lnTo>
                  <a:lnTo>
                    <a:pt x="10" y="256"/>
                  </a:lnTo>
                  <a:lnTo>
                    <a:pt x="14" y="239"/>
                  </a:lnTo>
                  <a:lnTo>
                    <a:pt x="17" y="223"/>
                  </a:lnTo>
                  <a:lnTo>
                    <a:pt x="17" y="223"/>
                  </a:lnTo>
                  <a:lnTo>
                    <a:pt x="21" y="204"/>
                  </a:lnTo>
                  <a:lnTo>
                    <a:pt x="25" y="184"/>
                  </a:lnTo>
                  <a:lnTo>
                    <a:pt x="31" y="164"/>
                  </a:lnTo>
                  <a:lnTo>
                    <a:pt x="37" y="146"/>
                  </a:lnTo>
                  <a:lnTo>
                    <a:pt x="37" y="146"/>
                  </a:lnTo>
                  <a:lnTo>
                    <a:pt x="64" y="79"/>
                  </a:lnTo>
                  <a:lnTo>
                    <a:pt x="64" y="79"/>
                  </a:lnTo>
                  <a:lnTo>
                    <a:pt x="72" y="61"/>
                  </a:lnTo>
                  <a:lnTo>
                    <a:pt x="79" y="42"/>
                  </a:lnTo>
                  <a:lnTo>
                    <a:pt x="84" y="33"/>
                  </a:lnTo>
                  <a:lnTo>
                    <a:pt x="89" y="24"/>
                  </a:lnTo>
                  <a:lnTo>
                    <a:pt x="94" y="1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3" y="5"/>
                  </a:lnTo>
                  <a:lnTo>
                    <a:pt x="102" y="3"/>
                  </a:lnTo>
                  <a:lnTo>
                    <a:pt x="101" y="2"/>
                  </a:lnTo>
                  <a:lnTo>
                    <a:pt x="100" y="1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4" name="Freeform 845"/>
            <p:cNvSpPr/>
            <p:nvPr/>
          </p:nvSpPr>
          <p:spPr bwMode="auto">
            <a:xfrm>
              <a:off x="4225926" y="1171576"/>
              <a:ext cx="76200" cy="177800"/>
            </a:xfrm>
            <a:custGeom>
              <a:avLst/>
              <a:gdLst/>
              <a:ahLst/>
              <a:cxnLst>
                <a:cxn ang="0">
                  <a:pos x="136" y="1"/>
                </a:cxn>
                <a:cxn ang="0">
                  <a:pos x="136" y="1"/>
                </a:cxn>
                <a:cxn ang="0">
                  <a:pos x="120" y="20"/>
                </a:cxn>
                <a:cxn ang="0">
                  <a:pos x="106" y="39"/>
                </a:cxn>
                <a:cxn ang="0">
                  <a:pos x="92" y="60"/>
                </a:cxn>
                <a:cxn ang="0">
                  <a:pos x="81" y="83"/>
                </a:cxn>
                <a:cxn ang="0">
                  <a:pos x="70" y="106"/>
                </a:cxn>
                <a:cxn ang="0">
                  <a:pos x="61" y="128"/>
                </a:cxn>
                <a:cxn ang="0">
                  <a:pos x="52" y="151"/>
                </a:cxn>
                <a:cxn ang="0">
                  <a:pos x="44" y="174"/>
                </a:cxn>
                <a:cxn ang="0">
                  <a:pos x="44" y="174"/>
                </a:cxn>
                <a:cxn ang="0">
                  <a:pos x="26" y="223"/>
                </a:cxn>
                <a:cxn ang="0">
                  <a:pos x="18" y="247"/>
                </a:cxn>
                <a:cxn ang="0">
                  <a:pos x="10" y="271"/>
                </a:cxn>
                <a:cxn ang="0">
                  <a:pos x="10" y="271"/>
                </a:cxn>
                <a:cxn ang="0">
                  <a:pos x="6" y="286"/>
                </a:cxn>
                <a:cxn ang="0">
                  <a:pos x="2" y="303"/>
                </a:cxn>
                <a:cxn ang="0">
                  <a:pos x="0" y="311"/>
                </a:cxn>
                <a:cxn ang="0">
                  <a:pos x="0" y="319"/>
                </a:cxn>
                <a:cxn ang="0">
                  <a:pos x="0" y="326"/>
                </a:cxn>
                <a:cxn ang="0">
                  <a:pos x="1" y="334"/>
                </a:cxn>
                <a:cxn ang="0">
                  <a:pos x="1" y="334"/>
                </a:cxn>
                <a:cxn ang="0">
                  <a:pos x="2" y="336"/>
                </a:cxn>
                <a:cxn ang="0">
                  <a:pos x="3" y="337"/>
                </a:cxn>
                <a:cxn ang="0">
                  <a:pos x="5" y="337"/>
                </a:cxn>
                <a:cxn ang="0">
                  <a:pos x="7" y="337"/>
                </a:cxn>
                <a:cxn ang="0">
                  <a:pos x="8" y="336"/>
                </a:cxn>
                <a:cxn ang="0">
                  <a:pos x="10" y="335"/>
                </a:cxn>
                <a:cxn ang="0">
                  <a:pos x="10" y="334"/>
                </a:cxn>
                <a:cxn ang="0">
                  <a:pos x="10" y="332"/>
                </a:cxn>
                <a:cxn ang="0">
                  <a:pos x="10" y="332"/>
                </a:cxn>
                <a:cxn ang="0">
                  <a:pos x="9" y="323"/>
                </a:cxn>
                <a:cxn ang="0">
                  <a:pos x="9" y="314"/>
                </a:cxn>
                <a:cxn ang="0">
                  <a:pos x="10" y="305"/>
                </a:cxn>
                <a:cxn ang="0">
                  <a:pos x="12" y="294"/>
                </a:cxn>
                <a:cxn ang="0">
                  <a:pos x="19" y="275"/>
                </a:cxn>
                <a:cxn ang="0">
                  <a:pos x="24" y="258"/>
                </a:cxn>
                <a:cxn ang="0">
                  <a:pos x="24" y="258"/>
                </a:cxn>
                <a:cxn ang="0">
                  <a:pos x="30" y="238"/>
                </a:cxn>
                <a:cxn ang="0">
                  <a:pos x="37" y="218"/>
                </a:cxn>
                <a:cxn ang="0">
                  <a:pos x="53" y="177"/>
                </a:cxn>
                <a:cxn ang="0">
                  <a:pos x="53" y="177"/>
                </a:cxn>
                <a:cxn ang="0">
                  <a:pos x="70" y="133"/>
                </a:cxn>
                <a:cxn ang="0">
                  <a:pos x="80" y="110"/>
                </a:cxn>
                <a:cxn ang="0">
                  <a:pos x="89" y="88"/>
                </a:cxn>
                <a:cxn ang="0">
                  <a:pos x="101" y="66"/>
                </a:cxn>
                <a:cxn ang="0">
                  <a:pos x="113" y="45"/>
                </a:cxn>
                <a:cxn ang="0">
                  <a:pos x="126" y="26"/>
                </a:cxn>
                <a:cxn ang="0">
                  <a:pos x="135" y="16"/>
                </a:cxn>
                <a:cxn ang="0">
                  <a:pos x="142" y="7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4" y="4"/>
                </a:cxn>
                <a:cxn ang="0">
                  <a:pos x="143" y="2"/>
                </a:cxn>
                <a:cxn ang="0">
                  <a:pos x="142" y="1"/>
                </a:cxn>
                <a:cxn ang="0">
                  <a:pos x="141" y="0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1"/>
                </a:cxn>
                <a:cxn ang="0">
                  <a:pos x="136" y="1"/>
                </a:cxn>
              </a:cxnLst>
              <a:rect l="0" t="0" r="r" b="b"/>
              <a:pathLst>
                <a:path w="144" h="337">
                  <a:moveTo>
                    <a:pt x="136" y="1"/>
                  </a:moveTo>
                  <a:lnTo>
                    <a:pt x="136" y="1"/>
                  </a:lnTo>
                  <a:lnTo>
                    <a:pt x="120" y="20"/>
                  </a:lnTo>
                  <a:lnTo>
                    <a:pt x="106" y="39"/>
                  </a:lnTo>
                  <a:lnTo>
                    <a:pt x="92" y="60"/>
                  </a:lnTo>
                  <a:lnTo>
                    <a:pt x="81" y="83"/>
                  </a:lnTo>
                  <a:lnTo>
                    <a:pt x="70" y="106"/>
                  </a:lnTo>
                  <a:lnTo>
                    <a:pt x="61" y="128"/>
                  </a:lnTo>
                  <a:lnTo>
                    <a:pt x="52" y="151"/>
                  </a:lnTo>
                  <a:lnTo>
                    <a:pt x="44" y="174"/>
                  </a:lnTo>
                  <a:lnTo>
                    <a:pt x="44" y="174"/>
                  </a:lnTo>
                  <a:lnTo>
                    <a:pt x="26" y="223"/>
                  </a:lnTo>
                  <a:lnTo>
                    <a:pt x="18" y="247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6" y="286"/>
                  </a:lnTo>
                  <a:lnTo>
                    <a:pt x="2" y="303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0" y="326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2" y="336"/>
                  </a:lnTo>
                  <a:lnTo>
                    <a:pt x="3" y="337"/>
                  </a:lnTo>
                  <a:lnTo>
                    <a:pt x="5" y="337"/>
                  </a:lnTo>
                  <a:lnTo>
                    <a:pt x="7" y="337"/>
                  </a:lnTo>
                  <a:lnTo>
                    <a:pt x="8" y="336"/>
                  </a:lnTo>
                  <a:lnTo>
                    <a:pt x="10" y="335"/>
                  </a:lnTo>
                  <a:lnTo>
                    <a:pt x="10" y="334"/>
                  </a:lnTo>
                  <a:lnTo>
                    <a:pt x="10" y="332"/>
                  </a:lnTo>
                  <a:lnTo>
                    <a:pt x="10" y="332"/>
                  </a:lnTo>
                  <a:lnTo>
                    <a:pt x="9" y="323"/>
                  </a:lnTo>
                  <a:lnTo>
                    <a:pt x="9" y="314"/>
                  </a:lnTo>
                  <a:lnTo>
                    <a:pt x="10" y="305"/>
                  </a:lnTo>
                  <a:lnTo>
                    <a:pt x="12" y="294"/>
                  </a:lnTo>
                  <a:lnTo>
                    <a:pt x="19" y="275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30" y="238"/>
                  </a:lnTo>
                  <a:lnTo>
                    <a:pt x="37" y="218"/>
                  </a:lnTo>
                  <a:lnTo>
                    <a:pt x="53" y="177"/>
                  </a:lnTo>
                  <a:lnTo>
                    <a:pt x="53" y="177"/>
                  </a:lnTo>
                  <a:lnTo>
                    <a:pt x="70" y="133"/>
                  </a:lnTo>
                  <a:lnTo>
                    <a:pt x="80" y="110"/>
                  </a:lnTo>
                  <a:lnTo>
                    <a:pt x="89" y="88"/>
                  </a:lnTo>
                  <a:lnTo>
                    <a:pt x="101" y="66"/>
                  </a:lnTo>
                  <a:lnTo>
                    <a:pt x="113" y="45"/>
                  </a:lnTo>
                  <a:lnTo>
                    <a:pt x="126" y="26"/>
                  </a:lnTo>
                  <a:lnTo>
                    <a:pt x="135" y="16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4" y="4"/>
                  </a:lnTo>
                  <a:lnTo>
                    <a:pt x="143" y="2"/>
                  </a:lnTo>
                  <a:lnTo>
                    <a:pt x="142" y="1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1"/>
                  </a:lnTo>
                  <a:lnTo>
                    <a:pt x="1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5" name="Freeform 846"/>
            <p:cNvSpPr/>
            <p:nvPr/>
          </p:nvSpPr>
          <p:spPr bwMode="auto">
            <a:xfrm>
              <a:off x="4248151" y="1147763"/>
              <a:ext cx="88900" cy="20478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48" y="22"/>
                </a:cxn>
                <a:cxn ang="0">
                  <a:pos x="136" y="40"/>
                </a:cxn>
                <a:cxn ang="0">
                  <a:pos x="114" y="83"/>
                </a:cxn>
                <a:cxn ang="0">
                  <a:pos x="92" y="133"/>
                </a:cxn>
                <a:cxn ang="0">
                  <a:pos x="69" y="182"/>
                </a:cxn>
                <a:cxn ang="0">
                  <a:pos x="57" y="207"/>
                </a:cxn>
                <a:cxn ang="0">
                  <a:pos x="34" y="256"/>
                </a:cxn>
                <a:cxn ang="0">
                  <a:pos x="24" y="281"/>
                </a:cxn>
                <a:cxn ang="0">
                  <a:pos x="8" y="330"/>
                </a:cxn>
                <a:cxn ang="0">
                  <a:pos x="3" y="355"/>
                </a:cxn>
                <a:cxn ang="0">
                  <a:pos x="0" y="381"/>
                </a:cxn>
                <a:cxn ang="0">
                  <a:pos x="1" y="382"/>
                </a:cxn>
                <a:cxn ang="0">
                  <a:pos x="3" y="385"/>
                </a:cxn>
                <a:cxn ang="0">
                  <a:pos x="6" y="385"/>
                </a:cxn>
                <a:cxn ang="0">
                  <a:pos x="9" y="382"/>
                </a:cxn>
                <a:cxn ang="0">
                  <a:pos x="9" y="381"/>
                </a:cxn>
                <a:cxn ang="0">
                  <a:pos x="12" y="354"/>
                </a:cxn>
                <a:cxn ang="0">
                  <a:pos x="19" y="327"/>
                </a:cxn>
                <a:cxn ang="0">
                  <a:pos x="37" y="275"/>
                </a:cxn>
                <a:cxn ang="0">
                  <a:pos x="47" y="249"/>
                </a:cxn>
                <a:cxn ang="0">
                  <a:pos x="72" y="197"/>
                </a:cxn>
                <a:cxn ang="0">
                  <a:pos x="86" y="171"/>
                </a:cxn>
                <a:cxn ang="0">
                  <a:pos x="106" y="126"/>
                </a:cxn>
                <a:cxn ang="0">
                  <a:pos x="126" y="80"/>
                </a:cxn>
                <a:cxn ang="0">
                  <a:pos x="130" y="71"/>
                </a:cxn>
                <a:cxn ang="0">
                  <a:pos x="147" y="43"/>
                </a:cxn>
                <a:cxn ang="0">
                  <a:pos x="162" y="16"/>
                </a:cxn>
                <a:cxn ang="0">
                  <a:pos x="166" y="6"/>
                </a:cxn>
                <a:cxn ang="0">
                  <a:pos x="165" y="2"/>
                </a:cxn>
                <a:cxn ang="0">
                  <a:pos x="163" y="0"/>
                </a:cxn>
                <a:cxn ang="0">
                  <a:pos x="159" y="0"/>
                </a:cxn>
                <a:cxn ang="0">
                  <a:pos x="157" y="3"/>
                </a:cxn>
              </a:cxnLst>
              <a:rect l="0" t="0" r="r" b="b"/>
              <a:pathLst>
                <a:path w="166" h="385">
                  <a:moveTo>
                    <a:pt x="157" y="3"/>
                  </a:moveTo>
                  <a:lnTo>
                    <a:pt x="157" y="3"/>
                  </a:lnTo>
                  <a:lnTo>
                    <a:pt x="153" y="13"/>
                  </a:lnTo>
                  <a:lnTo>
                    <a:pt x="148" y="2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124" y="60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92" y="133"/>
                  </a:lnTo>
                  <a:lnTo>
                    <a:pt x="81" y="158"/>
                  </a:lnTo>
                  <a:lnTo>
                    <a:pt x="69" y="182"/>
                  </a:lnTo>
                  <a:lnTo>
                    <a:pt x="69" y="182"/>
                  </a:lnTo>
                  <a:lnTo>
                    <a:pt x="57" y="207"/>
                  </a:lnTo>
                  <a:lnTo>
                    <a:pt x="45" y="230"/>
                  </a:lnTo>
                  <a:lnTo>
                    <a:pt x="34" y="256"/>
                  </a:lnTo>
                  <a:lnTo>
                    <a:pt x="24" y="281"/>
                  </a:lnTo>
                  <a:lnTo>
                    <a:pt x="24" y="281"/>
                  </a:lnTo>
                  <a:lnTo>
                    <a:pt x="16" y="305"/>
                  </a:lnTo>
                  <a:lnTo>
                    <a:pt x="8" y="330"/>
                  </a:lnTo>
                  <a:lnTo>
                    <a:pt x="5" y="342"/>
                  </a:lnTo>
                  <a:lnTo>
                    <a:pt x="3" y="355"/>
                  </a:lnTo>
                  <a:lnTo>
                    <a:pt x="1" y="367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1" y="382"/>
                  </a:lnTo>
                  <a:lnTo>
                    <a:pt x="2" y="384"/>
                  </a:lnTo>
                  <a:lnTo>
                    <a:pt x="3" y="385"/>
                  </a:lnTo>
                  <a:lnTo>
                    <a:pt x="5" y="385"/>
                  </a:lnTo>
                  <a:lnTo>
                    <a:pt x="6" y="385"/>
                  </a:lnTo>
                  <a:lnTo>
                    <a:pt x="8" y="384"/>
                  </a:lnTo>
                  <a:lnTo>
                    <a:pt x="9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10" y="367"/>
                  </a:lnTo>
                  <a:lnTo>
                    <a:pt x="12" y="354"/>
                  </a:lnTo>
                  <a:lnTo>
                    <a:pt x="15" y="340"/>
                  </a:lnTo>
                  <a:lnTo>
                    <a:pt x="19" y="327"/>
                  </a:lnTo>
                  <a:lnTo>
                    <a:pt x="27" y="301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47" y="249"/>
                  </a:lnTo>
                  <a:lnTo>
                    <a:pt x="59" y="222"/>
                  </a:lnTo>
                  <a:lnTo>
                    <a:pt x="72" y="197"/>
                  </a:lnTo>
                  <a:lnTo>
                    <a:pt x="86" y="171"/>
                  </a:lnTo>
                  <a:lnTo>
                    <a:pt x="86" y="171"/>
                  </a:lnTo>
                  <a:lnTo>
                    <a:pt x="96" y="149"/>
                  </a:lnTo>
                  <a:lnTo>
                    <a:pt x="106" y="126"/>
                  </a:lnTo>
                  <a:lnTo>
                    <a:pt x="116" y="103"/>
                  </a:lnTo>
                  <a:lnTo>
                    <a:pt x="126" y="80"/>
                  </a:lnTo>
                  <a:lnTo>
                    <a:pt x="126" y="80"/>
                  </a:lnTo>
                  <a:lnTo>
                    <a:pt x="130" y="71"/>
                  </a:lnTo>
                  <a:lnTo>
                    <a:pt x="135" y="62"/>
                  </a:lnTo>
                  <a:lnTo>
                    <a:pt x="147" y="43"/>
                  </a:lnTo>
                  <a:lnTo>
                    <a:pt x="158" y="25"/>
                  </a:lnTo>
                  <a:lnTo>
                    <a:pt x="162" y="16"/>
                  </a:lnTo>
                  <a:lnTo>
                    <a:pt x="166" y="6"/>
                  </a:lnTo>
                  <a:lnTo>
                    <a:pt x="166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6" name="Freeform 847"/>
            <p:cNvSpPr/>
            <p:nvPr/>
          </p:nvSpPr>
          <p:spPr bwMode="auto">
            <a:xfrm>
              <a:off x="4278313" y="1141413"/>
              <a:ext cx="93663" cy="217488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2" y="25"/>
                </a:cxn>
                <a:cxn ang="0">
                  <a:pos x="137" y="50"/>
                </a:cxn>
                <a:cxn ang="0">
                  <a:pos x="125" y="74"/>
                </a:cxn>
                <a:cxn ang="0">
                  <a:pos x="112" y="100"/>
                </a:cxn>
                <a:cxn ang="0">
                  <a:pos x="90" y="151"/>
                </a:cxn>
                <a:cxn ang="0">
                  <a:pos x="78" y="177"/>
                </a:cxn>
                <a:cxn ang="0">
                  <a:pos x="67" y="203"/>
                </a:cxn>
                <a:cxn ang="0">
                  <a:pos x="67" y="203"/>
                </a:cxn>
                <a:cxn ang="0">
                  <a:pos x="43" y="252"/>
                </a:cxn>
                <a:cxn ang="0">
                  <a:pos x="32" y="277"/>
                </a:cxn>
                <a:cxn ang="0">
                  <a:pos x="22" y="303"/>
                </a:cxn>
                <a:cxn ang="0">
                  <a:pos x="13" y="328"/>
                </a:cxn>
                <a:cxn ang="0">
                  <a:pos x="6" y="355"/>
                </a:cxn>
                <a:cxn ang="0">
                  <a:pos x="4" y="369"/>
                </a:cxn>
                <a:cxn ang="0">
                  <a:pos x="2" y="381"/>
                </a:cxn>
                <a:cxn ang="0">
                  <a:pos x="1" y="395"/>
                </a:cxn>
                <a:cxn ang="0">
                  <a:pos x="0" y="408"/>
                </a:cxn>
                <a:cxn ang="0">
                  <a:pos x="0" y="408"/>
                </a:cxn>
                <a:cxn ang="0">
                  <a:pos x="1" y="410"/>
                </a:cxn>
                <a:cxn ang="0">
                  <a:pos x="2" y="412"/>
                </a:cxn>
                <a:cxn ang="0">
                  <a:pos x="3" y="412"/>
                </a:cxn>
                <a:cxn ang="0">
                  <a:pos x="5" y="413"/>
                </a:cxn>
                <a:cxn ang="0">
                  <a:pos x="7" y="412"/>
                </a:cxn>
                <a:cxn ang="0">
                  <a:pos x="8" y="412"/>
                </a:cxn>
                <a:cxn ang="0">
                  <a:pos x="9" y="410"/>
                </a:cxn>
                <a:cxn ang="0">
                  <a:pos x="10" y="408"/>
                </a:cxn>
                <a:cxn ang="0">
                  <a:pos x="10" y="408"/>
                </a:cxn>
                <a:cxn ang="0">
                  <a:pos x="10" y="395"/>
                </a:cxn>
                <a:cxn ang="0">
                  <a:pos x="11" y="382"/>
                </a:cxn>
                <a:cxn ang="0">
                  <a:pos x="13" y="369"/>
                </a:cxn>
                <a:cxn ang="0">
                  <a:pos x="16" y="356"/>
                </a:cxn>
                <a:cxn ang="0">
                  <a:pos x="23" y="333"/>
                </a:cxn>
                <a:cxn ang="0">
                  <a:pos x="32" y="307"/>
                </a:cxn>
                <a:cxn ang="0">
                  <a:pos x="32" y="307"/>
                </a:cxn>
                <a:cxn ang="0">
                  <a:pos x="57" y="249"/>
                </a:cxn>
                <a:cxn ang="0">
                  <a:pos x="82" y="191"/>
                </a:cxn>
                <a:cxn ang="0">
                  <a:pos x="82" y="191"/>
                </a:cxn>
                <a:cxn ang="0">
                  <a:pos x="104" y="144"/>
                </a:cxn>
                <a:cxn ang="0">
                  <a:pos x="125" y="96"/>
                </a:cxn>
                <a:cxn ang="0">
                  <a:pos x="136" y="73"/>
                </a:cxn>
                <a:cxn ang="0">
                  <a:pos x="148" y="51"/>
                </a:cxn>
                <a:cxn ang="0">
                  <a:pos x="161" y="28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5"/>
                </a:cxn>
                <a:cxn ang="0">
                  <a:pos x="176" y="3"/>
                </a:cxn>
                <a:cxn ang="0">
                  <a:pos x="176" y="2"/>
                </a:cxn>
                <a:cxn ang="0">
                  <a:pos x="174" y="1"/>
                </a:cxn>
                <a:cxn ang="0">
                  <a:pos x="171" y="0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413">
                  <a:moveTo>
                    <a:pt x="167" y="2"/>
                  </a:moveTo>
                  <a:lnTo>
                    <a:pt x="167" y="2"/>
                  </a:lnTo>
                  <a:lnTo>
                    <a:pt x="152" y="25"/>
                  </a:lnTo>
                  <a:lnTo>
                    <a:pt x="137" y="50"/>
                  </a:lnTo>
                  <a:lnTo>
                    <a:pt x="125" y="74"/>
                  </a:lnTo>
                  <a:lnTo>
                    <a:pt x="112" y="100"/>
                  </a:lnTo>
                  <a:lnTo>
                    <a:pt x="90" y="151"/>
                  </a:lnTo>
                  <a:lnTo>
                    <a:pt x="78" y="177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43" y="252"/>
                  </a:lnTo>
                  <a:lnTo>
                    <a:pt x="32" y="277"/>
                  </a:lnTo>
                  <a:lnTo>
                    <a:pt x="22" y="303"/>
                  </a:lnTo>
                  <a:lnTo>
                    <a:pt x="13" y="328"/>
                  </a:lnTo>
                  <a:lnTo>
                    <a:pt x="6" y="355"/>
                  </a:lnTo>
                  <a:lnTo>
                    <a:pt x="4" y="369"/>
                  </a:lnTo>
                  <a:lnTo>
                    <a:pt x="2" y="381"/>
                  </a:lnTo>
                  <a:lnTo>
                    <a:pt x="1" y="395"/>
                  </a:lnTo>
                  <a:lnTo>
                    <a:pt x="0" y="408"/>
                  </a:lnTo>
                  <a:lnTo>
                    <a:pt x="0" y="408"/>
                  </a:lnTo>
                  <a:lnTo>
                    <a:pt x="1" y="410"/>
                  </a:lnTo>
                  <a:lnTo>
                    <a:pt x="2" y="412"/>
                  </a:lnTo>
                  <a:lnTo>
                    <a:pt x="3" y="412"/>
                  </a:lnTo>
                  <a:lnTo>
                    <a:pt x="5" y="413"/>
                  </a:lnTo>
                  <a:lnTo>
                    <a:pt x="7" y="412"/>
                  </a:lnTo>
                  <a:lnTo>
                    <a:pt x="8" y="412"/>
                  </a:lnTo>
                  <a:lnTo>
                    <a:pt x="9" y="410"/>
                  </a:lnTo>
                  <a:lnTo>
                    <a:pt x="10" y="408"/>
                  </a:lnTo>
                  <a:lnTo>
                    <a:pt x="10" y="408"/>
                  </a:lnTo>
                  <a:lnTo>
                    <a:pt x="10" y="395"/>
                  </a:lnTo>
                  <a:lnTo>
                    <a:pt x="11" y="382"/>
                  </a:lnTo>
                  <a:lnTo>
                    <a:pt x="13" y="369"/>
                  </a:lnTo>
                  <a:lnTo>
                    <a:pt x="16" y="356"/>
                  </a:lnTo>
                  <a:lnTo>
                    <a:pt x="23" y="333"/>
                  </a:lnTo>
                  <a:lnTo>
                    <a:pt x="32" y="307"/>
                  </a:lnTo>
                  <a:lnTo>
                    <a:pt x="32" y="307"/>
                  </a:lnTo>
                  <a:lnTo>
                    <a:pt x="57" y="249"/>
                  </a:lnTo>
                  <a:lnTo>
                    <a:pt x="82" y="191"/>
                  </a:lnTo>
                  <a:lnTo>
                    <a:pt x="82" y="191"/>
                  </a:lnTo>
                  <a:lnTo>
                    <a:pt x="104" y="144"/>
                  </a:lnTo>
                  <a:lnTo>
                    <a:pt x="125" y="96"/>
                  </a:lnTo>
                  <a:lnTo>
                    <a:pt x="136" y="73"/>
                  </a:lnTo>
                  <a:lnTo>
                    <a:pt x="148" y="51"/>
                  </a:lnTo>
                  <a:lnTo>
                    <a:pt x="161" y="28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6" y="3"/>
                  </a:lnTo>
                  <a:lnTo>
                    <a:pt x="176" y="2"/>
                  </a:lnTo>
                  <a:lnTo>
                    <a:pt x="174" y="1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7" name="Freeform 848"/>
            <p:cNvSpPr/>
            <p:nvPr/>
          </p:nvSpPr>
          <p:spPr bwMode="auto">
            <a:xfrm>
              <a:off x="4298951" y="1160463"/>
              <a:ext cx="85725" cy="211138"/>
            </a:xfrm>
            <a:custGeom>
              <a:avLst/>
              <a:gdLst/>
              <a:ahLst/>
              <a:cxnLst>
                <a:cxn ang="0">
                  <a:pos x="152" y="5"/>
                </a:cxn>
                <a:cxn ang="0">
                  <a:pos x="149" y="18"/>
                </a:cxn>
                <a:cxn ang="0">
                  <a:pos x="143" y="28"/>
                </a:cxn>
                <a:cxn ang="0">
                  <a:pos x="134" y="44"/>
                </a:cxn>
                <a:cxn ang="0">
                  <a:pos x="131" y="50"/>
                </a:cxn>
                <a:cxn ang="0">
                  <a:pos x="120" y="78"/>
                </a:cxn>
                <a:cxn ang="0">
                  <a:pos x="106" y="104"/>
                </a:cxn>
                <a:cxn ang="0">
                  <a:pos x="93" y="128"/>
                </a:cxn>
                <a:cxn ang="0">
                  <a:pos x="72" y="174"/>
                </a:cxn>
                <a:cxn ang="0">
                  <a:pos x="63" y="199"/>
                </a:cxn>
                <a:cxn ang="0">
                  <a:pos x="33" y="271"/>
                </a:cxn>
                <a:cxn ang="0">
                  <a:pos x="15" y="319"/>
                </a:cxn>
                <a:cxn ang="0">
                  <a:pos x="3" y="369"/>
                </a:cxn>
                <a:cxn ang="0">
                  <a:pos x="0" y="395"/>
                </a:cxn>
                <a:cxn ang="0">
                  <a:pos x="1" y="399"/>
                </a:cxn>
                <a:cxn ang="0">
                  <a:pos x="4" y="400"/>
                </a:cxn>
                <a:cxn ang="0">
                  <a:pos x="9" y="397"/>
                </a:cxn>
                <a:cxn ang="0">
                  <a:pos x="9" y="395"/>
                </a:cxn>
                <a:cxn ang="0">
                  <a:pos x="13" y="368"/>
                </a:cxn>
                <a:cxn ang="0">
                  <a:pos x="27" y="314"/>
                </a:cxn>
                <a:cxn ang="0">
                  <a:pos x="47" y="263"/>
                </a:cxn>
                <a:cxn ang="0">
                  <a:pos x="67" y="212"/>
                </a:cxn>
                <a:cxn ang="0">
                  <a:pos x="78" y="187"/>
                </a:cxn>
                <a:cxn ang="0">
                  <a:pos x="89" y="159"/>
                </a:cxn>
                <a:cxn ang="0">
                  <a:pos x="116" y="107"/>
                </a:cxn>
                <a:cxn ang="0">
                  <a:pos x="128" y="81"/>
                </a:cxn>
                <a:cxn ang="0">
                  <a:pos x="141" y="50"/>
                </a:cxn>
                <a:cxn ang="0">
                  <a:pos x="147" y="41"/>
                </a:cxn>
                <a:cxn ang="0">
                  <a:pos x="157" y="24"/>
                </a:cxn>
                <a:cxn ang="0">
                  <a:pos x="162" y="5"/>
                </a:cxn>
                <a:cxn ang="0">
                  <a:pos x="162" y="3"/>
                </a:cxn>
                <a:cxn ang="0">
                  <a:pos x="159" y="1"/>
                </a:cxn>
                <a:cxn ang="0">
                  <a:pos x="154" y="2"/>
                </a:cxn>
                <a:cxn ang="0">
                  <a:pos x="152" y="5"/>
                </a:cxn>
              </a:cxnLst>
              <a:rect l="0" t="0" r="r" b="b"/>
              <a:pathLst>
                <a:path w="162" h="400">
                  <a:moveTo>
                    <a:pt x="152" y="5"/>
                  </a:moveTo>
                  <a:lnTo>
                    <a:pt x="152" y="5"/>
                  </a:lnTo>
                  <a:lnTo>
                    <a:pt x="151" y="12"/>
                  </a:lnTo>
                  <a:lnTo>
                    <a:pt x="149" y="18"/>
                  </a:lnTo>
                  <a:lnTo>
                    <a:pt x="146" y="23"/>
                  </a:lnTo>
                  <a:lnTo>
                    <a:pt x="143" y="28"/>
                  </a:lnTo>
                  <a:lnTo>
                    <a:pt x="137" y="39"/>
                  </a:lnTo>
                  <a:lnTo>
                    <a:pt x="134" y="44"/>
                  </a:lnTo>
                  <a:lnTo>
                    <a:pt x="131" y="50"/>
                  </a:lnTo>
                  <a:lnTo>
                    <a:pt x="131" y="50"/>
                  </a:lnTo>
                  <a:lnTo>
                    <a:pt x="126" y="63"/>
                  </a:lnTo>
                  <a:lnTo>
                    <a:pt x="120" y="78"/>
                  </a:lnTo>
                  <a:lnTo>
                    <a:pt x="113" y="91"/>
                  </a:lnTo>
                  <a:lnTo>
                    <a:pt x="106" y="104"/>
                  </a:lnTo>
                  <a:lnTo>
                    <a:pt x="106" y="104"/>
                  </a:lnTo>
                  <a:lnTo>
                    <a:pt x="93" y="128"/>
                  </a:lnTo>
                  <a:lnTo>
                    <a:pt x="82" y="150"/>
                  </a:lnTo>
                  <a:lnTo>
                    <a:pt x="72" y="174"/>
                  </a:lnTo>
                  <a:lnTo>
                    <a:pt x="63" y="199"/>
                  </a:lnTo>
                  <a:lnTo>
                    <a:pt x="63" y="199"/>
                  </a:lnTo>
                  <a:lnTo>
                    <a:pt x="43" y="247"/>
                  </a:lnTo>
                  <a:lnTo>
                    <a:pt x="33" y="271"/>
                  </a:lnTo>
                  <a:lnTo>
                    <a:pt x="24" y="296"/>
                  </a:lnTo>
                  <a:lnTo>
                    <a:pt x="15" y="319"/>
                  </a:lnTo>
                  <a:lnTo>
                    <a:pt x="8" y="344"/>
                  </a:lnTo>
                  <a:lnTo>
                    <a:pt x="3" y="369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0" y="397"/>
                  </a:lnTo>
                  <a:lnTo>
                    <a:pt x="1" y="399"/>
                  </a:lnTo>
                  <a:lnTo>
                    <a:pt x="3" y="399"/>
                  </a:lnTo>
                  <a:lnTo>
                    <a:pt x="4" y="400"/>
                  </a:lnTo>
                  <a:lnTo>
                    <a:pt x="8" y="399"/>
                  </a:lnTo>
                  <a:lnTo>
                    <a:pt x="9" y="397"/>
                  </a:lnTo>
                  <a:lnTo>
                    <a:pt x="9" y="395"/>
                  </a:lnTo>
                  <a:lnTo>
                    <a:pt x="9" y="395"/>
                  </a:lnTo>
                  <a:lnTo>
                    <a:pt x="11" y="382"/>
                  </a:lnTo>
                  <a:lnTo>
                    <a:pt x="13" y="368"/>
                  </a:lnTo>
                  <a:lnTo>
                    <a:pt x="19" y="341"/>
                  </a:lnTo>
                  <a:lnTo>
                    <a:pt x="27" y="314"/>
                  </a:lnTo>
                  <a:lnTo>
                    <a:pt x="36" y="288"/>
                  </a:lnTo>
                  <a:lnTo>
                    <a:pt x="47" y="263"/>
                  </a:lnTo>
                  <a:lnTo>
                    <a:pt x="57" y="238"/>
                  </a:lnTo>
                  <a:lnTo>
                    <a:pt x="67" y="212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83" y="172"/>
                  </a:lnTo>
                  <a:lnTo>
                    <a:pt x="89" y="159"/>
                  </a:lnTo>
                  <a:lnTo>
                    <a:pt x="102" y="133"/>
                  </a:lnTo>
                  <a:lnTo>
                    <a:pt x="116" y="107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37" y="60"/>
                  </a:lnTo>
                  <a:lnTo>
                    <a:pt x="141" y="50"/>
                  </a:lnTo>
                  <a:lnTo>
                    <a:pt x="147" y="41"/>
                  </a:lnTo>
                  <a:lnTo>
                    <a:pt x="147" y="41"/>
                  </a:lnTo>
                  <a:lnTo>
                    <a:pt x="152" y="32"/>
                  </a:lnTo>
                  <a:lnTo>
                    <a:pt x="157" y="24"/>
                  </a:lnTo>
                  <a:lnTo>
                    <a:pt x="159" y="15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1" y="2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4" y="2"/>
                  </a:lnTo>
                  <a:lnTo>
                    <a:pt x="153" y="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8" name="Freeform 849"/>
            <p:cNvSpPr/>
            <p:nvPr/>
          </p:nvSpPr>
          <p:spPr bwMode="auto">
            <a:xfrm>
              <a:off x="4332288" y="1171576"/>
              <a:ext cx="74613" cy="193675"/>
            </a:xfrm>
            <a:custGeom>
              <a:avLst/>
              <a:gdLst/>
              <a:ahLst/>
              <a:cxnLst>
                <a:cxn ang="0">
                  <a:pos x="133" y="4"/>
                </a:cxn>
                <a:cxn ang="0">
                  <a:pos x="133" y="4"/>
                </a:cxn>
                <a:cxn ang="0">
                  <a:pos x="131" y="14"/>
                </a:cxn>
                <a:cxn ang="0">
                  <a:pos x="126" y="25"/>
                </a:cxn>
                <a:cxn ang="0">
                  <a:pos x="117" y="43"/>
                </a:cxn>
                <a:cxn ang="0">
                  <a:pos x="117" y="43"/>
                </a:cxn>
                <a:cxn ang="0">
                  <a:pos x="108" y="64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91" y="107"/>
                </a:cxn>
                <a:cxn ang="0">
                  <a:pos x="83" y="129"/>
                </a:cxn>
                <a:cxn ang="0">
                  <a:pos x="68" y="175"/>
                </a:cxn>
                <a:cxn ang="0">
                  <a:pos x="68" y="175"/>
                </a:cxn>
                <a:cxn ang="0">
                  <a:pos x="61" y="197"/>
                </a:cxn>
                <a:cxn ang="0">
                  <a:pos x="53" y="219"/>
                </a:cxn>
                <a:cxn ang="0">
                  <a:pos x="36" y="262"/>
                </a:cxn>
                <a:cxn ang="0">
                  <a:pos x="36" y="262"/>
                </a:cxn>
                <a:cxn ang="0">
                  <a:pos x="27" y="287"/>
                </a:cxn>
                <a:cxn ang="0">
                  <a:pos x="18" y="311"/>
                </a:cxn>
                <a:cxn ang="0">
                  <a:pos x="8" y="335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0" y="364"/>
                </a:cxn>
                <a:cxn ang="0">
                  <a:pos x="2" y="365"/>
                </a:cxn>
                <a:cxn ang="0">
                  <a:pos x="3" y="366"/>
                </a:cxn>
                <a:cxn ang="0">
                  <a:pos x="5" y="366"/>
                </a:cxn>
                <a:cxn ang="0">
                  <a:pos x="7" y="366"/>
                </a:cxn>
                <a:cxn ang="0">
                  <a:pos x="8" y="364"/>
                </a:cxn>
                <a:cxn ang="0">
                  <a:pos x="9" y="363"/>
                </a:cxn>
                <a:cxn ang="0">
                  <a:pos x="9" y="363"/>
                </a:cxn>
                <a:cxn ang="0">
                  <a:pos x="17" y="340"/>
                </a:cxn>
                <a:cxn ang="0">
                  <a:pos x="26" y="317"/>
                </a:cxn>
                <a:cxn ang="0">
                  <a:pos x="34" y="295"/>
                </a:cxn>
                <a:cxn ang="0">
                  <a:pos x="43" y="272"/>
                </a:cxn>
                <a:cxn ang="0">
                  <a:pos x="43" y="272"/>
                </a:cxn>
                <a:cxn ang="0">
                  <a:pos x="52" y="249"/>
                </a:cxn>
                <a:cxn ang="0">
                  <a:pos x="60" y="225"/>
                </a:cxn>
                <a:cxn ang="0">
                  <a:pos x="69" y="201"/>
                </a:cxn>
                <a:cxn ang="0">
                  <a:pos x="78" y="177"/>
                </a:cxn>
                <a:cxn ang="0">
                  <a:pos x="78" y="177"/>
                </a:cxn>
                <a:cxn ang="0">
                  <a:pos x="95" y="124"/>
                </a:cxn>
                <a:cxn ang="0">
                  <a:pos x="106" y="97"/>
                </a:cxn>
                <a:cxn ang="0">
                  <a:pos x="116" y="70"/>
                </a:cxn>
                <a:cxn ang="0">
                  <a:pos x="116" y="70"/>
                </a:cxn>
                <a:cxn ang="0">
                  <a:pos x="123" y="55"/>
                </a:cxn>
                <a:cxn ang="0">
                  <a:pos x="132" y="38"/>
                </a:cxn>
                <a:cxn ang="0">
                  <a:pos x="139" y="22"/>
                </a:cxn>
                <a:cxn ang="0">
                  <a:pos x="141" y="13"/>
                </a:cxn>
                <a:cxn ang="0">
                  <a:pos x="142" y="4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5" y="1"/>
                </a:cxn>
                <a:cxn ang="0">
                  <a:pos x="134" y="2"/>
                </a:cxn>
                <a:cxn ang="0">
                  <a:pos x="133" y="4"/>
                </a:cxn>
                <a:cxn ang="0">
                  <a:pos x="133" y="4"/>
                </a:cxn>
              </a:cxnLst>
              <a:rect l="0" t="0" r="r" b="b"/>
              <a:pathLst>
                <a:path w="142" h="366">
                  <a:moveTo>
                    <a:pt x="133" y="4"/>
                  </a:moveTo>
                  <a:lnTo>
                    <a:pt x="133" y="4"/>
                  </a:lnTo>
                  <a:lnTo>
                    <a:pt x="131" y="14"/>
                  </a:lnTo>
                  <a:lnTo>
                    <a:pt x="126" y="25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08" y="64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91" y="107"/>
                  </a:lnTo>
                  <a:lnTo>
                    <a:pt x="83" y="129"/>
                  </a:lnTo>
                  <a:lnTo>
                    <a:pt x="68" y="175"/>
                  </a:lnTo>
                  <a:lnTo>
                    <a:pt x="68" y="175"/>
                  </a:lnTo>
                  <a:lnTo>
                    <a:pt x="61" y="197"/>
                  </a:lnTo>
                  <a:lnTo>
                    <a:pt x="53" y="219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27" y="287"/>
                  </a:lnTo>
                  <a:lnTo>
                    <a:pt x="18" y="311"/>
                  </a:lnTo>
                  <a:lnTo>
                    <a:pt x="8" y="335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2" y="365"/>
                  </a:lnTo>
                  <a:lnTo>
                    <a:pt x="3" y="366"/>
                  </a:lnTo>
                  <a:lnTo>
                    <a:pt x="5" y="366"/>
                  </a:lnTo>
                  <a:lnTo>
                    <a:pt x="7" y="366"/>
                  </a:lnTo>
                  <a:lnTo>
                    <a:pt x="8" y="364"/>
                  </a:lnTo>
                  <a:lnTo>
                    <a:pt x="9" y="363"/>
                  </a:lnTo>
                  <a:lnTo>
                    <a:pt x="9" y="363"/>
                  </a:lnTo>
                  <a:lnTo>
                    <a:pt x="17" y="340"/>
                  </a:lnTo>
                  <a:lnTo>
                    <a:pt x="26" y="317"/>
                  </a:lnTo>
                  <a:lnTo>
                    <a:pt x="34" y="295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52" y="249"/>
                  </a:lnTo>
                  <a:lnTo>
                    <a:pt x="60" y="225"/>
                  </a:lnTo>
                  <a:lnTo>
                    <a:pt x="69" y="201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95" y="124"/>
                  </a:lnTo>
                  <a:lnTo>
                    <a:pt x="106" y="97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23" y="55"/>
                  </a:lnTo>
                  <a:lnTo>
                    <a:pt x="132" y="38"/>
                  </a:lnTo>
                  <a:lnTo>
                    <a:pt x="139" y="22"/>
                  </a:lnTo>
                  <a:lnTo>
                    <a:pt x="141" y="13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5" y="1"/>
                  </a:lnTo>
                  <a:lnTo>
                    <a:pt x="134" y="2"/>
                  </a:lnTo>
                  <a:lnTo>
                    <a:pt x="133" y="4"/>
                  </a:lnTo>
                  <a:lnTo>
                    <a:pt x="1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9" name="Freeform 850"/>
            <p:cNvSpPr/>
            <p:nvPr/>
          </p:nvSpPr>
          <p:spPr bwMode="auto">
            <a:xfrm>
              <a:off x="4376738" y="1214438"/>
              <a:ext cx="47625" cy="11430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0"/>
                </a:cxn>
                <a:cxn ang="0">
                  <a:pos x="60" y="56"/>
                </a:cxn>
                <a:cxn ang="0">
                  <a:pos x="36" y="106"/>
                </a:cxn>
                <a:cxn ang="0">
                  <a:pos x="25" y="132"/>
                </a:cxn>
                <a:cxn ang="0">
                  <a:pos x="14" y="158"/>
                </a:cxn>
                <a:cxn ang="0">
                  <a:pos x="9" y="171"/>
                </a:cxn>
                <a:cxn ang="0">
                  <a:pos x="5" y="184"/>
                </a:cxn>
                <a:cxn ang="0">
                  <a:pos x="2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7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1" y="201"/>
                </a:cxn>
                <a:cxn ang="0">
                  <a:pos x="15" y="187"/>
                </a:cxn>
                <a:cxn ang="0">
                  <a:pos x="19" y="174"/>
                </a:cxn>
                <a:cxn ang="0">
                  <a:pos x="23" y="160"/>
                </a:cxn>
                <a:cxn ang="0">
                  <a:pos x="33" y="134"/>
                </a:cxn>
                <a:cxn ang="0">
                  <a:pos x="46" y="109"/>
                </a:cxn>
                <a:cxn ang="0">
                  <a:pos x="70" y="58"/>
                </a:cxn>
                <a:cxn ang="0">
                  <a:pos x="81" y="32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18">
                  <a:moveTo>
                    <a:pt x="81" y="3"/>
                  </a:moveTo>
                  <a:lnTo>
                    <a:pt x="81" y="3"/>
                  </a:lnTo>
                  <a:lnTo>
                    <a:pt x="72" y="30"/>
                  </a:lnTo>
                  <a:lnTo>
                    <a:pt x="60" y="56"/>
                  </a:lnTo>
                  <a:lnTo>
                    <a:pt x="36" y="106"/>
                  </a:lnTo>
                  <a:lnTo>
                    <a:pt x="25" y="132"/>
                  </a:lnTo>
                  <a:lnTo>
                    <a:pt x="14" y="158"/>
                  </a:lnTo>
                  <a:lnTo>
                    <a:pt x="9" y="171"/>
                  </a:lnTo>
                  <a:lnTo>
                    <a:pt x="5" y="184"/>
                  </a:lnTo>
                  <a:lnTo>
                    <a:pt x="2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7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1" y="201"/>
                  </a:lnTo>
                  <a:lnTo>
                    <a:pt x="15" y="187"/>
                  </a:lnTo>
                  <a:lnTo>
                    <a:pt x="19" y="174"/>
                  </a:lnTo>
                  <a:lnTo>
                    <a:pt x="23" y="160"/>
                  </a:lnTo>
                  <a:lnTo>
                    <a:pt x="33" y="134"/>
                  </a:lnTo>
                  <a:lnTo>
                    <a:pt x="46" y="109"/>
                  </a:lnTo>
                  <a:lnTo>
                    <a:pt x="70" y="58"/>
                  </a:lnTo>
                  <a:lnTo>
                    <a:pt x="81" y="32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0" name="Freeform 851"/>
            <p:cNvSpPr/>
            <p:nvPr/>
          </p:nvSpPr>
          <p:spPr bwMode="auto">
            <a:xfrm>
              <a:off x="4418013" y="1258888"/>
              <a:ext cx="17463" cy="381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2" y="33"/>
                </a:cxn>
                <a:cxn ang="0">
                  <a:pos x="12" y="33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6" y="48"/>
                </a:cxn>
                <a:cxn ang="0">
                  <a:pos x="20" y="39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28" y="25"/>
                </a:cxn>
                <a:cxn ang="0">
                  <a:pos x="30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6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3" h="71">
                  <a:moveTo>
                    <a:pt x="24" y="5"/>
                  </a:moveTo>
                  <a:lnTo>
                    <a:pt x="24" y="5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6" y="48"/>
                  </a:lnTo>
                  <a:lnTo>
                    <a:pt x="20" y="39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8" y="25"/>
                  </a:lnTo>
                  <a:lnTo>
                    <a:pt x="30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1" name="Freeform 852"/>
            <p:cNvSpPr/>
            <p:nvPr/>
          </p:nvSpPr>
          <p:spPr bwMode="auto">
            <a:xfrm>
              <a:off x="4648201" y="1181101"/>
              <a:ext cx="84138" cy="155575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39" y="19"/>
                </a:cxn>
                <a:cxn ang="0">
                  <a:pos x="131" y="37"/>
                </a:cxn>
                <a:cxn ang="0">
                  <a:pos x="122" y="55"/>
                </a:cxn>
                <a:cxn ang="0">
                  <a:pos x="115" y="74"/>
                </a:cxn>
                <a:cxn ang="0">
                  <a:pos x="101" y="112"/>
                </a:cxn>
                <a:cxn ang="0">
                  <a:pos x="86" y="150"/>
                </a:cxn>
                <a:cxn ang="0">
                  <a:pos x="86" y="150"/>
                </a:cxn>
                <a:cxn ang="0">
                  <a:pos x="78" y="167"/>
                </a:cxn>
                <a:cxn ang="0">
                  <a:pos x="69" y="185"/>
                </a:cxn>
                <a:cxn ang="0">
                  <a:pos x="57" y="203"/>
                </a:cxn>
                <a:cxn ang="0">
                  <a:pos x="47" y="219"/>
                </a:cxn>
                <a:cxn ang="0">
                  <a:pos x="23" y="253"/>
                </a:cxn>
                <a:cxn ang="0">
                  <a:pos x="11" y="270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7" y="294"/>
                </a:cxn>
                <a:cxn ang="0">
                  <a:pos x="9" y="292"/>
                </a:cxn>
                <a:cxn ang="0">
                  <a:pos x="9" y="292"/>
                </a:cxn>
                <a:cxn ang="0">
                  <a:pos x="31" y="258"/>
                </a:cxn>
                <a:cxn ang="0">
                  <a:pos x="53" y="223"/>
                </a:cxn>
                <a:cxn ang="0">
                  <a:pos x="75" y="189"/>
                </a:cxn>
                <a:cxn ang="0">
                  <a:pos x="85" y="172"/>
                </a:cxn>
                <a:cxn ang="0">
                  <a:pos x="94" y="154"/>
                </a:cxn>
                <a:cxn ang="0">
                  <a:pos x="94" y="154"/>
                </a:cxn>
                <a:cxn ang="0">
                  <a:pos x="103" y="136"/>
                </a:cxn>
                <a:cxn ang="0">
                  <a:pos x="111" y="118"/>
                </a:cxn>
                <a:cxn ang="0">
                  <a:pos x="124" y="80"/>
                </a:cxn>
                <a:cxn ang="0">
                  <a:pos x="132" y="61"/>
                </a:cxn>
                <a:cxn ang="0">
                  <a:pos x="139" y="42"/>
                </a:cxn>
                <a:cxn ang="0">
                  <a:pos x="147" y="24"/>
                </a:cxn>
                <a:cxn ang="0">
                  <a:pos x="157" y="7"/>
                </a:cxn>
                <a:cxn ang="0">
                  <a:pos x="157" y="7"/>
                </a:cxn>
                <a:cxn ang="0">
                  <a:pos x="158" y="5"/>
                </a:cxn>
                <a:cxn ang="0">
                  <a:pos x="157" y="3"/>
                </a:cxn>
                <a:cxn ang="0">
                  <a:pos x="157" y="2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8" h="294">
                  <a:moveTo>
                    <a:pt x="148" y="2"/>
                  </a:moveTo>
                  <a:lnTo>
                    <a:pt x="148" y="2"/>
                  </a:lnTo>
                  <a:lnTo>
                    <a:pt x="139" y="19"/>
                  </a:lnTo>
                  <a:lnTo>
                    <a:pt x="131" y="37"/>
                  </a:lnTo>
                  <a:lnTo>
                    <a:pt x="122" y="55"/>
                  </a:lnTo>
                  <a:lnTo>
                    <a:pt x="115" y="74"/>
                  </a:lnTo>
                  <a:lnTo>
                    <a:pt x="101" y="112"/>
                  </a:lnTo>
                  <a:lnTo>
                    <a:pt x="86" y="150"/>
                  </a:lnTo>
                  <a:lnTo>
                    <a:pt x="86" y="150"/>
                  </a:lnTo>
                  <a:lnTo>
                    <a:pt x="78" y="167"/>
                  </a:lnTo>
                  <a:lnTo>
                    <a:pt x="69" y="185"/>
                  </a:lnTo>
                  <a:lnTo>
                    <a:pt x="57" y="203"/>
                  </a:lnTo>
                  <a:lnTo>
                    <a:pt x="47" y="219"/>
                  </a:lnTo>
                  <a:lnTo>
                    <a:pt x="23" y="253"/>
                  </a:lnTo>
                  <a:lnTo>
                    <a:pt x="11" y="270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7" y="294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31" y="258"/>
                  </a:lnTo>
                  <a:lnTo>
                    <a:pt x="53" y="223"/>
                  </a:lnTo>
                  <a:lnTo>
                    <a:pt x="75" y="189"/>
                  </a:lnTo>
                  <a:lnTo>
                    <a:pt x="85" y="172"/>
                  </a:lnTo>
                  <a:lnTo>
                    <a:pt x="94" y="154"/>
                  </a:lnTo>
                  <a:lnTo>
                    <a:pt x="94" y="154"/>
                  </a:lnTo>
                  <a:lnTo>
                    <a:pt x="103" y="136"/>
                  </a:lnTo>
                  <a:lnTo>
                    <a:pt x="111" y="118"/>
                  </a:lnTo>
                  <a:lnTo>
                    <a:pt x="124" y="80"/>
                  </a:lnTo>
                  <a:lnTo>
                    <a:pt x="132" y="61"/>
                  </a:lnTo>
                  <a:lnTo>
                    <a:pt x="139" y="42"/>
                  </a:lnTo>
                  <a:lnTo>
                    <a:pt x="147" y="24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8" y="5"/>
                  </a:lnTo>
                  <a:lnTo>
                    <a:pt x="157" y="3"/>
                  </a:lnTo>
                  <a:lnTo>
                    <a:pt x="157" y="2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2" name="Freeform 853"/>
            <p:cNvSpPr/>
            <p:nvPr/>
          </p:nvSpPr>
          <p:spPr bwMode="auto">
            <a:xfrm>
              <a:off x="4672013" y="1206501"/>
              <a:ext cx="82550" cy="146050"/>
            </a:xfrm>
            <a:custGeom>
              <a:avLst/>
              <a:gdLst/>
              <a:ahLst/>
              <a:cxnLst>
                <a:cxn ang="0">
                  <a:pos x="148" y="3"/>
                </a:cxn>
                <a:cxn ang="0">
                  <a:pos x="148" y="3"/>
                </a:cxn>
                <a:cxn ang="0">
                  <a:pos x="146" y="12"/>
                </a:cxn>
                <a:cxn ang="0">
                  <a:pos x="144" y="21"/>
                </a:cxn>
                <a:cxn ang="0">
                  <a:pos x="137" y="38"/>
                </a:cxn>
                <a:cxn ang="0">
                  <a:pos x="123" y="71"/>
                </a:cxn>
                <a:cxn ang="0">
                  <a:pos x="123" y="71"/>
                </a:cxn>
                <a:cxn ang="0">
                  <a:pos x="115" y="92"/>
                </a:cxn>
                <a:cxn ang="0">
                  <a:pos x="104" y="113"/>
                </a:cxn>
                <a:cxn ang="0">
                  <a:pos x="94" y="134"/>
                </a:cxn>
                <a:cxn ang="0">
                  <a:pos x="83" y="154"/>
                </a:cxn>
                <a:cxn ang="0">
                  <a:pos x="83" y="154"/>
                </a:cxn>
                <a:cxn ang="0">
                  <a:pos x="71" y="172"/>
                </a:cxn>
                <a:cxn ang="0">
                  <a:pos x="60" y="191"/>
                </a:cxn>
                <a:cxn ang="0">
                  <a:pos x="34" y="226"/>
                </a:cxn>
                <a:cxn ang="0">
                  <a:pos x="34" y="226"/>
                </a:cxn>
                <a:cxn ang="0">
                  <a:pos x="24" y="237"/>
                </a:cxn>
                <a:cxn ang="0">
                  <a:pos x="15" y="247"/>
                </a:cxn>
                <a:cxn ang="0">
                  <a:pos x="7" y="257"/>
                </a:cxn>
                <a:cxn ang="0">
                  <a:pos x="3" y="263"/>
                </a:cxn>
                <a:cxn ang="0">
                  <a:pos x="1" y="270"/>
                </a:cxn>
                <a:cxn ang="0">
                  <a:pos x="1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2" y="275"/>
                </a:cxn>
                <a:cxn ang="0">
                  <a:pos x="4" y="276"/>
                </a:cxn>
                <a:cxn ang="0">
                  <a:pos x="5" y="276"/>
                </a:cxn>
                <a:cxn ang="0">
                  <a:pos x="7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13" y="264"/>
                </a:cxn>
                <a:cxn ang="0">
                  <a:pos x="17" y="257"/>
                </a:cxn>
                <a:cxn ang="0">
                  <a:pos x="22" y="251"/>
                </a:cxn>
                <a:cxn ang="0">
                  <a:pos x="29" y="244"/>
                </a:cxn>
                <a:cxn ang="0">
                  <a:pos x="41" y="230"/>
                </a:cxn>
                <a:cxn ang="0">
                  <a:pos x="52" y="218"/>
                </a:cxn>
                <a:cxn ang="0">
                  <a:pos x="52" y="218"/>
                </a:cxn>
                <a:cxn ang="0">
                  <a:pos x="66" y="199"/>
                </a:cxn>
                <a:cxn ang="0">
                  <a:pos x="77" y="182"/>
                </a:cxn>
                <a:cxn ang="0">
                  <a:pos x="100" y="143"/>
                </a:cxn>
                <a:cxn ang="0">
                  <a:pos x="100" y="143"/>
                </a:cxn>
                <a:cxn ang="0">
                  <a:pos x="108" y="127"/>
                </a:cxn>
                <a:cxn ang="0">
                  <a:pos x="118" y="109"/>
                </a:cxn>
                <a:cxn ang="0">
                  <a:pos x="125" y="91"/>
                </a:cxn>
                <a:cxn ang="0">
                  <a:pos x="132" y="73"/>
                </a:cxn>
                <a:cxn ang="0">
                  <a:pos x="132" y="73"/>
                </a:cxn>
                <a:cxn ang="0">
                  <a:pos x="146" y="40"/>
                </a:cxn>
                <a:cxn ang="0">
                  <a:pos x="153" y="23"/>
                </a:cxn>
                <a:cxn ang="0">
                  <a:pos x="155" y="15"/>
                </a:cxn>
                <a:cxn ang="0">
                  <a:pos x="157" y="6"/>
                </a:cxn>
                <a:cxn ang="0">
                  <a:pos x="157" y="6"/>
                </a:cxn>
                <a:cxn ang="0">
                  <a:pos x="157" y="4"/>
                </a:cxn>
                <a:cxn ang="0">
                  <a:pos x="156" y="2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8" y="3"/>
                </a:cxn>
                <a:cxn ang="0">
                  <a:pos x="148" y="3"/>
                </a:cxn>
              </a:cxnLst>
              <a:rect l="0" t="0" r="r" b="b"/>
              <a:pathLst>
                <a:path w="157" h="276">
                  <a:moveTo>
                    <a:pt x="148" y="3"/>
                  </a:moveTo>
                  <a:lnTo>
                    <a:pt x="148" y="3"/>
                  </a:lnTo>
                  <a:lnTo>
                    <a:pt x="146" y="12"/>
                  </a:lnTo>
                  <a:lnTo>
                    <a:pt x="144" y="21"/>
                  </a:lnTo>
                  <a:lnTo>
                    <a:pt x="137" y="38"/>
                  </a:lnTo>
                  <a:lnTo>
                    <a:pt x="123" y="71"/>
                  </a:lnTo>
                  <a:lnTo>
                    <a:pt x="123" y="71"/>
                  </a:lnTo>
                  <a:lnTo>
                    <a:pt x="115" y="92"/>
                  </a:lnTo>
                  <a:lnTo>
                    <a:pt x="104" y="113"/>
                  </a:lnTo>
                  <a:lnTo>
                    <a:pt x="94" y="134"/>
                  </a:lnTo>
                  <a:lnTo>
                    <a:pt x="83" y="154"/>
                  </a:lnTo>
                  <a:lnTo>
                    <a:pt x="83" y="154"/>
                  </a:lnTo>
                  <a:lnTo>
                    <a:pt x="71" y="172"/>
                  </a:lnTo>
                  <a:lnTo>
                    <a:pt x="60" y="191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24" y="237"/>
                  </a:lnTo>
                  <a:lnTo>
                    <a:pt x="15" y="247"/>
                  </a:lnTo>
                  <a:lnTo>
                    <a:pt x="7" y="257"/>
                  </a:lnTo>
                  <a:lnTo>
                    <a:pt x="3" y="263"/>
                  </a:lnTo>
                  <a:lnTo>
                    <a:pt x="1" y="270"/>
                  </a:lnTo>
                  <a:lnTo>
                    <a:pt x="1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2" y="275"/>
                  </a:lnTo>
                  <a:lnTo>
                    <a:pt x="4" y="276"/>
                  </a:lnTo>
                  <a:lnTo>
                    <a:pt x="5" y="276"/>
                  </a:lnTo>
                  <a:lnTo>
                    <a:pt x="7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13" y="264"/>
                  </a:lnTo>
                  <a:lnTo>
                    <a:pt x="17" y="257"/>
                  </a:lnTo>
                  <a:lnTo>
                    <a:pt x="22" y="251"/>
                  </a:lnTo>
                  <a:lnTo>
                    <a:pt x="29" y="244"/>
                  </a:lnTo>
                  <a:lnTo>
                    <a:pt x="41" y="230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66" y="199"/>
                  </a:lnTo>
                  <a:lnTo>
                    <a:pt x="77" y="182"/>
                  </a:lnTo>
                  <a:lnTo>
                    <a:pt x="100" y="143"/>
                  </a:lnTo>
                  <a:lnTo>
                    <a:pt x="100" y="143"/>
                  </a:lnTo>
                  <a:lnTo>
                    <a:pt x="108" y="127"/>
                  </a:lnTo>
                  <a:lnTo>
                    <a:pt x="118" y="109"/>
                  </a:lnTo>
                  <a:lnTo>
                    <a:pt x="125" y="91"/>
                  </a:lnTo>
                  <a:lnTo>
                    <a:pt x="132" y="73"/>
                  </a:lnTo>
                  <a:lnTo>
                    <a:pt x="132" y="73"/>
                  </a:lnTo>
                  <a:lnTo>
                    <a:pt x="146" y="40"/>
                  </a:lnTo>
                  <a:lnTo>
                    <a:pt x="153" y="23"/>
                  </a:lnTo>
                  <a:lnTo>
                    <a:pt x="155" y="15"/>
                  </a:lnTo>
                  <a:lnTo>
                    <a:pt x="157" y="6"/>
                  </a:lnTo>
                  <a:lnTo>
                    <a:pt x="157" y="6"/>
                  </a:lnTo>
                  <a:lnTo>
                    <a:pt x="157" y="4"/>
                  </a:lnTo>
                  <a:lnTo>
                    <a:pt x="156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8" y="3"/>
                  </a:lnTo>
                  <a:lnTo>
                    <a:pt x="1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3" name="Freeform 854"/>
            <p:cNvSpPr/>
            <p:nvPr/>
          </p:nvSpPr>
          <p:spPr bwMode="auto">
            <a:xfrm>
              <a:off x="4699001" y="1227138"/>
              <a:ext cx="77788" cy="138113"/>
            </a:xfrm>
            <a:custGeom>
              <a:avLst/>
              <a:gdLst/>
              <a:ahLst/>
              <a:cxnLst>
                <a:cxn ang="0">
                  <a:pos x="138" y="3"/>
                </a:cxn>
                <a:cxn ang="0">
                  <a:pos x="138" y="3"/>
                </a:cxn>
                <a:cxn ang="0">
                  <a:pos x="134" y="18"/>
                </a:cxn>
                <a:cxn ang="0">
                  <a:pos x="131" y="34"/>
                </a:cxn>
                <a:cxn ang="0">
                  <a:pos x="128" y="49"/>
                </a:cxn>
                <a:cxn ang="0">
                  <a:pos x="126" y="58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6" y="98"/>
                </a:cxn>
                <a:cxn ang="0">
                  <a:pos x="97" y="114"/>
                </a:cxn>
                <a:cxn ang="0">
                  <a:pos x="88" y="130"/>
                </a:cxn>
                <a:cxn ang="0">
                  <a:pos x="88" y="130"/>
                </a:cxn>
                <a:cxn ang="0">
                  <a:pos x="66" y="161"/>
                </a:cxn>
                <a:cxn ang="0">
                  <a:pos x="44" y="191"/>
                </a:cxn>
                <a:cxn ang="0">
                  <a:pos x="22" y="222"/>
                </a:cxn>
                <a:cxn ang="0">
                  <a:pos x="11" y="238"/>
                </a:cxn>
                <a:cxn ang="0">
                  <a:pos x="1" y="253"/>
                </a:cxn>
                <a:cxn ang="0">
                  <a:pos x="1" y="253"/>
                </a:cxn>
                <a:cxn ang="0">
                  <a:pos x="0" y="256"/>
                </a:cxn>
                <a:cxn ang="0">
                  <a:pos x="0" y="258"/>
                </a:cxn>
                <a:cxn ang="0">
                  <a:pos x="1" y="259"/>
                </a:cxn>
                <a:cxn ang="0">
                  <a:pos x="3" y="260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9" y="259"/>
                </a:cxn>
                <a:cxn ang="0">
                  <a:pos x="29" y="227"/>
                </a:cxn>
                <a:cxn ang="0">
                  <a:pos x="52" y="196"/>
                </a:cxn>
                <a:cxn ang="0">
                  <a:pos x="74" y="165"/>
                </a:cxn>
                <a:cxn ang="0">
                  <a:pos x="96" y="134"/>
                </a:cxn>
                <a:cxn ang="0">
                  <a:pos x="96" y="134"/>
                </a:cxn>
                <a:cxn ang="0">
                  <a:pos x="105" y="119"/>
                </a:cxn>
                <a:cxn ang="0">
                  <a:pos x="114" y="102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34" y="62"/>
                </a:cxn>
                <a:cxn ang="0">
                  <a:pos x="137" y="53"/>
                </a:cxn>
                <a:cxn ang="0">
                  <a:pos x="140" y="38"/>
                </a:cxn>
                <a:cxn ang="0">
                  <a:pos x="143" y="21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2"/>
                </a:cxn>
                <a:cxn ang="0">
                  <a:pos x="147" y="1"/>
                </a:cxn>
                <a:cxn ang="0">
                  <a:pos x="145" y="0"/>
                </a:cxn>
                <a:cxn ang="0">
                  <a:pos x="142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8" y="3"/>
                </a:cxn>
                <a:cxn ang="0">
                  <a:pos x="138" y="3"/>
                </a:cxn>
              </a:cxnLst>
              <a:rect l="0" t="0" r="r" b="b"/>
              <a:pathLst>
                <a:path w="148" h="261">
                  <a:moveTo>
                    <a:pt x="138" y="3"/>
                  </a:moveTo>
                  <a:lnTo>
                    <a:pt x="138" y="3"/>
                  </a:lnTo>
                  <a:lnTo>
                    <a:pt x="134" y="18"/>
                  </a:lnTo>
                  <a:lnTo>
                    <a:pt x="131" y="34"/>
                  </a:lnTo>
                  <a:lnTo>
                    <a:pt x="128" y="49"/>
                  </a:lnTo>
                  <a:lnTo>
                    <a:pt x="126" y="58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6" y="98"/>
                  </a:lnTo>
                  <a:lnTo>
                    <a:pt x="97" y="114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66" y="161"/>
                  </a:lnTo>
                  <a:lnTo>
                    <a:pt x="44" y="191"/>
                  </a:lnTo>
                  <a:lnTo>
                    <a:pt x="22" y="222"/>
                  </a:lnTo>
                  <a:lnTo>
                    <a:pt x="11" y="238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0" y="256"/>
                  </a:lnTo>
                  <a:lnTo>
                    <a:pt x="0" y="258"/>
                  </a:lnTo>
                  <a:lnTo>
                    <a:pt x="1" y="259"/>
                  </a:lnTo>
                  <a:lnTo>
                    <a:pt x="3" y="260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9" y="259"/>
                  </a:lnTo>
                  <a:lnTo>
                    <a:pt x="29" y="227"/>
                  </a:lnTo>
                  <a:lnTo>
                    <a:pt x="52" y="196"/>
                  </a:lnTo>
                  <a:lnTo>
                    <a:pt x="74" y="16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105" y="119"/>
                  </a:lnTo>
                  <a:lnTo>
                    <a:pt x="114" y="102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34" y="62"/>
                  </a:lnTo>
                  <a:lnTo>
                    <a:pt x="137" y="53"/>
                  </a:lnTo>
                  <a:lnTo>
                    <a:pt x="140" y="38"/>
                  </a:lnTo>
                  <a:lnTo>
                    <a:pt x="143" y="21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2"/>
                  </a:lnTo>
                  <a:lnTo>
                    <a:pt x="147" y="1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8" y="3"/>
                  </a:lnTo>
                  <a:lnTo>
                    <a:pt x="1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4" name="Freeform 855"/>
            <p:cNvSpPr/>
            <p:nvPr/>
          </p:nvSpPr>
          <p:spPr bwMode="auto">
            <a:xfrm>
              <a:off x="4721226" y="1233488"/>
              <a:ext cx="79375" cy="141288"/>
            </a:xfrm>
            <a:custGeom>
              <a:avLst/>
              <a:gdLst/>
              <a:ahLst/>
              <a:cxnLst>
                <a:cxn ang="0">
                  <a:pos x="138" y="4"/>
                </a:cxn>
                <a:cxn ang="0">
                  <a:pos x="138" y="4"/>
                </a:cxn>
                <a:cxn ang="0">
                  <a:pos x="137" y="11"/>
                </a:cxn>
                <a:cxn ang="0">
                  <a:pos x="135" y="19"/>
                </a:cxn>
                <a:cxn ang="0">
                  <a:pos x="128" y="34"/>
                </a:cxn>
                <a:cxn ang="0">
                  <a:pos x="122" y="49"/>
                </a:cxn>
                <a:cxn ang="0">
                  <a:pos x="116" y="63"/>
                </a:cxn>
                <a:cxn ang="0">
                  <a:pos x="116" y="63"/>
                </a:cxn>
                <a:cxn ang="0">
                  <a:pos x="109" y="81"/>
                </a:cxn>
                <a:cxn ang="0">
                  <a:pos x="100" y="99"/>
                </a:cxn>
                <a:cxn ang="0">
                  <a:pos x="92" y="115"/>
                </a:cxn>
                <a:cxn ang="0">
                  <a:pos x="82" y="131"/>
                </a:cxn>
                <a:cxn ang="0">
                  <a:pos x="82" y="131"/>
                </a:cxn>
                <a:cxn ang="0">
                  <a:pos x="71" y="147"/>
                </a:cxn>
                <a:cxn ang="0">
                  <a:pos x="61" y="163"/>
                </a:cxn>
                <a:cxn ang="0">
                  <a:pos x="38" y="193"/>
                </a:cxn>
                <a:cxn ang="0">
                  <a:pos x="38" y="193"/>
                </a:cxn>
                <a:cxn ang="0">
                  <a:pos x="28" y="209"/>
                </a:cxn>
                <a:cxn ang="0">
                  <a:pos x="20" y="226"/>
                </a:cxn>
                <a:cxn ang="0">
                  <a:pos x="10" y="243"/>
                </a:cxn>
                <a:cxn ang="0">
                  <a:pos x="1" y="259"/>
                </a:cxn>
                <a:cxn ang="0">
                  <a:pos x="1" y="259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5"/>
                </a:cxn>
                <a:cxn ang="0">
                  <a:pos x="4" y="265"/>
                </a:cxn>
                <a:cxn ang="0">
                  <a:pos x="6" y="265"/>
                </a:cxn>
                <a:cxn ang="0">
                  <a:pos x="7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9" y="247"/>
                </a:cxn>
                <a:cxn ang="0">
                  <a:pos x="28" y="230"/>
                </a:cxn>
                <a:cxn ang="0">
                  <a:pos x="36" y="214"/>
                </a:cxn>
                <a:cxn ang="0">
                  <a:pos x="47" y="198"/>
                </a:cxn>
                <a:cxn ang="0">
                  <a:pos x="47" y="198"/>
                </a:cxn>
                <a:cxn ang="0">
                  <a:pos x="71" y="164"/>
                </a:cxn>
                <a:cxn ang="0">
                  <a:pos x="84" y="146"/>
                </a:cxn>
                <a:cxn ang="0">
                  <a:pos x="95" y="129"/>
                </a:cxn>
                <a:cxn ang="0">
                  <a:pos x="95" y="129"/>
                </a:cxn>
                <a:cxn ang="0">
                  <a:pos x="104" y="113"/>
                </a:cxn>
                <a:cxn ang="0">
                  <a:pos x="112" y="97"/>
                </a:cxn>
                <a:cxn ang="0">
                  <a:pos x="119" y="82"/>
                </a:cxn>
                <a:cxn ang="0">
                  <a:pos x="125" y="66"/>
                </a:cxn>
                <a:cxn ang="0">
                  <a:pos x="125" y="66"/>
                </a:cxn>
                <a:cxn ang="0">
                  <a:pos x="132" y="51"/>
                </a:cxn>
                <a:cxn ang="0">
                  <a:pos x="139" y="35"/>
                </a:cxn>
                <a:cxn ang="0">
                  <a:pos x="144" y="20"/>
                </a:cxn>
                <a:cxn ang="0">
                  <a:pos x="146" y="12"/>
                </a:cxn>
                <a:cxn ang="0">
                  <a:pos x="148" y="4"/>
                </a:cxn>
                <a:cxn ang="0">
                  <a:pos x="148" y="4"/>
                </a:cxn>
                <a:cxn ang="0">
                  <a:pos x="147" y="2"/>
                </a:cxn>
                <a:cxn ang="0">
                  <a:pos x="146" y="1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40" y="1"/>
                </a:cxn>
                <a:cxn ang="0">
                  <a:pos x="139" y="2"/>
                </a:cxn>
                <a:cxn ang="0">
                  <a:pos x="138" y="4"/>
                </a:cxn>
                <a:cxn ang="0">
                  <a:pos x="138" y="4"/>
                </a:cxn>
              </a:cxnLst>
              <a:rect l="0" t="0" r="r" b="b"/>
              <a:pathLst>
                <a:path w="148" h="265">
                  <a:moveTo>
                    <a:pt x="138" y="4"/>
                  </a:moveTo>
                  <a:lnTo>
                    <a:pt x="138" y="4"/>
                  </a:lnTo>
                  <a:lnTo>
                    <a:pt x="137" y="11"/>
                  </a:lnTo>
                  <a:lnTo>
                    <a:pt x="135" y="19"/>
                  </a:lnTo>
                  <a:lnTo>
                    <a:pt x="128" y="34"/>
                  </a:lnTo>
                  <a:lnTo>
                    <a:pt x="122" y="49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09" y="81"/>
                  </a:lnTo>
                  <a:lnTo>
                    <a:pt x="100" y="99"/>
                  </a:lnTo>
                  <a:lnTo>
                    <a:pt x="92" y="115"/>
                  </a:lnTo>
                  <a:lnTo>
                    <a:pt x="82" y="131"/>
                  </a:lnTo>
                  <a:lnTo>
                    <a:pt x="82" y="131"/>
                  </a:lnTo>
                  <a:lnTo>
                    <a:pt x="71" y="147"/>
                  </a:lnTo>
                  <a:lnTo>
                    <a:pt x="61" y="163"/>
                  </a:lnTo>
                  <a:lnTo>
                    <a:pt x="38" y="193"/>
                  </a:lnTo>
                  <a:lnTo>
                    <a:pt x="38" y="193"/>
                  </a:lnTo>
                  <a:lnTo>
                    <a:pt x="28" y="209"/>
                  </a:lnTo>
                  <a:lnTo>
                    <a:pt x="20" y="226"/>
                  </a:lnTo>
                  <a:lnTo>
                    <a:pt x="10" y="243"/>
                  </a:lnTo>
                  <a:lnTo>
                    <a:pt x="1" y="259"/>
                  </a:lnTo>
                  <a:lnTo>
                    <a:pt x="1" y="259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5"/>
                  </a:lnTo>
                  <a:lnTo>
                    <a:pt x="4" y="265"/>
                  </a:lnTo>
                  <a:lnTo>
                    <a:pt x="6" y="265"/>
                  </a:lnTo>
                  <a:lnTo>
                    <a:pt x="7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9" y="247"/>
                  </a:lnTo>
                  <a:lnTo>
                    <a:pt x="28" y="230"/>
                  </a:lnTo>
                  <a:lnTo>
                    <a:pt x="36" y="214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71" y="164"/>
                  </a:lnTo>
                  <a:lnTo>
                    <a:pt x="84" y="146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104" y="113"/>
                  </a:lnTo>
                  <a:lnTo>
                    <a:pt x="112" y="97"/>
                  </a:lnTo>
                  <a:lnTo>
                    <a:pt x="119" y="82"/>
                  </a:lnTo>
                  <a:lnTo>
                    <a:pt x="125" y="66"/>
                  </a:lnTo>
                  <a:lnTo>
                    <a:pt x="125" y="66"/>
                  </a:lnTo>
                  <a:lnTo>
                    <a:pt x="132" y="51"/>
                  </a:lnTo>
                  <a:lnTo>
                    <a:pt x="139" y="35"/>
                  </a:lnTo>
                  <a:lnTo>
                    <a:pt x="144" y="20"/>
                  </a:lnTo>
                  <a:lnTo>
                    <a:pt x="146" y="12"/>
                  </a:lnTo>
                  <a:lnTo>
                    <a:pt x="148" y="4"/>
                  </a:lnTo>
                  <a:lnTo>
                    <a:pt x="148" y="4"/>
                  </a:lnTo>
                  <a:lnTo>
                    <a:pt x="147" y="2"/>
                  </a:lnTo>
                  <a:lnTo>
                    <a:pt x="146" y="1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0" y="1"/>
                  </a:lnTo>
                  <a:lnTo>
                    <a:pt x="139" y="2"/>
                  </a:lnTo>
                  <a:lnTo>
                    <a:pt x="138" y="4"/>
                  </a:lnTo>
                  <a:lnTo>
                    <a:pt x="1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5" name="Freeform 856"/>
            <p:cNvSpPr/>
            <p:nvPr/>
          </p:nvSpPr>
          <p:spPr bwMode="auto">
            <a:xfrm>
              <a:off x="4732338" y="1254126"/>
              <a:ext cx="85725" cy="142875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48" y="9"/>
                </a:cxn>
                <a:cxn ang="0">
                  <a:pos x="146" y="15"/>
                </a:cxn>
                <a:cxn ang="0">
                  <a:pos x="142" y="27"/>
                </a:cxn>
                <a:cxn ang="0">
                  <a:pos x="139" y="41"/>
                </a:cxn>
                <a:cxn ang="0">
                  <a:pos x="134" y="54"/>
                </a:cxn>
                <a:cxn ang="0">
                  <a:pos x="134" y="54"/>
                </a:cxn>
                <a:cxn ang="0">
                  <a:pos x="118" y="93"/>
                </a:cxn>
                <a:cxn ang="0">
                  <a:pos x="109" y="111"/>
                </a:cxn>
                <a:cxn ang="0">
                  <a:pos x="99" y="130"/>
                </a:cxn>
                <a:cxn ang="0">
                  <a:pos x="99" y="130"/>
                </a:cxn>
                <a:cxn ang="0">
                  <a:pos x="89" y="145"/>
                </a:cxn>
                <a:cxn ang="0">
                  <a:pos x="76" y="162"/>
                </a:cxn>
                <a:cxn ang="0">
                  <a:pos x="52" y="193"/>
                </a:cxn>
                <a:cxn ang="0">
                  <a:pos x="52" y="193"/>
                </a:cxn>
                <a:cxn ang="0">
                  <a:pos x="29" y="226"/>
                </a:cxn>
                <a:cxn ang="0">
                  <a:pos x="29" y="226"/>
                </a:cxn>
                <a:cxn ang="0">
                  <a:pos x="16" y="246"/>
                </a:cxn>
                <a:cxn ang="0">
                  <a:pos x="10" y="255"/>
                </a:cxn>
                <a:cxn ang="0">
                  <a:pos x="6" y="259"/>
                </a:cxn>
                <a:cxn ang="0">
                  <a:pos x="2" y="263"/>
                </a:cxn>
                <a:cxn ang="0">
                  <a:pos x="2" y="263"/>
                </a:cxn>
                <a:cxn ang="0">
                  <a:pos x="0" y="265"/>
                </a:cxn>
                <a:cxn ang="0">
                  <a:pos x="0" y="266"/>
                </a:cxn>
                <a:cxn ang="0">
                  <a:pos x="1" y="270"/>
                </a:cxn>
                <a:cxn ang="0">
                  <a:pos x="2" y="271"/>
                </a:cxn>
                <a:cxn ang="0">
                  <a:pos x="3" y="272"/>
                </a:cxn>
                <a:cxn ang="0">
                  <a:pos x="5" y="272"/>
                </a:cxn>
                <a:cxn ang="0">
                  <a:pos x="7" y="271"/>
                </a:cxn>
                <a:cxn ang="0">
                  <a:pos x="7" y="271"/>
                </a:cxn>
                <a:cxn ang="0">
                  <a:pos x="12" y="267"/>
                </a:cxn>
                <a:cxn ang="0">
                  <a:pos x="17" y="262"/>
                </a:cxn>
                <a:cxn ang="0">
                  <a:pos x="26" y="249"/>
                </a:cxn>
                <a:cxn ang="0">
                  <a:pos x="41" y="224"/>
                </a:cxn>
                <a:cxn ang="0">
                  <a:pos x="41" y="224"/>
                </a:cxn>
                <a:cxn ang="0">
                  <a:pos x="55" y="206"/>
                </a:cxn>
                <a:cxn ang="0">
                  <a:pos x="69" y="186"/>
                </a:cxn>
                <a:cxn ang="0">
                  <a:pos x="98" y="149"/>
                </a:cxn>
                <a:cxn ang="0">
                  <a:pos x="98" y="149"/>
                </a:cxn>
                <a:cxn ang="0">
                  <a:pos x="107" y="134"/>
                </a:cxn>
                <a:cxn ang="0">
                  <a:pos x="117" y="119"/>
                </a:cxn>
                <a:cxn ang="0">
                  <a:pos x="124" y="102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40" y="68"/>
                </a:cxn>
                <a:cxn ang="0">
                  <a:pos x="144" y="58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52" y="27"/>
                </a:cxn>
                <a:cxn ang="0">
                  <a:pos x="155" y="17"/>
                </a:cxn>
                <a:cxn ang="0">
                  <a:pos x="157" y="12"/>
                </a:cxn>
                <a:cxn ang="0">
                  <a:pos x="160" y="8"/>
                </a:cxn>
                <a:cxn ang="0">
                  <a:pos x="160" y="8"/>
                </a:cxn>
                <a:cxn ang="0">
                  <a:pos x="161" y="6"/>
                </a:cxn>
                <a:cxn ang="0">
                  <a:pos x="161" y="5"/>
                </a:cxn>
                <a:cxn ang="0">
                  <a:pos x="160" y="2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1" h="272">
                  <a:moveTo>
                    <a:pt x="152" y="2"/>
                  </a:moveTo>
                  <a:lnTo>
                    <a:pt x="152" y="2"/>
                  </a:lnTo>
                  <a:lnTo>
                    <a:pt x="148" y="9"/>
                  </a:lnTo>
                  <a:lnTo>
                    <a:pt x="146" y="15"/>
                  </a:lnTo>
                  <a:lnTo>
                    <a:pt x="142" y="27"/>
                  </a:lnTo>
                  <a:lnTo>
                    <a:pt x="139" y="41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18" y="93"/>
                  </a:lnTo>
                  <a:lnTo>
                    <a:pt x="109" y="111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89" y="145"/>
                  </a:lnTo>
                  <a:lnTo>
                    <a:pt x="76" y="162"/>
                  </a:lnTo>
                  <a:lnTo>
                    <a:pt x="52" y="193"/>
                  </a:lnTo>
                  <a:lnTo>
                    <a:pt x="52" y="193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16" y="246"/>
                  </a:lnTo>
                  <a:lnTo>
                    <a:pt x="10" y="255"/>
                  </a:lnTo>
                  <a:lnTo>
                    <a:pt x="6" y="259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0" y="265"/>
                  </a:lnTo>
                  <a:lnTo>
                    <a:pt x="0" y="266"/>
                  </a:lnTo>
                  <a:lnTo>
                    <a:pt x="1" y="270"/>
                  </a:lnTo>
                  <a:lnTo>
                    <a:pt x="2" y="271"/>
                  </a:lnTo>
                  <a:lnTo>
                    <a:pt x="3" y="272"/>
                  </a:lnTo>
                  <a:lnTo>
                    <a:pt x="5" y="272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12" y="267"/>
                  </a:lnTo>
                  <a:lnTo>
                    <a:pt x="17" y="262"/>
                  </a:lnTo>
                  <a:lnTo>
                    <a:pt x="26" y="24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55" y="206"/>
                  </a:lnTo>
                  <a:lnTo>
                    <a:pt x="69" y="186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7" y="134"/>
                  </a:lnTo>
                  <a:lnTo>
                    <a:pt x="117" y="119"/>
                  </a:lnTo>
                  <a:lnTo>
                    <a:pt x="124" y="10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40" y="68"/>
                  </a:lnTo>
                  <a:lnTo>
                    <a:pt x="144" y="58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52" y="27"/>
                  </a:lnTo>
                  <a:lnTo>
                    <a:pt x="155" y="17"/>
                  </a:lnTo>
                  <a:lnTo>
                    <a:pt x="157" y="12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61" y="6"/>
                  </a:lnTo>
                  <a:lnTo>
                    <a:pt x="161" y="5"/>
                  </a:lnTo>
                  <a:lnTo>
                    <a:pt x="160" y="2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6" name="Freeform 857"/>
            <p:cNvSpPr/>
            <p:nvPr/>
          </p:nvSpPr>
          <p:spPr bwMode="auto">
            <a:xfrm>
              <a:off x="4764088" y="1279526"/>
              <a:ext cx="73025" cy="117475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8" y="5"/>
                </a:cxn>
                <a:cxn ang="0">
                  <a:pos x="127" y="12"/>
                </a:cxn>
                <a:cxn ang="0">
                  <a:pos x="125" y="21"/>
                </a:cxn>
                <a:cxn ang="0">
                  <a:pos x="118" y="35"/>
                </a:cxn>
                <a:cxn ang="0">
                  <a:pos x="103" y="65"/>
                </a:cxn>
                <a:cxn ang="0">
                  <a:pos x="103" y="65"/>
                </a:cxn>
                <a:cxn ang="0">
                  <a:pos x="92" y="89"/>
                </a:cxn>
                <a:cxn ang="0">
                  <a:pos x="80" y="113"/>
                </a:cxn>
                <a:cxn ang="0">
                  <a:pos x="80" y="113"/>
                </a:cxn>
                <a:cxn ang="0">
                  <a:pos x="62" y="140"/>
                </a:cxn>
                <a:cxn ang="0">
                  <a:pos x="43" y="167"/>
                </a:cxn>
                <a:cxn ang="0">
                  <a:pos x="24" y="192"/>
                </a:cxn>
                <a:cxn ang="0">
                  <a:pos x="2" y="216"/>
                </a:cxn>
                <a:cxn ang="0">
                  <a:pos x="2" y="216"/>
                </a:cxn>
                <a:cxn ang="0">
                  <a:pos x="1" y="218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5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8"/>
                </a:cxn>
                <a:cxn ang="0">
                  <a:pos x="51" y="172"/>
                </a:cxn>
                <a:cxn ang="0">
                  <a:pos x="70" y="145"/>
                </a:cxn>
                <a:cxn ang="0">
                  <a:pos x="88" y="118"/>
                </a:cxn>
                <a:cxn ang="0">
                  <a:pos x="88" y="118"/>
                </a:cxn>
                <a:cxn ang="0">
                  <a:pos x="96" y="103"/>
                </a:cxn>
                <a:cxn ang="0">
                  <a:pos x="104" y="87"/>
                </a:cxn>
                <a:cxn ang="0">
                  <a:pos x="118" y="56"/>
                </a:cxn>
                <a:cxn ang="0">
                  <a:pos x="118" y="56"/>
                </a:cxn>
                <a:cxn ang="0">
                  <a:pos x="130" y="31"/>
                </a:cxn>
                <a:cxn ang="0">
                  <a:pos x="136" y="19"/>
                </a:cxn>
                <a:cxn ang="0">
                  <a:pos x="137" y="11"/>
                </a:cxn>
                <a:cxn ang="0">
                  <a:pos x="138" y="5"/>
                </a:cxn>
                <a:cxn ang="0">
                  <a:pos x="138" y="5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6" y="0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3"/>
                </a:cxn>
                <a:cxn ang="0">
                  <a:pos x="128" y="5"/>
                </a:cxn>
                <a:cxn ang="0">
                  <a:pos x="128" y="5"/>
                </a:cxn>
              </a:cxnLst>
              <a:rect l="0" t="0" r="r" b="b"/>
              <a:pathLst>
                <a:path w="138" h="224">
                  <a:moveTo>
                    <a:pt x="128" y="5"/>
                  </a:moveTo>
                  <a:lnTo>
                    <a:pt x="128" y="5"/>
                  </a:lnTo>
                  <a:lnTo>
                    <a:pt x="127" y="12"/>
                  </a:lnTo>
                  <a:lnTo>
                    <a:pt x="125" y="21"/>
                  </a:lnTo>
                  <a:lnTo>
                    <a:pt x="118" y="35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92" y="89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62" y="140"/>
                  </a:lnTo>
                  <a:lnTo>
                    <a:pt x="43" y="167"/>
                  </a:lnTo>
                  <a:lnTo>
                    <a:pt x="24" y="192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1" y="218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5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8"/>
                  </a:lnTo>
                  <a:lnTo>
                    <a:pt x="51" y="172"/>
                  </a:lnTo>
                  <a:lnTo>
                    <a:pt x="70" y="145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96" y="103"/>
                  </a:lnTo>
                  <a:lnTo>
                    <a:pt x="104" y="87"/>
                  </a:lnTo>
                  <a:lnTo>
                    <a:pt x="118" y="56"/>
                  </a:lnTo>
                  <a:lnTo>
                    <a:pt x="118" y="56"/>
                  </a:lnTo>
                  <a:lnTo>
                    <a:pt x="130" y="31"/>
                  </a:lnTo>
                  <a:lnTo>
                    <a:pt x="136" y="19"/>
                  </a:lnTo>
                  <a:lnTo>
                    <a:pt x="137" y="11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3"/>
                  </a:lnTo>
                  <a:lnTo>
                    <a:pt x="128" y="5"/>
                  </a:lnTo>
                  <a:lnTo>
                    <a:pt x="1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7" name="Freeform 858"/>
            <p:cNvSpPr/>
            <p:nvPr/>
          </p:nvSpPr>
          <p:spPr bwMode="auto">
            <a:xfrm>
              <a:off x="4811713" y="1298576"/>
              <a:ext cx="46038" cy="79375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60" y="40"/>
                </a:cxn>
                <a:cxn ang="0">
                  <a:pos x="42" y="78"/>
                </a:cxn>
                <a:cxn ang="0">
                  <a:pos x="42" y="78"/>
                </a:cxn>
                <a:cxn ang="0">
                  <a:pos x="38" y="86"/>
                </a:cxn>
                <a:cxn ang="0">
                  <a:pos x="33" y="95"/>
                </a:cxn>
                <a:cxn ang="0">
                  <a:pos x="23" y="110"/>
                </a:cxn>
                <a:cxn ang="0">
                  <a:pos x="11" y="125"/>
                </a:cxn>
                <a:cxn ang="0">
                  <a:pos x="1" y="140"/>
                </a:cxn>
                <a:cxn ang="0">
                  <a:pos x="1" y="140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7"/>
                </a:cxn>
                <a:cxn ang="0">
                  <a:pos x="4" y="148"/>
                </a:cxn>
                <a:cxn ang="0">
                  <a:pos x="6" y="148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3" y="139"/>
                </a:cxn>
                <a:cxn ang="0">
                  <a:pos x="19" y="133"/>
                </a:cxn>
                <a:cxn ang="0">
                  <a:pos x="28" y="122"/>
                </a:cxn>
                <a:cxn ang="0">
                  <a:pos x="28" y="122"/>
                </a:cxn>
                <a:cxn ang="0">
                  <a:pos x="34" y="112"/>
                </a:cxn>
                <a:cxn ang="0">
                  <a:pos x="40" y="103"/>
                </a:cxn>
                <a:cxn ang="0">
                  <a:pos x="51" y="82"/>
                </a:cxn>
                <a:cxn ang="0">
                  <a:pos x="51" y="82"/>
                </a:cxn>
                <a:cxn ang="0">
                  <a:pos x="67" y="45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6" h="148">
                  <a:moveTo>
                    <a:pt x="78" y="2"/>
                  </a:moveTo>
                  <a:lnTo>
                    <a:pt x="78" y="2"/>
                  </a:lnTo>
                  <a:lnTo>
                    <a:pt x="60" y="40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38" y="86"/>
                  </a:lnTo>
                  <a:lnTo>
                    <a:pt x="33" y="95"/>
                  </a:lnTo>
                  <a:lnTo>
                    <a:pt x="23" y="110"/>
                  </a:lnTo>
                  <a:lnTo>
                    <a:pt x="11" y="125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7"/>
                  </a:lnTo>
                  <a:lnTo>
                    <a:pt x="4" y="148"/>
                  </a:lnTo>
                  <a:lnTo>
                    <a:pt x="6" y="148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3" y="139"/>
                  </a:lnTo>
                  <a:lnTo>
                    <a:pt x="19" y="133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34" y="112"/>
                  </a:lnTo>
                  <a:lnTo>
                    <a:pt x="40" y="103"/>
                  </a:lnTo>
                  <a:lnTo>
                    <a:pt x="51" y="82"/>
                  </a:lnTo>
                  <a:lnTo>
                    <a:pt x="51" y="82"/>
                  </a:lnTo>
                  <a:lnTo>
                    <a:pt x="67" y="45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8" name="Freeform 859"/>
            <p:cNvSpPr/>
            <p:nvPr/>
          </p:nvSpPr>
          <p:spPr bwMode="auto">
            <a:xfrm>
              <a:off x="4832351" y="1322388"/>
              <a:ext cx="38100" cy="5238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9" y="26"/>
                </a:cxn>
                <a:cxn ang="0">
                  <a:pos x="34" y="49"/>
                </a:cxn>
                <a:cxn ang="0">
                  <a:pos x="19" y="70"/>
                </a:cxn>
                <a:cxn ang="0">
                  <a:pos x="2" y="92"/>
                </a:cxn>
                <a:cxn ang="0">
                  <a:pos x="2" y="92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5" y="100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26" y="77"/>
                </a:cxn>
                <a:cxn ang="0">
                  <a:pos x="42" y="54"/>
                </a:cxn>
                <a:cxn ang="0">
                  <a:pos x="57" y="31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100">
                  <a:moveTo>
                    <a:pt x="64" y="2"/>
                  </a:moveTo>
                  <a:lnTo>
                    <a:pt x="64" y="2"/>
                  </a:lnTo>
                  <a:lnTo>
                    <a:pt x="49" y="26"/>
                  </a:lnTo>
                  <a:lnTo>
                    <a:pt x="34" y="49"/>
                  </a:lnTo>
                  <a:lnTo>
                    <a:pt x="19" y="70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5" y="100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26" y="77"/>
                  </a:lnTo>
                  <a:lnTo>
                    <a:pt x="42" y="54"/>
                  </a:lnTo>
                  <a:lnTo>
                    <a:pt x="57" y="31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9" name="Freeform 860"/>
            <p:cNvSpPr/>
            <p:nvPr/>
          </p:nvSpPr>
          <p:spPr bwMode="auto">
            <a:xfrm>
              <a:off x="4197351" y="1582738"/>
              <a:ext cx="23813" cy="76200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0" y="27"/>
                </a:cxn>
                <a:cxn ang="0">
                  <a:pos x="25" y="50"/>
                </a:cxn>
                <a:cxn ang="0">
                  <a:pos x="19" y="73"/>
                </a:cxn>
                <a:cxn ang="0">
                  <a:pos x="15" y="84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5" y="106"/>
                </a:cxn>
                <a:cxn ang="0">
                  <a:pos x="1" y="117"/>
                </a:cxn>
                <a:cxn ang="0">
                  <a:pos x="0" y="124"/>
                </a:cxn>
                <a:cxn ang="0">
                  <a:pos x="0" y="130"/>
                </a:cxn>
                <a:cxn ang="0">
                  <a:pos x="0" y="135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3"/>
                </a:cxn>
                <a:cxn ang="0">
                  <a:pos x="10" y="140"/>
                </a:cxn>
                <a:cxn ang="0">
                  <a:pos x="12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9" y="133"/>
                </a:cxn>
                <a:cxn ang="0">
                  <a:pos x="8" y="130"/>
                </a:cxn>
                <a:cxn ang="0">
                  <a:pos x="9" y="123"/>
                </a:cxn>
                <a:cxn ang="0">
                  <a:pos x="10" y="114"/>
                </a:cxn>
                <a:cxn ang="0">
                  <a:pos x="14" y="106"/>
                </a:cxn>
                <a:cxn ang="0">
                  <a:pos x="22" y="90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31" y="70"/>
                </a:cxn>
                <a:cxn ang="0">
                  <a:pos x="34" y="60"/>
                </a:cxn>
                <a:cxn ang="0">
                  <a:pos x="38" y="43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143">
                  <a:moveTo>
                    <a:pt x="35" y="4"/>
                  </a:moveTo>
                  <a:lnTo>
                    <a:pt x="35" y="4"/>
                  </a:lnTo>
                  <a:lnTo>
                    <a:pt x="30" y="27"/>
                  </a:lnTo>
                  <a:lnTo>
                    <a:pt x="25" y="50"/>
                  </a:lnTo>
                  <a:lnTo>
                    <a:pt x="19" y="73"/>
                  </a:lnTo>
                  <a:lnTo>
                    <a:pt x="15" y="84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5" y="106"/>
                  </a:lnTo>
                  <a:lnTo>
                    <a:pt x="1" y="117"/>
                  </a:lnTo>
                  <a:lnTo>
                    <a:pt x="0" y="124"/>
                  </a:lnTo>
                  <a:lnTo>
                    <a:pt x="0" y="130"/>
                  </a:lnTo>
                  <a:lnTo>
                    <a:pt x="0" y="135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3"/>
                  </a:lnTo>
                  <a:lnTo>
                    <a:pt x="10" y="140"/>
                  </a:lnTo>
                  <a:lnTo>
                    <a:pt x="12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9" y="133"/>
                  </a:lnTo>
                  <a:lnTo>
                    <a:pt x="8" y="130"/>
                  </a:lnTo>
                  <a:lnTo>
                    <a:pt x="9" y="123"/>
                  </a:lnTo>
                  <a:lnTo>
                    <a:pt x="10" y="114"/>
                  </a:lnTo>
                  <a:lnTo>
                    <a:pt x="14" y="106"/>
                  </a:lnTo>
                  <a:lnTo>
                    <a:pt x="22" y="90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31" y="70"/>
                  </a:lnTo>
                  <a:lnTo>
                    <a:pt x="34" y="60"/>
                  </a:lnTo>
                  <a:lnTo>
                    <a:pt x="38" y="43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0" name="Freeform 861"/>
            <p:cNvSpPr/>
            <p:nvPr/>
          </p:nvSpPr>
          <p:spPr bwMode="auto">
            <a:xfrm>
              <a:off x="4222751" y="1576388"/>
              <a:ext cx="44450" cy="1254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6" y="14"/>
                </a:cxn>
                <a:cxn ang="0">
                  <a:pos x="61" y="26"/>
                </a:cxn>
                <a:cxn ang="0">
                  <a:pos x="55" y="37"/>
                </a:cxn>
                <a:cxn ang="0">
                  <a:pos x="50" y="49"/>
                </a:cxn>
                <a:cxn ang="0">
                  <a:pos x="50" y="49"/>
                </a:cxn>
                <a:cxn ang="0">
                  <a:pos x="44" y="64"/>
                </a:cxn>
                <a:cxn ang="0">
                  <a:pos x="40" y="81"/>
                </a:cxn>
                <a:cxn ang="0">
                  <a:pos x="32" y="113"/>
                </a:cxn>
                <a:cxn ang="0">
                  <a:pos x="32" y="113"/>
                </a:cxn>
                <a:cxn ang="0">
                  <a:pos x="23" y="143"/>
                </a:cxn>
                <a:cxn ang="0">
                  <a:pos x="12" y="172"/>
                </a:cxn>
                <a:cxn ang="0">
                  <a:pos x="8" y="187"/>
                </a:cxn>
                <a:cxn ang="0">
                  <a:pos x="4" y="202"/>
                </a:cxn>
                <a:cxn ang="0">
                  <a:pos x="2" y="21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1" y="234"/>
                </a:cxn>
                <a:cxn ang="0">
                  <a:pos x="2" y="236"/>
                </a:cxn>
                <a:cxn ang="0">
                  <a:pos x="3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9" y="234"/>
                </a:cxn>
                <a:cxn ang="0">
                  <a:pos x="10" y="233"/>
                </a:cxn>
                <a:cxn ang="0">
                  <a:pos x="10" y="233"/>
                </a:cxn>
                <a:cxn ang="0">
                  <a:pos x="11" y="217"/>
                </a:cxn>
                <a:cxn ang="0">
                  <a:pos x="13" y="203"/>
                </a:cxn>
                <a:cxn ang="0">
                  <a:pos x="17" y="188"/>
                </a:cxn>
                <a:cxn ang="0">
                  <a:pos x="22" y="173"/>
                </a:cxn>
                <a:cxn ang="0">
                  <a:pos x="31" y="144"/>
                </a:cxn>
                <a:cxn ang="0">
                  <a:pos x="41" y="116"/>
                </a:cxn>
                <a:cxn ang="0">
                  <a:pos x="41" y="116"/>
                </a:cxn>
                <a:cxn ang="0">
                  <a:pos x="49" y="87"/>
                </a:cxn>
                <a:cxn ang="0">
                  <a:pos x="57" y="58"/>
                </a:cxn>
                <a:cxn ang="0">
                  <a:pos x="57" y="58"/>
                </a:cxn>
                <a:cxn ang="0">
                  <a:pos x="62" y="44"/>
                </a:cxn>
                <a:cxn ang="0">
                  <a:pos x="68" y="32"/>
                </a:cxn>
                <a:cxn ang="0">
                  <a:pos x="74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80" y="1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2" h="237">
                  <a:moveTo>
                    <a:pt x="71" y="3"/>
                  </a:moveTo>
                  <a:lnTo>
                    <a:pt x="71" y="3"/>
                  </a:lnTo>
                  <a:lnTo>
                    <a:pt x="66" y="14"/>
                  </a:lnTo>
                  <a:lnTo>
                    <a:pt x="61" y="26"/>
                  </a:lnTo>
                  <a:lnTo>
                    <a:pt x="55" y="37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44" y="64"/>
                  </a:lnTo>
                  <a:lnTo>
                    <a:pt x="40" y="81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23" y="143"/>
                  </a:lnTo>
                  <a:lnTo>
                    <a:pt x="12" y="172"/>
                  </a:lnTo>
                  <a:lnTo>
                    <a:pt x="8" y="187"/>
                  </a:lnTo>
                  <a:lnTo>
                    <a:pt x="4" y="202"/>
                  </a:lnTo>
                  <a:lnTo>
                    <a:pt x="2" y="21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1" y="234"/>
                  </a:lnTo>
                  <a:lnTo>
                    <a:pt x="2" y="236"/>
                  </a:lnTo>
                  <a:lnTo>
                    <a:pt x="3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9" y="234"/>
                  </a:lnTo>
                  <a:lnTo>
                    <a:pt x="10" y="233"/>
                  </a:lnTo>
                  <a:lnTo>
                    <a:pt x="10" y="233"/>
                  </a:lnTo>
                  <a:lnTo>
                    <a:pt x="11" y="217"/>
                  </a:lnTo>
                  <a:lnTo>
                    <a:pt x="13" y="203"/>
                  </a:lnTo>
                  <a:lnTo>
                    <a:pt x="17" y="188"/>
                  </a:lnTo>
                  <a:lnTo>
                    <a:pt x="22" y="173"/>
                  </a:lnTo>
                  <a:lnTo>
                    <a:pt x="31" y="144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9" y="87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62" y="44"/>
                  </a:lnTo>
                  <a:lnTo>
                    <a:pt x="68" y="32"/>
                  </a:lnTo>
                  <a:lnTo>
                    <a:pt x="74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1" name="Freeform 862"/>
            <p:cNvSpPr/>
            <p:nvPr/>
          </p:nvSpPr>
          <p:spPr bwMode="auto">
            <a:xfrm>
              <a:off x="4248151" y="1555751"/>
              <a:ext cx="63500" cy="155575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100" y="19"/>
                </a:cxn>
                <a:cxn ang="0">
                  <a:pos x="92" y="37"/>
                </a:cxn>
                <a:cxn ang="0">
                  <a:pos x="75" y="72"/>
                </a:cxn>
                <a:cxn ang="0">
                  <a:pos x="61" y="108"/>
                </a:cxn>
                <a:cxn ang="0">
                  <a:pos x="47" y="143"/>
                </a:cxn>
                <a:cxn ang="0">
                  <a:pos x="47" y="143"/>
                </a:cxn>
                <a:cxn ang="0">
                  <a:pos x="40" y="166"/>
                </a:cxn>
                <a:cxn ang="0">
                  <a:pos x="33" y="189"/>
                </a:cxn>
                <a:cxn ang="0">
                  <a:pos x="25" y="211"/>
                </a:cxn>
                <a:cxn ang="0">
                  <a:pos x="21" y="222"/>
                </a:cxn>
                <a:cxn ang="0">
                  <a:pos x="16" y="233"/>
                </a:cxn>
                <a:cxn ang="0">
                  <a:pos x="16" y="233"/>
                </a:cxn>
                <a:cxn ang="0">
                  <a:pos x="10" y="247"/>
                </a:cxn>
                <a:cxn ang="0">
                  <a:pos x="5" y="261"/>
                </a:cxn>
                <a:cxn ang="0">
                  <a:pos x="2" y="27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3" y="295"/>
                </a:cxn>
                <a:cxn ang="0">
                  <a:pos x="5" y="295"/>
                </a:cxn>
                <a:cxn ang="0">
                  <a:pos x="6" y="295"/>
                </a:cxn>
                <a:cxn ang="0">
                  <a:pos x="8" y="294"/>
                </a:cxn>
                <a:cxn ang="0">
                  <a:pos x="9" y="293"/>
                </a:cxn>
                <a:cxn ang="0">
                  <a:pos x="9" y="291"/>
                </a:cxn>
                <a:cxn ang="0">
                  <a:pos x="9" y="291"/>
                </a:cxn>
                <a:cxn ang="0">
                  <a:pos x="10" y="281"/>
                </a:cxn>
                <a:cxn ang="0">
                  <a:pos x="12" y="272"/>
                </a:cxn>
                <a:cxn ang="0">
                  <a:pos x="18" y="255"/>
                </a:cxn>
                <a:cxn ang="0">
                  <a:pos x="24" y="239"/>
                </a:cxn>
                <a:cxn ang="0">
                  <a:pos x="31" y="221"/>
                </a:cxn>
                <a:cxn ang="0">
                  <a:pos x="31" y="221"/>
                </a:cxn>
                <a:cxn ang="0">
                  <a:pos x="36" y="203"/>
                </a:cxn>
                <a:cxn ang="0">
                  <a:pos x="42" y="184"/>
                </a:cxn>
                <a:cxn ang="0">
                  <a:pos x="57" y="147"/>
                </a:cxn>
                <a:cxn ang="0">
                  <a:pos x="57" y="147"/>
                </a:cxn>
                <a:cxn ang="0">
                  <a:pos x="70" y="111"/>
                </a:cxn>
                <a:cxn ang="0">
                  <a:pos x="85" y="75"/>
                </a:cxn>
                <a:cxn ang="0">
                  <a:pos x="100" y="41"/>
                </a:cxn>
                <a:cxn ang="0">
                  <a:pos x="108" y="24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19" h="295">
                  <a:moveTo>
                    <a:pt x="110" y="3"/>
                  </a:moveTo>
                  <a:lnTo>
                    <a:pt x="110" y="3"/>
                  </a:lnTo>
                  <a:lnTo>
                    <a:pt x="100" y="19"/>
                  </a:lnTo>
                  <a:lnTo>
                    <a:pt x="92" y="37"/>
                  </a:lnTo>
                  <a:lnTo>
                    <a:pt x="75" y="72"/>
                  </a:lnTo>
                  <a:lnTo>
                    <a:pt x="61" y="108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0" y="166"/>
                  </a:lnTo>
                  <a:lnTo>
                    <a:pt x="33" y="189"/>
                  </a:lnTo>
                  <a:lnTo>
                    <a:pt x="25" y="211"/>
                  </a:lnTo>
                  <a:lnTo>
                    <a:pt x="21" y="222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0" y="247"/>
                  </a:lnTo>
                  <a:lnTo>
                    <a:pt x="5" y="261"/>
                  </a:lnTo>
                  <a:lnTo>
                    <a:pt x="2" y="27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3" y="295"/>
                  </a:lnTo>
                  <a:lnTo>
                    <a:pt x="5" y="295"/>
                  </a:lnTo>
                  <a:lnTo>
                    <a:pt x="6" y="295"/>
                  </a:lnTo>
                  <a:lnTo>
                    <a:pt x="8" y="294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10" y="281"/>
                  </a:lnTo>
                  <a:lnTo>
                    <a:pt x="12" y="272"/>
                  </a:lnTo>
                  <a:lnTo>
                    <a:pt x="18" y="255"/>
                  </a:lnTo>
                  <a:lnTo>
                    <a:pt x="24" y="239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6" y="203"/>
                  </a:lnTo>
                  <a:lnTo>
                    <a:pt x="42" y="184"/>
                  </a:lnTo>
                  <a:lnTo>
                    <a:pt x="57" y="147"/>
                  </a:lnTo>
                  <a:lnTo>
                    <a:pt x="57" y="147"/>
                  </a:lnTo>
                  <a:lnTo>
                    <a:pt x="70" y="111"/>
                  </a:lnTo>
                  <a:lnTo>
                    <a:pt x="85" y="75"/>
                  </a:lnTo>
                  <a:lnTo>
                    <a:pt x="100" y="41"/>
                  </a:lnTo>
                  <a:lnTo>
                    <a:pt x="108" y="24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2" name="Freeform 863"/>
            <p:cNvSpPr/>
            <p:nvPr/>
          </p:nvSpPr>
          <p:spPr bwMode="auto">
            <a:xfrm>
              <a:off x="4270376" y="1550988"/>
              <a:ext cx="69850" cy="173038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1" y="21"/>
                </a:cxn>
                <a:cxn ang="0">
                  <a:pos x="103" y="40"/>
                </a:cxn>
                <a:cxn ang="0">
                  <a:pos x="95" y="58"/>
                </a:cxn>
                <a:cxn ang="0">
                  <a:pos x="89" y="78"/>
                </a:cxn>
                <a:cxn ang="0">
                  <a:pos x="79" y="117"/>
                </a:cxn>
                <a:cxn ang="0">
                  <a:pos x="69" y="157"/>
                </a:cxn>
                <a:cxn ang="0">
                  <a:pos x="69" y="157"/>
                </a:cxn>
                <a:cxn ang="0">
                  <a:pos x="62" y="180"/>
                </a:cxn>
                <a:cxn ang="0">
                  <a:pos x="54" y="204"/>
                </a:cxn>
                <a:cxn ang="0">
                  <a:pos x="45" y="227"/>
                </a:cxn>
                <a:cxn ang="0">
                  <a:pos x="35" y="250"/>
                </a:cxn>
                <a:cxn ang="0">
                  <a:pos x="35" y="250"/>
                </a:cxn>
                <a:cxn ang="0">
                  <a:pos x="26" y="268"/>
                </a:cxn>
                <a:cxn ang="0">
                  <a:pos x="18" y="285"/>
                </a:cxn>
                <a:cxn ang="0">
                  <a:pos x="8" y="304"/>
                </a:cxn>
                <a:cxn ang="0">
                  <a:pos x="1" y="322"/>
                </a:cxn>
                <a:cxn ang="0">
                  <a:pos x="1" y="322"/>
                </a:cxn>
                <a:cxn ang="0">
                  <a:pos x="0" y="325"/>
                </a:cxn>
                <a:cxn ang="0">
                  <a:pos x="1" y="326"/>
                </a:cxn>
                <a:cxn ang="0">
                  <a:pos x="2" y="327"/>
                </a:cxn>
                <a:cxn ang="0">
                  <a:pos x="4" y="328"/>
                </a:cxn>
                <a:cxn ang="0">
                  <a:pos x="7" y="328"/>
                </a:cxn>
                <a:cxn ang="0">
                  <a:pos x="9" y="327"/>
                </a:cxn>
                <a:cxn ang="0">
                  <a:pos x="10" y="325"/>
                </a:cxn>
                <a:cxn ang="0">
                  <a:pos x="10" y="325"/>
                </a:cxn>
                <a:cxn ang="0">
                  <a:pos x="19" y="305"/>
                </a:cxn>
                <a:cxn ang="0">
                  <a:pos x="28" y="285"/>
                </a:cxn>
                <a:cxn ang="0">
                  <a:pos x="37" y="267"/>
                </a:cxn>
                <a:cxn ang="0">
                  <a:pos x="47" y="247"/>
                </a:cxn>
                <a:cxn ang="0">
                  <a:pos x="47" y="247"/>
                </a:cxn>
                <a:cxn ang="0">
                  <a:pos x="61" y="212"/>
                </a:cxn>
                <a:cxn ang="0">
                  <a:pos x="68" y="194"/>
                </a:cxn>
                <a:cxn ang="0">
                  <a:pos x="75" y="175"/>
                </a:cxn>
                <a:cxn ang="0">
                  <a:pos x="75" y="175"/>
                </a:cxn>
                <a:cxn ang="0">
                  <a:pos x="81" y="155"/>
                </a:cxn>
                <a:cxn ang="0">
                  <a:pos x="86" y="133"/>
                </a:cxn>
                <a:cxn ang="0">
                  <a:pos x="96" y="89"/>
                </a:cxn>
                <a:cxn ang="0">
                  <a:pos x="103" y="69"/>
                </a:cxn>
                <a:cxn ang="0">
                  <a:pos x="110" y="48"/>
                </a:cxn>
                <a:cxn ang="0">
                  <a:pos x="118" y="27"/>
                </a:cxn>
                <a:cxn ang="0">
                  <a:pos x="129" y="7"/>
                </a:cxn>
                <a:cxn ang="0">
                  <a:pos x="129" y="7"/>
                </a:cxn>
                <a:cxn ang="0">
                  <a:pos x="130" y="5"/>
                </a:cxn>
                <a:cxn ang="0">
                  <a:pos x="129" y="3"/>
                </a:cxn>
                <a:cxn ang="0">
                  <a:pos x="127" y="2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30" h="328">
                  <a:moveTo>
                    <a:pt x="120" y="2"/>
                  </a:moveTo>
                  <a:lnTo>
                    <a:pt x="120" y="2"/>
                  </a:lnTo>
                  <a:lnTo>
                    <a:pt x="111" y="21"/>
                  </a:lnTo>
                  <a:lnTo>
                    <a:pt x="103" y="40"/>
                  </a:lnTo>
                  <a:lnTo>
                    <a:pt x="95" y="58"/>
                  </a:lnTo>
                  <a:lnTo>
                    <a:pt x="89" y="78"/>
                  </a:lnTo>
                  <a:lnTo>
                    <a:pt x="79" y="117"/>
                  </a:lnTo>
                  <a:lnTo>
                    <a:pt x="69" y="157"/>
                  </a:lnTo>
                  <a:lnTo>
                    <a:pt x="69" y="157"/>
                  </a:lnTo>
                  <a:lnTo>
                    <a:pt x="62" y="180"/>
                  </a:lnTo>
                  <a:lnTo>
                    <a:pt x="54" y="204"/>
                  </a:lnTo>
                  <a:lnTo>
                    <a:pt x="45" y="227"/>
                  </a:lnTo>
                  <a:lnTo>
                    <a:pt x="35" y="250"/>
                  </a:lnTo>
                  <a:lnTo>
                    <a:pt x="35" y="250"/>
                  </a:lnTo>
                  <a:lnTo>
                    <a:pt x="26" y="268"/>
                  </a:lnTo>
                  <a:lnTo>
                    <a:pt x="18" y="285"/>
                  </a:lnTo>
                  <a:lnTo>
                    <a:pt x="8" y="304"/>
                  </a:lnTo>
                  <a:lnTo>
                    <a:pt x="1" y="322"/>
                  </a:lnTo>
                  <a:lnTo>
                    <a:pt x="1" y="322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2" y="327"/>
                  </a:lnTo>
                  <a:lnTo>
                    <a:pt x="4" y="328"/>
                  </a:lnTo>
                  <a:lnTo>
                    <a:pt x="7" y="328"/>
                  </a:lnTo>
                  <a:lnTo>
                    <a:pt x="9" y="327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19" y="305"/>
                  </a:lnTo>
                  <a:lnTo>
                    <a:pt x="28" y="285"/>
                  </a:lnTo>
                  <a:lnTo>
                    <a:pt x="37" y="267"/>
                  </a:lnTo>
                  <a:lnTo>
                    <a:pt x="47" y="247"/>
                  </a:lnTo>
                  <a:lnTo>
                    <a:pt x="47" y="247"/>
                  </a:lnTo>
                  <a:lnTo>
                    <a:pt x="61" y="212"/>
                  </a:lnTo>
                  <a:lnTo>
                    <a:pt x="68" y="194"/>
                  </a:lnTo>
                  <a:lnTo>
                    <a:pt x="75" y="175"/>
                  </a:lnTo>
                  <a:lnTo>
                    <a:pt x="75" y="175"/>
                  </a:lnTo>
                  <a:lnTo>
                    <a:pt x="81" y="155"/>
                  </a:lnTo>
                  <a:lnTo>
                    <a:pt x="86" y="133"/>
                  </a:lnTo>
                  <a:lnTo>
                    <a:pt x="96" y="89"/>
                  </a:lnTo>
                  <a:lnTo>
                    <a:pt x="103" y="69"/>
                  </a:lnTo>
                  <a:lnTo>
                    <a:pt x="110" y="48"/>
                  </a:lnTo>
                  <a:lnTo>
                    <a:pt x="118" y="27"/>
                  </a:lnTo>
                  <a:lnTo>
                    <a:pt x="129" y="7"/>
                  </a:lnTo>
                  <a:lnTo>
                    <a:pt x="129" y="7"/>
                  </a:lnTo>
                  <a:lnTo>
                    <a:pt x="130" y="5"/>
                  </a:lnTo>
                  <a:lnTo>
                    <a:pt x="129" y="3"/>
                  </a:lnTo>
                  <a:lnTo>
                    <a:pt x="127" y="2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3" name="Freeform 864"/>
            <p:cNvSpPr/>
            <p:nvPr/>
          </p:nvSpPr>
          <p:spPr bwMode="auto">
            <a:xfrm>
              <a:off x="4294188" y="1577976"/>
              <a:ext cx="60325" cy="163513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7" y="21"/>
                </a:cxn>
                <a:cxn ang="0">
                  <a:pos x="91" y="38"/>
                </a:cxn>
                <a:cxn ang="0">
                  <a:pos x="85" y="57"/>
                </a:cxn>
                <a:cxn ang="0">
                  <a:pos x="79" y="77"/>
                </a:cxn>
                <a:cxn ang="0">
                  <a:pos x="69" y="114"/>
                </a:cxn>
                <a:cxn ang="0">
                  <a:pos x="59" y="152"/>
                </a:cxn>
                <a:cxn ang="0">
                  <a:pos x="59" y="152"/>
                </a:cxn>
                <a:cxn ang="0">
                  <a:pos x="47" y="191"/>
                </a:cxn>
                <a:cxn ang="0">
                  <a:pos x="35" y="229"/>
                </a:cxn>
                <a:cxn ang="0">
                  <a:pos x="28" y="248"/>
                </a:cxn>
                <a:cxn ang="0">
                  <a:pos x="19" y="266"/>
                </a:cxn>
                <a:cxn ang="0">
                  <a:pos x="10" y="285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5"/>
                </a:cxn>
                <a:cxn ang="0">
                  <a:pos x="0" y="306"/>
                </a:cxn>
                <a:cxn ang="0">
                  <a:pos x="1" y="308"/>
                </a:cxn>
                <a:cxn ang="0">
                  <a:pos x="2" y="309"/>
                </a:cxn>
                <a:cxn ang="0">
                  <a:pos x="4" y="309"/>
                </a:cxn>
                <a:cxn ang="0">
                  <a:pos x="5" y="309"/>
                </a:cxn>
                <a:cxn ang="0">
                  <a:pos x="7" y="309"/>
                </a:cxn>
                <a:cxn ang="0">
                  <a:pos x="8" y="307"/>
                </a:cxn>
                <a:cxn ang="0">
                  <a:pos x="8" y="307"/>
                </a:cxn>
                <a:cxn ang="0">
                  <a:pos x="18" y="291"/>
                </a:cxn>
                <a:cxn ang="0">
                  <a:pos x="26" y="275"/>
                </a:cxn>
                <a:cxn ang="0">
                  <a:pos x="34" y="258"/>
                </a:cxn>
                <a:cxn ang="0">
                  <a:pos x="41" y="240"/>
                </a:cxn>
                <a:cxn ang="0">
                  <a:pos x="53" y="206"/>
                </a:cxn>
                <a:cxn ang="0">
                  <a:pos x="64" y="171"/>
                </a:cxn>
                <a:cxn ang="0">
                  <a:pos x="64" y="171"/>
                </a:cxn>
                <a:cxn ang="0">
                  <a:pos x="74" y="130"/>
                </a:cxn>
                <a:cxn ang="0">
                  <a:pos x="86" y="88"/>
                </a:cxn>
                <a:cxn ang="0">
                  <a:pos x="91" y="67"/>
                </a:cxn>
                <a:cxn ang="0">
                  <a:pos x="98" y="47"/>
                </a:cxn>
                <a:cxn ang="0">
                  <a:pos x="105" y="27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4" h="309">
                  <a:moveTo>
                    <a:pt x="105" y="2"/>
                  </a:moveTo>
                  <a:lnTo>
                    <a:pt x="105" y="2"/>
                  </a:lnTo>
                  <a:lnTo>
                    <a:pt x="97" y="21"/>
                  </a:lnTo>
                  <a:lnTo>
                    <a:pt x="91" y="38"/>
                  </a:lnTo>
                  <a:lnTo>
                    <a:pt x="85" y="57"/>
                  </a:lnTo>
                  <a:lnTo>
                    <a:pt x="79" y="77"/>
                  </a:lnTo>
                  <a:lnTo>
                    <a:pt x="69" y="114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47" y="191"/>
                  </a:lnTo>
                  <a:lnTo>
                    <a:pt x="35" y="229"/>
                  </a:lnTo>
                  <a:lnTo>
                    <a:pt x="28" y="248"/>
                  </a:lnTo>
                  <a:lnTo>
                    <a:pt x="19" y="266"/>
                  </a:lnTo>
                  <a:lnTo>
                    <a:pt x="10" y="285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5"/>
                  </a:lnTo>
                  <a:lnTo>
                    <a:pt x="0" y="306"/>
                  </a:lnTo>
                  <a:lnTo>
                    <a:pt x="1" y="308"/>
                  </a:lnTo>
                  <a:lnTo>
                    <a:pt x="2" y="309"/>
                  </a:lnTo>
                  <a:lnTo>
                    <a:pt x="4" y="309"/>
                  </a:lnTo>
                  <a:lnTo>
                    <a:pt x="5" y="309"/>
                  </a:lnTo>
                  <a:lnTo>
                    <a:pt x="7" y="309"/>
                  </a:lnTo>
                  <a:lnTo>
                    <a:pt x="8" y="307"/>
                  </a:lnTo>
                  <a:lnTo>
                    <a:pt x="8" y="307"/>
                  </a:lnTo>
                  <a:lnTo>
                    <a:pt x="18" y="291"/>
                  </a:lnTo>
                  <a:lnTo>
                    <a:pt x="26" y="275"/>
                  </a:lnTo>
                  <a:lnTo>
                    <a:pt x="34" y="258"/>
                  </a:lnTo>
                  <a:lnTo>
                    <a:pt x="41" y="240"/>
                  </a:lnTo>
                  <a:lnTo>
                    <a:pt x="53" y="206"/>
                  </a:lnTo>
                  <a:lnTo>
                    <a:pt x="64" y="171"/>
                  </a:lnTo>
                  <a:lnTo>
                    <a:pt x="64" y="171"/>
                  </a:lnTo>
                  <a:lnTo>
                    <a:pt x="74" y="130"/>
                  </a:lnTo>
                  <a:lnTo>
                    <a:pt x="86" y="88"/>
                  </a:lnTo>
                  <a:lnTo>
                    <a:pt x="91" y="67"/>
                  </a:lnTo>
                  <a:lnTo>
                    <a:pt x="98" y="47"/>
                  </a:lnTo>
                  <a:lnTo>
                    <a:pt x="105" y="2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4" name="Freeform 865"/>
            <p:cNvSpPr/>
            <p:nvPr/>
          </p:nvSpPr>
          <p:spPr bwMode="auto">
            <a:xfrm>
              <a:off x="4316413" y="1590676"/>
              <a:ext cx="63500" cy="161925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106" y="8"/>
                </a:cxn>
                <a:cxn ang="0">
                  <a:pos x="101" y="14"/>
                </a:cxn>
                <a:cxn ang="0">
                  <a:pos x="93" y="28"/>
                </a:cxn>
                <a:cxn ang="0">
                  <a:pos x="86" y="42"/>
                </a:cxn>
                <a:cxn ang="0">
                  <a:pos x="81" y="58"/>
                </a:cxn>
                <a:cxn ang="0">
                  <a:pos x="81" y="58"/>
                </a:cxn>
                <a:cxn ang="0">
                  <a:pos x="67" y="97"/>
                </a:cxn>
                <a:cxn ang="0">
                  <a:pos x="62" y="117"/>
                </a:cxn>
                <a:cxn ang="0">
                  <a:pos x="57" y="137"/>
                </a:cxn>
                <a:cxn ang="0">
                  <a:pos x="57" y="137"/>
                </a:cxn>
                <a:cxn ang="0">
                  <a:pos x="55" y="147"/>
                </a:cxn>
                <a:cxn ang="0">
                  <a:pos x="53" y="157"/>
                </a:cxn>
                <a:cxn ang="0">
                  <a:pos x="45" y="179"/>
                </a:cxn>
                <a:cxn ang="0">
                  <a:pos x="37" y="200"/>
                </a:cxn>
                <a:cxn ang="0">
                  <a:pos x="29" y="220"/>
                </a:cxn>
                <a:cxn ang="0">
                  <a:pos x="29" y="220"/>
                </a:cxn>
                <a:cxn ang="0">
                  <a:pos x="22" y="239"/>
                </a:cxn>
                <a:cxn ang="0">
                  <a:pos x="14" y="259"/>
                </a:cxn>
                <a:cxn ang="0">
                  <a:pos x="6" y="279"/>
                </a:cxn>
                <a:cxn ang="0">
                  <a:pos x="3" y="288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5"/>
                </a:cxn>
                <a:cxn ang="0">
                  <a:pos x="6" y="305"/>
                </a:cxn>
                <a:cxn ang="0">
                  <a:pos x="7" y="303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9" y="301"/>
                </a:cxn>
                <a:cxn ang="0">
                  <a:pos x="11" y="293"/>
                </a:cxn>
                <a:cxn ang="0">
                  <a:pos x="15" y="285"/>
                </a:cxn>
                <a:cxn ang="0">
                  <a:pos x="21" y="269"/>
                </a:cxn>
                <a:cxn ang="0">
                  <a:pos x="28" y="255"/>
                </a:cxn>
                <a:cxn ang="0">
                  <a:pos x="33" y="239"/>
                </a:cxn>
                <a:cxn ang="0">
                  <a:pos x="33" y="239"/>
                </a:cxn>
                <a:cxn ang="0">
                  <a:pos x="46" y="202"/>
                </a:cxn>
                <a:cxn ang="0">
                  <a:pos x="59" y="165"/>
                </a:cxn>
                <a:cxn ang="0">
                  <a:pos x="59" y="165"/>
                </a:cxn>
                <a:cxn ang="0">
                  <a:pos x="65" y="145"/>
                </a:cxn>
                <a:cxn ang="0">
                  <a:pos x="71" y="124"/>
                </a:cxn>
                <a:cxn ang="0">
                  <a:pos x="81" y="83"/>
                </a:cxn>
                <a:cxn ang="0">
                  <a:pos x="87" y="62"/>
                </a:cxn>
                <a:cxn ang="0">
                  <a:pos x="95" y="42"/>
                </a:cxn>
                <a:cxn ang="0">
                  <a:pos x="100" y="33"/>
                </a:cxn>
                <a:cxn ang="0">
                  <a:pos x="106" y="25"/>
                </a:cxn>
                <a:cxn ang="0">
                  <a:pos x="111" y="16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305">
                  <a:moveTo>
                    <a:pt x="111" y="2"/>
                  </a:moveTo>
                  <a:lnTo>
                    <a:pt x="111" y="2"/>
                  </a:lnTo>
                  <a:lnTo>
                    <a:pt x="106" y="8"/>
                  </a:lnTo>
                  <a:lnTo>
                    <a:pt x="101" y="14"/>
                  </a:lnTo>
                  <a:lnTo>
                    <a:pt x="93" y="28"/>
                  </a:lnTo>
                  <a:lnTo>
                    <a:pt x="86" y="42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67" y="97"/>
                  </a:lnTo>
                  <a:lnTo>
                    <a:pt x="62" y="117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5" y="147"/>
                  </a:lnTo>
                  <a:lnTo>
                    <a:pt x="53" y="157"/>
                  </a:lnTo>
                  <a:lnTo>
                    <a:pt x="45" y="179"/>
                  </a:lnTo>
                  <a:lnTo>
                    <a:pt x="37" y="200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2" y="239"/>
                  </a:lnTo>
                  <a:lnTo>
                    <a:pt x="14" y="259"/>
                  </a:lnTo>
                  <a:lnTo>
                    <a:pt x="6" y="279"/>
                  </a:lnTo>
                  <a:lnTo>
                    <a:pt x="3" y="288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5"/>
                  </a:lnTo>
                  <a:lnTo>
                    <a:pt x="6" y="305"/>
                  </a:lnTo>
                  <a:lnTo>
                    <a:pt x="7" y="303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9" y="301"/>
                  </a:lnTo>
                  <a:lnTo>
                    <a:pt x="11" y="293"/>
                  </a:lnTo>
                  <a:lnTo>
                    <a:pt x="15" y="285"/>
                  </a:lnTo>
                  <a:lnTo>
                    <a:pt x="21" y="269"/>
                  </a:lnTo>
                  <a:lnTo>
                    <a:pt x="28" y="255"/>
                  </a:lnTo>
                  <a:lnTo>
                    <a:pt x="33" y="239"/>
                  </a:lnTo>
                  <a:lnTo>
                    <a:pt x="33" y="239"/>
                  </a:lnTo>
                  <a:lnTo>
                    <a:pt x="46" y="202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65" y="145"/>
                  </a:lnTo>
                  <a:lnTo>
                    <a:pt x="71" y="124"/>
                  </a:lnTo>
                  <a:lnTo>
                    <a:pt x="81" y="83"/>
                  </a:lnTo>
                  <a:lnTo>
                    <a:pt x="87" y="62"/>
                  </a:lnTo>
                  <a:lnTo>
                    <a:pt x="95" y="42"/>
                  </a:lnTo>
                  <a:lnTo>
                    <a:pt x="100" y="33"/>
                  </a:lnTo>
                  <a:lnTo>
                    <a:pt x="106" y="25"/>
                  </a:lnTo>
                  <a:lnTo>
                    <a:pt x="111" y="16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5" name="Freeform 866"/>
            <p:cNvSpPr/>
            <p:nvPr/>
          </p:nvSpPr>
          <p:spPr bwMode="auto">
            <a:xfrm>
              <a:off x="4344988" y="1597026"/>
              <a:ext cx="52388" cy="157163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23"/>
                </a:cxn>
                <a:cxn ang="0">
                  <a:pos x="86" y="42"/>
                </a:cxn>
                <a:cxn ang="0">
                  <a:pos x="82" y="60"/>
                </a:cxn>
                <a:cxn ang="0">
                  <a:pos x="77" y="79"/>
                </a:cxn>
                <a:cxn ang="0">
                  <a:pos x="70" y="98"/>
                </a:cxn>
                <a:cxn ang="0">
                  <a:pos x="64" y="116"/>
                </a:cxn>
                <a:cxn ang="0">
                  <a:pos x="51" y="151"/>
                </a:cxn>
                <a:cxn ang="0">
                  <a:pos x="51" y="151"/>
                </a:cxn>
                <a:cxn ang="0">
                  <a:pos x="25" y="222"/>
                </a:cxn>
                <a:cxn ang="0">
                  <a:pos x="0" y="293"/>
                </a:cxn>
                <a:cxn ang="0">
                  <a:pos x="0" y="293"/>
                </a:cxn>
                <a:cxn ang="0">
                  <a:pos x="0" y="296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6" y="299"/>
                </a:cxn>
                <a:cxn ang="0">
                  <a:pos x="8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33" y="224"/>
                </a:cxn>
                <a:cxn ang="0">
                  <a:pos x="47" y="189"/>
                </a:cxn>
                <a:cxn ang="0">
                  <a:pos x="60" y="155"/>
                </a:cxn>
                <a:cxn ang="0">
                  <a:pos x="60" y="155"/>
                </a:cxn>
                <a:cxn ang="0">
                  <a:pos x="75" y="118"/>
                </a:cxn>
                <a:cxn ang="0">
                  <a:pos x="81" y="100"/>
                </a:cxn>
                <a:cxn ang="0">
                  <a:pos x="86" y="81"/>
                </a:cxn>
                <a:cxn ang="0">
                  <a:pos x="91" y="61"/>
                </a:cxn>
                <a:cxn ang="0">
                  <a:pos x="95" y="43"/>
                </a:cxn>
                <a:cxn ang="0">
                  <a:pos x="98" y="23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99">
                  <a:moveTo>
                    <a:pt x="90" y="4"/>
                  </a:moveTo>
                  <a:lnTo>
                    <a:pt x="90" y="4"/>
                  </a:lnTo>
                  <a:lnTo>
                    <a:pt x="89" y="23"/>
                  </a:lnTo>
                  <a:lnTo>
                    <a:pt x="86" y="42"/>
                  </a:lnTo>
                  <a:lnTo>
                    <a:pt x="82" y="60"/>
                  </a:lnTo>
                  <a:lnTo>
                    <a:pt x="77" y="79"/>
                  </a:lnTo>
                  <a:lnTo>
                    <a:pt x="70" y="98"/>
                  </a:lnTo>
                  <a:lnTo>
                    <a:pt x="64" y="116"/>
                  </a:lnTo>
                  <a:lnTo>
                    <a:pt x="51" y="151"/>
                  </a:lnTo>
                  <a:lnTo>
                    <a:pt x="51" y="151"/>
                  </a:lnTo>
                  <a:lnTo>
                    <a:pt x="25" y="222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6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6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33" y="224"/>
                  </a:lnTo>
                  <a:lnTo>
                    <a:pt x="47" y="189"/>
                  </a:lnTo>
                  <a:lnTo>
                    <a:pt x="60" y="155"/>
                  </a:lnTo>
                  <a:lnTo>
                    <a:pt x="60" y="155"/>
                  </a:lnTo>
                  <a:lnTo>
                    <a:pt x="75" y="118"/>
                  </a:lnTo>
                  <a:lnTo>
                    <a:pt x="81" y="100"/>
                  </a:lnTo>
                  <a:lnTo>
                    <a:pt x="86" y="81"/>
                  </a:lnTo>
                  <a:lnTo>
                    <a:pt x="91" y="61"/>
                  </a:lnTo>
                  <a:lnTo>
                    <a:pt x="95" y="43"/>
                  </a:lnTo>
                  <a:lnTo>
                    <a:pt x="98" y="23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6" name="Freeform 867"/>
            <p:cNvSpPr/>
            <p:nvPr/>
          </p:nvSpPr>
          <p:spPr bwMode="auto">
            <a:xfrm>
              <a:off x="4397376" y="1598613"/>
              <a:ext cx="17463" cy="77788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40"/>
                </a:cxn>
                <a:cxn ang="0">
                  <a:pos x="16" y="74"/>
                </a:cxn>
                <a:cxn ang="0">
                  <a:pos x="9" y="10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6" y="147"/>
                </a:cxn>
                <a:cxn ang="0">
                  <a:pos x="8" y="147"/>
                </a:cxn>
                <a:cxn ang="0">
                  <a:pos x="9" y="146"/>
                </a:cxn>
                <a:cxn ang="0">
                  <a:pos x="10" y="144"/>
                </a:cxn>
                <a:cxn ang="0">
                  <a:pos x="10" y="144"/>
                </a:cxn>
                <a:cxn ang="0">
                  <a:pos x="18" y="110"/>
                </a:cxn>
                <a:cxn ang="0">
                  <a:pos x="25" y="75"/>
                </a:cxn>
                <a:cxn ang="0">
                  <a:pos x="30" y="4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147">
                  <a:moveTo>
                    <a:pt x="24" y="5"/>
                  </a:moveTo>
                  <a:lnTo>
                    <a:pt x="24" y="5"/>
                  </a:lnTo>
                  <a:lnTo>
                    <a:pt x="21" y="40"/>
                  </a:lnTo>
                  <a:lnTo>
                    <a:pt x="16" y="74"/>
                  </a:lnTo>
                  <a:lnTo>
                    <a:pt x="9" y="10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9" y="146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8" y="110"/>
                  </a:lnTo>
                  <a:lnTo>
                    <a:pt x="25" y="75"/>
                  </a:lnTo>
                  <a:lnTo>
                    <a:pt x="30" y="4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7" name="Freeform 868"/>
            <p:cNvSpPr/>
            <p:nvPr/>
          </p:nvSpPr>
          <p:spPr bwMode="auto">
            <a:xfrm>
              <a:off x="4611688" y="1601788"/>
              <a:ext cx="19050" cy="793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19" y="40"/>
                </a:cxn>
                <a:cxn ang="0">
                  <a:pos x="11" y="75"/>
                </a:cxn>
                <a:cxn ang="0">
                  <a:pos x="7" y="93"/>
                </a:cxn>
                <a:cxn ang="0">
                  <a:pos x="4" y="110"/>
                </a:cxn>
                <a:cxn ang="0">
                  <a:pos x="1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6" y="152"/>
                </a:cxn>
                <a:cxn ang="0">
                  <a:pos x="8" y="151"/>
                </a:cxn>
                <a:cxn ang="0">
                  <a:pos x="9" y="150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29"/>
                </a:cxn>
                <a:cxn ang="0">
                  <a:pos x="13" y="111"/>
                </a:cxn>
                <a:cxn ang="0">
                  <a:pos x="16" y="94"/>
                </a:cxn>
                <a:cxn ang="0">
                  <a:pos x="20" y="76"/>
                </a:cxn>
                <a:cxn ang="0">
                  <a:pos x="29" y="41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152">
                  <a:moveTo>
                    <a:pt x="29" y="4"/>
                  </a:moveTo>
                  <a:lnTo>
                    <a:pt x="29" y="4"/>
                  </a:lnTo>
                  <a:lnTo>
                    <a:pt x="19" y="40"/>
                  </a:lnTo>
                  <a:lnTo>
                    <a:pt x="11" y="75"/>
                  </a:lnTo>
                  <a:lnTo>
                    <a:pt x="7" y="93"/>
                  </a:lnTo>
                  <a:lnTo>
                    <a:pt x="4" y="110"/>
                  </a:lnTo>
                  <a:lnTo>
                    <a:pt x="1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6" y="152"/>
                  </a:lnTo>
                  <a:lnTo>
                    <a:pt x="8" y="151"/>
                  </a:lnTo>
                  <a:lnTo>
                    <a:pt x="9" y="150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29"/>
                  </a:lnTo>
                  <a:lnTo>
                    <a:pt x="13" y="111"/>
                  </a:lnTo>
                  <a:lnTo>
                    <a:pt x="16" y="94"/>
                  </a:lnTo>
                  <a:lnTo>
                    <a:pt x="20" y="76"/>
                  </a:lnTo>
                  <a:lnTo>
                    <a:pt x="29" y="41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8" name="Freeform 869"/>
            <p:cNvSpPr/>
            <p:nvPr/>
          </p:nvSpPr>
          <p:spPr bwMode="auto">
            <a:xfrm>
              <a:off x="4629151" y="1573213"/>
              <a:ext cx="30163" cy="1381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42" y="10"/>
                </a:cxn>
                <a:cxn ang="0">
                  <a:pos x="36" y="19"/>
                </a:cxn>
                <a:cxn ang="0">
                  <a:pos x="32" y="30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19" y="77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8" y="131"/>
                </a:cxn>
                <a:cxn ang="0">
                  <a:pos x="6" y="149"/>
                </a:cxn>
                <a:cxn ang="0">
                  <a:pos x="2" y="185"/>
                </a:cxn>
                <a:cxn ang="0">
                  <a:pos x="1" y="221"/>
                </a:cxn>
                <a:cxn ang="0">
                  <a:pos x="0" y="257"/>
                </a:cxn>
                <a:cxn ang="0">
                  <a:pos x="0" y="257"/>
                </a:cxn>
                <a:cxn ang="0">
                  <a:pos x="1" y="259"/>
                </a:cxn>
                <a:cxn ang="0">
                  <a:pos x="2" y="260"/>
                </a:cxn>
                <a:cxn ang="0">
                  <a:pos x="3" y="261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10" y="257"/>
                </a:cxn>
                <a:cxn ang="0">
                  <a:pos x="10" y="257"/>
                </a:cxn>
                <a:cxn ang="0">
                  <a:pos x="10" y="226"/>
                </a:cxn>
                <a:cxn ang="0">
                  <a:pos x="12" y="193"/>
                </a:cxn>
                <a:cxn ang="0">
                  <a:pos x="15" y="162"/>
                </a:cxn>
                <a:cxn ang="0">
                  <a:pos x="18" y="131"/>
                </a:cxn>
                <a:cxn ang="0">
                  <a:pos x="18" y="131"/>
                </a:cxn>
                <a:cxn ang="0">
                  <a:pos x="20" y="115"/>
                </a:cxn>
                <a:cxn ang="0">
                  <a:pos x="25" y="98"/>
                </a:cxn>
                <a:cxn ang="0">
                  <a:pos x="33" y="66"/>
                </a:cxn>
                <a:cxn ang="0">
                  <a:pos x="33" y="66"/>
                </a:cxn>
                <a:cxn ang="0">
                  <a:pos x="36" y="50"/>
                </a:cxn>
                <a:cxn ang="0">
                  <a:pos x="40" y="36"/>
                </a:cxn>
                <a:cxn ang="0">
                  <a:pos x="43" y="28"/>
                </a:cxn>
                <a:cxn ang="0">
                  <a:pos x="46" y="21"/>
                </a:cxn>
                <a:cxn ang="0">
                  <a:pos x="51" y="14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261">
                  <a:moveTo>
                    <a:pt x="49" y="1"/>
                  </a:moveTo>
                  <a:lnTo>
                    <a:pt x="49" y="1"/>
                  </a:lnTo>
                  <a:lnTo>
                    <a:pt x="42" y="10"/>
                  </a:lnTo>
                  <a:lnTo>
                    <a:pt x="36" y="19"/>
                  </a:lnTo>
                  <a:lnTo>
                    <a:pt x="32" y="30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19" y="77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8" y="131"/>
                  </a:lnTo>
                  <a:lnTo>
                    <a:pt x="6" y="149"/>
                  </a:lnTo>
                  <a:lnTo>
                    <a:pt x="2" y="185"/>
                  </a:lnTo>
                  <a:lnTo>
                    <a:pt x="1" y="221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1" y="259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10" y="257"/>
                  </a:lnTo>
                  <a:lnTo>
                    <a:pt x="10" y="257"/>
                  </a:lnTo>
                  <a:lnTo>
                    <a:pt x="10" y="226"/>
                  </a:lnTo>
                  <a:lnTo>
                    <a:pt x="12" y="193"/>
                  </a:lnTo>
                  <a:lnTo>
                    <a:pt x="15" y="162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0" y="115"/>
                  </a:lnTo>
                  <a:lnTo>
                    <a:pt x="25" y="98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6" y="50"/>
                  </a:lnTo>
                  <a:lnTo>
                    <a:pt x="40" y="36"/>
                  </a:lnTo>
                  <a:lnTo>
                    <a:pt x="43" y="28"/>
                  </a:lnTo>
                  <a:lnTo>
                    <a:pt x="46" y="21"/>
                  </a:lnTo>
                  <a:lnTo>
                    <a:pt x="51" y="1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9" name="Freeform 870"/>
            <p:cNvSpPr/>
            <p:nvPr/>
          </p:nvSpPr>
          <p:spPr bwMode="auto">
            <a:xfrm>
              <a:off x="4648201" y="1558926"/>
              <a:ext cx="53975" cy="182563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7" y="5"/>
                </a:cxn>
                <a:cxn ang="0">
                  <a:pos x="83" y="9"/>
                </a:cxn>
                <a:cxn ang="0">
                  <a:pos x="79" y="13"/>
                </a:cxn>
                <a:cxn ang="0">
                  <a:pos x="76" y="18"/>
                </a:cxn>
                <a:cxn ang="0">
                  <a:pos x="70" y="30"/>
                </a:cxn>
                <a:cxn ang="0">
                  <a:pos x="65" y="42"/>
                </a:cxn>
                <a:cxn ang="0">
                  <a:pos x="65" y="42"/>
                </a:cxn>
                <a:cxn ang="0">
                  <a:pos x="50" y="92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30" y="168"/>
                </a:cxn>
                <a:cxn ang="0">
                  <a:pos x="25" y="193"/>
                </a:cxn>
                <a:cxn ang="0">
                  <a:pos x="16" y="245"/>
                </a:cxn>
                <a:cxn ang="0">
                  <a:pos x="16" y="245"/>
                </a:cxn>
                <a:cxn ang="0">
                  <a:pos x="5" y="294"/>
                </a:cxn>
                <a:cxn ang="0">
                  <a:pos x="2" y="318"/>
                </a:cxn>
                <a:cxn ang="0">
                  <a:pos x="0" y="343"/>
                </a:cxn>
                <a:cxn ang="0">
                  <a:pos x="0" y="343"/>
                </a:cxn>
                <a:cxn ang="0">
                  <a:pos x="0" y="345"/>
                </a:cxn>
                <a:cxn ang="0">
                  <a:pos x="1" y="346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8" y="346"/>
                </a:cxn>
                <a:cxn ang="0">
                  <a:pos x="9" y="345"/>
                </a:cxn>
                <a:cxn ang="0">
                  <a:pos x="9" y="343"/>
                </a:cxn>
                <a:cxn ang="0">
                  <a:pos x="9" y="343"/>
                </a:cxn>
                <a:cxn ang="0">
                  <a:pos x="10" y="321"/>
                </a:cxn>
                <a:cxn ang="0">
                  <a:pos x="14" y="300"/>
                </a:cxn>
                <a:cxn ang="0">
                  <a:pos x="17" y="278"/>
                </a:cxn>
                <a:cxn ang="0">
                  <a:pos x="21" y="257"/>
                </a:cxn>
                <a:cxn ang="0">
                  <a:pos x="30" y="214"/>
                </a:cxn>
                <a:cxn ang="0">
                  <a:pos x="39" y="172"/>
                </a:cxn>
                <a:cxn ang="0">
                  <a:pos x="39" y="172"/>
                </a:cxn>
                <a:cxn ang="0">
                  <a:pos x="45" y="149"/>
                </a:cxn>
                <a:cxn ang="0">
                  <a:pos x="51" y="126"/>
                </a:cxn>
                <a:cxn ang="0">
                  <a:pos x="63" y="80"/>
                </a:cxn>
                <a:cxn ang="0">
                  <a:pos x="63" y="80"/>
                </a:cxn>
                <a:cxn ang="0">
                  <a:pos x="69" y="62"/>
                </a:cxn>
                <a:cxn ang="0">
                  <a:pos x="72" y="51"/>
                </a:cxn>
                <a:cxn ang="0">
                  <a:pos x="75" y="41"/>
                </a:cxn>
                <a:cxn ang="0">
                  <a:pos x="79" y="32"/>
                </a:cxn>
                <a:cxn ang="0">
                  <a:pos x="84" y="22"/>
                </a:cxn>
                <a:cxn ang="0">
                  <a:pos x="90" y="15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100" y="8"/>
                </a:cxn>
                <a:cxn ang="0">
                  <a:pos x="100" y="6"/>
                </a:cxn>
                <a:cxn ang="0">
                  <a:pos x="100" y="4"/>
                </a:cxn>
                <a:cxn ang="0">
                  <a:pos x="100" y="3"/>
                </a:cxn>
                <a:cxn ang="0">
                  <a:pos x="99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347">
                  <a:moveTo>
                    <a:pt x="93" y="1"/>
                  </a:moveTo>
                  <a:lnTo>
                    <a:pt x="93" y="1"/>
                  </a:lnTo>
                  <a:lnTo>
                    <a:pt x="87" y="5"/>
                  </a:lnTo>
                  <a:lnTo>
                    <a:pt x="83" y="9"/>
                  </a:lnTo>
                  <a:lnTo>
                    <a:pt x="79" y="13"/>
                  </a:lnTo>
                  <a:lnTo>
                    <a:pt x="76" y="18"/>
                  </a:lnTo>
                  <a:lnTo>
                    <a:pt x="70" y="30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50" y="9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0" y="168"/>
                  </a:lnTo>
                  <a:lnTo>
                    <a:pt x="25" y="193"/>
                  </a:lnTo>
                  <a:lnTo>
                    <a:pt x="16" y="245"/>
                  </a:lnTo>
                  <a:lnTo>
                    <a:pt x="16" y="245"/>
                  </a:lnTo>
                  <a:lnTo>
                    <a:pt x="5" y="294"/>
                  </a:lnTo>
                  <a:lnTo>
                    <a:pt x="2" y="318"/>
                  </a:lnTo>
                  <a:lnTo>
                    <a:pt x="0" y="343"/>
                  </a:lnTo>
                  <a:lnTo>
                    <a:pt x="0" y="343"/>
                  </a:lnTo>
                  <a:lnTo>
                    <a:pt x="0" y="345"/>
                  </a:lnTo>
                  <a:lnTo>
                    <a:pt x="1" y="346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8" y="346"/>
                  </a:lnTo>
                  <a:lnTo>
                    <a:pt x="9" y="345"/>
                  </a:lnTo>
                  <a:lnTo>
                    <a:pt x="9" y="343"/>
                  </a:lnTo>
                  <a:lnTo>
                    <a:pt x="9" y="343"/>
                  </a:lnTo>
                  <a:lnTo>
                    <a:pt x="10" y="321"/>
                  </a:lnTo>
                  <a:lnTo>
                    <a:pt x="14" y="300"/>
                  </a:lnTo>
                  <a:lnTo>
                    <a:pt x="17" y="278"/>
                  </a:lnTo>
                  <a:lnTo>
                    <a:pt x="21" y="257"/>
                  </a:lnTo>
                  <a:lnTo>
                    <a:pt x="30" y="214"/>
                  </a:lnTo>
                  <a:lnTo>
                    <a:pt x="39" y="172"/>
                  </a:lnTo>
                  <a:lnTo>
                    <a:pt x="39" y="172"/>
                  </a:lnTo>
                  <a:lnTo>
                    <a:pt x="45" y="149"/>
                  </a:lnTo>
                  <a:lnTo>
                    <a:pt x="51" y="126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9" y="62"/>
                  </a:lnTo>
                  <a:lnTo>
                    <a:pt x="72" y="51"/>
                  </a:lnTo>
                  <a:lnTo>
                    <a:pt x="75" y="41"/>
                  </a:lnTo>
                  <a:lnTo>
                    <a:pt x="79" y="32"/>
                  </a:lnTo>
                  <a:lnTo>
                    <a:pt x="84" y="22"/>
                  </a:lnTo>
                  <a:lnTo>
                    <a:pt x="90" y="15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0" name="Freeform 871"/>
            <p:cNvSpPr/>
            <p:nvPr/>
          </p:nvSpPr>
          <p:spPr bwMode="auto">
            <a:xfrm>
              <a:off x="4673601" y="1576388"/>
              <a:ext cx="50800" cy="1905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8" y="24"/>
                </a:cxn>
                <a:cxn ang="0">
                  <a:pos x="70" y="46"/>
                </a:cxn>
                <a:cxn ang="0">
                  <a:pos x="62" y="69"/>
                </a:cxn>
                <a:cxn ang="0">
                  <a:pos x="55" y="92"/>
                </a:cxn>
                <a:cxn ang="0">
                  <a:pos x="42" y="139"/>
                </a:cxn>
                <a:cxn ang="0">
                  <a:pos x="30" y="185"/>
                </a:cxn>
                <a:cxn ang="0">
                  <a:pos x="30" y="185"/>
                </a:cxn>
                <a:cxn ang="0">
                  <a:pos x="24" y="211"/>
                </a:cxn>
                <a:cxn ang="0">
                  <a:pos x="17" y="237"/>
                </a:cxn>
                <a:cxn ang="0">
                  <a:pos x="7" y="288"/>
                </a:cxn>
                <a:cxn ang="0">
                  <a:pos x="7" y="288"/>
                </a:cxn>
                <a:cxn ang="0">
                  <a:pos x="4" y="306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1" y="349"/>
                </a:cxn>
                <a:cxn ang="0">
                  <a:pos x="2" y="357"/>
                </a:cxn>
                <a:cxn ang="0">
                  <a:pos x="2" y="357"/>
                </a:cxn>
                <a:cxn ang="0">
                  <a:pos x="3" y="359"/>
                </a:cxn>
                <a:cxn ang="0">
                  <a:pos x="4" y="361"/>
                </a:cxn>
                <a:cxn ang="0">
                  <a:pos x="6" y="361"/>
                </a:cxn>
                <a:cxn ang="0">
                  <a:pos x="7" y="361"/>
                </a:cxn>
                <a:cxn ang="0">
                  <a:pos x="10" y="358"/>
                </a:cxn>
                <a:cxn ang="0">
                  <a:pos x="11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0" y="346"/>
                </a:cxn>
                <a:cxn ang="0">
                  <a:pos x="9" y="337"/>
                </a:cxn>
                <a:cxn ang="0">
                  <a:pos x="10" y="327"/>
                </a:cxn>
                <a:cxn ang="0">
                  <a:pos x="11" y="318"/>
                </a:cxn>
                <a:cxn ang="0">
                  <a:pos x="14" y="300"/>
                </a:cxn>
                <a:cxn ang="0">
                  <a:pos x="17" y="282"/>
                </a:cxn>
                <a:cxn ang="0">
                  <a:pos x="17" y="282"/>
                </a:cxn>
                <a:cxn ang="0">
                  <a:pos x="28" y="235"/>
                </a:cxn>
                <a:cxn ang="0">
                  <a:pos x="39" y="187"/>
                </a:cxn>
                <a:cxn ang="0">
                  <a:pos x="39" y="187"/>
                </a:cxn>
                <a:cxn ang="0">
                  <a:pos x="52" y="142"/>
                </a:cxn>
                <a:cxn ang="0">
                  <a:pos x="64" y="96"/>
                </a:cxn>
                <a:cxn ang="0">
                  <a:pos x="70" y="72"/>
                </a:cxn>
                <a:cxn ang="0">
                  <a:pos x="78" y="51"/>
                </a:cxn>
                <a:cxn ang="0">
                  <a:pos x="87" y="28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7" y="5"/>
                </a:cxn>
                <a:cxn ang="0">
                  <a:pos x="96" y="3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7" h="361">
                  <a:moveTo>
                    <a:pt x="88" y="2"/>
                  </a:moveTo>
                  <a:lnTo>
                    <a:pt x="88" y="2"/>
                  </a:lnTo>
                  <a:lnTo>
                    <a:pt x="78" y="24"/>
                  </a:lnTo>
                  <a:lnTo>
                    <a:pt x="70" y="46"/>
                  </a:lnTo>
                  <a:lnTo>
                    <a:pt x="62" y="69"/>
                  </a:lnTo>
                  <a:lnTo>
                    <a:pt x="55" y="92"/>
                  </a:lnTo>
                  <a:lnTo>
                    <a:pt x="42" y="139"/>
                  </a:lnTo>
                  <a:lnTo>
                    <a:pt x="30" y="185"/>
                  </a:lnTo>
                  <a:lnTo>
                    <a:pt x="30" y="185"/>
                  </a:lnTo>
                  <a:lnTo>
                    <a:pt x="24" y="211"/>
                  </a:lnTo>
                  <a:lnTo>
                    <a:pt x="17" y="237"/>
                  </a:lnTo>
                  <a:lnTo>
                    <a:pt x="7" y="288"/>
                  </a:lnTo>
                  <a:lnTo>
                    <a:pt x="7" y="288"/>
                  </a:lnTo>
                  <a:lnTo>
                    <a:pt x="4" y="306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1" y="349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3" y="359"/>
                  </a:lnTo>
                  <a:lnTo>
                    <a:pt x="4" y="361"/>
                  </a:lnTo>
                  <a:lnTo>
                    <a:pt x="6" y="361"/>
                  </a:lnTo>
                  <a:lnTo>
                    <a:pt x="7" y="361"/>
                  </a:lnTo>
                  <a:lnTo>
                    <a:pt x="10" y="358"/>
                  </a:lnTo>
                  <a:lnTo>
                    <a:pt x="11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0" y="346"/>
                  </a:lnTo>
                  <a:lnTo>
                    <a:pt x="9" y="337"/>
                  </a:lnTo>
                  <a:lnTo>
                    <a:pt x="10" y="327"/>
                  </a:lnTo>
                  <a:lnTo>
                    <a:pt x="11" y="318"/>
                  </a:lnTo>
                  <a:lnTo>
                    <a:pt x="14" y="300"/>
                  </a:lnTo>
                  <a:lnTo>
                    <a:pt x="17" y="282"/>
                  </a:lnTo>
                  <a:lnTo>
                    <a:pt x="17" y="282"/>
                  </a:lnTo>
                  <a:lnTo>
                    <a:pt x="28" y="235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52" y="142"/>
                  </a:lnTo>
                  <a:lnTo>
                    <a:pt x="64" y="96"/>
                  </a:lnTo>
                  <a:lnTo>
                    <a:pt x="70" y="72"/>
                  </a:lnTo>
                  <a:lnTo>
                    <a:pt x="78" y="51"/>
                  </a:lnTo>
                  <a:lnTo>
                    <a:pt x="87" y="28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7" y="5"/>
                  </a:lnTo>
                  <a:lnTo>
                    <a:pt x="96" y="3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1" name="Freeform 872"/>
            <p:cNvSpPr/>
            <p:nvPr/>
          </p:nvSpPr>
          <p:spPr bwMode="auto">
            <a:xfrm>
              <a:off x="4692651" y="1576388"/>
              <a:ext cx="61913" cy="204788"/>
            </a:xfrm>
            <a:custGeom>
              <a:avLst/>
              <a:gdLst/>
              <a:ahLst/>
              <a:cxnLst>
                <a:cxn ang="0">
                  <a:pos x="107" y="4"/>
                </a:cxn>
                <a:cxn ang="0">
                  <a:pos x="104" y="16"/>
                </a:cxn>
                <a:cxn ang="0">
                  <a:pos x="94" y="38"/>
                </a:cxn>
                <a:cxn ang="0">
                  <a:pos x="90" y="50"/>
                </a:cxn>
                <a:cxn ang="0">
                  <a:pos x="76" y="99"/>
                </a:cxn>
                <a:cxn ang="0">
                  <a:pos x="60" y="154"/>
                </a:cxn>
                <a:cxn ang="0">
                  <a:pos x="43" y="208"/>
                </a:cxn>
                <a:cxn ang="0">
                  <a:pos x="11" y="309"/>
                </a:cxn>
                <a:cxn ang="0">
                  <a:pos x="6" y="326"/>
                </a:cxn>
                <a:cxn ang="0">
                  <a:pos x="0" y="357"/>
                </a:cxn>
                <a:cxn ang="0">
                  <a:pos x="1" y="377"/>
                </a:cxn>
                <a:cxn ang="0">
                  <a:pos x="4" y="384"/>
                </a:cxn>
                <a:cxn ang="0">
                  <a:pos x="5" y="386"/>
                </a:cxn>
                <a:cxn ang="0">
                  <a:pos x="10" y="386"/>
                </a:cxn>
                <a:cxn ang="0">
                  <a:pos x="15" y="383"/>
                </a:cxn>
                <a:cxn ang="0">
                  <a:pos x="16" y="382"/>
                </a:cxn>
                <a:cxn ang="0">
                  <a:pos x="16" y="378"/>
                </a:cxn>
                <a:cxn ang="0">
                  <a:pos x="10" y="376"/>
                </a:cxn>
                <a:cxn ang="0">
                  <a:pos x="10" y="366"/>
                </a:cxn>
                <a:cxn ang="0">
                  <a:pos x="15" y="337"/>
                </a:cxn>
                <a:cxn ang="0">
                  <a:pos x="17" y="324"/>
                </a:cxn>
                <a:cxn ang="0">
                  <a:pos x="28" y="286"/>
                </a:cxn>
                <a:cxn ang="0">
                  <a:pos x="44" y="235"/>
                </a:cxn>
                <a:cxn ang="0">
                  <a:pos x="60" y="185"/>
                </a:cxn>
                <a:cxn ang="0">
                  <a:pos x="76" y="136"/>
                </a:cxn>
                <a:cxn ang="0">
                  <a:pos x="89" y="85"/>
                </a:cxn>
                <a:cxn ang="0">
                  <a:pos x="102" y="46"/>
                </a:cxn>
                <a:cxn ang="0">
                  <a:pos x="107" y="34"/>
                </a:cxn>
                <a:cxn ang="0">
                  <a:pos x="113" y="20"/>
                </a:cxn>
                <a:cxn ang="0">
                  <a:pos x="116" y="4"/>
                </a:cxn>
                <a:cxn ang="0">
                  <a:pos x="116" y="2"/>
                </a:cxn>
                <a:cxn ang="0">
                  <a:pos x="113" y="0"/>
                </a:cxn>
                <a:cxn ang="0">
                  <a:pos x="109" y="1"/>
                </a:cxn>
                <a:cxn ang="0">
                  <a:pos x="107" y="4"/>
                </a:cxn>
              </a:cxnLst>
              <a:rect l="0" t="0" r="r" b="b"/>
              <a:pathLst>
                <a:path w="116" h="386">
                  <a:moveTo>
                    <a:pt x="107" y="4"/>
                  </a:moveTo>
                  <a:lnTo>
                    <a:pt x="107" y="4"/>
                  </a:lnTo>
                  <a:lnTo>
                    <a:pt x="106" y="10"/>
                  </a:lnTo>
                  <a:lnTo>
                    <a:pt x="104" y="16"/>
                  </a:lnTo>
                  <a:lnTo>
                    <a:pt x="100" y="27"/>
                  </a:lnTo>
                  <a:lnTo>
                    <a:pt x="94" y="38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82" y="74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60" y="154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26" y="259"/>
                  </a:lnTo>
                  <a:lnTo>
                    <a:pt x="11" y="309"/>
                  </a:lnTo>
                  <a:lnTo>
                    <a:pt x="11" y="309"/>
                  </a:lnTo>
                  <a:lnTo>
                    <a:pt x="6" y="326"/>
                  </a:lnTo>
                  <a:lnTo>
                    <a:pt x="2" y="347"/>
                  </a:lnTo>
                  <a:lnTo>
                    <a:pt x="0" y="357"/>
                  </a:lnTo>
                  <a:lnTo>
                    <a:pt x="0" y="368"/>
                  </a:lnTo>
                  <a:lnTo>
                    <a:pt x="1" y="377"/>
                  </a:lnTo>
                  <a:lnTo>
                    <a:pt x="2" y="381"/>
                  </a:lnTo>
                  <a:lnTo>
                    <a:pt x="4" y="384"/>
                  </a:lnTo>
                  <a:lnTo>
                    <a:pt x="4" y="384"/>
                  </a:lnTo>
                  <a:lnTo>
                    <a:pt x="5" y="386"/>
                  </a:lnTo>
                  <a:lnTo>
                    <a:pt x="6" y="386"/>
                  </a:lnTo>
                  <a:lnTo>
                    <a:pt x="10" y="386"/>
                  </a:lnTo>
                  <a:lnTo>
                    <a:pt x="10" y="386"/>
                  </a:lnTo>
                  <a:lnTo>
                    <a:pt x="15" y="383"/>
                  </a:lnTo>
                  <a:lnTo>
                    <a:pt x="15" y="383"/>
                  </a:lnTo>
                  <a:lnTo>
                    <a:pt x="16" y="382"/>
                  </a:lnTo>
                  <a:lnTo>
                    <a:pt x="17" y="380"/>
                  </a:lnTo>
                  <a:lnTo>
                    <a:pt x="16" y="378"/>
                  </a:lnTo>
                  <a:lnTo>
                    <a:pt x="14" y="376"/>
                  </a:lnTo>
                  <a:lnTo>
                    <a:pt x="10" y="376"/>
                  </a:lnTo>
                  <a:lnTo>
                    <a:pt x="10" y="376"/>
                  </a:lnTo>
                  <a:lnTo>
                    <a:pt x="10" y="366"/>
                  </a:lnTo>
                  <a:lnTo>
                    <a:pt x="11" y="355"/>
                  </a:lnTo>
                  <a:lnTo>
                    <a:pt x="15" y="337"/>
                  </a:lnTo>
                  <a:lnTo>
                    <a:pt x="15" y="337"/>
                  </a:lnTo>
                  <a:lnTo>
                    <a:pt x="17" y="324"/>
                  </a:lnTo>
                  <a:lnTo>
                    <a:pt x="21" y="312"/>
                  </a:lnTo>
                  <a:lnTo>
                    <a:pt x="28" y="286"/>
                  </a:lnTo>
                  <a:lnTo>
                    <a:pt x="28" y="286"/>
                  </a:lnTo>
                  <a:lnTo>
                    <a:pt x="44" y="235"/>
                  </a:lnTo>
                  <a:lnTo>
                    <a:pt x="60" y="185"/>
                  </a:lnTo>
                  <a:lnTo>
                    <a:pt x="60" y="185"/>
                  </a:lnTo>
                  <a:lnTo>
                    <a:pt x="68" y="160"/>
                  </a:lnTo>
                  <a:lnTo>
                    <a:pt x="76" y="136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96" y="59"/>
                  </a:lnTo>
                  <a:lnTo>
                    <a:pt x="102" y="46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10" y="27"/>
                  </a:lnTo>
                  <a:lnTo>
                    <a:pt x="113" y="20"/>
                  </a:lnTo>
                  <a:lnTo>
                    <a:pt x="115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09" y="1"/>
                  </a:lnTo>
                  <a:lnTo>
                    <a:pt x="107" y="2"/>
                  </a:lnTo>
                  <a:lnTo>
                    <a:pt x="107" y="4"/>
                  </a:lnTo>
                  <a:lnTo>
                    <a:pt x="10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2" name="Freeform 873"/>
            <p:cNvSpPr/>
            <p:nvPr/>
          </p:nvSpPr>
          <p:spPr bwMode="auto">
            <a:xfrm>
              <a:off x="4725988" y="1582738"/>
              <a:ext cx="58738" cy="203200"/>
            </a:xfrm>
            <a:custGeom>
              <a:avLst/>
              <a:gdLst/>
              <a:ahLst/>
              <a:cxnLst>
                <a:cxn ang="0">
                  <a:pos x="103" y="2"/>
                </a:cxn>
                <a:cxn ang="0">
                  <a:pos x="91" y="19"/>
                </a:cxn>
                <a:cxn ang="0">
                  <a:pos x="84" y="38"/>
                </a:cxn>
                <a:cxn ang="0">
                  <a:pos x="74" y="77"/>
                </a:cxn>
                <a:cxn ang="0">
                  <a:pos x="66" y="105"/>
                </a:cxn>
                <a:cxn ang="0">
                  <a:pos x="50" y="161"/>
                </a:cxn>
                <a:cxn ang="0">
                  <a:pos x="42" y="188"/>
                </a:cxn>
                <a:cxn ang="0">
                  <a:pos x="27" y="244"/>
                </a:cxn>
                <a:cxn ang="0">
                  <a:pos x="15" y="301"/>
                </a:cxn>
                <a:cxn ang="0">
                  <a:pos x="4" y="339"/>
                </a:cxn>
                <a:cxn ang="0">
                  <a:pos x="1" y="358"/>
                </a:cxn>
                <a:cxn ang="0">
                  <a:pos x="2" y="378"/>
                </a:cxn>
                <a:cxn ang="0">
                  <a:pos x="2" y="380"/>
                </a:cxn>
                <a:cxn ang="0">
                  <a:pos x="5" y="382"/>
                </a:cxn>
                <a:cxn ang="0">
                  <a:pos x="10" y="381"/>
                </a:cxn>
                <a:cxn ang="0">
                  <a:pos x="11" y="378"/>
                </a:cxn>
                <a:cxn ang="0">
                  <a:pos x="11" y="375"/>
                </a:cxn>
                <a:cxn ang="0">
                  <a:pos x="11" y="356"/>
                </a:cxn>
                <a:cxn ang="0">
                  <a:pos x="15" y="334"/>
                </a:cxn>
                <a:cxn ang="0">
                  <a:pos x="26" y="294"/>
                </a:cxn>
                <a:cxn ang="0">
                  <a:pos x="37" y="246"/>
                </a:cxn>
                <a:cxn ang="0">
                  <a:pos x="49" y="199"/>
                </a:cxn>
                <a:cxn ang="0">
                  <a:pos x="61" y="153"/>
                </a:cxn>
                <a:cxn ang="0">
                  <a:pos x="75" y="106"/>
                </a:cxn>
                <a:cxn ang="0">
                  <a:pos x="91" y="54"/>
                </a:cxn>
                <a:cxn ang="0">
                  <a:pos x="98" y="30"/>
                </a:cxn>
                <a:cxn ang="0">
                  <a:pos x="102" y="20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0" y="3"/>
                </a:cxn>
                <a:cxn ang="0">
                  <a:pos x="108" y="1"/>
                </a:cxn>
                <a:cxn ang="0">
                  <a:pos x="105" y="1"/>
                </a:cxn>
                <a:cxn ang="0">
                  <a:pos x="103" y="2"/>
                </a:cxn>
              </a:cxnLst>
              <a:rect l="0" t="0" r="r" b="b"/>
              <a:pathLst>
                <a:path w="111" h="382">
                  <a:moveTo>
                    <a:pt x="103" y="2"/>
                  </a:moveTo>
                  <a:lnTo>
                    <a:pt x="103" y="2"/>
                  </a:lnTo>
                  <a:lnTo>
                    <a:pt x="97" y="11"/>
                  </a:lnTo>
                  <a:lnTo>
                    <a:pt x="91" y="19"/>
                  </a:lnTo>
                  <a:lnTo>
                    <a:pt x="87" y="28"/>
                  </a:lnTo>
                  <a:lnTo>
                    <a:pt x="84" y="38"/>
                  </a:lnTo>
                  <a:lnTo>
                    <a:pt x="80" y="57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66" y="105"/>
                  </a:lnTo>
                  <a:lnTo>
                    <a:pt x="58" y="133"/>
                  </a:lnTo>
                  <a:lnTo>
                    <a:pt x="50" y="161"/>
                  </a:lnTo>
                  <a:lnTo>
                    <a:pt x="42" y="188"/>
                  </a:lnTo>
                  <a:lnTo>
                    <a:pt x="42" y="188"/>
                  </a:lnTo>
                  <a:lnTo>
                    <a:pt x="33" y="216"/>
                  </a:lnTo>
                  <a:lnTo>
                    <a:pt x="27" y="244"/>
                  </a:lnTo>
                  <a:lnTo>
                    <a:pt x="15" y="301"/>
                  </a:lnTo>
                  <a:lnTo>
                    <a:pt x="15" y="301"/>
                  </a:lnTo>
                  <a:lnTo>
                    <a:pt x="10" y="320"/>
                  </a:lnTo>
                  <a:lnTo>
                    <a:pt x="4" y="339"/>
                  </a:lnTo>
                  <a:lnTo>
                    <a:pt x="2" y="349"/>
                  </a:lnTo>
                  <a:lnTo>
                    <a:pt x="1" y="358"/>
                  </a:lnTo>
                  <a:lnTo>
                    <a:pt x="0" y="368"/>
                  </a:lnTo>
                  <a:lnTo>
                    <a:pt x="2" y="378"/>
                  </a:lnTo>
                  <a:lnTo>
                    <a:pt x="2" y="378"/>
                  </a:lnTo>
                  <a:lnTo>
                    <a:pt x="2" y="380"/>
                  </a:lnTo>
                  <a:lnTo>
                    <a:pt x="4" y="381"/>
                  </a:lnTo>
                  <a:lnTo>
                    <a:pt x="5" y="382"/>
                  </a:lnTo>
                  <a:lnTo>
                    <a:pt x="7" y="381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1" y="378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0" y="366"/>
                  </a:lnTo>
                  <a:lnTo>
                    <a:pt x="11" y="356"/>
                  </a:lnTo>
                  <a:lnTo>
                    <a:pt x="12" y="345"/>
                  </a:lnTo>
                  <a:lnTo>
                    <a:pt x="15" y="334"/>
                  </a:lnTo>
                  <a:lnTo>
                    <a:pt x="21" y="313"/>
                  </a:lnTo>
                  <a:lnTo>
                    <a:pt x="26" y="294"/>
                  </a:lnTo>
                  <a:lnTo>
                    <a:pt x="26" y="294"/>
                  </a:lnTo>
                  <a:lnTo>
                    <a:pt x="37" y="246"/>
                  </a:lnTo>
                  <a:lnTo>
                    <a:pt x="43" y="222"/>
                  </a:lnTo>
                  <a:lnTo>
                    <a:pt x="49" y="199"/>
                  </a:lnTo>
                  <a:lnTo>
                    <a:pt x="49" y="199"/>
                  </a:lnTo>
                  <a:lnTo>
                    <a:pt x="61" y="153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96" y="42"/>
                  </a:lnTo>
                  <a:lnTo>
                    <a:pt x="98" y="30"/>
                  </a:lnTo>
                  <a:lnTo>
                    <a:pt x="100" y="25"/>
                  </a:lnTo>
                  <a:lnTo>
                    <a:pt x="102" y="20"/>
                  </a:lnTo>
                  <a:lnTo>
                    <a:pt x="105" y="15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1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5" y="1"/>
                  </a:lnTo>
                  <a:lnTo>
                    <a:pt x="103" y="2"/>
                  </a:lnTo>
                  <a:lnTo>
                    <a:pt x="10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3" name="Freeform 874"/>
            <p:cNvSpPr/>
            <p:nvPr/>
          </p:nvSpPr>
          <p:spPr bwMode="auto">
            <a:xfrm>
              <a:off x="4762501" y="1589088"/>
              <a:ext cx="49213" cy="16827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7" y="19"/>
                </a:cxn>
                <a:cxn ang="0">
                  <a:pos x="70" y="37"/>
                </a:cxn>
                <a:cxn ang="0">
                  <a:pos x="64" y="56"/>
                </a:cxn>
                <a:cxn ang="0">
                  <a:pos x="59" y="74"/>
                </a:cxn>
                <a:cxn ang="0">
                  <a:pos x="49" y="112"/>
                </a:cxn>
                <a:cxn ang="0">
                  <a:pos x="40" y="150"/>
                </a:cxn>
                <a:cxn ang="0">
                  <a:pos x="40" y="15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2" y="318"/>
                </a:cxn>
                <a:cxn ang="0">
                  <a:pos x="4" y="318"/>
                </a:cxn>
                <a:cxn ang="0">
                  <a:pos x="6" y="318"/>
                </a:cxn>
                <a:cxn ang="0">
                  <a:pos x="6" y="318"/>
                </a:cxn>
                <a:cxn ang="0">
                  <a:pos x="9" y="317"/>
                </a:cxn>
                <a:cxn ang="0">
                  <a:pos x="10" y="315"/>
                </a:cxn>
                <a:cxn ang="0">
                  <a:pos x="11" y="313"/>
                </a:cxn>
                <a:cxn ang="0">
                  <a:pos x="10" y="311"/>
                </a:cxn>
                <a:cxn ang="0">
                  <a:pos x="10" y="311"/>
                </a:cxn>
                <a:cxn ang="0">
                  <a:pos x="47" y="160"/>
                </a:cxn>
                <a:cxn ang="0">
                  <a:pos x="47" y="160"/>
                </a:cxn>
                <a:cxn ang="0">
                  <a:pos x="57" y="122"/>
                </a:cxn>
                <a:cxn ang="0">
                  <a:pos x="66" y="82"/>
                </a:cxn>
                <a:cxn ang="0">
                  <a:pos x="71" y="63"/>
                </a:cxn>
                <a:cxn ang="0">
                  <a:pos x="77" y="43"/>
                </a:cxn>
                <a:cxn ang="0">
                  <a:pos x="86" y="25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4" h="318">
                  <a:moveTo>
                    <a:pt x="86" y="2"/>
                  </a:moveTo>
                  <a:lnTo>
                    <a:pt x="86" y="2"/>
                  </a:lnTo>
                  <a:lnTo>
                    <a:pt x="77" y="19"/>
                  </a:lnTo>
                  <a:lnTo>
                    <a:pt x="70" y="37"/>
                  </a:lnTo>
                  <a:lnTo>
                    <a:pt x="64" y="56"/>
                  </a:lnTo>
                  <a:lnTo>
                    <a:pt x="59" y="74"/>
                  </a:lnTo>
                  <a:lnTo>
                    <a:pt x="49" y="112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2" y="318"/>
                  </a:lnTo>
                  <a:lnTo>
                    <a:pt x="4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9" y="317"/>
                  </a:lnTo>
                  <a:lnTo>
                    <a:pt x="10" y="315"/>
                  </a:lnTo>
                  <a:lnTo>
                    <a:pt x="11" y="313"/>
                  </a:lnTo>
                  <a:lnTo>
                    <a:pt x="10" y="311"/>
                  </a:lnTo>
                  <a:lnTo>
                    <a:pt x="10" y="311"/>
                  </a:lnTo>
                  <a:lnTo>
                    <a:pt x="47" y="160"/>
                  </a:lnTo>
                  <a:lnTo>
                    <a:pt x="47" y="160"/>
                  </a:lnTo>
                  <a:lnTo>
                    <a:pt x="57" y="122"/>
                  </a:lnTo>
                  <a:lnTo>
                    <a:pt x="66" y="82"/>
                  </a:lnTo>
                  <a:lnTo>
                    <a:pt x="71" y="63"/>
                  </a:lnTo>
                  <a:lnTo>
                    <a:pt x="77" y="43"/>
                  </a:lnTo>
                  <a:lnTo>
                    <a:pt x="86" y="25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4" name="Freeform 875"/>
            <p:cNvSpPr/>
            <p:nvPr/>
          </p:nvSpPr>
          <p:spPr bwMode="auto">
            <a:xfrm>
              <a:off x="4792663" y="1601788"/>
              <a:ext cx="31750" cy="13017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20"/>
                </a:cxn>
                <a:cxn ang="0">
                  <a:pos x="49" y="35"/>
                </a:cxn>
                <a:cxn ang="0">
                  <a:pos x="44" y="64"/>
                </a:cxn>
                <a:cxn ang="0">
                  <a:pos x="31" y="122"/>
                </a:cxn>
                <a:cxn ang="0">
                  <a:pos x="31" y="122"/>
                </a:cxn>
                <a:cxn ang="0">
                  <a:pos x="25" y="152"/>
                </a:cxn>
                <a:cxn ang="0">
                  <a:pos x="18" y="182"/>
                </a:cxn>
                <a:cxn ang="0">
                  <a:pos x="10" y="211"/>
                </a:cxn>
                <a:cxn ang="0">
                  <a:pos x="6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3" y="247"/>
                </a:cxn>
                <a:cxn ang="0">
                  <a:pos x="4" y="247"/>
                </a:cxn>
                <a:cxn ang="0">
                  <a:pos x="6" y="247"/>
                </a:cxn>
                <a:cxn ang="0">
                  <a:pos x="7" y="247"/>
                </a:cxn>
                <a:cxn ang="0">
                  <a:pos x="8" y="245"/>
                </a:cxn>
                <a:cxn ang="0">
                  <a:pos x="8" y="245"/>
                </a:cxn>
                <a:cxn ang="0">
                  <a:pos x="14" y="231"/>
                </a:cxn>
                <a:cxn ang="0">
                  <a:pos x="19" y="215"/>
                </a:cxn>
                <a:cxn ang="0">
                  <a:pos x="28" y="185"/>
                </a:cxn>
                <a:cxn ang="0">
                  <a:pos x="34" y="155"/>
                </a:cxn>
                <a:cxn ang="0">
                  <a:pos x="40" y="124"/>
                </a:cxn>
                <a:cxn ang="0">
                  <a:pos x="40" y="124"/>
                </a:cxn>
                <a:cxn ang="0">
                  <a:pos x="54" y="65"/>
                </a:cxn>
                <a:cxn ang="0">
                  <a:pos x="59" y="36"/>
                </a:cxn>
                <a:cxn ang="0">
                  <a:pos x="61" y="20"/>
                </a:cxn>
                <a:cxn ang="0">
                  <a:pos x="61" y="5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2"/>
                </a:cxn>
                <a:cxn ang="0">
                  <a:pos x="52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1" h="247">
                  <a:moveTo>
                    <a:pt x="51" y="5"/>
                  </a:moveTo>
                  <a:lnTo>
                    <a:pt x="51" y="5"/>
                  </a:lnTo>
                  <a:lnTo>
                    <a:pt x="51" y="20"/>
                  </a:lnTo>
                  <a:lnTo>
                    <a:pt x="49" y="35"/>
                  </a:lnTo>
                  <a:lnTo>
                    <a:pt x="44" y="64"/>
                  </a:lnTo>
                  <a:lnTo>
                    <a:pt x="31" y="122"/>
                  </a:lnTo>
                  <a:lnTo>
                    <a:pt x="31" y="122"/>
                  </a:lnTo>
                  <a:lnTo>
                    <a:pt x="25" y="152"/>
                  </a:lnTo>
                  <a:lnTo>
                    <a:pt x="18" y="182"/>
                  </a:lnTo>
                  <a:lnTo>
                    <a:pt x="10" y="211"/>
                  </a:lnTo>
                  <a:lnTo>
                    <a:pt x="6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3" y="247"/>
                  </a:lnTo>
                  <a:lnTo>
                    <a:pt x="4" y="247"/>
                  </a:lnTo>
                  <a:lnTo>
                    <a:pt x="6" y="247"/>
                  </a:lnTo>
                  <a:lnTo>
                    <a:pt x="7" y="247"/>
                  </a:lnTo>
                  <a:lnTo>
                    <a:pt x="8" y="245"/>
                  </a:lnTo>
                  <a:lnTo>
                    <a:pt x="8" y="245"/>
                  </a:lnTo>
                  <a:lnTo>
                    <a:pt x="14" y="231"/>
                  </a:lnTo>
                  <a:lnTo>
                    <a:pt x="19" y="215"/>
                  </a:lnTo>
                  <a:lnTo>
                    <a:pt x="28" y="185"/>
                  </a:lnTo>
                  <a:lnTo>
                    <a:pt x="34" y="155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54" y="65"/>
                  </a:lnTo>
                  <a:lnTo>
                    <a:pt x="59" y="36"/>
                  </a:lnTo>
                  <a:lnTo>
                    <a:pt x="61" y="20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2"/>
                  </a:lnTo>
                  <a:lnTo>
                    <a:pt x="52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5" name="Freeform 876"/>
            <p:cNvSpPr/>
            <p:nvPr/>
          </p:nvSpPr>
          <p:spPr bwMode="auto">
            <a:xfrm>
              <a:off x="4830763" y="1595438"/>
              <a:ext cx="12700" cy="904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26"/>
                </a:cxn>
                <a:cxn ang="0">
                  <a:pos x="13" y="46"/>
                </a:cxn>
                <a:cxn ang="0">
                  <a:pos x="8" y="86"/>
                </a:cxn>
                <a:cxn ang="0">
                  <a:pos x="0" y="167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9" y="167"/>
                </a:cxn>
                <a:cxn ang="0">
                  <a:pos x="9" y="167"/>
                </a:cxn>
                <a:cxn ang="0">
                  <a:pos x="18" y="86"/>
                </a:cxn>
                <a:cxn ang="0">
                  <a:pos x="22" y="46"/>
                </a:cxn>
                <a:cxn ang="0">
                  <a:pos x="23" y="26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4" h="171">
                  <a:moveTo>
                    <a:pt x="14" y="5"/>
                  </a:moveTo>
                  <a:lnTo>
                    <a:pt x="14" y="5"/>
                  </a:lnTo>
                  <a:lnTo>
                    <a:pt x="14" y="26"/>
                  </a:lnTo>
                  <a:lnTo>
                    <a:pt x="13" y="46"/>
                  </a:lnTo>
                  <a:lnTo>
                    <a:pt x="8" y="86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9" y="167"/>
                  </a:lnTo>
                  <a:lnTo>
                    <a:pt x="9" y="167"/>
                  </a:lnTo>
                  <a:lnTo>
                    <a:pt x="18" y="86"/>
                  </a:lnTo>
                  <a:lnTo>
                    <a:pt x="22" y="46"/>
                  </a:lnTo>
                  <a:lnTo>
                    <a:pt x="23" y="26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6" name="Freeform 877"/>
            <p:cNvSpPr/>
            <p:nvPr/>
          </p:nvSpPr>
          <p:spPr bwMode="auto">
            <a:xfrm>
              <a:off x="4433888" y="1717676"/>
              <a:ext cx="20638" cy="2381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3" y="10"/>
                </a:cxn>
                <a:cxn ang="0">
                  <a:pos x="12" y="20"/>
                </a:cxn>
                <a:cxn ang="0">
                  <a:pos x="8" y="25"/>
                </a:cxn>
                <a:cxn ang="0">
                  <a:pos x="4" y="30"/>
                </a:cxn>
                <a:cxn ang="0">
                  <a:pos x="1" y="3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7"/>
                </a:cxn>
                <a:cxn ang="0">
                  <a:pos x="13" y="32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47">
                  <a:moveTo>
                    <a:pt x="33" y="1"/>
                  </a:moveTo>
                  <a:lnTo>
                    <a:pt x="33" y="1"/>
                  </a:lnTo>
                  <a:lnTo>
                    <a:pt x="23" y="10"/>
                  </a:lnTo>
                  <a:lnTo>
                    <a:pt x="12" y="20"/>
                  </a:lnTo>
                  <a:lnTo>
                    <a:pt x="8" y="25"/>
                  </a:lnTo>
                  <a:lnTo>
                    <a:pt x="4" y="30"/>
                  </a:lnTo>
                  <a:lnTo>
                    <a:pt x="1" y="36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7" name="Freeform 878"/>
            <p:cNvSpPr/>
            <p:nvPr/>
          </p:nvSpPr>
          <p:spPr bwMode="auto">
            <a:xfrm>
              <a:off x="4479926" y="1717676"/>
              <a:ext cx="15875" cy="34925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1" y="17"/>
                </a:cxn>
                <a:cxn ang="0">
                  <a:pos x="5" y="30"/>
                </a:cxn>
                <a:cxn ang="0">
                  <a:pos x="3" y="37"/>
                </a:cxn>
                <a:cxn ang="0">
                  <a:pos x="1" y="46"/>
                </a:cxn>
                <a:cxn ang="0">
                  <a:pos x="0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0" y="47"/>
                </a:cxn>
                <a:cxn ang="0">
                  <a:pos x="14" y="33"/>
                </a:cxn>
                <a:cxn ang="0">
                  <a:pos x="20" y="20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8" h="67">
                  <a:moveTo>
                    <a:pt x="20" y="2"/>
                  </a:moveTo>
                  <a:lnTo>
                    <a:pt x="20" y="2"/>
                  </a:lnTo>
                  <a:lnTo>
                    <a:pt x="11" y="17"/>
                  </a:lnTo>
                  <a:lnTo>
                    <a:pt x="5" y="30"/>
                  </a:lnTo>
                  <a:lnTo>
                    <a:pt x="3" y="37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47"/>
                  </a:lnTo>
                  <a:lnTo>
                    <a:pt x="14" y="33"/>
                  </a:lnTo>
                  <a:lnTo>
                    <a:pt x="20" y="2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8" name="Freeform 879"/>
            <p:cNvSpPr/>
            <p:nvPr/>
          </p:nvSpPr>
          <p:spPr bwMode="auto">
            <a:xfrm>
              <a:off x="4521201" y="1730376"/>
              <a:ext cx="17463" cy="3492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19" y="18"/>
                </a:cxn>
                <a:cxn ang="0">
                  <a:pos x="14" y="3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22" y="35"/>
                </a:cxn>
                <a:cxn ang="0">
                  <a:pos x="29" y="21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5" h="66">
                  <a:moveTo>
                    <a:pt x="25" y="4"/>
                  </a:moveTo>
                  <a:lnTo>
                    <a:pt x="25" y="4"/>
                  </a:lnTo>
                  <a:lnTo>
                    <a:pt x="19" y="18"/>
                  </a:lnTo>
                  <a:lnTo>
                    <a:pt x="14" y="3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22" y="35"/>
                  </a:lnTo>
                  <a:lnTo>
                    <a:pt x="29" y="21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9" name="Freeform 880"/>
            <p:cNvSpPr/>
            <p:nvPr/>
          </p:nvSpPr>
          <p:spPr bwMode="auto">
            <a:xfrm>
              <a:off x="4184651" y="1482726"/>
              <a:ext cx="15875" cy="3810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0" y="3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2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9" y="38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9" y="4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72">
                  <a:moveTo>
                    <a:pt x="20" y="4"/>
                  </a:moveTo>
                  <a:lnTo>
                    <a:pt x="20" y="4"/>
                  </a:lnTo>
                  <a:lnTo>
                    <a:pt x="10" y="35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9" y="3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0" name="Freeform 881"/>
            <p:cNvSpPr/>
            <p:nvPr/>
          </p:nvSpPr>
          <p:spPr bwMode="auto">
            <a:xfrm>
              <a:off x="4214813" y="1498601"/>
              <a:ext cx="7938" cy="254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3" y="12"/>
                </a:cxn>
                <a:cxn ang="0">
                  <a:pos x="1" y="21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0" y="33"/>
                </a:cxn>
                <a:cxn ang="0">
                  <a:pos x="11" y="25"/>
                </a:cxn>
                <a:cxn ang="0">
                  <a:pos x="13" y="15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6" h="47">
                  <a:moveTo>
                    <a:pt x="8" y="2"/>
                  </a:moveTo>
                  <a:lnTo>
                    <a:pt x="8" y="2"/>
                  </a:lnTo>
                  <a:lnTo>
                    <a:pt x="3" y="12"/>
                  </a:lnTo>
                  <a:lnTo>
                    <a:pt x="1" y="21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33"/>
                  </a:lnTo>
                  <a:lnTo>
                    <a:pt x="11" y="25"/>
                  </a:lnTo>
                  <a:lnTo>
                    <a:pt x="13" y="1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1" name="Freeform 882"/>
            <p:cNvSpPr/>
            <p:nvPr/>
          </p:nvSpPr>
          <p:spPr bwMode="auto">
            <a:xfrm>
              <a:off x="4244976" y="1498601"/>
              <a:ext cx="9525" cy="25400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5" y="14"/>
                </a:cxn>
                <a:cxn ang="0">
                  <a:pos x="3" y="24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1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2" y="33"/>
                </a:cxn>
                <a:cxn ang="0">
                  <a:pos x="14" y="24"/>
                </a:cxn>
                <a:cxn ang="0">
                  <a:pos x="16" y="14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47">
                  <a:moveTo>
                    <a:pt x="7" y="4"/>
                  </a:moveTo>
                  <a:lnTo>
                    <a:pt x="7" y="4"/>
                  </a:lnTo>
                  <a:lnTo>
                    <a:pt x="5" y="14"/>
                  </a:lnTo>
                  <a:lnTo>
                    <a:pt x="3" y="24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2" y="33"/>
                  </a:lnTo>
                  <a:lnTo>
                    <a:pt x="14" y="24"/>
                  </a:lnTo>
                  <a:lnTo>
                    <a:pt x="16" y="1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2" name="Freeform 883"/>
            <p:cNvSpPr/>
            <p:nvPr/>
          </p:nvSpPr>
          <p:spPr bwMode="auto">
            <a:xfrm>
              <a:off x="4778376" y="1522413"/>
              <a:ext cx="9525" cy="31750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5" y="18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5" y="1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6" h="60">
                  <a:moveTo>
                    <a:pt x="6" y="4"/>
                  </a:moveTo>
                  <a:lnTo>
                    <a:pt x="6" y="4"/>
                  </a:lnTo>
                  <a:lnTo>
                    <a:pt x="5" y="18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5" y="1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3" name="Freeform 884"/>
            <p:cNvSpPr/>
            <p:nvPr/>
          </p:nvSpPr>
          <p:spPr bwMode="auto">
            <a:xfrm>
              <a:off x="4805363" y="1528763"/>
              <a:ext cx="12700" cy="31750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13" y="5"/>
                </a:cxn>
                <a:cxn ang="0">
                  <a:pos x="11" y="16"/>
                </a:cxn>
                <a:cxn ang="0">
                  <a:pos x="9" y="29"/>
                </a:cxn>
                <a:cxn ang="0">
                  <a:pos x="5" y="41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4" y="45"/>
                </a:cxn>
                <a:cxn ang="0">
                  <a:pos x="18" y="32"/>
                </a:cxn>
                <a:cxn ang="0">
                  <a:pos x="21" y="18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</a:cxnLst>
              <a:rect l="0" t="0" r="r" b="b"/>
              <a:pathLst>
                <a:path w="22" h="60">
                  <a:moveTo>
                    <a:pt x="13" y="5"/>
                  </a:moveTo>
                  <a:lnTo>
                    <a:pt x="13" y="5"/>
                  </a:lnTo>
                  <a:lnTo>
                    <a:pt x="11" y="16"/>
                  </a:lnTo>
                  <a:lnTo>
                    <a:pt x="9" y="29"/>
                  </a:lnTo>
                  <a:lnTo>
                    <a:pt x="5" y="41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4" y="45"/>
                  </a:lnTo>
                  <a:lnTo>
                    <a:pt x="18" y="32"/>
                  </a:lnTo>
                  <a:lnTo>
                    <a:pt x="21" y="18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4" name="Freeform 885"/>
            <p:cNvSpPr/>
            <p:nvPr/>
          </p:nvSpPr>
          <p:spPr bwMode="auto">
            <a:xfrm>
              <a:off x="4494213" y="1227138"/>
              <a:ext cx="20638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8"/>
                </a:cxn>
                <a:cxn ang="0">
                  <a:pos x="30" y="11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1" y="32"/>
                </a:cxn>
                <a:cxn ang="0">
                  <a:pos x="6" y="36"/>
                </a:cxn>
                <a:cxn ang="0">
                  <a:pos x="3" y="42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7" y="38"/>
                </a:cxn>
                <a:cxn ang="0">
                  <a:pos x="28" y="29"/>
                </a:cxn>
                <a:cxn ang="0">
                  <a:pos x="32" y="23"/>
                </a:cxn>
                <a:cxn ang="0">
                  <a:pos x="37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3">
                  <a:moveTo>
                    <a:pt x="32" y="5"/>
                  </a:moveTo>
                  <a:lnTo>
                    <a:pt x="32" y="5"/>
                  </a:lnTo>
                  <a:lnTo>
                    <a:pt x="31" y="8"/>
                  </a:lnTo>
                  <a:lnTo>
                    <a:pt x="30" y="11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1" y="32"/>
                  </a:lnTo>
                  <a:lnTo>
                    <a:pt x="6" y="36"/>
                  </a:lnTo>
                  <a:lnTo>
                    <a:pt x="3" y="42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7" y="38"/>
                  </a:lnTo>
                  <a:lnTo>
                    <a:pt x="28" y="29"/>
                  </a:lnTo>
                  <a:lnTo>
                    <a:pt x="32" y="23"/>
                  </a:lnTo>
                  <a:lnTo>
                    <a:pt x="37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5" name="Freeform 886"/>
            <p:cNvSpPr/>
            <p:nvPr/>
          </p:nvSpPr>
          <p:spPr bwMode="auto">
            <a:xfrm>
              <a:off x="4527551" y="1233488"/>
              <a:ext cx="20638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1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1" h="41">
                  <a:moveTo>
                    <a:pt x="33" y="2"/>
                  </a:moveTo>
                  <a:lnTo>
                    <a:pt x="33" y="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6" name="Freeform 887"/>
            <p:cNvSpPr/>
            <p:nvPr/>
          </p:nvSpPr>
          <p:spPr bwMode="auto">
            <a:xfrm>
              <a:off x="4564063" y="1230313"/>
              <a:ext cx="22225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11"/>
                </a:cxn>
                <a:cxn ang="0">
                  <a:pos x="27" y="16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1" y="36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7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2"/>
                </a:cxn>
                <a:cxn ang="0">
                  <a:pos x="30" y="31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4">
                  <a:moveTo>
                    <a:pt x="32" y="5"/>
                  </a:moveTo>
                  <a:lnTo>
                    <a:pt x="32" y="5"/>
                  </a:lnTo>
                  <a:lnTo>
                    <a:pt x="31" y="11"/>
                  </a:lnTo>
                  <a:lnTo>
                    <a:pt x="27" y="1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1" y="36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2"/>
                  </a:lnTo>
                  <a:lnTo>
                    <a:pt x="30" y="31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7" name="Freeform 888"/>
            <p:cNvSpPr>
              <a:spLocks noEditPoints="1"/>
            </p:cNvSpPr>
            <p:nvPr/>
          </p:nvSpPr>
          <p:spPr bwMode="auto">
            <a:xfrm>
              <a:off x="4124326" y="1127126"/>
              <a:ext cx="785813" cy="679450"/>
            </a:xfrm>
            <a:custGeom>
              <a:avLst/>
              <a:gdLst/>
              <a:ahLst/>
              <a:cxnLst>
                <a:cxn ang="0">
                  <a:pos x="634" y="1271"/>
                </a:cxn>
                <a:cxn ang="0">
                  <a:pos x="387" y="1234"/>
                </a:cxn>
                <a:cxn ang="0">
                  <a:pos x="279" y="1187"/>
                </a:cxn>
                <a:cxn ang="0">
                  <a:pos x="153" y="1083"/>
                </a:cxn>
                <a:cxn ang="0">
                  <a:pos x="66" y="954"/>
                </a:cxn>
                <a:cxn ang="0">
                  <a:pos x="17" y="807"/>
                </a:cxn>
                <a:cxn ang="0">
                  <a:pos x="1" y="598"/>
                </a:cxn>
                <a:cxn ang="0">
                  <a:pos x="25" y="439"/>
                </a:cxn>
                <a:cxn ang="0">
                  <a:pos x="63" y="319"/>
                </a:cxn>
                <a:cxn ang="0">
                  <a:pos x="107" y="205"/>
                </a:cxn>
                <a:cxn ang="0">
                  <a:pos x="207" y="99"/>
                </a:cxn>
                <a:cxn ang="0">
                  <a:pos x="338" y="36"/>
                </a:cxn>
                <a:cxn ang="0">
                  <a:pos x="560" y="4"/>
                </a:cxn>
                <a:cxn ang="0">
                  <a:pos x="748" y="0"/>
                </a:cxn>
                <a:cxn ang="0">
                  <a:pos x="830" y="3"/>
                </a:cxn>
                <a:cxn ang="0">
                  <a:pos x="977" y="24"/>
                </a:cxn>
                <a:cxn ang="0">
                  <a:pos x="1080" y="55"/>
                </a:cxn>
                <a:cxn ang="0">
                  <a:pos x="1243" y="152"/>
                </a:cxn>
                <a:cxn ang="0">
                  <a:pos x="1363" y="247"/>
                </a:cxn>
                <a:cxn ang="0">
                  <a:pos x="1435" y="371"/>
                </a:cxn>
                <a:cxn ang="0">
                  <a:pos x="1481" y="506"/>
                </a:cxn>
                <a:cxn ang="0">
                  <a:pos x="1480" y="666"/>
                </a:cxn>
                <a:cxn ang="0">
                  <a:pos x="1460" y="824"/>
                </a:cxn>
                <a:cxn ang="0">
                  <a:pos x="1402" y="976"/>
                </a:cxn>
                <a:cxn ang="0">
                  <a:pos x="1313" y="1099"/>
                </a:cxn>
                <a:cxn ang="0">
                  <a:pos x="1184" y="1204"/>
                </a:cxn>
                <a:cxn ang="0">
                  <a:pos x="1039" y="1257"/>
                </a:cxn>
                <a:cxn ang="0">
                  <a:pos x="808" y="1282"/>
                </a:cxn>
                <a:cxn ang="0">
                  <a:pos x="501" y="40"/>
                </a:cxn>
                <a:cxn ang="0">
                  <a:pos x="326" y="76"/>
                </a:cxn>
                <a:cxn ang="0">
                  <a:pos x="213" y="137"/>
                </a:cxn>
                <a:cxn ang="0">
                  <a:pos x="142" y="226"/>
                </a:cxn>
                <a:cxn ang="0">
                  <a:pos x="75" y="396"/>
                </a:cxn>
                <a:cxn ang="0">
                  <a:pos x="40" y="570"/>
                </a:cxn>
                <a:cxn ang="0">
                  <a:pos x="41" y="747"/>
                </a:cxn>
                <a:cxn ang="0">
                  <a:pos x="87" y="916"/>
                </a:cxn>
                <a:cxn ang="0">
                  <a:pos x="173" y="1051"/>
                </a:cxn>
                <a:cxn ang="0">
                  <a:pos x="310" y="1162"/>
                </a:cxn>
                <a:cxn ang="0">
                  <a:pos x="445" y="1210"/>
                </a:cxn>
                <a:cxn ang="0">
                  <a:pos x="791" y="1244"/>
                </a:cxn>
                <a:cxn ang="0">
                  <a:pos x="977" y="1230"/>
                </a:cxn>
                <a:cxn ang="0">
                  <a:pos x="1073" y="1215"/>
                </a:cxn>
                <a:cxn ang="0">
                  <a:pos x="1202" y="1150"/>
                </a:cxn>
                <a:cxn ang="0">
                  <a:pos x="1325" y="1029"/>
                </a:cxn>
                <a:cxn ang="0">
                  <a:pos x="1401" y="891"/>
                </a:cxn>
                <a:cxn ang="0">
                  <a:pos x="1444" y="708"/>
                </a:cxn>
                <a:cxn ang="0">
                  <a:pos x="1446" y="544"/>
                </a:cxn>
                <a:cxn ang="0">
                  <a:pos x="1395" y="376"/>
                </a:cxn>
                <a:cxn ang="0">
                  <a:pos x="1325" y="258"/>
                </a:cxn>
                <a:cxn ang="0">
                  <a:pos x="1268" y="211"/>
                </a:cxn>
                <a:cxn ang="0">
                  <a:pos x="1113" y="110"/>
                </a:cxn>
                <a:cxn ang="0">
                  <a:pos x="1046" y="84"/>
                </a:cxn>
                <a:cxn ang="0">
                  <a:pos x="939" y="51"/>
                </a:cxn>
                <a:cxn ang="0">
                  <a:pos x="751" y="36"/>
                </a:cxn>
                <a:cxn ang="0">
                  <a:pos x="700" y="36"/>
                </a:cxn>
              </a:cxnLst>
              <a:rect l="0" t="0" r="r" b="b"/>
              <a:pathLst>
                <a:path w="1484" h="1282">
                  <a:moveTo>
                    <a:pt x="779" y="1282"/>
                  </a:moveTo>
                  <a:lnTo>
                    <a:pt x="779" y="1282"/>
                  </a:lnTo>
                  <a:lnTo>
                    <a:pt x="740" y="1281"/>
                  </a:lnTo>
                  <a:lnTo>
                    <a:pt x="703" y="1279"/>
                  </a:lnTo>
                  <a:lnTo>
                    <a:pt x="668" y="1276"/>
                  </a:lnTo>
                  <a:lnTo>
                    <a:pt x="634" y="1271"/>
                  </a:lnTo>
                  <a:lnTo>
                    <a:pt x="634" y="1271"/>
                  </a:lnTo>
                  <a:lnTo>
                    <a:pt x="589" y="1264"/>
                  </a:lnTo>
                  <a:lnTo>
                    <a:pt x="543" y="1259"/>
                  </a:lnTo>
                  <a:lnTo>
                    <a:pt x="543" y="1259"/>
                  </a:lnTo>
                  <a:lnTo>
                    <a:pt x="480" y="1252"/>
                  </a:lnTo>
                  <a:lnTo>
                    <a:pt x="449" y="1248"/>
                  </a:lnTo>
                  <a:lnTo>
                    <a:pt x="418" y="1242"/>
                  </a:lnTo>
                  <a:lnTo>
                    <a:pt x="387" y="1234"/>
                  </a:lnTo>
                  <a:lnTo>
                    <a:pt x="357" y="1225"/>
                  </a:lnTo>
                  <a:lnTo>
                    <a:pt x="342" y="1220"/>
                  </a:lnTo>
                  <a:lnTo>
                    <a:pt x="328" y="1214"/>
                  </a:lnTo>
                  <a:lnTo>
                    <a:pt x="313" y="1206"/>
                  </a:lnTo>
                  <a:lnTo>
                    <a:pt x="300" y="1199"/>
                  </a:lnTo>
                  <a:lnTo>
                    <a:pt x="300" y="1199"/>
                  </a:lnTo>
                  <a:lnTo>
                    <a:pt x="279" y="1187"/>
                  </a:lnTo>
                  <a:lnTo>
                    <a:pt x="258" y="1173"/>
                  </a:lnTo>
                  <a:lnTo>
                    <a:pt x="239" y="1160"/>
                  </a:lnTo>
                  <a:lnTo>
                    <a:pt x="220" y="1145"/>
                  </a:lnTo>
                  <a:lnTo>
                    <a:pt x="202" y="1131"/>
                  </a:lnTo>
                  <a:lnTo>
                    <a:pt x="185" y="1115"/>
                  </a:lnTo>
                  <a:lnTo>
                    <a:pt x="168" y="1100"/>
                  </a:lnTo>
                  <a:lnTo>
                    <a:pt x="153" y="1083"/>
                  </a:lnTo>
                  <a:lnTo>
                    <a:pt x="138" y="1067"/>
                  </a:lnTo>
                  <a:lnTo>
                    <a:pt x="124" y="1049"/>
                  </a:lnTo>
                  <a:lnTo>
                    <a:pt x="110" y="1031"/>
                  </a:lnTo>
                  <a:lnTo>
                    <a:pt x="98" y="1013"/>
                  </a:lnTo>
                  <a:lnTo>
                    <a:pt x="86" y="993"/>
                  </a:lnTo>
                  <a:lnTo>
                    <a:pt x="75" y="973"/>
                  </a:lnTo>
                  <a:lnTo>
                    <a:pt x="66" y="954"/>
                  </a:lnTo>
                  <a:lnTo>
                    <a:pt x="56" y="933"/>
                  </a:lnTo>
                  <a:lnTo>
                    <a:pt x="56" y="933"/>
                  </a:lnTo>
                  <a:lnTo>
                    <a:pt x="46" y="908"/>
                  </a:lnTo>
                  <a:lnTo>
                    <a:pt x="37" y="882"/>
                  </a:lnTo>
                  <a:lnTo>
                    <a:pt x="29" y="857"/>
                  </a:lnTo>
                  <a:lnTo>
                    <a:pt x="22" y="832"/>
                  </a:lnTo>
                  <a:lnTo>
                    <a:pt x="17" y="807"/>
                  </a:lnTo>
                  <a:lnTo>
                    <a:pt x="12" y="784"/>
                  </a:lnTo>
                  <a:lnTo>
                    <a:pt x="9" y="759"/>
                  </a:lnTo>
                  <a:lnTo>
                    <a:pt x="6" y="735"/>
                  </a:lnTo>
                  <a:lnTo>
                    <a:pt x="3" y="711"/>
                  </a:lnTo>
                  <a:lnTo>
                    <a:pt x="1" y="688"/>
                  </a:lnTo>
                  <a:lnTo>
                    <a:pt x="0" y="643"/>
                  </a:lnTo>
                  <a:lnTo>
                    <a:pt x="1" y="598"/>
                  </a:lnTo>
                  <a:lnTo>
                    <a:pt x="3" y="556"/>
                  </a:lnTo>
                  <a:lnTo>
                    <a:pt x="3" y="556"/>
                  </a:lnTo>
                  <a:lnTo>
                    <a:pt x="6" y="532"/>
                  </a:lnTo>
                  <a:lnTo>
                    <a:pt x="9" y="508"/>
                  </a:lnTo>
                  <a:lnTo>
                    <a:pt x="14" y="485"/>
                  </a:lnTo>
                  <a:lnTo>
                    <a:pt x="19" y="462"/>
                  </a:lnTo>
                  <a:lnTo>
                    <a:pt x="25" y="439"/>
                  </a:lnTo>
                  <a:lnTo>
                    <a:pt x="32" y="418"/>
                  </a:lnTo>
                  <a:lnTo>
                    <a:pt x="47" y="372"/>
                  </a:lnTo>
                  <a:lnTo>
                    <a:pt x="50" y="363"/>
                  </a:lnTo>
                  <a:lnTo>
                    <a:pt x="50" y="363"/>
                  </a:lnTo>
                  <a:lnTo>
                    <a:pt x="56" y="342"/>
                  </a:lnTo>
                  <a:lnTo>
                    <a:pt x="63" y="319"/>
                  </a:lnTo>
                  <a:lnTo>
                    <a:pt x="63" y="319"/>
                  </a:lnTo>
                  <a:lnTo>
                    <a:pt x="72" y="288"/>
                  </a:lnTo>
                  <a:lnTo>
                    <a:pt x="81" y="259"/>
                  </a:lnTo>
                  <a:lnTo>
                    <a:pt x="86" y="245"/>
                  </a:lnTo>
                  <a:lnTo>
                    <a:pt x="93" y="231"/>
                  </a:lnTo>
                  <a:lnTo>
                    <a:pt x="100" y="218"/>
                  </a:lnTo>
                  <a:lnTo>
                    <a:pt x="107" y="205"/>
                  </a:lnTo>
                  <a:lnTo>
                    <a:pt x="107" y="205"/>
                  </a:lnTo>
                  <a:lnTo>
                    <a:pt x="120" y="188"/>
                  </a:lnTo>
                  <a:lnTo>
                    <a:pt x="133" y="170"/>
                  </a:lnTo>
                  <a:lnTo>
                    <a:pt x="146" y="154"/>
                  </a:lnTo>
                  <a:lnTo>
                    <a:pt x="161" y="139"/>
                  </a:lnTo>
                  <a:lnTo>
                    <a:pt x="175" y="125"/>
                  </a:lnTo>
                  <a:lnTo>
                    <a:pt x="191" y="112"/>
                  </a:lnTo>
                  <a:lnTo>
                    <a:pt x="207" y="99"/>
                  </a:lnTo>
                  <a:lnTo>
                    <a:pt x="223" y="88"/>
                  </a:lnTo>
                  <a:lnTo>
                    <a:pt x="241" y="78"/>
                  </a:lnTo>
                  <a:lnTo>
                    <a:pt x="258" y="67"/>
                  </a:lnTo>
                  <a:lnTo>
                    <a:pt x="277" y="59"/>
                  </a:lnTo>
                  <a:lnTo>
                    <a:pt x="297" y="51"/>
                  </a:lnTo>
                  <a:lnTo>
                    <a:pt x="317" y="44"/>
                  </a:lnTo>
                  <a:lnTo>
                    <a:pt x="338" y="36"/>
                  </a:lnTo>
                  <a:lnTo>
                    <a:pt x="360" y="31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427" y="18"/>
                  </a:lnTo>
                  <a:lnTo>
                    <a:pt x="472" y="11"/>
                  </a:lnTo>
                  <a:lnTo>
                    <a:pt x="516" y="7"/>
                  </a:lnTo>
                  <a:lnTo>
                    <a:pt x="560" y="4"/>
                  </a:lnTo>
                  <a:lnTo>
                    <a:pt x="606" y="2"/>
                  </a:lnTo>
                  <a:lnTo>
                    <a:pt x="651" y="1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6" y="0"/>
                  </a:lnTo>
                  <a:lnTo>
                    <a:pt x="747" y="0"/>
                  </a:lnTo>
                  <a:lnTo>
                    <a:pt x="748" y="0"/>
                  </a:lnTo>
                  <a:lnTo>
                    <a:pt x="748" y="0"/>
                  </a:lnTo>
                  <a:lnTo>
                    <a:pt x="750" y="0"/>
                  </a:lnTo>
                  <a:lnTo>
                    <a:pt x="751" y="0"/>
                  </a:lnTo>
                  <a:lnTo>
                    <a:pt x="751" y="0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30" y="3"/>
                  </a:lnTo>
                  <a:lnTo>
                    <a:pt x="868" y="5"/>
                  </a:lnTo>
                  <a:lnTo>
                    <a:pt x="905" y="8"/>
                  </a:lnTo>
                  <a:lnTo>
                    <a:pt x="923" y="11"/>
                  </a:lnTo>
                  <a:lnTo>
                    <a:pt x="941" y="14"/>
                  </a:lnTo>
                  <a:lnTo>
                    <a:pt x="941" y="14"/>
                  </a:lnTo>
                  <a:lnTo>
                    <a:pt x="959" y="19"/>
                  </a:lnTo>
                  <a:lnTo>
                    <a:pt x="977" y="24"/>
                  </a:lnTo>
                  <a:lnTo>
                    <a:pt x="1011" y="35"/>
                  </a:lnTo>
                  <a:lnTo>
                    <a:pt x="1011" y="35"/>
                  </a:lnTo>
                  <a:lnTo>
                    <a:pt x="1041" y="45"/>
                  </a:lnTo>
                  <a:lnTo>
                    <a:pt x="1041" y="45"/>
                  </a:lnTo>
                  <a:lnTo>
                    <a:pt x="1066" y="52"/>
                  </a:lnTo>
                  <a:lnTo>
                    <a:pt x="1066" y="52"/>
                  </a:lnTo>
                  <a:lnTo>
                    <a:pt x="1080" y="55"/>
                  </a:lnTo>
                  <a:lnTo>
                    <a:pt x="1094" y="59"/>
                  </a:lnTo>
                  <a:lnTo>
                    <a:pt x="1107" y="64"/>
                  </a:lnTo>
                  <a:lnTo>
                    <a:pt x="1120" y="70"/>
                  </a:lnTo>
                  <a:lnTo>
                    <a:pt x="1120" y="70"/>
                  </a:lnTo>
                  <a:lnTo>
                    <a:pt x="1189" y="116"/>
                  </a:lnTo>
                  <a:lnTo>
                    <a:pt x="1189" y="116"/>
                  </a:lnTo>
                  <a:lnTo>
                    <a:pt x="1243" y="152"/>
                  </a:lnTo>
                  <a:lnTo>
                    <a:pt x="1298" y="187"/>
                  </a:lnTo>
                  <a:lnTo>
                    <a:pt x="1298" y="187"/>
                  </a:lnTo>
                  <a:lnTo>
                    <a:pt x="1307" y="193"/>
                  </a:lnTo>
                  <a:lnTo>
                    <a:pt x="1317" y="200"/>
                  </a:lnTo>
                  <a:lnTo>
                    <a:pt x="1334" y="215"/>
                  </a:lnTo>
                  <a:lnTo>
                    <a:pt x="1350" y="230"/>
                  </a:lnTo>
                  <a:lnTo>
                    <a:pt x="1363" y="247"/>
                  </a:lnTo>
                  <a:lnTo>
                    <a:pt x="1377" y="264"/>
                  </a:lnTo>
                  <a:lnTo>
                    <a:pt x="1388" y="283"/>
                  </a:lnTo>
                  <a:lnTo>
                    <a:pt x="1398" y="301"/>
                  </a:lnTo>
                  <a:lnTo>
                    <a:pt x="1408" y="318"/>
                  </a:lnTo>
                  <a:lnTo>
                    <a:pt x="1415" y="334"/>
                  </a:lnTo>
                  <a:lnTo>
                    <a:pt x="1415" y="334"/>
                  </a:lnTo>
                  <a:lnTo>
                    <a:pt x="1435" y="371"/>
                  </a:lnTo>
                  <a:lnTo>
                    <a:pt x="1452" y="409"/>
                  </a:lnTo>
                  <a:lnTo>
                    <a:pt x="1461" y="429"/>
                  </a:lnTo>
                  <a:lnTo>
                    <a:pt x="1468" y="449"/>
                  </a:lnTo>
                  <a:lnTo>
                    <a:pt x="1474" y="469"/>
                  </a:lnTo>
                  <a:lnTo>
                    <a:pt x="1478" y="489"/>
                  </a:lnTo>
                  <a:lnTo>
                    <a:pt x="1478" y="489"/>
                  </a:lnTo>
                  <a:lnTo>
                    <a:pt x="1481" y="506"/>
                  </a:lnTo>
                  <a:lnTo>
                    <a:pt x="1483" y="523"/>
                  </a:lnTo>
                  <a:lnTo>
                    <a:pt x="1484" y="542"/>
                  </a:lnTo>
                  <a:lnTo>
                    <a:pt x="1484" y="560"/>
                  </a:lnTo>
                  <a:lnTo>
                    <a:pt x="1483" y="596"/>
                  </a:lnTo>
                  <a:lnTo>
                    <a:pt x="1481" y="632"/>
                  </a:lnTo>
                  <a:lnTo>
                    <a:pt x="1481" y="632"/>
                  </a:lnTo>
                  <a:lnTo>
                    <a:pt x="1480" y="666"/>
                  </a:lnTo>
                  <a:lnTo>
                    <a:pt x="1479" y="701"/>
                  </a:lnTo>
                  <a:lnTo>
                    <a:pt x="1479" y="701"/>
                  </a:lnTo>
                  <a:lnTo>
                    <a:pt x="1478" y="724"/>
                  </a:lnTo>
                  <a:lnTo>
                    <a:pt x="1475" y="749"/>
                  </a:lnTo>
                  <a:lnTo>
                    <a:pt x="1471" y="774"/>
                  </a:lnTo>
                  <a:lnTo>
                    <a:pt x="1466" y="799"/>
                  </a:lnTo>
                  <a:lnTo>
                    <a:pt x="1460" y="824"/>
                  </a:lnTo>
                  <a:lnTo>
                    <a:pt x="1453" y="848"/>
                  </a:lnTo>
                  <a:lnTo>
                    <a:pt x="1439" y="893"/>
                  </a:lnTo>
                  <a:lnTo>
                    <a:pt x="1439" y="893"/>
                  </a:lnTo>
                  <a:lnTo>
                    <a:pt x="1431" y="914"/>
                  </a:lnTo>
                  <a:lnTo>
                    <a:pt x="1422" y="936"/>
                  </a:lnTo>
                  <a:lnTo>
                    <a:pt x="1413" y="956"/>
                  </a:lnTo>
                  <a:lnTo>
                    <a:pt x="1402" y="976"/>
                  </a:lnTo>
                  <a:lnTo>
                    <a:pt x="1390" y="997"/>
                  </a:lnTo>
                  <a:lnTo>
                    <a:pt x="1377" y="1018"/>
                  </a:lnTo>
                  <a:lnTo>
                    <a:pt x="1362" y="1037"/>
                  </a:lnTo>
                  <a:lnTo>
                    <a:pt x="1347" y="1058"/>
                  </a:lnTo>
                  <a:lnTo>
                    <a:pt x="1347" y="1058"/>
                  </a:lnTo>
                  <a:lnTo>
                    <a:pt x="1330" y="1079"/>
                  </a:lnTo>
                  <a:lnTo>
                    <a:pt x="1313" y="1099"/>
                  </a:lnTo>
                  <a:lnTo>
                    <a:pt x="1296" y="1116"/>
                  </a:lnTo>
                  <a:lnTo>
                    <a:pt x="1278" y="1134"/>
                  </a:lnTo>
                  <a:lnTo>
                    <a:pt x="1260" y="1150"/>
                  </a:lnTo>
                  <a:lnTo>
                    <a:pt x="1242" y="1165"/>
                  </a:lnTo>
                  <a:lnTo>
                    <a:pt x="1222" y="1179"/>
                  </a:lnTo>
                  <a:lnTo>
                    <a:pt x="1204" y="1192"/>
                  </a:lnTo>
                  <a:lnTo>
                    <a:pt x="1184" y="1204"/>
                  </a:lnTo>
                  <a:lnTo>
                    <a:pt x="1164" y="1215"/>
                  </a:lnTo>
                  <a:lnTo>
                    <a:pt x="1145" y="1224"/>
                  </a:lnTo>
                  <a:lnTo>
                    <a:pt x="1124" y="1233"/>
                  </a:lnTo>
                  <a:lnTo>
                    <a:pt x="1103" y="1241"/>
                  </a:lnTo>
                  <a:lnTo>
                    <a:pt x="1082" y="1247"/>
                  </a:lnTo>
                  <a:lnTo>
                    <a:pt x="1061" y="1253"/>
                  </a:lnTo>
                  <a:lnTo>
                    <a:pt x="1039" y="1257"/>
                  </a:lnTo>
                  <a:lnTo>
                    <a:pt x="1039" y="1257"/>
                  </a:lnTo>
                  <a:lnTo>
                    <a:pt x="967" y="1268"/>
                  </a:lnTo>
                  <a:lnTo>
                    <a:pt x="933" y="1273"/>
                  </a:lnTo>
                  <a:lnTo>
                    <a:pt x="900" y="1276"/>
                  </a:lnTo>
                  <a:lnTo>
                    <a:pt x="869" y="1279"/>
                  </a:lnTo>
                  <a:lnTo>
                    <a:pt x="838" y="1280"/>
                  </a:lnTo>
                  <a:lnTo>
                    <a:pt x="808" y="1282"/>
                  </a:lnTo>
                  <a:lnTo>
                    <a:pt x="779" y="1282"/>
                  </a:lnTo>
                  <a:lnTo>
                    <a:pt x="779" y="1282"/>
                  </a:lnTo>
                  <a:close/>
                  <a:moveTo>
                    <a:pt x="653" y="36"/>
                  </a:moveTo>
                  <a:lnTo>
                    <a:pt x="653" y="36"/>
                  </a:lnTo>
                  <a:lnTo>
                    <a:pt x="604" y="36"/>
                  </a:lnTo>
                  <a:lnTo>
                    <a:pt x="553" y="37"/>
                  </a:lnTo>
                  <a:lnTo>
                    <a:pt x="501" y="40"/>
                  </a:lnTo>
                  <a:lnTo>
                    <a:pt x="475" y="44"/>
                  </a:lnTo>
                  <a:lnTo>
                    <a:pt x="450" y="47"/>
                  </a:lnTo>
                  <a:lnTo>
                    <a:pt x="424" y="51"/>
                  </a:lnTo>
                  <a:lnTo>
                    <a:pt x="399" y="55"/>
                  </a:lnTo>
                  <a:lnTo>
                    <a:pt x="374" y="61"/>
                  </a:lnTo>
                  <a:lnTo>
                    <a:pt x="350" y="67"/>
                  </a:lnTo>
                  <a:lnTo>
                    <a:pt x="326" y="76"/>
                  </a:lnTo>
                  <a:lnTo>
                    <a:pt x="302" y="84"/>
                  </a:lnTo>
                  <a:lnTo>
                    <a:pt x="279" y="94"/>
                  </a:lnTo>
                  <a:lnTo>
                    <a:pt x="257" y="106"/>
                  </a:lnTo>
                  <a:lnTo>
                    <a:pt x="257" y="106"/>
                  </a:lnTo>
                  <a:lnTo>
                    <a:pt x="242" y="115"/>
                  </a:lnTo>
                  <a:lnTo>
                    <a:pt x="226" y="125"/>
                  </a:lnTo>
                  <a:lnTo>
                    <a:pt x="213" y="137"/>
                  </a:lnTo>
                  <a:lnTo>
                    <a:pt x="200" y="148"/>
                  </a:lnTo>
                  <a:lnTo>
                    <a:pt x="189" y="160"/>
                  </a:lnTo>
                  <a:lnTo>
                    <a:pt x="178" y="172"/>
                  </a:lnTo>
                  <a:lnTo>
                    <a:pt x="167" y="186"/>
                  </a:lnTo>
                  <a:lnTo>
                    <a:pt x="158" y="199"/>
                  </a:lnTo>
                  <a:lnTo>
                    <a:pt x="150" y="212"/>
                  </a:lnTo>
                  <a:lnTo>
                    <a:pt x="142" y="226"/>
                  </a:lnTo>
                  <a:lnTo>
                    <a:pt x="128" y="254"/>
                  </a:lnTo>
                  <a:lnTo>
                    <a:pt x="116" y="282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95" y="340"/>
                  </a:lnTo>
                  <a:lnTo>
                    <a:pt x="95" y="340"/>
                  </a:lnTo>
                  <a:lnTo>
                    <a:pt x="75" y="396"/>
                  </a:lnTo>
                  <a:lnTo>
                    <a:pt x="66" y="424"/>
                  </a:lnTo>
                  <a:lnTo>
                    <a:pt x="57" y="453"/>
                  </a:lnTo>
                  <a:lnTo>
                    <a:pt x="50" y="482"/>
                  </a:lnTo>
                  <a:lnTo>
                    <a:pt x="45" y="511"/>
                  </a:lnTo>
                  <a:lnTo>
                    <a:pt x="41" y="540"/>
                  </a:lnTo>
                  <a:lnTo>
                    <a:pt x="40" y="570"/>
                  </a:lnTo>
                  <a:lnTo>
                    <a:pt x="40" y="570"/>
                  </a:lnTo>
                  <a:lnTo>
                    <a:pt x="38" y="617"/>
                  </a:lnTo>
                  <a:lnTo>
                    <a:pt x="38" y="617"/>
                  </a:lnTo>
                  <a:lnTo>
                    <a:pt x="37" y="661"/>
                  </a:lnTo>
                  <a:lnTo>
                    <a:pt x="37" y="683"/>
                  </a:lnTo>
                  <a:lnTo>
                    <a:pt x="38" y="704"/>
                  </a:lnTo>
                  <a:lnTo>
                    <a:pt x="39" y="726"/>
                  </a:lnTo>
                  <a:lnTo>
                    <a:pt x="41" y="747"/>
                  </a:lnTo>
                  <a:lnTo>
                    <a:pt x="44" y="769"/>
                  </a:lnTo>
                  <a:lnTo>
                    <a:pt x="49" y="791"/>
                  </a:lnTo>
                  <a:lnTo>
                    <a:pt x="49" y="791"/>
                  </a:lnTo>
                  <a:lnTo>
                    <a:pt x="63" y="842"/>
                  </a:lnTo>
                  <a:lnTo>
                    <a:pt x="70" y="866"/>
                  </a:lnTo>
                  <a:lnTo>
                    <a:pt x="78" y="891"/>
                  </a:lnTo>
                  <a:lnTo>
                    <a:pt x="87" y="916"/>
                  </a:lnTo>
                  <a:lnTo>
                    <a:pt x="98" y="940"/>
                  </a:lnTo>
                  <a:lnTo>
                    <a:pt x="110" y="963"/>
                  </a:lnTo>
                  <a:lnTo>
                    <a:pt x="124" y="986"/>
                  </a:lnTo>
                  <a:lnTo>
                    <a:pt x="124" y="986"/>
                  </a:lnTo>
                  <a:lnTo>
                    <a:pt x="139" y="1008"/>
                  </a:lnTo>
                  <a:lnTo>
                    <a:pt x="156" y="1030"/>
                  </a:lnTo>
                  <a:lnTo>
                    <a:pt x="173" y="1051"/>
                  </a:lnTo>
                  <a:lnTo>
                    <a:pt x="191" y="1070"/>
                  </a:lnTo>
                  <a:lnTo>
                    <a:pt x="210" y="1088"/>
                  </a:lnTo>
                  <a:lnTo>
                    <a:pt x="228" y="1106"/>
                  </a:lnTo>
                  <a:lnTo>
                    <a:pt x="248" y="1121"/>
                  </a:lnTo>
                  <a:lnTo>
                    <a:pt x="269" y="1136"/>
                  </a:lnTo>
                  <a:lnTo>
                    <a:pt x="288" y="1149"/>
                  </a:lnTo>
                  <a:lnTo>
                    <a:pt x="310" y="1162"/>
                  </a:lnTo>
                  <a:lnTo>
                    <a:pt x="332" y="1173"/>
                  </a:lnTo>
                  <a:lnTo>
                    <a:pt x="354" y="1184"/>
                  </a:lnTo>
                  <a:lnTo>
                    <a:pt x="376" y="1192"/>
                  </a:lnTo>
                  <a:lnTo>
                    <a:pt x="398" y="1199"/>
                  </a:lnTo>
                  <a:lnTo>
                    <a:pt x="421" y="1205"/>
                  </a:lnTo>
                  <a:lnTo>
                    <a:pt x="445" y="1210"/>
                  </a:lnTo>
                  <a:lnTo>
                    <a:pt x="445" y="1210"/>
                  </a:lnTo>
                  <a:lnTo>
                    <a:pt x="525" y="1222"/>
                  </a:lnTo>
                  <a:lnTo>
                    <a:pt x="567" y="1228"/>
                  </a:lnTo>
                  <a:lnTo>
                    <a:pt x="611" y="1233"/>
                  </a:lnTo>
                  <a:lnTo>
                    <a:pt x="654" y="1238"/>
                  </a:lnTo>
                  <a:lnTo>
                    <a:pt x="700" y="1241"/>
                  </a:lnTo>
                  <a:lnTo>
                    <a:pt x="746" y="1243"/>
                  </a:lnTo>
                  <a:lnTo>
                    <a:pt x="791" y="1244"/>
                  </a:lnTo>
                  <a:lnTo>
                    <a:pt x="791" y="1244"/>
                  </a:lnTo>
                  <a:lnTo>
                    <a:pt x="843" y="1243"/>
                  </a:lnTo>
                  <a:lnTo>
                    <a:pt x="843" y="1243"/>
                  </a:lnTo>
                  <a:lnTo>
                    <a:pt x="879" y="1241"/>
                  </a:lnTo>
                  <a:lnTo>
                    <a:pt x="913" y="1239"/>
                  </a:lnTo>
                  <a:lnTo>
                    <a:pt x="946" y="1234"/>
                  </a:lnTo>
                  <a:lnTo>
                    <a:pt x="977" y="1230"/>
                  </a:lnTo>
                  <a:lnTo>
                    <a:pt x="977" y="1230"/>
                  </a:lnTo>
                  <a:lnTo>
                    <a:pt x="1005" y="1227"/>
                  </a:lnTo>
                  <a:lnTo>
                    <a:pt x="1005" y="1227"/>
                  </a:lnTo>
                  <a:lnTo>
                    <a:pt x="1025" y="1225"/>
                  </a:lnTo>
                  <a:lnTo>
                    <a:pt x="1045" y="1222"/>
                  </a:lnTo>
                  <a:lnTo>
                    <a:pt x="1065" y="1218"/>
                  </a:lnTo>
                  <a:lnTo>
                    <a:pt x="1073" y="1215"/>
                  </a:lnTo>
                  <a:lnTo>
                    <a:pt x="1082" y="1212"/>
                  </a:lnTo>
                  <a:lnTo>
                    <a:pt x="1082" y="1212"/>
                  </a:lnTo>
                  <a:lnTo>
                    <a:pt x="1109" y="1200"/>
                  </a:lnTo>
                  <a:lnTo>
                    <a:pt x="1135" y="1189"/>
                  </a:lnTo>
                  <a:lnTo>
                    <a:pt x="1159" y="1176"/>
                  </a:lnTo>
                  <a:lnTo>
                    <a:pt x="1181" y="1163"/>
                  </a:lnTo>
                  <a:lnTo>
                    <a:pt x="1202" y="1150"/>
                  </a:lnTo>
                  <a:lnTo>
                    <a:pt x="1220" y="1136"/>
                  </a:lnTo>
                  <a:lnTo>
                    <a:pt x="1238" y="1121"/>
                  </a:lnTo>
                  <a:lnTo>
                    <a:pt x="1254" y="1106"/>
                  </a:lnTo>
                  <a:lnTo>
                    <a:pt x="1254" y="1106"/>
                  </a:lnTo>
                  <a:lnTo>
                    <a:pt x="1291" y="1070"/>
                  </a:lnTo>
                  <a:lnTo>
                    <a:pt x="1308" y="1050"/>
                  </a:lnTo>
                  <a:lnTo>
                    <a:pt x="1325" y="1029"/>
                  </a:lnTo>
                  <a:lnTo>
                    <a:pt x="1341" y="1008"/>
                  </a:lnTo>
                  <a:lnTo>
                    <a:pt x="1357" y="986"/>
                  </a:lnTo>
                  <a:lnTo>
                    <a:pt x="1370" y="963"/>
                  </a:lnTo>
                  <a:lnTo>
                    <a:pt x="1383" y="939"/>
                  </a:lnTo>
                  <a:lnTo>
                    <a:pt x="1383" y="939"/>
                  </a:lnTo>
                  <a:lnTo>
                    <a:pt x="1392" y="915"/>
                  </a:lnTo>
                  <a:lnTo>
                    <a:pt x="1401" y="891"/>
                  </a:lnTo>
                  <a:lnTo>
                    <a:pt x="1409" y="868"/>
                  </a:lnTo>
                  <a:lnTo>
                    <a:pt x="1416" y="844"/>
                  </a:lnTo>
                  <a:lnTo>
                    <a:pt x="1427" y="795"/>
                  </a:lnTo>
                  <a:lnTo>
                    <a:pt x="1438" y="749"/>
                  </a:lnTo>
                  <a:lnTo>
                    <a:pt x="1438" y="749"/>
                  </a:lnTo>
                  <a:lnTo>
                    <a:pt x="1442" y="729"/>
                  </a:lnTo>
                  <a:lnTo>
                    <a:pt x="1444" y="708"/>
                  </a:lnTo>
                  <a:lnTo>
                    <a:pt x="1446" y="686"/>
                  </a:lnTo>
                  <a:lnTo>
                    <a:pt x="1447" y="664"/>
                  </a:lnTo>
                  <a:lnTo>
                    <a:pt x="1447" y="620"/>
                  </a:lnTo>
                  <a:lnTo>
                    <a:pt x="1446" y="577"/>
                  </a:lnTo>
                  <a:lnTo>
                    <a:pt x="1446" y="577"/>
                  </a:lnTo>
                  <a:lnTo>
                    <a:pt x="1446" y="544"/>
                  </a:lnTo>
                  <a:lnTo>
                    <a:pt x="1446" y="544"/>
                  </a:lnTo>
                  <a:lnTo>
                    <a:pt x="1444" y="521"/>
                  </a:lnTo>
                  <a:lnTo>
                    <a:pt x="1441" y="500"/>
                  </a:lnTo>
                  <a:lnTo>
                    <a:pt x="1436" y="479"/>
                  </a:lnTo>
                  <a:lnTo>
                    <a:pt x="1430" y="458"/>
                  </a:lnTo>
                  <a:lnTo>
                    <a:pt x="1422" y="437"/>
                  </a:lnTo>
                  <a:lnTo>
                    <a:pt x="1414" y="417"/>
                  </a:lnTo>
                  <a:lnTo>
                    <a:pt x="1395" y="376"/>
                  </a:lnTo>
                  <a:lnTo>
                    <a:pt x="1388" y="361"/>
                  </a:lnTo>
                  <a:lnTo>
                    <a:pt x="1388" y="361"/>
                  </a:lnTo>
                  <a:lnTo>
                    <a:pt x="1378" y="340"/>
                  </a:lnTo>
                  <a:lnTo>
                    <a:pt x="1367" y="319"/>
                  </a:lnTo>
                  <a:lnTo>
                    <a:pt x="1355" y="297"/>
                  </a:lnTo>
                  <a:lnTo>
                    <a:pt x="1340" y="278"/>
                  </a:lnTo>
                  <a:lnTo>
                    <a:pt x="1325" y="258"/>
                  </a:lnTo>
                  <a:lnTo>
                    <a:pt x="1317" y="249"/>
                  </a:lnTo>
                  <a:lnTo>
                    <a:pt x="1308" y="239"/>
                  </a:lnTo>
                  <a:lnTo>
                    <a:pt x="1299" y="232"/>
                  </a:lnTo>
                  <a:lnTo>
                    <a:pt x="1289" y="224"/>
                  </a:lnTo>
                  <a:lnTo>
                    <a:pt x="1278" y="218"/>
                  </a:lnTo>
                  <a:lnTo>
                    <a:pt x="1268" y="211"/>
                  </a:lnTo>
                  <a:lnTo>
                    <a:pt x="1268" y="211"/>
                  </a:lnTo>
                  <a:lnTo>
                    <a:pt x="1242" y="197"/>
                  </a:lnTo>
                  <a:lnTo>
                    <a:pt x="1217" y="181"/>
                  </a:lnTo>
                  <a:lnTo>
                    <a:pt x="1193" y="165"/>
                  </a:lnTo>
                  <a:lnTo>
                    <a:pt x="1169" y="148"/>
                  </a:lnTo>
                  <a:lnTo>
                    <a:pt x="1169" y="148"/>
                  </a:lnTo>
                  <a:lnTo>
                    <a:pt x="1141" y="129"/>
                  </a:lnTo>
                  <a:lnTo>
                    <a:pt x="1113" y="110"/>
                  </a:lnTo>
                  <a:lnTo>
                    <a:pt x="1113" y="110"/>
                  </a:lnTo>
                  <a:lnTo>
                    <a:pt x="1105" y="105"/>
                  </a:lnTo>
                  <a:lnTo>
                    <a:pt x="1097" y="101"/>
                  </a:lnTo>
                  <a:lnTo>
                    <a:pt x="1080" y="94"/>
                  </a:lnTo>
                  <a:lnTo>
                    <a:pt x="1063" y="89"/>
                  </a:lnTo>
                  <a:lnTo>
                    <a:pt x="1046" y="84"/>
                  </a:lnTo>
                  <a:lnTo>
                    <a:pt x="1046" y="84"/>
                  </a:lnTo>
                  <a:lnTo>
                    <a:pt x="1017" y="77"/>
                  </a:lnTo>
                  <a:lnTo>
                    <a:pt x="1017" y="77"/>
                  </a:lnTo>
                  <a:lnTo>
                    <a:pt x="989" y="66"/>
                  </a:lnTo>
                  <a:lnTo>
                    <a:pt x="989" y="66"/>
                  </a:lnTo>
                  <a:lnTo>
                    <a:pt x="972" y="61"/>
                  </a:lnTo>
                  <a:lnTo>
                    <a:pt x="956" y="55"/>
                  </a:lnTo>
                  <a:lnTo>
                    <a:pt x="939" y="51"/>
                  </a:lnTo>
                  <a:lnTo>
                    <a:pt x="922" y="49"/>
                  </a:lnTo>
                  <a:lnTo>
                    <a:pt x="922" y="49"/>
                  </a:lnTo>
                  <a:lnTo>
                    <a:pt x="857" y="44"/>
                  </a:lnTo>
                  <a:lnTo>
                    <a:pt x="857" y="44"/>
                  </a:lnTo>
                  <a:lnTo>
                    <a:pt x="805" y="39"/>
                  </a:lnTo>
                  <a:lnTo>
                    <a:pt x="751" y="36"/>
                  </a:lnTo>
                  <a:lnTo>
                    <a:pt x="751" y="36"/>
                  </a:lnTo>
                  <a:lnTo>
                    <a:pt x="749" y="36"/>
                  </a:lnTo>
                  <a:lnTo>
                    <a:pt x="748" y="35"/>
                  </a:lnTo>
                  <a:lnTo>
                    <a:pt x="748" y="36"/>
                  </a:lnTo>
                  <a:lnTo>
                    <a:pt x="748" y="36"/>
                  </a:lnTo>
                  <a:lnTo>
                    <a:pt x="744" y="36"/>
                  </a:lnTo>
                  <a:lnTo>
                    <a:pt x="744" y="36"/>
                  </a:lnTo>
                  <a:lnTo>
                    <a:pt x="700" y="36"/>
                  </a:lnTo>
                  <a:lnTo>
                    <a:pt x="700" y="36"/>
                  </a:lnTo>
                  <a:lnTo>
                    <a:pt x="653" y="36"/>
                  </a:lnTo>
                  <a:lnTo>
                    <a:pt x="65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8" name="Freeform 889"/>
            <p:cNvSpPr>
              <a:spLocks noEditPoints="1"/>
            </p:cNvSpPr>
            <p:nvPr/>
          </p:nvSpPr>
          <p:spPr bwMode="auto">
            <a:xfrm>
              <a:off x="4303713" y="1290638"/>
              <a:ext cx="425450" cy="342900"/>
            </a:xfrm>
            <a:custGeom>
              <a:avLst/>
              <a:gdLst/>
              <a:ahLst/>
              <a:cxnLst>
                <a:cxn ang="0">
                  <a:pos x="345" y="637"/>
                </a:cxn>
                <a:cxn ang="0">
                  <a:pos x="242" y="623"/>
                </a:cxn>
                <a:cxn ang="0">
                  <a:pos x="163" y="597"/>
                </a:cxn>
                <a:cxn ang="0">
                  <a:pos x="98" y="559"/>
                </a:cxn>
                <a:cxn ang="0">
                  <a:pos x="51" y="512"/>
                </a:cxn>
                <a:cxn ang="0">
                  <a:pos x="15" y="430"/>
                </a:cxn>
                <a:cxn ang="0">
                  <a:pos x="1" y="302"/>
                </a:cxn>
                <a:cxn ang="0">
                  <a:pos x="1" y="238"/>
                </a:cxn>
                <a:cxn ang="0">
                  <a:pos x="4" y="181"/>
                </a:cxn>
                <a:cxn ang="0">
                  <a:pos x="34" y="116"/>
                </a:cxn>
                <a:cxn ang="0">
                  <a:pos x="69" y="80"/>
                </a:cxn>
                <a:cxn ang="0">
                  <a:pos x="146" y="34"/>
                </a:cxn>
                <a:cxn ang="0">
                  <a:pos x="233" y="8"/>
                </a:cxn>
                <a:cxn ang="0">
                  <a:pos x="314" y="2"/>
                </a:cxn>
                <a:cxn ang="0">
                  <a:pos x="364" y="1"/>
                </a:cxn>
                <a:cxn ang="0">
                  <a:pos x="383" y="4"/>
                </a:cxn>
                <a:cxn ang="0">
                  <a:pos x="435" y="1"/>
                </a:cxn>
                <a:cxn ang="0">
                  <a:pos x="520" y="16"/>
                </a:cxn>
                <a:cxn ang="0">
                  <a:pos x="633" y="63"/>
                </a:cxn>
                <a:cxn ang="0">
                  <a:pos x="725" y="119"/>
                </a:cxn>
                <a:cxn ang="0">
                  <a:pos x="782" y="179"/>
                </a:cxn>
                <a:cxn ang="0">
                  <a:pos x="802" y="245"/>
                </a:cxn>
                <a:cxn ang="0">
                  <a:pos x="803" y="343"/>
                </a:cxn>
                <a:cxn ang="0">
                  <a:pos x="788" y="412"/>
                </a:cxn>
                <a:cxn ang="0">
                  <a:pos x="743" y="494"/>
                </a:cxn>
                <a:cxn ang="0">
                  <a:pos x="676" y="567"/>
                </a:cxn>
                <a:cxn ang="0">
                  <a:pos x="602" y="616"/>
                </a:cxn>
                <a:cxn ang="0">
                  <a:pos x="486" y="645"/>
                </a:cxn>
                <a:cxn ang="0">
                  <a:pos x="312" y="36"/>
                </a:cxn>
                <a:cxn ang="0">
                  <a:pos x="249" y="42"/>
                </a:cxn>
                <a:cxn ang="0">
                  <a:pos x="166" y="64"/>
                </a:cxn>
                <a:cxn ang="0">
                  <a:pos x="98" y="108"/>
                </a:cxn>
                <a:cxn ang="0">
                  <a:pos x="53" y="156"/>
                </a:cxn>
                <a:cxn ang="0">
                  <a:pos x="36" y="221"/>
                </a:cxn>
                <a:cxn ang="0">
                  <a:pos x="38" y="289"/>
                </a:cxn>
                <a:cxn ang="0">
                  <a:pos x="47" y="408"/>
                </a:cxn>
                <a:cxn ang="0">
                  <a:pos x="76" y="484"/>
                </a:cxn>
                <a:cxn ang="0">
                  <a:pos x="121" y="531"/>
                </a:cxn>
                <a:cxn ang="0">
                  <a:pos x="244" y="584"/>
                </a:cxn>
                <a:cxn ang="0">
                  <a:pos x="372" y="604"/>
                </a:cxn>
                <a:cxn ang="0">
                  <a:pos x="468" y="611"/>
                </a:cxn>
                <a:cxn ang="0">
                  <a:pos x="540" y="603"/>
                </a:cxn>
                <a:cxn ang="0">
                  <a:pos x="600" y="577"/>
                </a:cxn>
                <a:cxn ang="0">
                  <a:pos x="678" y="515"/>
                </a:cxn>
                <a:cxn ang="0">
                  <a:pos x="733" y="446"/>
                </a:cxn>
                <a:cxn ang="0">
                  <a:pos x="765" y="364"/>
                </a:cxn>
                <a:cxn ang="0">
                  <a:pos x="769" y="292"/>
                </a:cxn>
                <a:cxn ang="0">
                  <a:pos x="757" y="215"/>
                </a:cxn>
                <a:cxn ang="0">
                  <a:pos x="734" y="175"/>
                </a:cxn>
                <a:cxn ang="0">
                  <a:pos x="653" y="116"/>
                </a:cxn>
                <a:cxn ang="0">
                  <a:pos x="527" y="56"/>
                </a:cxn>
                <a:cxn ang="0">
                  <a:pos x="453" y="37"/>
                </a:cxn>
                <a:cxn ang="0">
                  <a:pos x="404" y="36"/>
                </a:cxn>
                <a:cxn ang="0">
                  <a:pos x="377" y="33"/>
                </a:cxn>
                <a:cxn ang="0">
                  <a:pos x="349" y="35"/>
                </a:cxn>
              </a:cxnLst>
              <a:rect l="0" t="0" r="r" b="b"/>
              <a:pathLst>
                <a:path w="805" h="646">
                  <a:moveTo>
                    <a:pt x="459" y="646"/>
                  </a:moveTo>
                  <a:lnTo>
                    <a:pt x="459" y="646"/>
                  </a:lnTo>
                  <a:lnTo>
                    <a:pt x="431" y="645"/>
                  </a:lnTo>
                  <a:lnTo>
                    <a:pt x="403" y="642"/>
                  </a:lnTo>
                  <a:lnTo>
                    <a:pt x="345" y="637"/>
                  </a:lnTo>
                  <a:lnTo>
                    <a:pt x="345" y="637"/>
                  </a:lnTo>
                  <a:lnTo>
                    <a:pt x="317" y="634"/>
                  </a:lnTo>
                  <a:lnTo>
                    <a:pt x="317" y="634"/>
                  </a:lnTo>
                  <a:lnTo>
                    <a:pt x="278" y="629"/>
                  </a:lnTo>
                  <a:lnTo>
                    <a:pt x="242" y="623"/>
                  </a:lnTo>
                  <a:lnTo>
                    <a:pt x="225" y="619"/>
                  </a:lnTo>
                  <a:lnTo>
                    <a:pt x="209" y="614"/>
                  </a:lnTo>
                  <a:lnTo>
                    <a:pt x="193" y="609"/>
                  </a:lnTo>
                  <a:lnTo>
                    <a:pt x="177" y="603"/>
                  </a:lnTo>
                  <a:lnTo>
                    <a:pt x="163" y="597"/>
                  </a:lnTo>
                  <a:lnTo>
                    <a:pt x="148" y="591"/>
                  </a:lnTo>
                  <a:lnTo>
                    <a:pt x="135" y="583"/>
                  </a:lnTo>
                  <a:lnTo>
                    <a:pt x="122" y="576"/>
                  </a:lnTo>
                  <a:lnTo>
                    <a:pt x="110" y="568"/>
                  </a:lnTo>
                  <a:lnTo>
                    <a:pt x="98" y="559"/>
                  </a:lnTo>
                  <a:lnTo>
                    <a:pt x="86" y="549"/>
                  </a:lnTo>
                  <a:lnTo>
                    <a:pt x="76" y="540"/>
                  </a:lnTo>
                  <a:lnTo>
                    <a:pt x="76" y="540"/>
                  </a:lnTo>
                  <a:lnTo>
                    <a:pt x="62" y="525"/>
                  </a:lnTo>
                  <a:lnTo>
                    <a:pt x="51" y="512"/>
                  </a:lnTo>
                  <a:lnTo>
                    <a:pt x="41" y="496"/>
                  </a:lnTo>
                  <a:lnTo>
                    <a:pt x="32" y="481"/>
                  </a:lnTo>
                  <a:lnTo>
                    <a:pt x="25" y="464"/>
                  </a:lnTo>
                  <a:lnTo>
                    <a:pt x="19" y="447"/>
                  </a:lnTo>
                  <a:lnTo>
                    <a:pt x="15" y="430"/>
                  </a:lnTo>
                  <a:lnTo>
                    <a:pt x="11" y="411"/>
                  </a:lnTo>
                  <a:lnTo>
                    <a:pt x="7" y="394"/>
                  </a:lnTo>
                  <a:lnTo>
                    <a:pt x="5" y="376"/>
                  </a:lnTo>
                  <a:lnTo>
                    <a:pt x="2" y="339"/>
                  </a:lnTo>
                  <a:lnTo>
                    <a:pt x="1" y="302"/>
                  </a:lnTo>
                  <a:lnTo>
                    <a:pt x="1" y="266"/>
                  </a:lnTo>
                  <a:lnTo>
                    <a:pt x="1" y="256"/>
                  </a:lnTo>
                  <a:lnTo>
                    <a:pt x="1" y="256"/>
                  </a:lnTo>
                  <a:lnTo>
                    <a:pt x="1" y="238"/>
                  </a:lnTo>
                  <a:lnTo>
                    <a:pt x="1" y="238"/>
                  </a:lnTo>
                  <a:lnTo>
                    <a:pt x="0" y="224"/>
                  </a:lnTo>
                  <a:lnTo>
                    <a:pt x="0" y="209"/>
                  </a:lnTo>
                  <a:lnTo>
                    <a:pt x="2" y="195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10" y="167"/>
                  </a:lnTo>
                  <a:lnTo>
                    <a:pt x="15" y="154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34" y="116"/>
                  </a:lnTo>
                  <a:lnTo>
                    <a:pt x="34" y="116"/>
                  </a:lnTo>
                  <a:lnTo>
                    <a:pt x="38" y="110"/>
                  </a:lnTo>
                  <a:lnTo>
                    <a:pt x="43" y="103"/>
                  </a:lnTo>
                  <a:lnTo>
                    <a:pt x="54" y="91"/>
                  </a:lnTo>
                  <a:lnTo>
                    <a:pt x="69" y="80"/>
                  </a:lnTo>
                  <a:lnTo>
                    <a:pt x="84" y="68"/>
                  </a:lnTo>
                  <a:lnTo>
                    <a:pt x="101" y="59"/>
                  </a:lnTo>
                  <a:lnTo>
                    <a:pt x="116" y="50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63" y="28"/>
                  </a:lnTo>
                  <a:lnTo>
                    <a:pt x="179" y="22"/>
                  </a:lnTo>
                  <a:lnTo>
                    <a:pt x="197" y="16"/>
                  </a:lnTo>
                  <a:lnTo>
                    <a:pt x="215" y="12"/>
                  </a:lnTo>
                  <a:lnTo>
                    <a:pt x="233" y="8"/>
                  </a:lnTo>
                  <a:lnTo>
                    <a:pt x="252" y="5"/>
                  </a:lnTo>
                  <a:lnTo>
                    <a:pt x="271" y="4"/>
                  </a:lnTo>
                  <a:lnTo>
                    <a:pt x="289" y="3"/>
                  </a:lnTo>
                  <a:lnTo>
                    <a:pt x="289" y="3"/>
                  </a:lnTo>
                  <a:lnTo>
                    <a:pt x="314" y="2"/>
                  </a:lnTo>
                  <a:lnTo>
                    <a:pt x="314" y="2"/>
                  </a:lnTo>
                  <a:lnTo>
                    <a:pt x="330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4" y="1"/>
                  </a:lnTo>
                  <a:lnTo>
                    <a:pt x="372" y="2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3" y="4"/>
                  </a:lnTo>
                  <a:lnTo>
                    <a:pt x="391" y="2"/>
                  </a:lnTo>
                  <a:lnTo>
                    <a:pt x="398" y="1"/>
                  </a:lnTo>
                  <a:lnTo>
                    <a:pt x="417" y="0"/>
                  </a:lnTo>
                  <a:lnTo>
                    <a:pt x="417" y="0"/>
                  </a:lnTo>
                  <a:lnTo>
                    <a:pt x="435" y="1"/>
                  </a:lnTo>
                  <a:lnTo>
                    <a:pt x="454" y="3"/>
                  </a:lnTo>
                  <a:lnTo>
                    <a:pt x="488" y="9"/>
                  </a:lnTo>
                  <a:lnTo>
                    <a:pt x="498" y="10"/>
                  </a:lnTo>
                  <a:lnTo>
                    <a:pt x="498" y="10"/>
                  </a:lnTo>
                  <a:lnTo>
                    <a:pt x="520" y="16"/>
                  </a:lnTo>
                  <a:lnTo>
                    <a:pt x="544" y="24"/>
                  </a:lnTo>
                  <a:lnTo>
                    <a:pt x="567" y="32"/>
                  </a:lnTo>
                  <a:lnTo>
                    <a:pt x="590" y="42"/>
                  </a:lnTo>
                  <a:lnTo>
                    <a:pt x="613" y="53"/>
                  </a:lnTo>
                  <a:lnTo>
                    <a:pt x="633" y="63"/>
                  </a:lnTo>
                  <a:lnTo>
                    <a:pt x="672" y="85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710" y="109"/>
                  </a:lnTo>
                  <a:lnTo>
                    <a:pt x="725" y="119"/>
                  </a:lnTo>
                  <a:lnTo>
                    <a:pt x="740" y="130"/>
                  </a:lnTo>
                  <a:lnTo>
                    <a:pt x="754" y="143"/>
                  </a:lnTo>
                  <a:lnTo>
                    <a:pt x="766" y="156"/>
                  </a:lnTo>
                  <a:lnTo>
                    <a:pt x="778" y="172"/>
                  </a:lnTo>
                  <a:lnTo>
                    <a:pt x="782" y="179"/>
                  </a:lnTo>
                  <a:lnTo>
                    <a:pt x="786" y="188"/>
                  </a:lnTo>
                  <a:lnTo>
                    <a:pt x="786" y="188"/>
                  </a:lnTo>
                  <a:lnTo>
                    <a:pt x="793" y="206"/>
                  </a:lnTo>
                  <a:lnTo>
                    <a:pt x="798" y="226"/>
                  </a:lnTo>
                  <a:lnTo>
                    <a:pt x="802" y="245"/>
                  </a:lnTo>
                  <a:lnTo>
                    <a:pt x="804" y="266"/>
                  </a:lnTo>
                  <a:lnTo>
                    <a:pt x="805" y="287"/>
                  </a:lnTo>
                  <a:lnTo>
                    <a:pt x="805" y="308"/>
                  </a:lnTo>
                  <a:lnTo>
                    <a:pt x="805" y="326"/>
                  </a:lnTo>
                  <a:lnTo>
                    <a:pt x="803" y="343"/>
                  </a:lnTo>
                  <a:lnTo>
                    <a:pt x="803" y="343"/>
                  </a:lnTo>
                  <a:lnTo>
                    <a:pt x="801" y="361"/>
                  </a:lnTo>
                  <a:lnTo>
                    <a:pt x="798" y="378"/>
                  </a:lnTo>
                  <a:lnTo>
                    <a:pt x="793" y="395"/>
                  </a:lnTo>
                  <a:lnTo>
                    <a:pt x="788" y="412"/>
                  </a:lnTo>
                  <a:lnTo>
                    <a:pt x="781" y="429"/>
                  </a:lnTo>
                  <a:lnTo>
                    <a:pt x="772" y="446"/>
                  </a:lnTo>
                  <a:lnTo>
                    <a:pt x="764" y="462"/>
                  </a:lnTo>
                  <a:lnTo>
                    <a:pt x="754" y="479"/>
                  </a:lnTo>
                  <a:lnTo>
                    <a:pt x="743" y="494"/>
                  </a:lnTo>
                  <a:lnTo>
                    <a:pt x="731" y="510"/>
                  </a:lnTo>
                  <a:lnTo>
                    <a:pt x="718" y="525"/>
                  </a:lnTo>
                  <a:lnTo>
                    <a:pt x="705" y="540"/>
                  </a:lnTo>
                  <a:lnTo>
                    <a:pt x="690" y="553"/>
                  </a:lnTo>
                  <a:lnTo>
                    <a:pt x="676" y="567"/>
                  </a:lnTo>
                  <a:lnTo>
                    <a:pt x="659" y="580"/>
                  </a:lnTo>
                  <a:lnTo>
                    <a:pt x="643" y="592"/>
                  </a:lnTo>
                  <a:lnTo>
                    <a:pt x="643" y="592"/>
                  </a:lnTo>
                  <a:lnTo>
                    <a:pt x="623" y="605"/>
                  </a:lnTo>
                  <a:lnTo>
                    <a:pt x="602" y="616"/>
                  </a:lnTo>
                  <a:lnTo>
                    <a:pt x="582" y="625"/>
                  </a:lnTo>
                  <a:lnTo>
                    <a:pt x="559" y="632"/>
                  </a:lnTo>
                  <a:lnTo>
                    <a:pt x="536" y="638"/>
                  </a:lnTo>
                  <a:lnTo>
                    <a:pt x="512" y="642"/>
                  </a:lnTo>
                  <a:lnTo>
                    <a:pt x="486" y="645"/>
                  </a:lnTo>
                  <a:lnTo>
                    <a:pt x="459" y="646"/>
                  </a:lnTo>
                  <a:lnTo>
                    <a:pt x="459" y="646"/>
                  </a:lnTo>
                  <a:close/>
                  <a:moveTo>
                    <a:pt x="337" y="35"/>
                  </a:moveTo>
                  <a:lnTo>
                    <a:pt x="337" y="35"/>
                  </a:lnTo>
                  <a:lnTo>
                    <a:pt x="312" y="36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76" y="39"/>
                  </a:lnTo>
                  <a:lnTo>
                    <a:pt x="276" y="39"/>
                  </a:lnTo>
                  <a:lnTo>
                    <a:pt x="249" y="42"/>
                  </a:lnTo>
                  <a:lnTo>
                    <a:pt x="233" y="45"/>
                  </a:lnTo>
                  <a:lnTo>
                    <a:pt x="216" y="49"/>
                  </a:lnTo>
                  <a:lnTo>
                    <a:pt x="199" y="53"/>
                  </a:lnTo>
                  <a:lnTo>
                    <a:pt x="182" y="58"/>
                  </a:lnTo>
                  <a:lnTo>
                    <a:pt x="166" y="64"/>
                  </a:lnTo>
                  <a:lnTo>
                    <a:pt x="150" y="72"/>
                  </a:lnTo>
                  <a:lnTo>
                    <a:pt x="150" y="72"/>
                  </a:lnTo>
                  <a:lnTo>
                    <a:pt x="124" y="89"/>
                  </a:lnTo>
                  <a:lnTo>
                    <a:pt x="110" y="98"/>
                  </a:lnTo>
                  <a:lnTo>
                    <a:pt x="98" y="108"/>
                  </a:lnTo>
                  <a:lnTo>
                    <a:pt x="84" y="119"/>
                  </a:lnTo>
                  <a:lnTo>
                    <a:pt x="73" y="130"/>
                  </a:lnTo>
                  <a:lnTo>
                    <a:pt x="62" y="143"/>
                  </a:lnTo>
                  <a:lnTo>
                    <a:pt x="53" y="156"/>
                  </a:lnTo>
                  <a:lnTo>
                    <a:pt x="53" y="156"/>
                  </a:lnTo>
                  <a:lnTo>
                    <a:pt x="47" y="169"/>
                  </a:lnTo>
                  <a:lnTo>
                    <a:pt x="42" y="181"/>
                  </a:lnTo>
                  <a:lnTo>
                    <a:pt x="39" y="194"/>
                  </a:lnTo>
                  <a:lnTo>
                    <a:pt x="38" y="207"/>
                  </a:lnTo>
                  <a:lnTo>
                    <a:pt x="36" y="221"/>
                  </a:lnTo>
                  <a:lnTo>
                    <a:pt x="36" y="234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8" y="289"/>
                  </a:lnTo>
                  <a:lnTo>
                    <a:pt x="38" y="289"/>
                  </a:lnTo>
                  <a:lnTo>
                    <a:pt x="38" y="323"/>
                  </a:lnTo>
                  <a:lnTo>
                    <a:pt x="40" y="357"/>
                  </a:lnTo>
                  <a:lnTo>
                    <a:pt x="42" y="374"/>
                  </a:lnTo>
                  <a:lnTo>
                    <a:pt x="44" y="392"/>
                  </a:lnTo>
                  <a:lnTo>
                    <a:pt x="47" y="408"/>
                  </a:lnTo>
                  <a:lnTo>
                    <a:pt x="50" y="424"/>
                  </a:lnTo>
                  <a:lnTo>
                    <a:pt x="55" y="440"/>
                  </a:lnTo>
                  <a:lnTo>
                    <a:pt x="60" y="455"/>
                  </a:lnTo>
                  <a:lnTo>
                    <a:pt x="68" y="469"/>
                  </a:lnTo>
                  <a:lnTo>
                    <a:pt x="76" y="484"/>
                  </a:lnTo>
                  <a:lnTo>
                    <a:pt x="85" y="496"/>
                  </a:lnTo>
                  <a:lnTo>
                    <a:pt x="96" y="509"/>
                  </a:lnTo>
                  <a:lnTo>
                    <a:pt x="108" y="520"/>
                  </a:lnTo>
                  <a:lnTo>
                    <a:pt x="121" y="531"/>
                  </a:lnTo>
                  <a:lnTo>
                    <a:pt x="121" y="531"/>
                  </a:lnTo>
                  <a:lnTo>
                    <a:pt x="144" y="544"/>
                  </a:lnTo>
                  <a:lnTo>
                    <a:pt x="167" y="556"/>
                  </a:lnTo>
                  <a:lnTo>
                    <a:pt x="192" y="568"/>
                  </a:lnTo>
                  <a:lnTo>
                    <a:pt x="218" y="577"/>
                  </a:lnTo>
                  <a:lnTo>
                    <a:pt x="244" y="584"/>
                  </a:lnTo>
                  <a:lnTo>
                    <a:pt x="272" y="591"/>
                  </a:lnTo>
                  <a:lnTo>
                    <a:pt x="302" y="596"/>
                  </a:lnTo>
                  <a:lnTo>
                    <a:pt x="332" y="600"/>
                  </a:lnTo>
                  <a:lnTo>
                    <a:pt x="332" y="600"/>
                  </a:lnTo>
                  <a:lnTo>
                    <a:pt x="372" y="604"/>
                  </a:lnTo>
                  <a:lnTo>
                    <a:pt x="373" y="604"/>
                  </a:lnTo>
                  <a:lnTo>
                    <a:pt x="373" y="604"/>
                  </a:lnTo>
                  <a:lnTo>
                    <a:pt x="421" y="609"/>
                  </a:lnTo>
                  <a:lnTo>
                    <a:pt x="445" y="610"/>
                  </a:lnTo>
                  <a:lnTo>
                    <a:pt x="468" y="611"/>
                  </a:lnTo>
                  <a:lnTo>
                    <a:pt x="468" y="611"/>
                  </a:lnTo>
                  <a:lnTo>
                    <a:pt x="487" y="610"/>
                  </a:lnTo>
                  <a:lnTo>
                    <a:pt x="506" y="609"/>
                  </a:lnTo>
                  <a:lnTo>
                    <a:pt x="524" y="606"/>
                  </a:lnTo>
                  <a:lnTo>
                    <a:pt x="540" y="603"/>
                  </a:lnTo>
                  <a:lnTo>
                    <a:pt x="556" y="598"/>
                  </a:lnTo>
                  <a:lnTo>
                    <a:pt x="571" y="593"/>
                  </a:lnTo>
                  <a:lnTo>
                    <a:pt x="586" y="585"/>
                  </a:lnTo>
                  <a:lnTo>
                    <a:pt x="600" y="577"/>
                  </a:lnTo>
                  <a:lnTo>
                    <a:pt x="600" y="577"/>
                  </a:lnTo>
                  <a:lnTo>
                    <a:pt x="626" y="560"/>
                  </a:lnTo>
                  <a:lnTo>
                    <a:pt x="640" y="549"/>
                  </a:lnTo>
                  <a:lnTo>
                    <a:pt x="652" y="539"/>
                  </a:lnTo>
                  <a:lnTo>
                    <a:pt x="666" y="527"/>
                  </a:lnTo>
                  <a:lnTo>
                    <a:pt x="678" y="515"/>
                  </a:lnTo>
                  <a:lnTo>
                    <a:pt x="690" y="503"/>
                  </a:lnTo>
                  <a:lnTo>
                    <a:pt x="702" y="489"/>
                  </a:lnTo>
                  <a:lnTo>
                    <a:pt x="713" y="475"/>
                  </a:lnTo>
                  <a:lnTo>
                    <a:pt x="724" y="460"/>
                  </a:lnTo>
                  <a:lnTo>
                    <a:pt x="733" y="446"/>
                  </a:lnTo>
                  <a:lnTo>
                    <a:pt x="742" y="430"/>
                  </a:lnTo>
                  <a:lnTo>
                    <a:pt x="750" y="414"/>
                  </a:lnTo>
                  <a:lnTo>
                    <a:pt x="756" y="398"/>
                  </a:lnTo>
                  <a:lnTo>
                    <a:pt x="761" y="381"/>
                  </a:lnTo>
                  <a:lnTo>
                    <a:pt x="765" y="364"/>
                  </a:lnTo>
                  <a:lnTo>
                    <a:pt x="765" y="364"/>
                  </a:lnTo>
                  <a:lnTo>
                    <a:pt x="767" y="347"/>
                  </a:lnTo>
                  <a:lnTo>
                    <a:pt x="769" y="329"/>
                  </a:lnTo>
                  <a:lnTo>
                    <a:pt x="769" y="311"/>
                  </a:lnTo>
                  <a:lnTo>
                    <a:pt x="769" y="292"/>
                  </a:lnTo>
                  <a:lnTo>
                    <a:pt x="767" y="273"/>
                  </a:lnTo>
                  <a:lnTo>
                    <a:pt x="765" y="255"/>
                  </a:lnTo>
                  <a:lnTo>
                    <a:pt x="761" y="235"/>
                  </a:lnTo>
                  <a:lnTo>
                    <a:pt x="757" y="215"/>
                  </a:lnTo>
                  <a:lnTo>
                    <a:pt x="757" y="215"/>
                  </a:lnTo>
                  <a:lnTo>
                    <a:pt x="754" y="207"/>
                  </a:lnTo>
                  <a:lnTo>
                    <a:pt x="751" y="198"/>
                  </a:lnTo>
                  <a:lnTo>
                    <a:pt x="745" y="190"/>
                  </a:lnTo>
                  <a:lnTo>
                    <a:pt x="740" y="182"/>
                  </a:lnTo>
                  <a:lnTo>
                    <a:pt x="734" y="175"/>
                  </a:lnTo>
                  <a:lnTo>
                    <a:pt x="728" y="168"/>
                  </a:lnTo>
                  <a:lnTo>
                    <a:pt x="714" y="155"/>
                  </a:lnTo>
                  <a:lnTo>
                    <a:pt x="699" y="144"/>
                  </a:lnTo>
                  <a:lnTo>
                    <a:pt x="683" y="134"/>
                  </a:lnTo>
                  <a:lnTo>
                    <a:pt x="653" y="116"/>
                  </a:lnTo>
                  <a:lnTo>
                    <a:pt x="653" y="116"/>
                  </a:lnTo>
                  <a:lnTo>
                    <a:pt x="625" y="101"/>
                  </a:lnTo>
                  <a:lnTo>
                    <a:pt x="595" y="87"/>
                  </a:lnTo>
                  <a:lnTo>
                    <a:pt x="563" y="71"/>
                  </a:lnTo>
                  <a:lnTo>
                    <a:pt x="527" y="56"/>
                  </a:lnTo>
                  <a:lnTo>
                    <a:pt x="527" y="56"/>
                  </a:lnTo>
                  <a:lnTo>
                    <a:pt x="508" y="49"/>
                  </a:lnTo>
                  <a:lnTo>
                    <a:pt x="482" y="42"/>
                  </a:lnTo>
                  <a:lnTo>
                    <a:pt x="468" y="39"/>
                  </a:lnTo>
                  <a:lnTo>
                    <a:pt x="453" y="37"/>
                  </a:lnTo>
                  <a:lnTo>
                    <a:pt x="438" y="35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14" y="35"/>
                  </a:lnTo>
                  <a:lnTo>
                    <a:pt x="404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0" y="33"/>
                  </a:lnTo>
                  <a:lnTo>
                    <a:pt x="370" y="33"/>
                  </a:lnTo>
                  <a:lnTo>
                    <a:pt x="360" y="34"/>
                  </a:lnTo>
                  <a:lnTo>
                    <a:pt x="349" y="35"/>
                  </a:lnTo>
                  <a:lnTo>
                    <a:pt x="349" y="35"/>
                  </a:lnTo>
                  <a:lnTo>
                    <a:pt x="337" y="35"/>
                  </a:lnTo>
                  <a:lnTo>
                    <a:pt x="337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9" name="Freeform 890"/>
            <p:cNvSpPr/>
            <p:nvPr/>
          </p:nvSpPr>
          <p:spPr bwMode="auto">
            <a:xfrm>
              <a:off x="4154488" y="1319213"/>
              <a:ext cx="180975" cy="63500"/>
            </a:xfrm>
            <a:custGeom>
              <a:avLst/>
              <a:gdLst/>
              <a:ahLst/>
              <a:cxnLst>
                <a:cxn ang="0">
                  <a:pos x="321" y="119"/>
                </a:cxn>
                <a:cxn ang="0">
                  <a:pos x="310" y="115"/>
                </a:cxn>
                <a:cxn ang="0">
                  <a:pos x="305" y="114"/>
                </a:cxn>
                <a:cxn ang="0">
                  <a:pos x="294" y="116"/>
                </a:cxn>
                <a:cxn ang="0">
                  <a:pos x="259" y="118"/>
                </a:cxn>
                <a:cxn ang="0">
                  <a:pos x="255" y="117"/>
                </a:cxn>
                <a:cxn ang="0">
                  <a:pos x="240" y="115"/>
                </a:cxn>
                <a:cxn ang="0">
                  <a:pos x="222" y="113"/>
                </a:cxn>
                <a:cxn ang="0">
                  <a:pos x="177" y="105"/>
                </a:cxn>
                <a:cxn ang="0">
                  <a:pos x="162" y="101"/>
                </a:cxn>
                <a:cxn ang="0">
                  <a:pos x="122" y="84"/>
                </a:cxn>
                <a:cxn ang="0">
                  <a:pos x="90" y="70"/>
                </a:cxn>
                <a:cxn ang="0">
                  <a:pos x="58" y="59"/>
                </a:cxn>
                <a:cxn ang="0">
                  <a:pos x="44" y="55"/>
                </a:cxn>
                <a:cxn ang="0">
                  <a:pos x="23" y="45"/>
                </a:cxn>
                <a:cxn ang="0">
                  <a:pos x="11" y="37"/>
                </a:cxn>
                <a:cxn ang="0">
                  <a:pos x="4" y="3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3" y="1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6" y="10"/>
                </a:cxn>
                <a:cxn ang="0">
                  <a:pos x="47" y="18"/>
                </a:cxn>
                <a:cxn ang="0">
                  <a:pos x="68" y="26"/>
                </a:cxn>
                <a:cxn ang="0">
                  <a:pos x="83" y="30"/>
                </a:cxn>
                <a:cxn ang="0">
                  <a:pos x="108" y="38"/>
                </a:cxn>
                <a:cxn ang="0">
                  <a:pos x="115" y="41"/>
                </a:cxn>
                <a:cxn ang="0">
                  <a:pos x="127" y="47"/>
                </a:cxn>
                <a:cxn ang="0">
                  <a:pos x="159" y="62"/>
                </a:cxn>
                <a:cxn ang="0">
                  <a:pos x="184" y="69"/>
                </a:cxn>
                <a:cxn ang="0">
                  <a:pos x="197" y="70"/>
                </a:cxn>
                <a:cxn ang="0">
                  <a:pos x="210" y="71"/>
                </a:cxn>
                <a:cxn ang="0">
                  <a:pos x="221" y="73"/>
                </a:cxn>
                <a:cxn ang="0">
                  <a:pos x="232" y="77"/>
                </a:cxn>
                <a:cxn ang="0">
                  <a:pos x="258" y="81"/>
                </a:cxn>
                <a:cxn ang="0">
                  <a:pos x="274" y="82"/>
                </a:cxn>
                <a:cxn ang="0">
                  <a:pos x="301" y="81"/>
                </a:cxn>
                <a:cxn ang="0">
                  <a:pos x="310" y="81"/>
                </a:cxn>
                <a:cxn ang="0">
                  <a:pos x="316" y="81"/>
                </a:cxn>
                <a:cxn ang="0">
                  <a:pos x="329" y="84"/>
                </a:cxn>
                <a:cxn ang="0">
                  <a:pos x="335" y="88"/>
                </a:cxn>
                <a:cxn ang="0">
                  <a:pos x="340" y="97"/>
                </a:cxn>
                <a:cxn ang="0">
                  <a:pos x="339" y="106"/>
                </a:cxn>
                <a:cxn ang="0">
                  <a:pos x="336" y="112"/>
                </a:cxn>
                <a:cxn ang="0">
                  <a:pos x="327" y="118"/>
                </a:cxn>
                <a:cxn ang="0">
                  <a:pos x="321" y="119"/>
                </a:cxn>
              </a:cxnLst>
              <a:rect l="0" t="0" r="r" b="b"/>
              <a:pathLst>
                <a:path w="340" h="119">
                  <a:moveTo>
                    <a:pt x="321" y="119"/>
                  </a:moveTo>
                  <a:lnTo>
                    <a:pt x="321" y="119"/>
                  </a:lnTo>
                  <a:lnTo>
                    <a:pt x="315" y="118"/>
                  </a:lnTo>
                  <a:lnTo>
                    <a:pt x="310" y="115"/>
                  </a:lnTo>
                  <a:lnTo>
                    <a:pt x="308" y="113"/>
                  </a:lnTo>
                  <a:lnTo>
                    <a:pt x="305" y="114"/>
                  </a:lnTo>
                  <a:lnTo>
                    <a:pt x="305" y="114"/>
                  </a:lnTo>
                  <a:lnTo>
                    <a:pt x="294" y="116"/>
                  </a:lnTo>
                  <a:lnTo>
                    <a:pt x="280" y="117"/>
                  </a:lnTo>
                  <a:lnTo>
                    <a:pt x="259" y="118"/>
                  </a:lnTo>
                  <a:lnTo>
                    <a:pt x="259" y="118"/>
                  </a:lnTo>
                  <a:lnTo>
                    <a:pt x="255" y="117"/>
                  </a:lnTo>
                  <a:lnTo>
                    <a:pt x="255" y="117"/>
                  </a:lnTo>
                  <a:lnTo>
                    <a:pt x="240" y="115"/>
                  </a:lnTo>
                  <a:lnTo>
                    <a:pt x="222" y="113"/>
                  </a:lnTo>
                  <a:lnTo>
                    <a:pt x="222" y="113"/>
                  </a:lnTo>
                  <a:lnTo>
                    <a:pt x="192" y="109"/>
                  </a:lnTo>
                  <a:lnTo>
                    <a:pt x="177" y="105"/>
                  </a:lnTo>
                  <a:lnTo>
                    <a:pt x="162" y="101"/>
                  </a:lnTo>
                  <a:lnTo>
                    <a:pt x="162" y="101"/>
                  </a:lnTo>
                  <a:lnTo>
                    <a:pt x="142" y="93"/>
                  </a:lnTo>
                  <a:lnTo>
                    <a:pt x="122" y="84"/>
                  </a:lnTo>
                  <a:lnTo>
                    <a:pt x="122" y="84"/>
                  </a:lnTo>
                  <a:lnTo>
                    <a:pt x="90" y="70"/>
                  </a:lnTo>
                  <a:lnTo>
                    <a:pt x="75" y="64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44" y="55"/>
                  </a:lnTo>
                  <a:lnTo>
                    <a:pt x="29" y="49"/>
                  </a:lnTo>
                  <a:lnTo>
                    <a:pt x="23" y="45"/>
                  </a:lnTo>
                  <a:lnTo>
                    <a:pt x="16" y="41"/>
                  </a:lnTo>
                  <a:lnTo>
                    <a:pt x="11" y="37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7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4" y="2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6" y="10"/>
                  </a:lnTo>
                  <a:lnTo>
                    <a:pt x="41" y="14"/>
                  </a:lnTo>
                  <a:lnTo>
                    <a:pt x="47" y="18"/>
                  </a:lnTo>
                  <a:lnTo>
                    <a:pt x="54" y="21"/>
                  </a:lnTo>
                  <a:lnTo>
                    <a:pt x="68" y="26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100" y="35"/>
                  </a:lnTo>
                  <a:lnTo>
                    <a:pt x="108" y="38"/>
                  </a:lnTo>
                  <a:lnTo>
                    <a:pt x="115" y="41"/>
                  </a:lnTo>
                  <a:lnTo>
                    <a:pt x="115" y="41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43" y="55"/>
                  </a:lnTo>
                  <a:lnTo>
                    <a:pt x="159" y="62"/>
                  </a:lnTo>
                  <a:lnTo>
                    <a:pt x="175" y="67"/>
                  </a:lnTo>
                  <a:lnTo>
                    <a:pt x="184" y="69"/>
                  </a:lnTo>
                  <a:lnTo>
                    <a:pt x="193" y="70"/>
                  </a:lnTo>
                  <a:lnTo>
                    <a:pt x="197" y="70"/>
                  </a:lnTo>
                  <a:lnTo>
                    <a:pt x="197" y="70"/>
                  </a:lnTo>
                  <a:lnTo>
                    <a:pt x="210" y="71"/>
                  </a:lnTo>
                  <a:lnTo>
                    <a:pt x="216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7"/>
                  </a:lnTo>
                  <a:lnTo>
                    <a:pt x="245" y="80"/>
                  </a:lnTo>
                  <a:lnTo>
                    <a:pt x="258" y="81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99" y="81"/>
                  </a:lnTo>
                  <a:lnTo>
                    <a:pt x="301" y="81"/>
                  </a:lnTo>
                  <a:lnTo>
                    <a:pt x="301" y="81"/>
                  </a:lnTo>
                  <a:lnTo>
                    <a:pt x="310" y="81"/>
                  </a:lnTo>
                  <a:lnTo>
                    <a:pt x="310" y="81"/>
                  </a:lnTo>
                  <a:lnTo>
                    <a:pt x="316" y="81"/>
                  </a:lnTo>
                  <a:lnTo>
                    <a:pt x="323" y="82"/>
                  </a:lnTo>
                  <a:lnTo>
                    <a:pt x="329" y="84"/>
                  </a:lnTo>
                  <a:lnTo>
                    <a:pt x="335" y="88"/>
                  </a:lnTo>
                  <a:lnTo>
                    <a:pt x="335" y="88"/>
                  </a:lnTo>
                  <a:lnTo>
                    <a:pt x="338" y="92"/>
                  </a:lnTo>
                  <a:lnTo>
                    <a:pt x="340" y="97"/>
                  </a:lnTo>
                  <a:lnTo>
                    <a:pt x="340" y="101"/>
                  </a:lnTo>
                  <a:lnTo>
                    <a:pt x="339" y="106"/>
                  </a:lnTo>
                  <a:lnTo>
                    <a:pt x="339" y="106"/>
                  </a:lnTo>
                  <a:lnTo>
                    <a:pt x="336" y="112"/>
                  </a:lnTo>
                  <a:lnTo>
                    <a:pt x="332" y="115"/>
                  </a:lnTo>
                  <a:lnTo>
                    <a:pt x="327" y="118"/>
                  </a:lnTo>
                  <a:lnTo>
                    <a:pt x="321" y="119"/>
                  </a:lnTo>
                  <a:lnTo>
                    <a:pt x="321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0" name="Freeform 891"/>
            <p:cNvSpPr/>
            <p:nvPr/>
          </p:nvSpPr>
          <p:spPr bwMode="auto">
            <a:xfrm>
              <a:off x="4400551" y="1135063"/>
              <a:ext cx="55563" cy="169863"/>
            </a:xfrm>
            <a:custGeom>
              <a:avLst/>
              <a:gdLst/>
              <a:ahLst/>
              <a:cxnLst>
                <a:cxn ang="0">
                  <a:pos x="86" y="321"/>
                </a:cxn>
                <a:cxn ang="0">
                  <a:pos x="78" y="319"/>
                </a:cxn>
                <a:cxn ang="0">
                  <a:pos x="72" y="316"/>
                </a:cxn>
                <a:cxn ang="0">
                  <a:pos x="71" y="312"/>
                </a:cxn>
                <a:cxn ang="0">
                  <a:pos x="69" y="306"/>
                </a:cxn>
                <a:cxn ang="0">
                  <a:pos x="69" y="303"/>
                </a:cxn>
                <a:cxn ang="0">
                  <a:pos x="68" y="296"/>
                </a:cxn>
                <a:cxn ang="0">
                  <a:pos x="61" y="276"/>
                </a:cxn>
                <a:cxn ang="0">
                  <a:pos x="54" y="264"/>
                </a:cxn>
                <a:cxn ang="0">
                  <a:pos x="44" y="244"/>
                </a:cxn>
                <a:cxn ang="0">
                  <a:pos x="42" y="238"/>
                </a:cxn>
                <a:cxn ang="0">
                  <a:pos x="34" y="208"/>
                </a:cxn>
                <a:cxn ang="0">
                  <a:pos x="27" y="182"/>
                </a:cxn>
                <a:cxn ang="0">
                  <a:pos x="9" y="99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3" y="6"/>
                </a:cxn>
                <a:cxn ang="0">
                  <a:pos x="9" y="2"/>
                </a:cxn>
                <a:cxn ang="0">
                  <a:pos x="16" y="0"/>
                </a:cxn>
                <a:cxn ang="0">
                  <a:pos x="22" y="2"/>
                </a:cxn>
                <a:cxn ang="0">
                  <a:pos x="29" y="5"/>
                </a:cxn>
                <a:cxn ang="0">
                  <a:pos x="34" y="10"/>
                </a:cxn>
                <a:cxn ang="0">
                  <a:pos x="36" y="18"/>
                </a:cxn>
                <a:cxn ang="0">
                  <a:pos x="38" y="39"/>
                </a:cxn>
                <a:cxn ang="0">
                  <a:pos x="49" y="102"/>
                </a:cxn>
                <a:cxn ang="0">
                  <a:pos x="50" y="111"/>
                </a:cxn>
                <a:cxn ang="0">
                  <a:pos x="54" y="135"/>
                </a:cxn>
                <a:cxn ang="0">
                  <a:pos x="61" y="168"/>
                </a:cxn>
                <a:cxn ang="0">
                  <a:pos x="71" y="198"/>
                </a:cxn>
                <a:cxn ang="0">
                  <a:pos x="74" y="206"/>
                </a:cxn>
                <a:cxn ang="0">
                  <a:pos x="78" y="226"/>
                </a:cxn>
                <a:cxn ang="0">
                  <a:pos x="80" y="235"/>
                </a:cxn>
                <a:cxn ang="0">
                  <a:pos x="86" y="252"/>
                </a:cxn>
                <a:cxn ang="0">
                  <a:pos x="90" y="261"/>
                </a:cxn>
                <a:cxn ang="0">
                  <a:pos x="101" y="280"/>
                </a:cxn>
                <a:cxn ang="0">
                  <a:pos x="105" y="292"/>
                </a:cxn>
                <a:cxn ang="0">
                  <a:pos x="105" y="303"/>
                </a:cxn>
                <a:cxn ang="0">
                  <a:pos x="104" y="307"/>
                </a:cxn>
                <a:cxn ang="0">
                  <a:pos x="101" y="314"/>
                </a:cxn>
                <a:cxn ang="0">
                  <a:pos x="92" y="319"/>
                </a:cxn>
                <a:cxn ang="0">
                  <a:pos x="86" y="321"/>
                </a:cxn>
              </a:cxnLst>
              <a:rect l="0" t="0" r="r" b="b"/>
              <a:pathLst>
                <a:path w="105" h="321">
                  <a:moveTo>
                    <a:pt x="86" y="321"/>
                  </a:moveTo>
                  <a:lnTo>
                    <a:pt x="86" y="321"/>
                  </a:lnTo>
                  <a:lnTo>
                    <a:pt x="81" y="320"/>
                  </a:lnTo>
                  <a:lnTo>
                    <a:pt x="78" y="319"/>
                  </a:lnTo>
                  <a:lnTo>
                    <a:pt x="75" y="318"/>
                  </a:lnTo>
                  <a:lnTo>
                    <a:pt x="72" y="316"/>
                  </a:lnTo>
                  <a:lnTo>
                    <a:pt x="72" y="316"/>
                  </a:lnTo>
                  <a:lnTo>
                    <a:pt x="71" y="312"/>
                  </a:lnTo>
                  <a:lnTo>
                    <a:pt x="70" y="309"/>
                  </a:lnTo>
                  <a:lnTo>
                    <a:pt x="69" y="306"/>
                  </a:lnTo>
                  <a:lnTo>
                    <a:pt x="69" y="303"/>
                  </a:lnTo>
                  <a:lnTo>
                    <a:pt x="69" y="303"/>
                  </a:lnTo>
                  <a:lnTo>
                    <a:pt x="69" y="300"/>
                  </a:lnTo>
                  <a:lnTo>
                    <a:pt x="68" y="296"/>
                  </a:lnTo>
                  <a:lnTo>
                    <a:pt x="66" y="287"/>
                  </a:lnTo>
                  <a:lnTo>
                    <a:pt x="61" y="276"/>
                  </a:lnTo>
                  <a:lnTo>
                    <a:pt x="54" y="264"/>
                  </a:lnTo>
                  <a:lnTo>
                    <a:pt x="54" y="264"/>
                  </a:lnTo>
                  <a:lnTo>
                    <a:pt x="46" y="250"/>
                  </a:lnTo>
                  <a:lnTo>
                    <a:pt x="44" y="244"/>
                  </a:lnTo>
                  <a:lnTo>
                    <a:pt x="42" y="238"/>
                  </a:lnTo>
                  <a:lnTo>
                    <a:pt x="42" y="238"/>
                  </a:lnTo>
                  <a:lnTo>
                    <a:pt x="34" y="208"/>
                  </a:lnTo>
                  <a:lnTo>
                    <a:pt x="34" y="208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17" y="140"/>
                  </a:lnTo>
                  <a:lnTo>
                    <a:pt x="9" y="99"/>
                  </a:lnTo>
                  <a:lnTo>
                    <a:pt x="4" y="5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5"/>
                  </a:lnTo>
                  <a:lnTo>
                    <a:pt x="32" y="7"/>
                  </a:lnTo>
                  <a:lnTo>
                    <a:pt x="34" y="10"/>
                  </a:lnTo>
                  <a:lnTo>
                    <a:pt x="35" y="14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8" y="39"/>
                  </a:lnTo>
                  <a:lnTo>
                    <a:pt x="41" y="61"/>
                  </a:lnTo>
                  <a:lnTo>
                    <a:pt x="49" y="102"/>
                  </a:lnTo>
                  <a:lnTo>
                    <a:pt x="50" y="111"/>
                  </a:lnTo>
                  <a:lnTo>
                    <a:pt x="50" y="111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8" y="152"/>
                  </a:lnTo>
                  <a:lnTo>
                    <a:pt x="61" y="168"/>
                  </a:lnTo>
                  <a:lnTo>
                    <a:pt x="65" y="184"/>
                  </a:lnTo>
                  <a:lnTo>
                    <a:pt x="71" y="198"/>
                  </a:lnTo>
                  <a:lnTo>
                    <a:pt x="71" y="198"/>
                  </a:lnTo>
                  <a:lnTo>
                    <a:pt x="74" y="206"/>
                  </a:lnTo>
                  <a:lnTo>
                    <a:pt x="76" y="212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80" y="235"/>
                  </a:lnTo>
                  <a:lnTo>
                    <a:pt x="82" y="244"/>
                  </a:lnTo>
                  <a:lnTo>
                    <a:pt x="86" y="252"/>
                  </a:lnTo>
                  <a:lnTo>
                    <a:pt x="90" y="261"/>
                  </a:lnTo>
                  <a:lnTo>
                    <a:pt x="90" y="261"/>
                  </a:lnTo>
                  <a:lnTo>
                    <a:pt x="96" y="271"/>
                  </a:lnTo>
                  <a:lnTo>
                    <a:pt x="101" y="280"/>
                  </a:lnTo>
                  <a:lnTo>
                    <a:pt x="103" y="286"/>
                  </a:lnTo>
                  <a:lnTo>
                    <a:pt x="105" y="292"/>
                  </a:lnTo>
                  <a:lnTo>
                    <a:pt x="105" y="297"/>
                  </a:lnTo>
                  <a:lnTo>
                    <a:pt x="105" y="303"/>
                  </a:lnTo>
                  <a:lnTo>
                    <a:pt x="105" y="303"/>
                  </a:lnTo>
                  <a:lnTo>
                    <a:pt x="104" y="307"/>
                  </a:lnTo>
                  <a:lnTo>
                    <a:pt x="103" y="310"/>
                  </a:lnTo>
                  <a:lnTo>
                    <a:pt x="101" y="314"/>
                  </a:lnTo>
                  <a:lnTo>
                    <a:pt x="98" y="316"/>
                  </a:lnTo>
                  <a:lnTo>
                    <a:pt x="92" y="319"/>
                  </a:lnTo>
                  <a:lnTo>
                    <a:pt x="86" y="321"/>
                  </a:lnTo>
                  <a:lnTo>
                    <a:pt x="86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1" name="Freeform 892"/>
            <p:cNvSpPr/>
            <p:nvPr/>
          </p:nvSpPr>
          <p:spPr bwMode="auto">
            <a:xfrm>
              <a:off x="4614863" y="1162051"/>
              <a:ext cx="79375" cy="165100"/>
            </a:xfrm>
            <a:custGeom>
              <a:avLst/>
              <a:gdLst/>
              <a:ahLst/>
              <a:cxnLst>
                <a:cxn ang="0">
                  <a:pos x="18" y="313"/>
                </a:cxn>
                <a:cxn ang="0">
                  <a:pos x="18" y="313"/>
                </a:cxn>
                <a:cxn ang="0">
                  <a:pos x="13" y="312"/>
                </a:cxn>
                <a:cxn ang="0">
                  <a:pos x="8" y="310"/>
                </a:cxn>
                <a:cxn ang="0">
                  <a:pos x="4" y="307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0"/>
                </a:cxn>
                <a:cxn ang="0">
                  <a:pos x="0" y="296"/>
                </a:cxn>
                <a:cxn ang="0">
                  <a:pos x="1" y="292"/>
                </a:cxn>
                <a:cxn ang="0">
                  <a:pos x="3" y="287"/>
                </a:cxn>
                <a:cxn ang="0">
                  <a:pos x="3" y="287"/>
                </a:cxn>
                <a:cxn ang="0">
                  <a:pos x="25" y="255"/>
                </a:cxn>
                <a:cxn ang="0">
                  <a:pos x="44" y="222"/>
                </a:cxn>
                <a:cxn ang="0">
                  <a:pos x="62" y="189"/>
                </a:cxn>
                <a:cxn ang="0">
                  <a:pos x="76" y="155"/>
                </a:cxn>
                <a:cxn ang="0">
                  <a:pos x="90" y="121"/>
                </a:cxn>
                <a:cxn ang="0">
                  <a:pos x="100" y="85"/>
                </a:cxn>
                <a:cxn ang="0">
                  <a:pos x="109" y="51"/>
                </a:cxn>
                <a:cxn ang="0">
                  <a:pos x="115" y="18"/>
                </a:cxn>
                <a:cxn ang="0">
                  <a:pos x="115" y="18"/>
                </a:cxn>
                <a:cxn ang="0">
                  <a:pos x="115" y="14"/>
                </a:cxn>
                <a:cxn ang="0">
                  <a:pos x="117" y="10"/>
                </a:cxn>
                <a:cxn ang="0">
                  <a:pos x="119" y="6"/>
                </a:cxn>
                <a:cxn ang="0">
                  <a:pos x="122" y="4"/>
                </a:cxn>
                <a:cxn ang="0">
                  <a:pos x="128" y="1"/>
                </a:cxn>
                <a:cxn ang="0">
                  <a:pos x="135" y="0"/>
                </a:cxn>
                <a:cxn ang="0">
                  <a:pos x="135" y="0"/>
                </a:cxn>
                <a:cxn ang="0">
                  <a:pos x="139" y="0"/>
                </a:cxn>
                <a:cxn ang="0">
                  <a:pos x="142" y="1"/>
                </a:cxn>
                <a:cxn ang="0">
                  <a:pos x="145" y="3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50" y="10"/>
                </a:cxn>
                <a:cxn ang="0">
                  <a:pos x="151" y="13"/>
                </a:cxn>
                <a:cxn ang="0">
                  <a:pos x="151" y="17"/>
                </a:cxn>
                <a:cxn ang="0">
                  <a:pos x="151" y="17"/>
                </a:cxn>
                <a:cxn ang="0">
                  <a:pos x="148" y="36"/>
                </a:cxn>
                <a:cxn ang="0">
                  <a:pos x="145" y="55"/>
                </a:cxn>
                <a:cxn ang="0">
                  <a:pos x="136" y="93"/>
                </a:cxn>
                <a:cxn ang="0">
                  <a:pos x="124" y="129"/>
                </a:cxn>
                <a:cxn ang="0">
                  <a:pos x="111" y="166"/>
                </a:cxn>
                <a:cxn ang="0">
                  <a:pos x="95" y="202"/>
                </a:cxn>
                <a:cxn ang="0">
                  <a:pos x="78" y="238"/>
                </a:cxn>
                <a:cxn ang="0">
                  <a:pos x="57" y="272"/>
                </a:cxn>
                <a:cxn ang="0">
                  <a:pos x="34" y="305"/>
                </a:cxn>
                <a:cxn ang="0">
                  <a:pos x="34" y="305"/>
                </a:cxn>
                <a:cxn ang="0">
                  <a:pos x="31" y="309"/>
                </a:cxn>
                <a:cxn ang="0">
                  <a:pos x="28" y="311"/>
                </a:cxn>
                <a:cxn ang="0">
                  <a:pos x="24" y="313"/>
                </a:cxn>
                <a:cxn ang="0">
                  <a:pos x="18" y="313"/>
                </a:cxn>
                <a:cxn ang="0">
                  <a:pos x="18" y="313"/>
                </a:cxn>
              </a:cxnLst>
              <a:rect l="0" t="0" r="r" b="b"/>
              <a:pathLst>
                <a:path w="151" h="313">
                  <a:moveTo>
                    <a:pt x="18" y="313"/>
                  </a:moveTo>
                  <a:lnTo>
                    <a:pt x="18" y="313"/>
                  </a:lnTo>
                  <a:lnTo>
                    <a:pt x="13" y="312"/>
                  </a:lnTo>
                  <a:lnTo>
                    <a:pt x="8" y="310"/>
                  </a:lnTo>
                  <a:lnTo>
                    <a:pt x="4" y="307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0"/>
                  </a:lnTo>
                  <a:lnTo>
                    <a:pt x="0" y="296"/>
                  </a:lnTo>
                  <a:lnTo>
                    <a:pt x="1" y="292"/>
                  </a:lnTo>
                  <a:lnTo>
                    <a:pt x="3" y="287"/>
                  </a:lnTo>
                  <a:lnTo>
                    <a:pt x="3" y="287"/>
                  </a:lnTo>
                  <a:lnTo>
                    <a:pt x="25" y="255"/>
                  </a:lnTo>
                  <a:lnTo>
                    <a:pt x="44" y="222"/>
                  </a:lnTo>
                  <a:lnTo>
                    <a:pt x="62" y="189"/>
                  </a:lnTo>
                  <a:lnTo>
                    <a:pt x="76" y="155"/>
                  </a:lnTo>
                  <a:lnTo>
                    <a:pt x="90" y="121"/>
                  </a:lnTo>
                  <a:lnTo>
                    <a:pt x="100" y="85"/>
                  </a:lnTo>
                  <a:lnTo>
                    <a:pt x="109" y="51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4"/>
                  </a:lnTo>
                  <a:lnTo>
                    <a:pt x="117" y="10"/>
                  </a:lnTo>
                  <a:lnTo>
                    <a:pt x="119" y="6"/>
                  </a:lnTo>
                  <a:lnTo>
                    <a:pt x="122" y="4"/>
                  </a:lnTo>
                  <a:lnTo>
                    <a:pt x="128" y="1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2" y="1"/>
                  </a:lnTo>
                  <a:lnTo>
                    <a:pt x="145" y="3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50" y="10"/>
                  </a:lnTo>
                  <a:lnTo>
                    <a:pt x="151" y="13"/>
                  </a:lnTo>
                  <a:lnTo>
                    <a:pt x="151" y="17"/>
                  </a:lnTo>
                  <a:lnTo>
                    <a:pt x="151" y="17"/>
                  </a:lnTo>
                  <a:lnTo>
                    <a:pt x="148" y="36"/>
                  </a:lnTo>
                  <a:lnTo>
                    <a:pt x="145" y="55"/>
                  </a:lnTo>
                  <a:lnTo>
                    <a:pt x="136" y="93"/>
                  </a:lnTo>
                  <a:lnTo>
                    <a:pt x="124" y="129"/>
                  </a:lnTo>
                  <a:lnTo>
                    <a:pt x="111" y="166"/>
                  </a:lnTo>
                  <a:lnTo>
                    <a:pt x="95" y="202"/>
                  </a:lnTo>
                  <a:lnTo>
                    <a:pt x="78" y="238"/>
                  </a:lnTo>
                  <a:lnTo>
                    <a:pt x="57" y="272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1" y="309"/>
                  </a:lnTo>
                  <a:lnTo>
                    <a:pt x="28" y="311"/>
                  </a:lnTo>
                  <a:lnTo>
                    <a:pt x="24" y="313"/>
                  </a:lnTo>
                  <a:lnTo>
                    <a:pt x="18" y="313"/>
                  </a:lnTo>
                  <a:lnTo>
                    <a:pt x="18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2" name="Freeform 893"/>
            <p:cNvSpPr/>
            <p:nvPr/>
          </p:nvSpPr>
          <p:spPr bwMode="auto">
            <a:xfrm>
              <a:off x="4699001" y="1349376"/>
              <a:ext cx="179388" cy="52388"/>
            </a:xfrm>
            <a:custGeom>
              <a:avLst/>
              <a:gdLst/>
              <a:ahLst/>
              <a:cxnLst>
                <a:cxn ang="0">
                  <a:pos x="18" y="100"/>
                </a:cxn>
                <a:cxn ang="0">
                  <a:pos x="10" y="98"/>
                </a:cxn>
                <a:cxn ang="0">
                  <a:pos x="5" y="94"/>
                </a:cxn>
                <a:cxn ang="0">
                  <a:pos x="1" y="89"/>
                </a:cxn>
                <a:cxn ang="0">
                  <a:pos x="0" y="82"/>
                </a:cxn>
                <a:cxn ang="0">
                  <a:pos x="2" y="72"/>
                </a:cxn>
                <a:cxn ang="0">
                  <a:pos x="7" y="67"/>
                </a:cxn>
                <a:cxn ang="0">
                  <a:pos x="14" y="64"/>
                </a:cxn>
                <a:cxn ang="0">
                  <a:pos x="18" y="64"/>
                </a:cxn>
                <a:cxn ang="0">
                  <a:pos x="98" y="62"/>
                </a:cxn>
                <a:cxn ang="0">
                  <a:pos x="140" y="58"/>
                </a:cxn>
                <a:cxn ang="0">
                  <a:pos x="181" y="48"/>
                </a:cxn>
                <a:cxn ang="0">
                  <a:pos x="215" y="39"/>
                </a:cxn>
                <a:cxn ang="0">
                  <a:pos x="242" y="33"/>
                </a:cxn>
                <a:cxn ang="0">
                  <a:pos x="280" y="20"/>
                </a:cxn>
                <a:cxn ang="0">
                  <a:pos x="303" y="10"/>
                </a:cxn>
                <a:cxn ang="0">
                  <a:pos x="313" y="3"/>
                </a:cxn>
                <a:cxn ang="0">
                  <a:pos x="323" y="0"/>
                </a:cxn>
                <a:cxn ang="0">
                  <a:pos x="328" y="1"/>
                </a:cxn>
                <a:cxn ang="0">
                  <a:pos x="335" y="7"/>
                </a:cxn>
                <a:cxn ang="0">
                  <a:pos x="338" y="12"/>
                </a:cxn>
                <a:cxn ang="0">
                  <a:pos x="338" y="25"/>
                </a:cxn>
                <a:cxn ang="0">
                  <a:pos x="331" y="34"/>
                </a:cxn>
                <a:cxn ang="0">
                  <a:pos x="319" y="42"/>
                </a:cxn>
                <a:cxn ang="0">
                  <a:pos x="289" y="57"/>
                </a:cxn>
                <a:cxn ang="0">
                  <a:pos x="256" y="67"/>
                </a:cxn>
                <a:cxn ang="0">
                  <a:pos x="207" y="80"/>
                </a:cxn>
                <a:cxn ang="0">
                  <a:pos x="190" y="83"/>
                </a:cxn>
                <a:cxn ang="0">
                  <a:pos x="171" y="87"/>
                </a:cxn>
                <a:cxn ang="0">
                  <a:pos x="132" y="94"/>
                </a:cxn>
                <a:cxn ang="0">
                  <a:pos x="67" y="99"/>
                </a:cxn>
                <a:cxn ang="0">
                  <a:pos x="18" y="100"/>
                </a:cxn>
              </a:cxnLst>
              <a:rect l="0" t="0" r="r" b="b"/>
              <a:pathLst>
                <a:path w="339" h="100">
                  <a:moveTo>
                    <a:pt x="18" y="100"/>
                  </a:moveTo>
                  <a:lnTo>
                    <a:pt x="18" y="100"/>
                  </a:lnTo>
                  <a:lnTo>
                    <a:pt x="14" y="99"/>
                  </a:lnTo>
                  <a:lnTo>
                    <a:pt x="10" y="98"/>
                  </a:lnTo>
                  <a:lnTo>
                    <a:pt x="7" y="97"/>
                  </a:lnTo>
                  <a:lnTo>
                    <a:pt x="5" y="94"/>
                  </a:lnTo>
                  <a:lnTo>
                    <a:pt x="2" y="92"/>
                  </a:lnTo>
                  <a:lnTo>
                    <a:pt x="1" y="8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5" y="69"/>
                  </a:lnTo>
                  <a:lnTo>
                    <a:pt x="7" y="67"/>
                  </a:lnTo>
                  <a:lnTo>
                    <a:pt x="10" y="65"/>
                  </a:lnTo>
                  <a:lnTo>
                    <a:pt x="14" y="64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56" y="64"/>
                  </a:lnTo>
                  <a:lnTo>
                    <a:pt x="98" y="62"/>
                  </a:lnTo>
                  <a:lnTo>
                    <a:pt x="119" y="60"/>
                  </a:lnTo>
                  <a:lnTo>
                    <a:pt x="140" y="58"/>
                  </a:lnTo>
                  <a:lnTo>
                    <a:pt x="161" y="54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215" y="39"/>
                  </a:lnTo>
                  <a:lnTo>
                    <a:pt x="215" y="39"/>
                  </a:lnTo>
                  <a:lnTo>
                    <a:pt x="242" y="33"/>
                  </a:lnTo>
                  <a:lnTo>
                    <a:pt x="268" y="26"/>
                  </a:lnTo>
                  <a:lnTo>
                    <a:pt x="280" y="20"/>
                  </a:lnTo>
                  <a:lnTo>
                    <a:pt x="293" y="15"/>
                  </a:lnTo>
                  <a:lnTo>
                    <a:pt x="303" y="10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9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8" y="1"/>
                  </a:lnTo>
                  <a:lnTo>
                    <a:pt x="332" y="3"/>
                  </a:lnTo>
                  <a:lnTo>
                    <a:pt x="335" y="7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9" y="18"/>
                  </a:lnTo>
                  <a:lnTo>
                    <a:pt x="338" y="25"/>
                  </a:lnTo>
                  <a:lnTo>
                    <a:pt x="336" y="30"/>
                  </a:lnTo>
                  <a:lnTo>
                    <a:pt x="331" y="34"/>
                  </a:lnTo>
                  <a:lnTo>
                    <a:pt x="331" y="34"/>
                  </a:lnTo>
                  <a:lnTo>
                    <a:pt x="319" y="42"/>
                  </a:lnTo>
                  <a:lnTo>
                    <a:pt x="304" y="49"/>
                  </a:lnTo>
                  <a:lnTo>
                    <a:pt x="289" y="57"/>
                  </a:lnTo>
                  <a:lnTo>
                    <a:pt x="273" y="62"/>
                  </a:lnTo>
                  <a:lnTo>
                    <a:pt x="256" y="67"/>
                  </a:lnTo>
                  <a:lnTo>
                    <a:pt x="239" y="71"/>
                  </a:lnTo>
                  <a:lnTo>
                    <a:pt x="207" y="80"/>
                  </a:lnTo>
                  <a:lnTo>
                    <a:pt x="207" y="80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71" y="87"/>
                  </a:lnTo>
                  <a:lnTo>
                    <a:pt x="153" y="91"/>
                  </a:lnTo>
                  <a:lnTo>
                    <a:pt x="132" y="94"/>
                  </a:lnTo>
                  <a:lnTo>
                    <a:pt x="111" y="96"/>
                  </a:lnTo>
                  <a:lnTo>
                    <a:pt x="67" y="99"/>
                  </a:lnTo>
                  <a:lnTo>
                    <a:pt x="18" y="100"/>
                  </a:lnTo>
                  <a:lnTo>
                    <a:pt x="1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3" name="Freeform 894"/>
            <p:cNvSpPr/>
            <p:nvPr/>
          </p:nvSpPr>
          <p:spPr bwMode="auto">
            <a:xfrm>
              <a:off x="4159251" y="1535113"/>
              <a:ext cx="165100" cy="61913"/>
            </a:xfrm>
            <a:custGeom>
              <a:avLst/>
              <a:gdLst/>
              <a:ahLst/>
              <a:cxnLst>
                <a:cxn ang="0">
                  <a:pos x="17" y="118"/>
                </a:cxn>
                <a:cxn ang="0">
                  <a:pos x="9" y="116"/>
                </a:cxn>
                <a:cxn ang="0">
                  <a:pos x="4" y="112"/>
                </a:cxn>
                <a:cxn ang="0">
                  <a:pos x="1" y="107"/>
                </a:cxn>
                <a:cxn ang="0">
                  <a:pos x="0" y="100"/>
                </a:cxn>
                <a:cxn ang="0">
                  <a:pos x="2" y="90"/>
                </a:cxn>
                <a:cxn ang="0">
                  <a:pos x="6" y="85"/>
                </a:cxn>
                <a:cxn ang="0">
                  <a:pos x="13" y="82"/>
                </a:cxn>
                <a:cxn ang="0">
                  <a:pos x="17" y="82"/>
                </a:cxn>
                <a:cxn ang="0">
                  <a:pos x="61" y="80"/>
                </a:cxn>
                <a:cxn ang="0">
                  <a:pos x="101" y="76"/>
                </a:cxn>
                <a:cxn ang="0">
                  <a:pos x="138" y="67"/>
                </a:cxn>
                <a:cxn ang="0">
                  <a:pos x="175" y="57"/>
                </a:cxn>
                <a:cxn ang="0">
                  <a:pos x="188" y="51"/>
                </a:cxn>
                <a:cxn ang="0">
                  <a:pos x="225" y="30"/>
                </a:cxn>
                <a:cxn ang="0">
                  <a:pos x="241" y="21"/>
                </a:cxn>
                <a:cxn ang="0">
                  <a:pos x="274" y="5"/>
                </a:cxn>
                <a:cxn ang="0">
                  <a:pos x="291" y="0"/>
                </a:cxn>
                <a:cxn ang="0">
                  <a:pos x="295" y="0"/>
                </a:cxn>
                <a:cxn ang="0">
                  <a:pos x="299" y="0"/>
                </a:cxn>
                <a:cxn ang="0">
                  <a:pos x="305" y="3"/>
                </a:cxn>
                <a:cxn ang="0">
                  <a:pos x="312" y="11"/>
                </a:cxn>
                <a:cxn ang="0">
                  <a:pos x="314" y="18"/>
                </a:cxn>
                <a:cxn ang="0">
                  <a:pos x="310" y="29"/>
                </a:cxn>
                <a:cxn ang="0">
                  <a:pos x="301" y="35"/>
                </a:cxn>
                <a:cxn ang="0">
                  <a:pos x="289" y="38"/>
                </a:cxn>
                <a:cxn ang="0">
                  <a:pos x="267" y="50"/>
                </a:cxn>
                <a:cxn ang="0">
                  <a:pos x="257" y="57"/>
                </a:cxn>
                <a:cxn ang="0">
                  <a:pos x="229" y="74"/>
                </a:cxn>
                <a:cxn ang="0">
                  <a:pos x="197" y="87"/>
                </a:cxn>
                <a:cxn ang="0">
                  <a:pos x="171" y="96"/>
                </a:cxn>
                <a:cxn ang="0">
                  <a:pos x="134" y="106"/>
                </a:cxn>
                <a:cxn ang="0">
                  <a:pos x="97" y="113"/>
                </a:cxn>
                <a:cxn ang="0">
                  <a:pos x="59" y="116"/>
                </a:cxn>
                <a:cxn ang="0">
                  <a:pos x="17" y="118"/>
                </a:cxn>
              </a:cxnLst>
              <a:rect l="0" t="0" r="r" b="b"/>
              <a:pathLst>
                <a:path w="314" h="118">
                  <a:moveTo>
                    <a:pt x="17" y="118"/>
                  </a:moveTo>
                  <a:lnTo>
                    <a:pt x="17" y="118"/>
                  </a:lnTo>
                  <a:lnTo>
                    <a:pt x="12" y="117"/>
                  </a:lnTo>
                  <a:lnTo>
                    <a:pt x="9" y="116"/>
                  </a:lnTo>
                  <a:lnTo>
                    <a:pt x="6" y="114"/>
                  </a:lnTo>
                  <a:lnTo>
                    <a:pt x="4" y="112"/>
                  </a:lnTo>
                  <a:lnTo>
                    <a:pt x="2" y="110"/>
                  </a:lnTo>
                  <a:lnTo>
                    <a:pt x="1" y="10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93"/>
                  </a:lnTo>
                  <a:lnTo>
                    <a:pt x="2" y="90"/>
                  </a:lnTo>
                  <a:lnTo>
                    <a:pt x="4" y="87"/>
                  </a:lnTo>
                  <a:lnTo>
                    <a:pt x="6" y="85"/>
                  </a:lnTo>
                  <a:lnTo>
                    <a:pt x="9" y="83"/>
                  </a:lnTo>
                  <a:lnTo>
                    <a:pt x="13" y="82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39" y="82"/>
                  </a:lnTo>
                  <a:lnTo>
                    <a:pt x="61" y="80"/>
                  </a:lnTo>
                  <a:lnTo>
                    <a:pt x="81" y="79"/>
                  </a:lnTo>
                  <a:lnTo>
                    <a:pt x="101" y="76"/>
                  </a:lnTo>
                  <a:lnTo>
                    <a:pt x="120" y="73"/>
                  </a:lnTo>
                  <a:lnTo>
                    <a:pt x="138" y="67"/>
                  </a:lnTo>
                  <a:lnTo>
                    <a:pt x="157" y="62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88" y="51"/>
                  </a:lnTo>
                  <a:lnTo>
                    <a:pt x="201" y="45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41" y="21"/>
                  </a:lnTo>
                  <a:lnTo>
                    <a:pt x="258" y="12"/>
                  </a:lnTo>
                  <a:lnTo>
                    <a:pt x="274" y="5"/>
                  </a:lnTo>
                  <a:lnTo>
                    <a:pt x="282" y="2"/>
                  </a:lnTo>
                  <a:lnTo>
                    <a:pt x="291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299" y="0"/>
                  </a:lnTo>
                  <a:lnTo>
                    <a:pt x="302" y="1"/>
                  </a:lnTo>
                  <a:lnTo>
                    <a:pt x="305" y="3"/>
                  </a:lnTo>
                  <a:lnTo>
                    <a:pt x="308" y="5"/>
                  </a:lnTo>
                  <a:lnTo>
                    <a:pt x="312" y="11"/>
                  </a:lnTo>
                  <a:lnTo>
                    <a:pt x="314" y="18"/>
                  </a:lnTo>
                  <a:lnTo>
                    <a:pt x="314" y="18"/>
                  </a:lnTo>
                  <a:lnTo>
                    <a:pt x="314" y="24"/>
                  </a:lnTo>
                  <a:lnTo>
                    <a:pt x="310" y="29"/>
                  </a:lnTo>
                  <a:lnTo>
                    <a:pt x="306" y="32"/>
                  </a:lnTo>
                  <a:lnTo>
                    <a:pt x="301" y="35"/>
                  </a:lnTo>
                  <a:lnTo>
                    <a:pt x="301" y="35"/>
                  </a:lnTo>
                  <a:lnTo>
                    <a:pt x="289" y="38"/>
                  </a:lnTo>
                  <a:lnTo>
                    <a:pt x="278" y="44"/>
                  </a:lnTo>
                  <a:lnTo>
                    <a:pt x="267" y="50"/>
                  </a:lnTo>
                  <a:lnTo>
                    <a:pt x="257" y="57"/>
                  </a:lnTo>
                  <a:lnTo>
                    <a:pt x="257" y="57"/>
                  </a:lnTo>
                  <a:lnTo>
                    <a:pt x="243" y="66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197" y="87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52" y="102"/>
                  </a:lnTo>
                  <a:lnTo>
                    <a:pt x="134" y="106"/>
                  </a:lnTo>
                  <a:lnTo>
                    <a:pt x="116" y="110"/>
                  </a:lnTo>
                  <a:lnTo>
                    <a:pt x="97" y="113"/>
                  </a:lnTo>
                  <a:lnTo>
                    <a:pt x="77" y="115"/>
                  </a:lnTo>
                  <a:lnTo>
                    <a:pt x="59" y="116"/>
                  </a:lnTo>
                  <a:lnTo>
                    <a:pt x="38" y="117"/>
                  </a:lnTo>
                  <a:lnTo>
                    <a:pt x="17" y="118"/>
                  </a:lnTo>
                  <a:lnTo>
                    <a:pt x="17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4" name="Freeform 895"/>
            <p:cNvSpPr/>
            <p:nvPr/>
          </p:nvSpPr>
          <p:spPr bwMode="auto">
            <a:xfrm>
              <a:off x="4321176" y="1601788"/>
              <a:ext cx="111125" cy="176213"/>
            </a:xfrm>
            <a:custGeom>
              <a:avLst/>
              <a:gdLst/>
              <a:ahLst/>
              <a:cxnLst>
                <a:cxn ang="0">
                  <a:pos x="20" y="333"/>
                </a:cxn>
                <a:cxn ang="0">
                  <a:pos x="9" y="330"/>
                </a:cxn>
                <a:cxn ang="0">
                  <a:pos x="2" y="321"/>
                </a:cxn>
                <a:cxn ang="0">
                  <a:pos x="1" y="320"/>
                </a:cxn>
                <a:cxn ang="0">
                  <a:pos x="2" y="309"/>
                </a:cxn>
                <a:cxn ang="0">
                  <a:pos x="10" y="299"/>
                </a:cxn>
                <a:cxn ang="0">
                  <a:pos x="27" y="287"/>
                </a:cxn>
                <a:cxn ang="0">
                  <a:pos x="58" y="256"/>
                </a:cxn>
                <a:cxn ang="0">
                  <a:pos x="85" y="224"/>
                </a:cxn>
                <a:cxn ang="0">
                  <a:pos x="107" y="189"/>
                </a:cxn>
                <a:cxn ang="0">
                  <a:pos x="127" y="153"/>
                </a:cxn>
                <a:cxn ang="0">
                  <a:pos x="142" y="113"/>
                </a:cxn>
                <a:cxn ang="0">
                  <a:pos x="162" y="54"/>
                </a:cxn>
                <a:cxn ang="0">
                  <a:pos x="173" y="14"/>
                </a:cxn>
                <a:cxn ang="0">
                  <a:pos x="180" y="4"/>
                </a:cxn>
                <a:cxn ang="0">
                  <a:pos x="190" y="0"/>
                </a:cxn>
                <a:cxn ang="0">
                  <a:pos x="194" y="2"/>
                </a:cxn>
                <a:cxn ang="0">
                  <a:pos x="202" y="5"/>
                </a:cxn>
                <a:cxn ang="0">
                  <a:pos x="206" y="8"/>
                </a:cxn>
                <a:cxn ang="0">
                  <a:pos x="209" y="15"/>
                </a:cxn>
                <a:cxn ang="0">
                  <a:pos x="209" y="23"/>
                </a:cxn>
                <a:cxn ang="0">
                  <a:pos x="195" y="72"/>
                </a:cxn>
                <a:cxn ang="0">
                  <a:pos x="180" y="121"/>
                </a:cxn>
                <a:cxn ang="0">
                  <a:pos x="160" y="167"/>
                </a:cxn>
                <a:cxn ang="0">
                  <a:pos x="136" y="214"/>
                </a:cxn>
                <a:cxn ang="0">
                  <a:pos x="126" y="231"/>
                </a:cxn>
                <a:cxn ang="0">
                  <a:pos x="104" y="261"/>
                </a:cxn>
                <a:cxn ang="0">
                  <a:pos x="79" y="288"/>
                </a:cxn>
                <a:cxn ang="0">
                  <a:pos x="52" y="312"/>
                </a:cxn>
                <a:cxn ang="0">
                  <a:pos x="37" y="325"/>
                </a:cxn>
                <a:cxn ang="0">
                  <a:pos x="36" y="326"/>
                </a:cxn>
                <a:cxn ang="0">
                  <a:pos x="29" y="331"/>
                </a:cxn>
                <a:cxn ang="0">
                  <a:pos x="20" y="333"/>
                </a:cxn>
              </a:cxnLst>
              <a:rect l="0" t="0" r="r" b="b"/>
              <a:pathLst>
                <a:path w="209" h="333">
                  <a:moveTo>
                    <a:pt x="20" y="333"/>
                  </a:moveTo>
                  <a:lnTo>
                    <a:pt x="20" y="333"/>
                  </a:lnTo>
                  <a:lnTo>
                    <a:pt x="14" y="333"/>
                  </a:lnTo>
                  <a:lnTo>
                    <a:pt x="9" y="330"/>
                  </a:lnTo>
                  <a:lnTo>
                    <a:pt x="5" y="326"/>
                  </a:lnTo>
                  <a:lnTo>
                    <a:pt x="2" y="321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0" y="315"/>
                  </a:lnTo>
                  <a:lnTo>
                    <a:pt x="2" y="309"/>
                  </a:lnTo>
                  <a:lnTo>
                    <a:pt x="6" y="304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27" y="287"/>
                  </a:lnTo>
                  <a:lnTo>
                    <a:pt x="44" y="272"/>
                  </a:lnTo>
                  <a:lnTo>
                    <a:pt x="58" y="256"/>
                  </a:lnTo>
                  <a:lnTo>
                    <a:pt x="72" y="241"/>
                  </a:lnTo>
                  <a:lnTo>
                    <a:pt x="85" y="224"/>
                  </a:lnTo>
                  <a:lnTo>
                    <a:pt x="97" y="208"/>
                  </a:lnTo>
                  <a:lnTo>
                    <a:pt x="107" y="189"/>
                  </a:lnTo>
                  <a:lnTo>
                    <a:pt x="118" y="172"/>
                  </a:lnTo>
                  <a:lnTo>
                    <a:pt x="127" y="153"/>
                  </a:lnTo>
                  <a:lnTo>
                    <a:pt x="135" y="133"/>
                  </a:lnTo>
                  <a:lnTo>
                    <a:pt x="142" y="113"/>
                  </a:lnTo>
                  <a:lnTo>
                    <a:pt x="150" y="94"/>
                  </a:lnTo>
                  <a:lnTo>
                    <a:pt x="162" y="54"/>
                  </a:lnTo>
                  <a:lnTo>
                    <a:pt x="173" y="14"/>
                  </a:lnTo>
                  <a:lnTo>
                    <a:pt x="173" y="14"/>
                  </a:lnTo>
                  <a:lnTo>
                    <a:pt x="176" y="8"/>
                  </a:lnTo>
                  <a:lnTo>
                    <a:pt x="180" y="4"/>
                  </a:lnTo>
                  <a:lnTo>
                    <a:pt x="184" y="2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4" y="2"/>
                  </a:lnTo>
                  <a:lnTo>
                    <a:pt x="198" y="3"/>
                  </a:lnTo>
                  <a:lnTo>
                    <a:pt x="202" y="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12"/>
                  </a:lnTo>
                  <a:lnTo>
                    <a:pt x="209" y="15"/>
                  </a:lnTo>
                  <a:lnTo>
                    <a:pt x="209" y="19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195" y="72"/>
                  </a:lnTo>
                  <a:lnTo>
                    <a:pt x="188" y="96"/>
                  </a:lnTo>
                  <a:lnTo>
                    <a:pt x="180" y="121"/>
                  </a:lnTo>
                  <a:lnTo>
                    <a:pt x="170" y="145"/>
                  </a:lnTo>
                  <a:lnTo>
                    <a:pt x="160" y="167"/>
                  </a:lnTo>
                  <a:lnTo>
                    <a:pt x="149" y="191"/>
                  </a:lnTo>
                  <a:lnTo>
                    <a:pt x="136" y="214"/>
                  </a:lnTo>
                  <a:lnTo>
                    <a:pt x="136" y="214"/>
                  </a:lnTo>
                  <a:lnTo>
                    <a:pt x="126" y="231"/>
                  </a:lnTo>
                  <a:lnTo>
                    <a:pt x="115" y="246"/>
                  </a:lnTo>
                  <a:lnTo>
                    <a:pt x="104" y="261"/>
                  </a:lnTo>
                  <a:lnTo>
                    <a:pt x="93" y="274"/>
                  </a:lnTo>
                  <a:lnTo>
                    <a:pt x="79" y="288"/>
                  </a:lnTo>
                  <a:lnTo>
                    <a:pt x="67" y="300"/>
                  </a:lnTo>
                  <a:lnTo>
                    <a:pt x="52" y="312"/>
                  </a:lnTo>
                  <a:lnTo>
                    <a:pt x="37" y="324"/>
                  </a:lnTo>
                  <a:lnTo>
                    <a:pt x="37" y="325"/>
                  </a:lnTo>
                  <a:lnTo>
                    <a:pt x="36" y="326"/>
                  </a:lnTo>
                  <a:lnTo>
                    <a:pt x="36" y="326"/>
                  </a:lnTo>
                  <a:lnTo>
                    <a:pt x="33" y="329"/>
                  </a:lnTo>
                  <a:lnTo>
                    <a:pt x="29" y="331"/>
                  </a:lnTo>
                  <a:lnTo>
                    <a:pt x="24" y="333"/>
                  </a:lnTo>
                  <a:lnTo>
                    <a:pt x="20" y="333"/>
                  </a:lnTo>
                  <a:lnTo>
                    <a:pt x="20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5" name="Freeform 896"/>
            <p:cNvSpPr/>
            <p:nvPr/>
          </p:nvSpPr>
          <p:spPr bwMode="auto">
            <a:xfrm>
              <a:off x="4584701" y="1611313"/>
              <a:ext cx="106363" cy="166688"/>
            </a:xfrm>
            <a:custGeom>
              <a:avLst/>
              <a:gdLst/>
              <a:ahLst/>
              <a:cxnLst>
                <a:cxn ang="0">
                  <a:pos x="182" y="313"/>
                </a:cxn>
                <a:cxn ang="0">
                  <a:pos x="174" y="312"/>
                </a:cxn>
                <a:cxn ang="0">
                  <a:pos x="164" y="307"/>
                </a:cxn>
                <a:cxn ang="0">
                  <a:pos x="145" y="297"/>
                </a:cxn>
                <a:cxn ang="0">
                  <a:pos x="120" y="276"/>
                </a:cxn>
                <a:cxn ang="0">
                  <a:pos x="91" y="244"/>
                </a:cxn>
                <a:cxn ang="0">
                  <a:pos x="65" y="207"/>
                </a:cxn>
                <a:cxn ang="0">
                  <a:pos x="54" y="190"/>
                </a:cxn>
                <a:cxn ang="0">
                  <a:pos x="30" y="146"/>
                </a:cxn>
                <a:cxn ang="0">
                  <a:pos x="13" y="103"/>
                </a:cxn>
                <a:cxn ang="0">
                  <a:pos x="4" y="60"/>
                </a:cxn>
                <a:cxn ang="0">
                  <a:pos x="0" y="18"/>
                </a:cxn>
                <a:cxn ang="0">
                  <a:pos x="1" y="13"/>
                </a:cxn>
                <a:cxn ang="0">
                  <a:pos x="4" y="6"/>
                </a:cxn>
                <a:cxn ang="0">
                  <a:pos x="9" y="2"/>
                </a:cxn>
                <a:cxn ang="0">
                  <a:pos x="18" y="0"/>
                </a:cxn>
                <a:cxn ang="0">
                  <a:pos x="25" y="1"/>
                </a:cxn>
                <a:cxn ang="0">
                  <a:pos x="31" y="4"/>
                </a:cxn>
                <a:cxn ang="0">
                  <a:pos x="35" y="10"/>
                </a:cxn>
                <a:cxn ang="0">
                  <a:pos x="36" y="18"/>
                </a:cxn>
                <a:cxn ang="0">
                  <a:pos x="37" y="35"/>
                </a:cxn>
                <a:cxn ang="0">
                  <a:pos x="43" y="73"/>
                </a:cxn>
                <a:cxn ang="0">
                  <a:pos x="54" y="112"/>
                </a:cxn>
                <a:cxn ang="0">
                  <a:pos x="70" y="150"/>
                </a:cxn>
                <a:cxn ang="0">
                  <a:pos x="91" y="188"/>
                </a:cxn>
                <a:cxn ang="0">
                  <a:pos x="116" y="221"/>
                </a:cxn>
                <a:cxn ang="0">
                  <a:pos x="144" y="250"/>
                </a:cxn>
                <a:cxn ang="0">
                  <a:pos x="176" y="273"/>
                </a:cxn>
                <a:cxn ang="0">
                  <a:pos x="193" y="281"/>
                </a:cxn>
                <a:cxn ang="0">
                  <a:pos x="200" y="287"/>
                </a:cxn>
                <a:cxn ang="0">
                  <a:pos x="202" y="298"/>
                </a:cxn>
                <a:cxn ang="0">
                  <a:pos x="199" y="303"/>
                </a:cxn>
                <a:cxn ang="0">
                  <a:pos x="188" y="312"/>
                </a:cxn>
                <a:cxn ang="0">
                  <a:pos x="182" y="313"/>
                </a:cxn>
              </a:cxnLst>
              <a:rect l="0" t="0" r="r" b="b"/>
              <a:pathLst>
                <a:path w="202" h="313">
                  <a:moveTo>
                    <a:pt x="182" y="313"/>
                  </a:moveTo>
                  <a:lnTo>
                    <a:pt x="182" y="313"/>
                  </a:lnTo>
                  <a:lnTo>
                    <a:pt x="178" y="313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64" y="307"/>
                  </a:lnTo>
                  <a:lnTo>
                    <a:pt x="154" y="302"/>
                  </a:lnTo>
                  <a:lnTo>
                    <a:pt x="145" y="297"/>
                  </a:lnTo>
                  <a:lnTo>
                    <a:pt x="137" y="289"/>
                  </a:lnTo>
                  <a:lnTo>
                    <a:pt x="120" y="276"/>
                  </a:lnTo>
                  <a:lnTo>
                    <a:pt x="104" y="260"/>
                  </a:lnTo>
                  <a:lnTo>
                    <a:pt x="91" y="244"/>
                  </a:lnTo>
                  <a:lnTo>
                    <a:pt x="78" y="226"/>
                  </a:lnTo>
                  <a:lnTo>
                    <a:pt x="65" y="207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41" y="168"/>
                  </a:lnTo>
                  <a:lnTo>
                    <a:pt x="30" y="146"/>
                  </a:lnTo>
                  <a:lnTo>
                    <a:pt x="21" y="125"/>
                  </a:lnTo>
                  <a:lnTo>
                    <a:pt x="13" y="103"/>
                  </a:lnTo>
                  <a:lnTo>
                    <a:pt x="7" y="82"/>
                  </a:lnTo>
                  <a:lnTo>
                    <a:pt x="4" y="60"/>
                  </a:lnTo>
                  <a:lnTo>
                    <a:pt x="1" y="3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5" y="10"/>
                  </a:lnTo>
                  <a:lnTo>
                    <a:pt x="36" y="13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7" y="35"/>
                  </a:lnTo>
                  <a:lnTo>
                    <a:pt x="39" y="54"/>
                  </a:lnTo>
                  <a:lnTo>
                    <a:pt x="43" y="73"/>
                  </a:lnTo>
                  <a:lnTo>
                    <a:pt x="47" y="92"/>
                  </a:lnTo>
                  <a:lnTo>
                    <a:pt x="54" y="112"/>
                  </a:lnTo>
                  <a:lnTo>
                    <a:pt x="62" y="131"/>
                  </a:lnTo>
                  <a:lnTo>
                    <a:pt x="70" y="150"/>
                  </a:lnTo>
                  <a:lnTo>
                    <a:pt x="80" y="169"/>
                  </a:lnTo>
                  <a:lnTo>
                    <a:pt x="91" y="188"/>
                  </a:lnTo>
                  <a:lnTo>
                    <a:pt x="102" y="204"/>
                  </a:lnTo>
                  <a:lnTo>
                    <a:pt x="116" y="221"/>
                  </a:lnTo>
                  <a:lnTo>
                    <a:pt x="129" y="236"/>
                  </a:lnTo>
                  <a:lnTo>
                    <a:pt x="144" y="250"/>
                  </a:lnTo>
                  <a:lnTo>
                    <a:pt x="159" y="262"/>
                  </a:lnTo>
                  <a:lnTo>
                    <a:pt x="176" y="273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7" y="284"/>
                  </a:lnTo>
                  <a:lnTo>
                    <a:pt x="200" y="287"/>
                  </a:lnTo>
                  <a:lnTo>
                    <a:pt x="202" y="292"/>
                  </a:lnTo>
                  <a:lnTo>
                    <a:pt x="202" y="298"/>
                  </a:lnTo>
                  <a:lnTo>
                    <a:pt x="202" y="298"/>
                  </a:lnTo>
                  <a:lnTo>
                    <a:pt x="199" y="303"/>
                  </a:lnTo>
                  <a:lnTo>
                    <a:pt x="195" y="308"/>
                  </a:lnTo>
                  <a:lnTo>
                    <a:pt x="188" y="312"/>
                  </a:lnTo>
                  <a:lnTo>
                    <a:pt x="185" y="313"/>
                  </a:lnTo>
                  <a:lnTo>
                    <a:pt x="182" y="313"/>
                  </a:lnTo>
                  <a:lnTo>
                    <a:pt x="182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6" name="Freeform 897"/>
            <p:cNvSpPr/>
            <p:nvPr/>
          </p:nvSpPr>
          <p:spPr bwMode="auto">
            <a:xfrm>
              <a:off x="4681538" y="1544638"/>
              <a:ext cx="187325" cy="61913"/>
            </a:xfrm>
            <a:custGeom>
              <a:avLst/>
              <a:gdLst/>
              <a:ahLst/>
              <a:cxnLst>
                <a:cxn ang="0">
                  <a:pos x="295" y="119"/>
                </a:cxn>
                <a:cxn ang="0">
                  <a:pos x="213" y="117"/>
                </a:cxn>
                <a:cxn ang="0">
                  <a:pos x="172" y="113"/>
                </a:cxn>
                <a:cxn ang="0">
                  <a:pos x="133" y="105"/>
                </a:cxn>
                <a:cxn ang="0">
                  <a:pos x="96" y="95"/>
                </a:cxn>
                <a:cxn ang="0">
                  <a:pos x="61" y="79"/>
                </a:cxn>
                <a:cxn ang="0">
                  <a:pos x="30" y="59"/>
                </a:cxn>
                <a:cxn ang="0">
                  <a:pos x="4" y="32"/>
                </a:cxn>
                <a:cxn ang="0">
                  <a:pos x="1" y="27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10" y="3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7" y="3"/>
                </a:cxn>
                <a:cxn ang="0">
                  <a:pos x="30" y="6"/>
                </a:cxn>
                <a:cxn ang="0">
                  <a:pos x="52" y="29"/>
                </a:cxn>
                <a:cxn ang="0">
                  <a:pos x="77" y="46"/>
                </a:cxn>
                <a:cxn ang="0">
                  <a:pos x="106" y="60"/>
                </a:cxn>
                <a:cxn ang="0">
                  <a:pos x="137" y="70"/>
                </a:cxn>
                <a:cxn ang="0">
                  <a:pos x="170" y="76"/>
                </a:cxn>
                <a:cxn ang="0">
                  <a:pos x="206" y="81"/>
                </a:cxn>
                <a:cxn ang="0">
                  <a:pos x="278" y="84"/>
                </a:cxn>
                <a:cxn ang="0">
                  <a:pos x="307" y="83"/>
                </a:cxn>
                <a:cxn ang="0">
                  <a:pos x="334" y="83"/>
                </a:cxn>
                <a:cxn ang="0">
                  <a:pos x="338" y="84"/>
                </a:cxn>
                <a:cxn ang="0">
                  <a:pos x="344" y="86"/>
                </a:cxn>
                <a:cxn ang="0">
                  <a:pos x="350" y="91"/>
                </a:cxn>
                <a:cxn ang="0">
                  <a:pos x="352" y="101"/>
                </a:cxn>
                <a:cxn ang="0">
                  <a:pos x="351" y="107"/>
                </a:cxn>
                <a:cxn ang="0">
                  <a:pos x="348" y="114"/>
                </a:cxn>
                <a:cxn ang="0">
                  <a:pos x="342" y="118"/>
                </a:cxn>
                <a:cxn ang="0">
                  <a:pos x="334" y="119"/>
                </a:cxn>
              </a:cxnLst>
              <a:rect l="0" t="0" r="r" b="b"/>
              <a:pathLst>
                <a:path w="352" h="119">
                  <a:moveTo>
                    <a:pt x="295" y="119"/>
                  </a:moveTo>
                  <a:lnTo>
                    <a:pt x="295" y="119"/>
                  </a:lnTo>
                  <a:lnTo>
                    <a:pt x="254" y="119"/>
                  </a:lnTo>
                  <a:lnTo>
                    <a:pt x="213" y="117"/>
                  </a:lnTo>
                  <a:lnTo>
                    <a:pt x="192" y="115"/>
                  </a:lnTo>
                  <a:lnTo>
                    <a:pt x="172" y="113"/>
                  </a:lnTo>
                  <a:lnTo>
                    <a:pt x="153" y="110"/>
                  </a:lnTo>
                  <a:lnTo>
                    <a:pt x="133" y="105"/>
                  </a:lnTo>
                  <a:lnTo>
                    <a:pt x="114" y="100"/>
                  </a:lnTo>
                  <a:lnTo>
                    <a:pt x="96" y="95"/>
                  </a:lnTo>
                  <a:lnTo>
                    <a:pt x="78" y="88"/>
                  </a:lnTo>
                  <a:lnTo>
                    <a:pt x="61" y="79"/>
                  </a:lnTo>
                  <a:lnTo>
                    <a:pt x="46" y="69"/>
                  </a:lnTo>
                  <a:lnTo>
                    <a:pt x="30" y="59"/>
                  </a:lnTo>
                  <a:lnTo>
                    <a:pt x="17" y="45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41" y="17"/>
                  </a:lnTo>
                  <a:lnTo>
                    <a:pt x="52" y="29"/>
                  </a:lnTo>
                  <a:lnTo>
                    <a:pt x="65" y="38"/>
                  </a:lnTo>
                  <a:lnTo>
                    <a:pt x="77" y="46"/>
                  </a:lnTo>
                  <a:lnTo>
                    <a:pt x="92" y="54"/>
                  </a:lnTo>
                  <a:lnTo>
                    <a:pt x="106" y="60"/>
                  </a:lnTo>
                  <a:lnTo>
                    <a:pt x="122" y="65"/>
                  </a:lnTo>
                  <a:lnTo>
                    <a:pt x="137" y="70"/>
                  </a:lnTo>
                  <a:lnTo>
                    <a:pt x="154" y="73"/>
                  </a:lnTo>
                  <a:lnTo>
                    <a:pt x="170" y="76"/>
                  </a:lnTo>
                  <a:lnTo>
                    <a:pt x="188" y="78"/>
                  </a:lnTo>
                  <a:lnTo>
                    <a:pt x="206" y="81"/>
                  </a:lnTo>
                  <a:lnTo>
                    <a:pt x="242" y="83"/>
                  </a:lnTo>
                  <a:lnTo>
                    <a:pt x="278" y="84"/>
                  </a:lnTo>
                  <a:lnTo>
                    <a:pt x="278" y="84"/>
                  </a:lnTo>
                  <a:lnTo>
                    <a:pt x="307" y="83"/>
                  </a:lnTo>
                  <a:lnTo>
                    <a:pt x="307" y="83"/>
                  </a:lnTo>
                  <a:lnTo>
                    <a:pt x="334" y="83"/>
                  </a:lnTo>
                  <a:lnTo>
                    <a:pt x="334" y="83"/>
                  </a:lnTo>
                  <a:lnTo>
                    <a:pt x="338" y="84"/>
                  </a:lnTo>
                  <a:lnTo>
                    <a:pt x="341" y="85"/>
                  </a:lnTo>
                  <a:lnTo>
                    <a:pt x="344" y="86"/>
                  </a:lnTo>
                  <a:lnTo>
                    <a:pt x="348" y="89"/>
                  </a:lnTo>
                  <a:lnTo>
                    <a:pt x="350" y="91"/>
                  </a:lnTo>
                  <a:lnTo>
                    <a:pt x="351" y="94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1" y="107"/>
                  </a:lnTo>
                  <a:lnTo>
                    <a:pt x="350" y="111"/>
                  </a:lnTo>
                  <a:lnTo>
                    <a:pt x="348" y="114"/>
                  </a:lnTo>
                  <a:lnTo>
                    <a:pt x="345" y="116"/>
                  </a:lnTo>
                  <a:lnTo>
                    <a:pt x="342" y="118"/>
                  </a:lnTo>
                  <a:lnTo>
                    <a:pt x="338" y="119"/>
                  </a:lnTo>
                  <a:lnTo>
                    <a:pt x="334" y="119"/>
                  </a:lnTo>
                  <a:lnTo>
                    <a:pt x="295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137" name="组合 1136"/>
          <p:cNvGrpSpPr/>
          <p:nvPr/>
        </p:nvGrpSpPr>
        <p:grpSpPr>
          <a:xfrm>
            <a:off x="9675294" y="2520970"/>
            <a:ext cx="1138765" cy="865717"/>
            <a:chOff x="4095751" y="2149476"/>
            <a:chExt cx="854074" cy="649288"/>
          </a:xfrm>
          <a:solidFill>
            <a:schemeClr val="tx1"/>
          </a:solidFill>
        </p:grpSpPr>
        <p:sp>
          <p:nvSpPr>
            <p:cNvPr id="1138" name="Freeform 981"/>
            <p:cNvSpPr/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9" name="Freeform 982"/>
            <p:cNvSpPr/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0" name="Freeform 983"/>
            <p:cNvSpPr/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1" name="Freeform 984"/>
            <p:cNvSpPr/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2" name="Freeform 985"/>
            <p:cNvSpPr/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3" name="Freeform 986"/>
            <p:cNvSpPr/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4" name="Freeform 987"/>
            <p:cNvSpPr/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5" name="Freeform 988"/>
            <p:cNvSpPr/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6" name="Freeform 989"/>
            <p:cNvSpPr/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7" name="Freeform 990"/>
            <p:cNvSpPr/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8" name="Freeform 991"/>
            <p:cNvSpPr/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9" name="Freeform 992"/>
            <p:cNvSpPr/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0" name="Freeform 993"/>
            <p:cNvSpPr/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1" name="Freeform 994"/>
            <p:cNvSpPr/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2" name="Freeform 995"/>
            <p:cNvSpPr/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3" name="Freeform 996"/>
            <p:cNvSpPr/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4" name="Freeform 997"/>
            <p:cNvSpPr/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5" name="Freeform 998"/>
            <p:cNvSpPr/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6" name="Freeform 999"/>
            <p:cNvSpPr/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7" name="Freeform 1000"/>
            <p:cNvSpPr/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8" name="Freeform 1001"/>
            <p:cNvSpPr/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9" name="Freeform 1002"/>
            <p:cNvSpPr/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0" name="Freeform 1003"/>
            <p:cNvSpPr/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1" name="Freeform 1004"/>
            <p:cNvSpPr/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2" name="Freeform 1005"/>
            <p:cNvSpPr/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3" name="Freeform 1006"/>
            <p:cNvSpPr/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4" name="Freeform 1007"/>
            <p:cNvSpPr/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5" name="Freeform 1008"/>
            <p:cNvSpPr/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6" name="Freeform 1010"/>
            <p:cNvSpPr/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167" name="矩形 1166"/>
          <p:cNvSpPr/>
          <p:nvPr/>
        </p:nvSpPr>
        <p:spPr>
          <a:xfrm>
            <a:off x="969801" y="1238235"/>
            <a:ext cx="1108333" cy="4793426"/>
          </a:xfrm>
          <a:prstGeom prst="rect">
            <a:avLst/>
          </a:prstGeom>
          <a:solidFill>
            <a:srgbClr val="F85715"/>
          </a:solidFill>
          <a:ln w="2857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68" name="TextBox 1534"/>
          <p:cNvSpPr txBox="1"/>
          <p:nvPr/>
        </p:nvSpPr>
        <p:spPr>
          <a:xfrm>
            <a:off x="1142964" y="1365794"/>
            <a:ext cx="762005" cy="46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赠送精美手绘图标</a:t>
            </a:r>
            <a:endParaRPr lang="zh-CN" altLang="en-US" sz="36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390" y="1834673"/>
            <a:ext cx="3770750" cy="3254374"/>
          </a:xfrm>
          <a:prstGeom prst="rect">
            <a:avLst/>
          </a:prstGeom>
        </p:spPr>
      </p:pic>
      <p:sp>
        <p:nvSpPr>
          <p:cNvPr id="9" name="文本框 8"/>
          <p:cNvSpPr txBox="1"/>
          <p:nvPr/>
        </p:nvSpPr>
        <p:spPr>
          <a:xfrm>
            <a:off x="4249517" y="2315525"/>
            <a:ext cx="550177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540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1</a:t>
            </a:r>
            <a:r>
              <a:rPr lang="en-US" altLang="zh-CN" sz="5400">
                <a:latin typeface="新蒂黑板报" panose="03000600000000000000" pitchFamily="66" charset="-122"/>
                <a:ea typeface="新蒂黑板报" panose="03000600000000000000" pitchFamily="66" charset="-122"/>
              </a:rPr>
              <a:t>/</a:t>
            </a:r>
            <a:r>
              <a:rPr lang="zh-CN" altLang="en-US" sz="540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添加</a:t>
            </a:r>
            <a:r>
              <a:rPr lang="zh-CN" altLang="en-US" sz="54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本章标题</a:t>
            </a:r>
            <a:endParaRPr lang="zh-CN" altLang="en-US" sz="54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10" name="Freeform 21"/>
          <p:cNvSpPr/>
          <p:nvPr/>
        </p:nvSpPr>
        <p:spPr bwMode="auto">
          <a:xfrm>
            <a:off x="4184071" y="3299106"/>
            <a:ext cx="5672566" cy="12144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文本框 59"/>
          <p:cNvSpPr txBox="1"/>
          <p:nvPr/>
        </p:nvSpPr>
        <p:spPr>
          <a:xfrm>
            <a:off x="4816322" y="3518906"/>
            <a:ext cx="2253822" cy="458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在此添加补充内容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4816322" y="4005793"/>
            <a:ext cx="2253822" cy="458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在此添加补充内容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6" name="文本框 65"/>
          <p:cNvSpPr txBox="1"/>
          <p:nvPr/>
        </p:nvSpPr>
        <p:spPr>
          <a:xfrm>
            <a:off x="7633766" y="3518906"/>
            <a:ext cx="2253822" cy="458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在此添加补充内容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9" name="文本框 68"/>
          <p:cNvSpPr txBox="1"/>
          <p:nvPr/>
        </p:nvSpPr>
        <p:spPr>
          <a:xfrm>
            <a:off x="7633766" y="4005793"/>
            <a:ext cx="2253822" cy="458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在此添加补充内容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71" name="组合 70"/>
          <p:cNvGrpSpPr/>
          <p:nvPr/>
        </p:nvGrpSpPr>
        <p:grpSpPr>
          <a:xfrm>
            <a:off x="4430238" y="3596377"/>
            <a:ext cx="401146" cy="350716"/>
            <a:chOff x="4686124" y="2670432"/>
            <a:chExt cx="620528" cy="542518"/>
          </a:xfrm>
        </p:grpSpPr>
        <p:pic>
          <p:nvPicPr>
            <p:cNvPr id="72" name="图片 7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3" name="任意多边形 72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4450056" y="4075366"/>
            <a:ext cx="401146" cy="350716"/>
            <a:chOff x="4686124" y="2670432"/>
            <a:chExt cx="620528" cy="542518"/>
          </a:xfrm>
        </p:grpSpPr>
        <p:pic>
          <p:nvPicPr>
            <p:cNvPr id="75" name="图片 7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6" name="任意多边形 75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77" name="组合 76"/>
          <p:cNvGrpSpPr/>
          <p:nvPr/>
        </p:nvGrpSpPr>
        <p:grpSpPr>
          <a:xfrm>
            <a:off x="7251005" y="3586314"/>
            <a:ext cx="401146" cy="350716"/>
            <a:chOff x="4686124" y="2670432"/>
            <a:chExt cx="620528" cy="542518"/>
          </a:xfrm>
        </p:grpSpPr>
        <p:pic>
          <p:nvPicPr>
            <p:cNvPr id="78" name="图片 77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9" name="任意多边形 78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80" name="组合 79"/>
          <p:cNvGrpSpPr/>
          <p:nvPr/>
        </p:nvGrpSpPr>
        <p:grpSpPr>
          <a:xfrm>
            <a:off x="7270823" y="4065303"/>
            <a:ext cx="401146" cy="350716"/>
            <a:chOff x="4686124" y="2670432"/>
            <a:chExt cx="620528" cy="542518"/>
          </a:xfrm>
        </p:grpSpPr>
        <p:pic>
          <p:nvPicPr>
            <p:cNvPr id="81" name="图片 8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82" name="任意多边形 81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89" name="Freeform 34"/>
          <p:cNvSpPr>
            <a:spLocks noEditPoints="1"/>
          </p:cNvSpPr>
          <p:nvPr/>
        </p:nvSpPr>
        <p:spPr bwMode="auto">
          <a:xfrm rot="20785645">
            <a:off x="1355261" y="4027574"/>
            <a:ext cx="793394" cy="459363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0" name="任意多边形 89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1" name="任意多边形 90"/>
          <p:cNvSpPr/>
          <p:nvPr/>
        </p:nvSpPr>
        <p:spPr>
          <a:xfrm rot="10800000">
            <a:off x="11270958" y="6209323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2" name="任意多边形 91"/>
          <p:cNvSpPr/>
          <p:nvPr/>
        </p:nvSpPr>
        <p:spPr>
          <a:xfrm rot="10800000" flipH="1">
            <a:off x="427015" y="620932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3" name="任意多边形 92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1" name="Straight Connector 20"/>
          <p:cNvCxnSpPr/>
          <p:nvPr/>
        </p:nvCxnSpPr>
        <p:spPr>
          <a:xfrm flipV="1">
            <a:off x="1429957" y="2999866"/>
            <a:ext cx="1392949" cy="772487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2994372" y="2999868"/>
            <a:ext cx="1262138" cy="494956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V="1">
            <a:off x="4463331" y="2435971"/>
            <a:ext cx="1453050" cy="974002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6123201" y="2349353"/>
            <a:ext cx="1210874" cy="67173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7540897" y="2503142"/>
            <a:ext cx="1223250" cy="784860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 flipV="1">
            <a:off x="8970967" y="2466971"/>
            <a:ext cx="1480886" cy="906764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1097796" y="3953571"/>
            <a:ext cx="732894" cy="420563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zh-CN" altLang="en-US" sz="2135" dirty="0">
                <a:latin typeface="方正静蕾简体" panose="02000000000000000000" pitchFamily="2" charset="-122"/>
                <a:ea typeface="方正静蕾简体" panose="02000000000000000000" pitchFamily="2" charset="-122"/>
                <a:cs typeface="Open Sans" panose="020B0606030504020204" pitchFamily="34" charset="0"/>
              </a:rPr>
              <a:t>标题</a:t>
            </a:r>
            <a:endParaRPr lang="en-US" sz="2135" dirty="0">
              <a:latin typeface="方正静蕾简体" panose="02000000000000000000" pitchFamily="2" charset="-122"/>
              <a:ea typeface="方正静蕾简体" panose="02000000000000000000" pitchFamily="2" charset="-122"/>
              <a:cs typeface="Open Sans" panose="020B0606030504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107575" y="3795332"/>
            <a:ext cx="732894" cy="4205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zh-CN" altLang="en-US" sz="2135" dirty="0">
                <a:latin typeface="方正静蕾简体" panose="02000000000000000000" pitchFamily="2" charset="-122"/>
                <a:ea typeface="方正静蕾简体" panose="02000000000000000000" pitchFamily="2" charset="-122"/>
                <a:cs typeface="Open Sans" panose="020B0606030504020204" pitchFamily="34" charset="0"/>
              </a:rPr>
              <a:t>标题</a:t>
            </a:r>
            <a:endParaRPr lang="en-US" altLang="zh-CN" sz="2135" dirty="0">
              <a:latin typeface="方正静蕾简体" panose="02000000000000000000" pitchFamily="2" charset="-122"/>
              <a:ea typeface="方正静蕾简体" panose="02000000000000000000" pitchFamily="2" charset="-122"/>
              <a:cs typeface="Open Sans" panose="020B0606030504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700302" y="1773940"/>
            <a:ext cx="732894" cy="4205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zh-CN" altLang="en-US" sz="2135" dirty="0">
                <a:latin typeface="方正静蕾简体" panose="02000000000000000000" pitchFamily="2" charset="-122"/>
                <a:ea typeface="方正静蕾简体" panose="02000000000000000000" pitchFamily="2" charset="-122"/>
                <a:cs typeface="Open Sans" panose="020B0606030504020204" pitchFamily="34" charset="0"/>
              </a:rPr>
              <a:t>标题</a:t>
            </a:r>
            <a:endParaRPr lang="en-US" altLang="zh-CN" sz="2135" dirty="0">
              <a:latin typeface="方正静蕾简体" panose="02000000000000000000" pitchFamily="2" charset="-122"/>
              <a:ea typeface="方正静蕾简体" panose="02000000000000000000" pitchFamily="2" charset="-122"/>
              <a:cs typeface="Open Sans" panose="020B0606030504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2610780" y="3238507"/>
            <a:ext cx="612668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en-US" sz="2400" dirty="0">
                <a:latin typeface="方正静蕾简体" panose="02000000000000000000" pitchFamily="2" charset="-122"/>
                <a:ea typeface="方正静蕾简体" panose="02000000000000000000" pitchFamily="2" charset="-122"/>
                <a:cs typeface="Open Sans" panose="020B0606030504020204" pitchFamily="34" charset="0"/>
              </a:rPr>
              <a:t>45%</a:t>
            </a:r>
            <a:endParaRPr lang="en-US" sz="2400" dirty="0">
              <a:latin typeface="方正静蕾简体" panose="02000000000000000000" pitchFamily="2" charset="-122"/>
              <a:ea typeface="方正静蕾简体" panose="02000000000000000000" pitchFamily="2" charset="-122"/>
              <a:cs typeface="Open Sans" panose="020B0606030504020204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4079741" y="2863754"/>
            <a:ext cx="591829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en-US" sz="2400" dirty="0">
                <a:latin typeface="方正静蕾简体" panose="02000000000000000000" pitchFamily="2" charset="-122"/>
                <a:ea typeface="方正静蕾简体" panose="02000000000000000000" pitchFamily="2" charset="-122"/>
                <a:cs typeface="Open Sans" panose="020B0606030504020204" pitchFamily="34" charset="0"/>
              </a:rPr>
              <a:t>35%</a:t>
            </a:r>
            <a:endParaRPr lang="en-US" sz="2400" dirty="0">
              <a:latin typeface="方正静蕾简体" panose="02000000000000000000" pitchFamily="2" charset="-122"/>
              <a:ea typeface="方正静蕾简体" panose="02000000000000000000" pitchFamily="2" charset="-122"/>
              <a:cs typeface="Open Sans" panose="020B0606030504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794745" y="2655165"/>
            <a:ext cx="609462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en-US" sz="2400" dirty="0">
                <a:latin typeface="方正静蕾简体" panose="02000000000000000000" pitchFamily="2" charset="-122"/>
                <a:ea typeface="方正静蕾简体" panose="02000000000000000000" pitchFamily="2" charset="-122"/>
                <a:cs typeface="Open Sans" panose="020B0606030504020204" pitchFamily="34" charset="0"/>
              </a:rPr>
              <a:t>55%</a:t>
            </a:r>
            <a:endParaRPr lang="en-US" sz="2400" dirty="0">
              <a:latin typeface="方正静蕾简体" panose="02000000000000000000" pitchFamily="2" charset="-122"/>
              <a:ea typeface="方正静蕾简体" panose="02000000000000000000" pitchFamily="2" charset="-122"/>
              <a:cs typeface="Open Sans" panose="020B0606030504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160842" y="2711731"/>
            <a:ext cx="614271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en-US" sz="2400" dirty="0">
                <a:latin typeface="方正静蕾简体" panose="02000000000000000000" pitchFamily="2" charset="-122"/>
                <a:ea typeface="方正静蕾简体" panose="02000000000000000000" pitchFamily="2" charset="-122"/>
                <a:cs typeface="Open Sans" panose="020B0606030504020204" pitchFamily="34" charset="0"/>
              </a:rPr>
              <a:t>50%</a:t>
            </a:r>
            <a:endParaRPr lang="en-US" sz="2400" dirty="0">
              <a:latin typeface="方正静蕾简体" panose="02000000000000000000" pitchFamily="2" charset="-122"/>
              <a:ea typeface="方正静蕾简体" panose="02000000000000000000" pitchFamily="2" charset="-122"/>
              <a:cs typeface="Open Sans" panose="020B0606030504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8555557" y="2727641"/>
            <a:ext cx="596638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en-US" sz="2400" dirty="0">
                <a:latin typeface="方正静蕾简体" panose="02000000000000000000" pitchFamily="2" charset="-122"/>
                <a:ea typeface="方正静蕾简体" panose="02000000000000000000" pitchFamily="2" charset="-122"/>
                <a:cs typeface="Open Sans" panose="020B0606030504020204" pitchFamily="34" charset="0"/>
              </a:rPr>
              <a:t>30%</a:t>
            </a:r>
            <a:endParaRPr lang="en-US" sz="2400" dirty="0">
              <a:latin typeface="方正静蕾简体" panose="02000000000000000000" pitchFamily="2" charset="-122"/>
              <a:ea typeface="方正静蕾简体" panose="02000000000000000000" pitchFamily="2" charset="-122"/>
              <a:cs typeface="Open Sans" panose="020B0606030504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065258" y="2733023"/>
            <a:ext cx="622286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en-US" sz="2400" dirty="0">
                <a:latin typeface="方正静蕾简体" panose="02000000000000000000" pitchFamily="2" charset="-122"/>
                <a:ea typeface="方正静蕾简体" panose="02000000000000000000" pitchFamily="2" charset="-122"/>
                <a:cs typeface="Open Sans" panose="020B0606030504020204" pitchFamily="34" charset="0"/>
              </a:rPr>
              <a:t>60%</a:t>
            </a:r>
            <a:endParaRPr lang="en-US" sz="2400" dirty="0">
              <a:latin typeface="方正静蕾简体" panose="02000000000000000000" pitchFamily="2" charset="-122"/>
              <a:ea typeface="方正静蕾简体" panose="02000000000000000000" pitchFamily="2" charset="-122"/>
              <a:cs typeface="Open Sans" panose="020B0606030504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1120584" y="3203153"/>
            <a:ext cx="596638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en-US" sz="2400" dirty="0">
                <a:latin typeface="方正静蕾简体" panose="02000000000000000000" pitchFamily="2" charset="-122"/>
                <a:ea typeface="方正静蕾简体" panose="02000000000000000000" pitchFamily="2" charset="-122"/>
                <a:cs typeface="Open Sans" panose="020B0606030504020204" pitchFamily="34" charset="0"/>
              </a:rPr>
              <a:t>30%</a:t>
            </a:r>
            <a:endParaRPr lang="en-US" sz="2400" dirty="0">
              <a:latin typeface="方正静蕾简体" panose="02000000000000000000" pitchFamily="2" charset="-122"/>
              <a:ea typeface="方正静蕾简体" panose="02000000000000000000" pitchFamily="2" charset="-122"/>
              <a:cs typeface="Open Sans" panose="020B0606030504020204" pitchFamily="34" charset="0"/>
            </a:endParaRPr>
          </a:p>
        </p:txBody>
      </p:sp>
      <p:sp>
        <p:nvSpPr>
          <p:cNvPr id="101" name="TextBox 33"/>
          <p:cNvSpPr txBox="1"/>
          <p:nvPr/>
        </p:nvSpPr>
        <p:spPr>
          <a:xfrm>
            <a:off x="2610780" y="2366477"/>
            <a:ext cx="732894" cy="4205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zh-CN" altLang="en-US" sz="2135" dirty="0">
                <a:latin typeface="方正静蕾简体" panose="02000000000000000000" pitchFamily="2" charset="-122"/>
                <a:ea typeface="方正静蕾简体" panose="02000000000000000000" pitchFamily="2" charset="-122"/>
                <a:cs typeface="Open Sans" panose="020B0606030504020204" pitchFamily="34" charset="0"/>
              </a:rPr>
              <a:t>标题</a:t>
            </a:r>
            <a:endParaRPr lang="en-US" sz="2135" dirty="0">
              <a:latin typeface="方正静蕾简体" panose="02000000000000000000" pitchFamily="2" charset="-122"/>
              <a:ea typeface="方正静蕾简体" panose="02000000000000000000" pitchFamily="2" charset="-122"/>
              <a:cs typeface="Open Sans" panose="020B0606030504020204" pitchFamily="34" charset="0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7095315" y="1726253"/>
            <a:ext cx="732894" cy="420565"/>
          </a:xfrm>
          <a:prstGeom prst="rect">
            <a:avLst/>
          </a:prstGeom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zh-CN" altLang="en-US" sz="2135" dirty="0">
                <a:latin typeface="方正静蕾简体" panose="02000000000000000000" pitchFamily="2" charset="-122"/>
                <a:ea typeface="方正静蕾简体" panose="02000000000000000000" pitchFamily="2" charset="-122"/>
                <a:cs typeface="Open Sans" panose="020B0606030504020204" pitchFamily="34" charset="0"/>
              </a:rPr>
              <a:t>标题</a:t>
            </a:r>
            <a:endParaRPr lang="en-US" altLang="zh-CN" sz="2135" dirty="0">
              <a:latin typeface="方正静蕾简体" panose="02000000000000000000" pitchFamily="2" charset="-122"/>
              <a:ea typeface="方正静蕾简体" panose="02000000000000000000" pitchFamily="2" charset="-122"/>
              <a:cs typeface="Open Sans" panose="020B0606030504020204" pitchFamily="34" charset="0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8594059" y="3698933"/>
            <a:ext cx="732894" cy="420565"/>
          </a:xfrm>
          <a:prstGeom prst="rect">
            <a:avLst/>
          </a:prstGeom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zh-CN" altLang="en-US" sz="2135" dirty="0">
                <a:latin typeface="方正静蕾简体" panose="02000000000000000000" pitchFamily="2" charset="-122"/>
                <a:ea typeface="方正静蕾简体" panose="02000000000000000000" pitchFamily="2" charset="-122"/>
                <a:cs typeface="Open Sans" panose="020B0606030504020204" pitchFamily="34" charset="0"/>
              </a:rPr>
              <a:t>标题</a:t>
            </a:r>
            <a:endParaRPr lang="en-US" altLang="zh-CN" sz="2135" dirty="0">
              <a:latin typeface="方正静蕾简体" panose="02000000000000000000" pitchFamily="2" charset="-122"/>
              <a:ea typeface="方正静蕾简体" panose="02000000000000000000" pitchFamily="2" charset="-122"/>
              <a:cs typeface="Open Sans" panose="020B0606030504020204" pitchFamily="34" charset="0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9984432" y="1784299"/>
            <a:ext cx="732894" cy="420565"/>
          </a:xfrm>
          <a:prstGeom prst="rect">
            <a:avLst/>
          </a:prstGeom>
        </p:spPr>
        <p:txBody>
          <a:bodyPr wrap="none" lIns="91440" tIns="45720" rIns="91440" bIns="45720">
            <a:spAutoFit/>
          </a:bodyPr>
          <a:lstStyle/>
          <a:p>
            <a:pPr>
              <a:defRPr/>
            </a:pPr>
            <a:r>
              <a:rPr lang="zh-CN" altLang="en-US" sz="2135" dirty="0">
                <a:latin typeface="方正静蕾简体" panose="02000000000000000000" pitchFamily="2" charset="-122"/>
                <a:ea typeface="方正静蕾简体" panose="02000000000000000000" pitchFamily="2" charset="-122"/>
                <a:cs typeface="Open Sans" panose="020B0606030504020204" pitchFamily="34" charset="0"/>
              </a:rPr>
              <a:t>标题</a:t>
            </a:r>
            <a:endParaRPr lang="en-US" altLang="zh-CN" sz="2135" dirty="0">
              <a:latin typeface="方正静蕾简体" panose="02000000000000000000" pitchFamily="2" charset="-122"/>
              <a:ea typeface="方正静蕾简体" panose="02000000000000000000" pitchFamily="2" charset="-122"/>
              <a:cs typeface="Open Sans" panose="020B0606030504020204" pitchFamily="34" charset="0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1429957" y="4581128"/>
            <a:ext cx="12682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流行趋势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1088491" y="5063018"/>
            <a:ext cx="1040810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</a:t>
            </a:r>
            <a:r>
              <a:rPr lang="en-US" altLang="zh-CN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text. A designer can use default text to simulate what text would look like. If it is not real </a:t>
            </a:r>
            <a:r>
              <a:rPr lang="en-US" altLang="zh-CN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text.A </a:t>
            </a:r>
            <a:r>
              <a:rPr lang="en-US" altLang="zh-CN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 If it is not real </a:t>
            </a:r>
            <a:r>
              <a:rPr lang="en-US" altLang="zh-CN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text.A </a:t>
            </a:r>
            <a:r>
              <a:rPr lang="en-US" altLang="zh-CN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 If it is not real text.</a:t>
            </a:r>
            <a:endParaRPr lang="en-US" altLang="zh-CN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lnSpc>
                <a:spcPct val="100000"/>
              </a:lnSpc>
            </a:pPr>
            <a:endParaRPr lang="en-US" altLang="zh-CN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8" name="Freeform 30"/>
          <p:cNvSpPr>
            <a:spLocks noEditPoints="1"/>
          </p:cNvSpPr>
          <p:nvPr/>
        </p:nvSpPr>
        <p:spPr bwMode="auto">
          <a:xfrm>
            <a:off x="1156833" y="467608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sp>
        <p:nvSpPr>
          <p:cNvPr id="47" name="任意多边形 46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" name="任意多边形 52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任意多边形 53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" name="任意多边形 54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6" name="组合 55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57" name="图片 56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58" name="任意多边形 57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9" name="矩形 58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0" name="组合 59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61" name="图片 60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62" name="任意多边形 61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3" name="组合 62"/>
          <p:cNvGrpSpPr/>
          <p:nvPr/>
        </p:nvGrpSpPr>
        <p:grpSpPr>
          <a:xfrm>
            <a:off x="1156833" y="3555915"/>
            <a:ext cx="454836" cy="397656"/>
            <a:chOff x="4686124" y="2670432"/>
            <a:chExt cx="620528" cy="542518"/>
          </a:xfrm>
        </p:grpSpPr>
        <p:pic>
          <p:nvPicPr>
            <p:cNvPr id="64" name="图片 63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65" name="任意多边形 64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2674833" y="2819683"/>
            <a:ext cx="454836" cy="397656"/>
            <a:chOff x="4686124" y="2670432"/>
            <a:chExt cx="620528" cy="542518"/>
          </a:xfrm>
        </p:grpSpPr>
        <p:pic>
          <p:nvPicPr>
            <p:cNvPr id="67" name="图片 66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68" name="任意多边形 67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4132720" y="3282509"/>
            <a:ext cx="454836" cy="397656"/>
            <a:chOff x="4686124" y="2670432"/>
            <a:chExt cx="620528" cy="542518"/>
          </a:xfrm>
        </p:grpSpPr>
        <p:pic>
          <p:nvPicPr>
            <p:cNvPr id="70" name="图片 69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1" name="任意多边形 70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2" name="组合 71"/>
          <p:cNvGrpSpPr/>
          <p:nvPr/>
        </p:nvGrpSpPr>
        <p:grpSpPr>
          <a:xfrm>
            <a:off x="5818114" y="2203722"/>
            <a:ext cx="454836" cy="397656"/>
            <a:chOff x="4686124" y="2670432"/>
            <a:chExt cx="620528" cy="542518"/>
          </a:xfrm>
        </p:grpSpPr>
        <p:pic>
          <p:nvPicPr>
            <p:cNvPr id="73" name="图片 72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4" name="任意多边形 73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5" name="组合 74"/>
          <p:cNvGrpSpPr/>
          <p:nvPr/>
        </p:nvGrpSpPr>
        <p:grpSpPr>
          <a:xfrm>
            <a:off x="7198222" y="2272670"/>
            <a:ext cx="454836" cy="397656"/>
            <a:chOff x="4686124" y="2670432"/>
            <a:chExt cx="620528" cy="542518"/>
          </a:xfrm>
        </p:grpSpPr>
        <p:pic>
          <p:nvPicPr>
            <p:cNvPr id="76" name="图片 75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7" name="任意多边形 76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8" name="组合 77"/>
          <p:cNvGrpSpPr/>
          <p:nvPr/>
        </p:nvGrpSpPr>
        <p:grpSpPr>
          <a:xfrm>
            <a:off x="8676331" y="3142939"/>
            <a:ext cx="454836" cy="397656"/>
            <a:chOff x="4686124" y="2670432"/>
            <a:chExt cx="620528" cy="542518"/>
          </a:xfrm>
        </p:grpSpPr>
        <p:pic>
          <p:nvPicPr>
            <p:cNvPr id="79" name="图片 78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80" name="任意多边形 79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1" name="组合 80"/>
          <p:cNvGrpSpPr/>
          <p:nvPr/>
        </p:nvGrpSpPr>
        <p:grpSpPr>
          <a:xfrm>
            <a:off x="10148983" y="2262448"/>
            <a:ext cx="454836" cy="397656"/>
            <a:chOff x="4686124" y="2670432"/>
            <a:chExt cx="620528" cy="542518"/>
          </a:xfrm>
        </p:grpSpPr>
        <p:pic>
          <p:nvPicPr>
            <p:cNvPr id="82" name="图片 81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83" name="任意多边形 82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439816" y="2561009"/>
            <a:ext cx="2615916" cy="796868"/>
            <a:chOff x="4499219" y="2444491"/>
            <a:chExt cx="2615916" cy="796868"/>
          </a:xfrm>
        </p:grpSpPr>
        <p:grpSp>
          <p:nvGrpSpPr>
            <p:cNvPr id="3" name="组合 2"/>
            <p:cNvGrpSpPr/>
            <p:nvPr/>
          </p:nvGrpSpPr>
          <p:grpSpPr>
            <a:xfrm>
              <a:off x="4499219" y="2444491"/>
              <a:ext cx="2615916" cy="796868"/>
              <a:chOff x="4499219" y="2444491"/>
              <a:chExt cx="2615916" cy="796868"/>
            </a:xfrm>
          </p:grpSpPr>
          <p:sp>
            <p:nvSpPr>
              <p:cNvPr id="6" name="任意多边形 5"/>
              <p:cNvSpPr/>
              <p:nvPr/>
            </p:nvSpPr>
            <p:spPr>
              <a:xfrm>
                <a:off x="4561170" y="2498481"/>
                <a:ext cx="2361376" cy="724621"/>
              </a:xfrm>
              <a:custGeom>
                <a:avLst/>
                <a:gdLst>
                  <a:gd name="connsiteX0" fmla="*/ 2216078 w 2502274"/>
                  <a:gd name="connsiteY0" fmla="*/ 6601 h 632088"/>
                  <a:gd name="connsiteX1" fmla="*/ 2232214 w 2502274"/>
                  <a:gd name="connsiteY1" fmla="*/ 625166 h 632088"/>
                  <a:gd name="connsiteX2" fmla="*/ 2 w 2502274"/>
                  <a:gd name="connsiteY2" fmla="*/ 318573 h 632088"/>
                  <a:gd name="connsiteX3" fmla="*/ 2216078 w 2502274"/>
                  <a:gd name="connsiteY3" fmla="*/ 6601 h 632088"/>
                  <a:gd name="connsiteX0-1" fmla="*/ 2216078 w 2502274"/>
                  <a:gd name="connsiteY0-2" fmla="*/ 6601 h 632088"/>
                  <a:gd name="connsiteX1-3" fmla="*/ 2232214 w 2502274"/>
                  <a:gd name="connsiteY1-4" fmla="*/ 625166 h 632088"/>
                  <a:gd name="connsiteX2-5" fmla="*/ 2 w 2502274"/>
                  <a:gd name="connsiteY2-6" fmla="*/ 318573 h 632088"/>
                  <a:gd name="connsiteX3-7" fmla="*/ 2216078 w 2502274"/>
                  <a:gd name="connsiteY3-8" fmla="*/ 6601 h 632088"/>
                  <a:gd name="connsiteX0-9" fmla="*/ 2216078 w 2379586"/>
                  <a:gd name="connsiteY0-10" fmla="*/ 6601 h 632088"/>
                  <a:gd name="connsiteX1-11" fmla="*/ 2232214 w 2379586"/>
                  <a:gd name="connsiteY1-12" fmla="*/ 625166 h 632088"/>
                  <a:gd name="connsiteX2-13" fmla="*/ 2 w 2379586"/>
                  <a:gd name="connsiteY2-14" fmla="*/ 318573 h 632088"/>
                  <a:gd name="connsiteX3-15" fmla="*/ 2216078 w 2379586"/>
                  <a:gd name="connsiteY3-16" fmla="*/ 6601 h 632088"/>
                  <a:gd name="connsiteX0-17" fmla="*/ 2216078 w 2379586"/>
                  <a:gd name="connsiteY0-18" fmla="*/ 6601 h 632088"/>
                  <a:gd name="connsiteX1-19" fmla="*/ 2232214 w 2379586"/>
                  <a:gd name="connsiteY1-20" fmla="*/ 625166 h 632088"/>
                  <a:gd name="connsiteX2-21" fmla="*/ 2 w 2379586"/>
                  <a:gd name="connsiteY2-22" fmla="*/ 318573 h 632088"/>
                  <a:gd name="connsiteX3-23" fmla="*/ 2216078 w 2379586"/>
                  <a:gd name="connsiteY3-24" fmla="*/ 6601 h 632088"/>
                  <a:gd name="connsiteX0-25" fmla="*/ 2216078 w 2232214"/>
                  <a:gd name="connsiteY0-26" fmla="*/ 6601 h 632088"/>
                  <a:gd name="connsiteX1-27" fmla="*/ 2232214 w 2232214"/>
                  <a:gd name="connsiteY1-28" fmla="*/ 625166 h 632088"/>
                  <a:gd name="connsiteX2-29" fmla="*/ 2 w 2232214"/>
                  <a:gd name="connsiteY2-30" fmla="*/ 318573 h 632088"/>
                  <a:gd name="connsiteX3-31" fmla="*/ 2216078 w 2232214"/>
                  <a:gd name="connsiteY3-32" fmla="*/ 6601 h 632088"/>
                  <a:gd name="connsiteX0-33" fmla="*/ 2216078 w 2232214"/>
                  <a:gd name="connsiteY0-34" fmla="*/ 6601 h 625212"/>
                  <a:gd name="connsiteX1-35" fmla="*/ 2232214 w 2232214"/>
                  <a:gd name="connsiteY1-36" fmla="*/ 625166 h 625212"/>
                  <a:gd name="connsiteX2-37" fmla="*/ 2 w 2232214"/>
                  <a:gd name="connsiteY2-38" fmla="*/ 318573 h 625212"/>
                  <a:gd name="connsiteX3-39" fmla="*/ 2216078 w 2232214"/>
                  <a:gd name="connsiteY3-40" fmla="*/ 6601 h 625212"/>
                  <a:gd name="connsiteX0-41" fmla="*/ 2216148 w 2232284"/>
                  <a:gd name="connsiteY0-42" fmla="*/ 61838 h 724621"/>
                  <a:gd name="connsiteX1-43" fmla="*/ 2232284 w 2232284"/>
                  <a:gd name="connsiteY1-44" fmla="*/ 680403 h 724621"/>
                  <a:gd name="connsiteX2-45" fmla="*/ 72 w 2232284"/>
                  <a:gd name="connsiteY2-46" fmla="*/ 373810 h 724621"/>
                  <a:gd name="connsiteX3-47" fmla="*/ 2216148 w 2232284"/>
                  <a:gd name="connsiteY3-48" fmla="*/ 61838 h 72462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232284" h="724621">
                    <a:moveTo>
                      <a:pt x="2216148" y="61838"/>
                    </a:moveTo>
                    <a:cubicBezTo>
                      <a:pt x="2152498" y="328090"/>
                      <a:pt x="2090642" y="445528"/>
                      <a:pt x="2232284" y="680403"/>
                    </a:cubicBezTo>
                    <a:cubicBezTo>
                      <a:pt x="1857559" y="683988"/>
                      <a:pt x="-13375" y="891970"/>
                      <a:pt x="72" y="373810"/>
                    </a:cubicBezTo>
                    <a:cubicBezTo>
                      <a:pt x="13519" y="-144350"/>
                      <a:pt x="1844113" y="10739"/>
                      <a:pt x="2216148" y="61838"/>
                    </a:cubicBezTo>
                    <a:close/>
                  </a:path>
                </a:pathLst>
              </a:custGeom>
              <a:pattFill prst="narHorz">
                <a:fgClr>
                  <a:schemeClr val="tx1"/>
                </a:fgClr>
                <a:bgClr>
                  <a:schemeClr val="bg1"/>
                </a:bgClr>
              </a:pattFill>
              <a:ln w="25400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" name="任意多边形 6"/>
              <p:cNvSpPr/>
              <p:nvPr/>
            </p:nvSpPr>
            <p:spPr>
              <a:xfrm>
                <a:off x="4499219" y="2444491"/>
                <a:ext cx="2615916" cy="796868"/>
              </a:xfrm>
              <a:custGeom>
                <a:avLst/>
                <a:gdLst>
                  <a:gd name="connsiteX0" fmla="*/ 2690408 w 3048995"/>
                  <a:gd name="connsiteY0" fmla="*/ 73489 h 884825"/>
                  <a:gd name="connsiteX1" fmla="*/ 443153 w 3048995"/>
                  <a:gd name="connsiteY1" fmla="*/ 57991 h 884825"/>
                  <a:gd name="connsiteX2" fmla="*/ 365662 w 3048995"/>
                  <a:gd name="connsiteY2" fmla="*/ 832906 h 884825"/>
                  <a:gd name="connsiteX3" fmla="*/ 2721404 w 3048995"/>
                  <a:gd name="connsiteY3" fmla="*/ 801909 h 884825"/>
                  <a:gd name="connsiteX4" fmla="*/ 412157 w 3048995"/>
                  <a:gd name="connsiteY4" fmla="*/ 708920 h 884825"/>
                  <a:gd name="connsiteX5" fmla="*/ 226177 w 3048995"/>
                  <a:gd name="connsiteY5" fmla="*/ 445448 h 884825"/>
                  <a:gd name="connsiteX6" fmla="*/ 2798896 w 3048995"/>
                  <a:gd name="connsiteY6" fmla="*/ 212974 h 884825"/>
                  <a:gd name="connsiteX7" fmla="*/ 2690408 w 3048995"/>
                  <a:gd name="connsiteY7" fmla="*/ 73489 h 884825"/>
                  <a:gd name="connsiteX0-1" fmla="*/ 2576323 w 2908445"/>
                  <a:gd name="connsiteY0-2" fmla="*/ 73489 h 884825"/>
                  <a:gd name="connsiteX1-3" fmla="*/ 329068 w 2908445"/>
                  <a:gd name="connsiteY1-4" fmla="*/ 57991 h 884825"/>
                  <a:gd name="connsiteX2-5" fmla="*/ 251577 w 2908445"/>
                  <a:gd name="connsiteY2-6" fmla="*/ 832906 h 884825"/>
                  <a:gd name="connsiteX3-7" fmla="*/ 2607319 w 2908445"/>
                  <a:gd name="connsiteY3-8" fmla="*/ 801909 h 884825"/>
                  <a:gd name="connsiteX4-9" fmla="*/ 298072 w 2908445"/>
                  <a:gd name="connsiteY4-10" fmla="*/ 708920 h 884825"/>
                  <a:gd name="connsiteX5-11" fmla="*/ 540717 w 2908445"/>
                  <a:gd name="connsiteY5-12" fmla="*/ 169223 h 884825"/>
                  <a:gd name="connsiteX6-13" fmla="*/ 2684811 w 2908445"/>
                  <a:gd name="connsiteY6-14" fmla="*/ 212974 h 884825"/>
                  <a:gd name="connsiteX7-15" fmla="*/ 2576323 w 2908445"/>
                  <a:gd name="connsiteY7-16" fmla="*/ 73489 h 884825"/>
                  <a:gd name="connsiteX0-17" fmla="*/ 2590621 w 2922743"/>
                  <a:gd name="connsiteY0-18" fmla="*/ 73489 h 910196"/>
                  <a:gd name="connsiteX1-19" fmla="*/ 343366 w 2922743"/>
                  <a:gd name="connsiteY1-20" fmla="*/ 57991 h 910196"/>
                  <a:gd name="connsiteX2-21" fmla="*/ 265875 w 2922743"/>
                  <a:gd name="connsiteY2-22" fmla="*/ 832906 h 910196"/>
                  <a:gd name="connsiteX3-23" fmla="*/ 2831167 w 2922743"/>
                  <a:gd name="connsiteY3-24" fmla="*/ 868584 h 910196"/>
                  <a:gd name="connsiteX4-25" fmla="*/ 312370 w 2922743"/>
                  <a:gd name="connsiteY4-26" fmla="*/ 708920 h 910196"/>
                  <a:gd name="connsiteX5-27" fmla="*/ 555015 w 2922743"/>
                  <a:gd name="connsiteY5-28" fmla="*/ 169223 h 910196"/>
                  <a:gd name="connsiteX6-29" fmla="*/ 2699109 w 2922743"/>
                  <a:gd name="connsiteY6-30" fmla="*/ 212974 h 910196"/>
                  <a:gd name="connsiteX7-31" fmla="*/ 2590621 w 2922743"/>
                  <a:gd name="connsiteY7-32" fmla="*/ 73489 h 910196"/>
                  <a:gd name="connsiteX0-33" fmla="*/ 2589968 w 2922090"/>
                  <a:gd name="connsiteY0-34" fmla="*/ 73489 h 868492"/>
                  <a:gd name="connsiteX1-35" fmla="*/ 342713 w 2922090"/>
                  <a:gd name="connsiteY1-36" fmla="*/ 57991 h 868492"/>
                  <a:gd name="connsiteX2-37" fmla="*/ 265222 w 2922090"/>
                  <a:gd name="connsiteY2-38" fmla="*/ 832906 h 868492"/>
                  <a:gd name="connsiteX3-39" fmla="*/ 2820989 w 2922090"/>
                  <a:gd name="connsiteY3-40" fmla="*/ 735234 h 868492"/>
                  <a:gd name="connsiteX4-41" fmla="*/ 311717 w 2922090"/>
                  <a:gd name="connsiteY4-42" fmla="*/ 708920 h 868492"/>
                  <a:gd name="connsiteX5-43" fmla="*/ 554362 w 2922090"/>
                  <a:gd name="connsiteY5-44" fmla="*/ 169223 h 868492"/>
                  <a:gd name="connsiteX6-45" fmla="*/ 2698456 w 2922090"/>
                  <a:gd name="connsiteY6-46" fmla="*/ 212974 h 868492"/>
                  <a:gd name="connsiteX7-47" fmla="*/ 2589968 w 2922090"/>
                  <a:gd name="connsiteY7-48" fmla="*/ 73489 h 868492"/>
                  <a:gd name="connsiteX0-49" fmla="*/ 2591928 w 2924050"/>
                  <a:gd name="connsiteY0-50" fmla="*/ 73489 h 937136"/>
                  <a:gd name="connsiteX1-51" fmla="*/ 344673 w 2924050"/>
                  <a:gd name="connsiteY1-52" fmla="*/ 57991 h 937136"/>
                  <a:gd name="connsiteX2-53" fmla="*/ 267182 w 2924050"/>
                  <a:gd name="connsiteY2-54" fmla="*/ 832906 h 937136"/>
                  <a:gd name="connsiteX3-55" fmla="*/ 2851524 w 2924050"/>
                  <a:gd name="connsiteY3-56" fmla="*/ 916209 h 937136"/>
                  <a:gd name="connsiteX4-57" fmla="*/ 313677 w 2924050"/>
                  <a:gd name="connsiteY4-58" fmla="*/ 708920 h 937136"/>
                  <a:gd name="connsiteX5-59" fmla="*/ 556322 w 2924050"/>
                  <a:gd name="connsiteY5-60" fmla="*/ 169223 h 937136"/>
                  <a:gd name="connsiteX6-61" fmla="*/ 2700416 w 2924050"/>
                  <a:gd name="connsiteY6-62" fmla="*/ 212974 h 937136"/>
                  <a:gd name="connsiteX7-63" fmla="*/ 2591928 w 2924050"/>
                  <a:gd name="connsiteY7-64" fmla="*/ 73489 h 937136"/>
                  <a:gd name="connsiteX0-65" fmla="*/ 2591928 w 2924050"/>
                  <a:gd name="connsiteY0-66" fmla="*/ 73489 h 987710"/>
                  <a:gd name="connsiteX1-67" fmla="*/ 344673 w 2924050"/>
                  <a:gd name="connsiteY1-68" fmla="*/ 57991 h 987710"/>
                  <a:gd name="connsiteX2-69" fmla="*/ 267182 w 2924050"/>
                  <a:gd name="connsiteY2-70" fmla="*/ 832906 h 987710"/>
                  <a:gd name="connsiteX3-71" fmla="*/ 2851524 w 2924050"/>
                  <a:gd name="connsiteY3-72" fmla="*/ 916209 h 987710"/>
                  <a:gd name="connsiteX4-73" fmla="*/ 313677 w 2924050"/>
                  <a:gd name="connsiteY4-74" fmla="*/ 708920 h 987710"/>
                  <a:gd name="connsiteX5-75" fmla="*/ 556322 w 2924050"/>
                  <a:gd name="connsiteY5-76" fmla="*/ 169223 h 987710"/>
                  <a:gd name="connsiteX6-77" fmla="*/ 2700416 w 2924050"/>
                  <a:gd name="connsiteY6-78" fmla="*/ 212974 h 987710"/>
                  <a:gd name="connsiteX7-79" fmla="*/ 2591928 w 2924050"/>
                  <a:gd name="connsiteY7-80" fmla="*/ 73489 h 987710"/>
                  <a:gd name="connsiteX0-81" fmla="*/ 2591928 w 2924050"/>
                  <a:gd name="connsiteY0-82" fmla="*/ 73489 h 963088"/>
                  <a:gd name="connsiteX1-83" fmla="*/ 344673 w 2924050"/>
                  <a:gd name="connsiteY1-84" fmla="*/ 57991 h 963088"/>
                  <a:gd name="connsiteX2-85" fmla="*/ 267182 w 2924050"/>
                  <a:gd name="connsiteY2-86" fmla="*/ 832906 h 963088"/>
                  <a:gd name="connsiteX3-87" fmla="*/ 2851524 w 2924050"/>
                  <a:gd name="connsiteY3-88" fmla="*/ 916209 h 963088"/>
                  <a:gd name="connsiteX4-89" fmla="*/ 313677 w 2924050"/>
                  <a:gd name="connsiteY4-90" fmla="*/ 708920 h 963088"/>
                  <a:gd name="connsiteX5-91" fmla="*/ 556322 w 2924050"/>
                  <a:gd name="connsiteY5-92" fmla="*/ 169223 h 963088"/>
                  <a:gd name="connsiteX6-93" fmla="*/ 2700416 w 2924050"/>
                  <a:gd name="connsiteY6-94" fmla="*/ 212974 h 963088"/>
                  <a:gd name="connsiteX7-95" fmla="*/ 2591928 w 2924050"/>
                  <a:gd name="connsiteY7-96" fmla="*/ 73489 h 963088"/>
                  <a:gd name="connsiteX0-97" fmla="*/ 2591928 w 2924050"/>
                  <a:gd name="connsiteY0-98" fmla="*/ 73489 h 974553"/>
                  <a:gd name="connsiteX1-99" fmla="*/ 344673 w 2924050"/>
                  <a:gd name="connsiteY1-100" fmla="*/ 57991 h 974553"/>
                  <a:gd name="connsiteX2-101" fmla="*/ 267182 w 2924050"/>
                  <a:gd name="connsiteY2-102" fmla="*/ 832906 h 974553"/>
                  <a:gd name="connsiteX3-103" fmla="*/ 2851524 w 2924050"/>
                  <a:gd name="connsiteY3-104" fmla="*/ 916209 h 974553"/>
                  <a:gd name="connsiteX4-105" fmla="*/ 313677 w 2924050"/>
                  <a:gd name="connsiteY4-106" fmla="*/ 708920 h 974553"/>
                  <a:gd name="connsiteX5-107" fmla="*/ 556322 w 2924050"/>
                  <a:gd name="connsiteY5-108" fmla="*/ 169223 h 974553"/>
                  <a:gd name="connsiteX6-109" fmla="*/ 2700416 w 2924050"/>
                  <a:gd name="connsiteY6-110" fmla="*/ 212974 h 974553"/>
                  <a:gd name="connsiteX7-111" fmla="*/ 2591928 w 2924050"/>
                  <a:gd name="connsiteY7-112" fmla="*/ 73489 h 974553"/>
                  <a:gd name="connsiteX0-113" fmla="*/ 2542098 w 2881222"/>
                  <a:gd name="connsiteY0-114" fmla="*/ 73489 h 987835"/>
                  <a:gd name="connsiteX1-115" fmla="*/ 294843 w 2881222"/>
                  <a:gd name="connsiteY1-116" fmla="*/ 57991 h 987835"/>
                  <a:gd name="connsiteX2-117" fmla="*/ 217352 w 2881222"/>
                  <a:gd name="connsiteY2-118" fmla="*/ 832906 h 987835"/>
                  <a:gd name="connsiteX3-119" fmla="*/ 2059269 w 2881222"/>
                  <a:gd name="connsiteY3-120" fmla="*/ 984851 h 987835"/>
                  <a:gd name="connsiteX4-121" fmla="*/ 2801694 w 2881222"/>
                  <a:gd name="connsiteY4-122" fmla="*/ 916209 h 987835"/>
                  <a:gd name="connsiteX5-123" fmla="*/ 263847 w 2881222"/>
                  <a:gd name="connsiteY5-124" fmla="*/ 708920 h 987835"/>
                  <a:gd name="connsiteX6-125" fmla="*/ 506492 w 2881222"/>
                  <a:gd name="connsiteY6-126" fmla="*/ 169223 h 987835"/>
                  <a:gd name="connsiteX7-127" fmla="*/ 2650586 w 2881222"/>
                  <a:gd name="connsiteY7-128" fmla="*/ 212974 h 987835"/>
                  <a:gd name="connsiteX8" fmla="*/ 2542098 w 2881222"/>
                  <a:gd name="connsiteY8" fmla="*/ 73489 h 987835"/>
                  <a:gd name="connsiteX0-129" fmla="*/ 2542098 w 2874220"/>
                  <a:gd name="connsiteY0-130" fmla="*/ 73489 h 986560"/>
                  <a:gd name="connsiteX1-131" fmla="*/ 294843 w 2874220"/>
                  <a:gd name="connsiteY1-132" fmla="*/ 57991 h 986560"/>
                  <a:gd name="connsiteX2-133" fmla="*/ 217352 w 2874220"/>
                  <a:gd name="connsiteY2-134" fmla="*/ 832906 h 986560"/>
                  <a:gd name="connsiteX3-135" fmla="*/ 2059269 w 2874220"/>
                  <a:gd name="connsiteY3-136" fmla="*/ 984851 h 986560"/>
                  <a:gd name="connsiteX4-137" fmla="*/ 2745711 w 2874220"/>
                  <a:gd name="connsiteY4-138" fmla="*/ 878886 h 986560"/>
                  <a:gd name="connsiteX5-139" fmla="*/ 263847 w 2874220"/>
                  <a:gd name="connsiteY5-140" fmla="*/ 708920 h 986560"/>
                  <a:gd name="connsiteX6-141" fmla="*/ 506492 w 2874220"/>
                  <a:gd name="connsiteY6-142" fmla="*/ 169223 h 986560"/>
                  <a:gd name="connsiteX7-143" fmla="*/ 2650586 w 2874220"/>
                  <a:gd name="connsiteY7-144" fmla="*/ 212974 h 986560"/>
                  <a:gd name="connsiteX8-145" fmla="*/ 2542098 w 2874220"/>
                  <a:gd name="connsiteY8-146" fmla="*/ 73489 h 986560"/>
                  <a:gd name="connsiteX0-147" fmla="*/ 2542098 w 2874220"/>
                  <a:gd name="connsiteY0-148" fmla="*/ 73489 h 986368"/>
                  <a:gd name="connsiteX1-149" fmla="*/ 294843 w 2874220"/>
                  <a:gd name="connsiteY1-150" fmla="*/ 57991 h 986368"/>
                  <a:gd name="connsiteX2-151" fmla="*/ 217352 w 2874220"/>
                  <a:gd name="connsiteY2-152" fmla="*/ 832906 h 986368"/>
                  <a:gd name="connsiteX3-153" fmla="*/ 2059269 w 2874220"/>
                  <a:gd name="connsiteY3-154" fmla="*/ 984851 h 986368"/>
                  <a:gd name="connsiteX4-155" fmla="*/ 2745711 w 2874220"/>
                  <a:gd name="connsiteY4-156" fmla="*/ 878886 h 986368"/>
                  <a:gd name="connsiteX5-157" fmla="*/ 263847 w 2874220"/>
                  <a:gd name="connsiteY5-158" fmla="*/ 708920 h 986368"/>
                  <a:gd name="connsiteX6-159" fmla="*/ 506492 w 2874220"/>
                  <a:gd name="connsiteY6-160" fmla="*/ 169223 h 986368"/>
                  <a:gd name="connsiteX7-161" fmla="*/ 2650586 w 2874220"/>
                  <a:gd name="connsiteY7-162" fmla="*/ 212974 h 986368"/>
                  <a:gd name="connsiteX8-163" fmla="*/ 2542098 w 2874220"/>
                  <a:gd name="connsiteY8-164" fmla="*/ 73489 h 986368"/>
                  <a:gd name="connsiteX0-165" fmla="*/ 2580717 w 3043940"/>
                  <a:gd name="connsiteY0-166" fmla="*/ 73489 h 993908"/>
                  <a:gd name="connsiteX1-167" fmla="*/ 333462 w 3043940"/>
                  <a:gd name="connsiteY1-168" fmla="*/ 57991 h 993908"/>
                  <a:gd name="connsiteX2-169" fmla="*/ 255971 w 3043940"/>
                  <a:gd name="connsiteY2-170" fmla="*/ 832906 h 993908"/>
                  <a:gd name="connsiteX3-171" fmla="*/ 2676386 w 3043940"/>
                  <a:gd name="connsiteY3-172" fmla="*/ 992315 h 993908"/>
                  <a:gd name="connsiteX4-173" fmla="*/ 2784330 w 3043940"/>
                  <a:gd name="connsiteY4-174" fmla="*/ 878886 h 993908"/>
                  <a:gd name="connsiteX5-175" fmla="*/ 302466 w 3043940"/>
                  <a:gd name="connsiteY5-176" fmla="*/ 708920 h 993908"/>
                  <a:gd name="connsiteX6-177" fmla="*/ 545111 w 3043940"/>
                  <a:gd name="connsiteY6-178" fmla="*/ 169223 h 993908"/>
                  <a:gd name="connsiteX7-179" fmla="*/ 2689205 w 3043940"/>
                  <a:gd name="connsiteY7-180" fmla="*/ 212974 h 993908"/>
                  <a:gd name="connsiteX8-181" fmla="*/ 2580717 w 3043940"/>
                  <a:gd name="connsiteY8-182" fmla="*/ 73489 h 993908"/>
                  <a:gd name="connsiteX0-183" fmla="*/ 2580717 w 2956802"/>
                  <a:gd name="connsiteY0-184" fmla="*/ 73489 h 993233"/>
                  <a:gd name="connsiteX1-185" fmla="*/ 333462 w 2956802"/>
                  <a:gd name="connsiteY1-186" fmla="*/ 57991 h 993233"/>
                  <a:gd name="connsiteX2-187" fmla="*/ 255971 w 2956802"/>
                  <a:gd name="connsiteY2-188" fmla="*/ 832906 h 993233"/>
                  <a:gd name="connsiteX3-189" fmla="*/ 2676386 w 2956802"/>
                  <a:gd name="connsiteY3-190" fmla="*/ 992315 h 993233"/>
                  <a:gd name="connsiteX4-191" fmla="*/ 2784330 w 2956802"/>
                  <a:gd name="connsiteY4-192" fmla="*/ 878886 h 993233"/>
                  <a:gd name="connsiteX5-193" fmla="*/ 302466 w 2956802"/>
                  <a:gd name="connsiteY5-194" fmla="*/ 708920 h 993233"/>
                  <a:gd name="connsiteX6-195" fmla="*/ 545111 w 2956802"/>
                  <a:gd name="connsiteY6-196" fmla="*/ 169223 h 993233"/>
                  <a:gd name="connsiteX7-197" fmla="*/ 2689205 w 2956802"/>
                  <a:gd name="connsiteY7-198" fmla="*/ 212974 h 993233"/>
                  <a:gd name="connsiteX8-199" fmla="*/ 2580717 w 2956802"/>
                  <a:gd name="connsiteY8-200" fmla="*/ 73489 h 993233"/>
                  <a:gd name="connsiteX0-201" fmla="*/ 2580717 w 2956802"/>
                  <a:gd name="connsiteY0-202" fmla="*/ 73489 h 996891"/>
                  <a:gd name="connsiteX1-203" fmla="*/ 333462 w 2956802"/>
                  <a:gd name="connsiteY1-204" fmla="*/ 57991 h 996891"/>
                  <a:gd name="connsiteX2-205" fmla="*/ 255971 w 2956802"/>
                  <a:gd name="connsiteY2-206" fmla="*/ 832906 h 996891"/>
                  <a:gd name="connsiteX3-207" fmla="*/ 2676386 w 2956802"/>
                  <a:gd name="connsiteY3-208" fmla="*/ 992315 h 996891"/>
                  <a:gd name="connsiteX4-209" fmla="*/ 2784330 w 2956802"/>
                  <a:gd name="connsiteY4-210" fmla="*/ 878886 h 996891"/>
                  <a:gd name="connsiteX5-211" fmla="*/ 302466 w 2956802"/>
                  <a:gd name="connsiteY5-212" fmla="*/ 708920 h 996891"/>
                  <a:gd name="connsiteX6-213" fmla="*/ 545111 w 2956802"/>
                  <a:gd name="connsiteY6-214" fmla="*/ 169223 h 996891"/>
                  <a:gd name="connsiteX7-215" fmla="*/ 2689205 w 2956802"/>
                  <a:gd name="connsiteY7-216" fmla="*/ 212974 h 996891"/>
                  <a:gd name="connsiteX8-217" fmla="*/ 2580717 w 2956802"/>
                  <a:gd name="connsiteY8-218" fmla="*/ 73489 h 996891"/>
                  <a:gd name="connsiteX0-219" fmla="*/ 2580717 w 2956802"/>
                  <a:gd name="connsiteY0-220" fmla="*/ 73489 h 993233"/>
                  <a:gd name="connsiteX1-221" fmla="*/ 333462 w 2956802"/>
                  <a:gd name="connsiteY1-222" fmla="*/ 57991 h 993233"/>
                  <a:gd name="connsiteX2-223" fmla="*/ 255971 w 2956802"/>
                  <a:gd name="connsiteY2-224" fmla="*/ 832906 h 993233"/>
                  <a:gd name="connsiteX3-225" fmla="*/ 2676386 w 2956802"/>
                  <a:gd name="connsiteY3-226" fmla="*/ 992315 h 993233"/>
                  <a:gd name="connsiteX4-227" fmla="*/ 2784330 w 2956802"/>
                  <a:gd name="connsiteY4-228" fmla="*/ 878886 h 993233"/>
                  <a:gd name="connsiteX5-229" fmla="*/ 302466 w 2956802"/>
                  <a:gd name="connsiteY5-230" fmla="*/ 708920 h 993233"/>
                  <a:gd name="connsiteX6-231" fmla="*/ 545111 w 2956802"/>
                  <a:gd name="connsiteY6-232" fmla="*/ 169223 h 993233"/>
                  <a:gd name="connsiteX7-233" fmla="*/ 2689205 w 2956802"/>
                  <a:gd name="connsiteY7-234" fmla="*/ 212974 h 993233"/>
                  <a:gd name="connsiteX8-235" fmla="*/ 2580717 w 2956802"/>
                  <a:gd name="connsiteY8-236" fmla="*/ 73489 h 993233"/>
                  <a:gd name="connsiteX0-237" fmla="*/ 2580717 w 2969667"/>
                  <a:gd name="connsiteY0-238" fmla="*/ 73489 h 992766"/>
                  <a:gd name="connsiteX1-239" fmla="*/ 333462 w 2969667"/>
                  <a:gd name="connsiteY1-240" fmla="*/ 57991 h 992766"/>
                  <a:gd name="connsiteX2-241" fmla="*/ 255971 w 2969667"/>
                  <a:gd name="connsiteY2-242" fmla="*/ 832906 h 992766"/>
                  <a:gd name="connsiteX3-243" fmla="*/ 2676386 w 2969667"/>
                  <a:gd name="connsiteY3-244" fmla="*/ 992315 h 992766"/>
                  <a:gd name="connsiteX4-245" fmla="*/ 2664899 w 2969667"/>
                  <a:gd name="connsiteY4-246" fmla="*/ 875154 h 992766"/>
                  <a:gd name="connsiteX5-247" fmla="*/ 302466 w 2969667"/>
                  <a:gd name="connsiteY5-248" fmla="*/ 708920 h 992766"/>
                  <a:gd name="connsiteX6-249" fmla="*/ 545111 w 2969667"/>
                  <a:gd name="connsiteY6-250" fmla="*/ 169223 h 992766"/>
                  <a:gd name="connsiteX7-251" fmla="*/ 2689205 w 2969667"/>
                  <a:gd name="connsiteY7-252" fmla="*/ 212974 h 992766"/>
                  <a:gd name="connsiteX8-253" fmla="*/ 2580717 w 2969667"/>
                  <a:gd name="connsiteY8-254" fmla="*/ 73489 h 992766"/>
                  <a:gd name="connsiteX0-255" fmla="*/ 2580717 w 2912839"/>
                  <a:gd name="connsiteY0-256" fmla="*/ 73489 h 992617"/>
                  <a:gd name="connsiteX1-257" fmla="*/ 333462 w 2912839"/>
                  <a:gd name="connsiteY1-258" fmla="*/ 57991 h 992617"/>
                  <a:gd name="connsiteX2-259" fmla="*/ 255971 w 2912839"/>
                  <a:gd name="connsiteY2-260" fmla="*/ 832906 h 992617"/>
                  <a:gd name="connsiteX3-261" fmla="*/ 2676386 w 2912839"/>
                  <a:gd name="connsiteY3-262" fmla="*/ 992315 h 992617"/>
                  <a:gd name="connsiteX4-263" fmla="*/ 2664899 w 2912839"/>
                  <a:gd name="connsiteY4-264" fmla="*/ 875154 h 992617"/>
                  <a:gd name="connsiteX5-265" fmla="*/ 302466 w 2912839"/>
                  <a:gd name="connsiteY5-266" fmla="*/ 708920 h 992617"/>
                  <a:gd name="connsiteX6-267" fmla="*/ 545111 w 2912839"/>
                  <a:gd name="connsiteY6-268" fmla="*/ 169223 h 992617"/>
                  <a:gd name="connsiteX7-269" fmla="*/ 2689205 w 2912839"/>
                  <a:gd name="connsiteY7-270" fmla="*/ 212974 h 992617"/>
                  <a:gd name="connsiteX8-271" fmla="*/ 2580717 w 2912839"/>
                  <a:gd name="connsiteY8-272" fmla="*/ 73489 h 992617"/>
                  <a:gd name="connsiteX0-273" fmla="*/ 2580717 w 2912839"/>
                  <a:gd name="connsiteY0-274" fmla="*/ 73489 h 992627"/>
                  <a:gd name="connsiteX1-275" fmla="*/ 333462 w 2912839"/>
                  <a:gd name="connsiteY1-276" fmla="*/ 57991 h 992627"/>
                  <a:gd name="connsiteX2-277" fmla="*/ 255971 w 2912839"/>
                  <a:gd name="connsiteY2-278" fmla="*/ 832906 h 992627"/>
                  <a:gd name="connsiteX3-279" fmla="*/ 2676386 w 2912839"/>
                  <a:gd name="connsiteY3-280" fmla="*/ 992315 h 992627"/>
                  <a:gd name="connsiteX4-281" fmla="*/ 2664899 w 2912839"/>
                  <a:gd name="connsiteY4-282" fmla="*/ 875154 h 992627"/>
                  <a:gd name="connsiteX5-283" fmla="*/ 302466 w 2912839"/>
                  <a:gd name="connsiteY5-284" fmla="*/ 708920 h 992627"/>
                  <a:gd name="connsiteX6-285" fmla="*/ 545111 w 2912839"/>
                  <a:gd name="connsiteY6-286" fmla="*/ 169223 h 992627"/>
                  <a:gd name="connsiteX7-287" fmla="*/ 2689205 w 2912839"/>
                  <a:gd name="connsiteY7-288" fmla="*/ 212974 h 992627"/>
                  <a:gd name="connsiteX8-289" fmla="*/ 2580717 w 2912839"/>
                  <a:gd name="connsiteY8-290" fmla="*/ 73489 h 992627"/>
                  <a:gd name="connsiteX0-291" fmla="*/ 2580717 w 2912839"/>
                  <a:gd name="connsiteY0-292" fmla="*/ 73489 h 992472"/>
                  <a:gd name="connsiteX1-293" fmla="*/ 333462 w 2912839"/>
                  <a:gd name="connsiteY1-294" fmla="*/ 57991 h 992472"/>
                  <a:gd name="connsiteX2-295" fmla="*/ 255971 w 2912839"/>
                  <a:gd name="connsiteY2-296" fmla="*/ 832906 h 992472"/>
                  <a:gd name="connsiteX3-297" fmla="*/ 2676386 w 2912839"/>
                  <a:gd name="connsiteY3-298" fmla="*/ 992315 h 992472"/>
                  <a:gd name="connsiteX4-299" fmla="*/ 2649970 w 2912839"/>
                  <a:gd name="connsiteY4-300" fmla="*/ 863957 h 992472"/>
                  <a:gd name="connsiteX5-301" fmla="*/ 302466 w 2912839"/>
                  <a:gd name="connsiteY5-302" fmla="*/ 708920 h 992472"/>
                  <a:gd name="connsiteX6-303" fmla="*/ 545111 w 2912839"/>
                  <a:gd name="connsiteY6-304" fmla="*/ 169223 h 992472"/>
                  <a:gd name="connsiteX7-305" fmla="*/ 2689205 w 2912839"/>
                  <a:gd name="connsiteY7-306" fmla="*/ 212974 h 992472"/>
                  <a:gd name="connsiteX8-307" fmla="*/ 2580717 w 2912839"/>
                  <a:gd name="connsiteY8-308" fmla="*/ 73489 h 992472"/>
                  <a:gd name="connsiteX0-309" fmla="*/ 2580717 w 2912839"/>
                  <a:gd name="connsiteY0-310" fmla="*/ 73489 h 992472"/>
                  <a:gd name="connsiteX1-311" fmla="*/ 333462 w 2912839"/>
                  <a:gd name="connsiteY1-312" fmla="*/ 57991 h 992472"/>
                  <a:gd name="connsiteX2-313" fmla="*/ 255971 w 2912839"/>
                  <a:gd name="connsiteY2-314" fmla="*/ 832906 h 992472"/>
                  <a:gd name="connsiteX3-315" fmla="*/ 2676386 w 2912839"/>
                  <a:gd name="connsiteY3-316" fmla="*/ 992315 h 992472"/>
                  <a:gd name="connsiteX4-317" fmla="*/ 2649970 w 2912839"/>
                  <a:gd name="connsiteY4-318" fmla="*/ 863957 h 992472"/>
                  <a:gd name="connsiteX5-319" fmla="*/ 302466 w 2912839"/>
                  <a:gd name="connsiteY5-320" fmla="*/ 708920 h 992472"/>
                  <a:gd name="connsiteX6-321" fmla="*/ 545111 w 2912839"/>
                  <a:gd name="connsiteY6-322" fmla="*/ 169223 h 992472"/>
                  <a:gd name="connsiteX7-323" fmla="*/ 2689205 w 2912839"/>
                  <a:gd name="connsiteY7-324" fmla="*/ 212974 h 992472"/>
                  <a:gd name="connsiteX8-325" fmla="*/ 2580717 w 2912839"/>
                  <a:gd name="connsiteY8-326" fmla="*/ 73489 h 992472"/>
                  <a:gd name="connsiteX0-327" fmla="*/ 2580717 w 2912839"/>
                  <a:gd name="connsiteY0-328" fmla="*/ 73489 h 992327"/>
                  <a:gd name="connsiteX1-329" fmla="*/ 333462 w 2912839"/>
                  <a:gd name="connsiteY1-330" fmla="*/ 57991 h 992327"/>
                  <a:gd name="connsiteX2-331" fmla="*/ 255971 w 2912839"/>
                  <a:gd name="connsiteY2-332" fmla="*/ 832906 h 992327"/>
                  <a:gd name="connsiteX3-333" fmla="*/ 2676386 w 2912839"/>
                  <a:gd name="connsiteY3-334" fmla="*/ 992315 h 992327"/>
                  <a:gd name="connsiteX4-335" fmla="*/ 2649970 w 2912839"/>
                  <a:gd name="connsiteY4-336" fmla="*/ 863957 h 992327"/>
                  <a:gd name="connsiteX5-337" fmla="*/ 302466 w 2912839"/>
                  <a:gd name="connsiteY5-338" fmla="*/ 708920 h 992327"/>
                  <a:gd name="connsiteX6-339" fmla="*/ 545111 w 2912839"/>
                  <a:gd name="connsiteY6-340" fmla="*/ 169223 h 992327"/>
                  <a:gd name="connsiteX7-341" fmla="*/ 2689205 w 2912839"/>
                  <a:gd name="connsiteY7-342" fmla="*/ 212974 h 992327"/>
                  <a:gd name="connsiteX8-343" fmla="*/ 2580717 w 2912839"/>
                  <a:gd name="connsiteY8-344" fmla="*/ 73489 h 992327"/>
                  <a:gd name="connsiteX0-345" fmla="*/ 2580717 w 2874021"/>
                  <a:gd name="connsiteY0-346" fmla="*/ 74207 h 993045"/>
                  <a:gd name="connsiteX1-347" fmla="*/ 333462 w 2874021"/>
                  <a:gd name="connsiteY1-348" fmla="*/ 58709 h 993045"/>
                  <a:gd name="connsiteX2-349" fmla="*/ 255971 w 2874021"/>
                  <a:gd name="connsiteY2-350" fmla="*/ 833624 h 993045"/>
                  <a:gd name="connsiteX3-351" fmla="*/ 2676386 w 2874021"/>
                  <a:gd name="connsiteY3-352" fmla="*/ 993033 h 993045"/>
                  <a:gd name="connsiteX4-353" fmla="*/ 2649970 w 2874021"/>
                  <a:gd name="connsiteY4-354" fmla="*/ 864675 h 993045"/>
                  <a:gd name="connsiteX5-355" fmla="*/ 302466 w 2874021"/>
                  <a:gd name="connsiteY5-356" fmla="*/ 709638 h 993045"/>
                  <a:gd name="connsiteX6-357" fmla="*/ 545111 w 2874021"/>
                  <a:gd name="connsiteY6-358" fmla="*/ 169941 h 993045"/>
                  <a:gd name="connsiteX7-359" fmla="*/ 2625757 w 2874021"/>
                  <a:gd name="connsiteY7-360" fmla="*/ 232354 h 993045"/>
                  <a:gd name="connsiteX8-361" fmla="*/ 2580717 w 2874021"/>
                  <a:gd name="connsiteY8-362" fmla="*/ 74207 h 993045"/>
                  <a:gd name="connsiteX0-363" fmla="*/ 2580717 w 2856942"/>
                  <a:gd name="connsiteY0-364" fmla="*/ 73776 h 992614"/>
                  <a:gd name="connsiteX1-365" fmla="*/ 333462 w 2856942"/>
                  <a:gd name="connsiteY1-366" fmla="*/ 58278 h 992614"/>
                  <a:gd name="connsiteX2-367" fmla="*/ 255971 w 2856942"/>
                  <a:gd name="connsiteY2-368" fmla="*/ 833193 h 992614"/>
                  <a:gd name="connsiteX3-369" fmla="*/ 2676386 w 2856942"/>
                  <a:gd name="connsiteY3-370" fmla="*/ 992602 h 992614"/>
                  <a:gd name="connsiteX4-371" fmla="*/ 2649970 w 2856942"/>
                  <a:gd name="connsiteY4-372" fmla="*/ 864244 h 992614"/>
                  <a:gd name="connsiteX5-373" fmla="*/ 302466 w 2856942"/>
                  <a:gd name="connsiteY5-374" fmla="*/ 709207 h 992614"/>
                  <a:gd name="connsiteX6-375" fmla="*/ 545111 w 2856942"/>
                  <a:gd name="connsiteY6-376" fmla="*/ 169510 h 992614"/>
                  <a:gd name="connsiteX7-377" fmla="*/ 2595899 w 2856942"/>
                  <a:gd name="connsiteY7-378" fmla="*/ 220726 h 992614"/>
                  <a:gd name="connsiteX8-379" fmla="*/ 2580717 w 2856942"/>
                  <a:gd name="connsiteY8-380" fmla="*/ 73776 h 992614"/>
                  <a:gd name="connsiteX0-381" fmla="*/ 2580717 w 2856942"/>
                  <a:gd name="connsiteY0-382" fmla="*/ 73776 h 992614"/>
                  <a:gd name="connsiteX1-383" fmla="*/ 333462 w 2856942"/>
                  <a:gd name="connsiteY1-384" fmla="*/ 58278 h 992614"/>
                  <a:gd name="connsiteX2-385" fmla="*/ 255971 w 2856942"/>
                  <a:gd name="connsiteY2-386" fmla="*/ 833193 h 992614"/>
                  <a:gd name="connsiteX3-387" fmla="*/ 2676386 w 2856942"/>
                  <a:gd name="connsiteY3-388" fmla="*/ 992602 h 992614"/>
                  <a:gd name="connsiteX4-389" fmla="*/ 2649970 w 2856942"/>
                  <a:gd name="connsiteY4-390" fmla="*/ 864244 h 992614"/>
                  <a:gd name="connsiteX5-391" fmla="*/ 302466 w 2856942"/>
                  <a:gd name="connsiteY5-392" fmla="*/ 709207 h 992614"/>
                  <a:gd name="connsiteX6-393" fmla="*/ 545111 w 2856942"/>
                  <a:gd name="connsiteY6-394" fmla="*/ 169510 h 992614"/>
                  <a:gd name="connsiteX7-395" fmla="*/ 2595899 w 2856942"/>
                  <a:gd name="connsiteY7-396" fmla="*/ 220726 h 992614"/>
                  <a:gd name="connsiteX8-397" fmla="*/ 2580717 w 2856942"/>
                  <a:gd name="connsiteY8-398" fmla="*/ 73776 h 992614"/>
                  <a:gd name="connsiteX0-399" fmla="*/ 2580717 w 2833569"/>
                  <a:gd name="connsiteY0-400" fmla="*/ 73776 h 992614"/>
                  <a:gd name="connsiteX1-401" fmla="*/ 333462 w 2833569"/>
                  <a:gd name="connsiteY1-402" fmla="*/ 58278 h 992614"/>
                  <a:gd name="connsiteX2-403" fmla="*/ 255971 w 2833569"/>
                  <a:gd name="connsiteY2-404" fmla="*/ 833193 h 992614"/>
                  <a:gd name="connsiteX3-405" fmla="*/ 2676386 w 2833569"/>
                  <a:gd name="connsiteY3-406" fmla="*/ 992602 h 992614"/>
                  <a:gd name="connsiteX4-407" fmla="*/ 2649970 w 2833569"/>
                  <a:gd name="connsiteY4-408" fmla="*/ 864244 h 992614"/>
                  <a:gd name="connsiteX5-409" fmla="*/ 302466 w 2833569"/>
                  <a:gd name="connsiteY5-410" fmla="*/ 709207 h 992614"/>
                  <a:gd name="connsiteX6-411" fmla="*/ 545111 w 2833569"/>
                  <a:gd name="connsiteY6-412" fmla="*/ 169510 h 992614"/>
                  <a:gd name="connsiteX7-413" fmla="*/ 2595899 w 2833569"/>
                  <a:gd name="connsiteY7-414" fmla="*/ 220726 h 992614"/>
                  <a:gd name="connsiteX8-415" fmla="*/ 2580717 w 2833569"/>
                  <a:gd name="connsiteY8-416" fmla="*/ 73776 h 992614"/>
                  <a:gd name="connsiteX0-417" fmla="*/ 2580717 w 2833569"/>
                  <a:gd name="connsiteY0-418" fmla="*/ 73776 h 992614"/>
                  <a:gd name="connsiteX1-419" fmla="*/ 333462 w 2833569"/>
                  <a:gd name="connsiteY1-420" fmla="*/ 58278 h 992614"/>
                  <a:gd name="connsiteX2-421" fmla="*/ 255971 w 2833569"/>
                  <a:gd name="connsiteY2-422" fmla="*/ 833193 h 992614"/>
                  <a:gd name="connsiteX3-423" fmla="*/ 2676386 w 2833569"/>
                  <a:gd name="connsiteY3-424" fmla="*/ 992602 h 992614"/>
                  <a:gd name="connsiteX4-425" fmla="*/ 2649970 w 2833569"/>
                  <a:gd name="connsiteY4-426" fmla="*/ 864244 h 992614"/>
                  <a:gd name="connsiteX5-427" fmla="*/ 302466 w 2833569"/>
                  <a:gd name="connsiteY5-428" fmla="*/ 709207 h 992614"/>
                  <a:gd name="connsiteX6-429" fmla="*/ 545111 w 2833569"/>
                  <a:gd name="connsiteY6-430" fmla="*/ 169510 h 992614"/>
                  <a:gd name="connsiteX7-431" fmla="*/ 2595899 w 2833569"/>
                  <a:gd name="connsiteY7-432" fmla="*/ 220726 h 992614"/>
                  <a:gd name="connsiteX8-433" fmla="*/ 2580717 w 2833569"/>
                  <a:gd name="connsiteY8-434" fmla="*/ 73776 h 992614"/>
                  <a:gd name="connsiteX0-435" fmla="*/ 2580717 w 2833569"/>
                  <a:gd name="connsiteY0-436" fmla="*/ 73776 h 992614"/>
                  <a:gd name="connsiteX1-437" fmla="*/ 333462 w 2833569"/>
                  <a:gd name="connsiteY1-438" fmla="*/ 58278 h 992614"/>
                  <a:gd name="connsiteX2-439" fmla="*/ 255971 w 2833569"/>
                  <a:gd name="connsiteY2-440" fmla="*/ 833193 h 992614"/>
                  <a:gd name="connsiteX3-441" fmla="*/ 2676386 w 2833569"/>
                  <a:gd name="connsiteY3-442" fmla="*/ 992602 h 992614"/>
                  <a:gd name="connsiteX4-443" fmla="*/ 2649970 w 2833569"/>
                  <a:gd name="connsiteY4-444" fmla="*/ 864244 h 992614"/>
                  <a:gd name="connsiteX5-445" fmla="*/ 302466 w 2833569"/>
                  <a:gd name="connsiteY5-446" fmla="*/ 709207 h 992614"/>
                  <a:gd name="connsiteX6-447" fmla="*/ 545111 w 2833569"/>
                  <a:gd name="connsiteY6-448" fmla="*/ 169510 h 992614"/>
                  <a:gd name="connsiteX7-449" fmla="*/ 2595899 w 2833569"/>
                  <a:gd name="connsiteY7-450" fmla="*/ 220726 h 992614"/>
                  <a:gd name="connsiteX8-451" fmla="*/ 2580717 w 2833569"/>
                  <a:gd name="connsiteY8-452" fmla="*/ 73776 h 992614"/>
                  <a:gd name="connsiteX0-453" fmla="*/ 2580717 w 2833569"/>
                  <a:gd name="connsiteY0-454" fmla="*/ 73349 h 992187"/>
                  <a:gd name="connsiteX1-455" fmla="*/ 333462 w 2833569"/>
                  <a:gd name="connsiteY1-456" fmla="*/ 57851 h 992187"/>
                  <a:gd name="connsiteX2-457" fmla="*/ 255971 w 2833569"/>
                  <a:gd name="connsiteY2-458" fmla="*/ 832766 h 992187"/>
                  <a:gd name="connsiteX3-459" fmla="*/ 2676386 w 2833569"/>
                  <a:gd name="connsiteY3-460" fmla="*/ 992175 h 992187"/>
                  <a:gd name="connsiteX4-461" fmla="*/ 2649970 w 2833569"/>
                  <a:gd name="connsiteY4-462" fmla="*/ 863817 h 992187"/>
                  <a:gd name="connsiteX5-463" fmla="*/ 302466 w 2833569"/>
                  <a:gd name="connsiteY5-464" fmla="*/ 708780 h 992187"/>
                  <a:gd name="connsiteX6-465" fmla="*/ 545111 w 2833569"/>
                  <a:gd name="connsiteY6-466" fmla="*/ 169083 h 992187"/>
                  <a:gd name="connsiteX7-467" fmla="*/ 2595899 w 2833569"/>
                  <a:gd name="connsiteY7-468" fmla="*/ 209103 h 992187"/>
                  <a:gd name="connsiteX8-469" fmla="*/ 2580717 w 2833569"/>
                  <a:gd name="connsiteY8-470" fmla="*/ 73349 h 992187"/>
                  <a:gd name="connsiteX0-471" fmla="*/ 2580717 w 2861604"/>
                  <a:gd name="connsiteY0-472" fmla="*/ 73349 h 992187"/>
                  <a:gd name="connsiteX1-473" fmla="*/ 333462 w 2861604"/>
                  <a:gd name="connsiteY1-474" fmla="*/ 57851 h 992187"/>
                  <a:gd name="connsiteX2-475" fmla="*/ 255971 w 2861604"/>
                  <a:gd name="connsiteY2-476" fmla="*/ 832766 h 992187"/>
                  <a:gd name="connsiteX3-477" fmla="*/ 2676386 w 2861604"/>
                  <a:gd name="connsiteY3-478" fmla="*/ 992175 h 992187"/>
                  <a:gd name="connsiteX4-479" fmla="*/ 2649970 w 2861604"/>
                  <a:gd name="connsiteY4-480" fmla="*/ 863817 h 992187"/>
                  <a:gd name="connsiteX5-481" fmla="*/ 302466 w 2861604"/>
                  <a:gd name="connsiteY5-482" fmla="*/ 708780 h 992187"/>
                  <a:gd name="connsiteX6-483" fmla="*/ 470467 w 2861604"/>
                  <a:gd name="connsiteY6-484" fmla="*/ 157886 h 992187"/>
                  <a:gd name="connsiteX7-485" fmla="*/ 2595899 w 2861604"/>
                  <a:gd name="connsiteY7-486" fmla="*/ 209103 h 992187"/>
                  <a:gd name="connsiteX8-487" fmla="*/ 2580717 w 2861604"/>
                  <a:gd name="connsiteY8-488" fmla="*/ 73349 h 992187"/>
                  <a:gd name="connsiteX0-489" fmla="*/ 2580717 w 2856710"/>
                  <a:gd name="connsiteY0-490" fmla="*/ 73349 h 992187"/>
                  <a:gd name="connsiteX1-491" fmla="*/ 333462 w 2856710"/>
                  <a:gd name="connsiteY1-492" fmla="*/ 57851 h 992187"/>
                  <a:gd name="connsiteX2-493" fmla="*/ 255971 w 2856710"/>
                  <a:gd name="connsiteY2-494" fmla="*/ 832766 h 992187"/>
                  <a:gd name="connsiteX3-495" fmla="*/ 2676386 w 2856710"/>
                  <a:gd name="connsiteY3-496" fmla="*/ 992175 h 992187"/>
                  <a:gd name="connsiteX4-497" fmla="*/ 2649970 w 2856710"/>
                  <a:gd name="connsiteY4-498" fmla="*/ 863817 h 992187"/>
                  <a:gd name="connsiteX5-499" fmla="*/ 302466 w 2856710"/>
                  <a:gd name="connsiteY5-500" fmla="*/ 708780 h 992187"/>
                  <a:gd name="connsiteX6-501" fmla="*/ 548844 w 2856710"/>
                  <a:gd name="connsiteY6-502" fmla="*/ 154154 h 992187"/>
                  <a:gd name="connsiteX7-503" fmla="*/ 2595899 w 2856710"/>
                  <a:gd name="connsiteY7-504" fmla="*/ 209103 h 992187"/>
                  <a:gd name="connsiteX8-505" fmla="*/ 2580717 w 2856710"/>
                  <a:gd name="connsiteY8-506" fmla="*/ 73349 h 992187"/>
                  <a:gd name="connsiteX0-507" fmla="*/ 2580717 w 2915121"/>
                  <a:gd name="connsiteY0-508" fmla="*/ 73349 h 992193"/>
                  <a:gd name="connsiteX1-509" fmla="*/ 333462 w 2915121"/>
                  <a:gd name="connsiteY1-510" fmla="*/ 57851 h 992193"/>
                  <a:gd name="connsiteX2-511" fmla="*/ 255971 w 2915121"/>
                  <a:gd name="connsiteY2-512" fmla="*/ 832766 h 992193"/>
                  <a:gd name="connsiteX3-513" fmla="*/ 2676386 w 2915121"/>
                  <a:gd name="connsiteY3-514" fmla="*/ 992175 h 992193"/>
                  <a:gd name="connsiteX4-515" fmla="*/ 2649970 w 2915121"/>
                  <a:gd name="connsiteY4-516" fmla="*/ 863817 h 992193"/>
                  <a:gd name="connsiteX5-517" fmla="*/ 350986 w 2915121"/>
                  <a:gd name="connsiteY5-518" fmla="*/ 708780 h 992193"/>
                  <a:gd name="connsiteX6-519" fmla="*/ 548844 w 2915121"/>
                  <a:gd name="connsiteY6-520" fmla="*/ 154154 h 992193"/>
                  <a:gd name="connsiteX7-521" fmla="*/ 2595899 w 2915121"/>
                  <a:gd name="connsiteY7-522" fmla="*/ 209103 h 992193"/>
                  <a:gd name="connsiteX8-523" fmla="*/ 2580717 w 2915121"/>
                  <a:gd name="connsiteY8-524" fmla="*/ 73349 h 992193"/>
                  <a:gd name="connsiteX0-525" fmla="*/ 2580717 w 2915121"/>
                  <a:gd name="connsiteY0-526" fmla="*/ 73349 h 992193"/>
                  <a:gd name="connsiteX1-527" fmla="*/ 333462 w 2915121"/>
                  <a:gd name="connsiteY1-528" fmla="*/ 57851 h 992193"/>
                  <a:gd name="connsiteX2-529" fmla="*/ 255971 w 2915121"/>
                  <a:gd name="connsiteY2-530" fmla="*/ 832766 h 992193"/>
                  <a:gd name="connsiteX3-531" fmla="*/ 2676386 w 2915121"/>
                  <a:gd name="connsiteY3-532" fmla="*/ 992175 h 992193"/>
                  <a:gd name="connsiteX4-533" fmla="*/ 2649970 w 2915121"/>
                  <a:gd name="connsiteY4-534" fmla="*/ 863817 h 992193"/>
                  <a:gd name="connsiteX5-535" fmla="*/ 350986 w 2915121"/>
                  <a:gd name="connsiteY5-536" fmla="*/ 708780 h 992193"/>
                  <a:gd name="connsiteX6-537" fmla="*/ 515254 w 2915121"/>
                  <a:gd name="connsiteY6-538" fmla="*/ 154154 h 992193"/>
                  <a:gd name="connsiteX7-539" fmla="*/ 2595899 w 2915121"/>
                  <a:gd name="connsiteY7-540" fmla="*/ 209103 h 992193"/>
                  <a:gd name="connsiteX8-541" fmla="*/ 2580717 w 2915121"/>
                  <a:gd name="connsiteY8-542" fmla="*/ 73349 h 992193"/>
                  <a:gd name="connsiteX0-543" fmla="*/ 2574189 w 2914778"/>
                  <a:gd name="connsiteY0-544" fmla="*/ 51363 h 1006047"/>
                  <a:gd name="connsiteX1-545" fmla="*/ 333119 w 2914778"/>
                  <a:gd name="connsiteY1-546" fmla="*/ 71705 h 1006047"/>
                  <a:gd name="connsiteX2-547" fmla="*/ 255628 w 2914778"/>
                  <a:gd name="connsiteY2-548" fmla="*/ 846620 h 1006047"/>
                  <a:gd name="connsiteX3-549" fmla="*/ 2676043 w 2914778"/>
                  <a:gd name="connsiteY3-550" fmla="*/ 1006029 h 1006047"/>
                  <a:gd name="connsiteX4-551" fmla="*/ 2649627 w 2914778"/>
                  <a:gd name="connsiteY4-552" fmla="*/ 877671 h 1006047"/>
                  <a:gd name="connsiteX5-553" fmla="*/ 350643 w 2914778"/>
                  <a:gd name="connsiteY5-554" fmla="*/ 722634 h 1006047"/>
                  <a:gd name="connsiteX6-555" fmla="*/ 514911 w 2914778"/>
                  <a:gd name="connsiteY6-556" fmla="*/ 168008 h 1006047"/>
                  <a:gd name="connsiteX7-557" fmla="*/ 2595556 w 2914778"/>
                  <a:gd name="connsiteY7-558" fmla="*/ 222957 h 1006047"/>
                  <a:gd name="connsiteX8-559" fmla="*/ 2574189 w 2914778"/>
                  <a:gd name="connsiteY8-560" fmla="*/ 51363 h 1006047"/>
                  <a:gd name="connsiteX0-561" fmla="*/ 2574189 w 2914778"/>
                  <a:gd name="connsiteY0-562" fmla="*/ 50194 h 1004878"/>
                  <a:gd name="connsiteX1-563" fmla="*/ 333119 w 2914778"/>
                  <a:gd name="connsiteY1-564" fmla="*/ 70536 h 1004878"/>
                  <a:gd name="connsiteX2-565" fmla="*/ 255628 w 2914778"/>
                  <a:gd name="connsiteY2-566" fmla="*/ 845451 h 1004878"/>
                  <a:gd name="connsiteX3-567" fmla="*/ 2676043 w 2914778"/>
                  <a:gd name="connsiteY3-568" fmla="*/ 1004860 h 1004878"/>
                  <a:gd name="connsiteX4-569" fmla="*/ 2649627 w 2914778"/>
                  <a:gd name="connsiteY4-570" fmla="*/ 876502 h 1004878"/>
                  <a:gd name="connsiteX5-571" fmla="*/ 350643 w 2914778"/>
                  <a:gd name="connsiteY5-572" fmla="*/ 721465 h 1004878"/>
                  <a:gd name="connsiteX6-573" fmla="*/ 514911 w 2914778"/>
                  <a:gd name="connsiteY6-574" fmla="*/ 166839 h 1004878"/>
                  <a:gd name="connsiteX7-575" fmla="*/ 2595557 w 2914778"/>
                  <a:gd name="connsiteY7-576" fmla="*/ 197895 h 1004878"/>
                  <a:gd name="connsiteX8-577" fmla="*/ 2574189 w 2914778"/>
                  <a:gd name="connsiteY8-578" fmla="*/ 50194 h 1004878"/>
                  <a:gd name="connsiteX0-579" fmla="*/ 2580717 w 2915121"/>
                  <a:gd name="connsiteY0-580" fmla="*/ 40455 h 1013060"/>
                  <a:gd name="connsiteX1-581" fmla="*/ 333462 w 2915121"/>
                  <a:gd name="connsiteY1-582" fmla="*/ 78718 h 1013060"/>
                  <a:gd name="connsiteX2-583" fmla="*/ 255971 w 2915121"/>
                  <a:gd name="connsiteY2-584" fmla="*/ 853633 h 1013060"/>
                  <a:gd name="connsiteX3-585" fmla="*/ 2676386 w 2915121"/>
                  <a:gd name="connsiteY3-586" fmla="*/ 1013042 h 1013060"/>
                  <a:gd name="connsiteX4-587" fmla="*/ 2649970 w 2915121"/>
                  <a:gd name="connsiteY4-588" fmla="*/ 884684 h 1013060"/>
                  <a:gd name="connsiteX5-589" fmla="*/ 350986 w 2915121"/>
                  <a:gd name="connsiteY5-590" fmla="*/ 729647 h 1013060"/>
                  <a:gd name="connsiteX6-591" fmla="*/ 515254 w 2915121"/>
                  <a:gd name="connsiteY6-592" fmla="*/ 175021 h 1013060"/>
                  <a:gd name="connsiteX7-593" fmla="*/ 2595900 w 2915121"/>
                  <a:gd name="connsiteY7-594" fmla="*/ 206077 h 1013060"/>
                  <a:gd name="connsiteX8-595" fmla="*/ 2580717 w 2915121"/>
                  <a:gd name="connsiteY8-596" fmla="*/ 40455 h 1013060"/>
                  <a:gd name="connsiteX0-597" fmla="*/ 2580717 w 2915121"/>
                  <a:gd name="connsiteY0-598" fmla="*/ 40129 h 1012734"/>
                  <a:gd name="connsiteX1-599" fmla="*/ 333462 w 2915121"/>
                  <a:gd name="connsiteY1-600" fmla="*/ 78392 h 1012734"/>
                  <a:gd name="connsiteX2-601" fmla="*/ 255971 w 2915121"/>
                  <a:gd name="connsiteY2-602" fmla="*/ 853307 h 1012734"/>
                  <a:gd name="connsiteX3-603" fmla="*/ 2676386 w 2915121"/>
                  <a:gd name="connsiteY3-604" fmla="*/ 1012716 h 1012734"/>
                  <a:gd name="connsiteX4-605" fmla="*/ 2649970 w 2915121"/>
                  <a:gd name="connsiteY4-606" fmla="*/ 884358 h 1012734"/>
                  <a:gd name="connsiteX5-607" fmla="*/ 350986 w 2915121"/>
                  <a:gd name="connsiteY5-608" fmla="*/ 729321 h 1012734"/>
                  <a:gd name="connsiteX6-609" fmla="*/ 515254 w 2915121"/>
                  <a:gd name="connsiteY6-610" fmla="*/ 174695 h 1012734"/>
                  <a:gd name="connsiteX7-611" fmla="*/ 2564975 w 2915121"/>
                  <a:gd name="connsiteY7-612" fmla="*/ 199777 h 1012734"/>
                  <a:gd name="connsiteX8-613" fmla="*/ 2580717 w 2915121"/>
                  <a:gd name="connsiteY8-614" fmla="*/ 40129 h 1012734"/>
                  <a:gd name="connsiteX0-615" fmla="*/ 2580717 w 2958632"/>
                  <a:gd name="connsiteY0-616" fmla="*/ 40128 h 1012715"/>
                  <a:gd name="connsiteX1-617" fmla="*/ 333462 w 2958632"/>
                  <a:gd name="connsiteY1-618" fmla="*/ 78391 h 1012715"/>
                  <a:gd name="connsiteX2-619" fmla="*/ 255971 w 2958632"/>
                  <a:gd name="connsiteY2-620" fmla="*/ 853306 h 1012715"/>
                  <a:gd name="connsiteX3-621" fmla="*/ 2676386 w 2958632"/>
                  <a:gd name="connsiteY3-622" fmla="*/ 1012715 h 1012715"/>
                  <a:gd name="connsiteX4-623" fmla="*/ 2649970 w 2958632"/>
                  <a:gd name="connsiteY4-624" fmla="*/ 854491 h 1012715"/>
                  <a:gd name="connsiteX5-625" fmla="*/ 350986 w 2958632"/>
                  <a:gd name="connsiteY5-626" fmla="*/ 729320 h 1012715"/>
                  <a:gd name="connsiteX6-627" fmla="*/ 515254 w 2958632"/>
                  <a:gd name="connsiteY6-628" fmla="*/ 174694 h 1012715"/>
                  <a:gd name="connsiteX7-629" fmla="*/ 2564975 w 2958632"/>
                  <a:gd name="connsiteY7-630" fmla="*/ 199776 h 1012715"/>
                  <a:gd name="connsiteX8-631" fmla="*/ 2580717 w 2958632"/>
                  <a:gd name="connsiteY8-632" fmla="*/ 40128 h 1012715"/>
                  <a:gd name="connsiteX0-633" fmla="*/ 2578194 w 2934745"/>
                  <a:gd name="connsiteY0-634" fmla="*/ 40128 h 994924"/>
                  <a:gd name="connsiteX1-635" fmla="*/ 330939 w 2934745"/>
                  <a:gd name="connsiteY1-636" fmla="*/ 78391 h 994924"/>
                  <a:gd name="connsiteX2-637" fmla="*/ 253448 w 2934745"/>
                  <a:gd name="connsiteY2-638" fmla="*/ 853306 h 994924"/>
                  <a:gd name="connsiteX3-639" fmla="*/ 2636753 w 2934745"/>
                  <a:gd name="connsiteY3-640" fmla="*/ 994796 h 994924"/>
                  <a:gd name="connsiteX4-641" fmla="*/ 2647447 w 2934745"/>
                  <a:gd name="connsiteY4-642" fmla="*/ 854491 h 994924"/>
                  <a:gd name="connsiteX5-643" fmla="*/ 348463 w 2934745"/>
                  <a:gd name="connsiteY5-644" fmla="*/ 729320 h 994924"/>
                  <a:gd name="connsiteX6-645" fmla="*/ 512731 w 2934745"/>
                  <a:gd name="connsiteY6-646" fmla="*/ 174694 h 994924"/>
                  <a:gd name="connsiteX7-647" fmla="*/ 2562452 w 2934745"/>
                  <a:gd name="connsiteY7-648" fmla="*/ 199776 h 994924"/>
                  <a:gd name="connsiteX8-649" fmla="*/ 2578194 w 2934745"/>
                  <a:gd name="connsiteY8-650" fmla="*/ 40128 h 994924"/>
                  <a:gd name="connsiteX0-651" fmla="*/ 2578194 w 2917686"/>
                  <a:gd name="connsiteY0-652" fmla="*/ 40128 h 996242"/>
                  <a:gd name="connsiteX1-653" fmla="*/ 330939 w 2917686"/>
                  <a:gd name="connsiteY1-654" fmla="*/ 78391 h 996242"/>
                  <a:gd name="connsiteX2-655" fmla="*/ 253448 w 2917686"/>
                  <a:gd name="connsiteY2-656" fmla="*/ 853306 h 996242"/>
                  <a:gd name="connsiteX3-657" fmla="*/ 2636753 w 2917686"/>
                  <a:gd name="connsiteY3-658" fmla="*/ 994796 h 996242"/>
                  <a:gd name="connsiteX4-659" fmla="*/ 2616523 w 2917686"/>
                  <a:gd name="connsiteY4-660" fmla="*/ 830598 h 996242"/>
                  <a:gd name="connsiteX5-661" fmla="*/ 348463 w 2917686"/>
                  <a:gd name="connsiteY5-662" fmla="*/ 729320 h 996242"/>
                  <a:gd name="connsiteX6-663" fmla="*/ 512731 w 2917686"/>
                  <a:gd name="connsiteY6-664" fmla="*/ 174694 h 996242"/>
                  <a:gd name="connsiteX7-665" fmla="*/ 2562452 w 2917686"/>
                  <a:gd name="connsiteY7-666" fmla="*/ 199776 h 996242"/>
                  <a:gd name="connsiteX8-667" fmla="*/ 2578194 w 2917686"/>
                  <a:gd name="connsiteY8-668" fmla="*/ 40128 h 996242"/>
                  <a:gd name="connsiteX0-669" fmla="*/ 2577774 w 2913658"/>
                  <a:gd name="connsiteY0-670" fmla="*/ 40128 h 975285"/>
                  <a:gd name="connsiteX1-671" fmla="*/ 330519 w 2913658"/>
                  <a:gd name="connsiteY1-672" fmla="*/ 78391 h 975285"/>
                  <a:gd name="connsiteX2-673" fmla="*/ 253028 w 2913658"/>
                  <a:gd name="connsiteY2-674" fmla="*/ 853306 h 975285"/>
                  <a:gd name="connsiteX3-675" fmla="*/ 2630148 w 2913658"/>
                  <a:gd name="connsiteY3-676" fmla="*/ 970903 h 975285"/>
                  <a:gd name="connsiteX4-677" fmla="*/ 2616103 w 2913658"/>
                  <a:gd name="connsiteY4-678" fmla="*/ 830598 h 975285"/>
                  <a:gd name="connsiteX5-679" fmla="*/ 348043 w 2913658"/>
                  <a:gd name="connsiteY5-680" fmla="*/ 729320 h 975285"/>
                  <a:gd name="connsiteX6-681" fmla="*/ 512311 w 2913658"/>
                  <a:gd name="connsiteY6-682" fmla="*/ 174694 h 975285"/>
                  <a:gd name="connsiteX7-683" fmla="*/ 2562032 w 2913658"/>
                  <a:gd name="connsiteY7-684" fmla="*/ 199776 h 975285"/>
                  <a:gd name="connsiteX8-685" fmla="*/ 2577774 w 2913658"/>
                  <a:gd name="connsiteY8-686" fmla="*/ 40128 h 975285"/>
                  <a:gd name="connsiteX0-687" fmla="*/ 2563016 w 2897373"/>
                  <a:gd name="connsiteY0-688" fmla="*/ 43385 h 999125"/>
                  <a:gd name="connsiteX1-689" fmla="*/ 315761 w 2897373"/>
                  <a:gd name="connsiteY1-690" fmla="*/ 81648 h 999125"/>
                  <a:gd name="connsiteX2-691" fmla="*/ 262104 w 2897373"/>
                  <a:gd name="connsiteY2-692" fmla="*/ 903772 h 999125"/>
                  <a:gd name="connsiteX3-693" fmla="*/ 2615390 w 2897373"/>
                  <a:gd name="connsiteY3-694" fmla="*/ 974160 h 999125"/>
                  <a:gd name="connsiteX4-695" fmla="*/ 2601345 w 2897373"/>
                  <a:gd name="connsiteY4-696" fmla="*/ 833855 h 999125"/>
                  <a:gd name="connsiteX5-697" fmla="*/ 333285 w 2897373"/>
                  <a:gd name="connsiteY5-698" fmla="*/ 732577 h 999125"/>
                  <a:gd name="connsiteX6-699" fmla="*/ 497553 w 2897373"/>
                  <a:gd name="connsiteY6-700" fmla="*/ 177951 h 999125"/>
                  <a:gd name="connsiteX7-701" fmla="*/ 2547274 w 2897373"/>
                  <a:gd name="connsiteY7-702" fmla="*/ 203033 h 999125"/>
                  <a:gd name="connsiteX8-703" fmla="*/ 2563016 w 2897373"/>
                  <a:gd name="connsiteY8-704" fmla="*/ 43385 h 999125"/>
                  <a:gd name="connsiteX0-705" fmla="*/ 2563016 w 2897736"/>
                  <a:gd name="connsiteY0-706" fmla="*/ 43386 h 999126"/>
                  <a:gd name="connsiteX1-707" fmla="*/ 315761 w 2897736"/>
                  <a:gd name="connsiteY1-708" fmla="*/ 81649 h 999126"/>
                  <a:gd name="connsiteX2-709" fmla="*/ 262104 w 2897736"/>
                  <a:gd name="connsiteY2-710" fmla="*/ 903773 h 999126"/>
                  <a:gd name="connsiteX3-711" fmla="*/ 2615390 w 2897736"/>
                  <a:gd name="connsiteY3-712" fmla="*/ 974161 h 999126"/>
                  <a:gd name="connsiteX4-713" fmla="*/ 2601345 w 2897736"/>
                  <a:gd name="connsiteY4-714" fmla="*/ 833856 h 999126"/>
                  <a:gd name="connsiteX5-715" fmla="*/ 327326 w 2897736"/>
                  <a:gd name="connsiteY5-716" fmla="*/ 759556 h 999126"/>
                  <a:gd name="connsiteX6-717" fmla="*/ 497553 w 2897736"/>
                  <a:gd name="connsiteY6-718" fmla="*/ 177952 h 999126"/>
                  <a:gd name="connsiteX7-719" fmla="*/ 2547274 w 2897736"/>
                  <a:gd name="connsiteY7-720" fmla="*/ 203034 h 999126"/>
                  <a:gd name="connsiteX8-721" fmla="*/ 2563016 w 2897736"/>
                  <a:gd name="connsiteY8-722" fmla="*/ 43386 h 999126"/>
                  <a:gd name="connsiteX0-723" fmla="*/ 2563016 w 2897736"/>
                  <a:gd name="connsiteY0-724" fmla="*/ 43386 h 999126"/>
                  <a:gd name="connsiteX1-725" fmla="*/ 315761 w 2897736"/>
                  <a:gd name="connsiteY1-726" fmla="*/ 81649 h 999126"/>
                  <a:gd name="connsiteX2-727" fmla="*/ 262104 w 2897736"/>
                  <a:gd name="connsiteY2-728" fmla="*/ 903773 h 999126"/>
                  <a:gd name="connsiteX3-729" fmla="*/ 2615390 w 2897736"/>
                  <a:gd name="connsiteY3-730" fmla="*/ 974161 h 999126"/>
                  <a:gd name="connsiteX4-731" fmla="*/ 2601345 w 2897736"/>
                  <a:gd name="connsiteY4-732" fmla="*/ 833856 h 999126"/>
                  <a:gd name="connsiteX5-733" fmla="*/ 327326 w 2897736"/>
                  <a:gd name="connsiteY5-734" fmla="*/ 786531 h 999126"/>
                  <a:gd name="connsiteX6-735" fmla="*/ 497553 w 2897736"/>
                  <a:gd name="connsiteY6-736" fmla="*/ 177952 h 999126"/>
                  <a:gd name="connsiteX7-737" fmla="*/ 2547274 w 2897736"/>
                  <a:gd name="connsiteY7-738" fmla="*/ 203034 h 999126"/>
                  <a:gd name="connsiteX8-739" fmla="*/ 2563016 w 2897736"/>
                  <a:gd name="connsiteY8-740" fmla="*/ 43386 h 99912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45" y="connsiteY8-146"/>
                  </a:cxn>
                </a:cxnLst>
                <a:rect l="l" t="t" r="r" b="b"/>
                <a:pathLst>
                  <a:path w="2897736" h="999126">
                    <a:moveTo>
                      <a:pt x="2563016" y="43386"/>
                    </a:moveTo>
                    <a:cubicBezTo>
                      <a:pt x="2191097" y="23155"/>
                      <a:pt x="699246" y="-61749"/>
                      <a:pt x="315761" y="81649"/>
                    </a:cubicBezTo>
                    <a:cubicBezTo>
                      <a:pt x="-67724" y="225047"/>
                      <a:pt x="-121168" y="755021"/>
                      <a:pt x="262104" y="903773"/>
                    </a:cubicBezTo>
                    <a:cubicBezTo>
                      <a:pt x="645376" y="1052525"/>
                      <a:pt x="2225517" y="985814"/>
                      <a:pt x="2615390" y="974161"/>
                    </a:cubicBezTo>
                    <a:cubicBezTo>
                      <a:pt x="3005263" y="962508"/>
                      <a:pt x="2982689" y="865128"/>
                      <a:pt x="2601345" y="833856"/>
                    </a:cubicBezTo>
                    <a:cubicBezTo>
                      <a:pt x="2220001" y="802584"/>
                      <a:pt x="677958" y="895848"/>
                      <a:pt x="327326" y="786531"/>
                    </a:cubicBezTo>
                    <a:cubicBezTo>
                      <a:pt x="-23306" y="677214"/>
                      <a:pt x="99763" y="260610"/>
                      <a:pt x="497553" y="177952"/>
                    </a:cubicBezTo>
                    <a:cubicBezTo>
                      <a:pt x="895343" y="95294"/>
                      <a:pt x="2203030" y="225462"/>
                      <a:pt x="2547274" y="203034"/>
                    </a:cubicBezTo>
                    <a:cubicBezTo>
                      <a:pt x="2891518" y="180606"/>
                      <a:pt x="2934935" y="63617"/>
                      <a:pt x="2563016" y="43386"/>
                    </a:cubicBezTo>
                    <a:close/>
                  </a:path>
                </a:pathLst>
              </a:custGeom>
              <a:solidFill>
                <a:schemeClr val="bg1"/>
              </a:solidFill>
              <a:ln w="28575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" name="Freeform 43"/>
            <p:cNvSpPr/>
            <p:nvPr/>
          </p:nvSpPr>
          <p:spPr bwMode="auto">
            <a:xfrm>
              <a:off x="5047645" y="2892970"/>
              <a:ext cx="187860" cy="346008"/>
            </a:xfrm>
            <a:custGeom>
              <a:avLst/>
              <a:gdLst>
                <a:gd name="T0" fmla="*/ 0 w 152"/>
                <a:gd name="T1" fmla="*/ 202 h 202"/>
                <a:gd name="T2" fmla="*/ 76 w 152"/>
                <a:gd name="T3" fmla="*/ 145 h 202"/>
                <a:gd name="T4" fmla="*/ 152 w 152"/>
                <a:gd name="T5" fmla="*/ 202 h 202"/>
                <a:gd name="T6" fmla="*/ 152 w 152"/>
                <a:gd name="T7" fmla="*/ 0 h 202"/>
                <a:gd name="T8" fmla="*/ 0 w 152"/>
                <a:gd name="T9" fmla="*/ 0 h 202"/>
                <a:gd name="T10" fmla="*/ 0 w 152"/>
                <a:gd name="T11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202">
                  <a:moveTo>
                    <a:pt x="0" y="202"/>
                  </a:moveTo>
                  <a:lnTo>
                    <a:pt x="76" y="145"/>
                  </a:lnTo>
                  <a:lnTo>
                    <a:pt x="152" y="202"/>
                  </a:lnTo>
                  <a:lnTo>
                    <a:pt x="152" y="0"/>
                  </a:lnTo>
                  <a:lnTo>
                    <a:pt x="0" y="0"/>
                  </a:lnTo>
                  <a:lnTo>
                    <a:pt x="0" y="202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任意多边形 4"/>
            <p:cNvSpPr/>
            <p:nvPr/>
          </p:nvSpPr>
          <p:spPr>
            <a:xfrm>
              <a:off x="4925575" y="2891780"/>
              <a:ext cx="432000" cy="2381"/>
            </a:xfrm>
            <a:custGeom>
              <a:avLst/>
              <a:gdLst>
                <a:gd name="connsiteX0" fmla="*/ 0 w 333375"/>
                <a:gd name="connsiteY0" fmla="*/ 0 h 2381"/>
                <a:gd name="connsiteX1" fmla="*/ 333375 w 333375"/>
                <a:gd name="connsiteY1" fmla="*/ 2381 h 2381"/>
                <a:gd name="connsiteX2" fmla="*/ 333375 w 333375"/>
                <a:gd name="connsiteY2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75" h="2381">
                  <a:moveTo>
                    <a:pt x="0" y="0"/>
                  </a:moveTo>
                  <a:lnTo>
                    <a:pt x="333375" y="2381"/>
                  </a:lnTo>
                  <a:lnTo>
                    <a:pt x="333375" y="2381"/>
                  </a:lnTo>
                </a:path>
              </a:pathLst>
            </a:custGeom>
            <a:noFill/>
            <a:ln w="1905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" name="组合 7"/>
          <p:cNvGrpSpPr/>
          <p:nvPr/>
        </p:nvGrpSpPr>
        <p:grpSpPr>
          <a:xfrm flipH="1">
            <a:off x="4154711" y="3332954"/>
            <a:ext cx="3066066" cy="933994"/>
            <a:chOff x="4499219" y="2444491"/>
            <a:chExt cx="2615916" cy="796868"/>
          </a:xfrm>
        </p:grpSpPr>
        <p:grpSp>
          <p:nvGrpSpPr>
            <p:cNvPr id="9" name="组合 8"/>
            <p:cNvGrpSpPr/>
            <p:nvPr/>
          </p:nvGrpSpPr>
          <p:grpSpPr>
            <a:xfrm>
              <a:off x="4499219" y="2444491"/>
              <a:ext cx="2615916" cy="796868"/>
              <a:chOff x="4499219" y="2444491"/>
              <a:chExt cx="2615916" cy="796868"/>
            </a:xfrm>
          </p:grpSpPr>
          <p:sp>
            <p:nvSpPr>
              <p:cNvPr id="12" name="任意多边形 11"/>
              <p:cNvSpPr/>
              <p:nvPr/>
            </p:nvSpPr>
            <p:spPr>
              <a:xfrm>
                <a:off x="4561170" y="2498481"/>
                <a:ext cx="2361376" cy="724621"/>
              </a:xfrm>
              <a:custGeom>
                <a:avLst/>
                <a:gdLst>
                  <a:gd name="connsiteX0" fmla="*/ 2216078 w 2502274"/>
                  <a:gd name="connsiteY0" fmla="*/ 6601 h 632088"/>
                  <a:gd name="connsiteX1" fmla="*/ 2232214 w 2502274"/>
                  <a:gd name="connsiteY1" fmla="*/ 625166 h 632088"/>
                  <a:gd name="connsiteX2" fmla="*/ 2 w 2502274"/>
                  <a:gd name="connsiteY2" fmla="*/ 318573 h 632088"/>
                  <a:gd name="connsiteX3" fmla="*/ 2216078 w 2502274"/>
                  <a:gd name="connsiteY3" fmla="*/ 6601 h 632088"/>
                  <a:gd name="connsiteX0-1" fmla="*/ 2216078 w 2502274"/>
                  <a:gd name="connsiteY0-2" fmla="*/ 6601 h 632088"/>
                  <a:gd name="connsiteX1-3" fmla="*/ 2232214 w 2502274"/>
                  <a:gd name="connsiteY1-4" fmla="*/ 625166 h 632088"/>
                  <a:gd name="connsiteX2-5" fmla="*/ 2 w 2502274"/>
                  <a:gd name="connsiteY2-6" fmla="*/ 318573 h 632088"/>
                  <a:gd name="connsiteX3-7" fmla="*/ 2216078 w 2502274"/>
                  <a:gd name="connsiteY3-8" fmla="*/ 6601 h 632088"/>
                  <a:gd name="connsiteX0-9" fmla="*/ 2216078 w 2379586"/>
                  <a:gd name="connsiteY0-10" fmla="*/ 6601 h 632088"/>
                  <a:gd name="connsiteX1-11" fmla="*/ 2232214 w 2379586"/>
                  <a:gd name="connsiteY1-12" fmla="*/ 625166 h 632088"/>
                  <a:gd name="connsiteX2-13" fmla="*/ 2 w 2379586"/>
                  <a:gd name="connsiteY2-14" fmla="*/ 318573 h 632088"/>
                  <a:gd name="connsiteX3-15" fmla="*/ 2216078 w 2379586"/>
                  <a:gd name="connsiteY3-16" fmla="*/ 6601 h 632088"/>
                  <a:gd name="connsiteX0-17" fmla="*/ 2216078 w 2379586"/>
                  <a:gd name="connsiteY0-18" fmla="*/ 6601 h 632088"/>
                  <a:gd name="connsiteX1-19" fmla="*/ 2232214 w 2379586"/>
                  <a:gd name="connsiteY1-20" fmla="*/ 625166 h 632088"/>
                  <a:gd name="connsiteX2-21" fmla="*/ 2 w 2379586"/>
                  <a:gd name="connsiteY2-22" fmla="*/ 318573 h 632088"/>
                  <a:gd name="connsiteX3-23" fmla="*/ 2216078 w 2379586"/>
                  <a:gd name="connsiteY3-24" fmla="*/ 6601 h 632088"/>
                  <a:gd name="connsiteX0-25" fmla="*/ 2216078 w 2232214"/>
                  <a:gd name="connsiteY0-26" fmla="*/ 6601 h 632088"/>
                  <a:gd name="connsiteX1-27" fmla="*/ 2232214 w 2232214"/>
                  <a:gd name="connsiteY1-28" fmla="*/ 625166 h 632088"/>
                  <a:gd name="connsiteX2-29" fmla="*/ 2 w 2232214"/>
                  <a:gd name="connsiteY2-30" fmla="*/ 318573 h 632088"/>
                  <a:gd name="connsiteX3-31" fmla="*/ 2216078 w 2232214"/>
                  <a:gd name="connsiteY3-32" fmla="*/ 6601 h 632088"/>
                  <a:gd name="connsiteX0-33" fmla="*/ 2216078 w 2232214"/>
                  <a:gd name="connsiteY0-34" fmla="*/ 6601 h 625212"/>
                  <a:gd name="connsiteX1-35" fmla="*/ 2232214 w 2232214"/>
                  <a:gd name="connsiteY1-36" fmla="*/ 625166 h 625212"/>
                  <a:gd name="connsiteX2-37" fmla="*/ 2 w 2232214"/>
                  <a:gd name="connsiteY2-38" fmla="*/ 318573 h 625212"/>
                  <a:gd name="connsiteX3-39" fmla="*/ 2216078 w 2232214"/>
                  <a:gd name="connsiteY3-40" fmla="*/ 6601 h 625212"/>
                  <a:gd name="connsiteX0-41" fmla="*/ 2216148 w 2232284"/>
                  <a:gd name="connsiteY0-42" fmla="*/ 61838 h 724621"/>
                  <a:gd name="connsiteX1-43" fmla="*/ 2232284 w 2232284"/>
                  <a:gd name="connsiteY1-44" fmla="*/ 680403 h 724621"/>
                  <a:gd name="connsiteX2-45" fmla="*/ 72 w 2232284"/>
                  <a:gd name="connsiteY2-46" fmla="*/ 373810 h 724621"/>
                  <a:gd name="connsiteX3-47" fmla="*/ 2216148 w 2232284"/>
                  <a:gd name="connsiteY3-48" fmla="*/ 61838 h 72462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232284" h="724621">
                    <a:moveTo>
                      <a:pt x="2216148" y="61838"/>
                    </a:moveTo>
                    <a:cubicBezTo>
                      <a:pt x="2152498" y="328090"/>
                      <a:pt x="2090642" y="445528"/>
                      <a:pt x="2232284" y="680403"/>
                    </a:cubicBezTo>
                    <a:cubicBezTo>
                      <a:pt x="1857559" y="683988"/>
                      <a:pt x="-13375" y="891970"/>
                      <a:pt x="72" y="373810"/>
                    </a:cubicBezTo>
                    <a:cubicBezTo>
                      <a:pt x="13519" y="-144350"/>
                      <a:pt x="1844113" y="10739"/>
                      <a:pt x="2216148" y="61838"/>
                    </a:cubicBezTo>
                    <a:close/>
                  </a:path>
                </a:pathLst>
              </a:custGeom>
              <a:pattFill prst="narHorz">
                <a:fgClr>
                  <a:schemeClr val="tx1"/>
                </a:fgClr>
                <a:bgClr>
                  <a:schemeClr val="bg1"/>
                </a:bgClr>
              </a:pattFill>
              <a:ln w="25400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" name="任意多边形 12"/>
              <p:cNvSpPr/>
              <p:nvPr/>
            </p:nvSpPr>
            <p:spPr>
              <a:xfrm>
                <a:off x="4499219" y="2444491"/>
                <a:ext cx="2615916" cy="796868"/>
              </a:xfrm>
              <a:custGeom>
                <a:avLst/>
                <a:gdLst>
                  <a:gd name="connsiteX0" fmla="*/ 2690408 w 3048995"/>
                  <a:gd name="connsiteY0" fmla="*/ 73489 h 884825"/>
                  <a:gd name="connsiteX1" fmla="*/ 443153 w 3048995"/>
                  <a:gd name="connsiteY1" fmla="*/ 57991 h 884825"/>
                  <a:gd name="connsiteX2" fmla="*/ 365662 w 3048995"/>
                  <a:gd name="connsiteY2" fmla="*/ 832906 h 884825"/>
                  <a:gd name="connsiteX3" fmla="*/ 2721404 w 3048995"/>
                  <a:gd name="connsiteY3" fmla="*/ 801909 h 884825"/>
                  <a:gd name="connsiteX4" fmla="*/ 412157 w 3048995"/>
                  <a:gd name="connsiteY4" fmla="*/ 708920 h 884825"/>
                  <a:gd name="connsiteX5" fmla="*/ 226177 w 3048995"/>
                  <a:gd name="connsiteY5" fmla="*/ 445448 h 884825"/>
                  <a:gd name="connsiteX6" fmla="*/ 2798896 w 3048995"/>
                  <a:gd name="connsiteY6" fmla="*/ 212974 h 884825"/>
                  <a:gd name="connsiteX7" fmla="*/ 2690408 w 3048995"/>
                  <a:gd name="connsiteY7" fmla="*/ 73489 h 884825"/>
                  <a:gd name="connsiteX0-1" fmla="*/ 2576323 w 2908445"/>
                  <a:gd name="connsiteY0-2" fmla="*/ 73489 h 884825"/>
                  <a:gd name="connsiteX1-3" fmla="*/ 329068 w 2908445"/>
                  <a:gd name="connsiteY1-4" fmla="*/ 57991 h 884825"/>
                  <a:gd name="connsiteX2-5" fmla="*/ 251577 w 2908445"/>
                  <a:gd name="connsiteY2-6" fmla="*/ 832906 h 884825"/>
                  <a:gd name="connsiteX3-7" fmla="*/ 2607319 w 2908445"/>
                  <a:gd name="connsiteY3-8" fmla="*/ 801909 h 884825"/>
                  <a:gd name="connsiteX4-9" fmla="*/ 298072 w 2908445"/>
                  <a:gd name="connsiteY4-10" fmla="*/ 708920 h 884825"/>
                  <a:gd name="connsiteX5-11" fmla="*/ 540717 w 2908445"/>
                  <a:gd name="connsiteY5-12" fmla="*/ 169223 h 884825"/>
                  <a:gd name="connsiteX6-13" fmla="*/ 2684811 w 2908445"/>
                  <a:gd name="connsiteY6-14" fmla="*/ 212974 h 884825"/>
                  <a:gd name="connsiteX7-15" fmla="*/ 2576323 w 2908445"/>
                  <a:gd name="connsiteY7-16" fmla="*/ 73489 h 884825"/>
                  <a:gd name="connsiteX0-17" fmla="*/ 2590621 w 2922743"/>
                  <a:gd name="connsiteY0-18" fmla="*/ 73489 h 910196"/>
                  <a:gd name="connsiteX1-19" fmla="*/ 343366 w 2922743"/>
                  <a:gd name="connsiteY1-20" fmla="*/ 57991 h 910196"/>
                  <a:gd name="connsiteX2-21" fmla="*/ 265875 w 2922743"/>
                  <a:gd name="connsiteY2-22" fmla="*/ 832906 h 910196"/>
                  <a:gd name="connsiteX3-23" fmla="*/ 2831167 w 2922743"/>
                  <a:gd name="connsiteY3-24" fmla="*/ 868584 h 910196"/>
                  <a:gd name="connsiteX4-25" fmla="*/ 312370 w 2922743"/>
                  <a:gd name="connsiteY4-26" fmla="*/ 708920 h 910196"/>
                  <a:gd name="connsiteX5-27" fmla="*/ 555015 w 2922743"/>
                  <a:gd name="connsiteY5-28" fmla="*/ 169223 h 910196"/>
                  <a:gd name="connsiteX6-29" fmla="*/ 2699109 w 2922743"/>
                  <a:gd name="connsiteY6-30" fmla="*/ 212974 h 910196"/>
                  <a:gd name="connsiteX7-31" fmla="*/ 2590621 w 2922743"/>
                  <a:gd name="connsiteY7-32" fmla="*/ 73489 h 910196"/>
                  <a:gd name="connsiteX0-33" fmla="*/ 2589968 w 2922090"/>
                  <a:gd name="connsiteY0-34" fmla="*/ 73489 h 868492"/>
                  <a:gd name="connsiteX1-35" fmla="*/ 342713 w 2922090"/>
                  <a:gd name="connsiteY1-36" fmla="*/ 57991 h 868492"/>
                  <a:gd name="connsiteX2-37" fmla="*/ 265222 w 2922090"/>
                  <a:gd name="connsiteY2-38" fmla="*/ 832906 h 868492"/>
                  <a:gd name="connsiteX3-39" fmla="*/ 2820989 w 2922090"/>
                  <a:gd name="connsiteY3-40" fmla="*/ 735234 h 868492"/>
                  <a:gd name="connsiteX4-41" fmla="*/ 311717 w 2922090"/>
                  <a:gd name="connsiteY4-42" fmla="*/ 708920 h 868492"/>
                  <a:gd name="connsiteX5-43" fmla="*/ 554362 w 2922090"/>
                  <a:gd name="connsiteY5-44" fmla="*/ 169223 h 868492"/>
                  <a:gd name="connsiteX6-45" fmla="*/ 2698456 w 2922090"/>
                  <a:gd name="connsiteY6-46" fmla="*/ 212974 h 868492"/>
                  <a:gd name="connsiteX7-47" fmla="*/ 2589968 w 2922090"/>
                  <a:gd name="connsiteY7-48" fmla="*/ 73489 h 868492"/>
                  <a:gd name="connsiteX0-49" fmla="*/ 2591928 w 2924050"/>
                  <a:gd name="connsiteY0-50" fmla="*/ 73489 h 937136"/>
                  <a:gd name="connsiteX1-51" fmla="*/ 344673 w 2924050"/>
                  <a:gd name="connsiteY1-52" fmla="*/ 57991 h 937136"/>
                  <a:gd name="connsiteX2-53" fmla="*/ 267182 w 2924050"/>
                  <a:gd name="connsiteY2-54" fmla="*/ 832906 h 937136"/>
                  <a:gd name="connsiteX3-55" fmla="*/ 2851524 w 2924050"/>
                  <a:gd name="connsiteY3-56" fmla="*/ 916209 h 937136"/>
                  <a:gd name="connsiteX4-57" fmla="*/ 313677 w 2924050"/>
                  <a:gd name="connsiteY4-58" fmla="*/ 708920 h 937136"/>
                  <a:gd name="connsiteX5-59" fmla="*/ 556322 w 2924050"/>
                  <a:gd name="connsiteY5-60" fmla="*/ 169223 h 937136"/>
                  <a:gd name="connsiteX6-61" fmla="*/ 2700416 w 2924050"/>
                  <a:gd name="connsiteY6-62" fmla="*/ 212974 h 937136"/>
                  <a:gd name="connsiteX7-63" fmla="*/ 2591928 w 2924050"/>
                  <a:gd name="connsiteY7-64" fmla="*/ 73489 h 937136"/>
                  <a:gd name="connsiteX0-65" fmla="*/ 2591928 w 2924050"/>
                  <a:gd name="connsiteY0-66" fmla="*/ 73489 h 987710"/>
                  <a:gd name="connsiteX1-67" fmla="*/ 344673 w 2924050"/>
                  <a:gd name="connsiteY1-68" fmla="*/ 57991 h 987710"/>
                  <a:gd name="connsiteX2-69" fmla="*/ 267182 w 2924050"/>
                  <a:gd name="connsiteY2-70" fmla="*/ 832906 h 987710"/>
                  <a:gd name="connsiteX3-71" fmla="*/ 2851524 w 2924050"/>
                  <a:gd name="connsiteY3-72" fmla="*/ 916209 h 987710"/>
                  <a:gd name="connsiteX4-73" fmla="*/ 313677 w 2924050"/>
                  <a:gd name="connsiteY4-74" fmla="*/ 708920 h 987710"/>
                  <a:gd name="connsiteX5-75" fmla="*/ 556322 w 2924050"/>
                  <a:gd name="connsiteY5-76" fmla="*/ 169223 h 987710"/>
                  <a:gd name="connsiteX6-77" fmla="*/ 2700416 w 2924050"/>
                  <a:gd name="connsiteY6-78" fmla="*/ 212974 h 987710"/>
                  <a:gd name="connsiteX7-79" fmla="*/ 2591928 w 2924050"/>
                  <a:gd name="connsiteY7-80" fmla="*/ 73489 h 987710"/>
                  <a:gd name="connsiteX0-81" fmla="*/ 2591928 w 2924050"/>
                  <a:gd name="connsiteY0-82" fmla="*/ 73489 h 963088"/>
                  <a:gd name="connsiteX1-83" fmla="*/ 344673 w 2924050"/>
                  <a:gd name="connsiteY1-84" fmla="*/ 57991 h 963088"/>
                  <a:gd name="connsiteX2-85" fmla="*/ 267182 w 2924050"/>
                  <a:gd name="connsiteY2-86" fmla="*/ 832906 h 963088"/>
                  <a:gd name="connsiteX3-87" fmla="*/ 2851524 w 2924050"/>
                  <a:gd name="connsiteY3-88" fmla="*/ 916209 h 963088"/>
                  <a:gd name="connsiteX4-89" fmla="*/ 313677 w 2924050"/>
                  <a:gd name="connsiteY4-90" fmla="*/ 708920 h 963088"/>
                  <a:gd name="connsiteX5-91" fmla="*/ 556322 w 2924050"/>
                  <a:gd name="connsiteY5-92" fmla="*/ 169223 h 963088"/>
                  <a:gd name="connsiteX6-93" fmla="*/ 2700416 w 2924050"/>
                  <a:gd name="connsiteY6-94" fmla="*/ 212974 h 963088"/>
                  <a:gd name="connsiteX7-95" fmla="*/ 2591928 w 2924050"/>
                  <a:gd name="connsiteY7-96" fmla="*/ 73489 h 963088"/>
                  <a:gd name="connsiteX0-97" fmla="*/ 2591928 w 2924050"/>
                  <a:gd name="connsiteY0-98" fmla="*/ 73489 h 974553"/>
                  <a:gd name="connsiteX1-99" fmla="*/ 344673 w 2924050"/>
                  <a:gd name="connsiteY1-100" fmla="*/ 57991 h 974553"/>
                  <a:gd name="connsiteX2-101" fmla="*/ 267182 w 2924050"/>
                  <a:gd name="connsiteY2-102" fmla="*/ 832906 h 974553"/>
                  <a:gd name="connsiteX3-103" fmla="*/ 2851524 w 2924050"/>
                  <a:gd name="connsiteY3-104" fmla="*/ 916209 h 974553"/>
                  <a:gd name="connsiteX4-105" fmla="*/ 313677 w 2924050"/>
                  <a:gd name="connsiteY4-106" fmla="*/ 708920 h 974553"/>
                  <a:gd name="connsiteX5-107" fmla="*/ 556322 w 2924050"/>
                  <a:gd name="connsiteY5-108" fmla="*/ 169223 h 974553"/>
                  <a:gd name="connsiteX6-109" fmla="*/ 2700416 w 2924050"/>
                  <a:gd name="connsiteY6-110" fmla="*/ 212974 h 974553"/>
                  <a:gd name="connsiteX7-111" fmla="*/ 2591928 w 2924050"/>
                  <a:gd name="connsiteY7-112" fmla="*/ 73489 h 974553"/>
                  <a:gd name="connsiteX0-113" fmla="*/ 2542098 w 2881222"/>
                  <a:gd name="connsiteY0-114" fmla="*/ 73489 h 987835"/>
                  <a:gd name="connsiteX1-115" fmla="*/ 294843 w 2881222"/>
                  <a:gd name="connsiteY1-116" fmla="*/ 57991 h 987835"/>
                  <a:gd name="connsiteX2-117" fmla="*/ 217352 w 2881222"/>
                  <a:gd name="connsiteY2-118" fmla="*/ 832906 h 987835"/>
                  <a:gd name="connsiteX3-119" fmla="*/ 2059269 w 2881222"/>
                  <a:gd name="connsiteY3-120" fmla="*/ 984851 h 987835"/>
                  <a:gd name="connsiteX4-121" fmla="*/ 2801694 w 2881222"/>
                  <a:gd name="connsiteY4-122" fmla="*/ 916209 h 987835"/>
                  <a:gd name="connsiteX5-123" fmla="*/ 263847 w 2881222"/>
                  <a:gd name="connsiteY5-124" fmla="*/ 708920 h 987835"/>
                  <a:gd name="connsiteX6-125" fmla="*/ 506492 w 2881222"/>
                  <a:gd name="connsiteY6-126" fmla="*/ 169223 h 987835"/>
                  <a:gd name="connsiteX7-127" fmla="*/ 2650586 w 2881222"/>
                  <a:gd name="connsiteY7-128" fmla="*/ 212974 h 987835"/>
                  <a:gd name="connsiteX8" fmla="*/ 2542098 w 2881222"/>
                  <a:gd name="connsiteY8" fmla="*/ 73489 h 987835"/>
                  <a:gd name="connsiteX0-129" fmla="*/ 2542098 w 2874220"/>
                  <a:gd name="connsiteY0-130" fmla="*/ 73489 h 986560"/>
                  <a:gd name="connsiteX1-131" fmla="*/ 294843 w 2874220"/>
                  <a:gd name="connsiteY1-132" fmla="*/ 57991 h 986560"/>
                  <a:gd name="connsiteX2-133" fmla="*/ 217352 w 2874220"/>
                  <a:gd name="connsiteY2-134" fmla="*/ 832906 h 986560"/>
                  <a:gd name="connsiteX3-135" fmla="*/ 2059269 w 2874220"/>
                  <a:gd name="connsiteY3-136" fmla="*/ 984851 h 986560"/>
                  <a:gd name="connsiteX4-137" fmla="*/ 2745711 w 2874220"/>
                  <a:gd name="connsiteY4-138" fmla="*/ 878886 h 986560"/>
                  <a:gd name="connsiteX5-139" fmla="*/ 263847 w 2874220"/>
                  <a:gd name="connsiteY5-140" fmla="*/ 708920 h 986560"/>
                  <a:gd name="connsiteX6-141" fmla="*/ 506492 w 2874220"/>
                  <a:gd name="connsiteY6-142" fmla="*/ 169223 h 986560"/>
                  <a:gd name="connsiteX7-143" fmla="*/ 2650586 w 2874220"/>
                  <a:gd name="connsiteY7-144" fmla="*/ 212974 h 986560"/>
                  <a:gd name="connsiteX8-145" fmla="*/ 2542098 w 2874220"/>
                  <a:gd name="connsiteY8-146" fmla="*/ 73489 h 986560"/>
                  <a:gd name="connsiteX0-147" fmla="*/ 2542098 w 2874220"/>
                  <a:gd name="connsiteY0-148" fmla="*/ 73489 h 986368"/>
                  <a:gd name="connsiteX1-149" fmla="*/ 294843 w 2874220"/>
                  <a:gd name="connsiteY1-150" fmla="*/ 57991 h 986368"/>
                  <a:gd name="connsiteX2-151" fmla="*/ 217352 w 2874220"/>
                  <a:gd name="connsiteY2-152" fmla="*/ 832906 h 986368"/>
                  <a:gd name="connsiteX3-153" fmla="*/ 2059269 w 2874220"/>
                  <a:gd name="connsiteY3-154" fmla="*/ 984851 h 986368"/>
                  <a:gd name="connsiteX4-155" fmla="*/ 2745711 w 2874220"/>
                  <a:gd name="connsiteY4-156" fmla="*/ 878886 h 986368"/>
                  <a:gd name="connsiteX5-157" fmla="*/ 263847 w 2874220"/>
                  <a:gd name="connsiteY5-158" fmla="*/ 708920 h 986368"/>
                  <a:gd name="connsiteX6-159" fmla="*/ 506492 w 2874220"/>
                  <a:gd name="connsiteY6-160" fmla="*/ 169223 h 986368"/>
                  <a:gd name="connsiteX7-161" fmla="*/ 2650586 w 2874220"/>
                  <a:gd name="connsiteY7-162" fmla="*/ 212974 h 986368"/>
                  <a:gd name="connsiteX8-163" fmla="*/ 2542098 w 2874220"/>
                  <a:gd name="connsiteY8-164" fmla="*/ 73489 h 986368"/>
                  <a:gd name="connsiteX0-165" fmla="*/ 2580717 w 3043940"/>
                  <a:gd name="connsiteY0-166" fmla="*/ 73489 h 993908"/>
                  <a:gd name="connsiteX1-167" fmla="*/ 333462 w 3043940"/>
                  <a:gd name="connsiteY1-168" fmla="*/ 57991 h 993908"/>
                  <a:gd name="connsiteX2-169" fmla="*/ 255971 w 3043940"/>
                  <a:gd name="connsiteY2-170" fmla="*/ 832906 h 993908"/>
                  <a:gd name="connsiteX3-171" fmla="*/ 2676386 w 3043940"/>
                  <a:gd name="connsiteY3-172" fmla="*/ 992315 h 993908"/>
                  <a:gd name="connsiteX4-173" fmla="*/ 2784330 w 3043940"/>
                  <a:gd name="connsiteY4-174" fmla="*/ 878886 h 993908"/>
                  <a:gd name="connsiteX5-175" fmla="*/ 302466 w 3043940"/>
                  <a:gd name="connsiteY5-176" fmla="*/ 708920 h 993908"/>
                  <a:gd name="connsiteX6-177" fmla="*/ 545111 w 3043940"/>
                  <a:gd name="connsiteY6-178" fmla="*/ 169223 h 993908"/>
                  <a:gd name="connsiteX7-179" fmla="*/ 2689205 w 3043940"/>
                  <a:gd name="connsiteY7-180" fmla="*/ 212974 h 993908"/>
                  <a:gd name="connsiteX8-181" fmla="*/ 2580717 w 3043940"/>
                  <a:gd name="connsiteY8-182" fmla="*/ 73489 h 993908"/>
                  <a:gd name="connsiteX0-183" fmla="*/ 2580717 w 2956802"/>
                  <a:gd name="connsiteY0-184" fmla="*/ 73489 h 993233"/>
                  <a:gd name="connsiteX1-185" fmla="*/ 333462 w 2956802"/>
                  <a:gd name="connsiteY1-186" fmla="*/ 57991 h 993233"/>
                  <a:gd name="connsiteX2-187" fmla="*/ 255971 w 2956802"/>
                  <a:gd name="connsiteY2-188" fmla="*/ 832906 h 993233"/>
                  <a:gd name="connsiteX3-189" fmla="*/ 2676386 w 2956802"/>
                  <a:gd name="connsiteY3-190" fmla="*/ 992315 h 993233"/>
                  <a:gd name="connsiteX4-191" fmla="*/ 2784330 w 2956802"/>
                  <a:gd name="connsiteY4-192" fmla="*/ 878886 h 993233"/>
                  <a:gd name="connsiteX5-193" fmla="*/ 302466 w 2956802"/>
                  <a:gd name="connsiteY5-194" fmla="*/ 708920 h 993233"/>
                  <a:gd name="connsiteX6-195" fmla="*/ 545111 w 2956802"/>
                  <a:gd name="connsiteY6-196" fmla="*/ 169223 h 993233"/>
                  <a:gd name="connsiteX7-197" fmla="*/ 2689205 w 2956802"/>
                  <a:gd name="connsiteY7-198" fmla="*/ 212974 h 993233"/>
                  <a:gd name="connsiteX8-199" fmla="*/ 2580717 w 2956802"/>
                  <a:gd name="connsiteY8-200" fmla="*/ 73489 h 993233"/>
                  <a:gd name="connsiteX0-201" fmla="*/ 2580717 w 2956802"/>
                  <a:gd name="connsiteY0-202" fmla="*/ 73489 h 996891"/>
                  <a:gd name="connsiteX1-203" fmla="*/ 333462 w 2956802"/>
                  <a:gd name="connsiteY1-204" fmla="*/ 57991 h 996891"/>
                  <a:gd name="connsiteX2-205" fmla="*/ 255971 w 2956802"/>
                  <a:gd name="connsiteY2-206" fmla="*/ 832906 h 996891"/>
                  <a:gd name="connsiteX3-207" fmla="*/ 2676386 w 2956802"/>
                  <a:gd name="connsiteY3-208" fmla="*/ 992315 h 996891"/>
                  <a:gd name="connsiteX4-209" fmla="*/ 2784330 w 2956802"/>
                  <a:gd name="connsiteY4-210" fmla="*/ 878886 h 996891"/>
                  <a:gd name="connsiteX5-211" fmla="*/ 302466 w 2956802"/>
                  <a:gd name="connsiteY5-212" fmla="*/ 708920 h 996891"/>
                  <a:gd name="connsiteX6-213" fmla="*/ 545111 w 2956802"/>
                  <a:gd name="connsiteY6-214" fmla="*/ 169223 h 996891"/>
                  <a:gd name="connsiteX7-215" fmla="*/ 2689205 w 2956802"/>
                  <a:gd name="connsiteY7-216" fmla="*/ 212974 h 996891"/>
                  <a:gd name="connsiteX8-217" fmla="*/ 2580717 w 2956802"/>
                  <a:gd name="connsiteY8-218" fmla="*/ 73489 h 996891"/>
                  <a:gd name="connsiteX0-219" fmla="*/ 2580717 w 2956802"/>
                  <a:gd name="connsiteY0-220" fmla="*/ 73489 h 993233"/>
                  <a:gd name="connsiteX1-221" fmla="*/ 333462 w 2956802"/>
                  <a:gd name="connsiteY1-222" fmla="*/ 57991 h 993233"/>
                  <a:gd name="connsiteX2-223" fmla="*/ 255971 w 2956802"/>
                  <a:gd name="connsiteY2-224" fmla="*/ 832906 h 993233"/>
                  <a:gd name="connsiteX3-225" fmla="*/ 2676386 w 2956802"/>
                  <a:gd name="connsiteY3-226" fmla="*/ 992315 h 993233"/>
                  <a:gd name="connsiteX4-227" fmla="*/ 2784330 w 2956802"/>
                  <a:gd name="connsiteY4-228" fmla="*/ 878886 h 993233"/>
                  <a:gd name="connsiteX5-229" fmla="*/ 302466 w 2956802"/>
                  <a:gd name="connsiteY5-230" fmla="*/ 708920 h 993233"/>
                  <a:gd name="connsiteX6-231" fmla="*/ 545111 w 2956802"/>
                  <a:gd name="connsiteY6-232" fmla="*/ 169223 h 993233"/>
                  <a:gd name="connsiteX7-233" fmla="*/ 2689205 w 2956802"/>
                  <a:gd name="connsiteY7-234" fmla="*/ 212974 h 993233"/>
                  <a:gd name="connsiteX8-235" fmla="*/ 2580717 w 2956802"/>
                  <a:gd name="connsiteY8-236" fmla="*/ 73489 h 993233"/>
                  <a:gd name="connsiteX0-237" fmla="*/ 2580717 w 2969667"/>
                  <a:gd name="connsiteY0-238" fmla="*/ 73489 h 992766"/>
                  <a:gd name="connsiteX1-239" fmla="*/ 333462 w 2969667"/>
                  <a:gd name="connsiteY1-240" fmla="*/ 57991 h 992766"/>
                  <a:gd name="connsiteX2-241" fmla="*/ 255971 w 2969667"/>
                  <a:gd name="connsiteY2-242" fmla="*/ 832906 h 992766"/>
                  <a:gd name="connsiteX3-243" fmla="*/ 2676386 w 2969667"/>
                  <a:gd name="connsiteY3-244" fmla="*/ 992315 h 992766"/>
                  <a:gd name="connsiteX4-245" fmla="*/ 2664899 w 2969667"/>
                  <a:gd name="connsiteY4-246" fmla="*/ 875154 h 992766"/>
                  <a:gd name="connsiteX5-247" fmla="*/ 302466 w 2969667"/>
                  <a:gd name="connsiteY5-248" fmla="*/ 708920 h 992766"/>
                  <a:gd name="connsiteX6-249" fmla="*/ 545111 w 2969667"/>
                  <a:gd name="connsiteY6-250" fmla="*/ 169223 h 992766"/>
                  <a:gd name="connsiteX7-251" fmla="*/ 2689205 w 2969667"/>
                  <a:gd name="connsiteY7-252" fmla="*/ 212974 h 992766"/>
                  <a:gd name="connsiteX8-253" fmla="*/ 2580717 w 2969667"/>
                  <a:gd name="connsiteY8-254" fmla="*/ 73489 h 992766"/>
                  <a:gd name="connsiteX0-255" fmla="*/ 2580717 w 2912839"/>
                  <a:gd name="connsiteY0-256" fmla="*/ 73489 h 992617"/>
                  <a:gd name="connsiteX1-257" fmla="*/ 333462 w 2912839"/>
                  <a:gd name="connsiteY1-258" fmla="*/ 57991 h 992617"/>
                  <a:gd name="connsiteX2-259" fmla="*/ 255971 w 2912839"/>
                  <a:gd name="connsiteY2-260" fmla="*/ 832906 h 992617"/>
                  <a:gd name="connsiteX3-261" fmla="*/ 2676386 w 2912839"/>
                  <a:gd name="connsiteY3-262" fmla="*/ 992315 h 992617"/>
                  <a:gd name="connsiteX4-263" fmla="*/ 2664899 w 2912839"/>
                  <a:gd name="connsiteY4-264" fmla="*/ 875154 h 992617"/>
                  <a:gd name="connsiteX5-265" fmla="*/ 302466 w 2912839"/>
                  <a:gd name="connsiteY5-266" fmla="*/ 708920 h 992617"/>
                  <a:gd name="connsiteX6-267" fmla="*/ 545111 w 2912839"/>
                  <a:gd name="connsiteY6-268" fmla="*/ 169223 h 992617"/>
                  <a:gd name="connsiteX7-269" fmla="*/ 2689205 w 2912839"/>
                  <a:gd name="connsiteY7-270" fmla="*/ 212974 h 992617"/>
                  <a:gd name="connsiteX8-271" fmla="*/ 2580717 w 2912839"/>
                  <a:gd name="connsiteY8-272" fmla="*/ 73489 h 992617"/>
                  <a:gd name="connsiteX0-273" fmla="*/ 2580717 w 2912839"/>
                  <a:gd name="connsiteY0-274" fmla="*/ 73489 h 992627"/>
                  <a:gd name="connsiteX1-275" fmla="*/ 333462 w 2912839"/>
                  <a:gd name="connsiteY1-276" fmla="*/ 57991 h 992627"/>
                  <a:gd name="connsiteX2-277" fmla="*/ 255971 w 2912839"/>
                  <a:gd name="connsiteY2-278" fmla="*/ 832906 h 992627"/>
                  <a:gd name="connsiteX3-279" fmla="*/ 2676386 w 2912839"/>
                  <a:gd name="connsiteY3-280" fmla="*/ 992315 h 992627"/>
                  <a:gd name="connsiteX4-281" fmla="*/ 2664899 w 2912839"/>
                  <a:gd name="connsiteY4-282" fmla="*/ 875154 h 992627"/>
                  <a:gd name="connsiteX5-283" fmla="*/ 302466 w 2912839"/>
                  <a:gd name="connsiteY5-284" fmla="*/ 708920 h 992627"/>
                  <a:gd name="connsiteX6-285" fmla="*/ 545111 w 2912839"/>
                  <a:gd name="connsiteY6-286" fmla="*/ 169223 h 992627"/>
                  <a:gd name="connsiteX7-287" fmla="*/ 2689205 w 2912839"/>
                  <a:gd name="connsiteY7-288" fmla="*/ 212974 h 992627"/>
                  <a:gd name="connsiteX8-289" fmla="*/ 2580717 w 2912839"/>
                  <a:gd name="connsiteY8-290" fmla="*/ 73489 h 992627"/>
                  <a:gd name="connsiteX0-291" fmla="*/ 2580717 w 2912839"/>
                  <a:gd name="connsiteY0-292" fmla="*/ 73489 h 992472"/>
                  <a:gd name="connsiteX1-293" fmla="*/ 333462 w 2912839"/>
                  <a:gd name="connsiteY1-294" fmla="*/ 57991 h 992472"/>
                  <a:gd name="connsiteX2-295" fmla="*/ 255971 w 2912839"/>
                  <a:gd name="connsiteY2-296" fmla="*/ 832906 h 992472"/>
                  <a:gd name="connsiteX3-297" fmla="*/ 2676386 w 2912839"/>
                  <a:gd name="connsiteY3-298" fmla="*/ 992315 h 992472"/>
                  <a:gd name="connsiteX4-299" fmla="*/ 2649970 w 2912839"/>
                  <a:gd name="connsiteY4-300" fmla="*/ 863957 h 992472"/>
                  <a:gd name="connsiteX5-301" fmla="*/ 302466 w 2912839"/>
                  <a:gd name="connsiteY5-302" fmla="*/ 708920 h 992472"/>
                  <a:gd name="connsiteX6-303" fmla="*/ 545111 w 2912839"/>
                  <a:gd name="connsiteY6-304" fmla="*/ 169223 h 992472"/>
                  <a:gd name="connsiteX7-305" fmla="*/ 2689205 w 2912839"/>
                  <a:gd name="connsiteY7-306" fmla="*/ 212974 h 992472"/>
                  <a:gd name="connsiteX8-307" fmla="*/ 2580717 w 2912839"/>
                  <a:gd name="connsiteY8-308" fmla="*/ 73489 h 992472"/>
                  <a:gd name="connsiteX0-309" fmla="*/ 2580717 w 2912839"/>
                  <a:gd name="connsiteY0-310" fmla="*/ 73489 h 992472"/>
                  <a:gd name="connsiteX1-311" fmla="*/ 333462 w 2912839"/>
                  <a:gd name="connsiteY1-312" fmla="*/ 57991 h 992472"/>
                  <a:gd name="connsiteX2-313" fmla="*/ 255971 w 2912839"/>
                  <a:gd name="connsiteY2-314" fmla="*/ 832906 h 992472"/>
                  <a:gd name="connsiteX3-315" fmla="*/ 2676386 w 2912839"/>
                  <a:gd name="connsiteY3-316" fmla="*/ 992315 h 992472"/>
                  <a:gd name="connsiteX4-317" fmla="*/ 2649970 w 2912839"/>
                  <a:gd name="connsiteY4-318" fmla="*/ 863957 h 992472"/>
                  <a:gd name="connsiteX5-319" fmla="*/ 302466 w 2912839"/>
                  <a:gd name="connsiteY5-320" fmla="*/ 708920 h 992472"/>
                  <a:gd name="connsiteX6-321" fmla="*/ 545111 w 2912839"/>
                  <a:gd name="connsiteY6-322" fmla="*/ 169223 h 992472"/>
                  <a:gd name="connsiteX7-323" fmla="*/ 2689205 w 2912839"/>
                  <a:gd name="connsiteY7-324" fmla="*/ 212974 h 992472"/>
                  <a:gd name="connsiteX8-325" fmla="*/ 2580717 w 2912839"/>
                  <a:gd name="connsiteY8-326" fmla="*/ 73489 h 992472"/>
                  <a:gd name="connsiteX0-327" fmla="*/ 2580717 w 2912839"/>
                  <a:gd name="connsiteY0-328" fmla="*/ 73489 h 992327"/>
                  <a:gd name="connsiteX1-329" fmla="*/ 333462 w 2912839"/>
                  <a:gd name="connsiteY1-330" fmla="*/ 57991 h 992327"/>
                  <a:gd name="connsiteX2-331" fmla="*/ 255971 w 2912839"/>
                  <a:gd name="connsiteY2-332" fmla="*/ 832906 h 992327"/>
                  <a:gd name="connsiteX3-333" fmla="*/ 2676386 w 2912839"/>
                  <a:gd name="connsiteY3-334" fmla="*/ 992315 h 992327"/>
                  <a:gd name="connsiteX4-335" fmla="*/ 2649970 w 2912839"/>
                  <a:gd name="connsiteY4-336" fmla="*/ 863957 h 992327"/>
                  <a:gd name="connsiteX5-337" fmla="*/ 302466 w 2912839"/>
                  <a:gd name="connsiteY5-338" fmla="*/ 708920 h 992327"/>
                  <a:gd name="connsiteX6-339" fmla="*/ 545111 w 2912839"/>
                  <a:gd name="connsiteY6-340" fmla="*/ 169223 h 992327"/>
                  <a:gd name="connsiteX7-341" fmla="*/ 2689205 w 2912839"/>
                  <a:gd name="connsiteY7-342" fmla="*/ 212974 h 992327"/>
                  <a:gd name="connsiteX8-343" fmla="*/ 2580717 w 2912839"/>
                  <a:gd name="connsiteY8-344" fmla="*/ 73489 h 992327"/>
                  <a:gd name="connsiteX0-345" fmla="*/ 2580717 w 2874021"/>
                  <a:gd name="connsiteY0-346" fmla="*/ 74207 h 993045"/>
                  <a:gd name="connsiteX1-347" fmla="*/ 333462 w 2874021"/>
                  <a:gd name="connsiteY1-348" fmla="*/ 58709 h 993045"/>
                  <a:gd name="connsiteX2-349" fmla="*/ 255971 w 2874021"/>
                  <a:gd name="connsiteY2-350" fmla="*/ 833624 h 993045"/>
                  <a:gd name="connsiteX3-351" fmla="*/ 2676386 w 2874021"/>
                  <a:gd name="connsiteY3-352" fmla="*/ 993033 h 993045"/>
                  <a:gd name="connsiteX4-353" fmla="*/ 2649970 w 2874021"/>
                  <a:gd name="connsiteY4-354" fmla="*/ 864675 h 993045"/>
                  <a:gd name="connsiteX5-355" fmla="*/ 302466 w 2874021"/>
                  <a:gd name="connsiteY5-356" fmla="*/ 709638 h 993045"/>
                  <a:gd name="connsiteX6-357" fmla="*/ 545111 w 2874021"/>
                  <a:gd name="connsiteY6-358" fmla="*/ 169941 h 993045"/>
                  <a:gd name="connsiteX7-359" fmla="*/ 2625757 w 2874021"/>
                  <a:gd name="connsiteY7-360" fmla="*/ 232354 h 993045"/>
                  <a:gd name="connsiteX8-361" fmla="*/ 2580717 w 2874021"/>
                  <a:gd name="connsiteY8-362" fmla="*/ 74207 h 993045"/>
                  <a:gd name="connsiteX0-363" fmla="*/ 2580717 w 2856942"/>
                  <a:gd name="connsiteY0-364" fmla="*/ 73776 h 992614"/>
                  <a:gd name="connsiteX1-365" fmla="*/ 333462 w 2856942"/>
                  <a:gd name="connsiteY1-366" fmla="*/ 58278 h 992614"/>
                  <a:gd name="connsiteX2-367" fmla="*/ 255971 w 2856942"/>
                  <a:gd name="connsiteY2-368" fmla="*/ 833193 h 992614"/>
                  <a:gd name="connsiteX3-369" fmla="*/ 2676386 w 2856942"/>
                  <a:gd name="connsiteY3-370" fmla="*/ 992602 h 992614"/>
                  <a:gd name="connsiteX4-371" fmla="*/ 2649970 w 2856942"/>
                  <a:gd name="connsiteY4-372" fmla="*/ 864244 h 992614"/>
                  <a:gd name="connsiteX5-373" fmla="*/ 302466 w 2856942"/>
                  <a:gd name="connsiteY5-374" fmla="*/ 709207 h 992614"/>
                  <a:gd name="connsiteX6-375" fmla="*/ 545111 w 2856942"/>
                  <a:gd name="connsiteY6-376" fmla="*/ 169510 h 992614"/>
                  <a:gd name="connsiteX7-377" fmla="*/ 2595899 w 2856942"/>
                  <a:gd name="connsiteY7-378" fmla="*/ 220726 h 992614"/>
                  <a:gd name="connsiteX8-379" fmla="*/ 2580717 w 2856942"/>
                  <a:gd name="connsiteY8-380" fmla="*/ 73776 h 992614"/>
                  <a:gd name="connsiteX0-381" fmla="*/ 2580717 w 2856942"/>
                  <a:gd name="connsiteY0-382" fmla="*/ 73776 h 992614"/>
                  <a:gd name="connsiteX1-383" fmla="*/ 333462 w 2856942"/>
                  <a:gd name="connsiteY1-384" fmla="*/ 58278 h 992614"/>
                  <a:gd name="connsiteX2-385" fmla="*/ 255971 w 2856942"/>
                  <a:gd name="connsiteY2-386" fmla="*/ 833193 h 992614"/>
                  <a:gd name="connsiteX3-387" fmla="*/ 2676386 w 2856942"/>
                  <a:gd name="connsiteY3-388" fmla="*/ 992602 h 992614"/>
                  <a:gd name="connsiteX4-389" fmla="*/ 2649970 w 2856942"/>
                  <a:gd name="connsiteY4-390" fmla="*/ 864244 h 992614"/>
                  <a:gd name="connsiteX5-391" fmla="*/ 302466 w 2856942"/>
                  <a:gd name="connsiteY5-392" fmla="*/ 709207 h 992614"/>
                  <a:gd name="connsiteX6-393" fmla="*/ 545111 w 2856942"/>
                  <a:gd name="connsiteY6-394" fmla="*/ 169510 h 992614"/>
                  <a:gd name="connsiteX7-395" fmla="*/ 2595899 w 2856942"/>
                  <a:gd name="connsiteY7-396" fmla="*/ 220726 h 992614"/>
                  <a:gd name="connsiteX8-397" fmla="*/ 2580717 w 2856942"/>
                  <a:gd name="connsiteY8-398" fmla="*/ 73776 h 992614"/>
                  <a:gd name="connsiteX0-399" fmla="*/ 2580717 w 2833569"/>
                  <a:gd name="connsiteY0-400" fmla="*/ 73776 h 992614"/>
                  <a:gd name="connsiteX1-401" fmla="*/ 333462 w 2833569"/>
                  <a:gd name="connsiteY1-402" fmla="*/ 58278 h 992614"/>
                  <a:gd name="connsiteX2-403" fmla="*/ 255971 w 2833569"/>
                  <a:gd name="connsiteY2-404" fmla="*/ 833193 h 992614"/>
                  <a:gd name="connsiteX3-405" fmla="*/ 2676386 w 2833569"/>
                  <a:gd name="connsiteY3-406" fmla="*/ 992602 h 992614"/>
                  <a:gd name="connsiteX4-407" fmla="*/ 2649970 w 2833569"/>
                  <a:gd name="connsiteY4-408" fmla="*/ 864244 h 992614"/>
                  <a:gd name="connsiteX5-409" fmla="*/ 302466 w 2833569"/>
                  <a:gd name="connsiteY5-410" fmla="*/ 709207 h 992614"/>
                  <a:gd name="connsiteX6-411" fmla="*/ 545111 w 2833569"/>
                  <a:gd name="connsiteY6-412" fmla="*/ 169510 h 992614"/>
                  <a:gd name="connsiteX7-413" fmla="*/ 2595899 w 2833569"/>
                  <a:gd name="connsiteY7-414" fmla="*/ 220726 h 992614"/>
                  <a:gd name="connsiteX8-415" fmla="*/ 2580717 w 2833569"/>
                  <a:gd name="connsiteY8-416" fmla="*/ 73776 h 992614"/>
                  <a:gd name="connsiteX0-417" fmla="*/ 2580717 w 2833569"/>
                  <a:gd name="connsiteY0-418" fmla="*/ 73776 h 992614"/>
                  <a:gd name="connsiteX1-419" fmla="*/ 333462 w 2833569"/>
                  <a:gd name="connsiteY1-420" fmla="*/ 58278 h 992614"/>
                  <a:gd name="connsiteX2-421" fmla="*/ 255971 w 2833569"/>
                  <a:gd name="connsiteY2-422" fmla="*/ 833193 h 992614"/>
                  <a:gd name="connsiteX3-423" fmla="*/ 2676386 w 2833569"/>
                  <a:gd name="connsiteY3-424" fmla="*/ 992602 h 992614"/>
                  <a:gd name="connsiteX4-425" fmla="*/ 2649970 w 2833569"/>
                  <a:gd name="connsiteY4-426" fmla="*/ 864244 h 992614"/>
                  <a:gd name="connsiteX5-427" fmla="*/ 302466 w 2833569"/>
                  <a:gd name="connsiteY5-428" fmla="*/ 709207 h 992614"/>
                  <a:gd name="connsiteX6-429" fmla="*/ 545111 w 2833569"/>
                  <a:gd name="connsiteY6-430" fmla="*/ 169510 h 992614"/>
                  <a:gd name="connsiteX7-431" fmla="*/ 2595899 w 2833569"/>
                  <a:gd name="connsiteY7-432" fmla="*/ 220726 h 992614"/>
                  <a:gd name="connsiteX8-433" fmla="*/ 2580717 w 2833569"/>
                  <a:gd name="connsiteY8-434" fmla="*/ 73776 h 992614"/>
                  <a:gd name="connsiteX0-435" fmla="*/ 2580717 w 2833569"/>
                  <a:gd name="connsiteY0-436" fmla="*/ 73776 h 992614"/>
                  <a:gd name="connsiteX1-437" fmla="*/ 333462 w 2833569"/>
                  <a:gd name="connsiteY1-438" fmla="*/ 58278 h 992614"/>
                  <a:gd name="connsiteX2-439" fmla="*/ 255971 w 2833569"/>
                  <a:gd name="connsiteY2-440" fmla="*/ 833193 h 992614"/>
                  <a:gd name="connsiteX3-441" fmla="*/ 2676386 w 2833569"/>
                  <a:gd name="connsiteY3-442" fmla="*/ 992602 h 992614"/>
                  <a:gd name="connsiteX4-443" fmla="*/ 2649970 w 2833569"/>
                  <a:gd name="connsiteY4-444" fmla="*/ 864244 h 992614"/>
                  <a:gd name="connsiteX5-445" fmla="*/ 302466 w 2833569"/>
                  <a:gd name="connsiteY5-446" fmla="*/ 709207 h 992614"/>
                  <a:gd name="connsiteX6-447" fmla="*/ 545111 w 2833569"/>
                  <a:gd name="connsiteY6-448" fmla="*/ 169510 h 992614"/>
                  <a:gd name="connsiteX7-449" fmla="*/ 2595899 w 2833569"/>
                  <a:gd name="connsiteY7-450" fmla="*/ 220726 h 992614"/>
                  <a:gd name="connsiteX8-451" fmla="*/ 2580717 w 2833569"/>
                  <a:gd name="connsiteY8-452" fmla="*/ 73776 h 992614"/>
                  <a:gd name="connsiteX0-453" fmla="*/ 2580717 w 2833569"/>
                  <a:gd name="connsiteY0-454" fmla="*/ 73349 h 992187"/>
                  <a:gd name="connsiteX1-455" fmla="*/ 333462 w 2833569"/>
                  <a:gd name="connsiteY1-456" fmla="*/ 57851 h 992187"/>
                  <a:gd name="connsiteX2-457" fmla="*/ 255971 w 2833569"/>
                  <a:gd name="connsiteY2-458" fmla="*/ 832766 h 992187"/>
                  <a:gd name="connsiteX3-459" fmla="*/ 2676386 w 2833569"/>
                  <a:gd name="connsiteY3-460" fmla="*/ 992175 h 992187"/>
                  <a:gd name="connsiteX4-461" fmla="*/ 2649970 w 2833569"/>
                  <a:gd name="connsiteY4-462" fmla="*/ 863817 h 992187"/>
                  <a:gd name="connsiteX5-463" fmla="*/ 302466 w 2833569"/>
                  <a:gd name="connsiteY5-464" fmla="*/ 708780 h 992187"/>
                  <a:gd name="connsiteX6-465" fmla="*/ 545111 w 2833569"/>
                  <a:gd name="connsiteY6-466" fmla="*/ 169083 h 992187"/>
                  <a:gd name="connsiteX7-467" fmla="*/ 2595899 w 2833569"/>
                  <a:gd name="connsiteY7-468" fmla="*/ 209103 h 992187"/>
                  <a:gd name="connsiteX8-469" fmla="*/ 2580717 w 2833569"/>
                  <a:gd name="connsiteY8-470" fmla="*/ 73349 h 992187"/>
                  <a:gd name="connsiteX0-471" fmla="*/ 2580717 w 2861604"/>
                  <a:gd name="connsiteY0-472" fmla="*/ 73349 h 992187"/>
                  <a:gd name="connsiteX1-473" fmla="*/ 333462 w 2861604"/>
                  <a:gd name="connsiteY1-474" fmla="*/ 57851 h 992187"/>
                  <a:gd name="connsiteX2-475" fmla="*/ 255971 w 2861604"/>
                  <a:gd name="connsiteY2-476" fmla="*/ 832766 h 992187"/>
                  <a:gd name="connsiteX3-477" fmla="*/ 2676386 w 2861604"/>
                  <a:gd name="connsiteY3-478" fmla="*/ 992175 h 992187"/>
                  <a:gd name="connsiteX4-479" fmla="*/ 2649970 w 2861604"/>
                  <a:gd name="connsiteY4-480" fmla="*/ 863817 h 992187"/>
                  <a:gd name="connsiteX5-481" fmla="*/ 302466 w 2861604"/>
                  <a:gd name="connsiteY5-482" fmla="*/ 708780 h 992187"/>
                  <a:gd name="connsiteX6-483" fmla="*/ 470467 w 2861604"/>
                  <a:gd name="connsiteY6-484" fmla="*/ 157886 h 992187"/>
                  <a:gd name="connsiteX7-485" fmla="*/ 2595899 w 2861604"/>
                  <a:gd name="connsiteY7-486" fmla="*/ 209103 h 992187"/>
                  <a:gd name="connsiteX8-487" fmla="*/ 2580717 w 2861604"/>
                  <a:gd name="connsiteY8-488" fmla="*/ 73349 h 992187"/>
                  <a:gd name="connsiteX0-489" fmla="*/ 2580717 w 2856710"/>
                  <a:gd name="connsiteY0-490" fmla="*/ 73349 h 992187"/>
                  <a:gd name="connsiteX1-491" fmla="*/ 333462 w 2856710"/>
                  <a:gd name="connsiteY1-492" fmla="*/ 57851 h 992187"/>
                  <a:gd name="connsiteX2-493" fmla="*/ 255971 w 2856710"/>
                  <a:gd name="connsiteY2-494" fmla="*/ 832766 h 992187"/>
                  <a:gd name="connsiteX3-495" fmla="*/ 2676386 w 2856710"/>
                  <a:gd name="connsiteY3-496" fmla="*/ 992175 h 992187"/>
                  <a:gd name="connsiteX4-497" fmla="*/ 2649970 w 2856710"/>
                  <a:gd name="connsiteY4-498" fmla="*/ 863817 h 992187"/>
                  <a:gd name="connsiteX5-499" fmla="*/ 302466 w 2856710"/>
                  <a:gd name="connsiteY5-500" fmla="*/ 708780 h 992187"/>
                  <a:gd name="connsiteX6-501" fmla="*/ 548844 w 2856710"/>
                  <a:gd name="connsiteY6-502" fmla="*/ 154154 h 992187"/>
                  <a:gd name="connsiteX7-503" fmla="*/ 2595899 w 2856710"/>
                  <a:gd name="connsiteY7-504" fmla="*/ 209103 h 992187"/>
                  <a:gd name="connsiteX8-505" fmla="*/ 2580717 w 2856710"/>
                  <a:gd name="connsiteY8-506" fmla="*/ 73349 h 992187"/>
                  <a:gd name="connsiteX0-507" fmla="*/ 2580717 w 2915121"/>
                  <a:gd name="connsiteY0-508" fmla="*/ 73349 h 992193"/>
                  <a:gd name="connsiteX1-509" fmla="*/ 333462 w 2915121"/>
                  <a:gd name="connsiteY1-510" fmla="*/ 57851 h 992193"/>
                  <a:gd name="connsiteX2-511" fmla="*/ 255971 w 2915121"/>
                  <a:gd name="connsiteY2-512" fmla="*/ 832766 h 992193"/>
                  <a:gd name="connsiteX3-513" fmla="*/ 2676386 w 2915121"/>
                  <a:gd name="connsiteY3-514" fmla="*/ 992175 h 992193"/>
                  <a:gd name="connsiteX4-515" fmla="*/ 2649970 w 2915121"/>
                  <a:gd name="connsiteY4-516" fmla="*/ 863817 h 992193"/>
                  <a:gd name="connsiteX5-517" fmla="*/ 350986 w 2915121"/>
                  <a:gd name="connsiteY5-518" fmla="*/ 708780 h 992193"/>
                  <a:gd name="connsiteX6-519" fmla="*/ 548844 w 2915121"/>
                  <a:gd name="connsiteY6-520" fmla="*/ 154154 h 992193"/>
                  <a:gd name="connsiteX7-521" fmla="*/ 2595899 w 2915121"/>
                  <a:gd name="connsiteY7-522" fmla="*/ 209103 h 992193"/>
                  <a:gd name="connsiteX8-523" fmla="*/ 2580717 w 2915121"/>
                  <a:gd name="connsiteY8-524" fmla="*/ 73349 h 992193"/>
                  <a:gd name="connsiteX0-525" fmla="*/ 2580717 w 2915121"/>
                  <a:gd name="connsiteY0-526" fmla="*/ 73349 h 992193"/>
                  <a:gd name="connsiteX1-527" fmla="*/ 333462 w 2915121"/>
                  <a:gd name="connsiteY1-528" fmla="*/ 57851 h 992193"/>
                  <a:gd name="connsiteX2-529" fmla="*/ 255971 w 2915121"/>
                  <a:gd name="connsiteY2-530" fmla="*/ 832766 h 992193"/>
                  <a:gd name="connsiteX3-531" fmla="*/ 2676386 w 2915121"/>
                  <a:gd name="connsiteY3-532" fmla="*/ 992175 h 992193"/>
                  <a:gd name="connsiteX4-533" fmla="*/ 2649970 w 2915121"/>
                  <a:gd name="connsiteY4-534" fmla="*/ 863817 h 992193"/>
                  <a:gd name="connsiteX5-535" fmla="*/ 350986 w 2915121"/>
                  <a:gd name="connsiteY5-536" fmla="*/ 708780 h 992193"/>
                  <a:gd name="connsiteX6-537" fmla="*/ 515254 w 2915121"/>
                  <a:gd name="connsiteY6-538" fmla="*/ 154154 h 992193"/>
                  <a:gd name="connsiteX7-539" fmla="*/ 2595899 w 2915121"/>
                  <a:gd name="connsiteY7-540" fmla="*/ 209103 h 992193"/>
                  <a:gd name="connsiteX8-541" fmla="*/ 2580717 w 2915121"/>
                  <a:gd name="connsiteY8-542" fmla="*/ 73349 h 992193"/>
                  <a:gd name="connsiteX0-543" fmla="*/ 2574189 w 2914778"/>
                  <a:gd name="connsiteY0-544" fmla="*/ 51363 h 1006047"/>
                  <a:gd name="connsiteX1-545" fmla="*/ 333119 w 2914778"/>
                  <a:gd name="connsiteY1-546" fmla="*/ 71705 h 1006047"/>
                  <a:gd name="connsiteX2-547" fmla="*/ 255628 w 2914778"/>
                  <a:gd name="connsiteY2-548" fmla="*/ 846620 h 1006047"/>
                  <a:gd name="connsiteX3-549" fmla="*/ 2676043 w 2914778"/>
                  <a:gd name="connsiteY3-550" fmla="*/ 1006029 h 1006047"/>
                  <a:gd name="connsiteX4-551" fmla="*/ 2649627 w 2914778"/>
                  <a:gd name="connsiteY4-552" fmla="*/ 877671 h 1006047"/>
                  <a:gd name="connsiteX5-553" fmla="*/ 350643 w 2914778"/>
                  <a:gd name="connsiteY5-554" fmla="*/ 722634 h 1006047"/>
                  <a:gd name="connsiteX6-555" fmla="*/ 514911 w 2914778"/>
                  <a:gd name="connsiteY6-556" fmla="*/ 168008 h 1006047"/>
                  <a:gd name="connsiteX7-557" fmla="*/ 2595556 w 2914778"/>
                  <a:gd name="connsiteY7-558" fmla="*/ 222957 h 1006047"/>
                  <a:gd name="connsiteX8-559" fmla="*/ 2574189 w 2914778"/>
                  <a:gd name="connsiteY8-560" fmla="*/ 51363 h 1006047"/>
                  <a:gd name="connsiteX0-561" fmla="*/ 2574189 w 2914778"/>
                  <a:gd name="connsiteY0-562" fmla="*/ 50194 h 1004878"/>
                  <a:gd name="connsiteX1-563" fmla="*/ 333119 w 2914778"/>
                  <a:gd name="connsiteY1-564" fmla="*/ 70536 h 1004878"/>
                  <a:gd name="connsiteX2-565" fmla="*/ 255628 w 2914778"/>
                  <a:gd name="connsiteY2-566" fmla="*/ 845451 h 1004878"/>
                  <a:gd name="connsiteX3-567" fmla="*/ 2676043 w 2914778"/>
                  <a:gd name="connsiteY3-568" fmla="*/ 1004860 h 1004878"/>
                  <a:gd name="connsiteX4-569" fmla="*/ 2649627 w 2914778"/>
                  <a:gd name="connsiteY4-570" fmla="*/ 876502 h 1004878"/>
                  <a:gd name="connsiteX5-571" fmla="*/ 350643 w 2914778"/>
                  <a:gd name="connsiteY5-572" fmla="*/ 721465 h 1004878"/>
                  <a:gd name="connsiteX6-573" fmla="*/ 514911 w 2914778"/>
                  <a:gd name="connsiteY6-574" fmla="*/ 166839 h 1004878"/>
                  <a:gd name="connsiteX7-575" fmla="*/ 2595557 w 2914778"/>
                  <a:gd name="connsiteY7-576" fmla="*/ 197895 h 1004878"/>
                  <a:gd name="connsiteX8-577" fmla="*/ 2574189 w 2914778"/>
                  <a:gd name="connsiteY8-578" fmla="*/ 50194 h 1004878"/>
                  <a:gd name="connsiteX0-579" fmla="*/ 2580717 w 2915121"/>
                  <a:gd name="connsiteY0-580" fmla="*/ 40455 h 1013060"/>
                  <a:gd name="connsiteX1-581" fmla="*/ 333462 w 2915121"/>
                  <a:gd name="connsiteY1-582" fmla="*/ 78718 h 1013060"/>
                  <a:gd name="connsiteX2-583" fmla="*/ 255971 w 2915121"/>
                  <a:gd name="connsiteY2-584" fmla="*/ 853633 h 1013060"/>
                  <a:gd name="connsiteX3-585" fmla="*/ 2676386 w 2915121"/>
                  <a:gd name="connsiteY3-586" fmla="*/ 1013042 h 1013060"/>
                  <a:gd name="connsiteX4-587" fmla="*/ 2649970 w 2915121"/>
                  <a:gd name="connsiteY4-588" fmla="*/ 884684 h 1013060"/>
                  <a:gd name="connsiteX5-589" fmla="*/ 350986 w 2915121"/>
                  <a:gd name="connsiteY5-590" fmla="*/ 729647 h 1013060"/>
                  <a:gd name="connsiteX6-591" fmla="*/ 515254 w 2915121"/>
                  <a:gd name="connsiteY6-592" fmla="*/ 175021 h 1013060"/>
                  <a:gd name="connsiteX7-593" fmla="*/ 2595900 w 2915121"/>
                  <a:gd name="connsiteY7-594" fmla="*/ 206077 h 1013060"/>
                  <a:gd name="connsiteX8-595" fmla="*/ 2580717 w 2915121"/>
                  <a:gd name="connsiteY8-596" fmla="*/ 40455 h 1013060"/>
                  <a:gd name="connsiteX0-597" fmla="*/ 2580717 w 2915121"/>
                  <a:gd name="connsiteY0-598" fmla="*/ 40129 h 1012734"/>
                  <a:gd name="connsiteX1-599" fmla="*/ 333462 w 2915121"/>
                  <a:gd name="connsiteY1-600" fmla="*/ 78392 h 1012734"/>
                  <a:gd name="connsiteX2-601" fmla="*/ 255971 w 2915121"/>
                  <a:gd name="connsiteY2-602" fmla="*/ 853307 h 1012734"/>
                  <a:gd name="connsiteX3-603" fmla="*/ 2676386 w 2915121"/>
                  <a:gd name="connsiteY3-604" fmla="*/ 1012716 h 1012734"/>
                  <a:gd name="connsiteX4-605" fmla="*/ 2649970 w 2915121"/>
                  <a:gd name="connsiteY4-606" fmla="*/ 884358 h 1012734"/>
                  <a:gd name="connsiteX5-607" fmla="*/ 350986 w 2915121"/>
                  <a:gd name="connsiteY5-608" fmla="*/ 729321 h 1012734"/>
                  <a:gd name="connsiteX6-609" fmla="*/ 515254 w 2915121"/>
                  <a:gd name="connsiteY6-610" fmla="*/ 174695 h 1012734"/>
                  <a:gd name="connsiteX7-611" fmla="*/ 2564975 w 2915121"/>
                  <a:gd name="connsiteY7-612" fmla="*/ 199777 h 1012734"/>
                  <a:gd name="connsiteX8-613" fmla="*/ 2580717 w 2915121"/>
                  <a:gd name="connsiteY8-614" fmla="*/ 40129 h 1012734"/>
                  <a:gd name="connsiteX0-615" fmla="*/ 2580717 w 2958632"/>
                  <a:gd name="connsiteY0-616" fmla="*/ 40128 h 1012715"/>
                  <a:gd name="connsiteX1-617" fmla="*/ 333462 w 2958632"/>
                  <a:gd name="connsiteY1-618" fmla="*/ 78391 h 1012715"/>
                  <a:gd name="connsiteX2-619" fmla="*/ 255971 w 2958632"/>
                  <a:gd name="connsiteY2-620" fmla="*/ 853306 h 1012715"/>
                  <a:gd name="connsiteX3-621" fmla="*/ 2676386 w 2958632"/>
                  <a:gd name="connsiteY3-622" fmla="*/ 1012715 h 1012715"/>
                  <a:gd name="connsiteX4-623" fmla="*/ 2649970 w 2958632"/>
                  <a:gd name="connsiteY4-624" fmla="*/ 854491 h 1012715"/>
                  <a:gd name="connsiteX5-625" fmla="*/ 350986 w 2958632"/>
                  <a:gd name="connsiteY5-626" fmla="*/ 729320 h 1012715"/>
                  <a:gd name="connsiteX6-627" fmla="*/ 515254 w 2958632"/>
                  <a:gd name="connsiteY6-628" fmla="*/ 174694 h 1012715"/>
                  <a:gd name="connsiteX7-629" fmla="*/ 2564975 w 2958632"/>
                  <a:gd name="connsiteY7-630" fmla="*/ 199776 h 1012715"/>
                  <a:gd name="connsiteX8-631" fmla="*/ 2580717 w 2958632"/>
                  <a:gd name="connsiteY8-632" fmla="*/ 40128 h 1012715"/>
                  <a:gd name="connsiteX0-633" fmla="*/ 2578194 w 2934745"/>
                  <a:gd name="connsiteY0-634" fmla="*/ 40128 h 994924"/>
                  <a:gd name="connsiteX1-635" fmla="*/ 330939 w 2934745"/>
                  <a:gd name="connsiteY1-636" fmla="*/ 78391 h 994924"/>
                  <a:gd name="connsiteX2-637" fmla="*/ 253448 w 2934745"/>
                  <a:gd name="connsiteY2-638" fmla="*/ 853306 h 994924"/>
                  <a:gd name="connsiteX3-639" fmla="*/ 2636753 w 2934745"/>
                  <a:gd name="connsiteY3-640" fmla="*/ 994796 h 994924"/>
                  <a:gd name="connsiteX4-641" fmla="*/ 2647447 w 2934745"/>
                  <a:gd name="connsiteY4-642" fmla="*/ 854491 h 994924"/>
                  <a:gd name="connsiteX5-643" fmla="*/ 348463 w 2934745"/>
                  <a:gd name="connsiteY5-644" fmla="*/ 729320 h 994924"/>
                  <a:gd name="connsiteX6-645" fmla="*/ 512731 w 2934745"/>
                  <a:gd name="connsiteY6-646" fmla="*/ 174694 h 994924"/>
                  <a:gd name="connsiteX7-647" fmla="*/ 2562452 w 2934745"/>
                  <a:gd name="connsiteY7-648" fmla="*/ 199776 h 994924"/>
                  <a:gd name="connsiteX8-649" fmla="*/ 2578194 w 2934745"/>
                  <a:gd name="connsiteY8-650" fmla="*/ 40128 h 994924"/>
                  <a:gd name="connsiteX0-651" fmla="*/ 2578194 w 2917686"/>
                  <a:gd name="connsiteY0-652" fmla="*/ 40128 h 996242"/>
                  <a:gd name="connsiteX1-653" fmla="*/ 330939 w 2917686"/>
                  <a:gd name="connsiteY1-654" fmla="*/ 78391 h 996242"/>
                  <a:gd name="connsiteX2-655" fmla="*/ 253448 w 2917686"/>
                  <a:gd name="connsiteY2-656" fmla="*/ 853306 h 996242"/>
                  <a:gd name="connsiteX3-657" fmla="*/ 2636753 w 2917686"/>
                  <a:gd name="connsiteY3-658" fmla="*/ 994796 h 996242"/>
                  <a:gd name="connsiteX4-659" fmla="*/ 2616523 w 2917686"/>
                  <a:gd name="connsiteY4-660" fmla="*/ 830598 h 996242"/>
                  <a:gd name="connsiteX5-661" fmla="*/ 348463 w 2917686"/>
                  <a:gd name="connsiteY5-662" fmla="*/ 729320 h 996242"/>
                  <a:gd name="connsiteX6-663" fmla="*/ 512731 w 2917686"/>
                  <a:gd name="connsiteY6-664" fmla="*/ 174694 h 996242"/>
                  <a:gd name="connsiteX7-665" fmla="*/ 2562452 w 2917686"/>
                  <a:gd name="connsiteY7-666" fmla="*/ 199776 h 996242"/>
                  <a:gd name="connsiteX8-667" fmla="*/ 2578194 w 2917686"/>
                  <a:gd name="connsiteY8-668" fmla="*/ 40128 h 996242"/>
                  <a:gd name="connsiteX0-669" fmla="*/ 2577774 w 2913658"/>
                  <a:gd name="connsiteY0-670" fmla="*/ 40128 h 975285"/>
                  <a:gd name="connsiteX1-671" fmla="*/ 330519 w 2913658"/>
                  <a:gd name="connsiteY1-672" fmla="*/ 78391 h 975285"/>
                  <a:gd name="connsiteX2-673" fmla="*/ 253028 w 2913658"/>
                  <a:gd name="connsiteY2-674" fmla="*/ 853306 h 975285"/>
                  <a:gd name="connsiteX3-675" fmla="*/ 2630148 w 2913658"/>
                  <a:gd name="connsiteY3-676" fmla="*/ 970903 h 975285"/>
                  <a:gd name="connsiteX4-677" fmla="*/ 2616103 w 2913658"/>
                  <a:gd name="connsiteY4-678" fmla="*/ 830598 h 975285"/>
                  <a:gd name="connsiteX5-679" fmla="*/ 348043 w 2913658"/>
                  <a:gd name="connsiteY5-680" fmla="*/ 729320 h 975285"/>
                  <a:gd name="connsiteX6-681" fmla="*/ 512311 w 2913658"/>
                  <a:gd name="connsiteY6-682" fmla="*/ 174694 h 975285"/>
                  <a:gd name="connsiteX7-683" fmla="*/ 2562032 w 2913658"/>
                  <a:gd name="connsiteY7-684" fmla="*/ 199776 h 975285"/>
                  <a:gd name="connsiteX8-685" fmla="*/ 2577774 w 2913658"/>
                  <a:gd name="connsiteY8-686" fmla="*/ 40128 h 975285"/>
                  <a:gd name="connsiteX0-687" fmla="*/ 2563016 w 2897373"/>
                  <a:gd name="connsiteY0-688" fmla="*/ 43385 h 999125"/>
                  <a:gd name="connsiteX1-689" fmla="*/ 315761 w 2897373"/>
                  <a:gd name="connsiteY1-690" fmla="*/ 81648 h 999125"/>
                  <a:gd name="connsiteX2-691" fmla="*/ 262104 w 2897373"/>
                  <a:gd name="connsiteY2-692" fmla="*/ 903772 h 999125"/>
                  <a:gd name="connsiteX3-693" fmla="*/ 2615390 w 2897373"/>
                  <a:gd name="connsiteY3-694" fmla="*/ 974160 h 999125"/>
                  <a:gd name="connsiteX4-695" fmla="*/ 2601345 w 2897373"/>
                  <a:gd name="connsiteY4-696" fmla="*/ 833855 h 999125"/>
                  <a:gd name="connsiteX5-697" fmla="*/ 333285 w 2897373"/>
                  <a:gd name="connsiteY5-698" fmla="*/ 732577 h 999125"/>
                  <a:gd name="connsiteX6-699" fmla="*/ 497553 w 2897373"/>
                  <a:gd name="connsiteY6-700" fmla="*/ 177951 h 999125"/>
                  <a:gd name="connsiteX7-701" fmla="*/ 2547274 w 2897373"/>
                  <a:gd name="connsiteY7-702" fmla="*/ 203033 h 999125"/>
                  <a:gd name="connsiteX8-703" fmla="*/ 2563016 w 2897373"/>
                  <a:gd name="connsiteY8-704" fmla="*/ 43385 h 999125"/>
                  <a:gd name="connsiteX0-705" fmla="*/ 2563016 w 2897736"/>
                  <a:gd name="connsiteY0-706" fmla="*/ 43386 h 999126"/>
                  <a:gd name="connsiteX1-707" fmla="*/ 315761 w 2897736"/>
                  <a:gd name="connsiteY1-708" fmla="*/ 81649 h 999126"/>
                  <a:gd name="connsiteX2-709" fmla="*/ 262104 w 2897736"/>
                  <a:gd name="connsiteY2-710" fmla="*/ 903773 h 999126"/>
                  <a:gd name="connsiteX3-711" fmla="*/ 2615390 w 2897736"/>
                  <a:gd name="connsiteY3-712" fmla="*/ 974161 h 999126"/>
                  <a:gd name="connsiteX4-713" fmla="*/ 2601345 w 2897736"/>
                  <a:gd name="connsiteY4-714" fmla="*/ 833856 h 999126"/>
                  <a:gd name="connsiteX5-715" fmla="*/ 327326 w 2897736"/>
                  <a:gd name="connsiteY5-716" fmla="*/ 759556 h 999126"/>
                  <a:gd name="connsiteX6-717" fmla="*/ 497553 w 2897736"/>
                  <a:gd name="connsiteY6-718" fmla="*/ 177952 h 999126"/>
                  <a:gd name="connsiteX7-719" fmla="*/ 2547274 w 2897736"/>
                  <a:gd name="connsiteY7-720" fmla="*/ 203034 h 999126"/>
                  <a:gd name="connsiteX8-721" fmla="*/ 2563016 w 2897736"/>
                  <a:gd name="connsiteY8-722" fmla="*/ 43386 h 999126"/>
                  <a:gd name="connsiteX0-723" fmla="*/ 2563016 w 2897736"/>
                  <a:gd name="connsiteY0-724" fmla="*/ 43386 h 999126"/>
                  <a:gd name="connsiteX1-725" fmla="*/ 315761 w 2897736"/>
                  <a:gd name="connsiteY1-726" fmla="*/ 81649 h 999126"/>
                  <a:gd name="connsiteX2-727" fmla="*/ 262104 w 2897736"/>
                  <a:gd name="connsiteY2-728" fmla="*/ 903773 h 999126"/>
                  <a:gd name="connsiteX3-729" fmla="*/ 2615390 w 2897736"/>
                  <a:gd name="connsiteY3-730" fmla="*/ 974161 h 999126"/>
                  <a:gd name="connsiteX4-731" fmla="*/ 2601345 w 2897736"/>
                  <a:gd name="connsiteY4-732" fmla="*/ 833856 h 999126"/>
                  <a:gd name="connsiteX5-733" fmla="*/ 327326 w 2897736"/>
                  <a:gd name="connsiteY5-734" fmla="*/ 786531 h 999126"/>
                  <a:gd name="connsiteX6-735" fmla="*/ 497553 w 2897736"/>
                  <a:gd name="connsiteY6-736" fmla="*/ 177952 h 999126"/>
                  <a:gd name="connsiteX7-737" fmla="*/ 2547274 w 2897736"/>
                  <a:gd name="connsiteY7-738" fmla="*/ 203034 h 999126"/>
                  <a:gd name="connsiteX8-739" fmla="*/ 2563016 w 2897736"/>
                  <a:gd name="connsiteY8-740" fmla="*/ 43386 h 99912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45" y="connsiteY8-146"/>
                  </a:cxn>
                </a:cxnLst>
                <a:rect l="l" t="t" r="r" b="b"/>
                <a:pathLst>
                  <a:path w="2897736" h="999126">
                    <a:moveTo>
                      <a:pt x="2563016" y="43386"/>
                    </a:moveTo>
                    <a:cubicBezTo>
                      <a:pt x="2191097" y="23155"/>
                      <a:pt x="699246" y="-61749"/>
                      <a:pt x="315761" y="81649"/>
                    </a:cubicBezTo>
                    <a:cubicBezTo>
                      <a:pt x="-67724" y="225047"/>
                      <a:pt x="-121168" y="755021"/>
                      <a:pt x="262104" y="903773"/>
                    </a:cubicBezTo>
                    <a:cubicBezTo>
                      <a:pt x="645376" y="1052525"/>
                      <a:pt x="2225517" y="985814"/>
                      <a:pt x="2615390" y="974161"/>
                    </a:cubicBezTo>
                    <a:cubicBezTo>
                      <a:pt x="3005263" y="962508"/>
                      <a:pt x="2982689" y="865128"/>
                      <a:pt x="2601345" y="833856"/>
                    </a:cubicBezTo>
                    <a:cubicBezTo>
                      <a:pt x="2220001" y="802584"/>
                      <a:pt x="677958" y="895848"/>
                      <a:pt x="327326" y="786531"/>
                    </a:cubicBezTo>
                    <a:cubicBezTo>
                      <a:pt x="-23306" y="677214"/>
                      <a:pt x="99763" y="260610"/>
                      <a:pt x="497553" y="177952"/>
                    </a:cubicBezTo>
                    <a:cubicBezTo>
                      <a:pt x="895343" y="95294"/>
                      <a:pt x="2203030" y="225462"/>
                      <a:pt x="2547274" y="203034"/>
                    </a:cubicBezTo>
                    <a:cubicBezTo>
                      <a:pt x="2891518" y="180606"/>
                      <a:pt x="2934935" y="63617"/>
                      <a:pt x="2563016" y="43386"/>
                    </a:cubicBezTo>
                    <a:close/>
                  </a:path>
                </a:pathLst>
              </a:custGeom>
              <a:solidFill>
                <a:schemeClr val="bg1"/>
              </a:solidFill>
              <a:ln w="28575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" name="Freeform 43"/>
            <p:cNvSpPr/>
            <p:nvPr/>
          </p:nvSpPr>
          <p:spPr bwMode="auto">
            <a:xfrm>
              <a:off x="5047645" y="2892970"/>
              <a:ext cx="187860" cy="346008"/>
            </a:xfrm>
            <a:custGeom>
              <a:avLst/>
              <a:gdLst>
                <a:gd name="T0" fmla="*/ 0 w 152"/>
                <a:gd name="T1" fmla="*/ 202 h 202"/>
                <a:gd name="T2" fmla="*/ 76 w 152"/>
                <a:gd name="T3" fmla="*/ 145 h 202"/>
                <a:gd name="T4" fmla="*/ 152 w 152"/>
                <a:gd name="T5" fmla="*/ 202 h 202"/>
                <a:gd name="T6" fmla="*/ 152 w 152"/>
                <a:gd name="T7" fmla="*/ 0 h 202"/>
                <a:gd name="T8" fmla="*/ 0 w 152"/>
                <a:gd name="T9" fmla="*/ 0 h 202"/>
                <a:gd name="T10" fmla="*/ 0 w 152"/>
                <a:gd name="T11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202">
                  <a:moveTo>
                    <a:pt x="0" y="202"/>
                  </a:moveTo>
                  <a:lnTo>
                    <a:pt x="76" y="145"/>
                  </a:lnTo>
                  <a:lnTo>
                    <a:pt x="152" y="202"/>
                  </a:lnTo>
                  <a:lnTo>
                    <a:pt x="152" y="0"/>
                  </a:lnTo>
                  <a:lnTo>
                    <a:pt x="0" y="0"/>
                  </a:lnTo>
                  <a:lnTo>
                    <a:pt x="0" y="202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任意多边形 10"/>
            <p:cNvSpPr/>
            <p:nvPr/>
          </p:nvSpPr>
          <p:spPr>
            <a:xfrm>
              <a:off x="4925575" y="2891780"/>
              <a:ext cx="432000" cy="2381"/>
            </a:xfrm>
            <a:custGeom>
              <a:avLst/>
              <a:gdLst>
                <a:gd name="connsiteX0" fmla="*/ 0 w 333375"/>
                <a:gd name="connsiteY0" fmla="*/ 0 h 2381"/>
                <a:gd name="connsiteX1" fmla="*/ 333375 w 333375"/>
                <a:gd name="connsiteY1" fmla="*/ 2381 h 2381"/>
                <a:gd name="connsiteX2" fmla="*/ 333375 w 333375"/>
                <a:gd name="connsiteY2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75" h="2381">
                  <a:moveTo>
                    <a:pt x="0" y="0"/>
                  </a:moveTo>
                  <a:lnTo>
                    <a:pt x="333375" y="2381"/>
                  </a:lnTo>
                  <a:lnTo>
                    <a:pt x="333375" y="2381"/>
                  </a:lnTo>
                </a:path>
              </a:pathLst>
            </a:custGeom>
            <a:noFill/>
            <a:ln w="1905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3876370" y="4279664"/>
            <a:ext cx="3742809" cy="1159499"/>
            <a:chOff x="4505956" y="2445876"/>
            <a:chExt cx="2566458" cy="795073"/>
          </a:xfrm>
        </p:grpSpPr>
        <p:grpSp>
          <p:nvGrpSpPr>
            <p:cNvPr id="15" name="组合 14"/>
            <p:cNvGrpSpPr/>
            <p:nvPr/>
          </p:nvGrpSpPr>
          <p:grpSpPr>
            <a:xfrm>
              <a:off x="4505956" y="2445876"/>
              <a:ext cx="2566458" cy="795073"/>
              <a:chOff x="4505956" y="2445876"/>
              <a:chExt cx="2566458" cy="795073"/>
            </a:xfrm>
          </p:grpSpPr>
          <p:sp>
            <p:nvSpPr>
              <p:cNvPr id="18" name="任意多边形 17"/>
              <p:cNvSpPr/>
              <p:nvPr/>
            </p:nvSpPr>
            <p:spPr>
              <a:xfrm>
                <a:off x="4561170" y="2498481"/>
                <a:ext cx="2361376" cy="724621"/>
              </a:xfrm>
              <a:custGeom>
                <a:avLst/>
                <a:gdLst>
                  <a:gd name="connsiteX0" fmla="*/ 2216078 w 2502274"/>
                  <a:gd name="connsiteY0" fmla="*/ 6601 h 632088"/>
                  <a:gd name="connsiteX1" fmla="*/ 2232214 w 2502274"/>
                  <a:gd name="connsiteY1" fmla="*/ 625166 h 632088"/>
                  <a:gd name="connsiteX2" fmla="*/ 2 w 2502274"/>
                  <a:gd name="connsiteY2" fmla="*/ 318573 h 632088"/>
                  <a:gd name="connsiteX3" fmla="*/ 2216078 w 2502274"/>
                  <a:gd name="connsiteY3" fmla="*/ 6601 h 632088"/>
                  <a:gd name="connsiteX0-1" fmla="*/ 2216078 w 2502274"/>
                  <a:gd name="connsiteY0-2" fmla="*/ 6601 h 632088"/>
                  <a:gd name="connsiteX1-3" fmla="*/ 2232214 w 2502274"/>
                  <a:gd name="connsiteY1-4" fmla="*/ 625166 h 632088"/>
                  <a:gd name="connsiteX2-5" fmla="*/ 2 w 2502274"/>
                  <a:gd name="connsiteY2-6" fmla="*/ 318573 h 632088"/>
                  <a:gd name="connsiteX3-7" fmla="*/ 2216078 w 2502274"/>
                  <a:gd name="connsiteY3-8" fmla="*/ 6601 h 632088"/>
                  <a:gd name="connsiteX0-9" fmla="*/ 2216078 w 2379586"/>
                  <a:gd name="connsiteY0-10" fmla="*/ 6601 h 632088"/>
                  <a:gd name="connsiteX1-11" fmla="*/ 2232214 w 2379586"/>
                  <a:gd name="connsiteY1-12" fmla="*/ 625166 h 632088"/>
                  <a:gd name="connsiteX2-13" fmla="*/ 2 w 2379586"/>
                  <a:gd name="connsiteY2-14" fmla="*/ 318573 h 632088"/>
                  <a:gd name="connsiteX3-15" fmla="*/ 2216078 w 2379586"/>
                  <a:gd name="connsiteY3-16" fmla="*/ 6601 h 632088"/>
                  <a:gd name="connsiteX0-17" fmla="*/ 2216078 w 2379586"/>
                  <a:gd name="connsiteY0-18" fmla="*/ 6601 h 632088"/>
                  <a:gd name="connsiteX1-19" fmla="*/ 2232214 w 2379586"/>
                  <a:gd name="connsiteY1-20" fmla="*/ 625166 h 632088"/>
                  <a:gd name="connsiteX2-21" fmla="*/ 2 w 2379586"/>
                  <a:gd name="connsiteY2-22" fmla="*/ 318573 h 632088"/>
                  <a:gd name="connsiteX3-23" fmla="*/ 2216078 w 2379586"/>
                  <a:gd name="connsiteY3-24" fmla="*/ 6601 h 632088"/>
                  <a:gd name="connsiteX0-25" fmla="*/ 2216078 w 2232214"/>
                  <a:gd name="connsiteY0-26" fmla="*/ 6601 h 632088"/>
                  <a:gd name="connsiteX1-27" fmla="*/ 2232214 w 2232214"/>
                  <a:gd name="connsiteY1-28" fmla="*/ 625166 h 632088"/>
                  <a:gd name="connsiteX2-29" fmla="*/ 2 w 2232214"/>
                  <a:gd name="connsiteY2-30" fmla="*/ 318573 h 632088"/>
                  <a:gd name="connsiteX3-31" fmla="*/ 2216078 w 2232214"/>
                  <a:gd name="connsiteY3-32" fmla="*/ 6601 h 632088"/>
                  <a:gd name="connsiteX0-33" fmla="*/ 2216078 w 2232214"/>
                  <a:gd name="connsiteY0-34" fmla="*/ 6601 h 625212"/>
                  <a:gd name="connsiteX1-35" fmla="*/ 2232214 w 2232214"/>
                  <a:gd name="connsiteY1-36" fmla="*/ 625166 h 625212"/>
                  <a:gd name="connsiteX2-37" fmla="*/ 2 w 2232214"/>
                  <a:gd name="connsiteY2-38" fmla="*/ 318573 h 625212"/>
                  <a:gd name="connsiteX3-39" fmla="*/ 2216078 w 2232214"/>
                  <a:gd name="connsiteY3-40" fmla="*/ 6601 h 625212"/>
                  <a:gd name="connsiteX0-41" fmla="*/ 2216148 w 2232284"/>
                  <a:gd name="connsiteY0-42" fmla="*/ 61838 h 724621"/>
                  <a:gd name="connsiteX1-43" fmla="*/ 2232284 w 2232284"/>
                  <a:gd name="connsiteY1-44" fmla="*/ 680403 h 724621"/>
                  <a:gd name="connsiteX2-45" fmla="*/ 72 w 2232284"/>
                  <a:gd name="connsiteY2-46" fmla="*/ 373810 h 724621"/>
                  <a:gd name="connsiteX3-47" fmla="*/ 2216148 w 2232284"/>
                  <a:gd name="connsiteY3-48" fmla="*/ 61838 h 72462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232284" h="724621">
                    <a:moveTo>
                      <a:pt x="2216148" y="61838"/>
                    </a:moveTo>
                    <a:cubicBezTo>
                      <a:pt x="2152498" y="328090"/>
                      <a:pt x="2090642" y="445528"/>
                      <a:pt x="2232284" y="680403"/>
                    </a:cubicBezTo>
                    <a:cubicBezTo>
                      <a:pt x="1857559" y="683988"/>
                      <a:pt x="-13375" y="891970"/>
                      <a:pt x="72" y="373810"/>
                    </a:cubicBezTo>
                    <a:cubicBezTo>
                      <a:pt x="13519" y="-144350"/>
                      <a:pt x="1844113" y="10739"/>
                      <a:pt x="2216148" y="61838"/>
                    </a:cubicBezTo>
                    <a:close/>
                  </a:path>
                </a:pathLst>
              </a:custGeom>
              <a:pattFill prst="narHorz">
                <a:fgClr>
                  <a:schemeClr val="tx1"/>
                </a:fgClr>
                <a:bgClr>
                  <a:schemeClr val="bg1"/>
                </a:bgClr>
              </a:pattFill>
              <a:ln w="25400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" name="任意多边形 18"/>
              <p:cNvSpPr/>
              <p:nvPr/>
            </p:nvSpPr>
            <p:spPr>
              <a:xfrm>
                <a:off x="4505956" y="2445876"/>
                <a:ext cx="2566458" cy="795073"/>
              </a:xfrm>
              <a:custGeom>
                <a:avLst/>
                <a:gdLst>
                  <a:gd name="connsiteX0" fmla="*/ 2690408 w 3048995"/>
                  <a:gd name="connsiteY0" fmla="*/ 73489 h 884825"/>
                  <a:gd name="connsiteX1" fmla="*/ 443153 w 3048995"/>
                  <a:gd name="connsiteY1" fmla="*/ 57991 h 884825"/>
                  <a:gd name="connsiteX2" fmla="*/ 365662 w 3048995"/>
                  <a:gd name="connsiteY2" fmla="*/ 832906 h 884825"/>
                  <a:gd name="connsiteX3" fmla="*/ 2721404 w 3048995"/>
                  <a:gd name="connsiteY3" fmla="*/ 801909 h 884825"/>
                  <a:gd name="connsiteX4" fmla="*/ 412157 w 3048995"/>
                  <a:gd name="connsiteY4" fmla="*/ 708920 h 884825"/>
                  <a:gd name="connsiteX5" fmla="*/ 226177 w 3048995"/>
                  <a:gd name="connsiteY5" fmla="*/ 445448 h 884825"/>
                  <a:gd name="connsiteX6" fmla="*/ 2798896 w 3048995"/>
                  <a:gd name="connsiteY6" fmla="*/ 212974 h 884825"/>
                  <a:gd name="connsiteX7" fmla="*/ 2690408 w 3048995"/>
                  <a:gd name="connsiteY7" fmla="*/ 73489 h 884825"/>
                  <a:gd name="connsiteX0-1" fmla="*/ 2576323 w 2908445"/>
                  <a:gd name="connsiteY0-2" fmla="*/ 73489 h 884825"/>
                  <a:gd name="connsiteX1-3" fmla="*/ 329068 w 2908445"/>
                  <a:gd name="connsiteY1-4" fmla="*/ 57991 h 884825"/>
                  <a:gd name="connsiteX2-5" fmla="*/ 251577 w 2908445"/>
                  <a:gd name="connsiteY2-6" fmla="*/ 832906 h 884825"/>
                  <a:gd name="connsiteX3-7" fmla="*/ 2607319 w 2908445"/>
                  <a:gd name="connsiteY3-8" fmla="*/ 801909 h 884825"/>
                  <a:gd name="connsiteX4-9" fmla="*/ 298072 w 2908445"/>
                  <a:gd name="connsiteY4-10" fmla="*/ 708920 h 884825"/>
                  <a:gd name="connsiteX5-11" fmla="*/ 540717 w 2908445"/>
                  <a:gd name="connsiteY5-12" fmla="*/ 169223 h 884825"/>
                  <a:gd name="connsiteX6-13" fmla="*/ 2684811 w 2908445"/>
                  <a:gd name="connsiteY6-14" fmla="*/ 212974 h 884825"/>
                  <a:gd name="connsiteX7-15" fmla="*/ 2576323 w 2908445"/>
                  <a:gd name="connsiteY7-16" fmla="*/ 73489 h 884825"/>
                  <a:gd name="connsiteX0-17" fmla="*/ 2590621 w 2922743"/>
                  <a:gd name="connsiteY0-18" fmla="*/ 73489 h 910196"/>
                  <a:gd name="connsiteX1-19" fmla="*/ 343366 w 2922743"/>
                  <a:gd name="connsiteY1-20" fmla="*/ 57991 h 910196"/>
                  <a:gd name="connsiteX2-21" fmla="*/ 265875 w 2922743"/>
                  <a:gd name="connsiteY2-22" fmla="*/ 832906 h 910196"/>
                  <a:gd name="connsiteX3-23" fmla="*/ 2831167 w 2922743"/>
                  <a:gd name="connsiteY3-24" fmla="*/ 868584 h 910196"/>
                  <a:gd name="connsiteX4-25" fmla="*/ 312370 w 2922743"/>
                  <a:gd name="connsiteY4-26" fmla="*/ 708920 h 910196"/>
                  <a:gd name="connsiteX5-27" fmla="*/ 555015 w 2922743"/>
                  <a:gd name="connsiteY5-28" fmla="*/ 169223 h 910196"/>
                  <a:gd name="connsiteX6-29" fmla="*/ 2699109 w 2922743"/>
                  <a:gd name="connsiteY6-30" fmla="*/ 212974 h 910196"/>
                  <a:gd name="connsiteX7-31" fmla="*/ 2590621 w 2922743"/>
                  <a:gd name="connsiteY7-32" fmla="*/ 73489 h 910196"/>
                  <a:gd name="connsiteX0-33" fmla="*/ 2589968 w 2922090"/>
                  <a:gd name="connsiteY0-34" fmla="*/ 73489 h 868492"/>
                  <a:gd name="connsiteX1-35" fmla="*/ 342713 w 2922090"/>
                  <a:gd name="connsiteY1-36" fmla="*/ 57991 h 868492"/>
                  <a:gd name="connsiteX2-37" fmla="*/ 265222 w 2922090"/>
                  <a:gd name="connsiteY2-38" fmla="*/ 832906 h 868492"/>
                  <a:gd name="connsiteX3-39" fmla="*/ 2820989 w 2922090"/>
                  <a:gd name="connsiteY3-40" fmla="*/ 735234 h 868492"/>
                  <a:gd name="connsiteX4-41" fmla="*/ 311717 w 2922090"/>
                  <a:gd name="connsiteY4-42" fmla="*/ 708920 h 868492"/>
                  <a:gd name="connsiteX5-43" fmla="*/ 554362 w 2922090"/>
                  <a:gd name="connsiteY5-44" fmla="*/ 169223 h 868492"/>
                  <a:gd name="connsiteX6-45" fmla="*/ 2698456 w 2922090"/>
                  <a:gd name="connsiteY6-46" fmla="*/ 212974 h 868492"/>
                  <a:gd name="connsiteX7-47" fmla="*/ 2589968 w 2922090"/>
                  <a:gd name="connsiteY7-48" fmla="*/ 73489 h 868492"/>
                  <a:gd name="connsiteX0-49" fmla="*/ 2591928 w 2924050"/>
                  <a:gd name="connsiteY0-50" fmla="*/ 73489 h 937136"/>
                  <a:gd name="connsiteX1-51" fmla="*/ 344673 w 2924050"/>
                  <a:gd name="connsiteY1-52" fmla="*/ 57991 h 937136"/>
                  <a:gd name="connsiteX2-53" fmla="*/ 267182 w 2924050"/>
                  <a:gd name="connsiteY2-54" fmla="*/ 832906 h 937136"/>
                  <a:gd name="connsiteX3-55" fmla="*/ 2851524 w 2924050"/>
                  <a:gd name="connsiteY3-56" fmla="*/ 916209 h 937136"/>
                  <a:gd name="connsiteX4-57" fmla="*/ 313677 w 2924050"/>
                  <a:gd name="connsiteY4-58" fmla="*/ 708920 h 937136"/>
                  <a:gd name="connsiteX5-59" fmla="*/ 556322 w 2924050"/>
                  <a:gd name="connsiteY5-60" fmla="*/ 169223 h 937136"/>
                  <a:gd name="connsiteX6-61" fmla="*/ 2700416 w 2924050"/>
                  <a:gd name="connsiteY6-62" fmla="*/ 212974 h 937136"/>
                  <a:gd name="connsiteX7-63" fmla="*/ 2591928 w 2924050"/>
                  <a:gd name="connsiteY7-64" fmla="*/ 73489 h 937136"/>
                  <a:gd name="connsiteX0-65" fmla="*/ 2591928 w 2924050"/>
                  <a:gd name="connsiteY0-66" fmla="*/ 73489 h 987710"/>
                  <a:gd name="connsiteX1-67" fmla="*/ 344673 w 2924050"/>
                  <a:gd name="connsiteY1-68" fmla="*/ 57991 h 987710"/>
                  <a:gd name="connsiteX2-69" fmla="*/ 267182 w 2924050"/>
                  <a:gd name="connsiteY2-70" fmla="*/ 832906 h 987710"/>
                  <a:gd name="connsiteX3-71" fmla="*/ 2851524 w 2924050"/>
                  <a:gd name="connsiteY3-72" fmla="*/ 916209 h 987710"/>
                  <a:gd name="connsiteX4-73" fmla="*/ 313677 w 2924050"/>
                  <a:gd name="connsiteY4-74" fmla="*/ 708920 h 987710"/>
                  <a:gd name="connsiteX5-75" fmla="*/ 556322 w 2924050"/>
                  <a:gd name="connsiteY5-76" fmla="*/ 169223 h 987710"/>
                  <a:gd name="connsiteX6-77" fmla="*/ 2700416 w 2924050"/>
                  <a:gd name="connsiteY6-78" fmla="*/ 212974 h 987710"/>
                  <a:gd name="connsiteX7-79" fmla="*/ 2591928 w 2924050"/>
                  <a:gd name="connsiteY7-80" fmla="*/ 73489 h 987710"/>
                  <a:gd name="connsiteX0-81" fmla="*/ 2591928 w 2924050"/>
                  <a:gd name="connsiteY0-82" fmla="*/ 73489 h 963088"/>
                  <a:gd name="connsiteX1-83" fmla="*/ 344673 w 2924050"/>
                  <a:gd name="connsiteY1-84" fmla="*/ 57991 h 963088"/>
                  <a:gd name="connsiteX2-85" fmla="*/ 267182 w 2924050"/>
                  <a:gd name="connsiteY2-86" fmla="*/ 832906 h 963088"/>
                  <a:gd name="connsiteX3-87" fmla="*/ 2851524 w 2924050"/>
                  <a:gd name="connsiteY3-88" fmla="*/ 916209 h 963088"/>
                  <a:gd name="connsiteX4-89" fmla="*/ 313677 w 2924050"/>
                  <a:gd name="connsiteY4-90" fmla="*/ 708920 h 963088"/>
                  <a:gd name="connsiteX5-91" fmla="*/ 556322 w 2924050"/>
                  <a:gd name="connsiteY5-92" fmla="*/ 169223 h 963088"/>
                  <a:gd name="connsiteX6-93" fmla="*/ 2700416 w 2924050"/>
                  <a:gd name="connsiteY6-94" fmla="*/ 212974 h 963088"/>
                  <a:gd name="connsiteX7-95" fmla="*/ 2591928 w 2924050"/>
                  <a:gd name="connsiteY7-96" fmla="*/ 73489 h 963088"/>
                  <a:gd name="connsiteX0-97" fmla="*/ 2591928 w 2924050"/>
                  <a:gd name="connsiteY0-98" fmla="*/ 73489 h 974553"/>
                  <a:gd name="connsiteX1-99" fmla="*/ 344673 w 2924050"/>
                  <a:gd name="connsiteY1-100" fmla="*/ 57991 h 974553"/>
                  <a:gd name="connsiteX2-101" fmla="*/ 267182 w 2924050"/>
                  <a:gd name="connsiteY2-102" fmla="*/ 832906 h 974553"/>
                  <a:gd name="connsiteX3-103" fmla="*/ 2851524 w 2924050"/>
                  <a:gd name="connsiteY3-104" fmla="*/ 916209 h 974553"/>
                  <a:gd name="connsiteX4-105" fmla="*/ 313677 w 2924050"/>
                  <a:gd name="connsiteY4-106" fmla="*/ 708920 h 974553"/>
                  <a:gd name="connsiteX5-107" fmla="*/ 556322 w 2924050"/>
                  <a:gd name="connsiteY5-108" fmla="*/ 169223 h 974553"/>
                  <a:gd name="connsiteX6-109" fmla="*/ 2700416 w 2924050"/>
                  <a:gd name="connsiteY6-110" fmla="*/ 212974 h 974553"/>
                  <a:gd name="connsiteX7-111" fmla="*/ 2591928 w 2924050"/>
                  <a:gd name="connsiteY7-112" fmla="*/ 73489 h 974553"/>
                  <a:gd name="connsiteX0-113" fmla="*/ 2542098 w 2881222"/>
                  <a:gd name="connsiteY0-114" fmla="*/ 73489 h 987835"/>
                  <a:gd name="connsiteX1-115" fmla="*/ 294843 w 2881222"/>
                  <a:gd name="connsiteY1-116" fmla="*/ 57991 h 987835"/>
                  <a:gd name="connsiteX2-117" fmla="*/ 217352 w 2881222"/>
                  <a:gd name="connsiteY2-118" fmla="*/ 832906 h 987835"/>
                  <a:gd name="connsiteX3-119" fmla="*/ 2059269 w 2881222"/>
                  <a:gd name="connsiteY3-120" fmla="*/ 984851 h 987835"/>
                  <a:gd name="connsiteX4-121" fmla="*/ 2801694 w 2881222"/>
                  <a:gd name="connsiteY4-122" fmla="*/ 916209 h 987835"/>
                  <a:gd name="connsiteX5-123" fmla="*/ 263847 w 2881222"/>
                  <a:gd name="connsiteY5-124" fmla="*/ 708920 h 987835"/>
                  <a:gd name="connsiteX6-125" fmla="*/ 506492 w 2881222"/>
                  <a:gd name="connsiteY6-126" fmla="*/ 169223 h 987835"/>
                  <a:gd name="connsiteX7-127" fmla="*/ 2650586 w 2881222"/>
                  <a:gd name="connsiteY7-128" fmla="*/ 212974 h 987835"/>
                  <a:gd name="connsiteX8" fmla="*/ 2542098 w 2881222"/>
                  <a:gd name="connsiteY8" fmla="*/ 73489 h 987835"/>
                  <a:gd name="connsiteX0-129" fmla="*/ 2542098 w 2874220"/>
                  <a:gd name="connsiteY0-130" fmla="*/ 73489 h 986560"/>
                  <a:gd name="connsiteX1-131" fmla="*/ 294843 w 2874220"/>
                  <a:gd name="connsiteY1-132" fmla="*/ 57991 h 986560"/>
                  <a:gd name="connsiteX2-133" fmla="*/ 217352 w 2874220"/>
                  <a:gd name="connsiteY2-134" fmla="*/ 832906 h 986560"/>
                  <a:gd name="connsiteX3-135" fmla="*/ 2059269 w 2874220"/>
                  <a:gd name="connsiteY3-136" fmla="*/ 984851 h 986560"/>
                  <a:gd name="connsiteX4-137" fmla="*/ 2745711 w 2874220"/>
                  <a:gd name="connsiteY4-138" fmla="*/ 878886 h 986560"/>
                  <a:gd name="connsiteX5-139" fmla="*/ 263847 w 2874220"/>
                  <a:gd name="connsiteY5-140" fmla="*/ 708920 h 986560"/>
                  <a:gd name="connsiteX6-141" fmla="*/ 506492 w 2874220"/>
                  <a:gd name="connsiteY6-142" fmla="*/ 169223 h 986560"/>
                  <a:gd name="connsiteX7-143" fmla="*/ 2650586 w 2874220"/>
                  <a:gd name="connsiteY7-144" fmla="*/ 212974 h 986560"/>
                  <a:gd name="connsiteX8-145" fmla="*/ 2542098 w 2874220"/>
                  <a:gd name="connsiteY8-146" fmla="*/ 73489 h 986560"/>
                  <a:gd name="connsiteX0-147" fmla="*/ 2542098 w 2874220"/>
                  <a:gd name="connsiteY0-148" fmla="*/ 73489 h 986368"/>
                  <a:gd name="connsiteX1-149" fmla="*/ 294843 w 2874220"/>
                  <a:gd name="connsiteY1-150" fmla="*/ 57991 h 986368"/>
                  <a:gd name="connsiteX2-151" fmla="*/ 217352 w 2874220"/>
                  <a:gd name="connsiteY2-152" fmla="*/ 832906 h 986368"/>
                  <a:gd name="connsiteX3-153" fmla="*/ 2059269 w 2874220"/>
                  <a:gd name="connsiteY3-154" fmla="*/ 984851 h 986368"/>
                  <a:gd name="connsiteX4-155" fmla="*/ 2745711 w 2874220"/>
                  <a:gd name="connsiteY4-156" fmla="*/ 878886 h 986368"/>
                  <a:gd name="connsiteX5-157" fmla="*/ 263847 w 2874220"/>
                  <a:gd name="connsiteY5-158" fmla="*/ 708920 h 986368"/>
                  <a:gd name="connsiteX6-159" fmla="*/ 506492 w 2874220"/>
                  <a:gd name="connsiteY6-160" fmla="*/ 169223 h 986368"/>
                  <a:gd name="connsiteX7-161" fmla="*/ 2650586 w 2874220"/>
                  <a:gd name="connsiteY7-162" fmla="*/ 212974 h 986368"/>
                  <a:gd name="connsiteX8-163" fmla="*/ 2542098 w 2874220"/>
                  <a:gd name="connsiteY8-164" fmla="*/ 73489 h 986368"/>
                  <a:gd name="connsiteX0-165" fmla="*/ 2580717 w 3043940"/>
                  <a:gd name="connsiteY0-166" fmla="*/ 73489 h 993908"/>
                  <a:gd name="connsiteX1-167" fmla="*/ 333462 w 3043940"/>
                  <a:gd name="connsiteY1-168" fmla="*/ 57991 h 993908"/>
                  <a:gd name="connsiteX2-169" fmla="*/ 255971 w 3043940"/>
                  <a:gd name="connsiteY2-170" fmla="*/ 832906 h 993908"/>
                  <a:gd name="connsiteX3-171" fmla="*/ 2676386 w 3043940"/>
                  <a:gd name="connsiteY3-172" fmla="*/ 992315 h 993908"/>
                  <a:gd name="connsiteX4-173" fmla="*/ 2784330 w 3043940"/>
                  <a:gd name="connsiteY4-174" fmla="*/ 878886 h 993908"/>
                  <a:gd name="connsiteX5-175" fmla="*/ 302466 w 3043940"/>
                  <a:gd name="connsiteY5-176" fmla="*/ 708920 h 993908"/>
                  <a:gd name="connsiteX6-177" fmla="*/ 545111 w 3043940"/>
                  <a:gd name="connsiteY6-178" fmla="*/ 169223 h 993908"/>
                  <a:gd name="connsiteX7-179" fmla="*/ 2689205 w 3043940"/>
                  <a:gd name="connsiteY7-180" fmla="*/ 212974 h 993908"/>
                  <a:gd name="connsiteX8-181" fmla="*/ 2580717 w 3043940"/>
                  <a:gd name="connsiteY8-182" fmla="*/ 73489 h 993908"/>
                  <a:gd name="connsiteX0-183" fmla="*/ 2580717 w 2956802"/>
                  <a:gd name="connsiteY0-184" fmla="*/ 73489 h 993233"/>
                  <a:gd name="connsiteX1-185" fmla="*/ 333462 w 2956802"/>
                  <a:gd name="connsiteY1-186" fmla="*/ 57991 h 993233"/>
                  <a:gd name="connsiteX2-187" fmla="*/ 255971 w 2956802"/>
                  <a:gd name="connsiteY2-188" fmla="*/ 832906 h 993233"/>
                  <a:gd name="connsiteX3-189" fmla="*/ 2676386 w 2956802"/>
                  <a:gd name="connsiteY3-190" fmla="*/ 992315 h 993233"/>
                  <a:gd name="connsiteX4-191" fmla="*/ 2784330 w 2956802"/>
                  <a:gd name="connsiteY4-192" fmla="*/ 878886 h 993233"/>
                  <a:gd name="connsiteX5-193" fmla="*/ 302466 w 2956802"/>
                  <a:gd name="connsiteY5-194" fmla="*/ 708920 h 993233"/>
                  <a:gd name="connsiteX6-195" fmla="*/ 545111 w 2956802"/>
                  <a:gd name="connsiteY6-196" fmla="*/ 169223 h 993233"/>
                  <a:gd name="connsiteX7-197" fmla="*/ 2689205 w 2956802"/>
                  <a:gd name="connsiteY7-198" fmla="*/ 212974 h 993233"/>
                  <a:gd name="connsiteX8-199" fmla="*/ 2580717 w 2956802"/>
                  <a:gd name="connsiteY8-200" fmla="*/ 73489 h 993233"/>
                  <a:gd name="connsiteX0-201" fmla="*/ 2580717 w 2956802"/>
                  <a:gd name="connsiteY0-202" fmla="*/ 73489 h 996891"/>
                  <a:gd name="connsiteX1-203" fmla="*/ 333462 w 2956802"/>
                  <a:gd name="connsiteY1-204" fmla="*/ 57991 h 996891"/>
                  <a:gd name="connsiteX2-205" fmla="*/ 255971 w 2956802"/>
                  <a:gd name="connsiteY2-206" fmla="*/ 832906 h 996891"/>
                  <a:gd name="connsiteX3-207" fmla="*/ 2676386 w 2956802"/>
                  <a:gd name="connsiteY3-208" fmla="*/ 992315 h 996891"/>
                  <a:gd name="connsiteX4-209" fmla="*/ 2784330 w 2956802"/>
                  <a:gd name="connsiteY4-210" fmla="*/ 878886 h 996891"/>
                  <a:gd name="connsiteX5-211" fmla="*/ 302466 w 2956802"/>
                  <a:gd name="connsiteY5-212" fmla="*/ 708920 h 996891"/>
                  <a:gd name="connsiteX6-213" fmla="*/ 545111 w 2956802"/>
                  <a:gd name="connsiteY6-214" fmla="*/ 169223 h 996891"/>
                  <a:gd name="connsiteX7-215" fmla="*/ 2689205 w 2956802"/>
                  <a:gd name="connsiteY7-216" fmla="*/ 212974 h 996891"/>
                  <a:gd name="connsiteX8-217" fmla="*/ 2580717 w 2956802"/>
                  <a:gd name="connsiteY8-218" fmla="*/ 73489 h 996891"/>
                  <a:gd name="connsiteX0-219" fmla="*/ 2580717 w 2956802"/>
                  <a:gd name="connsiteY0-220" fmla="*/ 73489 h 993233"/>
                  <a:gd name="connsiteX1-221" fmla="*/ 333462 w 2956802"/>
                  <a:gd name="connsiteY1-222" fmla="*/ 57991 h 993233"/>
                  <a:gd name="connsiteX2-223" fmla="*/ 255971 w 2956802"/>
                  <a:gd name="connsiteY2-224" fmla="*/ 832906 h 993233"/>
                  <a:gd name="connsiteX3-225" fmla="*/ 2676386 w 2956802"/>
                  <a:gd name="connsiteY3-226" fmla="*/ 992315 h 993233"/>
                  <a:gd name="connsiteX4-227" fmla="*/ 2784330 w 2956802"/>
                  <a:gd name="connsiteY4-228" fmla="*/ 878886 h 993233"/>
                  <a:gd name="connsiteX5-229" fmla="*/ 302466 w 2956802"/>
                  <a:gd name="connsiteY5-230" fmla="*/ 708920 h 993233"/>
                  <a:gd name="connsiteX6-231" fmla="*/ 545111 w 2956802"/>
                  <a:gd name="connsiteY6-232" fmla="*/ 169223 h 993233"/>
                  <a:gd name="connsiteX7-233" fmla="*/ 2689205 w 2956802"/>
                  <a:gd name="connsiteY7-234" fmla="*/ 212974 h 993233"/>
                  <a:gd name="connsiteX8-235" fmla="*/ 2580717 w 2956802"/>
                  <a:gd name="connsiteY8-236" fmla="*/ 73489 h 993233"/>
                  <a:gd name="connsiteX0-237" fmla="*/ 2580717 w 2969667"/>
                  <a:gd name="connsiteY0-238" fmla="*/ 73489 h 992766"/>
                  <a:gd name="connsiteX1-239" fmla="*/ 333462 w 2969667"/>
                  <a:gd name="connsiteY1-240" fmla="*/ 57991 h 992766"/>
                  <a:gd name="connsiteX2-241" fmla="*/ 255971 w 2969667"/>
                  <a:gd name="connsiteY2-242" fmla="*/ 832906 h 992766"/>
                  <a:gd name="connsiteX3-243" fmla="*/ 2676386 w 2969667"/>
                  <a:gd name="connsiteY3-244" fmla="*/ 992315 h 992766"/>
                  <a:gd name="connsiteX4-245" fmla="*/ 2664899 w 2969667"/>
                  <a:gd name="connsiteY4-246" fmla="*/ 875154 h 992766"/>
                  <a:gd name="connsiteX5-247" fmla="*/ 302466 w 2969667"/>
                  <a:gd name="connsiteY5-248" fmla="*/ 708920 h 992766"/>
                  <a:gd name="connsiteX6-249" fmla="*/ 545111 w 2969667"/>
                  <a:gd name="connsiteY6-250" fmla="*/ 169223 h 992766"/>
                  <a:gd name="connsiteX7-251" fmla="*/ 2689205 w 2969667"/>
                  <a:gd name="connsiteY7-252" fmla="*/ 212974 h 992766"/>
                  <a:gd name="connsiteX8-253" fmla="*/ 2580717 w 2969667"/>
                  <a:gd name="connsiteY8-254" fmla="*/ 73489 h 992766"/>
                  <a:gd name="connsiteX0-255" fmla="*/ 2580717 w 2912839"/>
                  <a:gd name="connsiteY0-256" fmla="*/ 73489 h 992617"/>
                  <a:gd name="connsiteX1-257" fmla="*/ 333462 w 2912839"/>
                  <a:gd name="connsiteY1-258" fmla="*/ 57991 h 992617"/>
                  <a:gd name="connsiteX2-259" fmla="*/ 255971 w 2912839"/>
                  <a:gd name="connsiteY2-260" fmla="*/ 832906 h 992617"/>
                  <a:gd name="connsiteX3-261" fmla="*/ 2676386 w 2912839"/>
                  <a:gd name="connsiteY3-262" fmla="*/ 992315 h 992617"/>
                  <a:gd name="connsiteX4-263" fmla="*/ 2664899 w 2912839"/>
                  <a:gd name="connsiteY4-264" fmla="*/ 875154 h 992617"/>
                  <a:gd name="connsiteX5-265" fmla="*/ 302466 w 2912839"/>
                  <a:gd name="connsiteY5-266" fmla="*/ 708920 h 992617"/>
                  <a:gd name="connsiteX6-267" fmla="*/ 545111 w 2912839"/>
                  <a:gd name="connsiteY6-268" fmla="*/ 169223 h 992617"/>
                  <a:gd name="connsiteX7-269" fmla="*/ 2689205 w 2912839"/>
                  <a:gd name="connsiteY7-270" fmla="*/ 212974 h 992617"/>
                  <a:gd name="connsiteX8-271" fmla="*/ 2580717 w 2912839"/>
                  <a:gd name="connsiteY8-272" fmla="*/ 73489 h 992617"/>
                  <a:gd name="connsiteX0-273" fmla="*/ 2580717 w 2912839"/>
                  <a:gd name="connsiteY0-274" fmla="*/ 73489 h 992627"/>
                  <a:gd name="connsiteX1-275" fmla="*/ 333462 w 2912839"/>
                  <a:gd name="connsiteY1-276" fmla="*/ 57991 h 992627"/>
                  <a:gd name="connsiteX2-277" fmla="*/ 255971 w 2912839"/>
                  <a:gd name="connsiteY2-278" fmla="*/ 832906 h 992627"/>
                  <a:gd name="connsiteX3-279" fmla="*/ 2676386 w 2912839"/>
                  <a:gd name="connsiteY3-280" fmla="*/ 992315 h 992627"/>
                  <a:gd name="connsiteX4-281" fmla="*/ 2664899 w 2912839"/>
                  <a:gd name="connsiteY4-282" fmla="*/ 875154 h 992627"/>
                  <a:gd name="connsiteX5-283" fmla="*/ 302466 w 2912839"/>
                  <a:gd name="connsiteY5-284" fmla="*/ 708920 h 992627"/>
                  <a:gd name="connsiteX6-285" fmla="*/ 545111 w 2912839"/>
                  <a:gd name="connsiteY6-286" fmla="*/ 169223 h 992627"/>
                  <a:gd name="connsiteX7-287" fmla="*/ 2689205 w 2912839"/>
                  <a:gd name="connsiteY7-288" fmla="*/ 212974 h 992627"/>
                  <a:gd name="connsiteX8-289" fmla="*/ 2580717 w 2912839"/>
                  <a:gd name="connsiteY8-290" fmla="*/ 73489 h 992627"/>
                  <a:gd name="connsiteX0-291" fmla="*/ 2580717 w 2912839"/>
                  <a:gd name="connsiteY0-292" fmla="*/ 73489 h 992472"/>
                  <a:gd name="connsiteX1-293" fmla="*/ 333462 w 2912839"/>
                  <a:gd name="connsiteY1-294" fmla="*/ 57991 h 992472"/>
                  <a:gd name="connsiteX2-295" fmla="*/ 255971 w 2912839"/>
                  <a:gd name="connsiteY2-296" fmla="*/ 832906 h 992472"/>
                  <a:gd name="connsiteX3-297" fmla="*/ 2676386 w 2912839"/>
                  <a:gd name="connsiteY3-298" fmla="*/ 992315 h 992472"/>
                  <a:gd name="connsiteX4-299" fmla="*/ 2649970 w 2912839"/>
                  <a:gd name="connsiteY4-300" fmla="*/ 863957 h 992472"/>
                  <a:gd name="connsiteX5-301" fmla="*/ 302466 w 2912839"/>
                  <a:gd name="connsiteY5-302" fmla="*/ 708920 h 992472"/>
                  <a:gd name="connsiteX6-303" fmla="*/ 545111 w 2912839"/>
                  <a:gd name="connsiteY6-304" fmla="*/ 169223 h 992472"/>
                  <a:gd name="connsiteX7-305" fmla="*/ 2689205 w 2912839"/>
                  <a:gd name="connsiteY7-306" fmla="*/ 212974 h 992472"/>
                  <a:gd name="connsiteX8-307" fmla="*/ 2580717 w 2912839"/>
                  <a:gd name="connsiteY8-308" fmla="*/ 73489 h 992472"/>
                  <a:gd name="connsiteX0-309" fmla="*/ 2580717 w 2912839"/>
                  <a:gd name="connsiteY0-310" fmla="*/ 73489 h 992472"/>
                  <a:gd name="connsiteX1-311" fmla="*/ 333462 w 2912839"/>
                  <a:gd name="connsiteY1-312" fmla="*/ 57991 h 992472"/>
                  <a:gd name="connsiteX2-313" fmla="*/ 255971 w 2912839"/>
                  <a:gd name="connsiteY2-314" fmla="*/ 832906 h 992472"/>
                  <a:gd name="connsiteX3-315" fmla="*/ 2676386 w 2912839"/>
                  <a:gd name="connsiteY3-316" fmla="*/ 992315 h 992472"/>
                  <a:gd name="connsiteX4-317" fmla="*/ 2649970 w 2912839"/>
                  <a:gd name="connsiteY4-318" fmla="*/ 863957 h 992472"/>
                  <a:gd name="connsiteX5-319" fmla="*/ 302466 w 2912839"/>
                  <a:gd name="connsiteY5-320" fmla="*/ 708920 h 992472"/>
                  <a:gd name="connsiteX6-321" fmla="*/ 545111 w 2912839"/>
                  <a:gd name="connsiteY6-322" fmla="*/ 169223 h 992472"/>
                  <a:gd name="connsiteX7-323" fmla="*/ 2689205 w 2912839"/>
                  <a:gd name="connsiteY7-324" fmla="*/ 212974 h 992472"/>
                  <a:gd name="connsiteX8-325" fmla="*/ 2580717 w 2912839"/>
                  <a:gd name="connsiteY8-326" fmla="*/ 73489 h 992472"/>
                  <a:gd name="connsiteX0-327" fmla="*/ 2580717 w 2912839"/>
                  <a:gd name="connsiteY0-328" fmla="*/ 73489 h 992327"/>
                  <a:gd name="connsiteX1-329" fmla="*/ 333462 w 2912839"/>
                  <a:gd name="connsiteY1-330" fmla="*/ 57991 h 992327"/>
                  <a:gd name="connsiteX2-331" fmla="*/ 255971 w 2912839"/>
                  <a:gd name="connsiteY2-332" fmla="*/ 832906 h 992327"/>
                  <a:gd name="connsiteX3-333" fmla="*/ 2676386 w 2912839"/>
                  <a:gd name="connsiteY3-334" fmla="*/ 992315 h 992327"/>
                  <a:gd name="connsiteX4-335" fmla="*/ 2649970 w 2912839"/>
                  <a:gd name="connsiteY4-336" fmla="*/ 863957 h 992327"/>
                  <a:gd name="connsiteX5-337" fmla="*/ 302466 w 2912839"/>
                  <a:gd name="connsiteY5-338" fmla="*/ 708920 h 992327"/>
                  <a:gd name="connsiteX6-339" fmla="*/ 545111 w 2912839"/>
                  <a:gd name="connsiteY6-340" fmla="*/ 169223 h 992327"/>
                  <a:gd name="connsiteX7-341" fmla="*/ 2689205 w 2912839"/>
                  <a:gd name="connsiteY7-342" fmla="*/ 212974 h 992327"/>
                  <a:gd name="connsiteX8-343" fmla="*/ 2580717 w 2912839"/>
                  <a:gd name="connsiteY8-344" fmla="*/ 73489 h 992327"/>
                  <a:gd name="connsiteX0-345" fmla="*/ 2580717 w 2874021"/>
                  <a:gd name="connsiteY0-346" fmla="*/ 74207 h 993045"/>
                  <a:gd name="connsiteX1-347" fmla="*/ 333462 w 2874021"/>
                  <a:gd name="connsiteY1-348" fmla="*/ 58709 h 993045"/>
                  <a:gd name="connsiteX2-349" fmla="*/ 255971 w 2874021"/>
                  <a:gd name="connsiteY2-350" fmla="*/ 833624 h 993045"/>
                  <a:gd name="connsiteX3-351" fmla="*/ 2676386 w 2874021"/>
                  <a:gd name="connsiteY3-352" fmla="*/ 993033 h 993045"/>
                  <a:gd name="connsiteX4-353" fmla="*/ 2649970 w 2874021"/>
                  <a:gd name="connsiteY4-354" fmla="*/ 864675 h 993045"/>
                  <a:gd name="connsiteX5-355" fmla="*/ 302466 w 2874021"/>
                  <a:gd name="connsiteY5-356" fmla="*/ 709638 h 993045"/>
                  <a:gd name="connsiteX6-357" fmla="*/ 545111 w 2874021"/>
                  <a:gd name="connsiteY6-358" fmla="*/ 169941 h 993045"/>
                  <a:gd name="connsiteX7-359" fmla="*/ 2625757 w 2874021"/>
                  <a:gd name="connsiteY7-360" fmla="*/ 232354 h 993045"/>
                  <a:gd name="connsiteX8-361" fmla="*/ 2580717 w 2874021"/>
                  <a:gd name="connsiteY8-362" fmla="*/ 74207 h 993045"/>
                  <a:gd name="connsiteX0-363" fmla="*/ 2580717 w 2856942"/>
                  <a:gd name="connsiteY0-364" fmla="*/ 73776 h 992614"/>
                  <a:gd name="connsiteX1-365" fmla="*/ 333462 w 2856942"/>
                  <a:gd name="connsiteY1-366" fmla="*/ 58278 h 992614"/>
                  <a:gd name="connsiteX2-367" fmla="*/ 255971 w 2856942"/>
                  <a:gd name="connsiteY2-368" fmla="*/ 833193 h 992614"/>
                  <a:gd name="connsiteX3-369" fmla="*/ 2676386 w 2856942"/>
                  <a:gd name="connsiteY3-370" fmla="*/ 992602 h 992614"/>
                  <a:gd name="connsiteX4-371" fmla="*/ 2649970 w 2856942"/>
                  <a:gd name="connsiteY4-372" fmla="*/ 864244 h 992614"/>
                  <a:gd name="connsiteX5-373" fmla="*/ 302466 w 2856942"/>
                  <a:gd name="connsiteY5-374" fmla="*/ 709207 h 992614"/>
                  <a:gd name="connsiteX6-375" fmla="*/ 545111 w 2856942"/>
                  <a:gd name="connsiteY6-376" fmla="*/ 169510 h 992614"/>
                  <a:gd name="connsiteX7-377" fmla="*/ 2595899 w 2856942"/>
                  <a:gd name="connsiteY7-378" fmla="*/ 220726 h 992614"/>
                  <a:gd name="connsiteX8-379" fmla="*/ 2580717 w 2856942"/>
                  <a:gd name="connsiteY8-380" fmla="*/ 73776 h 992614"/>
                  <a:gd name="connsiteX0-381" fmla="*/ 2580717 w 2856942"/>
                  <a:gd name="connsiteY0-382" fmla="*/ 73776 h 992614"/>
                  <a:gd name="connsiteX1-383" fmla="*/ 333462 w 2856942"/>
                  <a:gd name="connsiteY1-384" fmla="*/ 58278 h 992614"/>
                  <a:gd name="connsiteX2-385" fmla="*/ 255971 w 2856942"/>
                  <a:gd name="connsiteY2-386" fmla="*/ 833193 h 992614"/>
                  <a:gd name="connsiteX3-387" fmla="*/ 2676386 w 2856942"/>
                  <a:gd name="connsiteY3-388" fmla="*/ 992602 h 992614"/>
                  <a:gd name="connsiteX4-389" fmla="*/ 2649970 w 2856942"/>
                  <a:gd name="connsiteY4-390" fmla="*/ 864244 h 992614"/>
                  <a:gd name="connsiteX5-391" fmla="*/ 302466 w 2856942"/>
                  <a:gd name="connsiteY5-392" fmla="*/ 709207 h 992614"/>
                  <a:gd name="connsiteX6-393" fmla="*/ 545111 w 2856942"/>
                  <a:gd name="connsiteY6-394" fmla="*/ 169510 h 992614"/>
                  <a:gd name="connsiteX7-395" fmla="*/ 2595899 w 2856942"/>
                  <a:gd name="connsiteY7-396" fmla="*/ 220726 h 992614"/>
                  <a:gd name="connsiteX8-397" fmla="*/ 2580717 w 2856942"/>
                  <a:gd name="connsiteY8-398" fmla="*/ 73776 h 992614"/>
                  <a:gd name="connsiteX0-399" fmla="*/ 2580717 w 2833569"/>
                  <a:gd name="connsiteY0-400" fmla="*/ 73776 h 992614"/>
                  <a:gd name="connsiteX1-401" fmla="*/ 333462 w 2833569"/>
                  <a:gd name="connsiteY1-402" fmla="*/ 58278 h 992614"/>
                  <a:gd name="connsiteX2-403" fmla="*/ 255971 w 2833569"/>
                  <a:gd name="connsiteY2-404" fmla="*/ 833193 h 992614"/>
                  <a:gd name="connsiteX3-405" fmla="*/ 2676386 w 2833569"/>
                  <a:gd name="connsiteY3-406" fmla="*/ 992602 h 992614"/>
                  <a:gd name="connsiteX4-407" fmla="*/ 2649970 w 2833569"/>
                  <a:gd name="connsiteY4-408" fmla="*/ 864244 h 992614"/>
                  <a:gd name="connsiteX5-409" fmla="*/ 302466 w 2833569"/>
                  <a:gd name="connsiteY5-410" fmla="*/ 709207 h 992614"/>
                  <a:gd name="connsiteX6-411" fmla="*/ 545111 w 2833569"/>
                  <a:gd name="connsiteY6-412" fmla="*/ 169510 h 992614"/>
                  <a:gd name="connsiteX7-413" fmla="*/ 2595899 w 2833569"/>
                  <a:gd name="connsiteY7-414" fmla="*/ 220726 h 992614"/>
                  <a:gd name="connsiteX8-415" fmla="*/ 2580717 w 2833569"/>
                  <a:gd name="connsiteY8-416" fmla="*/ 73776 h 992614"/>
                  <a:gd name="connsiteX0-417" fmla="*/ 2580717 w 2833569"/>
                  <a:gd name="connsiteY0-418" fmla="*/ 73776 h 992614"/>
                  <a:gd name="connsiteX1-419" fmla="*/ 333462 w 2833569"/>
                  <a:gd name="connsiteY1-420" fmla="*/ 58278 h 992614"/>
                  <a:gd name="connsiteX2-421" fmla="*/ 255971 w 2833569"/>
                  <a:gd name="connsiteY2-422" fmla="*/ 833193 h 992614"/>
                  <a:gd name="connsiteX3-423" fmla="*/ 2676386 w 2833569"/>
                  <a:gd name="connsiteY3-424" fmla="*/ 992602 h 992614"/>
                  <a:gd name="connsiteX4-425" fmla="*/ 2649970 w 2833569"/>
                  <a:gd name="connsiteY4-426" fmla="*/ 864244 h 992614"/>
                  <a:gd name="connsiteX5-427" fmla="*/ 302466 w 2833569"/>
                  <a:gd name="connsiteY5-428" fmla="*/ 709207 h 992614"/>
                  <a:gd name="connsiteX6-429" fmla="*/ 545111 w 2833569"/>
                  <a:gd name="connsiteY6-430" fmla="*/ 169510 h 992614"/>
                  <a:gd name="connsiteX7-431" fmla="*/ 2595899 w 2833569"/>
                  <a:gd name="connsiteY7-432" fmla="*/ 220726 h 992614"/>
                  <a:gd name="connsiteX8-433" fmla="*/ 2580717 w 2833569"/>
                  <a:gd name="connsiteY8-434" fmla="*/ 73776 h 992614"/>
                  <a:gd name="connsiteX0-435" fmla="*/ 2580717 w 2833569"/>
                  <a:gd name="connsiteY0-436" fmla="*/ 73776 h 992614"/>
                  <a:gd name="connsiteX1-437" fmla="*/ 333462 w 2833569"/>
                  <a:gd name="connsiteY1-438" fmla="*/ 58278 h 992614"/>
                  <a:gd name="connsiteX2-439" fmla="*/ 255971 w 2833569"/>
                  <a:gd name="connsiteY2-440" fmla="*/ 833193 h 992614"/>
                  <a:gd name="connsiteX3-441" fmla="*/ 2676386 w 2833569"/>
                  <a:gd name="connsiteY3-442" fmla="*/ 992602 h 992614"/>
                  <a:gd name="connsiteX4-443" fmla="*/ 2649970 w 2833569"/>
                  <a:gd name="connsiteY4-444" fmla="*/ 864244 h 992614"/>
                  <a:gd name="connsiteX5-445" fmla="*/ 302466 w 2833569"/>
                  <a:gd name="connsiteY5-446" fmla="*/ 709207 h 992614"/>
                  <a:gd name="connsiteX6-447" fmla="*/ 545111 w 2833569"/>
                  <a:gd name="connsiteY6-448" fmla="*/ 169510 h 992614"/>
                  <a:gd name="connsiteX7-449" fmla="*/ 2595899 w 2833569"/>
                  <a:gd name="connsiteY7-450" fmla="*/ 220726 h 992614"/>
                  <a:gd name="connsiteX8-451" fmla="*/ 2580717 w 2833569"/>
                  <a:gd name="connsiteY8-452" fmla="*/ 73776 h 992614"/>
                  <a:gd name="connsiteX0-453" fmla="*/ 2580717 w 2833569"/>
                  <a:gd name="connsiteY0-454" fmla="*/ 73349 h 992187"/>
                  <a:gd name="connsiteX1-455" fmla="*/ 333462 w 2833569"/>
                  <a:gd name="connsiteY1-456" fmla="*/ 57851 h 992187"/>
                  <a:gd name="connsiteX2-457" fmla="*/ 255971 w 2833569"/>
                  <a:gd name="connsiteY2-458" fmla="*/ 832766 h 992187"/>
                  <a:gd name="connsiteX3-459" fmla="*/ 2676386 w 2833569"/>
                  <a:gd name="connsiteY3-460" fmla="*/ 992175 h 992187"/>
                  <a:gd name="connsiteX4-461" fmla="*/ 2649970 w 2833569"/>
                  <a:gd name="connsiteY4-462" fmla="*/ 863817 h 992187"/>
                  <a:gd name="connsiteX5-463" fmla="*/ 302466 w 2833569"/>
                  <a:gd name="connsiteY5-464" fmla="*/ 708780 h 992187"/>
                  <a:gd name="connsiteX6-465" fmla="*/ 545111 w 2833569"/>
                  <a:gd name="connsiteY6-466" fmla="*/ 169083 h 992187"/>
                  <a:gd name="connsiteX7-467" fmla="*/ 2595899 w 2833569"/>
                  <a:gd name="connsiteY7-468" fmla="*/ 209103 h 992187"/>
                  <a:gd name="connsiteX8-469" fmla="*/ 2580717 w 2833569"/>
                  <a:gd name="connsiteY8-470" fmla="*/ 73349 h 992187"/>
                  <a:gd name="connsiteX0-471" fmla="*/ 2580717 w 2861604"/>
                  <a:gd name="connsiteY0-472" fmla="*/ 73349 h 992187"/>
                  <a:gd name="connsiteX1-473" fmla="*/ 333462 w 2861604"/>
                  <a:gd name="connsiteY1-474" fmla="*/ 57851 h 992187"/>
                  <a:gd name="connsiteX2-475" fmla="*/ 255971 w 2861604"/>
                  <a:gd name="connsiteY2-476" fmla="*/ 832766 h 992187"/>
                  <a:gd name="connsiteX3-477" fmla="*/ 2676386 w 2861604"/>
                  <a:gd name="connsiteY3-478" fmla="*/ 992175 h 992187"/>
                  <a:gd name="connsiteX4-479" fmla="*/ 2649970 w 2861604"/>
                  <a:gd name="connsiteY4-480" fmla="*/ 863817 h 992187"/>
                  <a:gd name="connsiteX5-481" fmla="*/ 302466 w 2861604"/>
                  <a:gd name="connsiteY5-482" fmla="*/ 708780 h 992187"/>
                  <a:gd name="connsiteX6-483" fmla="*/ 470467 w 2861604"/>
                  <a:gd name="connsiteY6-484" fmla="*/ 157886 h 992187"/>
                  <a:gd name="connsiteX7-485" fmla="*/ 2595899 w 2861604"/>
                  <a:gd name="connsiteY7-486" fmla="*/ 209103 h 992187"/>
                  <a:gd name="connsiteX8-487" fmla="*/ 2580717 w 2861604"/>
                  <a:gd name="connsiteY8-488" fmla="*/ 73349 h 992187"/>
                  <a:gd name="connsiteX0-489" fmla="*/ 2580717 w 2856710"/>
                  <a:gd name="connsiteY0-490" fmla="*/ 73349 h 992187"/>
                  <a:gd name="connsiteX1-491" fmla="*/ 333462 w 2856710"/>
                  <a:gd name="connsiteY1-492" fmla="*/ 57851 h 992187"/>
                  <a:gd name="connsiteX2-493" fmla="*/ 255971 w 2856710"/>
                  <a:gd name="connsiteY2-494" fmla="*/ 832766 h 992187"/>
                  <a:gd name="connsiteX3-495" fmla="*/ 2676386 w 2856710"/>
                  <a:gd name="connsiteY3-496" fmla="*/ 992175 h 992187"/>
                  <a:gd name="connsiteX4-497" fmla="*/ 2649970 w 2856710"/>
                  <a:gd name="connsiteY4-498" fmla="*/ 863817 h 992187"/>
                  <a:gd name="connsiteX5-499" fmla="*/ 302466 w 2856710"/>
                  <a:gd name="connsiteY5-500" fmla="*/ 708780 h 992187"/>
                  <a:gd name="connsiteX6-501" fmla="*/ 548844 w 2856710"/>
                  <a:gd name="connsiteY6-502" fmla="*/ 154154 h 992187"/>
                  <a:gd name="connsiteX7-503" fmla="*/ 2595899 w 2856710"/>
                  <a:gd name="connsiteY7-504" fmla="*/ 209103 h 992187"/>
                  <a:gd name="connsiteX8-505" fmla="*/ 2580717 w 2856710"/>
                  <a:gd name="connsiteY8-506" fmla="*/ 73349 h 992187"/>
                  <a:gd name="connsiteX0-507" fmla="*/ 2580717 w 2915121"/>
                  <a:gd name="connsiteY0-508" fmla="*/ 73349 h 992193"/>
                  <a:gd name="connsiteX1-509" fmla="*/ 333462 w 2915121"/>
                  <a:gd name="connsiteY1-510" fmla="*/ 57851 h 992193"/>
                  <a:gd name="connsiteX2-511" fmla="*/ 255971 w 2915121"/>
                  <a:gd name="connsiteY2-512" fmla="*/ 832766 h 992193"/>
                  <a:gd name="connsiteX3-513" fmla="*/ 2676386 w 2915121"/>
                  <a:gd name="connsiteY3-514" fmla="*/ 992175 h 992193"/>
                  <a:gd name="connsiteX4-515" fmla="*/ 2649970 w 2915121"/>
                  <a:gd name="connsiteY4-516" fmla="*/ 863817 h 992193"/>
                  <a:gd name="connsiteX5-517" fmla="*/ 350986 w 2915121"/>
                  <a:gd name="connsiteY5-518" fmla="*/ 708780 h 992193"/>
                  <a:gd name="connsiteX6-519" fmla="*/ 548844 w 2915121"/>
                  <a:gd name="connsiteY6-520" fmla="*/ 154154 h 992193"/>
                  <a:gd name="connsiteX7-521" fmla="*/ 2595899 w 2915121"/>
                  <a:gd name="connsiteY7-522" fmla="*/ 209103 h 992193"/>
                  <a:gd name="connsiteX8-523" fmla="*/ 2580717 w 2915121"/>
                  <a:gd name="connsiteY8-524" fmla="*/ 73349 h 992193"/>
                  <a:gd name="connsiteX0-525" fmla="*/ 2580717 w 2915121"/>
                  <a:gd name="connsiteY0-526" fmla="*/ 73349 h 992193"/>
                  <a:gd name="connsiteX1-527" fmla="*/ 333462 w 2915121"/>
                  <a:gd name="connsiteY1-528" fmla="*/ 57851 h 992193"/>
                  <a:gd name="connsiteX2-529" fmla="*/ 255971 w 2915121"/>
                  <a:gd name="connsiteY2-530" fmla="*/ 832766 h 992193"/>
                  <a:gd name="connsiteX3-531" fmla="*/ 2676386 w 2915121"/>
                  <a:gd name="connsiteY3-532" fmla="*/ 992175 h 992193"/>
                  <a:gd name="connsiteX4-533" fmla="*/ 2649970 w 2915121"/>
                  <a:gd name="connsiteY4-534" fmla="*/ 863817 h 992193"/>
                  <a:gd name="connsiteX5-535" fmla="*/ 350986 w 2915121"/>
                  <a:gd name="connsiteY5-536" fmla="*/ 708780 h 992193"/>
                  <a:gd name="connsiteX6-537" fmla="*/ 515254 w 2915121"/>
                  <a:gd name="connsiteY6-538" fmla="*/ 154154 h 992193"/>
                  <a:gd name="connsiteX7-539" fmla="*/ 2595899 w 2915121"/>
                  <a:gd name="connsiteY7-540" fmla="*/ 209103 h 992193"/>
                  <a:gd name="connsiteX8-541" fmla="*/ 2580717 w 2915121"/>
                  <a:gd name="connsiteY8-542" fmla="*/ 73349 h 992193"/>
                  <a:gd name="connsiteX0-543" fmla="*/ 2574189 w 2914778"/>
                  <a:gd name="connsiteY0-544" fmla="*/ 51363 h 1006047"/>
                  <a:gd name="connsiteX1-545" fmla="*/ 333119 w 2914778"/>
                  <a:gd name="connsiteY1-546" fmla="*/ 71705 h 1006047"/>
                  <a:gd name="connsiteX2-547" fmla="*/ 255628 w 2914778"/>
                  <a:gd name="connsiteY2-548" fmla="*/ 846620 h 1006047"/>
                  <a:gd name="connsiteX3-549" fmla="*/ 2676043 w 2914778"/>
                  <a:gd name="connsiteY3-550" fmla="*/ 1006029 h 1006047"/>
                  <a:gd name="connsiteX4-551" fmla="*/ 2649627 w 2914778"/>
                  <a:gd name="connsiteY4-552" fmla="*/ 877671 h 1006047"/>
                  <a:gd name="connsiteX5-553" fmla="*/ 350643 w 2914778"/>
                  <a:gd name="connsiteY5-554" fmla="*/ 722634 h 1006047"/>
                  <a:gd name="connsiteX6-555" fmla="*/ 514911 w 2914778"/>
                  <a:gd name="connsiteY6-556" fmla="*/ 168008 h 1006047"/>
                  <a:gd name="connsiteX7-557" fmla="*/ 2595556 w 2914778"/>
                  <a:gd name="connsiteY7-558" fmla="*/ 222957 h 1006047"/>
                  <a:gd name="connsiteX8-559" fmla="*/ 2574189 w 2914778"/>
                  <a:gd name="connsiteY8-560" fmla="*/ 51363 h 1006047"/>
                  <a:gd name="connsiteX0-561" fmla="*/ 2574189 w 2914778"/>
                  <a:gd name="connsiteY0-562" fmla="*/ 50194 h 1004878"/>
                  <a:gd name="connsiteX1-563" fmla="*/ 333119 w 2914778"/>
                  <a:gd name="connsiteY1-564" fmla="*/ 70536 h 1004878"/>
                  <a:gd name="connsiteX2-565" fmla="*/ 255628 w 2914778"/>
                  <a:gd name="connsiteY2-566" fmla="*/ 845451 h 1004878"/>
                  <a:gd name="connsiteX3-567" fmla="*/ 2676043 w 2914778"/>
                  <a:gd name="connsiteY3-568" fmla="*/ 1004860 h 1004878"/>
                  <a:gd name="connsiteX4-569" fmla="*/ 2649627 w 2914778"/>
                  <a:gd name="connsiteY4-570" fmla="*/ 876502 h 1004878"/>
                  <a:gd name="connsiteX5-571" fmla="*/ 350643 w 2914778"/>
                  <a:gd name="connsiteY5-572" fmla="*/ 721465 h 1004878"/>
                  <a:gd name="connsiteX6-573" fmla="*/ 514911 w 2914778"/>
                  <a:gd name="connsiteY6-574" fmla="*/ 166839 h 1004878"/>
                  <a:gd name="connsiteX7-575" fmla="*/ 2595557 w 2914778"/>
                  <a:gd name="connsiteY7-576" fmla="*/ 197895 h 1004878"/>
                  <a:gd name="connsiteX8-577" fmla="*/ 2574189 w 2914778"/>
                  <a:gd name="connsiteY8-578" fmla="*/ 50194 h 1004878"/>
                  <a:gd name="connsiteX0-579" fmla="*/ 2580717 w 2915121"/>
                  <a:gd name="connsiteY0-580" fmla="*/ 40455 h 1013060"/>
                  <a:gd name="connsiteX1-581" fmla="*/ 333462 w 2915121"/>
                  <a:gd name="connsiteY1-582" fmla="*/ 78718 h 1013060"/>
                  <a:gd name="connsiteX2-583" fmla="*/ 255971 w 2915121"/>
                  <a:gd name="connsiteY2-584" fmla="*/ 853633 h 1013060"/>
                  <a:gd name="connsiteX3-585" fmla="*/ 2676386 w 2915121"/>
                  <a:gd name="connsiteY3-586" fmla="*/ 1013042 h 1013060"/>
                  <a:gd name="connsiteX4-587" fmla="*/ 2649970 w 2915121"/>
                  <a:gd name="connsiteY4-588" fmla="*/ 884684 h 1013060"/>
                  <a:gd name="connsiteX5-589" fmla="*/ 350986 w 2915121"/>
                  <a:gd name="connsiteY5-590" fmla="*/ 729647 h 1013060"/>
                  <a:gd name="connsiteX6-591" fmla="*/ 515254 w 2915121"/>
                  <a:gd name="connsiteY6-592" fmla="*/ 175021 h 1013060"/>
                  <a:gd name="connsiteX7-593" fmla="*/ 2595900 w 2915121"/>
                  <a:gd name="connsiteY7-594" fmla="*/ 206077 h 1013060"/>
                  <a:gd name="connsiteX8-595" fmla="*/ 2580717 w 2915121"/>
                  <a:gd name="connsiteY8-596" fmla="*/ 40455 h 1013060"/>
                  <a:gd name="connsiteX0-597" fmla="*/ 2580717 w 2915121"/>
                  <a:gd name="connsiteY0-598" fmla="*/ 40129 h 1012734"/>
                  <a:gd name="connsiteX1-599" fmla="*/ 333462 w 2915121"/>
                  <a:gd name="connsiteY1-600" fmla="*/ 78392 h 1012734"/>
                  <a:gd name="connsiteX2-601" fmla="*/ 255971 w 2915121"/>
                  <a:gd name="connsiteY2-602" fmla="*/ 853307 h 1012734"/>
                  <a:gd name="connsiteX3-603" fmla="*/ 2676386 w 2915121"/>
                  <a:gd name="connsiteY3-604" fmla="*/ 1012716 h 1012734"/>
                  <a:gd name="connsiteX4-605" fmla="*/ 2649970 w 2915121"/>
                  <a:gd name="connsiteY4-606" fmla="*/ 884358 h 1012734"/>
                  <a:gd name="connsiteX5-607" fmla="*/ 350986 w 2915121"/>
                  <a:gd name="connsiteY5-608" fmla="*/ 729321 h 1012734"/>
                  <a:gd name="connsiteX6-609" fmla="*/ 515254 w 2915121"/>
                  <a:gd name="connsiteY6-610" fmla="*/ 174695 h 1012734"/>
                  <a:gd name="connsiteX7-611" fmla="*/ 2564975 w 2915121"/>
                  <a:gd name="connsiteY7-612" fmla="*/ 199777 h 1012734"/>
                  <a:gd name="connsiteX8-613" fmla="*/ 2580717 w 2915121"/>
                  <a:gd name="connsiteY8-614" fmla="*/ 40129 h 1012734"/>
                  <a:gd name="connsiteX0-615" fmla="*/ 2580717 w 2958632"/>
                  <a:gd name="connsiteY0-616" fmla="*/ 40128 h 1012715"/>
                  <a:gd name="connsiteX1-617" fmla="*/ 333462 w 2958632"/>
                  <a:gd name="connsiteY1-618" fmla="*/ 78391 h 1012715"/>
                  <a:gd name="connsiteX2-619" fmla="*/ 255971 w 2958632"/>
                  <a:gd name="connsiteY2-620" fmla="*/ 853306 h 1012715"/>
                  <a:gd name="connsiteX3-621" fmla="*/ 2676386 w 2958632"/>
                  <a:gd name="connsiteY3-622" fmla="*/ 1012715 h 1012715"/>
                  <a:gd name="connsiteX4-623" fmla="*/ 2649970 w 2958632"/>
                  <a:gd name="connsiteY4-624" fmla="*/ 854491 h 1012715"/>
                  <a:gd name="connsiteX5-625" fmla="*/ 350986 w 2958632"/>
                  <a:gd name="connsiteY5-626" fmla="*/ 729320 h 1012715"/>
                  <a:gd name="connsiteX6-627" fmla="*/ 515254 w 2958632"/>
                  <a:gd name="connsiteY6-628" fmla="*/ 174694 h 1012715"/>
                  <a:gd name="connsiteX7-629" fmla="*/ 2564975 w 2958632"/>
                  <a:gd name="connsiteY7-630" fmla="*/ 199776 h 1012715"/>
                  <a:gd name="connsiteX8-631" fmla="*/ 2580717 w 2958632"/>
                  <a:gd name="connsiteY8-632" fmla="*/ 40128 h 1012715"/>
                  <a:gd name="connsiteX0-633" fmla="*/ 2578194 w 2934745"/>
                  <a:gd name="connsiteY0-634" fmla="*/ 40128 h 994924"/>
                  <a:gd name="connsiteX1-635" fmla="*/ 330939 w 2934745"/>
                  <a:gd name="connsiteY1-636" fmla="*/ 78391 h 994924"/>
                  <a:gd name="connsiteX2-637" fmla="*/ 253448 w 2934745"/>
                  <a:gd name="connsiteY2-638" fmla="*/ 853306 h 994924"/>
                  <a:gd name="connsiteX3-639" fmla="*/ 2636753 w 2934745"/>
                  <a:gd name="connsiteY3-640" fmla="*/ 994796 h 994924"/>
                  <a:gd name="connsiteX4-641" fmla="*/ 2647447 w 2934745"/>
                  <a:gd name="connsiteY4-642" fmla="*/ 854491 h 994924"/>
                  <a:gd name="connsiteX5-643" fmla="*/ 348463 w 2934745"/>
                  <a:gd name="connsiteY5-644" fmla="*/ 729320 h 994924"/>
                  <a:gd name="connsiteX6-645" fmla="*/ 512731 w 2934745"/>
                  <a:gd name="connsiteY6-646" fmla="*/ 174694 h 994924"/>
                  <a:gd name="connsiteX7-647" fmla="*/ 2562452 w 2934745"/>
                  <a:gd name="connsiteY7-648" fmla="*/ 199776 h 994924"/>
                  <a:gd name="connsiteX8-649" fmla="*/ 2578194 w 2934745"/>
                  <a:gd name="connsiteY8-650" fmla="*/ 40128 h 994924"/>
                  <a:gd name="connsiteX0-651" fmla="*/ 2578194 w 2917686"/>
                  <a:gd name="connsiteY0-652" fmla="*/ 40128 h 996242"/>
                  <a:gd name="connsiteX1-653" fmla="*/ 330939 w 2917686"/>
                  <a:gd name="connsiteY1-654" fmla="*/ 78391 h 996242"/>
                  <a:gd name="connsiteX2-655" fmla="*/ 253448 w 2917686"/>
                  <a:gd name="connsiteY2-656" fmla="*/ 853306 h 996242"/>
                  <a:gd name="connsiteX3-657" fmla="*/ 2636753 w 2917686"/>
                  <a:gd name="connsiteY3-658" fmla="*/ 994796 h 996242"/>
                  <a:gd name="connsiteX4-659" fmla="*/ 2616523 w 2917686"/>
                  <a:gd name="connsiteY4-660" fmla="*/ 830598 h 996242"/>
                  <a:gd name="connsiteX5-661" fmla="*/ 348463 w 2917686"/>
                  <a:gd name="connsiteY5-662" fmla="*/ 729320 h 996242"/>
                  <a:gd name="connsiteX6-663" fmla="*/ 512731 w 2917686"/>
                  <a:gd name="connsiteY6-664" fmla="*/ 174694 h 996242"/>
                  <a:gd name="connsiteX7-665" fmla="*/ 2562452 w 2917686"/>
                  <a:gd name="connsiteY7-666" fmla="*/ 199776 h 996242"/>
                  <a:gd name="connsiteX8-667" fmla="*/ 2578194 w 2917686"/>
                  <a:gd name="connsiteY8-668" fmla="*/ 40128 h 996242"/>
                  <a:gd name="connsiteX0-669" fmla="*/ 2577774 w 2913658"/>
                  <a:gd name="connsiteY0-670" fmla="*/ 40128 h 975285"/>
                  <a:gd name="connsiteX1-671" fmla="*/ 330519 w 2913658"/>
                  <a:gd name="connsiteY1-672" fmla="*/ 78391 h 975285"/>
                  <a:gd name="connsiteX2-673" fmla="*/ 253028 w 2913658"/>
                  <a:gd name="connsiteY2-674" fmla="*/ 853306 h 975285"/>
                  <a:gd name="connsiteX3-675" fmla="*/ 2630148 w 2913658"/>
                  <a:gd name="connsiteY3-676" fmla="*/ 970903 h 975285"/>
                  <a:gd name="connsiteX4-677" fmla="*/ 2616103 w 2913658"/>
                  <a:gd name="connsiteY4-678" fmla="*/ 830598 h 975285"/>
                  <a:gd name="connsiteX5-679" fmla="*/ 348043 w 2913658"/>
                  <a:gd name="connsiteY5-680" fmla="*/ 729320 h 975285"/>
                  <a:gd name="connsiteX6-681" fmla="*/ 512311 w 2913658"/>
                  <a:gd name="connsiteY6-682" fmla="*/ 174694 h 975285"/>
                  <a:gd name="connsiteX7-683" fmla="*/ 2562032 w 2913658"/>
                  <a:gd name="connsiteY7-684" fmla="*/ 199776 h 975285"/>
                  <a:gd name="connsiteX8-685" fmla="*/ 2577774 w 2913658"/>
                  <a:gd name="connsiteY8-686" fmla="*/ 40128 h 975285"/>
                  <a:gd name="connsiteX0-687" fmla="*/ 2563016 w 2897373"/>
                  <a:gd name="connsiteY0-688" fmla="*/ 43385 h 999125"/>
                  <a:gd name="connsiteX1-689" fmla="*/ 315761 w 2897373"/>
                  <a:gd name="connsiteY1-690" fmla="*/ 81648 h 999125"/>
                  <a:gd name="connsiteX2-691" fmla="*/ 262104 w 2897373"/>
                  <a:gd name="connsiteY2-692" fmla="*/ 903772 h 999125"/>
                  <a:gd name="connsiteX3-693" fmla="*/ 2615390 w 2897373"/>
                  <a:gd name="connsiteY3-694" fmla="*/ 974160 h 999125"/>
                  <a:gd name="connsiteX4-695" fmla="*/ 2601345 w 2897373"/>
                  <a:gd name="connsiteY4-696" fmla="*/ 833855 h 999125"/>
                  <a:gd name="connsiteX5-697" fmla="*/ 333285 w 2897373"/>
                  <a:gd name="connsiteY5-698" fmla="*/ 732577 h 999125"/>
                  <a:gd name="connsiteX6-699" fmla="*/ 497553 w 2897373"/>
                  <a:gd name="connsiteY6-700" fmla="*/ 177951 h 999125"/>
                  <a:gd name="connsiteX7-701" fmla="*/ 2547274 w 2897373"/>
                  <a:gd name="connsiteY7-702" fmla="*/ 203033 h 999125"/>
                  <a:gd name="connsiteX8-703" fmla="*/ 2563016 w 2897373"/>
                  <a:gd name="connsiteY8-704" fmla="*/ 43385 h 999125"/>
                  <a:gd name="connsiteX0-705" fmla="*/ 2563016 w 2897736"/>
                  <a:gd name="connsiteY0-706" fmla="*/ 43386 h 999126"/>
                  <a:gd name="connsiteX1-707" fmla="*/ 315761 w 2897736"/>
                  <a:gd name="connsiteY1-708" fmla="*/ 81649 h 999126"/>
                  <a:gd name="connsiteX2-709" fmla="*/ 262104 w 2897736"/>
                  <a:gd name="connsiteY2-710" fmla="*/ 903773 h 999126"/>
                  <a:gd name="connsiteX3-711" fmla="*/ 2615390 w 2897736"/>
                  <a:gd name="connsiteY3-712" fmla="*/ 974161 h 999126"/>
                  <a:gd name="connsiteX4-713" fmla="*/ 2601345 w 2897736"/>
                  <a:gd name="connsiteY4-714" fmla="*/ 833856 h 999126"/>
                  <a:gd name="connsiteX5-715" fmla="*/ 327326 w 2897736"/>
                  <a:gd name="connsiteY5-716" fmla="*/ 759556 h 999126"/>
                  <a:gd name="connsiteX6-717" fmla="*/ 497553 w 2897736"/>
                  <a:gd name="connsiteY6-718" fmla="*/ 177952 h 999126"/>
                  <a:gd name="connsiteX7-719" fmla="*/ 2547274 w 2897736"/>
                  <a:gd name="connsiteY7-720" fmla="*/ 203034 h 999126"/>
                  <a:gd name="connsiteX8-721" fmla="*/ 2563016 w 2897736"/>
                  <a:gd name="connsiteY8-722" fmla="*/ 43386 h 999126"/>
                  <a:gd name="connsiteX0-723" fmla="*/ 2563016 w 2897736"/>
                  <a:gd name="connsiteY0-724" fmla="*/ 43386 h 999126"/>
                  <a:gd name="connsiteX1-725" fmla="*/ 315761 w 2897736"/>
                  <a:gd name="connsiteY1-726" fmla="*/ 81649 h 999126"/>
                  <a:gd name="connsiteX2-727" fmla="*/ 262104 w 2897736"/>
                  <a:gd name="connsiteY2-728" fmla="*/ 903773 h 999126"/>
                  <a:gd name="connsiteX3-729" fmla="*/ 2615390 w 2897736"/>
                  <a:gd name="connsiteY3-730" fmla="*/ 974161 h 999126"/>
                  <a:gd name="connsiteX4-731" fmla="*/ 2601345 w 2897736"/>
                  <a:gd name="connsiteY4-732" fmla="*/ 833856 h 999126"/>
                  <a:gd name="connsiteX5-733" fmla="*/ 327326 w 2897736"/>
                  <a:gd name="connsiteY5-734" fmla="*/ 786531 h 999126"/>
                  <a:gd name="connsiteX6-735" fmla="*/ 497553 w 2897736"/>
                  <a:gd name="connsiteY6-736" fmla="*/ 177952 h 999126"/>
                  <a:gd name="connsiteX7-737" fmla="*/ 2547274 w 2897736"/>
                  <a:gd name="connsiteY7-738" fmla="*/ 203034 h 999126"/>
                  <a:gd name="connsiteX8-739" fmla="*/ 2563016 w 2897736"/>
                  <a:gd name="connsiteY8-740" fmla="*/ 43386 h 999126"/>
                  <a:gd name="connsiteX0-741" fmla="*/ 2540058 w 2896482"/>
                  <a:gd name="connsiteY0-742" fmla="*/ 35215 h 1007333"/>
                  <a:gd name="connsiteX1-743" fmla="*/ 314507 w 2896482"/>
                  <a:gd name="connsiteY1-744" fmla="*/ 89856 h 1007333"/>
                  <a:gd name="connsiteX2-745" fmla="*/ 260850 w 2896482"/>
                  <a:gd name="connsiteY2-746" fmla="*/ 911980 h 1007333"/>
                  <a:gd name="connsiteX3-747" fmla="*/ 2614136 w 2896482"/>
                  <a:gd name="connsiteY3-748" fmla="*/ 982368 h 1007333"/>
                  <a:gd name="connsiteX4-749" fmla="*/ 2600091 w 2896482"/>
                  <a:gd name="connsiteY4-750" fmla="*/ 842063 h 1007333"/>
                  <a:gd name="connsiteX5-751" fmla="*/ 326072 w 2896482"/>
                  <a:gd name="connsiteY5-752" fmla="*/ 794738 h 1007333"/>
                  <a:gd name="connsiteX6-753" fmla="*/ 496299 w 2896482"/>
                  <a:gd name="connsiteY6-754" fmla="*/ 186159 h 1007333"/>
                  <a:gd name="connsiteX7-755" fmla="*/ 2546020 w 2896482"/>
                  <a:gd name="connsiteY7-756" fmla="*/ 211241 h 1007333"/>
                  <a:gd name="connsiteX8-757" fmla="*/ 2540058 w 2896482"/>
                  <a:gd name="connsiteY8-758" fmla="*/ 35215 h 1007333"/>
                  <a:gd name="connsiteX0-759" fmla="*/ 2425325 w 2890273"/>
                  <a:gd name="connsiteY0-760" fmla="*/ 43387 h 999127"/>
                  <a:gd name="connsiteX1-761" fmla="*/ 308298 w 2890273"/>
                  <a:gd name="connsiteY1-762" fmla="*/ 81650 h 999127"/>
                  <a:gd name="connsiteX2-763" fmla="*/ 254641 w 2890273"/>
                  <a:gd name="connsiteY2-764" fmla="*/ 903774 h 999127"/>
                  <a:gd name="connsiteX3-765" fmla="*/ 2607927 w 2890273"/>
                  <a:gd name="connsiteY3-766" fmla="*/ 974162 h 999127"/>
                  <a:gd name="connsiteX4-767" fmla="*/ 2593882 w 2890273"/>
                  <a:gd name="connsiteY4-768" fmla="*/ 833857 h 999127"/>
                  <a:gd name="connsiteX5-769" fmla="*/ 319863 w 2890273"/>
                  <a:gd name="connsiteY5-770" fmla="*/ 786532 h 999127"/>
                  <a:gd name="connsiteX6-771" fmla="*/ 490090 w 2890273"/>
                  <a:gd name="connsiteY6-772" fmla="*/ 177953 h 999127"/>
                  <a:gd name="connsiteX7-773" fmla="*/ 2539811 w 2890273"/>
                  <a:gd name="connsiteY7-774" fmla="*/ 203035 h 999127"/>
                  <a:gd name="connsiteX8-775" fmla="*/ 2425325 w 2890273"/>
                  <a:gd name="connsiteY8-776" fmla="*/ 43387 h 999127"/>
                  <a:gd name="connsiteX0-777" fmla="*/ 2425325 w 2890273"/>
                  <a:gd name="connsiteY0-778" fmla="*/ 41650 h 997390"/>
                  <a:gd name="connsiteX1-779" fmla="*/ 308298 w 2890273"/>
                  <a:gd name="connsiteY1-780" fmla="*/ 79913 h 997390"/>
                  <a:gd name="connsiteX2-781" fmla="*/ 254641 w 2890273"/>
                  <a:gd name="connsiteY2-782" fmla="*/ 902037 h 997390"/>
                  <a:gd name="connsiteX3-783" fmla="*/ 2607927 w 2890273"/>
                  <a:gd name="connsiteY3-784" fmla="*/ 972425 h 997390"/>
                  <a:gd name="connsiteX4-785" fmla="*/ 2593882 w 2890273"/>
                  <a:gd name="connsiteY4-786" fmla="*/ 832120 h 997390"/>
                  <a:gd name="connsiteX5-787" fmla="*/ 319863 w 2890273"/>
                  <a:gd name="connsiteY5-788" fmla="*/ 784795 h 997390"/>
                  <a:gd name="connsiteX6-789" fmla="*/ 490090 w 2890273"/>
                  <a:gd name="connsiteY6-790" fmla="*/ 176216 h 997390"/>
                  <a:gd name="connsiteX7-791" fmla="*/ 2590456 w 2890273"/>
                  <a:gd name="connsiteY7-792" fmla="*/ 168542 h 997390"/>
                  <a:gd name="connsiteX8-793" fmla="*/ 2425325 w 2890273"/>
                  <a:gd name="connsiteY8-794" fmla="*/ 41650 h 997390"/>
                  <a:gd name="connsiteX0-795" fmla="*/ 2425325 w 2832592"/>
                  <a:gd name="connsiteY0-796" fmla="*/ 41650 h 995337"/>
                  <a:gd name="connsiteX1-797" fmla="*/ 308298 w 2832592"/>
                  <a:gd name="connsiteY1-798" fmla="*/ 79913 h 995337"/>
                  <a:gd name="connsiteX2-799" fmla="*/ 254641 w 2832592"/>
                  <a:gd name="connsiteY2-800" fmla="*/ 902037 h 995337"/>
                  <a:gd name="connsiteX3-801" fmla="*/ 2607927 w 2832592"/>
                  <a:gd name="connsiteY3-802" fmla="*/ 972425 h 995337"/>
                  <a:gd name="connsiteX4-803" fmla="*/ 2478123 w 2832592"/>
                  <a:gd name="connsiteY4-804" fmla="*/ 864876 h 995337"/>
                  <a:gd name="connsiteX5-805" fmla="*/ 319863 w 2832592"/>
                  <a:gd name="connsiteY5-806" fmla="*/ 784795 h 995337"/>
                  <a:gd name="connsiteX6-807" fmla="*/ 490090 w 2832592"/>
                  <a:gd name="connsiteY6-808" fmla="*/ 176216 h 995337"/>
                  <a:gd name="connsiteX7-809" fmla="*/ 2590456 w 2832592"/>
                  <a:gd name="connsiteY7-810" fmla="*/ 168542 h 995337"/>
                  <a:gd name="connsiteX8-811" fmla="*/ 2425325 w 2832592"/>
                  <a:gd name="connsiteY8-812" fmla="*/ 41650 h 995337"/>
                  <a:gd name="connsiteX0-813" fmla="*/ 2425325 w 2842565"/>
                  <a:gd name="connsiteY0-814" fmla="*/ 41650 h 996874"/>
                  <a:gd name="connsiteX1-815" fmla="*/ 308298 w 2842565"/>
                  <a:gd name="connsiteY1-816" fmla="*/ 79913 h 996874"/>
                  <a:gd name="connsiteX2-817" fmla="*/ 254641 w 2842565"/>
                  <a:gd name="connsiteY2-818" fmla="*/ 902037 h 996874"/>
                  <a:gd name="connsiteX3-819" fmla="*/ 2607927 w 2842565"/>
                  <a:gd name="connsiteY3-820" fmla="*/ 972425 h 996874"/>
                  <a:gd name="connsiteX4-821" fmla="*/ 2499828 w 2842565"/>
                  <a:gd name="connsiteY4-822" fmla="*/ 840309 h 996874"/>
                  <a:gd name="connsiteX5-823" fmla="*/ 319863 w 2842565"/>
                  <a:gd name="connsiteY5-824" fmla="*/ 784795 h 996874"/>
                  <a:gd name="connsiteX6-825" fmla="*/ 490090 w 2842565"/>
                  <a:gd name="connsiteY6-826" fmla="*/ 176216 h 996874"/>
                  <a:gd name="connsiteX7-827" fmla="*/ 2590456 w 2842565"/>
                  <a:gd name="connsiteY7-828" fmla="*/ 168542 h 996874"/>
                  <a:gd name="connsiteX8-829" fmla="*/ 2425325 w 2842565"/>
                  <a:gd name="connsiteY8-830" fmla="*/ 41650 h 996874"/>
                  <a:gd name="connsiteX0-831" fmla="*/ 2425325 w 2804390"/>
                  <a:gd name="connsiteY0-832" fmla="*/ 41650 h 996874"/>
                  <a:gd name="connsiteX1-833" fmla="*/ 308298 w 2804390"/>
                  <a:gd name="connsiteY1-834" fmla="*/ 79913 h 996874"/>
                  <a:gd name="connsiteX2-835" fmla="*/ 254641 w 2804390"/>
                  <a:gd name="connsiteY2-836" fmla="*/ 902037 h 996874"/>
                  <a:gd name="connsiteX3-837" fmla="*/ 2607927 w 2804390"/>
                  <a:gd name="connsiteY3-838" fmla="*/ 972425 h 996874"/>
                  <a:gd name="connsiteX4-839" fmla="*/ 2499828 w 2804390"/>
                  <a:gd name="connsiteY4-840" fmla="*/ 840309 h 996874"/>
                  <a:gd name="connsiteX5-841" fmla="*/ 319863 w 2804390"/>
                  <a:gd name="connsiteY5-842" fmla="*/ 784795 h 996874"/>
                  <a:gd name="connsiteX6-843" fmla="*/ 490090 w 2804390"/>
                  <a:gd name="connsiteY6-844" fmla="*/ 176216 h 996874"/>
                  <a:gd name="connsiteX7-845" fmla="*/ 2590456 w 2804390"/>
                  <a:gd name="connsiteY7-846" fmla="*/ 168542 h 996874"/>
                  <a:gd name="connsiteX8-847" fmla="*/ 2425325 w 2804390"/>
                  <a:gd name="connsiteY8-848" fmla="*/ 41650 h 996874"/>
                  <a:gd name="connsiteX0-849" fmla="*/ 2470871 w 2849936"/>
                  <a:gd name="connsiteY0-850" fmla="*/ 41650 h 996874"/>
                  <a:gd name="connsiteX1-851" fmla="*/ 353844 w 2849936"/>
                  <a:gd name="connsiteY1-852" fmla="*/ 79913 h 996874"/>
                  <a:gd name="connsiteX2-853" fmla="*/ 300187 w 2849936"/>
                  <a:gd name="connsiteY2-854" fmla="*/ 902037 h 996874"/>
                  <a:gd name="connsiteX3-855" fmla="*/ 2653473 w 2849936"/>
                  <a:gd name="connsiteY3-856" fmla="*/ 972425 h 996874"/>
                  <a:gd name="connsiteX4-857" fmla="*/ 2545374 w 2849936"/>
                  <a:gd name="connsiteY4-858" fmla="*/ 840309 h 996874"/>
                  <a:gd name="connsiteX5-859" fmla="*/ 365409 w 2849936"/>
                  <a:gd name="connsiteY5-860" fmla="*/ 784795 h 996874"/>
                  <a:gd name="connsiteX6-861" fmla="*/ 535636 w 2849936"/>
                  <a:gd name="connsiteY6-862" fmla="*/ 176216 h 996874"/>
                  <a:gd name="connsiteX7-863" fmla="*/ 2636002 w 2849936"/>
                  <a:gd name="connsiteY7-864" fmla="*/ 168542 h 996874"/>
                  <a:gd name="connsiteX8-865" fmla="*/ 2470871 w 2849936"/>
                  <a:gd name="connsiteY8-866" fmla="*/ 41650 h 996874"/>
                  <a:gd name="connsiteX0-867" fmla="*/ 2425325 w 2804390"/>
                  <a:gd name="connsiteY0-868" fmla="*/ 41650 h 996874"/>
                  <a:gd name="connsiteX1-869" fmla="*/ 308298 w 2804390"/>
                  <a:gd name="connsiteY1-870" fmla="*/ 79913 h 996874"/>
                  <a:gd name="connsiteX2-871" fmla="*/ 254641 w 2804390"/>
                  <a:gd name="connsiteY2-872" fmla="*/ 902037 h 996874"/>
                  <a:gd name="connsiteX3-873" fmla="*/ 2607927 w 2804390"/>
                  <a:gd name="connsiteY3-874" fmla="*/ 972425 h 996874"/>
                  <a:gd name="connsiteX4-875" fmla="*/ 2499828 w 2804390"/>
                  <a:gd name="connsiteY4-876" fmla="*/ 840309 h 996874"/>
                  <a:gd name="connsiteX5-877" fmla="*/ 319863 w 2804390"/>
                  <a:gd name="connsiteY5-878" fmla="*/ 784795 h 996874"/>
                  <a:gd name="connsiteX6-879" fmla="*/ 490090 w 2804390"/>
                  <a:gd name="connsiteY6-880" fmla="*/ 176216 h 996874"/>
                  <a:gd name="connsiteX7-881" fmla="*/ 2590456 w 2804390"/>
                  <a:gd name="connsiteY7-882" fmla="*/ 168542 h 996874"/>
                  <a:gd name="connsiteX8-883" fmla="*/ 2425325 w 2804390"/>
                  <a:gd name="connsiteY8-884" fmla="*/ 41650 h 996874"/>
                  <a:gd name="connsiteX0-885" fmla="*/ 2425325 w 2842949"/>
                  <a:gd name="connsiteY0-886" fmla="*/ 41650 h 996874"/>
                  <a:gd name="connsiteX1-887" fmla="*/ 308298 w 2842949"/>
                  <a:gd name="connsiteY1-888" fmla="*/ 79913 h 996874"/>
                  <a:gd name="connsiteX2-889" fmla="*/ 254641 w 2842949"/>
                  <a:gd name="connsiteY2-890" fmla="*/ 902037 h 996874"/>
                  <a:gd name="connsiteX3-891" fmla="*/ 2607927 w 2842949"/>
                  <a:gd name="connsiteY3-892" fmla="*/ 972425 h 996874"/>
                  <a:gd name="connsiteX4-893" fmla="*/ 2499828 w 2842949"/>
                  <a:gd name="connsiteY4-894" fmla="*/ 840309 h 996874"/>
                  <a:gd name="connsiteX5-895" fmla="*/ 312628 w 2842949"/>
                  <a:gd name="connsiteY5-896" fmla="*/ 817552 h 996874"/>
                  <a:gd name="connsiteX6-897" fmla="*/ 490090 w 2842949"/>
                  <a:gd name="connsiteY6-898" fmla="*/ 176216 h 996874"/>
                  <a:gd name="connsiteX7-899" fmla="*/ 2590456 w 2842949"/>
                  <a:gd name="connsiteY7-900" fmla="*/ 168542 h 996874"/>
                  <a:gd name="connsiteX8-901" fmla="*/ 2425325 w 2842949"/>
                  <a:gd name="connsiteY8-902" fmla="*/ 41650 h 996874"/>
                  <a:gd name="connsiteX0-903" fmla="*/ 2425325 w 2842949"/>
                  <a:gd name="connsiteY0-904" fmla="*/ 41650 h 996874"/>
                  <a:gd name="connsiteX1-905" fmla="*/ 308298 w 2842949"/>
                  <a:gd name="connsiteY1-906" fmla="*/ 79913 h 996874"/>
                  <a:gd name="connsiteX2-907" fmla="*/ 254641 w 2842949"/>
                  <a:gd name="connsiteY2-908" fmla="*/ 902037 h 996874"/>
                  <a:gd name="connsiteX3-909" fmla="*/ 2607927 w 2842949"/>
                  <a:gd name="connsiteY3-910" fmla="*/ 972425 h 996874"/>
                  <a:gd name="connsiteX4-911" fmla="*/ 2499828 w 2842949"/>
                  <a:gd name="connsiteY4-912" fmla="*/ 840309 h 996874"/>
                  <a:gd name="connsiteX5-913" fmla="*/ 312628 w 2842949"/>
                  <a:gd name="connsiteY5-914" fmla="*/ 817552 h 996874"/>
                  <a:gd name="connsiteX6-915" fmla="*/ 490090 w 2842949"/>
                  <a:gd name="connsiteY6-916" fmla="*/ 176216 h 996874"/>
                  <a:gd name="connsiteX7-917" fmla="*/ 2590456 w 2842949"/>
                  <a:gd name="connsiteY7-918" fmla="*/ 168542 h 996874"/>
                  <a:gd name="connsiteX8-919" fmla="*/ 2425325 w 2842949"/>
                  <a:gd name="connsiteY8-920" fmla="*/ 41650 h 996874"/>
                  <a:gd name="connsiteX0-921" fmla="*/ 2425325 w 2842949"/>
                  <a:gd name="connsiteY0-922" fmla="*/ 41650 h 996874"/>
                  <a:gd name="connsiteX1-923" fmla="*/ 308298 w 2842949"/>
                  <a:gd name="connsiteY1-924" fmla="*/ 79913 h 996874"/>
                  <a:gd name="connsiteX2-925" fmla="*/ 254641 w 2842949"/>
                  <a:gd name="connsiteY2-926" fmla="*/ 902037 h 996874"/>
                  <a:gd name="connsiteX3-927" fmla="*/ 2607927 w 2842949"/>
                  <a:gd name="connsiteY3-928" fmla="*/ 972425 h 996874"/>
                  <a:gd name="connsiteX4-929" fmla="*/ 2499828 w 2842949"/>
                  <a:gd name="connsiteY4-930" fmla="*/ 840309 h 996874"/>
                  <a:gd name="connsiteX5-931" fmla="*/ 312628 w 2842949"/>
                  <a:gd name="connsiteY5-932" fmla="*/ 817552 h 996874"/>
                  <a:gd name="connsiteX6-933" fmla="*/ 490090 w 2842949"/>
                  <a:gd name="connsiteY6-934" fmla="*/ 176216 h 996874"/>
                  <a:gd name="connsiteX7-935" fmla="*/ 2590456 w 2842949"/>
                  <a:gd name="connsiteY7-936" fmla="*/ 168542 h 996874"/>
                  <a:gd name="connsiteX8-937" fmla="*/ 2425325 w 2842949"/>
                  <a:gd name="connsiteY8-938" fmla="*/ 41650 h 996874"/>
                  <a:gd name="connsiteX0-939" fmla="*/ 2425325 w 2842949"/>
                  <a:gd name="connsiteY0-940" fmla="*/ 41650 h 996874"/>
                  <a:gd name="connsiteX1-941" fmla="*/ 308298 w 2842949"/>
                  <a:gd name="connsiteY1-942" fmla="*/ 79913 h 996874"/>
                  <a:gd name="connsiteX2-943" fmla="*/ 254641 w 2842949"/>
                  <a:gd name="connsiteY2-944" fmla="*/ 902037 h 996874"/>
                  <a:gd name="connsiteX3-945" fmla="*/ 2607927 w 2842949"/>
                  <a:gd name="connsiteY3-946" fmla="*/ 972425 h 996874"/>
                  <a:gd name="connsiteX4-947" fmla="*/ 2499828 w 2842949"/>
                  <a:gd name="connsiteY4-948" fmla="*/ 840309 h 996874"/>
                  <a:gd name="connsiteX5-949" fmla="*/ 312628 w 2842949"/>
                  <a:gd name="connsiteY5-950" fmla="*/ 817552 h 996874"/>
                  <a:gd name="connsiteX6-951" fmla="*/ 490090 w 2842949"/>
                  <a:gd name="connsiteY6-952" fmla="*/ 176216 h 996874"/>
                  <a:gd name="connsiteX7-953" fmla="*/ 2590456 w 2842949"/>
                  <a:gd name="connsiteY7-954" fmla="*/ 168542 h 996874"/>
                  <a:gd name="connsiteX8-955" fmla="*/ 2425325 w 2842949"/>
                  <a:gd name="connsiteY8-956" fmla="*/ 41650 h 99687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45" y="connsiteY8-146"/>
                  </a:cxn>
                </a:cxnLst>
                <a:rect l="l" t="t" r="r" b="b"/>
                <a:pathLst>
                  <a:path w="2842949" h="996874">
                    <a:moveTo>
                      <a:pt x="2425325" y="41650"/>
                    </a:moveTo>
                    <a:cubicBezTo>
                      <a:pt x="2044965" y="26879"/>
                      <a:pt x="670079" y="-63485"/>
                      <a:pt x="308298" y="79913"/>
                    </a:cubicBezTo>
                    <a:cubicBezTo>
                      <a:pt x="-53483" y="223311"/>
                      <a:pt x="-128631" y="753285"/>
                      <a:pt x="254641" y="902037"/>
                    </a:cubicBezTo>
                    <a:cubicBezTo>
                      <a:pt x="637913" y="1050789"/>
                      <a:pt x="2233729" y="982713"/>
                      <a:pt x="2607927" y="972425"/>
                    </a:cubicBezTo>
                    <a:cubicBezTo>
                      <a:pt x="2982125" y="962137"/>
                      <a:pt x="2882378" y="866121"/>
                      <a:pt x="2499828" y="840309"/>
                    </a:cubicBezTo>
                    <a:cubicBezTo>
                      <a:pt x="2117278" y="814497"/>
                      <a:pt x="484603" y="874273"/>
                      <a:pt x="312628" y="817552"/>
                    </a:cubicBezTo>
                    <a:cubicBezTo>
                      <a:pt x="140653" y="760831"/>
                      <a:pt x="111658" y="278925"/>
                      <a:pt x="490090" y="176216"/>
                    </a:cubicBezTo>
                    <a:cubicBezTo>
                      <a:pt x="887880" y="93558"/>
                      <a:pt x="2267917" y="190970"/>
                      <a:pt x="2590456" y="168542"/>
                    </a:cubicBezTo>
                    <a:cubicBezTo>
                      <a:pt x="2912995" y="146114"/>
                      <a:pt x="2805685" y="56421"/>
                      <a:pt x="2425325" y="41650"/>
                    </a:cubicBezTo>
                    <a:close/>
                  </a:path>
                </a:pathLst>
              </a:custGeom>
              <a:solidFill>
                <a:schemeClr val="bg1"/>
              </a:solidFill>
              <a:ln w="28575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6" name="Freeform 43"/>
            <p:cNvSpPr/>
            <p:nvPr/>
          </p:nvSpPr>
          <p:spPr bwMode="auto">
            <a:xfrm>
              <a:off x="5047645" y="2892970"/>
              <a:ext cx="187860" cy="346008"/>
            </a:xfrm>
            <a:custGeom>
              <a:avLst/>
              <a:gdLst>
                <a:gd name="T0" fmla="*/ 0 w 152"/>
                <a:gd name="T1" fmla="*/ 202 h 202"/>
                <a:gd name="T2" fmla="*/ 76 w 152"/>
                <a:gd name="T3" fmla="*/ 145 h 202"/>
                <a:gd name="T4" fmla="*/ 152 w 152"/>
                <a:gd name="T5" fmla="*/ 202 h 202"/>
                <a:gd name="T6" fmla="*/ 152 w 152"/>
                <a:gd name="T7" fmla="*/ 0 h 202"/>
                <a:gd name="T8" fmla="*/ 0 w 152"/>
                <a:gd name="T9" fmla="*/ 0 h 202"/>
                <a:gd name="T10" fmla="*/ 0 w 152"/>
                <a:gd name="T11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202">
                  <a:moveTo>
                    <a:pt x="0" y="202"/>
                  </a:moveTo>
                  <a:lnTo>
                    <a:pt x="76" y="145"/>
                  </a:lnTo>
                  <a:lnTo>
                    <a:pt x="152" y="202"/>
                  </a:lnTo>
                  <a:lnTo>
                    <a:pt x="152" y="0"/>
                  </a:lnTo>
                  <a:lnTo>
                    <a:pt x="0" y="0"/>
                  </a:lnTo>
                  <a:lnTo>
                    <a:pt x="0" y="202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任意多边形 16"/>
            <p:cNvSpPr/>
            <p:nvPr/>
          </p:nvSpPr>
          <p:spPr>
            <a:xfrm>
              <a:off x="4925575" y="2891780"/>
              <a:ext cx="432000" cy="2381"/>
            </a:xfrm>
            <a:custGeom>
              <a:avLst/>
              <a:gdLst>
                <a:gd name="connsiteX0" fmla="*/ 0 w 333375"/>
                <a:gd name="connsiteY0" fmla="*/ 0 h 2381"/>
                <a:gd name="connsiteX1" fmla="*/ 333375 w 333375"/>
                <a:gd name="connsiteY1" fmla="*/ 2381 h 2381"/>
                <a:gd name="connsiteX2" fmla="*/ 333375 w 333375"/>
                <a:gd name="connsiteY2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75" h="2381">
                  <a:moveTo>
                    <a:pt x="0" y="0"/>
                  </a:moveTo>
                  <a:lnTo>
                    <a:pt x="333375" y="2381"/>
                  </a:lnTo>
                  <a:lnTo>
                    <a:pt x="333375" y="2381"/>
                  </a:lnTo>
                </a:path>
              </a:pathLst>
            </a:custGeom>
            <a:noFill/>
            <a:ln w="1905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6" name="文本框 25"/>
          <p:cNvSpPr txBox="1"/>
          <p:nvPr/>
        </p:nvSpPr>
        <p:spPr>
          <a:xfrm>
            <a:off x="7148165" y="2033200"/>
            <a:ext cx="20810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b="1" spc="-3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【</a:t>
            </a:r>
            <a:r>
              <a:rPr lang="zh-CN" altLang="en-US" sz="2400" b="1" spc="-3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我是小标题</a:t>
            </a:r>
            <a:r>
              <a:rPr lang="en-US" altLang="zh-CN" sz="2400" b="1" spc="-3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】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7239819" y="2403222"/>
            <a:ext cx="290514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7797200" y="4468286"/>
            <a:ext cx="20810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b="1" spc="-3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【</a:t>
            </a:r>
            <a:r>
              <a:rPr lang="zh-CN" altLang="en-US" sz="2400" b="1" spc="-3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我是小标题</a:t>
            </a:r>
            <a:r>
              <a:rPr lang="en-US" altLang="zh-CN" sz="2400" b="1" spc="-3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】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7888854" y="4838308"/>
            <a:ext cx="290514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0" name="文本框 29"/>
          <p:cNvSpPr txBox="1"/>
          <p:nvPr/>
        </p:nvSpPr>
        <p:spPr>
          <a:xfrm>
            <a:off x="1691786" y="3205906"/>
            <a:ext cx="20810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2400" b="1" spc="-3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【</a:t>
            </a:r>
            <a:r>
              <a:rPr lang="zh-CN" altLang="en-US" sz="2400" b="1" spc="-3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我是小标题</a:t>
            </a:r>
            <a:r>
              <a:rPr lang="en-US" altLang="zh-CN" sz="2400" b="1" spc="-3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】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787037" y="3616771"/>
            <a:ext cx="290514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2" name="任意多边形 31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任意多边形 32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任意多边形 33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任意多边形 34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6" name="组合 35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37" name="图片 36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38" name="任意多边形 37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9" name="矩形 38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40" name="组合 39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41" name="图片 40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42" name="任意多边形 41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 rot="10800000">
            <a:off x="1376613" y="1673352"/>
            <a:ext cx="2436434" cy="361759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6" name="任意多边形 5"/>
          <p:cNvSpPr/>
          <p:nvPr/>
        </p:nvSpPr>
        <p:spPr>
          <a:xfrm rot="10473034">
            <a:off x="3101717" y="2130785"/>
            <a:ext cx="752829" cy="1354058"/>
          </a:xfrm>
          <a:custGeom>
            <a:avLst/>
            <a:gdLst>
              <a:gd name="connsiteX0" fmla="*/ 0 w 653729"/>
              <a:gd name="connsiteY0" fmla="*/ 1171914 h 1175814"/>
              <a:gd name="connsiteX1" fmla="*/ 111799 w 653729"/>
              <a:gd name="connsiteY1" fmla="*/ 0 h 1175814"/>
              <a:gd name="connsiteX2" fmla="*/ 201757 w 653729"/>
              <a:gd name="connsiteY2" fmla="*/ 19664 h 1175814"/>
              <a:gd name="connsiteX3" fmla="*/ 652339 w 653729"/>
              <a:gd name="connsiteY3" fmla="*/ 602947 h 1175814"/>
              <a:gd name="connsiteX4" fmla="*/ 58254 w 653729"/>
              <a:gd name="connsiteY4" fmla="*/ 1175814 h 1175814"/>
              <a:gd name="connsiteX5" fmla="*/ 0 w 653729"/>
              <a:gd name="connsiteY5" fmla="*/ 1171914 h 1175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729" h="1175814">
                <a:moveTo>
                  <a:pt x="0" y="1171914"/>
                </a:moveTo>
                <a:lnTo>
                  <a:pt x="111799" y="0"/>
                </a:lnTo>
                <a:lnTo>
                  <a:pt x="201757" y="19664"/>
                </a:lnTo>
                <a:cubicBezTo>
                  <a:pt x="462411" y="91803"/>
                  <a:pt x="672914" y="336700"/>
                  <a:pt x="652339" y="602947"/>
                </a:cubicBezTo>
                <a:cubicBezTo>
                  <a:pt x="631764" y="869194"/>
                  <a:pt x="386358" y="1175814"/>
                  <a:pt x="58254" y="1175814"/>
                </a:cubicBezTo>
                <a:lnTo>
                  <a:pt x="0" y="1171914"/>
                </a:ln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0" name="矩形 9"/>
          <p:cNvSpPr/>
          <p:nvPr/>
        </p:nvSpPr>
        <p:spPr>
          <a:xfrm>
            <a:off x="1536011" y="3326478"/>
            <a:ext cx="2176454" cy="16610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6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6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1849910" y="272709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Freeform 30"/>
          <p:cNvSpPr>
            <a:spLocks noEditPoints="1"/>
          </p:cNvSpPr>
          <p:nvPr/>
        </p:nvSpPr>
        <p:spPr bwMode="auto">
          <a:xfrm>
            <a:off x="1579018" y="280293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" name="文本框 12"/>
          <p:cNvSpPr txBox="1"/>
          <p:nvPr/>
        </p:nvSpPr>
        <p:spPr>
          <a:xfrm>
            <a:off x="3267654" y="2107830"/>
            <a:ext cx="5826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4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3058477" y="2733000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任意多边形 14"/>
          <p:cNvSpPr/>
          <p:nvPr/>
        </p:nvSpPr>
        <p:spPr>
          <a:xfrm rot="10800000">
            <a:off x="4837078" y="1673352"/>
            <a:ext cx="2436434" cy="361759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6" name="任意多边形 15"/>
          <p:cNvSpPr/>
          <p:nvPr/>
        </p:nvSpPr>
        <p:spPr>
          <a:xfrm rot="10473034">
            <a:off x="6562182" y="2130785"/>
            <a:ext cx="752829" cy="1354058"/>
          </a:xfrm>
          <a:custGeom>
            <a:avLst/>
            <a:gdLst>
              <a:gd name="connsiteX0" fmla="*/ 0 w 653729"/>
              <a:gd name="connsiteY0" fmla="*/ 1171914 h 1175814"/>
              <a:gd name="connsiteX1" fmla="*/ 111799 w 653729"/>
              <a:gd name="connsiteY1" fmla="*/ 0 h 1175814"/>
              <a:gd name="connsiteX2" fmla="*/ 201757 w 653729"/>
              <a:gd name="connsiteY2" fmla="*/ 19664 h 1175814"/>
              <a:gd name="connsiteX3" fmla="*/ 652339 w 653729"/>
              <a:gd name="connsiteY3" fmla="*/ 602947 h 1175814"/>
              <a:gd name="connsiteX4" fmla="*/ 58254 w 653729"/>
              <a:gd name="connsiteY4" fmla="*/ 1175814 h 1175814"/>
              <a:gd name="connsiteX5" fmla="*/ 0 w 653729"/>
              <a:gd name="connsiteY5" fmla="*/ 1171914 h 1175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729" h="1175814">
                <a:moveTo>
                  <a:pt x="0" y="1171914"/>
                </a:moveTo>
                <a:lnTo>
                  <a:pt x="111799" y="0"/>
                </a:lnTo>
                <a:lnTo>
                  <a:pt x="201757" y="19664"/>
                </a:lnTo>
                <a:cubicBezTo>
                  <a:pt x="462411" y="91803"/>
                  <a:pt x="672914" y="336700"/>
                  <a:pt x="652339" y="602947"/>
                </a:cubicBezTo>
                <a:cubicBezTo>
                  <a:pt x="631764" y="869194"/>
                  <a:pt x="386358" y="1175814"/>
                  <a:pt x="58254" y="1175814"/>
                </a:cubicBezTo>
                <a:lnTo>
                  <a:pt x="0" y="1171914"/>
                </a:ln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4996476" y="3326478"/>
            <a:ext cx="2176454" cy="16610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6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6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5310375" y="272709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" name="Freeform 30"/>
          <p:cNvSpPr>
            <a:spLocks noEditPoints="1"/>
          </p:cNvSpPr>
          <p:nvPr/>
        </p:nvSpPr>
        <p:spPr bwMode="auto">
          <a:xfrm>
            <a:off x="5039483" y="280293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文本框 19"/>
          <p:cNvSpPr txBox="1"/>
          <p:nvPr/>
        </p:nvSpPr>
        <p:spPr>
          <a:xfrm>
            <a:off x="6728119" y="2107830"/>
            <a:ext cx="5826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4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6518942" y="2733000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任意多边形 21"/>
          <p:cNvSpPr/>
          <p:nvPr/>
        </p:nvSpPr>
        <p:spPr>
          <a:xfrm rot="10800000">
            <a:off x="8186932" y="1673352"/>
            <a:ext cx="2436434" cy="361759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3" name="任意多边形 22"/>
          <p:cNvSpPr/>
          <p:nvPr/>
        </p:nvSpPr>
        <p:spPr>
          <a:xfrm rot="10473034">
            <a:off x="9912036" y="2130785"/>
            <a:ext cx="752829" cy="1354058"/>
          </a:xfrm>
          <a:custGeom>
            <a:avLst/>
            <a:gdLst>
              <a:gd name="connsiteX0" fmla="*/ 0 w 653729"/>
              <a:gd name="connsiteY0" fmla="*/ 1171914 h 1175814"/>
              <a:gd name="connsiteX1" fmla="*/ 111799 w 653729"/>
              <a:gd name="connsiteY1" fmla="*/ 0 h 1175814"/>
              <a:gd name="connsiteX2" fmla="*/ 201757 w 653729"/>
              <a:gd name="connsiteY2" fmla="*/ 19664 h 1175814"/>
              <a:gd name="connsiteX3" fmla="*/ 652339 w 653729"/>
              <a:gd name="connsiteY3" fmla="*/ 602947 h 1175814"/>
              <a:gd name="connsiteX4" fmla="*/ 58254 w 653729"/>
              <a:gd name="connsiteY4" fmla="*/ 1175814 h 1175814"/>
              <a:gd name="connsiteX5" fmla="*/ 0 w 653729"/>
              <a:gd name="connsiteY5" fmla="*/ 1171914 h 1175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729" h="1175814">
                <a:moveTo>
                  <a:pt x="0" y="1171914"/>
                </a:moveTo>
                <a:lnTo>
                  <a:pt x="111799" y="0"/>
                </a:lnTo>
                <a:lnTo>
                  <a:pt x="201757" y="19664"/>
                </a:lnTo>
                <a:cubicBezTo>
                  <a:pt x="462411" y="91803"/>
                  <a:pt x="672914" y="336700"/>
                  <a:pt x="652339" y="602947"/>
                </a:cubicBezTo>
                <a:cubicBezTo>
                  <a:pt x="631764" y="869194"/>
                  <a:pt x="386358" y="1175814"/>
                  <a:pt x="58254" y="1175814"/>
                </a:cubicBezTo>
                <a:lnTo>
                  <a:pt x="0" y="1171914"/>
                </a:ln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8346330" y="3326478"/>
            <a:ext cx="2176454" cy="16610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6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6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8660229" y="2754527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" name="Freeform 30"/>
          <p:cNvSpPr>
            <a:spLocks noEditPoints="1"/>
          </p:cNvSpPr>
          <p:nvPr/>
        </p:nvSpPr>
        <p:spPr bwMode="auto">
          <a:xfrm>
            <a:off x="8389337" y="280293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文本框 26"/>
          <p:cNvSpPr txBox="1"/>
          <p:nvPr/>
        </p:nvSpPr>
        <p:spPr>
          <a:xfrm>
            <a:off x="10077973" y="2107830"/>
            <a:ext cx="5826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4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9868796" y="2733000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30" name="直接连接符 29"/>
          <p:cNvCxnSpPr/>
          <p:nvPr/>
        </p:nvCxnSpPr>
        <p:spPr>
          <a:xfrm>
            <a:off x="1606450" y="3252768"/>
            <a:ext cx="1325880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/>
          <p:cNvCxnSpPr/>
          <p:nvPr/>
        </p:nvCxnSpPr>
        <p:spPr>
          <a:xfrm>
            <a:off x="5132986" y="3256368"/>
            <a:ext cx="1325880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/>
          <p:cNvCxnSpPr/>
          <p:nvPr/>
        </p:nvCxnSpPr>
        <p:spPr>
          <a:xfrm>
            <a:off x="8480777" y="3274656"/>
            <a:ext cx="1325880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任意多边形 28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任意多边形 32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任意多边形 33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任意多边形 34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6" name="组合 35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37" name="图片 36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38" name="任意多边形 37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9" name="矩形 38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40" name="组合 39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41" name="图片 40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42" name="任意多边形 41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任意多边形 11"/>
          <p:cNvSpPr/>
          <p:nvPr/>
        </p:nvSpPr>
        <p:spPr>
          <a:xfrm>
            <a:off x="5585967" y="5291715"/>
            <a:ext cx="967711" cy="1008501"/>
          </a:xfrm>
          <a:custGeom>
            <a:avLst/>
            <a:gdLst>
              <a:gd name="connsiteX0" fmla="*/ 0 w 957072"/>
              <a:gd name="connsiteY0" fmla="*/ 0 h 938784"/>
              <a:gd name="connsiteX1" fmla="*/ 957072 w 957072"/>
              <a:gd name="connsiteY1" fmla="*/ 12192 h 938784"/>
              <a:gd name="connsiteX2" fmla="*/ 499872 w 957072"/>
              <a:gd name="connsiteY2" fmla="*/ 938784 h 938784"/>
              <a:gd name="connsiteX3" fmla="*/ 0 w 957072"/>
              <a:gd name="connsiteY3" fmla="*/ 0 h 938784"/>
              <a:gd name="connsiteX0-1" fmla="*/ 9218 w 966290"/>
              <a:gd name="connsiteY0-2" fmla="*/ 110640 h 1049424"/>
              <a:gd name="connsiteX1-3" fmla="*/ 966290 w 966290"/>
              <a:gd name="connsiteY1-4" fmla="*/ 122832 h 1049424"/>
              <a:gd name="connsiteX2-5" fmla="*/ 509090 w 966290"/>
              <a:gd name="connsiteY2-6" fmla="*/ 1049424 h 1049424"/>
              <a:gd name="connsiteX3-7" fmla="*/ 9218 w 966290"/>
              <a:gd name="connsiteY3-8" fmla="*/ 110640 h 1049424"/>
              <a:gd name="connsiteX0-9" fmla="*/ 905 w 957977"/>
              <a:gd name="connsiteY0-10" fmla="*/ 74386 h 1013170"/>
              <a:gd name="connsiteX1-11" fmla="*/ 957977 w 957977"/>
              <a:gd name="connsiteY1-12" fmla="*/ 86578 h 1013170"/>
              <a:gd name="connsiteX2-13" fmla="*/ 500777 w 957977"/>
              <a:gd name="connsiteY2-14" fmla="*/ 1013170 h 1013170"/>
              <a:gd name="connsiteX3-15" fmla="*/ 905 w 957977"/>
              <a:gd name="connsiteY3-16" fmla="*/ 74386 h 1013170"/>
              <a:gd name="connsiteX0-17" fmla="*/ 905 w 957977"/>
              <a:gd name="connsiteY0-18" fmla="*/ 49029 h 987813"/>
              <a:gd name="connsiteX1-19" fmla="*/ 957977 w 957977"/>
              <a:gd name="connsiteY1-20" fmla="*/ 61221 h 987813"/>
              <a:gd name="connsiteX2-21" fmla="*/ 500777 w 957977"/>
              <a:gd name="connsiteY2-22" fmla="*/ 987813 h 987813"/>
              <a:gd name="connsiteX3-23" fmla="*/ 905 w 957977"/>
              <a:gd name="connsiteY3-24" fmla="*/ 49029 h 987813"/>
              <a:gd name="connsiteX0-25" fmla="*/ 9087 w 966159"/>
              <a:gd name="connsiteY0-26" fmla="*/ 49029 h 1042503"/>
              <a:gd name="connsiteX1-27" fmla="*/ 966159 w 966159"/>
              <a:gd name="connsiteY1-28" fmla="*/ 61221 h 1042503"/>
              <a:gd name="connsiteX2-29" fmla="*/ 508959 w 966159"/>
              <a:gd name="connsiteY2-30" fmla="*/ 987813 h 1042503"/>
              <a:gd name="connsiteX3-31" fmla="*/ 9087 w 966159"/>
              <a:gd name="connsiteY3-32" fmla="*/ 49029 h 1042503"/>
              <a:gd name="connsiteX0-33" fmla="*/ 8207 w 965279"/>
              <a:gd name="connsiteY0-34" fmla="*/ 49029 h 988155"/>
              <a:gd name="connsiteX1-35" fmla="*/ 965279 w 965279"/>
              <a:gd name="connsiteY1-36" fmla="*/ 61221 h 988155"/>
              <a:gd name="connsiteX2-37" fmla="*/ 508079 w 965279"/>
              <a:gd name="connsiteY2-38" fmla="*/ 987813 h 988155"/>
              <a:gd name="connsiteX3-39" fmla="*/ 8207 w 965279"/>
              <a:gd name="connsiteY3-40" fmla="*/ 49029 h 988155"/>
              <a:gd name="connsiteX0-41" fmla="*/ 8944 w 966016"/>
              <a:gd name="connsiteY0-42" fmla="*/ 91202 h 1045562"/>
              <a:gd name="connsiteX1-43" fmla="*/ 966016 w 966016"/>
              <a:gd name="connsiteY1-44" fmla="*/ 103394 h 1045562"/>
              <a:gd name="connsiteX2-45" fmla="*/ 493576 w 966016"/>
              <a:gd name="connsiteY2-46" fmla="*/ 1045226 h 1045562"/>
              <a:gd name="connsiteX3-47" fmla="*/ 8944 w 966016"/>
              <a:gd name="connsiteY3-48" fmla="*/ 91202 h 1045562"/>
              <a:gd name="connsiteX0-49" fmla="*/ 8944 w 966016"/>
              <a:gd name="connsiteY0-50" fmla="*/ 91202 h 1045562"/>
              <a:gd name="connsiteX1-51" fmla="*/ 966016 w 966016"/>
              <a:gd name="connsiteY1-52" fmla="*/ 103394 h 1045562"/>
              <a:gd name="connsiteX2-53" fmla="*/ 493576 w 966016"/>
              <a:gd name="connsiteY2-54" fmla="*/ 1045226 h 1045562"/>
              <a:gd name="connsiteX3-55" fmla="*/ 8944 w 966016"/>
              <a:gd name="connsiteY3-56" fmla="*/ 91202 h 1045562"/>
              <a:gd name="connsiteX0-57" fmla="*/ 8944 w 966016"/>
              <a:gd name="connsiteY0-58" fmla="*/ 66025 h 1020385"/>
              <a:gd name="connsiteX1-59" fmla="*/ 966016 w 966016"/>
              <a:gd name="connsiteY1-60" fmla="*/ 78217 h 1020385"/>
              <a:gd name="connsiteX2-61" fmla="*/ 493576 w 966016"/>
              <a:gd name="connsiteY2-62" fmla="*/ 1020049 h 1020385"/>
              <a:gd name="connsiteX3-63" fmla="*/ 8944 w 966016"/>
              <a:gd name="connsiteY3-64" fmla="*/ 66025 h 1020385"/>
              <a:gd name="connsiteX0-65" fmla="*/ 0 w 957072"/>
              <a:gd name="connsiteY0-66" fmla="*/ 66025 h 1020385"/>
              <a:gd name="connsiteX1-67" fmla="*/ 957072 w 957072"/>
              <a:gd name="connsiteY1-68" fmla="*/ 78217 h 1020385"/>
              <a:gd name="connsiteX2-69" fmla="*/ 484632 w 957072"/>
              <a:gd name="connsiteY2-70" fmla="*/ 1020049 h 1020385"/>
              <a:gd name="connsiteX3-71" fmla="*/ 91440 w 957072"/>
              <a:gd name="connsiteY3-72" fmla="*/ 157465 h 1020385"/>
              <a:gd name="connsiteX0-73" fmla="*/ 0 w 957072"/>
              <a:gd name="connsiteY0-74" fmla="*/ 66025 h 1020385"/>
              <a:gd name="connsiteX1-75" fmla="*/ 957072 w 957072"/>
              <a:gd name="connsiteY1-76" fmla="*/ 78217 h 1020385"/>
              <a:gd name="connsiteX2-77" fmla="*/ 484632 w 957072"/>
              <a:gd name="connsiteY2-78" fmla="*/ 1020049 h 1020385"/>
              <a:gd name="connsiteX3-79" fmla="*/ 91440 w 957072"/>
              <a:gd name="connsiteY3-80" fmla="*/ 157465 h 1020385"/>
              <a:gd name="connsiteX0-81" fmla="*/ 0 w 957072"/>
              <a:gd name="connsiteY0-82" fmla="*/ 66025 h 1020412"/>
              <a:gd name="connsiteX1-83" fmla="*/ 957072 w 957072"/>
              <a:gd name="connsiteY1-84" fmla="*/ 78217 h 1020412"/>
              <a:gd name="connsiteX2-85" fmla="*/ 484632 w 957072"/>
              <a:gd name="connsiteY2-86" fmla="*/ 1020049 h 1020412"/>
              <a:gd name="connsiteX3-87" fmla="*/ 91440 w 957072"/>
              <a:gd name="connsiteY3-88" fmla="*/ 157465 h 1020412"/>
              <a:gd name="connsiteX0-89" fmla="*/ 10160 w 967232"/>
              <a:gd name="connsiteY0-90" fmla="*/ 66025 h 1020178"/>
              <a:gd name="connsiteX1-91" fmla="*/ 967232 w 967232"/>
              <a:gd name="connsiteY1-92" fmla="*/ 78217 h 1020178"/>
              <a:gd name="connsiteX2-93" fmla="*/ 494792 w 967232"/>
              <a:gd name="connsiteY2-94" fmla="*/ 1020049 h 1020178"/>
              <a:gd name="connsiteX3-95" fmla="*/ 0 w 967232"/>
              <a:gd name="connsiteY3-96" fmla="*/ 147305 h 1020178"/>
              <a:gd name="connsiteX0-97" fmla="*/ 10160 w 967232"/>
              <a:gd name="connsiteY0-98" fmla="*/ 66025 h 1020178"/>
              <a:gd name="connsiteX1-99" fmla="*/ 967232 w 967232"/>
              <a:gd name="connsiteY1-100" fmla="*/ 78217 h 1020178"/>
              <a:gd name="connsiteX2-101" fmla="*/ 494792 w 967232"/>
              <a:gd name="connsiteY2-102" fmla="*/ 1020049 h 1020178"/>
              <a:gd name="connsiteX3-103" fmla="*/ 0 w 967232"/>
              <a:gd name="connsiteY3-104" fmla="*/ 147305 h 1020178"/>
              <a:gd name="connsiteX0-105" fmla="*/ 10160 w 967232"/>
              <a:gd name="connsiteY0-106" fmla="*/ 66025 h 1020049"/>
              <a:gd name="connsiteX1-107" fmla="*/ 967232 w 967232"/>
              <a:gd name="connsiteY1-108" fmla="*/ 78217 h 1020049"/>
              <a:gd name="connsiteX2-109" fmla="*/ 494792 w 967232"/>
              <a:gd name="connsiteY2-110" fmla="*/ 1020049 h 1020049"/>
              <a:gd name="connsiteX3-111" fmla="*/ 0 w 967232"/>
              <a:gd name="connsiteY3-112" fmla="*/ 147305 h 1020049"/>
              <a:gd name="connsiteX0-113" fmla="*/ 10160 w 967232"/>
              <a:gd name="connsiteY0-114" fmla="*/ 66025 h 1020049"/>
              <a:gd name="connsiteX1-115" fmla="*/ 967232 w 967232"/>
              <a:gd name="connsiteY1-116" fmla="*/ 78217 h 1020049"/>
              <a:gd name="connsiteX2-117" fmla="*/ 494792 w 967232"/>
              <a:gd name="connsiteY2-118" fmla="*/ 1020049 h 1020049"/>
              <a:gd name="connsiteX3-119" fmla="*/ 0 w 967232"/>
              <a:gd name="connsiteY3-120" fmla="*/ 147305 h 1020049"/>
              <a:gd name="connsiteX0-121" fmla="*/ 10160 w 982888"/>
              <a:gd name="connsiteY0-122" fmla="*/ 153180 h 1107204"/>
              <a:gd name="connsiteX1-123" fmla="*/ 967232 w 982888"/>
              <a:gd name="connsiteY1-124" fmla="*/ 165372 h 1107204"/>
              <a:gd name="connsiteX2-125" fmla="*/ 494792 w 982888"/>
              <a:gd name="connsiteY2-126" fmla="*/ 1107204 h 1107204"/>
              <a:gd name="connsiteX3-127" fmla="*/ 0 w 982888"/>
              <a:gd name="connsiteY3-128" fmla="*/ 234460 h 1107204"/>
              <a:gd name="connsiteX0-129" fmla="*/ 10160 w 967711"/>
              <a:gd name="connsiteY0-130" fmla="*/ 54477 h 1008501"/>
              <a:gd name="connsiteX1-131" fmla="*/ 967232 w 967711"/>
              <a:gd name="connsiteY1-132" fmla="*/ 66669 h 1008501"/>
              <a:gd name="connsiteX2-133" fmla="*/ 494792 w 967711"/>
              <a:gd name="connsiteY2-134" fmla="*/ 1008501 h 1008501"/>
              <a:gd name="connsiteX3-135" fmla="*/ 0 w 967711"/>
              <a:gd name="connsiteY3-136" fmla="*/ 135757 h 1008501"/>
              <a:gd name="connsiteX0-137" fmla="*/ 10160 w 967711"/>
              <a:gd name="connsiteY0-138" fmla="*/ 54477 h 1008501"/>
              <a:gd name="connsiteX1-139" fmla="*/ 967232 w 967711"/>
              <a:gd name="connsiteY1-140" fmla="*/ 66669 h 1008501"/>
              <a:gd name="connsiteX2-141" fmla="*/ 494792 w 967711"/>
              <a:gd name="connsiteY2-142" fmla="*/ 1008501 h 1008501"/>
              <a:gd name="connsiteX3-143" fmla="*/ 0 w 967711"/>
              <a:gd name="connsiteY3-144" fmla="*/ 135757 h 100850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967711" h="1008501">
                <a:moveTo>
                  <a:pt x="10160" y="54477"/>
                </a:moveTo>
                <a:cubicBezTo>
                  <a:pt x="111760" y="-41535"/>
                  <a:pt x="951992" y="6725"/>
                  <a:pt x="967232" y="66669"/>
                </a:cubicBezTo>
                <a:cubicBezTo>
                  <a:pt x="982472" y="126613"/>
                  <a:pt x="630597" y="895386"/>
                  <a:pt x="494792" y="1008501"/>
                </a:cubicBezTo>
                <a:cubicBezTo>
                  <a:pt x="328507" y="933656"/>
                  <a:pt x="48260" y="262249"/>
                  <a:pt x="0" y="135757"/>
                </a:cubicBez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任意多边形 12"/>
          <p:cNvSpPr/>
          <p:nvPr/>
        </p:nvSpPr>
        <p:spPr>
          <a:xfrm>
            <a:off x="5913852" y="5877272"/>
            <a:ext cx="311940" cy="267891"/>
          </a:xfrm>
          <a:custGeom>
            <a:avLst/>
            <a:gdLst>
              <a:gd name="connsiteX0" fmla="*/ 0 w 309880"/>
              <a:gd name="connsiteY0" fmla="*/ 5080 h 254000"/>
              <a:gd name="connsiteX1" fmla="*/ 309880 w 309880"/>
              <a:gd name="connsiteY1" fmla="*/ 0 h 254000"/>
              <a:gd name="connsiteX2" fmla="*/ 167640 w 309880"/>
              <a:gd name="connsiteY2" fmla="*/ 254000 h 254000"/>
              <a:gd name="connsiteX3" fmla="*/ 0 w 309880"/>
              <a:gd name="connsiteY3" fmla="*/ 5080 h 254000"/>
              <a:gd name="connsiteX0-1" fmla="*/ 0 w 314084"/>
              <a:gd name="connsiteY0-2" fmla="*/ 34069 h 282989"/>
              <a:gd name="connsiteX1-3" fmla="*/ 309880 w 314084"/>
              <a:gd name="connsiteY1-4" fmla="*/ 28989 h 282989"/>
              <a:gd name="connsiteX2-5" fmla="*/ 167640 w 314084"/>
              <a:gd name="connsiteY2-6" fmla="*/ 282989 h 282989"/>
              <a:gd name="connsiteX3-7" fmla="*/ 0 w 314084"/>
              <a:gd name="connsiteY3-8" fmla="*/ 34069 h 282989"/>
              <a:gd name="connsiteX0-9" fmla="*/ 0 w 310952"/>
              <a:gd name="connsiteY0-10" fmla="*/ 25048 h 273968"/>
              <a:gd name="connsiteX1-11" fmla="*/ 309880 w 310952"/>
              <a:gd name="connsiteY1-12" fmla="*/ 19968 h 273968"/>
              <a:gd name="connsiteX2-13" fmla="*/ 167640 w 310952"/>
              <a:gd name="connsiteY2-14" fmla="*/ 273968 h 273968"/>
              <a:gd name="connsiteX3-15" fmla="*/ 0 w 310952"/>
              <a:gd name="connsiteY3-16" fmla="*/ 25048 h 273968"/>
              <a:gd name="connsiteX0-17" fmla="*/ 2756 w 313708"/>
              <a:gd name="connsiteY0-18" fmla="*/ 25048 h 273968"/>
              <a:gd name="connsiteX1-19" fmla="*/ 312636 w 313708"/>
              <a:gd name="connsiteY1-20" fmla="*/ 19968 h 273968"/>
              <a:gd name="connsiteX2-21" fmla="*/ 170396 w 313708"/>
              <a:gd name="connsiteY2-22" fmla="*/ 273968 h 273968"/>
              <a:gd name="connsiteX3-23" fmla="*/ 2756 w 313708"/>
              <a:gd name="connsiteY3-24" fmla="*/ 25048 h 273968"/>
              <a:gd name="connsiteX0-25" fmla="*/ 849 w 311801"/>
              <a:gd name="connsiteY0-26" fmla="*/ 18971 h 267891"/>
              <a:gd name="connsiteX1-27" fmla="*/ 310729 w 311801"/>
              <a:gd name="connsiteY1-28" fmla="*/ 13891 h 267891"/>
              <a:gd name="connsiteX2-29" fmla="*/ 168489 w 311801"/>
              <a:gd name="connsiteY2-30" fmla="*/ 267891 h 267891"/>
              <a:gd name="connsiteX3-31" fmla="*/ 849 w 311801"/>
              <a:gd name="connsiteY3-32" fmla="*/ 18971 h 267891"/>
              <a:gd name="connsiteX0-33" fmla="*/ 970 w 311922"/>
              <a:gd name="connsiteY0-34" fmla="*/ 18971 h 267891"/>
              <a:gd name="connsiteX1-35" fmla="*/ 310850 w 311922"/>
              <a:gd name="connsiteY1-36" fmla="*/ 13891 h 267891"/>
              <a:gd name="connsiteX2-37" fmla="*/ 168610 w 311922"/>
              <a:gd name="connsiteY2-38" fmla="*/ 267891 h 267891"/>
              <a:gd name="connsiteX3-39" fmla="*/ 970 w 311922"/>
              <a:gd name="connsiteY3-40" fmla="*/ 18971 h 267891"/>
              <a:gd name="connsiteX0-41" fmla="*/ 970 w 311940"/>
              <a:gd name="connsiteY0-42" fmla="*/ 18971 h 267891"/>
              <a:gd name="connsiteX1-43" fmla="*/ 310850 w 311940"/>
              <a:gd name="connsiteY1-44" fmla="*/ 13891 h 267891"/>
              <a:gd name="connsiteX2-45" fmla="*/ 168610 w 311940"/>
              <a:gd name="connsiteY2-46" fmla="*/ 267891 h 267891"/>
              <a:gd name="connsiteX3-47" fmla="*/ 970 w 311940"/>
              <a:gd name="connsiteY3-48" fmla="*/ 18971 h 2678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311940" h="267891">
                <a:moveTo>
                  <a:pt x="970" y="18971"/>
                </a:moveTo>
                <a:cubicBezTo>
                  <a:pt x="13247" y="-8122"/>
                  <a:pt x="298150" y="-2831"/>
                  <a:pt x="310850" y="13891"/>
                </a:cubicBezTo>
                <a:cubicBezTo>
                  <a:pt x="323550" y="30613"/>
                  <a:pt x="222162" y="242279"/>
                  <a:pt x="168610" y="267891"/>
                </a:cubicBezTo>
                <a:cubicBezTo>
                  <a:pt x="95585" y="215398"/>
                  <a:pt x="-11307" y="46064"/>
                  <a:pt x="970" y="18971"/>
                </a:cubicBezTo>
                <a:close/>
              </a:path>
            </a:pathLst>
          </a:cu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任意多边形 19"/>
          <p:cNvSpPr/>
          <p:nvPr/>
        </p:nvSpPr>
        <p:spPr>
          <a:xfrm>
            <a:off x="1600046" y="4179318"/>
            <a:ext cx="4001623" cy="1036572"/>
          </a:xfrm>
          <a:custGeom>
            <a:avLst/>
            <a:gdLst>
              <a:gd name="connsiteX0" fmla="*/ 0 w 3611880"/>
              <a:gd name="connsiteY0" fmla="*/ 7620 h 1120140"/>
              <a:gd name="connsiteX1" fmla="*/ 0 w 3611880"/>
              <a:gd name="connsiteY1" fmla="*/ 7620 h 1120140"/>
              <a:gd name="connsiteX2" fmla="*/ 3436620 w 3611880"/>
              <a:gd name="connsiteY2" fmla="*/ 0 h 1120140"/>
              <a:gd name="connsiteX3" fmla="*/ 3596640 w 3611880"/>
              <a:gd name="connsiteY3" fmla="*/ 213360 h 1120140"/>
              <a:gd name="connsiteX4" fmla="*/ 3611880 w 3611880"/>
              <a:gd name="connsiteY4" fmla="*/ 1120140 h 1120140"/>
              <a:gd name="connsiteX5" fmla="*/ 0 w 3611880"/>
              <a:gd name="connsiteY5" fmla="*/ 7620 h 1120140"/>
              <a:gd name="connsiteX0-1" fmla="*/ 3611880 w 3703320"/>
              <a:gd name="connsiteY0-2" fmla="*/ 1120140 h 1211580"/>
              <a:gd name="connsiteX1-3" fmla="*/ 0 w 3703320"/>
              <a:gd name="connsiteY1-4" fmla="*/ 7620 h 1211580"/>
              <a:gd name="connsiteX2-5" fmla="*/ 0 w 3703320"/>
              <a:gd name="connsiteY2-6" fmla="*/ 7620 h 1211580"/>
              <a:gd name="connsiteX3-7" fmla="*/ 3436620 w 3703320"/>
              <a:gd name="connsiteY3-8" fmla="*/ 0 h 1211580"/>
              <a:gd name="connsiteX4-9" fmla="*/ 3596640 w 3703320"/>
              <a:gd name="connsiteY4-10" fmla="*/ 213360 h 1211580"/>
              <a:gd name="connsiteX5-11" fmla="*/ 3703320 w 3703320"/>
              <a:gd name="connsiteY5-12" fmla="*/ 1211580 h 1211580"/>
              <a:gd name="connsiteX0-13" fmla="*/ 0 w 3703320"/>
              <a:gd name="connsiteY0-14" fmla="*/ 7620 h 1211580"/>
              <a:gd name="connsiteX1-15" fmla="*/ 0 w 3703320"/>
              <a:gd name="connsiteY1-16" fmla="*/ 7620 h 1211580"/>
              <a:gd name="connsiteX2-17" fmla="*/ 3436620 w 3703320"/>
              <a:gd name="connsiteY2-18" fmla="*/ 0 h 1211580"/>
              <a:gd name="connsiteX3-19" fmla="*/ 3596640 w 3703320"/>
              <a:gd name="connsiteY3-20" fmla="*/ 213360 h 1211580"/>
              <a:gd name="connsiteX4-21" fmla="*/ 3703320 w 3703320"/>
              <a:gd name="connsiteY4-22" fmla="*/ 1211580 h 1211580"/>
              <a:gd name="connsiteX0-23" fmla="*/ 0 w 3619500"/>
              <a:gd name="connsiteY0-24" fmla="*/ 7620 h 1089660"/>
              <a:gd name="connsiteX1-25" fmla="*/ 0 w 3619500"/>
              <a:gd name="connsiteY1-26" fmla="*/ 7620 h 1089660"/>
              <a:gd name="connsiteX2-27" fmla="*/ 3436620 w 3619500"/>
              <a:gd name="connsiteY2-28" fmla="*/ 0 h 1089660"/>
              <a:gd name="connsiteX3-29" fmla="*/ 3596640 w 3619500"/>
              <a:gd name="connsiteY3-30" fmla="*/ 213360 h 1089660"/>
              <a:gd name="connsiteX4-31" fmla="*/ 3619500 w 3619500"/>
              <a:gd name="connsiteY4-32" fmla="*/ 1089660 h 1089660"/>
              <a:gd name="connsiteX0-33" fmla="*/ 0 w 3743167"/>
              <a:gd name="connsiteY0-34" fmla="*/ 21338 h 1103378"/>
              <a:gd name="connsiteX1-35" fmla="*/ 0 w 3743167"/>
              <a:gd name="connsiteY1-36" fmla="*/ 21338 h 1103378"/>
              <a:gd name="connsiteX2-37" fmla="*/ 3436620 w 3743167"/>
              <a:gd name="connsiteY2-38" fmla="*/ 13718 h 1103378"/>
              <a:gd name="connsiteX3-39" fmla="*/ 3596640 w 3743167"/>
              <a:gd name="connsiteY3-40" fmla="*/ 227078 h 1103378"/>
              <a:gd name="connsiteX4-41" fmla="*/ 3619500 w 3743167"/>
              <a:gd name="connsiteY4-42" fmla="*/ 1103378 h 1103378"/>
              <a:gd name="connsiteX0-43" fmla="*/ 0 w 3619500"/>
              <a:gd name="connsiteY0-44" fmla="*/ 7620 h 1089660"/>
              <a:gd name="connsiteX1-45" fmla="*/ 0 w 3619500"/>
              <a:gd name="connsiteY1-46" fmla="*/ 7620 h 1089660"/>
              <a:gd name="connsiteX2-47" fmla="*/ 3436620 w 3619500"/>
              <a:gd name="connsiteY2-48" fmla="*/ 0 h 1089660"/>
              <a:gd name="connsiteX3-49" fmla="*/ 3596640 w 3619500"/>
              <a:gd name="connsiteY3-50" fmla="*/ 213360 h 1089660"/>
              <a:gd name="connsiteX4-51" fmla="*/ 3619500 w 3619500"/>
              <a:gd name="connsiteY4-52" fmla="*/ 1089660 h 1089660"/>
              <a:gd name="connsiteX0-53" fmla="*/ 0 w 3619500"/>
              <a:gd name="connsiteY0-54" fmla="*/ 7620 h 1089660"/>
              <a:gd name="connsiteX1-55" fmla="*/ 0 w 3619500"/>
              <a:gd name="connsiteY1-56" fmla="*/ 7620 h 1089660"/>
              <a:gd name="connsiteX2-57" fmla="*/ 3259836 w 3619500"/>
              <a:gd name="connsiteY2-58" fmla="*/ 0 h 1089660"/>
              <a:gd name="connsiteX3-59" fmla="*/ 3596640 w 3619500"/>
              <a:gd name="connsiteY3-60" fmla="*/ 213360 h 1089660"/>
              <a:gd name="connsiteX4-61" fmla="*/ 3619500 w 3619500"/>
              <a:gd name="connsiteY4-62" fmla="*/ 1089660 h 1089660"/>
              <a:gd name="connsiteX0-63" fmla="*/ 0 w 3630584"/>
              <a:gd name="connsiteY0-64" fmla="*/ 21338 h 1103378"/>
              <a:gd name="connsiteX1-65" fmla="*/ 0 w 3630584"/>
              <a:gd name="connsiteY1-66" fmla="*/ 21338 h 1103378"/>
              <a:gd name="connsiteX2-67" fmla="*/ 3259836 w 3630584"/>
              <a:gd name="connsiteY2-68" fmla="*/ 13718 h 1103378"/>
              <a:gd name="connsiteX3-69" fmla="*/ 3596640 w 3630584"/>
              <a:gd name="connsiteY3-70" fmla="*/ 227078 h 1103378"/>
              <a:gd name="connsiteX4-71" fmla="*/ 3619500 w 3630584"/>
              <a:gd name="connsiteY4-72" fmla="*/ 1103378 h 1103378"/>
              <a:gd name="connsiteX0-73" fmla="*/ 0 w 3619500"/>
              <a:gd name="connsiteY0-74" fmla="*/ 34809 h 1116849"/>
              <a:gd name="connsiteX1-75" fmla="*/ 0 w 3619500"/>
              <a:gd name="connsiteY1-76" fmla="*/ 34809 h 1116849"/>
              <a:gd name="connsiteX2-77" fmla="*/ 3259836 w 3619500"/>
              <a:gd name="connsiteY2-78" fmla="*/ 27189 h 1116849"/>
              <a:gd name="connsiteX3-79" fmla="*/ 3596640 w 3619500"/>
              <a:gd name="connsiteY3-80" fmla="*/ 240549 h 1116849"/>
              <a:gd name="connsiteX4-81" fmla="*/ 3619500 w 3619500"/>
              <a:gd name="connsiteY4-82" fmla="*/ 1116849 h 1116849"/>
              <a:gd name="connsiteX0-83" fmla="*/ 0 w 3619500"/>
              <a:gd name="connsiteY0-84" fmla="*/ 7620 h 1089660"/>
              <a:gd name="connsiteX1-85" fmla="*/ 0 w 3619500"/>
              <a:gd name="connsiteY1-86" fmla="*/ 7620 h 1089660"/>
              <a:gd name="connsiteX2-87" fmla="*/ 3259836 w 3619500"/>
              <a:gd name="connsiteY2-88" fmla="*/ 0 h 1089660"/>
              <a:gd name="connsiteX3-89" fmla="*/ 3596640 w 3619500"/>
              <a:gd name="connsiteY3-90" fmla="*/ 213360 h 1089660"/>
              <a:gd name="connsiteX4-91" fmla="*/ 3619500 w 3619500"/>
              <a:gd name="connsiteY4-92" fmla="*/ 1089660 h 1089660"/>
              <a:gd name="connsiteX0-93" fmla="*/ 0 w 3651906"/>
              <a:gd name="connsiteY0-94" fmla="*/ 7620 h 1089660"/>
              <a:gd name="connsiteX1-95" fmla="*/ 0 w 3651906"/>
              <a:gd name="connsiteY1-96" fmla="*/ 7620 h 1089660"/>
              <a:gd name="connsiteX2-97" fmla="*/ 3259836 w 3651906"/>
              <a:gd name="connsiteY2-98" fmla="*/ 0 h 1089660"/>
              <a:gd name="connsiteX3-99" fmla="*/ 3596640 w 3651906"/>
              <a:gd name="connsiteY3-100" fmla="*/ 213360 h 1089660"/>
              <a:gd name="connsiteX4-101" fmla="*/ 3619500 w 3651906"/>
              <a:gd name="connsiteY4-102" fmla="*/ 1089660 h 1089660"/>
              <a:gd name="connsiteX0-103" fmla="*/ 0 w 3651906"/>
              <a:gd name="connsiteY0-104" fmla="*/ 7620 h 1089660"/>
              <a:gd name="connsiteX1-105" fmla="*/ 0 w 3651906"/>
              <a:gd name="connsiteY1-106" fmla="*/ 7620 h 1089660"/>
              <a:gd name="connsiteX2-107" fmla="*/ 3259836 w 3651906"/>
              <a:gd name="connsiteY2-108" fmla="*/ 0 h 1089660"/>
              <a:gd name="connsiteX3-109" fmla="*/ 3596640 w 3651906"/>
              <a:gd name="connsiteY3-110" fmla="*/ 213360 h 1089660"/>
              <a:gd name="connsiteX4-111" fmla="*/ 3619500 w 3651906"/>
              <a:gd name="connsiteY4-112" fmla="*/ 1089660 h 1089660"/>
              <a:gd name="connsiteX0-113" fmla="*/ 0 w 3619500"/>
              <a:gd name="connsiteY0-114" fmla="*/ 7620 h 1089660"/>
              <a:gd name="connsiteX1-115" fmla="*/ 0 w 3619500"/>
              <a:gd name="connsiteY1-116" fmla="*/ 7620 h 1089660"/>
              <a:gd name="connsiteX2-117" fmla="*/ 3259836 w 3619500"/>
              <a:gd name="connsiteY2-118" fmla="*/ 0 h 1089660"/>
              <a:gd name="connsiteX3-119" fmla="*/ 3596640 w 3619500"/>
              <a:gd name="connsiteY3-120" fmla="*/ 213360 h 1089660"/>
              <a:gd name="connsiteX4-121" fmla="*/ 3619500 w 3619500"/>
              <a:gd name="connsiteY4-122" fmla="*/ 1089660 h 1089660"/>
              <a:gd name="connsiteX0-123" fmla="*/ 0 w 3622897"/>
              <a:gd name="connsiteY0-124" fmla="*/ 7620 h 1032510"/>
              <a:gd name="connsiteX1-125" fmla="*/ 0 w 3622897"/>
              <a:gd name="connsiteY1-126" fmla="*/ 7620 h 1032510"/>
              <a:gd name="connsiteX2-127" fmla="*/ 3259836 w 3622897"/>
              <a:gd name="connsiteY2-128" fmla="*/ 0 h 1032510"/>
              <a:gd name="connsiteX3-129" fmla="*/ 3596640 w 3622897"/>
              <a:gd name="connsiteY3-130" fmla="*/ 213360 h 1032510"/>
              <a:gd name="connsiteX4-131" fmla="*/ 3600450 w 3622897"/>
              <a:gd name="connsiteY4-132" fmla="*/ 1032510 h 1032510"/>
              <a:gd name="connsiteX0-133" fmla="*/ 0 w 3655236"/>
              <a:gd name="connsiteY0-134" fmla="*/ 0 h 1024890"/>
              <a:gd name="connsiteX1-135" fmla="*/ 0 w 3655236"/>
              <a:gd name="connsiteY1-136" fmla="*/ 0 h 1024890"/>
              <a:gd name="connsiteX2-137" fmla="*/ 2822956 w 3655236"/>
              <a:gd name="connsiteY2-138" fmla="*/ 12700 h 1024890"/>
              <a:gd name="connsiteX3-139" fmla="*/ 3596640 w 3655236"/>
              <a:gd name="connsiteY3-140" fmla="*/ 205740 h 1024890"/>
              <a:gd name="connsiteX4-141" fmla="*/ 3600450 w 3655236"/>
              <a:gd name="connsiteY4-142" fmla="*/ 1024890 h 1024890"/>
              <a:gd name="connsiteX0-143" fmla="*/ 0 w 3623160"/>
              <a:gd name="connsiteY0-144" fmla="*/ 11090 h 1035980"/>
              <a:gd name="connsiteX1-145" fmla="*/ 0 w 3623160"/>
              <a:gd name="connsiteY1-146" fmla="*/ 11090 h 1035980"/>
              <a:gd name="connsiteX2-147" fmla="*/ 2822956 w 3623160"/>
              <a:gd name="connsiteY2-148" fmla="*/ 23790 h 1035980"/>
              <a:gd name="connsiteX3-149" fmla="*/ 3547872 w 3623160"/>
              <a:gd name="connsiteY3-150" fmla="*/ 296078 h 1035980"/>
              <a:gd name="connsiteX4-151" fmla="*/ 3600450 w 3623160"/>
              <a:gd name="connsiteY4-152" fmla="*/ 1035980 h 1035980"/>
              <a:gd name="connsiteX0-153" fmla="*/ 0 w 3623160"/>
              <a:gd name="connsiteY0-154" fmla="*/ 0 h 1024890"/>
              <a:gd name="connsiteX1-155" fmla="*/ 0 w 3623160"/>
              <a:gd name="connsiteY1-156" fmla="*/ 0 h 1024890"/>
              <a:gd name="connsiteX2-157" fmla="*/ 2822956 w 3623160"/>
              <a:gd name="connsiteY2-158" fmla="*/ 12700 h 1024890"/>
              <a:gd name="connsiteX3-159" fmla="*/ 3547872 w 3623160"/>
              <a:gd name="connsiteY3-160" fmla="*/ 284988 h 1024890"/>
              <a:gd name="connsiteX4-161" fmla="*/ 3600450 w 3623160"/>
              <a:gd name="connsiteY4-162" fmla="*/ 1024890 h 1024890"/>
              <a:gd name="connsiteX0-163" fmla="*/ 0 w 3640918"/>
              <a:gd name="connsiteY0-164" fmla="*/ 17780 h 1042670"/>
              <a:gd name="connsiteX1-165" fmla="*/ 0 w 3640918"/>
              <a:gd name="connsiteY1-166" fmla="*/ 17780 h 1042670"/>
              <a:gd name="connsiteX2-167" fmla="*/ 2566924 w 3640918"/>
              <a:gd name="connsiteY2-168" fmla="*/ 0 h 1042670"/>
              <a:gd name="connsiteX3-169" fmla="*/ 3547872 w 3640918"/>
              <a:gd name="connsiteY3-170" fmla="*/ 302768 h 1042670"/>
              <a:gd name="connsiteX4-171" fmla="*/ 3600450 w 3640918"/>
              <a:gd name="connsiteY4-172" fmla="*/ 1042670 h 1042670"/>
              <a:gd name="connsiteX0-173" fmla="*/ 0 w 3640918"/>
              <a:gd name="connsiteY0-174" fmla="*/ 35570 h 1060460"/>
              <a:gd name="connsiteX1-175" fmla="*/ 0 w 3640918"/>
              <a:gd name="connsiteY1-176" fmla="*/ 35570 h 1060460"/>
              <a:gd name="connsiteX2-177" fmla="*/ 2566924 w 3640918"/>
              <a:gd name="connsiteY2-178" fmla="*/ 17790 h 1060460"/>
              <a:gd name="connsiteX3-179" fmla="*/ 3547872 w 3640918"/>
              <a:gd name="connsiteY3-180" fmla="*/ 320558 h 1060460"/>
              <a:gd name="connsiteX4-181" fmla="*/ 3600450 w 3640918"/>
              <a:gd name="connsiteY4-182" fmla="*/ 1060460 h 1060460"/>
              <a:gd name="connsiteX0-183" fmla="*/ 0 w 3639195"/>
              <a:gd name="connsiteY0-184" fmla="*/ 11682 h 1036572"/>
              <a:gd name="connsiteX1-185" fmla="*/ 0 w 3639195"/>
              <a:gd name="connsiteY1-186" fmla="*/ 11682 h 1036572"/>
              <a:gd name="connsiteX2-187" fmla="*/ 2591308 w 3639195"/>
              <a:gd name="connsiteY2-188" fmla="*/ 24382 h 1036572"/>
              <a:gd name="connsiteX3-189" fmla="*/ 3547872 w 3639195"/>
              <a:gd name="connsiteY3-190" fmla="*/ 296670 h 1036572"/>
              <a:gd name="connsiteX4-191" fmla="*/ 3600450 w 3639195"/>
              <a:gd name="connsiteY4-192" fmla="*/ 1036572 h 1036572"/>
              <a:gd name="connsiteX0-193" fmla="*/ 0 w 3605229"/>
              <a:gd name="connsiteY0-194" fmla="*/ 11682 h 1036572"/>
              <a:gd name="connsiteX1-195" fmla="*/ 0 w 3605229"/>
              <a:gd name="connsiteY1-196" fmla="*/ 11682 h 1036572"/>
              <a:gd name="connsiteX2-197" fmla="*/ 2591308 w 3605229"/>
              <a:gd name="connsiteY2-198" fmla="*/ 24382 h 1036572"/>
              <a:gd name="connsiteX3-199" fmla="*/ 3474720 w 3605229"/>
              <a:gd name="connsiteY3-200" fmla="*/ 296670 h 1036572"/>
              <a:gd name="connsiteX4-201" fmla="*/ 3600450 w 3605229"/>
              <a:gd name="connsiteY4-202" fmla="*/ 1036572 h 103657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3605229" h="1036572">
                <a:moveTo>
                  <a:pt x="0" y="11682"/>
                </a:moveTo>
                <a:lnTo>
                  <a:pt x="0" y="11682"/>
                </a:lnTo>
                <a:cubicBezTo>
                  <a:pt x="431885" y="13799"/>
                  <a:pt x="2012188" y="-23116"/>
                  <a:pt x="2591308" y="24382"/>
                </a:cubicBezTo>
                <a:cubicBezTo>
                  <a:pt x="3170428" y="71880"/>
                  <a:pt x="3306530" y="127972"/>
                  <a:pt x="3474720" y="296670"/>
                </a:cubicBezTo>
                <a:cubicBezTo>
                  <a:pt x="3642910" y="465368"/>
                  <a:pt x="3600450" y="1036572"/>
                  <a:pt x="3600450" y="1036572"/>
                </a:cubicBez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任意多边形 22"/>
          <p:cNvSpPr/>
          <p:nvPr/>
        </p:nvSpPr>
        <p:spPr>
          <a:xfrm>
            <a:off x="2135560" y="2867518"/>
            <a:ext cx="3751547" cy="2348372"/>
          </a:xfrm>
          <a:custGeom>
            <a:avLst/>
            <a:gdLst>
              <a:gd name="connsiteX0" fmla="*/ 0 w 3611880"/>
              <a:gd name="connsiteY0" fmla="*/ 7620 h 1120140"/>
              <a:gd name="connsiteX1" fmla="*/ 0 w 3611880"/>
              <a:gd name="connsiteY1" fmla="*/ 7620 h 1120140"/>
              <a:gd name="connsiteX2" fmla="*/ 3436620 w 3611880"/>
              <a:gd name="connsiteY2" fmla="*/ 0 h 1120140"/>
              <a:gd name="connsiteX3" fmla="*/ 3596640 w 3611880"/>
              <a:gd name="connsiteY3" fmla="*/ 213360 h 1120140"/>
              <a:gd name="connsiteX4" fmla="*/ 3611880 w 3611880"/>
              <a:gd name="connsiteY4" fmla="*/ 1120140 h 1120140"/>
              <a:gd name="connsiteX5" fmla="*/ 0 w 3611880"/>
              <a:gd name="connsiteY5" fmla="*/ 7620 h 1120140"/>
              <a:gd name="connsiteX0-1" fmla="*/ 3611880 w 3703320"/>
              <a:gd name="connsiteY0-2" fmla="*/ 1120140 h 1211580"/>
              <a:gd name="connsiteX1-3" fmla="*/ 0 w 3703320"/>
              <a:gd name="connsiteY1-4" fmla="*/ 7620 h 1211580"/>
              <a:gd name="connsiteX2-5" fmla="*/ 0 w 3703320"/>
              <a:gd name="connsiteY2-6" fmla="*/ 7620 h 1211580"/>
              <a:gd name="connsiteX3-7" fmla="*/ 3436620 w 3703320"/>
              <a:gd name="connsiteY3-8" fmla="*/ 0 h 1211580"/>
              <a:gd name="connsiteX4-9" fmla="*/ 3596640 w 3703320"/>
              <a:gd name="connsiteY4-10" fmla="*/ 213360 h 1211580"/>
              <a:gd name="connsiteX5-11" fmla="*/ 3703320 w 3703320"/>
              <a:gd name="connsiteY5-12" fmla="*/ 1211580 h 1211580"/>
              <a:gd name="connsiteX0-13" fmla="*/ 0 w 3703320"/>
              <a:gd name="connsiteY0-14" fmla="*/ 7620 h 1211580"/>
              <a:gd name="connsiteX1-15" fmla="*/ 0 w 3703320"/>
              <a:gd name="connsiteY1-16" fmla="*/ 7620 h 1211580"/>
              <a:gd name="connsiteX2-17" fmla="*/ 3436620 w 3703320"/>
              <a:gd name="connsiteY2-18" fmla="*/ 0 h 1211580"/>
              <a:gd name="connsiteX3-19" fmla="*/ 3596640 w 3703320"/>
              <a:gd name="connsiteY3-20" fmla="*/ 213360 h 1211580"/>
              <a:gd name="connsiteX4-21" fmla="*/ 3703320 w 3703320"/>
              <a:gd name="connsiteY4-22" fmla="*/ 1211580 h 1211580"/>
              <a:gd name="connsiteX0-23" fmla="*/ 0 w 3619500"/>
              <a:gd name="connsiteY0-24" fmla="*/ 7620 h 1089660"/>
              <a:gd name="connsiteX1-25" fmla="*/ 0 w 3619500"/>
              <a:gd name="connsiteY1-26" fmla="*/ 7620 h 1089660"/>
              <a:gd name="connsiteX2-27" fmla="*/ 3436620 w 3619500"/>
              <a:gd name="connsiteY2-28" fmla="*/ 0 h 1089660"/>
              <a:gd name="connsiteX3-29" fmla="*/ 3596640 w 3619500"/>
              <a:gd name="connsiteY3-30" fmla="*/ 213360 h 1089660"/>
              <a:gd name="connsiteX4-31" fmla="*/ 3619500 w 3619500"/>
              <a:gd name="connsiteY4-32" fmla="*/ 1089660 h 1089660"/>
              <a:gd name="connsiteX0-33" fmla="*/ 0 w 3743167"/>
              <a:gd name="connsiteY0-34" fmla="*/ 21338 h 1103378"/>
              <a:gd name="connsiteX1-35" fmla="*/ 0 w 3743167"/>
              <a:gd name="connsiteY1-36" fmla="*/ 21338 h 1103378"/>
              <a:gd name="connsiteX2-37" fmla="*/ 3436620 w 3743167"/>
              <a:gd name="connsiteY2-38" fmla="*/ 13718 h 1103378"/>
              <a:gd name="connsiteX3-39" fmla="*/ 3596640 w 3743167"/>
              <a:gd name="connsiteY3-40" fmla="*/ 227078 h 1103378"/>
              <a:gd name="connsiteX4-41" fmla="*/ 3619500 w 3743167"/>
              <a:gd name="connsiteY4-42" fmla="*/ 1103378 h 1103378"/>
              <a:gd name="connsiteX0-43" fmla="*/ 0 w 3619500"/>
              <a:gd name="connsiteY0-44" fmla="*/ 7620 h 1089660"/>
              <a:gd name="connsiteX1-45" fmla="*/ 0 w 3619500"/>
              <a:gd name="connsiteY1-46" fmla="*/ 7620 h 1089660"/>
              <a:gd name="connsiteX2-47" fmla="*/ 3436620 w 3619500"/>
              <a:gd name="connsiteY2-48" fmla="*/ 0 h 1089660"/>
              <a:gd name="connsiteX3-49" fmla="*/ 3596640 w 3619500"/>
              <a:gd name="connsiteY3-50" fmla="*/ 213360 h 1089660"/>
              <a:gd name="connsiteX4-51" fmla="*/ 3619500 w 3619500"/>
              <a:gd name="connsiteY4-52" fmla="*/ 1089660 h 1089660"/>
              <a:gd name="connsiteX0-53" fmla="*/ 0 w 3619500"/>
              <a:gd name="connsiteY0-54" fmla="*/ 7620 h 1089660"/>
              <a:gd name="connsiteX1-55" fmla="*/ 0 w 3619500"/>
              <a:gd name="connsiteY1-56" fmla="*/ 7620 h 1089660"/>
              <a:gd name="connsiteX2-57" fmla="*/ 3259836 w 3619500"/>
              <a:gd name="connsiteY2-58" fmla="*/ 0 h 1089660"/>
              <a:gd name="connsiteX3-59" fmla="*/ 3596640 w 3619500"/>
              <a:gd name="connsiteY3-60" fmla="*/ 213360 h 1089660"/>
              <a:gd name="connsiteX4-61" fmla="*/ 3619500 w 3619500"/>
              <a:gd name="connsiteY4-62" fmla="*/ 1089660 h 1089660"/>
              <a:gd name="connsiteX0-63" fmla="*/ 0 w 3630584"/>
              <a:gd name="connsiteY0-64" fmla="*/ 21338 h 1103378"/>
              <a:gd name="connsiteX1-65" fmla="*/ 0 w 3630584"/>
              <a:gd name="connsiteY1-66" fmla="*/ 21338 h 1103378"/>
              <a:gd name="connsiteX2-67" fmla="*/ 3259836 w 3630584"/>
              <a:gd name="connsiteY2-68" fmla="*/ 13718 h 1103378"/>
              <a:gd name="connsiteX3-69" fmla="*/ 3596640 w 3630584"/>
              <a:gd name="connsiteY3-70" fmla="*/ 227078 h 1103378"/>
              <a:gd name="connsiteX4-71" fmla="*/ 3619500 w 3630584"/>
              <a:gd name="connsiteY4-72" fmla="*/ 1103378 h 1103378"/>
              <a:gd name="connsiteX0-73" fmla="*/ 0 w 3619500"/>
              <a:gd name="connsiteY0-74" fmla="*/ 34809 h 1116849"/>
              <a:gd name="connsiteX1-75" fmla="*/ 0 w 3619500"/>
              <a:gd name="connsiteY1-76" fmla="*/ 34809 h 1116849"/>
              <a:gd name="connsiteX2-77" fmla="*/ 3259836 w 3619500"/>
              <a:gd name="connsiteY2-78" fmla="*/ 27189 h 1116849"/>
              <a:gd name="connsiteX3-79" fmla="*/ 3596640 w 3619500"/>
              <a:gd name="connsiteY3-80" fmla="*/ 240549 h 1116849"/>
              <a:gd name="connsiteX4-81" fmla="*/ 3619500 w 3619500"/>
              <a:gd name="connsiteY4-82" fmla="*/ 1116849 h 1116849"/>
              <a:gd name="connsiteX0-83" fmla="*/ 0 w 3619500"/>
              <a:gd name="connsiteY0-84" fmla="*/ 7620 h 1089660"/>
              <a:gd name="connsiteX1-85" fmla="*/ 0 w 3619500"/>
              <a:gd name="connsiteY1-86" fmla="*/ 7620 h 1089660"/>
              <a:gd name="connsiteX2-87" fmla="*/ 3259836 w 3619500"/>
              <a:gd name="connsiteY2-88" fmla="*/ 0 h 1089660"/>
              <a:gd name="connsiteX3-89" fmla="*/ 3596640 w 3619500"/>
              <a:gd name="connsiteY3-90" fmla="*/ 213360 h 1089660"/>
              <a:gd name="connsiteX4-91" fmla="*/ 3619500 w 3619500"/>
              <a:gd name="connsiteY4-92" fmla="*/ 1089660 h 1089660"/>
              <a:gd name="connsiteX0-93" fmla="*/ 0 w 3651906"/>
              <a:gd name="connsiteY0-94" fmla="*/ 7620 h 1089660"/>
              <a:gd name="connsiteX1-95" fmla="*/ 0 w 3651906"/>
              <a:gd name="connsiteY1-96" fmla="*/ 7620 h 1089660"/>
              <a:gd name="connsiteX2-97" fmla="*/ 3259836 w 3651906"/>
              <a:gd name="connsiteY2-98" fmla="*/ 0 h 1089660"/>
              <a:gd name="connsiteX3-99" fmla="*/ 3596640 w 3651906"/>
              <a:gd name="connsiteY3-100" fmla="*/ 213360 h 1089660"/>
              <a:gd name="connsiteX4-101" fmla="*/ 3619500 w 3651906"/>
              <a:gd name="connsiteY4-102" fmla="*/ 1089660 h 1089660"/>
              <a:gd name="connsiteX0-103" fmla="*/ 0 w 3651906"/>
              <a:gd name="connsiteY0-104" fmla="*/ 7620 h 1089660"/>
              <a:gd name="connsiteX1-105" fmla="*/ 0 w 3651906"/>
              <a:gd name="connsiteY1-106" fmla="*/ 7620 h 1089660"/>
              <a:gd name="connsiteX2-107" fmla="*/ 3259836 w 3651906"/>
              <a:gd name="connsiteY2-108" fmla="*/ 0 h 1089660"/>
              <a:gd name="connsiteX3-109" fmla="*/ 3596640 w 3651906"/>
              <a:gd name="connsiteY3-110" fmla="*/ 213360 h 1089660"/>
              <a:gd name="connsiteX4-111" fmla="*/ 3619500 w 3651906"/>
              <a:gd name="connsiteY4-112" fmla="*/ 1089660 h 1089660"/>
              <a:gd name="connsiteX0-113" fmla="*/ 0 w 3619500"/>
              <a:gd name="connsiteY0-114" fmla="*/ 7620 h 1089660"/>
              <a:gd name="connsiteX1-115" fmla="*/ 0 w 3619500"/>
              <a:gd name="connsiteY1-116" fmla="*/ 7620 h 1089660"/>
              <a:gd name="connsiteX2-117" fmla="*/ 3259836 w 3619500"/>
              <a:gd name="connsiteY2-118" fmla="*/ 0 h 1089660"/>
              <a:gd name="connsiteX3-119" fmla="*/ 3596640 w 3619500"/>
              <a:gd name="connsiteY3-120" fmla="*/ 213360 h 1089660"/>
              <a:gd name="connsiteX4-121" fmla="*/ 3619500 w 3619500"/>
              <a:gd name="connsiteY4-122" fmla="*/ 1089660 h 1089660"/>
              <a:gd name="connsiteX0-123" fmla="*/ 0 w 3622897"/>
              <a:gd name="connsiteY0-124" fmla="*/ 7620 h 1032510"/>
              <a:gd name="connsiteX1-125" fmla="*/ 0 w 3622897"/>
              <a:gd name="connsiteY1-126" fmla="*/ 7620 h 1032510"/>
              <a:gd name="connsiteX2-127" fmla="*/ 3259836 w 3622897"/>
              <a:gd name="connsiteY2-128" fmla="*/ 0 h 1032510"/>
              <a:gd name="connsiteX3-129" fmla="*/ 3596640 w 3622897"/>
              <a:gd name="connsiteY3-130" fmla="*/ 213360 h 1032510"/>
              <a:gd name="connsiteX4-131" fmla="*/ 3600450 w 3622897"/>
              <a:gd name="connsiteY4-132" fmla="*/ 1032510 h 1032510"/>
              <a:gd name="connsiteX0-133" fmla="*/ 0 w 3655236"/>
              <a:gd name="connsiteY0-134" fmla="*/ 0 h 1024890"/>
              <a:gd name="connsiteX1-135" fmla="*/ 0 w 3655236"/>
              <a:gd name="connsiteY1-136" fmla="*/ 0 h 1024890"/>
              <a:gd name="connsiteX2-137" fmla="*/ 2822956 w 3655236"/>
              <a:gd name="connsiteY2-138" fmla="*/ 12700 h 1024890"/>
              <a:gd name="connsiteX3-139" fmla="*/ 3596640 w 3655236"/>
              <a:gd name="connsiteY3-140" fmla="*/ 205740 h 1024890"/>
              <a:gd name="connsiteX4-141" fmla="*/ 3600450 w 3655236"/>
              <a:gd name="connsiteY4-142" fmla="*/ 1024890 h 1024890"/>
              <a:gd name="connsiteX0-143" fmla="*/ 0 w 3623160"/>
              <a:gd name="connsiteY0-144" fmla="*/ 11090 h 1035980"/>
              <a:gd name="connsiteX1-145" fmla="*/ 0 w 3623160"/>
              <a:gd name="connsiteY1-146" fmla="*/ 11090 h 1035980"/>
              <a:gd name="connsiteX2-147" fmla="*/ 2822956 w 3623160"/>
              <a:gd name="connsiteY2-148" fmla="*/ 23790 h 1035980"/>
              <a:gd name="connsiteX3-149" fmla="*/ 3547872 w 3623160"/>
              <a:gd name="connsiteY3-150" fmla="*/ 296078 h 1035980"/>
              <a:gd name="connsiteX4-151" fmla="*/ 3600450 w 3623160"/>
              <a:gd name="connsiteY4-152" fmla="*/ 1035980 h 1035980"/>
              <a:gd name="connsiteX0-153" fmla="*/ 0 w 3623160"/>
              <a:gd name="connsiteY0-154" fmla="*/ 0 h 1024890"/>
              <a:gd name="connsiteX1-155" fmla="*/ 0 w 3623160"/>
              <a:gd name="connsiteY1-156" fmla="*/ 0 h 1024890"/>
              <a:gd name="connsiteX2-157" fmla="*/ 2822956 w 3623160"/>
              <a:gd name="connsiteY2-158" fmla="*/ 12700 h 1024890"/>
              <a:gd name="connsiteX3-159" fmla="*/ 3547872 w 3623160"/>
              <a:gd name="connsiteY3-160" fmla="*/ 284988 h 1024890"/>
              <a:gd name="connsiteX4-161" fmla="*/ 3600450 w 3623160"/>
              <a:gd name="connsiteY4-162" fmla="*/ 1024890 h 1024890"/>
              <a:gd name="connsiteX0-163" fmla="*/ 0 w 3640918"/>
              <a:gd name="connsiteY0-164" fmla="*/ 17780 h 1042670"/>
              <a:gd name="connsiteX1-165" fmla="*/ 0 w 3640918"/>
              <a:gd name="connsiteY1-166" fmla="*/ 17780 h 1042670"/>
              <a:gd name="connsiteX2-167" fmla="*/ 2566924 w 3640918"/>
              <a:gd name="connsiteY2-168" fmla="*/ 0 h 1042670"/>
              <a:gd name="connsiteX3-169" fmla="*/ 3547872 w 3640918"/>
              <a:gd name="connsiteY3-170" fmla="*/ 302768 h 1042670"/>
              <a:gd name="connsiteX4-171" fmla="*/ 3600450 w 3640918"/>
              <a:gd name="connsiteY4-172" fmla="*/ 1042670 h 1042670"/>
              <a:gd name="connsiteX0-173" fmla="*/ 0 w 3640918"/>
              <a:gd name="connsiteY0-174" fmla="*/ 35570 h 1060460"/>
              <a:gd name="connsiteX1-175" fmla="*/ 0 w 3640918"/>
              <a:gd name="connsiteY1-176" fmla="*/ 35570 h 1060460"/>
              <a:gd name="connsiteX2-177" fmla="*/ 2566924 w 3640918"/>
              <a:gd name="connsiteY2-178" fmla="*/ 17790 h 1060460"/>
              <a:gd name="connsiteX3-179" fmla="*/ 3547872 w 3640918"/>
              <a:gd name="connsiteY3-180" fmla="*/ 320558 h 1060460"/>
              <a:gd name="connsiteX4-181" fmla="*/ 3600450 w 3640918"/>
              <a:gd name="connsiteY4-182" fmla="*/ 1060460 h 1060460"/>
              <a:gd name="connsiteX0-183" fmla="*/ 0 w 3639195"/>
              <a:gd name="connsiteY0-184" fmla="*/ 11682 h 1036572"/>
              <a:gd name="connsiteX1-185" fmla="*/ 0 w 3639195"/>
              <a:gd name="connsiteY1-186" fmla="*/ 11682 h 1036572"/>
              <a:gd name="connsiteX2-187" fmla="*/ 2591308 w 3639195"/>
              <a:gd name="connsiteY2-188" fmla="*/ 24382 h 1036572"/>
              <a:gd name="connsiteX3-189" fmla="*/ 3547872 w 3639195"/>
              <a:gd name="connsiteY3-190" fmla="*/ 296670 h 1036572"/>
              <a:gd name="connsiteX4-191" fmla="*/ 3600450 w 3639195"/>
              <a:gd name="connsiteY4-192" fmla="*/ 1036572 h 1036572"/>
              <a:gd name="connsiteX0-193" fmla="*/ 0 w 3605229"/>
              <a:gd name="connsiteY0-194" fmla="*/ 11682 h 1036572"/>
              <a:gd name="connsiteX1-195" fmla="*/ 0 w 3605229"/>
              <a:gd name="connsiteY1-196" fmla="*/ 11682 h 1036572"/>
              <a:gd name="connsiteX2-197" fmla="*/ 2591308 w 3605229"/>
              <a:gd name="connsiteY2-198" fmla="*/ 24382 h 1036572"/>
              <a:gd name="connsiteX3-199" fmla="*/ 3474720 w 3605229"/>
              <a:gd name="connsiteY3-200" fmla="*/ 296670 h 1036572"/>
              <a:gd name="connsiteX4-201" fmla="*/ 3600450 w 3605229"/>
              <a:gd name="connsiteY4-202" fmla="*/ 1036572 h 1036572"/>
              <a:gd name="connsiteX0-203" fmla="*/ 0 w 3635860"/>
              <a:gd name="connsiteY0-204" fmla="*/ 0 h 1024890"/>
              <a:gd name="connsiteX1-205" fmla="*/ 0 w 3635860"/>
              <a:gd name="connsiteY1-206" fmla="*/ 0 h 1024890"/>
              <a:gd name="connsiteX2-207" fmla="*/ 2591308 w 3635860"/>
              <a:gd name="connsiteY2-208" fmla="*/ 12700 h 1024890"/>
              <a:gd name="connsiteX3-209" fmla="*/ 3542393 w 3635860"/>
              <a:gd name="connsiteY3-210" fmla="*/ 207534 h 1024890"/>
              <a:gd name="connsiteX4-211" fmla="*/ 3600450 w 3635860"/>
              <a:gd name="connsiteY4-212" fmla="*/ 1024890 h 1024890"/>
              <a:gd name="connsiteX0-213" fmla="*/ 0 w 3620808"/>
              <a:gd name="connsiteY0-214" fmla="*/ 0 h 1024890"/>
              <a:gd name="connsiteX1-215" fmla="*/ 0 w 3620808"/>
              <a:gd name="connsiteY1-216" fmla="*/ 0 h 1024890"/>
              <a:gd name="connsiteX2-217" fmla="*/ 2591308 w 3620808"/>
              <a:gd name="connsiteY2-218" fmla="*/ 12700 h 1024890"/>
              <a:gd name="connsiteX3-219" fmla="*/ 3542393 w 3620808"/>
              <a:gd name="connsiteY3-220" fmla="*/ 207534 h 1024890"/>
              <a:gd name="connsiteX4-221" fmla="*/ 3600450 w 3620808"/>
              <a:gd name="connsiteY4-222" fmla="*/ 1024890 h 1024890"/>
              <a:gd name="connsiteX0-223" fmla="*/ 0 w 3620808"/>
              <a:gd name="connsiteY0-224" fmla="*/ 0 h 1024890"/>
              <a:gd name="connsiteX1-225" fmla="*/ 0 w 3620808"/>
              <a:gd name="connsiteY1-226" fmla="*/ 0 h 1024890"/>
              <a:gd name="connsiteX2-227" fmla="*/ 2591308 w 3620808"/>
              <a:gd name="connsiteY2-228" fmla="*/ 12700 h 1024890"/>
              <a:gd name="connsiteX3-229" fmla="*/ 3542393 w 3620808"/>
              <a:gd name="connsiteY3-230" fmla="*/ 207534 h 1024890"/>
              <a:gd name="connsiteX4-231" fmla="*/ 3600450 w 3620808"/>
              <a:gd name="connsiteY4-232" fmla="*/ 1024890 h 1024890"/>
              <a:gd name="connsiteX0-233" fmla="*/ 0 w 3636932"/>
              <a:gd name="connsiteY0-234" fmla="*/ 3993 h 1028883"/>
              <a:gd name="connsiteX1-235" fmla="*/ 0 w 3636932"/>
              <a:gd name="connsiteY1-236" fmla="*/ 3993 h 1028883"/>
              <a:gd name="connsiteX2-237" fmla="*/ 2575927 w 3636932"/>
              <a:gd name="connsiteY2-238" fmla="*/ 0 h 1028883"/>
              <a:gd name="connsiteX3-239" fmla="*/ 3542393 w 3636932"/>
              <a:gd name="connsiteY3-240" fmla="*/ 211527 h 1028883"/>
              <a:gd name="connsiteX4-241" fmla="*/ 3600450 w 3636932"/>
              <a:gd name="connsiteY4-242" fmla="*/ 1028883 h 1028883"/>
              <a:gd name="connsiteX0-243" fmla="*/ 0 w 3612425"/>
              <a:gd name="connsiteY0-244" fmla="*/ 3993 h 1028883"/>
              <a:gd name="connsiteX1-245" fmla="*/ 0 w 3612425"/>
              <a:gd name="connsiteY1-246" fmla="*/ 3993 h 1028883"/>
              <a:gd name="connsiteX2-247" fmla="*/ 2575927 w 3612425"/>
              <a:gd name="connsiteY2-248" fmla="*/ 0 h 1028883"/>
              <a:gd name="connsiteX3-249" fmla="*/ 3542393 w 3612425"/>
              <a:gd name="connsiteY3-250" fmla="*/ 211527 h 1028883"/>
              <a:gd name="connsiteX4-251" fmla="*/ 3600450 w 3612425"/>
              <a:gd name="connsiteY4-252" fmla="*/ 1028883 h 102888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3612425" h="1028883">
                <a:moveTo>
                  <a:pt x="0" y="3993"/>
                </a:moveTo>
                <a:lnTo>
                  <a:pt x="0" y="3993"/>
                </a:lnTo>
                <a:lnTo>
                  <a:pt x="2575927" y="0"/>
                </a:lnTo>
                <a:cubicBezTo>
                  <a:pt x="3129413" y="10552"/>
                  <a:pt x="3433160" y="40046"/>
                  <a:pt x="3542393" y="211527"/>
                </a:cubicBezTo>
                <a:cubicBezTo>
                  <a:pt x="3651626" y="383008"/>
                  <a:pt x="3600450" y="1028883"/>
                  <a:pt x="3600450" y="1028883"/>
                </a:cubicBez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任意多边形 23"/>
          <p:cNvSpPr/>
          <p:nvPr/>
        </p:nvSpPr>
        <p:spPr>
          <a:xfrm flipH="1">
            <a:off x="6280182" y="3645024"/>
            <a:ext cx="4082477" cy="1589482"/>
          </a:xfrm>
          <a:custGeom>
            <a:avLst/>
            <a:gdLst>
              <a:gd name="connsiteX0" fmla="*/ 0 w 3611880"/>
              <a:gd name="connsiteY0" fmla="*/ 7620 h 1120140"/>
              <a:gd name="connsiteX1" fmla="*/ 0 w 3611880"/>
              <a:gd name="connsiteY1" fmla="*/ 7620 h 1120140"/>
              <a:gd name="connsiteX2" fmla="*/ 3436620 w 3611880"/>
              <a:gd name="connsiteY2" fmla="*/ 0 h 1120140"/>
              <a:gd name="connsiteX3" fmla="*/ 3596640 w 3611880"/>
              <a:gd name="connsiteY3" fmla="*/ 213360 h 1120140"/>
              <a:gd name="connsiteX4" fmla="*/ 3611880 w 3611880"/>
              <a:gd name="connsiteY4" fmla="*/ 1120140 h 1120140"/>
              <a:gd name="connsiteX5" fmla="*/ 0 w 3611880"/>
              <a:gd name="connsiteY5" fmla="*/ 7620 h 1120140"/>
              <a:gd name="connsiteX0-1" fmla="*/ 3611880 w 3703320"/>
              <a:gd name="connsiteY0-2" fmla="*/ 1120140 h 1211580"/>
              <a:gd name="connsiteX1-3" fmla="*/ 0 w 3703320"/>
              <a:gd name="connsiteY1-4" fmla="*/ 7620 h 1211580"/>
              <a:gd name="connsiteX2-5" fmla="*/ 0 w 3703320"/>
              <a:gd name="connsiteY2-6" fmla="*/ 7620 h 1211580"/>
              <a:gd name="connsiteX3-7" fmla="*/ 3436620 w 3703320"/>
              <a:gd name="connsiteY3-8" fmla="*/ 0 h 1211580"/>
              <a:gd name="connsiteX4-9" fmla="*/ 3596640 w 3703320"/>
              <a:gd name="connsiteY4-10" fmla="*/ 213360 h 1211580"/>
              <a:gd name="connsiteX5-11" fmla="*/ 3703320 w 3703320"/>
              <a:gd name="connsiteY5-12" fmla="*/ 1211580 h 1211580"/>
              <a:gd name="connsiteX0-13" fmla="*/ 0 w 3703320"/>
              <a:gd name="connsiteY0-14" fmla="*/ 7620 h 1211580"/>
              <a:gd name="connsiteX1-15" fmla="*/ 0 w 3703320"/>
              <a:gd name="connsiteY1-16" fmla="*/ 7620 h 1211580"/>
              <a:gd name="connsiteX2-17" fmla="*/ 3436620 w 3703320"/>
              <a:gd name="connsiteY2-18" fmla="*/ 0 h 1211580"/>
              <a:gd name="connsiteX3-19" fmla="*/ 3596640 w 3703320"/>
              <a:gd name="connsiteY3-20" fmla="*/ 213360 h 1211580"/>
              <a:gd name="connsiteX4-21" fmla="*/ 3703320 w 3703320"/>
              <a:gd name="connsiteY4-22" fmla="*/ 1211580 h 1211580"/>
              <a:gd name="connsiteX0-23" fmla="*/ 0 w 3619500"/>
              <a:gd name="connsiteY0-24" fmla="*/ 7620 h 1089660"/>
              <a:gd name="connsiteX1-25" fmla="*/ 0 w 3619500"/>
              <a:gd name="connsiteY1-26" fmla="*/ 7620 h 1089660"/>
              <a:gd name="connsiteX2-27" fmla="*/ 3436620 w 3619500"/>
              <a:gd name="connsiteY2-28" fmla="*/ 0 h 1089660"/>
              <a:gd name="connsiteX3-29" fmla="*/ 3596640 w 3619500"/>
              <a:gd name="connsiteY3-30" fmla="*/ 213360 h 1089660"/>
              <a:gd name="connsiteX4-31" fmla="*/ 3619500 w 3619500"/>
              <a:gd name="connsiteY4-32" fmla="*/ 1089660 h 1089660"/>
              <a:gd name="connsiteX0-33" fmla="*/ 0 w 3743167"/>
              <a:gd name="connsiteY0-34" fmla="*/ 21338 h 1103378"/>
              <a:gd name="connsiteX1-35" fmla="*/ 0 w 3743167"/>
              <a:gd name="connsiteY1-36" fmla="*/ 21338 h 1103378"/>
              <a:gd name="connsiteX2-37" fmla="*/ 3436620 w 3743167"/>
              <a:gd name="connsiteY2-38" fmla="*/ 13718 h 1103378"/>
              <a:gd name="connsiteX3-39" fmla="*/ 3596640 w 3743167"/>
              <a:gd name="connsiteY3-40" fmla="*/ 227078 h 1103378"/>
              <a:gd name="connsiteX4-41" fmla="*/ 3619500 w 3743167"/>
              <a:gd name="connsiteY4-42" fmla="*/ 1103378 h 1103378"/>
              <a:gd name="connsiteX0-43" fmla="*/ 0 w 3619500"/>
              <a:gd name="connsiteY0-44" fmla="*/ 7620 h 1089660"/>
              <a:gd name="connsiteX1-45" fmla="*/ 0 w 3619500"/>
              <a:gd name="connsiteY1-46" fmla="*/ 7620 h 1089660"/>
              <a:gd name="connsiteX2-47" fmla="*/ 3436620 w 3619500"/>
              <a:gd name="connsiteY2-48" fmla="*/ 0 h 1089660"/>
              <a:gd name="connsiteX3-49" fmla="*/ 3596640 w 3619500"/>
              <a:gd name="connsiteY3-50" fmla="*/ 213360 h 1089660"/>
              <a:gd name="connsiteX4-51" fmla="*/ 3619500 w 3619500"/>
              <a:gd name="connsiteY4-52" fmla="*/ 1089660 h 1089660"/>
              <a:gd name="connsiteX0-53" fmla="*/ 0 w 3619500"/>
              <a:gd name="connsiteY0-54" fmla="*/ 7620 h 1089660"/>
              <a:gd name="connsiteX1-55" fmla="*/ 0 w 3619500"/>
              <a:gd name="connsiteY1-56" fmla="*/ 7620 h 1089660"/>
              <a:gd name="connsiteX2-57" fmla="*/ 3259836 w 3619500"/>
              <a:gd name="connsiteY2-58" fmla="*/ 0 h 1089660"/>
              <a:gd name="connsiteX3-59" fmla="*/ 3596640 w 3619500"/>
              <a:gd name="connsiteY3-60" fmla="*/ 213360 h 1089660"/>
              <a:gd name="connsiteX4-61" fmla="*/ 3619500 w 3619500"/>
              <a:gd name="connsiteY4-62" fmla="*/ 1089660 h 1089660"/>
              <a:gd name="connsiteX0-63" fmla="*/ 0 w 3630584"/>
              <a:gd name="connsiteY0-64" fmla="*/ 21338 h 1103378"/>
              <a:gd name="connsiteX1-65" fmla="*/ 0 w 3630584"/>
              <a:gd name="connsiteY1-66" fmla="*/ 21338 h 1103378"/>
              <a:gd name="connsiteX2-67" fmla="*/ 3259836 w 3630584"/>
              <a:gd name="connsiteY2-68" fmla="*/ 13718 h 1103378"/>
              <a:gd name="connsiteX3-69" fmla="*/ 3596640 w 3630584"/>
              <a:gd name="connsiteY3-70" fmla="*/ 227078 h 1103378"/>
              <a:gd name="connsiteX4-71" fmla="*/ 3619500 w 3630584"/>
              <a:gd name="connsiteY4-72" fmla="*/ 1103378 h 1103378"/>
              <a:gd name="connsiteX0-73" fmla="*/ 0 w 3619500"/>
              <a:gd name="connsiteY0-74" fmla="*/ 34809 h 1116849"/>
              <a:gd name="connsiteX1-75" fmla="*/ 0 w 3619500"/>
              <a:gd name="connsiteY1-76" fmla="*/ 34809 h 1116849"/>
              <a:gd name="connsiteX2-77" fmla="*/ 3259836 w 3619500"/>
              <a:gd name="connsiteY2-78" fmla="*/ 27189 h 1116849"/>
              <a:gd name="connsiteX3-79" fmla="*/ 3596640 w 3619500"/>
              <a:gd name="connsiteY3-80" fmla="*/ 240549 h 1116849"/>
              <a:gd name="connsiteX4-81" fmla="*/ 3619500 w 3619500"/>
              <a:gd name="connsiteY4-82" fmla="*/ 1116849 h 1116849"/>
              <a:gd name="connsiteX0-83" fmla="*/ 0 w 3619500"/>
              <a:gd name="connsiteY0-84" fmla="*/ 7620 h 1089660"/>
              <a:gd name="connsiteX1-85" fmla="*/ 0 w 3619500"/>
              <a:gd name="connsiteY1-86" fmla="*/ 7620 h 1089660"/>
              <a:gd name="connsiteX2-87" fmla="*/ 3259836 w 3619500"/>
              <a:gd name="connsiteY2-88" fmla="*/ 0 h 1089660"/>
              <a:gd name="connsiteX3-89" fmla="*/ 3596640 w 3619500"/>
              <a:gd name="connsiteY3-90" fmla="*/ 213360 h 1089660"/>
              <a:gd name="connsiteX4-91" fmla="*/ 3619500 w 3619500"/>
              <a:gd name="connsiteY4-92" fmla="*/ 1089660 h 1089660"/>
              <a:gd name="connsiteX0-93" fmla="*/ 0 w 3651906"/>
              <a:gd name="connsiteY0-94" fmla="*/ 7620 h 1089660"/>
              <a:gd name="connsiteX1-95" fmla="*/ 0 w 3651906"/>
              <a:gd name="connsiteY1-96" fmla="*/ 7620 h 1089660"/>
              <a:gd name="connsiteX2-97" fmla="*/ 3259836 w 3651906"/>
              <a:gd name="connsiteY2-98" fmla="*/ 0 h 1089660"/>
              <a:gd name="connsiteX3-99" fmla="*/ 3596640 w 3651906"/>
              <a:gd name="connsiteY3-100" fmla="*/ 213360 h 1089660"/>
              <a:gd name="connsiteX4-101" fmla="*/ 3619500 w 3651906"/>
              <a:gd name="connsiteY4-102" fmla="*/ 1089660 h 1089660"/>
              <a:gd name="connsiteX0-103" fmla="*/ 0 w 3651906"/>
              <a:gd name="connsiteY0-104" fmla="*/ 7620 h 1089660"/>
              <a:gd name="connsiteX1-105" fmla="*/ 0 w 3651906"/>
              <a:gd name="connsiteY1-106" fmla="*/ 7620 h 1089660"/>
              <a:gd name="connsiteX2-107" fmla="*/ 3259836 w 3651906"/>
              <a:gd name="connsiteY2-108" fmla="*/ 0 h 1089660"/>
              <a:gd name="connsiteX3-109" fmla="*/ 3596640 w 3651906"/>
              <a:gd name="connsiteY3-110" fmla="*/ 213360 h 1089660"/>
              <a:gd name="connsiteX4-111" fmla="*/ 3619500 w 3651906"/>
              <a:gd name="connsiteY4-112" fmla="*/ 1089660 h 1089660"/>
              <a:gd name="connsiteX0-113" fmla="*/ 0 w 3619500"/>
              <a:gd name="connsiteY0-114" fmla="*/ 7620 h 1089660"/>
              <a:gd name="connsiteX1-115" fmla="*/ 0 w 3619500"/>
              <a:gd name="connsiteY1-116" fmla="*/ 7620 h 1089660"/>
              <a:gd name="connsiteX2-117" fmla="*/ 3259836 w 3619500"/>
              <a:gd name="connsiteY2-118" fmla="*/ 0 h 1089660"/>
              <a:gd name="connsiteX3-119" fmla="*/ 3596640 w 3619500"/>
              <a:gd name="connsiteY3-120" fmla="*/ 213360 h 1089660"/>
              <a:gd name="connsiteX4-121" fmla="*/ 3619500 w 3619500"/>
              <a:gd name="connsiteY4-122" fmla="*/ 1089660 h 1089660"/>
              <a:gd name="connsiteX0-123" fmla="*/ 0 w 3622897"/>
              <a:gd name="connsiteY0-124" fmla="*/ 7620 h 1032510"/>
              <a:gd name="connsiteX1-125" fmla="*/ 0 w 3622897"/>
              <a:gd name="connsiteY1-126" fmla="*/ 7620 h 1032510"/>
              <a:gd name="connsiteX2-127" fmla="*/ 3259836 w 3622897"/>
              <a:gd name="connsiteY2-128" fmla="*/ 0 h 1032510"/>
              <a:gd name="connsiteX3-129" fmla="*/ 3596640 w 3622897"/>
              <a:gd name="connsiteY3-130" fmla="*/ 213360 h 1032510"/>
              <a:gd name="connsiteX4-131" fmla="*/ 3600450 w 3622897"/>
              <a:gd name="connsiteY4-132" fmla="*/ 1032510 h 1032510"/>
              <a:gd name="connsiteX0-133" fmla="*/ 0 w 3655236"/>
              <a:gd name="connsiteY0-134" fmla="*/ 0 h 1024890"/>
              <a:gd name="connsiteX1-135" fmla="*/ 0 w 3655236"/>
              <a:gd name="connsiteY1-136" fmla="*/ 0 h 1024890"/>
              <a:gd name="connsiteX2-137" fmla="*/ 2822956 w 3655236"/>
              <a:gd name="connsiteY2-138" fmla="*/ 12700 h 1024890"/>
              <a:gd name="connsiteX3-139" fmla="*/ 3596640 w 3655236"/>
              <a:gd name="connsiteY3-140" fmla="*/ 205740 h 1024890"/>
              <a:gd name="connsiteX4-141" fmla="*/ 3600450 w 3655236"/>
              <a:gd name="connsiteY4-142" fmla="*/ 1024890 h 1024890"/>
              <a:gd name="connsiteX0-143" fmla="*/ 0 w 3623160"/>
              <a:gd name="connsiteY0-144" fmla="*/ 11090 h 1035980"/>
              <a:gd name="connsiteX1-145" fmla="*/ 0 w 3623160"/>
              <a:gd name="connsiteY1-146" fmla="*/ 11090 h 1035980"/>
              <a:gd name="connsiteX2-147" fmla="*/ 2822956 w 3623160"/>
              <a:gd name="connsiteY2-148" fmla="*/ 23790 h 1035980"/>
              <a:gd name="connsiteX3-149" fmla="*/ 3547872 w 3623160"/>
              <a:gd name="connsiteY3-150" fmla="*/ 296078 h 1035980"/>
              <a:gd name="connsiteX4-151" fmla="*/ 3600450 w 3623160"/>
              <a:gd name="connsiteY4-152" fmla="*/ 1035980 h 1035980"/>
              <a:gd name="connsiteX0-153" fmla="*/ 0 w 3623160"/>
              <a:gd name="connsiteY0-154" fmla="*/ 0 h 1024890"/>
              <a:gd name="connsiteX1-155" fmla="*/ 0 w 3623160"/>
              <a:gd name="connsiteY1-156" fmla="*/ 0 h 1024890"/>
              <a:gd name="connsiteX2-157" fmla="*/ 2822956 w 3623160"/>
              <a:gd name="connsiteY2-158" fmla="*/ 12700 h 1024890"/>
              <a:gd name="connsiteX3-159" fmla="*/ 3547872 w 3623160"/>
              <a:gd name="connsiteY3-160" fmla="*/ 284988 h 1024890"/>
              <a:gd name="connsiteX4-161" fmla="*/ 3600450 w 3623160"/>
              <a:gd name="connsiteY4-162" fmla="*/ 1024890 h 1024890"/>
              <a:gd name="connsiteX0-163" fmla="*/ 0 w 3640918"/>
              <a:gd name="connsiteY0-164" fmla="*/ 17780 h 1042670"/>
              <a:gd name="connsiteX1-165" fmla="*/ 0 w 3640918"/>
              <a:gd name="connsiteY1-166" fmla="*/ 17780 h 1042670"/>
              <a:gd name="connsiteX2-167" fmla="*/ 2566924 w 3640918"/>
              <a:gd name="connsiteY2-168" fmla="*/ 0 h 1042670"/>
              <a:gd name="connsiteX3-169" fmla="*/ 3547872 w 3640918"/>
              <a:gd name="connsiteY3-170" fmla="*/ 302768 h 1042670"/>
              <a:gd name="connsiteX4-171" fmla="*/ 3600450 w 3640918"/>
              <a:gd name="connsiteY4-172" fmla="*/ 1042670 h 1042670"/>
              <a:gd name="connsiteX0-173" fmla="*/ 0 w 3640918"/>
              <a:gd name="connsiteY0-174" fmla="*/ 35570 h 1060460"/>
              <a:gd name="connsiteX1-175" fmla="*/ 0 w 3640918"/>
              <a:gd name="connsiteY1-176" fmla="*/ 35570 h 1060460"/>
              <a:gd name="connsiteX2-177" fmla="*/ 2566924 w 3640918"/>
              <a:gd name="connsiteY2-178" fmla="*/ 17790 h 1060460"/>
              <a:gd name="connsiteX3-179" fmla="*/ 3547872 w 3640918"/>
              <a:gd name="connsiteY3-180" fmla="*/ 320558 h 1060460"/>
              <a:gd name="connsiteX4-181" fmla="*/ 3600450 w 3640918"/>
              <a:gd name="connsiteY4-182" fmla="*/ 1060460 h 1060460"/>
              <a:gd name="connsiteX0-183" fmla="*/ 0 w 3639195"/>
              <a:gd name="connsiteY0-184" fmla="*/ 11682 h 1036572"/>
              <a:gd name="connsiteX1-185" fmla="*/ 0 w 3639195"/>
              <a:gd name="connsiteY1-186" fmla="*/ 11682 h 1036572"/>
              <a:gd name="connsiteX2-187" fmla="*/ 2591308 w 3639195"/>
              <a:gd name="connsiteY2-188" fmla="*/ 24382 h 1036572"/>
              <a:gd name="connsiteX3-189" fmla="*/ 3547872 w 3639195"/>
              <a:gd name="connsiteY3-190" fmla="*/ 296670 h 1036572"/>
              <a:gd name="connsiteX4-191" fmla="*/ 3600450 w 3639195"/>
              <a:gd name="connsiteY4-192" fmla="*/ 1036572 h 1036572"/>
              <a:gd name="connsiteX0-193" fmla="*/ 0 w 3605229"/>
              <a:gd name="connsiteY0-194" fmla="*/ 11682 h 1036572"/>
              <a:gd name="connsiteX1-195" fmla="*/ 0 w 3605229"/>
              <a:gd name="connsiteY1-196" fmla="*/ 11682 h 1036572"/>
              <a:gd name="connsiteX2-197" fmla="*/ 2591308 w 3605229"/>
              <a:gd name="connsiteY2-198" fmla="*/ 24382 h 1036572"/>
              <a:gd name="connsiteX3-199" fmla="*/ 3474720 w 3605229"/>
              <a:gd name="connsiteY3-200" fmla="*/ 296670 h 1036572"/>
              <a:gd name="connsiteX4-201" fmla="*/ 3600450 w 3605229"/>
              <a:gd name="connsiteY4-202" fmla="*/ 1036572 h 1036572"/>
              <a:gd name="connsiteX0-203" fmla="*/ 0 w 3635860"/>
              <a:gd name="connsiteY0-204" fmla="*/ 0 h 1024890"/>
              <a:gd name="connsiteX1-205" fmla="*/ 0 w 3635860"/>
              <a:gd name="connsiteY1-206" fmla="*/ 0 h 1024890"/>
              <a:gd name="connsiteX2-207" fmla="*/ 2591308 w 3635860"/>
              <a:gd name="connsiteY2-208" fmla="*/ 12700 h 1024890"/>
              <a:gd name="connsiteX3-209" fmla="*/ 3542393 w 3635860"/>
              <a:gd name="connsiteY3-210" fmla="*/ 207534 h 1024890"/>
              <a:gd name="connsiteX4-211" fmla="*/ 3600450 w 3635860"/>
              <a:gd name="connsiteY4-212" fmla="*/ 1024890 h 1024890"/>
              <a:gd name="connsiteX0-213" fmla="*/ 0 w 3620808"/>
              <a:gd name="connsiteY0-214" fmla="*/ 0 h 1024890"/>
              <a:gd name="connsiteX1-215" fmla="*/ 0 w 3620808"/>
              <a:gd name="connsiteY1-216" fmla="*/ 0 h 1024890"/>
              <a:gd name="connsiteX2-217" fmla="*/ 2591308 w 3620808"/>
              <a:gd name="connsiteY2-218" fmla="*/ 12700 h 1024890"/>
              <a:gd name="connsiteX3-219" fmla="*/ 3542393 w 3620808"/>
              <a:gd name="connsiteY3-220" fmla="*/ 207534 h 1024890"/>
              <a:gd name="connsiteX4-221" fmla="*/ 3600450 w 3620808"/>
              <a:gd name="connsiteY4-222" fmla="*/ 1024890 h 1024890"/>
              <a:gd name="connsiteX0-223" fmla="*/ 0 w 3620808"/>
              <a:gd name="connsiteY0-224" fmla="*/ 0 h 1024890"/>
              <a:gd name="connsiteX1-225" fmla="*/ 0 w 3620808"/>
              <a:gd name="connsiteY1-226" fmla="*/ 0 h 1024890"/>
              <a:gd name="connsiteX2-227" fmla="*/ 2591308 w 3620808"/>
              <a:gd name="connsiteY2-228" fmla="*/ 12700 h 1024890"/>
              <a:gd name="connsiteX3-229" fmla="*/ 3542393 w 3620808"/>
              <a:gd name="connsiteY3-230" fmla="*/ 207534 h 1024890"/>
              <a:gd name="connsiteX4-231" fmla="*/ 3600450 w 3620808"/>
              <a:gd name="connsiteY4-232" fmla="*/ 1024890 h 1024890"/>
              <a:gd name="connsiteX0-233" fmla="*/ 0 w 3636932"/>
              <a:gd name="connsiteY0-234" fmla="*/ 3993 h 1028883"/>
              <a:gd name="connsiteX1-235" fmla="*/ 0 w 3636932"/>
              <a:gd name="connsiteY1-236" fmla="*/ 3993 h 1028883"/>
              <a:gd name="connsiteX2-237" fmla="*/ 2575927 w 3636932"/>
              <a:gd name="connsiteY2-238" fmla="*/ 0 h 1028883"/>
              <a:gd name="connsiteX3-239" fmla="*/ 3542393 w 3636932"/>
              <a:gd name="connsiteY3-240" fmla="*/ 211527 h 1028883"/>
              <a:gd name="connsiteX4-241" fmla="*/ 3600450 w 3636932"/>
              <a:gd name="connsiteY4-242" fmla="*/ 1028883 h 1028883"/>
              <a:gd name="connsiteX0-243" fmla="*/ 0 w 3612425"/>
              <a:gd name="connsiteY0-244" fmla="*/ 3993 h 1028883"/>
              <a:gd name="connsiteX1-245" fmla="*/ 0 w 3612425"/>
              <a:gd name="connsiteY1-246" fmla="*/ 3993 h 1028883"/>
              <a:gd name="connsiteX2-247" fmla="*/ 2575927 w 3612425"/>
              <a:gd name="connsiteY2-248" fmla="*/ 0 h 1028883"/>
              <a:gd name="connsiteX3-249" fmla="*/ 3542393 w 3612425"/>
              <a:gd name="connsiteY3-250" fmla="*/ 211527 h 1028883"/>
              <a:gd name="connsiteX4-251" fmla="*/ 3600450 w 3612425"/>
              <a:gd name="connsiteY4-252" fmla="*/ 1028883 h 1028883"/>
              <a:gd name="connsiteX0-253" fmla="*/ 0 w 3632419"/>
              <a:gd name="connsiteY0-254" fmla="*/ 13663 h 1038553"/>
              <a:gd name="connsiteX1-255" fmla="*/ 0 w 3632419"/>
              <a:gd name="connsiteY1-256" fmla="*/ 13663 h 1038553"/>
              <a:gd name="connsiteX2-257" fmla="*/ 2575927 w 3632419"/>
              <a:gd name="connsiteY2-258" fmla="*/ 9670 h 1038553"/>
              <a:gd name="connsiteX3-259" fmla="*/ 3576918 w 3632419"/>
              <a:gd name="connsiteY3-260" fmla="*/ 153485 h 1038553"/>
              <a:gd name="connsiteX4-261" fmla="*/ 3600450 w 3632419"/>
              <a:gd name="connsiteY4-262" fmla="*/ 1038553 h 1038553"/>
              <a:gd name="connsiteX0-263" fmla="*/ 290553 w 3922972"/>
              <a:gd name="connsiteY0-264" fmla="*/ 12066 h 1036956"/>
              <a:gd name="connsiteX1-265" fmla="*/ 0 w 3922972"/>
              <a:gd name="connsiteY1-266" fmla="*/ 17982 h 1036956"/>
              <a:gd name="connsiteX2-267" fmla="*/ 2866480 w 3922972"/>
              <a:gd name="connsiteY2-268" fmla="*/ 8073 h 1036956"/>
              <a:gd name="connsiteX3-269" fmla="*/ 3867471 w 3922972"/>
              <a:gd name="connsiteY3-270" fmla="*/ 151888 h 1036956"/>
              <a:gd name="connsiteX4-271" fmla="*/ 3891003 w 3922972"/>
              <a:gd name="connsiteY4-272" fmla="*/ 1036956 h 1036956"/>
              <a:gd name="connsiteX0-273" fmla="*/ 0 w 3632419"/>
              <a:gd name="connsiteY0-274" fmla="*/ 3993 h 1028883"/>
              <a:gd name="connsiteX1-275" fmla="*/ 2575927 w 3632419"/>
              <a:gd name="connsiteY1-276" fmla="*/ 0 h 1028883"/>
              <a:gd name="connsiteX2-277" fmla="*/ 3576918 w 3632419"/>
              <a:gd name="connsiteY2-278" fmla="*/ 143815 h 1028883"/>
              <a:gd name="connsiteX3-279" fmla="*/ 3600450 w 3632419"/>
              <a:gd name="connsiteY3-280" fmla="*/ 1028883 h 1028883"/>
              <a:gd name="connsiteX0-281" fmla="*/ 0 w 3419518"/>
              <a:gd name="connsiteY0-282" fmla="*/ 13663 h 1038553"/>
              <a:gd name="connsiteX1-283" fmla="*/ 2363026 w 3419518"/>
              <a:gd name="connsiteY1-284" fmla="*/ 9670 h 1038553"/>
              <a:gd name="connsiteX2-285" fmla="*/ 3364017 w 3419518"/>
              <a:gd name="connsiteY2-286" fmla="*/ 153485 h 1038553"/>
              <a:gd name="connsiteX3-287" fmla="*/ 3387549 w 3419518"/>
              <a:gd name="connsiteY3-288" fmla="*/ 1038553 h 103855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3419518" h="1038553">
                <a:moveTo>
                  <a:pt x="0" y="13663"/>
                </a:moveTo>
                <a:cubicBezTo>
                  <a:pt x="787675" y="12332"/>
                  <a:pt x="1802357" y="-13634"/>
                  <a:pt x="2363026" y="9670"/>
                </a:cubicBezTo>
                <a:cubicBezTo>
                  <a:pt x="2923696" y="32974"/>
                  <a:pt x="3254784" y="-17996"/>
                  <a:pt x="3364017" y="153485"/>
                </a:cubicBezTo>
                <a:cubicBezTo>
                  <a:pt x="3473250" y="324966"/>
                  <a:pt x="3387549" y="1038553"/>
                  <a:pt x="3387549" y="1038553"/>
                </a:cubicBez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文本框 30"/>
          <p:cNvSpPr txBox="1"/>
          <p:nvPr/>
        </p:nvSpPr>
        <p:spPr>
          <a:xfrm>
            <a:off x="7546883" y="2500867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7248128" y="2870889"/>
            <a:ext cx="345638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3" name="Freeform 30"/>
          <p:cNvSpPr>
            <a:spLocks noEditPoints="1"/>
          </p:cNvSpPr>
          <p:nvPr/>
        </p:nvSpPr>
        <p:spPr bwMode="auto">
          <a:xfrm>
            <a:off x="7248128" y="2583409"/>
            <a:ext cx="335491" cy="296579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4" name="椭圆 31"/>
          <p:cNvSpPr/>
          <p:nvPr/>
        </p:nvSpPr>
        <p:spPr>
          <a:xfrm rot="15654318">
            <a:off x="6295462" y="2640060"/>
            <a:ext cx="779674" cy="77189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09" name="文本框 108"/>
          <p:cNvSpPr txBox="1"/>
          <p:nvPr/>
        </p:nvSpPr>
        <p:spPr>
          <a:xfrm>
            <a:off x="7841284" y="3863972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0" name="文本框 109"/>
          <p:cNvSpPr txBox="1"/>
          <p:nvPr/>
        </p:nvSpPr>
        <p:spPr>
          <a:xfrm>
            <a:off x="7542529" y="4233994"/>
            <a:ext cx="33780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1" name="Freeform 30"/>
          <p:cNvSpPr>
            <a:spLocks noEditPoints="1"/>
          </p:cNvSpPr>
          <p:nvPr/>
        </p:nvSpPr>
        <p:spPr bwMode="auto">
          <a:xfrm>
            <a:off x="7542529" y="3946514"/>
            <a:ext cx="335491" cy="296579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2" name="椭圆 31"/>
          <p:cNvSpPr/>
          <p:nvPr/>
        </p:nvSpPr>
        <p:spPr>
          <a:xfrm rot="15654318">
            <a:off x="6589863" y="4003165"/>
            <a:ext cx="779674" cy="77189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47" name="任意多边形 146"/>
          <p:cNvSpPr/>
          <p:nvPr/>
        </p:nvSpPr>
        <p:spPr>
          <a:xfrm flipH="1">
            <a:off x="6532224" y="5020118"/>
            <a:ext cx="4028272" cy="277437"/>
          </a:xfrm>
          <a:custGeom>
            <a:avLst/>
            <a:gdLst>
              <a:gd name="connsiteX0" fmla="*/ 0 w 3611880"/>
              <a:gd name="connsiteY0" fmla="*/ 7620 h 1120140"/>
              <a:gd name="connsiteX1" fmla="*/ 0 w 3611880"/>
              <a:gd name="connsiteY1" fmla="*/ 7620 h 1120140"/>
              <a:gd name="connsiteX2" fmla="*/ 3436620 w 3611880"/>
              <a:gd name="connsiteY2" fmla="*/ 0 h 1120140"/>
              <a:gd name="connsiteX3" fmla="*/ 3596640 w 3611880"/>
              <a:gd name="connsiteY3" fmla="*/ 213360 h 1120140"/>
              <a:gd name="connsiteX4" fmla="*/ 3611880 w 3611880"/>
              <a:gd name="connsiteY4" fmla="*/ 1120140 h 1120140"/>
              <a:gd name="connsiteX5" fmla="*/ 0 w 3611880"/>
              <a:gd name="connsiteY5" fmla="*/ 7620 h 1120140"/>
              <a:gd name="connsiteX0-1" fmla="*/ 3611880 w 3703320"/>
              <a:gd name="connsiteY0-2" fmla="*/ 1120140 h 1211580"/>
              <a:gd name="connsiteX1-3" fmla="*/ 0 w 3703320"/>
              <a:gd name="connsiteY1-4" fmla="*/ 7620 h 1211580"/>
              <a:gd name="connsiteX2-5" fmla="*/ 0 w 3703320"/>
              <a:gd name="connsiteY2-6" fmla="*/ 7620 h 1211580"/>
              <a:gd name="connsiteX3-7" fmla="*/ 3436620 w 3703320"/>
              <a:gd name="connsiteY3-8" fmla="*/ 0 h 1211580"/>
              <a:gd name="connsiteX4-9" fmla="*/ 3596640 w 3703320"/>
              <a:gd name="connsiteY4-10" fmla="*/ 213360 h 1211580"/>
              <a:gd name="connsiteX5-11" fmla="*/ 3703320 w 3703320"/>
              <a:gd name="connsiteY5-12" fmla="*/ 1211580 h 1211580"/>
              <a:gd name="connsiteX0-13" fmla="*/ 0 w 3703320"/>
              <a:gd name="connsiteY0-14" fmla="*/ 7620 h 1211580"/>
              <a:gd name="connsiteX1-15" fmla="*/ 0 w 3703320"/>
              <a:gd name="connsiteY1-16" fmla="*/ 7620 h 1211580"/>
              <a:gd name="connsiteX2-17" fmla="*/ 3436620 w 3703320"/>
              <a:gd name="connsiteY2-18" fmla="*/ 0 h 1211580"/>
              <a:gd name="connsiteX3-19" fmla="*/ 3596640 w 3703320"/>
              <a:gd name="connsiteY3-20" fmla="*/ 213360 h 1211580"/>
              <a:gd name="connsiteX4-21" fmla="*/ 3703320 w 3703320"/>
              <a:gd name="connsiteY4-22" fmla="*/ 1211580 h 1211580"/>
              <a:gd name="connsiteX0-23" fmla="*/ 0 w 3619500"/>
              <a:gd name="connsiteY0-24" fmla="*/ 7620 h 1089660"/>
              <a:gd name="connsiteX1-25" fmla="*/ 0 w 3619500"/>
              <a:gd name="connsiteY1-26" fmla="*/ 7620 h 1089660"/>
              <a:gd name="connsiteX2-27" fmla="*/ 3436620 w 3619500"/>
              <a:gd name="connsiteY2-28" fmla="*/ 0 h 1089660"/>
              <a:gd name="connsiteX3-29" fmla="*/ 3596640 w 3619500"/>
              <a:gd name="connsiteY3-30" fmla="*/ 213360 h 1089660"/>
              <a:gd name="connsiteX4-31" fmla="*/ 3619500 w 3619500"/>
              <a:gd name="connsiteY4-32" fmla="*/ 1089660 h 1089660"/>
              <a:gd name="connsiteX0-33" fmla="*/ 0 w 3743167"/>
              <a:gd name="connsiteY0-34" fmla="*/ 21338 h 1103378"/>
              <a:gd name="connsiteX1-35" fmla="*/ 0 w 3743167"/>
              <a:gd name="connsiteY1-36" fmla="*/ 21338 h 1103378"/>
              <a:gd name="connsiteX2-37" fmla="*/ 3436620 w 3743167"/>
              <a:gd name="connsiteY2-38" fmla="*/ 13718 h 1103378"/>
              <a:gd name="connsiteX3-39" fmla="*/ 3596640 w 3743167"/>
              <a:gd name="connsiteY3-40" fmla="*/ 227078 h 1103378"/>
              <a:gd name="connsiteX4-41" fmla="*/ 3619500 w 3743167"/>
              <a:gd name="connsiteY4-42" fmla="*/ 1103378 h 1103378"/>
              <a:gd name="connsiteX0-43" fmla="*/ 0 w 3619500"/>
              <a:gd name="connsiteY0-44" fmla="*/ 7620 h 1089660"/>
              <a:gd name="connsiteX1-45" fmla="*/ 0 w 3619500"/>
              <a:gd name="connsiteY1-46" fmla="*/ 7620 h 1089660"/>
              <a:gd name="connsiteX2-47" fmla="*/ 3436620 w 3619500"/>
              <a:gd name="connsiteY2-48" fmla="*/ 0 h 1089660"/>
              <a:gd name="connsiteX3-49" fmla="*/ 3596640 w 3619500"/>
              <a:gd name="connsiteY3-50" fmla="*/ 213360 h 1089660"/>
              <a:gd name="connsiteX4-51" fmla="*/ 3619500 w 3619500"/>
              <a:gd name="connsiteY4-52" fmla="*/ 1089660 h 1089660"/>
              <a:gd name="connsiteX0-53" fmla="*/ 0 w 3619500"/>
              <a:gd name="connsiteY0-54" fmla="*/ 7620 h 1089660"/>
              <a:gd name="connsiteX1-55" fmla="*/ 0 w 3619500"/>
              <a:gd name="connsiteY1-56" fmla="*/ 7620 h 1089660"/>
              <a:gd name="connsiteX2-57" fmla="*/ 3259836 w 3619500"/>
              <a:gd name="connsiteY2-58" fmla="*/ 0 h 1089660"/>
              <a:gd name="connsiteX3-59" fmla="*/ 3596640 w 3619500"/>
              <a:gd name="connsiteY3-60" fmla="*/ 213360 h 1089660"/>
              <a:gd name="connsiteX4-61" fmla="*/ 3619500 w 3619500"/>
              <a:gd name="connsiteY4-62" fmla="*/ 1089660 h 1089660"/>
              <a:gd name="connsiteX0-63" fmla="*/ 0 w 3630584"/>
              <a:gd name="connsiteY0-64" fmla="*/ 21338 h 1103378"/>
              <a:gd name="connsiteX1-65" fmla="*/ 0 w 3630584"/>
              <a:gd name="connsiteY1-66" fmla="*/ 21338 h 1103378"/>
              <a:gd name="connsiteX2-67" fmla="*/ 3259836 w 3630584"/>
              <a:gd name="connsiteY2-68" fmla="*/ 13718 h 1103378"/>
              <a:gd name="connsiteX3-69" fmla="*/ 3596640 w 3630584"/>
              <a:gd name="connsiteY3-70" fmla="*/ 227078 h 1103378"/>
              <a:gd name="connsiteX4-71" fmla="*/ 3619500 w 3630584"/>
              <a:gd name="connsiteY4-72" fmla="*/ 1103378 h 1103378"/>
              <a:gd name="connsiteX0-73" fmla="*/ 0 w 3619500"/>
              <a:gd name="connsiteY0-74" fmla="*/ 34809 h 1116849"/>
              <a:gd name="connsiteX1-75" fmla="*/ 0 w 3619500"/>
              <a:gd name="connsiteY1-76" fmla="*/ 34809 h 1116849"/>
              <a:gd name="connsiteX2-77" fmla="*/ 3259836 w 3619500"/>
              <a:gd name="connsiteY2-78" fmla="*/ 27189 h 1116849"/>
              <a:gd name="connsiteX3-79" fmla="*/ 3596640 w 3619500"/>
              <a:gd name="connsiteY3-80" fmla="*/ 240549 h 1116849"/>
              <a:gd name="connsiteX4-81" fmla="*/ 3619500 w 3619500"/>
              <a:gd name="connsiteY4-82" fmla="*/ 1116849 h 1116849"/>
              <a:gd name="connsiteX0-83" fmla="*/ 0 w 3619500"/>
              <a:gd name="connsiteY0-84" fmla="*/ 7620 h 1089660"/>
              <a:gd name="connsiteX1-85" fmla="*/ 0 w 3619500"/>
              <a:gd name="connsiteY1-86" fmla="*/ 7620 h 1089660"/>
              <a:gd name="connsiteX2-87" fmla="*/ 3259836 w 3619500"/>
              <a:gd name="connsiteY2-88" fmla="*/ 0 h 1089660"/>
              <a:gd name="connsiteX3-89" fmla="*/ 3596640 w 3619500"/>
              <a:gd name="connsiteY3-90" fmla="*/ 213360 h 1089660"/>
              <a:gd name="connsiteX4-91" fmla="*/ 3619500 w 3619500"/>
              <a:gd name="connsiteY4-92" fmla="*/ 1089660 h 1089660"/>
              <a:gd name="connsiteX0-93" fmla="*/ 0 w 3651906"/>
              <a:gd name="connsiteY0-94" fmla="*/ 7620 h 1089660"/>
              <a:gd name="connsiteX1-95" fmla="*/ 0 w 3651906"/>
              <a:gd name="connsiteY1-96" fmla="*/ 7620 h 1089660"/>
              <a:gd name="connsiteX2-97" fmla="*/ 3259836 w 3651906"/>
              <a:gd name="connsiteY2-98" fmla="*/ 0 h 1089660"/>
              <a:gd name="connsiteX3-99" fmla="*/ 3596640 w 3651906"/>
              <a:gd name="connsiteY3-100" fmla="*/ 213360 h 1089660"/>
              <a:gd name="connsiteX4-101" fmla="*/ 3619500 w 3651906"/>
              <a:gd name="connsiteY4-102" fmla="*/ 1089660 h 1089660"/>
              <a:gd name="connsiteX0-103" fmla="*/ 0 w 3651906"/>
              <a:gd name="connsiteY0-104" fmla="*/ 7620 h 1089660"/>
              <a:gd name="connsiteX1-105" fmla="*/ 0 w 3651906"/>
              <a:gd name="connsiteY1-106" fmla="*/ 7620 h 1089660"/>
              <a:gd name="connsiteX2-107" fmla="*/ 3259836 w 3651906"/>
              <a:gd name="connsiteY2-108" fmla="*/ 0 h 1089660"/>
              <a:gd name="connsiteX3-109" fmla="*/ 3596640 w 3651906"/>
              <a:gd name="connsiteY3-110" fmla="*/ 213360 h 1089660"/>
              <a:gd name="connsiteX4-111" fmla="*/ 3619500 w 3651906"/>
              <a:gd name="connsiteY4-112" fmla="*/ 1089660 h 1089660"/>
              <a:gd name="connsiteX0-113" fmla="*/ 0 w 3619500"/>
              <a:gd name="connsiteY0-114" fmla="*/ 7620 h 1089660"/>
              <a:gd name="connsiteX1-115" fmla="*/ 0 w 3619500"/>
              <a:gd name="connsiteY1-116" fmla="*/ 7620 h 1089660"/>
              <a:gd name="connsiteX2-117" fmla="*/ 3259836 w 3619500"/>
              <a:gd name="connsiteY2-118" fmla="*/ 0 h 1089660"/>
              <a:gd name="connsiteX3-119" fmla="*/ 3596640 w 3619500"/>
              <a:gd name="connsiteY3-120" fmla="*/ 213360 h 1089660"/>
              <a:gd name="connsiteX4-121" fmla="*/ 3619500 w 3619500"/>
              <a:gd name="connsiteY4-122" fmla="*/ 1089660 h 1089660"/>
              <a:gd name="connsiteX0-123" fmla="*/ 0 w 3622897"/>
              <a:gd name="connsiteY0-124" fmla="*/ 7620 h 1032510"/>
              <a:gd name="connsiteX1-125" fmla="*/ 0 w 3622897"/>
              <a:gd name="connsiteY1-126" fmla="*/ 7620 h 1032510"/>
              <a:gd name="connsiteX2-127" fmla="*/ 3259836 w 3622897"/>
              <a:gd name="connsiteY2-128" fmla="*/ 0 h 1032510"/>
              <a:gd name="connsiteX3-129" fmla="*/ 3596640 w 3622897"/>
              <a:gd name="connsiteY3-130" fmla="*/ 213360 h 1032510"/>
              <a:gd name="connsiteX4-131" fmla="*/ 3600450 w 3622897"/>
              <a:gd name="connsiteY4-132" fmla="*/ 1032510 h 1032510"/>
              <a:gd name="connsiteX0-133" fmla="*/ 0 w 3655236"/>
              <a:gd name="connsiteY0-134" fmla="*/ 0 h 1024890"/>
              <a:gd name="connsiteX1-135" fmla="*/ 0 w 3655236"/>
              <a:gd name="connsiteY1-136" fmla="*/ 0 h 1024890"/>
              <a:gd name="connsiteX2-137" fmla="*/ 2822956 w 3655236"/>
              <a:gd name="connsiteY2-138" fmla="*/ 12700 h 1024890"/>
              <a:gd name="connsiteX3-139" fmla="*/ 3596640 w 3655236"/>
              <a:gd name="connsiteY3-140" fmla="*/ 205740 h 1024890"/>
              <a:gd name="connsiteX4-141" fmla="*/ 3600450 w 3655236"/>
              <a:gd name="connsiteY4-142" fmla="*/ 1024890 h 1024890"/>
              <a:gd name="connsiteX0-143" fmla="*/ 0 w 3623160"/>
              <a:gd name="connsiteY0-144" fmla="*/ 11090 h 1035980"/>
              <a:gd name="connsiteX1-145" fmla="*/ 0 w 3623160"/>
              <a:gd name="connsiteY1-146" fmla="*/ 11090 h 1035980"/>
              <a:gd name="connsiteX2-147" fmla="*/ 2822956 w 3623160"/>
              <a:gd name="connsiteY2-148" fmla="*/ 23790 h 1035980"/>
              <a:gd name="connsiteX3-149" fmla="*/ 3547872 w 3623160"/>
              <a:gd name="connsiteY3-150" fmla="*/ 296078 h 1035980"/>
              <a:gd name="connsiteX4-151" fmla="*/ 3600450 w 3623160"/>
              <a:gd name="connsiteY4-152" fmla="*/ 1035980 h 1035980"/>
              <a:gd name="connsiteX0-153" fmla="*/ 0 w 3623160"/>
              <a:gd name="connsiteY0-154" fmla="*/ 0 h 1024890"/>
              <a:gd name="connsiteX1-155" fmla="*/ 0 w 3623160"/>
              <a:gd name="connsiteY1-156" fmla="*/ 0 h 1024890"/>
              <a:gd name="connsiteX2-157" fmla="*/ 2822956 w 3623160"/>
              <a:gd name="connsiteY2-158" fmla="*/ 12700 h 1024890"/>
              <a:gd name="connsiteX3-159" fmla="*/ 3547872 w 3623160"/>
              <a:gd name="connsiteY3-160" fmla="*/ 284988 h 1024890"/>
              <a:gd name="connsiteX4-161" fmla="*/ 3600450 w 3623160"/>
              <a:gd name="connsiteY4-162" fmla="*/ 1024890 h 1024890"/>
              <a:gd name="connsiteX0-163" fmla="*/ 0 w 3640918"/>
              <a:gd name="connsiteY0-164" fmla="*/ 17780 h 1042670"/>
              <a:gd name="connsiteX1-165" fmla="*/ 0 w 3640918"/>
              <a:gd name="connsiteY1-166" fmla="*/ 17780 h 1042670"/>
              <a:gd name="connsiteX2-167" fmla="*/ 2566924 w 3640918"/>
              <a:gd name="connsiteY2-168" fmla="*/ 0 h 1042670"/>
              <a:gd name="connsiteX3-169" fmla="*/ 3547872 w 3640918"/>
              <a:gd name="connsiteY3-170" fmla="*/ 302768 h 1042670"/>
              <a:gd name="connsiteX4-171" fmla="*/ 3600450 w 3640918"/>
              <a:gd name="connsiteY4-172" fmla="*/ 1042670 h 1042670"/>
              <a:gd name="connsiteX0-173" fmla="*/ 0 w 3640918"/>
              <a:gd name="connsiteY0-174" fmla="*/ 35570 h 1060460"/>
              <a:gd name="connsiteX1-175" fmla="*/ 0 w 3640918"/>
              <a:gd name="connsiteY1-176" fmla="*/ 35570 h 1060460"/>
              <a:gd name="connsiteX2-177" fmla="*/ 2566924 w 3640918"/>
              <a:gd name="connsiteY2-178" fmla="*/ 17790 h 1060460"/>
              <a:gd name="connsiteX3-179" fmla="*/ 3547872 w 3640918"/>
              <a:gd name="connsiteY3-180" fmla="*/ 320558 h 1060460"/>
              <a:gd name="connsiteX4-181" fmla="*/ 3600450 w 3640918"/>
              <a:gd name="connsiteY4-182" fmla="*/ 1060460 h 1060460"/>
              <a:gd name="connsiteX0-183" fmla="*/ 0 w 3639195"/>
              <a:gd name="connsiteY0-184" fmla="*/ 11682 h 1036572"/>
              <a:gd name="connsiteX1-185" fmla="*/ 0 w 3639195"/>
              <a:gd name="connsiteY1-186" fmla="*/ 11682 h 1036572"/>
              <a:gd name="connsiteX2-187" fmla="*/ 2591308 w 3639195"/>
              <a:gd name="connsiteY2-188" fmla="*/ 24382 h 1036572"/>
              <a:gd name="connsiteX3-189" fmla="*/ 3547872 w 3639195"/>
              <a:gd name="connsiteY3-190" fmla="*/ 296670 h 1036572"/>
              <a:gd name="connsiteX4-191" fmla="*/ 3600450 w 3639195"/>
              <a:gd name="connsiteY4-192" fmla="*/ 1036572 h 1036572"/>
              <a:gd name="connsiteX0-193" fmla="*/ 0 w 3605229"/>
              <a:gd name="connsiteY0-194" fmla="*/ 11682 h 1036572"/>
              <a:gd name="connsiteX1-195" fmla="*/ 0 w 3605229"/>
              <a:gd name="connsiteY1-196" fmla="*/ 11682 h 1036572"/>
              <a:gd name="connsiteX2-197" fmla="*/ 2591308 w 3605229"/>
              <a:gd name="connsiteY2-198" fmla="*/ 24382 h 1036572"/>
              <a:gd name="connsiteX3-199" fmla="*/ 3474720 w 3605229"/>
              <a:gd name="connsiteY3-200" fmla="*/ 296670 h 1036572"/>
              <a:gd name="connsiteX4-201" fmla="*/ 3600450 w 3605229"/>
              <a:gd name="connsiteY4-202" fmla="*/ 1036572 h 1036572"/>
              <a:gd name="connsiteX0-203" fmla="*/ 0 w 3635860"/>
              <a:gd name="connsiteY0-204" fmla="*/ 0 h 1024890"/>
              <a:gd name="connsiteX1-205" fmla="*/ 0 w 3635860"/>
              <a:gd name="connsiteY1-206" fmla="*/ 0 h 1024890"/>
              <a:gd name="connsiteX2-207" fmla="*/ 2591308 w 3635860"/>
              <a:gd name="connsiteY2-208" fmla="*/ 12700 h 1024890"/>
              <a:gd name="connsiteX3-209" fmla="*/ 3542393 w 3635860"/>
              <a:gd name="connsiteY3-210" fmla="*/ 207534 h 1024890"/>
              <a:gd name="connsiteX4-211" fmla="*/ 3600450 w 3635860"/>
              <a:gd name="connsiteY4-212" fmla="*/ 1024890 h 1024890"/>
              <a:gd name="connsiteX0-213" fmla="*/ 0 w 3620808"/>
              <a:gd name="connsiteY0-214" fmla="*/ 0 h 1024890"/>
              <a:gd name="connsiteX1-215" fmla="*/ 0 w 3620808"/>
              <a:gd name="connsiteY1-216" fmla="*/ 0 h 1024890"/>
              <a:gd name="connsiteX2-217" fmla="*/ 2591308 w 3620808"/>
              <a:gd name="connsiteY2-218" fmla="*/ 12700 h 1024890"/>
              <a:gd name="connsiteX3-219" fmla="*/ 3542393 w 3620808"/>
              <a:gd name="connsiteY3-220" fmla="*/ 207534 h 1024890"/>
              <a:gd name="connsiteX4-221" fmla="*/ 3600450 w 3620808"/>
              <a:gd name="connsiteY4-222" fmla="*/ 1024890 h 1024890"/>
              <a:gd name="connsiteX0-223" fmla="*/ 0 w 3620808"/>
              <a:gd name="connsiteY0-224" fmla="*/ 0 h 1024890"/>
              <a:gd name="connsiteX1-225" fmla="*/ 0 w 3620808"/>
              <a:gd name="connsiteY1-226" fmla="*/ 0 h 1024890"/>
              <a:gd name="connsiteX2-227" fmla="*/ 2591308 w 3620808"/>
              <a:gd name="connsiteY2-228" fmla="*/ 12700 h 1024890"/>
              <a:gd name="connsiteX3-229" fmla="*/ 3542393 w 3620808"/>
              <a:gd name="connsiteY3-230" fmla="*/ 207534 h 1024890"/>
              <a:gd name="connsiteX4-231" fmla="*/ 3600450 w 3620808"/>
              <a:gd name="connsiteY4-232" fmla="*/ 1024890 h 1024890"/>
              <a:gd name="connsiteX0-233" fmla="*/ 0 w 3636932"/>
              <a:gd name="connsiteY0-234" fmla="*/ 3993 h 1028883"/>
              <a:gd name="connsiteX1-235" fmla="*/ 0 w 3636932"/>
              <a:gd name="connsiteY1-236" fmla="*/ 3993 h 1028883"/>
              <a:gd name="connsiteX2-237" fmla="*/ 2575927 w 3636932"/>
              <a:gd name="connsiteY2-238" fmla="*/ 0 h 1028883"/>
              <a:gd name="connsiteX3-239" fmla="*/ 3542393 w 3636932"/>
              <a:gd name="connsiteY3-240" fmla="*/ 211527 h 1028883"/>
              <a:gd name="connsiteX4-241" fmla="*/ 3600450 w 3636932"/>
              <a:gd name="connsiteY4-242" fmla="*/ 1028883 h 1028883"/>
              <a:gd name="connsiteX0-243" fmla="*/ 0 w 3612425"/>
              <a:gd name="connsiteY0-244" fmla="*/ 3993 h 1028883"/>
              <a:gd name="connsiteX1-245" fmla="*/ 0 w 3612425"/>
              <a:gd name="connsiteY1-246" fmla="*/ 3993 h 1028883"/>
              <a:gd name="connsiteX2-247" fmla="*/ 2575927 w 3612425"/>
              <a:gd name="connsiteY2-248" fmla="*/ 0 h 1028883"/>
              <a:gd name="connsiteX3-249" fmla="*/ 3542393 w 3612425"/>
              <a:gd name="connsiteY3-250" fmla="*/ 211527 h 1028883"/>
              <a:gd name="connsiteX4-251" fmla="*/ 3600450 w 3612425"/>
              <a:gd name="connsiteY4-252" fmla="*/ 1028883 h 1028883"/>
              <a:gd name="connsiteX0-253" fmla="*/ 0 w 3632419"/>
              <a:gd name="connsiteY0-254" fmla="*/ 13663 h 1038553"/>
              <a:gd name="connsiteX1-255" fmla="*/ 0 w 3632419"/>
              <a:gd name="connsiteY1-256" fmla="*/ 13663 h 1038553"/>
              <a:gd name="connsiteX2-257" fmla="*/ 2575927 w 3632419"/>
              <a:gd name="connsiteY2-258" fmla="*/ 9670 h 1038553"/>
              <a:gd name="connsiteX3-259" fmla="*/ 3576918 w 3632419"/>
              <a:gd name="connsiteY3-260" fmla="*/ 153485 h 1038553"/>
              <a:gd name="connsiteX4-261" fmla="*/ 3600450 w 3632419"/>
              <a:gd name="connsiteY4-262" fmla="*/ 1038553 h 1038553"/>
              <a:gd name="connsiteX0-263" fmla="*/ 290553 w 3922972"/>
              <a:gd name="connsiteY0-264" fmla="*/ 12066 h 1036956"/>
              <a:gd name="connsiteX1-265" fmla="*/ 0 w 3922972"/>
              <a:gd name="connsiteY1-266" fmla="*/ 17982 h 1036956"/>
              <a:gd name="connsiteX2-267" fmla="*/ 2866480 w 3922972"/>
              <a:gd name="connsiteY2-268" fmla="*/ 8073 h 1036956"/>
              <a:gd name="connsiteX3-269" fmla="*/ 3867471 w 3922972"/>
              <a:gd name="connsiteY3-270" fmla="*/ 151888 h 1036956"/>
              <a:gd name="connsiteX4-271" fmla="*/ 3891003 w 3922972"/>
              <a:gd name="connsiteY4-272" fmla="*/ 1036956 h 1036956"/>
              <a:gd name="connsiteX0-273" fmla="*/ 0 w 3632419"/>
              <a:gd name="connsiteY0-274" fmla="*/ 3992 h 1028882"/>
              <a:gd name="connsiteX1-275" fmla="*/ 2575927 w 3632419"/>
              <a:gd name="connsiteY1-276" fmla="*/ -1 h 1028882"/>
              <a:gd name="connsiteX2-277" fmla="*/ 3576918 w 3632419"/>
              <a:gd name="connsiteY2-278" fmla="*/ 143814 h 1028882"/>
              <a:gd name="connsiteX3-279" fmla="*/ 3600450 w 3632419"/>
              <a:gd name="connsiteY3-280" fmla="*/ 1028882 h 1028882"/>
              <a:gd name="connsiteX0-281" fmla="*/ 0 w 3659429"/>
              <a:gd name="connsiteY0-282" fmla="*/ 3992 h 903780"/>
              <a:gd name="connsiteX1-283" fmla="*/ 2575927 w 3659429"/>
              <a:gd name="connsiteY1-284" fmla="*/ -1 h 903780"/>
              <a:gd name="connsiteX2-285" fmla="*/ 3576918 w 3659429"/>
              <a:gd name="connsiteY2-286" fmla="*/ 143814 h 903780"/>
              <a:gd name="connsiteX3-287" fmla="*/ 3600450 w 3659429"/>
              <a:gd name="connsiteY3-288" fmla="*/ 903780 h 903780"/>
              <a:gd name="connsiteX0-289" fmla="*/ 0 w 3615592"/>
              <a:gd name="connsiteY0-290" fmla="*/ 3992 h 903780"/>
              <a:gd name="connsiteX1-291" fmla="*/ 2575927 w 3615592"/>
              <a:gd name="connsiteY1-292" fmla="*/ -1 h 903780"/>
              <a:gd name="connsiteX2-293" fmla="*/ 3576918 w 3615592"/>
              <a:gd name="connsiteY2-294" fmla="*/ 143814 h 903780"/>
              <a:gd name="connsiteX3-295" fmla="*/ 3600450 w 3615592"/>
              <a:gd name="connsiteY3-296" fmla="*/ 903780 h 90378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3615592" h="903780">
                <a:moveTo>
                  <a:pt x="0" y="3992"/>
                </a:moveTo>
                <a:lnTo>
                  <a:pt x="2575927" y="-1"/>
                </a:lnTo>
                <a:cubicBezTo>
                  <a:pt x="3220506" y="22317"/>
                  <a:pt x="3506860" y="-22454"/>
                  <a:pt x="3576918" y="143814"/>
                </a:cubicBezTo>
                <a:cubicBezTo>
                  <a:pt x="3646976" y="310082"/>
                  <a:pt x="3600450" y="903780"/>
                  <a:pt x="3600450" y="903780"/>
                </a:cubicBez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8" name="椭圆 31"/>
          <p:cNvSpPr/>
          <p:nvPr/>
        </p:nvSpPr>
        <p:spPr>
          <a:xfrm rot="15654318">
            <a:off x="5191437" y="1861086"/>
            <a:ext cx="779674" cy="77189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149" name="组合 148"/>
          <p:cNvGrpSpPr/>
          <p:nvPr/>
        </p:nvGrpSpPr>
        <p:grpSpPr>
          <a:xfrm>
            <a:off x="5304947" y="1999123"/>
            <a:ext cx="481650" cy="471314"/>
            <a:chOff x="2159000" y="1141413"/>
            <a:chExt cx="739775" cy="723900"/>
          </a:xfrm>
          <a:solidFill>
            <a:schemeClr val="tx1"/>
          </a:solidFill>
        </p:grpSpPr>
        <p:sp>
          <p:nvSpPr>
            <p:cNvPr id="150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4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5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6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7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8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9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0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1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2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3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4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5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6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7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8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9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0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1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2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83" name="文本框 182"/>
          <p:cNvSpPr txBox="1"/>
          <p:nvPr/>
        </p:nvSpPr>
        <p:spPr>
          <a:xfrm>
            <a:off x="3679148" y="1779333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4" name="文本框 183"/>
          <p:cNvSpPr txBox="1"/>
          <p:nvPr/>
        </p:nvSpPr>
        <p:spPr>
          <a:xfrm>
            <a:off x="1714197" y="2124145"/>
            <a:ext cx="345638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5" name="Freeform 30"/>
          <p:cNvSpPr>
            <a:spLocks noEditPoints="1"/>
          </p:cNvSpPr>
          <p:nvPr/>
        </p:nvSpPr>
        <p:spPr bwMode="auto">
          <a:xfrm>
            <a:off x="4731831" y="1827566"/>
            <a:ext cx="335491" cy="296579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6" name="椭圆 31"/>
          <p:cNvSpPr/>
          <p:nvPr/>
        </p:nvSpPr>
        <p:spPr>
          <a:xfrm rot="15654318">
            <a:off x="4751670" y="3161161"/>
            <a:ext cx="779674" cy="77189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21" name="文本框 220"/>
          <p:cNvSpPr txBox="1"/>
          <p:nvPr/>
        </p:nvSpPr>
        <p:spPr>
          <a:xfrm>
            <a:off x="3239381" y="3079408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2" name="文本框 221"/>
          <p:cNvSpPr txBox="1"/>
          <p:nvPr/>
        </p:nvSpPr>
        <p:spPr>
          <a:xfrm>
            <a:off x="1274430" y="3424220"/>
            <a:ext cx="345638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3" name="Freeform 30"/>
          <p:cNvSpPr>
            <a:spLocks noEditPoints="1"/>
          </p:cNvSpPr>
          <p:nvPr/>
        </p:nvSpPr>
        <p:spPr bwMode="auto">
          <a:xfrm>
            <a:off x="4292064" y="3127641"/>
            <a:ext cx="335491" cy="296579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24" name="组合 223"/>
          <p:cNvGrpSpPr/>
          <p:nvPr/>
        </p:nvGrpSpPr>
        <p:grpSpPr>
          <a:xfrm>
            <a:off x="4883963" y="3286624"/>
            <a:ext cx="458588" cy="476311"/>
            <a:chOff x="2254250" y="2162175"/>
            <a:chExt cx="657225" cy="682625"/>
          </a:xfrm>
          <a:solidFill>
            <a:schemeClr val="tx1"/>
          </a:solidFill>
        </p:grpSpPr>
        <p:sp>
          <p:nvSpPr>
            <p:cNvPr id="225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6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7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8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9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0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1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2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3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4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5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6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7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8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9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0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1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2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3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4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5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6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7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8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9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0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1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252" name="组合 251"/>
          <p:cNvGrpSpPr/>
          <p:nvPr/>
        </p:nvGrpSpPr>
        <p:grpSpPr>
          <a:xfrm>
            <a:off x="6479837" y="2797271"/>
            <a:ext cx="455266" cy="465235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253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4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5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6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7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8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9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0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1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2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3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4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5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6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7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8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9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0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1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2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273" name="组合 272"/>
          <p:cNvGrpSpPr/>
          <p:nvPr/>
        </p:nvGrpSpPr>
        <p:grpSpPr>
          <a:xfrm>
            <a:off x="6751390" y="4170084"/>
            <a:ext cx="487389" cy="499573"/>
            <a:chOff x="3282950" y="1154113"/>
            <a:chExt cx="698501" cy="715963"/>
          </a:xfrm>
          <a:solidFill>
            <a:schemeClr val="tx1"/>
          </a:solidFill>
        </p:grpSpPr>
        <p:sp>
          <p:nvSpPr>
            <p:cNvPr id="274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5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6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7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8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9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0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1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2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3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4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5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6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7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8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9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0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1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2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3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4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5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6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31" name="任意多边形 130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2" name="任意多边形 131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3" name="任意多边形 132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4" name="任意多边形 133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35" name="组合 134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136" name="图片 135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37" name="任意多边形 136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38" name="矩形 137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39" name="组合 138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140" name="图片 139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141" name="任意多边形 140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1199456" y="2018701"/>
            <a:ext cx="2703879" cy="1982285"/>
            <a:chOff x="5610999" y="2123266"/>
            <a:chExt cx="5013020" cy="3268381"/>
          </a:xfrm>
        </p:grpSpPr>
        <p:sp>
          <p:nvSpPr>
            <p:cNvPr id="6" name="任意多边形 5"/>
            <p:cNvSpPr/>
            <p:nvPr/>
          </p:nvSpPr>
          <p:spPr>
            <a:xfrm>
              <a:off x="5610999" y="2123266"/>
              <a:ext cx="5013020" cy="3268381"/>
            </a:xfrm>
            <a:custGeom>
              <a:avLst/>
              <a:gdLst>
                <a:gd name="connsiteX0" fmla="*/ 220909 w 3116901"/>
                <a:gd name="connsiteY0" fmla="*/ 465131 h 1901593"/>
                <a:gd name="connsiteX1" fmla="*/ 230434 w 3116901"/>
                <a:gd name="connsiteY1" fmla="*/ 1674806 h 1901593"/>
                <a:gd name="connsiteX2" fmla="*/ 2592634 w 3116901"/>
                <a:gd name="connsiteY2" fmla="*/ 1760531 h 1901593"/>
                <a:gd name="connsiteX3" fmla="*/ 2916484 w 3116901"/>
                <a:gd name="connsiteY3" fmla="*/ 160331 h 1901593"/>
                <a:gd name="connsiteX4" fmla="*/ 97084 w 3116901"/>
                <a:gd name="connsiteY4" fmla="*/ 141281 h 1901593"/>
                <a:gd name="connsiteX0-1" fmla="*/ 140036 w 3217003"/>
                <a:gd name="connsiteY0-2" fmla="*/ 227006 h 1913305"/>
                <a:gd name="connsiteX1-3" fmla="*/ 330536 w 3217003"/>
                <a:gd name="connsiteY1-4" fmla="*/ 1674806 h 1913305"/>
                <a:gd name="connsiteX2-5" fmla="*/ 2692736 w 3217003"/>
                <a:gd name="connsiteY2-6" fmla="*/ 1760531 h 1913305"/>
                <a:gd name="connsiteX3-7" fmla="*/ 3016586 w 3217003"/>
                <a:gd name="connsiteY3-8" fmla="*/ 160331 h 1913305"/>
                <a:gd name="connsiteX4-9" fmla="*/ 197186 w 3217003"/>
                <a:gd name="connsiteY4-10" fmla="*/ 141281 h 1913305"/>
                <a:gd name="connsiteX0-11" fmla="*/ 62188 w 3139155"/>
                <a:gd name="connsiteY0-12" fmla="*/ 227006 h 1913305"/>
                <a:gd name="connsiteX1-13" fmla="*/ 252688 w 3139155"/>
                <a:gd name="connsiteY1-14" fmla="*/ 1674806 h 1913305"/>
                <a:gd name="connsiteX2-15" fmla="*/ 2614888 w 3139155"/>
                <a:gd name="connsiteY2-16" fmla="*/ 1760531 h 1913305"/>
                <a:gd name="connsiteX3-17" fmla="*/ 2938738 w 3139155"/>
                <a:gd name="connsiteY3-18" fmla="*/ 160331 h 1913305"/>
                <a:gd name="connsiteX4-19" fmla="*/ 119338 w 3139155"/>
                <a:gd name="connsiteY4-20" fmla="*/ 141281 h 1913305"/>
                <a:gd name="connsiteX0-21" fmla="*/ 95605 w 3174752"/>
                <a:gd name="connsiteY0-22" fmla="*/ 227006 h 1967205"/>
                <a:gd name="connsiteX1-23" fmla="*/ 228955 w 3174752"/>
                <a:gd name="connsiteY1-24" fmla="*/ 1779581 h 1967205"/>
                <a:gd name="connsiteX2-25" fmla="*/ 2648305 w 3174752"/>
                <a:gd name="connsiteY2-26" fmla="*/ 1760531 h 1967205"/>
                <a:gd name="connsiteX3-27" fmla="*/ 2972155 w 3174752"/>
                <a:gd name="connsiteY3-28" fmla="*/ 160331 h 1967205"/>
                <a:gd name="connsiteX4-29" fmla="*/ 152755 w 3174752"/>
                <a:gd name="connsiteY4-30" fmla="*/ 141281 h 1967205"/>
                <a:gd name="connsiteX0-31" fmla="*/ 0 w 3079147"/>
                <a:gd name="connsiteY0-32" fmla="*/ 227006 h 1902586"/>
                <a:gd name="connsiteX1-33" fmla="*/ 133350 w 3079147"/>
                <a:gd name="connsiteY1-34" fmla="*/ 1779581 h 1902586"/>
                <a:gd name="connsiteX2-35" fmla="*/ 2552700 w 3079147"/>
                <a:gd name="connsiteY2-36" fmla="*/ 1760531 h 1902586"/>
                <a:gd name="connsiteX3-37" fmla="*/ 2876550 w 3079147"/>
                <a:gd name="connsiteY3-38" fmla="*/ 160331 h 1902586"/>
                <a:gd name="connsiteX4-39" fmla="*/ 57150 w 3079147"/>
                <a:gd name="connsiteY4-40" fmla="*/ 141281 h 1902586"/>
                <a:gd name="connsiteX0-41" fmla="*/ 9625 w 3090241"/>
                <a:gd name="connsiteY0-42" fmla="*/ 227006 h 1933691"/>
                <a:gd name="connsiteX1-43" fmla="*/ 104875 w 3090241"/>
                <a:gd name="connsiteY1-44" fmla="*/ 1846256 h 1933691"/>
                <a:gd name="connsiteX2-45" fmla="*/ 2562325 w 3090241"/>
                <a:gd name="connsiteY2-46" fmla="*/ 1760531 h 1933691"/>
                <a:gd name="connsiteX3-47" fmla="*/ 2886175 w 3090241"/>
                <a:gd name="connsiteY3-48" fmla="*/ 160331 h 1933691"/>
                <a:gd name="connsiteX4-49" fmla="*/ 66775 w 3090241"/>
                <a:gd name="connsiteY4-50" fmla="*/ 141281 h 1933691"/>
                <a:gd name="connsiteX0-51" fmla="*/ 145124 w 3382515"/>
                <a:gd name="connsiteY0-52" fmla="*/ 229650 h 2029685"/>
                <a:gd name="connsiteX1-53" fmla="*/ 240374 w 3382515"/>
                <a:gd name="connsiteY1-54" fmla="*/ 1848900 h 2029685"/>
                <a:gd name="connsiteX2-55" fmla="*/ 3040724 w 3382515"/>
                <a:gd name="connsiteY2-56" fmla="*/ 1801275 h 2029685"/>
                <a:gd name="connsiteX3-57" fmla="*/ 3021674 w 3382515"/>
                <a:gd name="connsiteY3-58" fmla="*/ 162975 h 2029685"/>
                <a:gd name="connsiteX4-59" fmla="*/ 202274 w 3382515"/>
                <a:gd name="connsiteY4-60" fmla="*/ 143925 h 2029685"/>
                <a:gd name="connsiteX0-61" fmla="*/ 145124 w 3267646"/>
                <a:gd name="connsiteY0-62" fmla="*/ 229650 h 1964648"/>
                <a:gd name="connsiteX1-63" fmla="*/ 240374 w 3267646"/>
                <a:gd name="connsiteY1-64" fmla="*/ 1848900 h 1964648"/>
                <a:gd name="connsiteX2-65" fmla="*/ 3040724 w 3267646"/>
                <a:gd name="connsiteY2-66" fmla="*/ 1801275 h 1964648"/>
                <a:gd name="connsiteX3-67" fmla="*/ 3021674 w 3267646"/>
                <a:gd name="connsiteY3-68" fmla="*/ 162975 h 1964648"/>
                <a:gd name="connsiteX4-69" fmla="*/ 202274 w 3267646"/>
                <a:gd name="connsiteY4-70" fmla="*/ 143925 h 1964648"/>
                <a:gd name="connsiteX0-71" fmla="*/ 0 w 3122522"/>
                <a:gd name="connsiteY0-72" fmla="*/ 229650 h 1880061"/>
                <a:gd name="connsiteX1-73" fmla="*/ 95250 w 3122522"/>
                <a:gd name="connsiteY1-74" fmla="*/ 1848900 h 1880061"/>
                <a:gd name="connsiteX2-75" fmla="*/ 2895600 w 3122522"/>
                <a:gd name="connsiteY2-76" fmla="*/ 1801275 h 1880061"/>
                <a:gd name="connsiteX3-77" fmla="*/ 2876550 w 3122522"/>
                <a:gd name="connsiteY3-78" fmla="*/ 162975 h 1880061"/>
                <a:gd name="connsiteX4-79" fmla="*/ 57150 w 3122522"/>
                <a:gd name="connsiteY4-80" fmla="*/ 143925 h 1880061"/>
                <a:gd name="connsiteX0-81" fmla="*/ 0 w 3028753"/>
                <a:gd name="connsiteY0-82" fmla="*/ 170255 h 1820666"/>
                <a:gd name="connsiteX1-83" fmla="*/ 95250 w 3028753"/>
                <a:gd name="connsiteY1-84" fmla="*/ 1789505 h 1820666"/>
                <a:gd name="connsiteX2-85" fmla="*/ 2895600 w 3028753"/>
                <a:gd name="connsiteY2-86" fmla="*/ 1741880 h 1820666"/>
                <a:gd name="connsiteX3-87" fmla="*/ 2876550 w 3028753"/>
                <a:gd name="connsiteY3-88" fmla="*/ 103580 h 1820666"/>
                <a:gd name="connsiteX4-89" fmla="*/ 57150 w 3028753"/>
                <a:gd name="connsiteY4-90" fmla="*/ 84530 h 1820666"/>
                <a:gd name="connsiteX0-91" fmla="*/ 0 w 2990850"/>
                <a:gd name="connsiteY0-92" fmla="*/ 163901 h 1814312"/>
                <a:gd name="connsiteX1-93" fmla="*/ 95250 w 2990850"/>
                <a:gd name="connsiteY1-94" fmla="*/ 1783151 h 1814312"/>
                <a:gd name="connsiteX2-95" fmla="*/ 2895600 w 2990850"/>
                <a:gd name="connsiteY2-96" fmla="*/ 1735526 h 1814312"/>
                <a:gd name="connsiteX3-97" fmla="*/ 2876550 w 2990850"/>
                <a:gd name="connsiteY3-98" fmla="*/ 97226 h 1814312"/>
                <a:gd name="connsiteX4-99" fmla="*/ 57150 w 2990850"/>
                <a:gd name="connsiteY4-100" fmla="*/ 78176 h 1814312"/>
                <a:gd name="connsiteX0-101" fmla="*/ 0 w 3007550"/>
                <a:gd name="connsiteY0-102" fmla="*/ 163901 h 1834789"/>
                <a:gd name="connsiteX1-103" fmla="*/ 95250 w 3007550"/>
                <a:gd name="connsiteY1-104" fmla="*/ 1783151 h 1834789"/>
                <a:gd name="connsiteX2-105" fmla="*/ 2895600 w 3007550"/>
                <a:gd name="connsiteY2-106" fmla="*/ 1735526 h 1834789"/>
                <a:gd name="connsiteX3-107" fmla="*/ 2876550 w 3007550"/>
                <a:gd name="connsiteY3-108" fmla="*/ 97226 h 1834789"/>
                <a:gd name="connsiteX4-109" fmla="*/ 57150 w 3007550"/>
                <a:gd name="connsiteY4-110" fmla="*/ 78176 h 1834789"/>
                <a:gd name="connsiteX0-111" fmla="*/ 141454 w 3124280"/>
                <a:gd name="connsiteY0-112" fmla="*/ 163901 h 1901937"/>
                <a:gd name="connsiteX1-113" fmla="*/ 236704 w 3124280"/>
                <a:gd name="connsiteY1-114" fmla="*/ 1783151 h 1901937"/>
                <a:gd name="connsiteX2-115" fmla="*/ 2986770 w 3124280"/>
                <a:gd name="connsiteY2-116" fmla="*/ 1694365 h 1901937"/>
                <a:gd name="connsiteX3-117" fmla="*/ 3018004 w 3124280"/>
                <a:gd name="connsiteY3-118" fmla="*/ 97226 h 1901937"/>
                <a:gd name="connsiteX4-119" fmla="*/ 198604 w 3124280"/>
                <a:gd name="connsiteY4-120" fmla="*/ 78176 h 1901937"/>
                <a:gd name="connsiteX0-121" fmla="*/ 141454 w 3142193"/>
                <a:gd name="connsiteY0-122" fmla="*/ 163901 h 1918974"/>
                <a:gd name="connsiteX1-123" fmla="*/ 236704 w 3142193"/>
                <a:gd name="connsiteY1-124" fmla="*/ 1783151 h 1918974"/>
                <a:gd name="connsiteX2-125" fmla="*/ 2986770 w 3142193"/>
                <a:gd name="connsiteY2-126" fmla="*/ 1694365 h 1918974"/>
                <a:gd name="connsiteX3-127" fmla="*/ 3018004 w 3142193"/>
                <a:gd name="connsiteY3-128" fmla="*/ 97226 h 1918974"/>
                <a:gd name="connsiteX4-129" fmla="*/ 198604 w 3142193"/>
                <a:gd name="connsiteY4-130" fmla="*/ 78176 h 1918974"/>
                <a:gd name="connsiteX0-131" fmla="*/ 4819 w 3005558"/>
                <a:gd name="connsiteY0-132" fmla="*/ 163901 h 1834004"/>
                <a:gd name="connsiteX1-133" fmla="*/ 100069 w 3005558"/>
                <a:gd name="connsiteY1-134" fmla="*/ 1783151 h 1834004"/>
                <a:gd name="connsiteX2-135" fmla="*/ 2850135 w 3005558"/>
                <a:gd name="connsiteY2-136" fmla="*/ 1694365 h 1834004"/>
                <a:gd name="connsiteX3-137" fmla="*/ 2881369 w 3005558"/>
                <a:gd name="connsiteY3-138" fmla="*/ 97226 h 1834004"/>
                <a:gd name="connsiteX4-139" fmla="*/ 61969 w 3005558"/>
                <a:gd name="connsiteY4-140" fmla="*/ 78176 h 1834004"/>
                <a:gd name="connsiteX0-141" fmla="*/ 4819 w 2972867"/>
                <a:gd name="connsiteY0-142" fmla="*/ 163901 h 1834004"/>
                <a:gd name="connsiteX1-143" fmla="*/ 100069 w 2972867"/>
                <a:gd name="connsiteY1-144" fmla="*/ 1783151 h 1834004"/>
                <a:gd name="connsiteX2-145" fmla="*/ 2850135 w 2972867"/>
                <a:gd name="connsiteY2-146" fmla="*/ 1694365 h 1834004"/>
                <a:gd name="connsiteX3-147" fmla="*/ 2881369 w 2972867"/>
                <a:gd name="connsiteY3-148" fmla="*/ 97226 h 1834004"/>
                <a:gd name="connsiteX4-149" fmla="*/ 61969 w 2972867"/>
                <a:gd name="connsiteY4-150" fmla="*/ 78176 h 1834004"/>
                <a:gd name="connsiteX0-151" fmla="*/ 138835 w 3086653"/>
                <a:gd name="connsiteY0-152" fmla="*/ 163901 h 1903589"/>
                <a:gd name="connsiteX1-153" fmla="*/ 234085 w 3086653"/>
                <a:gd name="connsiteY1-154" fmla="*/ 1783151 h 1903589"/>
                <a:gd name="connsiteX2-155" fmla="*/ 2948235 w 3086653"/>
                <a:gd name="connsiteY2-156" fmla="*/ 1653204 h 1903589"/>
                <a:gd name="connsiteX3-157" fmla="*/ 3015385 w 3086653"/>
                <a:gd name="connsiteY3-158" fmla="*/ 97226 h 1903589"/>
                <a:gd name="connsiteX4-159" fmla="*/ 195985 w 3086653"/>
                <a:gd name="connsiteY4-160" fmla="*/ 78176 h 1903589"/>
                <a:gd name="connsiteX0-161" fmla="*/ 7442 w 2955260"/>
                <a:gd name="connsiteY0-162" fmla="*/ 163901 h 1815487"/>
                <a:gd name="connsiteX1-163" fmla="*/ 102692 w 2955260"/>
                <a:gd name="connsiteY1-164" fmla="*/ 1783151 h 1815487"/>
                <a:gd name="connsiteX2-165" fmla="*/ 2816842 w 2955260"/>
                <a:gd name="connsiteY2-166" fmla="*/ 1653204 h 1815487"/>
                <a:gd name="connsiteX3-167" fmla="*/ 2883992 w 2955260"/>
                <a:gd name="connsiteY3-168" fmla="*/ 97226 h 1815487"/>
                <a:gd name="connsiteX4-169" fmla="*/ 64592 w 2955260"/>
                <a:gd name="connsiteY4-170" fmla="*/ 78176 h 1815487"/>
                <a:gd name="connsiteX0-171" fmla="*/ 7442 w 2945083"/>
                <a:gd name="connsiteY0-172" fmla="*/ 163901 h 1815487"/>
                <a:gd name="connsiteX1-173" fmla="*/ 102692 w 2945083"/>
                <a:gd name="connsiteY1-174" fmla="*/ 1783151 h 1815487"/>
                <a:gd name="connsiteX2-175" fmla="*/ 2816842 w 2945083"/>
                <a:gd name="connsiteY2-176" fmla="*/ 1653204 h 1815487"/>
                <a:gd name="connsiteX3-177" fmla="*/ 2883992 w 2945083"/>
                <a:gd name="connsiteY3-178" fmla="*/ 97226 h 1815487"/>
                <a:gd name="connsiteX4-179" fmla="*/ 64592 w 2945083"/>
                <a:gd name="connsiteY4-180" fmla="*/ 78176 h 1815487"/>
                <a:gd name="connsiteX0-181" fmla="*/ 7442 w 2900471"/>
                <a:gd name="connsiteY0-182" fmla="*/ 163901 h 1897167"/>
                <a:gd name="connsiteX1-183" fmla="*/ 102692 w 2900471"/>
                <a:gd name="connsiteY1-184" fmla="*/ 1783151 h 1897167"/>
                <a:gd name="connsiteX2-185" fmla="*/ 2413273 w 2900471"/>
                <a:gd name="connsiteY2-186" fmla="*/ 1750499 h 1897167"/>
                <a:gd name="connsiteX3-187" fmla="*/ 2816842 w 2900471"/>
                <a:gd name="connsiteY3-188" fmla="*/ 1653204 h 1897167"/>
                <a:gd name="connsiteX4-189" fmla="*/ 2883992 w 2900471"/>
                <a:gd name="connsiteY4-190" fmla="*/ 97226 h 1897167"/>
                <a:gd name="connsiteX5" fmla="*/ 64592 w 2900471"/>
                <a:gd name="connsiteY5" fmla="*/ 78176 h 1897167"/>
                <a:gd name="connsiteX0-191" fmla="*/ 8947 w 2901976"/>
                <a:gd name="connsiteY0-192" fmla="*/ 163901 h 1821173"/>
                <a:gd name="connsiteX1-193" fmla="*/ 104197 w 2901976"/>
                <a:gd name="connsiteY1-194" fmla="*/ 1783151 h 1821173"/>
                <a:gd name="connsiteX2-195" fmla="*/ 2414778 w 2901976"/>
                <a:gd name="connsiteY2-196" fmla="*/ 1750499 h 1821173"/>
                <a:gd name="connsiteX3-197" fmla="*/ 2818347 w 2901976"/>
                <a:gd name="connsiteY3-198" fmla="*/ 1653204 h 1821173"/>
                <a:gd name="connsiteX4-199" fmla="*/ 2885497 w 2901976"/>
                <a:gd name="connsiteY4-200" fmla="*/ 97226 h 1821173"/>
                <a:gd name="connsiteX5-201" fmla="*/ 66097 w 2901976"/>
                <a:gd name="connsiteY5-202" fmla="*/ 78176 h 1821173"/>
                <a:gd name="connsiteX0-203" fmla="*/ 8947 w 2928454"/>
                <a:gd name="connsiteY0-204" fmla="*/ 163901 h 1821173"/>
                <a:gd name="connsiteX1-205" fmla="*/ 104197 w 2928454"/>
                <a:gd name="connsiteY1-206" fmla="*/ 1783151 h 1821173"/>
                <a:gd name="connsiteX2-207" fmla="*/ 2414778 w 2928454"/>
                <a:gd name="connsiteY2-208" fmla="*/ 1750499 h 1821173"/>
                <a:gd name="connsiteX3-209" fmla="*/ 2882998 w 2928454"/>
                <a:gd name="connsiteY3-210" fmla="*/ 1365078 h 1821173"/>
                <a:gd name="connsiteX4-211" fmla="*/ 2885497 w 2928454"/>
                <a:gd name="connsiteY4-212" fmla="*/ 97226 h 1821173"/>
                <a:gd name="connsiteX5-213" fmla="*/ 66097 w 2928454"/>
                <a:gd name="connsiteY5-214" fmla="*/ 78176 h 1821173"/>
                <a:gd name="connsiteX0-215" fmla="*/ 8947 w 2902625"/>
                <a:gd name="connsiteY0-216" fmla="*/ 163901 h 1821173"/>
                <a:gd name="connsiteX1-217" fmla="*/ 104197 w 2902625"/>
                <a:gd name="connsiteY1-218" fmla="*/ 1783151 h 1821173"/>
                <a:gd name="connsiteX2-219" fmla="*/ 2414778 w 2902625"/>
                <a:gd name="connsiteY2-220" fmla="*/ 1750499 h 1821173"/>
                <a:gd name="connsiteX3-221" fmla="*/ 2882998 w 2902625"/>
                <a:gd name="connsiteY3-222" fmla="*/ 1365078 h 1821173"/>
                <a:gd name="connsiteX4-223" fmla="*/ 2885497 w 2902625"/>
                <a:gd name="connsiteY4-224" fmla="*/ 97226 h 1821173"/>
                <a:gd name="connsiteX5-225" fmla="*/ 66097 w 2902625"/>
                <a:gd name="connsiteY5-226" fmla="*/ 78176 h 1821173"/>
                <a:gd name="connsiteX0-227" fmla="*/ 8947 w 2927949"/>
                <a:gd name="connsiteY0-228" fmla="*/ 163901 h 1821173"/>
                <a:gd name="connsiteX1-229" fmla="*/ 104197 w 2927949"/>
                <a:gd name="connsiteY1-230" fmla="*/ 1783151 h 1821173"/>
                <a:gd name="connsiteX2-231" fmla="*/ 2414778 w 2927949"/>
                <a:gd name="connsiteY2-232" fmla="*/ 1750499 h 1821173"/>
                <a:gd name="connsiteX3-233" fmla="*/ 2926098 w 2927949"/>
                <a:gd name="connsiteY3-234" fmla="*/ 1406239 h 1821173"/>
                <a:gd name="connsiteX4-235" fmla="*/ 2885497 w 2927949"/>
                <a:gd name="connsiteY4-236" fmla="*/ 97226 h 1821173"/>
                <a:gd name="connsiteX5-237" fmla="*/ 66097 w 2927949"/>
                <a:gd name="connsiteY5-238" fmla="*/ 78176 h 1821173"/>
                <a:gd name="connsiteX0-239" fmla="*/ 111056 w 3059375"/>
                <a:gd name="connsiteY0-240" fmla="*/ 163901 h 1910886"/>
                <a:gd name="connsiteX1-241" fmla="*/ 206306 w 3059375"/>
                <a:gd name="connsiteY1-242" fmla="*/ 1783151 h 1910886"/>
                <a:gd name="connsiteX2-243" fmla="*/ 2538437 w 3059375"/>
                <a:gd name="connsiteY2-244" fmla="*/ 1791098 h 1910886"/>
                <a:gd name="connsiteX3-245" fmla="*/ 3028207 w 3059375"/>
                <a:gd name="connsiteY3-246" fmla="*/ 1406239 h 1910886"/>
                <a:gd name="connsiteX4-247" fmla="*/ 2987606 w 3059375"/>
                <a:gd name="connsiteY4-248" fmla="*/ 97226 h 1910886"/>
                <a:gd name="connsiteX5-249" fmla="*/ 168206 w 3059375"/>
                <a:gd name="connsiteY5-250" fmla="*/ 78176 h 1910886"/>
                <a:gd name="connsiteX0-251" fmla="*/ 0 w 2948319"/>
                <a:gd name="connsiteY0-252" fmla="*/ 163901 h 1814518"/>
                <a:gd name="connsiteX1-253" fmla="*/ 95250 w 2948319"/>
                <a:gd name="connsiteY1-254" fmla="*/ 1783151 h 1814518"/>
                <a:gd name="connsiteX2-255" fmla="*/ 2427381 w 2948319"/>
                <a:gd name="connsiteY2-256" fmla="*/ 1791098 h 1814518"/>
                <a:gd name="connsiteX3-257" fmla="*/ 2917151 w 2948319"/>
                <a:gd name="connsiteY3-258" fmla="*/ 1406239 h 1814518"/>
                <a:gd name="connsiteX4-259" fmla="*/ 2876550 w 2948319"/>
                <a:gd name="connsiteY4-260" fmla="*/ 97226 h 1814518"/>
                <a:gd name="connsiteX5-261" fmla="*/ 57150 w 2948319"/>
                <a:gd name="connsiteY5-262" fmla="*/ 78176 h 1814518"/>
                <a:gd name="connsiteX0-263" fmla="*/ 0 w 2942776"/>
                <a:gd name="connsiteY0-264" fmla="*/ 163901 h 1814518"/>
                <a:gd name="connsiteX1-265" fmla="*/ 95250 w 2942776"/>
                <a:gd name="connsiteY1-266" fmla="*/ 1783151 h 1814518"/>
                <a:gd name="connsiteX2-267" fmla="*/ 2427381 w 2942776"/>
                <a:gd name="connsiteY2-268" fmla="*/ 1791098 h 1814518"/>
                <a:gd name="connsiteX3-269" fmla="*/ 2909967 w 2942776"/>
                <a:gd name="connsiteY3-270" fmla="*/ 1452638 h 1814518"/>
                <a:gd name="connsiteX4-271" fmla="*/ 2876550 w 2942776"/>
                <a:gd name="connsiteY4-272" fmla="*/ 97226 h 1814518"/>
                <a:gd name="connsiteX5-273" fmla="*/ 57150 w 2942776"/>
                <a:gd name="connsiteY5-274" fmla="*/ 78176 h 1814518"/>
                <a:gd name="connsiteX0-275" fmla="*/ 0 w 2917357"/>
                <a:gd name="connsiteY0-276" fmla="*/ 163901 h 1814518"/>
                <a:gd name="connsiteX1-277" fmla="*/ 95250 w 2917357"/>
                <a:gd name="connsiteY1-278" fmla="*/ 1783151 h 1814518"/>
                <a:gd name="connsiteX2-279" fmla="*/ 2427381 w 2917357"/>
                <a:gd name="connsiteY2-280" fmla="*/ 1791098 h 1814518"/>
                <a:gd name="connsiteX3-281" fmla="*/ 2909967 w 2917357"/>
                <a:gd name="connsiteY3-282" fmla="*/ 1452638 h 1814518"/>
                <a:gd name="connsiteX4-283" fmla="*/ 2876550 w 2917357"/>
                <a:gd name="connsiteY4-284" fmla="*/ 97226 h 1814518"/>
                <a:gd name="connsiteX5-285" fmla="*/ 57150 w 2917357"/>
                <a:gd name="connsiteY5-286" fmla="*/ 78176 h 1814518"/>
                <a:gd name="connsiteX0-287" fmla="*/ 0 w 2914229"/>
                <a:gd name="connsiteY0-288" fmla="*/ 163901 h 1814518"/>
                <a:gd name="connsiteX1-289" fmla="*/ 95250 w 2914229"/>
                <a:gd name="connsiteY1-290" fmla="*/ 1783151 h 1814518"/>
                <a:gd name="connsiteX2-291" fmla="*/ 2427381 w 2914229"/>
                <a:gd name="connsiteY2-292" fmla="*/ 1791098 h 1814518"/>
                <a:gd name="connsiteX3-293" fmla="*/ 2909967 w 2914229"/>
                <a:gd name="connsiteY3-294" fmla="*/ 1452638 h 1814518"/>
                <a:gd name="connsiteX4-295" fmla="*/ 2876550 w 2914229"/>
                <a:gd name="connsiteY4-296" fmla="*/ 97226 h 1814518"/>
                <a:gd name="connsiteX5-297" fmla="*/ 57150 w 2914229"/>
                <a:gd name="connsiteY5-298" fmla="*/ 78176 h 18145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01" y="connsiteY5-202"/>
                </a:cxn>
              </a:cxnLst>
              <a:rect l="l" t="t" r="r" b="b"/>
              <a:pathLst>
                <a:path w="2914229" h="1814518">
                  <a:moveTo>
                    <a:pt x="0" y="163901"/>
                  </a:moveTo>
                  <a:cubicBezTo>
                    <a:pt x="7143" y="775088"/>
                    <a:pt x="-21979" y="1732348"/>
                    <a:pt x="95250" y="1783151"/>
                  </a:cubicBezTo>
                  <a:cubicBezTo>
                    <a:pt x="212479" y="1833954"/>
                    <a:pt x="1975023" y="1812756"/>
                    <a:pt x="2427381" y="1791098"/>
                  </a:cubicBezTo>
                  <a:cubicBezTo>
                    <a:pt x="2879739" y="1769440"/>
                    <a:pt x="2899757" y="1636352"/>
                    <a:pt x="2909967" y="1452638"/>
                  </a:cubicBezTo>
                  <a:cubicBezTo>
                    <a:pt x="2920177" y="1268924"/>
                    <a:pt x="2913183" y="99099"/>
                    <a:pt x="2876550" y="97226"/>
                  </a:cubicBezTo>
                  <a:cubicBezTo>
                    <a:pt x="2717800" y="-7549"/>
                    <a:pt x="1258887" y="-47237"/>
                    <a:pt x="57150" y="78176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500"/>
            </a:p>
          </p:txBody>
        </p:sp>
        <p:sp>
          <p:nvSpPr>
            <p:cNvPr id="7" name="任意多边形 6"/>
            <p:cNvSpPr/>
            <p:nvPr/>
          </p:nvSpPr>
          <p:spPr>
            <a:xfrm>
              <a:off x="9996622" y="4825446"/>
              <a:ext cx="598549" cy="516967"/>
            </a:xfrm>
            <a:custGeom>
              <a:avLst/>
              <a:gdLst>
                <a:gd name="connsiteX0" fmla="*/ 30518 w 913922"/>
                <a:gd name="connsiteY0" fmla="*/ 810772 h 810772"/>
                <a:gd name="connsiteX1" fmla="*/ 108010 w 913922"/>
                <a:gd name="connsiteY1" fmla="*/ 51355 h 810772"/>
                <a:gd name="connsiteX2" fmla="*/ 913922 w 913922"/>
                <a:gd name="connsiteY2" fmla="*/ 66853 h 810772"/>
                <a:gd name="connsiteX0-1" fmla="*/ 30518 w 913922"/>
                <a:gd name="connsiteY0-2" fmla="*/ 810772 h 810772"/>
                <a:gd name="connsiteX1-3" fmla="*/ 108010 w 913922"/>
                <a:gd name="connsiteY1-4" fmla="*/ 51355 h 810772"/>
                <a:gd name="connsiteX2-5" fmla="*/ 913922 w 913922"/>
                <a:gd name="connsiteY2-6" fmla="*/ 66853 h 810772"/>
                <a:gd name="connsiteX0-7" fmla="*/ 6367 w 889771"/>
                <a:gd name="connsiteY0-8" fmla="*/ 810772 h 810772"/>
                <a:gd name="connsiteX1-9" fmla="*/ 83859 w 889771"/>
                <a:gd name="connsiteY1-10" fmla="*/ 51355 h 810772"/>
                <a:gd name="connsiteX2-11" fmla="*/ 889771 w 889771"/>
                <a:gd name="connsiteY2-12" fmla="*/ 66853 h 810772"/>
                <a:gd name="connsiteX0-13" fmla="*/ 6367 w 889771"/>
                <a:gd name="connsiteY0-14" fmla="*/ 759417 h 759417"/>
                <a:gd name="connsiteX1-15" fmla="*/ 83859 w 889771"/>
                <a:gd name="connsiteY1-16" fmla="*/ 0 h 759417"/>
                <a:gd name="connsiteX2-17" fmla="*/ 889771 w 889771"/>
                <a:gd name="connsiteY2-18" fmla="*/ 15498 h 759417"/>
                <a:gd name="connsiteX0-19" fmla="*/ 0 w 883404"/>
                <a:gd name="connsiteY0-20" fmla="*/ 759417 h 759417"/>
                <a:gd name="connsiteX1-21" fmla="*/ 77492 w 883404"/>
                <a:gd name="connsiteY1-22" fmla="*/ 0 h 759417"/>
                <a:gd name="connsiteX2-23" fmla="*/ 883404 w 883404"/>
                <a:gd name="connsiteY2-24" fmla="*/ 15498 h 759417"/>
                <a:gd name="connsiteX0-25" fmla="*/ 0 w 895761"/>
                <a:gd name="connsiteY0-26" fmla="*/ 805703 h 805703"/>
                <a:gd name="connsiteX1-27" fmla="*/ 77492 w 895761"/>
                <a:gd name="connsiteY1-28" fmla="*/ 46286 h 805703"/>
                <a:gd name="connsiteX2-29" fmla="*/ 895761 w 895761"/>
                <a:gd name="connsiteY2-30" fmla="*/ 0 h 805703"/>
                <a:gd name="connsiteX0-31" fmla="*/ 0 w 895761"/>
                <a:gd name="connsiteY0-32" fmla="*/ 759417 h 759417"/>
                <a:gd name="connsiteX1-33" fmla="*/ 77492 w 895761"/>
                <a:gd name="connsiteY1-34" fmla="*/ 0 h 759417"/>
                <a:gd name="connsiteX2-35" fmla="*/ 895761 w 895761"/>
                <a:gd name="connsiteY2-36" fmla="*/ 52568 h 759417"/>
                <a:gd name="connsiteX0-37" fmla="*/ 0 w 895761"/>
                <a:gd name="connsiteY0-38" fmla="*/ 759417 h 759417"/>
                <a:gd name="connsiteX1-39" fmla="*/ 77492 w 895761"/>
                <a:gd name="connsiteY1-40" fmla="*/ 0 h 759417"/>
                <a:gd name="connsiteX2-41" fmla="*/ 895761 w 895761"/>
                <a:gd name="connsiteY2-42" fmla="*/ 52568 h 759417"/>
                <a:gd name="connsiteX0-43" fmla="*/ 0 w 895761"/>
                <a:gd name="connsiteY0-44" fmla="*/ 706849 h 706849"/>
                <a:gd name="connsiteX1-45" fmla="*/ 201059 w 895761"/>
                <a:gd name="connsiteY1-46" fmla="*/ 95713 h 706849"/>
                <a:gd name="connsiteX2-47" fmla="*/ 895761 w 895761"/>
                <a:gd name="connsiteY2-48" fmla="*/ 0 h 706849"/>
                <a:gd name="connsiteX0-49" fmla="*/ 0 w 895761"/>
                <a:gd name="connsiteY0-50" fmla="*/ 706849 h 706849"/>
                <a:gd name="connsiteX1-51" fmla="*/ 201059 w 895761"/>
                <a:gd name="connsiteY1-52" fmla="*/ 95713 h 706849"/>
                <a:gd name="connsiteX2-53" fmla="*/ 895761 w 895761"/>
                <a:gd name="connsiteY2-54" fmla="*/ 0 h 706849"/>
                <a:gd name="connsiteX0-55" fmla="*/ 0 w 895761"/>
                <a:gd name="connsiteY0-56" fmla="*/ 706849 h 706849"/>
                <a:gd name="connsiteX1-57" fmla="*/ 201059 w 895761"/>
                <a:gd name="connsiteY1-58" fmla="*/ 95713 h 706849"/>
                <a:gd name="connsiteX2-59" fmla="*/ 895761 w 895761"/>
                <a:gd name="connsiteY2-60" fmla="*/ 0 h 706849"/>
                <a:gd name="connsiteX0-61" fmla="*/ 0 w 895761"/>
                <a:gd name="connsiteY0-62" fmla="*/ 706849 h 706849"/>
                <a:gd name="connsiteX1-63" fmla="*/ 306551 w 895761"/>
                <a:gd name="connsiteY1-64" fmla="*/ 152850 h 706849"/>
                <a:gd name="connsiteX2-65" fmla="*/ 895761 w 895761"/>
                <a:gd name="connsiteY2-66" fmla="*/ 0 h 706849"/>
                <a:gd name="connsiteX0-67" fmla="*/ 0 w 895761"/>
                <a:gd name="connsiteY0-68" fmla="*/ 706849 h 706849"/>
                <a:gd name="connsiteX1-69" fmla="*/ 306551 w 895761"/>
                <a:gd name="connsiteY1-70" fmla="*/ 152850 h 706849"/>
                <a:gd name="connsiteX2-71" fmla="*/ 895761 w 895761"/>
                <a:gd name="connsiteY2-72" fmla="*/ 0 h 70684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895761" h="706849">
                  <a:moveTo>
                    <a:pt x="0" y="706849"/>
                  </a:moveTo>
                  <a:cubicBezTo>
                    <a:pt x="288236" y="489836"/>
                    <a:pt x="314300" y="369826"/>
                    <a:pt x="306551" y="152850"/>
                  </a:cubicBezTo>
                  <a:cubicBezTo>
                    <a:pt x="534208" y="202277"/>
                    <a:pt x="895761" y="0"/>
                    <a:pt x="895761" y="0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4" name="矩形 13"/>
          <p:cNvSpPr/>
          <p:nvPr/>
        </p:nvSpPr>
        <p:spPr>
          <a:xfrm>
            <a:off x="1400049" y="2269370"/>
            <a:ext cx="2284715" cy="1512168"/>
          </a:xfrm>
          <a:prstGeom prst="rect">
            <a:avLst/>
          </a:prstGeom>
          <a:blipFill dpi="0" rotWithShape="1">
            <a:blip r:embed="rId1"/>
            <a:srcRect/>
            <a:stretch>
              <a:fillRect l="-8000" t="-8000" r="-3000" b="-14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" name="组合 14"/>
          <p:cNvGrpSpPr/>
          <p:nvPr/>
        </p:nvGrpSpPr>
        <p:grpSpPr>
          <a:xfrm>
            <a:off x="4716281" y="2018701"/>
            <a:ext cx="2703879" cy="1982285"/>
            <a:chOff x="5610999" y="2123266"/>
            <a:chExt cx="5013020" cy="3268381"/>
          </a:xfrm>
        </p:grpSpPr>
        <p:sp>
          <p:nvSpPr>
            <p:cNvPr id="16" name="任意多边形 15"/>
            <p:cNvSpPr/>
            <p:nvPr/>
          </p:nvSpPr>
          <p:spPr>
            <a:xfrm>
              <a:off x="5610999" y="2123266"/>
              <a:ext cx="5013020" cy="3268381"/>
            </a:xfrm>
            <a:custGeom>
              <a:avLst/>
              <a:gdLst>
                <a:gd name="connsiteX0" fmla="*/ 220909 w 3116901"/>
                <a:gd name="connsiteY0" fmla="*/ 465131 h 1901593"/>
                <a:gd name="connsiteX1" fmla="*/ 230434 w 3116901"/>
                <a:gd name="connsiteY1" fmla="*/ 1674806 h 1901593"/>
                <a:gd name="connsiteX2" fmla="*/ 2592634 w 3116901"/>
                <a:gd name="connsiteY2" fmla="*/ 1760531 h 1901593"/>
                <a:gd name="connsiteX3" fmla="*/ 2916484 w 3116901"/>
                <a:gd name="connsiteY3" fmla="*/ 160331 h 1901593"/>
                <a:gd name="connsiteX4" fmla="*/ 97084 w 3116901"/>
                <a:gd name="connsiteY4" fmla="*/ 141281 h 1901593"/>
                <a:gd name="connsiteX0-1" fmla="*/ 140036 w 3217003"/>
                <a:gd name="connsiteY0-2" fmla="*/ 227006 h 1913305"/>
                <a:gd name="connsiteX1-3" fmla="*/ 330536 w 3217003"/>
                <a:gd name="connsiteY1-4" fmla="*/ 1674806 h 1913305"/>
                <a:gd name="connsiteX2-5" fmla="*/ 2692736 w 3217003"/>
                <a:gd name="connsiteY2-6" fmla="*/ 1760531 h 1913305"/>
                <a:gd name="connsiteX3-7" fmla="*/ 3016586 w 3217003"/>
                <a:gd name="connsiteY3-8" fmla="*/ 160331 h 1913305"/>
                <a:gd name="connsiteX4-9" fmla="*/ 197186 w 3217003"/>
                <a:gd name="connsiteY4-10" fmla="*/ 141281 h 1913305"/>
                <a:gd name="connsiteX0-11" fmla="*/ 62188 w 3139155"/>
                <a:gd name="connsiteY0-12" fmla="*/ 227006 h 1913305"/>
                <a:gd name="connsiteX1-13" fmla="*/ 252688 w 3139155"/>
                <a:gd name="connsiteY1-14" fmla="*/ 1674806 h 1913305"/>
                <a:gd name="connsiteX2-15" fmla="*/ 2614888 w 3139155"/>
                <a:gd name="connsiteY2-16" fmla="*/ 1760531 h 1913305"/>
                <a:gd name="connsiteX3-17" fmla="*/ 2938738 w 3139155"/>
                <a:gd name="connsiteY3-18" fmla="*/ 160331 h 1913305"/>
                <a:gd name="connsiteX4-19" fmla="*/ 119338 w 3139155"/>
                <a:gd name="connsiteY4-20" fmla="*/ 141281 h 1913305"/>
                <a:gd name="connsiteX0-21" fmla="*/ 95605 w 3174752"/>
                <a:gd name="connsiteY0-22" fmla="*/ 227006 h 1967205"/>
                <a:gd name="connsiteX1-23" fmla="*/ 228955 w 3174752"/>
                <a:gd name="connsiteY1-24" fmla="*/ 1779581 h 1967205"/>
                <a:gd name="connsiteX2-25" fmla="*/ 2648305 w 3174752"/>
                <a:gd name="connsiteY2-26" fmla="*/ 1760531 h 1967205"/>
                <a:gd name="connsiteX3-27" fmla="*/ 2972155 w 3174752"/>
                <a:gd name="connsiteY3-28" fmla="*/ 160331 h 1967205"/>
                <a:gd name="connsiteX4-29" fmla="*/ 152755 w 3174752"/>
                <a:gd name="connsiteY4-30" fmla="*/ 141281 h 1967205"/>
                <a:gd name="connsiteX0-31" fmla="*/ 0 w 3079147"/>
                <a:gd name="connsiteY0-32" fmla="*/ 227006 h 1902586"/>
                <a:gd name="connsiteX1-33" fmla="*/ 133350 w 3079147"/>
                <a:gd name="connsiteY1-34" fmla="*/ 1779581 h 1902586"/>
                <a:gd name="connsiteX2-35" fmla="*/ 2552700 w 3079147"/>
                <a:gd name="connsiteY2-36" fmla="*/ 1760531 h 1902586"/>
                <a:gd name="connsiteX3-37" fmla="*/ 2876550 w 3079147"/>
                <a:gd name="connsiteY3-38" fmla="*/ 160331 h 1902586"/>
                <a:gd name="connsiteX4-39" fmla="*/ 57150 w 3079147"/>
                <a:gd name="connsiteY4-40" fmla="*/ 141281 h 1902586"/>
                <a:gd name="connsiteX0-41" fmla="*/ 9625 w 3090241"/>
                <a:gd name="connsiteY0-42" fmla="*/ 227006 h 1933691"/>
                <a:gd name="connsiteX1-43" fmla="*/ 104875 w 3090241"/>
                <a:gd name="connsiteY1-44" fmla="*/ 1846256 h 1933691"/>
                <a:gd name="connsiteX2-45" fmla="*/ 2562325 w 3090241"/>
                <a:gd name="connsiteY2-46" fmla="*/ 1760531 h 1933691"/>
                <a:gd name="connsiteX3-47" fmla="*/ 2886175 w 3090241"/>
                <a:gd name="connsiteY3-48" fmla="*/ 160331 h 1933691"/>
                <a:gd name="connsiteX4-49" fmla="*/ 66775 w 3090241"/>
                <a:gd name="connsiteY4-50" fmla="*/ 141281 h 1933691"/>
                <a:gd name="connsiteX0-51" fmla="*/ 145124 w 3382515"/>
                <a:gd name="connsiteY0-52" fmla="*/ 229650 h 2029685"/>
                <a:gd name="connsiteX1-53" fmla="*/ 240374 w 3382515"/>
                <a:gd name="connsiteY1-54" fmla="*/ 1848900 h 2029685"/>
                <a:gd name="connsiteX2-55" fmla="*/ 3040724 w 3382515"/>
                <a:gd name="connsiteY2-56" fmla="*/ 1801275 h 2029685"/>
                <a:gd name="connsiteX3-57" fmla="*/ 3021674 w 3382515"/>
                <a:gd name="connsiteY3-58" fmla="*/ 162975 h 2029685"/>
                <a:gd name="connsiteX4-59" fmla="*/ 202274 w 3382515"/>
                <a:gd name="connsiteY4-60" fmla="*/ 143925 h 2029685"/>
                <a:gd name="connsiteX0-61" fmla="*/ 145124 w 3267646"/>
                <a:gd name="connsiteY0-62" fmla="*/ 229650 h 1964648"/>
                <a:gd name="connsiteX1-63" fmla="*/ 240374 w 3267646"/>
                <a:gd name="connsiteY1-64" fmla="*/ 1848900 h 1964648"/>
                <a:gd name="connsiteX2-65" fmla="*/ 3040724 w 3267646"/>
                <a:gd name="connsiteY2-66" fmla="*/ 1801275 h 1964648"/>
                <a:gd name="connsiteX3-67" fmla="*/ 3021674 w 3267646"/>
                <a:gd name="connsiteY3-68" fmla="*/ 162975 h 1964648"/>
                <a:gd name="connsiteX4-69" fmla="*/ 202274 w 3267646"/>
                <a:gd name="connsiteY4-70" fmla="*/ 143925 h 1964648"/>
                <a:gd name="connsiteX0-71" fmla="*/ 0 w 3122522"/>
                <a:gd name="connsiteY0-72" fmla="*/ 229650 h 1880061"/>
                <a:gd name="connsiteX1-73" fmla="*/ 95250 w 3122522"/>
                <a:gd name="connsiteY1-74" fmla="*/ 1848900 h 1880061"/>
                <a:gd name="connsiteX2-75" fmla="*/ 2895600 w 3122522"/>
                <a:gd name="connsiteY2-76" fmla="*/ 1801275 h 1880061"/>
                <a:gd name="connsiteX3-77" fmla="*/ 2876550 w 3122522"/>
                <a:gd name="connsiteY3-78" fmla="*/ 162975 h 1880061"/>
                <a:gd name="connsiteX4-79" fmla="*/ 57150 w 3122522"/>
                <a:gd name="connsiteY4-80" fmla="*/ 143925 h 1880061"/>
                <a:gd name="connsiteX0-81" fmla="*/ 0 w 3028753"/>
                <a:gd name="connsiteY0-82" fmla="*/ 170255 h 1820666"/>
                <a:gd name="connsiteX1-83" fmla="*/ 95250 w 3028753"/>
                <a:gd name="connsiteY1-84" fmla="*/ 1789505 h 1820666"/>
                <a:gd name="connsiteX2-85" fmla="*/ 2895600 w 3028753"/>
                <a:gd name="connsiteY2-86" fmla="*/ 1741880 h 1820666"/>
                <a:gd name="connsiteX3-87" fmla="*/ 2876550 w 3028753"/>
                <a:gd name="connsiteY3-88" fmla="*/ 103580 h 1820666"/>
                <a:gd name="connsiteX4-89" fmla="*/ 57150 w 3028753"/>
                <a:gd name="connsiteY4-90" fmla="*/ 84530 h 1820666"/>
                <a:gd name="connsiteX0-91" fmla="*/ 0 w 2990850"/>
                <a:gd name="connsiteY0-92" fmla="*/ 163901 h 1814312"/>
                <a:gd name="connsiteX1-93" fmla="*/ 95250 w 2990850"/>
                <a:gd name="connsiteY1-94" fmla="*/ 1783151 h 1814312"/>
                <a:gd name="connsiteX2-95" fmla="*/ 2895600 w 2990850"/>
                <a:gd name="connsiteY2-96" fmla="*/ 1735526 h 1814312"/>
                <a:gd name="connsiteX3-97" fmla="*/ 2876550 w 2990850"/>
                <a:gd name="connsiteY3-98" fmla="*/ 97226 h 1814312"/>
                <a:gd name="connsiteX4-99" fmla="*/ 57150 w 2990850"/>
                <a:gd name="connsiteY4-100" fmla="*/ 78176 h 1814312"/>
                <a:gd name="connsiteX0-101" fmla="*/ 0 w 3007550"/>
                <a:gd name="connsiteY0-102" fmla="*/ 163901 h 1834789"/>
                <a:gd name="connsiteX1-103" fmla="*/ 95250 w 3007550"/>
                <a:gd name="connsiteY1-104" fmla="*/ 1783151 h 1834789"/>
                <a:gd name="connsiteX2-105" fmla="*/ 2895600 w 3007550"/>
                <a:gd name="connsiteY2-106" fmla="*/ 1735526 h 1834789"/>
                <a:gd name="connsiteX3-107" fmla="*/ 2876550 w 3007550"/>
                <a:gd name="connsiteY3-108" fmla="*/ 97226 h 1834789"/>
                <a:gd name="connsiteX4-109" fmla="*/ 57150 w 3007550"/>
                <a:gd name="connsiteY4-110" fmla="*/ 78176 h 1834789"/>
                <a:gd name="connsiteX0-111" fmla="*/ 141454 w 3124280"/>
                <a:gd name="connsiteY0-112" fmla="*/ 163901 h 1901937"/>
                <a:gd name="connsiteX1-113" fmla="*/ 236704 w 3124280"/>
                <a:gd name="connsiteY1-114" fmla="*/ 1783151 h 1901937"/>
                <a:gd name="connsiteX2-115" fmla="*/ 2986770 w 3124280"/>
                <a:gd name="connsiteY2-116" fmla="*/ 1694365 h 1901937"/>
                <a:gd name="connsiteX3-117" fmla="*/ 3018004 w 3124280"/>
                <a:gd name="connsiteY3-118" fmla="*/ 97226 h 1901937"/>
                <a:gd name="connsiteX4-119" fmla="*/ 198604 w 3124280"/>
                <a:gd name="connsiteY4-120" fmla="*/ 78176 h 1901937"/>
                <a:gd name="connsiteX0-121" fmla="*/ 141454 w 3142193"/>
                <a:gd name="connsiteY0-122" fmla="*/ 163901 h 1918974"/>
                <a:gd name="connsiteX1-123" fmla="*/ 236704 w 3142193"/>
                <a:gd name="connsiteY1-124" fmla="*/ 1783151 h 1918974"/>
                <a:gd name="connsiteX2-125" fmla="*/ 2986770 w 3142193"/>
                <a:gd name="connsiteY2-126" fmla="*/ 1694365 h 1918974"/>
                <a:gd name="connsiteX3-127" fmla="*/ 3018004 w 3142193"/>
                <a:gd name="connsiteY3-128" fmla="*/ 97226 h 1918974"/>
                <a:gd name="connsiteX4-129" fmla="*/ 198604 w 3142193"/>
                <a:gd name="connsiteY4-130" fmla="*/ 78176 h 1918974"/>
                <a:gd name="connsiteX0-131" fmla="*/ 4819 w 3005558"/>
                <a:gd name="connsiteY0-132" fmla="*/ 163901 h 1834004"/>
                <a:gd name="connsiteX1-133" fmla="*/ 100069 w 3005558"/>
                <a:gd name="connsiteY1-134" fmla="*/ 1783151 h 1834004"/>
                <a:gd name="connsiteX2-135" fmla="*/ 2850135 w 3005558"/>
                <a:gd name="connsiteY2-136" fmla="*/ 1694365 h 1834004"/>
                <a:gd name="connsiteX3-137" fmla="*/ 2881369 w 3005558"/>
                <a:gd name="connsiteY3-138" fmla="*/ 97226 h 1834004"/>
                <a:gd name="connsiteX4-139" fmla="*/ 61969 w 3005558"/>
                <a:gd name="connsiteY4-140" fmla="*/ 78176 h 1834004"/>
                <a:gd name="connsiteX0-141" fmla="*/ 4819 w 2972867"/>
                <a:gd name="connsiteY0-142" fmla="*/ 163901 h 1834004"/>
                <a:gd name="connsiteX1-143" fmla="*/ 100069 w 2972867"/>
                <a:gd name="connsiteY1-144" fmla="*/ 1783151 h 1834004"/>
                <a:gd name="connsiteX2-145" fmla="*/ 2850135 w 2972867"/>
                <a:gd name="connsiteY2-146" fmla="*/ 1694365 h 1834004"/>
                <a:gd name="connsiteX3-147" fmla="*/ 2881369 w 2972867"/>
                <a:gd name="connsiteY3-148" fmla="*/ 97226 h 1834004"/>
                <a:gd name="connsiteX4-149" fmla="*/ 61969 w 2972867"/>
                <a:gd name="connsiteY4-150" fmla="*/ 78176 h 1834004"/>
                <a:gd name="connsiteX0-151" fmla="*/ 138835 w 3086653"/>
                <a:gd name="connsiteY0-152" fmla="*/ 163901 h 1903589"/>
                <a:gd name="connsiteX1-153" fmla="*/ 234085 w 3086653"/>
                <a:gd name="connsiteY1-154" fmla="*/ 1783151 h 1903589"/>
                <a:gd name="connsiteX2-155" fmla="*/ 2948235 w 3086653"/>
                <a:gd name="connsiteY2-156" fmla="*/ 1653204 h 1903589"/>
                <a:gd name="connsiteX3-157" fmla="*/ 3015385 w 3086653"/>
                <a:gd name="connsiteY3-158" fmla="*/ 97226 h 1903589"/>
                <a:gd name="connsiteX4-159" fmla="*/ 195985 w 3086653"/>
                <a:gd name="connsiteY4-160" fmla="*/ 78176 h 1903589"/>
                <a:gd name="connsiteX0-161" fmla="*/ 7442 w 2955260"/>
                <a:gd name="connsiteY0-162" fmla="*/ 163901 h 1815487"/>
                <a:gd name="connsiteX1-163" fmla="*/ 102692 w 2955260"/>
                <a:gd name="connsiteY1-164" fmla="*/ 1783151 h 1815487"/>
                <a:gd name="connsiteX2-165" fmla="*/ 2816842 w 2955260"/>
                <a:gd name="connsiteY2-166" fmla="*/ 1653204 h 1815487"/>
                <a:gd name="connsiteX3-167" fmla="*/ 2883992 w 2955260"/>
                <a:gd name="connsiteY3-168" fmla="*/ 97226 h 1815487"/>
                <a:gd name="connsiteX4-169" fmla="*/ 64592 w 2955260"/>
                <a:gd name="connsiteY4-170" fmla="*/ 78176 h 1815487"/>
                <a:gd name="connsiteX0-171" fmla="*/ 7442 w 2945083"/>
                <a:gd name="connsiteY0-172" fmla="*/ 163901 h 1815487"/>
                <a:gd name="connsiteX1-173" fmla="*/ 102692 w 2945083"/>
                <a:gd name="connsiteY1-174" fmla="*/ 1783151 h 1815487"/>
                <a:gd name="connsiteX2-175" fmla="*/ 2816842 w 2945083"/>
                <a:gd name="connsiteY2-176" fmla="*/ 1653204 h 1815487"/>
                <a:gd name="connsiteX3-177" fmla="*/ 2883992 w 2945083"/>
                <a:gd name="connsiteY3-178" fmla="*/ 97226 h 1815487"/>
                <a:gd name="connsiteX4-179" fmla="*/ 64592 w 2945083"/>
                <a:gd name="connsiteY4-180" fmla="*/ 78176 h 1815487"/>
                <a:gd name="connsiteX0-181" fmla="*/ 7442 w 2900471"/>
                <a:gd name="connsiteY0-182" fmla="*/ 163901 h 1897167"/>
                <a:gd name="connsiteX1-183" fmla="*/ 102692 w 2900471"/>
                <a:gd name="connsiteY1-184" fmla="*/ 1783151 h 1897167"/>
                <a:gd name="connsiteX2-185" fmla="*/ 2413273 w 2900471"/>
                <a:gd name="connsiteY2-186" fmla="*/ 1750499 h 1897167"/>
                <a:gd name="connsiteX3-187" fmla="*/ 2816842 w 2900471"/>
                <a:gd name="connsiteY3-188" fmla="*/ 1653204 h 1897167"/>
                <a:gd name="connsiteX4-189" fmla="*/ 2883992 w 2900471"/>
                <a:gd name="connsiteY4-190" fmla="*/ 97226 h 1897167"/>
                <a:gd name="connsiteX5" fmla="*/ 64592 w 2900471"/>
                <a:gd name="connsiteY5" fmla="*/ 78176 h 1897167"/>
                <a:gd name="connsiteX0-191" fmla="*/ 8947 w 2901976"/>
                <a:gd name="connsiteY0-192" fmla="*/ 163901 h 1821173"/>
                <a:gd name="connsiteX1-193" fmla="*/ 104197 w 2901976"/>
                <a:gd name="connsiteY1-194" fmla="*/ 1783151 h 1821173"/>
                <a:gd name="connsiteX2-195" fmla="*/ 2414778 w 2901976"/>
                <a:gd name="connsiteY2-196" fmla="*/ 1750499 h 1821173"/>
                <a:gd name="connsiteX3-197" fmla="*/ 2818347 w 2901976"/>
                <a:gd name="connsiteY3-198" fmla="*/ 1653204 h 1821173"/>
                <a:gd name="connsiteX4-199" fmla="*/ 2885497 w 2901976"/>
                <a:gd name="connsiteY4-200" fmla="*/ 97226 h 1821173"/>
                <a:gd name="connsiteX5-201" fmla="*/ 66097 w 2901976"/>
                <a:gd name="connsiteY5-202" fmla="*/ 78176 h 1821173"/>
                <a:gd name="connsiteX0-203" fmla="*/ 8947 w 2928454"/>
                <a:gd name="connsiteY0-204" fmla="*/ 163901 h 1821173"/>
                <a:gd name="connsiteX1-205" fmla="*/ 104197 w 2928454"/>
                <a:gd name="connsiteY1-206" fmla="*/ 1783151 h 1821173"/>
                <a:gd name="connsiteX2-207" fmla="*/ 2414778 w 2928454"/>
                <a:gd name="connsiteY2-208" fmla="*/ 1750499 h 1821173"/>
                <a:gd name="connsiteX3-209" fmla="*/ 2882998 w 2928454"/>
                <a:gd name="connsiteY3-210" fmla="*/ 1365078 h 1821173"/>
                <a:gd name="connsiteX4-211" fmla="*/ 2885497 w 2928454"/>
                <a:gd name="connsiteY4-212" fmla="*/ 97226 h 1821173"/>
                <a:gd name="connsiteX5-213" fmla="*/ 66097 w 2928454"/>
                <a:gd name="connsiteY5-214" fmla="*/ 78176 h 1821173"/>
                <a:gd name="connsiteX0-215" fmla="*/ 8947 w 2902625"/>
                <a:gd name="connsiteY0-216" fmla="*/ 163901 h 1821173"/>
                <a:gd name="connsiteX1-217" fmla="*/ 104197 w 2902625"/>
                <a:gd name="connsiteY1-218" fmla="*/ 1783151 h 1821173"/>
                <a:gd name="connsiteX2-219" fmla="*/ 2414778 w 2902625"/>
                <a:gd name="connsiteY2-220" fmla="*/ 1750499 h 1821173"/>
                <a:gd name="connsiteX3-221" fmla="*/ 2882998 w 2902625"/>
                <a:gd name="connsiteY3-222" fmla="*/ 1365078 h 1821173"/>
                <a:gd name="connsiteX4-223" fmla="*/ 2885497 w 2902625"/>
                <a:gd name="connsiteY4-224" fmla="*/ 97226 h 1821173"/>
                <a:gd name="connsiteX5-225" fmla="*/ 66097 w 2902625"/>
                <a:gd name="connsiteY5-226" fmla="*/ 78176 h 1821173"/>
                <a:gd name="connsiteX0-227" fmla="*/ 8947 w 2927949"/>
                <a:gd name="connsiteY0-228" fmla="*/ 163901 h 1821173"/>
                <a:gd name="connsiteX1-229" fmla="*/ 104197 w 2927949"/>
                <a:gd name="connsiteY1-230" fmla="*/ 1783151 h 1821173"/>
                <a:gd name="connsiteX2-231" fmla="*/ 2414778 w 2927949"/>
                <a:gd name="connsiteY2-232" fmla="*/ 1750499 h 1821173"/>
                <a:gd name="connsiteX3-233" fmla="*/ 2926098 w 2927949"/>
                <a:gd name="connsiteY3-234" fmla="*/ 1406239 h 1821173"/>
                <a:gd name="connsiteX4-235" fmla="*/ 2885497 w 2927949"/>
                <a:gd name="connsiteY4-236" fmla="*/ 97226 h 1821173"/>
                <a:gd name="connsiteX5-237" fmla="*/ 66097 w 2927949"/>
                <a:gd name="connsiteY5-238" fmla="*/ 78176 h 1821173"/>
                <a:gd name="connsiteX0-239" fmla="*/ 111056 w 3059375"/>
                <a:gd name="connsiteY0-240" fmla="*/ 163901 h 1910886"/>
                <a:gd name="connsiteX1-241" fmla="*/ 206306 w 3059375"/>
                <a:gd name="connsiteY1-242" fmla="*/ 1783151 h 1910886"/>
                <a:gd name="connsiteX2-243" fmla="*/ 2538437 w 3059375"/>
                <a:gd name="connsiteY2-244" fmla="*/ 1791098 h 1910886"/>
                <a:gd name="connsiteX3-245" fmla="*/ 3028207 w 3059375"/>
                <a:gd name="connsiteY3-246" fmla="*/ 1406239 h 1910886"/>
                <a:gd name="connsiteX4-247" fmla="*/ 2987606 w 3059375"/>
                <a:gd name="connsiteY4-248" fmla="*/ 97226 h 1910886"/>
                <a:gd name="connsiteX5-249" fmla="*/ 168206 w 3059375"/>
                <a:gd name="connsiteY5-250" fmla="*/ 78176 h 1910886"/>
                <a:gd name="connsiteX0-251" fmla="*/ 0 w 2948319"/>
                <a:gd name="connsiteY0-252" fmla="*/ 163901 h 1814518"/>
                <a:gd name="connsiteX1-253" fmla="*/ 95250 w 2948319"/>
                <a:gd name="connsiteY1-254" fmla="*/ 1783151 h 1814518"/>
                <a:gd name="connsiteX2-255" fmla="*/ 2427381 w 2948319"/>
                <a:gd name="connsiteY2-256" fmla="*/ 1791098 h 1814518"/>
                <a:gd name="connsiteX3-257" fmla="*/ 2917151 w 2948319"/>
                <a:gd name="connsiteY3-258" fmla="*/ 1406239 h 1814518"/>
                <a:gd name="connsiteX4-259" fmla="*/ 2876550 w 2948319"/>
                <a:gd name="connsiteY4-260" fmla="*/ 97226 h 1814518"/>
                <a:gd name="connsiteX5-261" fmla="*/ 57150 w 2948319"/>
                <a:gd name="connsiteY5-262" fmla="*/ 78176 h 1814518"/>
                <a:gd name="connsiteX0-263" fmla="*/ 0 w 2942776"/>
                <a:gd name="connsiteY0-264" fmla="*/ 163901 h 1814518"/>
                <a:gd name="connsiteX1-265" fmla="*/ 95250 w 2942776"/>
                <a:gd name="connsiteY1-266" fmla="*/ 1783151 h 1814518"/>
                <a:gd name="connsiteX2-267" fmla="*/ 2427381 w 2942776"/>
                <a:gd name="connsiteY2-268" fmla="*/ 1791098 h 1814518"/>
                <a:gd name="connsiteX3-269" fmla="*/ 2909967 w 2942776"/>
                <a:gd name="connsiteY3-270" fmla="*/ 1452638 h 1814518"/>
                <a:gd name="connsiteX4-271" fmla="*/ 2876550 w 2942776"/>
                <a:gd name="connsiteY4-272" fmla="*/ 97226 h 1814518"/>
                <a:gd name="connsiteX5-273" fmla="*/ 57150 w 2942776"/>
                <a:gd name="connsiteY5-274" fmla="*/ 78176 h 1814518"/>
                <a:gd name="connsiteX0-275" fmla="*/ 0 w 2917357"/>
                <a:gd name="connsiteY0-276" fmla="*/ 163901 h 1814518"/>
                <a:gd name="connsiteX1-277" fmla="*/ 95250 w 2917357"/>
                <a:gd name="connsiteY1-278" fmla="*/ 1783151 h 1814518"/>
                <a:gd name="connsiteX2-279" fmla="*/ 2427381 w 2917357"/>
                <a:gd name="connsiteY2-280" fmla="*/ 1791098 h 1814518"/>
                <a:gd name="connsiteX3-281" fmla="*/ 2909967 w 2917357"/>
                <a:gd name="connsiteY3-282" fmla="*/ 1452638 h 1814518"/>
                <a:gd name="connsiteX4-283" fmla="*/ 2876550 w 2917357"/>
                <a:gd name="connsiteY4-284" fmla="*/ 97226 h 1814518"/>
                <a:gd name="connsiteX5-285" fmla="*/ 57150 w 2917357"/>
                <a:gd name="connsiteY5-286" fmla="*/ 78176 h 1814518"/>
                <a:gd name="connsiteX0-287" fmla="*/ 0 w 2914229"/>
                <a:gd name="connsiteY0-288" fmla="*/ 163901 h 1814518"/>
                <a:gd name="connsiteX1-289" fmla="*/ 95250 w 2914229"/>
                <a:gd name="connsiteY1-290" fmla="*/ 1783151 h 1814518"/>
                <a:gd name="connsiteX2-291" fmla="*/ 2427381 w 2914229"/>
                <a:gd name="connsiteY2-292" fmla="*/ 1791098 h 1814518"/>
                <a:gd name="connsiteX3-293" fmla="*/ 2909967 w 2914229"/>
                <a:gd name="connsiteY3-294" fmla="*/ 1452638 h 1814518"/>
                <a:gd name="connsiteX4-295" fmla="*/ 2876550 w 2914229"/>
                <a:gd name="connsiteY4-296" fmla="*/ 97226 h 1814518"/>
                <a:gd name="connsiteX5-297" fmla="*/ 57150 w 2914229"/>
                <a:gd name="connsiteY5-298" fmla="*/ 78176 h 18145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01" y="connsiteY5-202"/>
                </a:cxn>
              </a:cxnLst>
              <a:rect l="l" t="t" r="r" b="b"/>
              <a:pathLst>
                <a:path w="2914229" h="1814518">
                  <a:moveTo>
                    <a:pt x="0" y="163901"/>
                  </a:moveTo>
                  <a:cubicBezTo>
                    <a:pt x="7143" y="775088"/>
                    <a:pt x="-21979" y="1732348"/>
                    <a:pt x="95250" y="1783151"/>
                  </a:cubicBezTo>
                  <a:cubicBezTo>
                    <a:pt x="212479" y="1833954"/>
                    <a:pt x="1975023" y="1812756"/>
                    <a:pt x="2427381" y="1791098"/>
                  </a:cubicBezTo>
                  <a:cubicBezTo>
                    <a:pt x="2879739" y="1769440"/>
                    <a:pt x="2899757" y="1636352"/>
                    <a:pt x="2909967" y="1452638"/>
                  </a:cubicBezTo>
                  <a:cubicBezTo>
                    <a:pt x="2920177" y="1268924"/>
                    <a:pt x="2913183" y="99099"/>
                    <a:pt x="2876550" y="97226"/>
                  </a:cubicBezTo>
                  <a:cubicBezTo>
                    <a:pt x="2717800" y="-7549"/>
                    <a:pt x="1258887" y="-47237"/>
                    <a:pt x="57150" y="78176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500"/>
            </a:p>
          </p:txBody>
        </p:sp>
        <p:sp>
          <p:nvSpPr>
            <p:cNvPr id="17" name="任意多边形 16"/>
            <p:cNvSpPr/>
            <p:nvPr/>
          </p:nvSpPr>
          <p:spPr>
            <a:xfrm>
              <a:off x="9996622" y="4825446"/>
              <a:ext cx="598549" cy="516967"/>
            </a:xfrm>
            <a:custGeom>
              <a:avLst/>
              <a:gdLst>
                <a:gd name="connsiteX0" fmla="*/ 30518 w 913922"/>
                <a:gd name="connsiteY0" fmla="*/ 810772 h 810772"/>
                <a:gd name="connsiteX1" fmla="*/ 108010 w 913922"/>
                <a:gd name="connsiteY1" fmla="*/ 51355 h 810772"/>
                <a:gd name="connsiteX2" fmla="*/ 913922 w 913922"/>
                <a:gd name="connsiteY2" fmla="*/ 66853 h 810772"/>
                <a:gd name="connsiteX0-1" fmla="*/ 30518 w 913922"/>
                <a:gd name="connsiteY0-2" fmla="*/ 810772 h 810772"/>
                <a:gd name="connsiteX1-3" fmla="*/ 108010 w 913922"/>
                <a:gd name="connsiteY1-4" fmla="*/ 51355 h 810772"/>
                <a:gd name="connsiteX2-5" fmla="*/ 913922 w 913922"/>
                <a:gd name="connsiteY2-6" fmla="*/ 66853 h 810772"/>
                <a:gd name="connsiteX0-7" fmla="*/ 6367 w 889771"/>
                <a:gd name="connsiteY0-8" fmla="*/ 810772 h 810772"/>
                <a:gd name="connsiteX1-9" fmla="*/ 83859 w 889771"/>
                <a:gd name="connsiteY1-10" fmla="*/ 51355 h 810772"/>
                <a:gd name="connsiteX2-11" fmla="*/ 889771 w 889771"/>
                <a:gd name="connsiteY2-12" fmla="*/ 66853 h 810772"/>
                <a:gd name="connsiteX0-13" fmla="*/ 6367 w 889771"/>
                <a:gd name="connsiteY0-14" fmla="*/ 759417 h 759417"/>
                <a:gd name="connsiteX1-15" fmla="*/ 83859 w 889771"/>
                <a:gd name="connsiteY1-16" fmla="*/ 0 h 759417"/>
                <a:gd name="connsiteX2-17" fmla="*/ 889771 w 889771"/>
                <a:gd name="connsiteY2-18" fmla="*/ 15498 h 759417"/>
                <a:gd name="connsiteX0-19" fmla="*/ 0 w 883404"/>
                <a:gd name="connsiteY0-20" fmla="*/ 759417 h 759417"/>
                <a:gd name="connsiteX1-21" fmla="*/ 77492 w 883404"/>
                <a:gd name="connsiteY1-22" fmla="*/ 0 h 759417"/>
                <a:gd name="connsiteX2-23" fmla="*/ 883404 w 883404"/>
                <a:gd name="connsiteY2-24" fmla="*/ 15498 h 759417"/>
                <a:gd name="connsiteX0-25" fmla="*/ 0 w 895761"/>
                <a:gd name="connsiteY0-26" fmla="*/ 805703 h 805703"/>
                <a:gd name="connsiteX1-27" fmla="*/ 77492 w 895761"/>
                <a:gd name="connsiteY1-28" fmla="*/ 46286 h 805703"/>
                <a:gd name="connsiteX2-29" fmla="*/ 895761 w 895761"/>
                <a:gd name="connsiteY2-30" fmla="*/ 0 h 805703"/>
                <a:gd name="connsiteX0-31" fmla="*/ 0 w 895761"/>
                <a:gd name="connsiteY0-32" fmla="*/ 759417 h 759417"/>
                <a:gd name="connsiteX1-33" fmla="*/ 77492 w 895761"/>
                <a:gd name="connsiteY1-34" fmla="*/ 0 h 759417"/>
                <a:gd name="connsiteX2-35" fmla="*/ 895761 w 895761"/>
                <a:gd name="connsiteY2-36" fmla="*/ 52568 h 759417"/>
                <a:gd name="connsiteX0-37" fmla="*/ 0 w 895761"/>
                <a:gd name="connsiteY0-38" fmla="*/ 759417 h 759417"/>
                <a:gd name="connsiteX1-39" fmla="*/ 77492 w 895761"/>
                <a:gd name="connsiteY1-40" fmla="*/ 0 h 759417"/>
                <a:gd name="connsiteX2-41" fmla="*/ 895761 w 895761"/>
                <a:gd name="connsiteY2-42" fmla="*/ 52568 h 759417"/>
                <a:gd name="connsiteX0-43" fmla="*/ 0 w 895761"/>
                <a:gd name="connsiteY0-44" fmla="*/ 706849 h 706849"/>
                <a:gd name="connsiteX1-45" fmla="*/ 201059 w 895761"/>
                <a:gd name="connsiteY1-46" fmla="*/ 95713 h 706849"/>
                <a:gd name="connsiteX2-47" fmla="*/ 895761 w 895761"/>
                <a:gd name="connsiteY2-48" fmla="*/ 0 h 706849"/>
                <a:gd name="connsiteX0-49" fmla="*/ 0 w 895761"/>
                <a:gd name="connsiteY0-50" fmla="*/ 706849 h 706849"/>
                <a:gd name="connsiteX1-51" fmla="*/ 201059 w 895761"/>
                <a:gd name="connsiteY1-52" fmla="*/ 95713 h 706849"/>
                <a:gd name="connsiteX2-53" fmla="*/ 895761 w 895761"/>
                <a:gd name="connsiteY2-54" fmla="*/ 0 h 706849"/>
                <a:gd name="connsiteX0-55" fmla="*/ 0 w 895761"/>
                <a:gd name="connsiteY0-56" fmla="*/ 706849 h 706849"/>
                <a:gd name="connsiteX1-57" fmla="*/ 201059 w 895761"/>
                <a:gd name="connsiteY1-58" fmla="*/ 95713 h 706849"/>
                <a:gd name="connsiteX2-59" fmla="*/ 895761 w 895761"/>
                <a:gd name="connsiteY2-60" fmla="*/ 0 h 706849"/>
                <a:gd name="connsiteX0-61" fmla="*/ 0 w 895761"/>
                <a:gd name="connsiteY0-62" fmla="*/ 706849 h 706849"/>
                <a:gd name="connsiteX1-63" fmla="*/ 306551 w 895761"/>
                <a:gd name="connsiteY1-64" fmla="*/ 152850 h 706849"/>
                <a:gd name="connsiteX2-65" fmla="*/ 895761 w 895761"/>
                <a:gd name="connsiteY2-66" fmla="*/ 0 h 706849"/>
                <a:gd name="connsiteX0-67" fmla="*/ 0 w 895761"/>
                <a:gd name="connsiteY0-68" fmla="*/ 706849 h 706849"/>
                <a:gd name="connsiteX1-69" fmla="*/ 306551 w 895761"/>
                <a:gd name="connsiteY1-70" fmla="*/ 152850 h 706849"/>
                <a:gd name="connsiteX2-71" fmla="*/ 895761 w 895761"/>
                <a:gd name="connsiteY2-72" fmla="*/ 0 h 70684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895761" h="706849">
                  <a:moveTo>
                    <a:pt x="0" y="706849"/>
                  </a:moveTo>
                  <a:cubicBezTo>
                    <a:pt x="288236" y="489836"/>
                    <a:pt x="314300" y="369826"/>
                    <a:pt x="306551" y="152850"/>
                  </a:cubicBezTo>
                  <a:cubicBezTo>
                    <a:pt x="534208" y="202277"/>
                    <a:pt x="895761" y="0"/>
                    <a:pt x="895761" y="0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8" name="矩形 17"/>
          <p:cNvSpPr/>
          <p:nvPr/>
        </p:nvSpPr>
        <p:spPr>
          <a:xfrm>
            <a:off x="4916874" y="2269370"/>
            <a:ext cx="2284715" cy="1512168"/>
          </a:xfrm>
          <a:prstGeom prst="rect">
            <a:avLst/>
          </a:prstGeom>
          <a:blipFill dpi="0" rotWithShape="1">
            <a:blip r:embed="rId1"/>
            <a:srcRect/>
            <a:stretch>
              <a:fillRect l="-8000" t="-8000" r="-3000" b="-14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9" name="组合 18"/>
          <p:cNvGrpSpPr/>
          <p:nvPr/>
        </p:nvGrpSpPr>
        <p:grpSpPr>
          <a:xfrm>
            <a:off x="8149260" y="1988840"/>
            <a:ext cx="2703879" cy="1982285"/>
            <a:chOff x="5610999" y="2123266"/>
            <a:chExt cx="5013020" cy="3268381"/>
          </a:xfrm>
        </p:grpSpPr>
        <p:sp>
          <p:nvSpPr>
            <p:cNvPr id="20" name="任意多边形 19"/>
            <p:cNvSpPr/>
            <p:nvPr/>
          </p:nvSpPr>
          <p:spPr>
            <a:xfrm>
              <a:off x="5610999" y="2123266"/>
              <a:ext cx="5013020" cy="3268381"/>
            </a:xfrm>
            <a:custGeom>
              <a:avLst/>
              <a:gdLst>
                <a:gd name="connsiteX0" fmla="*/ 220909 w 3116901"/>
                <a:gd name="connsiteY0" fmla="*/ 465131 h 1901593"/>
                <a:gd name="connsiteX1" fmla="*/ 230434 w 3116901"/>
                <a:gd name="connsiteY1" fmla="*/ 1674806 h 1901593"/>
                <a:gd name="connsiteX2" fmla="*/ 2592634 w 3116901"/>
                <a:gd name="connsiteY2" fmla="*/ 1760531 h 1901593"/>
                <a:gd name="connsiteX3" fmla="*/ 2916484 w 3116901"/>
                <a:gd name="connsiteY3" fmla="*/ 160331 h 1901593"/>
                <a:gd name="connsiteX4" fmla="*/ 97084 w 3116901"/>
                <a:gd name="connsiteY4" fmla="*/ 141281 h 1901593"/>
                <a:gd name="connsiteX0-1" fmla="*/ 140036 w 3217003"/>
                <a:gd name="connsiteY0-2" fmla="*/ 227006 h 1913305"/>
                <a:gd name="connsiteX1-3" fmla="*/ 330536 w 3217003"/>
                <a:gd name="connsiteY1-4" fmla="*/ 1674806 h 1913305"/>
                <a:gd name="connsiteX2-5" fmla="*/ 2692736 w 3217003"/>
                <a:gd name="connsiteY2-6" fmla="*/ 1760531 h 1913305"/>
                <a:gd name="connsiteX3-7" fmla="*/ 3016586 w 3217003"/>
                <a:gd name="connsiteY3-8" fmla="*/ 160331 h 1913305"/>
                <a:gd name="connsiteX4-9" fmla="*/ 197186 w 3217003"/>
                <a:gd name="connsiteY4-10" fmla="*/ 141281 h 1913305"/>
                <a:gd name="connsiteX0-11" fmla="*/ 62188 w 3139155"/>
                <a:gd name="connsiteY0-12" fmla="*/ 227006 h 1913305"/>
                <a:gd name="connsiteX1-13" fmla="*/ 252688 w 3139155"/>
                <a:gd name="connsiteY1-14" fmla="*/ 1674806 h 1913305"/>
                <a:gd name="connsiteX2-15" fmla="*/ 2614888 w 3139155"/>
                <a:gd name="connsiteY2-16" fmla="*/ 1760531 h 1913305"/>
                <a:gd name="connsiteX3-17" fmla="*/ 2938738 w 3139155"/>
                <a:gd name="connsiteY3-18" fmla="*/ 160331 h 1913305"/>
                <a:gd name="connsiteX4-19" fmla="*/ 119338 w 3139155"/>
                <a:gd name="connsiteY4-20" fmla="*/ 141281 h 1913305"/>
                <a:gd name="connsiteX0-21" fmla="*/ 95605 w 3174752"/>
                <a:gd name="connsiteY0-22" fmla="*/ 227006 h 1967205"/>
                <a:gd name="connsiteX1-23" fmla="*/ 228955 w 3174752"/>
                <a:gd name="connsiteY1-24" fmla="*/ 1779581 h 1967205"/>
                <a:gd name="connsiteX2-25" fmla="*/ 2648305 w 3174752"/>
                <a:gd name="connsiteY2-26" fmla="*/ 1760531 h 1967205"/>
                <a:gd name="connsiteX3-27" fmla="*/ 2972155 w 3174752"/>
                <a:gd name="connsiteY3-28" fmla="*/ 160331 h 1967205"/>
                <a:gd name="connsiteX4-29" fmla="*/ 152755 w 3174752"/>
                <a:gd name="connsiteY4-30" fmla="*/ 141281 h 1967205"/>
                <a:gd name="connsiteX0-31" fmla="*/ 0 w 3079147"/>
                <a:gd name="connsiteY0-32" fmla="*/ 227006 h 1902586"/>
                <a:gd name="connsiteX1-33" fmla="*/ 133350 w 3079147"/>
                <a:gd name="connsiteY1-34" fmla="*/ 1779581 h 1902586"/>
                <a:gd name="connsiteX2-35" fmla="*/ 2552700 w 3079147"/>
                <a:gd name="connsiteY2-36" fmla="*/ 1760531 h 1902586"/>
                <a:gd name="connsiteX3-37" fmla="*/ 2876550 w 3079147"/>
                <a:gd name="connsiteY3-38" fmla="*/ 160331 h 1902586"/>
                <a:gd name="connsiteX4-39" fmla="*/ 57150 w 3079147"/>
                <a:gd name="connsiteY4-40" fmla="*/ 141281 h 1902586"/>
                <a:gd name="connsiteX0-41" fmla="*/ 9625 w 3090241"/>
                <a:gd name="connsiteY0-42" fmla="*/ 227006 h 1933691"/>
                <a:gd name="connsiteX1-43" fmla="*/ 104875 w 3090241"/>
                <a:gd name="connsiteY1-44" fmla="*/ 1846256 h 1933691"/>
                <a:gd name="connsiteX2-45" fmla="*/ 2562325 w 3090241"/>
                <a:gd name="connsiteY2-46" fmla="*/ 1760531 h 1933691"/>
                <a:gd name="connsiteX3-47" fmla="*/ 2886175 w 3090241"/>
                <a:gd name="connsiteY3-48" fmla="*/ 160331 h 1933691"/>
                <a:gd name="connsiteX4-49" fmla="*/ 66775 w 3090241"/>
                <a:gd name="connsiteY4-50" fmla="*/ 141281 h 1933691"/>
                <a:gd name="connsiteX0-51" fmla="*/ 145124 w 3382515"/>
                <a:gd name="connsiteY0-52" fmla="*/ 229650 h 2029685"/>
                <a:gd name="connsiteX1-53" fmla="*/ 240374 w 3382515"/>
                <a:gd name="connsiteY1-54" fmla="*/ 1848900 h 2029685"/>
                <a:gd name="connsiteX2-55" fmla="*/ 3040724 w 3382515"/>
                <a:gd name="connsiteY2-56" fmla="*/ 1801275 h 2029685"/>
                <a:gd name="connsiteX3-57" fmla="*/ 3021674 w 3382515"/>
                <a:gd name="connsiteY3-58" fmla="*/ 162975 h 2029685"/>
                <a:gd name="connsiteX4-59" fmla="*/ 202274 w 3382515"/>
                <a:gd name="connsiteY4-60" fmla="*/ 143925 h 2029685"/>
                <a:gd name="connsiteX0-61" fmla="*/ 145124 w 3267646"/>
                <a:gd name="connsiteY0-62" fmla="*/ 229650 h 1964648"/>
                <a:gd name="connsiteX1-63" fmla="*/ 240374 w 3267646"/>
                <a:gd name="connsiteY1-64" fmla="*/ 1848900 h 1964648"/>
                <a:gd name="connsiteX2-65" fmla="*/ 3040724 w 3267646"/>
                <a:gd name="connsiteY2-66" fmla="*/ 1801275 h 1964648"/>
                <a:gd name="connsiteX3-67" fmla="*/ 3021674 w 3267646"/>
                <a:gd name="connsiteY3-68" fmla="*/ 162975 h 1964648"/>
                <a:gd name="connsiteX4-69" fmla="*/ 202274 w 3267646"/>
                <a:gd name="connsiteY4-70" fmla="*/ 143925 h 1964648"/>
                <a:gd name="connsiteX0-71" fmla="*/ 0 w 3122522"/>
                <a:gd name="connsiteY0-72" fmla="*/ 229650 h 1880061"/>
                <a:gd name="connsiteX1-73" fmla="*/ 95250 w 3122522"/>
                <a:gd name="connsiteY1-74" fmla="*/ 1848900 h 1880061"/>
                <a:gd name="connsiteX2-75" fmla="*/ 2895600 w 3122522"/>
                <a:gd name="connsiteY2-76" fmla="*/ 1801275 h 1880061"/>
                <a:gd name="connsiteX3-77" fmla="*/ 2876550 w 3122522"/>
                <a:gd name="connsiteY3-78" fmla="*/ 162975 h 1880061"/>
                <a:gd name="connsiteX4-79" fmla="*/ 57150 w 3122522"/>
                <a:gd name="connsiteY4-80" fmla="*/ 143925 h 1880061"/>
                <a:gd name="connsiteX0-81" fmla="*/ 0 w 3028753"/>
                <a:gd name="connsiteY0-82" fmla="*/ 170255 h 1820666"/>
                <a:gd name="connsiteX1-83" fmla="*/ 95250 w 3028753"/>
                <a:gd name="connsiteY1-84" fmla="*/ 1789505 h 1820666"/>
                <a:gd name="connsiteX2-85" fmla="*/ 2895600 w 3028753"/>
                <a:gd name="connsiteY2-86" fmla="*/ 1741880 h 1820666"/>
                <a:gd name="connsiteX3-87" fmla="*/ 2876550 w 3028753"/>
                <a:gd name="connsiteY3-88" fmla="*/ 103580 h 1820666"/>
                <a:gd name="connsiteX4-89" fmla="*/ 57150 w 3028753"/>
                <a:gd name="connsiteY4-90" fmla="*/ 84530 h 1820666"/>
                <a:gd name="connsiteX0-91" fmla="*/ 0 w 2990850"/>
                <a:gd name="connsiteY0-92" fmla="*/ 163901 h 1814312"/>
                <a:gd name="connsiteX1-93" fmla="*/ 95250 w 2990850"/>
                <a:gd name="connsiteY1-94" fmla="*/ 1783151 h 1814312"/>
                <a:gd name="connsiteX2-95" fmla="*/ 2895600 w 2990850"/>
                <a:gd name="connsiteY2-96" fmla="*/ 1735526 h 1814312"/>
                <a:gd name="connsiteX3-97" fmla="*/ 2876550 w 2990850"/>
                <a:gd name="connsiteY3-98" fmla="*/ 97226 h 1814312"/>
                <a:gd name="connsiteX4-99" fmla="*/ 57150 w 2990850"/>
                <a:gd name="connsiteY4-100" fmla="*/ 78176 h 1814312"/>
                <a:gd name="connsiteX0-101" fmla="*/ 0 w 3007550"/>
                <a:gd name="connsiteY0-102" fmla="*/ 163901 h 1834789"/>
                <a:gd name="connsiteX1-103" fmla="*/ 95250 w 3007550"/>
                <a:gd name="connsiteY1-104" fmla="*/ 1783151 h 1834789"/>
                <a:gd name="connsiteX2-105" fmla="*/ 2895600 w 3007550"/>
                <a:gd name="connsiteY2-106" fmla="*/ 1735526 h 1834789"/>
                <a:gd name="connsiteX3-107" fmla="*/ 2876550 w 3007550"/>
                <a:gd name="connsiteY3-108" fmla="*/ 97226 h 1834789"/>
                <a:gd name="connsiteX4-109" fmla="*/ 57150 w 3007550"/>
                <a:gd name="connsiteY4-110" fmla="*/ 78176 h 1834789"/>
                <a:gd name="connsiteX0-111" fmla="*/ 141454 w 3124280"/>
                <a:gd name="connsiteY0-112" fmla="*/ 163901 h 1901937"/>
                <a:gd name="connsiteX1-113" fmla="*/ 236704 w 3124280"/>
                <a:gd name="connsiteY1-114" fmla="*/ 1783151 h 1901937"/>
                <a:gd name="connsiteX2-115" fmla="*/ 2986770 w 3124280"/>
                <a:gd name="connsiteY2-116" fmla="*/ 1694365 h 1901937"/>
                <a:gd name="connsiteX3-117" fmla="*/ 3018004 w 3124280"/>
                <a:gd name="connsiteY3-118" fmla="*/ 97226 h 1901937"/>
                <a:gd name="connsiteX4-119" fmla="*/ 198604 w 3124280"/>
                <a:gd name="connsiteY4-120" fmla="*/ 78176 h 1901937"/>
                <a:gd name="connsiteX0-121" fmla="*/ 141454 w 3142193"/>
                <a:gd name="connsiteY0-122" fmla="*/ 163901 h 1918974"/>
                <a:gd name="connsiteX1-123" fmla="*/ 236704 w 3142193"/>
                <a:gd name="connsiteY1-124" fmla="*/ 1783151 h 1918974"/>
                <a:gd name="connsiteX2-125" fmla="*/ 2986770 w 3142193"/>
                <a:gd name="connsiteY2-126" fmla="*/ 1694365 h 1918974"/>
                <a:gd name="connsiteX3-127" fmla="*/ 3018004 w 3142193"/>
                <a:gd name="connsiteY3-128" fmla="*/ 97226 h 1918974"/>
                <a:gd name="connsiteX4-129" fmla="*/ 198604 w 3142193"/>
                <a:gd name="connsiteY4-130" fmla="*/ 78176 h 1918974"/>
                <a:gd name="connsiteX0-131" fmla="*/ 4819 w 3005558"/>
                <a:gd name="connsiteY0-132" fmla="*/ 163901 h 1834004"/>
                <a:gd name="connsiteX1-133" fmla="*/ 100069 w 3005558"/>
                <a:gd name="connsiteY1-134" fmla="*/ 1783151 h 1834004"/>
                <a:gd name="connsiteX2-135" fmla="*/ 2850135 w 3005558"/>
                <a:gd name="connsiteY2-136" fmla="*/ 1694365 h 1834004"/>
                <a:gd name="connsiteX3-137" fmla="*/ 2881369 w 3005558"/>
                <a:gd name="connsiteY3-138" fmla="*/ 97226 h 1834004"/>
                <a:gd name="connsiteX4-139" fmla="*/ 61969 w 3005558"/>
                <a:gd name="connsiteY4-140" fmla="*/ 78176 h 1834004"/>
                <a:gd name="connsiteX0-141" fmla="*/ 4819 w 2972867"/>
                <a:gd name="connsiteY0-142" fmla="*/ 163901 h 1834004"/>
                <a:gd name="connsiteX1-143" fmla="*/ 100069 w 2972867"/>
                <a:gd name="connsiteY1-144" fmla="*/ 1783151 h 1834004"/>
                <a:gd name="connsiteX2-145" fmla="*/ 2850135 w 2972867"/>
                <a:gd name="connsiteY2-146" fmla="*/ 1694365 h 1834004"/>
                <a:gd name="connsiteX3-147" fmla="*/ 2881369 w 2972867"/>
                <a:gd name="connsiteY3-148" fmla="*/ 97226 h 1834004"/>
                <a:gd name="connsiteX4-149" fmla="*/ 61969 w 2972867"/>
                <a:gd name="connsiteY4-150" fmla="*/ 78176 h 1834004"/>
                <a:gd name="connsiteX0-151" fmla="*/ 138835 w 3086653"/>
                <a:gd name="connsiteY0-152" fmla="*/ 163901 h 1903589"/>
                <a:gd name="connsiteX1-153" fmla="*/ 234085 w 3086653"/>
                <a:gd name="connsiteY1-154" fmla="*/ 1783151 h 1903589"/>
                <a:gd name="connsiteX2-155" fmla="*/ 2948235 w 3086653"/>
                <a:gd name="connsiteY2-156" fmla="*/ 1653204 h 1903589"/>
                <a:gd name="connsiteX3-157" fmla="*/ 3015385 w 3086653"/>
                <a:gd name="connsiteY3-158" fmla="*/ 97226 h 1903589"/>
                <a:gd name="connsiteX4-159" fmla="*/ 195985 w 3086653"/>
                <a:gd name="connsiteY4-160" fmla="*/ 78176 h 1903589"/>
                <a:gd name="connsiteX0-161" fmla="*/ 7442 w 2955260"/>
                <a:gd name="connsiteY0-162" fmla="*/ 163901 h 1815487"/>
                <a:gd name="connsiteX1-163" fmla="*/ 102692 w 2955260"/>
                <a:gd name="connsiteY1-164" fmla="*/ 1783151 h 1815487"/>
                <a:gd name="connsiteX2-165" fmla="*/ 2816842 w 2955260"/>
                <a:gd name="connsiteY2-166" fmla="*/ 1653204 h 1815487"/>
                <a:gd name="connsiteX3-167" fmla="*/ 2883992 w 2955260"/>
                <a:gd name="connsiteY3-168" fmla="*/ 97226 h 1815487"/>
                <a:gd name="connsiteX4-169" fmla="*/ 64592 w 2955260"/>
                <a:gd name="connsiteY4-170" fmla="*/ 78176 h 1815487"/>
                <a:gd name="connsiteX0-171" fmla="*/ 7442 w 2945083"/>
                <a:gd name="connsiteY0-172" fmla="*/ 163901 h 1815487"/>
                <a:gd name="connsiteX1-173" fmla="*/ 102692 w 2945083"/>
                <a:gd name="connsiteY1-174" fmla="*/ 1783151 h 1815487"/>
                <a:gd name="connsiteX2-175" fmla="*/ 2816842 w 2945083"/>
                <a:gd name="connsiteY2-176" fmla="*/ 1653204 h 1815487"/>
                <a:gd name="connsiteX3-177" fmla="*/ 2883992 w 2945083"/>
                <a:gd name="connsiteY3-178" fmla="*/ 97226 h 1815487"/>
                <a:gd name="connsiteX4-179" fmla="*/ 64592 w 2945083"/>
                <a:gd name="connsiteY4-180" fmla="*/ 78176 h 1815487"/>
                <a:gd name="connsiteX0-181" fmla="*/ 7442 w 2900471"/>
                <a:gd name="connsiteY0-182" fmla="*/ 163901 h 1897167"/>
                <a:gd name="connsiteX1-183" fmla="*/ 102692 w 2900471"/>
                <a:gd name="connsiteY1-184" fmla="*/ 1783151 h 1897167"/>
                <a:gd name="connsiteX2-185" fmla="*/ 2413273 w 2900471"/>
                <a:gd name="connsiteY2-186" fmla="*/ 1750499 h 1897167"/>
                <a:gd name="connsiteX3-187" fmla="*/ 2816842 w 2900471"/>
                <a:gd name="connsiteY3-188" fmla="*/ 1653204 h 1897167"/>
                <a:gd name="connsiteX4-189" fmla="*/ 2883992 w 2900471"/>
                <a:gd name="connsiteY4-190" fmla="*/ 97226 h 1897167"/>
                <a:gd name="connsiteX5" fmla="*/ 64592 w 2900471"/>
                <a:gd name="connsiteY5" fmla="*/ 78176 h 1897167"/>
                <a:gd name="connsiteX0-191" fmla="*/ 8947 w 2901976"/>
                <a:gd name="connsiteY0-192" fmla="*/ 163901 h 1821173"/>
                <a:gd name="connsiteX1-193" fmla="*/ 104197 w 2901976"/>
                <a:gd name="connsiteY1-194" fmla="*/ 1783151 h 1821173"/>
                <a:gd name="connsiteX2-195" fmla="*/ 2414778 w 2901976"/>
                <a:gd name="connsiteY2-196" fmla="*/ 1750499 h 1821173"/>
                <a:gd name="connsiteX3-197" fmla="*/ 2818347 w 2901976"/>
                <a:gd name="connsiteY3-198" fmla="*/ 1653204 h 1821173"/>
                <a:gd name="connsiteX4-199" fmla="*/ 2885497 w 2901976"/>
                <a:gd name="connsiteY4-200" fmla="*/ 97226 h 1821173"/>
                <a:gd name="connsiteX5-201" fmla="*/ 66097 w 2901976"/>
                <a:gd name="connsiteY5-202" fmla="*/ 78176 h 1821173"/>
                <a:gd name="connsiteX0-203" fmla="*/ 8947 w 2928454"/>
                <a:gd name="connsiteY0-204" fmla="*/ 163901 h 1821173"/>
                <a:gd name="connsiteX1-205" fmla="*/ 104197 w 2928454"/>
                <a:gd name="connsiteY1-206" fmla="*/ 1783151 h 1821173"/>
                <a:gd name="connsiteX2-207" fmla="*/ 2414778 w 2928454"/>
                <a:gd name="connsiteY2-208" fmla="*/ 1750499 h 1821173"/>
                <a:gd name="connsiteX3-209" fmla="*/ 2882998 w 2928454"/>
                <a:gd name="connsiteY3-210" fmla="*/ 1365078 h 1821173"/>
                <a:gd name="connsiteX4-211" fmla="*/ 2885497 w 2928454"/>
                <a:gd name="connsiteY4-212" fmla="*/ 97226 h 1821173"/>
                <a:gd name="connsiteX5-213" fmla="*/ 66097 w 2928454"/>
                <a:gd name="connsiteY5-214" fmla="*/ 78176 h 1821173"/>
                <a:gd name="connsiteX0-215" fmla="*/ 8947 w 2902625"/>
                <a:gd name="connsiteY0-216" fmla="*/ 163901 h 1821173"/>
                <a:gd name="connsiteX1-217" fmla="*/ 104197 w 2902625"/>
                <a:gd name="connsiteY1-218" fmla="*/ 1783151 h 1821173"/>
                <a:gd name="connsiteX2-219" fmla="*/ 2414778 w 2902625"/>
                <a:gd name="connsiteY2-220" fmla="*/ 1750499 h 1821173"/>
                <a:gd name="connsiteX3-221" fmla="*/ 2882998 w 2902625"/>
                <a:gd name="connsiteY3-222" fmla="*/ 1365078 h 1821173"/>
                <a:gd name="connsiteX4-223" fmla="*/ 2885497 w 2902625"/>
                <a:gd name="connsiteY4-224" fmla="*/ 97226 h 1821173"/>
                <a:gd name="connsiteX5-225" fmla="*/ 66097 w 2902625"/>
                <a:gd name="connsiteY5-226" fmla="*/ 78176 h 1821173"/>
                <a:gd name="connsiteX0-227" fmla="*/ 8947 w 2927949"/>
                <a:gd name="connsiteY0-228" fmla="*/ 163901 h 1821173"/>
                <a:gd name="connsiteX1-229" fmla="*/ 104197 w 2927949"/>
                <a:gd name="connsiteY1-230" fmla="*/ 1783151 h 1821173"/>
                <a:gd name="connsiteX2-231" fmla="*/ 2414778 w 2927949"/>
                <a:gd name="connsiteY2-232" fmla="*/ 1750499 h 1821173"/>
                <a:gd name="connsiteX3-233" fmla="*/ 2926098 w 2927949"/>
                <a:gd name="connsiteY3-234" fmla="*/ 1406239 h 1821173"/>
                <a:gd name="connsiteX4-235" fmla="*/ 2885497 w 2927949"/>
                <a:gd name="connsiteY4-236" fmla="*/ 97226 h 1821173"/>
                <a:gd name="connsiteX5-237" fmla="*/ 66097 w 2927949"/>
                <a:gd name="connsiteY5-238" fmla="*/ 78176 h 1821173"/>
                <a:gd name="connsiteX0-239" fmla="*/ 111056 w 3059375"/>
                <a:gd name="connsiteY0-240" fmla="*/ 163901 h 1910886"/>
                <a:gd name="connsiteX1-241" fmla="*/ 206306 w 3059375"/>
                <a:gd name="connsiteY1-242" fmla="*/ 1783151 h 1910886"/>
                <a:gd name="connsiteX2-243" fmla="*/ 2538437 w 3059375"/>
                <a:gd name="connsiteY2-244" fmla="*/ 1791098 h 1910886"/>
                <a:gd name="connsiteX3-245" fmla="*/ 3028207 w 3059375"/>
                <a:gd name="connsiteY3-246" fmla="*/ 1406239 h 1910886"/>
                <a:gd name="connsiteX4-247" fmla="*/ 2987606 w 3059375"/>
                <a:gd name="connsiteY4-248" fmla="*/ 97226 h 1910886"/>
                <a:gd name="connsiteX5-249" fmla="*/ 168206 w 3059375"/>
                <a:gd name="connsiteY5-250" fmla="*/ 78176 h 1910886"/>
                <a:gd name="connsiteX0-251" fmla="*/ 0 w 2948319"/>
                <a:gd name="connsiteY0-252" fmla="*/ 163901 h 1814518"/>
                <a:gd name="connsiteX1-253" fmla="*/ 95250 w 2948319"/>
                <a:gd name="connsiteY1-254" fmla="*/ 1783151 h 1814518"/>
                <a:gd name="connsiteX2-255" fmla="*/ 2427381 w 2948319"/>
                <a:gd name="connsiteY2-256" fmla="*/ 1791098 h 1814518"/>
                <a:gd name="connsiteX3-257" fmla="*/ 2917151 w 2948319"/>
                <a:gd name="connsiteY3-258" fmla="*/ 1406239 h 1814518"/>
                <a:gd name="connsiteX4-259" fmla="*/ 2876550 w 2948319"/>
                <a:gd name="connsiteY4-260" fmla="*/ 97226 h 1814518"/>
                <a:gd name="connsiteX5-261" fmla="*/ 57150 w 2948319"/>
                <a:gd name="connsiteY5-262" fmla="*/ 78176 h 1814518"/>
                <a:gd name="connsiteX0-263" fmla="*/ 0 w 2942776"/>
                <a:gd name="connsiteY0-264" fmla="*/ 163901 h 1814518"/>
                <a:gd name="connsiteX1-265" fmla="*/ 95250 w 2942776"/>
                <a:gd name="connsiteY1-266" fmla="*/ 1783151 h 1814518"/>
                <a:gd name="connsiteX2-267" fmla="*/ 2427381 w 2942776"/>
                <a:gd name="connsiteY2-268" fmla="*/ 1791098 h 1814518"/>
                <a:gd name="connsiteX3-269" fmla="*/ 2909967 w 2942776"/>
                <a:gd name="connsiteY3-270" fmla="*/ 1452638 h 1814518"/>
                <a:gd name="connsiteX4-271" fmla="*/ 2876550 w 2942776"/>
                <a:gd name="connsiteY4-272" fmla="*/ 97226 h 1814518"/>
                <a:gd name="connsiteX5-273" fmla="*/ 57150 w 2942776"/>
                <a:gd name="connsiteY5-274" fmla="*/ 78176 h 1814518"/>
                <a:gd name="connsiteX0-275" fmla="*/ 0 w 2917357"/>
                <a:gd name="connsiteY0-276" fmla="*/ 163901 h 1814518"/>
                <a:gd name="connsiteX1-277" fmla="*/ 95250 w 2917357"/>
                <a:gd name="connsiteY1-278" fmla="*/ 1783151 h 1814518"/>
                <a:gd name="connsiteX2-279" fmla="*/ 2427381 w 2917357"/>
                <a:gd name="connsiteY2-280" fmla="*/ 1791098 h 1814518"/>
                <a:gd name="connsiteX3-281" fmla="*/ 2909967 w 2917357"/>
                <a:gd name="connsiteY3-282" fmla="*/ 1452638 h 1814518"/>
                <a:gd name="connsiteX4-283" fmla="*/ 2876550 w 2917357"/>
                <a:gd name="connsiteY4-284" fmla="*/ 97226 h 1814518"/>
                <a:gd name="connsiteX5-285" fmla="*/ 57150 w 2917357"/>
                <a:gd name="connsiteY5-286" fmla="*/ 78176 h 1814518"/>
                <a:gd name="connsiteX0-287" fmla="*/ 0 w 2914229"/>
                <a:gd name="connsiteY0-288" fmla="*/ 163901 h 1814518"/>
                <a:gd name="connsiteX1-289" fmla="*/ 95250 w 2914229"/>
                <a:gd name="connsiteY1-290" fmla="*/ 1783151 h 1814518"/>
                <a:gd name="connsiteX2-291" fmla="*/ 2427381 w 2914229"/>
                <a:gd name="connsiteY2-292" fmla="*/ 1791098 h 1814518"/>
                <a:gd name="connsiteX3-293" fmla="*/ 2909967 w 2914229"/>
                <a:gd name="connsiteY3-294" fmla="*/ 1452638 h 1814518"/>
                <a:gd name="connsiteX4-295" fmla="*/ 2876550 w 2914229"/>
                <a:gd name="connsiteY4-296" fmla="*/ 97226 h 1814518"/>
                <a:gd name="connsiteX5-297" fmla="*/ 57150 w 2914229"/>
                <a:gd name="connsiteY5-298" fmla="*/ 78176 h 18145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01" y="connsiteY5-202"/>
                </a:cxn>
              </a:cxnLst>
              <a:rect l="l" t="t" r="r" b="b"/>
              <a:pathLst>
                <a:path w="2914229" h="1814518">
                  <a:moveTo>
                    <a:pt x="0" y="163901"/>
                  </a:moveTo>
                  <a:cubicBezTo>
                    <a:pt x="7143" y="775088"/>
                    <a:pt x="-21979" y="1732348"/>
                    <a:pt x="95250" y="1783151"/>
                  </a:cubicBezTo>
                  <a:cubicBezTo>
                    <a:pt x="212479" y="1833954"/>
                    <a:pt x="1975023" y="1812756"/>
                    <a:pt x="2427381" y="1791098"/>
                  </a:cubicBezTo>
                  <a:cubicBezTo>
                    <a:pt x="2879739" y="1769440"/>
                    <a:pt x="2899757" y="1636352"/>
                    <a:pt x="2909967" y="1452638"/>
                  </a:cubicBezTo>
                  <a:cubicBezTo>
                    <a:pt x="2920177" y="1268924"/>
                    <a:pt x="2913183" y="99099"/>
                    <a:pt x="2876550" y="97226"/>
                  </a:cubicBezTo>
                  <a:cubicBezTo>
                    <a:pt x="2717800" y="-7549"/>
                    <a:pt x="1258887" y="-47237"/>
                    <a:pt x="57150" y="78176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500"/>
            </a:p>
          </p:txBody>
        </p:sp>
        <p:sp>
          <p:nvSpPr>
            <p:cNvPr id="21" name="任意多边形 20"/>
            <p:cNvSpPr/>
            <p:nvPr/>
          </p:nvSpPr>
          <p:spPr>
            <a:xfrm>
              <a:off x="9996622" y="4825446"/>
              <a:ext cx="598549" cy="516967"/>
            </a:xfrm>
            <a:custGeom>
              <a:avLst/>
              <a:gdLst>
                <a:gd name="connsiteX0" fmla="*/ 30518 w 913922"/>
                <a:gd name="connsiteY0" fmla="*/ 810772 h 810772"/>
                <a:gd name="connsiteX1" fmla="*/ 108010 w 913922"/>
                <a:gd name="connsiteY1" fmla="*/ 51355 h 810772"/>
                <a:gd name="connsiteX2" fmla="*/ 913922 w 913922"/>
                <a:gd name="connsiteY2" fmla="*/ 66853 h 810772"/>
                <a:gd name="connsiteX0-1" fmla="*/ 30518 w 913922"/>
                <a:gd name="connsiteY0-2" fmla="*/ 810772 h 810772"/>
                <a:gd name="connsiteX1-3" fmla="*/ 108010 w 913922"/>
                <a:gd name="connsiteY1-4" fmla="*/ 51355 h 810772"/>
                <a:gd name="connsiteX2-5" fmla="*/ 913922 w 913922"/>
                <a:gd name="connsiteY2-6" fmla="*/ 66853 h 810772"/>
                <a:gd name="connsiteX0-7" fmla="*/ 6367 w 889771"/>
                <a:gd name="connsiteY0-8" fmla="*/ 810772 h 810772"/>
                <a:gd name="connsiteX1-9" fmla="*/ 83859 w 889771"/>
                <a:gd name="connsiteY1-10" fmla="*/ 51355 h 810772"/>
                <a:gd name="connsiteX2-11" fmla="*/ 889771 w 889771"/>
                <a:gd name="connsiteY2-12" fmla="*/ 66853 h 810772"/>
                <a:gd name="connsiteX0-13" fmla="*/ 6367 w 889771"/>
                <a:gd name="connsiteY0-14" fmla="*/ 759417 h 759417"/>
                <a:gd name="connsiteX1-15" fmla="*/ 83859 w 889771"/>
                <a:gd name="connsiteY1-16" fmla="*/ 0 h 759417"/>
                <a:gd name="connsiteX2-17" fmla="*/ 889771 w 889771"/>
                <a:gd name="connsiteY2-18" fmla="*/ 15498 h 759417"/>
                <a:gd name="connsiteX0-19" fmla="*/ 0 w 883404"/>
                <a:gd name="connsiteY0-20" fmla="*/ 759417 h 759417"/>
                <a:gd name="connsiteX1-21" fmla="*/ 77492 w 883404"/>
                <a:gd name="connsiteY1-22" fmla="*/ 0 h 759417"/>
                <a:gd name="connsiteX2-23" fmla="*/ 883404 w 883404"/>
                <a:gd name="connsiteY2-24" fmla="*/ 15498 h 759417"/>
                <a:gd name="connsiteX0-25" fmla="*/ 0 w 895761"/>
                <a:gd name="connsiteY0-26" fmla="*/ 805703 h 805703"/>
                <a:gd name="connsiteX1-27" fmla="*/ 77492 w 895761"/>
                <a:gd name="connsiteY1-28" fmla="*/ 46286 h 805703"/>
                <a:gd name="connsiteX2-29" fmla="*/ 895761 w 895761"/>
                <a:gd name="connsiteY2-30" fmla="*/ 0 h 805703"/>
                <a:gd name="connsiteX0-31" fmla="*/ 0 w 895761"/>
                <a:gd name="connsiteY0-32" fmla="*/ 759417 h 759417"/>
                <a:gd name="connsiteX1-33" fmla="*/ 77492 w 895761"/>
                <a:gd name="connsiteY1-34" fmla="*/ 0 h 759417"/>
                <a:gd name="connsiteX2-35" fmla="*/ 895761 w 895761"/>
                <a:gd name="connsiteY2-36" fmla="*/ 52568 h 759417"/>
                <a:gd name="connsiteX0-37" fmla="*/ 0 w 895761"/>
                <a:gd name="connsiteY0-38" fmla="*/ 759417 h 759417"/>
                <a:gd name="connsiteX1-39" fmla="*/ 77492 w 895761"/>
                <a:gd name="connsiteY1-40" fmla="*/ 0 h 759417"/>
                <a:gd name="connsiteX2-41" fmla="*/ 895761 w 895761"/>
                <a:gd name="connsiteY2-42" fmla="*/ 52568 h 759417"/>
                <a:gd name="connsiteX0-43" fmla="*/ 0 w 895761"/>
                <a:gd name="connsiteY0-44" fmla="*/ 706849 h 706849"/>
                <a:gd name="connsiteX1-45" fmla="*/ 201059 w 895761"/>
                <a:gd name="connsiteY1-46" fmla="*/ 95713 h 706849"/>
                <a:gd name="connsiteX2-47" fmla="*/ 895761 w 895761"/>
                <a:gd name="connsiteY2-48" fmla="*/ 0 h 706849"/>
                <a:gd name="connsiteX0-49" fmla="*/ 0 w 895761"/>
                <a:gd name="connsiteY0-50" fmla="*/ 706849 h 706849"/>
                <a:gd name="connsiteX1-51" fmla="*/ 201059 w 895761"/>
                <a:gd name="connsiteY1-52" fmla="*/ 95713 h 706849"/>
                <a:gd name="connsiteX2-53" fmla="*/ 895761 w 895761"/>
                <a:gd name="connsiteY2-54" fmla="*/ 0 h 706849"/>
                <a:gd name="connsiteX0-55" fmla="*/ 0 w 895761"/>
                <a:gd name="connsiteY0-56" fmla="*/ 706849 h 706849"/>
                <a:gd name="connsiteX1-57" fmla="*/ 201059 w 895761"/>
                <a:gd name="connsiteY1-58" fmla="*/ 95713 h 706849"/>
                <a:gd name="connsiteX2-59" fmla="*/ 895761 w 895761"/>
                <a:gd name="connsiteY2-60" fmla="*/ 0 h 706849"/>
                <a:gd name="connsiteX0-61" fmla="*/ 0 w 895761"/>
                <a:gd name="connsiteY0-62" fmla="*/ 706849 h 706849"/>
                <a:gd name="connsiteX1-63" fmla="*/ 306551 w 895761"/>
                <a:gd name="connsiteY1-64" fmla="*/ 152850 h 706849"/>
                <a:gd name="connsiteX2-65" fmla="*/ 895761 w 895761"/>
                <a:gd name="connsiteY2-66" fmla="*/ 0 h 706849"/>
                <a:gd name="connsiteX0-67" fmla="*/ 0 w 895761"/>
                <a:gd name="connsiteY0-68" fmla="*/ 706849 h 706849"/>
                <a:gd name="connsiteX1-69" fmla="*/ 306551 w 895761"/>
                <a:gd name="connsiteY1-70" fmla="*/ 152850 h 706849"/>
                <a:gd name="connsiteX2-71" fmla="*/ 895761 w 895761"/>
                <a:gd name="connsiteY2-72" fmla="*/ 0 h 70684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895761" h="706849">
                  <a:moveTo>
                    <a:pt x="0" y="706849"/>
                  </a:moveTo>
                  <a:cubicBezTo>
                    <a:pt x="288236" y="489836"/>
                    <a:pt x="314300" y="369826"/>
                    <a:pt x="306551" y="152850"/>
                  </a:cubicBezTo>
                  <a:cubicBezTo>
                    <a:pt x="534208" y="202277"/>
                    <a:pt x="895761" y="0"/>
                    <a:pt x="895761" y="0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2" name="矩形 21"/>
          <p:cNvSpPr/>
          <p:nvPr/>
        </p:nvSpPr>
        <p:spPr>
          <a:xfrm>
            <a:off x="8349853" y="2239509"/>
            <a:ext cx="2284715" cy="1512168"/>
          </a:xfrm>
          <a:prstGeom prst="rect">
            <a:avLst/>
          </a:prstGeom>
          <a:blipFill dpi="0" rotWithShape="1">
            <a:blip r:embed="rId1"/>
            <a:srcRect/>
            <a:stretch>
              <a:fillRect l="-8000" t="-8000" r="-3000" b="-14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文本框 24"/>
          <p:cNvSpPr txBox="1"/>
          <p:nvPr/>
        </p:nvSpPr>
        <p:spPr>
          <a:xfrm>
            <a:off x="2146283" y="428009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1430934" y="4791708"/>
            <a:ext cx="229542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</a:t>
            </a:r>
            <a:r>
              <a:rPr lang="en-US" altLang="zh-CN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text. If it is not real text</a:t>
            </a:r>
            <a:r>
              <a:rPr lang="en-US" altLang="zh-CN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en-US" altLang="zh-CN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7" name="Freeform 30"/>
          <p:cNvSpPr>
            <a:spLocks noEditPoints="1"/>
          </p:cNvSpPr>
          <p:nvPr/>
        </p:nvSpPr>
        <p:spPr bwMode="auto">
          <a:xfrm>
            <a:off x="1873159" y="437504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sp>
        <p:nvSpPr>
          <p:cNvPr id="28" name="文本框 27"/>
          <p:cNvSpPr txBox="1"/>
          <p:nvPr/>
        </p:nvSpPr>
        <p:spPr>
          <a:xfrm>
            <a:off x="5763273" y="428009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5047924" y="4791708"/>
            <a:ext cx="229542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</a:t>
            </a:r>
            <a:r>
              <a:rPr lang="en-US" altLang="zh-CN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text. If it is not real text</a:t>
            </a:r>
            <a:r>
              <a:rPr lang="en-US" altLang="zh-CN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en-US" altLang="zh-CN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0" name="Freeform 30"/>
          <p:cNvSpPr>
            <a:spLocks noEditPoints="1"/>
          </p:cNvSpPr>
          <p:nvPr/>
        </p:nvSpPr>
        <p:spPr bwMode="auto">
          <a:xfrm>
            <a:off x="5490149" y="437504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sp>
        <p:nvSpPr>
          <p:cNvPr id="31" name="文本框 30"/>
          <p:cNvSpPr txBox="1"/>
          <p:nvPr/>
        </p:nvSpPr>
        <p:spPr>
          <a:xfrm>
            <a:off x="9191127" y="4238187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8475778" y="4749805"/>
            <a:ext cx="229542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</a:t>
            </a:r>
            <a:r>
              <a:rPr lang="en-US" altLang="zh-CN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text. If it is not real text</a:t>
            </a:r>
            <a:r>
              <a:rPr lang="en-US" altLang="zh-CN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en-US" altLang="zh-CN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3" name="Freeform 30"/>
          <p:cNvSpPr>
            <a:spLocks noEditPoints="1"/>
          </p:cNvSpPr>
          <p:nvPr/>
        </p:nvSpPr>
        <p:spPr bwMode="auto">
          <a:xfrm>
            <a:off x="8918003" y="4333143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F7E58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sp>
        <p:nvSpPr>
          <p:cNvPr id="23" name="任意多边形 22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任意多边形 23"/>
          <p:cNvSpPr/>
          <p:nvPr/>
        </p:nvSpPr>
        <p:spPr>
          <a:xfrm rot="10800000">
            <a:off x="11270958" y="6128300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任意多边形 33"/>
          <p:cNvSpPr/>
          <p:nvPr/>
        </p:nvSpPr>
        <p:spPr>
          <a:xfrm rot="10800000" flipH="1">
            <a:off x="427015" y="6128299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任意多边形 34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6" name="组合 35"/>
          <p:cNvGrpSpPr/>
          <p:nvPr/>
        </p:nvGrpSpPr>
        <p:grpSpPr>
          <a:xfrm>
            <a:off x="4404626" y="938191"/>
            <a:ext cx="454836" cy="397656"/>
            <a:chOff x="4686124" y="2670432"/>
            <a:chExt cx="620528" cy="542518"/>
          </a:xfrm>
        </p:grpSpPr>
        <p:pic>
          <p:nvPicPr>
            <p:cNvPr id="37" name="图片 3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38" name="任意多边形 37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9" name="矩形 38"/>
          <p:cNvSpPr/>
          <p:nvPr/>
        </p:nvSpPr>
        <p:spPr>
          <a:xfrm>
            <a:off x="4887569" y="925830"/>
            <a:ext cx="23407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这里是本页标题</a:t>
            </a:r>
            <a:endParaRPr lang="en-US" altLang="zh-CN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40" name="组合 39"/>
          <p:cNvGrpSpPr/>
          <p:nvPr/>
        </p:nvGrpSpPr>
        <p:grpSpPr>
          <a:xfrm>
            <a:off x="7332502" y="925830"/>
            <a:ext cx="454836" cy="397656"/>
            <a:chOff x="4686124" y="2670432"/>
            <a:chExt cx="620528" cy="542518"/>
          </a:xfrm>
        </p:grpSpPr>
        <p:pic>
          <p:nvPicPr>
            <p:cNvPr id="41" name="图片 4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42" name="任意多边形 41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390" y="1834673"/>
            <a:ext cx="3770750" cy="3254374"/>
          </a:xfrm>
          <a:prstGeom prst="rect">
            <a:avLst/>
          </a:prstGeom>
        </p:spPr>
      </p:pic>
      <p:sp>
        <p:nvSpPr>
          <p:cNvPr id="9" name="文本框 8"/>
          <p:cNvSpPr txBox="1"/>
          <p:nvPr/>
        </p:nvSpPr>
        <p:spPr>
          <a:xfrm>
            <a:off x="4249517" y="2315525"/>
            <a:ext cx="5501775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530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2/</a:t>
            </a:r>
            <a:r>
              <a:rPr lang="zh-CN" altLang="en-US" sz="530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添加</a:t>
            </a:r>
            <a:r>
              <a:rPr lang="zh-CN" altLang="en-US" sz="53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本章标题</a:t>
            </a:r>
            <a:endParaRPr lang="zh-CN" altLang="en-US" sz="53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10" name="Freeform 21"/>
          <p:cNvSpPr/>
          <p:nvPr/>
        </p:nvSpPr>
        <p:spPr bwMode="auto">
          <a:xfrm>
            <a:off x="4184071" y="3299106"/>
            <a:ext cx="5672566" cy="12144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文本框 59"/>
          <p:cNvSpPr txBox="1"/>
          <p:nvPr/>
        </p:nvSpPr>
        <p:spPr>
          <a:xfrm>
            <a:off x="4816322" y="3518906"/>
            <a:ext cx="2253822" cy="458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在此添加补充内容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4816322" y="4005793"/>
            <a:ext cx="2253822" cy="458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在此添加补充内容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6" name="文本框 65"/>
          <p:cNvSpPr txBox="1"/>
          <p:nvPr/>
        </p:nvSpPr>
        <p:spPr>
          <a:xfrm>
            <a:off x="7633766" y="3518906"/>
            <a:ext cx="2253822" cy="458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在此添加补充内容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9" name="文本框 68"/>
          <p:cNvSpPr txBox="1"/>
          <p:nvPr/>
        </p:nvSpPr>
        <p:spPr>
          <a:xfrm>
            <a:off x="7633766" y="4005793"/>
            <a:ext cx="2253822" cy="458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在此添加补充内容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71" name="组合 70"/>
          <p:cNvGrpSpPr/>
          <p:nvPr/>
        </p:nvGrpSpPr>
        <p:grpSpPr>
          <a:xfrm>
            <a:off x="4430238" y="3596377"/>
            <a:ext cx="401146" cy="350716"/>
            <a:chOff x="4686124" y="2670432"/>
            <a:chExt cx="620528" cy="542518"/>
          </a:xfrm>
        </p:grpSpPr>
        <p:pic>
          <p:nvPicPr>
            <p:cNvPr id="72" name="图片 7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3" name="任意多边形 72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4450056" y="4075366"/>
            <a:ext cx="401146" cy="350716"/>
            <a:chOff x="4686124" y="2670432"/>
            <a:chExt cx="620528" cy="542518"/>
          </a:xfrm>
        </p:grpSpPr>
        <p:pic>
          <p:nvPicPr>
            <p:cNvPr id="75" name="图片 7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6" name="任意多边形 75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77" name="组合 76"/>
          <p:cNvGrpSpPr/>
          <p:nvPr/>
        </p:nvGrpSpPr>
        <p:grpSpPr>
          <a:xfrm>
            <a:off x="7251005" y="3586314"/>
            <a:ext cx="401146" cy="350716"/>
            <a:chOff x="4686124" y="2670432"/>
            <a:chExt cx="620528" cy="542518"/>
          </a:xfrm>
        </p:grpSpPr>
        <p:pic>
          <p:nvPicPr>
            <p:cNvPr id="78" name="图片 77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79" name="任意多边形 78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80" name="组合 79"/>
          <p:cNvGrpSpPr/>
          <p:nvPr/>
        </p:nvGrpSpPr>
        <p:grpSpPr>
          <a:xfrm>
            <a:off x="7270823" y="4065303"/>
            <a:ext cx="401146" cy="350716"/>
            <a:chOff x="4686124" y="2670432"/>
            <a:chExt cx="620528" cy="542518"/>
          </a:xfrm>
        </p:grpSpPr>
        <p:pic>
          <p:nvPicPr>
            <p:cNvPr id="81" name="图片 8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6124" y="2670432"/>
              <a:ext cx="620528" cy="542518"/>
            </a:xfrm>
            <a:prstGeom prst="rect">
              <a:avLst/>
            </a:prstGeom>
          </p:spPr>
        </p:pic>
        <p:sp>
          <p:nvSpPr>
            <p:cNvPr id="82" name="任意多边形 81"/>
            <p:cNvSpPr/>
            <p:nvPr/>
          </p:nvSpPr>
          <p:spPr>
            <a:xfrm>
              <a:off x="4716780" y="2714625"/>
              <a:ext cx="485775" cy="474345"/>
            </a:xfrm>
            <a:custGeom>
              <a:avLst/>
              <a:gdLst>
                <a:gd name="connsiteX0" fmla="*/ 245745 w 485775"/>
                <a:gd name="connsiteY0" fmla="*/ 0 h 474345"/>
                <a:gd name="connsiteX1" fmla="*/ 165735 w 485775"/>
                <a:gd name="connsiteY1" fmla="*/ 150495 h 474345"/>
                <a:gd name="connsiteX2" fmla="*/ 0 w 485775"/>
                <a:gd name="connsiteY2" fmla="*/ 180975 h 474345"/>
                <a:gd name="connsiteX3" fmla="*/ 114300 w 485775"/>
                <a:gd name="connsiteY3" fmla="*/ 302895 h 474345"/>
                <a:gd name="connsiteX4" fmla="*/ 93345 w 485775"/>
                <a:gd name="connsiteY4" fmla="*/ 466725 h 474345"/>
                <a:gd name="connsiteX5" fmla="*/ 245745 w 485775"/>
                <a:gd name="connsiteY5" fmla="*/ 400050 h 474345"/>
                <a:gd name="connsiteX6" fmla="*/ 401955 w 485775"/>
                <a:gd name="connsiteY6" fmla="*/ 474345 h 474345"/>
                <a:gd name="connsiteX7" fmla="*/ 377190 w 485775"/>
                <a:gd name="connsiteY7" fmla="*/ 304800 h 474345"/>
                <a:gd name="connsiteX8" fmla="*/ 485775 w 485775"/>
                <a:gd name="connsiteY8" fmla="*/ 182880 h 474345"/>
                <a:gd name="connsiteX9" fmla="*/ 329565 w 485775"/>
                <a:gd name="connsiteY9" fmla="*/ 152400 h 474345"/>
                <a:gd name="connsiteX10" fmla="*/ 245745 w 485775"/>
                <a:gd name="connsiteY10" fmla="*/ 0 h 4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775" h="474345">
                  <a:moveTo>
                    <a:pt x="245745" y="0"/>
                  </a:moveTo>
                  <a:lnTo>
                    <a:pt x="165735" y="150495"/>
                  </a:lnTo>
                  <a:lnTo>
                    <a:pt x="0" y="180975"/>
                  </a:lnTo>
                  <a:lnTo>
                    <a:pt x="114300" y="302895"/>
                  </a:lnTo>
                  <a:lnTo>
                    <a:pt x="93345" y="466725"/>
                  </a:lnTo>
                  <a:lnTo>
                    <a:pt x="245745" y="400050"/>
                  </a:lnTo>
                  <a:lnTo>
                    <a:pt x="401955" y="474345"/>
                  </a:lnTo>
                  <a:lnTo>
                    <a:pt x="377190" y="304800"/>
                  </a:lnTo>
                  <a:lnTo>
                    <a:pt x="485775" y="182880"/>
                  </a:lnTo>
                  <a:lnTo>
                    <a:pt x="329565" y="152400"/>
                  </a:lnTo>
                  <a:lnTo>
                    <a:pt x="245745" y="0"/>
                  </a:lnTo>
                  <a:close/>
                </a:path>
              </a:pathLst>
            </a:custGeom>
            <a:solidFill>
              <a:srgbClr val="F7E5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89" name="Freeform 34"/>
          <p:cNvSpPr>
            <a:spLocks noEditPoints="1"/>
          </p:cNvSpPr>
          <p:nvPr/>
        </p:nvSpPr>
        <p:spPr bwMode="auto">
          <a:xfrm rot="20785645">
            <a:off x="1355261" y="4027574"/>
            <a:ext cx="793394" cy="459363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0" name="任意多边形 89"/>
          <p:cNvSpPr/>
          <p:nvPr/>
        </p:nvSpPr>
        <p:spPr>
          <a:xfrm>
            <a:off x="427015" y="414946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1" name="任意多边形 90"/>
          <p:cNvSpPr/>
          <p:nvPr/>
        </p:nvSpPr>
        <p:spPr>
          <a:xfrm rot="10800000">
            <a:off x="11270958" y="6209323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2" name="任意多边形 91"/>
          <p:cNvSpPr/>
          <p:nvPr/>
        </p:nvSpPr>
        <p:spPr>
          <a:xfrm rot="10800000" flipH="1">
            <a:off x="427015" y="620932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3" name="任意多边形 92"/>
          <p:cNvSpPr/>
          <p:nvPr/>
        </p:nvSpPr>
        <p:spPr>
          <a:xfrm rot="5690805">
            <a:off x="11267478" y="412452"/>
            <a:ext cx="482880" cy="450654"/>
          </a:xfrm>
          <a:custGeom>
            <a:avLst/>
            <a:gdLst>
              <a:gd name="connsiteX0" fmla="*/ 72281 w 988521"/>
              <a:gd name="connsiteY0" fmla="*/ 797674 h 880801"/>
              <a:gd name="connsiteX1" fmla="*/ 93062 w 988521"/>
              <a:gd name="connsiteY1" fmla="*/ 49528 h 880801"/>
              <a:gd name="connsiteX2" fmla="*/ 986681 w 988521"/>
              <a:gd name="connsiteY2" fmla="*/ 91092 h 880801"/>
              <a:gd name="connsiteX3" fmla="*/ 321662 w 988521"/>
              <a:gd name="connsiteY3" fmla="*/ 257346 h 880801"/>
              <a:gd name="connsiteX4" fmla="*/ 155408 w 988521"/>
              <a:gd name="connsiteY4" fmla="*/ 880801 h 880801"/>
              <a:gd name="connsiteX0-1" fmla="*/ 72281 w 988521"/>
              <a:gd name="connsiteY0-2" fmla="*/ 797674 h 880801"/>
              <a:gd name="connsiteX1-3" fmla="*/ 93062 w 988521"/>
              <a:gd name="connsiteY1-4" fmla="*/ 49528 h 880801"/>
              <a:gd name="connsiteX2-5" fmla="*/ 986681 w 988521"/>
              <a:gd name="connsiteY2-6" fmla="*/ 91092 h 880801"/>
              <a:gd name="connsiteX3-7" fmla="*/ 321662 w 988521"/>
              <a:gd name="connsiteY3-8" fmla="*/ 257346 h 880801"/>
              <a:gd name="connsiteX4-9" fmla="*/ 155408 w 988521"/>
              <a:gd name="connsiteY4-10" fmla="*/ 880801 h 880801"/>
              <a:gd name="connsiteX5" fmla="*/ 72281 w 988521"/>
              <a:gd name="connsiteY5" fmla="*/ 797674 h 880801"/>
              <a:gd name="connsiteX0-11" fmla="*/ 62346 w 895459"/>
              <a:gd name="connsiteY0-12" fmla="*/ 880801 h 880801"/>
              <a:gd name="connsiteX1-13" fmla="*/ 0 w 895459"/>
              <a:gd name="connsiteY1-14" fmla="*/ 49528 h 880801"/>
              <a:gd name="connsiteX2-15" fmla="*/ 893619 w 895459"/>
              <a:gd name="connsiteY2-16" fmla="*/ 91092 h 880801"/>
              <a:gd name="connsiteX3-17" fmla="*/ 228600 w 895459"/>
              <a:gd name="connsiteY3-18" fmla="*/ 257346 h 880801"/>
              <a:gd name="connsiteX4-19" fmla="*/ 62346 w 895459"/>
              <a:gd name="connsiteY4-20" fmla="*/ 880801 h 880801"/>
              <a:gd name="connsiteX0-21" fmla="*/ 117244 w 950357"/>
              <a:gd name="connsiteY0-22" fmla="*/ 886933 h 886933"/>
              <a:gd name="connsiteX1-23" fmla="*/ 54898 w 950357"/>
              <a:gd name="connsiteY1-24" fmla="*/ 55660 h 886933"/>
              <a:gd name="connsiteX2-25" fmla="*/ 948517 w 950357"/>
              <a:gd name="connsiteY2-26" fmla="*/ 97224 h 886933"/>
              <a:gd name="connsiteX3-27" fmla="*/ 283498 w 950357"/>
              <a:gd name="connsiteY3-28" fmla="*/ 263478 h 886933"/>
              <a:gd name="connsiteX4-29" fmla="*/ 117244 w 950357"/>
              <a:gd name="connsiteY4-30" fmla="*/ 886933 h 8869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50357" h="886933">
                <a:moveTo>
                  <a:pt x="117244" y="886933"/>
                </a:moveTo>
                <a:cubicBezTo>
                  <a:pt x="79144" y="852297"/>
                  <a:pt x="-83647" y="187278"/>
                  <a:pt x="54898" y="55660"/>
                </a:cubicBezTo>
                <a:cubicBezTo>
                  <a:pt x="193443" y="-75958"/>
                  <a:pt x="910417" y="62588"/>
                  <a:pt x="948517" y="97224"/>
                </a:cubicBezTo>
                <a:cubicBezTo>
                  <a:pt x="986617" y="131860"/>
                  <a:pt x="422043" y="131860"/>
                  <a:pt x="283498" y="263478"/>
                </a:cubicBezTo>
                <a:cubicBezTo>
                  <a:pt x="144953" y="395096"/>
                  <a:pt x="131098" y="641014"/>
                  <a:pt x="117244" y="886933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1"/>
            </a:bgClr>
          </a:patt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7914</Words>
  <Application>WPS 演示</Application>
  <PresentationFormat>宽屏</PresentationFormat>
  <Paragraphs>503</Paragraphs>
  <Slides>29</Slides>
  <Notes>2</Notes>
  <HiddenSlides>0</HiddenSlides>
  <MMClips>0</MMClips>
  <ScaleCrop>false</ScaleCrop>
  <HeadingPairs>
    <vt:vector size="6" baseType="variant">
      <vt:variant>
        <vt:lpstr>已用的字体</vt:lpstr>
      </vt:variant>
      <vt:variant>
        <vt:i4>14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29</vt:i4>
      </vt:variant>
    </vt:vector>
  </HeadingPairs>
  <TitlesOfParts>
    <vt:vector size="44" baseType="lpstr">
      <vt:lpstr>Arial</vt:lpstr>
      <vt:lpstr>宋体</vt:lpstr>
      <vt:lpstr>Wingdings</vt:lpstr>
      <vt:lpstr>新蒂黑板报</vt:lpstr>
      <vt:lpstr>方正静蕾简体</vt:lpstr>
      <vt:lpstr>Open Sans</vt:lpstr>
      <vt:lpstr>华文细黑</vt:lpstr>
      <vt:lpstr>黑体</vt:lpstr>
      <vt:lpstr>Calibri</vt:lpstr>
      <vt:lpstr>微软雅黑</vt:lpstr>
      <vt:lpstr>Arial Unicode MS</vt:lpstr>
      <vt:lpstr>Calibri Light</vt:lpstr>
      <vt:lpstr>新蒂下午茶基本版</vt:lpstr>
      <vt:lpstr>方正兰亭粗黑简体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情缘素材：https://haosc.taobao.com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cp:lastModifiedBy>Administrator</cp:lastModifiedBy>
  <cp:revision>16</cp:revision>
  <dcterms:created xsi:type="dcterms:W3CDTF">2017-08-30T13:19:00Z</dcterms:created>
  <dcterms:modified xsi:type="dcterms:W3CDTF">2017-09-11T08:12:07Z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2052-10.1.0.6749</vt:lpwstr>
  </property>
</Properties>
</file>